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5" r:id="rId2"/>
    <p:sldId id="317" r:id="rId3"/>
    <p:sldId id="318" r:id="rId4"/>
    <p:sldId id="319" r:id="rId5"/>
    <p:sldId id="324" r:id="rId6"/>
    <p:sldId id="321" r:id="rId7"/>
    <p:sldId id="322" r:id="rId8"/>
    <p:sldId id="325" r:id="rId9"/>
    <p:sldId id="320" r:id="rId10"/>
    <p:sldId id="323" r:id="rId11"/>
    <p:sldId id="277" r:id="rId12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C3B996"/>
    <a:srgbClr val="4BAFC8"/>
    <a:srgbClr val="5082BE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 varScale="1">
        <p:scale>
          <a:sx n="109" d="100"/>
          <a:sy n="109" d="100"/>
        </p:scale>
        <p:origin x="-78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7" name="组合 1136"/>
          <p:cNvGrpSpPr/>
          <p:nvPr/>
        </p:nvGrpSpPr>
        <p:grpSpPr>
          <a:xfrm>
            <a:off x="522126" y="1517698"/>
            <a:ext cx="3907701" cy="2952328"/>
            <a:chOff x="1944688" y="585788"/>
            <a:chExt cx="5253037" cy="3968750"/>
          </a:xfrm>
        </p:grpSpPr>
        <p:sp>
          <p:nvSpPr>
            <p:cNvPr id="150" name="Freeform 1057"/>
            <p:cNvSpPr>
              <a:spLocks/>
            </p:cNvSpPr>
            <p:nvPr/>
          </p:nvSpPr>
          <p:spPr bwMode="auto">
            <a:xfrm>
              <a:off x="4179888" y="946151"/>
              <a:ext cx="1027112" cy="1684338"/>
            </a:xfrm>
            <a:custGeom>
              <a:avLst/>
              <a:gdLst>
                <a:gd name="T0" fmla="*/ 16 w 647"/>
                <a:gd name="T1" fmla="*/ 1049 h 1061"/>
                <a:gd name="T2" fmla="*/ 42 w 647"/>
                <a:gd name="T3" fmla="*/ 1056 h 1061"/>
                <a:gd name="T4" fmla="*/ 70 w 647"/>
                <a:gd name="T5" fmla="*/ 1039 h 1061"/>
                <a:gd name="T6" fmla="*/ 101 w 647"/>
                <a:gd name="T7" fmla="*/ 1032 h 1061"/>
                <a:gd name="T8" fmla="*/ 130 w 647"/>
                <a:gd name="T9" fmla="*/ 1009 h 1061"/>
                <a:gd name="T10" fmla="*/ 181 w 647"/>
                <a:gd name="T11" fmla="*/ 1002 h 1061"/>
                <a:gd name="T12" fmla="*/ 245 w 647"/>
                <a:gd name="T13" fmla="*/ 997 h 1061"/>
                <a:gd name="T14" fmla="*/ 271 w 647"/>
                <a:gd name="T15" fmla="*/ 952 h 1061"/>
                <a:gd name="T16" fmla="*/ 285 w 647"/>
                <a:gd name="T17" fmla="*/ 900 h 1061"/>
                <a:gd name="T18" fmla="*/ 274 w 647"/>
                <a:gd name="T19" fmla="*/ 869 h 1061"/>
                <a:gd name="T20" fmla="*/ 276 w 647"/>
                <a:gd name="T21" fmla="*/ 846 h 1061"/>
                <a:gd name="T22" fmla="*/ 283 w 647"/>
                <a:gd name="T23" fmla="*/ 801 h 1061"/>
                <a:gd name="T24" fmla="*/ 302 w 647"/>
                <a:gd name="T25" fmla="*/ 779 h 1061"/>
                <a:gd name="T26" fmla="*/ 356 w 647"/>
                <a:gd name="T27" fmla="*/ 713 h 1061"/>
                <a:gd name="T28" fmla="*/ 418 w 647"/>
                <a:gd name="T29" fmla="*/ 652 h 1061"/>
                <a:gd name="T30" fmla="*/ 460 w 647"/>
                <a:gd name="T31" fmla="*/ 598 h 1061"/>
                <a:gd name="T32" fmla="*/ 458 w 647"/>
                <a:gd name="T33" fmla="*/ 560 h 1061"/>
                <a:gd name="T34" fmla="*/ 489 w 647"/>
                <a:gd name="T35" fmla="*/ 529 h 1061"/>
                <a:gd name="T36" fmla="*/ 524 w 647"/>
                <a:gd name="T37" fmla="*/ 498 h 1061"/>
                <a:gd name="T38" fmla="*/ 536 w 647"/>
                <a:gd name="T39" fmla="*/ 453 h 1061"/>
                <a:gd name="T40" fmla="*/ 512 w 647"/>
                <a:gd name="T41" fmla="*/ 418 h 1061"/>
                <a:gd name="T42" fmla="*/ 510 w 647"/>
                <a:gd name="T43" fmla="*/ 366 h 1061"/>
                <a:gd name="T44" fmla="*/ 505 w 647"/>
                <a:gd name="T45" fmla="*/ 314 h 1061"/>
                <a:gd name="T46" fmla="*/ 500 w 647"/>
                <a:gd name="T47" fmla="*/ 264 h 1061"/>
                <a:gd name="T48" fmla="*/ 517 w 647"/>
                <a:gd name="T49" fmla="*/ 229 h 1061"/>
                <a:gd name="T50" fmla="*/ 536 w 647"/>
                <a:gd name="T51" fmla="*/ 191 h 1061"/>
                <a:gd name="T52" fmla="*/ 564 w 647"/>
                <a:gd name="T53" fmla="*/ 151 h 1061"/>
                <a:gd name="T54" fmla="*/ 583 w 647"/>
                <a:gd name="T55" fmla="*/ 111 h 1061"/>
                <a:gd name="T56" fmla="*/ 602 w 647"/>
                <a:gd name="T57" fmla="*/ 101 h 1061"/>
                <a:gd name="T58" fmla="*/ 621 w 647"/>
                <a:gd name="T59" fmla="*/ 80 h 1061"/>
                <a:gd name="T60" fmla="*/ 644 w 647"/>
                <a:gd name="T61" fmla="*/ 47 h 1061"/>
                <a:gd name="T62" fmla="*/ 630 w 647"/>
                <a:gd name="T63" fmla="*/ 23 h 1061"/>
                <a:gd name="T64" fmla="*/ 595 w 647"/>
                <a:gd name="T65" fmla="*/ 23 h 1061"/>
                <a:gd name="T66" fmla="*/ 590 w 647"/>
                <a:gd name="T67" fmla="*/ 26 h 1061"/>
                <a:gd name="T68" fmla="*/ 574 w 647"/>
                <a:gd name="T69" fmla="*/ 5 h 1061"/>
                <a:gd name="T70" fmla="*/ 536 w 647"/>
                <a:gd name="T71" fmla="*/ 14 h 1061"/>
                <a:gd name="T72" fmla="*/ 519 w 647"/>
                <a:gd name="T73" fmla="*/ 54 h 1061"/>
                <a:gd name="T74" fmla="*/ 493 w 647"/>
                <a:gd name="T75" fmla="*/ 94 h 1061"/>
                <a:gd name="T76" fmla="*/ 470 w 647"/>
                <a:gd name="T77" fmla="*/ 130 h 1061"/>
                <a:gd name="T78" fmla="*/ 441 w 647"/>
                <a:gd name="T79" fmla="*/ 158 h 1061"/>
                <a:gd name="T80" fmla="*/ 434 w 647"/>
                <a:gd name="T81" fmla="*/ 186 h 1061"/>
                <a:gd name="T82" fmla="*/ 422 w 647"/>
                <a:gd name="T83" fmla="*/ 222 h 1061"/>
                <a:gd name="T84" fmla="*/ 408 w 647"/>
                <a:gd name="T85" fmla="*/ 264 h 1061"/>
                <a:gd name="T86" fmla="*/ 359 w 647"/>
                <a:gd name="T87" fmla="*/ 319 h 1061"/>
                <a:gd name="T88" fmla="*/ 337 w 647"/>
                <a:gd name="T89" fmla="*/ 359 h 1061"/>
                <a:gd name="T90" fmla="*/ 304 w 647"/>
                <a:gd name="T91" fmla="*/ 404 h 1061"/>
                <a:gd name="T92" fmla="*/ 278 w 647"/>
                <a:gd name="T93" fmla="*/ 442 h 1061"/>
                <a:gd name="T94" fmla="*/ 245 w 647"/>
                <a:gd name="T95" fmla="*/ 486 h 1061"/>
                <a:gd name="T96" fmla="*/ 184 w 647"/>
                <a:gd name="T97" fmla="*/ 572 h 1061"/>
                <a:gd name="T98" fmla="*/ 153 w 647"/>
                <a:gd name="T99" fmla="*/ 619 h 1061"/>
                <a:gd name="T100" fmla="*/ 139 w 647"/>
                <a:gd name="T101" fmla="*/ 638 h 1061"/>
                <a:gd name="T102" fmla="*/ 127 w 647"/>
                <a:gd name="T103" fmla="*/ 668 h 1061"/>
                <a:gd name="T104" fmla="*/ 106 w 647"/>
                <a:gd name="T105" fmla="*/ 685 h 1061"/>
                <a:gd name="T106" fmla="*/ 80 w 647"/>
                <a:gd name="T107" fmla="*/ 720 h 1061"/>
                <a:gd name="T108" fmla="*/ 59 w 647"/>
                <a:gd name="T109" fmla="*/ 761 h 1061"/>
                <a:gd name="T110" fmla="*/ 54 w 647"/>
                <a:gd name="T111" fmla="*/ 784 h 1061"/>
                <a:gd name="T112" fmla="*/ 59 w 647"/>
                <a:gd name="T113" fmla="*/ 803 h 1061"/>
                <a:gd name="T114" fmla="*/ 52 w 647"/>
                <a:gd name="T115" fmla="*/ 834 h 1061"/>
                <a:gd name="T116" fmla="*/ 49 w 647"/>
                <a:gd name="T117" fmla="*/ 879 h 1061"/>
                <a:gd name="T118" fmla="*/ 44 w 647"/>
                <a:gd name="T119" fmla="*/ 914 h 1061"/>
                <a:gd name="T120" fmla="*/ 30 w 647"/>
                <a:gd name="T121" fmla="*/ 940 h 1061"/>
                <a:gd name="T122" fmla="*/ 14 w 647"/>
                <a:gd name="T123" fmla="*/ 978 h 1061"/>
                <a:gd name="T124" fmla="*/ 4 w 647"/>
                <a:gd name="T125" fmla="*/ 1011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7" h="1061">
                  <a:moveTo>
                    <a:pt x="7" y="1032"/>
                  </a:moveTo>
                  <a:lnTo>
                    <a:pt x="9" y="1030"/>
                  </a:lnTo>
                  <a:lnTo>
                    <a:pt x="11" y="1030"/>
                  </a:lnTo>
                  <a:lnTo>
                    <a:pt x="11" y="1032"/>
                  </a:lnTo>
                  <a:lnTo>
                    <a:pt x="9" y="1032"/>
                  </a:lnTo>
                  <a:lnTo>
                    <a:pt x="7" y="1032"/>
                  </a:lnTo>
                  <a:lnTo>
                    <a:pt x="4" y="1032"/>
                  </a:lnTo>
                  <a:lnTo>
                    <a:pt x="7" y="1035"/>
                  </a:lnTo>
                  <a:lnTo>
                    <a:pt x="9" y="1035"/>
                  </a:lnTo>
                  <a:lnTo>
                    <a:pt x="11" y="1035"/>
                  </a:lnTo>
                  <a:lnTo>
                    <a:pt x="11" y="1037"/>
                  </a:lnTo>
                  <a:lnTo>
                    <a:pt x="11" y="1039"/>
                  </a:lnTo>
                  <a:lnTo>
                    <a:pt x="11" y="1042"/>
                  </a:lnTo>
                  <a:lnTo>
                    <a:pt x="14" y="1042"/>
                  </a:lnTo>
                  <a:lnTo>
                    <a:pt x="14" y="1044"/>
                  </a:lnTo>
                  <a:lnTo>
                    <a:pt x="14" y="1044"/>
                  </a:lnTo>
                  <a:lnTo>
                    <a:pt x="14" y="1046"/>
                  </a:lnTo>
                  <a:lnTo>
                    <a:pt x="16" y="1046"/>
                  </a:lnTo>
                  <a:lnTo>
                    <a:pt x="16" y="1049"/>
                  </a:lnTo>
                  <a:lnTo>
                    <a:pt x="19" y="1049"/>
                  </a:lnTo>
                  <a:lnTo>
                    <a:pt x="19" y="1051"/>
                  </a:lnTo>
                  <a:lnTo>
                    <a:pt x="21" y="1051"/>
                  </a:lnTo>
                  <a:lnTo>
                    <a:pt x="23" y="1054"/>
                  </a:lnTo>
                  <a:lnTo>
                    <a:pt x="26" y="1054"/>
                  </a:lnTo>
                  <a:lnTo>
                    <a:pt x="26" y="1056"/>
                  </a:lnTo>
                  <a:lnTo>
                    <a:pt x="28" y="1056"/>
                  </a:lnTo>
                  <a:lnTo>
                    <a:pt x="30" y="1056"/>
                  </a:lnTo>
                  <a:lnTo>
                    <a:pt x="30" y="1054"/>
                  </a:lnTo>
                  <a:lnTo>
                    <a:pt x="33" y="1054"/>
                  </a:lnTo>
                  <a:lnTo>
                    <a:pt x="33" y="1056"/>
                  </a:lnTo>
                  <a:lnTo>
                    <a:pt x="33" y="1058"/>
                  </a:lnTo>
                  <a:lnTo>
                    <a:pt x="35" y="1058"/>
                  </a:lnTo>
                  <a:lnTo>
                    <a:pt x="35" y="1061"/>
                  </a:lnTo>
                  <a:lnTo>
                    <a:pt x="37" y="1061"/>
                  </a:lnTo>
                  <a:lnTo>
                    <a:pt x="37" y="1058"/>
                  </a:lnTo>
                  <a:lnTo>
                    <a:pt x="40" y="1058"/>
                  </a:lnTo>
                  <a:lnTo>
                    <a:pt x="40" y="1056"/>
                  </a:lnTo>
                  <a:lnTo>
                    <a:pt x="42" y="1056"/>
                  </a:lnTo>
                  <a:lnTo>
                    <a:pt x="44" y="1056"/>
                  </a:lnTo>
                  <a:lnTo>
                    <a:pt x="47" y="1056"/>
                  </a:lnTo>
                  <a:lnTo>
                    <a:pt x="47" y="1054"/>
                  </a:lnTo>
                  <a:lnTo>
                    <a:pt x="49" y="1054"/>
                  </a:lnTo>
                  <a:lnTo>
                    <a:pt x="47" y="1051"/>
                  </a:lnTo>
                  <a:lnTo>
                    <a:pt x="49" y="1051"/>
                  </a:lnTo>
                  <a:lnTo>
                    <a:pt x="59" y="1049"/>
                  </a:lnTo>
                  <a:lnTo>
                    <a:pt x="63" y="1056"/>
                  </a:lnTo>
                  <a:lnTo>
                    <a:pt x="66" y="1056"/>
                  </a:lnTo>
                  <a:lnTo>
                    <a:pt x="66" y="1054"/>
                  </a:lnTo>
                  <a:lnTo>
                    <a:pt x="70" y="1051"/>
                  </a:lnTo>
                  <a:lnTo>
                    <a:pt x="63" y="1054"/>
                  </a:lnTo>
                  <a:lnTo>
                    <a:pt x="61" y="1049"/>
                  </a:lnTo>
                  <a:lnTo>
                    <a:pt x="61" y="1046"/>
                  </a:lnTo>
                  <a:lnTo>
                    <a:pt x="66" y="1044"/>
                  </a:lnTo>
                  <a:lnTo>
                    <a:pt x="68" y="1044"/>
                  </a:lnTo>
                  <a:lnTo>
                    <a:pt x="70" y="1042"/>
                  </a:lnTo>
                  <a:lnTo>
                    <a:pt x="70" y="1039"/>
                  </a:lnTo>
                  <a:lnTo>
                    <a:pt x="70" y="1039"/>
                  </a:lnTo>
                  <a:lnTo>
                    <a:pt x="73" y="1039"/>
                  </a:lnTo>
                  <a:lnTo>
                    <a:pt x="73" y="1037"/>
                  </a:lnTo>
                  <a:lnTo>
                    <a:pt x="75" y="1039"/>
                  </a:lnTo>
                  <a:lnTo>
                    <a:pt x="75" y="1037"/>
                  </a:lnTo>
                  <a:lnTo>
                    <a:pt x="78" y="1035"/>
                  </a:lnTo>
                  <a:lnTo>
                    <a:pt x="80" y="1035"/>
                  </a:lnTo>
                  <a:lnTo>
                    <a:pt x="82" y="1032"/>
                  </a:lnTo>
                  <a:lnTo>
                    <a:pt x="85" y="1032"/>
                  </a:lnTo>
                  <a:lnTo>
                    <a:pt x="85" y="1030"/>
                  </a:lnTo>
                  <a:lnTo>
                    <a:pt x="87" y="1030"/>
                  </a:lnTo>
                  <a:lnTo>
                    <a:pt x="89" y="1030"/>
                  </a:lnTo>
                  <a:lnTo>
                    <a:pt x="89" y="1028"/>
                  </a:lnTo>
                  <a:lnTo>
                    <a:pt x="96" y="1035"/>
                  </a:lnTo>
                  <a:lnTo>
                    <a:pt x="99" y="1035"/>
                  </a:lnTo>
                  <a:lnTo>
                    <a:pt x="92" y="1028"/>
                  </a:lnTo>
                  <a:lnTo>
                    <a:pt x="92" y="1025"/>
                  </a:lnTo>
                  <a:lnTo>
                    <a:pt x="94" y="1025"/>
                  </a:lnTo>
                  <a:lnTo>
                    <a:pt x="101" y="1030"/>
                  </a:lnTo>
                  <a:lnTo>
                    <a:pt x="101" y="1032"/>
                  </a:lnTo>
                  <a:lnTo>
                    <a:pt x="104" y="1030"/>
                  </a:lnTo>
                  <a:lnTo>
                    <a:pt x="101" y="1028"/>
                  </a:lnTo>
                  <a:lnTo>
                    <a:pt x="104" y="1025"/>
                  </a:lnTo>
                  <a:lnTo>
                    <a:pt x="106" y="1030"/>
                  </a:lnTo>
                  <a:lnTo>
                    <a:pt x="111" y="1028"/>
                  </a:lnTo>
                  <a:lnTo>
                    <a:pt x="111" y="1025"/>
                  </a:lnTo>
                  <a:lnTo>
                    <a:pt x="106" y="1020"/>
                  </a:lnTo>
                  <a:lnTo>
                    <a:pt x="108" y="1020"/>
                  </a:lnTo>
                  <a:lnTo>
                    <a:pt x="108" y="1018"/>
                  </a:lnTo>
                  <a:lnTo>
                    <a:pt x="111" y="1016"/>
                  </a:lnTo>
                  <a:lnTo>
                    <a:pt x="113" y="1016"/>
                  </a:lnTo>
                  <a:lnTo>
                    <a:pt x="113" y="1013"/>
                  </a:lnTo>
                  <a:lnTo>
                    <a:pt x="115" y="1013"/>
                  </a:lnTo>
                  <a:lnTo>
                    <a:pt x="118" y="1011"/>
                  </a:lnTo>
                  <a:lnTo>
                    <a:pt x="120" y="1011"/>
                  </a:lnTo>
                  <a:lnTo>
                    <a:pt x="122" y="1009"/>
                  </a:lnTo>
                  <a:lnTo>
                    <a:pt x="125" y="1009"/>
                  </a:lnTo>
                  <a:lnTo>
                    <a:pt x="127" y="1009"/>
                  </a:lnTo>
                  <a:lnTo>
                    <a:pt x="130" y="1009"/>
                  </a:lnTo>
                  <a:lnTo>
                    <a:pt x="134" y="1006"/>
                  </a:lnTo>
                  <a:lnTo>
                    <a:pt x="137" y="1006"/>
                  </a:lnTo>
                  <a:lnTo>
                    <a:pt x="139" y="1006"/>
                  </a:lnTo>
                  <a:lnTo>
                    <a:pt x="144" y="1006"/>
                  </a:lnTo>
                  <a:lnTo>
                    <a:pt x="146" y="1006"/>
                  </a:lnTo>
                  <a:lnTo>
                    <a:pt x="148" y="1006"/>
                  </a:lnTo>
                  <a:lnTo>
                    <a:pt x="148" y="1004"/>
                  </a:lnTo>
                  <a:lnTo>
                    <a:pt x="151" y="1004"/>
                  </a:lnTo>
                  <a:lnTo>
                    <a:pt x="158" y="1004"/>
                  </a:lnTo>
                  <a:lnTo>
                    <a:pt x="160" y="1004"/>
                  </a:lnTo>
                  <a:lnTo>
                    <a:pt x="163" y="1004"/>
                  </a:lnTo>
                  <a:lnTo>
                    <a:pt x="165" y="1004"/>
                  </a:lnTo>
                  <a:lnTo>
                    <a:pt x="167" y="1002"/>
                  </a:lnTo>
                  <a:lnTo>
                    <a:pt x="170" y="1002"/>
                  </a:lnTo>
                  <a:lnTo>
                    <a:pt x="172" y="1002"/>
                  </a:lnTo>
                  <a:lnTo>
                    <a:pt x="174" y="1002"/>
                  </a:lnTo>
                  <a:lnTo>
                    <a:pt x="177" y="1002"/>
                  </a:lnTo>
                  <a:lnTo>
                    <a:pt x="179" y="1002"/>
                  </a:lnTo>
                  <a:lnTo>
                    <a:pt x="181" y="1002"/>
                  </a:lnTo>
                  <a:lnTo>
                    <a:pt x="181" y="999"/>
                  </a:lnTo>
                  <a:lnTo>
                    <a:pt x="184" y="999"/>
                  </a:lnTo>
                  <a:lnTo>
                    <a:pt x="184" y="1002"/>
                  </a:lnTo>
                  <a:lnTo>
                    <a:pt x="184" y="1006"/>
                  </a:lnTo>
                  <a:lnTo>
                    <a:pt x="184" y="1006"/>
                  </a:lnTo>
                  <a:lnTo>
                    <a:pt x="193" y="1004"/>
                  </a:lnTo>
                  <a:lnTo>
                    <a:pt x="207" y="1004"/>
                  </a:lnTo>
                  <a:lnTo>
                    <a:pt x="212" y="1002"/>
                  </a:lnTo>
                  <a:lnTo>
                    <a:pt x="215" y="1002"/>
                  </a:lnTo>
                  <a:lnTo>
                    <a:pt x="226" y="1002"/>
                  </a:lnTo>
                  <a:lnTo>
                    <a:pt x="226" y="999"/>
                  </a:lnTo>
                  <a:lnTo>
                    <a:pt x="231" y="999"/>
                  </a:lnTo>
                  <a:lnTo>
                    <a:pt x="233" y="999"/>
                  </a:lnTo>
                  <a:lnTo>
                    <a:pt x="233" y="997"/>
                  </a:lnTo>
                  <a:lnTo>
                    <a:pt x="238" y="997"/>
                  </a:lnTo>
                  <a:lnTo>
                    <a:pt x="241" y="997"/>
                  </a:lnTo>
                  <a:lnTo>
                    <a:pt x="241" y="997"/>
                  </a:lnTo>
                  <a:lnTo>
                    <a:pt x="243" y="997"/>
                  </a:lnTo>
                  <a:lnTo>
                    <a:pt x="245" y="997"/>
                  </a:lnTo>
                  <a:lnTo>
                    <a:pt x="248" y="997"/>
                  </a:lnTo>
                  <a:lnTo>
                    <a:pt x="248" y="994"/>
                  </a:lnTo>
                  <a:lnTo>
                    <a:pt x="250" y="994"/>
                  </a:lnTo>
                  <a:lnTo>
                    <a:pt x="250" y="992"/>
                  </a:lnTo>
                  <a:lnTo>
                    <a:pt x="252" y="992"/>
                  </a:lnTo>
                  <a:lnTo>
                    <a:pt x="252" y="990"/>
                  </a:lnTo>
                  <a:lnTo>
                    <a:pt x="255" y="990"/>
                  </a:lnTo>
                  <a:lnTo>
                    <a:pt x="255" y="987"/>
                  </a:lnTo>
                  <a:lnTo>
                    <a:pt x="257" y="985"/>
                  </a:lnTo>
                  <a:lnTo>
                    <a:pt x="257" y="983"/>
                  </a:lnTo>
                  <a:lnTo>
                    <a:pt x="259" y="980"/>
                  </a:lnTo>
                  <a:lnTo>
                    <a:pt x="262" y="973"/>
                  </a:lnTo>
                  <a:lnTo>
                    <a:pt x="262" y="971"/>
                  </a:lnTo>
                  <a:lnTo>
                    <a:pt x="264" y="968"/>
                  </a:lnTo>
                  <a:lnTo>
                    <a:pt x="264" y="966"/>
                  </a:lnTo>
                  <a:lnTo>
                    <a:pt x="267" y="961"/>
                  </a:lnTo>
                  <a:lnTo>
                    <a:pt x="269" y="959"/>
                  </a:lnTo>
                  <a:lnTo>
                    <a:pt x="269" y="954"/>
                  </a:lnTo>
                  <a:lnTo>
                    <a:pt x="271" y="952"/>
                  </a:lnTo>
                  <a:lnTo>
                    <a:pt x="271" y="952"/>
                  </a:lnTo>
                  <a:lnTo>
                    <a:pt x="274" y="947"/>
                  </a:lnTo>
                  <a:lnTo>
                    <a:pt x="274" y="945"/>
                  </a:lnTo>
                  <a:lnTo>
                    <a:pt x="274" y="942"/>
                  </a:lnTo>
                  <a:lnTo>
                    <a:pt x="276" y="940"/>
                  </a:lnTo>
                  <a:lnTo>
                    <a:pt x="276" y="938"/>
                  </a:lnTo>
                  <a:lnTo>
                    <a:pt x="276" y="933"/>
                  </a:lnTo>
                  <a:lnTo>
                    <a:pt x="278" y="924"/>
                  </a:lnTo>
                  <a:lnTo>
                    <a:pt x="278" y="921"/>
                  </a:lnTo>
                  <a:lnTo>
                    <a:pt x="281" y="919"/>
                  </a:lnTo>
                  <a:lnTo>
                    <a:pt x="281" y="916"/>
                  </a:lnTo>
                  <a:lnTo>
                    <a:pt x="281" y="914"/>
                  </a:lnTo>
                  <a:lnTo>
                    <a:pt x="281" y="912"/>
                  </a:lnTo>
                  <a:lnTo>
                    <a:pt x="283" y="909"/>
                  </a:lnTo>
                  <a:lnTo>
                    <a:pt x="283" y="907"/>
                  </a:lnTo>
                  <a:lnTo>
                    <a:pt x="283" y="905"/>
                  </a:lnTo>
                  <a:lnTo>
                    <a:pt x="283" y="902"/>
                  </a:lnTo>
                  <a:lnTo>
                    <a:pt x="283" y="900"/>
                  </a:lnTo>
                  <a:lnTo>
                    <a:pt x="285" y="900"/>
                  </a:lnTo>
                  <a:lnTo>
                    <a:pt x="285" y="895"/>
                  </a:lnTo>
                  <a:lnTo>
                    <a:pt x="283" y="895"/>
                  </a:lnTo>
                  <a:lnTo>
                    <a:pt x="283" y="895"/>
                  </a:lnTo>
                  <a:lnTo>
                    <a:pt x="285" y="895"/>
                  </a:lnTo>
                  <a:lnTo>
                    <a:pt x="285" y="893"/>
                  </a:lnTo>
                  <a:lnTo>
                    <a:pt x="285" y="891"/>
                  </a:lnTo>
                  <a:lnTo>
                    <a:pt x="285" y="888"/>
                  </a:lnTo>
                  <a:lnTo>
                    <a:pt x="285" y="886"/>
                  </a:lnTo>
                  <a:lnTo>
                    <a:pt x="285" y="883"/>
                  </a:lnTo>
                  <a:lnTo>
                    <a:pt x="283" y="883"/>
                  </a:lnTo>
                  <a:lnTo>
                    <a:pt x="283" y="881"/>
                  </a:lnTo>
                  <a:lnTo>
                    <a:pt x="281" y="881"/>
                  </a:lnTo>
                  <a:lnTo>
                    <a:pt x="281" y="879"/>
                  </a:lnTo>
                  <a:lnTo>
                    <a:pt x="278" y="879"/>
                  </a:lnTo>
                  <a:lnTo>
                    <a:pt x="278" y="876"/>
                  </a:lnTo>
                  <a:lnTo>
                    <a:pt x="276" y="876"/>
                  </a:lnTo>
                  <a:lnTo>
                    <a:pt x="276" y="874"/>
                  </a:lnTo>
                  <a:lnTo>
                    <a:pt x="274" y="874"/>
                  </a:lnTo>
                  <a:lnTo>
                    <a:pt x="274" y="869"/>
                  </a:lnTo>
                  <a:lnTo>
                    <a:pt x="271" y="869"/>
                  </a:lnTo>
                  <a:lnTo>
                    <a:pt x="271" y="867"/>
                  </a:lnTo>
                  <a:lnTo>
                    <a:pt x="271" y="865"/>
                  </a:lnTo>
                  <a:lnTo>
                    <a:pt x="271" y="862"/>
                  </a:lnTo>
                  <a:lnTo>
                    <a:pt x="271" y="860"/>
                  </a:lnTo>
                  <a:lnTo>
                    <a:pt x="269" y="860"/>
                  </a:lnTo>
                  <a:lnTo>
                    <a:pt x="269" y="857"/>
                  </a:lnTo>
                  <a:lnTo>
                    <a:pt x="269" y="855"/>
                  </a:lnTo>
                  <a:lnTo>
                    <a:pt x="269" y="853"/>
                  </a:lnTo>
                  <a:lnTo>
                    <a:pt x="267" y="850"/>
                  </a:lnTo>
                  <a:lnTo>
                    <a:pt x="267" y="848"/>
                  </a:lnTo>
                  <a:lnTo>
                    <a:pt x="271" y="850"/>
                  </a:lnTo>
                  <a:lnTo>
                    <a:pt x="274" y="850"/>
                  </a:lnTo>
                  <a:lnTo>
                    <a:pt x="274" y="848"/>
                  </a:lnTo>
                  <a:lnTo>
                    <a:pt x="269" y="846"/>
                  </a:lnTo>
                  <a:lnTo>
                    <a:pt x="267" y="846"/>
                  </a:lnTo>
                  <a:lnTo>
                    <a:pt x="267" y="843"/>
                  </a:lnTo>
                  <a:lnTo>
                    <a:pt x="267" y="841"/>
                  </a:lnTo>
                  <a:lnTo>
                    <a:pt x="276" y="846"/>
                  </a:lnTo>
                  <a:lnTo>
                    <a:pt x="276" y="848"/>
                  </a:lnTo>
                  <a:lnTo>
                    <a:pt x="278" y="846"/>
                  </a:lnTo>
                  <a:lnTo>
                    <a:pt x="278" y="841"/>
                  </a:lnTo>
                  <a:lnTo>
                    <a:pt x="278" y="839"/>
                  </a:lnTo>
                  <a:lnTo>
                    <a:pt x="278" y="836"/>
                  </a:lnTo>
                  <a:lnTo>
                    <a:pt x="278" y="834"/>
                  </a:lnTo>
                  <a:lnTo>
                    <a:pt x="278" y="831"/>
                  </a:lnTo>
                  <a:lnTo>
                    <a:pt x="278" y="829"/>
                  </a:lnTo>
                  <a:lnTo>
                    <a:pt x="278" y="827"/>
                  </a:lnTo>
                  <a:lnTo>
                    <a:pt x="278" y="822"/>
                  </a:lnTo>
                  <a:lnTo>
                    <a:pt x="281" y="822"/>
                  </a:lnTo>
                  <a:lnTo>
                    <a:pt x="281" y="820"/>
                  </a:lnTo>
                  <a:lnTo>
                    <a:pt x="281" y="817"/>
                  </a:lnTo>
                  <a:lnTo>
                    <a:pt x="281" y="815"/>
                  </a:lnTo>
                  <a:lnTo>
                    <a:pt x="281" y="813"/>
                  </a:lnTo>
                  <a:lnTo>
                    <a:pt x="281" y="810"/>
                  </a:lnTo>
                  <a:lnTo>
                    <a:pt x="283" y="805"/>
                  </a:lnTo>
                  <a:lnTo>
                    <a:pt x="283" y="803"/>
                  </a:lnTo>
                  <a:lnTo>
                    <a:pt x="283" y="801"/>
                  </a:lnTo>
                  <a:lnTo>
                    <a:pt x="285" y="801"/>
                  </a:lnTo>
                  <a:lnTo>
                    <a:pt x="285" y="798"/>
                  </a:lnTo>
                  <a:lnTo>
                    <a:pt x="285" y="796"/>
                  </a:lnTo>
                  <a:lnTo>
                    <a:pt x="288" y="796"/>
                  </a:lnTo>
                  <a:lnTo>
                    <a:pt x="288" y="794"/>
                  </a:lnTo>
                  <a:lnTo>
                    <a:pt x="290" y="794"/>
                  </a:lnTo>
                  <a:lnTo>
                    <a:pt x="290" y="791"/>
                  </a:lnTo>
                  <a:lnTo>
                    <a:pt x="293" y="791"/>
                  </a:lnTo>
                  <a:lnTo>
                    <a:pt x="293" y="789"/>
                  </a:lnTo>
                  <a:lnTo>
                    <a:pt x="295" y="789"/>
                  </a:lnTo>
                  <a:lnTo>
                    <a:pt x="295" y="787"/>
                  </a:lnTo>
                  <a:lnTo>
                    <a:pt x="297" y="787"/>
                  </a:lnTo>
                  <a:lnTo>
                    <a:pt x="297" y="784"/>
                  </a:lnTo>
                  <a:lnTo>
                    <a:pt x="297" y="784"/>
                  </a:lnTo>
                  <a:lnTo>
                    <a:pt x="297" y="782"/>
                  </a:lnTo>
                  <a:lnTo>
                    <a:pt x="297" y="782"/>
                  </a:lnTo>
                  <a:lnTo>
                    <a:pt x="300" y="782"/>
                  </a:lnTo>
                  <a:lnTo>
                    <a:pt x="300" y="779"/>
                  </a:lnTo>
                  <a:lnTo>
                    <a:pt x="302" y="779"/>
                  </a:lnTo>
                  <a:lnTo>
                    <a:pt x="302" y="777"/>
                  </a:lnTo>
                  <a:lnTo>
                    <a:pt x="304" y="775"/>
                  </a:lnTo>
                  <a:lnTo>
                    <a:pt x="321" y="756"/>
                  </a:lnTo>
                  <a:lnTo>
                    <a:pt x="323" y="751"/>
                  </a:lnTo>
                  <a:lnTo>
                    <a:pt x="326" y="751"/>
                  </a:lnTo>
                  <a:lnTo>
                    <a:pt x="330" y="744"/>
                  </a:lnTo>
                  <a:lnTo>
                    <a:pt x="335" y="739"/>
                  </a:lnTo>
                  <a:lnTo>
                    <a:pt x="337" y="739"/>
                  </a:lnTo>
                  <a:lnTo>
                    <a:pt x="335" y="737"/>
                  </a:lnTo>
                  <a:lnTo>
                    <a:pt x="337" y="737"/>
                  </a:lnTo>
                  <a:lnTo>
                    <a:pt x="340" y="732"/>
                  </a:lnTo>
                  <a:lnTo>
                    <a:pt x="344" y="730"/>
                  </a:lnTo>
                  <a:lnTo>
                    <a:pt x="347" y="727"/>
                  </a:lnTo>
                  <a:lnTo>
                    <a:pt x="349" y="725"/>
                  </a:lnTo>
                  <a:lnTo>
                    <a:pt x="352" y="725"/>
                  </a:lnTo>
                  <a:lnTo>
                    <a:pt x="354" y="723"/>
                  </a:lnTo>
                  <a:lnTo>
                    <a:pt x="356" y="718"/>
                  </a:lnTo>
                  <a:lnTo>
                    <a:pt x="356" y="716"/>
                  </a:lnTo>
                  <a:lnTo>
                    <a:pt x="356" y="713"/>
                  </a:lnTo>
                  <a:lnTo>
                    <a:pt x="359" y="713"/>
                  </a:lnTo>
                  <a:lnTo>
                    <a:pt x="361" y="711"/>
                  </a:lnTo>
                  <a:lnTo>
                    <a:pt x="363" y="709"/>
                  </a:lnTo>
                  <a:lnTo>
                    <a:pt x="366" y="706"/>
                  </a:lnTo>
                  <a:lnTo>
                    <a:pt x="368" y="704"/>
                  </a:lnTo>
                  <a:lnTo>
                    <a:pt x="370" y="701"/>
                  </a:lnTo>
                  <a:lnTo>
                    <a:pt x="375" y="699"/>
                  </a:lnTo>
                  <a:lnTo>
                    <a:pt x="378" y="697"/>
                  </a:lnTo>
                  <a:lnTo>
                    <a:pt x="378" y="694"/>
                  </a:lnTo>
                  <a:lnTo>
                    <a:pt x="387" y="687"/>
                  </a:lnTo>
                  <a:lnTo>
                    <a:pt x="392" y="680"/>
                  </a:lnTo>
                  <a:lnTo>
                    <a:pt x="399" y="673"/>
                  </a:lnTo>
                  <a:lnTo>
                    <a:pt x="404" y="668"/>
                  </a:lnTo>
                  <a:lnTo>
                    <a:pt x="406" y="668"/>
                  </a:lnTo>
                  <a:lnTo>
                    <a:pt x="411" y="664"/>
                  </a:lnTo>
                  <a:lnTo>
                    <a:pt x="413" y="661"/>
                  </a:lnTo>
                  <a:lnTo>
                    <a:pt x="413" y="657"/>
                  </a:lnTo>
                  <a:lnTo>
                    <a:pt x="415" y="654"/>
                  </a:lnTo>
                  <a:lnTo>
                    <a:pt x="418" y="652"/>
                  </a:lnTo>
                  <a:lnTo>
                    <a:pt x="420" y="650"/>
                  </a:lnTo>
                  <a:lnTo>
                    <a:pt x="422" y="645"/>
                  </a:lnTo>
                  <a:lnTo>
                    <a:pt x="427" y="640"/>
                  </a:lnTo>
                  <a:lnTo>
                    <a:pt x="430" y="638"/>
                  </a:lnTo>
                  <a:lnTo>
                    <a:pt x="434" y="633"/>
                  </a:lnTo>
                  <a:lnTo>
                    <a:pt x="439" y="631"/>
                  </a:lnTo>
                  <a:lnTo>
                    <a:pt x="444" y="626"/>
                  </a:lnTo>
                  <a:lnTo>
                    <a:pt x="446" y="624"/>
                  </a:lnTo>
                  <a:lnTo>
                    <a:pt x="448" y="621"/>
                  </a:lnTo>
                  <a:lnTo>
                    <a:pt x="451" y="619"/>
                  </a:lnTo>
                  <a:lnTo>
                    <a:pt x="453" y="616"/>
                  </a:lnTo>
                  <a:lnTo>
                    <a:pt x="455" y="614"/>
                  </a:lnTo>
                  <a:lnTo>
                    <a:pt x="458" y="612"/>
                  </a:lnTo>
                  <a:lnTo>
                    <a:pt x="458" y="609"/>
                  </a:lnTo>
                  <a:lnTo>
                    <a:pt x="460" y="607"/>
                  </a:lnTo>
                  <a:lnTo>
                    <a:pt x="460" y="602"/>
                  </a:lnTo>
                  <a:lnTo>
                    <a:pt x="460" y="600"/>
                  </a:lnTo>
                  <a:lnTo>
                    <a:pt x="458" y="598"/>
                  </a:lnTo>
                  <a:lnTo>
                    <a:pt x="460" y="598"/>
                  </a:lnTo>
                  <a:lnTo>
                    <a:pt x="458" y="595"/>
                  </a:lnTo>
                  <a:lnTo>
                    <a:pt x="458" y="593"/>
                  </a:lnTo>
                  <a:lnTo>
                    <a:pt x="455" y="590"/>
                  </a:lnTo>
                  <a:lnTo>
                    <a:pt x="455" y="588"/>
                  </a:lnTo>
                  <a:lnTo>
                    <a:pt x="455" y="586"/>
                  </a:lnTo>
                  <a:lnTo>
                    <a:pt x="460" y="586"/>
                  </a:lnTo>
                  <a:lnTo>
                    <a:pt x="458" y="583"/>
                  </a:lnTo>
                  <a:lnTo>
                    <a:pt x="458" y="581"/>
                  </a:lnTo>
                  <a:lnTo>
                    <a:pt x="453" y="583"/>
                  </a:lnTo>
                  <a:lnTo>
                    <a:pt x="451" y="581"/>
                  </a:lnTo>
                  <a:lnTo>
                    <a:pt x="451" y="579"/>
                  </a:lnTo>
                  <a:lnTo>
                    <a:pt x="448" y="574"/>
                  </a:lnTo>
                  <a:lnTo>
                    <a:pt x="451" y="567"/>
                  </a:lnTo>
                  <a:lnTo>
                    <a:pt x="451" y="564"/>
                  </a:lnTo>
                  <a:lnTo>
                    <a:pt x="453" y="564"/>
                  </a:lnTo>
                  <a:lnTo>
                    <a:pt x="453" y="562"/>
                  </a:lnTo>
                  <a:lnTo>
                    <a:pt x="453" y="560"/>
                  </a:lnTo>
                  <a:lnTo>
                    <a:pt x="455" y="560"/>
                  </a:lnTo>
                  <a:lnTo>
                    <a:pt x="458" y="560"/>
                  </a:lnTo>
                  <a:lnTo>
                    <a:pt x="458" y="557"/>
                  </a:lnTo>
                  <a:lnTo>
                    <a:pt x="460" y="557"/>
                  </a:lnTo>
                  <a:lnTo>
                    <a:pt x="463" y="555"/>
                  </a:lnTo>
                  <a:lnTo>
                    <a:pt x="465" y="555"/>
                  </a:lnTo>
                  <a:lnTo>
                    <a:pt x="467" y="555"/>
                  </a:lnTo>
                  <a:lnTo>
                    <a:pt x="467" y="555"/>
                  </a:lnTo>
                  <a:lnTo>
                    <a:pt x="470" y="555"/>
                  </a:lnTo>
                  <a:lnTo>
                    <a:pt x="470" y="553"/>
                  </a:lnTo>
                  <a:lnTo>
                    <a:pt x="472" y="553"/>
                  </a:lnTo>
                  <a:lnTo>
                    <a:pt x="477" y="548"/>
                  </a:lnTo>
                  <a:lnTo>
                    <a:pt x="479" y="543"/>
                  </a:lnTo>
                  <a:lnTo>
                    <a:pt x="481" y="541"/>
                  </a:lnTo>
                  <a:lnTo>
                    <a:pt x="484" y="541"/>
                  </a:lnTo>
                  <a:lnTo>
                    <a:pt x="484" y="538"/>
                  </a:lnTo>
                  <a:lnTo>
                    <a:pt x="484" y="536"/>
                  </a:lnTo>
                  <a:lnTo>
                    <a:pt x="486" y="536"/>
                  </a:lnTo>
                  <a:lnTo>
                    <a:pt x="486" y="534"/>
                  </a:lnTo>
                  <a:lnTo>
                    <a:pt x="486" y="531"/>
                  </a:lnTo>
                  <a:lnTo>
                    <a:pt x="489" y="529"/>
                  </a:lnTo>
                  <a:lnTo>
                    <a:pt x="489" y="527"/>
                  </a:lnTo>
                  <a:lnTo>
                    <a:pt x="491" y="522"/>
                  </a:lnTo>
                  <a:lnTo>
                    <a:pt x="493" y="520"/>
                  </a:lnTo>
                  <a:lnTo>
                    <a:pt x="496" y="517"/>
                  </a:lnTo>
                  <a:lnTo>
                    <a:pt x="498" y="515"/>
                  </a:lnTo>
                  <a:lnTo>
                    <a:pt x="500" y="512"/>
                  </a:lnTo>
                  <a:lnTo>
                    <a:pt x="503" y="512"/>
                  </a:lnTo>
                  <a:lnTo>
                    <a:pt x="503" y="510"/>
                  </a:lnTo>
                  <a:lnTo>
                    <a:pt x="505" y="510"/>
                  </a:lnTo>
                  <a:lnTo>
                    <a:pt x="507" y="508"/>
                  </a:lnTo>
                  <a:lnTo>
                    <a:pt x="510" y="508"/>
                  </a:lnTo>
                  <a:lnTo>
                    <a:pt x="510" y="505"/>
                  </a:lnTo>
                  <a:lnTo>
                    <a:pt x="512" y="505"/>
                  </a:lnTo>
                  <a:lnTo>
                    <a:pt x="515" y="503"/>
                  </a:lnTo>
                  <a:lnTo>
                    <a:pt x="517" y="503"/>
                  </a:lnTo>
                  <a:lnTo>
                    <a:pt x="519" y="501"/>
                  </a:lnTo>
                  <a:lnTo>
                    <a:pt x="522" y="501"/>
                  </a:lnTo>
                  <a:lnTo>
                    <a:pt x="522" y="498"/>
                  </a:lnTo>
                  <a:lnTo>
                    <a:pt x="524" y="498"/>
                  </a:lnTo>
                  <a:lnTo>
                    <a:pt x="526" y="498"/>
                  </a:lnTo>
                  <a:lnTo>
                    <a:pt x="529" y="498"/>
                  </a:lnTo>
                  <a:lnTo>
                    <a:pt x="529" y="496"/>
                  </a:lnTo>
                  <a:lnTo>
                    <a:pt x="531" y="496"/>
                  </a:lnTo>
                  <a:lnTo>
                    <a:pt x="531" y="494"/>
                  </a:lnTo>
                  <a:lnTo>
                    <a:pt x="533" y="494"/>
                  </a:lnTo>
                  <a:lnTo>
                    <a:pt x="533" y="491"/>
                  </a:lnTo>
                  <a:lnTo>
                    <a:pt x="536" y="489"/>
                  </a:lnTo>
                  <a:lnTo>
                    <a:pt x="536" y="484"/>
                  </a:lnTo>
                  <a:lnTo>
                    <a:pt x="536" y="482"/>
                  </a:lnTo>
                  <a:lnTo>
                    <a:pt x="538" y="475"/>
                  </a:lnTo>
                  <a:lnTo>
                    <a:pt x="538" y="470"/>
                  </a:lnTo>
                  <a:lnTo>
                    <a:pt x="538" y="465"/>
                  </a:lnTo>
                  <a:lnTo>
                    <a:pt x="538" y="463"/>
                  </a:lnTo>
                  <a:lnTo>
                    <a:pt x="538" y="461"/>
                  </a:lnTo>
                  <a:lnTo>
                    <a:pt x="538" y="458"/>
                  </a:lnTo>
                  <a:lnTo>
                    <a:pt x="536" y="458"/>
                  </a:lnTo>
                  <a:lnTo>
                    <a:pt x="536" y="456"/>
                  </a:lnTo>
                  <a:lnTo>
                    <a:pt x="536" y="453"/>
                  </a:lnTo>
                  <a:lnTo>
                    <a:pt x="533" y="451"/>
                  </a:lnTo>
                  <a:lnTo>
                    <a:pt x="533" y="449"/>
                  </a:lnTo>
                  <a:lnTo>
                    <a:pt x="531" y="446"/>
                  </a:lnTo>
                  <a:lnTo>
                    <a:pt x="531" y="444"/>
                  </a:lnTo>
                  <a:lnTo>
                    <a:pt x="531" y="442"/>
                  </a:lnTo>
                  <a:lnTo>
                    <a:pt x="529" y="442"/>
                  </a:lnTo>
                  <a:lnTo>
                    <a:pt x="529" y="442"/>
                  </a:lnTo>
                  <a:lnTo>
                    <a:pt x="526" y="439"/>
                  </a:lnTo>
                  <a:lnTo>
                    <a:pt x="526" y="437"/>
                  </a:lnTo>
                  <a:lnTo>
                    <a:pt x="526" y="437"/>
                  </a:lnTo>
                  <a:lnTo>
                    <a:pt x="526" y="435"/>
                  </a:lnTo>
                  <a:lnTo>
                    <a:pt x="524" y="435"/>
                  </a:lnTo>
                  <a:lnTo>
                    <a:pt x="524" y="432"/>
                  </a:lnTo>
                  <a:lnTo>
                    <a:pt x="519" y="425"/>
                  </a:lnTo>
                  <a:lnTo>
                    <a:pt x="517" y="425"/>
                  </a:lnTo>
                  <a:lnTo>
                    <a:pt x="515" y="423"/>
                  </a:lnTo>
                  <a:lnTo>
                    <a:pt x="515" y="420"/>
                  </a:lnTo>
                  <a:lnTo>
                    <a:pt x="512" y="420"/>
                  </a:lnTo>
                  <a:lnTo>
                    <a:pt x="512" y="418"/>
                  </a:lnTo>
                  <a:lnTo>
                    <a:pt x="507" y="411"/>
                  </a:lnTo>
                  <a:lnTo>
                    <a:pt x="507" y="409"/>
                  </a:lnTo>
                  <a:lnTo>
                    <a:pt x="505" y="406"/>
                  </a:lnTo>
                  <a:lnTo>
                    <a:pt x="505" y="404"/>
                  </a:lnTo>
                  <a:lnTo>
                    <a:pt x="507" y="401"/>
                  </a:lnTo>
                  <a:lnTo>
                    <a:pt x="507" y="399"/>
                  </a:lnTo>
                  <a:lnTo>
                    <a:pt x="507" y="394"/>
                  </a:lnTo>
                  <a:lnTo>
                    <a:pt x="507" y="392"/>
                  </a:lnTo>
                  <a:lnTo>
                    <a:pt x="507" y="390"/>
                  </a:lnTo>
                  <a:lnTo>
                    <a:pt x="507" y="387"/>
                  </a:lnTo>
                  <a:lnTo>
                    <a:pt x="507" y="385"/>
                  </a:lnTo>
                  <a:lnTo>
                    <a:pt x="510" y="385"/>
                  </a:lnTo>
                  <a:lnTo>
                    <a:pt x="510" y="380"/>
                  </a:lnTo>
                  <a:lnTo>
                    <a:pt x="510" y="378"/>
                  </a:lnTo>
                  <a:lnTo>
                    <a:pt x="507" y="378"/>
                  </a:lnTo>
                  <a:lnTo>
                    <a:pt x="507" y="375"/>
                  </a:lnTo>
                  <a:lnTo>
                    <a:pt x="507" y="373"/>
                  </a:lnTo>
                  <a:lnTo>
                    <a:pt x="510" y="371"/>
                  </a:lnTo>
                  <a:lnTo>
                    <a:pt x="510" y="366"/>
                  </a:lnTo>
                  <a:lnTo>
                    <a:pt x="510" y="361"/>
                  </a:lnTo>
                  <a:lnTo>
                    <a:pt x="510" y="357"/>
                  </a:lnTo>
                  <a:lnTo>
                    <a:pt x="510" y="354"/>
                  </a:lnTo>
                  <a:lnTo>
                    <a:pt x="510" y="347"/>
                  </a:lnTo>
                  <a:lnTo>
                    <a:pt x="510" y="345"/>
                  </a:lnTo>
                  <a:lnTo>
                    <a:pt x="507" y="345"/>
                  </a:lnTo>
                  <a:lnTo>
                    <a:pt x="507" y="342"/>
                  </a:lnTo>
                  <a:lnTo>
                    <a:pt x="507" y="340"/>
                  </a:lnTo>
                  <a:lnTo>
                    <a:pt x="507" y="338"/>
                  </a:lnTo>
                  <a:lnTo>
                    <a:pt x="507" y="335"/>
                  </a:lnTo>
                  <a:lnTo>
                    <a:pt x="507" y="333"/>
                  </a:lnTo>
                  <a:lnTo>
                    <a:pt x="507" y="331"/>
                  </a:lnTo>
                  <a:lnTo>
                    <a:pt x="507" y="328"/>
                  </a:lnTo>
                  <a:lnTo>
                    <a:pt x="507" y="328"/>
                  </a:lnTo>
                  <a:lnTo>
                    <a:pt x="507" y="326"/>
                  </a:lnTo>
                  <a:lnTo>
                    <a:pt x="507" y="321"/>
                  </a:lnTo>
                  <a:lnTo>
                    <a:pt x="507" y="319"/>
                  </a:lnTo>
                  <a:lnTo>
                    <a:pt x="507" y="316"/>
                  </a:lnTo>
                  <a:lnTo>
                    <a:pt x="505" y="314"/>
                  </a:lnTo>
                  <a:lnTo>
                    <a:pt x="505" y="309"/>
                  </a:lnTo>
                  <a:lnTo>
                    <a:pt x="505" y="305"/>
                  </a:lnTo>
                  <a:lnTo>
                    <a:pt x="505" y="302"/>
                  </a:lnTo>
                  <a:lnTo>
                    <a:pt x="505" y="297"/>
                  </a:lnTo>
                  <a:lnTo>
                    <a:pt x="505" y="295"/>
                  </a:lnTo>
                  <a:lnTo>
                    <a:pt x="505" y="293"/>
                  </a:lnTo>
                  <a:lnTo>
                    <a:pt x="505" y="290"/>
                  </a:lnTo>
                  <a:lnTo>
                    <a:pt x="505" y="288"/>
                  </a:lnTo>
                  <a:lnTo>
                    <a:pt x="503" y="288"/>
                  </a:lnTo>
                  <a:lnTo>
                    <a:pt x="503" y="286"/>
                  </a:lnTo>
                  <a:lnTo>
                    <a:pt x="503" y="281"/>
                  </a:lnTo>
                  <a:lnTo>
                    <a:pt x="503" y="276"/>
                  </a:lnTo>
                  <a:lnTo>
                    <a:pt x="503" y="274"/>
                  </a:lnTo>
                  <a:lnTo>
                    <a:pt x="500" y="271"/>
                  </a:lnTo>
                  <a:lnTo>
                    <a:pt x="503" y="271"/>
                  </a:lnTo>
                  <a:lnTo>
                    <a:pt x="500" y="271"/>
                  </a:lnTo>
                  <a:lnTo>
                    <a:pt x="500" y="269"/>
                  </a:lnTo>
                  <a:lnTo>
                    <a:pt x="500" y="267"/>
                  </a:lnTo>
                  <a:lnTo>
                    <a:pt x="500" y="264"/>
                  </a:lnTo>
                  <a:lnTo>
                    <a:pt x="500" y="262"/>
                  </a:lnTo>
                  <a:lnTo>
                    <a:pt x="503" y="262"/>
                  </a:lnTo>
                  <a:lnTo>
                    <a:pt x="503" y="260"/>
                  </a:lnTo>
                  <a:lnTo>
                    <a:pt x="503" y="257"/>
                  </a:lnTo>
                  <a:lnTo>
                    <a:pt x="503" y="255"/>
                  </a:lnTo>
                  <a:lnTo>
                    <a:pt x="503" y="253"/>
                  </a:lnTo>
                  <a:lnTo>
                    <a:pt x="503" y="250"/>
                  </a:lnTo>
                  <a:lnTo>
                    <a:pt x="505" y="250"/>
                  </a:lnTo>
                  <a:lnTo>
                    <a:pt x="505" y="248"/>
                  </a:lnTo>
                  <a:lnTo>
                    <a:pt x="507" y="248"/>
                  </a:lnTo>
                  <a:lnTo>
                    <a:pt x="507" y="246"/>
                  </a:lnTo>
                  <a:lnTo>
                    <a:pt x="507" y="243"/>
                  </a:lnTo>
                  <a:lnTo>
                    <a:pt x="510" y="241"/>
                  </a:lnTo>
                  <a:lnTo>
                    <a:pt x="510" y="238"/>
                  </a:lnTo>
                  <a:lnTo>
                    <a:pt x="512" y="238"/>
                  </a:lnTo>
                  <a:lnTo>
                    <a:pt x="512" y="236"/>
                  </a:lnTo>
                  <a:lnTo>
                    <a:pt x="515" y="234"/>
                  </a:lnTo>
                  <a:lnTo>
                    <a:pt x="515" y="231"/>
                  </a:lnTo>
                  <a:lnTo>
                    <a:pt x="517" y="229"/>
                  </a:lnTo>
                  <a:lnTo>
                    <a:pt x="519" y="222"/>
                  </a:lnTo>
                  <a:lnTo>
                    <a:pt x="522" y="220"/>
                  </a:lnTo>
                  <a:lnTo>
                    <a:pt x="524" y="215"/>
                  </a:lnTo>
                  <a:lnTo>
                    <a:pt x="524" y="215"/>
                  </a:lnTo>
                  <a:lnTo>
                    <a:pt x="526" y="215"/>
                  </a:lnTo>
                  <a:lnTo>
                    <a:pt x="526" y="212"/>
                  </a:lnTo>
                  <a:lnTo>
                    <a:pt x="526" y="210"/>
                  </a:lnTo>
                  <a:lnTo>
                    <a:pt x="526" y="208"/>
                  </a:lnTo>
                  <a:lnTo>
                    <a:pt x="526" y="205"/>
                  </a:lnTo>
                  <a:lnTo>
                    <a:pt x="529" y="205"/>
                  </a:lnTo>
                  <a:lnTo>
                    <a:pt x="529" y="203"/>
                  </a:lnTo>
                  <a:lnTo>
                    <a:pt x="529" y="201"/>
                  </a:lnTo>
                  <a:lnTo>
                    <a:pt x="529" y="198"/>
                  </a:lnTo>
                  <a:lnTo>
                    <a:pt x="531" y="198"/>
                  </a:lnTo>
                  <a:lnTo>
                    <a:pt x="531" y="196"/>
                  </a:lnTo>
                  <a:lnTo>
                    <a:pt x="531" y="194"/>
                  </a:lnTo>
                  <a:lnTo>
                    <a:pt x="533" y="194"/>
                  </a:lnTo>
                  <a:lnTo>
                    <a:pt x="533" y="191"/>
                  </a:lnTo>
                  <a:lnTo>
                    <a:pt x="536" y="191"/>
                  </a:lnTo>
                  <a:lnTo>
                    <a:pt x="541" y="184"/>
                  </a:lnTo>
                  <a:lnTo>
                    <a:pt x="541" y="182"/>
                  </a:lnTo>
                  <a:lnTo>
                    <a:pt x="543" y="182"/>
                  </a:lnTo>
                  <a:lnTo>
                    <a:pt x="543" y="179"/>
                  </a:lnTo>
                  <a:lnTo>
                    <a:pt x="545" y="175"/>
                  </a:lnTo>
                  <a:lnTo>
                    <a:pt x="548" y="172"/>
                  </a:lnTo>
                  <a:lnTo>
                    <a:pt x="548" y="170"/>
                  </a:lnTo>
                  <a:lnTo>
                    <a:pt x="550" y="170"/>
                  </a:lnTo>
                  <a:lnTo>
                    <a:pt x="550" y="168"/>
                  </a:lnTo>
                  <a:lnTo>
                    <a:pt x="552" y="165"/>
                  </a:lnTo>
                  <a:lnTo>
                    <a:pt x="555" y="163"/>
                  </a:lnTo>
                  <a:lnTo>
                    <a:pt x="555" y="160"/>
                  </a:lnTo>
                  <a:lnTo>
                    <a:pt x="557" y="160"/>
                  </a:lnTo>
                  <a:lnTo>
                    <a:pt x="557" y="158"/>
                  </a:lnTo>
                  <a:lnTo>
                    <a:pt x="559" y="158"/>
                  </a:lnTo>
                  <a:lnTo>
                    <a:pt x="559" y="156"/>
                  </a:lnTo>
                  <a:lnTo>
                    <a:pt x="562" y="156"/>
                  </a:lnTo>
                  <a:lnTo>
                    <a:pt x="562" y="153"/>
                  </a:lnTo>
                  <a:lnTo>
                    <a:pt x="564" y="151"/>
                  </a:lnTo>
                  <a:lnTo>
                    <a:pt x="564" y="149"/>
                  </a:lnTo>
                  <a:lnTo>
                    <a:pt x="569" y="146"/>
                  </a:lnTo>
                  <a:lnTo>
                    <a:pt x="571" y="142"/>
                  </a:lnTo>
                  <a:lnTo>
                    <a:pt x="574" y="139"/>
                  </a:lnTo>
                  <a:lnTo>
                    <a:pt x="576" y="137"/>
                  </a:lnTo>
                  <a:lnTo>
                    <a:pt x="576" y="134"/>
                  </a:lnTo>
                  <a:lnTo>
                    <a:pt x="578" y="132"/>
                  </a:lnTo>
                  <a:lnTo>
                    <a:pt x="578" y="130"/>
                  </a:lnTo>
                  <a:lnTo>
                    <a:pt x="578" y="127"/>
                  </a:lnTo>
                  <a:lnTo>
                    <a:pt x="578" y="125"/>
                  </a:lnTo>
                  <a:lnTo>
                    <a:pt x="581" y="125"/>
                  </a:lnTo>
                  <a:lnTo>
                    <a:pt x="581" y="123"/>
                  </a:lnTo>
                  <a:lnTo>
                    <a:pt x="583" y="123"/>
                  </a:lnTo>
                  <a:lnTo>
                    <a:pt x="583" y="120"/>
                  </a:lnTo>
                  <a:lnTo>
                    <a:pt x="583" y="120"/>
                  </a:lnTo>
                  <a:lnTo>
                    <a:pt x="585" y="116"/>
                  </a:lnTo>
                  <a:lnTo>
                    <a:pt x="583" y="116"/>
                  </a:lnTo>
                  <a:lnTo>
                    <a:pt x="583" y="113"/>
                  </a:lnTo>
                  <a:lnTo>
                    <a:pt x="583" y="111"/>
                  </a:lnTo>
                  <a:lnTo>
                    <a:pt x="583" y="111"/>
                  </a:lnTo>
                  <a:lnTo>
                    <a:pt x="581" y="111"/>
                  </a:lnTo>
                  <a:lnTo>
                    <a:pt x="581" y="108"/>
                  </a:lnTo>
                  <a:lnTo>
                    <a:pt x="583" y="106"/>
                  </a:lnTo>
                  <a:lnTo>
                    <a:pt x="583" y="104"/>
                  </a:lnTo>
                  <a:lnTo>
                    <a:pt x="583" y="104"/>
                  </a:lnTo>
                  <a:lnTo>
                    <a:pt x="583" y="106"/>
                  </a:lnTo>
                  <a:lnTo>
                    <a:pt x="585" y="106"/>
                  </a:lnTo>
                  <a:lnTo>
                    <a:pt x="585" y="108"/>
                  </a:lnTo>
                  <a:lnTo>
                    <a:pt x="588" y="108"/>
                  </a:lnTo>
                  <a:lnTo>
                    <a:pt x="588" y="111"/>
                  </a:lnTo>
                  <a:lnTo>
                    <a:pt x="590" y="111"/>
                  </a:lnTo>
                  <a:lnTo>
                    <a:pt x="592" y="111"/>
                  </a:lnTo>
                  <a:lnTo>
                    <a:pt x="595" y="111"/>
                  </a:lnTo>
                  <a:lnTo>
                    <a:pt x="597" y="108"/>
                  </a:lnTo>
                  <a:lnTo>
                    <a:pt x="597" y="106"/>
                  </a:lnTo>
                  <a:lnTo>
                    <a:pt x="600" y="106"/>
                  </a:lnTo>
                  <a:lnTo>
                    <a:pt x="600" y="104"/>
                  </a:lnTo>
                  <a:lnTo>
                    <a:pt x="602" y="101"/>
                  </a:lnTo>
                  <a:lnTo>
                    <a:pt x="604" y="101"/>
                  </a:lnTo>
                  <a:lnTo>
                    <a:pt x="604" y="99"/>
                  </a:lnTo>
                  <a:lnTo>
                    <a:pt x="607" y="99"/>
                  </a:lnTo>
                  <a:lnTo>
                    <a:pt x="607" y="97"/>
                  </a:lnTo>
                  <a:lnTo>
                    <a:pt x="609" y="97"/>
                  </a:lnTo>
                  <a:lnTo>
                    <a:pt x="609" y="94"/>
                  </a:lnTo>
                  <a:lnTo>
                    <a:pt x="611" y="94"/>
                  </a:lnTo>
                  <a:lnTo>
                    <a:pt x="614" y="92"/>
                  </a:lnTo>
                  <a:lnTo>
                    <a:pt x="616" y="90"/>
                  </a:lnTo>
                  <a:lnTo>
                    <a:pt x="618" y="90"/>
                  </a:lnTo>
                  <a:lnTo>
                    <a:pt x="618" y="87"/>
                  </a:lnTo>
                  <a:lnTo>
                    <a:pt x="618" y="85"/>
                  </a:lnTo>
                  <a:lnTo>
                    <a:pt x="621" y="85"/>
                  </a:lnTo>
                  <a:lnTo>
                    <a:pt x="621" y="82"/>
                  </a:lnTo>
                  <a:lnTo>
                    <a:pt x="618" y="82"/>
                  </a:lnTo>
                  <a:lnTo>
                    <a:pt x="616" y="82"/>
                  </a:lnTo>
                  <a:lnTo>
                    <a:pt x="616" y="80"/>
                  </a:lnTo>
                  <a:lnTo>
                    <a:pt x="618" y="80"/>
                  </a:lnTo>
                  <a:lnTo>
                    <a:pt x="621" y="80"/>
                  </a:lnTo>
                  <a:lnTo>
                    <a:pt x="623" y="80"/>
                  </a:lnTo>
                  <a:lnTo>
                    <a:pt x="621" y="78"/>
                  </a:lnTo>
                  <a:lnTo>
                    <a:pt x="626" y="78"/>
                  </a:lnTo>
                  <a:lnTo>
                    <a:pt x="628" y="78"/>
                  </a:lnTo>
                  <a:lnTo>
                    <a:pt x="630" y="75"/>
                  </a:lnTo>
                  <a:lnTo>
                    <a:pt x="633" y="71"/>
                  </a:lnTo>
                  <a:lnTo>
                    <a:pt x="635" y="68"/>
                  </a:lnTo>
                  <a:lnTo>
                    <a:pt x="637" y="66"/>
                  </a:lnTo>
                  <a:lnTo>
                    <a:pt x="637" y="64"/>
                  </a:lnTo>
                  <a:lnTo>
                    <a:pt x="640" y="61"/>
                  </a:lnTo>
                  <a:lnTo>
                    <a:pt x="640" y="59"/>
                  </a:lnTo>
                  <a:lnTo>
                    <a:pt x="640" y="56"/>
                  </a:lnTo>
                  <a:lnTo>
                    <a:pt x="640" y="54"/>
                  </a:lnTo>
                  <a:lnTo>
                    <a:pt x="642" y="54"/>
                  </a:lnTo>
                  <a:lnTo>
                    <a:pt x="642" y="52"/>
                  </a:lnTo>
                  <a:lnTo>
                    <a:pt x="644" y="52"/>
                  </a:lnTo>
                  <a:lnTo>
                    <a:pt x="644" y="49"/>
                  </a:lnTo>
                  <a:lnTo>
                    <a:pt x="644" y="47"/>
                  </a:lnTo>
                  <a:lnTo>
                    <a:pt x="644" y="47"/>
                  </a:lnTo>
                  <a:lnTo>
                    <a:pt x="644" y="45"/>
                  </a:lnTo>
                  <a:lnTo>
                    <a:pt x="644" y="42"/>
                  </a:lnTo>
                  <a:lnTo>
                    <a:pt x="647" y="42"/>
                  </a:lnTo>
                  <a:lnTo>
                    <a:pt x="647" y="40"/>
                  </a:lnTo>
                  <a:lnTo>
                    <a:pt x="647" y="38"/>
                  </a:lnTo>
                  <a:lnTo>
                    <a:pt x="647" y="35"/>
                  </a:lnTo>
                  <a:lnTo>
                    <a:pt x="647" y="33"/>
                  </a:lnTo>
                  <a:lnTo>
                    <a:pt x="644" y="33"/>
                  </a:lnTo>
                  <a:lnTo>
                    <a:pt x="644" y="30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7" y="26"/>
                  </a:lnTo>
                  <a:lnTo>
                    <a:pt x="637" y="23"/>
                  </a:lnTo>
                  <a:lnTo>
                    <a:pt x="635" y="23"/>
                  </a:lnTo>
                  <a:lnTo>
                    <a:pt x="633" y="23"/>
                  </a:lnTo>
                  <a:lnTo>
                    <a:pt x="630" y="23"/>
                  </a:lnTo>
                  <a:lnTo>
                    <a:pt x="628" y="21"/>
                  </a:lnTo>
                  <a:lnTo>
                    <a:pt x="626" y="21"/>
                  </a:lnTo>
                  <a:lnTo>
                    <a:pt x="623" y="21"/>
                  </a:lnTo>
                  <a:lnTo>
                    <a:pt x="621" y="19"/>
                  </a:lnTo>
                  <a:lnTo>
                    <a:pt x="618" y="19"/>
                  </a:lnTo>
                  <a:lnTo>
                    <a:pt x="616" y="19"/>
                  </a:lnTo>
                  <a:lnTo>
                    <a:pt x="614" y="19"/>
                  </a:lnTo>
                  <a:lnTo>
                    <a:pt x="611" y="19"/>
                  </a:lnTo>
                  <a:lnTo>
                    <a:pt x="611" y="21"/>
                  </a:lnTo>
                  <a:lnTo>
                    <a:pt x="609" y="21"/>
                  </a:lnTo>
                  <a:lnTo>
                    <a:pt x="607" y="21"/>
                  </a:lnTo>
                  <a:lnTo>
                    <a:pt x="604" y="21"/>
                  </a:lnTo>
                  <a:lnTo>
                    <a:pt x="604" y="23"/>
                  </a:lnTo>
                  <a:lnTo>
                    <a:pt x="602" y="23"/>
                  </a:lnTo>
                  <a:lnTo>
                    <a:pt x="600" y="23"/>
                  </a:lnTo>
                  <a:lnTo>
                    <a:pt x="600" y="26"/>
                  </a:lnTo>
                  <a:lnTo>
                    <a:pt x="597" y="26"/>
                  </a:lnTo>
                  <a:lnTo>
                    <a:pt x="595" y="26"/>
                  </a:lnTo>
                  <a:lnTo>
                    <a:pt x="595" y="23"/>
                  </a:lnTo>
                  <a:lnTo>
                    <a:pt x="595" y="21"/>
                  </a:lnTo>
                  <a:lnTo>
                    <a:pt x="597" y="21"/>
                  </a:lnTo>
                  <a:lnTo>
                    <a:pt x="597" y="19"/>
                  </a:lnTo>
                  <a:lnTo>
                    <a:pt x="595" y="19"/>
                  </a:lnTo>
                  <a:lnTo>
                    <a:pt x="595" y="16"/>
                  </a:lnTo>
                  <a:lnTo>
                    <a:pt x="592" y="16"/>
                  </a:lnTo>
                  <a:lnTo>
                    <a:pt x="590" y="16"/>
                  </a:lnTo>
                  <a:lnTo>
                    <a:pt x="590" y="14"/>
                  </a:lnTo>
                  <a:lnTo>
                    <a:pt x="588" y="14"/>
                  </a:lnTo>
                  <a:lnTo>
                    <a:pt x="585" y="14"/>
                  </a:lnTo>
                  <a:lnTo>
                    <a:pt x="583" y="14"/>
                  </a:lnTo>
                  <a:lnTo>
                    <a:pt x="583" y="16"/>
                  </a:lnTo>
                  <a:lnTo>
                    <a:pt x="585" y="16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8" y="21"/>
                  </a:lnTo>
                  <a:lnTo>
                    <a:pt x="588" y="23"/>
                  </a:lnTo>
                  <a:lnTo>
                    <a:pt x="590" y="23"/>
                  </a:lnTo>
                  <a:lnTo>
                    <a:pt x="590" y="26"/>
                  </a:lnTo>
                  <a:lnTo>
                    <a:pt x="590" y="28"/>
                  </a:lnTo>
                  <a:lnTo>
                    <a:pt x="588" y="28"/>
                  </a:lnTo>
                  <a:lnTo>
                    <a:pt x="585" y="28"/>
                  </a:lnTo>
                  <a:lnTo>
                    <a:pt x="583" y="28"/>
                  </a:lnTo>
                  <a:lnTo>
                    <a:pt x="583" y="28"/>
                  </a:lnTo>
                  <a:lnTo>
                    <a:pt x="581" y="26"/>
                  </a:lnTo>
                  <a:lnTo>
                    <a:pt x="578" y="23"/>
                  </a:lnTo>
                  <a:lnTo>
                    <a:pt x="578" y="21"/>
                  </a:lnTo>
                  <a:lnTo>
                    <a:pt x="576" y="21"/>
                  </a:lnTo>
                  <a:lnTo>
                    <a:pt x="576" y="19"/>
                  </a:lnTo>
                  <a:lnTo>
                    <a:pt x="576" y="16"/>
                  </a:lnTo>
                  <a:lnTo>
                    <a:pt x="576" y="14"/>
                  </a:lnTo>
                  <a:lnTo>
                    <a:pt x="578" y="14"/>
                  </a:lnTo>
                  <a:lnTo>
                    <a:pt x="578" y="12"/>
                  </a:lnTo>
                  <a:lnTo>
                    <a:pt x="578" y="9"/>
                  </a:lnTo>
                  <a:lnTo>
                    <a:pt x="578" y="7"/>
                  </a:lnTo>
                  <a:lnTo>
                    <a:pt x="578" y="5"/>
                  </a:lnTo>
                  <a:lnTo>
                    <a:pt x="576" y="5"/>
                  </a:lnTo>
                  <a:lnTo>
                    <a:pt x="574" y="5"/>
                  </a:lnTo>
                  <a:lnTo>
                    <a:pt x="574" y="2"/>
                  </a:lnTo>
                  <a:lnTo>
                    <a:pt x="571" y="2"/>
                  </a:lnTo>
                  <a:lnTo>
                    <a:pt x="569" y="2"/>
                  </a:lnTo>
                  <a:lnTo>
                    <a:pt x="567" y="2"/>
                  </a:lnTo>
                  <a:lnTo>
                    <a:pt x="564" y="2"/>
                  </a:lnTo>
                  <a:lnTo>
                    <a:pt x="562" y="2"/>
                  </a:lnTo>
                  <a:lnTo>
                    <a:pt x="559" y="2"/>
                  </a:lnTo>
                  <a:lnTo>
                    <a:pt x="557" y="5"/>
                  </a:lnTo>
                  <a:lnTo>
                    <a:pt x="555" y="5"/>
                  </a:lnTo>
                  <a:lnTo>
                    <a:pt x="555" y="2"/>
                  </a:lnTo>
                  <a:lnTo>
                    <a:pt x="555" y="0"/>
                  </a:lnTo>
                  <a:lnTo>
                    <a:pt x="552" y="0"/>
                  </a:lnTo>
                  <a:lnTo>
                    <a:pt x="550" y="2"/>
                  </a:lnTo>
                  <a:lnTo>
                    <a:pt x="545" y="5"/>
                  </a:lnTo>
                  <a:lnTo>
                    <a:pt x="543" y="7"/>
                  </a:lnTo>
                  <a:lnTo>
                    <a:pt x="541" y="7"/>
                  </a:lnTo>
                  <a:lnTo>
                    <a:pt x="541" y="9"/>
                  </a:lnTo>
                  <a:lnTo>
                    <a:pt x="536" y="12"/>
                  </a:lnTo>
                  <a:lnTo>
                    <a:pt x="536" y="14"/>
                  </a:lnTo>
                  <a:lnTo>
                    <a:pt x="531" y="19"/>
                  </a:lnTo>
                  <a:lnTo>
                    <a:pt x="531" y="21"/>
                  </a:lnTo>
                  <a:lnTo>
                    <a:pt x="526" y="28"/>
                  </a:lnTo>
                  <a:lnTo>
                    <a:pt x="526" y="30"/>
                  </a:lnTo>
                  <a:lnTo>
                    <a:pt x="526" y="30"/>
                  </a:lnTo>
                  <a:lnTo>
                    <a:pt x="526" y="33"/>
                  </a:lnTo>
                  <a:lnTo>
                    <a:pt x="524" y="35"/>
                  </a:lnTo>
                  <a:lnTo>
                    <a:pt x="524" y="38"/>
                  </a:lnTo>
                  <a:lnTo>
                    <a:pt x="522" y="40"/>
                  </a:lnTo>
                  <a:lnTo>
                    <a:pt x="522" y="42"/>
                  </a:lnTo>
                  <a:lnTo>
                    <a:pt x="519" y="45"/>
                  </a:lnTo>
                  <a:lnTo>
                    <a:pt x="519" y="47"/>
                  </a:lnTo>
                  <a:lnTo>
                    <a:pt x="519" y="47"/>
                  </a:lnTo>
                  <a:lnTo>
                    <a:pt x="517" y="47"/>
                  </a:lnTo>
                  <a:lnTo>
                    <a:pt x="519" y="49"/>
                  </a:lnTo>
                  <a:lnTo>
                    <a:pt x="517" y="49"/>
                  </a:lnTo>
                  <a:lnTo>
                    <a:pt x="517" y="52"/>
                  </a:lnTo>
                  <a:lnTo>
                    <a:pt x="519" y="52"/>
                  </a:lnTo>
                  <a:lnTo>
                    <a:pt x="519" y="54"/>
                  </a:lnTo>
                  <a:lnTo>
                    <a:pt x="519" y="56"/>
                  </a:lnTo>
                  <a:lnTo>
                    <a:pt x="519" y="59"/>
                  </a:lnTo>
                  <a:lnTo>
                    <a:pt x="517" y="59"/>
                  </a:lnTo>
                  <a:lnTo>
                    <a:pt x="517" y="61"/>
                  </a:lnTo>
                  <a:lnTo>
                    <a:pt x="515" y="64"/>
                  </a:lnTo>
                  <a:lnTo>
                    <a:pt x="515" y="66"/>
                  </a:lnTo>
                  <a:lnTo>
                    <a:pt x="512" y="68"/>
                  </a:lnTo>
                  <a:lnTo>
                    <a:pt x="512" y="71"/>
                  </a:lnTo>
                  <a:lnTo>
                    <a:pt x="510" y="71"/>
                  </a:lnTo>
                  <a:lnTo>
                    <a:pt x="510" y="73"/>
                  </a:lnTo>
                  <a:lnTo>
                    <a:pt x="507" y="73"/>
                  </a:lnTo>
                  <a:lnTo>
                    <a:pt x="507" y="75"/>
                  </a:lnTo>
                  <a:lnTo>
                    <a:pt x="507" y="78"/>
                  </a:lnTo>
                  <a:lnTo>
                    <a:pt x="505" y="78"/>
                  </a:lnTo>
                  <a:lnTo>
                    <a:pt x="505" y="80"/>
                  </a:lnTo>
                  <a:lnTo>
                    <a:pt x="503" y="82"/>
                  </a:lnTo>
                  <a:lnTo>
                    <a:pt x="498" y="90"/>
                  </a:lnTo>
                  <a:lnTo>
                    <a:pt x="496" y="92"/>
                  </a:lnTo>
                  <a:lnTo>
                    <a:pt x="493" y="94"/>
                  </a:lnTo>
                  <a:lnTo>
                    <a:pt x="491" y="99"/>
                  </a:lnTo>
                  <a:lnTo>
                    <a:pt x="489" y="101"/>
                  </a:lnTo>
                  <a:lnTo>
                    <a:pt x="489" y="101"/>
                  </a:lnTo>
                  <a:lnTo>
                    <a:pt x="486" y="104"/>
                  </a:lnTo>
                  <a:lnTo>
                    <a:pt x="486" y="106"/>
                  </a:lnTo>
                  <a:lnTo>
                    <a:pt x="484" y="106"/>
                  </a:lnTo>
                  <a:lnTo>
                    <a:pt x="481" y="108"/>
                  </a:lnTo>
                  <a:lnTo>
                    <a:pt x="481" y="111"/>
                  </a:lnTo>
                  <a:lnTo>
                    <a:pt x="479" y="113"/>
                  </a:lnTo>
                  <a:lnTo>
                    <a:pt x="477" y="116"/>
                  </a:lnTo>
                  <a:lnTo>
                    <a:pt x="477" y="118"/>
                  </a:lnTo>
                  <a:lnTo>
                    <a:pt x="474" y="118"/>
                  </a:lnTo>
                  <a:lnTo>
                    <a:pt x="474" y="120"/>
                  </a:lnTo>
                  <a:lnTo>
                    <a:pt x="472" y="120"/>
                  </a:lnTo>
                  <a:lnTo>
                    <a:pt x="472" y="123"/>
                  </a:lnTo>
                  <a:lnTo>
                    <a:pt x="470" y="125"/>
                  </a:lnTo>
                  <a:lnTo>
                    <a:pt x="470" y="127"/>
                  </a:lnTo>
                  <a:lnTo>
                    <a:pt x="470" y="127"/>
                  </a:lnTo>
                  <a:lnTo>
                    <a:pt x="470" y="130"/>
                  </a:lnTo>
                  <a:lnTo>
                    <a:pt x="467" y="132"/>
                  </a:lnTo>
                  <a:lnTo>
                    <a:pt x="467" y="134"/>
                  </a:lnTo>
                  <a:lnTo>
                    <a:pt x="465" y="134"/>
                  </a:lnTo>
                  <a:lnTo>
                    <a:pt x="465" y="137"/>
                  </a:lnTo>
                  <a:lnTo>
                    <a:pt x="465" y="139"/>
                  </a:lnTo>
                  <a:lnTo>
                    <a:pt x="463" y="139"/>
                  </a:lnTo>
                  <a:lnTo>
                    <a:pt x="463" y="142"/>
                  </a:lnTo>
                  <a:lnTo>
                    <a:pt x="460" y="144"/>
                  </a:lnTo>
                  <a:lnTo>
                    <a:pt x="458" y="146"/>
                  </a:lnTo>
                  <a:lnTo>
                    <a:pt x="458" y="149"/>
                  </a:lnTo>
                  <a:lnTo>
                    <a:pt x="455" y="149"/>
                  </a:lnTo>
                  <a:lnTo>
                    <a:pt x="455" y="151"/>
                  </a:lnTo>
                  <a:lnTo>
                    <a:pt x="451" y="153"/>
                  </a:lnTo>
                  <a:lnTo>
                    <a:pt x="448" y="153"/>
                  </a:lnTo>
                  <a:lnTo>
                    <a:pt x="448" y="156"/>
                  </a:lnTo>
                  <a:lnTo>
                    <a:pt x="446" y="156"/>
                  </a:lnTo>
                  <a:lnTo>
                    <a:pt x="444" y="156"/>
                  </a:lnTo>
                  <a:lnTo>
                    <a:pt x="441" y="156"/>
                  </a:lnTo>
                  <a:lnTo>
                    <a:pt x="441" y="158"/>
                  </a:lnTo>
                  <a:lnTo>
                    <a:pt x="439" y="158"/>
                  </a:lnTo>
                  <a:lnTo>
                    <a:pt x="437" y="158"/>
                  </a:lnTo>
                  <a:lnTo>
                    <a:pt x="434" y="158"/>
                  </a:lnTo>
                  <a:lnTo>
                    <a:pt x="432" y="158"/>
                  </a:lnTo>
                  <a:lnTo>
                    <a:pt x="432" y="160"/>
                  </a:lnTo>
                  <a:lnTo>
                    <a:pt x="430" y="160"/>
                  </a:lnTo>
                  <a:lnTo>
                    <a:pt x="430" y="163"/>
                  </a:lnTo>
                  <a:lnTo>
                    <a:pt x="430" y="165"/>
                  </a:lnTo>
                  <a:lnTo>
                    <a:pt x="430" y="168"/>
                  </a:lnTo>
                  <a:lnTo>
                    <a:pt x="432" y="168"/>
                  </a:lnTo>
                  <a:lnTo>
                    <a:pt x="432" y="170"/>
                  </a:lnTo>
                  <a:lnTo>
                    <a:pt x="432" y="172"/>
                  </a:lnTo>
                  <a:lnTo>
                    <a:pt x="432" y="175"/>
                  </a:lnTo>
                  <a:lnTo>
                    <a:pt x="432" y="177"/>
                  </a:lnTo>
                  <a:lnTo>
                    <a:pt x="432" y="179"/>
                  </a:lnTo>
                  <a:lnTo>
                    <a:pt x="432" y="182"/>
                  </a:lnTo>
                  <a:lnTo>
                    <a:pt x="432" y="184"/>
                  </a:lnTo>
                  <a:lnTo>
                    <a:pt x="432" y="186"/>
                  </a:lnTo>
                  <a:lnTo>
                    <a:pt x="434" y="186"/>
                  </a:lnTo>
                  <a:lnTo>
                    <a:pt x="434" y="189"/>
                  </a:lnTo>
                  <a:lnTo>
                    <a:pt x="434" y="191"/>
                  </a:lnTo>
                  <a:lnTo>
                    <a:pt x="434" y="194"/>
                  </a:lnTo>
                  <a:lnTo>
                    <a:pt x="434" y="196"/>
                  </a:lnTo>
                  <a:lnTo>
                    <a:pt x="437" y="196"/>
                  </a:lnTo>
                  <a:lnTo>
                    <a:pt x="437" y="198"/>
                  </a:lnTo>
                  <a:lnTo>
                    <a:pt x="437" y="201"/>
                  </a:lnTo>
                  <a:lnTo>
                    <a:pt x="437" y="203"/>
                  </a:lnTo>
                  <a:lnTo>
                    <a:pt x="434" y="203"/>
                  </a:lnTo>
                  <a:lnTo>
                    <a:pt x="434" y="205"/>
                  </a:lnTo>
                  <a:lnTo>
                    <a:pt x="432" y="208"/>
                  </a:lnTo>
                  <a:lnTo>
                    <a:pt x="432" y="210"/>
                  </a:lnTo>
                  <a:lnTo>
                    <a:pt x="430" y="210"/>
                  </a:lnTo>
                  <a:lnTo>
                    <a:pt x="430" y="212"/>
                  </a:lnTo>
                  <a:lnTo>
                    <a:pt x="427" y="215"/>
                  </a:lnTo>
                  <a:lnTo>
                    <a:pt x="427" y="215"/>
                  </a:lnTo>
                  <a:lnTo>
                    <a:pt x="425" y="217"/>
                  </a:lnTo>
                  <a:lnTo>
                    <a:pt x="425" y="220"/>
                  </a:lnTo>
                  <a:lnTo>
                    <a:pt x="422" y="222"/>
                  </a:lnTo>
                  <a:lnTo>
                    <a:pt x="422" y="224"/>
                  </a:lnTo>
                  <a:lnTo>
                    <a:pt x="420" y="224"/>
                  </a:lnTo>
                  <a:lnTo>
                    <a:pt x="420" y="227"/>
                  </a:lnTo>
                  <a:lnTo>
                    <a:pt x="420" y="229"/>
                  </a:lnTo>
                  <a:lnTo>
                    <a:pt x="418" y="231"/>
                  </a:lnTo>
                  <a:lnTo>
                    <a:pt x="418" y="234"/>
                  </a:lnTo>
                  <a:lnTo>
                    <a:pt x="418" y="236"/>
                  </a:lnTo>
                  <a:lnTo>
                    <a:pt x="415" y="238"/>
                  </a:lnTo>
                  <a:lnTo>
                    <a:pt x="415" y="243"/>
                  </a:lnTo>
                  <a:lnTo>
                    <a:pt x="415" y="246"/>
                  </a:lnTo>
                  <a:lnTo>
                    <a:pt x="413" y="246"/>
                  </a:lnTo>
                  <a:lnTo>
                    <a:pt x="413" y="248"/>
                  </a:lnTo>
                  <a:lnTo>
                    <a:pt x="413" y="250"/>
                  </a:lnTo>
                  <a:lnTo>
                    <a:pt x="413" y="253"/>
                  </a:lnTo>
                  <a:lnTo>
                    <a:pt x="413" y="260"/>
                  </a:lnTo>
                  <a:lnTo>
                    <a:pt x="411" y="260"/>
                  </a:lnTo>
                  <a:lnTo>
                    <a:pt x="411" y="262"/>
                  </a:lnTo>
                  <a:lnTo>
                    <a:pt x="411" y="264"/>
                  </a:lnTo>
                  <a:lnTo>
                    <a:pt x="408" y="264"/>
                  </a:lnTo>
                  <a:lnTo>
                    <a:pt x="408" y="267"/>
                  </a:lnTo>
                  <a:lnTo>
                    <a:pt x="408" y="269"/>
                  </a:lnTo>
                  <a:lnTo>
                    <a:pt x="406" y="269"/>
                  </a:lnTo>
                  <a:lnTo>
                    <a:pt x="406" y="271"/>
                  </a:lnTo>
                  <a:lnTo>
                    <a:pt x="404" y="271"/>
                  </a:lnTo>
                  <a:lnTo>
                    <a:pt x="401" y="274"/>
                  </a:lnTo>
                  <a:lnTo>
                    <a:pt x="401" y="276"/>
                  </a:lnTo>
                  <a:lnTo>
                    <a:pt x="396" y="283"/>
                  </a:lnTo>
                  <a:lnTo>
                    <a:pt x="392" y="290"/>
                  </a:lnTo>
                  <a:lnTo>
                    <a:pt x="389" y="293"/>
                  </a:lnTo>
                  <a:lnTo>
                    <a:pt x="387" y="293"/>
                  </a:lnTo>
                  <a:lnTo>
                    <a:pt x="387" y="295"/>
                  </a:lnTo>
                  <a:lnTo>
                    <a:pt x="387" y="297"/>
                  </a:lnTo>
                  <a:lnTo>
                    <a:pt x="385" y="297"/>
                  </a:lnTo>
                  <a:lnTo>
                    <a:pt x="382" y="300"/>
                  </a:lnTo>
                  <a:lnTo>
                    <a:pt x="375" y="297"/>
                  </a:lnTo>
                  <a:lnTo>
                    <a:pt x="370" y="302"/>
                  </a:lnTo>
                  <a:lnTo>
                    <a:pt x="368" y="302"/>
                  </a:lnTo>
                  <a:lnTo>
                    <a:pt x="359" y="319"/>
                  </a:lnTo>
                  <a:lnTo>
                    <a:pt x="356" y="319"/>
                  </a:lnTo>
                  <a:lnTo>
                    <a:pt x="356" y="323"/>
                  </a:lnTo>
                  <a:lnTo>
                    <a:pt x="356" y="323"/>
                  </a:lnTo>
                  <a:lnTo>
                    <a:pt x="363" y="328"/>
                  </a:lnTo>
                  <a:lnTo>
                    <a:pt x="363" y="328"/>
                  </a:lnTo>
                  <a:lnTo>
                    <a:pt x="361" y="333"/>
                  </a:lnTo>
                  <a:lnTo>
                    <a:pt x="361" y="331"/>
                  </a:lnTo>
                  <a:lnTo>
                    <a:pt x="359" y="328"/>
                  </a:lnTo>
                  <a:lnTo>
                    <a:pt x="359" y="333"/>
                  </a:lnTo>
                  <a:lnTo>
                    <a:pt x="356" y="333"/>
                  </a:lnTo>
                  <a:lnTo>
                    <a:pt x="356" y="335"/>
                  </a:lnTo>
                  <a:lnTo>
                    <a:pt x="356" y="338"/>
                  </a:lnTo>
                  <a:lnTo>
                    <a:pt x="356" y="342"/>
                  </a:lnTo>
                  <a:lnTo>
                    <a:pt x="354" y="340"/>
                  </a:lnTo>
                  <a:lnTo>
                    <a:pt x="352" y="345"/>
                  </a:lnTo>
                  <a:lnTo>
                    <a:pt x="349" y="347"/>
                  </a:lnTo>
                  <a:lnTo>
                    <a:pt x="347" y="349"/>
                  </a:lnTo>
                  <a:lnTo>
                    <a:pt x="342" y="354"/>
                  </a:lnTo>
                  <a:lnTo>
                    <a:pt x="337" y="359"/>
                  </a:lnTo>
                  <a:lnTo>
                    <a:pt x="335" y="361"/>
                  </a:lnTo>
                  <a:lnTo>
                    <a:pt x="333" y="364"/>
                  </a:lnTo>
                  <a:lnTo>
                    <a:pt x="328" y="371"/>
                  </a:lnTo>
                  <a:lnTo>
                    <a:pt x="323" y="378"/>
                  </a:lnTo>
                  <a:lnTo>
                    <a:pt x="321" y="380"/>
                  </a:lnTo>
                  <a:lnTo>
                    <a:pt x="321" y="383"/>
                  </a:lnTo>
                  <a:lnTo>
                    <a:pt x="318" y="385"/>
                  </a:lnTo>
                  <a:lnTo>
                    <a:pt x="316" y="385"/>
                  </a:lnTo>
                  <a:lnTo>
                    <a:pt x="316" y="387"/>
                  </a:lnTo>
                  <a:lnTo>
                    <a:pt x="314" y="387"/>
                  </a:lnTo>
                  <a:lnTo>
                    <a:pt x="314" y="390"/>
                  </a:lnTo>
                  <a:lnTo>
                    <a:pt x="311" y="392"/>
                  </a:lnTo>
                  <a:lnTo>
                    <a:pt x="311" y="394"/>
                  </a:lnTo>
                  <a:lnTo>
                    <a:pt x="309" y="394"/>
                  </a:lnTo>
                  <a:lnTo>
                    <a:pt x="309" y="397"/>
                  </a:lnTo>
                  <a:lnTo>
                    <a:pt x="307" y="399"/>
                  </a:lnTo>
                  <a:lnTo>
                    <a:pt x="307" y="401"/>
                  </a:lnTo>
                  <a:lnTo>
                    <a:pt x="304" y="401"/>
                  </a:lnTo>
                  <a:lnTo>
                    <a:pt x="304" y="404"/>
                  </a:lnTo>
                  <a:lnTo>
                    <a:pt x="302" y="406"/>
                  </a:lnTo>
                  <a:lnTo>
                    <a:pt x="302" y="409"/>
                  </a:lnTo>
                  <a:lnTo>
                    <a:pt x="300" y="409"/>
                  </a:lnTo>
                  <a:lnTo>
                    <a:pt x="300" y="411"/>
                  </a:lnTo>
                  <a:lnTo>
                    <a:pt x="297" y="413"/>
                  </a:lnTo>
                  <a:lnTo>
                    <a:pt x="297" y="418"/>
                  </a:lnTo>
                  <a:lnTo>
                    <a:pt x="295" y="418"/>
                  </a:lnTo>
                  <a:lnTo>
                    <a:pt x="295" y="420"/>
                  </a:lnTo>
                  <a:lnTo>
                    <a:pt x="293" y="423"/>
                  </a:lnTo>
                  <a:lnTo>
                    <a:pt x="293" y="425"/>
                  </a:lnTo>
                  <a:lnTo>
                    <a:pt x="288" y="430"/>
                  </a:lnTo>
                  <a:lnTo>
                    <a:pt x="285" y="430"/>
                  </a:lnTo>
                  <a:lnTo>
                    <a:pt x="285" y="432"/>
                  </a:lnTo>
                  <a:lnTo>
                    <a:pt x="285" y="435"/>
                  </a:lnTo>
                  <a:lnTo>
                    <a:pt x="283" y="435"/>
                  </a:lnTo>
                  <a:lnTo>
                    <a:pt x="283" y="437"/>
                  </a:lnTo>
                  <a:lnTo>
                    <a:pt x="281" y="437"/>
                  </a:lnTo>
                  <a:lnTo>
                    <a:pt x="281" y="439"/>
                  </a:lnTo>
                  <a:lnTo>
                    <a:pt x="278" y="442"/>
                  </a:lnTo>
                  <a:lnTo>
                    <a:pt x="276" y="442"/>
                  </a:lnTo>
                  <a:lnTo>
                    <a:pt x="276" y="444"/>
                  </a:lnTo>
                  <a:lnTo>
                    <a:pt x="274" y="446"/>
                  </a:lnTo>
                  <a:lnTo>
                    <a:pt x="271" y="449"/>
                  </a:lnTo>
                  <a:lnTo>
                    <a:pt x="271" y="451"/>
                  </a:lnTo>
                  <a:lnTo>
                    <a:pt x="269" y="451"/>
                  </a:lnTo>
                  <a:lnTo>
                    <a:pt x="269" y="453"/>
                  </a:lnTo>
                  <a:lnTo>
                    <a:pt x="267" y="456"/>
                  </a:lnTo>
                  <a:lnTo>
                    <a:pt x="267" y="458"/>
                  </a:lnTo>
                  <a:lnTo>
                    <a:pt x="264" y="461"/>
                  </a:lnTo>
                  <a:lnTo>
                    <a:pt x="262" y="461"/>
                  </a:lnTo>
                  <a:lnTo>
                    <a:pt x="262" y="463"/>
                  </a:lnTo>
                  <a:lnTo>
                    <a:pt x="259" y="465"/>
                  </a:lnTo>
                  <a:lnTo>
                    <a:pt x="259" y="468"/>
                  </a:lnTo>
                  <a:lnTo>
                    <a:pt x="257" y="468"/>
                  </a:lnTo>
                  <a:lnTo>
                    <a:pt x="255" y="472"/>
                  </a:lnTo>
                  <a:lnTo>
                    <a:pt x="255" y="475"/>
                  </a:lnTo>
                  <a:lnTo>
                    <a:pt x="252" y="477"/>
                  </a:lnTo>
                  <a:lnTo>
                    <a:pt x="245" y="486"/>
                  </a:lnTo>
                  <a:lnTo>
                    <a:pt x="243" y="491"/>
                  </a:lnTo>
                  <a:lnTo>
                    <a:pt x="238" y="498"/>
                  </a:lnTo>
                  <a:lnTo>
                    <a:pt x="233" y="503"/>
                  </a:lnTo>
                  <a:lnTo>
                    <a:pt x="231" y="505"/>
                  </a:lnTo>
                  <a:lnTo>
                    <a:pt x="231" y="508"/>
                  </a:lnTo>
                  <a:lnTo>
                    <a:pt x="229" y="510"/>
                  </a:lnTo>
                  <a:lnTo>
                    <a:pt x="226" y="515"/>
                  </a:lnTo>
                  <a:lnTo>
                    <a:pt x="224" y="520"/>
                  </a:lnTo>
                  <a:lnTo>
                    <a:pt x="219" y="524"/>
                  </a:lnTo>
                  <a:lnTo>
                    <a:pt x="212" y="536"/>
                  </a:lnTo>
                  <a:lnTo>
                    <a:pt x="205" y="543"/>
                  </a:lnTo>
                  <a:lnTo>
                    <a:pt x="205" y="546"/>
                  </a:lnTo>
                  <a:lnTo>
                    <a:pt x="203" y="548"/>
                  </a:lnTo>
                  <a:lnTo>
                    <a:pt x="200" y="550"/>
                  </a:lnTo>
                  <a:lnTo>
                    <a:pt x="200" y="553"/>
                  </a:lnTo>
                  <a:lnTo>
                    <a:pt x="196" y="555"/>
                  </a:lnTo>
                  <a:lnTo>
                    <a:pt x="196" y="557"/>
                  </a:lnTo>
                  <a:lnTo>
                    <a:pt x="186" y="572"/>
                  </a:lnTo>
                  <a:lnTo>
                    <a:pt x="184" y="572"/>
                  </a:lnTo>
                  <a:lnTo>
                    <a:pt x="184" y="574"/>
                  </a:lnTo>
                  <a:lnTo>
                    <a:pt x="184" y="576"/>
                  </a:lnTo>
                  <a:lnTo>
                    <a:pt x="181" y="581"/>
                  </a:lnTo>
                  <a:lnTo>
                    <a:pt x="181" y="583"/>
                  </a:lnTo>
                  <a:lnTo>
                    <a:pt x="181" y="586"/>
                  </a:lnTo>
                  <a:lnTo>
                    <a:pt x="179" y="586"/>
                  </a:lnTo>
                  <a:lnTo>
                    <a:pt x="177" y="590"/>
                  </a:lnTo>
                  <a:lnTo>
                    <a:pt x="174" y="595"/>
                  </a:lnTo>
                  <a:lnTo>
                    <a:pt x="172" y="598"/>
                  </a:lnTo>
                  <a:lnTo>
                    <a:pt x="170" y="598"/>
                  </a:lnTo>
                  <a:lnTo>
                    <a:pt x="165" y="602"/>
                  </a:lnTo>
                  <a:lnTo>
                    <a:pt x="163" y="607"/>
                  </a:lnTo>
                  <a:lnTo>
                    <a:pt x="160" y="609"/>
                  </a:lnTo>
                  <a:lnTo>
                    <a:pt x="163" y="609"/>
                  </a:lnTo>
                  <a:lnTo>
                    <a:pt x="160" y="612"/>
                  </a:lnTo>
                  <a:lnTo>
                    <a:pt x="160" y="612"/>
                  </a:lnTo>
                  <a:lnTo>
                    <a:pt x="158" y="612"/>
                  </a:lnTo>
                  <a:lnTo>
                    <a:pt x="153" y="616"/>
                  </a:lnTo>
                  <a:lnTo>
                    <a:pt x="153" y="619"/>
                  </a:lnTo>
                  <a:lnTo>
                    <a:pt x="151" y="621"/>
                  </a:lnTo>
                  <a:lnTo>
                    <a:pt x="141" y="619"/>
                  </a:lnTo>
                  <a:lnTo>
                    <a:pt x="137" y="616"/>
                  </a:lnTo>
                  <a:lnTo>
                    <a:pt x="137" y="619"/>
                  </a:lnTo>
                  <a:lnTo>
                    <a:pt x="144" y="621"/>
                  </a:lnTo>
                  <a:lnTo>
                    <a:pt x="148" y="624"/>
                  </a:lnTo>
                  <a:lnTo>
                    <a:pt x="151" y="624"/>
                  </a:lnTo>
                  <a:lnTo>
                    <a:pt x="148" y="626"/>
                  </a:lnTo>
                  <a:lnTo>
                    <a:pt x="137" y="621"/>
                  </a:lnTo>
                  <a:lnTo>
                    <a:pt x="137" y="624"/>
                  </a:lnTo>
                  <a:lnTo>
                    <a:pt x="141" y="624"/>
                  </a:lnTo>
                  <a:lnTo>
                    <a:pt x="148" y="628"/>
                  </a:lnTo>
                  <a:lnTo>
                    <a:pt x="146" y="631"/>
                  </a:lnTo>
                  <a:lnTo>
                    <a:pt x="132" y="624"/>
                  </a:lnTo>
                  <a:lnTo>
                    <a:pt x="132" y="626"/>
                  </a:lnTo>
                  <a:lnTo>
                    <a:pt x="144" y="631"/>
                  </a:lnTo>
                  <a:lnTo>
                    <a:pt x="144" y="633"/>
                  </a:lnTo>
                  <a:lnTo>
                    <a:pt x="141" y="635"/>
                  </a:lnTo>
                  <a:lnTo>
                    <a:pt x="139" y="638"/>
                  </a:lnTo>
                  <a:lnTo>
                    <a:pt x="137" y="640"/>
                  </a:lnTo>
                  <a:lnTo>
                    <a:pt x="139" y="640"/>
                  </a:lnTo>
                  <a:lnTo>
                    <a:pt x="137" y="642"/>
                  </a:lnTo>
                  <a:lnTo>
                    <a:pt x="122" y="638"/>
                  </a:lnTo>
                  <a:lnTo>
                    <a:pt x="122" y="640"/>
                  </a:lnTo>
                  <a:lnTo>
                    <a:pt x="134" y="645"/>
                  </a:lnTo>
                  <a:lnTo>
                    <a:pt x="132" y="647"/>
                  </a:lnTo>
                  <a:lnTo>
                    <a:pt x="132" y="650"/>
                  </a:lnTo>
                  <a:lnTo>
                    <a:pt x="118" y="642"/>
                  </a:lnTo>
                  <a:lnTo>
                    <a:pt x="118" y="645"/>
                  </a:lnTo>
                  <a:lnTo>
                    <a:pt x="134" y="654"/>
                  </a:lnTo>
                  <a:lnTo>
                    <a:pt x="132" y="657"/>
                  </a:lnTo>
                  <a:lnTo>
                    <a:pt x="130" y="659"/>
                  </a:lnTo>
                  <a:lnTo>
                    <a:pt x="113" y="652"/>
                  </a:lnTo>
                  <a:lnTo>
                    <a:pt x="111" y="652"/>
                  </a:lnTo>
                  <a:lnTo>
                    <a:pt x="111" y="654"/>
                  </a:lnTo>
                  <a:lnTo>
                    <a:pt x="130" y="661"/>
                  </a:lnTo>
                  <a:lnTo>
                    <a:pt x="127" y="664"/>
                  </a:lnTo>
                  <a:lnTo>
                    <a:pt x="127" y="668"/>
                  </a:lnTo>
                  <a:lnTo>
                    <a:pt x="125" y="668"/>
                  </a:lnTo>
                  <a:lnTo>
                    <a:pt x="122" y="668"/>
                  </a:lnTo>
                  <a:lnTo>
                    <a:pt x="122" y="671"/>
                  </a:lnTo>
                  <a:lnTo>
                    <a:pt x="125" y="671"/>
                  </a:lnTo>
                  <a:lnTo>
                    <a:pt x="122" y="673"/>
                  </a:lnTo>
                  <a:lnTo>
                    <a:pt x="120" y="673"/>
                  </a:lnTo>
                  <a:lnTo>
                    <a:pt x="104" y="668"/>
                  </a:lnTo>
                  <a:lnTo>
                    <a:pt x="101" y="668"/>
                  </a:lnTo>
                  <a:lnTo>
                    <a:pt x="101" y="668"/>
                  </a:lnTo>
                  <a:lnTo>
                    <a:pt x="120" y="676"/>
                  </a:lnTo>
                  <a:lnTo>
                    <a:pt x="118" y="678"/>
                  </a:lnTo>
                  <a:lnTo>
                    <a:pt x="118" y="680"/>
                  </a:lnTo>
                  <a:lnTo>
                    <a:pt x="115" y="680"/>
                  </a:lnTo>
                  <a:lnTo>
                    <a:pt x="111" y="678"/>
                  </a:lnTo>
                  <a:lnTo>
                    <a:pt x="108" y="678"/>
                  </a:lnTo>
                  <a:lnTo>
                    <a:pt x="96" y="673"/>
                  </a:lnTo>
                  <a:lnTo>
                    <a:pt x="96" y="676"/>
                  </a:lnTo>
                  <a:lnTo>
                    <a:pt x="108" y="680"/>
                  </a:lnTo>
                  <a:lnTo>
                    <a:pt x="106" y="685"/>
                  </a:lnTo>
                  <a:lnTo>
                    <a:pt x="104" y="687"/>
                  </a:lnTo>
                  <a:lnTo>
                    <a:pt x="101" y="692"/>
                  </a:lnTo>
                  <a:lnTo>
                    <a:pt x="99" y="697"/>
                  </a:lnTo>
                  <a:lnTo>
                    <a:pt x="96" y="694"/>
                  </a:lnTo>
                  <a:lnTo>
                    <a:pt x="94" y="697"/>
                  </a:lnTo>
                  <a:lnTo>
                    <a:pt x="94" y="699"/>
                  </a:lnTo>
                  <a:lnTo>
                    <a:pt x="92" y="701"/>
                  </a:lnTo>
                  <a:lnTo>
                    <a:pt x="94" y="701"/>
                  </a:lnTo>
                  <a:lnTo>
                    <a:pt x="92" y="704"/>
                  </a:lnTo>
                  <a:lnTo>
                    <a:pt x="92" y="706"/>
                  </a:lnTo>
                  <a:lnTo>
                    <a:pt x="89" y="704"/>
                  </a:lnTo>
                  <a:lnTo>
                    <a:pt x="87" y="706"/>
                  </a:lnTo>
                  <a:lnTo>
                    <a:pt x="75" y="701"/>
                  </a:lnTo>
                  <a:lnTo>
                    <a:pt x="73" y="706"/>
                  </a:lnTo>
                  <a:lnTo>
                    <a:pt x="85" y="711"/>
                  </a:lnTo>
                  <a:lnTo>
                    <a:pt x="82" y="713"/>
                  </a:lnTo>
                  <a:lnTo>
                    <a:pt x="85" y="716"/>
                  </a:lnTo>
                  <a:lnTo>
                    <a:pt x="82" y="718"/>
                  </a:lnTo>
                  <a:lnTo>
                    <a:pt x="80" y="720"/>
                  </a:lnTo>
                  <a:lnTo>
                    <a:pt x="78" y="723"/>
                  </a:lnTo>
                  <a:lnTo>
                    <a:pt x="78" y="725"/>
                  </a:lnTo>
                  <a:lnTo>
                    <a:pt x="75" y="725"/>
                  </a:lnTo>
                  <a:lnTo>
                    <a:pt x="73" y="727"/>
                  </a:lnTo>
                  <a:lnTo>
                    <a:pt x="73" y="730"/>
                  </a:lnTo>
                  <a:lnTo>
                    <a:pt x="70" y="730"/>
                  </a:lnTo>
                  <a:lnTo>
                    <a:pt x="70" y="732"/>
                  </a:lnTo>
                  <a:lnTo>
                    <a:pt x="70" y="735"/>
                  </a:lnTo>
                  <a:lnTo>
                    <a:pt x="70" y="737"/>
                  </a:lnTo>
                  <a:lnTo>
                    <a:pt x="68" y="739"/>
                  </a:lnTo>
                  <a:lnTo>
                    <a:pt x="68" y="742"/>
                  </a:lnTo>
                  <a:lnTo>
                    <a:pt x="66" y="746"/>
                  </a:lnTo>
                  <a:lnTo>
                    <a:pt x="63" y="746"/>
                  </a:lnTo>
                  <a:lnTo>
                    <a:pt x="66" y="749"/>
                  </a:lnTo>
                  <a:lnTo>
                    <a:pt x="63" y="751"/>
                  </a:lnTo>
                  <a:lnTo>
                    <a:pt x="63" y="753"/>
                  </a:lnTo>
                  <a:lnTo>
                    <a:pt x="61" y="758"/>
                  </a:lnTo>
                  <a:lnTo>
                    <a:pt x="61" y="761"/>
                  </a:lnTo>
                  <a:lnTo>
                    <a:pt x="59" y="761"/>
                  </a:lnTo>
                  <a:lnTo>
                    <a:pt x="59" y="763"/>
                  </a:lnTo>
                  <a:lnTo>
                    <a:pt x="56" y="768"/>
                  </a:lnTo>
                  <a:lnTo>
                    <a:pt x="49" y="768"/>
                  </a:lnTo>
                  <a:lnTo>
                    <a:pt x="49" y="770"/>
                  </a:lnTo>
                  <a:lnTo>
                    <a:pt x="59" y="770"/>
                  </a:lnTo>
                  <a:lnTo>
                    <a:pt x="61" y="772"/>
                  </a:lnTo>
                  <a:lnTo>
                    <a:pt x="61" y="775"/>
                  </a:lnTo>
                  <a:lnTo>
                    <a:pt x="47" y="775"/>
                  </a:lnTo>
                  <a:lnTo>
                    <a:pt x="47" y="777"/>
                  </a:lnTo>
                  <a:lnTo>
                    <a:pt x="56" y="777"/>
                  </a:lnTo>
                  <a:lnTo>
                    <a:pt x="59" y="777"/>
                  </a:lnTo>
                  <a:lnTo>
                    <a:pt x="61" y="777"/>
                  </a:lnTo>
                  <a:lnTo>
                    <a:pt x="61" y="782"/>
                  </a:lnTo>
                  <a:lnTo>
                    <a:pt x="47" y="779"/>
                  </a:lnTo>
                  <a:lnTo>
                    <a:pt x="47" y="782"/>
                  </a:lnTo>
                  <a:lnTo>
                    <a:pt x="59" y="782"/>
                  </a:lnTo>
                  <a:lnTo>
                    <a:pt x="59" y="784"/>
                  </a:lnTo>
                  <a:lnTo>
                    <a:pt x="56" y="784"/>
                  </a:lnTo>
                  <a:lnTo>
                    <a:pt x="54" y="784"/>
                  </a:lnTo>
                  <a:lnTo>
                    <a:pt x="52" y="784"/>
                  </a:lnTo>
                  <a:lnTo>
                    <a:pt x="44" y="784"/>
                  </a:lnTo>
                  <a:lnTo>
                    <a:pt x="44" y="787"/>
                  </a:lnTo>
                  <a:lnTo>
                    <a:pt x="49" y="787"/>
                  </a:lnTo>
                  <a:lnTo>
                    <a:pt x="52" y="787"/>
                  </a:lnTo>
                  <a:lnTo>
                    <a:pt x="56" y="789"/>
                  </a:lnTo>
                  <a:lnTo>
                    <a:pt x="59" y="789"/>
                  </a:lnTo>
                  <a:lnTo>
                    <a:pt x="61" y="791"/>
                  </a:lnTo>
                  <a:lnTo>
                    <a:pt x="63" y="791"/>
                  </a:lnTo>
                  <a:lnTo>
                    <a:pt x="63" y="794"/>
                  </a:lnTo>
                  <a:lnTo>
                    <a:pt x="63" y="796"/>
                  </a:lnTo>
                  <a:lnTo>
                    <a:pt x="61" y="796"/>
                  </a:lnTo>
                  <a:lnTo>
                    <a:pt x="59" y="796"/>
                  </a:lnTo>
                  <a:lnTo>
                    <a:pt x="59" y="798"/>
                  </a:lnTo>
                  <a:lnTo>
                    <a:pt x="44" y="796"/>
                  </a:lnTo>
                  <a:lnTo>
                    <a:pt x="42" y="796"/>
                  </a:lnTo>
                  <a:lnTo>
                    <a:pt x="42" y="798"/>
                  </a:lnTo>
                  <a:lnTo>
                    <a:pt x="59" y="801"/>
                  </a:lnTo>
                  <a:lnTo>
                    <a:pt x="59" y="803"/>
                  </a:lnTo>
                  <a:lnTo>
                    <a:pt x="61" y="803"/>
                  </a:lnTo>
                  <a:lnTo>
                    <a:pt x="61" y="805"/>
                  </a:lnTo>
                  <a:lnTo>
                    <a:pt x="61" y="810"/>
                  </a:lnTo>
                  <a:lnTo>
                    <a:pt x="59" y="810"/>
                  </a:lnTo>
                  <a:lnTo>
                    <a:pt x="59" y="813"/>
                  </a:lnTo>
                  <a:lnTo>
                    <a:pt x="59" y="815"/>
                  </a:lnTo>
                  <a:lnTo>
                    <a:pt x="59" y="817"/>
                  </a:lnTo>
                  <a:lnTo>
                    <a:pt x="52" y="817"/>
                  </a:lnTo>
                  <a:lnTo>
                    <a:pt x="47" y="817"/>
                  </a:lnTo>
                  <a:lnTo>
                    <a:pt x="47" y="822"/>
                  </a:lnTo>
                  <a:lnTo>
                    <a:pt x="47" y="824"/>
                  </a:lnTo>
                  <a:lnTo>
                    <a:pt x="47" y="827"/>
                  </a:lnTo>
                  <a:lnTo>
                    <a:pt x="52" y="827"/>
                  </a:lnTo>
                  <a:lnTo>
                    <a:pt x="54" y="827"/>
                  </a:lnTo>
                  <a:lnTo>
                    <a:pt x="54" y="829"/>
                  </a:lnTo>
                  <a:lnTo>
                    <a:pt x="54" y="831"/>
                  </a:lnTo>
                  <a:lnTo>
                    <a:pt x="49" y="831"/>
                  </a:lnTo>
                  <a:lnTo>
                    <a:pt x="49" y="834"/>
                  </a:lnTo>
                  <a:lnTo>
                    <a:pt x="52" y="834"/>
                  </a:lnTo>
                  <a:lnTo>
                    <a:pt x="52" y="836"/>
                  </a:lnTo>
                  <a:lnTo>
                    <a:pt x="52" y="839"/>
                  </a:lnTo>
                  <a:lnTo>
                    <a:pt x="52" y="841"/>
                  </a:lnTo>
                  <a:lnTo>
                    <a:pt x="52" y="843"/>
                  </a:lnTo>
                  <a:lnTo>
                    <a:pt x="52" y="848"/>
                  </a:lnTo>
                  <a:lnTo>
                    <a:pt x="52" y="853"/>
                  </a:lnTo>
                  <a:lnTo>
                    <a:pt x="52" y="855"/>
                  </a:lnTo>
                  <a:lnTo>
                    <a:pt x="49" y="857"/>
                  </a:lnTo>
                  <a:lnTo>
                    <a:pt x="52" y="857"/>
                  </a:lnTo>
                  <a:lnTo>
                    <a:pt x="52" y="860"/>
                  </a:lnTo>
                  <a:lnTo>
                    <a:pt x="49" y="860"/>
                  </a:lnTo>
                  <a:lnTo>
                    <a:pt x="30" y="860"/>
                  </a:lnTo>
                  <a:lnTo>
                    <a:pt x="30" y="862"/>
                  </a:lnTo>
                  <a:lnTo>
                    <a:pt x="47" y="862"/>
                  </a:lnTo>
                  <a:lnTo>
                    <a:pt x="49" y="862"/>
                  </a:lnTo>
                  <a:lnTo>
                    <a:pt x="49" y="867"/>
                  </a:lnTo>
                  <a:lnTo>
                    <a:pt x="49" y="872"/>
                  </a:lnTo>
                  <a:lnTo>
                    <a:pt x="49" y="874"/>
                  </a:lnTo>
                  <a:lnTo>
                    <a:pt x="49" y="879"/>
                  </a:lnTo>
                  <a:lnTo>
                    <a:pt x="30" y="876"/>
                  </a:lnTo>
                  <a:lnTo>
                    <a:pt x="30" y="883"/>
                  </a:lnTo>
                  <a:lnTo>
                    <a:pt x="28" y="888"/>
                  </a:lnTo>
                  <a:lnTo>
                    <a:pt x="28" y="891"/>
                  </a:lnTo>
                  <a:lnTo>
                    <a:pt x="47" y="893"/>
                  </a:lnTo>
                  <a:lnTo>
                    <a:pt x="47" y="900"/>
                  </a:lnTo>
                  <a:lnTo>
                    <a:pt x="42" y="900"/>
                  </a:lnTo>
                  <a:lnTo>
                    <a:pt x="35" y="900"/>
                  </a:lnTo>
                  <a:lnTo>
                    <a:pt x="28" y="900"/>
                  </a:lnTo>
                  <a:lnTo>
                    <a:pt x="23" y="898"/>
                  </a:lnTo>
                  <a:lnTo>
                    <a:pt x="23" y="900"/>
                  </a:lnTo>
                  <a:lnTo>
                    <a:pt x="23" y="902"/>
                  </a:lnTo>
                  <a:lnTo>
                    <a:pt x="26" y="902"/>
                  </a:lnTo>
                  <a:lnTo>
                    <a:pt x="30" y="902"/>
                  </a:lnTo>
                  <a:lnTo>
                    <a:pt x="42" y="902"/>
                  </a:lnTo>
                  <a:lnTo>
                    <a:pt x="44" y="902"/>
                  </a:lnTo>
                  <a:lnTo>
                    <a:pt x="44" y="905"/>
                  </a:lnTo>
                  <a:lnTo>
                    <a:pt x="44" y="909"/>
                  </a:lnTo>
                  <a:lnTo>
                    <a:pt x="44" y="914"/>
                  </a:lnTo>
                  <a:lnTo>
                    <a:pt x="42" y="916"/>
                  </a:lnTo>
                  <a:lnTo>
                    <a:pt x="42" y="921"/>
                  </a:lnTo>
                  <a:lnTo>
                    <a:pt x="40" y="926"/>
                  </a:lnTo>
                  <a:lnTo>
                    <a:pt x="40" y="928"/>
                  </a:lnTo>
                  <a:lnTo>
                    <a:pt x="40" y="931"/>
                  </a:lnTo>
                  <a:lnTo>
                    <a:pt x="37" y="931"/>
                  </a:lnTo>
                  <a:lnTo>
                    <a:pt x="35" y="933"/>
                  </a:lnTo>
                  <a:lnTo>
                    <a:pt x="21" y="931"/>
                  </a:lnTo>
                  <a:lnTo>
                    <a:pt x="21" y="933"/>
                  </a:lnTo>
                  <a:lnTo>
                    <a:pt x="37" y="935"/>
                  </a:lnTo>
                  <a:lnTo>
                    <a:pt x="37" y="938"/>
                  </a:lnTo>
                  <a:lnTo>
                    <a:pt x="33" y="938"/>
                  </a:lnTo>
                  <a:lnTo>
                    <a:pt x="28" y="938"/>
                  </a:lnTo>
                  <a:lnTo>
                    <a:pt x="16" y="935"/>
                  </a:lnTo>
                  <a:lnTo>
                    <a:pt x="16" y="938"/>
                  </a:lnTo>
                  <a:lnTo>
                    <a:pt x="21" y="938"/>
                  </a:lnTo>
                  <a:lnTo>
                    <a:pt x="21" y="940"/>
                  </a:lnTo>
                  <a:lnTo>
                    <a:pt x="28" y="940"/>
                  </a:lnTo>
                  <a:lnTo>
                    <a:pt x="30" y="940"/>
                  </a:lnTo>
                  <a:lnTo>
                    <a:pt x="35" y="940"/>
                  </a:lnTo>
                  <a:lnTo>
                    <a:pt x="35" y="942"/>
                  </a:lnTo>
                  <a:lnTo>
                    <a:pt x="37" y="942"/>
                  </a:lnTo>
                  <a:lnTo>
                    <a:pt x="37" y="945"/>
                  </a:lnTo>
                  <a:lnTo>
                    <a:pt x="37" y="947"/>
                  </a:lnTo>
                  <a:lnTo>
                    <a:pt x="35" y="952"/>
                  </a:lnTo>
                  <a:lnTo>
                    <a:pt x="26" y="950"/>
                  </a:lnTo>
                  <a:lnTo>
                    <a:pt x="21" y="950"/>
                  </a:lnTo>
                  <a:lnTo>
                    <a:pt x="19" y="950"/>
                  </a:lnTo>
                  <a:lnTo>
                    <a:pt x="14" y="950"/>
                  </a:lnTo>
                  <a:lnTo>
                    <a:pt x="14" y="952"/>
                  </a:lnTo>
                  <a:lnTo>
                    <a:pt x="14" y="957"/>
                  </a:lnTo>
                  <a:lnTo>
                    <a:pt x="14" y="961"/>
                  </a:lnTo>
                  <a:lnTo>
                    <a:pt x="14" y="966"/>
                  </a:lnTo>
                  <a:lnTo>
                    <a:pt x="11" y="968"/>
                  </a:lnTo>
                  <a:lnTo>
                    <a:pt x="11" y="971"/>
                  </a:lnTo>
                  <a:lnTo>
                    <a:pt x="11" y="976"/>
                  </a:lnTo>
                  <a:lnTo>
                    <a:pt x="11" y="978"/>
                  </a:lnTo>
                  <a:lnTo>
                    <a:pt x="14" y="978"/>
                  </a:lnTo>
                  <a:lnTo>
                    <a:pt x="16" y="978"/>
                  </a:lnTo>
                  <a:lnTo>
                    <a:pt x="16" y="980"/>
                  </a:lnTo>
                  <a:lnTo>
                    <a:pt x="16" y="983"/>
                  </a:lnTo>
                  <a:lnTo>
                    <a:pt x="14" y="983"/>
                  </a:lnTo>
                  <a:lnTo>
                    <a:pt x="14" y="985"/>
                  </a:lnTo>
                  <a:lnTo>
                    <a:pt x="16" y="985"/>
                  </a:lnTo>
                  <a:lnTo>
                    <a:pt x="14" y="987"/>
                  </a:lnTo>
                  <a:lnTo>
                    <a:pt x="9" y="985"/>
                  </a:lnTo>
                  <a:lnTo>
                    <a:pt x="9" y="987"/>
                  </a:lnTo>
                  <a:lnTo>
                    <a:pt x="9" y="990"/>
                  </a:lnTo>
                  <a:lnTo>
                    <a:pt x="9" y="992"/>
                  </a:lnTo>
                  <a:lnTo>
                    <a:pt x="7" y="994"/>
                  </a:lnTo>
                  <a:lnTo>
                    <a:pt x="7" y="997"/>
                  </a:lnTo>
                  <a:lnTo>
                    <a:pt x="7" y="999"/>
                  </a:lnTo>
                  <a:lnTo>
                    <a:pt x="4" y="1002"/>
                  </a:lnTo>
                  <a:lnTo>
                    <a:pt x="4" y="1006"/>
                  </a:lnTo>
                  <a:lnTo>
                    <a:pt x="4" y="1009"/>
                  </a:lnTo>
                  <a:lnTo>
                    <a:pt x="2" y="1011"/>
                  </a:lnTo>
                  <a:lnTo>
                    <a:pt x="4" y="1011"/>
                  </a:lnTo>
                  <a:lnTo>
                    <a:pt x="7" y="1011"/>
                  </a:lnTo>
                  <a:lnTo>
                    <a:pt x="7" y="1016"/>
                  </a:lnTo>
                  <a:lnTo>
                    <a:pt x="4" y="1016"/>
                  </a:lnTo>
                  <a:lnTo>
                    <a:pt x="2" y="1016"/>
                  </a:lnTo>
                  <a:lnTo>
                    <a:pt x="0" y="1018"/>
                  </a:lnTo>
                  <a:lnTo>
                    <a:pt x="0" y="1023"/>
                  </a:lnTo>
                  <a:lnTo>
                    <a:pt x="2" y="1030"/>
                  </a:lnTo>
                  <a:lnTo>
                    <a:pt x="7" y="103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1" name="Freeform 1265"/>
            <p:cNvSpPr>
              <a:spLocks noEditPoints="1"/>
            </p:cNvSpPr>
            <p:nvPr/>
          </p:nvSpPr>
          <p:spPr bwMode="auto">
            <a:xfrm>
              <a:off x="4967288" y="585788"/>
              <a:ext cx="1446212" cy="1274763"/>
            </a:xfrm>
            <a:custGeom>
              <a:avLst/>
              <a:gdLst>
                <a:gd name="T0" fmla="*/ 144 w 911"/>
                <a:gd name="T1" fmla="*/ 246 h 803"/>
                <a:gd name="T2" fmla="*/ 127 w 911"/>
                <a:gd name="T3" fmla="*/ 324 h 803"/>
                <a:gd name="T4" fmla="*/ 56 w 911"/>
                <a:gd name="T5" fmla="*/ 409 h 803"/>
                <a:gd name="T6" fmla="*/ 16 w 911"/>
                <a:gd name="T7" fmla="*/ 484 h 803"/>
                <a:gd name="T8" fmla="*/ 23 w 911"/>
                <a:gd name="T9" fmla="*/ 602 h 803"/>
                <a:gd name="T10" fmla="*/ 71 w 911"/>
                <a:gd name="T11" fmla="*/ 673 h 803"/>
                <a:gd name="T12" fmla="*/ 52 w 911"/>
                <a:gd name="T13" fmla="*/ 704 h 803"/>
                <a:gd name="T14" fmla="*/ 21 w 911"/>
                <a:gd name="T15" fmla="*/ 754 h 803"/>
                <a:gd name="T16" fmla="*/ 82 w 911"/>
                <a:gd name="T17" fmla="*/ 782 h 803"/>
                <a:gd name="T18" fmla="*/ 144 w 911"/>
                <a:gd name="T19" fmla="*/ 711 h 803"/>
                <a:gd name="T20" fmla="*/ 189 w 911"/>
                <a:gd name="T21" fmla="*/ 669 h 803"/>
                <a:gd name="T22" fmla="*/ 243 w 911"/>
                <a:gd name="T23" fmla="*/ 650 h 803"/>
                <a:gd name="T24" fmla="*/ 290 w 911"/>
                <a:gd name="T25" fmla="*/ 664 h 803"/>
                <a:gd name="T26" fmla="*/ 344 w 911"/>
                <a:gd name="T27" fmla="*/ 678 h 803"/>
                <a:gd name="T28" fmla="*/ 385 w 911"/>
                <a:gd name="T29" fmla="*/ 602 h 803"/>
                <a:gd name="T30" fmla="*/ 477 w 911"/>
                <a:gd name="T31" fmla="*/ 659 h 803"/>
                <a:gd name="T32" fmla="*/ 526 w 911"/>
                <a:gd name="T33" fmla="*/ 654 h 803"/>
                <a:gd name="T34" fmla="*/ 515 w 911"/>
                <a:gd name="T35" fmla="*/ 614 h 803"/>
                <a:gd name="T36" fmla="*/ 529 w 911"/>
                <a:gd name="T37" fmla="*/ 624 h 803"/>
                <a:gd name="T38" fmla="*/ 562 w 911"/>
                <a:gd name="T39" fmla="*/ 576 h 803"/>
                <a:gd name="T40" fmla="*/ 555 w 911"/>
                <a:gd name="T41" fmla="*/ 520 h 803"/>
                <a:gd name="T42" fmla="*/ 571 w 911"/>
                <a:gd name="T43" fmla="*/ 458 h 803"/>
                <a:gd name="T44" fmla="*/ 559 w 911"/>
                <a:gd name="T45" fmla="*/ 524 h 803"/>
                <a:gd name="T46" fmla="*/ 571 w 911"/>
                <a:gd name="T47" fmla="*/ 586 h 803"/>
                <a:gd name="T48" fmla="*/ 578 w 911"/>
                <a:gd name="T49" fmla="*/ 633 h 803"/>
                <a:gd name="T50" fmla="*/ 621 w 911"/>
                <a:gd name="T51" fmla="*/ 650 h 803"/>
                <a:gd name="T52" fmla="*/ 663 w 911"/>
                <a:gd name="T53" fmla="*/ 619 h 803"/>
                <a:gd name="T54" fmla="*/ 718 w 911"/>
                <a:gd name="T55" fmla="*/ 612 h 803"/>
                <a:gd name="T56" fmla="*/ 774 w 911"/>
                <a:gd name="T57" fmla="*/ 631 h 803"/>
                <a:gd name="T58" fmla="*/ 843 w 911"/>
                <a:gd name="T59" fmla="*/ 662 h 803"/>
                <a:gd name="T60" fmla="*/ 836 w 911"/>
                <a:gd name="T61" fmla="*/ 640 h 803"/>
                <a:gd name="T62" fmla="*/ 770 w 911"/>
                <a:gd name="T63" fmla="*/ 595 h 803"/>
                <a:gd name="T64" fmla="*/ 807 w 911"/>
                <a:gd name="T65" fmla="*/ 610 h 803"/>
                <a:gd name="T66" fmla="*/ 789 w 911"/>
                <a:gd name="T67" fmla="*/ 581 h 803"/>
                <a:gd name="T68" fmla="*/ 758 w 911"/>
                <a:gd name="T69" fmla="*/ 536 h 803"/>
                <a:gd name="T70" fmla="*/ 727 w 911"/>
                <a:gd name="T71" fmla="*/ 536 h 803"/>
                <a:gd name="T72" fmla="*/ 718 w 911"/>
                <a:gd name="T73" fmla="*/ 498 h 803"/>
                <a:gd name="T74" fmla="*/ 720 w 911"/>
                <a:gd name="T75" fmla="*/ 449 h 803"/>
                <a:gd name="T76" fmla="*/ 718 w 911"/>
                <a:gd name="T77" fmla="*/ 428 h 803"/>
                <a:gd name="T78" fmla="*/ 720 w 911"/>
                <a:gd name="T79" fmla="*/ 413 h 803"/>
                <a:gd name="T80" fmla="*/ 713 w 911"/>
                <a:gd name="T81" fmla="*/ 369 h 803"/>
                <a:gd name="T82" fmla="*/ 748 w 911"/>
                <a:gd name="T83" fmla="*/ 321 h 803"/>
                <a:gd name="T84" fmla="*/ 786 w 911"/>
                <a:gd name="T85" fmla="*/ 347 h 803"/>
                <a:gd name="T86" fmla="*/ 810 w 911"/>
                <a:gd name="T87" fmla="*/ 404 h 803"/>
                <a:gd name="T88" fmla="*/ 843 w 911"/>
                <a:gd name="T89" fmla="*/ 352 h 803"/>
                <a:gd name="T90" fmla="*/ 857 w 911"/>
                <a:gd name="T91" fmla="*/ 298 h 803"/>
                <a:gd name="T92" fmla="*/ 909 w 911"/>
                <a:gd name="T93" fmla="*/ 269 h 803"/>
                <a:gd name="T94" fmla="*/ 888 w 911"/>
                <a:gd name="T95" fmla="*/ 250 h 803"/>
                <a:gd name="T96" fmla="*/ 874 w 911"/>
                <a:gd name="T97" fmla="*/ 217 h 803"/>
                <a:gd name="T98" fmla="*/ 826 w 911"/>
                <a:gd name="T99" fmla="*/ 260 h 803"/>
                <a:gd name="T100" fmla="*/ 791 w 911"/>
                <a:gd name="T101" fmla="*/ 295 h 803"/>
                <a:gd name="T102" fmla="*/ 760 w 911"/>
                <a:gd name="T103" fmla="*/ 276 h 803"/>
                <a:gd name="T104" fmla="*/ 791 w 911"/>
                <a:gd name="T105" fmla="*/ 279 h 803"/>
                <a:gd name="T106" fmla="*/ 848 w 911"/>
                <a:gd name="T107" fmla="*/ 203 h 803"/>
                <a:gd name="T108" fmla="*/ 694 w 911"/>
                <a:gd name="T109" fmla="*/ 154 h 803"/>
                <a:gd name="T110" fmla="*/ 576 w 911"/>
                <a:gd name="T111" fmla="*/ 102 h 803"/>
                <a:gd name="T112" fmla="*/ 493 w 911"/>
                <a:gd name="T113" fmla="*/ 47 h 803"/>
                <a:gd name="T114" fmla="*/ 477 w 911"/>
                <a:gd name="T115" fmla="*/ 61 h 803"/>
                <a:gd name="T116" fmla="*/ 439 w 911"/>
                <a:gd name="T117" fmla="*/ 87 h 803"/>
                <a:gd name="T118" fmla="*/ 215 w 911"/>
                <a:gd name="T119" fmla="*/ 21 h 803"/>
                <a:gd name="T120" fmla="*/ 122 w 911"/>
                <a:gd name="T121" fmla="*/ 85 h 803"/>
                <a:gd name="T122" fmla="*/ 106 w 911"/>
                <a:gd name="T123" fmla="*/ 69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1" h="803">
                  <a:moveTo>
                    <a:pt x="68" y="217"/>
                  </a:moveTo>
                  <a:lnTo>
                    <a:pt x="71" y="217"/>
                  </a:lnTo>
                  <a:lnTo>
                    <a:pt x="73" y="217"/>
                  </a:lnTo>
                  <a:lnTo>
                    <a:pt x="73" y="220"/>
                  </a:lnTo>
                  <a:lnTo>
                    <a:pt x="75" y="220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2" y="220"/>
                  </a:lnTo>
                  <a:lnTo>
                    <a:pt x="85" y="220"/>
                  </a:lnTo>
                  <a:lnTo>
                    <a:pt x="85" y="222"/>
                  </a:lnTo>
                  <a:lnTo>
                    <a:pt x="87" y="222"/>
                  </a:lnTo>
                  <a:lnTo>
                    <a:pt x="87" y="224"/>
                  </a:lnTo>
                  <a:lnTo>
                    <a:pt x="92" y="232"/>
                  </a:lnTo>
                  <a:lnTo>
                    <a:pt x="94" y="232"/>
                  </a:lnTo>
                  <a:lnTo>
                    <a:pt x="94" y="234"/>
                  </a:lnTo>
                  <a:lnTo>
                    <a:pt x="96" y="234"/>
                  </a:lnTo>
                  <a:lnTo>
                    <a:pt x="101" y="236"/>
                  </a:lnTo>
                  <a:lnTo>
                    <a:pt x="106" y="239"/>
                  </a:lnTo>
                  <a:lnTo>
                    <a:pt x="108" y="239"/>
                  </a:lnTo>
                  <a:lnTo>
                    <a:pt x="111" y="239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32" y="241"/>
                  </a:lnTo>
                  <a:lnTo>
                    <a:pt x="132" y="243"/>
                  </a:lnTo>
                  <a:lnTo>
                    <a:pt x="134" y="243"/>
                  </a:lnTo>
                  <a:lnTo>
                    <a:pt x="139" y="243"/>
                  </a:lnTo>
                  <a:lnTo>
                    <a:pt x="139" y="246"/>
                  </a:lnTo>
                  <a:lnTo>
                    <a:pt x="141" y="246"/>
                  </a:lnTo>
                  <a:lnTo>
                    <a:pt x="144" y="246"/>
                  </a:lnTo>
                  <a:lnTo>
                    <a:pt x="144" y="246"/>
                  </a:lnTo>
                  <a:lnTo>
                    <a:pt x="146" y="248"/>
                  </a:lnTo>
                  <a:lnTo>
                    <a:pt x="148" y="248"/>
                  </a:lnTo>
                  <a:lnTo>
                    <a:pt x="151" y="250"/>
                  </a:lnTo>
                  <a:lnTo>
                    <a:pt x="153" y="250"/>
                  </a:lnTo>
                  <a:lnTo>
                    <a:pt x="153" y="253"/>
                  </a:lnTo>
                  <a:lnTo>
                    <a:pt x="156" y="253"/>
                  </a:lnTo>
                  <a:lnTo>
                    <a:pt x="156" y="255"/>
                  </a:lnTo>
                  <a:lnTo>
                    <a:pt x="158" y="255"/>
                  </a:lnTo>
                  <a:lnTo>
                    <a:pt x="158" y="257"/>
                  </a:lnTo>
                  <a:lnTo>
                    <a:pt x="160" y="260"/>
                  </a:lnTo>
                  <a:lnTo>
                    <a:pt x="163" y="265"/>
                  </a:lnTo>
                  <a:lnTo>
                    <a:pt x="160" y="267"/>
                  </a:lnTo>
                  <a:lnTo>
                    <a:pt x="158" y="274"/>
                  </a:lnTo>
                  <a:lnTo>
                    <a:pt x="158" y="279"/>
                  </a:lnTo>
                  <a:lnTo>
                    <a:pt x="156" y="281"/>
                  </a:lnTo>
                  <a:lnTo>
                    <a:pt x="156" y="286"/>
                  </a:lnTo>
                  <a:lnTo>
                    <a:pt x="153" y="288"/>
                  </a:lnTo>
                  <a:lnTo>
                    <a:pt x="151" y="291"/>
                  </a:lnTo>
                  <a:lnTo>
                    <a:pt x="151" y="293"/>
                  </a:lnTo>
                  <a:lnTo>
                    <a:pt x="151" y="295"/>
                  </a:lnTo>
                  <a:lnTo>
                    <a:pt x="148" y="298"/>
                  </a:lnTo>
                  <a:lnTo>
                    <a:pt x="139" y="309"/>
                  </a:lnTo>
                  <a:lnTo>
                    <a:pt x="141" y="312"/>
                  </a:lnTo>
                  <a:lnTo>
                    <a:pt x="139" y="314"/>
                  </a:lnTo>
                  <a:lnTo>
                    <a:pt x="134" y="314"/>
                  </a:lnTo>
                  <a:lnTo>
                    <a:pt x="130" y="319"/>
                  </a:lnTo>
                  <a:lnTo>
                    <a:pt x="127" y="321"/>
                  </a:lnTo>
                  <a:lnTo>
                    <a:pt x="127" y="324"/>
                  </a:lnTo>
                  <a:lnTo>
                    <a:pt x="120" y="328"/>
                  </a:lnTo>
                  <a:lnTo>
                    <a:pt x="113" y="335"/>
                  </a:lnTo>
                  <a:lnTo>
                    <a:pt x="111" y="338"/>
                  </a:lnTo>
                  <a:lnTo>
                    <a:pt x="108" y="340"/>
                  </a:lnTo>
                  <a:lnTo>
                    <a:pt x="106" y="343"/>
                  </a:lnTo>
                  <a:lnTo>
                    <a:pt x="101" y="347"/>
                  </a:lnTo>
                  <a:lnTo>
                    <a:pt x="96" y="352"/>
                  </a:lnTo>
                  <a:lnTo>
                    <a:pt x="94" y="354"/>
                  </a:lnTo>
                  <a:lnTo>
                    <a:pt x="92" y="357"/>
                  </a:lnTo>
                  <a:lnTo>
                    <a:pt x="92" y="359"/>
                  </a:lnTo>
                  <a:lnTo>
                    <a:pt x="92" y="361"/>
                  </a:lnTo>
                  <a:lnTo>
                    <a:pt x="89" y="361"/>
                  </a:lnTo>
                  <a:lnTo>
                    <a:pt x="87" y="366"/>
                  </a:lnTo>
                  <a:lnTo>
                    <a:pt x="87" y="366"/>
                  </a:lnTo>
                  <a:lnTo>
                    <a:pt x="87" y="369"/>
                  </a:lnTo>
                  <a:lnTo>
                    <a:pt x="80" y="373"/>
                  </a:lnTo>
                  <a:lnTo>
                    <a:pt x="75" y="380"/>
                  </a:lnTo>
                  <a:lnTo>
                    <a:pt x="75" y="383"/>
                  </a:lnTo>
                  <a:lnTo>
                    <a:pt x="73" y="385"/>
                  </a:lnTo>
                  <a:lnTo>
                    <a:pt x="73" y="385"/>
                  </a:lnTo>
                  <a:lnTo>
                    <a:pt x="71" y="387"/>
                  </a:lnTo>
                  <a:lnTo>
                    <a:pt x="68" y="390"/>
                  </a:lnTo>
                  <a:lnTo>
                    <a:pt x="68" y="392"/>
                  </a:lnTo>
                  <a:lnTo>
                    <a:pt x="63" y="397"/>
                  </a:lnTo>
                  <a:lnTo>
                    <a:pt x="61" y="402"/>
                  </a:lnTo>
                  <a:lnTo>
                    <a:pt x="59" y="402"/>
                  </a:lnTo>
                  <a:lnTo>
                    <a:pt x="59" y="404"/>
                  </a:lnTo>
                  <a:lnTo>
                    <a:pt x="56" y="406"/>
                  </a:lnTo>
                  <a:lnTo>
                    <a:pt x="56" y="409"/>
                  </a:lnTo>
                  <a:lnTo>
                    <a:pt x="54" y="409"/>
                  </a:lnTo>
                  <a:lnTo>
                    <a:pt x="54" y="411"/>
                  </a:lnTo>
                  <a:lnTo>
                    <a:pt x="52" y="411"/>
                  </a:lnTo>
                  <a:lnTo>
                    <a:pt x="52" y="413"/>
                  </a:lnTo>
                  <a:lnTo>
                    <a:pt x="52" y="416"/>
                  </a:lnTo>
                  <a:lnTo>
                    <a:pt x="49" y="416"/>
                  </a:lnTo>
                  <a:lnTo>
                    <a:pt x="47" y="418"/>
                  </a:lnTo>
                  <a:lnTo>
                    <a:pt x="47" y="421"/>
                  </a:lnTo>
                  <a:lnTo>
                    <a:pt x="45" y="423"/>
                  </a:lnTo>
                  <a:lnTo>
                    <a:pt x="42" y="425"/>
                  </a:lnTo>
                  <a:lnTo>
                    <a:pt x="40" y="432"/>
                  </a:lnTo>
                  <a:lnTo>
                    <a:pt x="40" y="437"/>
                  </a:lnTo>
                  <a:lnTo>
                    <a:pt x="37" y="437"/>
                  </a:lnTo>
                  <a:lnTo>
                    <a:pt x="37" y="439"/>
                  </a:lnTo>
                  <a:lnTo>
                    <a:pt x="35" y="442"/>
                  </a:lnTo>
                  <a:lnTo>
                    <a:pt x="33" y="447"/>
                  </a:lnTo>
                  <a:lnTo>
                    <a:pt x="33" y="449"/>
                  </a:lnTo>
                  <a:lnTo>
                    <a:pt x="33" y="451"/>
                  </a:lnTo>
                  <a:lnTo>
                    <a:pt x="30" y="451"/>
                  </a:lnTo>
                  <a:lnTo>
                    <a:pt x="30" y="454"/>
                  </a:lnTo>
                  <a:lnTo>
                    <a:pt x="30" y="456"/>
                  </a:lnTo>
                  <a:lnTo>
                    <a:pt x="30" y="456"/>
                  </a:lnTo>
                  <a:lnTo>
                    <a:pt x="28" y="461"/>
                  </a:lnTo>
                  <a:lnTo>
                    <a:pt x="26" y="465"/>
                  </a:lnTo>
                  <a:lnTo>
                    <a:pt x="23" y="470"/>
                  </a:lnTo>
                  <a:lnTo>
                    <a:pt x="21" y="473"/>
                  </a:lnTo>
                  <a:lnTo>
                    <a:pt x="19" y="477"/>
                  </a:lnTo>
                  <a:lnTo>
                    <a:pt x="19" y="482"/>
                  </a:lnTo>
                  <a:lnTo>
                    <a:pt x="16" y="484"/>
                  </a:lnTo>
                  <a:lnTo>
                    <a:pt x="16" y="491"/>
                  </a:lnTo>
                  <a:lnTo>
                    <a:pt x="16" y="494"/>
                  </a:lnTo>
                  <a:lnTo>
                    <a:pt x="14" y="494"/>
                  </a:lnTo>
                  <a:lnTo>
                    <a:pt x="14" y="496"/>
                  </a:lnTo>
                  <a:lnTo>
                    <a:pt x="16" y="501"/>
                  </a:lnTo>
                  <a:lnTo>
                    <a:pt x="16" y="503"/>
                  </a:lnTo>
                  <a:lnTo>
                    <a:pt x="16" y="506"/>
                  </a:lnTo>
                  <a:lnTo>
                    <a:pt x="16" y="510"/>
                  </a:lnTo>
                  <a:lnTo>
                    <a:pt x="19" y="522"/>
                  </a:lnTo>
                  <a:lnTo>
                    <a:pt x="19" y="527"/>
                  </a:lnTo>
                  <a:lnTo>
                    <a:pt x="19" y="529"/>
                  </a:lnTo>
                  <a:lnTo>
                    <a:pt x="21" y="539"/>
                  </a:lnTo>
                  <a:lnTo>
                    <a:pt x="21" y="541"/>
                  </a:lnTo>
                  <a:lnTo>
                    <a:pt x="21" y="543"/>
                  </a:lnTo>
                  <a:lnTo>
                    <a:pt x="21" y="546"/>
                  </a:lnTo>
                  <a:lnTo>
                    <a:pt x="21" y="548"/>
                  </a:lnTo>
                  <a:lnTo>
                    <a:pt x="21" y="550"/>
                  </a:lnTo>
                  <a:lnTo>
                    <a:pt x="21" y="553"/>
                  </a:lnTo>
                  <a:lnTo>
                    <a:pt x="21" y="555"/>
                  </a:lnTo>
                  <a:lnTo>
                    <a:pt x="21" y="558"/>
                  </a:lnTo>
                  <a:lnTo>
                    <a:pt x="21" y="560"/>
                  </a:lnTo>
                  <a:lnTo>
                    <a:pt x="23" y="562"/>
                  </a:lnTo>
                  <a:lnTo>
                    <a:pt x="21" y="565"/>
                  </a:lnTo>
                  <a:lnTo>
                    <a:pt x="21" y="567"/>
                  </a:lnTo>
                  <a:lnTo>
                    <a:pt x="23" y="574"/>
                  </a:lnTo>
                  <a:lnTo>
                    <a:pt x="23" y="586"/>
                  </a:lnTo>
                  <a:lnTo>
                    <a:pt x="23" y="588"/>
                  </a:lnTo>
                  <a:lnTo>
                    <a:pt x="23" y="600"/>
                  </a:lnTo>
                  <a:lnTo>
                    <a:pt x="23" y="602"/>
                  </a:lnTo>
                  <a:lnTo>
                    <a:pt x="23" y="607"/>
                  </a:lnTo>
                  <a:lnTo>
                    <a:pt x="21" y="607"/>
                  </a:lnTo>
                  <a:lnTo>
                    <a:pt x="21" y="612"/>
                  </a:lnTo>
                  <a:lnTo>
                    <a:pt x="21" y="619"/>
                  </a:lnTo>
                  <a:lnTo>
                    <a:pt x="21" y="621"/>
                  </a:lnTo>
                  <a:lnTo>
                    <a:pt x="21" y="624"/>
                  </a:lnTo>
                  <a:lnTo>
                    <a:pt x="21" y="626"/>
                  </a:lnTo>
                  <a:lnTo>
                    <a:pt x="19" y="628"/>
                  </a:lnTo>
                  <a:lnTo>
                    <a:pt x="21" y="631"/>
                  </a:lnTo>
                  <a:lnTo>
                    <a:pt x="21" y="633"/>
                  </a:lnTo>
                  <a:lnTo>
                    <a:pt x="21" y="638"/>
                  </a:lnTo>
                  <a:lnTo>
                    <a:pt x="23" y="640"/>
                  </a:lnTo>
                  <a:lnTo>
                    <a:pt x="26" y="643"/>
                  </a:lnTo>
                  <a:lnTo>
                    <a:pt x="26" y="645"/>
                  </a:lnTo>
                  <a:lnTo>
                    <a:pt x="30" y="647"/>
                  </a:lnTo>
                  <a:lnTo>
                    <a:pt x="30" y="652"/>
                  </a:lnTo>
                  <a:lnTo>
                    <a:pt x="33" y="654"/>
                  </a:lnTo>
                  <a:lnTo>
                    <a:pt x="35" y="654"/>
                  </a:lnTo>
                  <a:lnTo>
                    <a:pt x="42" y="666"/>
                  </a:lnTo>
                  <a:lnTo>
                    <a:pt x="45" y="666"/>
                  </a:lnTo>
                  <a:lnTo>
                    <a:pt x="47" y="666"/>
                  </a:lnTo>
                  <a:lnTo>
                    <a:pt x="49" y="669"/>
                  </a:lnTo>
                  <a:lnTo>
                    <a:pt x="52" y="669"/>
                  </a:lnTo>
                  <a:lnTo>
                    <a:pt x="52" y="671"/>
                  </a:lnTo>
                  <a:lnTo>
                    <a:pt x="49" y="671"/>
                  </a:lnTo>
                  <a:lnTo>
                    <a:pt x="49" y="673"/>
                  </a:lnTo>
                  <a:lnTo>
                    <a:pt x="54" y="673"/>
                  </a:lnTo>
                  <a:lnTo>
                    <a:pt x="56" y="676"/>
                  </a:lnTo>
                  <a:lnTo>
                    <a:pt x="71" y="673"/>
                  </a:lnTo>
                  <a:lnTo>
                    <a:pt x="75" y="673"/>
                  </a:lnTo>
                  <a:lnTo>
                    <a:pt x="78" y="676"/>
                  </a:lnTo>
                  <a:lnTo>
                    <a:pt x="80" y="676"/>
                  </a:lnTo>
                  <a:lnTo>
                    <a:pt x="85" y="678"/>
                  </a:lnTo>
                  <a:lnTo>
                    <a:pt x="87" y="680"/>
                  </a:lnTo>
                  <a:lnTo>
                    <a:pt x="87" y="683"/>
                  </a:lnTo>
                  <a:lnTo>
                    <a:pt x="89" y="685"/>
                  </a:lnTo>
                  <a:lnTo>
                    <a:pt x="89" y="688"/>
                  </a:lnTo>
                  <a:lnTo>
                    <a:pt x="92" y="692"/>
                  </a:lnTo>
                  <a:lnTo>
                    <a:pt x="99" y="697"/>
                  </a:lnTo>
                  <a:lnTo>
                    <a:pt x="92" y="695"/>
                  </a:lnTo>
                  <a:lnTo>
                    <a:pt x="92" y="692"/>
                  </a:lnTo>
                  <a:lnTo>
                    <a:pt x="89" y="690"/>
                  </a:lnTo>
                  <a:lnTo>
                    <a:pt x="87" y="688"/>
                  </a:lnTo>
                  <a:lnTo>
                    <a:pt x="87" y="685"/>
                  </a:lnTo>
                  <a:lnTo>
                    <a:pt x="85" y="680"/>
                  </a:lnTo>
                  <a:lnTo>
                    <a:pt x="82" y="680"/>
                  </a:lnTo>
                  <a:lnTo>
                    <a:pt x="80" y="678"/>
                  </a:lnTo>
                  <a:lnTo>
                    <a:pt x="71" y="678"/>
                  </a:lnTo>
                  <a:lnTo>
                    <a:pt x="63" y="678"/>
                  </a:lnTo>
                  <a:lnTo>
                    <a:pt x="61" y="678"/>
                  </a:lnTo>
                  <a:lnTo>
                    <a:pt x="61" y="680"/>
                  </a:lnTo>
                  <a:lnTo>
                    <a:pt x="56" y="685"/>
                  </a:lnTo>
                  <a:lnTo>
                    <a:pt x="56" y="688"/>
                  </a:lnTo>
                  <a:lnTo>
                    <a:pt x="56" y="690"/>
                  </a:lnTo>
                  <a:lnTo>
                    <a:pt x="54" y="690"/>
                  </a:lnTo>
                  <a:lnTo>
                    <a:pt x="52" y="697"/>
                  </a:lnTo>
                  <a:lnTo>
                    <a:pt x="49" y="702"/>
                  </a:lnTo>
                  <a:lnTo>
                    <a:pt x="52" y="704"/>
                  </a:lnTo>
                  <a:lnTo>
                    <a:pt x="52" y="706"/>
                  </a:lnTo>
                  <a:lnTo>
                    <a:pt x="54" y="709"/>
                  </a:lnTo>
                  <a:lnTo>
                    <a:pt x="54" y="711"/>
                  </a:lnTo>
                  <a:lnTo>
                    <a:pt x="54" y="713"/>
                  </a:lnTo>
                  <a:lnTo>
                    <a:pt x="54" y="716"/>
                  </a:lnTo>
                  <a:lnTo>
                    <a:pt x="54" y="718"/>
                  </a:lnTo>
                  <a:lnTo>
                    <a:pt x="54" y="721"/>
                  </a:lnTo>
                  <a:lnTo>
                    <a:pt x="52" y="721"/>
                  </a:lnTo>
                  <a:lnTo>
                    <a:pt x="52" y="723"/>
                  </a:lnTo>
                  <a:lnTo>
                    <a:pt x="52" y="725"/>
                  </a:lnTo>
                  <a:lnTo>
                    <a:pt x="45" y="730"/>
                  </a:lnTo>
                  <a:lnTo>
                    <a:pt x="45" y="732"/>
                  </a:lnTo>
                  <a:lnTo>
                    <a:pt x="45" y="735"/>
                  </a:lnTo>
                  <a:lnTo>
                    <a:pt x="47" y="737"/>
                  </a:lnTo>
                  <a:lnTo>
                    <a:pt x="49" y="737"/>
                  </a:lnTo>
                  <a:lnTo>
                    <a:pt x="52" y="737"/>
                  </a:lnTo>
                  <a:lnTo>
                    <a:pt x="52" y="739"/>
                  </a:lnTo>
                  <a:lnTo>
                    <a:pt x="49" y="739"/>
                  </a:lnTo>
                  <a:lnTo>
                    <a:pt x="49" y="742"/>
                  </a:lnTo>
                  <a:lnTo>
                    <a:pt x="47" y="742"/>
                  </a:lnTo>
                  <a:lnTo>
                    <a:pt x="47" y="744"/>
                  </a:lnTo>
                  <a:lnTo>
                    <a:pt x="45" y="744"/>
                  </a:lnTo>
                  <a:lnTo>
                    <a:pt x="42" y="744"/>
                  </a:lnTo>
                  <a:lnTo>
                    <a:pt x="37" y="742"/>
                  </a:lnTo>
                  <a:lnTo>
                    <a:pt x="35" y="742"/>
                  </a:lnTo>
                  <a:lnTo>
                    <a:pt x="30" y="744"/>
                  </a:lnTo>
                  <a:lnTo>
                    <a:pt x="28" y="747"/>
                  </a:lnTo>
                  <a:lnTo>
                    <a:pt x="23" y="751"/>
                  </a:lnTo>
                  <a:lnTo>
                    <a:pt x="21" y="754"/>
                  </a:lnTo>
                  <a:lnTo>
                    <a:pt x="19" y="758"/>
                  </a:lnTo>
                  <a:lnTo>
                    <a:pt x="2" y="777"/>
                  </a:lnTo>
                  <a:lnTo>
                    <a:pt x="2" y="780"/>
                  </a:lnTo>
                  <a:lnTo>
                    <a:pt x="0" y="782"/>
                  </a:lnTo>
                  <a:lnTo>
                    <a:pt x="0" y="782"/>
                  </a:lnTo>
                  <a:lnTo>
                    <a:pt x="0" y="784"/>
                  </a:lnTo>
                  <a:lnTo>
                    <a:pt x="2" y="787"/>
                  </a:lnTo>
                  <a:lnTo>
                    <a:pt x="4" y="789"/>
                  </a:lnTo>
                  <a:lnTo>
                    <a:pt x="7" y="791"/>
                  </a:lnTo>
                  <a:lnTo>
                    <a:pt x="21" y="791"/>
                  </a:lnTo>
                  <a:lnTo>
                    <a:pt x="30" y="794"/>
                  </a:lnTo>
                  <a:lnTo>
                    <a:pt x="30" y="796"/>
                  </a:lnTo>
                  <a:lnTo>
                    <a:pt x="33" y="796"/>
                  </a:lnTo>
                  <a:lnTo>
                    <a:pt x="40" y="801"/>
                  </a:lnTo>
                  <a:lnTo>
                    <a:pt x="45" y="803"/>
                  </a:lnTo>
                  <a:lnTo>
                    <a:pt x="47" y="803"/>
                  </a:lnTo>
                  <a:lnTo>
                    <a:pt x="49" y="803"/>
                  </a:lnTo>
                  <a:lnTo>
                    <a:pt x="52" y="803"/>
                  </a:lnTo>
                  <a:lnTo>
                    <a:pt x="52" y="801"/>
                  </a:lnTo>
                  <a:lnTo>
                    <a:pt x="61" y="796"/>
                  </a:lnTo>
                  <a:lnTo>
                    <a:pt x="63" y="796"/>
                  </a:lnTo>
                  <a:lnTo>
                    <a:pt x="66" y="796"/>
                  </a:lnTo>
                  <a:lnTo>
                    <a:pt x="68" y="796"/>
                  </a:lnTo>
                  <a:lnTo>
                    <a:pt x="68" y="794"/>
                  </a:lnTo>
                  <a:lnTo>
                    <a:pt x="71" y="794"/>
                  </a:lnTo>
                  <a:lnTo>
                    <a:pt x="73" y="794"/>
                  </a:lnTo>
                  <a:lnTo>
                    <a:pt x="78" y="789"/>
                  </a:lnTo>
                  <a:lnTo>
                    <a:pt x="80" y="787"/>
                  </a:lnTo>
                  <a:lnTo>
                    <a:pt x="82" y="782"/>
                  </a:lnTo>
                  <a:lnTo>
                    <a:pt x="82" y="777"/>
                  </a:lnTo>
                  <a:lnTo>
                    <a:pt x="85" y="775"/>
                  </a:lnTo>
                  <a:lnTo>
                    <a:pt x="85" y="777"/>
                  </a:lnTo>
                  <a:lnTo>
                    <a:pt x="104" y="754"/>
                  </a:lnTo>
                  <a:lnTo>
                    <a:pt x="104" y="751"/>
                  </a:lnTo>
                  <a:lnTo>
                    <a:pt x="106" y="749"/>
                  </a:lnTo>
                  <a:lnTo>
                    <a:pt x="108" y="749"/>
                  </a:lnTo>
                  <a:lnTo>
                    <a:pt x="113" y="747"/>
                  </a:lnTo>
                  <a:lnTo>
                    <a:pt x="118" y="744"/>
                  </a:lnTo>
                  <a:lnTo>
                    <a:pt x="118" y="742"/>
                  </a:lnTo>
                  <a:lnTo>
                    <a:pt x="122" y="739"/>
                  </a:lnTo>
                  <a:lnTo>
                    <a:pt x="122" y="737"/>
                  </a:lnTo>
                  <a:lnTo>
                    <a:pt x="125" y="737"/>
                  </a:lnTo>
                  <a:lnTo>
                    <a:pt x="127" y="732"/>
                  </a:lnTo>
                  <a:lnTo>
                    <a:pt x="132" y="725"/>
                  </a:lnTo>
                  <a:lnTo>
                    <a:pt x="132" y="723"/>
                  </a:lnTo>
                  <a:lnTo>
                    <a:pt x="130" y="716"/>
                  </a:lnTo>
                  <a:lnTo>
                    <a:pt x="122" y="709"/>
                  </a:lnTo>
                  <a:lnTo>
                    <a:pt x="118" y="704"/>
                  </a:lnTo>
                  <a:lnTo>
                    <a:pt x="115" y="704"/>
                  </a:lnTo>
                  <a:lnTo>
                    <a:pt x="111" y="702"/>
                  </a:lnTo>
                  <a:lnTo>
                    <a:pt x="118" y="704"/>
                  </a:lnTo>
                  <a:lnTo>
                    <a:pt x="125" y="706"/>
                  </a:lnTo>
                  <a:lnTo>
                    <a:pt x="134" y="709"/>
                  </a:lnTo>
                  <a:lnTo>
                    <a:pt x="137" y="709"/>
                  </a:lnTo>
                  <a:lnTo>
                    <a:pt x="139" y="711"/>
                  </a:lnTo>
                  <a:lnTo>
                    <a:pt x="141" y="711"/>
                  </a:lnTo>
                  <a:lnTo>
                    <a:pt x="144" y="711"/>
                  </a:lnTo>
                  <a:lnTo>
                    <a:pt x="144" y="711"/>
                  </a:lnTo>
                  <a:lnTo>
                    <a:pt x="146" y="711"/>
                  </a:lnTo>
                  <a:lnTo>
                    <a:pt x="146" y="709"/>
                  </a:lnTo>
                  <a:lnTo>
                    <a:pt x="148" y="709"/>
                  </a:lnTo>
                  <a:lnTo>
                    <a:pt x="151" y="706"/>
                  </a:lnTo>
                  <a:lnTo>
                    <a:pt x="153" y="706"/>
                  </a:lnTo>
                  <a:lnTo>
                    <a:pt x="153" y="704"/>
                  </a:lnTo>
                  <a:lnTo>
                    <a:pt x="156" y="704"/>
                  </a:lnTo>
                  <a:lnTo>
                    <a:pt x="156" y="702"/>
                  </a:lnTo>
                  <a:lnTo>
                    <a:pt x="160" y="699"/>
                  </a:lnTo>
                  <a:lnTo>
                    <a:pt x="165" y="697"/>
                  </a:lnTo>
                  <a:lnTo>
                    <a:pt x="165" y="695"/>
                  </a:lnTo>
                  <a:lnTo>
                    <a:pt x="163" y="695"/>
                  </a:lnTo>
                  <a:lnTo>
                    <a:pt x="165" y="692"/>
                  </a:lnTo>
                  <a:lnTo>
                    <a:pt x="167" y="692"/>
                  </a:lnTo>
                  <a:lnTo>
                    <a:pt x="170" y="690"/>
                  </a:lnTo>
                  <a:lnTo>
                    <a:pt x="172" y="688"/>
                  </a:lnTo>
                  <a:lnTo>
                    <a:pt x="174" y="685"/>
                  </a:lnTo>
                  <a:lnTo>
                    <a:pt x="174" y="683"/>
                  </a:lnTo>
                  <a:lnTo>
                    <a:pt x="177" y="683"/>
                  </a:lnTo>
                  <a:lnTo>
                    <a:pt x="177" y="680"/>
                  </a:lnTo>
                  <a:lnTo>
                    <a:pt x="179" y="680"/>
                  </a:lnTo>
                  <a:lnTo>
                    <a:pt x="182" y="678"/>
                  </a:lnTo>
                  <a:lnTo>
                    <a:pt x="182" y="676"/>
                  </a:lnTo>
                  <a:lnTo>
                    <a:pt x="184" y="676"/>
                  </a:lnTo>
                  <a:lnTo>
                    <a:pt x="184" y="673"/>
                  </a:lnTo>
                  <a:lnTo>
                    <a:pt x="186" y="673"/>
                  </a:lnTo>
                  <a:lnTo>
                    <a:pt x="186" y="671"/>
                  </a:lnTo>
                  <a:lnTo>
                    <a:pt x="189" y="671"/>
                  </a:lnTo>
                  <a:lnTo>
                    <a:pt x="189" y="669"/>
                  </a:lnTo>
                  <a:lnTo>
                    <a:pt x="191" y="669"/>
                  </a:lnTo>
                  <a:lnTo>
                    <a:pt x="193" y="669"/>
                  </a:lnTo>
                  <a:lnTo>
                    <a:pt x="191" y="669"/>
                  </a:lnTo>
                  <a:lnTo>
                    <a:pt x="193" y="669"/>
                  </a:lnTo>
                  <a:lnTo>
                    <a:pt x="196" y="669"/>
                  </a:lnTo>
                  <a:lnTo>
                    <a:pt x="198" y="666"/>
                  </a:lnTo>
                  <a:lnTo>
                    <a:pt x="200" y="664"/>
                  </a:lnTo>
                  <a:lnTo>
                    <a:pt x="200" y="664"/>
                  </a:lnTo>
                  <a:lnTo>
                    <a:pt x="200" y="662"/>
                  </a:lnTo>
                  <a:lnTo>
                    <a:pt x="203" y="662"/>
                  </a:lnTo>
                  <a:lnTo>
                    <a:pt x="205" y="662"/>
                  </a:lnTo>
                  <a:lnTo>
                    <a:pt x="207" y="662"/>
                  </a:lnTo>
                  <a:lnTo>
                    <a:pt x="210" y="662"/>
                  </a:lnTo>
                  <a:lnTo>
                    <a:pt x="212" y="662"/>
                  </a:lnTo>
                  <a:lnTo>
                    <a:pt x="215" y="659"/>
                  </a:lnTo>
                  <a:lnTo>
                    <a:pt x="217" y="659"/>
                  </a:lnTo>
                  <a:lnTo>
                    <a:pt x="224" y="659"/>
                  </a:lnTo>
                  <a:lnTo>
                    <a:pt x="224" y="657"/>
                  </a:lnTo>
                  <a:lnTo>
                    <a:pt x="224" y="654"/>
                  </a:lnTo>
                  <a:lnTo>
                    <a:pt x="226" y="654"/>
                  </a:lnTo>
                  <a:lnTo>
                    <a:pt x="229" y="654"/>
                  </a:lnTo>
                  <a:lnTo>
                    <a:pt x="231" y="654"/>
                  </a:lnTo>
                  <a:lnTo>
                    <a:pt x="233" y="654"/>
                  </a:lnTo>
                  <a:lnTo>
                    <a:pt x="236" y="654"/>
                  </a:lnTo>
                  <a:lnTo>
                    <a:pt x="238" y="654"/>
                  </a:lnTo>
                  <a:lnTo>
                    <a:pt x="238" y="652"/>
                  </a:lnTo>
                  <a:lnTo>
                    <a:pt x="241" y="652"/>
                  </a:lnTo>
                  <a:lnTo>
                    <a:pt x="243" y="652"/>
                  </a:lnTo>
                  <a:lnTo>
                    <a:pt x="243" y="650"/>
                  </a:lnTo>
                  <a:lnTo>
                    <a:pt x="245" y="650"/>
                  </a:lnTo>
                  <a:lnTo>
                    <a:pt x="245" y="654"/>
                  </a:lnTo>
                  <a:lnTo>
                    <a:pt x="248" y="654"/>
                  </a:lnTo>
                  <a:lnTo>
                    <a:pt x="250" y="654"/>
                  </a:lnTo>
                  <a:lnTo>
                    <a:pt x="252" y="654"/>
                  </a:lnTo>
                  <a:lnTo>
                    <a:pt x="255" y="654"/>
                  </a:lnTo>
                  <a:lnTo>
                    <a:pt x="255" y="652"/>
                  </a:lnTo>
                  <a:lnTo>
                    <a:pt x="257" y="652"/>
                  </a:lnTo>
                  <a:lnTo>
                    <a:pt x="257" y="652"/>
                  </a:lnTo>
                  <a:lnTo>
                    <a:pt x="262" y="652"/>
                  </a:lnTo>
                  <a:lnTo>
                    <a:pt x="262" y="657"/>
                  </a:lnTo>
                  <a:lnTo>
                    <a:pt x="264" y="657"/>
                  </a:lnTo>
                  <a:lnTo>
                    <a:pt x="264" y="654"/>
                  </a:lnTo>
                  <a:lnTo>
                    <a:pt x="267" y="654"/>
                  </a:lnTo>
                  <a:lnTo>
                    <a:pt x="269" y="657"/>
                  </a:lnTo>
                  <a:lnTo>
                    <a:pt x="271" y="657"/>
                  </a:lnTo>
                  <a:lnTo>
                    <a:pt x="274" y="657"/>
                  </a:lnTo>
                  <a:lnTo>
                    <a:pt x="276" y="657"/>
                  </a:lnTo>
                  <a:lnTo>
                    <a:pt x="278" y="654"/>
                  </a:lnTo>
                  <a:lnTo>
                    <a:pt x="274" y="662"/>
                  </a:lnTo>
                  <a:lnTo>
                    <a:pt x="276" y="659"/>
                  </a:lnTo>
                  <a:lnTo>
                    <a:pt x="278" y="657"/>
                  </a:lnTo>
                  <a:lnTo>
                    <a:pt x="278" y="659"/>
                  </a:lnTo>
                  <a:lnTo>
                    <a:pt x="278" y="662"/>
                  </a:lnTo>
                  <a:lnTo>
                    <a:pt x="281" y="662"/>
                  </a:lnTo>
                  <a:lnTo>
                    <a:pt x="283" y="662"/>
                  </a:lnTo>
                  <a:lnTo>
                    <a:pt x="285" y="662"/>
                  </a:lnTo>
                  <a:lnTo>
                    <a:pt x="288" y="664"/>
                  </a:lnTo>
                  <a:lnTo>
                    <a:pt x="290" y="664"/>
                  </a:lnTo>
                  <a:lnTo>
                    <a:pt x="290" y="666"/>
                  </a:lnTo>
                  <a:lnTo>
                    <a:pt x="290" y="669"/>
                  </a:lnTo>
                  <a:lnTo>
                    <a:pt x="293" y="669"/>
                  </a:lnTo>
                  <a:lnTo>
                    <a:pt x="295" y="669"/>
                  </a:lnTo>
                  <a:lnTo>
                    <a:pt x="297" y="669"/>
                  </a:lnTo>
                  <a:lnTo>
                    <a:pt x="297" y="671"/>
                  </a:lnTo>
                  <a:lnTo>
                    <a:pt x="300" y="673"/>
                  </a:lnTo>
                  <a:lnTo>
                    <a:pt x="302" y="676"/>
                  </a:lnTo>
                  <a:lnTo>
                    <a:pt x="304" y="676"/>
                  </a:lnTo>
                  <a:lnTo>
                    <a:pt x="311" y="678"/>
                  </a:lnTo>
                  <a:lnTo>
                    <a:pt x="311" y="676"/>
                  </a:lnTo>
                  <a:lnTo>
                    <a:pt x="314" y="676"/>
                  </a:lnTo>
                  <a:lnTo>
                    <a:pt x="314" y="676"/>
                  </a:lnTo>
                  <a:lnTo>
                    <a:pt x="316" y="676"/>
                  </a:lnTo>
                  <a:lnTo>
                    <a:pt x="319" y="676"/>
                  </a:lnTo>
                  <a:lnTo>
                    <a:pt x="321" y="676"/>
                  </a:lnTo>
                  <a:lnTo>
                    <a:pt x="323" y="676"/>
                  </a:lnTo>
                  <a:lnTo>
                    <a:pt x="323" y="673"/>
                  </a:lnTo>
                  <a:lnTo>
                    <a:pt x="326" y="673"/>
                  </a:lnTo>
                  <a:lnTo>
                    <a:pt x="328" y="673"/>
                  </a:lnTo>
                  <a:lnTo>
                    <a:pt x="330" y="673"/>
                  </a:lnTo>
                  <a:lnTo>
                    <a:pt x="333" y="673"/>
                  </a:lnTo>
                  <a:lnTo>
                    <a:pt x="335" y="673"/>
                  </a:lnTo>
                  <a:lnTo>
                    <a:pt x="337" y="673"/>
                  </a:lnTo>
                  <a:lnTo>
                    <a:pt x="340" y="673"/>
                  </a:lnTo>
                  <a:lnTo>
                    <a:pt x="342" y="673"/>
                  </a:lnTo>
                  <a:lnTo>
                    <a:pt x="344" y="673"/>
                  </a:lnTo>
                  <a:lnTo>
                    <a:pt x="344" y="676"/>
                  </a:lnTo>
                  <a:lnTo>
                    <a:pt x="344" y="678"/>
                  </a:lnTo>
                  <a:lnTo>
                    <a:pt x="347" y="678"/>
                  </a:lnTo>
                  <a:lnTo>
                    <a:pt x="344" y="680"/>
                  </a:lnTo>
                  <a:lnTo>
                    <a:pt x="344" y="683"/>
                  </a:lnTo>
                  <a:lnTo>
                    <a:pt x="359" y="683"/>
                  </a:lnTo>
                  <a:lnTo>
                    <a:pt x="359" y="680"/>
                  </a:lnTo>
                  <a:lnTo>
                    <a:pt x="363" y="680"/>
                  </a:lnTo>
                  <a:lnTo>
                    <a:pt x="366" y="683"/>
                  </a:lnTo>
                  <a:lnTo>
                    <a:pt x="370" y="685"/>
                  </a:lnTo>
                  <a:lnTo>
                    <a:pt x="373" y="683"/>
                  </a:lnTo>
                  <a:lnTo>
                    <a:pt x="375" y="683"/>
                  </a:lnTo>
                  <a:lnTo>
                    <a:pt x="378" y="683"/>
                  </a:lnTo>
                  <a:lnTo>
                    <a:pt x="382" y="680"/>
                  </a:lnTo>
                  <a:lnTo>
                    <a:pt x="382" y="678"/>
                  </a:lnTo>
                  <a:lnTo>
                    <a:pt x="394" y="666"/>
                  </a:lnTo>
                  <a:lnTo>
                    <a:pt x="404" y="654"/>
                  </a:lnTo>
                  <a:lnTo>
                    <a:pt x="404" y="650"/>
                  </a:lnTo>
                  <a:lnTo>
                    <a:pt x="389" y="621"/>
                  </a:lnTo>
                  <a:lnTo>
                    <a:pt x="389" y="617"/>
                  </a:lnTo>
                  <a:lnTo>
                    <a:pt x="387" y="617"/>
                  </a:lnTo>
                  <a:lnTo>
                    <a:pt x="382" y="612"/>
                  </a:lnTo>
                  <a:lnTo>
                    <a:pt x="380" y="610"/>
                  </a:lnTo>
                  <a:lnTo>
                    <a:pt x="378" y="610"/>
                  </a:lnTo>
                  <a:lnTo>
                    <a:pt x="368" y="605"/>
                  </a:lnTo>
                  <a:lnTo>
                    <a:pt x="363" y="602"/>
                  </a:lnTo>
                  <a:lnTo>
                    <a:pt x="354" y="600"/>
                  </a:lnTo>
                  <a:lnTo>
                    <a:pt x="354" y="598"/>
                  </a:lnTo>
                  <a:lnTo>
                    <a:pt x="354" y="595"/>
                  </a:lnTo>
                  <a:lnTo>
                    <a:pt x="382" y="602"/>
                  </a:lnTo>
                  <a:lnTo>
                    <a:pt x="385" y="602"/>
                  </a:lnTo>
                  <a:lnTo>
                    <a:pt x="387" y="605"/>
                  </a:lnTo>
                  <a:lnTo>
                    <a:pt x="394" y="612"/>
                  </a:lnTo>
                  <a:lnTo>
                    <a:pt x="401" y="619"/>
                  </a:lnTo>
                  <a:lnTo>
                    <a:pt x="408" y="626"/>
                  </a:lnTo>
                  <a:lnTo>
                    <a:pt x="427" y="628"/>
                  </a:lnTo>
                  <a:lnTo>
                    <a:pt x="437" y="631"/>
                  </a:lnTo>
                  <a:lnTo>
                    <a:pt x="439" y="631"/>
                  </a:lnTo>
                  <a:lnTo>
                    <a:pt x="446" y="633"/>
                  </a:lnTo>
                  <a:lnTo>
                    <a:pt x="448" y="633"/>
                  </a:lnTo>
                  <a:lnTo>
                    <a:pt x="451" y="633"/>
                  </a:lnTo>
                  <a:lnTo>
                    <a:pt x="453" y="631"/>
                  </a:lnTo>
                  <a:lnTo>
                    <a:pt x="456" y="631"/>
                  </a:lnTo>
                  <a:lnTo>
                    <a:pt x="458" y="631"/>
                  </a:lnTo>
                  <a:lnTo>
                    <a:pt x="458" y="628"/>
                  </a:lnTo>
                  <a:lnTo>
                    <a:pt x="460" y="636"/>
                  </a:lnTo>
                  <a:lnTo>
                    <a:pt x="460" y="638"/>
                  </a:lnTo>
                  <a:lnTo>
                    <a:pt x="463" y="640"/>
                  </a:lnTo>
                  <a:lnTo>
                    <a:pt x="463" y="643"/>
                  </a:lnTo>
                  <a:lnTo>
                    <a:pt x="460" y="647"/>
                  </a:lnTo>
                  <a:lnTo>
                    <a:pt x="460" y="650"/>
                  </a:lnTo>
                  <a:lnTo>
                    <a:pt x="463" y="650"/>
                  </a:lnTo>
                  <a:lnTo>
                    <a:pt x="463" y="652"/>
                  </a:lnTo>
                  <a:lnTo>
                    <a:pt x="463" y="654"/>
                  </a:lnTo>
                  <a:lnTo>
                    <a:pt x="463" y="657"/>
                  </a:lnTo>
                  <a:lnTo>
                    <a:pt x="465" y="659"/>
                  </a:lnTo>
                  <a:lnTo>
                    <a:pt x="472" y="662"/>
                  </a:lnTo>
                  <a:lnTo>
                    <a:pt x="472" y="659"/>
                  </a:lnTo>
                  <a:lnTo>
                    <a:pt x="474" y="659"/>
                  </a:lnTo>
                  <a:lnTo>
                    <a:pt x="477" y="659"/>
                  </a:lnTo>
                  <a:lnTo>
                    <a:pt x="479" y="659"/>
                  </a:lnTo>
                  <a:lnTo>
                    <a:pt x="479" y="662"/>
                  </a:lnTo>
                  <a:lnTo>
                    <a:pt x="479" y="664"/>
                  </a:lnTo>
                  <a:lnTo>
                    <a:pt x="481" y="664"/>
                  </a:lnTo>
                  <a:lnTo>
                    <a:pt x="484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89" y="664"/>
                  </a:lnTo>
                  <a:lnTo>
                    <a:pt x="496" y="664"/>
                  </a:lnTo>
                  <a:lnTo>
                    <a:pt x="498" y="664"/>
                  </a:lnTo>
                  <a:lnTo>
                    <a:pt x="500" y="664"/>
                  </a:lnTo>
                  <a:lnTo>
                    <a:pt x="503" y="664"/>
                  </a:lnTo>
                  <a:lnTo>
                    <a:pt x="505" y="664"/>
                  </a:lnTo>
                  <a:lnTo>
                    <a:pt x="507" y="664"/>
                  </a:lnTo>
                  <a:lnTo>
                    <a:pt x="510" y="664"/>
                  </a:lnTo>
                  <a:lnTo>
                    <a:pt x="512" y="664"/>
                  </a:lnTo>
                  <a:lnTo>
                    <a:pt x="512" y="662"/>
                  </a:lnTo>
                  <a:lnTo>
                    <a:pt x="515" y="662"/>
                  </a:lnTo>
                  <a:lnTo>
                    <a:pt x="517" y="662"/>
                  </a:lnTo>
                  <a:lnTo>
                    <a:pt x="519" y="662"/>
                  </a:lnTo>
                  <a:lnTo>
                    <a:pt x="519" y="664"/>
                  </a:lnTo>
                  <a:lnTo>
                    <a:pt x="522" y="664"/>
                  </a:lnTo>
                  <a:lnTo>
                    <a:pt x="522" y="662"/>
                  </a:lnTo>
                  <a:lnTo>
                    <a:pt x="524" y="662"/>
                  </a:lnTo>
                  <a:lnTo>
                    <a:pt x="526" y="662"/>
                  </a:lnTo>
                  <a:lnTo>
                    <a:pt x="526" y="659"/>
                  </a:lnTo>
                  <a:lnTo>
                    <a:pt x="529" y="659"/>
                  </a:lnTo>
                  <a:lnTo>
                    <a:pt x="529" y="657"/>
                  </a:lnTo>
                  <a:lnTo>
                    <a:pt x="526" y="654"/>
                  </a:lnTo>
                  <a:lnTo>
                    <a:pt x="524" y="654"/>
                  </a:lnTo>
                  <a:lnTo>
                    <a:pt x="522" y="652"/>
                  </a:lnTo>
                  <a:lnTo>
                    <a:pt x="522" y="650"/>
                  </a:lnTo>
                  <a:lnTo>
                    <a:pt x="522" y="647"/>
                  </a:lnTo>
                  <a:lnTo>
                    <a:pt x="522" y="645"/>
                  </a:lnTo>
                  <a:lnTo>
                    <a:pt x="519" y="645"/>
                  </a:lnTo>
                  <a:lnTo>
                    <a:pt x="517" y="645"/>
                  </a:lnTo>
                  <a:lnTo>
                    <a:pt x="517" y="643"/>
                  </a:lnTo>
                  <a:lnTo>
                    <a:pt x="519" y="640"/>
                  </a:lnTo>
                  <a:lnTo>
                    <a:pt x="517" y="640"/>
                  </a:lnTo>
                  <a:lnTo>
                    <a:pt x="515" y="643"/>
                  </a:lnTo>
                  <a:lnTo>
                    <a:pt x="515" y="640"/>
                  </a:lnTo>
                  <a:lnTo>
                    <a:pt x="512" y="640"/>
                  </a:lnTo>
                  <a:lnTo>
                    <a:pt x="512" y="638"/>
                  </a:lnTo>
                  <a:lnTo>
                    <a:pt x="512" y="636"/>
                  </a:lnTo>
                  <a:lnTo>
                    <a:pt x="512" y="633"/>
                  </a:lnTo>
                  <a:lnTo>
                    <a:pt x="512" y="631"/>
                  </a:lnTo>
                  <a:lnTo>
                    <a:pt x="515" y="631"/>
                  </a:lnTo>
                  <a:lnTo>
                    <a:pt x="515" y="628"/>
                  </a:lnTo>
                  <a:lnTo>
                    <a:pt x="515" y="626"/>
                  </a:lnTo>
                  <a:lnTo>
                    <a:pt x="517" y="626"/>
                  </a:lnTo>
                  <a:lnTo>
                    <a:pt x="517" y="624"/>
                  </a:lnTo>
                  <a:lnTo>
                    <a:pt x="517" y="621"/>
                  </a:lnTo>
                  <a:lnTo>
                    <a:pt x="517" y="619"/>
                  </a:lnTo>
                  <a:lnTo>
                    <a:pt x="519" y="619"/>
                  </a:lnTo>
                  <a:lnTo>
                    <a:pt x="519" y="617"/>
                  </a:lnTo>
                  <a:lnTo>
                    <a:pt x="517" y="617"/>
                  </a:lnTo>
                  <a:lnTo>
                    <a:pt x="517" y="614"/>
                  </a:lnTo>
                  <a:lnTo>
                    <a:pt x="515" y="614"/>
                  </a:lnTo>
                  <a:lnTo>
                    <a:pt x="515" y="612"/>
                  </a:lnTo>
                  <a:lnTo>
                    <a:pt x="512" y="612"/>
                  </a:lnTo>
                  <a:lnTo>
                    <a:pt x="510" y="612"/>
                  </a:lnTo>
                  <a:lnTo>
                    <a:pt x="510" y="612"/>
                  </a:lnTo>
                  <a:lnTo>
                    <a:pt x="507" y="612"/>
                  </a:lnTo>
                  <a:lnTo>
                    <a:pt x="505" y="612"/>
                  </a:lnTo>
                  <a:lnTo>
                    <a:pt x="505" y="610"/>
                  </a:lnTo>
                  <a:lnTo>
                    <a:pt x="503" y="610"/>
                  </a:lnTo>
                  <a:lnTo>
                    <a:pt x="500" y="610"/>
                  </a:lnTo>
                  <a:lnTo>
                    <a:pt x="498" y="610"/>
                  </a:lnTo>
                  <a:lnTo>
                    <a:pt x="496" y="610"/>
                  </a:lnTo>
                  <a:lnTo>
                    <a:pt x="493" y="610"/>
                  </a:lnTo>
                  <a:lnTo>
                    <a:pt x="491" y="612"/>
                  </a:lnTo>
                  <a:lnTo>
                    <a:pt x="489" y="610"/>
                  </a:lnTo>
                  <a:lnTo>
                    <a:pt x="491" y="610"/>
                  </a:lnTo>
                  <a:lnTo>
                    <a:pt x="493" y="610"/>
                  </a:lnTo>
                  <a:lnTo>
                    <a:pt x="496" y="607"/>
                  </a:lnTo>
                  <a:lnTo>
                    <a:pt x="496" y="605"/>
                  </a:lnTo>
                  <a:lnTo>
                    <a:pt x="498" y="605"/>
                  </a:lnTo>
                  <a:lnTo>
                    <a:pt x="500" y="605"/>
                  </a:lnTo>
                  <a:lnTo>
                    <a:pt x="503" y="605"/>
                  </a:lnTo>
                  <a:lnTo>
                    <a:pt x="507" y="607"/>
                  </a:lnTo>
                  <a:lnTo>
                    <a:pt x="510" y="610"/>
                  </a:lnTo>
                  <a:lnTo>
                    <a:pt x="512" y="612"/>
                  </a:lnTo>
                  <a:lnTo>
                    <a:pt x="517" y="612"/>
                  </a:lnTo>
                  <a:lnTo>
                    <a:pt x="519" y="612"/>
                  </a:lnTo>
                  <a:lnTo>
                    <a:pt x="524" y="614"/>
                  </a:lnTo>
                  <a:lnTo>
                    <a:pt x="526" y="621"/>
                  </a:lnTo>
                  <a:lnTo>
                    <a:pt x="529" y="624"/>
                  </a:lnTo>
                  <a:lnTo>
                    <a:pt x="529" y="626"/>
                  </a:lnTo>
                  <a:lnTo>
                    <a:pt x="531" y="626"/>
                  </a:lnTo>
                  <a:lnTo>
                    <a:pt x="536" y="626"/>
                  </a:lnTo>
                  <a:lnTo>
                    <a:pt x="536" y="624"/>
                  </a:lnTo>
                  <a:lnTo>
                    <a:pt x="538" y="621"/>
                  </a:lnTo>
                  <a:lnTo>
                    <a:pt x="541" y="619"/>
                  </a:lnTo>
                  <a:lnTo>
                    <a:pt x="543" y="619"/>
                  </a:lnTo>
                  <a:lnTo>
                    <a:pt x="543" y="617"/>
                  </a:lnTo>
                  <a:lnTo>
                    <a:pt x="543" y="614"/>
                  </a:lnTo>
                  <a:lnTo>
                    <a:pt x="543" y="612"/>
                  </a:lnTo>
                  <a:lnTo>
                    <a:pt x="543" y="612"/>
                  </a:lnTo>
                  <a:lnTo>
                    <a:pt x="543" y="612"/>
                  </a:lnTo>
                  <a:lnTo>
                    <a:pt x="545" y="610"/>
                  </a:lnTo>
                  <a:lnTo>
                    <a:pt x="545" y="607"/>
                  </a:lnTo>
                  <a:lnTo>
                    <a:pt x="545" y="605"/>
                  </a:lnTo>
                  <a:lnTo>
                    <a:pt x="548" y="602"/>
                  </a:lnTo>
                  <a:lnTo>
                    <a:pt x="548" y="600"/>
                  </a:lnTo>
                  <a:lnTo>
                    <a:pt x="550" y="598"/>
                  </a:lnTo>
                  <a:lnTo>
                    <a:pt x="552" y="595"/>
                  </a:lnTo>
                  <a:lnTo>
                    <a:pt x="552" y="593"/>
                  </a:lnTo>
                  <a:lnTo>
                    <a:pt x="552" y="591"/>
                  </a:lnTo>
                  <a:lnTo>
                    <a:pt x="555" y="591"/>
                  </a:lnTo>
                  <a:lnTo>
                    <a:pt x="555" y="588"/>
                  </a:lnTo>
                  <a:lnTo>
                    <a:pt x="557" y="586"/>
                  </a:lnTo>
                  <a:lnTo>
                    <a:pt x="559" y="584"/>
                  </a:lnTo>
                  <a:lnTo>
                    <a:pt x="559" y="581"/>
                  </a:lnTo>
                  <a:lnTo>
                    <a:pt x="559" y="579"/>
                  </a:lnTo>
                  <a:lnTo>
                    <a:pt x="559" y="576"/>
                  </a:lnTo>
                  <a:lnTo>
                    <a:pt x="562" y="576"/>
                  </a:lnTo>
                  <a:lnTo>
                    <a:pt x="564" y="576"/>
                  </a:lnTo>
                  <a:lnTo>
                    <a:pt x="567" y="574"/>
                  </a:lnTo>
                  <a:lnTo>
                    <a:pt x="569" y="574"/>
                  </a:lnTo>
                  <a:lnTo>
                    <a:pt x="571" y="572"/>
                  </a:lnTo>
                  <a:lnTo>
                    <a:pt x="571" y="569"/>
                  </a:lnTo>
                  <a:lnTo>
                    <a:pt x="571" y="567"/>
                  </a:lnTo>
                  <a:lnTo>
                    <a:pt x="571" y="565"/>
                  </a:lnTo>
                  <a:lnTo>
                    <a:pt x="574" y="565"/>
                  </a:lnTo>
                  <a:lnTo>
                    <a:pt x="574" y="562"/>
                  </a:lnTo>
                  <a:lnTo>
                    <a:pt x="574" y="560"/>
                  </a:lnTo>
                  <a:lnTo>
                    <a:pt x="571" y="560"/>
                  </a:lnTo>
                  <a:lnTo>
                    <a:pt x="571" y="558"/>
                  </a:lnTo>
                  <a:lnTo>
                    <a:pt x="571" y="555"/>
                  </a:lnTo>
                  <a:lnTo>
                    <a:pt x="569" y="555"/>
                  </a:lnTo>
                  <a:lnTo>
                    <a:pt x="569" y="553"/>
                  </a:lnTo>
                  <a:lnTo>
                    <a:pt x="569" y="550"/>
                  </a:lnTo>
                  <a:lnTo>
                    <a:pt x="567" y="548"/>
                  </a:lnTo>
                  <a:lnTo>
                    <a:pt x="567" y="546"/>
                  </a:lnTo>
                  <a:lnTo>
                    <a:pt x="564" y="546"/>
                  </a:lnTo>
                  <a:lnTo>
                    <a:pt x="564" y="543"/>
                  </a:lnTo>
                  <a:lnTo>
                    <a:pt x="564" y="541"/>
                  </a:lnTo>
                  <a:lnTo>
                    <a:pt x="562" y="536"/>
                  </a:lnTo>
                  <a:lnTo>
                    <a:pt x="559" y="532"/>
                  </a:lnTo>
                  <a:lnTo>
                    <a:pt x="557" y="529"/>
                  </a:lnTo>
                  <a:lnTo>
                    <a:pt x="557" y="527"/>
                  </a:lnTo>
                  <a:lnTo>
                    <a:pt x="557" y="524"/>
                  </a:lnTo>
                  <a:lnTo>
                    <a:pt x="555" y="524"/>
                  </a:lnTo>
                  <a:lnTo>
                    <a:pt x="555" y="522"/>
                  </a:lnTo>
                  <a:lnTo>
                    <a:pt x="555" y="520"/>
                  </a:lnTo>
                  <a:lnTo>
                    <a:pt x="552" y="517"/>
                  </a:lnTo>
                  <a:lnTo>
                    <a:pt x="552" y="515"/>
                  </a:lnTo>
                  <a:lnTo>
                    <a:pt x="552" y="513"/>
                  </a:lnTo>
                  <a:lnTo>
                    <a:pt x="552" y="510"/>
                  </a:lnTo>
                  <a:lnTo>
                    <a:pt x="555" y="510"/>
                  </a:lnTo>
                  <a:lnTo>
                    <a:pt x="555" y="506"/>
                  </a:lnTo>
                  <a:lnTo>
                    <a:pt x="557" y="503"/>
                  </a:lnTo>
                  <a:lnTo>
                    <a:pt x="557" y="501"/>
                  </a:lnTo>
                  <a:lnTo>
                    <a:pt x="562" y="501"/>
                  </a:lnTo>
                  <a:lnTo>
                    <a:pt x="564" y="498"/>
                  </a:lnTo>
                  <a:lnTo>
                    <a:pt x="567" y="496"/>
                  </a:lnTo>
                  <a:lnTo>
                    <a:pt x="571" y="494"/>
                  </a:lnTo>
                  <a:lnTo>
                    <a:pt x="571" y="491"/>
                  </a:lnTo>
                  <a:lnTo>
                    <a:pt x="574" y="491"/>
                  </a:lnTo>
                  <a:lnTo>
                    <a:pt x="574" y="489"/>
                  </a:lnTo>
                  <a:lnTo>
                    <a:pt x="574" y="487"/>
                  </a:lnTo>
                  <a:lnTo>
                    <a:pt x="576" y="487"/>
                  </a:lnTo>
                  <a:lnTo>
                    <a:pt x="574" y="484"/>
                  </a:lnTo>
                  <a:lnTo>
                    <a:pt x="574" y="482"/>
                  </a:lnTo>
                  <a:lnTo>
                    <a:pt x="574" y="480"/>
                  </a:lnTo>
                  <a:lnTo>
                    <a:pt x="574" y="477"/>
                  </a:lnTo>
                  <a:lnTo>
                    <a:pt x="574" y="475"/>
                  </a:lnTo>
                  <a:lnTo>
                    <a:pt x="574" y="473"/>
                  </a:lnTo>
                  <a:lnTo>
                    <a:pt x="574" y="470"/>
                  </a:lnTo>
                  <a:lnTo>
                    <a:pt x="574" y="468"/>
                  </a:lnTo>
                  <a:lnTo>
                    <a:pt x="571" y="465"/>
                  </a:lnTo>
                  <a:lnTo>
                    <a:pt x="571" y="463"/>
                  </a:lnTo>
                  <a:lnTo>
                    <a:pt x="571" y="461"/>
                  </a:lnTo>
                  <a:lnTo>
                    <a:pt x="571" y="458"/>
                  </a:lnTo>
                  <a:lnTo>
                    <a:pt x="571" y="456"/>
                  </a:lnTo>
                  <a:lnTo>
                    <a:pt x="569" y="454"/>
                  </a:lnTo>
                  <a:lnTo>
                    <a:pt x="574" y="454"/>
                  </a:lnTo>
                  <a:lnTo>
                    <a:pt x="574" y="458"/>
                  </a:lnTo>
                  <a:lnTo>
                    <a:pt x="576" y="458"/>
                  </a:lnTo>
                  <a:lnTo>
                    <a:pt x="576" y="461"/>
                  </a:lnTo>
                  <a:lnTo>
                    <a:pt x="576" y="463"/>
                  </a:lnTo>
                  <a:lnTo>
                    <a:pt x="576" y="465"/>
                  </a:lnTo>
                  <a:lnTo>
                    <a:pt x="576" y="468"/>
                  </a:lnTo>
                  <a:lnTo>
                    <a:pt x="576" y="470"/>
                  </a:lnTo>
                  <a:lnTo>
                    <a:pt x="576" y="473"/>
                  </a:lnTo>
                  <a:lnTo>
                    <a:pt x="578" y="477"/>
                  </a:lnTo>
                  <a:lnTo>
                    <a:pt x="578" y="480"/>
                  </a:lnTo>
                  <a:lnTo>
                    <a:pt x="578" y="482"/>
                  </a:lnTo>
                  <a:lnTo>
                    <a:pt x="578" y="484"/>
                  </a:lnTo>
                  <a:lnTo>
                    <a:pt x="578" y="487"/>
                  </a:lnTo>
                  <a:lnTo>
                    <a:pt x="578" y="489"/>
                  </a:lnTo>
                  <a:lnTo>
                    <a:pt x="578" y="491"/>
                  </a:lnTo>
                  <a:lnTo>
                    <a:pt x="576" y="494"/>
                  </a:lnTo>
                  <a:lnTo>
                    <a:pt x="571" y="498"/>
                  </a:lnTo>
                  <a:lnTo>
                    <a:pt x="567" y="501"/>
                  </a:lnTo>
                  <a:lnTo>
                    <a:pt x="559" y="506"/>
                  </a:lnTo>
                  <a:lnTo>
                    <a:pt x="559" y="508"/>
                  </a:lnTo>
                  <a:lnTo>
                    <a:pt x="557" y="513"/>
                  </a:lnTo>
                  <a:lnTo>
                    <a:pt x="557" y="517"/>
                  </a:lnTo>
                  <a:lnTo>
                    <a:pt x="557" y="520"/>
                  </a:lnTo>
                  <a:lnTo>
                    <a:pt x="557" y="522"/>
                  </a:lnTo>
                  <a:lnTo>
                    <a:pt x="559" y="522"/>
                  </a:lnTo>
                  <a:lnTo>
                    <a:pt x="559" y="524"/>
                  </a:lnTo>
                  <a:lnTo>
                    <a:pt x="562" y="527"/>
                  </a:lnTo>
                  <a:lnTo>
                    <a:pt x="562" y="529"/>
                  </a:lnTo>
                  <a:lnTo>
                    <a:pt x="564" y="532"/>
                  </a:lnTo>
                  <a:lnTo>
                    <a:pt x="564" y="534"/>
                  </a:lnTo>
                  <a:lnTo>
                    <a:pt x="567" y="536"/>
                  </a:lnTo>
                  <a:lnTo>
                    <a:pt x="569" y="539"/>
                  </a:lnTo>
                  <a:lnTo>
                    <a:pt x="571" y="543"/>
                  </a:lnTo>
                  <a:lnTo>
                    <a:pt x="571" y="546"/>
                  </a:lnTo>
                  <a:lnTo>
                    <a:pt x="574" y="546"/>
                  </a:lnTo>
                  <a:lnTo>
                    <a:pt x="574" y="548"/>
                  </a:lnTo>
                  <a:lnTo>
                    <a:pt x="574" y="550"/>
                  </a:lnTo>
                  <a:lnTo>
                    <a:pt x="576" y="553"/>
                  </a:lnTo>
                  <a:lnTo>
                    <a:pt x="576" y="555"/>
                  </a:lnTo>
                  <a:lnTo>
                    <a:pt x="578" y="555"/>
                  </a:lnTo>
                  <a:lnTo>
                    <a:pt x="578" y="555"/>
                  </a:lnTo>
                  <a:lnTo>
                    <a:pt x="578" y="558"/>
                  </a:lnTo>
                  <a:lnTo>
                    <a:pt x="578" y="560"/>
                  </a:lnTo>
                  <a:lnTo>
                    <a:pt x="578" y="562"/>
                  </a:lnTo>
                  <a:lnTo>
                    <a:pt x="578" y="567"/>
                  </a:lnTo>
                  <a:lnTo>
                    <a:pt x="578" y="569"/>
                  </a:lnTo>
                  <a:lnTo>
                    <a:pt x="578" y="572"/>
                  </a:lnTo>
                  <a:lnTo>
                    <a:pt x="581" y="574"/>
                  </a:lnTo>
                  <a:lnTo>
                    <a:pt x="578" y="574"/>
                  </a:lnTo>
                  <a:lnTo>
                    <a:pt x="578" y="576"/>
                  </a:lnTo>
                  <a:lnTo>
                    <a:pt x="576" y="576"/>
                  </a:lnTo>
                  <a:lnTo>
                    <a:pt x="574" y="581"/>
                  </a:lnTo>
                  <a:lnTo>
                    <a:pt x="571" y="581"/>
                  </a:lnTo>
                  <a:lnTo>
                    <a:pt x="571" y="584"/>
                  </a:lnTo>
                  <a:lnTo>
                    <a:pt x="571" y="586"/>
                  </a:lnTo>
                  <a:lnTo>
                    <a:pt x="571" y="588"/>
                  </a:lnTo>
                  <a:lnTo>
                    <a:pt x="571" y="591"/>
                  </a:lnTo>
                  <a:lnTo>
                    <a:pt x="574" y="591"/>
                  </a:lnTo>
                  <a:lnTo>
                    <a:pt x="574" y="593"/>
                  </a:lnTo>
                  <a:lnTo>
                    <a:pt x="574" y="595"/>
                  </a:lnTo>
                  <a:lnTo>
                    <a:pt x="574" y="598"/>
                  </a:lnTo>
                  <a:lnTo>
                    <a:pt x="574" y="600"/>
                  </a:lnTo>
                  <a:lnTo>
                    <a:pt x="576" y="600"/>
                  </a:lnTo>
                  <a:lnTo>
                    <a:pt x="574" y="605"/>
                  </a:lnTo>
                  <a:lnTo>
                    <a:pt x="574" y="607"/>
                  </a:lnTo>
                  <a:lnTo>
                    <a:pt x="574" y="610"/>
                  </a:lnTo>
                  <a:lnTo>
                    <a:pt x="571" y="610"/>
                  </a:lnTo>
                  <a:lnTo>
                    <a:pt x="571" y="612"/>
                  </a:lnTo>
                  <a:lnTo>
                    <a:pt x="569" y="612"/>
                  </a:lnTo>
                  <a:lnTo>
                    <a:pt x="569" y="612"/>
                  </a:lnTo>
                  <a:lnTo>
                    <a:pt x="569" y="614"/>
                  </a:lnTo>
                  <a:lnTo>
                    <a:pt x="569" y="617"/>
                  </a:lnTo>
                  <a:lnTo>
                    <a:pt x="571" y="617"/>
                  </a:lnTo>
                  <a:lnTo>
                    <a:pt x="571" y="619"/>
                  </a:lnTo>
                  <a:lnTo>
                    <a:pt x="569" y="619"/>
                  </a:lnTo>
                  <a:lnTo>
                    <a:pt x="569" y="621"/>
                  </a:lnTo>
                  <a:lnTo>
                    <a:pt x="571" y="621"/>
                  </a:lnTo>
                  <a:lnTo>
                    <a:pt x="571" y="624"/>
                  </a:lnTo>
                  <a:lnTo>
                    <a:pt x="574" y="624"/>
                  </a:lnTo>
                  <a:lnTo>
                    <a:pt x="574" y="626"/>
                  </a:lnTo>
                  <a:lnTo>
                    <a:pt x="574" y="628"/>
                  </a:lnTo>
                  <a:lnTo>
                    <a:pt x="576" y="628"/>
                  </a:lnTo>
                  <a:lnTo>
                    <a:pt x="576" y="631"/>
                  </a:lnTo>
                  <a:lnTo>
                    <a:pt x="578" y="633"/>
                  </a:lnTo>
                  <a:lnTo>
                    <a:pt x="578" y="636"/>
                  </a:lnTo>
                  <a:lnTo>
                    <a:pt x="581" y="636"/>
                  </a:lnTo>
                  <a:lnTo>
                    <a:pt x="581" y="638"/>
                  </a:lnTo>
                  <a:lnTo>
                    <a:pt x="581" y="640"/>
                  </a:lnTo>
                  <a:lnTo>
                    <a:pt x="583" y="640"/>
                  </a:lnTo>
                  <a:lnTo>
                    <a:pt x="583" y="643"/>
                  </a:lnTo>
                  <a:lnTo>
                    <a:pt x="583" y="645"/>
                  </a:lnTo>
                  <a:lnTo>
                    <a:pt x="583" y="647"/>
                  </a:lnTo>
                  <a:lnTo>
                    <a:pt x="583" y="650"/>
                  </a:lnTo>
                  <a:lnTo>
                    <a:pt x="585" y="650"/>
                  </a:lnTo>
                  <a:lnTo>
                    <a:pt x="588" y="654"/>
                  </a:lnTo>
                  <a:lnTo>
                    <a:pt x="590" y="654"/>
                  </a:lnTo>
                  <a:lnTo>
                    <a:pt x="593" y="657"/>
                  </a:lnTo>
                  <a:lnTo>
                    <a:pt x="595" y="657"/>
                  </a:lnTo>
                  <a:lnTo>
                    <a:pt x="597" y="657"/>
                  </a:lnTo>
                  <a:lnTo>
                    <a:pt x="600" y="659"/>
                  </a:lnTo>
                  <a:lnTo>
                    <a:pt x="602" y="659"/>
                  </a:lnTo>
                  <a:lnTo>
                    <a:pt x="604" y="659"/>
                  </a:lnTo>
                  <a:lnTo>
                    <a:pt x="607" y="662"/>
                  </a:lnTo>
                  <a:lnTo>
                    <a:pt x="609" y="662"/>
                  </a:lnTo>
                  <a:lnTo>
                    <a:pt x="611" y="662"/>
                  </a:lnTo>
                  <a:lnTo>
                    <a:pt x="614" y="662"/>
                  </a:lnTo>
                  <a:lnTo>
                    <a:pt x="616" y="662"/>
                  </a:lnTo>
                  <a:lnTo>
                    <a:pt x="618" y="662"/>
                  </a:lnTo>
                  <a:lnTo>
                    <a:pt x="621" y="662"/>
                  </a:lnTo>
                  <a:lnTo>
                    <a:pt x="623" y="659"/>
                  </a:lnTo>
                  <a:lnTo>
                    <a:pt x="621" y="654"/>
                  </a:lnTo>
                  <a:lnTo>
                    <a:pt x="621" y="652"/>
                  </a:lnTo>
                  <a:lnTo>
                    <a:pt x="621" y="650"/>
                  </a:lnTo>
                  <a:lnTo>
                    <a:pt x="618" y="650"/>
                  </a:lnTo>
                  <a:lnTo>
                    <a:pt x="618" y="647"/>
                  </a:lnTo>
                  <a:lnTo>
                    <a:pt x="618" y="645"/>
                  </a:lnTo>
                  <a:lnTo>
                    <a:pt x="618" y="643"/>
                  </a:lnTo>
                  <a:lnTo>
                    <a:pt x="618" y="640"/>
                  </a:lnTo>
                  <a:lnTo>
                    <a:pt x="621" y="636"/>
                  </a:lnTo>
                  <a:lnTo>
                    <a:pt x="621" y="633"/>
                  </a:lnTo>
                  <a:lnTo>
                    <a:pt x="623" y="631"/>
                  </a:lnTo>
                  <a:lnTo>
                    <a:pt x="626" y="628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30" y="624"/>
                  </a:lnTo>
                  <a:lnTo>
                    <a:pt x="633" y="624"/>
                  </a:lnTo>
                  <a:lnTo>
                    <a:pt x="635" y="624"/>
                  </a:lnTo>
                  <a:lnTo>
                    <a:pt x="637" y="621"/>
                  </a:lnTo>
                  <a:lnTo>
                    <a:pt x="640" y="621"/>
                  </a:lnTo>
                  <a:lnTo>
                    <a:pt x="642" y="621"/>
                  </a:lnTo>
                  <a:lnTo>
                    <a:pt x="644" y="621"/>
                  </a:lnTo>
                  <a:lnTo>
                    <a:pt x="647" y="621"/>
                  </a:lnTo>
                  <a:lnTo>
                    <a:pt x="649" y="621"/>
                  </a:lnTo>
                  <a:lnTo>
                    <a:pt x="652" y="621"/>
                  </a:lnTo>
                  <a:lnTo>
                    <a:pt x="654" y="621"/>
                  </a:lnTo>
                  <a:lnTo>
                    <a:pt x="656" y="621"/>
                  </a:lnTo>
                  <a:lnTo>
                    <a:pt x="656" y="621"/>
                  </a:lnTo>
                  <a:lnTo>
                    <a:pt x="656" y="619"/>
                  </a:lnTo>
                  <a:lnTo>
                    <a:pt x="659" y="619"/>
                  </a:lnTo>
                  <a:lnTo>
                    <a:pt x="661" y="621"/>
                  </a:lnTo>
                  <a:lnTo>
                    <a:pt x="661" y="619"/>
                  </a:lnTo>
                  <a:lnTo>
                    <a:pt x="663" y="619"/>
                  </a:lnTo>
                  <a:lnTo>
                    <a:pt x="663" y="617"/>
                  </a:lnTo>
                  <a:lnTo>
                    <a:pt x="666" y="617"/>
                  </a:lnTo>
                  <a:lnTo>
                    <a:pt x="668" y="617"/>
                  </a:lnTo>
                  <a:lnTo>
                    <a:pt x="670" y="617"/>
                  </a:lnTo>
                  <a:lnTo>
                    <a:pt x="670" y="614"/>
                  </a:lnTo>
                  <a:lnTo>
                    <a:pt x="673" y="614"/>
                  </a:lnTo>
                  <a:lnTo>
                    <a:pt x="675" y="614"/>
                  </a:lnTo>
                  <a:lnTo>
                    <a:pt x="678" y="614"/>
                  </a:lnTo>
                  <a:lnTo>
                    <a:pt x="680" y="612"/>
                  </a:lnTo>
                  <a:lnTo>
                    <a:pt x="682" y="612"/>
                  </a:lnTo>
                  <a:lnTo>
                    <a:pt x="685" y="612"/>
                  </a:lnTo>
                  <a:lnTo>
                    <a:pt x="687" y="612"/>
                  </a:lnTo>
                  <a:lnTo>
                    <a:pt x="687" y="614"/>
                  </a:lnTo>
                  <a:lnTo>
                    <a:pt x="689" y="612"/>
                  </a:lnTo>
                  <a:lnTo>
                    <a:pt x="692" y="612"/>
                  </a:lnTo>
                  <a:lnTo>
                    <a:pt x="692" y="612"/>
                  </a:lnTo>
                  <a:lnTo>
                    <a:pt x="694" y="612"/>
                  </a:lnTo>
                  <a:lnTo>
                    <a:pt x="696" y="612"/>
                  </a:lnTo>
                  <a:lnTo>
                    <a:pt x="699" y="612"/>
                  </a:lnTo>
                  <a:lnTo>
                    <a:pt x="701" y="612"/>
                  </a:lnTo>
                  <a:lnTo>
                    <a:pt x="704" y="612"/>
                  </a:lnTo>
                  <a:lnTo>
                    <a:pt x="704" y="610"/>
                  </a:lnTo>
                  <a:lnTo>
                    <a:pt x="706" y="610"/>
                  </a:lnTo>
                  <a:lnTo>
                    <a:pt x="708" y="610"/>
                  </a:lnTo>
                  <a:lnTo>
                    <a:pt x="711" y="610"/>
                  </a:lnTo>
                  <a:lnTo>
                    <a:pt x="713" y="610"/>
                  </a:lnTo>
                  <a:lnTo>
                    <a:pt x="713" y="610"/>
                  </a:lnTo>
                  <a:lnTo>
                    <a:pt x="715" y="610"/>
                  </a:lnTo>
                  <a:lnTo>
                    <a:pt x="718" y="612"/>
                  </a:lnTo>
                  <a:lnTo>
                    <a:pt x="718" y="610"/>
                  </a:lnTo>
                  <a:lnTo>
                    <a:pt x="720" y="610"/>
                  </a:lnTo>
                  <a:lnTo>
                    <a:pt x="722" y="610"/>
                  </a:lnTo>
                  <a:lnTo>
                    <a:pt x="725" y="610"/>
                  </a:lnTo>
                  <a:lnTo>
                    <a:pt x="727" y="610"/>
                  </a:lnTo>
                  <a:lnTo>
                    <a:pt x="730" y="612"/>
                  </a:lnTo>
                  <a:lnTo>
                    <a:pt x="732" y="612"/>
                  </a:lnTo>
                  <a:lnTo>
                    <a:pt x="734" y="612"/>
                  </a:lnTo>
                  <a:lnTo>
                    <a:pt x="734" y="612"/>
                  </a:lnTo>
                  <a:lnTo>
                    <a:pt x="737" y="612"/>
                  </a:lnTo>
                  <a:lnTo>
                    <a:pt x="739" y="612"/>
                  </a:lnTo>
                  <a:lnTo>
                    <a:pt x="741" y="612"/>
                  </a:lnTo>
                  <a:lnTo>
                    <a:pt x="744" y="612"/>
                  </a:lnTo>
                  <a:lnTo>
                    <a:pt x="746" y="612"/>
                  </a:lnTo>
                  <a:lnTo>
                    <a:pt x="748" y="612"/>
                  </a:lnTo>
                  <a:lnTo>
                    <a:pt x="751" y="612"/>
                  </a:lnTo>
                  <a:lnTo>
                    <a:pt x="753" y="612"/>
                  </a:lnTo>
                  <a:lnTo>
                    <a:pt x="755" y="614"/>
                  </a:lnTo>
                  <a:lnTo>
                    <a:pt x="758" y="614"/>
                  </a:lnTo>
                  <a:lnTo>
                    <a:pt x="758" y="617"/>
                  </a:lnTo>
                  <a:lnTo>
                    <a:pt x="760" y="617"/>
                  </a:lnTo>
                  <a:lnTo>
                    <a:pt x="763" y="619"/>
                  </a:lnTo>
                  <a:lnTo>
                    <a:pt x="765" y="621"/>
                  </a:lnTo>
                  <a:lnTo>
                    <a:pt x="767" y="624"/>
                  </a:lnTo>
                  <a:lnTo>
                    <a:pt x="767" y="626"/>
                  </a:lnTo>
                  <a:lnTo>
                    <a:pt x="770" y="626"/>
                  </a:lnTo>
                  <a:lnTo>
                    <a:pt x="770" y="628"/>
                  </a:lnTo>
                  <a:lnTo>
                    <a:pt x="772" y="631"/>
                  </a:lnTo>
                  <a:lnTo>
                    <a:pt x="774" y="631"/>
                  </a:lnTo>
                  <a:lnTo>
                    <a:pt x="777" y="631"/>
                  </a:lnTo>
                  <a:lnTo>
                    <a:pt x="777" y="633"/>
                  </a:lnTo>
                  <a:lnTo>
                    <a:pt x="779" y="633"/>
                  </a:lnTo>
                  <a:lnTo>
                    <a:pt x="781" y="633"/>
                  </a:lnTo>
                  <a:lnTo>
                    <a:pt x="781" y="636"/>
                  </a:lnTo>
                  <a:lnTo>
                    <a:pt x="784" y="636"/>
                  </a:lnTo>
                  <a:lnTo>
                    <a:pt x="784" y="638"/>
                  </a:lnTo>
                  <a:lnTo>
                    <a:pt x="786" y="638"/>
                  </a:lnTo>
                  <a:lnTo>
                    <a:pt x="786" y="640"/>
                  </a:lnTo>
                  <a:lnTo>
                    <a:pt x="789" y="640"/>
                  </a:lnTo>
                  <a:lnTo>
                    <a:pt x="789" y="638"/>
                  </a:lnTo>
                  <a:lnTo>
                    <a:pt x="791" y="638"/>
                  </a:lnTo>
                  <a:lnTo>
                    <a:pt x="791" y="636"/>
                  </a:lnTo>
                  <a:lnTo>
                    <a:pt x="793" y="636"/>
                  </a:lnTo>
                  <a:lnTo>
                    <a:pt x="796" y="636"/>
                  </a:lnTo>
                  <a:lnTo>
                    <a:pt x="798" y="636"/>
                  </a:lnTo>
                  <a:lnTo>
                    <a:pt x="800" y="636"/>
                  </a:lnTo>
                  <a:lnTo>
                    <a:pt x="803" y="638"/>
                  </a:lnTo>
                  <a:lnTo>
                    <a:pt x="807" y="640"/>
                  </a:lnTo>
                  <a:lnTo>
                    <a:pt x="817" y="647"/>
                  </a:lnTo>
                  <a:lnTo>
                    <a:pt x="824" y="650"/>
                  </a:lnTo>
                  <a:lnTo>
                    <a:pt x="826" y="652"/>
                  </a:lnTo>
                  <a:lnTo>
                    <a:pt x="831" y="652"/>
                  </a:lnTo>
                  <a:lnTo>
                    <a:pt x="831" y="654"/>
                  </a:lnTo>
                  <a:lnTo>
                    <a:pt x="833" y="654"/>
                  </a:lnTo>
                  <a:lnTo>
                    <a:pt x="836" y="654"/>
                  </a:lnTo>
                  <a:lnTo>
                    <a:pt x="838" y="657"/>
                  </a:lnTo>
                  <a:lnTo>
                    <a:pt x="841" y="659"/>
                  </a:lnTo>
                  <a:lnTo>
                    <a:pt x="843" y="662"/>
                  </a:lnTo>
                  <a:lnTo>
                    <a:pt x="845" y="662"/>
                  </a:lnTo>
                  <a:lnTo>
                    <a:pt x="845" y="664"/>
                  </a:lnTo>
                  <a:lnTo>
                    <a:pt x="848" y="664"/>
                  </a:lnTo>
                  <a:lnTo>
                    <a:pt x="848" y="666"/>
                  </a:lnTo>
                  <a:lnTo>
                    <a:pt x="850" y="666"/>
                  </a:lnTo>
                  <a:lnTo>
                    <a:pt x="852" y="666"/>
                  </a:lnTo>
                  <a:lnTo>
                    <a:pt x="855" y="666"/>
                  </a:lnTo>
                  <a:lnTo>
                    <a:pt x="857" y="666"/>
                  </a:lnTo>
                  <a:lnTo>
                    <a:pt x="859" y="666"/>
                  </a:lnTo>
                  <a:lnTo>
                    <a:pt x="864" y="666"/>
                  </a:lnTo>
                  <a:lnTo>
                    <a:pt x="866" y="664"/>
                  </a:lnTo>
                  <a:lnTo>
                    <a:pt x="869" y="662"/>
                  </a:lnTo>
                  <a:lnTo>
                    <a:pt x="869" y="659"/>
                  </a:lnTo>
                  <a:lnTo>
                    <a:pt x="869" y="657"/>
                  </a:lnTo>
                  <a:lnTo>
                    <a:pt x="869" y="654"/>
                  </a:lnTo>
                  <a:lnTo>
                    <a:pt x="866" y="652"/>
                  </a:lnTo>
                  <a:lnTo>
                    <a:pt x="866" y="650"/>
                  </a:lnTo>
                  <a:lnTo>
                    <a:pt x="866" y="647"/>
                  </a:lnTo>
                  <a:lnTo>
                    <a:pt x="864" y="647"/>
                  </a:lnTo>
                  <a:lnTo>
                    <a:pt x="862" y="645"/>
                  </a:lnTo>
                  <a:lnTo>
                    <a:pt x="859" y="645"/>
                  </a:lnTo>
                  <a:lnTo>
                    <a:pt x="859" y="647"/>
                  </a:lnTo>
                  <a:lnTo>
                    <a:pt x="862" y="647"/>
                  </a:lnTo>
                  <a:lnTo>
                    <a:pt x="862" y="650"/>
                  </a:lnTo>
                  <a:lnTo>
                    <a:pt x="859" y="650"/>
                  </a:lnTo>
                  <a:lnTo>
                    <a:pt x="857" y="650"/>
                  </a:lnTo>
                  <a:lnTo>
                    <a:pt x="848" y="647"/>
                  </a:lnTo>
                  <a:lnTo>
                    <a:pt x="848" y="645"/>
                  </a:lnTo>
                  <a:lnTo>
                    <a:pt x="836" y="640"/>
                  </a:lnTo>
                  <a:lnTo>
                    <a:pt x="819" y="633"/>
                  </a:lnTo>
                  <a:lnTo>
                    <a:pt x="810" y="631"/>
                  </a:lnTo>
                  <a:lnTo>
                    <a:pt x="803" y="628"/>
                  </a:lnTo>
                  <a:lnTo>
                    <a:pt x="803" y="626"/>
                  </a:lnTo>
                  <a:lnTo>
                    <a:pt x="800" y="626"/>
                  </a:lnTo>
                  <a:lnTo>
                    <a:pt x="798" y="628"/>
                  </a:lnTo>
                  <a:lnTo>
                    <a:pt x="798" y="631"/>
                  </a:lnTo>
                  <a:lnTo>
                    <a:pt x="796" y="631"/>
                  </a:lnTo>
                  <a:lnTo>
                    <a:pt x="796" y="628"/>
                  </a:lnTo>
                  <a:lnTo>
                    <a:pt x="793" y="626"/>
                  </a:lnTo>
                  <a:lnTo>
                    <a:pt x="791" y="624"/>
                  </a:lnTo>
                  <a:lnTo>
                    <a:pt x="791" y="621"/>
                  </a:lnTo>
                  <a:lnTo>
                    <a:pt x="789" y="621"/>
                  </a:lnTo>
                  <a:lnTo>
                    <a:pt x="789" y="619"/>
                  </a:lnTo>
                  <a:lnTo>
                    <a:pt x="786" y="617"/>
                  </a:lnTo>
                  <a:lnTo>
                    <a:pt x="784" y="617"/>
                  </a:lnTo>
                  <a:lnTo>
                    <a:pt x="781" y="617"/>
                  </a:lnTo>
                  <a:lnTo>
                    <a:pt x="779" y="617"/>
                  </a:lnTo>
                  <a:lnTo>
                    <a:pt x="779" y="614"/>
                  </a:lnTo>
                  <a:lnTo>
                    <a:pt x="779" y="612"/>
                  </a:lnTo>
                  <a:lnTo>
                    <a:pt x="777" y="612"/>
                  </a:lnTo>
                  <a:lnTo>
                    <a:pt x="777" y="610"/>
                  </a:lnTo>
                  <a:lnTo>
                    <a:pt x="777" y="607"/>
                  </a:lnTo>
                  <a:lnTo>
                    <a:pt x="777" y="605"/>
                  </a:lnTo>
                  <a:lnTo>
                    <a:pt x="777" y="602"/>
                  </a:lnTo>
                  <a:lnTo>
                    <a:pt x="774" y="600"/>
                  </a:lnTo>
                  <a:lnTo>
                    <a:pt x="772" y="600"/>
                  </a:lnTo>
                  <a:lnTo>
                    <a:pt x="770" y="598"/>
                  </a:lnTo>
                  <a:lnTo>
                    <a:pt x="770" y="595"/>
                  </a:lnTo>
                  <a:lnTo>
                    <a:pt x="770" y="595"/>
                  </a:lnTo>
                  <a:lnTo>
                    <a:pt x="770" y="593"/>
                  </a:lnTo>
                  <a:lnTo>
                    <a:pt x="770" y="591"/>
                  </a:lnTo>
                  <a:lnTo>
                    <a:pt x="770" y="591"/>
                  </a:lnTo>
                  <a:lnTo>
                    <a:pt x="772" y="593"/>
                  </a:lnTo>
                  <a:lnTo>
                    <a:pt x="774" y="595"/>
                  </a:lnTo>
                  <a:lnTo>
                    <a:pt x="777" y="598"/>
                  </a:lnTo>
                  <a:lnTo>
                    <a:pt x="779" y="598"/>
                  </a:lnTo>
                  <a:lnTo>
                    <a:pt x="781" y="600"/>
                  </a:lnTo>
                  <a:lnTo>
                    <a:pt x="784" y="602"/>
                  </a:lnTo>
                  <a:lnTo>
                    <a:pt x="784" y="605"/>
                  </a:lnTo>
                  <a:lnTo>
                    <a:pt x="786" y="605"/>
                  </a:lnTo>
                  <a:lnTo>
                    <a:pt x="789" y="607"/>
                  </a:lnTo>
                  <a:lnTo>
                    <a:pt x="791" y="612"/>
                  </a:lnTo>
                  <a:lnTo>
                    <a:pt x="789" y="612"/>
                  </a:lnTo>
                  <a:lnTo>
                    <a:pt x="786" y="612"/>
                  </a:lnTo>
                  <a:lnTo>
                    <a:pt x="789" y="612"/>
                  </a:lnTo>
                  <a:lnTo>
                    <a:pt x="789" y="614"/>
                  </a:lnTo>
                  <a:lnTo>
                    <a:pt x="791" y="614"/>
                  </a:lnTo>
                  <a:lnTo>
                    <a:pt x="793" y="614"/>
                  </a:lnTo>
                  <a:lnTo>
                    <a:pt x="796" y="614"/>
                  </a:lnTo>
                  <a:lnTo>
                    <a:pt x="798" y="614"/>
                  </a:lnTo>
                  <a:lnTo>
                    <a:pt x="798" y="612"/>
                  </a:lnTo>
                  <a:lnTo>
                    <a:pt x="800" y="612"/>
                  </a:lnTo>
                  <a:lnTo>
                    <a:pt x="803" y="612"/>
                  </a:lnTo>
                  <a:lnTo>
                    <a:pt x="803" y="612"/>
                  </a:lnTo>
                  <a:lnTo>
                    <a:pt x="803" y="610"/>
                  </a:lnTo>
                  <a:lnTo>
                    <a:pt x="805" y="610"/>
                  </a:lnTo>
                  <a:lnTo>
                    <a:pt x="807" y="610"/>
                  </a:lnTo>
                  <a:lnTo>
                    <a:pt x="810" y="607"/>
                  </a:lnTo>
                  <a:lnTo>
                    <a:pt x="810" y="605"/>
                  </a:lnTo>
                  <a:lnTo>
                    <a:pt x="817" y="598"/>
                  </a:lnTo>
                  <a:lnTo>
                    <a:pt x="819" y="598"/>
                  </a:lnTo>
                  <a:lnTo>
                    <a:pt x="822" y="598"/>
                  </a:lnTo>
                  <a:lnTo>
                    <a:pt x="824" y="598"/>
                  </a:lnTo>
                  <a:lnTo>
                    <a:pt x="826" y="598"/>
                  </a:lnTo>
                  <a:lnTo>
                    <a:pt x="826" y="595"/>
                  </a:lnTo>
                  <a:lnTo>
                    <a:pt x="826" y="593"/>
                  </a:lnTo>
                  <a:lnTo>
                    <a:pt x="824" y="591"/>
                  </a:lnTo>
                  <a:lnTo>
                    <a:pt x="822" y="591"/>
                  </a:lnTo>
                  <a:lnTo>
                    <a:pt x="819" y="591"/>
                  </a:lnTo>
                  <a:lnTo>
                    <a:pt x="815" y="588"/>
                  </a:lnTo>
                  <a:lnTo>
                    <a:pt x="812" y="588"/>
                  </a:lnTo>
                  <a:lnTo>
                    <a:pt x="812" y="586"/>
                  </a:lnTo>
                  <a:lnTo>
                    <a:pt x="810" y="586"/>
                  </a:lnTo>
                  <a:lnTo>
                    <a:pt x="807" y="586"/>
                  </a:lnTo>
                  <a:lnTo>
                    <a:pt x="807" y="584"/>
                  </a:lnTo>
                  <a:lnTo>
                    <a:pt x="805" y="584"/>
                  </a:lnTo>
                  <a:lnTo>
                    <a:pt x="805" y="581"/>
                  </a:lnTo>
                  <a:lnTo>
                    <a:pt x="803" y="581"/>
                  </a:lnTo>
                  <a:lnTo>
                    <a:pt x="800" y="581"/>
                  </a:lnTo>
                  <a:lnTo>
                    <a:pt x="798" y="581"/>
                  </a:lnTo>
                  <a:lnTo>
                    <a:pt x="798" y="579"/>
                  </a:lnTo>
                  <a:lnTo>
                    <a:pt x="796" y="579"/>
                  </a:lnTo>
                  <a:lnTo>
                    <a:pt x="796" y="581"/>
                  </a:lnTo>
                  <a:lnTo>
                    <a:pt x="793" y="581"/>
                  </a:lnTo>
                  <a:lnTo>
                    <a:pt x="791" y="581"/>
                  </a:lnTo>
                  <a:lnTo>
                    <a:pt x="789" y="581"/>
                  </a:lnTo>
                  <a:lnTo>
                    <a:pt x="786" y="581"/>
                  </a:lnTo>
                  <a:lnTo>
                    <a:pt x="786" y="579"/>
                  </a:lnTo>
                  <a:lnTo>
                    <a:pt x="784" y="579"/>
                  </a:lnTo>
                  <a:lnTo>
                    <a:pt x="781" y="576"/>
                  </a:lnTo>
                  <a:lnTo>
                    <a:pt x="779" y="574"/>
                  </a:lnTo>
                  <a:lnTo>
                    <a:pt x="779" y="572"/>
                  </a:lnTo>
                  <a:lnTo>
                    <a:pt x="777" y="572"/>
                  </a:lnTo>
                  <a:lnTo>
                    <a:pt x="774" y="569"/>
                  </a:lnTo>
                  <a:lnTo>
                    <a:pt x="774" y="565"/>
                  </a:lnTo>
                  <a:lnTo>
                    <a:pt x="774" y="562"/>
                  </a:lnTo>
                  <a:lnTo>
                    <a:pt x="774" y="560"/>
                  </a:lnTo>
                  <a:lnTo>
                    <a:pt x="774" y="558"/>
                  </a:lnTo>
                  <a:lnTo>
                    <a:pt x="772" y="555"/>
                  </a:lnTo>
                  <a:lnTo>
                    <a:pt x="772" y="555"/>
                  </a:lnTo>
                  <a:lnTo>
                    <a:pt x="770" y="555"/>
                  </a:lnTo>
                  <a:lnTo>
                    <a:pt x="770" y="553"/>
                  </a:lnTo>
                  <a:lnTo>
                    <a:pt x="770" y="550"/>
                  </a:lnTo>
                  <a:lnTo>
                    <a:pt x="770" y="548"/>
                  </a:lnTo>
                  <a:lnTo>
                    <a:pt x="770" y="546"/>
                  </a:lnTo>
                  <a:lnTo>
                    <a:pt x="770" y="543"/>
                  </a:lnTo>
                  <a:lnTo>
                    <a:pt x="770" y="543"/>
                  </a:lnTo>
                  <a:lnTo>
                    <a:pt x="770" y="541"/>
                  </a:lnTo>
                  <a:lnTo>
                    <a:pt x="770" y="539"/>
                  </a:lnTo>
                  <a:lnTo>
                    <a:pt x="767" y="539"/>
                  </a:lnTo>
                  <a:lnTo>
                    <a:pt x="767" y="536"/>
                  </a:lnTo>
                  <a:lnTo>
                    <a:pt x="765" y="536"/>
                  </a:lnTo>
                  <a:lnTo>
                    <a:pt x="763" y="536"/>
                  </a:lnTo>
                  <a:lnTo>
                    <a:pt x="760" y="536"/>
                  </a:lnTo>
                  <a:lnTo>
                    <a:pt x="758" y="536"/>
                  </a:lnTo>
                  <a:lnTo>
                    <a:pt x="755" y="536"/>
                  </a:lnTo>
                  <a:lnTo>
                    <a:pt x="755" y="539"/>
                  </a:lnTo>
                  <a:lnTo>
                    <a:pt x="753" y="539"/>
                  </a:lnTo>
                  <a:lnTo>
                    <a:pt x="753" y="541"/>
                  </a:lnTo>
                  <a:lnTo>
                    <a:pt x="751" y="541"/>
                  </a:lnTo>
                  <a:lnTo>
                    <a:pt x="748" y="541"/>
                  </a:lnTo>
                  <a:lnTo>
                    <a:pt x="746" y="541"/>
                  </a:lnTo>
                  <a:lnTo>
                    <a:pt x="746" y="543"/>
                  </a:lnTo>
                  <a:lnTo>
                    <a:pt x="744" y="543"/>
                  </a:lnTo>
                  <a:lnTo>
                    <a:pt x="741" y="543"/>
                  </a:lnTo>
                  <a:lnTo>
                    <a:pt x="741" y="546"/>
                  </a:lnTo>
                  <a:lnTo>
                    <a:pt x="739" y="546"/>
                  </a:lnTo>
                  <a:lnTo>
                    <a:pt x="737" y="546"/>
                  </a:lnTo>
                  <a:lnTo>
                    <a:pt x="734" y="543"/>
                  </a:lnTo>
                  <a:lnTo>
                    <a:pt x="734" y="546"/>
                  </a:lnTo>
                  <a:lnTo>
                    <a:pt x="732" y="546"/>
                  </a:lnTo>
                  <a:lnTo>
                    <a:pt x="732" y="548"/>
                  </a:lnTo>
                  <a:lnTo>
                    <a:pt x="730" y="548"/>
                  </a:lnTo>
                  <a:lnTo>
                    <a:pt x="727" y="548"/>
                  </a:lnTo>
                  <a:lnTo>
                    <a:pt x="727" y="546"/>
                  </a:lnTo>
                  <a:lnTo>
                    <a:pt x="725" y="546"/>
                  </a:lnTo>
                  <a:lnTo>
                    <a:pt x="727" y="543"/>
                  </a:lnTo>
                  <a:lnTo>
                    <a:pt x="730" y="543"/>
                  </a:lnTo>
                  <a:lnTo>
                    <a:pt x="732" y="543"/>
                  </a:lnTo>
                  <a:lnTo>
                    <a:pt x="732" y="541"/>
                  </a:lnTo>
                  <a:lnTo>
                    <a:pt x="730" y="541"/>
                  </a:lnTo>
                  <a:lnTo>
                    <a:pt x="727" y="541"/>
                  </a:lnTo>
                  <a:lnTo>
                    <a:pt x="727" y="539"/>
                  </a:lnTo>
                  <a:lnTo>
                    <a:pt x="727" y="536"/>
                  </a:lnTo>
                  <a:lnTo>
                    <a:pt x="727" y="534"/>
                  </a:lnTo>
                  <a:lnTo>
                    <a:pt x="727" y="532"/>
                  </a:lnTo>
                  <a:lnTo>
                    <a:pt x="727" y="529"/>
                  </a:lnTo>
                  <a:lnTo>
                    <a:pt x="730" y="529"/>
                  </a:lnTo>
                  <a:lnTo>
                    <a:pt x="730" y="527"/>
                  </a:lnTo>
                  <a:lnTo>
                    <a:pt x="732" y="527"/>
                  </a:lnTo>
                  <a:lnTo>
                    <a:pt x="734" y="527"/>
                  </a:lnTo>
                  <a:lnTo>
                    <a:pt x="734" y="524"/>
                  </a:lnTo>
                  <a:lnTo>
                    <a:pt x="737" y="524"/>
                  </a:lnTo>
                  <a:lnTo>
                    <a:pt x="739" y="524"/>
                  </a:lnTo>
                  <a:lnTo>
                    <a:pt x="739" y="522"/>
                  </a:lnTo>
                  <a:lnTo>
                    <a:pt x="737" y="522"/>
                  </a:lnTo>
                  <a:lnTo>
                    <a:pt x="734" y="522"/>
                  </a:lnTo>
                  <a:lnTo>
                    <a:pt x="734" y="520"/>
                  </a:lnTo>
                  <a:lnTo>
                    <a:pt x="732" y="520"/>
                  </a:lnTo>
                  <a:lnTo>
                    <a:pt x="732" y="517"/>
                  </a:lnTo>
                  <a:lnTo>
                    <a:pt x="730" y="517"/>
                  </a:lnTo>
                  <a:lnTo>
                    <a:pt x="730" y="515"/>
                  </a:lnTo>
                  <a:lnTo>
                    <a:pt x="727" y="515"/>
                  </a:lnTo>
                  <a:lnTo>
                    <a:pt x="727" y="513"/>
                  </a:lnTo>
                  <a:lnTo>
                    <a:pt x="727" y="510"/>
                  </a:lnTo>
                  <a:lnTo>
                    <a:pt x="725" y="510"/>
                  </a:lnTo>
                  <a:lnTo>
                    <a:pt x="725" y="508"/>
                  </a:lnTo>
                  <a:lnTo>
                    <a:pt x="722" y="508"/>
                  </a:lnTo>
                  <a:lnTo>
                    <a:pt x="722" y="506"/>
                  </a:lnTo>
                  <a:lnTo>
                    <a:pt x="720" y="506"/>
                  </a:lnTo>
                  <a:lnTo>
                    <a:pt x="720" y="503"/>
                  </a:lnTo>
                  <a:lnTo>
                    <a:pt x="720" y="501"/>
                  </a:lnTo>
                  <a:lnTo>
                    <a:pt x="718" y="498"/>
                  </a:lnTo>
                  <a:lnTo>
                    <a:pt x="718" y="498"/>
                  </a:lnTo>
                  <a:lnTo>
                    <a:pt x="715" y="496"/>
                  </a:lnTo>
                  <a:lnTo>
                    <a:pt x="715" y="494"/>
                  </a:lnTo>
                  <a:lnTo>
                    <a:pt x="715" y="491"/>
                  </a:lnTo>
                  <a:lnTo>
                    <a:pt x="713" y="491"/>
                  </a:lnTo>
                  <a:lnTo>
                    <a:pt x="713" y="489"/>
                  </a:lnTo>
                  <a:lnTo>
                    <a:pt x="713" y="487"/>
                  </a:lnTo>
                  <a:lnTo>
                    <a:pt x="715" y="487"/>
                  </a:lnTo>
                  <a:lnTo>
                    <a:pt x="715" y="484"/>
                  </a:lnTo>
                  <a:lnTo>
                    <a:pt x="713" y="484"/>
                  </a:lnTo>
                  <a:lnTo>
                    <a:pt x="713" y="482"/>
                  </a:lnTo>
                  <a:lnTo>
                    <a:pt x="713" y="480"/>
                  </a:lnTo>
                  <a:lnTo>
                    <a:pt x="713" y="477"/>
                  </a:lnTo>
                  <a:lnTo>
                    <a:pt x="715" y="477"/>
                  </a:lnTo>
                  <a:lnTo>
                    <a:pt x="713" y="475"/>
                  </a:lnTo>
                  <a:lnTo>
                    <a:pt x="713" y="473"/>
                  </a:lnTo>
                  <a:lnTo>
                    <a:pt x="713" y="470"/>
                  </a:lnTo>
                  <a:lnTo>
                    <a:pt x="713" y="468"/>
                  </a:lnTo>
                  <a:lnTo>
                    <a:pt x="713" y="465"/>
                  </a:lnTo>
                  <a:lnTo>
                    <a:pt x="713" y="463"/>
                  </a:lnTo>
                  <a:lnTo>
                    <a:pt x="713" y="463"/>
                  </a:lnTo>
                  <a:lnTo>
                    <a:pt x="713" y="461"/>
                  </a:lnTo>
                  <a:lnTo>
                    <a:pt x="715" y="461"/>
                  </a:lnTo>
                  <a:lnTo>
                    <a:pt x="715" y="458"/>
                  </a:lnTo>
                  <a:lnTo>
                    <a:pt x="718" y="458"/>
                  </a:lnTo>
                  <a:lnTo>
                    <a:pt x="722" y="456"/>
                  </a:lnTo>
                  <a:lnTo>
                    <a:pt x="722" y="454"/>
                  </a:lnTo>
                  <a:lnTo>
                    <a:pt x="720" y="451"/>
                  </a:lnTo>
                  <a:lnTo>
                    <a:pt x="720" y="449"/>
                  </a:lnTo>
                  <a:lnTo>
                    <a:pt x="720" y="447"/>
                  </a:lnTo>
                  <a:lnTo>
                    <a:pt x="718" y="447"/>
                  </a:lnTo>
                  <a:lnTo>
                    <a:pt x="718" y="444"/>
                  </a:lnTo>
                  <a:lnTo>
                    <a:pt x="718" y="442"/>
                  </a:lnTo>
                  <a:lnTo>
                    <a:pt x="715" y="442"/>
                  </a:lnTo>
                  <a:lnTo>
                    <a:pt x="715" y="439"/>
                  </a:lnTo>
                  <a:lnTo>
                    <a:pt x="718" y="439"/>
                  </a:lnTo>
                  <a:lnTo>
                    <a:pt x="715" y="437"/>
                  </a:lnTo>
                  <a:lnTo>
                    <a:pt x="715" y="435"/>
                  </a:lnTo>
                  <a:lnTo>
                    <a:pt x="713" y="435"/>
                  </a:lnTo>
                  <a:lnTo>
                    <a:pt x="713" y="432"/>
                  </a:lnTo>
                  <a:lnTo>
                    <a:pt x="713" y="432"/>
                  </a:lnTo>
                  <a:lnTo>
                    <a:pt x="713" y="430"/>
                  </a:lnTo>
                  <a:lnTo>
                    <a:pt x="713" y="428"/>
                  </a:lnTo>
                  <a:lnTo>
                    <a:pt x="708" y="430"/>
                  </a:lnTo>
                  <a:lnTo>
                    <a:pt x="708" y="428"/>
                  </a:lnTo>
                  <a:lnTo>
                    <a:pt x="706" y="428"/>
                  </a:lnTo>
                  <a:lnTo>
                    <a:pt x="704" y="428"/>
                  </a:lnTo>
                  <a:lnTo>
                    <a:pt x="701" y="428"/>
                  </a:lnTo>
                  <a:lnTo>
                    <a:pt x="701" y="425"/>
                  </a:lnTo>
                  <a:lnTo>
                    <a:pt x="706" y="425"/>
                  </a:lnTo>
                  <a:lnTo>
                    <a:pt x="708" y="428"/>
                  </a:lnTo>
                  <a:lnTo>
                    <a:pt x="711" y="428"/>
                  </a:lnTo>
                  <a:lnTo>
                    <a:pt x="713" y="428"/>
                  </a:lnTo>
                  <a:lnTo>
                    <a:pt x="713" y="428"/>
                  </a:lnTo>
                  <a:lnTo>
                    <a:pt x="713" y="425"/>
                  </a:lnTo>
                  <a:lnTo>
                    <a:pt x="715" y="425"/>
                  </a:lnTo>
                  <a:lnTo>
                    <a:pt x="715" y="428"/>
                  </a:lnTo>
                  <a:lnTo>
                    <a:pt x="718" y="428"/>
                  </a:lnTo>
                  <a:lnTo>
                    <a:pt x="720" y="430"/>
                  </a:lnTo>
                  <a:lnTo>
                    <a:pt x="720" y="432"/>
                  </a:lnTo>
                  <a:lnTo>
                    <a:pt x="722" y="432"/>
                  </a:lnTo>
                  <a:lnTo>
                    <a:pt x="725" y="432"/>
                  </a:lnTo>
                  <a:lnTo>
                    <a:pt x="727" y="432"/>
                  </a:lnTo>
                  <a:lnTo>
                    <a:pt x="727" y="430"/>
                  </a:lnTo>
                  <a:lnTo>
                    <a:pt x="730" y="430"/>
                  </a:lnTo>
                  <a:lnTo>
                    <a:pt x="730" y="428"/>
                  </a:lnTo>
                  <a:lnTo>
                    <a:pt x="730" y="425"/>
                  </a:lnTo>
                  <a:lnTo>
                    <a:pt x="727" y="425"/>
                  </a:lnTo>
                  <a:lnTo>
                    <a:pt x="725" y="425"/>
                  </a:lnTo>
                  <a:lnTo>
                    <a:pt x="725" y="423"/>
                  </a:lnTo>
                  <a:lnTo>
                    <a:pt x="727" y="423"/>
                  </a:lnTo>
                  <a:lnTo>
                    <a:pt x="730" y="423"/>
                  </a:lnTo>
                  <a:lnTo>
                    <a:pt x="732" y="423"/>
                  </a:lnTo>
                  <a:lnTo>
                    <a:pt x="732" y="425"/>
                  </a:lnTo>
                  <a:lnTo>
                    <a:pt x="734" y="425"/>
                  </a:lnTo>
                  <a:lnTo>
                    <a:pt x="737" y="423"/>
                  </a:lnTo>
                  <a:lnTo>
                    <a:pt x="737" y="421"/>
                  </a:lnTo>
                  <a:lnTo>
                    <a:pt x="734" y="423"/>
                  </a:lnTo>
                  <a:lnTo>
                    <a:pt x="734" y="421"/>
                  </a:lnTo>
                  <a:lnTo>
                    <a:pt x="732" y="421"/>
                  </a:lnTo>
                  <a:lnTo>
                    <a:pt x="730" y="421"/>
                  </a:lnTo>
                  <a:lnTo>
                    <a:pt x="727" y="421"/>
                  </a:lnTo>
                  <a:lnTo>
                    <a:pt x="727" y="418"/>
                  </a:lnTo>
                  <a:lnTo>
                    <a:pt x="725" y="416"/>
                  </a:lnTo>
                  <a:lnTo>
                    <a:pt x="722" y="416"/>
                  </a:lnTo>
                  <a:lnTo>
                    <a:pt x="722" y="416"/>
                  </a:lnTo>
                  <a:lnTo>
                    <a:pt x="720" y="413"/>
                  </a:lnTo>
                  <a:lnTo>
                    <a:pt x="718" y="413"/>
                  </a:lnTo>
                  <a:lnTo>
                    <a:pt x="715" y="413"/>
                  </a:lnTo>
                  <a:lnTo>
                    <a:pt x="713" y="413"/>
                  </a:lnTo>
                  <a:lnTo>
                    <a:pt x="713" y="411"/>
                  </a:lnTo>
                  <a:lnTo>
                    <a:pt x="713" y="409"/>
                  </a:lnTo>
                  <a:lnTo>
                    <a:pt x="713" y="406"/>
                  </a:lnTo>
                  <a:lnTo>
                    <a:pt x="715" y="406"/>
                  </a:lnTo>
                  <a:lnTo>
                    <a:pt x="715" y="404"/>
                  </a:lnTo>
                  <a:lnTo>
                    <a:pt x="715" y="402"/>
                  </a:lnTo>
                  <a:lnTo>
                    <a:pt x="718" y="402"/>
                  </a:lnTo>
                  <a:lnTo>
                    <a:pt x="718" y="399"/>
                  </a:lnTo>
                  <a:lnTo>
                    <a:pt x="718" y="397"/>
                  </a:lnTo>
                  <a:lnTo>
                    <a:pt x="715" y="395"/>
                  </a:lnTo>
                  <a:lnTo>
                    <a:pt x="713" y="392"/>
                  </a:lnTo>
                  <a:lnTo>
                    <a:pt x="713" y="390"/>
                  </a:lnTo>
                  <a:lnTo>
                    <a:pt x="713" y="387"/>
                  </a:lnTo>
                  <a:lnTo>
                    <a:pt x="713" y="385"/>
                  </a:lnTo>
                  <a:lnTo>
                    <a:pt x="713" y="385"/>
                  </a:lnTo>
                  <a:lnTo>
                    <a:pt x="711" y="385"/>
                  </a:lnTo>
                  <a:lnTo>
                    <a:pt x="708" y="385"/>
                  </a:lnTo>
                  <a:lnTo>
                    <a:pt x="711" y="383"/>
                  </a:lnTo>
                  <a:lnTo>
                    <a:pt x="708" y="383"/>
                  </a:lnTo>
                  <a:lnTo>
                    <a:pt x="708" y="380"/>
                  </a:lnTo>
                  <a:lnTo>
                    <a:pt x="708" y="378"/>
                  </a:lnTo>
                  <a:lnTo>
                    <a:pt x="711" y="378"/>
                  </a:lnTo>
                  <a:lnTo>
                    <a:pt x="711" y="376"/>
                  </a:lnTo>
                  <a:lnTo>
                    <a:pt x="711" y="373"/>
                  </a:lnTo>
                  <a:lnTo>
                    <a:pt x="713" y="371"/>
                  </a:lnTo>
                  <a:lnTo>
                    <a:pt x="713" y="369"/>
                  </a:lnTo>
                  <a:lnTo>
                    <a:pt x="737" y="369"/>
                  </a:lnTo>
                  <a:lnTo>
                    <a:pt x="734" y="338"/>
                  </a:lnTo>
                  <a:lnTo>
                    <a:pt x="727" y="328"/>
                  </a:lnTo>
                  <a:lnTo>
                    <a:pt x="720" y="328"/>
                  </a:lnTo>
                  <a:lnTo>
                    <a:pt x="720" y="326"/>
                  </a:lnTo>
                  <a:lnTo>
                    <a:pt x="718" y="326"/>
                  </a:lnTo>
                  <a:lnTo>
                    <a:pt x="718" y="328"/>
                  </a:lnTo>
                  <a:lnTo>
                    <a:pt x="715" y="328"/>
                  </a:lnTo>
                  <a:lnTo>
                    <a:pt x="713" y="326"/>
                  </a:lnTo>
                  <a:lnTo>
                    <a:pt x="718" y="319"/>
                  </a:lnTo>
                  <a:lnTo>
                    <a:pt x="720" y="314"/>
                  </a:lnTo>
                  <a:lnTo>
                    <a:pt x="722" y="314"/>
                  </a:lnTo>
                  <a:lnTo>
                    <a:pt x="725" y="314"/>
                  </a:lnTo>
                  <a:lnTo>
                    <a:pt x="725" y="312"/>
                  </a:lnTo>
                  <a:lnTo>
                    <a:pt x="725" y="309"/>
                  </a:lnTo>
                  <a:lnTo>
                    <a:pt x="727" y="309"/>
                  </a:lnTo>
                  <a:lnTo>
                    <a:pt x="727" y="312"/>
                  </a:lnTo>
                  <a:lnTo>
                    <a:pt x="730" y="312"/>
                  </a:lnTo>
                  <a:lnTo>
                    <a:pt x="730" y="314"/>
                  </a:lnTo>
                  <a:lnTo>
                    <a:pt x="732" y="314"/>
                  </a:lnTo>
                  <a:lnTo>
                    <a:pt x="734" y="314"/>
                  </a:lnTo>
                  <a:lnTo>
                    <a:pt x="737" y="317"/>
                  </a:lnTo>
                  <a:lnTo>
                    <a:pt x="739" y="317"/>
                  </a:lnTo>
                  <a:lnTo>
                    <a:pt x="741" y="317"/>
                  </a:lnTo>
                  <a:lnTo>
                    <a:pt x="741" y="319"/>
                  </a:lnTo>
                  <a:lnTo>
                    <a:pt x="744" y="319"/>
                  </a:lnTo>
                  <a:lnTo>
                    <a:pt x="746" y="319"/>
                  </a:lnTo>
                  <a:lnTo>
                    <a:pt x="746" y="321"/>
                  </a:lnTo>
                  <a:lnTo>
                    <a:pt x="748" y="321"/>
                  </a:lnTo>
                  <a:lnTo>
                    <a:pt x="748" y="324"/>
                  </a:lnTo>
                  <a:lnTo>
                    <a:pt x="751" y="326"/>
                  </a:lnTo>
                  <a:lnTo>
                    <a:pt x="755" y="328"/>
                  </a:lnTo>
                  <a:lnTo>
                    <a:pt x="758" y="331"/>
                  </a:lnTo>
                  <a:lnTo>
                    <a:pt x="760" y="331"/>
                  </a:lnTo>
                  <a:lnTo>
                    <a:pt x="763" y="333"/>
                  </a:lnTo>
                  <a:lnTo>
                    <a:pt x="765" y="331"/>
                  </a:lnTo>
                  <a:lnTo>
                    <a:pt x="767" y="331"/>
                  </a:lnTo>
                  <a:lnTo>
                    <a:pt x="770" y="331"/>
                  </a:lnTo>
                  <a:lnTo>
                    <a:pt x="770" y="333"/>
                  </a:lnTo>
                  <a:lnTo>
                    <a:pt x="772" y="333"/>
                  </a:lnTo>
                  <a:lnTo>
                    <a:pt x="774" y="331"/>
                  </a:lnTo>
                  <a:lnTo>
                    <a:pt x="772" y="326"/>
                  </a:lnTo>
                  <a:lnTo>
                    <a:pt x="772" y="324"/>
                  </a:lnTo>
                  <a:lnTo>
                    <a:pt x="774" y="324"/>
                  </a:lnTo>
                  <a:lnTo>
                    <a:pt x="777" y="324"/>
                  </a:lnTo>
                  <a:lnTo>
                    <a:pt x="779" y="324"/>
                  </a:lnTo>
                  <a:lnTo>
                    <a:pt x="781" y="324"/>
                  </a:lnTo>
                  <a:lnTo>
                    <a:pt x="781" y="326"/>
                  </a:lnTo>
                  <a:lnTo>
                    <a:pt x="781" y="328"/>
                  </a:lnTo>
                  <a:lnTo>
                    <a:pt x="781" y="328"/>
                  </a:lnTo>
                  <a:lnTo>
                    <a:pt x="781" y="331"/>
                  </a:lnTo>
                  <a:lnTo>
                    <a:pt x="781" y="333"/>
                  </a:lnTo>
                  <a:lnTo>
                    <a:pt x="784" y="335"/>
                  </a:lnTo>
                  <a:lnTo>
                    <a:pt x="784" y="338"/>
                  </a:lnTo>
                  <a:lnTo>
                    <a:pt x="784" y="340"/>
                  </a:lnTo>
                  <a:lnTo>
                    <a:pt x="784" y="343"/>
                  </a:lnTo>
                  <a:lnTo>
                    <a:pt x="784" y="345"/>
                  </a:lnTo>
                  <a:lnTo>
                    <a:pt x="786" y="347"/>
                  </a:lnTo>
                  <a:lnTo>
                    <a:pt x="786" y="350"/>
                  </a:lnTo>
                  <a:lnTo>
                    <a:pt x="786" y="352"/>
                  </a:lnTo>
                  <a:lnTo>
                    <a:pt x="786" y="354"/>
                  </a:lnTo>
                  <a:lnTo>
                    <a:pt x="789" y="357"/>
                  </a:lnTo>
                  <a:lnTo>
                    <a:pt x="789" y="359"/>
                  </a:lnTo>
                  <a:lnTo>
                    <a:pt x="789" y="361"/>
                  </a:lnTo>
                  <a:lnTo>
                    <a:pt x="786" y="361"/>
                  </a:lnTo>
                  <a:lnTo>
                    <a:pt x="784" y="361"/>
                  </a:lnTo>
                  <a:lnTo>
                    <a:pt x="784" y="364"/>
                  </a:lnTo>
                  <a:lnTo>
                    <a:pt x="781" y="364"/>
                  </a:lnTo>
                  <a:lnTo>
                    <a:pt x="784" y="373"/>
                  </a:lnTo>
                  <a:lnTo>
                    <a:pt x="786" y="376"/>
                  </a:lnTo>
                  <a:lnTo>
                    <a:pt x="789" y="378"/>
                  </a:lnTo>
                  <a:lnTo>
                    <a:pt x="791" y="380"/>
                  </a:lnTo>
                  <a:lnTo>
                    <a:pt x="793" y="383"/>
                  </a:lnTo>
                  <a:lnTo>
                    <a:pt x="796" y="385"/>
                  </a:lnTo>
                  <a:lnTo>
                    <a:pt x="796" y="385"/>
                  </a:lnTo>
                  <a:lnTo>
                    <a:pt x="798" y="387"/>
                  </a:lnTo>
                  <a:lnTo>
                    <a:pt x="798" y="390"/>
                  </a:lnTo>
                  <a:lnTo>
                    <a:pt x="800" y="390"/>
                  </a:lnTo>
                  <a:lnTo>
                    <a:pt x="800" y="392"/>
                  </a:lnTo>
                  <a:lnTo>
                    <a:pt x="800" y="395"/>
                  </a:lnTo>
                  <a:lnTo>
                    <a:pt x="800" y="397"/>
                  </a:lnTo>
                  <a:lnTo>
                    <a:pt x="800" y="399"/>
                  </a:lnTo>
                  <a:lnTo>
                    <a:pt x="803" y="399"/>
                  </a:lnTo>
                  <a:lnTo>
                    <a:pt x="803" y="402"/>
                  </a:lnTo>
                  <a:lnTo>
                    <a:pt x="805" y="402"/>
                  </a:lnTo>
                  <a:lnTo>
                    <a:pt x="807" y="404"/>
                  </a:lnTo>
                  <a:lnTo>
                    <a:pt x="810" y="404"/>
                  </a:lnTo>
                  <a:lnTo>
                    <a:pt x="810" y="402"/>
                  </a:lnTo>
                  <a:lnTo>
                    <a:pt x="810" y="399"/>
                  </a:lnTo>
                  <a:lnTo>
                    <a:pt x="812" y="399"/>
                  </a:lnTo>
                  <a:lnTo>
                    <a:pt x="812" y="397"/>
                  </a:lnTo>
                  <a:lnTo>
                    <a:pt x="812" y="395"/>
                  </a:lnTo>
                  <a:lnTo>
                    <a:pt x="815" y="395"/>
                  </a:lnTo>
                  <a:lnTo>
                    <a:pt x="815" y="392"/>
                  </a:lnTo>
                  <a:lnTo>
                    <a:pt x="822" y="387"/>
                  </a:lnTo>
                  <a:lnTo>
                    <a:pt x="824" y="383"/>
                  </a:lnTo>
                  <a:lnTo>
                    <a:pt x="824" y="376"/>
                  </a:lnTo>
                  <a:lnTo>
                    <a:pt x="822" y="376"/>
                  </a:lnTo>
                  <a:lnTo>
                    <a:pt x="822" y="373"/>
                  </a:lnTo>
                  <a:lnTo>
                    <a:pt x="819" y="373"/>
                  </a:lnTo>
                  <a:lnTo>
                    <a:pt x="819" y="371"/>
                  </a:lnTo>
                  <a:lnTo>
                    <a:pt x="817" y="371"/>
                  </a:lnTo>
                  <a:lnTo>
                    <a:pt x="817" y="369"/>
                  </a:lnTo>
                  <a:lnTo>
                    <a:pt x="819" y="364"/>
                  </a:lnTo>
                  <a:lnTo>
                    <a:pt x="819" y="361"/>
                  </a:lnTo>
                  <a:lnTo>
                    <a:pt x="822" y="364"/>
                  </a:lnTo>
                  <a:lnTo>
                    <a:pt x="824" y="364"/>
                  </a:lnTo>
                  <a:lnTo>
                    <a:pt x="824" y="361"/>
                  </a:lnTo>
                  <a:lnTo>
                    <a:pt x="826" y="359"/>
                  </a:lnTo>
                  <a:lnTo>
                    <a:pt x="826" y="357"/>
                  </a:lnTo>
                  <a:lnTo>
                    <a:pt x="829" y="354"/>
                  </a:lnTo>
                  <a:lnTo>
                    <a:pt x="836" y="354"/>
                  </a:lnTo>
                  <a:lnTo>
                    <a:pt x="841" y="352"/>
                  </a:lnTo>
                  <a:lnTo>
                    <a:pt x="841" y="354"/>
                  </a:lnTo>
                  <a:lnTo>
                    <a:pt x="843" y="354"/>
                  </a:lnTo>
                  <a:lnTo>
                    <a:pt x="843" y="352"/>
                  </a:lnTo>
                  <a:lnTo>
                    <a:pt x="843" y="350"/>
                  </a:lnTo>
                  <a:lnTo>
                    <a:pt x="841" y="347"/>
                  </a:lnTo>
                  <a:lnTo>
                    <a:pt x="841" y="345"/>
                  </a:lnTo>
                  <a:lnTo>
                    <a:pt x="841" y="343"/>
                  </a:lnTo>
                  <a:lnTo>
                    <a:pt x="841" y="340"/>
                  </a:lnTo>
                  <a:lnTo>
                    <a:pt x="843" y="338"/>
                  </a:lnTo>
                  <a:lnTo>
                    <a:pt x="845" y="335"/>
                  </a:lnTo>
                  <a:lnTo>
                    <a:pt x="845" y="333"/>
                  </a:lnTo>
                  <a:lnTo>
                    <a:pt x="848" y="333"/>
                  </a:lnTo>
                  <a:lnTo>
                    <a:pt x="848" y="331"/>
                  </a:lnTo>
                  <a:lnTo>
                    <a:pt x="848" y="328"/>
                  </a:lnTo>
                  <a:lnTo>
                    <a:pt x="850" y="328"/>
                  </a:lnTo>
                  <a:lnTo>
                    <a:pt x="852" y="328"/>
                  </a:lnTo>
                  <a:lnTo>
                    <a:pt x="855" y="328"/>
                  </a:lnTo>
                  <a:lnTo>
                    <a:pt x="857" y="328"/>
                  </a:lnTo>
                  <a:lnTo>
                    <a:pt x="859" y="328"/>
                  </a:lnTo>
                  <a:lnTo>
                    <a:pt x="859" y="326"/>
                  </a:lnTo>
                  <a:lnTo>
                    <a:pt x="862" y="319"/>
                  </a:lnTo>
                  <a:lnTo>
                    <a:pt x="859" y="319"/>
                  </a:lnTo>
                  <a:lnTo>
                    <a:pt x="859" y="317"/>
                  </a:lnTo>
                  <a:lnTo>
                    <a:pt x="859" y="314"/>
                  </a:lnTo>
                  <a:lnTo>
                    <a:pt x="857" y="314"/>
                  </a:lnTo>
                  <a:lnTo>
                    <a:pt x="857" y="312"/>
                  </a:lnTo>
                  <a:lnTo>
                    <a:pt x="857" y="309"/>
                  </a:lnTo>
                  <a:lnTo>
                    <a:pt x="857" y="307"/>
                  </a:lnTo>
                  <a:lnTo>
                    <a:pt x="857" y="305"/>
                  </a:lnTo>
                  <a:lnTo>
                    <a:pt x="857" y="302"/>
                  </a:lnTo>
                  <a:lnTo>
                    <a:pt x="857" y="300"/>
                  </a:lnTo>
                  <a:lnTo>
                    <a:pt x="857" y="298"/>
                  </a:lnTo>
                  <a:lnTo>
                    <a:pt x="857" y="295"/>
                  </a:lnTo>
                  <a:lnTo>
                    <a:pt x="857" y="293"/>
                  </a:lnTo>
                  <a:lnTo>
                    <a:pt x="859" y="293"/>
                  </a:lnTo>
                  <a:lnTo>
                    <a:pt x="859" y="291"/>
                  </a:lnTo>
                  <a:lnTo>
                    <a:pt x="859" y="288"/>
                  </a:lnTo>
                  <a:lnTo>
                    <a:pt x="862" y="286"/>
                  </a:lnTo>
                  <a:lnTo>
                    <a:pt x="866" y="283"/>
                  </a:lnTo>
                  <a:lnTo>
                    <a:pt x="866" y="281"/>
                  </a:lnTo>
                  <a:lnTo>
                    <a:pt x="871" y="279"/>
                  </a:lnTo>
                  <a:lnTo>
                    <a:pt x="874" y="279"/>
                  </a:lnTo>
                  <a:lnTo>
                    <a:pt x="876" y="279"/>
                  </a:lnTo>
                  <a:lnTo>
                    <a:pt x="881" y="276"/>
                  </a:lnTo>
                  <a:lnTo>
                    <a:pt x="883" y="276"/>
                  </a:lnTo>
                  <a:lnTo>
                    <a:pt x="883" y="276"/>
                  </a:lnTo>
                  <a:lnTo>
                    <a:pt x="890" y="276"/>
                  </a:lnTo>
                  <a:lnTo>
                    <a:pt x="892" y="276"/>
                  </a:lnTo>
                  <a:lnTo>
                    <a:pt x="895" y="276"/>
                  </a:lnTo>
                  <a:lnTo>
                    <a:pt x="895" y="279"/>
                  </a:lnTo>
                  <a:lnTo>
                    <a:pt x="895" y="281"/>
                  </a:lnTo>
                  <a:lnTo>
                    <a:pt x="897" y="279"/>
                  </a:lnTo>
                  <a:lnTo>
                    <a:pt x="900" y="276"/>
                  </a:lnTo>
                  <a:lnTo>
                    <a:pt x="900" y="274"/>
                  </a:lnTo>
                  <a:lnTo>
                    <a:pt x="902" y="274"/>
                  </a:lnTo>
                  <a:lnTo>
                    <a:pt x="904" y="274"/>
                  </a:lnTo>
                  <a:lnTo>
                    <a:pt x="904" y="274"/>
                  </a:lnTo>
                  <a:lnTo>
                    <a:pt x="907" y="274"/>
                  </a:lnTo>
                  <a:lnTo>
                    <a:pt x="907" y="272"/>
                  </a:lnTo>
                  <a:lnTo>
                    <a:pt x="909" y="272"/>
                  </a:lnTo>
                  <a:lnTo>
                    <a:pt x="909" y="269"/>
                  </a:lnTo>
                  <a:lnTo>
                    <a:pt x="911" y="269"/>
                  </a:lnTo>
                  <a:lnTo>
                    <a:pt x="909" y="267"/>
                  </a:lnTo>
                  <a:lnTo>
                    <a:pt x="911" y="265"/>
                  </a:lnTo>
                  <a:lnTo>
                    <a:pt x="911" y="260"/>
                  </a:lnTo>
                  <a:lnTo>
                    <a:pt x="909" y="260"/>
                  </a:lnTo>
                  <a:lnTo>
                    <a:pt x="907" y="260"/>
                  </a:lnTo>
                  <a:lnTo>
                    <a:pt x="907" y="257"/>
                  </a:lnTo>
                  <a:lnTo>
                    <a:pt x="907" y="255"/>
                  </a:lnTo>
                  <a:lnTo>
                    <a:pt x="909" y="255"/>
                  </a:lnTo>
                  <a:lnTo>
                    <a:pt x="909" y="253"/>
                  </a:lnTo>
                  <a:lnTo>
                    <a:pt x="909" y="250"/>
                  </a:lnTo>
                  <a:lnTo>
                    <a:pt x="907" y="250"/>
                  </a:lnTo>
                  <a:lnTo>
                    <a:pt x="904" y="250"/>
                  </a:lnTo>
                  <a:lnTo>
                    <a:pt x="904" y="253"/>
                  </a:lnTo>
                  <a:lnTo>
                    <a:pt x="900" y="260"/>
                  </a:lnTo>
                  <a:lnTo>
                    <a:pt x="900" y="262"/>
                  </a:lnTo>
                  <a:lnTo>
                    <a:pt x="897" y="265"/>
                  </a:lnTo>
                  <a:lnTo>
                    <a:pt x="895" y="262"/>
                  </a:lnTo>
                  <a:lnTo>
                    <a:pt x="895" y="260"/>
                  </a:lnTo>
                  <a:lnTo>
                    <a:pt x="897" y="260"/>
                  </a:lnTo>
                  <a:lnTo>
                    <a:pt x="895" y="257"/>
                  </a:lnTo>
                  <a:lnTo>
                    <a:pt x="892" y="257"/>
                  </a:lnTo>
                  <a:lnTo>
                    <a:pt x="890" y="260"/>
                  </a:lnTo>
                  <a:lnTo>
                    <a:pt x="888" y="257"/>
                  </a:lnTo>
                  <a:lnTo>
                    <a:pt x="885" y="257"/>
                  </a:lnTo>
                  <a:lnTo>
                    <a:pt x="885" y="255"/>
                  </a:lnTo>
                  <a:lnTo>
                    <a:pt x="885" y="253"/>
                  </a:lnTo>
                  <a:lnTo>
                    <a:pt x="885" y="250"/>
                  </a:lnTo>
                  <a:lnTo>
                    <a:pt x="888" y="250"/>
                  </a:lnTo>
                  <a:lnTo>
                    <a:pt x="888" y="248"/>
                  </a:lnTo>
                  <a:lnTo>
                    <a:pt x="890" y="248"/>
                  </a:lnTo>
                  <a:lnTo>
                    <a:pt x="892" y="248"/>
                  </a:lnTo>
                  <a:lnTo>
                    <a:pt x="890" y="246"/>
                  </a:lnTo>
                  <a:lnTo>
                    <a:pt x="892" y="246"/>
                  </a:lnTo>
                  <a:lnTo>
                    <a:pt x="892" y="243"/>
                  </a:lnTo>
                  <a:lnTo>
                    <a:pt x="895" y="241"/>
                  </a:lnTo>
                  <a:lnTo>
                    <a:pt x="897" y="241"/>
                  </a:lnTo>
                  <a:lnTo>
                    <a:pt x="897" y="239"/>
                  </a:lnTo>
                  <a:lnTo>
                    <a:pt x="900" y="239"/>
                  </a:lnTo>
                  <a:lnTo>
                    <a:pt x="900" y="236"/>
                  </a:lnTo>
                  <a:lnTo>
                    <a:pt x="902" y="236"/>
                  </a:lnTo>
                  <a:lnTo>
                    <a:pt x="902" y="234"/>
                  </a:lnTo>
                  <a:lnTo>
                    <a:pt x="900" y="232"/>
                  </a:lnTo>
                  <a:lnTo>
                    <a:pt x="902" y="232"/>
                  </a:lnTo>
                  <a:lnTo>
                    <a:pt x="904" y="227"/>
                  </a:lnTo>
                  <a:lnTo>
                    <a:pt x="904" y="224"/>
                  </a:lnTo>
                  <a:lnTo>
                    <a:pt x="904" y="222"/>
                  </a:lnTo>
                  <a:lnTo>
                    <a:pt x="902" y="222"/>
                  </a:lnTo>
                  <a:lnTo>
                    <a:pt x="900" y="222"/>
                  </a:lnTo>
                  <a:lnTo>
                    <a:pt x="897" y="220"/>
                  </a:lnTo>
                  <a:lnTo>
                    <a:pt x="892" y="220"/>
                  </a:lnTo>
                  <a:lnTo>
                    <a:pt x="892" y="217"/>
                  </a:lnTo>
                  <a:lnTo>
                    <a:pt x="888" y="217"/>
                  </a:lnTo>
                  <a:lnTo>
                    <a:pt x="885" y="220"/>
                  </a:lnTo>
                  <a:lnTo>
                    <a:pt x="883" y="217"/>
                  </a:lnTo>
                  <a:lnTo>
                    <a:pt x="883" y="220"/>
                  </a:lnTo>
                  <a:lnTo>
                    <a:pt x="881" y="220"/>
                  </a:lnTo>
                  <a:lnTo>
                    <a:pt x="874" y="217"/>
                  </a:lnTo>
                  <a:lnTo>
                    <a:pt x="869" y="217"/>
                  </a:lnTo>
                  <a:lnTo>
                    <a:pt x="871" y="215"/>
                  </a:lnTo>
                  <a:lnTo>
                    <a:pt x="874" y="215"/>
                  </a:lnTo>
                  <a:lnTo>
                    <a:pt x="876" y="215"/>
                  </a:lnTo>
                  <a:lnTo>
                    <a:pt x="874" y="210"/>
                  </a:lnTo>
                  <a:lnTo>
                    <a:pt x="876" y="210"/>
                  </a:lnTo>
                  <a:lnTo>
                    <a:pt x="876" y="208"/>
                  </a:lnTo>
                  <a:lnTo>
                    <a:pt x="874" y="208"/>
                  </a:lnTo>
                  <a:lnTo>
                    <a:pt x="866" y="208"/>
                  </a:lnTo>
                  <a:lnTo>
                    <a:pt x="866" y="210"/>
                  </a:lnTo>
                  <a:lnTo>
                    <a:pt x="866" y="213"/>
                  </a:lnTo>
                  <a:lnTo>
                    <a:pt x="864" y="215"/>
                  </a:lnTo>
                  <a:lnTo>
                    <a:pt x="862" y="215"/>
                  </a:lnTo>
                  <a:lnTo>
                    <a:pt x="859" y="215"/>
                  </a:lnTo>
                  <a:lnTo>
                    <a:pt x="857" y="217"/>
                  </a:lnTo>
                  <a:lnTo>
                    <a:pt x="855" y="217"/>
                  </a:lnTo>
                  <a:lnTo>
                    <a:pt x="852" y="217"/>
                  </a:lnTo>
                  <a:lnTo>
                    <a:pt x="852" y="217"/>
                  </a:lnTo>
                  <a:lnTo>
                    <a:pt x="848" y="222"/>
                  </a:lnTo>
                  <a:lnTo>
                    <a:pt x="843" y="227"/>
                  </a:lnTo>
                  <a:lnTo>
                    <a:pt x="845" y="229"/>
                  </a:lnTo>
                  <a:lnTo>
                    <a:pt x="850" y="232"/>
                  </a:lnTo>
                  <a:lnTo>
                    <a:pt x="848" y="232"/>
                  </a:lnTo>
                  <a:lnTo>
                    <a:pt x="848" y="236"/>
                  </a:lnTo>
                  <a:lnTo>
                    <a:pt x="845" y="246"/>
                  </a:lnTo>
                  <a:lnTo>
                    <a:pt x="841" y="255"/>
                  </a:lnTo>
                  <a:lnTo>
                    <a:pt x="826" y="257"/>
                  </a:lnTo>
                  <a:lnTo>
                    <a:pt x="826" y="260"/>
                  </a:lnTo>
                  <a:lnTo>
                    <a:pt x="826" y="260"/>
                  </a:lnTo>
                  <a:lnTo>
                    <a:pt x="824" y="260"/>
                  </a:lnTo>
                  <a:lnTo>
                    <a:pt x="822" y="262"/>
                  </a:lnTo>
                  <a:lnTo>
                    <a:pt x="822" y="265"/>
                  </a:lnTo>
                  <a:lnTo>
                    <a:pt x="819" y="265"/>
                  </a:lnTo>
                  <a:lnTo>
                    <a:pt x="819" y="267"/>
                  </a:lnTo>
                  <a:lnTo>
                    <a:pt x="817" y="269"/>
                  </a:lnTo>
                  <a:lnTo>
                    <a:pt x="817" y="272"/>
                  </a:lnTo>
                  <a:lnTo>
                    <a:pt x="817" y="274"/>
                  </a:lnTo>
                  <a:lnTo>
                    <a:pt x="815" y="274"/>
                  </a:lnTo>
                  <a:lnTo>
                    <a:pt x="815" y="274"/>
                  </a:lnTo>
                  <a:lnTo>
                    <a:pt x="812" y="274"/>
                  </a:lnTo>
                  <a:lnTo>
                    <a:pt x="812" y="276"/>
                  </a:lnTo>
                  <a:lnTo>
                    <a:pt x="812" y="279"/>
                  </a:lnTo>
                  <a:lnTo>
                    <a:pt x="810" y="279"/>
                  </a:lnTo>
                  <a:lnTo>
                    <a:pt x="810" y="281"/>
                  </a:lnTo>
                  <a:lnTo>
                    <a:pt x="807" y="281"/>
                  </a:lnTo>
                  <a:lnTo>
                    <a:pt x="807" y="283"/>
                  </a:lnTo>
                  <a:lnTo>
                    <a:pt x="805" y="286"/>
                  </a:lnTo>
                  <a:lnTo>
                    <a:pt x="803" y="291"/>
                  </a:lnTo>
                  <a:lnTo>
                    <a:pt x="800" y="293"/>
                  </a:lnTo>
                  <a:lnTo>
                    <a:pt x="800" y="295"/>
                  </a:lnTo>
                  <a:lnTo>
                    <a:pt x="800" y="298"/>
                  </a:lnTo>
                  <a:lnTo>
                    <a:pt x="798" y="298"/>
                  </a:lnTo>
                  <a:lnTo>
                    <a:pt x="796" y="298"/>
                  </a:lnTo>
                  <a:lnTo>
                    <a:pt x="796" y="300"/>
                  </a:lnTo>
                  <a:lnTo>
                    <a:pt x="793" y="300"/>
                  </a:lnTo>
                  <a:lnTo>
                    <a:pt x="793" y="298"/>
                  </a:lnTo>
                  <a:lnTo>
                    <a:pt x="791" y="298"/>
                  </a:lnTo>
                  <a:lnTo>
                    <a:pt x="791" y="295"/>
                  </a:lnTo>
                  <a:lnTo>
                    <a:pt x="791" y="293"/>
                  </a:lnTo>
                  <a:lnTo>
                    <a:pt x="791" y="291"/>
                  </a:lnTo>
                  <a:lnTo>
                    <a:pt x="789" y="291"/>
                  </a:lnTo>
                  <a:lnTo>
                    <a:pt x="786" y="291"/>
                  </a:lnTo>
                  <a:lnTo>
                    <a:pt x="784" y="291"/>
                  </a:lnTo>
                  <a:lnTo>
                    <a:pt x="784" y="293"/>
                  </a:lnTo>
                  <a:lnTo>
                    <a:pt x="781" y="293"/>
                  </a:lnTo>
                  <a:lnTo>
                    <a:pt x="781" y="291"/>
                  </a:lnTo>
                  <a:lnTo>
                    <a:pt x="781" y="288"/>
                  </a:lnTo>
                  <a:lnTo>
                    <a:pt x="781" y="286"/>
                  </a:lnTo>
                  <a:lnTo>
                    <a:pt x="781" y="283"/>
                  </a:lnTo>
                  <a:lnTo>
                    <a:pt x="779" y="283"/>
                  </a:lnTo>
                  <a:lnTo>
                    <a:pt x="777" y="283"/>
                  </a:lnTo>
                  <a:lnTo>
                    <a:pt x="774" y="283"/>
                  </a:lnTo>
                  <a:lnTo>
                    <a:pt x="774" y="281"/>
                  </a:lnTo>
                  <a:lnTo>
                    <a:pt x="772" y="281"/>
                  </a:lnTo>
                  <a:lnTo>
                    <a:pt x="770" y="281"/>
                  </a:lnTo>
                  <a:lnTo>
                    <a:pt x="770" y="279"/>
                  </a:lnTo>
                  <a:lnTo>
                    <a:pt x="770" y="276"/>
                  </a:lnTo>
                  <a:lnTo>
                    <a:pt x="770" y="274"/>
                  </a:lnTo>
                  <a:lnTo>
                    <a:pt x="770" y="274"/>
                  </a:lnTo>
                  <a:lnTo>
                    <a:pt x="767" y="274"/>
                  </a:lnTo>
                  <a:lnTo>
                    <a:pt x="765" y="274"/>
                  </a:lnTo>
                  <a:lnTo>
                    <a:pt x="763" y="274"/>
                  </a:lnTo>
                  <a:lnTo>
                    <a:pt x="763" y="276"/>
                  </a:lnTo>
                  <a:lnTo>
                    <a:pt x="760" y="276"/>
                  </a:lnTo>
                  <a:lnTo>
                    <a:pt x="758" y="279"/>
                  </a:lnTo>
                  <a:lnTo>
                    <a:pt x="758" y="276"/>
                  </a:lnTo>
                  <a:lnTo>
                    <a:pt x="760" y="276"/>
                  </a:lnTo>
                  <a:lnTo>
                    <a:pt x="763" y="274"/>
                  </a:lnTo>
                  <a:lnTo>
                    <a:pt x="763" y="274"/>
                  </a:lnTo>
                  <a:lnTo>
                    <a:pt x="765" y="274"/>
                  </a:lnTo>
                  <a:lnTo>
                    <a:pt x="767" y="274"/>
                  </a:lnTo>
                  <a:lnTo>
                    <a:pt x="767" y="272"/>
                  </a:lnTo>
                  <a:lnTo>
                    <a:pt x="765" y="272"/>
                  </a:lnTo>
                  <a:lnTo>
                    <a:pt x="763" y="272"/>
                  </a:lnTo>
                  <a:lnTo>
                    <a:pt x="760" y="272"/>
                  </a:lnTo>
                  <a:lnTo>
                    <a:pt x="760" y="269"/>
                  </a:lnTo>
                  <a:lnTo>
                    <a:pt x="760" y="267"/>
                  </a:lnTo>
                  <a:lnTo>
                    <a:pt x="763" y="267"/>
                  </a:lnTo>
                  <a:lnTo>
                    <a:pt x="765" y="267"/>
                  </a:lnTo>
                  <a:lnTo>
                    <a:pt x="765" y="269"/>
                  </a:lnTo>
                  <a:lnTo>
                    <a:pt x="767" y="269"/>
                  </a:lnTo>
                  <a:lnTo>
                    <a:pt x="770" y="269"/>
                  </a:lnTo>
                  <a:lnTo>
                    <a:pt x="770" y="272"/>
                  </a:lnTo>
                  <a:lnTo>
                    <a:pt x="770" y="272"/>
                  </a:lnTo>
                  <a:lnTo>
                    <a:pt x="770" y="274"/>
                  </a:lnTo>
                  <a:lnTo>
                    <a:pt x="772" y="274"/>
                  </a:lnTo>
                  <a:lnTo>
                    <a:pt x="772" y="274"/>
                  </a:lnTo>
                  <a:lnTo>
                    <a:pt x="774" y="274"/>
                  </a:lnTo>
                  <a:lnTo>
                    <a:pt x="777" y="276"/>
                  </a:lnTo>
                  <a:lnTo>
                    <a:pt x="779" y="276"/>
                  </a:lnTo>
                  <a:lnTo>
                    <a:pt x="781" y="279"/>
                  </a:lnTo>
                  <a:lnTo>
                    <a:pt x="784" y="279"/>
                  </a:lnTo>
                  <a:lnTo>
                    <a:pt x="784" y="281"/>
                  </a:lnTo>
                  <a:lnTo>
                    <a:pt x="786" y="279"/>
                  </a:lnTo>
                  <a:lnTo>
                    <a:pt x="789" y="279"/>
                  </a:lnTo>
                  <a:lnTo>
                    <a:pt x="791" y="279"/>
                  </a:lnTo>
                  <a:lnTo>
                    <a:pt x="793" y="279"/>
                  </a:lnTo>
                  <a:lnTo>
                    <a:pt x="793" y="276"/>
                  </a:lnTo>
                  <a:lnTo>
                    <a:pt x="793" y="274"/>
                  </a:lnTo>
                  <a:lnTo>
                    <a:pt x="793" y="274"/>
                  </a:lnTo>
                  <a:lnTo>
                    <a:pt x="796" y="274"/>
                  </a:lnTo>
                  <a:lnTo>
                    <a:pt x="796" y="272"/>
                  </a:lnTo>
                  <a:lnTo>
                    <a:pt x="798" y="272"/>
                  </a:lnTo>
                  <a:lnTo>
                    <a:pt x="798" y="269"/>
                  </a:lnTo>
                  <a:lnTo>
                    <a:pt x="800" y="267"/>
                  </a:lnTo>
                  <a:lnTo>
                    <a:pt x="803" y="267"/>
                  </a:lnTo>
                  <a:lnTo>
                    <a:pt x="803" y="265"/>
                  </a:lnTo>
                  <a:lnTo>
                    <a:pt x="805" y="265"/>
                  </a:lnTo>
                  <a:lnTo>
                    <a:pt x="807" y="265"/>
                  </a:lnTo>
                  <a:lnTo>
                    <a:pt x="807" y="262"/>
                  </a:lnTo>
                  <a:lnTo>
                    <a:pt x="807" y="260"/>
                  </a:lnTo>
                  <a:lnTo>
                    <a:pt x="807" y="257"/>
                  </a:lnTo>
                  <a:lnTo>
                    <a:pt x="810" y="257"/>
                  </a:lnTo>
                  <a:lnTo>
                    <a:pt x="812" y="253"/>
                  </a:lnTo>
                  <a:lnTo>
                    <a:pt x="812" y="248"/>
                  </a:lnTo>
                  <a:lnTo>
                    <a:pt x="817" y="246"/>
                  </a:lnTo>
                  <a:lnTo>
                    <a:pt x="819" y="248"/>
                  </a:lnTo>
                  <a:lnTo>
                    <a:pt x="826" y="243"/>
                  </a:lnTo>
                  <a:lnTo>
                    <a:pt x="826" y="239"/>
                  </a:lnTo>
                  <a:lnTo>
                    <a:pt x="826" y="236"/>
                  </a:lnTo>
                  <a:lnTo>
                    <a:pt x="831" y="232"/>
                  </a:lnTo>
                  <a:lnTo>
                    <a:pt x="838" y="215"/>
                  </a:lnTo>
                  <a:lnTo>
                    <a:pt x="836" y="210"/>
                  </a:lnTo>
                  <a:lnTo>
                    <a:pt x="841" y="210"/>
                  </a:lnTo>
                  <a:lnTo>
                    <a:pt x="848" y="203"/>
                  </a:lnTo>
                  <a:lnTo>
                    <a:pt x="848" y="198"/>
                  </a:lnTo>
                  <a:lnTo>
                    <a:pt x="850" y="196"/>
                  </a:lnTo>
                  <a:lnTo>
                    <a:pt x="852" y="194"/>
                  </a:lnTo>
                  <a:lnTo>
                    <a:pt x="845" y="191"/>
                  </a:lnTo>
                  <a:lnTo>
                    <a:pt x="841" y="191"/>
                  </a:lnTo>
                  <a:lnTo>
                    <a:pt x="831" y="189"/>
                  </a:lnTo>
                  <a:lnTo>
                    <a:pt x="826" y="187"/>
                  </a:lnTo>
                  <a:lnTo>
                    <a:pt x="824" y="187"/>
                  </a:lnTo>
                  <a:lnTo>
                    <a:pt x="815" y="184"/>
                  </a:lnTo>
                  <a:lnTo>
                    <a:pt x="798" y="180"/>
                  </a:lnTo>
                  <a:lnTo>
                    <a:pt x="793" y="177"/>
                  </a:lnTo>
                  <a:lnTo>
                    <a:pt x="784" y="175"/>
                  </a:lnTo>
                  <a:lnTo>
                    <a:pt x="781" y="175"/>
                  </a:lnTo>
                  <a:lnTo>
                    <a:pt x="772" y="172"/>
                  </a:lnTo>
                  <a:lnTo>
                    <a:pt x="765" y="170"/>
                  </a:lnTo>
                  <a:lnTo>
                    <a:pt x="758" y="168"/>
                  </a:lnTo>
                  <a:lnTo>
                    <a:pt x="755" y="168"/>
                  </a:lnTo>
                  <a:lnTo>
                    <a:pt x="751" y="168"/>
                  </a:lnTo>
                  <a:lnTo>
                    <a:pt x="744" y="165"/>
                  </a:lnTo>
                  <a:lnTo>
                    <a:pt x="737" y="163"/>
                  </a:lnTo>
                  <a:lnTo>
                    <a:pt x="727" y="161"/>
                  </a:lnTo>
                  <a:lnTo>
                    <a:pt x="720" y="161"/>
                  </a:lnTo>
                  <a:lnTo>
                    <a:pt x="718" y="161"/>
                  </a:lnTo>
                  <a:lnTo>
                    <a:pt x="715" y="161"/>
                  </a:lnTo>
                  <a:lnTo>
                    <a:pt x="713" y="158"/>
                  </a:lnTo>
                  <a:lnTo>
                    <a:pt x="713" y="158"/>
                  </a:lnTo>
                  <a:lnTo>
                    <a:pt x="706" y="156"/>
                  </a:lnTo>
                  <a:lnTo>
                    <a:pt x="701" y="156"/>
                  </a:lnTo>
                  <a:lnTo>
                    <a:pt x="694" y="154"/>
                  </a:lnTo>
                  <a:lnTo>
                    <a:pt x="687" y="151"/>
                  </a:lnTo>
                  <a:lnTo>
                    <a:pt x="673" y="146"/>
                  </a:lnTo>
                  <a:lnTo>
                    <a:pt x="670" y="149"/>
                  </a:lnTo>
                  <a:lnTo>
                    <a:pt x="670" y="151"/>
                  </a:lnTo>
                  <a:lnTo>
                    <a:pt x="670" y="154"/>
                  </a:lnTo>
                  <a:lnTo>
                    <a:pt x="670" y="156"/>
                  </a:lnTo>
                  <a:lnTo>
                    <a:pt x="673" y="156"/>
                  </a:lnTo>
                  <a:lnTo>
                    <a:pt x="675" y="156"/>
                  </a:lnTo>
                  <a:lnTo>
                    <a:pt x="675" y="158"/>
                  </a:lnTo>
                  <a:lnTo>
                    <a:pt x="668" y="156"/>
                  </a:lnTo>
                  <a:lnTo>
                    <a:pt x="659" y="154"/>
                  </a:lnTo>
                  <a:lnTo>
                    <a:pt x="649" y="149"/>
                  </a:lnTo>
                  <a:lnTo>
                    <a:pt x="644" y="149"/>
                  </a:lnTo>
                  <a:lnTo>
                    <a:pt x="640" y="146"/>
                  </a:lnTo>
                  <a:lnTo>
                    <a:pt x="637" y="146"/>
                  </a:lnTo>
                  <a:lnTo>
                    <a:pt x="630" y="144"/>
                  </a:lnTo>
                  <a:lnTo>
                    <a:pt x="626" y="142"/>
                  </a:lnTo>
                  <a:lnTo>
                    <a:pt x="621" y="139"/>
                  </a:lnTo>
                  <a:lnTo>
                    <a:pt x="616" y="139"/>
                  </a:lnTo>
                  <a:lnTo>
                    <a:pt x="609" y="137"/>
                  </a:lnTo>
                  <a:lnTo>
                    <a:pt x="600" y="135"/>
                  </a:lnTo>
                  <a:lnTo>
                    <a:pt x="595" y="132"/>
                  </a:lnTo>
                  <a:lnTo>
                    <a:pt x="588" y="130"/>
                  </a:lnTo>
                  <a:lnTo>
                    <a:pt x="583" y="130"/>
                  </a:lnTo>
                  <a:lnTo>
                    <a:pt x="578" y="120"/>
                  </a:lnTo>
                  <a:lnTo>
                    <a:pt x="574" y="109"/>
                  </a:lnTo>
                  <a:lnTo>
                    <a:pt x="574" y="106"/>
                  </a:lnTo>
                  <a:lnTo>
                    <a:pt x="576" y="104"/>
                  </a:lnTo>
                  <a:lnTo>
                    <a:pt x="576" y="102"/>
                  </a:lnTo>
                  <a:lnTo>
                    <a:pt x="576" y="99"/>
                  </a:lnTo>
                  <a:lnTo>
                    <a:pt x="571" y="92"/>
                  </a:lnTo>
                  <a:lnTo>
                    <a:pt x="569" y="87"/>
                  </a:lnTo>
                  <a:lnTo>
                    <a:pt x="567" y="85"/>
                  </a:lnTo>
                  <a:lnTo>
                    <a:pt x="567" y="83"/>
                  </a:lnTo>
                  <a:lnTo>
                    <a:pt x="567" y="78"/>
                  </a:lnTo>
                  <a:lnTo>
                    <a:pt x="564" y="76"/>
                  </a:lnTo>
                  <a:lnTo>
                    <a:pt x="564" y="73"/>
                  </a:lnTo>
                  <a:lnTo>
                    <a:pt x="564" y="68"/>
                  </a:lnTo>
                  <a:lnTo>
                    <a:pt x="557" y="68"/>
                  </a:lnTo>
                  <a:lnTo>
                    <a:pt x="550" y="68"/>
                  </a:lnTo>
                  <a:lnTo>
                    <a:pt x="545" y="68"/>
                  </a:lnTo>
                  <a:lnTo>
                    <a:pt x="543" y="68"/>
                  </a:lnTo>
                  <a:lnTo>
                    <a:pt x="543" y="66"/>
                  </a:lnTo>
                  <a:lnTo>
                    <a:pt x="543" y="64"/>
                  </a:lnTo>
                  <a:lnTo>
                    <a:pt x="543" y="61"/>
                  </a:lnTo>
                  <a:lnTo>
                    <a:pt x="541" y="59"/>
                  </a:lnTo>
                  <a:lnTo>
                    <a:pt x="536" y="59"/>
                  </a:lnTo>
                  <a:lnTo>
                    <a:pt x="531" y="57"/>
                  </a:lnTo>
                  <a:lnTo>
                    <a:pt x="522" y="52"/>
                  </a:lnTo>
                  <a:lnTo>
                    <a:pt x="517" y="52"/>
                  </a:lnTo>
                  <a:lnTo>
                    <a:pt x="512" y="50"/>
                  </a:lnTo>
                  <a:lnTo>
                    <a:pt x="510" y="50"/>
                  </a:lnTo>
                  <a:lnTo>
                    <a:pt x="507" y="54"/>
                  </a:lnTo>
                  <a:lnTo>
                    <a:pt x="503" y="52"/>
                  </a:lnTo>
                  <a:lnTo>
                    <a:pt x="498" y="52"/>
                  </a:lnTo>
                  <a:lnTo>
                    <a:pt x="496" y="50"/>
                  </a:lnTo>
                  <a:lnTo>
                    <a:pt x="491" y="50"/>
                  </a:lnTo>
                  <a:lnTo>
                    <a:pt x="493" y="47"/>
                  </a:lnTo>
                  <a:lnTo>
                    <a:pt x="498" y="42"/>
                  </a:lnTo>
                  <a:lnTo>
                    <a:pt x="500" y="40"/>
                  </a:lnTo>
                  <a:lnTo>
                    <a:pt x="503" y="38"/>
                  </a:lnTo>
                  <a:lnTo>
                    <a:pt x="505" y="33"/>
                  </a:lnTo>
                  <a:lnTo>
                    <a:pt x="503" y="33"/>
                  </a:lnTo>
                  <a:lnTo>
                    <a:pt x="500" y="35"/>
                  </a:lnTo>
                  <a:lnTo>
                    <a:pt x="498" y="35"/>
                  </a:lnTo>
                  <a:lnTo>
                    <a:pt x="496" y="35"/>
                  </a:lnTo>
                  <a:lnTo>
                    <a:pt x="496" y="33"/>
                  </a:lnTo>
                  <a:lnTo>
                    <a:pt x="493" y="33"/>
                  </a:lnTo>
                  <a:lnTo>
                    <a:pt x="491" y="35"/>
                  </a:lnTo>
                  <a:lnTo>
                    <a:pt x="491" y="38"/>
                  </a:lnTo>
                  <a:lnTo>
                    <a:pt x="489" y="38"/>
                  </a:lnTo>
                  <a:lnTo>
                    <a:pt x="486" y="42"/>
                  </a:lnTo>
                  <a:lnTo>
                    <a:pt x="484" y="45"/>
                  </a:lnTo>
                  <a:lnTo>
                    <a:pt x="484" y="47"/>
                  </a:lnTo>
                  <a:lnTo>
                    <a:pt x="486" y="47"/>
                  </a:lnTo>
                  <a:lnTo>
                    <a:pt x="486" y="47"/>
                  </a:lnTo>
                  <a:lnTo>
                    <a:pt x="489" y="47"/>
                  </a:lnTo>
                  <a:lnTo>
                    <a:pt x="489" y="47"/>
                  </a:lnTo>
                  <a:lnTo>
                    <a:pt x="486" y="52"/>
                  </a:lnTo>
                  <a:lnTo>
                    <a:pt x="484" y="52"/>
                  </a:lnTo>
                  <a:lnTo>
                    <a:pt x="479" y="57"/>
                  </a:lnTo>
                  <a:lnTo>
                    <a:pt x="477" y="57"/>
                  </a:lnTo>
                  <a:lnTo>
                    <a:pt x="474" y="57"/>
                  </a:lnTo>
                  <a:lnTo>
                    <a:pt x="472" y="57"/>
                  </a:lnTo>
                  <a:lnTo>
                    <a:pt x="472" y="59"/>
                  </a:lnTo>
                  <a:lnTo>
                    <a:pt x="474" y="61"/>
                  </a:lnTo>
                  <a:lnTo>
                    <a:pt x="477" y="61"/>
                  </a:lnTo>
                  <a:lnTo>
                    <a:pt x="474" y="64"/>
                  </a:lnTo>
                  <a:lnTo>
                    <a:pt x="472" y="64"/>
                  </a:lnTo>
                  <a:lnTo>
                    <a:pt x="470" y="61"/>
                  </a:lnTo>
                  <a:lnTo>
                    <a:pt x="467" y="66"/>
                  </a:lnTo>
                  <a:lnTo>
                    <a:pt x="470" y="66"/>
                  </a:lnTo>
                  <a:lnTo>
                    <a:pt x="472" y="66"/>
                  </a:lnTo>
                  <a:lnTo>
                    <a:pt x="470" y="71"/>
                  </a:lnTo>
                  <a:lnTo>
                    <a:pt x="470" y="73"/>
                  </a:lnTo>
                  <a:lnTo>
                    <a:pt x="467" y="78"/>
                  </a:lnTo>
                  <a:lnTo>
                    <a:pt x="465" y="78"/>
                  </a:lnTo>
                  <a:lnTo>
                    <a:pt x="465" y="80"/>
                  </a:lnTo>
                  <a:lnTo>
                    <a:pt x="463" y="80"/>
                  </a:lnTo>
                  <a:lnTo>
                    <a:pt x="460" y="80"/>
                  </a:lnTo>
                  <a:lnTo>
                    <a:pt x="458" y="80"/>
                  </a:lnTo>
                  <a:lnTo>
                    <a:pt x="458" y="78"/>
                  </a:lnTo>
                  <a:lnTo>
                    <a:pt x="456" y="80"/>
                  </a:lnTo>
                  <a:lnTo>
                    <a:pt x="456" y="83"/>
                  </a:lnTo>
                  <a:lnTo>
                    <a:pt x="458" y="83"/>
                  </a:lnTo>
                  <a:lnTo>
                    <a:pt x="460" y="85"/>
                  </a:lnTo>
                  <a:lnTo>
                    <a:pt x="458" y="87"/>
                  </a:lnTo>
                  <a:lnTo>
                    <a:pt x="458" y="90"/>
                  </a:lnTo>
                  <a:lnTo>
                    <a:pt x="456" y="92"/>
                  </a:lnTo>
                  <a:lnTo>
                    <a:pt x="451" y="90"/>
                  </a:lnTo>
                  <a:lnTo>
                    <a:pt x="448" y="90"/>
                  </a:lnTo>
                  <a:lnTo>
                    <a:pt x="446" y="90"/>
                  </a:lnTo>
                  <a:lnTo>
                    <a:pt x="444" y="87"/>
                  </a:lnTo>
                  <a:lnTo>
                    <a:pt x="444" y="90"/>
                  </a:lnTo>
                  <a:lnTo>
                    <a:pt x="441" y="87"/>
                  </a:lnTo>
                  <a:lnTo>
                    <a:pt x="439" y="87"/>
                  </a:lnTo>
                  <a:lnTo>
                    <a:pt x="437" y="87"/>
                  </a:lnTo>
                  <a:lnTo>
                    <a:pt x="437" y="85"/>
                  </a:lnTo>
                  <a:lnTo>
                    <a:pt x="434" y="85"/>
                  </a:lnTo>
                  <a:lnTo>
                    <a:pt x="425" y="83"/>
                  </a:lnTo>
                  <a:lnTo>
                    <a:pt x="420" y="80"/>
                  </a:lnTo>
                  <a:lnTo>
                    <a:pt x="415" y="80"/>
                  </a:lnTo>
                  <a:lnTo>
                    <a:pt x="406" y="78"/>
                  </a:lnTo>
                  <a:lnTo>
                    <a:pt x="387" y="71"/>
                  </a:lnTo>
                  <a:lnTo>
                    <a:pt x="375" y="68"/>
                  </a:lnTo>
                  <a:lnTo>
                    <a:pt x="370" y="66"/>
                  </a:lnTo>
                  <a:lnTo>
                    <a:pt x="366" y="64"/>
                  </a:lnTo>
                  <a:lnTo>
                    <a:pt x="361" y="64"/>
                  </a:lnTo>
                  <a:lnTo>
                    <a:pt x="354" y="61"/>
                  </a:lnTo>
                  <a:lnTo>
                    <a:pt x="349" y="59"/>
                  </a:lnTo>
                  <a:lnTo>
                    <a:pt x="347" y="59"/>
                  </a:lnTo>
                  <a:lnTo>
                    <a:pt x="344" y="59"/>
                  </a:lnTo>
                  <a:lnTo>
                    <a:pt x="323" y="52"/>
                  </a:lnTo>
                  <a:lnTo>
                    <a:pt x="314" y="50"/>
                  </a:lnTo>
                  <a:lnTo>
                    <a:pt x="311" y="47"/>
                  </a:lnTo>
                  <a:lnTo>
                    <a:pt x="307" y="47"/>
                  </a:lnTo>
                  <a:lnTo>
                    <a:pt x="307" y="47"/>
                  </a:lnTo>
                  <a:lnTo>
                    <a:pt x="300" y="47"/>
                  </a:lnTo>
                  <a:lnTo>
                    <a:pt x="297" y="47"/>
                  </a:lnTo>
                  <a:lnTo>
                    <a:pt x="297" y="45"/>
                  </a:lnTo>
                  <a:lnTo>
                    <a:pt x="257" y="35"/>
                  </a:lnTo>
                  <a:lnTo>
                    <a:pt x="236" y="26"/>
                  </a:lnTo>
                  <a:lnTo>
                    <a:pt x="231" y="26"/>
                  </a:lnTo>
                  <a:lnTo>
                    <a:pt x="226" y="24"/>
                  </a:lnTo>
                  <a:lnTo>
                    <a:pt x="215" y="21"/>
                  </a:lnTo>
                  <a:lnTo>
                    <a:pt x="210" y="19"/>
                  </a:lnTo>
                  <a:lnTo>
                    <a:pt x="200" y="17"/>
                  </a:lnTo>
                  <a:lnTo>
                    <a:pt x="163" y="5"/>
                  </a:lnTo>
                  <a:lnTo>
                    <a:pt x="153" y="2"/>
                  </a:lnTo>
                  <a:lnTo>
                    <a:pt x="153" y="0"/>
                  </a:lnTo>
                  <a:lnTo>
                    <a:pt x="151" y="5"/>
                  </a:lnTo>
                  <a:lnTo>
                    <a:pt x="151" y="7"/>
                  </a:lnTo>
                  <a:lnTo>
                    <a:pt x="148" y="7"/>
                  </a:lnTo>
                  <a:lnTo>
                    <a:pt x="146" y="9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4" y="14"/>
                  </a:lnTo>
                  <a:lnTo>
                    <a:pt x="144" y="17"/>
                  </a:lnTo>
                  <a:lnTo>
                    <a:pt x="146" y="17"/>
                  </a:lnTo>
                  <a:lnTo>
                    <a:pt x="146" y="19"/>
                  </a:lnTo>
                  <a:lnTo>
                    <a:pt x="144" y="21"/>
                  </a:lnTo>
                  <a:lnTo>
                    <a:pt x="144" y="28"/>
                  </a:lnTo>
                  <a:lnTo>
                    <a:pt x="141" y="40"/>
                  </a:lnTo>
                  <a:lnTo>
                    <a:pt x="141" y="42"/>
                  </a:lnTo>
                  <a:lnTo>
                    <a:pt x="139" y="47"/>
                  </a:lnTo>
                  <a:lnTo>
                    <a:pt x="137" y="47"/>
                  </a:lnTo>
                  <a:lnTo>
                    <a:pt x="139" y="47"/>
                  </a:lnTo>
                  <a:lnTo>
                    <a:pt x="139" y="50"/>
                  </a:lnTo>
                  <a:lnTo>
                    <a:pt x="132" y="64"/>
                  </a:lnTo>
                  <a:lnTo>
                    <a:pt x="130" y="68"/>
                  </a:lnTo>
                  <a:lnTo>
                    <a:pt x="130" y="71"/>
                  </a:lnTo>
                  <a:lnTo>
                    <a:pt x="127" y="68"/>
                  </a:lnTo>
                  <a:lnTo>
                    <a:pt x="125" y="76"/>
                  </a:lnTo>
                  <a:lnTo>
                    <a:pt x="122" y="85"/>
                  </a:lnTo>
                  <a:lnTo>
                    <a:pt x="125" y="85"/>
                  </a:lnTo>
                  <a:lnTo>
                    <a:pt x="115" y="109"/>
                  </a:lnTo>
                  <a:lnTo>
                    <a:pt x="113" y="111"/>
                  </a:lnTo>
                  <a:lnTo>
                    <a:pt x="113" y="113"/>
                  </a:lnTo>
                  <a:lnTo>
                    <a:pt x="108" y="125"/>
                  </a:lnTo>
                  <a:lnTo>
                    <a:pt x="108" y="128"/>
                  </a:lnTo>
                  <a:lnTo>
                    <a:pt x="106" y="130"/>
                  </a:lnTo>
                  <a:lnTo>
                    <a:pt x="106" y="132"/>
                  </a:lnTo>
                  <a:lnTo>
                    <a:pt x="104" y="139"/>
                  </a:lnTo>
                  <a:lnTo>
                    <a:pt x="101" y="144"/>
                  </a:lnTo>
                  <a:lnTo>
                    <a:pt x="99" y="149"/>
                  </a:lnTo>
                  <a:lnTo>
                    <a:pt x="96" y="158"/>
                  </a:lnTo>
                  <a:lnTo>
                    <a:pt x="92" y="168"/>
                  </a:lnTo>
                  <a:lnTo>
                    <a:pt x="92" y="170"/>
                  </a:lnTo>
                  <a:lnTo>
                    <a:pt x="87" y="177"/>
                  </a:lnTo>
                  <a:lnTo>
                    <a:pt x="87" y="180"/>
                  </a:lnTo>
                  <a:lnTo>
                    <a:pt x="85" y="187"/>
                  </a:lnTo>
                  <a:lnTo>
                    <a:pt x="73" y="213"/>
                  </a:lnTo>
                  <a:lnTo>
                    <a:pt x="66" y="220"/>
                  </a:lnTo>
                  <a:lnTo>
                    <a:pt x="68" y="220"/>
                  </a:lnTo>
                  <a:lnTo>
                    <a:pt x="68" y="217"/>
                  </a:lnTo>
                  <a:close/>
                  <a:moveTo>
                    <a:pt x="59" y="742"/>
                  </a:moveTo>
                  <a:lnTo>
                    <a:pt x="59" y="744"/>
                  </a:lnTo>
                  <a:lnTo>
                    <a:pt x="56" y="744"/>
                  </a:lnTo>
                  <a:lnTo>
                    <a:pt x="56" y="742"/>
                  </a:lnTo>
                  <a:lnTo>
                    <a:pt x="56" y="739"/>
                  </a:lnTo>
                  <a:lnTo>
                    <a:pt x="59" y="739"/>
                  </a:lnTo>
                  <a:lnTo>
                    <a:pt x="59" y="742"/>
                  </a:lnTo>
                  <a:close/>
                  <a:moveTo>
                    <a:pt x="106" y="699"/>
                  </a:moveTo>
                  <a:lnTo>
                    <a:pt x="101" y="697"/>
                  </a:lnTo>
                  <a:lnTo>
                    <a:pt x="106" y="699"/>
                  </a:lnTo>
                  <a:lnTo>
                    <a:pt x="106" y="699"/>
                  </a:lnTo>
                  <a:close/>
                  <a:moveTo>
                    <a:pt x="481" y="605"/>
                  </a:moveTo>
                  <a:lnTo>
                    <a:pt x="484" y="607"/>
                  </a:lnTo>
                  <a:lnTo>
                    <a:pt x="486" y="610"/>
                  </a:lnTo>
                  <a:lnTo>
                    <a:pt x="486" y="610"/>
                  </a:lnTo>
                  <a:lnTo>
                    <a:pt x="484" y="607"/>
                  </a:lnTo>
                  <a:lnTo>
                    <a:pt x="481" y="607"/>
                  </a:lnTo>
                  <a:lnTo>
                    <a:pt x="481" y="605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2" name="Freeform 1898"/>
            <p:cNvSpPr>
              <a:spLocks noEditPoints="1"/>
            </p:cNvSpPr>
            <p:nvPr/>
          </p:nvSpPr>
          <p:spPr bwMode="auto">
            <a:xfrm>
              <a:off x="3965575" y="1673226"/>
              <a:ext cx="3232150" cy="2187575"/>
            </a:xfrm>
            <a:custGeom>
              <a:avLst/>
              <a:gdLst>
                <a:gd name="T0" fmla="*/ 1738 w 2036"/>
                <a:gd name="T1" fmla="*/ 109 h 1378"/>
                <a:gd name="T2" fmla="*/ 1743 w 2036"/>
                <a:gd name="T3" fmla="*/ 234 h 1378"/>
                <a:gd name="T4" fmla="*/ 1623 w 2036"/>
                <a:gd name="T5" fmla="*/ 116 h 1378"/>
                <a:gd name="T6" fmla="*/ 1505 w 2036"/>
                <a:gd name="T7" fmla="*/ 62 h 1378"/>
                <a:gd name="T8" fmla="*/ 1377 w 2036"/>
                <a:gd name="T9" fmla="*/ 21 h 1378"/>
                <a:gd name="T10" fmla="*/ 1271 w 2036"/>
                <a:gd name="T11" fmla="*/ 26 h 1378"/>
                <a:gd name="T12" fmla="*/ 1195 w 2036"/>
                <a:gd name="T13" fmla="*/ 36 h 1378"/>
                <a:gd name="T14" fmla="*/ 1117 w 2036"/>
                <a:gd name="T15" fmla="*/ 78 h 1378"/>
                <a:gd name="T16" fmla="*/ 1148 w 2036"/>
                <a:gd name="T17" fmla="*/ 154 h 1378"/>
                <a:gd name="T18" fmla="*/ 1146 w 2036"/>
                <a:gd name="T19" fmla="*/ 243 h 1378"/>
                <a:gd name="T20" fmla="*/ 1077 w 2036"/>
                <a:gd name="T21" fmla="*/ 154 h 1378"/>
                <a:gd name="T22" fmla="*/ 890 w 2036"/>
                <a:gd name="T23" fmla="*/ 140 h 1378"/>
                <a:gd name="T24" fmla="*/ 779 w 2036"/>
                <a:gd name="T25" fmla="*/ 64 h 1378"/>
                <a:gd name="T26" fmla="*/ 574 w 2036"/>
                <a:gd name="T27" fmla="*/ 234 h 1378"/>
                <a:gd name="T28" fmla="*/ 484 w 2036"/>
                <a:gd name="T29" fmla="*/ 376 h 1378"/>
                <a:gd name="T30" fmla="*/ 590 w 2036"/>
                <a:gd name="T31" fmla="*/ 383 h 1378"/>
                <a:gd name="T32" fmla="*/ 699 w 2036"/>
                <a:gd name="T33" fmla="*/ 470 h 1378"/>
                <a:gd name="T34" fmla="*/ 661 w 2036"/>
                <a:gd name="T35" fmla="*/ 546 h 1378"/>
                <a:gd name="T36" fmla="*/ 600 w 2036"/>
                <a:gd name="T37" fmla="*/ 395 h 1378"/>
                <a:gd name="T38" fmla="*/ 479 w 2036"/>
                <a:gd name="T39" fmla="*/ 421 h 1378"/>
                <a:gd name="T40" fmla="*/ 425 w 2036"/>
                <a:gd name="T41" fmla="*/ 555 h 1378"/>
                <a:gd name="T42" fmla="*/ 376 w 2036"/>
                <a:gd name="T43" fmla="*/ 565 h 1378"/>
                <a:gd name="T44" fmla="*/ 220 w 2036"/>
                <a:gd name="T45" fmla="*/ 650 h 1378"/>
                <a:gd name="T46" fmla="*/ 165 w 2036"/>
                <a:gd name="T47" fmla="*/ 768 h 1378"/>
                <a:gd name="T48" fmla="*/ 217 w 2036"/>
                <a:gd name="T49" fmla="*/ 813 h 1378"/>
                <a:gd name="T50" fmla="*/ 123 w 2036"/>
                <a:gd name="T51" fmla="*/ 877 h 1378"/>
                <a:gd name="T52" fmla="*/ 5 w 2036"/>
                <a:gd name="T53" fmla="*/ 1018 h 1378"/>
                <a:gd name="T54" fmla="*/ 177 w 2036"/>
                <a:gd name="T55" fmla="*/ 1189 h 1378"/>
                <a:gd name="T56" fmla="*/ 257 w 2036"/>
                <a:gd name="T57" fmla="*/ 1285 h 1378"/>
                <a:gd name="T58" fmla="*/ 231 w 2036"/>
                <a:gd name="T59" fmla="*/ 1307 h 1378"/>
                <a:gd name="T60" fmla="*/ 314 w 2036"/>
                <a:gd name="T61" fmla="*/ 1370 h 1378"/>
                <a:gd name="T62" fmla="*/ 513 w 2036"/>
                <a:gd name="T63" fmla="*/ 1349 h 1378"/>
                <a:gd name="T64" fmla="*/ 534 w 2036"/>
                <a:gd name="T65" fmla="*/ 1297 h 1378"/>
                <a:gd name="T66" fmla="*/ 723 w 2036"/>
                <a:gd name="T67" fmla="*/ 1300 h 1378"/>
                <a:gd name="T68" fmla="*/ 706 w 2036"/>
                <a:gd name="T69" fmla="*/ 1285 h 1378"/>
                <a:gd name="T70" fmla="*/ 671 w 2036"/>
                <a:gd name="T71" fmla="*/ 1259 h 1378"/>
                <a:gd name="T72" fmla="*/ 758 w 2036"/>
                <a:gd name="T73" fmla="*/ 1259 h 1378"/>
                <a:gd name="T74" fmla="*/ 661 w 2036"/>
                <a:gd name="T75" fmla="*/ 1174 h 1378"/>
                <a:gd name="T76" fmla="*/ 770 w 2036"/>
                <a:gd name="T77" fmla="*/ 1222 h 1378"/>
                <a:gd name="T78" fmla="*/ 855 w 2036"/>
                <a:gd name="T79" fmla="*/ 1276 h 1378"/>
                <a:gd name="T80" fmla="*/ 973 w 2036"/>
                <a:gd name="T81" fmla="*/ 1274 h 1378"/>
                <a:gd name="T82" fmla="*/ 883 w 2036"/>
                <a:gd name="T83" fmla="*/ 1177 h 1378"/>
                <a:gd name="T84" fmla="*/ 737 w 2036"/>
                <a:gd name="T85" fmla="*/ 1134 h 1378"/>
                <a:gd name="T86" fmla="*/ 831 w 2036"/>
                <a:gd name="T87" fmla="*/ 1132 h 1378"/>
                <a:gd name="T88" fmla="*/ 879 w 2036"/>
                <a:gd name="T89" fmla="*/ 1158 h 1378"/>
                <a:gd name="T90" fmla="*/ 867 w 2036"/>
                <a:gd name="T91" fmla="*/ 1094 h 1378"/>
                <a:gd name="T92" fmla="*/ 822 w 2036"/>
                <a:gd name="T93" fmla="*/ 1040 h 1378"/>
                <a:gd name="T94" fmla="*/ 916 w 2036"/>
                <a:gd name="T95" fmla="*/ 922 h 1378"/>
                <a:gd name="T96" fmla="*/ 987 w 2036"/>
                <a:gd name="T97" fmla="*/ 971 h 1378"/>
                <a:gd name="T98" fmla="*/ 1091 w 2036"/>
                <a:gd name="T99" fmla="*/ 940 h 1378"/>
                <a:gd name="T100" fmla="*/ 1089 w 2036"/>
                <a:gd name="T101" fmla="*/ 872 h 1378"/>
                <a:gd name="T102" fmla="*/ 1212 w 2036"/>
                <a:gd name="T103" fmla="*/ 865 h 1378"/>
                <a:gd name="T104" fmla="*/ 1273 w 2036"/>
                <a:gd name="T105" fmla="*/ 905 h 1378"/>
                <a:gd name="T106" fmla="*/ 1363 w 2036"/>
                <a:gd name="T107" fmla="*/ 837 h 1378"/>
                <a:gd name="T108" fmla="*/ 1453 w 2036"/>
                <a:gd name="T109" fmla="*/ 969 h 1378"/>
                <a:gd name="T110" fmla="*/ 1460 w 2036"/>
                <a:gd name="T111" fmla="*/ 1087 h 1378"/>
                <a:gd name="T112" fmla="*/ 1509 w 2036"/>
                <a:gd name="T113" fmla="*/ 1115 h 1378"/>
                <a:gd name="T114" fmla="*/ 1639 w 2036"/>
                <a:gd name="T115" fmla="*/ 1030 h 1378"/>
                <a:gd name="T116" fmla="*/ 1753 w 2036"/>
                <a:gd name="T117" fmla="*/ 957 h 1378"/>
                <a:gd name="T118" fmla="*/ 1776 w 2036"/>
                <a:gd name="T119" fmla="*/ 964 h 1378"/>
                <a:gd name="T120" fmla="*/ 1871 w 2036"/>
                <a:gd name="T121" fmla="*/ 777 h 1378"/>
                <a:gd name="T122" fmla="*/ 1939 w 2036"/>
                <a:gd name="T123" fmla="*/ 442 h 1378"/>
                <a:gd name="T124" fmla="*/ 1257 w 2036"/>
                <a:gd name="T125" fmla="*/ 874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6" h="1378">
                  <a:moveTo>
                    <a:pt x="2034" y="357"/>
                  </a:moveTo>
                  <a:lnTo>
                    <a:pt x="2034" y="343"/>
                  </a:lnTo>
                  <a:lnTo>
                    <a:pt x="2031" y="331"/>
                  </a:lnTo>
                  <a:lnTo>
                    <a:pt x="2031" y="321"/>
                  </a:lnTo>
                  <a:lnTo>
                    <a:pt x="2029" y="310"/>
                  </a:lnTo>
                  <a:lnTo>
                    <a:pt x="2029" y="298"/>
                  </a:lnTo>
                  <a:lnTo>
                    <a:pt x="2027" y="288"/>
                  </a:lnTo>
                  <a:lnTo>
                    <a:pt x="2024" y="286"/>
                  </a:lnTo>
                  <a:lnTo>
                    <a:pt x="2022" y="284"/>
                  </a:lnTo>
                  <a:lnTo>
                    <a:pt x="2017" y="281"/>
                  </a:lnTo>
                  <a:lnTo>
                    <a:pt x="2005" y="274"/>
                  </a:lnTo>
                  <a:lnTo>
                    <a:pt x="1989" y="267"/>
                  </a:lnTo>
                  <a:lnTo>
                    <a:pt x="1972" y="255"/>
                  </a:lnTo>
                  <a:lnTo>
                    <a:pt x="1963" y="248"/>
                  </a:lnTo>
                  <a:lnTo>
                    <a:pt x="1958" y="246"/>
                  </a:lnTo>
                  <a:lnTo>
                    <a:pt x="1958" y="243"/>
                  </a:lnTo>
                  <a:lnTo>
                    <a:pt x="1956" y="243"/>
                  </a:lnTo>
                  <a:lnTo>
                    <a:pt x="1953" y="241"/>
                  </a:lnTo>
                  <a:lnTo>
                    <a:pt x="1939" y="232"/>
                  </a:lnTo>
                  <a:lnTo>
                    <a:pt x="1916" y="218"/>
                  </a:lnTo>
                  <a:lnTo>
                    <a:pt x="1913" y="215"/>
                  </a:lnTo>
                  <a:lnTo>
                    <a:pt x="1913" y="215"/>
                  </a:lnTo>
                  <a:lnTo>
                    <a:pt x="1908" y="213"/>
                  </a:lnTo>
                  <a:lnTo>
                    <a:pt x="1904" y="210"/>
                  </a:lnTo>
                  <a:lnTo>
                    <a:pt x="1901" y="210"/>
                  </a:lnTo>
                  <a:lnTo>
                    <a:pt x="1897" y="208"/>
                  </a:lnTo>
                  <a:lnTo>
                    <a:pt x="1883" y="199"/>
                  </a:lnTo>
                  <a:lnTo>
                    <a:pt x="1875" y="196"/>
                  </a:lnTo>
                  <a:lnTo>
                    <a:pt x="1871" y="192"/>
                  </a:lnTo>
                  <a:lnTo>
                    <a:pt x="1864" y="187"/>
                  </a:lnTo>
                  <a:lnTo>
                    <a:pt x="1859" y="184"/>
                  </a:lnTo>
                  <a:lnTo>
                    <a:pt x="1857" y="182"/>
                  </a:lnTo>
                  <a:lnTo>
                    <a:pt x="1852" y="180"/>
                  </a:lnTo>
                  <a:lnTo>
                    <a:pt x="1847" y="175"/>
                  </a:lnTo>
                  <a:lnTo>
                    <a:pt x="1840" y="173"/>
                  </a:lnTo>
                  <a:lnTo>
                    <a:pt x="1835" y="168"/>
                  </a:lnTo>
                  <a:lnTo>
                    <a:pt x="1816" y="156"/>
                  </a:lnTo>
                  <a:lnTo>
                    <a:pt x="1812" y="154"/>
                  </a:lnTo>
                  <a:lnTo>
                    <a:pt x="1805" y="151"/>
                  </a:lnTo>
                  <a:lnTo>
                    <a:pt x="1802" y="151"/>
                  </a:lnTo>
                  <a:lnTo>
                    <a:pt x="1802" y="149"/>
                  </a:lnTo>
                  <a:lnTo>
                    <a:pt x="1800" y="147"/>
                  </a:lnTo>
                  <a:lnTo>
                    <a:pt x="1797" y="147"/>
                  </a:lnTo>
                  <a:lnTo>
                    <a:pt x="1795" y="144"/>
                  </a:lnTo>
                  <a:lnTo>
                    <a:pt x="1790" y="142"/>
                  </a:lnTo>
                  <a:lnTo>
                    <a:pt x="1779" y="135"/>
                  </a:lnTo>
                  <a:lnTo>
                    <a:pt x="1774" y="132"/>
                  </a:lnTo>
                  <a:lnTo>
                    <a:pt x="1774" y="135"/>
                  </a:lnTo>
                  <a:lnTo>
                    <a:pt x="1771" y="135"/>
                  </a:lnTo>
                  <a:lnTo>
                    <a:pt x="1771" y="137"/>
                  </a:lnTo>
                  <a:lnTo>
                    <a:pt x="1771" y="140"/>
                  </a:lnTo>
                  <a:lnTo>
                    <a:pt x="1769" y="140"/>
                  </a:lnTo>
                  <a:lnTo>
                    <a:pt x="1769" y="142"/>
                  </a:lnTo>
                  <a:lnTo>
                    <a:pt x="1767" y="142"/>
                  </a:lnTo>
                  <a:lnTo>
                    <a:pt x="1769" y="144"/>
                  </a:lnTo>
                  <a:lnTo>
                    <a:pt x="1767" y="144"/>
                  </a:lnTo>
                  <a:lnTo>
                    <a:pt x="1767" y="142"/>
                  </a:lnTo>
                  <a:lnTo>
                    <a:pt x="1764" y="140"/>
                  </a:lnTo>
                  <a:lnTo>
                    <a:pt x="1764" y="137"/>
                  </a:lnTo>
                  <a:lnTo>
                    <a:pt x="1762" y="135"/>
                  </a:lnTo>
                  <a:lnTo>
                    <a:pt x="1760" y="135"/>
                  </a:lnTo>
                  <a:lnTo>
                    <a:pt x="1760" y="132"/>
                  </a:lnTo>
                  <a:lnTo>
                    <a:pt x="1757" y="132"/>
                  </a:lnTo>
                  <a:lnTo>
                    <a:pt x="1755" y="132"/>
                  </a:lnTo>
                  <a:lnTo>
                    <a:pt x="1755" y="130"/>
                  </a:lnTo>
                  <a:lnTo>
                    <a:pt x="1753" y="130"/>
                  </a:lnTo>
                  <a:lnTo>
                    <a:pt x="1755" y="128"/>
                  </a:lnTo>
                  <a:lnTo>
                    <a:pt x="1753" y="128"/>
                  </a:lnTo>
                  <a:lnTo>
                    <a:pt x="1753" y="125"/>
                  </a:lnTo>
                  <a:lnTo>
                    <a:pt x="1750" y="123"/>
                  </a:lnTo>
                  <a:lnTo>
                    <a:pt x="1750" y="121"/>
                  </a:lnTo>
                  <a:lnTo>
                    <a:pt x="1748" y="121"/>
                  </a:lnTo>
                  <a:lnTo>
                    <a:pt x="1748" y="118"/>
                  </a:lnTo>
                  <a:lnTo>
                    <a:pt x="1746" y="118"/>
                  </a:lnTo>
                  <a:lnTo>
                    <a:pt x="1743" y="118"/>
                  </a:lnTo>
                  <a:lnTo>
                    <a:pt x="1743" y="116"/>
                  </a:lnTo>
                  <a:lnTo>
                    <a:pt x="1743" y="114"/>
                  </a:lnTo>
                  <a:lnTo>
                    <a:pt x="1743" y="114"/>
                  </a:lnTo>
                  <a:lnTo>
                    <a:pt x="1741" y="114"/>
                  </a:lnTo>
                  <a:lnTo>
                    <a:pt x="1741" y="111"/>
                  </a:lnTo>
                  <a:lnTo>
                    <a:pt x="1738" y="109"/>
                  </a:lnTo>
                  <a:lnTo>
                    <a:pt x="1736" y="109"/>
                  </a:lnTo>
                  <a:lnTo>
                    <a:pt x="1734" y="109"/>
                  </a:lnTo>
                  <a:lnTo>
                    <a:pt x="1731" y="109"/>
                  </a:lnTo>
                  <a:lnTo>
                    <a:pt x="1729" y="109"/>
                  </a:lnTo>
                  <a:lnTo>
                    <a:pt x="1729" y="111"/>
                  </a:lnTo>
                  <a:lnTo>
                    <a:pt x="1727" y="111"/>
                  </a:lnTo>
                  <a:lnTo>
                    <a:pt x="1727" y="114"/>
                  </a:lnTo>
                  <a:lnTo>
                    <a:pt x="1724" y="114"/>
                  </a:lnTo>
                  <a:lnTo>
                    <a:pt x="1722" y="116"/>
                  </a:lnTo>
                  <a:lnTo>
                    <a:pt x="1722" y="118"/>
                  </a:lnTo>
                  <a:lnTo>
                    <a:pt x="1717" y="123"/>
                  </a:lnTo>
                  <a:lnTo>
                    <a:pt x="1715" y="125"/>
                  </a:lnTo>
                  <a:lnTo>
                    <a:pt x="1715" y="128"/>
                  </a:lnTo>
                  <a:lnTo>
                    <a:pt x="1715" y="130"/>
                  </a:lnTo>
                  <a:lnTo>
                    <a:pt x="1715" y="132"/>
                  </a:lnTo>
                  <a:lnTo>
                    <a:pt x="1712" y="132"/>
                  </a:lnTo>
                  <a:lnTo>
                    <a:pt x="1712" y="135"/>
                  </a:lnTo>
                  <a:lnTo>
                    <a:pt x="1710" y="137"/>
                  </a:lnTo>
                  <a:lnTo>
                    <a:pt x="1710" y="140"/>
                  </a:lnTo>
                  <a:lnTo>
                    <a:pt x="1710" y="142"/>
                  </a:lnTo>
                  <a:lnTo>
                    <a:pt x="1710" y="144"/>
                  </a:lnTo>
                  <a:lnTo>
                    <a:pt x="1708" y="144"/>
                  </a:lnTo>
                  <a:lnTo>
                    <a:pt x="1708" y="147"/>
                  </a:lnTo>
                  <a:lnTo>
                    <a:pt x="1710" y="147"/>
                  </a:lnTo>
                  <a:lnTo>
                    <a:pt x="1710" y="149"/>
                  </a:lnTo>
                  <a:lnTo>
                    <a:pt x="1712" y="151"/>
                  </a:lnTo>
                  <a:lnTo>
                    <a:pt x="1712" y="154"/>
                  </a:lnTo>
                  <a:lnTo>
                    <a:pt x="1715" y="154"/>
                  </a:lnTo>
                  <a:lnTo>
                    <a:pt x="1715" y="154"/>
                  </a:lnTo>
                  <a:lnTo>
                    <a:pt x="1715" y="156"/>
                  </a:lnTo>
                  <a:lnTo>
                    <a:pt x="1715" y="158"/>
                  </a:lnTo>
                  <a:lnTo>
                    <a:pt x="1717" y="158"/>
                  </a:lnTo>
                  <a:lnTo>
                    <a:pt x="1717" y="161"/>
                  </a:lnTo>
                  <a:lnTo>
                    <a:pt x="1720" y="163"/>
                  </a:lnTo>
                  <a:lnTo>
                    <a:pt x="1720" y="166"/>
                  </a:lnTo>
                  <a:lnTo>
                    <a:pt x="1717" y="168"/>
                  </a:lnTo>
                  <a:lnTo>
                    <a:pt x="1715" y="168"/>
                  </a:lnTo>
                  <a:lnTo>
                    <a:pt x="1715" y="170"/>
                  </a:lnTo>
                  <a:lnTo>
                    <a:pt x="1712" y="170"/>
                  </a:lnTo>
                  <a:lnTo>
                    <a:pt x="1710" y="173"/>
                  </a:lnTo>
                  <a:lnTo>
                    <a:pt x="1708" y="173"/>
                  </a:lnTo>
                  <a:lnTo>
                    <a:pt x="1705" y="173"/>
                  </a:lnTo>
                  <a:lnTo>
                    <a:pt x="1705" y="175"/>
                  </a:lnTo>
                  <a:lnTo>
                    <a:pt x="1705" y="177"/>
                  </a:lnTo>
                  <a:lnTo>
                    <a:pt x="1708" y="177"/>
                  </a:lnTo>
                  <a:lnTo>
                    <a:pt x="1708" y="180"/>
                  </a:lnTo>
                  <a:lnTo>
                    <a:pt x="1710" y="184"/>
                  </a:lnTo>
                  <a:lnTo>
                    <a:pt x="1710" y="187"/>
                  </a:lnTo>
                  <a:lnTo>
                    <a:pt x="1710" y="189"/>
                  </a:lnTo>
                  <a:lnTo>
                    <a:pt x="1710" y="192"/>
                  </a:lnTo>
                  <a:lnTo>
                    <a:pt x="1710" y="194"/>
                  </a:lnTo>
                  <a:lnTo>
                    <a:pt x="1710" y="196"/>
                  </a:lnTo>
                  <a:lnTo>
                    <a:pt x="1708" y="199"/>
                  </a:lnTo>
                  <a:lnTo>
                    <a:pt x="1710" y="201"/>
                  </a:lnTo>
                  <a:lnTo>
                    <a:pt x="1710" y="203"/>
                  </a:lnTo>
                  <a:lnTo>
                    <a:pt x="1712" y="203"/>
                  </a:lnTo>
                  <a:lnTo>
                    <a:pt x="1712" y="206"/>
                  </a:lnTo>
                  <a:lnTo>
                    <a:pt x="1715" y="206"/>
                  </a:lnTo>
                  <a:lnTo>
                    <a:pt x="1715" y="208"/>
                  </a:lnTo>
                  <a:lnTo>
                    <a:pt x="1715" y="210"/>
                  </a:lnTo>
                  <a:lnTo>
                    <a:pt x="1717" y="210"/>
                  </a:lnTo>
                  <a:lnTo>
                    <a:pt x="1717" y="210"/>
                  </a:lnTo>
                  <a:lnTo>
                    <a:pt x="1720" y="210"/>
                  </a:lnTo>
                  <a:lnTo>
                    <a:pt x="1720" y="213"/>
                  </a:lnTo>
                  <a:lnTo>
                    <a:pt x="1722" y="213"/>
                  </a:lnTo>
                  <a:lnTo>
                    <a:pt x="1722" y="215"/>
                  </a:lnTo>
                  <a:lnTo>
                    <a:pt x="1724" y="215"/>
                  </a:lnTo>
                  <a:lnTo>
                    <a:pt x="1724" y="218"/>
                  </a:lnTo>
                  <a:lnTo>
                    <a:pt x="1727" y="218"/>
                  </a:lnTo>
                  <a:lnTo>
                    <a:pt x="1729" y="220"/>
                  </a:lnTo>
                  <a:lnTo>
                    <a:pt x="1729" y="222"/>
                  </a:lnTo>
                  <a:lnTo>
                    <a:pt x="1731" y="222"/>
                  </a:lnTo>
                  <a:lnTo>
                    <a:pt x="1731" y="225"/>
                  </a:lnTo>
                  <a:lnTo>
                    <a:pt x="1731" y="227"/>
                  </a:lnTo>
                  <a:lnTo>
                    <a:pt x="1734" y="229"/>
                  </a:lnTo>
                  <a:lnTo>
                    <a:pt x="1736" y="232"/>
                  </a:lnTo>
                  <a:lnTo>
                    <a:pt x="1738" y="232"/>
                  </a:lnTo>
                  <a:lnTo>
                    <a:pt x="1738" y="234"/>
                  </a:lnTo>
                  <a:lnTo>
                    <a:pt x="1741" y="234"/>
                  </a:lnTo>
                  <a:lnTo>
                    <a:pt x="1743" y="234"/>
                  </a:lnTo>
                  <a:lnTo>
                    <a:pt x="1743" y="234"/>
                  </a:lnTo>
                  <a:lnTo>
                    <a:pt x="1746" y="234"/>
                  </a:lnTo>
                  <a:lnTo>
                    <a:pt x="1748" y="234"/>
                  </a:lnTo>
                  <a:lnTo>
                    <a:pt x="1748" y="236"/>
                  </a:lnTo>
                  <a:lnTo>
                    <a:pt x="1748" y="239"/>
                  </a:lnTo>
                  <a:lnTo>
                    <a:pt x="1750" y="239"/>
                  </a:lnTo>
                  <a:lnTo>
                    <a:pt x="1750" y="241"/>
                  </a:lnTo>
                  <a:lnTo>
                    <a:pt x="1753" y="241"/>
                  </a:lnTo>
                  <a:lnTo>
                    <a:pt x="1753" y="243"/>
                  </a:lnTo>
                  <a:lnTo>
                    <a:pt x="1755" y="243"/>
                  </a:lnTo>
                  <a:lnTo>
                    <a:pt x="1755" y="246"/>
                  </a:lnTo>
                  <a:lnTo>
                    <a:pt x="1753" y="246"/>
                  </a:lnTo>
                  <a:lnTo>
                    <a:pt x="1753" y="243"/>
                  </a:lnTo>
                  <a:lnTo>
                    <a:pt x="1750" y="241"/>
                  </a:lnTo>
                  <a:lnTo>
                    <a:pt x="1748" y="241"/>
                  </a:lnTo>
                  <a:lnTo>
                    <a:pt x="1748" y="239"/>
                  </a:lnTo>
                  <a:lnTo>
                    <a:pt x="1746" y="239"/>
                  </a:lnTo>
                  <a:lnTo>
                    <a:pt x="1743" y="236"/>
                  </a:lnTo>
                  <a:lnTo>
                    <a:pt x="1743" y="236"/>
                  </a:lnTo>
                  <a:lnTo>
                    <a:pt x="1741" y="236"/>
                  </a:lnTo>
                  <a:lnTo>
                    <a:pt x="1738" y="234"/>
                  </a:lnTo>
                  <a:lnTo>
                    <a:pt x="1736" y="234"/>
                  </a:lnTo>
                  <a:lnTo>
                    <a:pt x="1734" y="234"/>
                  </a:lnTo>
                  <a:lnTo>
                    <a:pt x="1734" y="232"/>
                  </a:lnTo>
                  <a:lnTo>
                    <a:pt x="1731" y="232"/>
                  </a:lnTo>
                  <a:lnTo>
                    <a:pt x="1731" y="229"/>
                  </a:lnTo>
                  <a:lnTo>
                    <a:pt x="1729" y="227"/>
                  </a:lnTo>
                  <a:lnTo>
                    <a:pt x="1729" y="225"/>
                  </a:lnTo>
                  <a:lnTo>
                    <a:pt x="1729" y="222"/>
                  </a:lnTo>
                  <a:lnTo>
                    <a:pt x="1727" y="222"/>
                  </a:lnTo>
                  <a:lnTo>
                    <a:pt x="1727" y="220"/>
                  </a:lnTo>
                  <a:lnTo>
                    <a:pt x="1724" y="220"/>
                  </a:lnTo>
                  <a:lnTo>
                    <a:pt x="1724" y="218"/>
                  </a:lnTo>
                  <a:lnTo>
                    <a:pt x="1722" y="218"/>
                  </a:lnTo>
                  <a:lnTo>
                    <a:pt x="1722" y="215"/>
                  </a:lnTo>
                  <a:lnTo>
                    <a:pt x="1720" y="215"/>
                  </a:lnTo>
                  <a:lnTo>
                    <a:pt x="1717" y="213"/>
                  </a:lnTo>
                  <a:lnTo>
                    <a:pt x="1717" y="210"/>
                  </a:lnTo>
                  <a:lnTo>
                    <a:pt x="1715" y="210"/>
                  </a:lnTo>
                  <a:lnTo>
                    <a:pt x="1710" y="208"/>
                  </a:lnTo>
                  <a:lnTo>
                    <a:pt x="1705" y="206"/>
                  </a:lnTo>
                  <a:lnTo>
                    <a:pt x="1703" y="206"/>
                  </a:lnTo>
                  <a:lnTo>
                    <a:pt x="1701" y="206"/>
                  </a:lnTo>
                  <a:lnTo>
                    <a:pt x="1698" y="206"/>
                  </a:lnTo>
                  <a:lnTo>
                    <a:pt x="1696" y="203"/>
                  </a:lnTo>
                  <a:lnTo>
                    <a:pt x="1694" y="201"/>
                  </a:lnTo>
                  <a:lnTo>
                    <a:pt x="1694" y="203"/>
                  </a:lnTo>
                  <a:lnTo>
                    <a:pt x="1691" y="203"/>
                  </a:lnTo>
                  <a:lnTo>
                    <a:pt x="1691" y="201"/>
                  </a:lnTo>
                  <a:lnTo>
                    <a:pt x="1689" y="201"/>
                  </a:lnTo>
                  <a:lnTo>
                    <a:pt x="1686" y="201"/>
                  </a:lnTo>
                  <a:lnTo>
                    <a:pt x="1686" y="199"/>
                  </a:lnTo>
                  <a:lnTo>
                    <a:pt x="1686" y="196"/>
                  </a:lnTo>
                  <a:lnTo>
                    <a:pt x="1686" y="194"/>
                  </a:lnTo>
                  <a:lnTo>
                    <a:pt x="1684" y="192"/>
                  </a:lnTo>
                  <a:lnTo>
                    <a:pt x="1682" y="192"/>
                  </a:lnTo>
                  <a:lnTo>
                    <a:pt x="1679" y="189"/>
                  </a:lnTo>
                  <a:lnTo>
                    <a:pt x="1677" y="187"/>
                  </a:lnTo>
                  <a:lnTo>
                    <a:pt x="1677" y="184"/>
                  </a:lnTo>
                  <a:lnTo>
                    <a:pt x="1675" y="184"/>
                  </a:lnTo>
                  <a:lnTo>
                    <a:pt x="1672" y="182"/>
                  </a:lnTo>
                  <a:lnTo>
                    <a:pt x="1668" y="177"/>
                  </a:lnTo>
                  <a:lnTo>
                    <a:pt x="1656" y="168"/>
                  </a:lnTo>
                  <a:lnTo>
                    <a:pt x="1653" y="166"/>
                  </a:lnTo>
                  <a:lnTo>
                    <a:pt x="1651" y="163"/>
                  </a:lnTo>
                  <a:lnTo>
                    <a:pt x="1649" y="161"/>
                  </a:lnTo>
                  <a:lnTo>
                    <a:pt x="1644" y="156"/>
                  </a:lnTo>
                  <a:lnTo>
                    <a:pt x="1644" y="154"/>
                  </a:lnTo>
                  <a:lnTo>
                    <a:pt x="1642" y="151"/>
                  </a:lnTo>
                  <a:lnTo>
                    <a:pt x="1642" y="149"/>
                  </a:lnTo>
                  <a:lnTo>
                    <a:pt x="1639" y="149"/>
                  </a:lnTo>
                  <a:lnTo>
                    <a:pt x="1637" y="144"/>
                  </a:lnTo>
                  <a:lnTo>
                    <a:pt x="1634" y="140"/>
                  </a:lnTo>
                  <a:lnTo>
                    <a:pt x="1632" y="137"/>
                  </a:lnTo>
                  <a:lnTo>
                    <a:pt x="1632" y="135"/>
                  </a:lnTo>
                  <a:lnTo>
                    <a:pt x="1632" y="132"/>
                  </a:lnTo>
                  <a:lnTo>
                    <a:pt x="1630" y="128"/>
                  </a:lnTo>
                  <a:lnTo>
                    <a:pt x="1630" y="125"/>
                  </a:lnTo>
                  <a:lnTo>
                    <a:pt x="1627" y="125"/>
                  </a:lnTo>
                  <a:lnTo>
                    <a:pt x="1627" y="121"/>
                  </a:lnTo>
                  <a:lnTo>
                    <a:pt x="1625" y="118"/>
                  </a:lnTo>
                  <a:lnTo>
                    <a:pt x="1623" y="116"/>
                  </a:lnTo>
                  <a:lnTo>
                    <a:pt x="1618" y="111"/>
                  </a:lnTo>
                  <a:lnTo>
                    <a:pt x="1611" y="106"/>
                  </a:lnTo>
                  <a:lnTo>
                    <a:pt x="1609" y="102"/>
                  </a:lnTo>
                  <a:lnTo>
                    <a:pt x="1604" y="99"/>
                  </a:lnTo>
                  <a:lnTo>
                    <a:pt x="1594" y="90"/>
                  </a:lnTo>
                  <a:lnTo>
                    <a:pt x="1594" y="88"/>
                  </a:lnTo>
                  <a:lnTo>
                    <a:pt x="1594" y="85"/>
                  </a:lnTo>
                  <a:lnTo>
                    <a:pt x="1592" y="85"/>
                  </a:lnTo>
                  <a:lnTo>
                    <a:pt x="1592" y="83"/>
                  </a:lnTo>
                  <a:lnTo>
                    <a:pt x="1590" y="83"/>
                  </a:lnTo>
                  <a:lnTo>
                    <a:pt x="1585" y="76"/>
                  </a:lnTo>
                  <a:lnTo>
                    <a:pt x="1590" y="80"/>
                  </a:lnTo>
                  <a:lnTo>
                    <a:pt x="1592" y="83"/>
                  </a:lnTo>
                  <a:lnTo>
                    <a:pt x="1594" y="83"/>
                  </a:lnTo>
                  <a:lnTo>
                    <a:pt x="1594" y="85"/>
                  </a:lnTo>
                  <a:lnTo>
                    <a:pt x="1597" y="85"/>
                  </a:lnTo>
                  <a:lnTo>
                    <a:pt x="1606" y="80"/>
                  </a:lnTo>
                  <a:lnTo>
                    <a:pt x="1609" y="80"/>
                  </a:lnTo>
                  <a:lnTo>
                    <a:pt x="1611" y="80"/>
                  </a:lnTo>
                  <a:lnTo>
                    <a:pt x="1613" y="78"/>
                  </a:lnTo>
                  <a:lnTo>
                    <a:pt x="1616" y="78"/>
                  </a:lnTo>
                  <a:lnTo>
                    <a:pt x="1618" y="73"/>
                  </a:lnTo>
                  <a:lnTo>
                    <a:pt x="1616" y="71"/>
                  </a:lnTo>
                  <a:lnTo>
                    <a:pt x="1613" y="71"/>
                  </a:lnTo>
                  <a:lnTo>
                    <a:pt x="1611" y="69"/>
                  </a:lnTo>
                  <a:lnTo>
                    <a:pt x="1611" y="66"/>
                  </a:lnTo>
                  <a:lnTo>
                    <a:pt x="1609" y="66"/>
                  </a:lnTo>
                  <a:lnTo>
                    <a:pt x="1609" y="64"/>
                  </a:lnTo>
                  <a:lnTo>
                    <a:pt x="1606" y="64"/>
                  </a:lnTo>
                  <a:lnTo>
                    <a:pt x="1606" y="62"/>
                  </a:lnTo>
                  <a:lnTo>
                    <a:pt x="1606" y="59"/>
                  </a:lnTo>
                  <a:lnTo>
                    <a:pt x="1606" y="54"/>
                  </a:lnTo>
                  <a:lnTo>
                    <a:pt x="1604" y="54"/>
                  </a:lnTo>
                  <a:lnTo>
                    <a:pt x="1604" y="52"/>
                  </a:lnTo>
                  <a:lnTo>
                    <a:pt x="1601" y="52"/>
                  </a:lnTo>
                  <a:lnTo>
                    <a:pt x="1601" y="50"/>
                  </a:lnTo>
                  <a:lnTo>
                    <a:pt x="1599" y="50"/>
                  </a:lnTo>
                  <a:lnTo>
                    <a:pt x="1599" y="47"/>
                  </a:lnTo>
                  <a:lnTo>
                    <a:pt x="1597" y="47"/>
                  </a:lnTo>
                  <a:lnTo>
                    <a:pt x="1597" y="45"/>
                  </a:lnTo>
                  <a:lnTo>
                    <a:pt x="1597" y="43"/>
                  </a:lnTo>
                  <a:lnTo>
                    <a:pt x="1597" y="40"/>
                  </a:lnTo>
                  <a:lnTo>
                    <a:pt x="1594" y="40"/>
                  </a:lnTo>
                  <a:lnTo>
                    <a:pt x="1594" y="40"/>
                  </a:lnTo>
                  <a:lnTo>
                    <a:pt x="1594" y="38"/>
                  </a:lnTo>
                  <a:lnTo>
                    <a:pt x="1592" y="36"/>
                  </a:lnTo>
                  <a:lnTo>
                    <a:pt x="1590" y="36"/>
                  </a:lnTo>
                  <a:lnTo>
                    <a:pt x="1585" y="31"/>
                  </a:lnTo>
                  <a:lnTo>
                    <a:pt x="1583" y="28"/>
                  </a:lnTo>
                  <a:lnTo>
                    <a:pt x="1578" y="26"/>
                  </a:lnTo>
                  <a:lnTo>
                    <a:pt x="1573" y="26"/>
                  </a:lnTo>
                  <a:lnTo>
                    <a:pt x="1571" y="26"/>
                  </a:lnTo>
                  <a:lnTo>
                    <a:pt x="1568" y="26"/>
                  </a:lnTo>
                  <a:lnTo>
                    <a:pt x="1566" y="26"/>
                  </a:lnTo>
                  <a:lnTo>
                    <a:pt x="1564" y="26"/>
                  </a:lnTo>
                  <a:lnTo>
                    <a:pt x="1561" y="28"/>
                  </a:lnTo>
                  <a:lnTo>
                    <a:pt x="1552" y="31"/>
                  </a:lnTo>
                  <a:lnTo>
                    <a:pt x="1552" y="33"/>
                  </a:lnTo>
                  <a:lnTo>
                    <a:pt x="1549" y="33"/>
                  </a:lnTo>
                  <a:lnTo>
                    <a:pt x="1549" y="36"/>
                  </a:lnTo>
                  <a:lnTo>
                    <a:pt x="1549" y="38"/>
                  </a:lnTo>
                  <a:lnTo>
                    <a:pt x="1552" y="38"/>
                  </a:lnTo>
                  <a:lnTo>
                    <a:pt x="1554" y="40"/>
                  </a:lnTo>
                  <a:lnTo>
                    <a:pt x="1557" y="40"/>
                  </a:lnTo>
                  <a:lnTo>
                    <a:pt x="1557" y="43"/>
                  </a:lnTo>
                  <a:lnTo>
                    <a:pt x="1557" y="45"/>
                  </a:lnTo>
                  <a:lnTo>
                    <a:pt x="1557" y="50"/>
                  </a:lnTo>
                  <a:lnTo>
                    <a:pt x="1554" y="54"/>
                  </a:lnTo>
                  <a:lnTo>
                    <a:pt x="1552" y="57"/>
                  </a:lnTo>
                  <a:lnTo>
                    <a:pt x="1549" y="57"/>
                  </a:lnTo>
                  <a:lnTo>
                    <a:pt x="1547" y="57"/>
                  </a:lnTo>
                  <a:lnTo>
                    <a:pt x="1533" y="54"/>
                  </a:lnTo>
                  <a:lnTo>
                    <a:pt x="1545" y="57"/>
                  </a:lnTo>
                  <a:lnTo>
                    <a:pt x="1542" y="59"/>
                  </a:lnTo>
                  <a:lnTo>
                    <a:pt x="1538" y="62"/>
                  </a:lnTo>
                  <a:lnTo>
                    <a:pt x="1526" y="62"/>
                  </a:lnTo>
                  <a:lnTo>
                    <a:pt x="1514" y="62"/>
                  </a:lnTo>
                  <a:lnTo>
                    <a:pt x="1514" y="62"/>
                  </a:lnTo>
                  <a:lnTo>
                    <a:pt x="1512" y="62"/>
                  </a:lnTo>
                  <a:lnTo>
                    <a:pt x="1509" y="62"/>
                  </a:lnTo>
                  <a:lnTo>
                    <a:pt x="1505" y="62"/>
                  </a:lnTo>
                  <a:lnTo>
                    <a:pt x="1502" y="62"/>
                  </a:lnTo>
                  <a:lnTo>
                    <a:pt x="1500" y="62"/>
                  </a:lnTo>
                  <a:lnTo>
                    <a:pt x="1490" y="69"/>
                  </a:lnTo>
                  <a:lnTo>
                    <a:pt x="1488" y="69"/>
                  </a:lnTo>
                  <a:lnTo>
                    <a:pt x="1488" y="71"/>
                  </a:lnTo>
                  <a:lnTo>
                    <a:pt x="1486" y="71"/>
                  </a:lnTo>
                  <a:lnTo>
                    <a:pt x="1483" y="71"/>
                  </a:lnTo>
                  <a:lnTo>
                    <a:pt x="1481" y="71"/>
                  </a:lnTo>
                  <a:lnTo>
                    <a:pt x="1479" y="71"/>
                  </a:lnTo>
                  <a:lnTo>
                    <a:pt x="1479" y="69"/>
                  </a:lnTo>
                  <a:lnTo>
                    <a:pt x="1476" y="69"/>
                  </a:lnTo>
                  <a:lnTo>
                    <a:pt x="1476" y="66"/>
                  </a:lnTo>
                  <a:lnTo>
                    <a:pt x="1474" y="64"/>
                  </a:lnTo>
                  <a:lnTo>
                    <a:pt x="1474" y="62"/>
                  </a:lnTo>
                  <a:lnTo>
                    <a:pt x="1472" y="59"/>
                  </a:lnTo>
                  <a:lnTo>
                    <a:pt x="1472" y="57"/>
                  </a:lnTo>
                  <a:lnTo>
                    <a:pt x="1472" y="54"/>
                  </a:lnTo>
                  <a:lnTo>
                    <a:pt x="1472" y="52"/>
                  </a:lnTo>
                  <a:lnTo>
                    <a:pt x="1472" y="50"/>
                  </a:lnTo>
                  <a:lnTo>
                    <a:pt x="1472" y="47"/>
                  </a:lnTo>
                  <a:lnTo>
                    <a:pt x="1472" y="45"/>
                  </a:lnTo>
                  <a:lnTo>
                    <a:pt x="1474" y="45"/>
                  </a:lnTo>
                  <a:lnTo>
                    <a:pt x="1474" y="43"/>
                  </a:lnTo>
                  <a:lnTo>
                    <a:pt x="1474" y="40"/>
                  </a:lnTo>
                  <a:lnTo>
                    <a:pt x="1474" y="40"/>
                  </a:lnTo>
                  <a:lnTo>
                    <a:pt x="1474" y="38"/>
                  </a:lnTo>
                  <a:lnTo>
                    <a:pt x="1474" y="36"/>
                  </a:lnTo>
                  <a:lnTo>
                    <a:pt x="1472" y="36"/>
                  </a:lnTo>
                  <a:lnTo>
                    <a:pt x="1469" y="36"/>
                  </a:lnTo>
                  <a:lnTo>
                    <a:pt x="1467" y="36"/>
                  </a:lnTo>
                  <a:lnTo>
                    <a:pt x="1464" y="36"/>
                  </a:lnTo>
                  <a:lnTo>
                    <a:pt x="1462" y="36"/>
                  </a:lnTo>
                  <a:lnTo>
                    <a:pt x="1460" y="36"/>
                  </a:lnTo>
                  <a:lnTo>
                    <a:pt x="1462" y="33"/>
                  </a:lnTo>
                  <a:lnTo>
                    <a:pt x="1462" y="31"/>
                  </a:lnTo>
                  <a:lnTo>
                    <a:pt x="1460" y="33"/>
                  </a:lnTo>
                  <a:lnTo>
                    <a:pt x="1457" y="33"/>
                  </a:lnTo>
                  <a:lnTo>
                    <a:pt x="1457" y="33"/>
                  </a:lnTo>
                  <a:lnTo>
                    <a:pt x="1455" y="33"/>
                  </a:lnTo>
                  <a:lnTo>
                    <a:pt x="1453" y="33"/>
                  </a:lnTo>
                  <a:lnTo>
                    <a:pt x="1453" y="31"/>
                  </a:lnTo>
                  <a:lnTo>
                    <a:pt x="1450" y="31"/>
                  </a:lnTo>
                  <a:lnTo>
                    <a:pt x="1448" y="31"/>
                  </a:lnTo>
                  <a:lnTo>
                    <a:pt x="1448" y="28"/>
                  </a:lnTo>
                  <a:lnTo>
                    <a:pt x="1446" y="28"/>
                  </a:lnTo>
                  <a:lnTo>
                    <a:pt x="1443" y="28"/>
                  </a:lnTo>
                  <a:lnTo>
                    <a:pt x="1441" y="28"/>
                  </a:lnTo>
                  <a:lnTo>
                    <a:pt x="1438" y="28"/>
                  </a:lnTo>
                  <a:lnTo>
                    <a:pt x="1436" y="28"/>
                  </a:lnTo>
                  <a:lnTo>
                    <a:pt x="1436" y="26"/>
                  </a:lnTo>
                  <a:lnTo>
                    <a:pt x="1434" y="26"/>
                  </a:lnTo>
                  <a:lnTo>
                    <a:pt x="1434" y="28"/>
                  </a:lnTo>
                  <a:lnTo>
                    <a:pt x="1431" y="28"/>
                  </a:lnTo>
                  <a:lnTo>
                    <a:pt x="1429" y="28"/>
                  </a:lnTo>
                  <a:lnTo>
                    <a:pt x="1427" y="28"/>
                  </a:lnTo>
                  <a:lnTo>
                    <a:pt x="1424" y="28"/>
                  </a:lnTo>
                  <a:lnTo>
                    <a:pt x="1424" y="26"/>
                  </a:lnTo>
                  <a:lnTo>
                    <a:pt x="1422" y="26"/>
                  </a:lnTo>
                  <a:lnTo>
                    <a:pt x="1420" y="26"/>
                  </a:lnTo>
                  <a:lnTo>
                    <a:pt x="1420" y="28"/>
                  </a:lnTo>
                  <a:lnTo>
                    <a:pt x="1417" y="28"/>
                  </a:lnTo>
                  <a:lnTo>
                    <a:pt x="1415" y="28"/>
                  </a:lnTo>
                  <a:lnTo>
                    <a:pt x="1412" y="28"/>
                  </a:lnTo>
                  <a:lnTo>
                    <a:pt x="1410" y="28"/>
                  </a:lnTo>
                  <a:lnTo>
                    <a:pt x="1408" y="28"/>
                  </a:lnTo>
                  <a:lnTo>
                    <a:pt x="1405" y="26"/>
                  </a:lnTo>
                  <a:lnTo>
                    <a:pt x="1403" y="26"/>
                  </a:lnTo>
                  <a:lnTo>
                    <a:pt x="1401" y="26"/>
                  </a:lnTo>
                  <a:lnTo>
                    <a:pt x="1401" y="26"/>
                  </a:lnTo>
                  <a:lnTo>
                    <a:pt x="1398" y="26"/>
                  </a:lnTo>
                  <a:lnTo>
                    <a:pt x="1396" y="26"/>
                  </a:lnTo>
                  <a:lnTo>
                    <a:pt x="1394" y="26"/>
                  </a:lnTo>
                  <a:lnTo>
                    <a:pt x="1391" y="26"/>
                  </a:lnTo>
                  <a:lnTo>
                    <a:pt x="1391" y="24"/>
                  </a:lnTo>
                  <a:lnTo>
                    <a:pt x="1389" y="24"/>
                  </a:lnTo>
                  <a:lnTo>
                    <a:pt x="1386" y="24"/>
                  </a:lnTo>
                  <a:lnTo>
                    <a:pt x="1384" y="24"/>
                  </a:lnTo>
                  <a:lnTo>
                    <a:pt x="1382" y="24"/>
                  </a:lnTo>
                  <a:lnTo>
                    <a:pt x="1382" y="21"/>
                  </a:lnTo>
                  <a:lnTo>
                    <a:pt x="1379" y="21"/>
                  </a:lnTo>
                  <a:lnTo>
                    <a:pt x="1377" y="21"/>
                  </a:lnTo>
                  <a:lnTo>
                    <a:pt x="1375" y="21"/>
                  </a:lnTo>
                  <a:lnTo>
                    <a:pt x="1372" y="21"/>
                  </a:lnTo>
                  <a:lnTo>
                    <a:pt x="1370" y="21"/>
                  </a:lnTo>
                  <a:lnTo>
                    <a:pt x="1370" y="19"/>
                  </a:lnTo>
                  <a:lnTo>
                    <a:pt x="1370" y="17"/>
                  </a:lnTo>
                  <a:lnTo>
                    <a:pt x="1368" y="17"/>
                  </a:lnTo>
                  <a:lnTo>
                    <a:pt x="1365" y="17"/>
                  </a:lnTo>
                  <a:lnTo>
                    <a:pt x="1365" y="19"/>
                  </a:lnTo>
                  <a:lnTo>
                    <a:pt x="1365" y="21"/>
                  </a:lnTo>
                  <a:lnTo>
                    <a:pt x="1363" y="21"/>
                  </a:lnTo>
                  <a:lnTo>
                    <a:pt x="1361" y="24"/>
                  </a:lnTo>
                  <a:lnTo>
                    <a:pt x="1361" y="21"/>
                  </a:lnTo>
                  <a:lnTo>
                    <a:pt x="1361" y="19"/>
                  </a:lnTo>
                  <a:lnTo>
                    <a:pt x="1361" y="21"/>
                  </a:lnTo>
                  <a:lnTo>
                    <a:pt x="1358" y="19"/>
                  </a:lnTo>
                  <a:lnTo>
                    <a:pt x="1356" y="19"/>
                  </a:lnTo>
                  <a:lnTo>
                    <a:pt x="1353" y="19"/>
                  </a:lnTo>
                  <a:lnTo>
                    <a:pt x="1353" y="17"/>
                  </a:lnTo>
                  <a:lnTo>
                    <a:pt x="1351" y="17"/>
                  </a:lnTo>
                  <a:lnTo>
                    <a:pt x="1349" y="17"/>
                  </a:lnTo>
                  <a:lnTo>
                    <a:pt x="1349" y="14"/>
                  </a:lnTo>
                  <a:lnTo>
                    <a:pt x="1346" y="14"/>
                  </a:lnTo>
                  <a:lnTo>
                    <a:pt x="1344" y="14"/>
                  </a:lnTo>
                  <a:lnTo>
                    <a:pt x="1344" y="12"/>
                  </a:lnTo>
                  <a:lnTo>
                    <a:pt x="1344" y="12"/>
                  </a:lnTo>
                  <a:lnTo>
                    <a:pt x="1344" y="10"/>
                  </a:lnTo>
                  <a:lnTo>
                    <a:pt x="1344" y="7"/>
                  </a:lnTo>
                  <a:lnTo>
                    <a:pt x="1342" y="10"/>
                  </a:lnTo>
                  <a:lnTo>
                    <a:pt x="1339" y="10"/>
                  </a:lnTo>
                  <a:lnTo>
                    <a:pt x="1337" y="10"/>
                  </a:lnTo>
                  <a:lnTo>
                    <a:pt x="1337" y="7"/>
                  </a:lnTo>
                  <a:lnTo>
                    <a:pt x="1335" y="7"/>
                  </a:lnTo>
                  <a:lnTo>
                    <a:pt x="1335" y="5"/>
                  </a:lnTo>
                  <a:lnTo>
                    <a:pt x="1332" y="5"/>
                  </a:lnTo>
                  <a:lnTo>
                    <a:pt x="1330" y="5"/>
                  </a:lnTo>
                  <a:lnTo>
                    <a:pt x="1330" y="3"/>
                  </a:lnTo>
                  <a:lnTo>
                    <a:pt x="1327" y="3"/>
                  </a:lnTo>
                  <a:lnTo>
                    <a:pt x="1327" y="0"/>
                  </a:lnTo>
                  <a:lnTo>
                    <a:pt x="1325" y="0"/>
                  </a:lnTo>
                  <a:lnTo>
                    <a:pt x="1323" y="0"/>
                  </a:lnTo>
                  <a:lnTo>
                    <a:pt x="1320" y="0"/>
                  </a:lnTo>
                  <a:lnTo>
                    <a:pt x="1318" y="0"/>
                  </a:lnTo>
                  <a:lnTo>
                    <a:pt x="1318" y="3"/>
                  </a:lnTo>
                  <a:lnTo>
                    <a:pt x="1316" y="3"/>
                  </a:lnTo>
                  <a:lnTo>
                    <a:pt x="1313" y="3"/>
                  </a:lnTo>
                  <a:lnTo>
                    <a:pt x="1313" y="5"/>
                  </a:lnTo>
                  <a:lnTo>
                    <a:pt x="1311" y="5"/>
                  </a:lnTo>
                  <a:lnTo>
                    <a:pt x="1311" y="7"/>
                  </a:lnTo>
                  <a:lnTo>
                    <a:pt x="1309" y="7"/>
                  </a:lnTo>
                  <a:lnTo>
                    <a:pt x="1309" y="10"/>
                  </a:lnTo>
                  <a:lnTo>
                    <a:pt x="1306" y="7"/>
                  </a:lnTo>
                  <a:lnTo>
                    <a:pt x="1306" y="10"/>
                  </a:lnTo>
                  <a:lnTo>
                    <a:pt x="1304" y="10"/>
                  </a:lnTo>
                  <a:lnTo>
                    <a:pt x="1306" y="12"/>
                  </a:lnTo>
                  <a:lnTo>
                    <a:pt x="1304" y="12"/>
                  </a:lnTo>
                  <a:lnTo>
                    <a:pt x="1301" y="12"/>
                  </a:lnTo>
                  <a:lnTo>
                    <a:pt x="1304" y="14"/>
                  </a:lnTo>
                  <a:lnTo>
                    <a:pt x="1301" y="14"/>
                  </a:lnTo>
                  <a:lnTo>
                    <a:pt x="1299" y="14"/>
                  </a:lnTo>
                  <a:lnTo>
                    <a:pt x="1299" y="17"/>
                  </a:lnTo>
                  <a:lnTo>
                    <a:pt x="1297" y="17"/>
                  </a:lnTo>
                  <a:lnTo>
                    <a:pt x="1297" y="19"/>
                  </a:lnTo>
                  <a:lnTo>
                    <a:pt x="1294" y="19"/>
                  </a:lnTo>
                  <a:lnTo>
                    <a:pt x="1292" y="19"/>
                  </a:lnTo>
                  <a:lnTo>
                    <a:pt x="1292" y="21"/>
                  </a:lnTo>
                  <a:lnTo>
                    <a:pt x="1290" y="21"/>
                  </a:lnTo>
                  <a:lnTo>
                    <a:pt x="1287" y="21"/>
                  </a:lnTo>
                  <a:lnTo>
                    <a:pt x="1287" y="21"/>
                  </a:lnTo>
                  <a:lnTo>
                    <a:pt x="1285" y="21"/>
                  </a:lnTo>
                  <a:lnTo>
                    <a:pt x="1285" y="19"/>
                  </a:lnTo>
                  <a:lnTo>
                    <a:pt x="1283" y="19"/>
                  </a:lnTo>
                  <a:lnTo>
                    <a:pt x="1280" y="19"/>
                  </a:lnTo>
                  <a:lnTo>
                    <a:pt x="1280" y="21"/>
                  </a:lnTo>
                  <a:lnTo>
                    <a:pt x="1283" y="21"/>
                  </a:lnTo>
                  <a:lnTo>
                    <a:pt x="1283" y="24"/>
                  </a:lnTo>
                  <a:lnTo>
                    <a:pt x="1280" y="24"/>
                  </a:lnTo>
                  <a:lnTo>
                    <a:pt x="1278" y="24"/>
                  </a:lnTo>
                  <a:lnTo>
                    <a:pt x="1278" y="26"/>
                  </a:lnTo>
                  <a:lnTo>
                    <a:pt x="1275" y="26"/>
                  </a:lnTo>
                  <a:lnTo>
                    <a:pt x="1273" y="26"/>
                  </a:lnTo>
                  <a:lnTo>
                    <a:pt x="1271" y="26"/>
                  </a:lnTo>
                  <a:lnTo>
                    <a:pt x="1268" y="26"/>
                  </a:lnTo>
                  <a:lnTo>
                    <a:pt x="1268" y="28"/>
                  </a:lnTo>
                  <a:lnTo>
                    <a:pt x="1271" y="28"/>
                  </a:lnTo>
                  <a:lnTo>
                    <a:pt x="1271" y="31"/>
                  </a:lnTo>
                  <a:lnTo>
                    <a:pt x="1273" y="31"/>
                  </a:lnTo>
                  <a:lnTo>
                    <a:pt x="1273" y="33"/>
                  </a:lnTo>
                  <a:lnTo>
                    <a:pt x="1273" y="36"/>
                  </a:lnTo>
                  <a:lnTo>
                    <a:pt x="1275" y="36"/>
                  </a:lnTo>
                  <a:lnTo>
                    <a:pt x="1275" y="38"/>
                  </a:lnTo>
                  <a:lnTo>
                    <a:pt x="1275" y="40"/>
                  </a:lnTo>
                  <a:lnTo>
                    <a:pt x="1275" y="40"/>
                  </a:lnTo>
                  <a:lnTo>
                    <a:pt x="1275" y="43"/>
                  </a:lnTo>
                  <a:lnTo>
                    <a:pt x="1275" y="45"/>
                  </a:lnTo>
                  <a:lnTo>
                    <a:pt x="1275" y="47"/>
                  </a:lnTo>
                  <a:lnTo>
                    <a:pt x="1273" y="47"/>
                  </a:lnTo>
                  <a:lnTo>
                    <a:pt x="1268" y="45"/>
                  </a:lnTo>
                  <a:lnTo>
                    <a:pt x="1266" y="47"/>
                  </a:lnTo>
                  <a:lnTo>
                    <a:pt x="1271" y="50"/>
                  </a:lnTo>
                  <a:lnTo>
                    <a:pt x="1271" y="52"/>
                  </a:lnTo>
                  <a:lnTo>
                    <a:pt x="1268" y="52"/>
                  </a:lnTo>
                  <a:lnTo>
                    <a:pt x="1266" y="52"/>
                  </a:lnTo>
                  <a:lnTo>
                    <a:pt x="1266" y="54"/>
                  </a:lnTo>
                  <a:lnTo>
                    <a:pt x="1264" y="54"/>
                  </a:lnTo>
                  <a:lnTo>
                    <a:pt x="1261" y="54"/>
                  </a:lnTo>
                  <a:lnTo>
                    <a:pt x="1259" y="54"/>
                  </a:lnTo>
                  <a:lnTo>
                    <a:pt x="1257" y="54"/>
                  </a:lnTo>
                  <a:lnTo>
                    <a:pt x="1254" y="54"/>
                  </a:lnTo>
                  <a:lnTo>
                    <a:pt x="1254" y="57"/>
                  </a:lnTo>
                  <a:lnTo>
                    <a:pt x="1252" y="57"/>
                  </a:lnTo>
                  <a:lnTo>
                    <a:pt x="1252" y="59"/>
                  </a:lnTo>
                  <a:lnTo>
                    <a:pt x="1252" y="62"/>
                  </a:lnTo>
                  <a:lnTo>
                    <a:pt x="1249" y="62"/>
                  </a:lnTo>
                  <a:lnTo>
                    <a:pt x="1249" y="64"/>
                  </a:lnTo>
                  <a:lnTo>
                    <a:pt x="1249" y="66"/>
                  </a:lnTo>
                  <a:lnTo>
                    <a:pt x="1249" y="69"/>
                  </a:lnTo>
                  <a:lnTo>
                    <a:pt x="1252" y="69"/>
                  </a:lnTo>
                  <a:lnTo>
                    <a:pt x="1252" y="71"/>
                  </a:lnTo>
                  <a:lnTo>
                    <a:pt x="1249" y="71"/>
                  </a:lnTo>
                  <a:lnTo>
                    <a:pt x="1249" y="73"/>
                  </a:lnTo>
                  <a:lnTo>
                    <a:pt x="1247" y="73"/>
                  </a:lnTo>
                  <a:lnTo>
                    <a:pt x="1245" y="73"/>
                  </a:lnTo>
                  <a:lnTo>
                    <a:pt x="1242" y="73"/>
                  </a:lnTo>
                  <a:lnTo>
                    <a:pt x="1240" y="73"/>
                  </a:lnTo>
                  <a:lnTo>
                    <a:pt x="1238" y="73"/>
                  </a:lnTo>
                  <a:lnTo>
                    <a:pt x="1238" y="71"/>
                  </a:lnTo>
                  <a:lnTo>
                    <a:pt x="1235" y="71"/>
                  </a:lnTo>
                  <a:lnTo>
                    <a:pt x="1233" y="71"/>
                  </a:lnTo>
                  <a:lnTo>
                    <a:pt x="1231" y="69"/>
                  </a:lnTo>
                  <a:lnTo>
                    <a:pt x="1231" y="69"/>
                  </a:lnTo>
                  <a:lnTo>
                    <a:pt x="1231" y="66"/>
                  </a:lnTo>
                  <a:lnTo>
                    <a:pt x="1228" y="66"/>
                  </a:lnTo>
                  <a:lnTo>
                    <a:pt x="1226" y="69"/>
                  </a:lnTo>
                  <a:lnTo>
                    <a:pt x="1224" y="69"/>
                  </a:lnTo>
                  <a:lnTo>
                    <a:pt x="1221" y="69"/>
                  </a:lnTo>
                  <a:lnTo>
                    <a:pt x="1221" y="71"/>
                  </a:lnTo>
                  <a:lnTo>
                    <a:pt x="1219" y="71"/>
                  </a:lnTo>
                  <a:lnTo>
                    <a:pt x="1221" y="69"/>
                  </a:lnTo>
                  <a:lnTo>
                    <a:pt x="1221" y="66"/>
                  </a:lnTo>
                  <a:lnTo>
                    <a:pt x="1219" y="66"/>
                  </a:lnTo>
                  <a:lnTo>
                    <a:pt x="1219" y="64"/>
                  </a:lnTo>
                  <a:lnTo>
                    <a:pt x="1219" y="62"/>
                  </a:lnTo>
                  <a:lnTo>
                    <a:pt x="1219" y="59"/>
                  </a:lnTo>
                  <a:lnTo>
                    <a:pt x="1219" y="57"/>
                  </a:lnTo>
                  <a:lnTo>
                    <a:pt x="1221" y="54"/>
                  </a:lnTo>
                  <a:lnTo>
                    <a:pt x="1224" y="54"/>
                  </a:lnTo>
                  <a:lnTo>
                    <a:pt x="1224" y="52"/>
                  </a:lnTo>
                  <a:lnTo>
                    <a:pt x="1224" y="50"/>
                  </a:lnTo>
                  <a:lnTo>
                    <a:pt x="1224" y="45"/>
                  </a:lnTo>
                  <a:lnTo>
                    <a:pt x="1221" y="43"/>
                  </a:lnTo>
                  <a:lnTo>
                    <a:pt x="1221" y="40"/>
                  </a:lnTo>
                  <a:lnTo>
                    <a:pt x="1221" y="40"/>
                  </a:lnTo>
                  <a:lnTo>
                    <a:pt x="1219" y="40"/>
                  </a:lnTo>
                  <a:lnTo>
                    <a:pt x="1212" y="26"/>
                  </a:lnTo>
                  <a:lnTo>
                    <a:pt x="1212" y="24"/>
                  </a:lnTo>
                  <a:lnTo>
                    <a:pt x="1209" y="24"/>
                  </a:lnTo>
                  <a:lnTo>
                    <a:pt x="1202" y="24"/>
                  </a:lnTo>
                  <a:lnTo>
                    <a:pt x="1200" y="24"/>
                  </a:lnTo>
                  <a:lnTo>
                    <a:pt x="1195" y="28"/>
                  </a:lnTo>
                  <a:lnTo>
                    <a:pt x="1195" y="31"/>
                  </a:lnTo>
                  <a:lnTo>
                    <a:pt x="1195" y="33"/>
                  </a:lnTo>
                  <a:lnTo>
                    <a:pt x="1195" y="36"/>
                  </a:lnTo>
                  <a:lnTo>
                    <a:pt x="1193" y="36"/>
                  </a:lnTo>
                  <a:lnTo>
                    <a:pt x="1193" y="33"/>
                  </a:lnTo>
                  <a:lnTo>
                    <a:pt x="1190" y="33"/>
                  </a:lnTo>
                  <a:lnTo>
                    <a:pt x="1186" y="24"/>
                  </a:lnTo>
                  <a:lnTo>
                    <a:pt x="1188" y="33"/>
                  </a:lnTo>
                  <a:lnTo>
                    <a:pt x="1186" y="33"/>
                  </a:lnTo>
                  <a:lnTo>
                    <a:pt x="1186" y="36"/>
                  </a:lnTo>
                  <a:lnTo>
                    <a:pt x="1183" y="36"/>
                  </a:lnTo>
                  <a:lnTo>
                    <a:pt x="1183" y="33"/>
                  </a:lnTo>
                  <a:lnTo>
                    <a:pt x="1181" y="33"/>
                  </a:lnTo>
                  <a:lnTo>
                    <a:pt x="1181" y="36"/>
                  </a:lnTo>
                  <a:lnTo>
                    <a:pt x="1179" y="36"/>
                  </a:lnTo>
                  <a:lnTo>
                    <a:pt x="1176" y="36"/>
                  </a:lnTo>
                  <a:lnTo>
                    <a:pt x="1174" y="36"/>
                  </a:lnTo>
                  <a:lnTo>
                    <a:pt x="1174" y="36"/>
                  </a:lnTo>
                  <a:lnTo>
                    <a:pt x="1174" y="33"/>
                  </a:lnTo>
                  <a:lnTo>
                    <a:pt x="1172" y="33"/>
                  </a:lnTo>
                  <a:lnTo>
                    <a:pt x="1172" y="31"/>
                  </a:lnTo>
                  <a:lnTo>
                    <a:pt x="1172" y="28"/>
                  </a:lnTo>
                  <a:lnTo>
                    <a:pt x="1169" y="28"/>
                  </a:lnTo>
                  <a:lnTo>
                    <a:pt x="1167" y="28"/>
                  </a:lnTo>
                  <a:lnTo>
                    <a:pt x="1164" y="28"/>
                  </a:lnTo>
                  <a:lnTo>
                    <a:pt x="1162" y="31"/>
                  </a:lnTo>
                  <a:lnTo>
                    <a:pt x="1160" y="31"/>
                  </a:lnTo>
                  <a:lnTo>
                    <a:pt x="1157" y="31"/>
                  </a:lnTo>
                  <a:lnTo>
                    <a:pt x="1155" y="31"/>
                  </a:lnTo>
                  <a:lnTo>
                    <a:pt x="1153" y="33"/>
                  </a:lnTo>
                  <a:lnTo>
                    <a:pt x="1150" y="33"/>
                  </a:lnTo>
                  <a:lnTo>
                    <a:pt x="1150" y="36"/>
                  </a:lnTo>
                  <a:lnTo>
                    <a:pt x="1150" y="38"/>
                  </a:lnTo>
                  <a:lnTo>
                    <a:pt x="1150" y="40"/>
                  </a:lnTo>
                  <a:lnTo>
                    <a:pt x="1148" y="40"/>
                  </a:lnTo>
                  <a:lnTo>
                    <a:pt x="1150" y="40"/>
                  </a:lnTo>
                  <a:lnTo>
                    <a:pt x="1150" y="43"/>
                  </a:lnTo>
                  <a:lnTo>
                    <a:pt x="1148" y="43"/>
                  </a:lnTo>
                  <a:lnTo>
                    <a:pt x="1146" y="43"/>
                  </a:lnTo>
                  <a:lnTo>
                    <a:pt x="1143" y="43"/>
                  </a:lnTo>
                  <a:lnTo>
                    <a:pt x="1141" y="43"/>
                  </a:lnTo>
                  <a:lnTo>
                    <a:pt x="1141" y="40"/>
                  </a:lnTo>
                  <a:lnTo>
                    <a:pt x="1138" y="40"/>
                  </a:lnTo>
                  <a:lnTo>
                    <a:pt x="1136" y="40"/>
                  </a:lnTo>
                  <a:lnTo>
                    <a:pt x="1134" y="40"/>
                  </a:lnTo>
                  <a:lnTo>
                    <a:pt x="1134" y="40"/>
                  </a:lnTo>
                  <a:lnTo>
                    <a:pt x="1131" y="40"/>
                  </a:lnTo>
                  <a:lnTo>
                    <a:pt x="1129" y="40"/>
                  </a:lnTo>
                  <a:lnTo>
                    <a:pt x="1129" y="38"/>
                  </a:lnTo>
                  <a:lnTo>
                    <a:pt x="1127" y="38"/>
                  </a:lnTo>
                  <a:lnTo>
                    <a:pt x="1127" y="40"/>
                  </a:lnTo>
                  <a:lnTo>
                    <a:pt x="1124" y="40"/>
                  </a:lnTo>
                  <a:lnTo>
                    <a:pt x="1122" y="40"/>
                  </a:lnTo>
                  <a:lnTo>
                    <a:pt x="1120" y="40"/>
                  </a:lnTo>
                  <a:lnTo>
                    <a:pt x="1120" y="43"/>
                  </a:lnTo>
                  <a:lnTo>
                    <a:pt x="1120" y="45"/>
                  </a:lnTo>
                  <a:lnTo>
                    <a:pt x="1120" y="47"/>
                  </a:lnTo>
                  <a:lnTo>
                    <a:pt x="1120" y="50"/>
                  </a:lnTo>
                  <a:lnTo>
                    <a:pt x="1122" y="52"/>
                  </a:lnTo>
                  <a:lnTo>
                    <a:pt x="1124" y="52"/>
                  </a:lnTo>
                  <a:lnTo>
                    <a:pt x="1124" y="54"/>
                  </a:lnTo>
                  <a:lnTo>
                    <a:pt x="1127" y="54"/>
                  </a:lnTo>
                  <a:lnTo>
                    <a:pt x="1127" y="57"/>
                  </a:lnTo>
                  <a:lnTo>
                    <a:pt x="1127" y="59"/>
                  </a:lnTo>
                  <a:lnTo>
                    <a:pt x="1124" y="59"/>
                  </a:lnTo>
                  <a:lnTo>
                    <a:pt x="1122" y="59"/>
                  </a:lnTo>
                  <a:lnTo>
                    <a:pt x="1120" y="62"/>
                  </a:lnTo>
                  <a:lnTo>
                    <a:pt x="1117" y="62"/>
                  </a:lnTo>
                  <a:lnTo>
                    <a:pt x="1117" y="64"/>
                  </a:lnTo>
                  <a:lnTo>
                    <a:pt x="1117" y="66"/>
                  </a:lnTo>
                  <a:lnTo>
                    <a:pt x="1117" y="69"/>
                  </a:lnTo>
                  <a:lnTo>
                    <a:pt x="1117" y="71"/>
                  </a:lnTo>
                  <a:lnTo>
                    <a:pt x="1115" y="71"/>
                  </a:lnTo>
                  <a:lnTo>
                    <a:pt x="1115" y="73"/>
                  </a:lnTo>
                  <a:lnTo>
                    <a:pt x="1117" y="73"/>
                  </a:lnTo>
                  <a:lnTo>
                    <a:pt x="1117" y="76"/>
                  </a:lnTo>
                  <a:lnTo>
                    <a:pt x="1117" y="76"/>
                  </a:lnTo>
                  <a:lnTo>
                    <a:pt x="1120" y="76"/>
                  </a:lnTo>
                  <a:lnTo>
                    <a:pt x="1122" y="76"/>
                  </a:lnTo>
                  <a:lnTo>
                    <a:pt x="1124" y="76"/>
                  </a:lnTo>
                  <a:lnTo>
                    <a:pt x="1124" y="78"/>
                  </a:lnTo>
                  <a:lnTo>
                    <a:pt x="1122" y="78"/>
                  </a:lnTo>
                  <a:lnTo>
                    <a:pt x="1120" y="78"/>
                  </a:lnTo>
                  <a:lnTo>
                    <a:pt x="1117" y="78"/>
                  </a:lnTo>
                  <a:lnTo>
                    <a:pt x="1117" y="78"/>
                  </a:lnTo>
                  <a:lnTo>
                    <a:pt x="1115" y="78"/>
                  </a:lnTo>
                  <a:lnTo>
                    <a:pt x="1112" y="78"/>
                  </a:lnTo>
                  <a:lnTo>
                    <a:pt x="1110" y="78"/>
                  </a:lnTo>
                  <a:lnTo>
                    <a:pt x="1108" y="78"/>
                  </a:lnTo>
                  <a:lnTo>
                    <a:pt x="1108" y="80"/>
                  </a:lnTo>
                  <a:lnTo>
                    <a:pt x="1108" y="83"/>
                  </a:lnTo>
                  <a:lnTo>
                    <a:pt x="1105" y="83"/>
                  </a:lnTo>
                  <a:lnTo>
                    <a:pt x="1105" y="85"/>
                  </a:lnTo>
                  <a:lnTo>
                    <a:pt x="1103" y="85"/>
                  </a:lnTo>
                  <a:lnTo>
                    <a:pt x="1101" y="85"/>
                  </a:lnTo>
                  <a:lnTo>
                    <a:pt x="1098" y="83"/>
                  </a:lnTo>
                  <a:lnTo>
                    <a:pt x="1096" y="83"/>
                  </a:lnTo>
                  <a:lnTo>
                    <a:pt x="1094" y="83"/>
                  </a:lnTo>
                  <a:lnTo>
                    <a:pt x="1094" y="85"/>
                  </a:lnTo>
                  <a:lnTo>
                    <a:pt x="1091" y="85"/>
                  </a:lnTo>
                  <a:lnTo>
                    <a:pt x="1091" y="88"/>
                  </a:lnTo>
                  <a:lnTo>
                    <a:pt x="1091" y="90"/>
                  </a:lnTo>
                  <a:lnTo>
                    <a:pt x="1089" y="90"/>
                  </a:lnTo>
                  <a:lnTo>
                    <a:pt x="1089" y="92"/>
                  </a:lnTo>
                  <a:lnTo>
                    <a:pt x="1089" y="95"/>
                  </a:lnTo>
                  <a:lnTo>
                    <a:pt x="1094" y="95"/>
                  </a:lnTo>
                  <a:lnTo>
                    <a:pt x="1094" y="97"/>
                  </a:lnTo>
                  <a:lnTo>
                    <a:pt x="1096" y="97"/>
                  </a:lnTo>
                  <a:lnTo>
                    <a:pt x="1096" y="97"/>
                  </a:lnTo>
                  <a:lnTo>
                    <a:pt x="1096" y="99"/>
                  </a:lnTo>
                  <a:lnTo>
                    <a:pt x="1096" y="102"/>
                  </a:lnTo>
                  <a:lnTo>
                    <a:pt x="1098" y="102"/>
                  </a:lnTo>
                  <a:lnTo>
                    <a:pt x="1098" y="104"/>
                  </a:lnTo>
                  <a:lnTo>
                    <a:pt x="1101" y="104"/>
                  </a:lnTo>
                  <a:lnTo>
                    <a:pt x="1103" y="104"/>
                  </a:lnTo>
                  <a:lnTo>
                    <a:pt x="1105" y="104"/>
                  </a:lnTo>
                  <a:lnTo>
                    <a:pt x="1108" y="104"/>
                  </a:lnTo>
                  <a:lnTo>
                    <a:pt x="1110" y="104"/>
                  </a:lnTo>
                  <a:lnTo>
                    <a:pt x="1112" y="104"/>
                  </a:lnTo>
                  <a:lnTo>
                    <a:pt x="1112" y="111"/>
                  </a:lnTo>
                  <a:lnTo>
                    <a:pt x="1115" y="111"/>
                  </a:lnTo>
                  <a:lnTo>
                    <a:pt x="1117" y="111"/>
                  </a:lnTo>
                  <a:lnTo>
                    <a:pt x="1117" y="111"/>
                  </a:lnTo>
                  <a:lnTo>
                    <a:pt x="1120" y="111"/>
                  </a:lnTo>
                  <a:lnTo>
                    <a:pt x="1122" y="111"/>
                  </a:lnTo>
                  <a:lnTo>
                    <a:pt x="1124" y="111"/>
                  </a:lnTo>
                  <a:lnTo>
                    <a:pt x="1124" y="109"/>
                  </a:lnTo>
                  <a:lnTo>
                    <a:pt x="1127" y="109"/>
                  </a:lnTo>
                  <a:lnTo>
                    <a:pt x="1129" y="109"/>
                  </a:lnTo>
                  <a:lnTo>
                    <a:pt x="1131" y="109"/>
                  </a:lnTo>
                  <a:lnTo>
                    <a:pt x="1134" y="109"/>
                  </a:lnTo>
                  <a:lnTo>
                    <a:pt x="1136" y="109"/>
                  </a:lnTo>
                  <a:lnTo>
                    <a:pt x="1138" y="109"/>
                  </a:lnTo>
                  <a:lnTo>
                    <a:pt x="1141" y="109"/>
                  </a:lnTo>
                  <a:lnTo>
                    <a:pt x="1143" y="109"/>
                  </a:lnTo>
                  <a:lnTo>
                    <a:pt x="1146" y="109"/>
                  </a:lnTo>
                  <a:lnTo>
                    <a:pt x="1148" y="109"/>
                  </a:lnTo>
                  <a:lnTo>
                    <a:pt x="1148" y="111"/>
                  </a:lnTo>
                  <a:lnTo>
                    <a:pt x="1146" y="111"/>
                  </a:lnTo>
                  <a:lnTo>
                    <a:pt x="1146" y="114"/>
                  </a:lnTo>
                  <a:lnTo>
                    <a:pt x="1143" y="114"/>
                  </a:lnTo>
                  <a:lnTo>
                    <a:pt x="1143" y="118"/>
                  </a:lnTo>
                  <a:lnTo>
                    <a:pt x="1146" y="118"/>
                  </a:lnTo>
                  <a:lnTo>
                    <a:pt x="1146" y="121"/>
                  </a:lnTo>
                  <a:lnTo>
                    <a:pt x="1146" y="123"/>
                  </a:lnTo>
                  <a:lnTo>
                    <a:pt x="1143" y="123"/>
                  </a:lnTo>
                  <a:lnTo>
                    <a:pt x="1143" y="125"/>
                  </a:lnTo>
                  <a:lnTo>
                    <a:pt x="1146" y="128"/>
                  </a:lnTo>
                  <a:lnTo>
                    <a:pt x="1146" y="130"/>
                  </a:lnTo>
                  <a:lnTo>
                    <a:pt x="1146" y="132"/>
                  </a:lnTo>
                  <a:lnTo>
                    <a:pt x="1146" y="135"/>
                  </a:lnTo>
                  <a:lnTo>
                    <a:pt x="1148" y="135"/>
                  </a:lnTo>
                  <a:lnTo>
                    <a:pt x="1148" y="137"/>
                  </a:lnTo>
                  <a:lnTo>
                    <a:pt x="1150" y="137"/>
                  </a:lnTo>
                  <a:lnTo>
                    <a:pt x="1150" y="140"/>
                  </a:lnTo>
                  <a:lnTo>
                    <a:pt x="1150" y="142"/>
                  </a:lnTo>
                  <a:lnTo>
                    <a:pt x="1148" y="142"/>
                  </a:lnTo>
                  <a:lnTo>
                    <a:pt x="1148" y="144"/>
                  </a:lnTo>
                  <a:lnTo>
                    <a:pt x="1150" y="144"/>
                  </a:lnTo>
                  <a:lnTo>
                    <a:pt x="1148" y="149"/>
                  </a:lnTo>
                  <a:lnTo>
                    <a:pt x="1148" y="151"/>
                  </a:lnTo>
                  <a:lnTo>
                    <a:pt x="1150" y="151"/>
                  </a:lnTo>
                  <a:lnTo>
                    <a:pt x="1150" y="154"/>
                  </a:lnTo>
                  <a:lnTo>
                    <a:pt x="1148" y="154"/>
                  </a:lnTo>
                  <a:lnTo>
                    <a:pt x="1148" y="154"/>
                  </a:lnTo>
                  <a:lnTo>
                    <a:pt x="1148" y="156"/>
                  </a:lnTo>
                  <a:lnTo>
                    <a:pt x="1148" y="158"/>
                  </a:lnTo>
                  <a:lnTo>
                    <a:pt x="1150" y="161"/>
                  </a:lnTo>
                  <a:lnTo>
                    <a:pt x="1148" y="166"/>
                  </a:lnTo>
                  <a:lnTo>
                    <a:pt x="1146" y="168"/>
                  </a:lnTo>
                  <a:lnTo>
                    <a:pt x="1143" y="170"/>
                  </a:lnTo>
                  <a:lnTo>
                    <a:pt x="1143" y="173"/>
                  </a:lnTo>
                  <a:lnTo>
                    <a:pt x="1146" y="173"/>
                  </a:lnTo>
                  <a:lnTo>
                    <a:pt x="1146" y="175"/>
                  </a:lnTo>
                  <a:lnTo>
                    <a:pt x="1148" y="177"/>
                  </a:lnTo>
                  <a:lnTo>
                    <a:pt x="1150" y="177"/>
                  </a:lnTo>
                  <a:lnTo>
                    <a:pt x="1150" y="180"/>
                  </a:lnTo>
                  <a:lnTo>
                    <a:pt x="1153" y="180"/>
                  </a:lnTo>
                  <a:lnTo>
                    <a:pt x="1153" y="184"/>
                  </a:lnTo>
                  <a:lnTo>
                    <a:pt x="1153" y="187"/>
                  </a:lnTo>
                  <a:lnTo>
                    <a:pt x="1150" y="187"/>
                  </a:lnTo>
                  <a:lnTo>
                    <a:pt x="1150" y="189"/>
                  </a:lnTo>
                  <a:lnTo>
                    <a:pt x="1150" y="192"/>
                  </a:lnTo>
                  <a:lnTo>
                    <a:pt x="1153" y="192"/>
                  </a:lnTo>
                  <a:lnTo>
                    <a:pt x="1155" y="194"/>
                  </a:lnTo>
                  <a:lnTo>
                    <a:pt x="1155" y="196"/>
                  </a:lnTo>
                  <a:lnTo>
                    <a:pt x="1153" y="196"/>
                  </a:lnTo>
                  <a:lnTo>
                    <a:pt x="1155" y="199"/>
                  </a:lnTo>
                  <a:lnTo>
                    <a:pt x="1155" y="201"/>
                  </a:lnTo>
                  <a:lnTo>
                    <a:pt x="1155" y="203"/>
                  </a:lnTo>
                  <a:lnTo>
                    <a:pt x="1157" y="203"/>
                  </a:lnTo>
                  <a:lnTo>
                    <a:pt x="1160" y="206"/>
                  </a:lnTo>
                  <a:lnTo>
                    <a:pt x="1162" y="208"/>
                  </a:lnTo>
                  <a:lnTo>
                    <a:pt x="1164" y="208"/>
                  </a:lnTo>
                  <a:lnTo>
                    <a:pt x="1167" y="208"/>
                  </a:lnTo>
                  <a:lnTo>
                    <a:pt x="1169" y="208"/>
                  </a:lnTo>
                  <a:lnTo>
                    <a:pt x="1172" y="210"/>
                  </a:lnTo>
                  <a:lnTo>
                    <a:pt x="1174" y="210"/>
                  </a:lnTo>
                  <a:lnTo>
                    <a:pt x="1174" y="210"/>
                  </a:lnTo>
                  <a:lnTo>
                    <a:pt x="1176" y="210"/>
                  </a:lnTo>
                  <a:lnTo>
                    <a:pt x="1179" y="210"/>
                  </a:lnTo>
                  <a:lnTo>
                    <a:pt x="1181" y="210"/>
                  </a:lnTo>
                  <a:lnTo>
                    <a:pt x="1186" y="210"/>
                  </a:lnTo>
                  <a:lnTo>
                    <a:pt x="1188" y="210"/>
                  </a:lnTo>
                  <a:lnTo>
                    <a:pt x="1190" y="210"/>
                  </a:lnTo>
                  <a:lnTo>
                    <a:pt x="1190" y="208"/>
                  </a:lnTo>
                  <a:lnTo>
                    <a:pt x="1193" y="208"/>
                  </a:lnTo>
                  <a:lnTo>
                    <a:pt x="1195" y="208"/>
                  </a:lnTo>
                  <a:lnTo>
                    <a:pt x="1198" y="208"/>
                  </a:lnTo>
                  <a:lnTo>
                    <a:pt x="1200" y="208"/>
                  </a:lnTo>
                  <a:lnTo>
                    <a:pt x="1202" y="206"/>
                  </a:lnTo>
                  <a:lnTo>
                    <a:pt x="1205" y="203"/>
                  </a:lnTo>
                  <a:lnTo>
                    <a:pt x="1202" y="203"/>
                  </a:lnTo>
                  <a:lnTo>
                    <a:pt x="1205" y="201"/>
                  </a:lnTo>
                  <a:lnTo>
                    <a:pt x="1207" y="203"/>
                  </a:lnTo>
                  <a:lnTo>
                    <a:pt x="1205" y="203"/>
                  </a:lnTo>
                  <a:lnTo>
                    <a:pt x="1205" y="206"/>
                  </a:lnTo>
                  <a:lnTo>
                    <a:pt x="1205" y="208"/>
                  </a:lnTo>
                  <a:lnTo>
                    <a:pt x="1207" y="208"/>
                  </a:lnTo>
                  <a:lnTo>
                    <a:pt x="1209" y="208"/>
                  </a:lnTo>
                  <a:lnTo>
                    <a:pt x="1207" y="210"/>
                  </a:lnTo>
                  <a:lnTo>
                    <a:pt x="1205" y="210"/>
                  </a:lnTo>
                  <a:lnTo>
                    <a:pt x="1202" y="210"/>
                  </a:lnTo>
                  <a:lnTo>
                    <a:pt x="1200" y="210"/>
                  </a:lnTo>
                  <a:lnTo>
                    <a:pt x="1195" y="210"/>
                  </a:lnTo>
                  <a:lnTo>
                    <a:pt x="1190" y="213"/>
                  </a:lnTo>
                  <a:lnTo>
                    <a:pt x="1188" y="213"/>
                  </a:lnTo>
                  <a:lnTo>
                    <a:pt x="1186" y="215"/>
                  </a:lnTo>
                  <a:lnTo>
                    <a:pt x="1183" y="215"/>
                  </a:lnTo>
                  <a:lnTo>
                    <a:pt x="1183" y="218"/>
                  </a:lnTo>
                  <a:lnTo>
                    <a:pt x="1183" y="220"/>
                  </a:lnTo>
                  <a:lnTo>
                    <a:pt x="1183" y="222"/>
                  </a:lnTo>
                  <a:lnTo>
                    <a:pt x="1181" y="222"/>
                  </a:lnTo>
                  <a:lnTo>
                    <a:pt x="1179" y="222"/>
                  </a:lnTo>
                  <a:lnTo>
                    <a:pt x="1176" y="225"/>
                  </a:lnTo>
                  <a:lnTo>
                    <a:pt x="1174" y="227"/>
                  </a:lnTo>
                  <a:lnTo>
                    <a:pt x="1174" y="229"/>
                  </a:lnTo>
                  <a:lnTo>
                    <a:pt x="1169" y="229"/>
                  </a:lnTo>
                  <a:lnTo>
                    <a:pt x="1164" y="236"/>
                  </a:lnTo>
                  <a:lnTo>
                    <a:pt x="1155" y="241"/>
                  </a:lnTo>
                  <a:lnTo>
                    <a:pt x="1153" y="243"/>
                  </a:lnTo>
                  <a:lnTo>
                    <a:pt x="1150" y="243"/>
                  </a:lnTo>
                  <a:lnTo>
                    <a:pt x="1150" y="241"/>
                  </a:lnTo>
                  <a:lnTo>
                    <a:pt x="1148" y="241"/>
                  </a:lnTo>
                  <a:lnTo>
                    <a:pt x="1148" y="243"/>
                  </a:lnTo>
                  <a:lnTo>
                    <a:pt x="1146" y="243"/>
                  </a:lnTo>
                  <a:lnTo>
                    <a:pt x="1143" y="246"/>
                  </a:lnTo>
                  <a:lnTo>
                    <a:pt x="1141" y="246"/>
                  </a:lnTo>
                  <a:lnTo>
                    <a:pt x="1138" y="248"/>
                  </a:lnTo>
                  <a:lnTo>
                    <a:pt x="1136" y="248"/>
                  </a:lnTo>
                  <a:lnTo>
                    <a:pt x="1134" y="248"/>
                  </a:lnTo>
                  <a:lnTo>
                    <a:pt x="1131" y="246"/>
                  </a:lnTo>
                  <a:lnTo>
                    <a:pt x="1129" y="246"/>
                  </a:lnTo>
                  <a:lnTo>
                    <a:pt x="1127" y="243"/>
                  </a:lnTo>
                  <a:lnTo>
                    <a:pt x="1124" y="241"/>
                  </a:lnTo>
                  <a:lnTo>
                    <a:pt x="1124" y="243"/>
                  </a:lnTo>
                  <a:lnTo>
                    <a:pt x="1122" y="243"/>
                  </a:lnTo>
                  <a:lnTo>
                    <a:pt x="1120" y="241"/>
                  </a:lnTo>
                  <a:lnTo>
                    <a:pt x="1117" y="241"/>
                  </a:lnTo>
                  <a:lnTo>
                    <a:pt x="1117" y="243"/>
                  </a:lnTo>
                  <a:lnTo>
                    <a:pt x="1115" y="241"/>
                  </a:lnTo>
                  <a:lnTo>
                    <a:pt x="1112" y="239"/>
                  </a:lnTo>
                  <a:lnTo>
                    <a:pt x="1108" y="239"/>
                  </a:lnTo>
                  <a:lnTo>
                    <a:pt x="1101" y="236"/>
                  </a:lnTo>
                  <a:lnTo>
                    <a:pt x="1091" y="232"/>
                  </a:lnTo>
                  <a:lnTo>
                    <a:pt x="1091" y="229"/>
                  </a:lnTo>
                  <a:lnTo>
                    <a:pt x="1089" y="227"/>
                  </a:lnTo>
                  <a:lnTo>
                    <a:pt x="1089" y="229"/>
                  </a:lnTo>
                  <a:lnTo>
                    <a:pt x="1087" y="229"/>
                  </a:lnTo>
                  <a:lnTo>
                    <a:pt x="1087" y="227"/>
                  </a:lnTo>
                  <a:lnTo>
                    <a:pt x="1084" y="227"/>
                  </a:lnTo>
                  <a:lnTo>
                    <a:pt x="1084" y="222"/>
                  </a:lnTo>
                  <a:lnTo>
                    <a:pt x="1082" y="220"/>
                  </a:lnTo>
                  <a:lnTo>
                    <a:pt x="1075" y="213"/>
                  </a:lnTo>
                  <a:lnTo>
                    <a:pt x="1075" y="210"/>
                  </a:lnTo>
                  <a:lnTo>
                    <a:pt x="1072" y="210"/>
                  </a:lnTo>
                  <a:lnTo>
                    <a:pt x="1070" y="210"/>
                  </a:lnTo>
                  <a:lnTo>
                    <a:pt x="1070" y="208"/>
                  </a:lnTo>
                  <a:lnTo>
                    <a:pt x="1068" y="206"/>
                  </a:lnTo>
                  <a:lnTo>
                    <a:pt x="1068" y="203"/>
                  </a:lnTo>
                  <a:lnTo>
                    <a:pt x="1070" y="203"/>
                  </a:lnTo>
                  <a:lnTo>
                    <a:pt x="1072" y="203"/>
                  </a:lnTo>
                  <a:lnTo>
                    <a:pt x="1075" y="203"/>
                  </a:lnTo>
                  <a:lnTo>
                    <a:pt x="1077" y="203"/>
                  </a:lnTo>
                  <a:lnTo>
                    <a:pt x="1079" y="203"/>
                  </a:lnTo>
                  <a:lnTo>
                    <a:pt x="1082" y="203"/>
                  </a:lnTo>
                  <a:lnTo>
                    <a:pt x="1084" y="203"/>
                  </a:lnTo>
                  <a:lnTo>
                    <a:pt x="1087" y="203"/>
                  </a:lnTo>
                  <a:lnTo>
                    <a:pt x="1087" y="201"/>
                  </a:lnTo>
                  <a:lnTo>
                    <a:pt x="1091" y="201"/>
                  </a:lnTo>
                  <a:lnTo>
                    <a:pt x="1091" y="199"/>
                  </a:lnTo>
                  <a:lnTo>
                    <a:pt x="1094" y="199"/>
                  </a:lnTo>
                  <a:lnTo>
                    <a:pt x="1094" y="196"/>
                  </a:lnTo>
                  <a:lnTo>
                    <a:pt x="1096" y="196"/>
                  </a:lnTo>
                  <a:lnTo>
                    <a:pt x="1098" y="194"/>
                  </a:lnTo>
                  <a:lnTo>
                    <a:pt x="1101" y="192"/>
                  </a:lnTo>
                  <a:lnTo>
                    <a:pt x="1101" y="189"/>
                  </a:lnTo>
                  <a:lnTo>
                    <a:pt x="1103" y="189"/>
                  </a:lnTo>
                  <a:lnTo>
                    <a:pt x="1105" y="192"/>
                  </a:lnTo>
                  <a:lnTo>
                    <a:pt x="1108" y="192"/>
                  </a:lnTo>
                  <a:lnTo>
                    <a:pt x="1108" y="189"/>
                  </a:lnTo>
                  <a:lnTo>
                    <a:pt x="1105" y="187"/>
                  </a:lnTo>
                  <a:lnTo>
                    <a:pt x="1103" y="187"/>
                  </a:lnTo>
                  <a:lnTo>
                    <a:pt x="1101" y="182"/>
                  </a:lnTo>
                  <a:lnTo>
                    <a:pt x="1098" y="182"/>
                  </a:lnTo>
                  <a:lnTo>
                    <a:pt x="1096" y="182"/>
                  </a:lnTo>
                  <a:lnTo>
                    <a:pt x="1096" y="180"/>
                  </a:lnTo>
                  <a:lnTo>
                    <a:pt x="1098" y="180"/>
                  </a:lnTo>
                  <a:lnTo>
                    <a:pt x="1101" y="180"/>
                  </a:lnTo>
                  <a:lnTo>
                    <a:pt x="1101" y="182"/>
                  </a:lnTo>
                  <a:lnTo>
                    <a:pt x="1103" y="182"/>
                  </a:lnTo>
                  <a:lnTo>
                    <a:pt x="1105" y="182"/>
                  </a:lnTo>
                  <a:lnTo>
                    <a:pt x="1110" y="177"/>
                  </a:lnTo>
                  <a:lnTo>
                    <a:pt x="1112" y="173"/>
                  </a:lnTo>
                  <a:lnTo>
                    <a:pt x="1115" y="173"/>
                  </a:lnTo>
                  <a:lnTo>
                    <a:pt x="1115" y="170"/>
                  </a:lnTo>
                  <a:lnTo>
                    <a:pt x="1112" y="168"/>
                  </a:lnTo>
                  <a:lnTo>
                    <a:pt x="1108" y="168"/>
                  </a:lnTo>
                  <a:lnTo>
                    <a:pt x="1105" y="166"/>
                  </a:lnTo>
                  <a:lnTo>
                    <a:pt x="1103" y="166"/>
                  </a:lnTo>
                  <a:lnTo>
                    <a:pt x="1101" y="163"/>
                  </a:lnTo>
                  <a:lnTo>
                    <a:pt x="1098" y="163"/>
                  </a:lnTo>
                  <a:lnTo>
                    <a:pt x="1096" y="163"/>
                  </a:lnTo>
                  <a:lnTo>
                    <a:pt x="1094" y="161"/>
                  </a:lnTo>
                  <a:lnTo>
                    <a:pt x="1091" y="161"/>
                  </a:lnTo>
                  <a:lnTo>
                    <a:pt x="1089" y="158"/>
                  </a:lnTo>
                  <a:lnTo>
                    <a:pt x="1077" y="154"/>
                  </a:lnTo>
                  <a:lnTo>
                    <a:pt x="1056" y="144"/>
                  </a:lnTo>
                  <a:lnTo>
                    <a:pt x="1053" y="142"/>
                  </a:lnTo>
                  <a:lnTo>
                    <a:pt x="1051" y="140"/>
                  </a:lnTo>
                  <a:lnTo>
                    <a:pt x="1049" y="140"/>
                  </a:lnTo>
                  <a:lnTo>
                    <a:pt x="1046" y="140"/>
                  </a:lnTo>
                  <a:lnTo>
                    <a:pt x="1037" y="135"/>
                  </a:lnTo>
                  <a:lnTo>
                    <a:pt x="1035" y="132"/>
                  </a:lnTo>
                  <a:lnTo>
                    <a:pt x="1023" y="128"/>
                  </a:lnTo>
                  <a:lnTo>
                    <a:pt x="1016" y="125"/>
                  </a:lnTo>
                  <a:lnTo>
                    <a:pt x="1011" y="121"/>
                  </a:lnTo>
                  <a:lnTo>
                    <a:pt x="1009" y="121"/>
                  </a:lnTo>
                  <a:lnTo>
                    <a:pt x="1009" y="118"/>
                  </a:lnTo>
                  <a:lnTo>
                    <a:pt x="1016" y="111"/>
                  </a:lnTo>
                  <a:lnTo>
                    <a:pt x="1020" y="109"/>
                  </a:lnTo>
                  <a:lnTo>
                    <a:pt x="1027" y="102"/>
                  </a:lnTo>
                  <a:lnTo>
                    <a:pt x="1025" y="95"/>
                  </a:lnTo>
                  <a:lnTo>
                    <a:pt x="1016" y="90"/>
                  </a:lnTo>
                  <a:lnTo>
                    <a:pt x="997" y="114"/>
                  </a:lnTo>
                  <a:lnTo>
                    <a:pt x="994" y="116"/>
                  </a:lnTo>
                  <a:lnTo>
                    <a:pt x="975" y="106"/>
                  </a:lnTo>
                  <a:lnTo>
                    <a:pt x="971" y="109"/>
                  </a:lnTo>
                  <a:lnTo>
                    <a:pt x="968" y="114"/>
                  </a:lnTo>
                  <a:lnTo>
                    <a:pt x="971" y="114"/>
                  </a:lnTo>
                  <a:lnTo>
                    <a:pt x="973" y="121"/>
                  </a:lnTo>
                  <a:lnTo>
                    <a:pt x="971" y="121"/>
                  </a:lnTo>
                  <a:lnTo>
                    <a:pt x="968" y="121"/>
                  </a:lnTo>
                  <a:lnTo>
                    <a:pt x="968" y="118"/>
                  </a:lnTo>
                  <a:lnTo>
                    <a:pt x="966" y="118"/>
                  </a:lnTo>
                  <a:lnTo>
                    <a:pt x="966" y="121"/>
                  </a:lnTo>
                  <a:lnTo>
                    <a:pt x="964" y="121"/>
                  </a:lnTo>
                  <a:lnTo>
                    <a:pt x="961" y="121"/>
                  </a:lnTo>
                  <a:lnTo>
                    <a:pt x="959" y="121"/>
                  </a:lnTo>
                  <a:lnTo>
                    <a:pt x="957" y="121"/>
                  </a:lnTo>
                  <a:lnTo>
                    <a:pt x="954" y="121"/>
                  </a:lnTo>
                  <a:lnTo>
                    <a:pt x="952" y="121"/>
                  </a:lnTo>
                  <a:lnTo>
                    <a:pt x="952" y="123"/>
                  </a:lnTo>
                  <a:lnTo>
                    <a:pt x="950" y="123"/>
                  </a:lnTo>
                  <a:lnTo>
                    <a:pt x="947" y="123"/>
                  </a:lnTo>
                  <a:lnTo>
                    <a:pt x="945" y="123"/>
                  </a:lnTo>
                  <a:lnTo>
                    <a:pt x="942" y="123"/>
                  </a:lnTo>
                  <a:lnTo>
                    <a:pt x="940" y="123"/>
                  </a:lnTo>
                  <a:lnTo>
                    <a:pt x="938" y="123"/>
                  </a:lnTo>
                  <a:lnTo>
                    <a:pt x="935" y="125"/>
                  </a:lnTo>
                  <a:lnTo>
                    <a:pt x="935" y="128"/>
                  </a:lnTo>
                  <a:lnTo>
                    <a:pt x="935" y="130"/>
                  </a:lnTo>
                  <a:lnTo>
                    <a:pt x="935" y="132"/>
                  </a:lnTo>
                  <a:lnTo>
                    <a:pt x="935" y="135"/>
                  </a:lnTo>
                  <a:lnTo>
                    <a:pt x="935" y="137"/>
                  </a:lnTo>
                  <a:lnTo>
                    <a:pt x="938" y="140"/>
                  </a:lnTo>
                  <a:lnTo>
                    <a:pt x="938" y="142"/>
                  </a:lnTo>
                  <a:lnTo>
                    <a:pt x="940" y="151"/>
                  </a:lnTo>
                  <a:lnTo>
                    <a:pt x="938" y="154"/>
                  </a:lnTo>
                  <a:lnTo>
                    <a:pt x="935" y="154"/>
                  </a:lnTo>
                  <a:lnTo>
                    <a:pt x="935" y="154"/>
                  </a:lnTo>
                  <a:lnTo>
                    <a:pt x="938" y="154"/>
                  </a:lnTo>
                  <a:lnTo>
                    <a:pt x="938" y="156"/>
                  </a:lnTo>
                  <a:lnTo>
                    <a:pt x="940" y="158"/>
                  </a:lnTo>
                  <a:lnTo>
                    <a:pt x="931" y="158"/>
                  </a:lnTo>
                  <a:lnTo>
                    <a:pt x="919" y="161"/>
                  </a:lnTo>
                  <a:lnTo>
                    <a:pt x="907" y="163"/>
                  </a:lnTo>
                  <a:lnTo>
                    <a:pt x="907" y="161"/>
                  </a:lnTo>
                  <a:lnTo>
                    <a:pt x="905" y="161"/>
                  </a:lnTo>
                  <a:lnTo>
                    <a:pt x="902" y="161"/>
                  </a:lnTo>
                  <a:lnTo>
                    <a:pt x="905" y="158"/>
                  </a:lnTo>
                  <a:lnTo>
                    <a:pt x="907" y="154"/>
                  </a:lnTo>
                  <a:lnTo>
                    <a:pt x="907" y="154"/>
                  </a:lnTo>
                  <a:lnTo>
                    <a:pt x="907" y="151"/>
                  </a:lnTo>
                  <a:lnTo>
                    <a:pt x="907" y="149"/>
                  </a:lnTo>
                  <a:lnTo>
                    <a:pt x="905" y="142"/>
                  </a:lnTo>
                  <a:lnTo>
                    <a:pt x="905" y="137"/>
                  </a:lnTo>
                  <a:lnTo>
                    <a:pt x="902" y="137"/>
                  </a:lnTo>
                  <a:lnTo>
                    <a:pt x="902" y="140"/>
                  </a:lnTo>
                  <a:lnTo>
                    <a:pt x="900" y="140"/>
                  </a:lnTo>
                  <a:lnTo>
                    <a:pt x="900" y="142"/>
                  </a:lnTo>
                  <a:lnTo>
                    <a:pt x="898" y="142"/>
                  </a:lnTo>
                  <a:lnTo>
                    <a:pt x="898" y="144"/>
                  </a:lnTo>
                  <a:lnTo>
                    <a:pt x="895" y="147"/>
                  </a:lnTo>
                  <a:lnTo>
                    <a:pt x="893" y="144"/>
                  </a:lnTo>
                  <a:lnTo>
                    <a:pt x="890" y="142"/>
                  </a:lnTo>
                  <a:lnTo>
                    <a:pt x="888" y="140"/>
                  </a:lnTo>
                  <a:lnTo>
                    <a:pt x="890" y="140"/>
                  </a:lnTo>
                  <a:lnTo>
                    <a:pt x="898" y="132"/>
                  </a:lnTo>
                  <a:lnTo>
                    <a:pt x="898" y="130"/>
                  </a:lnTo>
                  <a:lnTo>
                    <a:pt x="895" y="130"/>
                  </a:lnTo>
                  <a:lnTo>
                    <a:pt x="895" y="128"/>
                  </a:lnTo>
                  <a:lnTo>
                    <a:pt x="893" y="128"/>
                  </a:lnTo>
                  <a:lnTo>
                    <a:pt x="890" y="128"/>
                  </a:lnTo>
                  <a:lnTo>
                    <a:pt x="888" y="128"/>
                  </a:lnTo>
                  <a:lnTo>
                    <a:pt x="888" y="125"/>
                  </a:lnTo>
                  <a:lnTo>
                    <a:pt x="890" y="125"/>
                  </a:lnTo>
                  <a:lnTo>
                    <a:pt x="890" y="123"/>
                  </a:lnTo>
                  <a:lnTo>
                    <a:pt x="893" y="123"/>
                  </a:lnTo>
                  <a:lnTo>
                    <a:pt x="893" y="121"/>
                  </a:lnTo>
                  <a:lnTo>
                    <a:pt x="895" y="121"/>
                  </a:lnTo>
                  <a:lnTo>
                    <a:pt x="895" y="118"/>
                  </a:lnTo>
                  <a:lnTo>
                    <a:pt x="893" y="118"/>
                  </a:lnTo>
                  <a:lnTo>
                    <a:pt x="890" y="118"/>
                  </a:lnTo>
                  <a:lnTo>
                    <a:pt x="890" y="116"/>
                  </a:lnTo>
                  <a:lnTo>
                    <a:pt x="888" y="116"/>
                  </a:lnTo>
                  <a:lnTo>
                    <a:pt x="888" y="114"/>
                  </a:lnTo>
                  <a:lnTo>
                    <a:pt x="888" y="114"/>
                  </a:lnTo>
                  <a:lnTo>
                    <a:pt x="888" y="111"/>
                  </a:lnTo>
                  <a:lnTo>
                    <a:pt x="886" y="111"/>
                  </a:lnTo>
                  <a:lnTo>
                    <a:pt x="883" y="111"/>
                  </a:lnTo>
                  <a:lnTo>
                    <a:pt x="883" y="109"/>
                  </a:lnTo>
                  <a:lnTo>
                    <a:pt x="881" y="109"/>
                  </a:lnTo>
                  <a:lnTo>
                    <a:pt x="879" y="109"/>
                  </a:lnTo>
                  <a:lnTo>
                    <a:pt x="879" y="111"/>
                  </a:lnTo>
                  <a:lnTo>
                    <a:pt x="876" y="111"/>
                  </a:lnTo>
                  <a:lnTo>
                    <a:pt x="876" y="114"/>
                  </a:lnTo>
                  <a:lnTo>
                    <a:pt x="876" y="114"/>
                  </a:lnTo>
                  <a:lnTo>
                    <a:pt x="874" y="114"/>
                  </a:lnTo>
                  <a:lnTo>
                    <a:pt x="876" y="111"/>
                  </a:lnTo>
                  <a:lnTo>
                    <a:pt x="874" y="106"/>
                  </a:lnTo>
                  <a:lnTo>
                    <a:pt x="872" y="106"/>
                  </a:lnTo>
                  <a:lnTo>
                    <a:pt x="869" y="106"/>
                  </a:lnTo>
                  <a:lnTo>
                    <a:pt x="869" y="104"/>
                  </a:lnTo>
                  <a:lnTo>
                    <a:pt x="867" y="104"/>
                  </a:lnTo>
                  <a:lnTo>
                    <a:pt x="867" y="106"/>
                  </a:lnTo>
                  <a:lnTo>
                    <a:pt x="864" y="106"/>
                  </a:lnTo>
                  <a:lnTo>
                    <a:pt x="862" y="106"/>
                  </a:lnTo>
                  <a:lnTo>
                    <a:pt x="853" y="111"/>
                  </a:lnTo>
                  <a:lnTo>
                    <a:pt x="848" y="111"/>
                  </a:lnTo>
                  <a:lnTo>
                    <a:pt x="843" y="111"/>
                  </a:lnTo>
                  <a:lnTo>
                    <a:pt x="841" y="111"/>
                  </a:lnTo>
                  <a:lnTo>
                    <a:pt x="836" y="114"/>
                  </a:lnTo>
                  <a:lnTo>
                    <a:pt x="831" y="116"/>
                  </a:lnTo>
                  <a:lnTo>
                    <a:pt x="831" y="118"/>
                  </a:lnTo>
                  <a:lnTo>
                    <a:pt x="831" y="123"/>
                  </a:lnTo>
                  <a:lnTo>
                    <a:pt x="831" y="123"/>
                  </a:lnTo>
                  <a:lnTo>
                    <a:pt x="831" y="121"/>
                  </a:lnTo>
                  <a:lnTo>
                    <a:pt x="831" y="118"/>
                  </a:lnTo>
                  <a:lnTo>
                    <a:pt x="831" y="116"/>
                  </a:lnTo>
                  <a:lnTo>
                    <a:pt x="831" y="114"/>
                  </a:lnTo>
                  <a:lnTo>
                    <a:pt x="831" y="111"/>
                  </a:lnTo>
                  <a:lnTo>
                    <a:pt x="834" y="111"/>
                  </a:lnTo>
                  <a:lnTo>
                    <a:pt x="838" y="106"/>
                  </a:lnTo>
                  <a:lnTo>
                    <a:pt x="853" y="106"/>
                  </a:lnTo>
                  <a:lnTo>
                    <a:pt x="860" y="102"/>
                  </a:lnTo>
                  <a:lnTo>
                    <a:pt x="860" y="99"/>
                  </a:lnTo>
                  <a:lnTo>
                    <a:pt x="862" y="99"/>
                  </a:lnTo>
                  <a:lnTo>
                    <a:pt x="864" y="97"/>
                  </a:lnTo>
                  <a:lnTo>
                    <a:pt x="872" y="95"/>
                  </a:lnTo>
                  <a:lnTo>
                    <a:pt x="869" y="92"/>
                  </a:lnTo>
                  <a:lnTo>
                    <a:pt x="869" y="90"/>
                  </a:lnTo>
                  <a:lnTo>
                    <a:pt x="867" y="90"/>
                  </a:lnTo>
                  <a:lnTo>
                    <a:pt x="864" y="85"/>
                  </a:lnTo>
                  <a:lnTo>
                    <a:pt x="862" y="85"/>
                  </a:lnTo>
                  <a:lnTo>
                    <a:pt x="857" y="83"/>
                  </a:lnTo>
                  <a:lnTo>
                    <a:pt x="850" y="76"/>
                  </a:lnTo>
                  <a:lnTo>
                    <a:pt x="848" y="73"/>
                  </a:lnTo>
                  <a:lnTo>
                    <a:pt x="843" y="71"/>
                  </a:lnTo>
                  <a:lnTo>
                    <a:pt x="841" y="71"/>
                  </a:lnTo>
                  <a:lnTo>
                    <a:pt x="834" y="69"/>
                  </a:lnTo>
                  <a:lnTo>
                    <a:pt x="831" y="69"/>
                  </a:lnTo>
                  <a:lnTo>
                    <a:pt x="831" y="66"/>
                  </a:lnTo>
                  <a:lnTo>
                    <a:pt x="831" y="69"/>
                  </a:lnTo>
                  <a:lnTo>
                    <a:pt x="808" y="64"/>
                  </a:lnTo>
                  <a:lnTo>
                    <a:pt x="805" y="62"/>
                  </a:lnTo>
                  <a:lnTo>
                    <a:pt x="787" y="59"/>
                  </a:lnTo>
                  <a:lnTo>
                    <a:pt x="784" y="62"/>
                  </a:lnTo>
                  <a:lnTo>
                    <a:pt x="779" y="64"/>
                  </a:lnTo>
                  <a:lnTo>
                    <a:pt x="779" y="66"/>
                  </a:lnTo>
                  <a:lnTo>
                    <a:pt x="777" y="66"/>
                  </a:lnTo>
                  <a:lnTo>
                    <a:pt x="775" y="66"/>
                  </a:lnTo>
                  <a:lnTo>
                    <a:pt x="775" y="69"/>
                  </a:lnTo>
                  <a:lnTo>
                    <a:pt x="770" y="71"/>
                  </a:lnTo>
                  <a:lnTo>
                    <a:pt x="772" y="69"/>
                  </a:lnTo>
                  <a:lnTo>
                    <a:pt x="761" y="78"/>
                  </a:lnTo>
                  <a:lnTo>
                    <a:pt x="753" y="88"/>
                  </a:lnTo>
                  <a:lnTo>
                    <a:pt x="753" y="90"/>
                  </a:lnTo>
                  <a:lnTo>
                    <a:pt x="751" y="88"/>
                  </a:lnTo>
                  <a:lnTo>
                    <a:pt x="744" y="95"/>
                  </a:lnTo>
                  <a:lnTo>
                    <a:pt x="744" y="97"/>
                  </a:lnTo>
                  <a:lnTo>
                    <a:pt x="744" y="99"/>
                  </a:lnTo>
                  <a:lnTo>
                    <a:pt x="742" y="99"/>
                  </a:lnTo>
                  <a:lnTo>
                    <a:pt x="739" y="99"/>
                  </a:lnTo>
                  <a:lnTo>
                    <a:pt x="737" y="99"/>
                  </a:lnTo>
                  <a:lnTo>
                    <a:pt x="735" y="102"/>
                  </a:lnTo>
                  <a:lnTo>
                    <a:pt x="732" y="104"/>
                  </a:lnTo>
                  <a:lnTo>
                    <a:pt x="725" y="109"/>
                  </a:lnTo>
                  <a:lnTo>
                    <a:pt x="720" y="114"/>
                  </a:lnTo>
                  <a:lnTo>
                    <a:pt x="716" y="118"/>
                  </a:lnTo>
                  <a:lnTo>
                    <a:pt x="711" y="121"/>
                  </a:lnTo>
                  <a:lnTo>
                    <a:pt x="709" y="121"/>
                  </a:lnTo>
                  <a:lnTo>
                    <a:pt x="709" y="123"/>
                  </a:lnTo>
                  <a:lnTo>
                    <a:pt x="702" y="130"/>
                  </a:lnTo>
                  <a:lnTo>
                    <a:pt x="697" y="132"/>
                  </a:lnTo>
                  <a:lnTo>
                    <a:pt x="692" y="135"/>
                  </a:lnTo>
                  <a:lnTo>
                    <a:pt x="690" y="135"/>
                  </a:lnTo>
                  <a:lnTo>
                    <a:pt x="676" y="144"/>
                  </a:lnTo>
                  <a:lnTo>
                    <a:pt x="671" y="147"/>
                  </a:lnTo>
                  <a:lnTo>
                    <a:pt x="666" y="147"/>
                  </a:lnTo>
                  <a:lnTo>
                    <a:pt x="661" y="144"/>
                  </a:lnTo>
                  <a:lnTo>
                    <a:pt x="661" y="142"/>
                  </a:lnTo>
                  <a:lnTo>
                    <a:pt x="661" y="142"/>
                  </a:lnTo>
                  <a:lnTo>
                    <a:pt x="661" y="140"/>
                  </a:lnTo>
                  <a:lnTo>
                    <a:pt x="657" y="137"/>
                  </a:lnTo>
                  <a:lnTo>
                    <a:pt x="652" y="137"/>
                  </a:lnTo>
                  <a:lnTo>
                    <a:pt x="650" y="137"/>
                  </a:lnTo>
                  <a:lnTo>
                    <a:pt x="645" y="137"/>
                  </a:lnTo>
                  <a:lnTo>
                    <a:pt x="640" y="137"/>
                  </a:lnTo>
                  <a:lnTo>
                    <a:pt x="638" y="137"/>
                  </a:lnTo>
                  <a:lnTo>
                    <a:pt x="633" y="140"/>
                  </a:lnTo>
                  <a:lnTo>
                    <a:pt x="631" y="142"/>
                  </a:lnTo>
                  <a:lnTo>
                    <a:pt x="628" y="144"/>
                  </a:lnTo>
                  <a:lnTo>
                    <a:pt x="624" y="149"/>
                  </a:lnTo>
                  <a:lnTo>
                    <a:pt x="621" y="154"/>
                  </a:lnTo>
                  <a:lnTo>
                    <a:pt x="619" y="158"/>
                  </a:lnTo>
                  <a:lnTo>
                    <a:pt x="619" y="161"/>
                  </a:lnTo>
                  <a:lnTo>
                    <a:pt x="621" y="168"/>
                  </a:lnTo>
                  <a:lnTo>
                    <a:pt x="631" y="170"/>
                  </a:lnTo>
                  <a:lnTo>
                    <a:pt x="633" y="173"/>
                  </a:lnTo>
                  <a:lnTo>
                    <a:pt x="635" y="173"/>
                  </a:lnTo>
                  <a:lnTo>
                    <a:pt x="638" y="173"/>
                  </a:lnTo>
                  <a:lnTo>
                    <a:pt x="638" y="175"/>
                  </a:lnTo>
                  <a:lnTo>
                    <a:pt x="640" y="175"/>
                  </a:lnTo>
                  <a:lnTo>
                    <a:pt x="640" y="177"/>
                  </a:lnTo>
                  <a:lnTo>
                    <a:pt x="638" y="175"/>
                  </a:lnTo>
                  <a:lnTo>
                    <a:pt x="638" y="177"/>
                  </a:lnTo>
                  <a:lnTo>
                    <a:pt x="635" y="180"/>
                  </a:lnTo>
                  <a:lnTo>
                    <a:pt x="640" y="182"/>
                  </a:lnTo>
                  <a:lnTo>
                    <a:pt x="638" y="184"/>
                  </a:lnTo>
                  <a:lnTo>
                    <a:pt x="635" y="187"/>
                  </a:lnTo>
                  <a:lnTo>
                    <a:pt x="633" y="187"/>
                  </a:lnTo>
                  <a:lnTo>
                    <a:pt x="631" y="187"/>
                  </a:lnTo>
                  <a:lnTo>
                    <a:pt x="628" y="187"/>
                  </a:lnTo>
                  <a:lnTo>
                    <a:pt x="626" y="189"/>
                  </a:lnTo>
                  <a:lnTo>
                    <a:pt x="626" y="192"/>
                  </a:lnTo>
                  <a:lnTo>
                    <a:pt x="621" y="192"/>
                  </a:lnTo>
                  <a:lnTo>
                    <a:pt x="619" y="192"/>
                  </a:lnTo>
                  <a:lnTo>
                    <a:pt x="616" y="192"/>
                  </a:lnTo>
                  <a:lnTo>
                    <a:pt x="612" y="196"/>
                  </a:lnTo>
                  <a:lnTo>
                    <a:pt x="609" y="196"/>
                  </a:lnTo>
                  <a:lnTo>
                    <a:pt x="607" y="196"/>
                  </a:lnTo>
                  <a:lnTo>
                    <a:pt x="605" y="199"/>
                  </a:lnTo>
                  <a:lnTo>
                    <a:pt x="605" y="199"/>
                  </a:lnTo>
                  <a:lnTo>
                    <a:pt x="600" y="203"/>
                  </a:lnTo>
                  <a:lnTo>
                    <a:pt x="598" y="206"/>
                  </a:lnTo>
                  <a:lnTo>
                    <a:pt x="586" y="215"/>
                  </a:lnTo>
                  <a:lnTo>
                    <a:pt x="579" y="225"/>
                  </a:lnTo>
                  <a:lnTo>
                    <a:pt x="579" y="227"/>
                  </a:lnTo>
                  <a:lnTo>
                    <a:pt x="574" y="234"/>
                  </a:lnTo>
                  <a:lnTo>
                    <a:pt x="572" y="234"/>
                  </a:lnTo>
                  <a:lnTo>
                    <a:pt x="572" y="236"/>
                  </a:lnTo>
                  <a:lnTo>
                    <a:pt x="560" y="251"/>
                  </a:lnTo>
                  <a:lnTo>
                    <a:pt x="553" y="260"/>
                  </a:lnTo>
                  <a:lnTo>
                    <a:pt x="546" y="269"/>
                  </a:lnTo>
                  <a:lnTo>
                    <a:pt x="543" y="269"/>
                  </a:lnTo>
                  <a:lnTo>
                    <a:pt x="543" y="272"/>
                  </a:lnTo>
                  <a:lnTo>
                    <a:pt x="541" y="274"/>
                  </a:lnTo>
                  <a:lnTo>
                    <a:pt x="539" y="277"/>
                  </a:lnTo>
                  <a:lnTo>
                    <a:pt x="539" y="279"/>
                  </a:lnTo>
                  <a:lnTo>
                    <a:pt x="536" y="279"/>
                  </a:lnTo>
                  <a:lnTo>
                    <a:pt x="536" y="281"/>
                  </a:lnTo>
                  <a:lnTo>
                    <a:pt x="531" y="284"/>
                  </a:lnTo>
                  <a:lnTo>
                    <a:pt x="531" y="286"/>
                  </a:lnTo>
                  <a:lnTo>
                    <a:pt x="529" y="286"/>
                  </a:lnTo>
                  <a:lnTo>
                    <a:pt x="527" y="291"/>
                  </a:lnTo>
                  <a:lnTo>
                    <a:pt x="524" y="291"/>
                  </a:lnTo>
                  <a:lnTo>
                    <a:pt x="524" y="293"/>
                  </a:lnTo>
                  <a:lnTo>
                    <a:pt x="522" y="295"/>
                  </a:lnTo>
                  <a:lnTo>
                    <a:pt x="520" y="298"/>
                  </a:lnTo>
                  <a:lnTo>
                    <a:pt x="520" y="300"/>
                  </a:lnTo>
                  <a:lnTo>
                    <a:pt x="517" y="305"/>
                  </a:lnTo>
                  <a:lnTo>
                    <a:pt x="517" y="303"/>
                  </a:lnTo>
                  <a:lnTo>
                    <a:pt x="515" y="303"/>
                  </a:lnTo>
                  <a:lnTo>
                    <a:pt x="515" y="305"/>
                  </a:lnTo>
                  <a:lnTo>
                    <a:pt x="513" y="305"/>
                  </a:lnTo>
                  <a:lnTo>
                    <a:pt x="513" y="307"/>
                  </a:lnTo>
                  <a:lnTo>
                    <a:pt x="510" y="307"/>
                  </a:lnTo>
                  <a:lnTo>
                    <a:pt x="510" y="310"/>
                  </a:lnTo>
                  <a:lnTo>
                    <a:pt x="520" y="312"/>
                  </a:lnTo>
                  <a:lnTo>
                    <a:pt x="529" y="314"/>
                  </a:lnTo>
                  <a:lnTo>
                    <a:pt x="529" y="317"/>
                  </a:lnTo>
                  <a:lnTo>
                    <a:pt x="522" y="317"/>
                  </a:lnTo>
                  <a:lnTo>
                    <a:pt x="520" y="317"/>
                  </a:lnTo>
                  <a:lnTo>
                    <a:pt x="520" y="314"/>
                  </a:lnTo>
                  <a:lnTo>
                    <a:pt x="505" y="310"/>
                  </a:lnTo>
                  <a:lnTo>
                    <a:pt x="503" y="314"/>
                  </a:lnTo>
                  <a:lnTo>
                    <a:pt x="496" y="321"/>
                  </a:lnTo>
                  <a:lnTo>
                    <a:pt x="496" y="324"/>
                  </a:lnTo>
                  <a:lnTo>
                    <a:pt x="494" y="324"/>
                  </a:lnTo>
                  <a:lnTo>
                    <a:pt x="491" y="326"/>
                  </a:lnTo>
                  <a:lnTo>
                    <a:pt x="494" y="326"/>
                  </a:lnTo>
                  <a:lnTo>
                    <a:pt x="496" y="326"/>
                  </a:lnTo>
                  <a:lnTo>
                    <a:pt x="496" y="329"/>
                  </a:lnTo>
                  <a:lnTo>
                    <a:pt x="494" y="326"/>
                  </a:lnTo>
                  <a:lnTo>
                    <a:pt x="491" y="329"/>
                  </a:lnTo>
                  <a:lnTo>
                    <a:pt x="491" y="331"/>
                  </a:lnTo>
                  <a:lnTo>
                    <a:pt x="491" y="331"/>
                  </a:lnTo>
                  <a:lnTo>
                    <a:pt x="494" y="333"/>
                  </a:lnTo>
                  <a:lnTo>
                    <a:pt x="491" y="333"/>
                  </a:lnTo>
                  <a:lnTo>
                    <a:pt x="494" y="336"/>
                  </a:lnTo>
                  <a:lnTo>
                    <a:pt x="491" y="336"/>
                  </a:lnTo>
                  <a:lnTo>
                    <a:pt x="491" y="338"/>
                  </a:lnTo>
                  <a:lnTo>
                    <a:pt x="491" y="338"/>
                  </a:lnTo>
                  <a:lnTo>
                    <a:pt x="491" y="340"/>
                  </a:lnTo>
                  <a:lnTo>
                    <a:pt x="489" y="340"/>
                  </a:lnTo>
                  <a:lnTo>
                    <a:pt x="487" y="340"/>
                  </a:lnTo>
                  <a:lnTo>
                    <a:pt x="484" y="343"/>
                  </a:lnTo>
                  <a:lnTo>
                    <a:pt x="484" y="345"/>
                  </a:lnTo>
                  <a:lnTo>
                    <a:pt x="482" y="345"/>
                  </a:lnTo>
                  <a:lnTo>
                    <a:pt x="482" y="347"/>
                  </a:lnTo>
                  <a:lnTo>
                    <a:pt x="479" y="350"/>
                  </a:lnTo>
                  <a:lnTo>
                    <a:pt x="482" y="352"/>
                  </a:lnTo>
                  <a:lnTo>
                    <a:pt x="482" y="355"/>
                  </a:lnTo>
                  <a:lnTo>
                    <a:pt x="482" y="357"/>
                  </a:lnTo>
                  <a:lnTo>
                    <a:pt x="479" y="357"/>
                  </a:lnTo>
                  <a:lnTo>
                    <a:pt x="477" y="357"/>
                  </a:lnTo>
                  <a:lnTo>
                    <a:pt x="477" y="359"/>
                  </a:lnTo>
                  <a:lnTo>
                    <a:pt x="479" y="359"/>
                  </a:lnTo>
                  <a:lnTo>
                    <a:pt x="482" y="359"/>
                  </a:lnTo>
                  <a:lnTo>
                    <a:pt x="482" y="362"/>
                  </a:lnTo>
                  <a:lnTo>
                    <a:pt x="479" y="362"/>
                  </a:lnTo>
                  <a:lnTo>
                    <a:pt x="477" y="364"/>
                  </a:lnTo>
                  <a:lnTo>
                    <a:pt x="475" y="364"/>
                  </a:lnTo>
                  <a:lnTo>
                    <a:pt x="472" y="369"/>
                  </a:lnTo>
                  <a:lnTo>
                    <a:pt x="472" y="371"/>
                  </a:lnTo>
                  <a:lnTo>
                    <a:pt x="475" y="371"/>
                  </a:lnTo>
                  <a:lnTo>
                    <a:pt x="475" y="373"/>
                  </a:lnTo>
                  <a:lnTo>
                    <a:pt x="477" y="373"/>
                  </a:lnTo>
                  <a:lnTo>
                    <a:pt x="479" y="373"/>
                  </a:lnTo>
                  <a:lnTo>
                    <a:pt x="484" y="376"/>
                  </a:lnTo>
                  <a:lnTo>
                    <a:pt x="487" y="373"/>
                  </a:lnTo>
                  <a:lnTo>
                    <a:pt x="489" y="373"/>
                  </a:lnTo>
                  <a:lnTo>
                    <a:pt x="491" y="373"/>
                  </a:lnTo>
                  <a:lnTo>
                    <a:pt x="491" y="371"/>
                  </a:lnTo>
                  <a:lnTo>
                    <a:pt x="491" y="371"/>
                  </a:lnTo>
                  <a:lnTo>
                    <a:pt x="494" y="371"/>
                  </a:lnTo>
                  <a:lnTo>
                    <a:pt x="494" y="369"/>
                  </a:lnTo>
                  <a:lnTo>
                    <a:pt x="496" y="369"/>
                  </a:lnTo>
                  <a:lnTo>
                    <a:pt x="498" y="369"/>
                  </a:lnTo>
                  <a:lnTo>
                    <a:pt x="498" y="366"/>
                  </a:lnTo>
                  <a:lnTo>
                    <a:pt x="501" y="366"/>
                  </a:lnTo>
                  <a:lnTo>
                    <a:pt x="503" y="366"/>
                  </a:lnTo>
                  <a:lnTo>
                    <a:pt x="505" y="366"/>
                  </a:lnTo>
                  <a:lnTo>
                    <a:pt x="508" y="366"/>
                  </a:lnTo>
                  <a:lnTo>
                    <a:pt x="508" y="364"/>
                  </a:lnTo>
                  <a:lnTo>
                    <a:pt x="510" y="364"/>
                  </a:lnTo>
                  <a:lnTo>
                    <a:pt x="513" y="364"/>
                  </a:lnTo>
                  <a:lnTo>
                    <a:pt x="515" y="364"/>
                  </a:lnTo>
                  <a:lnTo>
                    <a:pt x="517" y="364"/>
                  </a:lnTo>
                  <a:lnTo>
                    <a:pt x="520" y="364"/>
                  </a:lnTo>
                  <a:lnTo>
                    <a:pt x="522" y="364"/>
                  </a:lnTo>
                  <a:lnTo>
                    <a:pt x="524" y="364"/>
                  </a:lnTo>
                  <a:lnTo>
                    <a:pt x="527" y="364"/>
                  </a:lnTo>
                  <a:lnTo>
                    <a:pt x="529" y="364"/>
                  </a:lnTo>
                  <a:lnTo>
                    <a:pt x="531" y="366"/>
                  </a:lnTo>
                  <a:lnTo>
                    <a:pt x="534" y="366"/>
                  </a:lnTo>
                  <a:lnTo>
                    <a:pt x="536" y="366"/>
                  </a:lnTo>
                  <a:lnTo>
                    <a:pt x="541" y="366"/>
                  </a:lnTo>
                  <a:lnTo>
                    <a:pt x="543" y="369"/>
                  </a:lnTo>
                  <a:lnTo>
                    <a:pt x="546" y="369"/>
                  </a:lnTo>
                  <a:lnTo>
                    <a:pt x="565" y="376"/>
                  </a:lnTo>
                  <a:lnTo>
                    <a:pt x="572" y="376"/>
                  </a:lnTo>
                  <a:lnTo>
                    <a:pt x="574" y="373"/>
                  </a:lnTo>
                  <a:lnTo>
                    <a:pt x="576" y="373"/>
                  </a:lnTo>
                  <a:lnTo>
                    <a:pt x="579" y="373"/>
                  </a:lnTo>
                  <a:lnTo>
                    <a:pt x="581" y="371"/>
                  </a:lnTo>
                  <a:lnTo>
                    <a:pt x="583" y="371"/>
                  </a:lnTo>
                  <a:lnTo>
                    <a:pt x="586" y="371"/>
                  </a:lnTo>
                  <a:lnTo>
                    <a:pt x="586" y="369"/>
                  </a:lnTo>
                  <a:lnTo>
                    <a:pt x="588" y="369"/>
                  </a:lnTo>
                  <a:lnTo>
                    <a:pt x="590" y="369"/>
                  </a:lnTo>
                  <a:lnTo>
                    <a:pt x="590" y="366"/>
                  </a:lnTo>
                  <a:lnTo>
                    <a:pt x="593" y="366"/>
                  </a:lnTo>
                  <a:lnTo>
                    <a:pt x="595" y="366"/>
                  </a:lnTo>
                  <a:lnTo>
                    <a:pt x="598" y="364"/>
                  </a:lnTo>
                  <a:lnTo>
                    <a:pt x="600" y="362"/>
                  </a:lnTo>
                  <a:lnTo>
                    <a:pt x="602" y="357"/>
                  </a:lnTo>
                  <a:lnTo>
                    <a:pt x="605" y="350"/>
                  </a:lnTo>
                  <a:lnTo>
                    <a:pt x="609" y="345"/>
                  </a:lnTo>
                  <a:lnTo>
                    <a:pt x="605" y="345"/>
                  </a:lnTo>
                  <a:lnTo>
                    <a:pt x="607" y="343"/>
                  </a:lnTo>
                  <a:lnTo>
                    <a:pt x="609" y="345"/>
                  </a:lnTo>
                  <a:lnTo>
                    <a:pt x="614" y="345"/>
                  </a:lnTo>
                  <a:lnTo>
                    <a:pt x="614" y="347"/>
                  </a:lnTo>
                  <a:lnTo>
                    <a:pt x="612" y="347"/>
                  </a:lnTo>
                  <a:lnTo>
                    <a:pt x="607" y="352"/>
                  </a:lnTo>
                  <a:lnTo>
                    <a:pt x="607" y="355"/>
                  </a:lnTo>
                  <a:lnTo>
                    <a:pt x="605" y="359"/>
                  </a:lnTo>
                  <a:lnTo>
                    <a:pt x="605" y="362"/>
                  </a:lnTo>
                  <a:lnTo>
                    <a:pt x="605" y="364"/>
                  </a:lnTo>
                  <a:lnTo>
                    <a:pt x="602" y="364"/>
                  </a:lnTo>
                  <a:lnTo>
                    <a:pt x="600" y="366"/>
                  </a:lnTo>
                  <a:lnTo>
                    <a:pt x="600" y="369"/>
                  </a:lnTo>
                  <a:lnTo>
                    <a:pt x="595" y="369"/>
                  </a:lnTo>
                  <a:lnTo>
                    <a:pt x="593" y="369"/>
                  </a:lnTo>
                  <a:lnTo>
                    <a:pt x="590" y="371"/>
                  </a:lnTo>
                  <a:lnTo>
                    <a:pt x="593" y="371"/>
                  </a:lnTo>
                  <a:lnTo>
                    <a:pt x="583" y="373"/>
                  </a:lnTo>
                  <a:lnTo>
                    <a:pt x="581" y="376"/>
                  </a:lnTo>
                  <a:lnTo>
                    <a:pt x="579" y="376"/>
                  </a:lnTo>
                  <a:lnTo>
                    <a:pt x="576" y="376"/>
                  </a:lnTo>
                  <a:lnTo>
                    <a:pt x="574" y="376"/>
                  </a:lnTo>
                  <a:lnTo>
                    <a:pt x="574" y="378"/>
                  </a:lnTo>
                  <a:lnTo>
                    <a:pt x="574" y="381"/>
                  </a:lnTo>
                  <a:lnTo>
                    <a:pt x="579" y="381"/>
                  </a:lnTo>
                  <a:lnTo>
                    <a:pt x="581" y="381"/>
                  </a:lnTo>
                  <a:lnTo>
                    <a:pt x="583" y="381"/>
                  </a:lnTo>
                  <a:lnTo>
                    <a:pt x="586" y="381"/>
                  </a:lnTo>
                  <a:lnTo>
                    <a:pt x="588" y="381"/>
                  </a:lnTo>
                  <a:lnTo>
                    <a:pt x="588" y="383"/>
                  </a:lnTo>
                  <a:lnTo>
                    <a:pt x="590" y="383"/>
                  </a:lnTo>
                  <a:lnTo>
                    <a:pt x="593" y="383"/>
                  </a:lnTo>
                  <a:lnTo>
                    <a:pt x="595" y="385"/>
                  </a:lnTo>
                  <a:lnTo>
                    <a:pt x="598" y="385"/>
                  </a:lnTo>
                  <a:lnTo>
                    <a:pt x="598" y="388"/>
                  </a:lnTo>
                  <a:lnTo>
                    <a:pt x="600" y="390"/>
                  </a:lnTo>
                  <a:lnTo>
                    <a:pt x="602" y="392"/>
                  </a:lnTo>
                  <a:lnTo>
                    <a:pt x="605" y="392"/>
                  </a:lnTo>
                  <a:lnTo>
                    <a:pt x="605" y="395"/>
                  </a:lnTo>
                  <a:lnTo>
                    <a:pt x="605" y="397"/>
                  </a:lnTo>
                  <a:lnTo>
                    <a:pt x="605" y="399"/>
                  </a:lnTo>
                  <a:lnTo>
                    <a:pt x="607" y="402"/>
                  </a:lnTo>
                  <a:lnTo>
                    <a:pt x="607" y="404"/>
                  </a:lnTo>
                  <a:lnTo>
                    <a:pt x="607" y="407"/>
                  </a:lnTo>
                  <a:lnTo>
                    <a:pt x="609" y="407"/>
                  </a:lnTo>
                  <a:lnTo>
                    <a:pt x="609" y="409"/>
                  </a:lnTo>
                  <a:lnTo>
                    <a:pt x="609" y="411"/>
                  </a:lnTo>
                  <a:lnTo>
                    <a:pt x="612" y="414"/>
                  </a:lnTo>
                  <a:lnTo>
                    <a:pt x="614" y="416"/>
                  </a:lnTo>
                  <a:lnTo>
                    <a:pt x="619" y="421"/>
                  </a:lnTo>
                  <a:lnTo>
                    <a:pt x="624" y="423"/>
                  </a:lnTo>
                  <a:lnTo>
                    <a:pt x="628" y="425"/>
                  </a:lnTo>
                  <a:lnTo>
                    <a:pt x="631" y="425"/>
                  </a:lnTo>
                  <a:lnTo>
                    <a:pt x="640" y="428"/>
                  </a:lnTo>
                  <a:lnTo>
                    <a:pt x="642" y="428"/>
                  </a:lnTo>
                  <a:lnTo>
                    <a:pt x="654" y="430"/>
                  </a:lnTo>
                  <a:lnTo>
                    <a:pt x="659" y="430"/>
                  </a:lnTo>
                  <a:lnTo>
                    <a:pt x="661" y="430"/>
                  </a:lnTo>
                  <a:lnTo>
                    <a:pt x="661" y="433"/>
                  </a:lnTo>
                  <a:lnTo>
                    <a:pt x="661" y="433"/>
                  </a:lnTo>
                  <a:lnTo>
                    <a:pt x="664" y="433"/>
                  </a:lnTo>
                  <a:lnTo>
                    <a:pt x="666" y="433"/>
                  </a:lnTo>
                  <a:lnTo>
                    <a:pt x="668" y="433"/>
                  </a:lnTo>
                  <a:lnTo>
                    <a:pt x="671" y="433"/>
                  </a:lnTo>
                  <a:lnTo>
                    <a:pt x="671" y="435"/>
                  </a:lnTo>
                  <a:lnTo>
                    <a:pt x="673" y="435"/>
                  </a:lnTo>
                  <a:lnTo>
                    <a:pt x="676" y="437"/>
                  </a:lnTo>
                  <a:lnTo>
                    <a:pt x="678" y="437"/>
                  </a:lnTo>
                  <a:lnTo>
                    <a:pt x="678" y="440"/>
                  </a:lnTo>
                  <a:lnTo>
                    <a:pt x="680" y="440"/>
                  </a:lnTo>
                  <a:lnTo>
                    <a:pt x="683" y="442"/>
                  </a:lnTo>
                  <a:lnTo>
                    <a:pt x="683" y="444"/>
                  </a:lnTo>
                  <a:lnTo>
                    <a:pt x="685" y="444"/>
                  </a:lnTo>
                  <a:lnTo>
                    <a:pt x="687" y="447"/>
                  </a:lnTo>
                  <a:lnTo>
                    <a:pt x="690" y="449"/>
                  </a:lnTo>
                  <a:lnTo>
                    <a:pt x="692" y="451"/>
                  </a:lnTo>
                  <a:lnTo>
                    <a:pt x="694" y="451"/>
                  </a:lnTo>
                  <a:lnTo>
                    <a:pt x="694" y="454"/>
                  </a:lnTo>
                  <a:lnTo>
                    <a:pt x="697" y="454"/>
                  </a:lnTo>
                  <a:lnTo>
                    <a:pt x="699" y="456"/>
                  </a:lnTo>
                  <a:lnTo>
                    <a:pt x="702" y="456"/>
                  </a:lnTo>
                  <a:lnTo>
                    <a:pt x="704" y="456"/>
                  </a:lnTo>
                  <a:lnTo>
                    <a:pt x="706" y="456"/>
                  </a:lnTo>
                  <a:lnTo>
                    <a:pt x="709" y="456"/>
                  </a:lnTo>
                  <a:lnTo>
                    <a:pt x="711" y="456"/>
                  </a:lnTo>
                  <a:lnTo>
                    <a:pt x="713" y="456"/>
                  </a:lnTo>
                  <a:lnTo>
                    <a:pt x="716" y="456"/>
                  </a:lnTo>
                  <a:lnTo>
                    <a:pt x="718" y="456"/>
                  </a:lnTo>
                  <a:lnTo>
                    <a:pt x="718" y="458"/>
                  </a:lnTo>
                  <a:lnTo>
                    <a:pt x="718" y="458"/>
                  </a:lnTo>
                  <a:lnTo>
                    <a:pt x="720" y="458"/>
                  </a:lnTo>
                  <a:lnTo>
                    <a:pt x="723" y="458"/>
                  </a:lnTo>
                  <a:lnTo>
                    <a:pt x="723" y="461"/>
                  </a:lnTo>
                  <a:lnTo>
                    <a:pt x="720" y="461"/>
                  </a:lnTo>
                  <a:lnTo>
                    <a:pt x="718" y="461"/>
                  </a:lnTo>
                  <a:lnTo>
                    <a:pt x="718" y="461"/>
                  </a:lnTo>
                  <a:lnTo>
                    <a:pt x="716" y="461"/>
                  </a:lnTo>
                  <a:lnTo>
                    <a:pt x="716" y="458"/>
                  </a:lnTo>
                  <a:lnTo>
                    <a:pt x="713" y="458"/>
                  </a:lnTo>
                  <a:lnTo>
                    <a:pt x="713" y="461"/>
                  </a:lnTo>
                  <a:lnTo>
                    <a:pt x="711" y="461"/>
                  </a:lnTo>
                  <a:lnTo>
                    <a:pt x="709" y="461"/>
                  </a:lnTo>
                  <a:lnTo>
                    <a:pt x="706" y="461"/>
                  </a:lnTo>
                  <a:lnTo>
                    <a:pt x="704" y="461"/>
                  </a:lnTo>
                  <a:lnTo>
                    <a:pt x="702" y="461"/>
                  </a:lnTo>
                  <a:lnTo>
                    <a:pt x="699" y="461"/>
                  </a:lnTo>
                  <a:lnTo>
                    <a:pt x="699" y="463"/>
                  </a:lnTo>
                  <a:lnTo>
                    <a:pt x="697" y="463"/>
                  </a:lnTo>
                  <a:lnTo>
                    <a:pt x="697" y="466"/>
                  </a:lnTo>
                  <a:lnTo>
                    <a:pt x="697" y="468"/>
                  </a:lnTo>
                  <a:lnTo>
                    <a:pt x="697" y="470"/>
                  </a:lnTo>
                  <a:lnTo>
                    <a:pt x="699" y="470"/>
                  </a:lnTo>
                  <a:lnTo>
                    <a:pt x="699" y="473"/>
                  </a:lnTo>
                  <a:lnTo>
                    <a:pt x="702" y="473"/>
                  </a:lnTo>
                  <a:lnTo>
                    <a:pt x="702" y="475"/>
                  </a:lnTo>
                  <a:lnTo>
                    <a:pt x="702" y="477"/>
                  </a:lnTo>
                  <a:lnTo>
                    <a:pt x="702" y="480"/>
                  </a:lnTo>
                  <a:lnTo>
                    <a:pt x="704" y="480"/>
                  </a:lnTo>
                  <a:lnTo>
                    <a:pt x="704" y="482"/>
                  </a:lnTo>
                  <a:lnTo>
                    <a:pt x="704" y="484"/>
                  </a:lnTo>
                  <a:lnTo>
                    <a:pt x="704" y="487"/>
                  </a:lnTo>
                  <a:lnTo>
                    <a:pt x="704" y="489"/>
                  </a:lnTo>
                  <a:lnTo>
                    <a:pt x="704" y="492"/>
                  </a:lnTo>
                  <a:lnTo>
                    <a:pt x="706" y="492"/>
                  </a:lnTo>
                  <a:lnTo>
                    <a:pt x="706" y="494"/>
                  </a:lnTo>
                  <a:lnTo>
                    <a:pt x="709" y="494"/>
                  </a:lnTo>
                  <a:lnTo>
                    <a:pt x="711" y="496"/>
                  </a:lnTo>
                  <a:lnTo>
                    <a:pt x="711" y="499"/>
                  </a:lnTo>
                  <a:lnTo>
                    <a:pt x="713" y="499"/>
                  </a:lnTo>
                  <a:lnTo>
                    <a:pt x="713" y="501"/>
                  </a:lnTo>
                  <a:lnTo>
                    <a:pt x="713" y="503"/>
                  </a:lnTo>
                  <a:lnTo>
                    <a:pt x="718" y="503"/>
                  </a:lnTo>
                  <a:lnTo>
                    <a:pt x="718" y="503"/>
                  </a:lnTo>
                  <a:lnTo>
                    <a:pt x="723" y="506"/>
                  </a:lnTo>
                  <a:lnTo>
                    <a:pt x="720" y="506"/>
                  </a:lnTo>
                  <a:lnTo>
                    <a:pt x="713" y="503"/>
                  </a:lnTo>
                  <a:lnTo>
                    <a:pt x="711" y="506"/>
                  </a:lnTo>
                  <a:lnTo>
                    <a:pt x="706" y="508"/>
                  </a:lnTo>
                  <a:lnTo>
                    <a:pt x="704" y="508"/>
                  </a:lnTo>
                  <a:lnTo>
                    <a:pt x="702" y="510"/>
                  </a:lnTo>
                  <a:lnTo>
                    <a:pt x="702" y="513"/>
                  </a:lnTo>
                  <a:lnTo>
                    <a:pt x="704" y="515"/>
                  </a:lnTo>
                  <a:lnTo>
                    <a:pt x="704" y="518"/>
                  </a:lnTo>
                  <a:lnTo>
                    <a:pt x="702" y="518"/>
                  </a:lnTo>
                  <a:lnTo>
                    <a:pt x="702" y="515"/>
                  </a:lnTo>
                  <a:lnTo>
                    <a:pt x="699" y="515"/>
                  </a:lnTo>
                  <a:lnTo>
                    <a:pt x="699" y="513"/>
                  </a:lnTo>
                  <a:lnTo>
                    <a:pt x="699" y="510"/>
                  </a:lnTo>
                  <a:lnTo>
                    <a:pt x="697" y="510"/>
                  </a:lnTo>
                  <a:lnTo>
                    <a:pt x="699" y="508"/>
                  </a:lnTo>
                  <a:lnTo>
                    <a:pt x="702" y="506"/>
                  </a:lnTo>
                  <a:lnTo>
                    <a:pt x="706" y="506"/>
                  </a:lnTo>
                  <a:lnTo>
                    <a:pt x="706" y="503"/>
                  </a:lnTo>
                  <a:lnTo>
                    <a:pt x="709" y="503"/>
                  </a:lnTo>
                  <a:lnTo>
                    <a:pt x="709" y="501"/>
                  </a:lnTo>
                  <a:lnTo>
                    <a:pt x="706" y="499"/>
                  </a:lnTo>
                  <a:lnTo>
                    <a:pt x="706" y="496"/>
                  </a:lnTo>
                  <a:lnTo>
                    <a:pt x="704" y="496"/>
                  </a:lnTo>
                  <a:lnTo>
                    <a:pt x="704" y="494"/>
                  </a:lnTo>
                  <a:lnTo>
                    <a:pt x="702" y="494"/>
                  </a:lnTo>
                  <a:lnTo>
                    <a:pt x="699" y="494"/>
                  </a:lnTo>
                  <a:lnTo>
                    <a:pt x="697" y="494"/>
                  </a:lnTo>
                  <a:lnTo>
                    <a:pt x="692" y="494"/>
                  </a:lnTo>
                  <a:lnTo>
                    <a:pt x="690" y="494"/>
                  </a:lnTo>
                  <a:lnTo>
                    <a:pt x="678" y="499"/>
                  </a:lnTo>
                  <a:lnTo>
                    <a:pt x="676" y="499"/>
                  </a:lnTo>
                  <a:lnTo>
                    <a:pt x="673" y="499"/>
                  </a:lnTo>
                  <a:lnTo>
                    <a:pt x="673" y="501"/>
                  </a:lnTo>
                  <a:lnTo>
                    <a:pt x="676" y="508"/>
                  </a:lnTo>
                  <a:lnTo>
                    <a:pt x="671" y="508"/>
                  </a:lnTo>
                  <a:lnTo>
                    <a:pt x="671" y="510"/>
                  </a:lnTo>
                  <a:lnTo>
                    <a:pt x="666" y="510"/>
                  </a:lnTo>
                  <a:lnTo>
                    <a:pt x="661" y="513"/>
                  </a:lnTo>
                  <a:lnTo>
                    <a:pt x="661" y="513"/>
                  </a:lnTo>
                  <a:lnTo>
                    <a:pt x="661" y="515"/>
                  </a:lnTo>
                  <a:lnTo>
                    <a:pt x="661" y="518"/>
                  </a:lnTo>
                  <a:lnTo>
                    <a:pt x="664" y="522"/>
                  </a:lnTo>
                  <a:lnTo>
                    <a:pt x="661" y="522"/>
                  </a:lnTo>
                  <a:lnTo>
                    <a:pt x="657" y="525"/>
                  </a:lnTo>
                  <a:lnTo>
                    <a:pt x="657" y="527"/>
                  </a:lnTo>
                  <a:lnTo>
                    <a:pt x="659" y="529"/>
                  </a:lnTo>
                  <a:lnTo>
                    <a:pt x="661" y="529"/>
                  </a:lnTo>
                  <a:lnTo>
                    <a:pt x="659" y="532"/>
                  </a:lnTo>
                  <a:lnTo>
                    <a:pt x="661" y="536"/>
                  </a:lnTo>
                  <a:lnTo>
                    <a:pt x="661" y="539"/>
                  </a:lnTo>
                  <a:lnTo>
                    <a:pt x="661" y="544"/>
                  </a:lnTo>
                  <a:lnTo>
                    <a:pt x="664" y="546"/>
                  </a:lnTo>
                  <a:lnTo>
                    <a:pt x="664" y="548"/>
                  </a:lnTo>
                  <a:lnTo>
                    <a:pt x="664" y="551"/>
                  </a:lnTo>
                  <a:lnTo>
                    <a:pt x="661" y="551"/>
                  </a:lnTo>
                  <a:lnTo>
                    <a:pt x="661" y="548"/>
                  </a:lnTo>
                  <a:lnTo>
                    <a:pt x="661" y="548"/>
                  </a:lnTo>
                  <a:lnTo>
                    <a:pt x="661" y="546"/>
                  </a:lnTo>
                  <a:lnTo>
                    <a:pt x="661" y="544"/>
                  </a:lnTo>
                  <a:lnTo>
                    <a:pt x="659" y="539"/>
                  </a:lnTo>
                  <a:lnTo>
                    <a:pt x="657" y="536"/>
                  </a:lnTo>
                  <a:lnTo>
                    <a:pt x="657" y="534"/>
                  </a:lnTo>
                  <a:lnTo>
                    <a:pt x="647" y="536"/>
                  </a:lnTo>
                  <a:lnTo>
                    <a:pt x="647" y="534"/>
                  </a:lnTo>
                  <a:lnTo>
                    <a:pt x="657" y="532"/>
                  </a:lnTo>
                  <a:lnTo>
                    <a:pt x="652" y="525"/>
                  </a:lnTo>
                  <a:lnTo>
                    <a:pt x="652" y="522"/>
                  </a:lnTo>
                  <a:lnTo>
                    <a:pt x="657" y="522"/>
                  </a:lnTo>
                  <a:lnTo>
                    <a:pt x="659" y="522"/>
                  </a:lnTo>
                  <a:lnTo>
                    <a:pt x="659" y="520"/>
                  </a:lnTo>
                  <a:lnTo>
                    <a:pt x="661" y="520"/>
                  </a:lnTo>
                  <a:lnTo>
                    <a:pt x="659" y="518"/>
                  </a:lnTo>
                  <a:lnTo>
                    <a:pt x="659" y="515"/>
                  </a:lnTo>
                  <a:lnTo>
                    <a:pt x="657" y="513"/>
                  </a:lnTo>
                  <a:lnTo>
                    <a:pt x="654" y="513"/>
                  </a:lnTo>
                  <a:lnTo>
                    <a:pt x="654" y="510"/>
                  </a:lnTo>
                  <a:lnTo>
                    <a:pt x="657" y="510"/>
                  </a:lnTo>
                  <a:lnTo>
                    <a:pt x="659" y="510"/>
                  </a:lnTo>
                  <a:lnTo>
                    <a:pt x="664" y="508"/>
                  </a:lnTo>
                  <a:lnTo>
                    <a:pt x="668" y="506"/>
                  </a:lnTo>
                  <a:lnTo>
                    <a:pt x="671" y="506"/>
                  </a:lnTo>
                  <a:lnTo>
                    <a:pt x="671" y="503"/>
                  </a:lnTo>
                  <a:lnTo>
                    <a:pt x="668" y="501"/>
                  </a:lnTo>
                  <a:lnTo>
                    <a:pt x="668" y="499"/>
                  </a:lnTo>
                  <a:lnTo>
                    <a:pt x="668" y="496"/>
                  </a:lnTo>
                  <a:lnTo>
                    <a:pt x="671" y="496"/>
                  </a:lnTo>
                  <a:lnTo>
                    <a:pt x="673" y="494"/>
                  </a:lnTo>
                  <a:lnTo>
                    <a:pt x="676" y="494"/>
                  </a:lnTo>
                  <a:lnTo>
                    <a:pt x="676" y="496"/>
                  </a:lnTo>
                  <a:lnTo>
                    <a:pt x="687" y="494"/>
                  </a:lnTo>
                  <a:lnTo>
                    <a:pt x="690" y="494"/>
                  </a:lnTo>
                  <a:lnTo>
                    <a:pt x="697" y="492"/>
                  </a:lnTo>
                  <a:lnTo>
                    <a:pt x="699" y="492"/>
                  </a:lnTo>
                  <a:lnTo>
                    <a:pt x="699" y="489"/>
                  </a:lnTo>
                  <a:lnTo>
                    <a:pt x="699" y="487"/>
                  </a:lnTo>
                  <a:lnTo>
                    <a:pt x="699" y="484"/>
                  </a:lnTo>
                  <a:lnTo>
                    <a:pt x="699" y="482"/>
                  </a:lnTo>
                  <a:lnTo>
                    <a:pt x="697" y="482"/>
                  </a:lnTo>
                  <a:lnTo>
                    <a:pt x="697" y="480"/>
                  </a:lnTo>
                  <a:lnTo>
                    <a:pt x="692" y="482"/>
                  </a:lnTo>
                  <a:lnTo>
                    <a:pt x="683" y="461"/>
                  </a:lnTo>
                  <a:lnTo>
                    <a:pt x="680" y="451"/>
                  </a:lnTo>
                  <a:lnTo>
                    <a:pt x="678" y="447"/>
                  </a:lnTo>
                  <a:lnTo>
                    <a:pt x="678" y="444"/>
                  </a:lnTo>
                  <a:lnTo>
                    <a:pt x="676" y="442"/>
                  </a:lnTo>
                  <a:lnTo>
                    <a:pt x="673" y="440"/>
                  </a:lnTo>
                  <a:lnTo>
                    <a:pt x="671" y="437"/>
                  </a:lnTo>
                  <a:lnTo>
                    <a:pt x="668" y="437"/>
                  </a:lnTo>
                  <a:lnTo>
                    <a:pt x="666" y="437"/>
                  </a:lnTo>
                  <a:lnTo>
                    <a:pt x="664" y="437"/>
                  </a:lnTo>
                  <a:lnTo>
                    <a:pt x="661" y="437"/>
                  </a:lnTo>
                  <a:lnTo>
                    <a:pt x="661" y="435"/>
                  </a:lnTo>
                  <a:lnTo>
                    <a:pt x="659" y="435"/>
                  </a:lnTo>
                  <a:lnTo>
                    <a:pt x="657" y="435"/>
                  </a:lnTo>
                  <a:lnTo>
                    <a:pt x="654" y="435"/>
                  </a:lnTo>
                  <a:lnTo>
                    <a:pt x="652" y="435"/>
                  </a:lnTo>
                  <a:lnTo>
                    <a:pt x="650" y="435"/>
                  </a:lnTo>
                  <a:lnTo>
                    <a:pt x="647" y="433"/>
                  </a:lnTo>
                  <a:lnTo>
                    <a:pt x="645" y="433"/>
                  </a:lnTo>
                  <a:lnTo>
                    <a:pt x="642" y="433"/>
                  </a:lnTo>
                  <a:lnTo>
                    <a:pt x="638" y="433"/>
                  </a:lnTo>
                  <a:lnTo>
                    <a:pt x="635" y="430"/>
                  </a:lnTo>
                  <a:lnTo>
                    <a:pt x="633" y="430"/>
                  </a:lnTo>
                  <a:lnTo>
                    <a:pt x="631" y="430"/>
                  </a:lnTo>
                  <a:lnTo>
                    <a:pt x="628" y="428"/>
                  </a:lnTo>
                  <a:lnTo>
                    <a:pt x="626" y="428"/>
                  </a:lnTo>
                  <a:lnTo>
                    <a:pt x="624" y="428"/>
                  </a:lnTo>
                  <a:lnTo>
                    <a:pt x="619" y="425"/>
                  </a:lnTo>
                  <a:lnTo>
                    <a:pt x="614" y="423"/>
                  </a:lnTo>
                  <a:lnTo>
                    <a:pt x="612" y="421"/>
                  </a:lnTo>
                  <a:lnTo>
                    <a:pt x="607" y="416"/>
                  </a:lnTo>
                  <a:lnTo>
                    <a:pt x="607" y="414"/>
                  </a:lnTo>
                  <a:lnTo>
                    <a:pt x="605" y="409"/>
                  </a:lnTo>
                  <a:lnTo>
                    <a:pt x="605" y="404"/>
                  </a:lnTo>
                  <a:lnTo>
                    <a:pt x="605" y="402"/>
                  </a:lnTo>
                  <a:lnTo>
                    <a:pt x="602" y="402"/>
                  </a:lnTo>
                  <a:lnTo>
                    <a:pt x="602" y="399"/>
                  </a:lnTo>
                  <a:lnTo>
                    <a:pt x="602" y="397"/>
                  </a:lnTo>
                  <a:lnTo>
                    <a:pt x="600" y="395"/>
                  </a:lnTo>
                  <a:lnTo>
                    <a:pt x="600" y="392"/>
                  </a:lnTo>
                  <a:lnTo>
                    <a:pt x="598" y="395"/>
                  </a:lnTo>
                  <a:lnTo>
                    <a:pt x="598" y="392"/>
                  </a:lnTo>
                  <a:lnTo>
                    <a:pt x="595" y="390"/>
                  </a:lnTo>
                  <a:lnTo>
                    <a:pt x="593" y="390"/>
                  </a:lnTo>
                  <a:lnTo>
                    <a:pt x="590" y="388"/>
                  </a:lnTo>
                  <a:lnTo>
                    <a:pt x="588" y="388"/>
                  </a:lnTo>
                  <a:lnTo>
                    <a:pt x="581" y="385"/>
                  </a:lnTo>
                  <a:lnTo>
                    <a:pt x="579" y="385"/>
                  </a:lnTo>
                  <a:lnTo>
                    <a:pt x="579" y="388"/>
                  </a:lnTo>
                  <a:lnTo>
                    <a:pt x="576" y="388"/>
                  </a:lnTo>
                  <a:lnTo>
                    <a:pt x="576" y="385"/>
                  </a:lnTo>
                  <a:lnTo>
                    <a:pt x="576" y="383"/>
                  </a:lnTo>
                  <a:lnTo>
                    <a:pt x="574" y="383"/>
                  </a:lnTo>
                  <a:lnTo>
                    <a:pt x="572" y="385"/>
                  </a:lnTo>
                  <a:lnTo>
                    <a:pt x="569" y="385"/>
                  </a:lnTo>
                  <a:lnTo>
                    <a:pt x="569" y="388"/>
                  </a:lnTo>
                  <a:lnTo>
                    <a:pt x="567" y="388"/>
                  </a:lnTo>
                  <a:lnTo>
                    <a:pt x="567" y="390"/>
                  </a:lnTo>
                  <a:lnTo>
                    <a:pt x="567" y="395"/>
                  </a:lnTo>
                  <a:lnTo>
                    <a:pt x="565" y="395"/>
                  </a:lnTo>
                  <a:lnTo>
                    <a:pt x="565" y="392"/>
                  </a:lnTo>
                  <a:lnTo>
                    <a:pt x="565" y="390"/>
                  </a:lnTo>
                  <a:lnTo>
                    <a:pt x="565" y="388"/>
                  </a:lnTo>
                  <a:lnTo>
                    <a:pt x="565" y="385"/>
                  </a:lnTo>
                  <a:lnTo>
                    <a:pt x="567" y="383"/>
                  </a:lnTo>
                  <a:lnTo>
                    <a:pt x="569" y="381"/>
                  </a:lnTo>
                  <a:lnTo>
                    <a:pt x="567" y="381"/>
                  </a:lnTo>
                  <a:lnTo>
                    <a:pt x="567" y="381"/>
                  </a:lnTo>
                  <a:lnTo>
                    <a:pt x="565" y="381"/>
                  </a:lnTo>
                  <a:lnTo>
                    <a:pt x="562" y="381"/>
                  </a:lnTo>
                  <a:lnTo>
                    <a:pt x="557" y="378"/>
                  </a:lnTo>
                  <a:lnTo>
                    <a:pt x="555" y="378"/>
                  </a:lnTo>
                  <a:lnTo>
                    <a:pt x="553" y="378"/>
                  </a:lnTo>
                  <a:lnTo>
                    <a:pt x="550" y="376"/>
                  </a:lnTo>
                  <a:lnTo>
                    <a:pt x="548" y="376"/>
                  </a:lnTo>
                  <a:lnTo>
                    <a:pt x="548" y="376"/>
                  </a:lnTo>
                  <a:lnTo>
                    <a:pt x="548" y="373"/>
                  </a:lnTo>
                  <a:lnTo>
                    <a:pt x="546" y="373"/>
                  </a:lnTo>
                  <a:lnTo>
                    <a:pt x="539" y="371"/>
                  </a:lnTo>
                  <a:lnTo>
                    <a:pt x="536" y="371"/>
                  </a:lnTo>
                  <a:lnTo>
                    <a:pt x="534" y="371"/>
                  </a:lnTo>
                  <a:lnTo>
                    <a:pt x="531" y="371"/>
                  </a:lnTo>
                  <a:lnTo>
                    <a:pt x="531" y="369"/>
                  </a:lnTo>
                  <a:lnTo>
                    <a:pt x="529" y="369"/>
                  </a:lnTo>
                  <a:lnTo>
                    <a:pt x="527" y="369"/>
                  </a:lnTo>
                  <a:lnTo>
                    <a:pt x="524" y="369"/>
                  </a:lnTo>
                  <a:lnTo>
                    <a:pt x="522" y="369"/>
                  </a:lnTo>
                  <a:lnTo>
                    <a:pt x="520" y="369"/>
                  </a:lnTo>
                  <a:lnTo>
                    <a:pt x="517" y="369"/>
                  </a:lnTo>
                  <a:lnTo>
                    <a:pt x="515" y="369"/>
                  </a:lnTo>
                  <a:lnTo>
                    <a:pt x="508" y="369"/>
                  </a:lnTo>
                  <a:lnTo>
                    <a:pt x="505" y="371"/>
                  </a:lnTo>
                  <a:lnTo>
                    <a:pt x="503" y="371"/>
                  </a:lnTo>
                  <a:lnTo>
                    <a:pt x="501" y="371"/>
                  </a:lnTo>
                  <a:lnTo>
                    <a:pt x="501" y="373"/>
                  </a:lnTo>
                  <a:lnTo>
                    <a:pt x="498" y="373"/>
                  </a:lnTo>
                  <a:lnTo>
                    <a:pt x="496" y="373"/>
                  </a:lnTo>
                  <a:lnTo>
                    <a:pt x="496" y="376"/>
                  </a:lnTo>
                  <a:lnTo>
                    <a:pt x="494" y="376"/>
                  </a:lnTo>
                  <a:lnTo>
                    <a:pt x="494" y="378"/>
                  </a:lnTo>
                  <a:lnTo>
                    <a:pt x="491" y="378"/>
                  </a:lnTo>
                  <a:lnTo>
                    <a:pt x="491" y="381"/>
                  </a:lnTo>
                  <a:lnTo>
                    <a:pt x="489" y="381"/>
                  </a:lnTo>
                  <a:lnTo>
                    <a:pt x="489" y="381"/>
                  </a:lnTo>
                  <a:lnTo>
                    <a:pt x="487" y="381"/>
                  </a:lnTo>
                  <a:lnTo>
                    <a:pt x="487" y="383"/>
                  </a:lnTo>
                  <a:lnTo>
                    <a:pt x="482" y="388"/>
                  </a:lnTo>
                  <a:lnTo>
                    <a:pt x="479" y="390"/>
                  </a:lnTo>
                  <a:lnTo>
                    <a:pt x="477" y="392"/>
                  </a:lnTo>
                  <a:lnTo>
                    <a:pt x="477" y="395"/>
                  </a:lnTo>
                  <a:lnTo>
                    <a:pt x="475" y="397"/>
                  </a:lnTo>
                  <a:lnTo>
                    <a:pt x="475" y="399"/>
                  </a:lnTo>
                  <a:lnTo>
                    <a:pt x="475" y="402"/>
                  </a:lnTo>
                  <a:lnTo>
                    <a:pt x="475" y="404"/>
                  </a:lnTo>
                  <a:lnTo>
                    <a:pt x="477" y="409"/>
                  </a:lnTo>
                  <a:lnTo>
                    <a:pt x="477" y="411"/>
                  </a:lnTo>
                  <a:lnTo>
                    <a:pt x="479" y="414"/>
                  </a:lnTo>
                  <a:lnTo>
                    <a:pt x="479" y="416"/>
                  </a:lnTo>
                  <a:lnTo>
                    <a:pt x="482" y="421"/>
                  </a:lnTo>
                  <a:lnTo>
                    <a:pt x="479" y="421"/>
                  </a:lnTo>
                  <a:lnTo>
                    <a:pt x="479" y="423"/>
                  </a:lnTo>
                  <a:lnTo>
                    <a:pt x="482" y="423"/>
                  </a:lnTo>
                  <a:lnTo>
                    <a:pt x="482" y="425"/>
                  </a:lnTo>
                  <a:lnTo>
                    <a:pt x="482" y="430"/>
                  </a:lnTo>
                  <a:lnTo>
                    <a:pt x="482" y="435"/>
                  </a:lnTo>
                  <a:lnTo>
                    <a:pt x="479" y="437"/>
                  </a:lnTo>
                  <a:lnTo>
                    <a:pt x="479" y="440"/>
                  </a:lnTo>
                  <a:lnTo>
                    <a:pt x="479" y="442"/>
                  </a:lnTo>
                  <a:lnTo>
                    <a:pt x="479" y="444"/>
                  </a:lnTo>
                  <a:lnTo>
                    <a:pt x="479" y="447"/>
                  </a:lnTo>
                  <a:lnTo>
                    <a:pt x="482" y="447"/>
                  </a:lnTo>
                  <a:lnTo>
                    <a:pt x="487" y="447"/>
                  </a:lnTo>
                  <a:lnTo>
                    <a:pt x="489" y="449"/>
                  </a:lnTo>
                  <a:lnTo>
                    <a:pt x="496" y="449"/>
                  </a:lnTo>
                  <a:lnTo>
                    <a:pt x="498" y="451"/>
                  </a:lnTo>
                  <a:lnTo>
                    <a:pt x="498" y="454"/>
                  </a:lnTo>
                  <a:lnTo>
                    <a:pt x="498" y="456"/>
                  </a:lnTo>
                  <a:lnTo>
                    <a:pt x="496" y="456"/>
                  </a:lnTo>
                  <a:lnTo>
                    <a:pt x="494" y="454"/>
                  </a:lnTo>
                  <a:lnTo>
                    <a:pt x="487" y="451"/>
                  </a:lnTo>
                  <a:lnTo>
                    <a:pt x="482" y="449"/>
                  </a:lnTo>
                  <a:lnTo>
                    <a:pt x="479" y="451"/>
                  </a:lnTo>
                  <a:lnTo>
                    <a:pt x="477" y="456"/>
                  </a:lnTo>
                  <a:lnTo>
                    <a:pt x="477" y="458"/>
                  </a:lnTo>
                  <a:lnTo>
                    <a:pt x="475" y="461"/>
                  </a:lnTo>
                  <a:lnTo>
                    <a:pt x="472" y="468"/>
                  </a:lnTo>
                  <a:lnTo>
                    <a:pt x="470" y="470"/>
                  </a:lnTo>
                  <a:lnTo>
                    <a:pt x="468" y="473"/>
                  </a:lnTo>
                  <a:lnTo>
                    <a:pt x="465" y="477"/>
                  </a:lnTo>
                  <a:lnTo>
                    <a:pt x="463" y="477"/>
                  </a:lnTo>
                  <a:lnTo>
                    <a:pt x="458" y="473"/>
                  </a:lnTo>
                  <a:lnTo>
                    <a:pt x="463" y="480"/>
                  </a:lnTo>
                  <a:lnTo>
                    <a:pt x="461" y="480"/>
                  </a:lnTo>
                  <a:lnTo>
                    <a:pt x="463" y="482"/>
                  </a:lnTo>
                  <a:lnTo>
                    <a:pt x="461" y="482"/>
                  </a:lnTo>
                  <a:lnTo>
                    <a:pt x="458" y="480"/>
                  </a:lnTo>
                  <a:lnTo>
                    <a:pt x="456" y="482"/>
                  </a:lnTo>
                  <a:lnTo>
                    <a:pt x="456" y="484"/>
                  </a:lnTo>
                  <a:lnTo>
                    <a:pt x="456" y="487"/>
                  </a:lnTo>
                  <a:lnTo>
                    <a:pt x="458" y="487"/>
                  </a:lnTo>
                  <a:lnTo>
                    <a:pt x="456" y="489"/>
                  </a:lnTo>
                  <a:lnTo>
                    <a:pt x="453" y="489"/>
                  </a:lnTo>
                  <a:lnTo>
                    <a:pt x="451" y="492"/>
                  </a:lnTo>
                  <a:lnTo>
                    <a:pt x="451" y="494"/>
                  </a:lnTo>
                  <a:lnTo>
                    <a:pt x="449" y="494"/>
                  </a:lnTo>
                  <a:lnTo>
                    <a:pt x="446" y="494"/>
                  </a:lnTo>
                  <a:lnTo>
                    <a:pt x="444" y="499"/>
                  </a:lnTo>
                  <a:lnTo>
                    <a:pt x="444" y="501"/>
                  </a:lnTo>
                  <a:lnTo>
                    <a:pt x="442" y="506"/>
                  </a:lnTo>
                  <a:lnTo>
                    <a:pt x="439" y="510"/>
                  </a:lnTo>
                  <a:lnTo>
                    <a:pt x="437" y="515"/>
                  </a:lnTo>
                  <a:lnTo>
                    <a:pt x="435" y="522"/>
                  </a:lnTo>
                  <a:lnTo>
                    <a:pt x="437" y="522"/>
                  </a:lnTo>
                  <a:lnTo>
                    <a:pt x="437" y="525"/>
                  </a:lnTo>
                  <a:lnTo>
                    <a:pt x="435" y="525"/>
                  </a:lnTo>
                  <a:lnTo>
                    <a:pt x="435" y="527"/>
                  </a:lnTo>
                  <a:lnTo>
                    <a:pt x="435" y="529"/>
                  </a:lnTo>
                  <a:lnTo>
                    <a:pt x="432" y="532"/>
                  </a:lnTo>
                  <a:lnTo>
                    <a:pt x="432" y="534"/>
                  </a:lnTo>
                  <a:lnTo>
                    <a:pt x="432" y="536"/>
                  </a:lnTo>
                  <a:lnTo>
                    <a:pt x="432" y="534"/>
                  </a:lnTo>
                  <a:lnTo>
                    <a:pt x="430" y="534"/>
                  </a:lnTo>
                  <a:lnTo>
                    <a:pt x="432" y="536"/>
                  </a:lnTo>
                  <a:lnTo>
                    <a:pt x="430" y="536"/>
                  </a:lnTo>
                  <a:lnTo>
                    <a:pt x="430" y="539"/>
                  </a:lnTo>
                  <a:lnTo>
                    <a:pt x="432" y="541"/>
                  </a:lnTo>
                  <a:lnTo>
                    <a:pt x="430" y="546"/>
                  </a:lnTo>
                  <a:lnTo>
                    <a:pt x="430" y="551"/>
                  </a:lnTo>
                  <a:lnTo>
                    <a:pt x="430" y="553"/>
                  </a:lnTo>
                  <a:lnTo>
                    <a:pt x="432" y="555"/>
                  </a:lnTo>
                  <a:lnTo>
                    <a:pt x="432" y="558"/>
                  </a:lnTo>
                  <a:lnTo>
                    <a:pt x="432" y="565"/>
                  </a:lnTo>
                  <a:lnTo>
                    <a:pt x="432" y="570"/>
                  </a:lnTo>
                  <a:lnTo>
                    <a:pt x="437" y="574"/>
                  </a:lnTo>
                  <a:lnTo>
                    <a:pt x="442" y="577"/>
                  </a:lnTo>
                  <a:lnTo>
                    <a:pt x="442" y="581"/>
                  </a:lnTo>
                  <a:lnTo>
                    <a:pt x="428" y="572"/>
                  </a:lnTo>
                  <a:lnTo>
                    <a:pt x="428" y="570"/>
                  </a:lnTo>
                  <a:lnTo>
                    <a:pt x="425" y="567"/>
                  </a:lnTo>
                  <a:lnTo>
                    <a:pt x="428" y="560"/>
                  </a:lnTo>
                  <a:lnTo>
                    <a:pt x="425" y="555"/>
                  </a:lnTo>
                  <a:lnTo>
                    <a:pt x="425" y="558"/>
                  </a:lnTo>
                  <a:lnTo>
                    <a:pt x="416" y="548"/>
                  </a:lnTo>
                  <a:lnTo>
                    <a:pt x="413" y="548"/>
                  </a:lnTo>
                  <a:lnTo>
                    <a:pt x="423" y="558"/>
                  </a:lnTo>
                  <a:lnTo>
                    <a:pt x="423" y="560"/>
                  </a:lnTo>
                  <a:lnTo>
                    <a:pt x="423" y="565"/>
                  </a:lnTo>
                  <a:lnTo>
                    <a:pt x="418" y="565"/>
                  </a:lnTo>
                  <a:lnTo>
                    <a:pt x="416" y="562"/>
                  </a:lnTo>
                  <a:lnTo>
                    <a:pt x="411" y="558"/>
                  </a:lnTo>
                  <a:lnTo>
                    <a:pt x="404" y="553"/>
                  </a:lnTo>
                  <a:lnTo>
                    <a:pt x="402" y="555"/>
                  </a:lnTo>
                  <a:lnTo>
                    <a:pt x="409" y="560"/>
                  </a:lnTo>
                  <a:lnTo>
                    <a:pt x="413" y="562"/>
                  </a:lnTo>
                  <a:lnTo>
                    <a:pt x="409" y="567"/>
                  </a:lnTo>
                  <a:lnTo>
                    <a:pt x="402" y="562"/>
                  </a:lnTo>
                  <a:lnTo>
                    <a:pt x="402" y="565"/>
                  </a:lnTo>
                  <a:lnTo>
                    <a:pt x="409" y="570"/>
                  </a:lnTo>
                  <a:lnTo>
                    <a:pt x="423" y="579"/>
                  </a:lnTo>
                  <a:lnTo>
                    <a:pt x="423" y="581"/>
                  </a:lnTo>
                  <a:lnTo>
                    <a:pt x="420" y="579"/>
                  </a:lnTo>
                  <a:lnTo>
                    <a:pt x="416" y="577"/>
                  </a:lnTo>
                  <a:lnTo>
                    <a:pt x="416" y="579"/>
                  </a:lnTo>
                  <a:lnTo>
                    <a:pt x="420" y="581"/>
                  </a:lnTo>
                  <a:lnTo>
                    <a:pt x="432" y="591"/>
                  </a:lnTo>
                  <a:lnTo>
                    <a:pt x="435" y="591"/>
                  </a:lnTo>
                  <a:lnTo>
                    <a:pt x="432" y="593"/>
                  </a:lnTo>
                  <a:lnTo>
                    <a:pt x="418" y="584"/>
                  </a:lnTo>
                  <a:lnTo>
                    <a:pt x="413" y="579"/>
                  </a:lnTo>
                  <a:lnTo>
                    <a:pt x="411" y="581"/>
                  </a:lnTo>
                  <a:lnTo>
                    <a:pt x="416" y="584"/>
                  </a:lnTo>
                  <a:lnTo>
                    <a:pt x="432" y="598"/>
                  </a:lnTo>
                  <a:lnTo>
                    <a:pt x="430" y="600"/>
                  </a:lnTo>
                  <a:lnTo>
                    <a:pt x="413" y="586"/>
                  </a:lnTo>
                  <a:lnTo>
                    <a:pt x="411" y="586"/>
                  </a:lnTo>
                  <a:lnTo>
                    <a:pt x="409" y="586"/>
                  </a:lnTo>
                  <a:lnTo>
                    <a:pt x="413" y="591"/>
                  </a:lnTo>
                  <a:lnTo>
                    <a:pt x="425" y="600"/>
                  </a:lnTo>
                  <a:lnTo>
                    <a:pt x="425" y="603"/>
                  </a:lnTo>
                  <a:lnTo>
                    <a:pt x="423" y="603"/>
                  </a:lnTo>
                  <a:lnTo>
                    <a:pt x="420" y="600"/>
                  </a:lnTo>
                  <a:lnTo>
                    <a:pt x="411" y="593"/>
                  </a:lnTo>
                  <a:lnTo>
                    <a:pt x="409" y="591"/>
                  </a:lnTo>
                  <a:lnTo>
                    <a:pt x="406" y="593"/>
                  </a:lnTo>
                  <a:lnTo>
                    <a:pt x="409" y="593"/>
                  </a:lnTo>
                  <a:lnTo>
                    <a:pt x="409" y="596"/>
                  </a:lnTo>
                  <a:lnTo>
                    <a:pt x="411" y="598"/>
                  </a:lnTo>
                  <a:lnTo>
                    <a:pt x="413" y="598"/>
                  </a:lnTo>
                  <a:lnTo>
                    <a:pt x="413" y="600"/>
                  </a:lnTo>
                  <a:lnTo>
                    <a:pt x="411" y="600"/>
                  </a:lnTo>
                  <a:lnTo>
                    <a:pt x="409" y="598"/>
                  </a:lnTo>
                  <a:lnTo>
                    <a:pt x="406" y="596"/>
                  </a:lnTo>
                  <a:lnTo>
                    <a:pt x="404" y="593"/>
                  </a:lnTo>
                  <a:lnTo>
                    <a:pt x="402" y="596"/>
                  </a:lnTo>
                  <a:lnTo>
                    <a:pt x="397" y="603"/>
                  </a:lnTo>
                  <a:lnTo>
                    <a:pt x="397" y="605"/>
                  </a:lnTo>
                  <a:lnTo>
                    <a:pt x="394" y="605"/>
                  </a:lnTo>
                  <a:lnTo>
                    <a:pt x="394" y="603"/>
                  </a:lnTo>
                  <a:lnTo>
                    <a:pt x="402" y="591"/>
                  </a:lnTo>
                  <a:lnTo>
                    <a:pt x="397" y="591"/>
                  </a:lnTo>
                  <a:lnTo>
                    <a:pt x="394" y="591"/>
                  </a:lnTo>
                  <a:lnTo>
                    <a:pt x="392" y="591"/>
                  </a:lnTo>
                  <a:lnTo>
                    <a:pt x="392" y="588"/>
                  </a:lnTo>
                  <a:lnTo>
                    <a:pt x="390" y="588"/>
                  </a:lnTo>
                  <a:lnTo>
                    <a:pt x="387" y="586"/>
                  </a:lnTo>
                  <a:lnTo>
                    <a:pt x="387" y="584"/>
                  </a:lnTo>
                  <a:lnTo>
                    <a:pt x="392" y="572"/>
                  </a:lnTo>
                  <a:lnTo>
                    <a:pt x="390" y="572"/>
                  </a:lnTo>
                  <a:lnTo>
                    <a:pt x="387" y="579"/>
                  </a:lnTo>
                  <a:lnTo>
                    <a:pt x="385" y="581"/>
                  </a:lnTo>
                  <a:lnTo>
                    <a:pt x="383" y="581"/>
                  </a:lnTo>
                  <a:lnTo>
                    <a:pt x="385" y="577"/>
                  </a:lnTo>
                  <a:lnTo>
                    <a:pt x="383" y="577"/>
                  </a:lnTo>
                  <a:lnTo>
                    <a:pt x="380" y="574"/>
                  </a:lnTo>
                  <a:lnTo>
                    <a:pt x="378" y="574"/>
                  </a:lnTo>
                  <a:lnTo>
                    <a:pt x="378" y="572"/>
                  </a:lnTo>
                  <a:lnTo>
                    <a:pt x="376" y="572"/>
                  </a:lnTo>
                  <a:lnTo>
                    <a:pt x="378" y="567"/>
                  </a:lnTo>
                  <a:lnTo>
                    <a:pt x="376" y="567"/>
                  </a:lnTo>
                  <a:lnTo>
                    <a:pt x="376" y="567"/>
                  </a:lnTo>
                  <a:lnTo>
                    <a:pt x="376" y="565"/>
                  </a:lnTo>
                  <a:lnTo>
                    <a:pt x="376" y="565"/>
                  </a:lnTo>
                  <a:lnTo>
                    <a:pt x="373" y="565"/>
                  </a:lnTo>
                  <a:lnTo>
                    <a:pt x="373" y="567"/>
                  </a:lnTo>
                  <a:lnTo>
                    <a:pt x="368" y="567"/>
                  </a:lnTo>
                  <a:lnTo>
                    <a:pt x="368" y="565"/>
                  </a:lnTo>
                  <a:lnTo>
                    <a:pt x="366" y="565"/>
                  </a:lnTo>
                  <a:lnTo>
                    <a:pt x="364" y="565"/>
                  </a:lnTo>
                  <a:lnTo>
                    <a:pt x="364" y="570"/>
                  </a:lnTo>
                  <a:lnTo>
                    <a:pt x="354" y="567"/>
                  </a:lnTo>
                  <a:lnTo>
                    <a:pt x="352" y="567"/>
                  </a:lnTo>
                  <a:lnTo>
                    <a:pt x="350" y="567"/>
                  </a:lnTo>
                  <a:lnTo>
                    <a:pt x="347" y="567"/>
                  </a:lnTo>
                  <a:lnTo>
                    <a:pt x="345" y="567"/>
                  </a:lnTo>
                  <a:lnTo>
                    <a:pt x="340" y="567"/>
                  </a:lnTo>
                  <a:lnTo>
                    <a:pt x="331" y="570"/>
                  </a:lnTo>
                  <a:lnTo>
                    <a:pt x="328" y="572"/>
                  </a:lnTo>
                  <a:lnTo>
                    <a:pt x="328" y="570"/>
                  </a:lnTo>
                  <a:lnTo>
                    <a:pt x="326" y="570"/>
                  </a:lnTo>
                  <a:lnTo>
                    <a:pt x="324" y="570"/>
                  </a:lnTo>
                  <a:lnTo>
                    <a:pt x="321" y="570"/>
                  </a:lnTo>
                  <a:lnTo>
                    <a:pt x="319" y="570"/>
                  </a:lnTo>
                  <a:lnTo>
                    <a:pt x="319" y="574"/>
                  </a:lnTo>
                  <a:lnTo>
                    <a:pt x="319" y="574"/>
                  </a:lnTo>
                  <a:lnTo>
                    <a:pt x="316" y="572"/>
                  </a:lnTo>
                  <a:lnTo>
                    <a:pt x="314" y="572"/>
                  </a:lnTo>
                  <a:lnTo>
                    <a:pt x="309" y="572"/>
                  </a:lnTo>
                  <a:lnTo>
                    <a:pt x="307" y="572"/>
                  </a:lnTo>
                  <a:lnTo>
                    <a:pt x="307" y="574"/>
                  </a:lnTo>
                  <a:lnTo>
                    <a:pt x="305" y="574"/>
                  </a:lnTo>
                  <a:lnTo>
                    <a:pt x="305" y="577"/>
                  </a:lnTo>
                  <a:lnTo>
                    <a:pt x="302" y="577"/>
                  </a:lnTo>
                  <a:lnTo>
                    <a:pt x="298" y="577"/>
                  </a:lnTo>
                  <a:lnTo>
                    <a:pt x="298" y="574"/>
                  </a:lnTo>
                  <a:lnTo>
                    <a:pt x="298" y="572"/>
                  </a:lnTo>
                  <a:lnTo>
                    <a:pt x="295" y="572"/>
                  </a:lnTo>
                  <a:lnTo>
                    <a:pt x="293" y="574"/>
                  </a:lnTo>
                  <a:lnTo>
                    <a:pt x="288" y="574"/>
                  </a:lnTo>
                  <a:lnTo>
                    <a:pt x="286" y="574"/>
                  </a:lnTo>
                  <a:lnTo>
                    <a:pt x="281" y="574"/>
                  </a:lnTo>
                  <a:lnTo>
                    <a:pt x="281" y="577"/>
                  </a:lnTo>
                  <a:lnTo>
                    <a:pt x="279" y="577"/>
                  </a:lnTo>
                  <a:lnTo>
                    <a:pt x="279" y="579"/>
                  </a:lnTo>
                  <a:lnTo>
                    <a:pt x="281" y="581"/>
                  </a:lnTo>
                  <a:lnTo>
                    <a:pt x="279" y="581"/>
                  </a:lnTo>
                  <a:lnTo>
                    <a:pt x="279" y="584"/>
                  </a:lnTo>
                  <a:lnTo>
                    <a:pt x="274" y="581"/>
                  </a:lnTo>
                  <a:lnTo>
                    <a:pt x="272" y="581"/>
                  </a:lnTo>
                  <a:lnTo>
                    <a:pt x="262" y="593"/>
                  </a:lnTo>
                  <a:lnTo>
                    <a:pt x="262" y="593"/>
                  </a:lnTo>
                  <a:lnTo>
                    <a:pt x="267" y="596"/>
                  </a:lnTo>
                  <a:lnTo>
                    <a:pt x="269" y="596"/>
                  </a:lnTo>
                  <a:lnTo>
                    <a:pt x="265" y="600"/>
                  </a:lnTo>
                  <a:lnTo>
                    <a:pt x="265" y="603"/>
                  </a:lnTo>
                  <a:lnTo>
                    <a:pt x="265" y="605"/>
                  </a:lnTo>
                  <a:lnTo>
                    <a:pt x="253" y="600"/>
                  </a:lnTo>
                  <a:lnTo>
                    <a:pt x="250" y="605"/>
                  </a:lnTo>
                  <a:lnTo>
                    <a:pt x="262" y="607"/>
                  </a:lnTo>
                  <a:lnTo>
                    <a:pt x="260" y="612"/>
                  </a:lnTo>
                  <a:lnTo>
                    <a:pt x="248" y="607"/>
                  </a:lnTo>
                  <a:lnTo>
                    <a:pt x="243" y="612"/>
                  </a:lnTo>
                  <a:lnTo>
                    <a:pt x="257" y="617"/>
                  </a:lnTo>
                  <a:lnTo>
                    <a:pt x="257" y="619"/>
                  </a:lnTo>
                  <a:lnTo>
                    <a:pt x="255" y="619"/>
                  </a:lnTo>
                  <a:lnTo>
                    <a:pt x="253" y="619"/>
                  </a:lnTo>
                  <a:lnTo>
                    <a:pt x="248" y="617"/>
                  </a:lnTo>
                  <a:lnTo>
                    <a:pt x="248" y="619"/>
                  </a:lnTo>
                  <a:lnTo>
                    <a:pt x="253" y="622"/>
                  </a:lnTo>
                  <a:lnTo>
                    <a:pt x="253" y="624"/>
                  </a:lnTo>
                  <a:lnTo>
                    <a:pt x="250" y="626"/>
                  </a:lnTo>
                  <a:lnTo>
                    <a:pt x="248" y="631"/>
                  </a:lnTo>
                  <a:lnTo>
                    <a:pt x="236" y="626"/>
                  </a:lnTo>
                  <a:lnTo>
                    <a:pt x="234" y="629"/>
                  </a:lnTo>
                  <a:lnTo>
                    <a:pt x="231" y="631"/>
                  </a:lnTo>
                  <a:lnTo>
                    <a:pt x="243" y="636"/>
                  </a:lnTo>
                  <a:lnTo>
                    <a:pt x="243" y="640"/>
                  </a:lnTo>
                  <a:lnTo>
                    <a:pt x="229" y="636"/>
                  </a:lnTo>
                  <a:lnTo>
                    <a:pt x="227" y="638"/>
                  </a:lnTo>
                  <a:lnTo>
                    <a:pt x="224" y="643"/>
                  </a:lnTo>
                  <a:lnTo>
                    <a:pt x="239" y="648"/>
                  </a:lnTo>
                  <a:lnTo>
                    <a:pt x="239" y="650"/>
                  </a:lnTo>
                  <a:lnTo>
                    <a:pt x="222" y="645"/>
                  </a:lnTo>
                  <a:lnTo>
                    <a:pt x="220" y="650"/>
                  </a:lnTo>
                  <a:lnTo>
                    <a:pt x="246" y="657"/>
                  </a:lnTo>
                  <a:lnTo>
                    <a:pt x="243" y="662"/>
                  </a:lnTo>
                  <a:lnTo>
                    <a:pt x="239" y="659"/>
                  </a:lnTo>
                  <a:lnTo>
                    <a:pt x="239" y="662"/>
                  </a:lnTo>
                  <a:lnTo>
                    <a:pt x="231" y="659"/>
                  </a:lnTo>
                  <a:lnTo>
                    <a:pt x="217" y="655"/>
                  </a:lnTo>
                  <a:lnTo>
                    <a:pt x="215" y="659"/>
                  </a:lnTo>
                  <a:lnTo>
                    <a:pt x="229" y="664"/>
                  </a:lnTo>
                  <a:lnTo>
                    <a:pt x="227" y="666"/>
                  </a:lnTo>
                  <a:lnTo>
                    <a:pt x="210" y="664"/>
                  </a:lnTo>
                  <a:lnTo>
                    <a:pt x="208" y="666"/>
                  </a:lnTo>
                  <a:lnTo>
                    <a:pt x="222" y="671"/>
                  </a:lnTo>
                  <a:lnTo>
                    <a:pt x="220" y="673"/>
                  </a:lnTo>
                  <a:lnTo>
                    <a:pt x="205" y="671"/>
                  </a:lnTo>
                  <a:lnTo>
                    <a:pt x="203" y="676"/>
                  </a:lnTo>
                  <a:lnTo>
                    <a:pt x="215" y="678"/>
                  </a:lnTo>
                  <a:lnTo>
                    <a:pt x="215" y="681"/>
                  </a:lnTo>
                  <a:lnTo>
                    <a:pt x="215" y="683"/>
                  </a:lnTo>
                  <a:lnTo>
                    <a:pt x="210" y="683"/>
                  </a:lnTo>
                  <a:lnTo>
                    <a:pt x="208" y="681"/>
                  </a:lnTo>
                  <a:lnTo>
                    <a:pt x="205" y="683"/>
                  </a:lnTo>
                  <a:lnTo>
                    <a:pt x="203" y="683"/>
                  </a:lnTo>
                  <a:lnTo>
                    <a:pt x="201" y="681"/>
                  </a:lnTo>
                  <a:lnTo>
                    <a:pt x="198" y="683"/>
                  </a:lnTo>
                  <a:lnTo>
                    <a:pt x="177" y="695"/>
                  </a:lnTo>
                  <a:lnTo>
                    <a:pt x="179" y="697"/>
                  </a:lnTo>
                  <a:lnTo>
                    <a:pt x="187" y="695"/>
                  </a:lnTo>
                  <a:lnTo>
                    <a:pt x="189" y="699"/>
                  </a:lnTo>
                  <a:lnTo>
                    <a:pt x="194" y="702"/>
                  </a:lnTo>
                  <a:lnTo>
                    <a:pt x="187" y="707"/>
                  </a:lnTo>
                  <a:lnTo>
                    <a:pt x="179" y="714"/>
                  </a:lnTo>
                  <a:lnTo>
                    <a:pt x="172" y="718"/>
                  </a:lnTo>
                  <a:lnTo>
                    <a:pt x="168" y="716"/>
                  </a:lnTo>
                  <a:lnTo>
                    <a:pt x="168" y="714"/>
                  </a:lnTo>
                  <a:lnTo>
                    <a:pt x="165" y="711"/>
                  </a:lnTo>
                  <a:lnTo>
                    <a:pt x="177" y="704"/>
                  </a:lnTo>
                  <a:lnTo>
                    <a:pt x="177" y="702"/>
                  </a:lnTo>
                  <a:lnTo>
                    <a:pt x="175" y="699"/>
                  </a:lnTo>
                  <a:lnTo>
                    <a:pt x="172" y="699"/>
                  </a:lnTo>
                  <a:lnTo>
                    <a:pt x="161" y="707"/>
                  </a:lnTo>
                  <a:lnTo>
                    <a:pt x="158" y="707"/>
                  </a:lnTo>
                  <a:lnTo>
                    <a:pt x="158" y="709"/>
                  </a:lnTo>
                  <a:lnTo>
                    <a:pt x="149" y="716"/>
                  </a:lnTo>
                  <a:lnTo>
                    <a:pt x="146" y="718"/>
                  </a:lnTo>
                  <a:lnTo>
                    <a:pt x="144" y="716"/>
                  </a:lnTo>
                  <a:lnTo>
                    <a:pt x="137" y="721"/>
                  </a:lnTo>
                  <a:lnTo>
                    <a:pt x="137" y="721"/>
                  </a:lnTo>
                  <a:lnTo>
                    <a:pt x="135" y="721"/>
                  </a:lnTo>
                  <a:lnTo>
                    <a:pt x="135" y="725"/>
                  </a:lnTo>
                  <a:lnTo>
                    <a:pt x="139" y="725"/>
                  </a:lnTo>
                  <a:lnTo>
                    <a:pt x="142" y="728"/>
                  </a:lnTo>
                  <a:lnTo>
                    <a:pt x="142" y="733"/>
                  </a:lnTo>
                  <a:lnTo>
                    <a:pt x="137" y="733"/>
                  </a:lnTo>
                  <a:lnTo>
                    <a:pt x="137" y="737"/>
                  </a:lnTo>
                  <a:lnTo>
                    <a:pt x="132" y="737"/>
                  </a:lnTo>
                  <a:lnTo>
                    <a:pt x="132" y="740"/>
                  </a:lnTo>
                  <a:lnTo>
                    <a:pt x="137" y="740"/>
                  </a:lnTo>
                  <a:lnTo>
                    <a:pt x="144" y="740"/>
                  </a:lnTo>
                  <a:lnTo>
                    <a:pt x="144" y="742"/>
                  </a:lnTo>
                  <a:lnTo>
                    <a:pt x="144" y="744"/>
                  </a:lnTo>
                  <a:lnTo>
                    <a:pt x="142" y="744"/>
                  </a:lnTo>
                  <a:lnTo>
                    <a:pt x="139" y="744"/>
                  </a:lnTo>
                  <a:lnTo>
                    <a:pt x="139" y="747"/>
                  </a:lnTo>
                  <a:lnTo>
                    <a:pt x="142" y="747"/>
                  </a:lnTo>
                  <a:lnTo>
                    <a:pt x="144" y="749"/>
                  </a:lnTo>
                  <a:lnTo>
                    <a:pt x="144" y="751"/>
                  </a:lnTo>
                  <a:lnTo>
                    <a:pt x="142" y="754"/>
                  </a:lnTo>
                  <a:lnTo>
                    <a:pt x="144" y="756"/>
                  </a:lnTo>
                  <a:lnTo>
                    <a:pt x="149" y="759"/>
                  </a:lnTo>
                  <a:lnTo>
                    <a:pt x="139" y="768"/>
                  </a:lnTo>
                  <a:lnTo>
                    <a:pt x="142" y="768"/>
                  </a:lnTo>
                  <a:lnTo>
                    <a:pt x="149" y="761"/>
                  </a:lnTo>
                  <a:lnTo>
                    <a:pt x="156" y="754"/>
                  </a:lnTo>
                  <a:lnTo>
                    <a:pt x="161" y="751"/>
                  </a:lnTo>
                  <a:lnTo>
                    <a:pt x="163" y="754"/>
                  </a:lnTo>
                  <a:lnTo>
                    <a:pt x="151" y="763"/>
                  </a:lnTo>
                  <a:lnTo>
                    <a:pt x="158" y="768"/>
                  </a:lnTo>
                  <a:lnTo>
                    <a:pt x="165" y="761"/>
                  </a:lnTo>
                  <a:lnTo>
                    <a:pt x="170" y="759"/>
                  </a:lnTo>
                  <a:lnTo>
                    <a:pt x="172" y="761"/>
                  </a:lnTo>
                  <a:lnTo>
                    <a:pt x="165" y="768"/>
                  </a:lnTo>
                  <a:lnTo>
                    <a:pt x="168" y="770"/>
                  </a:lnTo>
                  <a:lnTo>
                    <a:pt x="165" y="770"/>
                  </a:lnTo>
                  <a:lnTo>
                    <a:pt x="163" y="773"/>
                  </a:lnTo>
                  <a:lnTo>
                    <a:pt x="165" y="773"/>
                  </a:lnTo>
                  <a:lnTo>
                    <a:pt x="168" y="773"/>
                  </a:lnTo>
                  <a:lnTo>
                    <a:pt x="172" y="775"/>
                  </a:lnTo>
                  <a:lnTo>
                    <a:pt x="175" y="775"/>
                  </a:lnTo>
                  <a:lnTo>
                    <a:pt x="177" y="775"/>
                  </a:lnTo>
                  <a:lnTo>
                    <a:pt x="179" y="775"/>
                  </a:lnTo>
                  <a:lnTo>
                    <a:pt x="179" y="777"/>
                  </a:lnTo>
                  <a:lnTo>
                    <a:pt x="182" y="777"/>
                  </a:lnTo>
                  <a:lnTo>
                    <a:pt x="179" y="777"/>
                  </a:lnTo>
                  <a:lnTo>
                    <a:pt x="182" y="780"/>
                  </a:lnTo>
                  <a:lnTo>
                    <a:pt x="184" y="780"/>
                  </a:lnTo>
                  <a:lnTo>
                    <a:pt x="184" y="785"/>
                  </a:lnTo>
                  <a:lnTo>
                    <a:pt x="187" y="785"/>
                  </a:lnTo>
                  <a:lnTo>
                    <a:pt x="189" y="785"/>
                  </a:lnTo>
                  <a:lnTo>
                    <a:pt x="189" y="787"/>
                  </a:lnTo>
                  <a:lnTo>
                    <a:pt x="184" y="787"/>
                  </a:lnTo>
                  <a:lnTo>
                    <a:pt x="177" y="806"/>
                  </a:lnTo>
                  <a:lnTo>
                    <a:pt x="154" y="806"/>
                  </a:lnTo>
                  <a:lnTo>
                    <a:pt x="154" y="811"/>
                  </a:lnTo>
                  <a:lnTo>
                    <a:pt x="151" y="811"/>
                  </a:lnTo>
                  <a:lnTo>
                    <a:pt x="149" y="811"/>
                  </a:lnTo>
                  <a:lnTo>
                    <a:pt x="156" y="813"/>
                  </a:lnTo>
                  <a:lnTo>
                    <a:pt x="182" y="808"/>
                  </a:lnTo>
                  <a:lnTo>
                    <a:pt x="191" y="787"/>
                  </a:lnTo>
                  <a:lnTo>
                    <a:pt x="205" y="787"/>
                  </a:lnTo>
                  <a:lnTo>
                    <a:pt x="203" y="796"/>
                  </a:lnTo>
                  <a:lnTo>
                    <a:pt x="205" y="796"/>
                  </a:lnTo>
                  <a:lnTo>
                    <a:pt x="208" y="787"/>
                  </a:lnTo>
                  <a:lnTo>
                    <a:pt x="210" y="787"/>
                  </a:lnTo>
                  <a:lnTo>
                    <a:pt x="213" y="780"/>
                  </a:lnTo>
                  <a:lnTo>
                    <a:pt x="217" y="775"/>
                  </a:lnTo>
                  <a:lnTo>
                    <a:pt x="220" y="777"/>
                  </a:lnTo>
                  <a:lnTo>
                    <a:pt x="217" y="782"/>
                  </a:lnTo>
                  <a:lnTo>
                    <a:pt x="213" y="792"/>
                  </a:lnTo>
                  <a:lnTo>
                    <a:pt x="215" y="792"/>
                  </a:lnTo>
                  <a:lnTo>
                    <a:pt x="217" y="792"/>
                  </a:lnTo>
                  <a:lnTo>
                    <a:pt x="220" y="792"/>
                  </a:lnTo>
                  <a:lnTo>
                    <a:pt x="222" y="792"/>
                  </a:lnTo>
                  <a:lnTo>
                    <a:pt x="224" y="794"/>
                  </a:lnTo>
                  <a:lnTo>
                    <a:pt x="227" y="794"/>
                  </a:lnTo>
                  <a:lnTo>
                    <a:pt x="231" y="796"/>
                  </a:lnTo>
                  <a:lnTo>
                    <a:pt x="231" y="794"/>
                  </a:lnTo>
                  <a:lnTo>
                    <a:pt x="236" y="787"/>
                  </a:lnTo>
                  <a:lnTo>
                    <a:pt x="241" y="789"/>
                  </a:lnTo>
                  <a:lnTo>
                    <a:pt x="243" y="785"/>
                  </a:lnTo>
                  <a:lnTo>
                    <a:pt x="248" y="787"/>
                  </a:lnTo>
                  <a:lnTo>
                    <a:pt x="250" y="782"/>
                  </a:lnTo>
                  <a:lnTo>
                    <a:pt x="253" y="777"/>
                  </a:lnTo>
                  <a:lnTo>
                    <a:pt x="255" y="775"/>
                  </a:lnTo>
                  <a:lnTo>
                    <a:pt x="257" y="773"/>
                  </a:lnTo>
                  <a:lnTo>
                    <a:pt x="257" y="770"/>
                  </a:lnTo>
                  <a:lnTo>
                    <a:pt x="260" y="773"/>
                  </a:lnTo>
                  <a:lnTo>
                    <a:pt x="257" y="777"/>
                  </a:lnTo>
                  <a:lnTo>
                    <a:pt x="257" y="780"/>
                  </a:lnTo>
                  <a:lnTo>
                    <a:pt x="257" y="782"/>
                  </a:lnTo>
                  <a:lnTo>
                    <a:pt x="260" y="782"/>
                  </a:lnTo>
                  <a:lnTo>
                    <a:pt x="257" y="785"/>
                  </a:lnTo>
                  <a:lnTo>
                    <a:pt x="255" y="787"/>
                  </a:lnTo>
                  <a:lnTo>
                    <a:pt x="257" y="789"/>
                  </a:lnTo>
                  <a:lnTo>
                    <a:pt x="253" y="792"/>
                  </a:lnTo>
                  <a:lnTo>
                    <a:pt x="250" y="794"/>
                  </a:lnTo>
                  <a:lnTo>
                    <a:pt x="246" y="794"/>
                  </a:lnTo>
                  <a:lnTo>
                    <a:pt x="241" y="796"/>
                  </a:lnTo>
                  <a:lnTo>
                    <a:pt x="243" y="796"/>
                  </a:lnTo>
                  <a:lnTo>
                    <a:pt x="241" y="799"/>
                  </a:lnTo>
                  <a:lnTo>
                    <a:pt x="239" y="799"/>
                  </a:lnTo>
                  <a:lnTo>
                    <a:pt x="236" y="799"/>
                  </a:lnTo>
                  <a:lnTo>
                    <a:pt x="231" y="801"/>
                  </a:lnTo>
                  <a:lnTo>
                    <a:pt x="253" y="813"/>
                  </a:lnTo>
                  <a:lnTo>
                    <a:pt x="253" y="815"/>
                  </a:lnTo>
                  <a:lnTo>
                    <a:pt x="250" y="815"/>
                  </a:lnTo>
                  <a:lnTo>
                    <a:pt x="250" y="818"/>
                  </a:lnTo>
                  <a:lnTo>
                    <a:pt x="248" y="818"/>
                  </a:lnTo>
                  <a:lnTo>
                    <a:pt x="248" y="820"/>
                  </a:lnTo>
                  <a:lnTo>
                    <a:pt x="246" y="822"/>
                  </a:lnTo>
                  <a:lnTo>
                    <a:pt x="243" y="822"/>
                  </a:lnTo>
                  <a:lnTo>
                    <a:pt x="220" y="808"/>
                  </a:lnTo>
                  <a:lnTo>
                    <a:pt x="217" y="813"/>
                  </a:lnTo>
                  <a:lnTo>
                    <a:pt x="224" y="815"/>
                  </a:lnTo>
                  <a:lnTo>
                    <a:pt x="222" y="818"/>
                  </a:lnTo>
                  <a:lnTo>
                    <a:pt x="229" y="822"/>
                  </a:lnTo>
                  <a:lnTo>
                    <a:pt x="227" y="825"/>
                  </a:lnTo>
                  <a:lnTo>
                    <a:pt x="229" y="827"/>
                  </a:lnTo>
                  <a:lnTo>
                    <a:pt x="227" y="829"/>
                  </a:lnTo>
                  <a:lnTo>
                    <a:pt x="224" y="827"/>
                  </a:lnTo>
                  <a:lnTo>
                    <a:pt x="222" y="825"/>
                  </a:lnTo>
                  <a:lnTo>
                    <a:pt x="224" y="825"/>
                  </a:lnTo>
                  <a:lnTo>
                    <a:pt x="227" y="825"/>
                  </a:lnTo>
                  <a:lnTo>
                    <a:pt x="224" y="822"/>
                  </a:lnTo>
                  <a:lnTo>
                    <a:pt x="215" y="818"/>
                  </a:lnTo>
                  <a:lnTo>
                    <a:pt x="213" y="818"/>
                  </a:lnTo>
                  <a:lnTo>
                    <a:pt x="215" y="820"/>
                  </a:lnTo>
                  <a:lnTo>
                    <a:pt x="213" y="820"/>
                  </a:lnTo>
                  <a:lnTo>
                    <a:pt x="215" y="822"/>
                  </a:lnTo>
                  <a:lnTo>
                    <a:pt x="213" y="822"/>
                  </a:lnTo>
                  <a:lnTo>
                    <a:pt x="213" y="825"/>
                  </a:lnTo>
                  <a:lnTo>
                    <a:pt x="215" y="825"/>
                  </a:lnTo>
                  <a:lnTo>
                    <a:pt x="217" y="827"/>
                  </a:lnTo>
                  <a:lnTo>
                    <a:pt x="220" y="827"/>
                  </a:lnTo>
                  <a:lnTo>
                    <a:pt x="220" y="829"/>
                  </a:lnTo>
                  <a:lnTo>
                    <a:pt x="222" y="829"/>
                  </a:lnTo>
                  <a:lnTo>
                    <a:pt x="224" y="829"/>
                  </a:lnTo>
                  <a:lnTo>
                    <a:pt x="224" y="832"/>
                  </a:lnTo>
                  <a:lnTo>
                    <a:pt x="215" y="827"/>
                  </a:lnTo>
                  <a:lnTo>
                    <a:pt x="213" y="829"/>
                  </a:lnTo>
                  <a:lnTo>
                    <a:pt x="198" y="820"/>
                  </a:lnTo>
                  <a:lnTo>
                    <a:pt x="194" y="820"/>
                  </a:lnTo>
                  <a:lnTo>
                    <a:pt x="187" y="825"/>
                  </a:lnTo>
                  <a:lnTo>
                    <a:pt x="189" y="825"/>
                  </a:lnTo>
                  <a:lnTo>
                    <a:pt x="205" y="834"/>
                  </a:lnTo>
                  <a:lnTo>
                    <a:pt x="205" y="837"/>
                  </a:lnTo>
                  <a:lnTo>
                    <a:pt x="198" y="841"/>
                  </a:lnTo>
                  <a:lnTo>
                    <a:pt x="189" y="837"/>
                  </a:lnTo>
                  <a:lnTo>
                    <a:pt x="175" y="829"/>
                  </a:lnTo>
                  <a:lnTo>
                    <a:pt x="170" y="829"/>
                  </a:lnTo>
                  <a:lnTo>
                    <a:pt x="165" y="832"/>
                  </a:lnTo>
                  <a:lnTo>
                    <a:pt x="184" y="841"/>
                  </a:lnTo>
                  <a:lnTo>
                    <a:pt x="182" y="844"/>
                  </a:lnTo>
                  <a:lnTo>
                    <a:pt x="179" y="846"/>
                  </a:lnTo>
                  <a:lnTo>
                    <a:pt x="175" y="844"/>
                  </a:lnTo>
                  <a:lnTo>
                    <a:pt x="168" y="839"/>
                  </a:lnTo>
                  <a:lnTo>
                    <a:pt x="165" y="839"/>
                  </a:lnTo>
                  <a:lnTo>
                    <a:pt x="156" y="834"/>
                  </a:lnTo>
                  <a:lnTo>
                    <a:pt x="149" y="839"/>
                  </a:lnTo>
                  <a:lnTo>
                    <a:pt x="146" y="841"/>
                  </a:lnTo>
                  <a:lnTo>
                    <a:pt x="163" y="853"/>
                  </a:lnTo>
                  <a:lnTo>
                    <a:pt x="161" y="855"/>
                  </a:lnTo>
                  <a:lnTo>
                    <a:pt x="158" y="858"/>
                  </a:lnTo>
                  <a:lnTo>
                    <a:pt x="146" y="848"/>
                  </a:lnTo>
                  <a:lnTo>
                    <a:pt x="144" y="848"/>
                  </a:lnTo>
                  <a:lnTo>
                    <a:pt x="146" y="851"/>
                  </a:lnTo>
                  <a:lnTo>
                    <a:pt x="144" y="851"/>
                  </a:lnTo>
                  <a:lnTo>
                    <a:pt x="156" y="860"/>
                  </a:lnTo>
                  <a:lnTo>
                    <a:pt x="154" y="863"/>
                  </a:lnTo>
                  <a:lnTo>
                    <a:pt x="139" y="851"/>
                  </a:lnTo>
                  <a:lnTo>
                    <a:pt x="137" y="853"/>
                  </a:lnTo>
                  <a:lnTo>
                    <a:pt x="137" y="855"/>
                  </a:lnTo>
                  <a:lnTo>
                    <a:pt x="151" y="865"/>
                  </a:lnTo>
                  <a:lnTo>
                    <a:pt x="149" y="867"/>
                  </a:lnTo>
                  <a:lnTo>
                    <a:pt x="149" y="867"/>
                  </a:lnTo>
                  <a:lnTo>
                    <a:pt x="132" y="860"/>
                  </a:lnTo>
                  <a:lnTo>
                    <a:pt x="146" y="870"/>
                  </a:lnTo>
                  <a:lnTo>
                    <a:pt x="149" y="870"/>
                  </a:lnTo>
                  <a:lnTo>
                    <a:pt x="144" y="874"/>
                  </a:lnTo>
                  <a:lnTo>
                    <a:pt x="130" y="867"/>
                  </a:lnTo>
                  <a:lnTo>
                    <a:pt x="130" y="870"/>
                  </a:lnTo>
                  <a:lnTo>
                    <a:pt x="142" y="877"/>
                  </a:lnTo>
                  <a:lnTo>
                    <a:pt x="139" y="879"/>
                  </a:lnTo>
                  <a:lnTo>
                    <a:pt x="137" y="877"/>
                  </a:lnTo>
                  <a:lnTo>
                    <a:pt x="135" y="877"/>
                  </a:lnTo>
                  <a:lnTo>
                    <a:pt x="132" y="874"/>
                  </a:lnTo>
                  <a:lnTo>
                    <a:pt x="130" y="874"/>
                  </a:lnTo>
                  <a:lnTo>
                    <a:pt x="128" y="874"/>
                  </a:lnTo>
                  <a:lnTo>
                    <a:pt x="128" y="872"/>
                  </a:lnTo>
                  <a:lnTo>
                    <a:pt x="125" y="872"/>
                  </a:lnTo>
                  <a:lnTo>
                    <a:pt x="120" y="870"/>
                  </a:lnTo>
                  <a:lnTo>
                    <a:pt x="120" y="872"/>
                  </a:lnTo>
                  <a:lnTo>
                    <a:pt x="123" y="874"/>
                  </a:lnTo>
                  <a:lnTo>
                    <a:pt x="123" y="877"/>
                  </a:lnTo>
                  <a:lnTo>
                    <a:pt x="120" y="877"/>
                  </a:lnTo>
                  <a:lnTo>
                    <a:pt x="120" y="879"/>
                  </a:lnTo>
                  <a:lnTo>
                    <a:pt x="118" y="879"/>
                  </a:lnTo>
                  <a:lnTo>
                    <a:pt x="111" y="874"/>
                  </a:lnTo>
                  <a:lnTo>
                    <a:pt x="123" y="884"/>
                  </a:lnTo>
                  <a:lnTo>
                    <a:pt x="120" y="886"/>
                  </a:lnTo>
                  <a:lnTo>
                    <a:pt x="118" y="886"/>
                  </a:lnTo>
                  <a:lnTo>
                    <a:pt x="113" y="884"/>
                  </a:lnTo>
                  <a:lnTo>
                    <a:pt x="113" y="881"/>
                  </a:lnTo>
                  <a:lnTo>
                    <a:pt x="111" y="881"/>
                  </a:lnTo>
                  <a:lnTo>
                    <a:pt x="109" y="881"/>
                  </a:lnTo>
                  <a:lnTo>
                    <a:pt x="106" y="881"/>
                  </a:lnTo>
                  <a:lnTo>
                    <a:pt x="118" y="889"/>
                  </a:lnTo>
                  <a:lnTo>
                    <a:pt x="116" y="889"/>
                  </a:lnTo>
                  <a:lnTo>
                    <a:pt x="123" y="891"/>
                  </a:lnTo>
                  <a:lnTo>
                    <a:pt x="118" y="889"/>
                  </a:lnTo>
                  <a:lnTo>
                    <a:pt x="125" y="891"/>
                  </a:lnTo>
                  <a:lnTo>
                    <a:pt x="123" y="893"/>
                  </a:lnTo>
                  <a:lnTo>
                    <a:pt x="120" y="893"/>
                  </a:lnTo>
                  <a:lnTo>
                    <a:pt x="116" y="891"/>
                  </a:lnTo>
                  <a:lnTo>
                    <a:pt x="113" y="891"/>
                  </a:lnTo>
                  <a:lnTo>
                    <a:pt x="111" y="891"/>
                  </a:lnTo>
                  <a:lnTo>
                    <a:pt x="109" y="891"/>
                  </a:lnTo>
                  <a:lnTo>
                    <a:pt x="106" y="889"/>
                  </a:lnTo>
                  <a:lnTo>
                    <a:pt x="104" y="891"/>
                  </a:lnTo>
                  <a:lnTo>
                    <a:pt x="104" y="893"/>
                  </a:lnTo>
                  <a:lnTo>
                    <a:pt x="102" y="893"/>
                  </a:lnTo>
                  <a:lnTo>
                    <a:pt x="97" y="900"/>
                  </a:lnTo>
                  <a:lnTo>
                    <a:pt x="99" y="907"/>
                  </a:lnTo>
                  <a:lnTo>
                    <a:pt x="106" y="912"/>
                  </a:lnTo>
                  <a:lnTo>
                    <a:pt x="104" y="914"/>
                  </a:lnTo>
                  <a:lnTo>
                    <a:pt x="102" y="917"/>
                  </a:lnTo>
                  <a:lnTo>
                    <a:pt x="99" y="919"/>
                  </a:lnTo>
                  <a:lnTo>
                    <a:pt x="97" y="917"/>
                  </a:lnTo>
                  <a:lnTo>
                    <a:pt x="94" y="919"/>
                  </a:lnTo>
                  <a:lnTo>
                    <a:pt x="76" y="905"/>
                  </a:lnTo>
                  <a:lnTo>
                    <a:pt x="73" y="907"/>
                  </a:lnTo>
                  <a:lnTo>
                    <a:pt x="94" y="922"/>
                  </a:lnTo>
                  <a:lnTo>
                    <a:pt x="90" y="929"/>
                  </a:lnTo>
                  <a:lnTo>
                    <a:pt x="85" y="931"/>
                  </a:lnTo>
                  <a:lnTo>
                    <a:pt x="83" y="936"/>
                  </a:lnTo>
                  <a:lnTo>
                    <a:pt x="80" y="933"/>
                  </a:lnTo>
                  <a:lnTo>
                    <a:pt x="78" y="931"/>
                  </a:lnTo>
                  <a:lnTo>
                    <a:pt x="76" y="931"/>
                  </a:lnTo>
                  <a:lnTo>
                    <a:pt x="78" y="933"/>
                  </a:lnTo>
                  <a:lnTo>
                    <a:pt x="68" y="926"/>
                  </a:lnTo>
                  <a:lnTo>
                    <a:pt x="61" y="933"/>
                  </a:lnTo>
                  <a:lnTo>
                    <a:pt x="59" y="936"/>
                  </a:lnTo>
                  <a:lnTo>
                    <a:pt x="57" y="936"/>
                  </a:lnTo>
                  <a:lnTo>
                    <a:pt x="57" y="938"/>
                  </a:lnTo>
                  <a:lnTo>
                    <a:pt x="54" y="936"/>
                  </a:lnTo>
                  <a:lnTo>
                    <a:pt x="54" y="938"/>
                  </a:lnTo>
                  <a:lnTo>
                    <a:pt x="45" y="933"/>
                  </a:lnTo>
                  <a:lnTo>
                    <a:pt x="43" y="936"/>
                  </a:lnTo>
                  <a:lnTo>
                    <a:pt x="33" y="948"/>
                  </a:lnTo>
                  <a:lnTo>
                    <a:pt x="31" y="948"/>
                  </a:lnTo>
                  <a:lnTo>
                    <a:pt x="33" y="950"/>
                  </a:lnTo>
                  <a:lnTo>
                    <a:pt x="35" y="952"/>
                  </a:lnTo>
                  <a:lnTo>
                    <a:pt x="35" y="955"/>
                  </a:lnTo>
                  <a:lnTo>
                    <a:pt x="35" y="955"/>
                  </a:lnTo>
                  <a:lnTo>
                    <a:pt x="35" y="957"/>
                  </a:lnTo>
                  <a:lnTo>
                    <a:pt x="35" y="959"/>
                  </a:lnTo>
                  <a:lnTo>
                    <a:pt x="33" y="959"/>
                  </a:lnTo>
                  <a:lnTo>
                    <a:pt x="33" y="962"/>
                  </a:lnTo>
                  <a:lnTo>
                    <a:pt x="33" y="964"/>
                  </a:lnTo>
                  <a:lnTo>
                    <a:pt x="19" y="959"/>
                  </a:lnTo>
                  <a:lnTo>
                    <a:pt x="31" y="964"/>
                  </a:lnTo>
                  <a:lnTo>
                    <a:pt x="28" y="969"/>
                  </a:lnTo>
                  <a:lnTo>
                    <a:pt x="28" y="971"/>
                  </a:lnTo>
                  <a:lnTo>
                    <a:pt x="26" y="976"/>
                  </a:lnTo>
                  <a:lnTo>
                    <a:pt x="24" y="981"/>
                  </a:lnTo>
                  <a:lnTo>
                    <a:pt x="21" y="985"/>
                  </a:lnTo>
                  <a:lnTo>
                    <a:pt x="17" y="995"/>
                  </a:lnTo>
                  <a:lnTo>
                    <a:pt x="12" y="1002"/>
                  </a:lnTo>
                  <a:lnTo>
                    <a:pt x="9" y="1004"/>
                  </a:lnTo>
                  <a:lnTo>
                    <a:pt x="9" y="1007"/>
                  </a:lnTo>
                  <a:lnTo>
                    <a:pt x="7" y="1011"/>
                  </a:lnTo>
                  <a:lnTo>
                    <a:pt x="7" y="1014"/>
                  </a:lnTo>
                  <a:lnTo>
                    <a:pt x="5" y="1014"/>
                  </a:lnTo>
                  <a:lnTo>
                    <a:pt x="5" y="1016"/>
                  </a:lnTo>
                  <a:lnTo>
                    <a:pt x="5" y="1018"/>
                  </a:lnTo>
                  <a:lnTo>
                    <a:pt x="5" y="1023"/>
                  </a:lnTo>
                  <a:lnTo>
                    <a:pt x="2" y="1023"/>
                  </a:lnTo>
                  <a:lnTo>
                    <a:pt x="2" y="1028"/>
                  </a:lnTo>
                  <a:lnTo>
                    <a:pt x="2" y="1030"/>
                  </a:lnTo>
                  <a:lnTo>
                    <a:pt x="2" y="1037"/>
                  </a:lnTo>
                  <a:lnTo>
                    <a:pt x="2" y="1042"/>
                  </a:lnTo>
                  <a:lnTo>
                    <a:pt x="0" y="1047"/>
                  </a:lnTo>
                  <a:lnTo>
                    <a:pt x="0" y="1049"/>
                  </a:lnTo>
                  <a:lnTo>
                    <a:pt x="0" y="1052"/>
                  </a:lnTo>
                  <a:lnTo>
                    <a:pt x="0" y="1054"/>
                  </a:lnTo>
                  <a:lnTo>
                    <a:pt x="0" y="1056"/>
                  </a:lnTo>
                  <a:lnTo>
                    <a:pt x="0" y="1059"/>
                  </a:lnTo>
                  <a:lnTo>
                    <a:pt x="0" y="1059"/>
                  </a:lnTo>
                  <a:lnTo>
                    <a:pt x="0" y="1061"/>
                  </a:lnTo>
                  <a:lnTo>
                    <a:pt x="2" y="1063"/>
                  </a:lnTo>
                  <a:lnTo>
                    <a:pt x="2" y="1068"/>
                  </a:lnTo>
                  <a:lnTo>
                    <a:pt x="2" y="1070"/>
                  </a:lnTo>
                  <a:lnTo>
                    <a:pt x="2" y="1073"/>
                  </a:lnTo>
                  <a:lnTo>
                    <a:pt x="2" y="1075"/>
                  </a:lnTo>
                  <a:lnTo>
                    <a:pt x="2" y="1078"/>
                  </a:lnTo>
                  <a:lnTo>
                    <a:pt x="5" y="1085"/>
                  </a:lnTo>
                  <a:lnTo>
                    <a:pt x="5" y="1087"/>
                  </a:lnTo>
                  <a:lnTo>
                    <a:pt x="7" y="1092"/>
                  </a:lnTo>
                  <a:lnTo>
                    <a:pt x="7" y="1096"/>
                  </a:lnTo>
                  <a:lnTo>
                    <a:pt x="9" y="1104"/>
                  </a:lnTo>
                  <a:lnTo>
                    <a:pt x="9" y="1106"/>
                  </a:lnTo>
                  <a:lnTo>
                    <a:pt x="9" y="1108"/>
                  </a:lnTo>
                  <a:lnTo>
                    <a:pt x="12" y="1113"/>
                  </a:lnTo>
                  <a:lnTo>
                    <a:pt x="14" y="1115"/>
                  </a:lnTo>
                  <a:lnTo>
                    <a:pt x="17" y="1115"/>
                  </a:lnTo>
                  <a:lnTo>
                    <a:pt x="17" y="1118"/>
                  </a:lnTo>
                  <a:lnTo>
                    <a:pt x="19" y="1118"/>
                  </a:lnTo>
                  <a:lnTo>
                    <a:pt x="26" y="1125"/>
                  </a:lnTo>
                  <a:lnTo>
                    <a:pt x="28" y="1127"/>
                  </a:lnTo>
                  <a:lnTo>
                    <a:pt x="31" y="1127"/>
                  </a:lnTo>
                  <a:lnTo>
                    <a:pt x="31" y="1129"/>
                  </a:lnTo>
                  <a:lnTo>
                    <a:pt x="33" y="1132"/>
                  </a:lnTo>
                  <a:lnTo>
                    <a:pt x="33" y="1134"/>
                  </a:lnTo>
                  <a:lnTo>
                    <a:pt x="33" y="1137"/>
                  </a:lnTo>
                  <a:lnTo>
                    <a:pt x="35" y="1139"/>
                  </a:lnTo>
                  <a:lnTo>
                    <a:pt x="35" y="1141"/>
                  </a:lnTo>
                  <a:lnTo>
                    <a:pt x="35" y="1141"/>
                  </a:lnTo>
                  <a:lnTo>
                    <a:pt x="35" y="1144"/>
                  </a:lnTo>
                  <a:lnTo>
                    <a:pt x="38" y="1144"/>
                  </a:lnTo>
                  <a:lnTo>
                    <a:pt x="40" y="1144"/>
                  </a:lnTo>
                  <a:lnTo>
                    <a:pt x="40" y="1146"/>
                  </a:lnTo>
                  <a:lnTo>
                    <a:pt x="43" y="1146"/>
                  </a:lnTo>
                  <a:lnTo>
                    <a:pt x="43" y="1148"/>
                  </a:lnTo>
                  <a:lnTo>
                    <a:pt x="45" y="1151"/>
                  </a:lnTo>
                  <a:lnTo>
                    <a:pt x="47" y="1153"/>
                  </a:lnTo>
                  <a:lnTo>
                    <a:pt x="50" y="1155"/>
                  </a:lnTo>
                  <a:lnTo>
                    <a:pt x="54" y="1160"/>
                  </a:lnTo>
                  <a:lnTo>
                    <a:pt x="59" y="1163"/>
                  </a:lnTo>
                  <a:lnTo>
                    <a:pt x="61" y="1165"/>
                  </a:lnTo>
                  <a:lnTo>
                    <a:pt x="66" y="1167"/>
                  </a:lnTo>
                  <a:lnTo>
                    <a:pt x="71" y="1170"/>
                  </a:lnTo>
                  <a:lnTo>
                    <a:pt x="76" y="1170"/>
                  </a:lnTo>
                  <a:lnTo>
                    <a:pt x="99" y="1172"/>
                  </a:lnTo>
                  <a:lnTo>
                    <a:pt x="120" y="1174"/>
                  </a:lnTo>
                  <a:lnTo>
                    <a:pt x="123" y="1174"/>
                  </a:lnTo>
                  <a:lnTo>
                    <a:pt x="125" y="1174"/>
                  </a:lnTo>
                  <a:lnTo>
                    <a:pt x="128" y="1174"/>
                  </a:lnTo>
                  <a:lnTo>
                    <a:pt x="130" y="1177"/>
                  </a:lnTo>
                  <a:lnTo>
                    <a:pt x="132" y="1177"/>
                  </a:lnTo>
                  <a:lnTo>
                    <a:pt x="135" y="1179"/>
                  </a:lnTo>
                  <a:lnTo>
                    <a:pt x="137" y="1179"/>
                  </a:lnTo>
                  <a:lnTo>
                    <a:pt x="137" y="1181"/>
                  </a:lnTo>
                  <a:lnTo>
                    <a:pt x="142" y="1181"/>
                  </a:lnTo>
                  <a:lnTo>
                    <a:pt x="144" y="1181"/>
                  </a:lnTo>
                  <a:lnTo>
                    <a:pt x="146" y="1181"/>
                  </a:lnTo>
                  <a:lnTo>
                    <a:pt x="149" y="1181"/>
                  </a:lnTo>
                  <a:lnTo>
                    <a:pt x="149" y="1181"/>
                  </a:lnTo>
                  <a:lnTo>
                    <a:pt x="151" y="1181"/>
                  </a:lnTo>
                  <a:lnTo>
                    <a:pt x="154" y="1181"/>
                  </a:lnTo>
                  <a:lnTo>
                    <a:pt x="156" y="1181"/>
                  </a:lnTo>
                  <a:lnTo>
                    <a:pt x="158" y="1184"/>
                  </a:lnTo>
                  <a:lnTo>
                    <a:pt x="161" y="1184"/>
                  </a:lnTo>
                  <a:lnTo>
                    <a:pt x="165" y="1186"/>
                  </a:lnTo>
                  <a:lnTo>
                    <a:pt x="172" y="1186"/>
                  </a:lnTo>
                  <a:lnTo>
                    <a:pt x="175" y="1189"/>
                  </a:lnTo>
                  <a:lnTo>
                    <a:pt x="177" y="1189"/>
                  </a:lnTo>
                  <a:lnTo>
                    <a:pt x="179" y="1189"/>
                  </a:lnTo>
                  <a:lnTo>
                    <a:pt x="179" y="1191"/>
                  </a:lnTo>
                  <a:lnTo>
                    <a:pt x="182" y="1191"/>
                  </a:lnTo>
                  <a:lnTo>
                    <a:pt x="184" y="1191"/>
                  </a:lnTo>
                  <a:lnTo>
                    <a:pt x="187" y="1193"/>
                  </a:lnTo>
                  <a:lnTo>
                    <a:pt x="189" y="1193"/>
                  </a:lnTo>
                  <a:lnTo>
                    <a:pt x="191" y="1196"/>
                  </a:lnTo>
                  <a:lnTo>
                    <a:pt x="194" y="1196"/>
                  </a:lnTo>
                  <a:lnTo>
                    <a:pt x="196" y="1198"/>
                  </a:lnTo>
                  <a:lnTo>
                    <a:pt x="201" y="1200"/>
                  </a:lnTo>
                  <a:lnTo>
                    <a:pt x="205" y="1203"/>
                  </a:lnTo>
                  <a:lnTo>
                    <a:pt x="215" y="1212"/>
                  </a:lnTo>
                  <a:lnTo>
                    <a:pt x="220" y="1215"/>
                  </a:lnTo>
                  <a:lnTo>
                    <a:pt x="224" y="1217"/>
                  </a:lnTo>
                  <a:lnTo>
                    <a:pt x="224" y="1219"/>
                  </a:lnTo>
                  <a:lnTo>
                    <a:pt x="227" y="1219"/>
                  </a:lnTo>
                  <a:lnTo>
                    <a:pt x="227" y="1222"/>
                  </a:lnTo>
                  <a:lnTo>
                    <a:pt x="229" y="1222"/>
                  </a:lnTo>
                  <a:lnTo>
                    <a:pt x="229" y="1224"/>
                  </a:lnTo>
                  <a:lnTo>
                    <a:pt x="231" y="1224"/>
                  </a:lnTo>
                  <a:lnTo>
                    <a:pt x="231" y="1226"/>
                  </a:lnTo>
                  <a:lnTo>
                    <a:pt x="234" y="1226"/>
                  </a:lnTo>
                  <a:lnTo>
                    <a:pt x="234" y="1229"/>
                  </a:lnTo>
                  <a:lnTo>
                    <a:pt x="236" y="1229"/>
                  </a:lnTo>
                  <a:lnTo>
                    <a:pt x="239" y="1231"/>
                  </a:lnTo>
                  <a:lnTo>
                    <a:pt x="241" y="1236"/>
                  </a:lnTo>
                  <a:lnTo>
                    <a:pt x="243" y="1241"/>
                  </a:lnTo>
                  <a:lnTo>
                    <a:pt x="246" y="1241"/>
                  </a:lnTo>
                  <a:lnTo>
                    <a:pt x="250" y="1238"/>
                  </a:lnTo>
                  <a:lnTo>
                    <a:pt x="260" y="1233"/>
                  </a:lnTo>
                  <a:lnTo>
                    <a:pt x="257" y="1236"/>
                  </a:lnTo>
                  <a:lnTo>
                    <a:pt x="255" y="1236"/>
                  </a:lnTo>
                  <a:lnTo>
                    <a:pt x="253" y="1238"/>
                  </a:lnTo>
                  <a:lnTo>
                    <a:pt x="255" y="1241"/>
                  </a:lnTo>
                  <a:lnTo>
                    <a:pt x="257" y="1243"/>
                  </a:lnTo>
                  <a:lnTo>
                    <a:pt x="255" y="1243"/>
                  </a:lnTo>
                  <a:lnTo>
                    <a:pt x="253" y="1243"/>
                  </a:lnTo>
                  <a:lnTo>
                    <a:pt x="250" y="1245"/>
                  </a:lnTo>
                  <a:lnTo>
                    <a:pt x="248" y="1248"/>
                  </a:lnTo>
                  <a:lnTo>
                    <a:pt x="250" y="1248"/>
                  </a:lnTo>
                  <a:lnTo>
                    <a:pt x="250" y="1250"/>
                  </a:lnTo>
                  <a:lnTo>
                    <a:pt x="253" y="1250"/>
                  </a:lnTo>
                  <a:lnTo>
                    <a:pt x="255" y="1250"/>
                  </a:lnTo>
                  <a:lnTo>
                    <a:pt x="260" y="1248"/>
                  </a:lnTo>
                  <a:lnTo>
                    <a:pt x="262" y="1245"/>
                  </a:lnTo>
                  <a:lnTo>
                    <a:pt x="265" y="1245"/>
                  </a:lnTo>
                  <a:lnTo>
                    <a:pt x="265" y="1248"/>
                  </a:lnTo>
                  <a:lnTo>
                    <a:pt x="267" y="1248"/>
                  </a:lnTo>
                  <a:lnTo>
                    <a:pt x="262" y="1250"/>
                  </a:lnTo>
                  <a:lnTo>
                    <a:pt x="260" y="1255"/>
                  </a:lnTo>
                  <a:lnTo>
                    <a:pt x="260" y="1257"/>
                  </a:lnTo>
                  <a:lnTo>
                    <a:pt x="253" y="1262"/>
                  </a:lnTo>
                  <a:lnTo>
                    <a:pt x="255" y="1262"/>
                  </a:lnTo>
                  <a:lnTo>
                    <a:pt x="257" y="1262"/>
                  </a:lnTo>
                  <a:lnTo>
                    <a:pt x="262" y="1267"/>
                  </a:lnTo>
                  <a:lnTo>
                    <a:pt x="262" y="1267"/>
                  </a:lnTo>
                  <a:lnTo>
                    <a:pt x="248" y="1274"/>
                  </a:lnTo>
                  <a:lnTo>
                    <a:pt x="248" y="1276"/>
                  </a:lnTo>
                  <a:lnTo>
                    <a:pt x="248" y="1278"/>
                  </a:lnTo>
                  <a:lnTo>
                    <a:pt x="250" y="1278"/>
                  </a:lnTo>
                  <a:lnTo>
                    <a:pt x="250" y="1276"/>
                  </a:lnTo>
                  <a:lnTo>
                    <a:pt x="276" y="1259"/>
                  </a:lnTo>
                  <a:lnTo>
                    <a:pt x="279" y="1264"/>
                  </a:lnTo>
                  <a:lnTo>
                    <a:pt x="279" y="1267"/>
                  </a:lnTo>
                  <a:lnTo>
                    <a:pt x="283" y="1264"/>
                  </a:lnTo>
                  <a:lnTo>
                    <a:pt x="286" y="1264"/>
                  </a:lnTo>
                  <a:lnTo>
                    <a:pt x="274" y="1269"/>
                  </a:lnTo>
                  <a:lnTo>
                    <a:pt x="276" y="1269"/>
                  </a:lnTo>
                  <a:lnTo>
                    <a:pt x="283" y="1267"/>
                  </a:lnTo>
                  <a:lnTo>
                    <a:pt x="272" y="1271"/>
                  </a:lnTo>
                  <a:lnTo>
                    <a:pt x="262" y="1278"/>
                  </a:lnTo>
                  <a:lnTo>
                    <a:pt x="260" y="1278"/>
                  </a:lnTo>
                  <a:lnTo>
                    <a:pt x="257" y="1278"/>
                  </a:lnTo>
                  <a:lnTo>
                    <a:pt x="255" y="1278"/>
                  </a:lnTo>
                  <a:lnTo>
                    <a:pt x="253" y="1281"/>
                  </a:lnTo>
                  <a:lnTo>
                    <a:pt x="253" y="1283"/>
                  </a:lnTo>
                  <a:lnTo>
                    <a:pt x="255" y="1283"/>
                  </a:lnTo>
                  <a:lnTo>
                    <a:pt x="257" y="1283"/>
                  </a:lnTo>
                  <a:lnTo>
                    <a:pt x="260" y="1285"/>
                  </a:lnTo>
                  <a:lnTo>
                    <a:pt x="257" y="1285"/>
                  </a:lnTo>
                  <a:lnTo>
                    <a:pt x="257" y="1285"/>
                  </a:lnTo>
                  <a:lnTo>
                    <a:pt x="255" y="1285"/>
                  </a:lnTo>
                  <a:lnTo>
                    <a:pt x="253" y="1285"/>
                  </a:lnTo>
                  <a:lnTo>
                    <a:pt x="253" y="1288"/>
                  </a:lnTo>
                  <a:lnTo>
                    <a:pt x="250" y="1288"/>
                  </a:lnTo>
                  <a:lnTo>
                    <a:pt x="248" y="1290"/>
                  </a:lnTo>
                  <a:lnTo>
                    <a:pt x="248" y="1295"/>
                  </a:lnTo>
                  <a:lnTo>
                    <a:pt x="248" y="1297"/>
                  </a:lnTo>
                  <a:lnTo>
                    <a:pt x="250" y="1297"/>
                  </a:lnTo>
                  <a:lnTo>
                    <a:pt x="262" y="1300"/>
                  </a:lnTo>
                  <a:lnTo>
                    <a:pt x="265" y="1302"/>
                  </a:lnTo>
                  <a:lnTo>
                    <a:pt x="269" y="1302"/>
                  </a:lnTo>
                  <a:lnTo>
                    <a:pt x="272" y="1302"/>
                  </a:lnTo>
                  <a:lnTo>
                    <a:pt x="274" y="1302"/>
                  </a:lnTo>
                  <a:lnTo>
                    <a:pt x="276" y="1302"/>
                  </a:lnTo>
                  <a:lnTo>
                    <a:pt x="279" y="1302"/>
                  </a:lnTo>
                  <a:lnTo>
                    <a:pt x="279" y="1300"/>
                  </a:lnTo>
                  <a:lnTo>
                    <a:pt x="281" y="1300"/>
                  </a:lnTo>
                  <a:lnTo>
                    <a:pt x="283" y="1300"/>
                  </a:lnTo>
                  <a:lnTo>
                    <a:pt x="286" y="1297"/>
                  </a:lnTo>
                  <a:lnTo>
                    <a:pt x="288" y="1297"/>
                  </a:lnTo>
                  <a:lnTo>
                    <a:pt x="291" y="1295"/>
                  </a:lnTo>
                  <a:lnTo>
                    <a:pt x="293" y="1295"/>
                  </a:lnTo>
                  <a:lnTo>
                    <a:pt x="293" y="1293"/>
                  </a:lnTo>
                  <a:lnTo>
                    <a:pt x="305" y="1288"/>
                  </a:lnTo>
                  <a:lnTo>
                    <a:pt x="307" y="1288"/>
                  </a:lnTo>
                  <a:lnTo>
                    <a:pt x="307" y="1290"/>
                  </a:lnTo>
                  <a:lnTo>
                    <a:pt x="300" y="1304"/>
                  </a:lnTo>
                  <a:lnTo>
                    <a:pt x="298" y="1304"/>
                  </a:lnTo>
                  <a:lnTo>
                    <a:pt x="298" y="1307"/>
                  </a:lnTo>
                  <a:lnTo>
                    <a:pt x="300" y="1307"/>
                  </a:lnTo>
                  <a:lnTo>
                    <a:pt x="300" y="1309"/>
                  </a:lnTo>
                  <a:lnTo>
                    <a:pt x="302" y="1309"/>
                  </a:lnTo>
                  <a:lnTo>
                    <a:pt x="309" y="1311"/>
                  </a:lnTo>
                  <a:lnTo>
                    <a:pt x="312" y="1314"/>
                  </a:lnTo>
                  <a:lnTo>
                    <a:pt x="316" y="1314"/>
                  </a:lnTo>
                  <a:lnTo>
                    <a:pt x="316" y="1316"/>
                  </a:lnTo>
                  <a:lnTo>
                    <a:pt x="319" y="1316"/>
                  </a:lnTo>
                  <a:lnTo>
                    <a:pt x="319" y="1319"/>
                  </a:lnTo>
                  <a:lnTo>
                    <a:pt x="319" y="1319"/>
                  </a:lnTo>
                  <a:lnTo>
                    <a:pt x="321" y="1319"/>
                  </a:lnTo>
                  <a:lnTo>
                    <a:pt x="321" y="1316"/>
                  </a:lnTo>
                  <a:lnTo>
                    <a:pt x="324" y="1316"/>
                  </a:lnTo>
                  <a:lnTo>
                    <a:pt x="324" y="1314"/>
                  </a:lnTo>
                  <a:lnTo>
                    <a:pt x="324" y="1311"/>
                  </a:lnTo>
                  <a:lnTo>
                    <a:pt x="326" y="1311"/>
                  </a:lnTo>
                  <a:lnTo>
                    <a:pt x="326" y="1309"/>
                  </a:lnTo>
                  <a:lnTo>
                    <a:pt x="328" y="1309"/>
                  </a:lnTo>
                  <a:lnTo>
                    <a:pt x="333" y="1304"/>
                  </a:lnTo>
                  <a:lnTo>
                    <a:pt x="333" y="1309"/>
                  </a:lnTo>
                  <a:lnTo>
                    <a:pt x="331" y="1309"/>
                  </a:lnTo>
                  <a:lnTo>
                    <a:pt x="328" y="1314"/>
                  </a:lnTo>
                  <a:lnTo>
                    <a:pt x="326" y="1316"/>
                  </a:lnTo>
                  <a:lnTo>
                    <a:pt x="328" y="1316"/>
                  </a:lnTo>
                  <a:lnTo>
                    <a:pt x="324" y="1321"/>
                  </a:lnTo>
                  <a:lnTo>
                    <a:pt x="321" y="1321"/>
                  </a:lnTo>
                  <a:lnTo>
                    <a:pt x="321" y="1323"/>
                  </a:lnTo>
                  <a:lnTo>
                    <a:pt x="319" y="1323"/>
                  </a:lnTo>
                  <a:lnTo>
                    <a:pt x="319" y="1323"/>
                  </a:lnTo>
                  <a:lnTo>
                    <a:pt x="316" y="1323"/>
                  </a:lnTo>
                  <a:lnTo>
                    <a:pt x="314" y="1321"/>
                  </a:lnTo>
                  <a:lnTo>
                    <a:pt x="312" y="1321"/>
                  </a:lnTo>
                  <a:lnTo>
                    <a:pt x="307" y="1319"/>
                  </a:lnTo>
                  <a:lnTo>
                    <a:pt x="305" y="1321"/>
                  </a:lnTo>
                  <a:lnTo>
                    <a:pt x="302" y="1321"/>
                  </a:lnTo>
                  <a:lnTo>
                    <a:pt x="300" y="1321"/>
                  </a:lnTo>
                  <a:lnTo>
                    <a:pt x="298" y="1321"/>
                  </a:lnTo>
                  <a:lnTo>
                    <a:pt x="262" y="1311"/>
                  </a:lnTo>
                  <a:lnTo>
                    <a:pt x="262" y="1311"/>
                  </a:lnTo>
                  <a:lnTo>
                    <a:pt x="262" y="1309"/>
                  </a:lnTo>
                  <a:lnTo>
                    <a:pt x="262" y="1307"/>
                  </a:lnTo>
                  <a:lnTo>
                    <a:pt x="262" y="1307"/>
                  </a:lnTo>
                  <a:lnTo>
                    <a:pt x="260" y="1307"/>
                  </a:lnTo>
                  <a:lnTo>
                    <a:pt x="257" y="1307"/>
                  </a:lnTo>
                  <a:lnTo>
                    <a:pt x="255" y="1307"/>
                  </a:lnTo>
                  <a:lnTo>
                    <a:pt x="253" y="1307"/>
                  </a:lnTo>
                  <a:lnTo>
                    <a:pt x="246" y="1309"/>
                  </a:lnTo>
                  <a:lnTo>
                    <a:pt x="246" y="1307"/>
                  </a:lnTo>
                  <a:lnTo>
                    <a:pt x="243" y="1307"/>
                  </a:lnTo>
                  <a:lnTo>
                    <a:pt x="239" y="1307"/>
                  </a:lnTo>
                  <a:lnTo>
                    <a:pt x="236" y="1307"/>
                  </a:lnTo>
                  <a:lnTo>
                    <a:pt x="231" y="1307"/>
                  </a:lnTo>
                  <a:lnTo>
                    <a:pt x="227" y="1304"/>
                  </a:lnTo>
                  <a:lnTo>
                    <a:pt x="220" y="1304"/>
                  </a:lnTo>
                  <a:lnTo>
                    <a:pt x="213" y="1304"/>
                  </a:lnTo>
                  <a:lnTo>
                    <a:pt x="210" y="1304"/>
                  </a:lnTo>
                  <a:lnTo>
                    <a:pt x="205" y="1304"/>
                  </a:lnTo>
                  <a:lnTo>
                    <a:pt x="203" y="1304"/>
                  </a:lnTo>
                  <a:lnTo>
                    <a:pt x="203" y="1307"/>
                  </a:lnTo>
                  <a:lnTo>
                    <a:pt x="201" y="1307"/>
                  </a:lnTo>
                  <a:lnTo>
                    <a:pt x="198" y="1307"/>
                  </a:lnTo>
                  <a:lnTo>
                    <a:pt x="198" y="1309"/>
                  </a:lnTo>
                  <a:lnTo>
                    <a:pt x="196" y="1309"/>
                  </a:lnTo>
                  <a:lnTo>
                    <a:pt x="194" y="1309"/>
                  </a:lnTo>
                  <a:lnTo>
                    <a:pt x="194" y="1311"/>
                  </a:lnTo>
                  <a:lnTo>
                    <a:pt x="191" y="1311"/>
                  </a:lnTo>
                  <a:lnTo>
                    <a:pt x="189" y="1311"/>
                  </a:lnTo>
                  <a:lnTo>
                    <a:pt x="187" y="1311"/>
                  </a:lnTo>
                  <a:lnTo>
                    <a:pt x="184" y="1314"/>
                  </a:lnTo>
                  <a:lnTo>
                    <a:pt x="182" y="1314"/>
                  </a:lnTo>
                  <a:lnTo>
                    <a:pt x="182" y="1316"/>
                  </a:lnTo>
                  <a:lnTo>
                    <a:pt x="179" y="1316"/>
                  </a:lnTo>
                  <a:lnTo>
                    <a:pt x="179" y="1319"/>
                  </a:lnTo>
                  <a:lnTo>
                    <a:pt x="177" y="1319"/>
                  </a:lnTo>
                  <a:lnTo>
                    <a:pt x="177" y="1321"/>
                  </a:lnTo>
                  <a:lnTo>
                    <a:pt x="172" y="1326"/>
                  </a:lnTo>
                  <a:lnTo>
                    <a:pt x="172" y="1328"/>
                  </a:lnTo>
                  <a:lnTo>
                    <a:pt x="172" y="1330"/>
                  </a:lnTo>
                  <a:lnTo>
                    <a:pt x="172" y="1333"/>
                  </a:lnTo>
                  <a:lnTo>
                    <a:pt x="175" y="1337"/>
                  </a:lnTo>
                  <a:lnTo>
                    <a:pt x="175" y="1340"/>
                  </a:lnTo>
                  <a:lnTo>
                    <a:pt x="175" y="1342"/>
                  </a:lnTo>
                  <a:lnTo>
                    <a:pt x="177" y="1342"/>
                  </a:lnTo>
                  <a:lnTo>
                    <a:pt x="177" y="1344"/>
                  </a:lnTo>
                  <a:lnTo>
                    <a:pt x="179" y="1347"/>
                  </a:lnTo>
                  <a:lnTo>
                    <a:pt x="184" y="1349"/>
                  </a:lnTo>
                  <a:lnTo>
                    <a:pt x="187" y="1352"/>
                  </a:lnTo>
                  <a:lnTo>
                    <a:pt x="191" y="1352"/>
                  </a:lnTo>
                  <a:lnTo>
                    <a:pt x="194" y="1352"/>
                  </a:lnTo>
                  <a:lnTo>
                    <a:pt x="198" y="1352"/>
                  </a:lnTo>
                  <a:lnTo>
                    <a:pt x="208" y="1354"/>
                  </a:lnTo>
                  <a:lnTo>
                    <a:pt x="220" y="1359"/>
                  </a:lnTo>
                  <a:lnTo>
                    <a:pt x="234" y="1366"/>
                  </a:lnTo>
                  <a:lnTo>
                    <a:pt x="236" y="1368"/>
                  </a:lnTo>
                  <a:lnTo>
                    <a:pt x="236" y="1373"/>
                  </a:lnTo>
                  <a:lnTo>
                    <a:pt x="236" y="1378"/>
                  </a:lnTo>
                  <a:lnTo>
                    <a:pt x="239" y="1378"/>
                  </a:lnTo>
                  <a:lnTo>
                    <a:pt x="239" y="1375"/>
                  </a:lnTo>
                  <a:lnTo>
                    <a:pt x="241" y="1373"/>
                  </a:lnTo>
                  <a:lnTo>
                    <a:pt x="243" y="1373"/>
                  </a:lnTo>
                  <a:lnTo>
                    <a:pt x="246" y="1373"/>
                  </a:lnTo>
                  <a:lnTo>
                    <a:pt x="248" y="1373"/>
                  </a:lnTo>
                  <a:lnTo>
                    <a:pt x="250" y="1373"/>
                  </a:lnTo>
                  <a:lnTo>
                    <a:pt x="253" y="1373"/>
                  </a:lnTo>
                  <a:lnTo>
                    <a:pt x="255" y="1373"/>
                  </a:lnTo>
                  <a:lnTo>
                    <a:pt x="257" y="1373"/>
                  </a:lnTo>
                  <a:lnTo>
                    <a:pt x="260" y="1373"/>
                  </a:lnTo>
                  <a:lnTo>
                    <a:pt x="262" y="1373"/>
                  </a:lnTo>
                  <a:lnTo>
                    <a:pt x="262" y="1373"/>
                  </a:lnTo>
                  <a:lnTo>
                    <a:pt x="265" y="1373"/>
                  </a:lnTo>
                  <a:lnTo>
                    <a:pt x="267" y="1373"/>
                  </a:lnTo>
                  <a:lnTo>
                    <a:pt x="269" y="1373"/>
                  </a:lnTo>
                  <a:lnTo>
                    <a:pt x="272" y="1373"/>
                  </a:lnTo>
                  <a:lnTo>
                    <a:pt x="274" y="1373"/>
                  </a:lnTo>
                  <a:lnTo>
                    <a:pt x="276" y="1373"/>
                  </a:lnTo>
                  <a:lnTo>
                    <a:pt x="276" y="1375"/>
                  </a:lnTo>
                  <a:lnTo>
                    <a:pt x="279" y="1375"/>
                  </a:lnTo>
                  <a:lnTo>
                    <a:pt x="279" y="1373"/>
                  </a:lnTo>
                  <a:lnTo>
                    <a:pt x="281" y="1373"/>
                  </a:lnTo>
                  <a:lnTo>
                    <a:pt x="283" y="1373"/>
                  </a:lnTo>
                  <a:lnTo>
                    <a:pt x="286" y="1373"/>
                  </a:lnTo>
                  <a:lnTo>
                    <a:pt x="288" y="1373"/>
                  </a:lnTo>
                  <a:lnTo>
                    <a:pt x="291" y="1373"/>
                  </a:lnTo>
                  <a:lnTo>
                    <a:pt x="293" y="1373"/>
                  </a:lnTo>
                  <a:lnTo>
                    <a:pt x="295" y="1373"/>
                  </a:lnTo>
                  <a:lnTo>
                    <a:pt x="298" y="1373"/>
                  </a:lnTo>
                  <a:lnTo>
                    <a:pt x="300" y="1373"/>
                  </a:lnTo>
                  <a:lnTo>
                    <a:pt x="302" y="1373"/>
                  </a:lnTo>
                  <a:lnTo>
                    <a:pt x="305" y="1373"/>
                  </a:lnTo>
                  <a:lnTo>
                    <a:pt x="307" y="1370"/>
                  </a:lnTo>
                  <a:lnTo>
                    <a:pt x="309" y="1370"/>
                  </a:lnTo>
                  <a:lnTo>
                    <a:pt x="312" y="1370"/>
                  </a:lnTo>
                  <a:lnTo>
                    <a:pt x="314" y="1370"/>
                  </a:lnTo>
                  <a:lnTo>
                    <a:pt x="316" y="1370"/>
                  </a:lnTo>
                  <a:lnTo>
                    <a:pt x="319" y="1370"/>
                  </a:lnTo>
                  <a:lnTo>
                    <a:pt x="319" y="1370"/>
                  </a:lnTo>
                  <a:lnTo>
                    <a:pt x="321" y="1368"/>
                  </a:lnTo>
                  <a:lnTo>
                    <a:pt x="324" y="1368"/>
                  </a:lnTo>
                  <a:lnTo>
                    <a:pt x="326" y="1368"/>
                  </a:lnTo>
                  <a:lnTo>
                    <a:pt x="328" y="1368"/>
                  </a:lnTo>
                  <a:lnTo>
                    <a:pt x="331" y="1368"/>
                  </a:lnTo>
                  <a:lnTo>
                    <a:pt x="333" y="1368"/>
                  </a:lnTo>
                  <a:lnTo>
                    <a:pt x="347" y="1368"/>
                  </a:lnTo>
                  <a:lnTo>
                    <a:pt x="347" y="1375"/>
                  </a:lnTo>
                  <a:lnTo>
                    <a:pt x="350" y="1378"/>
                  </a:lnTo>
                  <a:lnTo>
                    <a:pt x="350" y="1375"/>
                  </a:lnTo>
                  <a:lnTo>
                    <a:pt x="347" y="1366"/>
                  </a:lnTo>
                  <a:lnTo>
                    <a:pt x="350" y="1366"/>
                  </a:lnTo>
                  <a:lnTo>
                    <a:pt x="352" y="1366"/>
                  </a:lnTo>
                  <a:lnTo>
                    <a:pt x="354" y="1366"/>
                  </a:lnTo>
                  <a:lnTo>
                    <a:pt x="357" y="1366"/>
                  </a:lnTo>
                  <a:lnTo>
                    <a:pt x="359" y="1366"/>
                  </a:lnTo>
                  <a:lnTo>
                    <a:pt x="361" y="1366"/>
                  </a:lnTo>
                  <a:lnTo>
                    <a:pt x="364" y="1366"/>
                  </a:lnTo>
                  <a:lnTo>
                    <a:pt x="366" y="1366"/>
                  </a:lnTo>
                  <a:lnTo>
                    <a:pt x="368" y="1366"/>
                  </a:lnTo>
                  <a:lnTo>
                    <a:pt x="371" y="1366"/>
                  </a:lnTo>
                  <a:lnTo>
                    <a:pt x="373" y="1366"/>
                  </a:lnTo>
                  <a:lnTo>
                    <a:pt x="376" y="1363"/>
                  </a:lnTo>
                  <a:lnTo>
                    <a:pt x="376" y="1363"/>
                  </a:lnTo>
                  <a:lnTo>
                    <a:pt x="378" y="1363"/>
                  </a:lnTo>
                  <a:lnTo>
                    <a:pt x="380" y="1363"/>
                  </a:lnTo>
                  <a:lnTo>
                    <a:pt x="380" y="1366"/>
                  </a:lnTo>
                  <a:lnTo>
                    <a:pt x="383" y="1368"/>
                  </a:lnTo>
                  <a:lnTo>
                    <a:pt x="383" y="1366"/>
                  </a:lnTo>
                  <a:lnTo>
                    <a:pt x="383" y="1363"/>
                  </a:lnTo>
                  <a:lnTo>
                    <a:pt x="385" y="1363"/>
                  </a:lnTo>
                  <a:lnTo>
                    <a:pt x="387" y="1363"/>
                  </a:lnTo>
                  <a:lnTo>
                    <a:pt x="390" y="1363"/>
                  </a:lnTo>
                  <a:lnTo>
                    <a:pt x="392" y="1363"/>
                  </a:lnTo>
                  <a:lnTo>
                    <a:pt x="394" y="1363"/>
                  </a:lnTo>
                  <a:lnTo>
                    <a:pt x="397" y="1363"/>
                  </a:lnTo>
                  <a:lnTo>
                    <a:pt x="399" y="1361"/>
                  </a:lnTo>
                  <a:lnTo>
                    <a:pt x="402" y="1361"/>
                  </a:lnTo>
                  <a:lnTo>
                    <a:pt x="404" y="1361"/>
                  </a:lnTo>
                  <a:lnTo>
                    <a:pt x="406" y="1361"/>
                  </a:lnTo>
                  <a:lnTo>
                    <a:pt x="409" y="1361"/>
                  </a:lnTo>
                  <a:lnTo>
                    <a:pt x="411" y="1361"/>
                  </a:lnTo>
                  <a:lnTo>
                    <a:pt x="413" y="1359"/>
                  </a:lnTo>
                  <a:lnTo>
                    <a:pt x="418" y="1359"/>
                  </a:lnTo>
                  <a:lnTo>
                    <a:pt x="420" y="1359"/>
                  </a:lnTo>
                  <a:lnTo>
                    <a:pt x="423" y="1359"/>
                  </a:lnTo>
                  <a:lnTo>
                    <a:pt x="425" y="1359"/>
                  </a:lnTo>
                  <a:lnTo>
                    <a:pt x="428" y="1359"/>
                  </a:lnTo>
                  <a:lnTo>
                    <a:pt x="430" y="1359"/>
                  </a:lnTo>
                  <a:lnTo>
                    <a:pt x="432" y="1359"/>
                  </a:lnTo>
                  <a:lnTo>
                    <a:pt x="432" y="1356"/>
                  </a:lnTo>
                  <a:lnTo>
                    <a:pt x="435" y="1356"/>
                  </a:lnTo>
                  <a:lnTo>
                    <a:pt x="437" y="1356"/>
                  </a:lnTo>
                  <a:lnTo>
                    <a:pt x="439" y="1356"/>
                  </a:lnTo>
                  <a:lnTo>
                    <a:pt x="442" y="1356"/>
                  </a:lnTo>
                  <a:lnTo>
                    <a:pt x="444" y="1356"/>
                  </a:lnTo>
                  <a:lnTo>
                    <a:pt x="444" y="1354"/>
                  </a:lnTo>
                  <a:lnTo>
                    <a:pt x="451" y="1354"/>
                  </a:lnTo>
                  <a:lnTo>
                    <a:pt x="458" y="1354"/>
                  </a:lnTo>
                  <a:lnTo>
                    <a:pt x="461" y="1354"/>
                  </a:lnTo>
                  <a:lnTo>
                    <a:pt x="465" y="1354"/>
                  </a:lnTo>
                  <a:lnTo>
                    <a:pt x="470" y="1354"/>
                  </a:lnTo>
                  <a:lnTo>
                    <a:pt x="472" y="1354"/>
                  </a:lnTo>
                  <a:lnTo>
                    <a:pt x="477" y="1352"/>
                  </a:lnTo>
                  <a:lnTo>
                    <a:pt x="484" y="1352"/>
                  </a:lnTo>
                  <a:lnTo>
                    <a:pt x="487" y="1352"/>
                  </a:lnTo>
                  <a:lnTo>
                    <a:pt x="491" y="1352"/>
                  </a:lnTo>
                  <a:lnTo>
                    <a:pt x="491" y="1352"/>
                  </a:lnTo>
                  <a:lnTo>
                    <a:pt x="494" y="1354"/>
                  </a:lnTo>
                  <a:lnTo>
                    <a:pt x="494" y="1352"/>
                  </a:lnTo>
                  <a:lnTo>
                    <a:pt x="496" y="1352"/>
                  </a:lnTo>
                  <a:lnTo>
                    <a:pt x="496" y="1349"/>
                  </a:lnTo>
                  <a:lnTo>
                    <a:pt x="498" y="1349"/>
                  </a:lnTo>
                  <a:lnTo>
                    <a:pt x="503" y="1349"/>
                  </a:lnTo>
                  <a:lnTo>
                    <a:pt x="508" y="1349"/>
                  </a:lnTo>
                  <a:lnTo>
                    <a:pt x="510" y="1352"/>
                  </a:lnTo>
                  <a:lnTo>
                    <a:pt x="510" y="1349"/>
                  </a:lnTo>
                  <a:lnTo>
                    <a:pt x="513" y="1349"/>
                  </a:lnTo>
                  <a:lnTo>
                    <a:pt x="517" y="1349"/>
                  </a:lnTo>
                  <a:lnTo>
                    <a:pt x="522" y="1349"/>
                  </a:lnTo>
                  <a:lnTo>
                    <a:pt x="524" y="1349"/>
                  </a:lnTo>
                  <a:lnTo>
                    <a:pt x="527" y="1349"/>
                  </a:lnTo>
                  <a:lnTo>
                    <a:pt x="529" y="1349"/>
                  </a:lnTo>
                  <a:lnTo>
                    <a:pt x="531" y="1349"/>
                  </a:lnTo>
                  <a:lnTo>
                    <a:pt x="534" y="1349"/>
                  </a:lnTo>
                  <a:lnTo>
                    <a:pt x="536" y="1349"/>
                  </a:lnTo>
                  <a:lnTo>
                    <a:pt x="539" y="1349"/>
                  </a:lnTo>
                  <a:lnTo>
                    <a:pt x="541" y="1349"/>
                  </a:lnTo>
                  <a:lnTo>
                    <a:pt x="543" y="1347"/>
                  </a:lnTo>
                  <a:lnTo>
                    <a:pt x="546" y="1347"/>
                  </a:lnTo>
                  <a:lnTo>
                    <a:pt x="548" y="1347"/>
                  </a:lnTo>
                  <a:lnTo>
                    <a:pt x="548" y="1347"/>
                  </a:lnTo>
                  <a:lnTo>
                    <a:pt x="550" y="1347"/>
                  </a:lnTo>
                  <a:lnTo>
                    <a:pt x="553" y="1347"/>
                  </a:lnTo>
                  <a:lnTo>
                    <a:pt x="555" y="1347"/>
                  </a:lnTo>
                  <a:lnTo>
                    <a:pt x="560" y="1344"/>
                  </a:lnTo>
                  <a:lnTo>
                    <a:pt x="565" y="1344"/>
                  </a:lnTo>
                  <a:lnTo>
                    <a:pt x="567" y="1344"/>
                  </a:lnTo>
                  <a:lnTo>
                    <a:pt x="569" y="1344"/>
                  </a:lnTo>
                  <a:lnTo>
                    <a:pt x="569" y="1342"/>
                  </a:lnTo>
                  <a:lnTo>
                    <a:pt x="572" y="1342"/>
                  </a:lnTo>
                  <a:lnTo>
                    <a:pt x="574" y="1342"/>
                  </a:lnTo>
                  <a:lnTo>
                    <a:pt x="576" y="1342"/>
                  </a:lnTo>
                  <a:lnTo>
                    <a:pt x="579" y="1342"/>
                  </a:lnTo>
                  <a:lnTo>
                    <a:pt x="581" y="1342"/>
                  </a:lnTo>
                  <a:lnTo>
                    <a:pt x="579" y="1342"/>
                  </a:lnTo>
                  <a:lnTo>
                    <a:pt x="581" y="1342"/>
                  </a:lnTo>
                  <a:lnTo>
                    <a:pt x="583" y="1342"/>
                  </a:lnTo>
                  <a:lnTo>
                    <a:pt x="586" y="1342"/>
                  </a:lnTo>
                  <a:lnTo>
                    <a:pt x="588" y="1342"/>
                  </a:lnTo>
                  <a:lnTo>
                    <a:pt x="590" y="1342"/>
                  </a:lnTo>
                  <a:lnTo>
                    <a:pt x="593" y="1342"/>
                  </a:lnTo>
                  <a:lnTo>
                    <a:pt x="612" y="1342"/>
                  </a:lnTo>
                  <a:lnTo>
                    <a:pt x="621" y="1342"/>
                  </a:lnTo>
                  <a:lnTo>
                    <a:pt x="626" y="1342"/>
                  </a:lnTo>
                  <a:lnTo>
                    <a:pt x="626" y="1342"/>
                  </a:lnTo>
                  <a:lnTo>
                    <a:pt x="628" y="1342"/>
                  </a:lnTo>
                  <a:lnTo>
                    <a:pt x="633" y="1342"/>
                  </a:lnTo>
                  <a:lnTo>
                    <a:pt x="635" y="1342"/>
                  </a:lnTo>
                  <a:lnTo>
                    <a:pt x="638" y="1342"/>
                  </a:lnTo>
                  <a:lnTo>
                    <a:pt x="647" y="1342"/>
                  </a:lnTo>
                  <a:lnTo>
                    <a:pt x="650" y="1342"/>
                  </a:lnTo>
                  <a:lnTo>
                    <a:pt x="659" y="1342"/>
                  </a:lnTo>
                  <a:lnTo>
                    <a:pt x="661" y="1340"/>
                  </a:lnTo>
                  <a:lnTo>
                    <a:pt x="659" y="1328"/>
                  </a:lnTo>
                  <a:lnTo>
                    <a:pt x="657" y="1328"/>
                  </a:lnTo>
                  <a:lnTo>
                    <a:pt x="657" y="1323"/>
                  </a:lnTo>
                  <a:lnTo>
                    <a:pt x="657" y="1319"/>
                  </a:lnTo>
                  <a:lnTo>
                    <a:pt x="652" y="1309"/>
                  </a:lnTo>
                  <a:lnTo>
                    <a:pt x="650" y="1309"/>
                  </a:lnTo>
                  <a:lnTo>
                    <a:pt x="647" y="1309"/>
                  </a:lnTo>
                  <a:lnTo>
                    <a:pt x="645" y="1309"/>
                  </a:lnTo>
                  <a:lnTo>
                    <a:pt x="642" y="1309"/>
                  </a:lnTo>
                  <a:lnTo>
                    <a:pt x="638" y="1309"/>
                  </a:lnTo>
                  <a:lnTo>
                    <a:pt x="635" y="1309"/>
                  </a:lnTo>
                  <a:lnTo>
                    <a:pt x="631" y="1309"/>
                  </a:lnTo>
                  <a:lnTo>
                    <a:pt x="624" y="1309"/>
                  </a:lnTo>
                  <a:lnTo>
                    <a:pt x="619" y="1309"/>
                  </a:lnTo>
                  <a:lnTo>
                    <a:pt x="612" y="1309"/>
                  </a:lnTo>
                  <a:lnTo>
                    <a:pt x="605" y="1309"/>
                  </a:lnTo>
                  <a:lnTo>
                    <a:pt x="600" y="1309"/>
                  </a:lnTo>
                  <a:lnTo>
                    <a:pt x="595" y="1309"/>
                  </a:lnTo>
                  <a:lnTo>
                    <a:pt x="590" y="1309"/>
                  </a:lnTo>
                  <a:lnTo>
                    <a:pt x="583" y="1309"/>
                  </a:lnTo>
                  <a:lnTo>
                    <a:pt x="576" y="1307"/>
                  </a:lnTo>
                  <a:lnTo>
                    <a:pt x="572" y="1307"/>
                  </a:lnTo>
                  <a:lnTo>
                    <a:pt x="565" y="1304"/>
                  </a:lnTo>
                  <a:lnTo>
                    <a:pt x="560" y="1304"/>
                  </a:lnTo>
                  <a:lnTo>
                    <a:pt x="550" y="1302"/>
                  </a:lnTo>
                  <a:lnTo>
                    <a:pt x="548" y="1302"/>
                  </a:lnTo>
                  <a:lnTo>
                    <a:pt x="548" y="1302"/>
                  </a:lnTo>
                  <a:lnTo>
                    <a:pt x="543" y="1302"/>
                  </a:lnTo>
                  <a:lnTo>
                    <a:pt x="536" y="1302"/>
                  </a:lnTo>
                  <a:lnTo>
                    <a:pt x="534" y="1302"/>
                  </a:lnTo>
                  <a:lnTo>
                    <a:pt x="531" y="1304"/>
                  </a:lnTo>
                  <a:lnTo>
                    <a:pt x="529" y="1304"/>
                  </a:lnTo>
                  <a:lnTo>
                    <a:pt x="527" y="1300"/>
                  </a:lnTo>
                  <a:lnTo>
                    <a:pt x="527" y="1297"/>
                  </a:lnTo>
                  <a:lnTo>
                    <a:pt x="534" y="1297"/>
                  </a:lnTo>
                  <a:lnTo>
                    <a:pt x="541" y="1297"/>
                  </a:lnTo>
                  <a:lnTo>
                    <a:pt x="548" y="1295"/>
                  </a:lnTo>
                  <a:lnTo>
                    <a:pt x="548" y="1295"/>
                  </a:lnTo>
                  <a:lnTo>
                    <a:pt x="557" y="1295"/>
                  </a:lnTo>
                  <a:lnTo>
                    <a:pt x="562" y="1295"/>
                  </a:lnTo>
                  <a:lnTo>
                    <a:pt x="565" y="1295"/>
                  </a:lnTo>
                  <a:lnTo>
                    <a:pt x="567" y="1295"/>
                  </a:lnTo>
                  <a:lnTo>
                    <a:pt x="569" y="1295"/>
                  </a:lnTo>
                  <a:lnTo>
                    <a:pt x="572" y="1295"/>
                  </a:lnTo>
                  <a:lnTo>
                    <a:pt x="574" y="1297"/>
                  </a:lnTo>
                  <a:lnTo>
                    <a:pt x="576" y="1297"/>
                  </a:lnTo>
                  <a:lnTo>
                    <a:pt x="574" y="1295"/>
                  </a:lnTo>
                  <a:lnTo>
                    <a:pt x="576" y="1295"/>
                  </a:lnTo>
                  <a:lnTo>
                    <a:pt x="579" y="1295"/>
                  </a:lnTo>
                  <a:lnTo>
                    <a:pt x="581" y="1295"/>
                  </a:lnTo>
                  <a:lnTo>
                    <a:pt x="586" y="1297"/>
                  </a:lnTo>
                  <a:lnTo>
                    <a:pt x="583" y="1295"/>
                  </a:lnTo>
                  <a:lnTo>
                    <a:pt x="586" y="1295"/>
                  </a:lnTo>
                  <a:lnTo>
                    <a:pt x="588" y="1295"/>
                  </a:lnTo>
                  <a:lnTo>
                    <a:pt x="593" y="1297"/>
                  </a:lnTo>
                  <a:lnTo>
                    <a:pt x="590" y="1295"/>
                  </a:lnTo>
                  <a:lnTo>
                    <a:pt x="595" y="1297"/>
                  </a:lnTo>
                  <a:lnTo>
                    <a:pt x="593" y="1295"/>
                  </a:lnTo>
                  <a:lnTo>
                    <a:pt x="598" y="1293"/>
                  </a:lnTo>
                  <a:lnTo>
                    <a:pt x="600" y="1295"/>
                  </a:lnTo>
                  <a:lnTo>
                    <a:pt x="602" y="1297"/>
                  </a:lnTo>
                  <a:lnTo>
                    <a:pt x="602" y="1295"/>
                  </a:lnTo>
                  <a:lnTo>
                    <a:pt x="605" y="1295"/>
                  </a:lnTo>
                  <a:lnTo>
                    <a:pt x="605" y="1295"/>
                  </a:lnTo>
                  <a:lnTo>
                    <a:pt x="607" y="1295"/>
                  </a:lnTo>
                  <a:lnTo>
                    <a:pt x="609" y="1295"/>
                  </a:lnTo>
                  <a:lnTo>
                    <a:pt x="609" y="1297"/>
                  </a:lnTo>
                  <a:lnTo>
                    <a:pt x="614" y="1297"/>
                  </a:lnTo>
                  <a:lnTo>
                    <a:pt x="616" y="1297"/>
                  </a:lnTo>
                  <a:lnTo>
                    <a:pt x="614" y="1295"/>
                  </a:lnTo>
                  <a:lnTo>
                    <a:pt x="616" y="1295"/>
                  </a:lnTo>
                  <a:lnTo>
                    <a:pt x="616" y="1297"/>
                  </a:lnTo>
                  <a:lnTo>
                    <a:pt x="619" y="1297"/>
                  </a:lnTo>
                  <a:lnTo>
                    <a:pt x="619" y="1295"/>
                  </a:lnTo>
                  <a:lnTo>
                    <a:pt x="624" y="1295"/>
                  </a:lnTo>
                  <a:lnTo>
                    <a:pt x="624" y="1297"/>
                  </a:lnTo>
                  <a:lnTo>
                    <a:pt x="626" y="1297"/>
                  </a:lnTo>
                  <a:lnTo>
                    <a:pt x="626" y="1295"/>
                  </a:lnTo>
                  <a:lnTo>
                    <a:pt x="628" y="1295"/>
                  </a:lnTo>
                  <a:lnTo>
                    <a:pt x="631" y="1295"/>
                  </a:lnTo>
                  <a:lnTo>
                    <a:pt x="633" y="1295"/>
                  </a:lnTo>
                  <a:lnTo>
                    <a:pt x="635" y="1295"/>
                  </a:lnTo>
                  <a:lnTo>
                    <a:pt x="635" y="1297"/>
                  </a:lnTo>
                  <a:lnTo>
                    <a:pt x="640" y="1297"/>
                  </a:lnTo>
                  <a:lnTo>
                    <a:pt x="642" y="1297"/>
                  </a:lnTo>
                  <a:lnTo>
                    <a:pt x="645" y="1297"/>
                  </a:lnTo>
                  <a:lnTo>
                    <a:pt x="647" y="1297"/>
                  </a:lnTo>
                  <a:lnTo>
                    <a:pt x="650" y="1297"/>
                  </a:lnTo>
                  <a:lnTo>
                    <a:pt x="652" y="1297"/>
                  </a:lnTo>
                  <a:lnTo>
                    <a:pt x="654" y="1297"/>
                  </a:lnTo>
                  <a:lnTo>
                    <a:pt x="657" y="1297"/>
                  </a:lnTo>
                  <a:lnTo>
                    <a:pt x="657" y="1300"/>
                  </a:lnTo>
                  <a:lnTo>
                    <a:pt x="661" y="1300"/>
                  </a:lnTo>
                  <a:lnTo>
                    <a:pt x="661" y="1300"/>
                  </a:lnTo>
                  <a:lnTo>
                    <a:pt x="661" y="1297"/>
                  </a:lnTo>
                  <a:lnTo>
                    <a:pt x="664" y="1295"/>
                  </a:lnTo>
                  <a:lnTo>
                    <a:pt x="668" y="1295"/>
                  </a:lnTo>
                  <a:lnTo>
                    <a:pt x="678" y="1295"/>
                  </a:lnTo>
                  <a:lnTo>
                    <a:pt x="683" y="1295"/>
                  </a:lnTo>
                  <a:lnTo>
                    <a:pt x="690" y="1295"/>
                  </a:lnTo>
                  <a:lnTo>
                    <a:pt x="692" y="1295"/>
                  </a:lnTo>
                  <a:lnTo>
                    <a:pt x="694" y="1295"/>
                  </a:lnTo>
                  <a:lnTo>
                    <a:pt x="697" y="1295"/>
                  </a:lnTo>
                  <a:lnTo>
                    <a:pt x="699" y="1295"/>
                  </a:lnTo>
                  <a:lnTo>
                    <a:pt x="702" y="1295"/>
                  </a:lnTo>
                  <a:lnTo>
                    <a:pt x="704" y="1295"/>
                  </a:lnTo>
                  <a:lnTo>
                    <a:pt x="706" y="1295"/>
                  </a:lnTo>
                  <a:lnTo>
                    <a:pt x="709" y="1295"/>
                  </a:lnTo>
                  <a:lnTo>
                    <a:pt x="711" y="1295"/>
                  </a:lnTo>
                  <a:lnTo>
                    <a:pt x="713" y="1295"/>
                  </a:lnTo>
                  <a:lnTo>
                    <a:pt x="716" y="1295"/>
                  </a:lnTo>
                  <a:lnTo>
                    <a:pt x="716" y="1297"/>
                  </a:lnTo>
                  <a:lnTo>
                    <a:pt x="718" y="1297"/>
                  </a:lnTo>
                  <a:lnTo>
                    <a:pt x="718" y="1297"/>
                  </a:lnTo>
                  <a:lnTo>
                    <a:pt x="720" y="1297"/>
                  </a:lnTo>
                  <a:lnTo>
                    <a:pt x="723" y="1300"/>
                  </a:lnTo>
                  <a:lnTo>
                    <a:pt x="725" y="1300"/>
                  </a:lnTo>
                  <a:lnTo>
                    <a:pt x="727" y="1300"/>
                  </a:lnTo>
                  <a:lnTo>
                    <a:pt x="730" y="1300"/>
                  </a:lnTo>
                  <a:lnTo>
                    <a:pt x="732" y="1302"/>
                  </a:lnTo>
                  <a:lnTo>
                    <a:pt x="735" y="1302"/>
                  </a:lnTo>
                  <a:lnTo>
                    <a:pt x="737" y="1302"/>
                  </a:lnTo>
                  <a:lnTo>
                    <a:pt x="739" y="1302"/>
                  </a:lnTo>
                  <a:lnTo>
                    <a:pt x="742" y="1302"/>
                  </a:lnTo>
                  <a:lnTo>
                    <a:pt x="742" y="1304"/>
                  </a:lnTo>
                  <a:lnTo>
                    <a:pt x="744" y="1304"/>
                  </a:lnTo>
                  <a:lnTo>
                    <a:pt x="746" y="1304"/>
                  </a:lnTo>
                  <a:lnTo>
                    <a:pt x="749" y="1304"/>
                  </a:lnTo>
                  <a:lnTo>
                    <a:pt x="751" y="1304"/>
                  </a:lnTo>
                  <a:lnTo>
                    <a:pt x="751" y="1307"/>
                  </a:lnTo>
                  <a:lnTo>
                    <a:pt x="753" y="1307"/>
                  </a:lnTo>
                  <a:lnTo>
                    <a:pt x="756" y="1307"/>
                  </a:lnTo>
                  <a:lnTo>
                    <a:pt x="758" y="1307"/>
                  </a:lnTo>
                  <a:lnTo>
                    <a:pt x="761" y="1304"/>
                  </a:lnTo>
                  <a:lnTo>
                    <a:pt x="763" y="1304"/>
                  </a:lnTo>
                  <a:lnTo>
                    <a:pt x="763" y="1307"/>
                  </a:lnTo>
                  <a:lnTo>
                    <a:pt x="765" y="1307"/>
                  </a:lnTo>
                  <a:lnTo>
                    <a:pt x="768" y="1304"/>
                  </a:lnTo>
                  <a:lnTo>
                    <a:pt x="770" y="1304"/>
                  </a:lnTo>
                  <a:lnTo>
                    <a:pt x="772" y="1304"/>
                  </a:lnTo>
                  <a:lnTo>
                    <a:pt x="775" y="1304"/>
                  </a:lnTo>
                  <a:lnTo>
                    <a:pt x="775" y="1304"/>
                  </a:lnTo>
                  <a:lnTo>
                    <a:pt x="777" y="1304"/>
                  </a:lnTo>
                  <a:lnTo>
                    <a:pt x="777" y="1302"/>
                  </a:lnTo>
                  <a:lnTo>
                    <a:pt x="777" y="1300"/>
                  </a:lnTo>
                  <a:lnTo>
                    <a:pt x="775" y="1300"/>
                  </a:lnTo>
                  <a:lnTo>
                    <a:pt x="775" y="1297"/>
                  </a:lnTo>
                  <a:lnTo>
                    <a:pt x="775" y="1297"/>
                  </a:lnTo>
                  <a:lnTo>
                    <a:pt x="772" y="1297"/>
                  </a:lnTo>
                  <a:lnTo>
                    <a:pt x="770" y="1297"/>
                  </a:lnTo>
                  <a:lnTo>
                    <a:pt x="770" y="1295"/>
                  </a:lnTo>
                  <a:lnTo>
                    <a:pt x="772" y="1295"/>
                  </a:lnTo>
                  <a:lnTo>
                    <a:pt x="772" y="1293"/>
                  </a:lnTo>
                  <a:lnTo>
                    <a:pt x="770" y="1293"/>
                  </a:lnTo>
                  <a:lnTo>
                    <a:pt x="770" y="1290"/>
                  </a:lnTo>
                  <a:lnTo>
                    <a:pt x="772" y="1290"/>
                  </a:lnTo>
                  <a:lnTo>
                    <a:pt x="772" y="1288"/>
                  </a:lnTo>
                  <a:lnTo>
                    <a:pt x="772" y="1285"/>
                  </a:lnTo>
                  <a:lnTo>
                    <a:pt x="772" y="1285"/>
                  </a:lnTo>
                  <a:lnTo>
                    <a:pt x="772" y="1283"/>
                  </a:lnTo>
                  <a:lnTo>
                    <a:pt x="770" y="1283"/>
                  </a:lnTo>
                  <a:lnTo>
                    <a:pt x="770" y="1281"/>
                  </a:lnTo>
                  <a:lnTo>
                    <a:pt x="768" y="1281"/>
                  </a:lnTo>
                  <a:lnTo>
                    <a:pt x="765" y="1281"/>
                  </a:lnTo>
                  <a:lnTo>
                    <a:pt x="763" y="1281"/>
                  </a:lnTo>
                  <a:lnTo>
                    <a:pt x="761" y="1281"/>
                  </a:lnTo>
                  <a:lnTo>
                    <a:pt x="758" y="1281"/>
                  </a:lnTo>
                  <a:lnTo>
                    <a:pt x="758" y="1278"/>
                  </a:lnTo>
                  <a:lnTo>
                    <a:pt x="756" y="1278"/>
                  </a:lnTo>
                  <a:lnTo>
                    <a:pt x="753" y="1278"/>
                  </a:lnTo>
                  <a:lnTo>
                    <a:pt x="753" y="1281"/>
                  </a:lnTo>
                  <a:lnTo>
                    <a:pt x="751" y="1281"/>
                  </a:lnTo>
                  <a:lnTo>
                    <a:pt x="749" y="1281"/>
                  </a:lnTo>
                  <a:lnTo>
                    <a:pt x="746" y="1281"/>
                  </a:lnTo>
                  <a:lnTo>
                    <a:pt x="744" y="1281"/>
                  </a:lnTo>
                  <a:lnTo>
                    <a:pt x="744" y="1283"/>
                  </a:lnTo>
                  <a:lnTo>
                    <a:pt x="742" y="1283"/>
                  </a:lnTo>
                  <a:lnTo>
                    <a:pt x="739" y="1283"/>
                  </a:lnTo>
                  <a:lnTo>
                    <a:pt x="739" y="1285"/>
                  </a:lnTo>
                  <a:lnTo>
                    <a:pt x="737" y="1285"/>
                  </a:lnTo>
                  <a:lnTo>
                    <a:pt x="735" y="1285"/>
                  </a:lnTo>
                  <a:lnTo>
                    <a:pt x="732" y="1285"/>
                  </a:lnTo>
                  <a:lnTo>
                    <a:pt x="732" y="1285"/>
                  </a:lnTo>
                  <a:lnTo>
                    <a:pt x="730" y="1285"/>
                  </a:lnTo>
                  <a:lnTo>
                    <a:pt x="727" y="1285"/>
                  </a:lnTo>
                  <a:lnTo>
                    <a:pt x="725" y="1285"/>
                  </a:lnTo>
                  <a:lnTo>
                    <a:pt x="725" y="1288"/>
                  </a:lnTo>
                  <a:lnTo>
                    <a:pt x="723" y="1288"/>
                  </a:lnTo>
                  <a:lnTo>
                    <a:pt x="720" y="1288"/>
                  </a:lnTo>
                  <a:lnTo>
                    <a:pt x="718" y="1288"/>
                  </a:lnTo>
                  <a:lnTo>
                    <a:pt x="718" y="1288"/>
                  </a:lnTo>
                  <a:lnTo>
                    <a:pt x="716" y="1288"/>
                  </a:lnTo>
                  <a:lnTo>
                    <a:pt x="713" y="1288"/>
                  </a:lnTo>
                  <a:lnTo>
                    <a:pt x="711" y="1288"/>
                  </a:lnTo>
                  <a:lnTo>
                    <a:pt x="711" y="1285"/>
                  </a:lnTo>
                  <a:lnTo>
                    <a:pt x="709" y="1285"/>
                  </a:lnTo>
                  <a:lnTo>
                    <a:pt x="706" y="1285"/>
                  </a:lnTo>
                  <a:lnTo>
                    <a:pt x="704" y="1285"/>
                  </a:lnTo>
                  <a:lnTo>
                    <a:pt x="704" y="1288"/>
                  </a:lnTo>
                  <a:lnTo>
                    <a:pt x="702" y="1288"/>
                  </a:lnTo>
                  <a:lnTo>
                    <a:pt x="699" y="1288"/>
                  </a:lnTo>
                  <a:lnTo>
                    <a:pt x="697" y="1288"/>
                  </a:lnTo>
                  <a:lnTo>
                    <a:pt x="694" y="1288"/>
                  </a:lnTo>
                  <a:lnTo>
                    <a:pt x="694" y="1285"/>
                  </a:lnTo>
                  <a:lnTo>
                    <a:pt x="692" y="1285"/>
                  </a:lnTo>
                  <a:lnTo>
                    <a:pt x="690" y="1285"/>
                  </a:lnTo>
                  <a:lnTo>
                    <a:pt x="690" y="1285"/>
                  </a:lnTo>
                  <a:lnTo>
                    <a:pt x="687" y="1283"/>
                  </a:lnTo>
                  <a:lnTo>
                    <a:pt x="685" y="1283"/>
                  </a:lnTo>
                  <a:lnTo>
                    <a:pt x="683" y="1283"/>
                  </a:lnTo>
                  <a:lnTo>
                    <a:pt x="683" y="1281"/>
                  </a:lnTo>
                  <a:lnTo>
                    <a:pt x="680" y="1281"/>
                  </a:lnTo>
                  <a:lnTo>
                    <a:pt x="678" y="1281"/>
                  </a:lnTo>
                  <a:lnTo>
                    <a:pt x="678" y="1278"/>
                  </a:lnTo>
                  <a:lnTo>
                    <a:pt x="678" y="1276"/>
                  </a:lnTo>
                  <a:lnTo>
                    <a:pt x="676" y="1276"/>
                  </a:lnTo>
                  <a:lnTo>
                    <a:pt x="676" y="1274"/>
                  </a:lnTo>
                  <a:lnTo>
                    <a:pt x="673" y="1274"/>
                  </a:lnTo>
                  <a:lnTo>
                    <a:pt x="671" y="1274"/>
                  </a:lnTo>
                  <a:lnTo>
                    <a:pt x="668" y="1274"/>
                  </a:lnTo>
                  <a:lnTo>
                    <a:pt x="668" y="1276"/>
                  </a:lnTo>
                  <a:lnTo>
                    <a:pt x="661" y="1276"/>
                  </a:lnTo>
                  <a:lnTo>
                    <a:pt x="661" y="1276"/>
                  </a:lnTo>
                  <a:lnTo>
                    <a:pt x="659" y="1274"/>
                  </a:lnTo>
                  <a:lnTo>
                    <a:pt x="661" y="1271"/>
                  </a:lnTo>
                  <a:lnTo>
                    <a:pt x="664" y="1271"/>
                  </a:lnTo>
                  <a:lnTo>
                    <a:pt x="666" y="1271"/>
                  </a:lnTo>
                  <a:lnTo>
                    <a:pt x="668" y="1271"/>
                  </a:lnTo>
                  <a:lnTo>
                    <a:pt x="664" y="1267"/>
                  </a:lnTo>
                  <a:lnTo>
                    <a:pt x="664" y="1264"/>
                  </a:lnTo>
                  <a:lnTo>
                    <a:pt x="661" y="1264"/>
                  </a:lnTo>
                  <a:lnTo>
                    <a:pt x="661" y="1262"/>
                  </a:lnTo>
                  <a:lnTo>
                    <a:pt x="661" y="1262"/>
                  </a:lnTo>
                  <a:lnTo>
                    <a:pt x="661" y="1259"/>
                  </a:lnTo>
                  <a:lnTo>
                    <a:pt x="659" y="1252"/>
                  </a:lnTo>
                  <a:lnTo>
                    <a:pt x="659" y="1250"/>
                  </a:lnTo>
                  <a:lnTo>
                    <a:pt x="659" y="1248"/>
                  </a:lnTo>
                  <a:lnTo>
                    <a:pt x="659" y="1245"/>
                  </a:lnTo>
                  <a:lnTo>
                    <a:pt x="661" y="1243"/>
                  </a:lnTo>
                  <a:lnTo>
                    <a:pt x="659" y="1243"/>
                  </a:lnTo>
                  <a:lnTo>
                    <a:pt x="659" y="1241"/>
                  </a:lnTo>
                  <a:lnTo>
                    <a:pt x="657" y="1241"/>
                  </a:lnTo>
                  <a:lnTo>
                    <a:pt x="657" y="1238"/>
                  </a:lnTo>
                  <a:lnTo>
                    <a:pt x="657" y="1236"/>
                  </a:lnTo>
                  <a:lnTo>
                    <a:pt x="654" y="1233"/>
                  </a:lnTo>
                  <a:lnTo>
                    <a:pt x="654" y="1231"/>
                  </a:lnTo>
                  <a:lnTo>
                    <a:pt x="652" y="1231"/>
                  </a:lnTo>
                  <a:lnTo>
                    <a:pt x="652" y="1229"/>
                  </a:lnTo>
                  <a:lnTo>
                    <a:pt x="652" y="1229"/>
                  </a:lnTo>
                  <a:lnTo>
                    <a:pt x="654" y="1229"/>
                  </a:lnTo>
                  <a:lnTo>
                    <a:pt x="657" y="1229"/>
                  </a:lnTo>
                  <a:lnTo>
                    <a:pt x="659" y="1229"/>
                  </a:lnTo>
                  <a:lnTo>
                    <a:pt x="661" y="1229"/>
                  </a:lnTo>
                  <a:lnTo>
                    <a:pt x="661" y="1229"/>
                  </a:lnTo>
                  <a:lnTo>
                    <a:pt x="661" y="1229"/>
                  </a:lnTo>
                  <a:lnTo>
                    <a:pt x="664" y="1229"/>
                  </a:lnTo>
                  <a:lnTo>
                    <a:pt x="664" y="1231"/>
                  </a:lnTo>
                  <a:lnTo>
                    <a:pt x="666" y="1231"/>
                  </a:lnTo>
                  <a:lnTo>
                    <a:pt x="666" y="1233"/>
                  </a:lnTo>
                  <a:lnTo>
                    <a:pt x="666" y="1236"/>
                  </a:lnTo>
                  <a:lnTo>
                    <a:pt x="668" y="1236"/>
                  </a:lnTo>
                  <a:lnTo>
                    <a:pt x="666" y="1238"/>
                  </a:lnTo>
                  <a:lnTo>
                    <a:pt x="666" y="1241"/>
                  </a:lnTo>
                  <a:lnTo>
                    <a:pt x="664" y="1241"/>
                  </a:lnTo>
                  <a:lnTo>
                    <a:pt x="664" y="1243"/>
                  </a:lnTo>
                  <a:lnTo>
                    <a:pt x="664" y="1245"/>
                  </a:lnTo>
                  <a:lnTo>
                    <a:pt x="664" y="1248"/>
                  </a:lnTo>
                  <a:lnTo>
                    <a:pt x="664" y="1250"/>
                  </a:lnTo>
                  <a:lnTo>
                    <a:pt x="664" y="1252"/>
                  </a:lnTo>
                  <a:lnTo>
                    <a:pt x="661" y="1255"/>
                  </a:lnTo>
                  <a:lnTo>
                    <a:pt x="664" y="1255"/>
                  </a:lnTo>
                  <a:lnTo>
                    <a:pt x="661" y="1257"/>
                  </a:lnTo>
                  <a:lnTo>
                    <a:pt x="664" y="1257"/>
                  </a:lnTo>
                  <a:lnTo>
                    <a:pt x="666" y="1259"/>
                  </a:lnTo>
                  <a:lnTo>
                    <a:pt x="668" y="1262"/>
                  </a:lnTo>
                  <a:lnTo>
                    <a:pt x="671" y="1262"/>
                  </a:lnTo>
                  <a:lnTo>
                    <a:pt x="668" y="1259"/>
                  </a:lnTo>
                  <a:lnTo>
                    <a:pt x="671" y="1259"/>
                  </a:lnTo>
                  <a:lnTo>
                    <a:pt x="671" y="1262"/>
                  </a:lnTo>
                  <a:lnTo>
                    <a:pt x="673" y="1262"/>
                  </a:lnTo>
                  <a:lnTo>
                    <a:pt x="676" y="1262"/>
                  </a:lnTo>
                  <a:lnTo>
                    <a:pt x="678" y="1264"/>
                  </a:lnTo>
                  <a:lnTo>
                    <a:pt x="680" y="1262"/>
                  </a:lnTo>
                  <a:lnTo>
                    <a:pt x="683" y="1259"/>
                  </a:lnTo>
                  <a:lnTo>
                    <a:pt x="685" y="1259"/>
                  </a:lnTo>
                  <a:lnTo>
                    <a:pt x="687" y="1257"/>
                  </a:lnTo>
                  <a:lnTo>
                    <a:pt x="690" y="1255"/>
                  </a:lnTo>
                  <a:lnTo>
                    <a:pt x="692" y="1255"/>
                  </a:lnTo>
                  <a:lnTo>
                    <a:pt x="694" y="1252"/>
                  </a:lnTo>
                  <a:lnTo>
                    <a:pt x="697" y="1250"/>
                  </a:lnTo>
                  <a:lnTo>
                    <a:pt x="699" y="1250"/>
                  </a:lnTo>
                  <a:lnTo>
                    <a:pt x="699" y="1248"/>
                  </a:lnTo>
                  <a:lnTo>
                    <a:pt x="702" y="1248"/>
                  </a:lnTo>
                  <a:lnTo>
                    <a:pt x="704" y="1250"/>
                  </a:lnTo>
                  <a:lnTo>
                    <a:pt x="702" y="1250"/>
                  </a:lnTo>
                  <a:lnTo>
                    <a:pt x="699" y="1252"/>
                  </a:lnTo>
                  <a:lnTo>
                    <a:pt x="697" y="1252"/>
                  </a:lnTo>
                  <a:lnTo>
                    <a:pt x="697" y="1255"/>
                  </a:lnTo>
                  <a:lnTo>
                    <a:pt x="694" y="1255"/>
                  </a:lnTo>
                  <a:lnTo>
                    <a:pt x="692" y="1257"/>
                  </a:lnTo>
                  <a:lnTo>
                    <a:pt x="690" y="1257"/>
                  </a:lnTo>
                  <a:lnTo>
                    <a:pt x="687" y="1259"/>
                  </a:lnTo>
                  <a:lnTo>
                    <a:pt x="685" y="1262"/>
                  </a:lnTo>
                  <a:lnTo>
                    <a:pt x="683" y="1262"/>
                  </a:lnTo>
                  <a:lnTo>
                    <a:pt x="680" y="1264"/>
                  </a:lnTo>
                  <a:lnTo>
                    <a:pt x="680" y="1267"/>
                  </a:lnTo>
                  <a:lnTo>
                    <a:pt x="683" y="1267"/>
                  </a:lnTo>
                  <a:lnTo>
                    <a:pt x="683" y="1269"/>
                  </a:lnTo>
                  <a:lnTo>
                    <a:pt x="683" y="1271"/>
                  </a:lnTo>
                  <a:lnTo>
                    <a:pt x="685" y="1271"/>
                  </a:lnTo>
                  <a:lnTo>
                    <a:pt x="685" y="1274"/>
                  </a:lnTo>
                  <a:lnTo>
                    <a:pt x="687" y="1274"/>
                  </a:lnTo>
                  <a:lnTo>
                    <a:pt x="687" y="1276"/>
                  </a:lnTo>
                  <a:lnTo>
                    <a:pt x="690" y="1276"/>
                  </a:lnTo>
                  <a:lnTo>
                    <a:pt x="692" y="1278"/>
                  </a:lnTo>
                  <a:lnTo>
                    <a:pt x="694" y="1281"/>
                  </a:lnTo>
                  <a:lnTo>
                    <a:pt x="694" y="1283"/>
                  </a:lnTo>
                  <a:lnTo>
                    <a:pt x="697" y="1283"/>
                  </a:lnTo>
                  <a:lnTo>
                    <a:pt x="699" y="1283"/>
                  </a:lnTo>
                  <a:lnTo>
                    <a:pt x="702" y="1283"/>
                  </a:lnTo>
                  <a:lnTo>
                    <a:pt x="702" y="1281"/>
                  </a:lnTo>
                  <a:lnTo>
                    <a:pt x="704" y="1281"/>
                  </a:lnTo>
                  <a:lnTo>
                    <a:pt x="706" y="1281"/>
                  </a:lnTo>
                  <a:lnTo>
                    <a:pt x="709" y="1281"/>
                  </a:lnTo>
                  <a:lnTo>
                    <a:pt x="711" y="1281"/>
                  </a:lnTo>
                  <a:lnTo>
                    <a:pt x="713" y="1281"/>
                  </a:lnTo>
                  <a:lnTo>
                    <a:pt x="713" y="1283"/>
                  </a:lnTo>
                  <a:lnTo>
                    <a:pt x="716" y="1283"/>
                  </a:lnTo>
                  <a:lnTo>
                    <a:pt x="718" y="1283"/>
                  </a:lnTo>
                  <a:lnTo>
                    <a:pt x="718" y="1283"/>
                  </a:lnTo>
                  <a:lnTo>
                    <a:pt x="720" y="1283"/>
                  </a:lnTo>
                  <a:lnTo>
                    <a:pt x="720" y="1281"/>
                  </a:lnTo>
                  <a:lnTo>
                    <a:pt x="723" y="1281"/>
                  </a:lnTo>
                  <a:lnTo>
                    <a:pt x="725" y="1281"/>
                  </a:lnTo>
                  <a:lnTo>
                    <a:pt x="727" y="1281"/>
                  </a:lnTo>
                  <a:lnTo>
                    <a:pt x="730" y="1281"/>
                  </a:lnTo>
                  <a:lnTo>
                    <a:pt x="732" y="1281"/>
                  </a:lnTo>
                  <a:lnTo>
                    <a:pt x="735" y="1281"/>
                  </a:lnTo>
                  <a:lnTo>
                    <a:pt x="735" y="1278"/>
                  </a:lnTo>
                  <a:lnTo>
                    <a:pt x="737" y="1278"/>
                  </a:lnTo>
                  <a:lnTo>
                    <a:pt x="737" y="1276"/>
                  </a:lnTo>
                  <a:lnTo>
                    <a:pt x="739" y="1276"/>
                  </a:lnTo>
                  <a:lnTo>
                    <a:pt x="739" y="1274"/>
                  </a:lnTo>
                  <a:lnTo>
                    <a:pt x="742" y="1274"/>
                  </a:lnTo>
                  <a:lnTo>
                    <a:pt x="742" y="1271"/>
                  </a:lnTo>
                  <a:lnTo>
                    <a:pt x="744" y="1271"/>
                  </a:lnTo>
                  <a:lnTo>
                    <a:pt x="746" y="1271"/>
                  </a:lnTo>
                  <a:lnTo>
                    <a:pt x="746" y="1269"/>
                  </a:lnTo>
                  <a:lnTo>
                    <a:pt x="749" y="1269"/>
                  </a:lnTo>
                  <a:lnTo>
                    <a:pt x="751" y="1269"/>
                  </a:lnTo>
                  <a:lnTo>
                    <a:pt x="751" y="1267"/>
                  </a:lnTo>
                  <a:lnTo>
                    <a:pt x="753" y="1267"/>
                  </a:lnTo>
                  <a:lnTo>
                    <a:pt x="756" y="1267"/>
                  </a:lnTo>
                  <a:lnTo>
                    <a:pt x="756" y="1264"/>
                  </a:lnTo>
                  <a:lnTo>
                    <a:pt x="758" y="1264"/>
                  </a:lnTo>
                  <a:lnTo>
                    <a:pt x="761" y="1264"/>
                  </a:lnTo>
                  <a:lnTo>
                    <a:pt x="761" y="1262"/>
                  </a:lnTo>
                  <a:lnTo>
                    <a:pt x="761" y="1259"/>
                  </a:lnTo>
                  <a:lnTo>
                    <a:pt x="758" y="1259"/>
                  </a:lnTo>
                  <a:lnTo>
                    <a:pt x="758" y="1257"/>
                  </a:lnTo>
                  <a:lnTo>
                    <a:pt x="758" y="1255"/>
                  </a:lnTo>
                  <a:lnTo>
                    <a:pt x="756" y="1255"/>
                  </a:lnTo>
                  <a:lnTo>
                    <a:pt x="756" y="1252"/>
                  </a:lnTo>
                  <a:lnTo>
                    <a:pt x="753" y="1252"/>
                  </a:lnTo>
                  <a:lnTo>
                    <a:pt x="751" y="1252"/>
                  </a:lnTo>
                  <a:lnTo>
                    <a:pt x="749" y="1250"/>
                  </a:lnTo>
                  <a:lnTo>
                    <a:pt x="746" y="1250"/>
                  </a:lnTo>
                  <a:lnTo>
                    <a:pt x="746" y="1248"/>
                  </a:lnTo>
                  <a:lnTo>
                    <a:pt x="744" y="1248"/>
                  </a:lnTo>
                  <a:lnTo>
                    <a:pt x="744" y="1245"/>
                  </a:lnTo>
                  <a:lnTo>
                    <a:pt x="742" y="1243"/>
                  </a:lnTo>
                  <a:lnTo>
                    <a:pt x="742" y="1241"/>
                  </a:lnTo>
                  <a:lnTo>
                    <a:pt x="739" y="1241"/>
                  </a:lnTo>
                  <a:lnTo>
                    <a:pt x="739" y="1238"/>
                  </a:lnTo>
                  <a:lnTo>
                    <a:pt x="737" y="1238"/>
                  </a:lnTo>
                  <a:lnTo>
                    <a:pt x="737" y="1236"/>
                  </a:lnTo>
                  <a:lnTo>
                    <a:pt x="735" y="1236"/>
                  </a:lnTo>
                  <a:lnTo>
                    <a:pt x="732" y="1236"/>
                  </a:lnTo>
                  <a:lnTo>
                    <a:pt x="732" y="1233"/>
                  </a:lnTo>
                  <a:lnTo>
                    <a:pt x="730" y="1233"/>
                  </a:lnTo>
                  <a:lnTo>
                    <a:pt x="730" y="1231"/>
                  </a:lnTo>
                  <a:lnTo>
                    <a:pt x="727" y="1231"/>
                  </a:lnTo>
                  <a:lnTo>
                    <a:pt x="727" y="1229"/>
                  </a:lnTo>
                  <a:lnTo>
                    <a:pt x="725" y="1229"/>
                  </a:lnTo>
                  <a:lnTo>
                    <a:pt x="723" y="1229"/>
                  </a:lnTo>
                  <a:lnTo>
                    <a:pt x="723" y="1229"/>
                  </a:lnTo>
                  <a:lnTo>
                    <a:pt x="720" y="1229"/>
                  </a:lnTo>
                  <a:lnTo>
                    <a:pt x="718" y="1229"/>
                  </a:lnTo>
                  <a:lnTo>
                    <a:pt x="718" y="1229"/>
                  </a:lnTo>
                  <a:lnTo>
                    <a:pt x="718" y="1226"/>
                  </a:lnTo>
                  <a:lnTo>
                    <a:pt x="716" y="1226"/>
                  </a:lnTo>
                  <a:lnTo>
                    <a:pt x="716" y="1224"/>
                  </a:lnTo>
                  <a:lnTo>
                    <a:pt x="713" y="1224"/>
                  </a:lnTo>
                  <a:lnTo>
                    <a:pt x="713" y="1222"/>
                  </a:lnTo>
                  <a:lnTo>
                    <a:pt x="711" y="1222"/>
                  </a:lnTo>
                  <a:lnTo>
                    <a:pt x="711" y="1219"/>
                  </a:lnTo>
                  <a:lnTo>
                    <a:pt x="709" y="1219"/>
                  </a:lnTo>
                  <a:lnTo>
                    <a:pt x="709" y="1217"/>
                  </a:lnTo>
                  <a:lnTo>
                    <a:pt x="706" y="1217"/>
                  </a:lnTo>
                  <a:lnTo>
                    <a:pt x="706" y="1215"/>
                  </a:lnTo>
                  <a:lnTo>
                    <a:pt x="704" y="1215"/>
                  </a:lnTo>
                  <a:lnTo>
                    <a:pt x="704" y="1212"/>
                  </a:lnTo>
                  <a:lnTo>
                    <a:pt x="702" y="1212"/>
                  </a:lnTo>
                  <a:lnTo>
                    <a:pt x="702" y="1210"/>
                  </a:lnTo>
                  <a:lnTo>
                    <a:pt x="699" y="1210"/>
                  </a:lnTo>
                  <a:lnTo>
                    <a:pt x="697" y="1210"/>
                  </a:lnTo>
                  <a:lnTo>
                    <a:pt x="697" y="1207"/>
                  </a:lnTo>
                  <a:lnTo>
                    <a:pt x="694" y="1207"/>
                  </a:lnTo>
                  <a:lnTo>
                    <a:pt x="694" y="1205"/>
                  </a:lnTo>
                  <a:lnTo>
                    <a:pt x="692" y="1205"/>
                  </a:lnTo>
                  <a:lnTo>
                    <a:pt x="692" y="1203"/>
                  </a:lnTo>
                  <a:lnTo>
                    <a:pt x="690" y="1203"/>
                  </a:lnTo>
                  <a:lnTo>
                    <a:pt x="687" y="1203"/>
                  </a:lnTo>
                  <a:lnTo>
                    <a:pt x="687" y="1200"/>
                  </a:lnTo>
                  <a:lnTo>
                    <a:pt x="685" y="1200"/>
                  </a:lnTo>
                  <a:lnTo>
                    <a:pt x="685" y="1198"/>
                  </a:lnTo>
                  <a:lnTo>
                    <a:pt x="683" y="1198"/>
                  </a:lnTo>
                  <a:lnTo>
                    <a:pt x="683" y="1196"/>
                  </a:lnTo>
                  <a:lnTo>
                    <a:pt x="680" y="1196"/>
                  </a:lnTo>
                  <a:lnTo>
                    <a:pt x="678" y="1196"/>
                  </a:lnTo>
                  <a:lnTo>
                    <a:pt x="678" y="1193"/>
                  </a:lnTo>
                  <a:lnTo>
                    <a:pt x="676" y="1193"/>
                  </a:lnTo>
                  <a:lnTo>
                    <a:pt x="673" y="1193"/>
                  </a:lnTo>
                  <a:lnTo>
                    <a:pt x="671" y="1193"/>
                  </a:lnTo>
                  <a:lnTo>
                    <a:pt x="671" y="1191"/>
                  </a:lnTo>
                  <a:lnTo>
                    <a:pt x="668" y="1191"/>
                  </a:lnTo>
                  <a:lnTo>
                    <a:pt x="668" y="1189"/>
                  </a:lnTo>
                  <a:lnTo>
                    <a:pt x="666" y="1189"/>
                  </a:lnTo>
                  <a:lnTo>
                    <a:pt x="664" y="1189"/>
                  </a:lnTo>
                  <a:lnTo>
                    <a:pt x="661" y="1189"/>
                  </a:lnTo>
                  <a:lnTo>
                    <a:pt x="661" y="1186"/>
                  </a:lnTo>
                  <a:lnTo>
                    <a:pt x="661" y="1186"/>
                  </a:lnTo>
                  <a:lnTo>
                    <a:pt x="661" y="1184"/>
                  </a:lnTo>
                  <a:lnTo>
                    <a:pt x="659" y="1184"/>
                  </a:lnTo>
                  <a:lnTo>
                    <a:pt x="659" y="1181"/>
                  </a:lnTo>
                  <a:lnTo>
                    <a:pt x="657" y="1181"/>
                  </a:lnTo>
                  <a:lnTo>
                    <a:pt x="657" y="1179"/>
                  </a:lnTo>
                  <a:lnTo>
                    <a:pt x="657" y="1177"/>
                  </a:lnTo>
                  <a:lnTo>
                    <a:pt x="659" y="1174"/>
                  </a:lnTo>
                  <a:lnTo>
                    <a:pt x="661" y="1174"/>
                  </a:lnTo>
                  <a:lnTo>
                    <a:pt x="661" y="1172"/>
                  </a:lnTo>
                  <a:lnTo>
                    <a:pt x="661" y="1172"/>
                  </a:lnTo>
                  <a:lnTo>
                    <a:pt x="661" y="1174"/>
                  </a:lnTo>
                  <a:lnTo>
                    <a:pt x="664" y="1174"/>
                  </a:lnTo>
                  <a:lnTo>
                    <a:pt x="664" y="1172"/>
                  </a:lnTo>
                  <a:lnTo>
                    <a:pt x="666" y="1172"/>
                  </a:lnTo>
                  <a:lnTo>
                    <a:pt x="668" y="1172"/>
                  </a:lnTo>
                  <a:lnTo>
                    <a:pt x="671" y="1172"/>
                  </a:lnTo>
                  <a:lnTo>
                    <a:pt x="671" y="1174"/>
                  </a:lnTo>
                  <a:lnTo>
                    <a:pt x="668" y="1174"/>
                  </a:lnTo>
                  <a:lnTo>
                    <a:pt x="668" y="1177"/>
                  </a:lnTo>
                  <a:lnTo>
                    <a:pt x="668" y="1179"/>
                  </a:lnTo>
                  <a:lnTo>
                    <a:pt x="671" y="1181"/>
                  </a:lnTo>
                  <a:lnTo>
                    <a:pt x="673" y="1181"/>
                  </a:lnTo>
                  <a:lnTo>
                    <a:pt x="676" y="1181"/>
                  </a:lnTo>
                  <a:lnTo>
                    <a:pt x="676" y="1184"/>
                  </a:lnTo>
                  <a:lnTo>
                    <a:pt x="678" y="1184"/>
                  </a:lnTo>
                  <a:lnTo>
                    <a:pt x="680" y="1186"/>
                  </a:lnTo>
                  <a:lnTo>
                    <a:pt x="683" y="1186"/>
                  </a:lnTo>
                  <a:lnTo>
                    <a:pt x="683" y="1189"/>
                  </a:lnTo>
                  <a:lnTo>
                    <a:pt x="685" y="1189"/>
                  </a:lnTo>
                  <a:lnTo>
                    <a:pt x="685" y="1191"/>
                  </a:lnTo>
                  <a:lnTo>
                    <a:pt x="687" y="1191"/>
                  </a:lnTo>
                  <a:lnTo>
                    <a:pt x="687" y="1193"/>
                  </a:lnTo>
                  <a:lnTo>
                    <a:pt x="690" y="1193"/>
                  </a:lnTo>
                  <a:lnTo>
                    <a:pt x="692" y="1193"/>
                  </a:lnTo>
                  <a:lnTo>
                    <a:pt x="692" y="1196"/>
                  </a:lnTo>
                  <a:lnTo>
                    <a:pt x="694" y="1196"/>
                  </a:lnTo>
                  <a:lnTo>
                    <a:pt x="697" y="1196"/>
                  </a:lnTo>
                  <a:lnTo>
                    <a:pt x="697" y="1198"/>
                  </a:lnTo>
                  <a:lnTo>
                    <a:pt x="699" y="1198"/>
                  </a:lnTo>
                  <a:lnTo>
                    <a:pt x="702" y="1198"/>
                  </a:lnTo>
                  <a:lnTo>
                    <a:pt x="704" y="1198"/>
                  </a:lnTo>
                  <a:lnTo>
                    <a:pt x="704" y="1196"/>
                  </a:lnTo>
                  <a:lnTo>
                    <a:pt x="706" y="1193"/>
                  </a:lnTo>
                  <a:lnTo>
                    <a:pt x="706" y="1191"/>
                  </a:lnTo>
                  <a:lnTo>
                    <a:pt x="709" y="1191"/>
                  </a:lnTo>
                  <a:lnTo>
                    <a:pt x="709" y="1189"/>
                  </a:lnTo>
                  <a:lnTo>
                    <a:pt x="711" y="1189"/>
                  </a:lnTo>
                  <a:lnTo>
                    <a:pt x="711" y="1186"/>
                  </a:lnTo>
                  <a:lnTo>
                    <a:pt x="713" y="1186"/>
                  </a:lnTo>
                  <a:lnTo>
                    <a:pt x="716" y="1186"/>
                  </a:lnTo>
                  <a:lnTo>
                    <a:pt x="718" y="1186"/>
                  </a:lnTo>
                  <a:lnTo>
                    <a:pt x="718" y="1184"/>
                  </a:lnTo>
                  <a:lnTo>
                    <a:pt x="718" y="1186"/>
                  </a:lnTo>
                  <a:lnTo>
                    <a:pt x="720" y="1186"/>
                  </a:lnTo>
                  <a:lnTo>
                    <a:pt x="720" y="1189"/>
                  </a:lnTo>
                  <a:lnTo>
                    <a:pt x="723" y="1189"/>
                  </a:lnTo>
                  <a:lnTo>
                    <a:pt x="725" y="1189"/>
                  </a:lnTo>
                  <a:lnTo>
                    <a:pt x="725" y="1191"/>
                  </a:lnTo>
                  <a:lnTo>
                    <a:pt x="727" y="1191"/>
                  </a:lnTo>
                  <a:lnTo>
                    <a:pt x="730" y="1191"/>
                  </a:lnTo>
                  <a:lnTo>
                    <a:pt x="732" y="1191"/>
                  </a:lnTo>
                  <a:lnTo>
                    <a:pt x="735" y="1191"/>
                  </a:lnTo>
                  <a:lnTo>
                    <a:pt x="735" y="1193"/>
                  </a:lnTo>
                  <a:lnTo>
                    <a:pt x="737" y="1193"/>
                  </a:lnTo>
                  <a:lnTo>
                    <a:pt x="739" y="1193"/>
                  </a:lnTo>
                  <a:lnTo>
                    <a:pt x="739" y="1196"/>
                  </a:lnTo>
                  <a:lnTo>
                    <a:pt x="742" y="1196"/>
                  </a:lnTo>
                  <a:lnTo>
                    <a:pt x="742" y="1198"/>
                  </a:lnTo>
                  <a:lnTo>
                    <a:pt x="744" y="1198"/>
                  </a:lnTo>
                  <a:lnTo>
                    <a:pt x="746" y="1198"/>
                  </a:lnTo>
                  <a:lnTo>
                    <a:pt x="746" y="1200"/>
                  </a:lnTo>
                  <a:lnTo>
                    <a:pt x="749" y="1200"/>
                  </a:lnTo>
                  <a:lnTo>
                    <a:pt x="751" y="1200"/>
                  </a:lnTo>
                  <a:lnTo>
                    <a:pt x="753" y="1203"/>
                  </a:lnTo>
                  <a:lnTo>
                    <a:pt x="756" y="1203"/>
                  </a:lnTo>
                  <a:lnTo>
                    <a:pt x="756" y="1205"/>
                  </a:lnTo>
                  <a:lnTo>
                    <a:pt x="756" y="1207"/>
                  </a:lnTo>
                  <a:lnTo>
                    <a:pt x="758" y="1207"/>
                  </a:lnTo>
                  <a:lnTo>
                    <a:pt x="758" y="1210"/>
                  </a:lnTo>
                  <a:lnTo>
                    <a:pt x="761" y="1210"/>
                  </a:lnTo>
                  <a:lnTo>
                    <a:pt x="761" y="1212"/>
                  </a:lnTo>
                  <a:lnTo>
                    <a:pt x="763" y="1212"/>
                  </a:lnTo>
                  <a:lnTo>
                    <a:pt x="763" y="1215"/>
                  </a:lnTo>
                  <a:lnTo>
                    <a:pt x="765" y="1215"/>
                  </a:lnTo>
                  <a:lnTo>
                    <a:pt x="765" y="1217"/>
                  </a:lnTo>
                  <a:lnTo>
                    <a:pt x="768" y="1217"/>
                  </a:lnTo>
                  <a:lnTo>
                    <a:pt x="768" y="1219"/>
                  </a:lnTo>
                  <a:lnTo>
                    <a:pt x="768" y="1222"/>
                  </a:lnTo>
                  <a:lnTo>
                    <a:pt x="770" y="1222"/>
                  </a:lnTo>
                  <a:lnTo>
                    <a:pt x="770" y="1224"/>
                  </a:lnTo>
                  <a:lnTo>
                    <a:pt x="772" y="1224"/>
                  </a:lnTo>
                  <a:lnTo>
                    <a:pt x="772" y="1226"/>
                  </a:lnTo>
                  <a:lnTo>
                    <a:pt x="772" y="1229"/>
                  </a:lnTo>
                  <a:lnTo>
                    <a:pt x="775" y="1229"/>
                  </a:lnTo>
                  <a:lnTo>
                    <a:pt x="775" y="1229"/>
                  </a:lnTo>
                  <a:lnTo>
                    <a:pt x="775" y="1231"/>
                  </a:lnTo>
                  <a:lnTo>
                    <a:pt x="775" y="1233"/>
                  </a:lnTo>
                  <a:lnTo>
                    <a:pt x="775" y="1236"/>
                  </a:lnTo>
                  <a:lnTo>
                    <a:pt x="775" y="1238"/>
                  </a:lnTo>
                  <a:lnTo>
                    <a:pt x="775" y="1241"/>
                  </a:lnTo>
                  <a:lnTo>
                    <a:pt x="775" y="1241"/>
                  </a:lnTo>
                  <a:lnTo>
                    <a:pt x="775" y="1243"/>
                  </a:lnTo>
                  <a:lnTo>
                    <a:pt x="775" y="1245"/>
                  </a:lnTo>
                  <a:lnTo>
                    <a:pt x="775" y="1248"/>
                  </a:lnTo>
                  <a:lnTo>
                    <a:pt x="775" y="1250"/>
                  </a:lnTo>
                  <a:lnTo>
                    <a:pt x="775" y="1252"/>
                  </a:lnTo>
                  <a:lnTo>
                    <a:pt x="775" y="1255"/>
                  </a:lnTo>
                  <a:lnTo>
                    <a:pt x="775" y="1257"/>
                  </a:lnTo>
                  <a:lnTo>
                    <a:pt x="775" y="1259"/>
                  </a:lnTo>
                  <a:lnTo>
                    <a:pt x="775" y="1262"/>
                  </a:lnTo>
                  <a:lnTo>
                    <a:pt x="775" y="1264"/>
                  </a:lnTo>
                  <a:lnTo>
                    <a:pt x="775" y="1264"/>
                  </a:lnTo>
                  <a:lnTo>
                    <a:pt x="775" y="1267"/>
                  </a:lnTo>
                  <a:lnTo>
                    <a:pt x="775" y="1269"/>
                  </a:lnTo>
                  <a:lnTo>
                    <a:pt x="775" y="1269"/>
                  </a:lnTo>
                  <a:lnTo>
                    <a:pt x="775" y="1271"/>
                  </a:lnTo>
                  <a:lnTo>
                    <a:pt x="775" y="1274"/>
                  </a:lnTo>
                  <a:lnTo>
                    <a:pt x="775" y="1274"/>
                  </a:lnTo>
                  <a:lnTo>
                    <a:pt x="775" y="1276"/>
                  </a:lnTo>
                  <a:lnTo>
                    <a:pt x="775" y="1278"/>
                  </a:lnTo>
                  <a:lnTo>
                    <a:pt x="775" y="1278"/>
                  </a:lnTo>
                  <a:lnTo>
                    <a:pt x="775" y="1281"/>
                  </a:lnTo>
                  <a:lnTo>
                    <a:pt x="777" y="1281"/>
                  </a:lnTo>
                  <a:lnTo>
                    <a:pt x="779" y="1281"/>
                  </a:lnTo>
                  <a:lnTo>
                    <a:pt x="782" y="1281"/>
                  </a:lnTo>
                  <a:lnTo>
                    <a:pt x="784" y="1281"/>
                  </a:lnTo>
                  <a:lnTo>
                    <a:pt x="787" y="1281"/>
                  </a:lnTo>
                  <a:lnTo>
                    <a:pt x="787" y="1278"/>
                  </a:lnTo>
                  <a:lnTo>
                    <a:pt x="789" y="1278"/>
                  </a:lnTo>
                  <a:lnTo>
                    <a:pt x="791" y="1278"/>
                  </a:lnTo>
                  <a:lnTo>
                    <a:pt x="794" y="1276"/>
                  </a:lnTo>
                  <a:lnTo>
                    <a:pt x="796" y="1276"/>
                  </a:lnTo>
                  <a:lnTo>
                    <a:pt x="798" y="1276"/>
                  </a:lnTo>
                  <a:lnTo>
                    <a:pt x="801" y="1276"/>
                  </a:lnTo>
                  <a:lnTo>
                    <a:pt x="803" y="1276"/>
                  </a:lnTo>
                  <a:lnTo>
                    <a:pt x="805" y="1276"/>
                  </a:lnTo>
                  <a:lnTo>
                    <a:pt x="808" y="1274"/>
                  </a:lnTo>
                  <a:lnTo>
                    <a:pt x="805" y="1274"/>
                  </a:lnTo>
                  <a:lnTo>
                    <a:pt x="803" y="1271"/>
                  </a:lnTo>
                  <a:lnTo>
                    <a:pt x="803" y="1269"/>
                  </a:lnTo>
                  <a:lnTo>
                    <a:pt x="805" y="1269"/>
                  </a:lnTo>
                  <a:lnTo>
                    <a:pt x="808" y="1269"/>
                  </a:lnTo>
                  <a:lnTo>
                    <a:pt x="810" y="1269"/>
                  </a:lnTo>
                  <a:lnTo>
                    <a:pt x="810" y="1271"/>
                  </a:lnTo>
                  <a:lnTo>
                    <a:pt x="815" y="1274"/>
                  </a:lnTo>
                  <a:lnTo>
                    <a:pt x="817" y="1274"/>
                  </a:lnTo>
                  <a:lnTo>
                    <a:pt x="820" y="1276"/>
                  </a:lnTo>
                  <a:lnTo>
                    <a:pt x="822" y="1276"/>
                  </a:lnTo>
                  <a:lnTo>
                    <a:pt x="822" y="1274"/>
                  </a:lnTo>
                  <a:lnTo>
                    <a:pt x="824" y="1274"/>
                  </a:lnTo>
                  <a:lnTo>
                    <a:pt x="827" y="1274"/>
                  </a:lnTo>
                  <a:lnTo>
                    <a:pt x="829" y="1274"/>
                  </a:lnTo>
                  <a:lnTo>
                    <a:pt x="831" y="1274"/>
                  </a:lnTo>
                  <a:lnTo>
                    <a:pt x="831" y="1274"/>
                  </a:lnTo>
                  <a:lnTo>
                    <a:pt x="831" y="1271"/>
                  </a:lnTo>
                  <a:lnTo>
                    <a:pt x="834" y="1271"/>
                  </a:lnTo>
                  <a:lnTo>
                    <a:pt x="836" y="1271"/>
                  </a:lnTo>
                  <a:lnTo>
                    <a:pt x="836" y="1269"/>
                  </a:lnTo>
                  <a:lnTo>
                    <a:pt x="838" y="1269"/>
                  </a:lnTo>
                  <a:lnTo>
                    <a:pt x="841" y="1269"/>
                  </a:lnTo>
                  <a:lnTo>
                    <a:pt x="843" y="1269"/>
                  </a:lnTo>
                  <a:lnTo>
                    <a:pt x="843" y="1271"/>
                  </a:lnTo>
                  <a:lnTo>
                    <a:pt x="846" y="1269"/>
                  </a:lnTo>
                  <a:lnTo>
                    <a:pt x="848" y="1269"/>
                  </a:lnTo>
                  <a:lnTo>
                    <a:pt x="850" y="1269"/>
                  </a:lnTo>
                  <a:lnTo>
                    <a:pt x="850" y="1271"/>
                  </a:lnTo>
                  <a:lnTo>
                    <a:pt x="853" y="1271"/>
                  </a:lnTo>
                  <a:lnTo>
                    <a:pt x="853" y="1274"/>
                  </a:lnTo>
                  <a:lnTo>
                    <a:pt x="855" y="1274"/>
                  </a:lnTo>
                  <a:lnTo>
                    <a:pt x="855" y="1276"/>
                  </a:lnTo>
                  <a:lnTo>
                    <a:pt x="855" y="1278"/>
                  </a:lnTo>
                  <a:lnTo>
                    <a:pt x="857" y="1278"/>
                  </a:lnTo>
                  <a:lnTo>
                    <a:pt x="857" y="1281"/>
                  </a:lnTo>
                  <a:lnTo>
                    <a:pt x="857" y="1283"/>
                  </a:lnTo>
                  <a:lnTo>
                    <a:pt x="857" y="1285"/>
                  </a:lnTo>
                  <a:lnTo>
                    <a:pt x="857" y="1285"/>
                  </a:lnTo>
                  <a:lnTo>
                    <a:pt x="860" y="1285"/>
                  </a:lnTo>
                  <a:lnTo>
                    <a:pt x="860" y="1288"/>
                  </a:lnTo>
                  <a:lnTo>
                    <a:pt x="862" y="1290"/>
                  </a:lnTo>
                  <a:lnTo>
                    <a:pt x="864" y="1293"/>
                  </a:lnTo>
                  <a:lnTo>
                    <a:pt x="864" y="1295"/>
                  </a:lnTo>
                  <a:lnTo>
                    <a:pt x="864" y="1297"/>
                  </a:lnTo>
                  <a:lnTo>
                    <a:pt x="867" y="1300"/>
                  </a:lnTo>
                  <a:lnTo>
                    <a:pt x="867" y="1302"/>
                  </a:lnTo>
                  <a:lnTo>
                    <a:pt x="864" y="1307"/>
                  </a:lnTo>
                  <a:lnTo>
                    <a:pt x="864" y="1309"/>
                  </a:lnTo>
                  <a:lnTo>
                    <a:pt x="864" y="1311"/>
                  </a:lnTo>
                  <a:lnTo>
                    <a:pt x="862" y="1311"/>
                  </a:lnTo>
                  <a:lnTo>
                    <a:pt x="862" y="1314"/>
                  </a:lnTo>
                  <a:lnTo>
                    <a:pt x="862" y="1316"/>
                  </a:lnTo>
                  <a:lnTo>
                    <a:pt x="862" y="1319"/>
                  </a:lnTo>
                  <a:lnTo>
                    <a:pt x="864" y="1319"/>
                  </a:lnTo>
                  <a:lnTo>
                    <a:pt x="864" y="1321"/>
                  </a:lnTo>
                  <a:lnTo>
                    <a:pt x="867" y="1321"/>
                  </a:lnTo>
                  <a:lnTo>
                    <a:pt x="867" y="1323"/>
                  </a:lnTo>
                  <a:lnTo>
                    <a:pt x="867" y="1326"/>
                  </a:lnTo>
                  <a:lnTo>
                    <a:pt x="869" y="1326"/>
                  </a:lnTo>
                  <a:lnTo>
                    <a:pt x="869" y="1328"/>
                  </a:lnTo>
                  <a:lnTo>
                    <a:pt x="872" y="1330"/>
                  </a:lnTo>
                  <a:lnTo>
                    <a:pt x="872" y="1333"/>
                  </a:lnTo>
                  <a:lnTo>
                    <a:pt x="872" y="1335"/>
                  </a:lnTo>
                  <a:lnTo>
                    <a:pt x="874" y="1335"/>
                  </a:lnTo>
                  <a:lnTo>
                    <a:pt x="876" y="1335"/>
                  </a:lnTo>
                  <a:lnTo>
                    <a:pt x="879" y="1335"/>
                  </a:lnTo>
                  <a:lnTo>
                    <a:pt x="881" y="1335"/>
                  </a:lnTo>
                  <a:lnTo>
                    <a:pt x="883" y="1335"/>
                  </a:lnTo>
                  <a:lnTo>
                    <a:pt x="883" y="1333"/>
                  </a:lnTo>
                  <a:lnTo>
                    <a:pt x="886" y="1333"/>
                  </a:lnTo>
                  <a:lnTo>
                    <a:pt x="888" y="1333"/>
                  </a:lnTo>
                  <a:lnTo>
                    <a:pt x="888" y="1333"/>
                  </a:lnTo>
                  <a:lnTo>
                    <a:pt x="890" y="1333"/>
                  </a:lnTo>
                  <a:lnTo>
                    <a:pt x="893" y="1330"/>
                  </a:lnTo>
                  <a:lnTo>
                    <a:pt x="895" y="1330"/>
                  </a:lnTo>
                  <a:lnTo>
                    <a:pt x="898" y="1330"/>
                  </a:lnTo>
                  <a:lnTo>
                    <a:pt x="898" y="1328"/>
                  </a:lnTo>
                  <a:lnTo>
                    <a:pt x="902" y="1330"/>
                  </a:lnTo>
                  <a:lnTo>
                    <a:pt x="905" y="1330"/>
                  </a:lnTo>
                  <a:lnTo>
                    <a:pt x="907" y="1330"/>
                  </a:lnTo>
                  <a:lnTo>
                    <a:pt x="909" y="1330"/>
                  </a:lnTo>
                  <a:lnTo>
                    <a:pt x="909" y="1328"/>
                  </a:lnTo>
                  <a:lnTo>
                    <a:pt x="912" y="1328"/>
                  </a:lnTo>
                  <a:lnTo>
                    <a:pt x="914" y="1328"/>
                  </a:lnTo>
                  <a:lnTo>
                    <a:pt x="916" y="1328"/>
                  </a:lnTo>
                  <a:lnTo>
                    <a:pt x="919" y="1328"/>
                  </a:lnTo>
                  <a:lnTo>
                    <a:pt x="921" y="1328"/>
                  </a:lnTo>
                  <a:lnTo>
                    <a:pt x="924" y="1328"/>
                  </a:lnTo>
                  <a:lnTo>
                    <a:pt x="926" y="1328"/>
                  </a:lnTo>
                  <a:lnTo>
                    <a:pt x="928" y="1328"/>
                  </a:lnTo>
                  <a:lnTo>
                    <a:pt x="928" y="1326"/>
                  </a:lnTo>
                  <a:lnTo>
                    <a:pt x="931" y="1326"/>
                  </a:lnTo>
                  <a:lnTo>
                    <a:pt x="933" y="1326"/>
                  </a:lnTo>
                  <a:lnTo>
                    <a:pt x="935" y="1326"/>
                  </a:lnTo>
                  <a:lnTo>
                    <a:pt x="938" y="1326"/>
                  </a:lnTo>
                  <a:lnTo>
                    <a:pt x="940" y="1326"/>
                  </a:lnTo>
                  <a:lnTo>
                    <a:pt x="940" y="1323"/>
                  </a:lnTo>
                  <a:lnTo>
                    <a:pt x="942" y="1323"/>
                  </a:lnTo>
                  <a:lnTo>
                    <a:pt x="945" y="1323"/>
                  </a:lnTo>
                  <a:lnTo>
                    <a:pt x="945" y="1321"/>
                  </a:lnTo>
                  <a:lnTo>
                    <a:pt x="947" y="1321"/>
                  </a:lnTo>
                  <a:lnTo>
                    <a:pt x="950" y="1321"/>
                  </a:lnTo>
                  <a:lnTo>
                    <a:pt x="952" y="1321"/>
                  </a:lnTo>
                  <a:lnTo>
                    <a:pt x="954" y="1321"/>
                  </a:lnTo>
                  <a:lnTo>
                    <a:pt x="952" y="1319"/>
                  </a:lnTo>
                  <a:lnTo>
                    <a:pt x="954" y="1319"/>
                  </a:lnTo>
                  <a:lnTo>
                    <a:pt x="966" y="1316"/>
                  </a:lnTo>
                  <a:lnTo>
                    <a:pt x="985" y="1285"/>
                  </a:lnTo>
                  <a:lnTo>
                    <a:pt x="978" y="1278"/>
                  </a:lnTo>
                  <a:lnTo>
                    <a:pt x="975" y="1278"/>
                  </a:lnTo>
                  <a:lnTo>
                    <a:pt x="975" y="1276"/>
                  </a:lnTo>
                  <a:lnTo>
                    <a:pt x="975" y="1274"/>
                  </a:lnTo>
                  <a:lnTo>
                    <a:pt x="973" y="1274"/>
                  </a:lnTo>
                  <a:lnTo>
                    <a:pt x="973" y="1271"/>
                  </a:lnTo>
                  <a:lnTo>
                    <a:pt x="973" y="1269"/>
                  </a:lnTo>
                  <a:lnTo>
                    <a:pt x="971" y="1269"/>
                  </a:lnTo>
                  <a:lnTo>
                    <a:pt x="971" y="1267"/>
                  </a:lnTo>
                  <a:lnTo>
                    <a:pt x="971" y="1264"/>
                  </a:lnTo>
                  <a:lnTo>
                    <a:pt x="971" y="1262"/>
                  </a:lnTo>
                  <a:lnTo>
                    <a:pt x="968" y="1259"/>
                  </a:lnTo>
                  <a:lnTo>
                    <a:pt x="971" y="1259"/>
                  </a:lnTo>
                  <a:lnTo>
                    <a:pt x="971" y="1257"/>
                  </a:lnTo>
                  <a:lnTo>
                    <a:pt x="968" y="1255"/>
                  </a:lnTo>
                  <a:lnTo>
                    <a:pt x="968" y="1252"/>
                  </a:lnTo>
                  <a:lnTo>
                    <a:pt x="971" y="1252"/>
                  </a:lnTo>
                  <a:lnTo>
                    <a:pt x="971" y="1250"/>
                  </a:lnTo>
                  <a:lnTo>
                    <a:pt x="968" y="1250"/>
                  </a:lnTo>
                  <a:lnTo>
                    <a:pt x="966" y="1248"/>
                  </a:lnTo>
                  <a:lnTo>
                    <a:pt x="964" y="1243"/>
                  </a:lnTo>
                  <a:lnTo>
                    <a:pt x="959" y="1229"/>
                  </a:lnTo>
                  <a:lnTo>
                    <a:pt x="959" y="1226"/>
                  </a:lnTo>
                  <a:lnTo>
                    <a:pt x="959" y="1224"/>
                  </a:lnTo>
                  <a:lnTo>
                    <a:pt x="959" y="1222"/>
                  </a:lnTo>
                  <a:lnTo>
                    <a:pt x="959" y="1219"/>
                  </a:lnTo>
                  <a:lnTo>
                    <a:pt x="959" y="1217"/>
                  </a:lnTo>
                  <a:lnTo>
                    <a:pt x="957" y="1217"/>
                  </a:lnTo>
                  <a:lnTo>
                    <a:pt x="957" y="1215"/>
                  </a:lnTo>
                  <a:lnTo>
                    <a:pt x="954" y="1212"/>
                  </a:lnTo>
                  <a:lnTo>
                    <a:pt x="954" y="1210"/>
                  </a:lnTo>
                  <a:lnTo>
                    <a:pt x="954" y="1207"/>
                  </a:lnTo>
                  <a:lnTo>
                    <a:pt x="954" y="1205"/>
                  </a:lnTo>
                  <a:lnTo>
                    <a:pt x="954" y="1203"/>
                  </a:lnTo>
                  <a:lnTo>
                    <a:pt x="952" y="1203"/>
                  </a:lnTo>
                  <a:lnTo>
                    <a:pt x="952" y="1200"/>
                  </a:lnTo>
                  <a:lnTo>
                    <a:pt x="952" y="1198"/>
                  </a:lnTo>
                  <a:lnTo>
                    <a:pt x="952" y="1196"/>
                  </a:lnTo>
                  <a:lnTo>
                    <a:pt x="950" y="1196"/>
                  </a:lnTo>
                  <a:lnTo>
                    <a:pt x="950" y="1193"/>
                  </a:lnTo>
                  <a:lnTo>
                    <a:pt x="950" y="1191"/>
                  </a:lnTo>
                  <a:lnTo>
                    <a:pt x="947" y="1191"/>
                  </a:lnTo>
                  <a:lnTo>
                    <a:pt x="947" y="1189"/>
                  </a:lnTo>
                  <a:lnTo>
                    <a:pt x="947" y="1186"/>
                  </a:lnTo>
                  <a:lnTo>
                    <a:pt x="945" y="1184"/>
                  </a:lnTo>
                  <a:lnTo>
                    <a:pt x="945" y="1181"/>
                  </a:lnTo>
                  <a:lnTo>
                    <a:pt x="945" y="1179"/>
                  </a:lnTo>
                  <a:lnTo>
                    <a:pt x="945" y="1177"/>
                  </a:lnTo>
                  <a:lnTo>
                    <a:pt x="945" y="1174"/>
                  </a:lnTo>
                  <a:lnTo>
                    <a:pt x="947" y="1172"/>
                  </a:lnTo>
                  <a:lnTo>
                    <a:pt x="945" y="1170"/>
                  </a:lnTo>
                  <a:lnTo>
                    <a:pt x="942" y="1165"/>
                  </a:lnTo>
                  <a:lnTo>
                    <a:pt x="938" y="1165"/>
                  </a:lnTo>
                  <a:lnTo>
                    <a:pt x="938" y="1167"/>
                  </a:lnTo>
                  <a:lnTo>
                    <a:pt x="935" y="1167"/>
                  </a:lnTo>
                  <a:lnTo>
                    <a:pt x="933" y="1167"/>
                  </a:lnTo>
                  <a:lnTo>
                    <a:pt x="931" y="1167"/>
                  </a:lnTo>
                  <a:lnTo>
                    <a:pt x="928" y="1167"/>
                  </a:lnTo>
                  <a:lnTo>
                    <a:pt x="926" y="1167"/>
                  </a:lnTo>
                  <a:lnTo>
                    <a:pt x="924" y="1167"/>
                  </a:lnTo>
                  <a:lnTo>
                    <a:pt x="924" y="1165"/>
                  </a:lnTo>
                  <a:lnTo>
                    <a:pt x="921" y="1165"/>
                  </a:lnTo>
                  <a:lnTo>
                    <a:pt x="919" y="1165"/>
                  </a:lnTo>
                  <a:lnTo>
                    <a:pt x="919" y="1167"/>
                  </a:lnTo>
                  <a:lnTo>
                    <a:pt x="916" y="1167"/>
                  </a:lnTo>
                  <a:lnTo>
                    <a:pt x="914" y="1167"/>
                  </a:lnTo>
                  <a:lnTo>
                    <a:pt x="912" y="1170"/>
                  </a:lnTo>
                  <a:lnTo>
                    <a:pt x="909" y="1170"/>
                  </a:lnTo>
                  <a:lnTo>
                    <a:pt x="909" y="1172"/>
                  </a:lnTo>
                  <a:lnTo>
                    <a:pt x="907" y="1172"/>
                  </a:lnTo>
                  <a:lnTo>
                    <a:pt x="905" y="1172"/>
                  </a:lnTo>
                  <a:lnTo>
                    <a:pt x="902" y="1172"/>
                  </a:lnTo>
                  <a:lnTo>
                    <a:pt x="902" y="1172"/>
                  </a:lnTo>
                  <a:lnTo>
                    <a:pt x="900" y="1172"/>
                  </a:lnTo>
                  <a:lnTo>
                    <a:pt x="898" y="1172"/>
                  </a:lnTo>
                  <a:lnTo>
                    <a:pt x="898" y="1174"/>
                  </a:lnTo>
                  <a:lnTo>
                    <a:pt x="895" y="1174"/>
                  </a:lnTo>
                  <a:lnTo>
                    <a:pt x="893" y="1174"/>
                  </a:lnTo>
                  <a:lnTo>
                    <a:pt x="890" y="1174"/>
                  </a:lnTo>
                  <a:lnTo>
                    <a:pt x="890" y="1177"/>
                  </a:lnTo>
                  <a:lnTo>
                    <a:pt x="888" y="1177"/>
                  </a:lnTo>
                  <a:lnTo>
                    <a:pt x="888" y="1177"/>
                  </a:lnTo>
                  <a:lnTo>
                    <a:pt x="886" y="1177"/>
                  </a:lnTo>
                  <a:lnTo>
                    <a:pt x="886" y="1174"/>
                  </a:lnTo>
                  <a:lnTo>
                    <a:pt x="883" y="1174"/>
                  </a:lnTo>
                  <a:lnTo>
                    <a:pt x="883" y="1177"/>
                  </a:lnTo>
                  <a:lnTo>
                    <a:pt x="881" y="1177"/>
                  </a:lnTo>
                  <a:lnTo>
                    <a:pt x="879" y="1177"/>
                  </a:lnTo>
                  <a:lnTo>
                    <a:pt x="876" y="1177"/>
                  </a:lnTo>
                  <a:lnTo>
                    <a:pt x="874" y="1177"/>
                  </a:lnTo>
                  <a:lnTo>
                    <a:pt x="872" y="1177"/>
                  </a:lnTo>
                  <a:lnTo>
                    <a:pt x="869" y="1177"/>
                  </a:lnTo>
                  <a:lnTo>
                    <a:pt x="867" y="1177"/>
                  </a:lnTo>
                  <a:lnTo>
                    <a:pt x="864" y="1177"/>
                  </a:lnTo>
                  <a:lnTo>
                    <a:pt x="862" y="1177"/>
                  </a:lnTo>
                  <a:lnTo>
                    <a:pt x="860" y="1177"/>
                  </a:lnTo>
                  <a:lnTo>
                    <a:pt x="857" y="1177"/>
                  </a:lnTo>
                  <a:lnTo>
                    <a:pt x="855" y="1177"/>
                  </a:lnTo>
                  <a:lnTo>
                    <a:pt x="853" y="1177"/>
                  </a:lnTo>
                  <a:lnTo>
                    <a:pt x="853" y="1174"/>
                  </a:lnTo>
                  <a:lnTo>
                    <a:pt x="850" y="1174"/>
                  </a:lnTo>
                  <a:lnTo>
                    <a:pt x="848" y="1174"/>
                  </a:lnTo>
                  <a:lnTo>
                    <a:pt x="846" y="1174"/>
                  </a:lnTo>
                  <a:lnTo>
                    <a:pt x="843" y="1177"/>
                  </a:lnTo>
                  <a:lnTo>
                    <a:pt x="841" y="1177"/>
                  </a:lnTo>
                  <a:lnTo>
                    <a:pt x="838" y="1177"/>
                  </a:lnTo>
                  <a:lnTo>
                    <a:pt x="836" y="1177"/>
                  </a:lnTo>
                  <a:lnTo>
                    <a:pt x="834" y="1177"/>
                  </a:lnTo>
                  <a:lnTo>
                    <a:pt x="831" y="1177"/>
                  </a:lnTo>
                  <a:lnTo>
                    <a:pt x="831" y="1177"/>
                  </a:lnTo>
                  <a:lnTo>
                    <a:pt x="831" y="1179"/>
                  </a:lnTo>
                  <a:lnTo>
                    <a:pt x="829" y="1179"/>
                  </a:lnTo>
                  <a:lnTo>
                    <a:pt x="827" y="1179"/>
                  </a:lnTo>
                  <a:lnTo>
                    <a:pt x="827" y="1181"/>
                  </a:lnTo>
                  <a:lnTo>
                    <a:pt x="824" y="1181"/>
                  </a:lnTo>
                  <a:lnTo>
                    <a:pt x="822" y="1181"/>
                  </a:lnTo>
                  <a:lnTo>
                    <a:pt x="822" y="1179"/>
                  </a:lnTo>
                  <a:lnTo>
                    <a:pt x="820" y="1179"/>
                  </a:lnTo>
                  <a:lnTo>
                    <a:pt x="820" y="1181"/>
                  </a:lnTo>
                  <a:lnTo>
                    <a:pt x="817" y="1181"/>
                  </a:lnTo>
                  <a:lnTo>
                    <a:pt x="815" y="1181"/>
                  </a:lnTo>
                  <a:lnTo>
                    <a:pt x="813" y="1181"/>
                  </a:lnTo>
                  <a:lnTo>
                    <a:pt x="810" y="1181"/>
                  </a:lnTo>
                  <a:lnTo>
                    <a:pt x="808" y="1181"/>
                  </a:lnTo>
                  <a:lnTo>
                    <a:pt x="805" y="1181"/>
                  </a:lnTo>
                  <a:lnTo>
                    <a:pt x="803" y="1181"/>
                  </a:lnTo>
                  <a:lnTo>
                    <a:pt x="801" y="1181"/>
                  </a:lnTo>
                  <a:lnTo>
                    <a:pt x="798" y="1181"/>
                  </a:lnTo>
                  <a:lnTo>
                    <a:pt x="798" y="1184"/>
                  </a:lnTo>
                  <a:lnTo>
                    <a:pt x="796" y="1184"/>
                  </a:lnTo>
                  <a:lnTo>
                    <a:pt x="794" y="1184"/>
                  </a:lnTo>
                  <a:lnTo>
                    <a:pt x="794" y="1186"/>
                  </a:lnTo>
                  <a:lnTo>
                    <a:pt x="791" y="1186"/>
                  </a:lnTo>
                  <a:lnTo>
                    <a:pt x="789" y="1186"/>
                  </a:lnTo>
                  <a:lnTo>
                    <a:pt x="789" y="1184"/>
                  </a:lnTo>
                  <a:lnTo>
                    <a:pt x="787" y="1184"/>
                  </a:lnTo>
                  <a:lnTo>
                    <a:pt x="784" y="1184"/>
                  </a:lnTo>
                  <a:lnTo>
                    <a:pt x="782" y="1184"/>
                  </a:lnTo>
                  <a:lnTo>
                    <a:pt x="779" y="1184"/>
                  </a:lnTo>
                  <a:lnTo>
                    <a:pt x="777" y="1184"/>
                  </a:lnTo>
                  <a:lnTo>
                    <a:pt x="775" y="1184"/>
                  </a:lnTo>
                  <a:lnTo>
                    <a:pt x="775" y="1184"/>
                  </a:lnTo>
                  <a:lnTo>
                    <a:pt x="772" y="1184"/>
                  </a:lnTo>
                  <a:lnTo>
                    <a:pt x="770" y="1184"/>
                  </a:lnTo>
                  <a:lnTo>
                    <a:pt x="768" y="1184"/>
                  </a:lnTo>
                  <a:lnTo>
                    <a:pt x="768" y="1181"/>
                  </a:lnTo>
                  <a:lnTo>
                    <a:pt x="765" y="1181"/>
                  </a:lnTo>
                  <a:lnTo>
                    <a:pt x="763" y="1179"/>
                  </a:lnTo>
                  <a:lnTo>
                    <a:pt x="761" y="1179"/>
                  </a:lnTo>
                  <a:lnTo>
                    <a:pt x="758" y="1177"/>
                  </a:lnTo>
                  <a:lnTo>
                    <a:pt x="753" y="1172"/>
                  </a:lnTo>
                  <a:lnTo>
                    <a:pt x="744" y="1165"/>
                  </a:lnTo>
                  <a:lnTo>
                    <a:pt x="739" y="1160"/>
                  </a:lnTo>
                  <a:lnTo>
                    <a:pt x="735" y="1158"/>
                  </a:lnTo>
                  <a:lnTo>
                    <a:pt x="735" y="1155"/>
                  </a:lnTo>
                  <a:lnTo>
                    <a:pt x="732" y="1155"/>
                  </a:lnTo>
                  <a:lnTo>
                    <a:pt x="732" y="1153"/>
                  </a:lnTo>
                  <a:lnTo>
                    <a:pt x="730" y="1153"/>
                  </a:lnTo>
                  <a:lnTo>
                    <a:pt x="727" y="1151"/>
                  </a:lnTo>
                  <a:lnTo>
                    <a:pt x="727" y="1148"/>
                  </a:lnTo>
                  <a:lnTo>
                    <a:pt x="730" y="1148"/>
                  </a:lnTo>
                  <a:lnTo>
                    <a:pt x="732" y="1148"/>
                  </a:lnTo>
                  <a:lnTo>
                    <a:pt x="735" y="1146"/>
                  </a:lnTo>
                  <a:lnTo>
                    <a:pt x="737" y="1144"/>
                  </a:lnTo>
                  <a:lnTo>
                    <a:pt x="739" y="1139"/>
                  </a:lnTo>
                  <a:lnTo>
                    <a:pt x="737" y="1137"/>
                  </a:lnTo>
                  <a:lnTo>
                    <a:pt x="737" y="1134"/>
                  </a:lnTo>
                  <a:lnTo>
                    <a:pt x="744" y="1129"/>
                  </a:lnTo>
                  <a:lnTo>
                    <a:pt x="746" y="1129"/>
                  </a:lnTo>
                  <a:lnTo>
                    <a:pt x="751" y="1125"/>
                  </a:lnTo>
                  <a:lnTo>
                    <a:pt x="746" y="1115"/>
                  </a:lnTo>
                  <a:lnTo>
                    <a:pt x="749" y="1115"/>
                  </a:lnTo>
                  <a:lnTo>
                    <a:pt x="751" y="1115"/>
                  </a:lnTo>
                  <a:lnTo>
                    <a:pt x="756" y="1113"/>
                  </a:lnTo>
                  <a:lnTo>
                    <a:pt x="756" y="1111"/>
                  </a:lnTo>
                  <a:lnTo>
                    <a:pt x="758" y="1111"/>
                  </a:lnTo>
                  <a:lnTo>
                    <a:pt x="758" y="1108"/>
                  </a:lnTo>
                  <a:lnTo>
                    <a:pt x="761" y="1108"/>
                  </a:lnTo>
                  <a:lnTo>
                    <a:pt x="763" y="1108"/>
                  </a:lnTo>
                  <a:lnTo>
                    <a:pt x="763" y="1111"/>
                  </a:lnTo>
                  <a:lnTo>
                    <a:pt x="761" y="1111"/>
                  </a:lnTo>
                  <a:lnTo>
                    <a:pt x="758" y="1115"/>
                  </a:lnTo>
                  <a:lnTo>
                    <a:pt x="756" y="1115"/>
                  </a:lnTo>
                  <a:lnTo>
                    <a:pt x="758" y="1115"/>
                  </a:lnTo>
                  <a:lnTo>
                    <a:pt x="758" y="1120"/>
                  </a:lnTo>
                  <a:lnTo>
                    <a:pt x="758" y="1125"/>
                  </a:lnTo>
                  <a:lnTo>
                    <a:pt x="761" y="1127"/>
                  </a:lnTo>
                  <a:lnTo>
                    <a:pt x="758" y="1127"/>
                  </a:lnTo>
                  <a:lnTo>
                    <a:pt x="756" y="1129"/>
                  </a:lnTo>
                  <a:lnTo>
                    <a:pt x="753" y="1132"/>
                  </a:lnTo>
                  <a:lnTo>
                    <a:pt x="749" y="1134"/>
                  </a:lnTo>
                  <a:lnTo>
                    <a:pt x="749" y="1137"/>
                  </a:lnTo>
                  <a:lnTo>
                    <a:pt x="746" y="1141"/>
                  </a:lnTo>
                  <a:lnTo>
                    <a:pt x="746" y="1144"/>
                  </a:lnTo>
                  <a:lnTo>
                    <a:pt x="749" y="1146"/>
                  </a:lnTo>
                  <a:lnTo>
                    <a:pt x="746" y="1151"/>
                  </a:lnTo>
                  <a:lnTo>
                    <a:pt x="746" y="1153"/>
                  </a:lnTo>
                  <a:lnTo>
                    <a:pt x="746" y="1155"/>
                  </a:lnTo>
                  <a:lnTo>
                    <a:pt x="749" y="1158"/>
                  </a:lnTo>
                  <a:lnTo>
                    <a:pt x="751" y="1160"/>
                  </a:lnTo>
                  <a:lnTo>
                    <a:pt x="753" y="1163"/>
                  </a:lnTo>
                  <a:lnTo>
                    <a:pt x="756" y="1165"/>
                  </a:lnTo>
                  <a:lnTo>
                    <a:pt x="756" y="1167"/>
                  </a:lnTo>
                  <a:lnTo>
                    <a:pt x="763" y="1172"/>
                  </a:lnTo>
                  <a:lnTo>
                    <a:pt x="765" y="1172"/>
                  </a:lnTo>
                  <a:lnTo>
                    <a:pt x="768" y="1172"/>
                  </a:lnTo>
                  <a:lnTo>
                    <a:pt x="772" y="1174"/>
                  </a:lnTo>
                  <a:lnTo>
                    <a:pt x="779" y="1174"/>
                  </a:lnTo>
                  <a:lnTo>
                    <a:pt x="791" y="1172"/>
                  </a:lnTo>
                  <a:lnTo>
                    <a:pt x="796" y="1172"/>
                  </a:lnTo>
                  <a:lnTo>
                    <a:pt x="794" y="1172"/>
                  </a:lnTo>
                  <a:lnTo>
                    <a:pt x="794" y="1170"/>
                  </a:lnTo>
                  <a:lnTo>
                    <a:pt x="791" y="1167"/>
                  </a:lnTo>
                  <a:lnTo>
                    <a:pt x="791" y="1165"/>
                  </a:lnTo>
                  <a:lnTo>
                    <a:pt x="787" y="1163"/>
                  </a:lnTo>
                  <a:lnTo>
                    <a:pt x="787" y="1160"/>
                  </a:lnTo>
                  <a:lnTo>
                    <a:pt x="789" y="1158"/>
                  </a:lnTo>
                  <a:lnTo>
                    <a:pt x="791" y="1158"/>
                  </a:lnTo>
                  <a:lnTo>
                    <a:pt x="794" y="1158"/>
                  </a:lnTo>
                  <a:lnTo>
                    <a:pt x="796" y="1158"/>
                  </a:lnTo>
                  <a:lnTo>
                    <a:pt x="796" y="1160"/>
                  </a:lnTo>
                  <a:lnTo>
                    <a:pt x="798" y="1160"/>
                  </a:lnTo>
                  <a:lnTo>
                    <a:pt x="801" y="1160"/>
                  </a:lnTo>
                  <a:lnTo>
                    <a:pt x="803" y="1160"/>
                  </a:lnTo>
                  <a:lnTo>
                    <a:pt x="808" y="1160"/>
                  </a:lnTo>
                  <a:lnTo>
                    <a:pt x="810" y="1160"/>
                  </a:lnTo>
                  <a:lnTo>
                    <a:pt x="813" y="1160"/>
                  </a:lnTo>
                  <a:lnTo>
                    <a:pt x="813" y="1163"/>
                  </a:lnTo>
                  <a:lnTo>
                    <a:pt x="813" y="1165"/>
                  </a:lnTo>
                  <a:lnTo>
                    <a:pt x="815" y="1165"/>
                  </a:lnTo>
                  <a:lnTo>
                    <a:pt x="815" y="1167"/>
                  </a:lnTo>
                  <a:lnTo>
                    <a:pt x="817" y="1167"/>
                  </a:lnTo>
                  <a:lnTo>
                    <a:pt x="824" y="1167"/>
                  </a:lnTo>
                  <a:lnTo>
                    <a:pt x="829" y="1165"/>
                  </a:lnTo>
                  <a:lnTo>
                    <a:pt x="834" y="1163"/>
                  </a:lnTo>
                  <a:lnTo>
                    <a:pt x="834" y="1160"/>
                  </a:lnTo>
                  <a:lnTo>
                    <a:pt x="834" y="1153"/>
                  </a:lnTo>
                  <a:lnTo>
                    <a:pt x="834" y="1151"/>
                  </a:lnTo>
                  <a:lnTo>
                    <a:pt x="834" y="1148"/>
                  </a:lnTo>
                  <a:lnTo>
                    <a:pt x="831" y="1148"/>
                  </a:lnTo>
                  <a:lnTo>
                    <a:pt x="831" y="1146"/>
                  </a:lnTo>
                  <a:lnTo>
                    <a:pt x="834" y="1146"/>
                  </a:lnTo>
                  <a:lnTo>
                    <a:pt x="831" y="1144"/>
                  </a:lnTo>
                  <a:lnTo>
                    <a:pt x="831" y="1139"/>
                  </a:lnTo>
                  <a:lnTo>
                    <a:pt x="831" y="1137"/>
                  </a:lnTo>
                  <a:lnTo>
                    <a:pt x="831" y="1134"/>
                  </a:lnTo>
                  <a:lnTo>
                    <a:pt x="831" y="1134"/>
                  </a:lnTo>
                  <a:lnTo>
                    <a:pt x="831" y="1132"/>
                  </a:lnTo>
                  <a:lnTo>
                    <a:pt x="829" y="1132"/>
                  </a:lnTo>
                  <a:lnTo>
                    <a:pt x="827" y="1132"/>
                  </a:lnTo>
                  <a:lnTo>
                    <a:pt x="827" y="1129"/>
                  </a:lnTo>
                  <a:lnTo>
                    <a:pt x="824" y="1127"/>
                  </a:lnTo>
                  <a:lnTo>
                    <a:pt x="822" y="1125"/>
                  </a:lnTo>
                  <a:lnTo>
                    <a:pt x="820" y="1125"/>
                  </a:lnTo>
                  <a:lnTo>
                    <a:pt x="820" y="1122"/>
                  </a:lnTo>
                  <a:lnTo>
                    <a:pt x="822" y="1122"/>
                  </a:lnTo>
                  <a:lnTo>
                    <a:pt x="817" y="1120"/>
                  </a:lnTo>
                  <a:lnTo>
                    <a:pt x="815" y="1120"/>
                  </a:lnTo>
                  <a:lnTo>
                    <a:pt x="815" y="1118"/>
                  </a:lnTo>
                  <a:lnTo>
                    <a:pt x="805" y="1113"/>
                  </a:lnTo>
                  <a:lnTo>
                    <a:pt x="805" y="1111"/>
                  </a:lnTo>
                  <a:lnTo>
                    <a:pt x="803" y="1111"/>
                  </a:lnTo>
                  <a:lnTo>
                    <a:pt x="803" y="1108"/>
                  </a:lnTo>
                  <a:lnTo>
                    <a:pt x="798" y="1106"/>
                  </a:lnTo>
                  <a:lnTo>
                    <a:pt x="796" y="1106"/>
                  </a:lnTo>
                  <a:lnTo>
                    <a:pt x="794" y="1106"/>
                  </a:lnTo>
                  <a:lnTo>
                    <a:pt x="791" y="1104"/>
                  </a:lnTo>
                  <a:lnTo>
                    <a:pt x="787" y="1099"/>
                  </a:lnTo>
                  <a:lnTo>
                    <a:pt x="789" y="1099"/>
                  </a:lnTo>
                  <a:lnTo>
                    <a:pt x="791" y="1096"/>
                  </a:lnTo>
                  <a:lnTo>
                    <a:pt x="794" y="1096"/>
                  </a:lnTo>
                  <a:lnTo>
                    <a:pt x="791" y="1094"/>
                  </a:lnTo>
                  <a:lnTo>
                    <a:pt x="794" y="1094"/>
                  </a:lnTo>
                  <a:lnTo>
                    <a:pt x="796" y="1094"/>
                  </a:lnTo>
                  <a:lnTo>
                    <a:pt x="798" y="1094"/>
                  </a:lnTo>
                  <a:lnTo>
                    <a:pt x="798" y="1096"/>
                  </a:lnTo>
                  <a:lnTo>
                    <a:pt x="801" y="1096"/>
                  </a:lnTo>
                  <a:lnTo>
                    <a:pt x="798" y="1099"/>
                  </a:lnTo>
                  <a:lnTo>
                    <a:pt x="801" y="1099"/>
                  </a:lnTo>
                  <a:lnTo>
                    <a:pt x="803" y="1099"/>
                  </a:lnTo>
                  <a:lnTo>
                    <a:pt x="803" y="1101"/>
                  </a:lnTo>
                  <a:lnTo>
                    <a:pt x="805" y="1099"/>
                  </a:lnTo>
                  <a:lnTo>
                    <a:pt x="805" y="1101"/>
                  </a:lnTo>
                  <a:lnTo>
                    <a:pt x="803" y="1101"/>
                  </a:lnTo>
                  <a:lnTo>
                    <a:pt x="810" y="1108"/>
                  </a:lnTo>
                  <a:lnTo>
                    <a:pt x="822" y="1115"/>
                  </a:lnTo>
                  <a:lnTo>
                    <a:pt x="831" y="1122"/>
                  </a:lnTo>
                  <a:lnTo>
                    <a:pt x="831" y="1125"/>
                  </a:lnTo>
                  <a:lnTo>
                    <a:pt x="831" y="1125"/>
                  </a:lnTo>
                  <a:lnTo>
                    <a:pt x="831" y="1127"/>
                  </a:lnTo>
                  <a:lnTo>
                    <a:pt x="834" y="1125"/>
                  </a:lnTo>
                  <a:lnTo>
                    <a:pt x="836" y="1125"/>
                  </a:lnTo>
                  <a:lnTo>
                    <a:pt x="836" y="1127"/>
                  </a:lnTo>
                  <a:lnTo>
                    <a:pt x="836" y="1129"/>
                  </a:lnTo>
                  <a:lnTo>
                    <a:pt x="838" y="1132"/>
                  </a:lnTo>
                  <a:lnTo>
                    <a:pt x="841" y="1134"/>
                  </a:lnTo>
                  <a:lnTo>
                    <a:pt x="841" y="1137"/>
                  </a:lnTo>
                  <a:lnTo>
                    <a:pt x="843" y="1137"/>
                  </a:lnTo>
                  <a:lnTo>
                    <a:pt x="843" y="1139"/>
                  </a:lnTo>
                  <a:lnTo>
                    <a:pt x="841" y="1141"/>
                  </a:lnTo>
                  <a:lnTo>
                    <a:pt x="841" y="1144"/>
                  </a:lnTo>
                  <a:lnTo>
                    <a:pt x="841" y="1146"/>
                  </a:lnTo>
                  <a:lnTo>
                    <a:pt x="841" y="1148"/>
                  </a:lnTo>
                  <a:lnTo>
                    <a:pt x="841" y="1151"/>
                  </a:lnTo>
                  <a:lnTo>
                    <a:pt x="841" y="1153"/>
                  </a:lnTo>
                  <a:lnTo>
                    <a:pt x="838" y="1153"/>
                  </a:lnTo>
                  <a:lnTo>
                    <a:pt x="838" y="1155"/>
                  </a:lnTo>
                  <a:lnTo>
                    <a:pt x="838" y="1158"/>
                  </a:lnTo>
                  <a:lnTo>
                    <a:pt x="841" y="1160"/>
                  </a:lnTo>
                  <a:lnTo>
                    <a:pt x="843" y="1163"/>
                  </a:lnTo>
                  <a:lnTo>
                    <a:pt x="843" y="1165"/>
                  </a:lnTo>
                  <a:lnTo>
                    <a:pt x="846" y="1165"/>
                  </a:lnTo>
                  <a:lnTo>
                    <a:pt x="848" y="1165"/>
                  </a:lnTo>
                  <a:lnTo>
                    <a:pt x="850" y="1165"/>
                  </a:lnTo>
                  <a:lnTo>
                    <a:pt x="853" y="1165"/>
                  </a:lnTo>
                  <a:lnTo>
                    <a:pt x="855" y="1165"/>
                  </a:lnTo>
                  <a:lnTo>
                    <a:pt x="857" y="1165"/>
                  </a:lnTo>
                  <a:lnTo>
                    <a:pt x="860" y="1165"/>
                  </a:lnTo>
                  <a:lnTo>
                    <a:pt x="862" y="1165"/>
                  </a:lnTo>
                  <a:lnTo>
                    <a:pt x="864" y="1165"/>
                  </a:lnTo>
                  <a:lnTo>
                    <a:pt x="864" y="1163"/>
                  </a:lnTo>
                  <a:lnTo>
                    <a:pt x="867" y="1163"/>
                  </a:lnTo>
                  <a:lnTo>
                    <a:pt x="869" y="1163"/>
                  </a:lnTo>
                  <a:lnTo>
                    <a:pt x="872" y="1163"/>
                  </a:lnTo>
                  <a:lnTo>
                    <a:pt x="874" y="1163"/>
                  </a:lnTo>
                  <a:lnTo>
                    <a:pt x="874" y="1160"/>
                  </a:lnTo>
                  <a:lnTo>
                    <a:pt x="876" y="1160"/>
                  </a:lnTo>
                  <a:lnTo>
                    <a:pt x="876" y="1158"/>
                  </a:lnTo>
                  <a:lnTo>
                    <a:pt x="879" y="1158"/>
                  </a:lnTo>
                  <a:lnTo>
                    <a:pt x="881" y="1158"/>
                  </a:lnTo>
                  <a:lnTo>
                    <a:pt x="883" y="1158"/>
                  </a:lnTo>
                  <a:lnTo>
                    <a:pt x="886" y="1158"/>
                  </a:lnTo>
                  <a:lnTo>
                    <a:pt x="886" y="1155"/>
                  </a:lnTo>
                  <a:lnTo>
                    <a:pt x="888" y="1155"/>
                  </a:lnTo>
                  <a:lnTo>
                    <a:pt x="888" y="1155"/>
                  </a:lnTo>
                  <a:lnTo>
                    <a:pt x="888" y="1153"/>
                  </a:lnTo>
                  <a:lnTo>
                    <a:pt x="888" y="1151"/>
                  </a:lnTo>
                  <a:lnTo>
                    <a:pt x="888" y="1148"/>
                  </a:lnTo>
                  <a:lnTo>
                    <a:pt x="890" y="1148"/>
                  </a:lnTo>
                  <a:lnTo>
                    <a:pt x="890" y="1146"/>
                  </a:lnTo>
                  <a:lnTo>
                    <a:pt x="890" y="1144"/>
                  </a:lnTo>
                  <a:lnTo>
                    <a:pt x="890" y="1141"/>
                  </a:lnTo>
                  <a:lnTo>
                    <a:pt x="893" y="1141"/>
                  </a:lnTo>
                  <a:lnTo>
                    <a:pt x="895" y="1141"/>
                  </a:lnTo>
                  <a:lnTo>
                    <a:pt x="895" y="1139"/>
                  </a:lnTo>
                  <a:lnTo>
                    <a:pt x="898" y="1139"/>
                  </a:lnTo>
                  <a:lnTo>
                    <a:pt x="898" y="1137"/>
                  </a:lnTo>
                  <a:lnTo>
                    <a:pt x="900" y="1137"/>
                  </a:lnTo>
                  <a:lnTo>
                    <a:pt x="902" y="1137"/>
                  </a:lnTo>
                  <a:lnTo>
                    <a:pt x="902" y="1134"/>
                  </a:lnTo>
                  <a:lnTo>
                    <a:pt x="905" y="1134"/>
                  </a:lnTo>
                  <a:lnTo>
                    <a:pt x="905" y="1132"/>
                  </a:lnTo>
                  <a:lnTo>
                    <a:pt x="907" y="1132"/>
                  </a:lnTo>
                  <a:lnTo>
                    <a:pt x="907" y="1129"/>
                  </a:lnTo>
                  <a:lnTo>
                    <a:pt x="907" y="1127"/>
                  </a:lnTo>
                  <a:lnTo>
                    <a:pt x="905" y="1127"/>
                  </a:lnTo>
                  <a:lnTo>
                    <a:pt x="905" y="1125"/>
                  </a:lnTo>
                  <a:lnTo>
                    <a:pt x="902" y="1125"/>
                  </a:lnTo>
                  <a:lnTo>
                    <a:pt x="900" y="1125"/>
                  </a:lnTo>
                  <a:lnTo>
                    <a:pt x="900" y="1122"/>
                  </a:lnTo>
                  <a:lnTo>
                    <a:pt x="898" y="1122"/>
                  </a:lnTo>
                  <a:lnTo>
                    <a:pt x="898" y="1125"/>
                  </a:lnTo>
                  <a:lnTo>
                    <a:pt x="895" y="1125"/>
                  </a:lnTo>
                  <a:lnTo>
                    <a:pt x="893" y="1125"/>
                  </a:lnTo>
                  <a:lnTo>
                    <a:pt x="893" y="1127"/>
                  </a:lnTo>
                  <a:lnTo>
                    <a:pt x="890" y="1127"/>
                  </a:lnTo>
                  <a:lnTo>
                    <a:pt x="888" y="1127"/>
                  </a:lnTo>
                  <a:lnTo>
                    <a:pt x="888" y="1129"/>
                  </a:lnTo>
                  <a:lnTo>
                    <a:pt x="888" y="1129"/>
                  </a:lnTo>
                  <a:lnTo>
                    <a:pt x="886" y="1129"/>
                  </a:lnTo>
                  <a:lnTo>
                    <a:pt x="883" y="1129"/>
                  </a:lnTo>
                  <a:lnTo>
                    <a:pt x="881" y="1129"/>
                  </a:lnTo>
                  <a:lnTo>
                    <a:pt x="881" y="1127"/>
                  </a:lnTo>
                  <a:lnTo>
                    <a:pt x="883" y="1127"/>
                  </a:lnTo>
                  <a:lnTo>
                    <a:pt x="886" y="1127"/>
                  </a:lnTo>
                  <a:lnTo>
                    <a:pt x="888" y="1127"/>
                  </a:lnTo>
                  <a:lnTo>
                    <a:pt x="888" y="1127"/>
                  </a:lnTo>
                  <a:lnTo>
                    <a:pt x="888" y="1125"/>
                  </a:lnTo>
                  <a:lnTo>
                    <a:pt x="890" y="1125"/>
                  </a:lnTo>
                  <a:lnTo>
                    <a:pt x="893" y="1125"/>
                  </a:lnTo>
                  <a:lnTo>
                    <a:pt x="893" y="1122"/>
                  </a:lnTo>
                  <a:lnTo>
                    <a:pt x="895" y="1125"/>
                  </a:lnTo>
                  <a:lnTo>
                    <a:pt x="895" y="1122"/>
                  </a:lnTo>
                  <a:lnTo>
                    <a:pt x="898" y="1122"/>
                  </a:lnTo>
                  <a:lnTo>
                    <a:pt x="898" y="1120"/>
                  </a:lnTo>
                  <a:lnTo>
                    <a:pt x="898" y="1118"/>
                  </a:lnTo>
                  <a:lnTo>
                    <a:pt x="895" y="1118"/>
                  </a:lnTo>
                  <a:lnTo>
                    <a:pt x="895" y="1115"/>
                  </a:lnTo>
                  <a:lnTo>
                    <a:pt x="893" y="1115"/>
                  </a:lnTo>
                  <a:lnTo>
                    <a:pt x="890" y="1115"/>
                  </a:lnTo>
                  <a:lnTo>
                    <a:pt x="890" y="1115"/>
                  </a:lnTo>
                  <a:lnTo>
                    <a:pt x="888" y="1115"/>
                  </a:lnTo>
                  <a:lnTo>
                    <a:pt x="888" y="1115"/>
                  </a:lnTo>
                  <a:lnTo>
                    <a:pt x="886" y="1115"/>
                  </a:lnTo>
                  <a:lnTo>
                    <a:pt x="883" y="1115"/>
                  </a:lnTo>
                  <a:lnTo>
                    <a:pt x="881" y="1115"/>
                  </a:lnTo>
                  <a:lnTo>
                    <a:pt x="879" y="1115"/>
                  </a:lnTo>
                  <a:lnTo>
                    <a:pt x="876" y="1113"/>
                  </a:lnTo>
                  <a:lnTo>
                    <a:pt x="874" y="1113"/>
                  </a:lnTo>
                  <a:lnTo>
                    <a:pt x="874" y="1111"/>
                  </a:lnTo>
                  <a:lnTo>
                    <a:pt x="872" y="1111"/>
                  </a:lnTo>
                  <a:lnTo>
                    <a:pt x="869" y="1111"/>
                  </a:lnTo>
                  <a:lnTo>
                    <a:pt x="869" y="1108"/>
                  </a:lnTo>
                  <a:lnTo>
                    <a:pt x="869" y="1106"/>
                  </a:lnTo>
                  <a:lnTo>
                    <a:pt x="869" y="1104"/>
                  </a:lnTo>
                  <a:lnTo>
                    <a:pt x="869" y="1101"/>
                  </a:lnTo>
                  <a:lnTo>
                    <a:pt x="867" y="1101"/>
                  </a:lnTo>
                  <a:lnTo>
                    <a:pt x="867" y="1099"/>
                  </a:lnTo>
                  <a:lnTo>
                    <a:pt x="867" y="1096"/>
                  </a:lnTo>
                  <a:lnTo>
                    <a:pt x="867" y="1094"/>
                  </a:lnTo>
                  <a:lnTo>
                    <a:pt x="867" y="1092"/>
                  </a:lnTo>
                  <a:lnTo>
                    <a:pt x="867" y="1089"/>
                  </a:lnTo>
                  <a:lnTo>
                    <a:pt x="867" y="1087"/>
                  </a:lnTo>
                  <a:lnTo>
                    <a:pt x="869" y="1087"/>
                  </a:lnTo>
                  <a:lnTo>
                    <a:pt x="869" y="1085"/>
                  </a:lnTo>
                  <a:lnTo>
                    <a:pt x="869" y="1082"/>
                  </a:lnTo>
                  <a:lnTo>
                    <a:pt x="872" y="1082"/>
                  </a:lnTo>
                  <a:lnTo>
                    <a:pt x="872" y="1080"/>
                  </a:lnTo>
                  <a:lnTo>
                    <a:pt x="872" y="1078"/>
                  </a:lnTo>
                  <a:lnTo>
                    <a:pt x="872" y="1075"/>
                  </a:lnTo>
                  <a:lnTo>
                    <a:pt x="869" y="1075"/>
                  </a:lnTo>
                  <a:lnTo>
                    <a:pt x="869" y="1073"/>
                  </a:lnTo>
                  <a:lnTo>
                    <a:pt x="867" y="1073"/>
                  </a:lnTo>
                  <a:lnTo>
                    <a:pt x="867" y="1070"/>
                  </a:lnTo>
                  <a:lnTo>
                    <a:pt x="867" y="1068"/>
                  </a:lnTo>
                  <a:lnTo>
                    <a:pt x="864" y="1068"/>
                  </a:lnTo>
                  <a:lnTo>
                    <a:pt x="864" y="1066"/>
                  </a:lnTo>
                  <a:lnTo>
                    <a:pt x="862" y="1066"/>
                  </a:lnTo>
                  <a:lnTo>
                    <a:pt x="860" y="1066"/>
                  </a:lnTo>
                  <a:lnTo>
                    <a:pt x="857" y="1066"/>
                  </a:lnTo>
                  <a:lnTo>
                    <a:pt x="855" y="1066"/>
                  </a:lnTo>
                  <a:lnTo>
                    <a:pt x="853" y="1066"/>
                  </a:lnTo>
                  <a:lnTo>
                    <a:pt x="850" y="1066"/>
                  </a:lnTo>
                  <a:lnTo>
                    <a:pt x="848" y="1066"/>
                  </a:lnTo>
                  <a:lnTo>
                    <a:pt x="846" y="1066"/>
                  </a:lnTo>
                  <a:lnTo>
                    <a:pt x="843" y="1066"/>
                  </a:lnTo>
                  <a:lnTo>
                    <a:pt x="843" y="1068"/>
                  </a:lnTo>
                  <a:lnTo>
                    <a:pt x="841" y="1066"/>
                  </a:lnTo>
                  <a:lnTo>
                    <a:pt x="838" y="1061"/>
                  </a:lnTo>
                  <a:lnTo>
                    <a:pt x="838" y="1059"/>
                  </a:lnTo>
                  <a:lnTo>
                    <a:pt x="836" y="1059"/>
                  </a:lnTo>
                  <a:lnTo>
                    <a:pt x="834" y="1059"/>
                  </a:lnTo>
                  <a:lnTo>
                    <a:pt x="831" y="1059"/>
                  </a:lnTo>
                  <a:lnTo>
                    <a:pt x="831" y="1059"/>
                  </a:lnTo>
                  <a:lnTo>
                    <a:pt x="831" y="1056"/>
                  </a:lnTo>
                  <a:lnTo>
                    <a:pt x="831" y="1056"/>
                  </a:lnTo>
                  <a:lnTo>
                    <a:pt x="831" y="1059"/>
                  </a:lnTo>
                  <a:lnTo>
                    <a:pt x="829" y="1059"/>
                  </a:lnTo>
                  <a:lnTo>
                    <a:pt x="829" y="1056"/>
                  </a:lnTo>
                  <a:lnTo>
                    <a:pt x="829" y="1054"/>
                  </a:lnTo>
                  <a:lnTo>
                    <a:pt x="829" y="1052"/>
                  </a:lnTo>
                  <a:lnTo>
                    <a:pt x="827" y="1052"/>
                  </a:lnTo>
                  <a:lnTo>
                    <a:pt x="827" y="1049"/>
                  </a:lnTo>
                  <a:lnTo>
                    <a:pt x="824" y="1049"/>
                  </a:lnTo>
                  <a:lnTo>
                    <a:pt x="822" y="1047"/>
                  </a:lnTo>
                  <a:lnTo>
                    <a:pt x="822" y="1049"/>
                  </a:lnTo>
                  <a:lnTo>
                    <a:pt x="817" y="1047"/>
                  </a:lnTo>
                  <a:lnTo>
                    <a:pt x="796" y="1037"/>
                  </a:lnTo>
                  <a:lnTo>
                    <a:pt x="791" y="1035"/>
                  </a:lnTo>
                  <a:lnTo>
                    <a:pt x="758" y="1018"/>
                  </a:lnTo>
                  <a:lnTo>
                    <a:pt x="756" y="1018"/>
                  </a:lnTo>
                  <a:lnTo>
                    <a:pt x="753" y="1018"/>
                  </a:lnTo>
                  <a:lnTo>
                    <a:pt x="746" y="1014"/>
                  </a:lnTo>
                  <a:lnTo>
                    <a:pt x="742" y="1011"/>
                  </a:lnTo>
                  <a:lnTo>
                    <a:pt x="742" y="1009"/>
                  </a:lnTo>
                  <a:lnTo>
                    <a:pt x="742" y="1007"/>
                  </a:lnTo>
                  <a:lnTo>
                    <a:pt x="744" y="1007"/>
                  </a:lnTo>
                  <a:lnTo>
                    <a:pt x="744" y="1004"/>
                  </a:lnTo>
                  <a:lnTo>
                    <a:pt x="746" y="1004"/>
                  </a:lnTo>
                  <a:lnTo>
                    <a:pt x="749" y="1004"/>
                  </a:lnTo>
                  <a:lnTo>
                    <a:pt x="751" y="1004"/>
                  </a:lnTo>
                  <a:lnTo>
                    <a:pt x="756" y="1009"/>
                  </a:lnTo>
                  <a:lnTo>
                    <a:pt x="758" y="1009"/>
                  </a:lnTo>
                  <a:lnTo>
                    <a:pt x="758" y="1011"/>
                  </a:lnTo>
                  <a:lnTo>
                    <a:pt x="761" y="1011"/>
                  </a:lnTo>
                  <a:lnTo>
                    <a:pt x="763" y="1011"/>
                  </a:lnTo>
                  <a:lnTo>
                    <a:pt x="768" y="1014"/>
                  </a:lnTo>
                  <a:lnTo>
                    <a:pt x="772" y="1016"/>
                  </a:lnTo>
                  <a:lnTo>
                    <a:pt x="775" y="1018"/>
                  </a:lnTo>
                  <a:lnTo>
                    <a:pt x="777" y="1021"/>
                  </a:lnTo>
                  <a:lnTo>
                    <a:pt x="782" y="1021"/>
                  </a:lnTo>
                  <a:lnTo>
                    <a:pt x="787" y="1023"/>
                  </a:lnTo>
                  <a:lnTo>
                    <a:pt x="791" y="1026"/>
                  </a:lnTo>
                  <a:lnTo>
                    <a:pt x="796" y="1028"/>
                  </a:lnTo>
                  <a:lnTo>
                    <a:pt x="801" y="1030"/>
                  </a:lnTo>
                  <a:lnTo>
                    <a:pt x="805" y="1033"/>
                  </a:lnTo>
                  <a:lnTo>
                    <a:pt x="810" y="1035"/>
                  </a:lnTo>
                  <a:lnTo>
                    <a:pt x="815" y="1037"/>
                  </a:lnTo>
                  <a:lnTo>
                    <a:pt x="817" y="1037"/>
                  </a:lnTo>
                  <a:lnTo>
                    <a:pt x="820" y="1040"/>
                  </a:lnTo>
                  <a:lnTo>
                    <a:pt x="822" y="1040"/>
                  </a:lnTo>
                  <a:lnTo>
                    <a:pt x="824" y="1040"/>
                  </a:lnTo>
                  <a:lnTo>
                    <a:pt x="829" y="1042"/>
                  </a:lnTo>
                  <a:lnTo>
                    <a:pt x="831" y="1044"/>
                  </a:lnTo>
                  <a:lnTo>
                    <a:pt x="836" y="1047"/>
                  </a:lnTo>
                  <a:lnTo>
                    <a:pt x="860" y="1059"/>
                  </a:lnTo>
                  <a:lnTo>
                    <a:pt x="867" y="1059"/>
                  </a:lnTo>
                  <a:lnTo>
                    <a:pt x="872" y="1061"/>
                  </a:lnTo>
                  <a:lnTo>
                    <a:pt x="874" y="1061"/>
                  </a:lnTo>
                  <a:lnTo>
                    <a:pt x="876" y="1061"/>
                  </a:lnTo>
                  <a:lnTo>
                    <a:pt x="879" y="1059"/>
                  </a:lnTo>
                  <a:lnTo>
                    <a:pt x="883" y="1059"/>
                  </a:lnTo>
                  <a:lnTo>
                    <a:pt x="886" y="1059"/>
                  </a:lnTo>
                  <a:lnTo>
                    <a:pt x="888" y="1059"/>
                  </a:lnTo>
                  <a:lnTo>
                    <a:pt x="895" y="1052"/>
                  </a:lnTo>
                  <a:lnTo>
                    <a:pt x="902" y="1040"/>
                  </a:lnTo>
                  <a:lnTo>
                    <a:pt x="914" y="1030"/>
                  </a:lnTo>
                  <a:lnTo>
                    <a:pt x="919" y="1028"/>
                  </a:lnTo>
                  <a:lnTo>
                    <a:pt x="926" y="1026"/>
                  </a:lnTo>
                  <a:lnTo>
                    <a:pt x="928" y="1026"/>
                  </a:lnTo>
                  <a:lnTo>
                    <a:pt x="931" y="1028"/>
                  </a:lnTo>
                  <a:lnTo>
                    <a:pt x="935" y="1026"/>
                  </a:lnTo>
                  <a:lnTo>
                    <a:pt x="945" y="1033"/>
                  </a:lnTo>
                  <a:lnTo>
                    <a:pt x="945" y="1030"/>
                  </a:lnTo>
                  <a:lnTo>
                    <a:pt x="947" y="1028"/>
                  </a:lnTo>
                  <a:lnTo>
                    <a:pt x="942" y="1021"/>
                  </a:lnTo>
                  <a:lnTo>
                    <a:pt x="945" y="1018"/>
                  </a:lnTo>
                  <a:lnTo>
                    <a:pt x="942" y="1016"/>
                  </a:lnTo>
                  <a:lnTo>
                    <a:pt x="942" y="1014"/>
                  </a:lnTo>
                  <a:lnTo>
                    <a:pt x="945" y="1011"/>
                  </a:lnTo>
                  <a:lnTo>
                    <a:pt x="945" y="1009"/>
                  </a:lnTo>
                  <a:lnTo>
                    <a:pt x="945" y="1007"/>
                  </a:lnTo>
                  <a:lnTo>
                    <a:pt x="947" y="1007"/>
                  </a:lnTo>
                  <a:lnTo>
                    <a:pt x="952" y="1004"/>
                  </a:lnTo>
                  <a:lnTo>
                    <a:pt x="954" y="1004"/>
                  </a:lnTo>
                  <a:lnTo>
                    <a:pt x="957" y="1002"/>
                  </a:lnTo>
                  <a:lnTo>
                    <a:pt x="959" y="1002"/>
                  </a:lnTo>
                  <a:lnTo>
                    <a:pt x="961" y="1002"/>
                  </a:lnTo>
                  <a:lnTo>
                    <a:pt x="964" y="1000"/>
                  </a:lnTo>
                  <a:lnTo>
                    <a:pt x="964" y="997"/>
                  </a:lnTo>
                  <a:lnTo>
                    <a:pt x="966" y="997"/>
                  </a:lnTo>
                  <a:lnTo>
                    <a:pt x="968" y="995"/>
                  </a:lnTo>
                  <a:lnTo>
                    <a:pt x="971" y="995"/>
                  </a:lnTo>
                  <a:lnTo>
                    <a:pt x="973" y="992"/>
                  </a:lnTo>
                  <a:lnTo>
                    <a:pt x="975" y="992"/>
                  </a:lnTo>
                  <a:lnTo>
                    <a:pt x="975" y="990"/>
                  </a:lnTo>
                  <a:lnTo>
                    <a:pt x="978" y="988"/>
                  </a:lnTo>
                  <a:lnTo>
                    <a:pt x="980" y="985"/>
                  </a:lnTo>
                  <a:lnTo>
                    <a:pt x="983" y="983"/>
                  </a:lnTo>
                  <a:lnTo>
                    <a:pt x="978" y="976"/>
                  </a:lnTo>
                  <a:lnTo>
                    <a:pt x="973" y="974"/>
                  </a:lnTo>
                  <a:lnTo>
                    <a:pt x="973" y="971"/>
                  </a:lnTo>
                  <a:lnTo>
                    <a:pt x="973" y="969"/>
                  </a:lnTo>
                  <a:lnTo>
                    <a:pt x="971" y="969"/>
                  </a:lnTo>
                  <a:lnTo>
                    <a:pt x="968" y="969"/>
                  </a:lnTo>
                  <a:lnTo>
                    <a:pt x="966" y="969"/>
                  </a:lnTo>
                  <a:lnTo>
                    <a:pt x="966" y="966"/>
                  </a:lnTo>
                  <a:lnTo>
                    <a:pt x="961" y="964"/>
                  </a:lnTo>
                  <a:lnTo>
                    <a:pt x="959" y="959"/>
                  </a:lnTo>
                  <a:lnTo>
                    <a:pt x="957" y="957"/>
                  </a:lnTo>
                  <a:lnTo>
                    <a:pt x="952" y="952"/>
                  </a:lnTo>
                  <a:lnTo>
                    <a:pt x="950" y="950"/>
                  </a:lnTo>
                  <a:lnTo>
                    <a:pt x="945" y="945"/>
                  </a:lnTo>
                  <a:lnTo>
                    <a:pt x="942" y="945"/>
                  </a:lnTo>
                  <a:lnTo>
                    <a:pt x="940" y="943"/>
                  </a:lnTo>
                  <a:lnTo>
                    <a:pt x="938" y="940"/>
                  </a:lnTo>
                  <a:lnTo>
                    <a:pt x="935" y="940"/>
                  </a:lnTo>
                  <a:lnTo>
                    <a:pt x="935" y="938"/>
                  </a:lnTo>
                  <a:lnTo>
                    <a:pt x="933" y="938"/>
                  </a:lnTo>
                  <a:lnTo>
                    <a:pt x="931" y="938"/>
                  </a:lnTo>
                  <a:lnTo>
                    <a:pt x="928" y="938"/>
                  </a:lnTo>
                  <a:lnTo>
                    <a:pt x="928" y="936"/>
                  </a:lnTo>
                  <a:lnTo>
                    <a:pt x="926" y="933"/>
                  </a:lnTo>
                  <a:lnTo>
                    <a:pt x="924" y="933"/>
                  </a:lnTo>
                  <a:lnTo>
                    <a:pt x="924" y="931"/>
                  </a:lnTo>
                  <a:lnTo>
                    <a:pt x="924" y="929"/>
                  </a:lnTo>
                  <a:lnTo>
                    <a:pt x="921" y="929"/>
                  </a:lnTo>
                  <a:lnTo>
                    <a:pt x="919" y="929"/>
                  </a:lnTo>
                  <a:lnTo>
                    <a:pt x="919" y="926"/>
                  </a:lnTo>
                  <a:lnTo>
                    <a:pt x="919" y="924"/>
                  </a:lnTo>
                  <a:lnTo>
                    <a:pt x="916" y="924"/>
                  </a:lnTo>
                  <a:lnTo>
                    <a:pt x="916" y="922"/>
                  </a:lnTo>
                  <a:lnTo>
                    <a:pt x="916" y="919"/>
                  </a:lnTo>
                  <a:lnTo>
                    <a:pt x="916" y="917"/>
                  </a:lnTo>
                  <a:lnTo>
                    <a:pt x="914" y="917"/>
                  </a:lnTo>
                  <a:lnTo>
                    <a:pt x="912" y="917"/>
                  </a:lnTo>
                  <a:lnTo>
                    <a:pt x="912" y="914"/>
                  </a:lnTo>
                  <a:lnTo>
                    <a:pt x="909" y="917"/>
                  </a:lnTo>
                  <a:lnTo>
                    <a:pt x="907" y="917"/>
                  </a:lnTo>
                  <a:lnTo>
                    <a:pt x="907" y="914"/>
                  </a:lnTo>
                  <a:lnTo>
                    <a:pt x="905" y="914"/>
                  </a:lnTo>
                  <a:lnTo>
                    <a:pt x="905" y="912"/>
                  </a:lnTo>
                  <a:lnTo>
                    <a:pt x="902" y="912"/>
                  </a:lnTo>
                  <a:lnTo>
                    <a:pt x="902" y="910"/>
                  </a:lnTo>
                  <a:lnTo>
                    <a:pt x="900" y="907"/>
                  </a:lnTo>
                  <a:lnTo>
                    <a:pt x="898" y="907"/>
                  </a:lnTo>
                  <a:lnTo>
                    <a:pt x="898" y="905"/>
                  </a:lnTo>
                  <a:lnTo>
                    <a:pt x="898" y="903"/>
                  </a:lnTo>
                  <a:lnTo>
                    <a:pt x="900" y="903"/>
                  </a:lnTo>
                  <a:lnTo>
                    <a:pt x="902" y="903"/>
                  </a:lnTo>
                  <a:lnTo>
                    <a:pt x="902" y="905"/>
                  </a:lnTo>
                  <a:lnTo>
                    <a:pt x="905" y="903"/>
                  </a:lnTo>
                  <a:lnTo>
                    <a:pt x="907" y="903"/>
                  </a:lnTo>
                  <a:lnTo>
                    <a:pt x="907" y="905"/>
                  </a:lnTo>
                  <a:lnTo>
                    <a:pt x="909" y="905"/>
                  </a:lnTo>
                  <a:lnTo>
                    <a:pt x="909" y="907"/>
                  </a:lnTo>
                  <a:lnTo>
                    <a:pt x="912" y="907"/>
                  </a:lnTo>
                  <a:lnTo>
                    <a:pt x="912" y="910"/>
                  </a:lnTo>
                  <a:lnTo>
                    <a:pt x="914" y="910"/>
                  </a:lnTo>
                  <a:lnTo>
                    <a:pt x="916" y="912"/>
                  </a:lnTo>
                  <a:lnTo>
                    <a:pt x="919" y="912"/>
                  </a:lnTo>
                  <a:lnTo>
                    <a:pt x="919" y="914"/>
                  </a:lnTo>
                  <a:lnTo>
                    <a:pt x="919" y="917"/>
                  </a:lnTo>
                  <a:lnTo>
                    <a:pt x="919" y="919"/>
                  </a:lnTo>
                  <a:lnTo>
                    <a:pt x="919" y="922"/>
                  </a:lnTo>
                  <a:lnTo>
                    <a:pt x="921" y="922"/>
                  </a:lnTo>
                  <a:lnTo>
                    <a:pt x="921" y="924"/>
                  </a:lnTo>
                  <a:lnTo>
                    <a:pt x="921" y="926"/>
                  </a:lnTo>
                  <a:lnTo>
                    <a:pt x="924" y="929"/>
                  </a:lnTo>
                  <a:lnTo>
                    <a:pt x="926" y="929"/>
                  </a:lnTo>
                  <a:lnTo>
                    <a:pt x="928" y="931"/>
                  </a:lnTo>
                  <a:lnTo>
                    <a:pt x="931" y="933"/>
                  </a:lnTo>
                  <a:lnTo>
                    <a:pt x="933" y="936"/>
                  </a:lnTo>
                  <a:lnTo>
                    <a:pt x="938" y="936"/>
                  </a:lnTo>
                  <a:lnTo>
                    <a:pt x="940" y="936"/>
                  </a:lnTo>
                  <a:lnTo>
                    <a:pt x="940" y="933"/>
                  </a:lnTo>
                  <a:lnTo>
                    <a:pt x="942" y="933"/>
                  </a:lnTo>
                  <a:lnTo>
                    <a:pt x="945" y="933"/>
                  </a:lnTo>
                  <a:lnTo>
                    <a:pt x="945" y="931"/>
                  </a:lnTo>
                  <a:lnTo>
                    <a:pt x="945" y="933"/>
                  </a:lnTo>
                  <a:lnTo>
                    <a:pt x="947" y="936"/>
                  </a:lnTo>
                  <a:lnTo>
                    <a:pt x="952" y="936"/>
                  </a:lnTo>
                  <a:lnTo>
                    <a:pt x="952" y="938"/>
                  </a:lnTo>
                  <a:lnTo>
                    <a:pt x="952" y="940"/>
                  </a:lnTo>
                  <a:lnTo>
                    <a:pt x="952" y="943"/>
                  </a:lnTo>
                  <a:lnTo>
                    <a:pt x="954" y="943"/>
                  </a:lnTo>
                  <a:lnTo>
                    <a:pt x="954" y="945"/>
                  </a:lnTo>
                  <a:lnTo>
                    <a:pt x="957" y="945"/>
                  </a:lnTo>
                  <a:lnTo>
                    <a:pt x="959" y="945"/>
                  </a:lnTo>
                  <a:lnTo>
                    <a:pt x="959" y="945"/>
                  </a:lnTo>
                  <a:lnTo>
                    <a:pt x="961" y="945"/>
                  </a:lnTo>
                  <a:lnTo>
                    <a:pt x="964" y="945"/>
                  </a:lnTo>
                  <a:lnTo>
                    <a:pt x="964" y="948"/>
                  </a:lnTo>
                  <a:lnTo>
                    <a:pt x="964" y="950"/>
                  </a:lnTo>
                  <a:lnTo>
                    <a:pt x="961" y="950"/>
                  </a:lnTo>
                  <a:lnTo>
                    <a:pt x="961" y="952"/>
                  </a:lnTo>
                  <a:lnTo>
                    <a:pt x="964" y="952"/>
                  </a:lnTo>
                  <a:lnTo>
                    <a:pt x="964" y="955"/>
                  </a:lnTo>
                  <a:lnTo>
                    <a:pt x="966" y="955"/>
                  </a:lnTo>
                  <a:lnTo>
                    <a:pt x="966" y="957"/>
                  </a:lnTo>
                  <a:lnTo>
                    <a:pt x="968" y="957"/>
                  </a:lnTo>
                  <a:lnTo>
                    <a:pt x="968" y="959"/>
                  </a:lnTo>
                  <a:lnTo>
                    <a:pt x="971" y="959"/>
                  </a:lnTo>
                  <a:lnTo>
                    <a:pt x="971" y="962"/>
                  </a:lnTo>
                  <a:lnTo>
                    <a:pt x="973" y="962"/>
                  </a:lnTo>
                  <a:lnTo>
                    <a:pt x="973" y="964"/>
                  </a:lnTo>
                  <a:lnTo>
                    <a:pt x="975" y="964"/>
                  </a:lnTo>
                  <a:lnTo>
                    <a:pt x="978" y="964"/>
                  </a:lnTo>
                  <a:lnTo>
                    <a:pt x="980" y="964"/>
                  </a:lnTo>
                  <a:lnTo>
                    <a:pt x="980" y="966"/>
                  </a:lnTo>
                  <a:lnTo>
                    <a:pt x="983" y="966"/>
                  </a:lnTo>
                  <a:lnTo>
                    <a:pt x="987" y="969"/>
                  </a:lnTo>
                  <a:lnTo>
                    <a:pt x="987" y="971"/>
                  </a:lnTo>
                  <a:lnTo>
                    <a:pt x="990" y="971"/>
                  </a:lnTo>
                  <a:lnTo>
                    <a:pt x="990" y="974"/>
                  </a:lnTo>
                  <a:lnTo>
                    <a:pt x="992" y="974"/>
                  </a:lnTo>
                  <a:lnTo>
                    <a:pt x="994" y="976"/>
                  </a:lnTo>
                  <a:lnTo>
                    <a:pt x="997" y="978"/>
                  </a:lnTo>
                  <a:lnTo>
                    <a:pt x="999" y="978"/>
                  </a:lnTo>
                  <a:lnTo>
                    <a:pt x="1001" y="981"/>
                  </a:lnTo>
                  <a:lnTo>
                    <a:pt x="1001" y="981"/>
                  </a:lnTo>
                  <a:lnTo>
                    <a:pt x="1004" y="981"/>
                  </a:lnTo>
                  <a:lnTo>
                    <a:pt x="1006" y="981"/>
                  </a:lnTo>
                  <a:lnTo>
                    <a:pt x="1009" y="981"/>
                  </a:lnTo>
                  <a:lnTo>
                    <a:pt x="1009" y="978"/>
                  </a:lnTo>
                  <a:lnTo>
                    <a:pt x="1013" y="976"/>
                  </a:lnTo>
                  <a:lnTo>
                    <a:pt x="1020" y="974"/>
                  </a:lnTo>
                  <a:lnTo>
                    <a:pt x="1023" y="971"/>
                  </a:lnTo>
                  <a:lnTo>
                    <a:pt x="1025" y="971"/>
                  </a:lnTo>
                  <a:lnTo>
                    <a:pt x="1027" y="971"/>
                  </a:lnTo>
                  <a:lnTo>
                    <a:pt x="1030" y="974"/>
                  </a:lnTo>
                  <a:lnTo>
                    <a:pt x="1032" y="971"/>
                  </a:lnTo>
                  <a:lnTo>
                    <a:pt x="1037" y="969"/>
                  </a:lnTo>
                  <a:lnTo>
                    <a:pt x="1035" y="969"/>
                  </a:lnTo>
                  <a:lnTo>
                    <a:pt x="1032" y="969"/>
                  </a:lnTo>
                  <a:lnTo>
                    <a:pt x="1027" y="966"/>
                  </a:lnTo>
                  <a:lnTo>
                    <a:pt x="1025" y="964"/>
                  </a:lnTo>
                  <a:lnTo>
                    <a:pt x="1023" y="962"/>
                  </a:lnTo>
                  <a:lnTo>
                    <a:pt x="1023" y="959"/>
                  </a:lnTo>
                  <a:lnTo>
                    <a:pt x="1020" y="957"/>
                  </a:lnTo>
                  <a:lnTo>
                    <a:pt x="1020" y="955"/>
                  </a:lnTo>
                  <a:lnTo>
                    <a:pt x="1018" y="955"/>
                  </a:lnTo>
                  <a:lnTo>
                    <a:pt x="1018" y="952"/>
                  </a:lnTo>
                  <a:lnTo>
                    <a:pt x="1011" y="945"/>
                  </a:lnTo>
                  <a:lnTo>
                    <a:pt x="1006" y="940"/>
                  </a:lnTo>
                  <a:lnTo>
                    <a:pt x="1006" y="936"/>
                  </a:lnTo>
                  <a:lnTo>
                    <a:pt x="1004" y="936"/>
                  </a:lnTo>
                  <a:lnTo>
                    <a:pt x="1004" y="933"/>
                  </a:lnTo>
                  <a:lnTo>
                    <a:pt x="1001" y="933"/>
                  </a:lnTo>
                  <a:lnTo>
                    <a:pt x="1001" y="931"/>
                  </a:lnTo>
                  <a:lnTo>
                    <a:pt x="1001" y="929"/>
                  </a:lnTo>
                  <a:lnTo>
                    <a:pt x="1004" y="929"/>
                  </a:lnTo>
                  <a:lnTo>
                    <a:pt x="1004" y="926"/>
                  </a:lnTo>
                  <a:lnTo>
                    <a:pt x="1001" y="924"/>
                  </a:lnTo>
                  <a:lnTo>
                    <a:pt x="1001" y="922"/>
                  </a:lnTo>
                  <a:lnTo>
                    <a:pt x="1001" y="922"/>
                  </a:lnTo>
                  <a:lnTo>
                    <a:pt x="1001" y="919"/>
                  </a:lnTo>
                  <a:lnTo>
                    <a:pt x="985" y="898"/>
                  </a:lnTo>
                  <a:lnTo>
                    <a:pt x="985" y="896"/>
                  </a:lnTo>
                  <a:lnTo>
                    <a:pt x="971" y="877"/>
                  </a:lnTo>
                  <a:lnTo>
                    <a:pt x="968" y="877"/>
                  </a:lnTo>
                  <a:lnTo>
                    <a:pt x="966" y="874"/>
                  </a:lnTo>
                  <a:lnTo>
                    <a:pt x="966" y="872"/>
                  </a:lnTo>
                  <a:lnTo>
                    <a:pt x="968" y="872"/>
                  </a:lnTo>
                  <a:lnTo>
                    <a:pt x="987" y="893"/>
                  </a:lnTo>
                  <a:lnTo>
                    <a:pt x="987" y="896"/>
                  </a:lnTo>
                  <a:lnTo>
                    <a:pt x="1001" y="917"/>
                  </a:lnTo>
                  <a:lnTo>
                    <a:pt x="1004" y="919"/>
                  </a:lnTo>
                  <a:lnTo>
                    <a:pt x="1009" y="926"/>
                  </a:lnTo>
                  <a:lnTo>
                    <a:pt x="1011" y="926"/>
                  </a:lnTo>
                  <a:lnTo>
                    <a:pt x="1013" y="926"/>
                  </a:lnTo>
                  <a:lnTo>
                    <a:pt x="1016" y="926"/>
                  </a:lnTo>
                  <a:lnTo>
                    <a:pt x="1020" y="931"/>
                  </a:lnTo>
                  <a:lnTo>
                    <a:pt x="1023" y="936"/>
                  </a:lnTo>
                  <a:lnTo>
                    <a:pt x="1025" y="940"/>
                  </a:lnTo>
                  <a:lnTo>
                    <a:pt x="1032" y="952"/>
                  </a:lnTo>
                  <a:lnTo>
                    <a:pt x="1042" y="959"/>
                  </a:lnTo>
                  <a:lnTo>
                    <a:pt x="1044" y="957"/>
                  </a:lnTo>
                  <a:lnTo>
                    <a:pt x="1053" y="952"/>
                  </a:lnTo>
                  <a:lnTo>
                    <a:pt x="1058" y="950"/>
                  </a:lnTo>
                  <a:lnTo>
                    <a:pt x="1061" y="948"/>
                  </a:lnTo>
                  <a:lnTo>
                    <a:pt x="1063" y="945"/>
                  </a:lnTo>
                  <a:lnTo>
                    <a:pt x="1065" y="945"/>
                  </a:lnTo>
                  <a:lnTo>
                    <a:pt x="1070" y="943"/>
                  </a:lnTo>
                  <a:lnTo>
                    <a:pt x="1072" y="943"/>
                  </a:lnTo>
                  <a:lnTo>
                    <a:pt x="1075" y="943"/>
                  </a:lnTo>
                  <a:lnTo>
                    <a:pt x="1075" y="940"/>
                  </a:lnTo>
                  <a:lnTo>
                    <a:pt x="1077" y="940"/>
                  </a:lnTo>
                  <a:lnTo>
                    <a:pt x="1079" y="940"/>
                  </a:lnTo>
                  <a:lnTo>
                    <a:pt x="1082" y="940"/>
                  </a:lnTo>
                  <a:lnTo>
                    <a:pt x="1084" y="940"/>
                  </a:lnTo>
                  <a:lnTo>
                    <a:pt x="1087" y="940"/>
                  </a:lnTo>
                  <a:lnTo>
                    <a:pt x="1089" y="940"/>
                  </a:lnTo>
                  <a:lnTo>
                    <a:pt x="1091" y="940"/>
                  </a:lnTo>
                  <a:lnTo>
                    <a:pt x="1094" y="940"/>
                  </a:lnTo>
                  <a:lnTo>
                    <a:pt x="1096" y="938"/>
                  </a:lnTo>
                  <a:lnTo>
                    <a:pt x="1098" y="938"/>
                  </a:lnTo>
                  <a:lnTo>
                    <a:pt x="1101" y="938"/>
                  </a:lnTo>
                  <a:lnTo>
                    <a:pt x="1094" y="914"/>
                  </a:lnTo>
                  <a:lnTo>
                    <a:pt x="1096" y="907"/>
                  </a:lnTo>
                  <a:lnTo>
                    <a:pt x="1098" y="905"/>
                  </a:lnTo>
                  <a:lnTo>
                    <a:pt x="1098" y="903"/>
                  </a:lnTo>
                  <a:lnTo>
                    <a:pt x="1098" y="898"/>
                  </a:lnTo>
                  <a:lnTo>
                    <a:pt x="1101" y="896"/>
                  </a:lnTo>
                  <a:lnTo>
                    <a:pt x="1103" y="893"/>
                  </a:lnTo>
                  <a:lnTo>
                    <a:pt x="1101" y="893"/>
                  </a:lnTo>
                  <a:lnTo>
                    <a:pt x="1101" y="891"/>
                  </a:lnTo>
                  <a:lnTo>
                    <a:pt x="1098" y="889"/>
                  </a:lnTo>
                  <a:lnTo>
                    <a:pt x="1096" y="889"/>
                  </a:lnTo>
                  <a:lnTo>
                    <a:pt x="1096" y="889"/>
                  </a:lnTo>
                  <a:lnTo>
                    <a:pt x="1094" y="886"/>
                  </a:lnTo>
                  <a:lnTo>
                    <a:pt x="1091" y="884"/>
                  </a:lnTo>
                  <a:lnTo>
                    <a:pt x="1089" y="884"/>
                  </a:lnTo>
                  <a:lnTo>
                    <a:pt x="1089" y="881"/>
                  </a:lnTo>
                  <a:lnTo>
                    <a:pt x="1089" y="879"/>
                  </a:lnTo>
                  <a:lnTo>
                    <a:pt x="1087" y="879"/>
                  </a:lnTo>
                  <a:lnTo>
                    <a:pt x="1087" y="877"/>
                  </a:lnTo>
                  <a:lnTo>
                    <a:pt x="1084" y="874"/>
                  </a:lnTo>
                  <a:lnTo>
                    <a:pt x="1084" y="872"/>
                  </a:lnTo>
                  <a:lnTo>
                    <a:pt x="1082" y="870"/>
                  </a:lnTo>
                  <a:lnTo>
                    <a:pt x="1079" y="867"/>
                  </a:lnTo>
                  <a:lnTo>
                    <a:pt x="1077" y="867"/>
                  </a:lnTo>
                  <a:lnTo>
                    <a:pt x="1075" y="867"/>
                  </a:lnTo>
                  <a:lnTo>
                    <a:pt x="1072" y="867"/>
                  </a:lnTo>
                  <a:lnTo>
                    <a:pt x="1068" y="865"/>
                  </a:lnTo>
                  <a:lnTo>
                    <a:pt x="1065" y="865"/>
                  </a:lnTo>
                  <a:lnTo>
                    <a:pt x="1065" y="863"/>
                  </a:lnTo>
                  <a:lnTo>
                    <a:pt x="1063" y="860"/>
                  </a:lnTo>
                  <a:lnTo>
                    <a:pt x="1065" y="860"/>
                  </a:lnTo>
                  <a:lnTo>
                    <a:pt x="1065" y="858"/>
                  </a:lnTo>
                  <a:lnTo>
                    <a:pt x="1063" y="858"/>
                  </a:lnTo>
                  <a:lnTo>
                    <a:pt x="1063" y="855"/>
                  </a:lnTo>
                  <a:lnTo>
                    <a:pt x="1065" y="855"/>
                  </a:lnTo>
                  <a:lnTo>
                    <a:pt x="1065" y="853"/>
                  </a:lnTo>
                  <a:lnTo>
                    <a:pt x="1068" y="853"/>
                  </a:lnTo>
                  <a:lnTo>
                    <a:pt x="1072" y="851"/>
                  </a:lnTo>
                  <a:lnTo>
                    <a:pt x="1072" y="853"/>
                  </a:lnTo>
                  <a:lnTo>
                    <a:pt x="1072" y="855"/>
                  </a:lnTo>
                  <a:lnTo>
                    <a:pt x="1072" y="858"/>
                  </a:lnTo>
                  <a:lnTo>
                    <a:pt x="1075" y="858"/>
                  </a:lnTo>
                  <a:lnTo>
                    <a:pt x="1077" y="858"/>
                  </a:lnTo>
                  <a:lnTo>
                    <a:pt x="1079" y="858"/>
                  </a:lnTo>
                  <a:lnTo>
                    <a:pt x="1079" y="855"/>
                  </a:lnTo>
                  <a:lnTo>
                    <a:pt x="1082" y="855"/>
                  </a:lnTo>
                  <a:lnTo>
                    <a:pt x="1082" y="853"/>
                  </a:lnTo>
                  <a:lnTo>
                    <a:pt x="1079" y="853"/>
                  </a:lnTo>
                  <a:lnTo>
                    <a:pt x="1079" y="851"/>
                  </a:lnTo>
                  <a:lnTo>
                    <a:pt x="1077" y="851"/>
                  </a:lnTo>
                  <a:lnTo>
                    <a:pt x="1075" y="848"/>
                  </a:lnTo>
                  <a:lnTo>
                    <a:pt x="1075" y="846"/>
                  </a:lnTo>
                  <a:lnTo>
                    <a:pt x="1077" y="846"/>
                  </a:lnTo>
                  <a:lnTo>
                    <a:pt x="1077" y="844"/>
                  </a:lnTo>
                  <a:lnTo>
                    <a:pt x="1079" y="844"/>
                  </a:lnTo>
                  <a:lnTo>
                    <a:pt x="1079" y="846"/>
                  </a:lnTo>
                  <a:lnTo>
                    <a:pt x="1082" y="846"/>
                  </a:lnTo>
                  <a:lnTo>
                    <a:pt x="1084" y="846"/>
                  </a:lnTo>
                  <a:lnTo>
                    <a:pt x="1084" y="848"/>
                  </a:lnTo>
                  <a:lnTo>
                    <a:pt x="1087" y="848"/>
                  </a:lnTo>
                  <a:lnTo>
                    <a:pt x="1087" y="851"/>
                  </a:lnTo>
                  <a:lnTo>
                    <a:pt x="1084" y="851"/>
                  </a:lnTo>
                  <a:lnTo>
                    <a:pt x="1084" y="853"/>
                  </a:lnTo>
                  <a:lnTo>
                    <a:pt x="1084" y="855"/>
                  </a:lnTo>
                  <a:lnTo>
                    <a:pt x="1084" y="858"/>
                  </a:lnTo>
                  <a:lnTo>
                    <a:pt x="1082" y="858"/>
                  </a:lnTo>
                  <a:lnTo>
                    <a:pt x="1079" y="858"/>
                  </a:lnTo>
                  <a:lnTo>
                    <a:pt x="1079" y="860"/>
                  </a:lnTo>
                  <a:lnTo>
                    <a:pt x="1077" y="860"/>
                  </a:lnTo>
                  <a:lnTo>
                    <a:pt x="1075" y="860"/>
                  </a:lnTo>
                  <a:lnTo>
                    <a:pt x="1077" y="863"/>
                  </a:lnTo>
                  <a:lnTo>
                    <a:pt x="1079" y="863"/>
                  </a:lnTo>
                  <a:lnTo>
                    <a:pt x="1084" y="867"/>
                  </a:lnTo>
                  <a:lnTo>
                    <a:pt x="1087" y="867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9" y="872"/>
                  </a:lnTo>
                  <a:lnTo>
                    <a:pt x="1089" y="874"/>
                  </a:lnTo>
                  <a:lnTo>
                    <a:pt x="1091" y="874"/>
                  </a:lnTo>
                  <a:lnTo>
                    <a:pt x="1091" y="877"/>
                  </a:lnTo>
                  <a:lnTo>
                    <a:pt x="1094" y="879"/>
                  </a:lnTo>
                  <a:lnTo>
                    <a:pt x="1094" y="881"/>
                  </a:lnTo>
                  <a:lnTo>
                    <a:pt x="1096" y="881"/>
                  </a:lnTo>
                  <a:lnTo>
                    <a:pt x="1096" y="884"/>
                  </a:lnTo>
                  <a:lnTo>
                    <a:pt x="1098" y="884"/>
                  </a:lnTo>
                  <a:lnTo>
                    <a:pt x="1101" y="884"/>
                  </a:lnTo>
                  <a:lnTo>
                    <a:pt x="1101" y="881"/>
                  </a:lnTo>
                  <a:lnTo>
                    <a:pt x="1103" y="881"/>
                  </a:lnTo>
                  <a:lnTo>
                    <a:pt x="1103" y="884"/>
                  </a:lnTo>
                  <a:lnTo>
                    <a:pt x="1105" y="884"/>
                  </a:lnTo>
                  <a:lnTo>
                    <a:pt x="1105" y="886"/>
                  </a:lnTo>
                  <a:lnTo>
                    <a:pt x="1105" y="889"/>
                  </a:lnTo>
                  <a:lnTo>
                    <a:pt x="1105" y="889"/>
                  </a:lnTo>
                  <a:lnTo>
                    <a:pt x="1108" y="889"/>
                  </a:lnTo>
                  <a:lnTo>
                    <a:pt x="1108" y="891"/>
                  </a:lnTo>
                  <a:lnTo>
                    <a:pt x="1110" y="891"/>
                  </a:lnTo>
                  <a:lnTo>
                    <a:pt x="1112" y="891"/>
                  </a:lnTo>
                  <a:lnTo>
                    <a:pt x="1115" y="891"/>
                  </a:lnTo>
                  <a:lnTo>
                    <a:pt x="1115" y="893"/>
                  </a:lnTo>
                  <a:lnTo>
                    <a:pt x="1117" y="893"/>
                  </a:lnTo>
                  <a:lnTo>
                    <a:pt x="1117" y="893"/>
                  </a:lnTo>
                  <a:lnTo>
                    <a:pt x="1120" y="893"/>
                  </a:lnTo>
                  <a:lnTo>
                    <a:pt x="1122" y="893"/>
                  </a:lnTo>
                  <a:lnTo>
                    <a:pt x="1124" y="893"/>
                  </a:lnTo>
                  <a:lnTo>
                    <a:pt x="1127" y="893"/>
                  </a:lnTo>
                  <a:lnTo>
                    <a:pt x="1127" y="896"/>
                  </a:lnTo>
                  <a:lnTo>
                    <a:pt x="1129" y="896"/>
                  </a:lnTo>
                  <a:lnTo>
                    <a:pt x="1129" y="893"/>
                  </a:lnTo>
                  <a:lnTo>
                    <a:pt x="1131" y="893"/>
                  </a:lnTo>
                  <a:lnTo>
                    <a:pt x="1134" y="891"/>
                  </a:lnTo>
                  <a:lnTo>
                    <a:pt x="1136" y="891"/>
                  </a:lnTo>
                  <a:lnTo>
                    <a:pt x="1136" y="889"/>
                  </a:lnTo>
                  <a:lnTo>
                    <a:pt x="1138" y="889"/>
                  </a:lnTo>
                  <a:lnTo>
                    <a:pt x="1141" y="889"/>
                  </a:lnTo>
                  <a:lnTo>
                    <a:pt x="1143" y="889"/>
                  </a:lnTo>
                  <a:lnTo>
                    <a:pt x="1146" y="889"/>
                  </a:lnTo>
                  <a:lnTo>
                    <a:pt x="1148" y="889"/>
                  </a:lnTo>
                  <a:lnTo>
                    <a:pt x="1148" y="891"/>
                  </a:lnTo>
                  <a:lnTo>
                    <a:pt x="1148" y="893"/>
                  </a:lnTo>
                  <a:lnTo>
                    <a:pt x="1146" y="893"/>
                  </a:lnTo>
                  <a:lnTo>
                    <a:pt x="1143" y="893"/>
                  </a:lnTo>
                  <a:lnTo>
                    <a:pt x="1141" y="893"/>
                  </a:lnTo>
                  <a:lnTo>
                    <a:pt x="1141" y="896"/>
                  </a:lnTo>
                  <a:lnTo>
                    <a:pt x="1138" y="896"/>
                  </a:lnTo>
                  <a:lnTo>
                    <a:pt x="1138" y="898"/>
                  </a:lnTo>
                  <a:lnTo>
                    <a:pt x="1138" y="900"/>
                  </a:lnTo>
                  <a:lnTo>
                    <a:pt x="1138" y="903"/>
                  </a:lnTo>
                  <a:lnTo>
                    <a:pt x="1136" y="903"/>
                  </a:lnTo>
                  <a:lnTo>
                    <a:pt x="1134" y="903"/>
                  </a:lnTo>
                  <a:lnTo>
                    <a:pt x="1134" y="905"/>
                  </a:lnTo>
                  <a:lnTo>
                    <a:pt x="1131" y="905"/>
                  </a:lnTo>
                  <a:lnTo>
                    <a:pt x="1131" y="907"/>
                  </a:lnTo>
                  <a:lnTo>
                    <a:pt x="1131" y="910"/>
                  </a:lnTo>
                  <a:lnTo>
                    <a:pt x="1129" y="910"/>
                  </a:lnTo>
                  <a:lnTo>
                    <a:pt x="1129" y="912"/>
                  </a:lnTo>
                  <a:lnTo>
                    <a:pt x="1129" y="914"/>
                  </a:lnTo>
                  <a:lnTo>
                    <a:pt x="1129" y="917"/>
                  </a:lnTo>
                  <a:lnTo>
                    <a:pt x="1129" y="919"/>
                  </a:lnTo>
                  <a:lnTo>
                    <a:pt x="1129" y="922"/>
                  </a:lnTo>
                  <a:lnTo>
                    <a:pt x="1131" y="922"/>
                  </a:lnTo>
                  <a:lnTo>
                    <a:pt x="1146" y="933"/>
                  </a:lnTo>
                  <a:lnTo>
                    <a:pt x="1169" y="936"/>
                  </a:lnTo>
                  <a:lnTo>
                    <a:pt x="1195" y="929"/>
                  </a:lnTo>
                  <a:lnTo>
                    <a:pt x="1200" y="929"/>
                  </a:lnTo>
                  <a:lnTo>
                    <a:pt x="1202" y="929"/>
                  </a:lnTo>
                  <a:lnTo>
                    <a:pt x="1205" y="929"/>
                  </a:lnTo>
                  <a:lnTo>
                    <a:pt x="1207" y="929"/>
                  </a:lnTo>
                  <a:lnTo>
                    <a:pt x="1209" y="926"/>
                  </a:lnTo>
                  <a:lnTo>
                    <a:pt x="1212" y="926"/>
                  </a:lnTo>
                  <a:lnTo>
                    <a:pt x="1214" y="926"/>
                  </a:lnTo>
                  <a:lnTo>
                    <a:pt x="1219" y="926"/>
                  </a:lnTo>
                  <a:lnTo>
                    <a:pt x="1226" y="926"/>
                  </a:lnTo>
                  <a:lnTo>
                    <a:pt x="1228" y="926"/>
                  </a:lnTo>
                  <a:lnTo>
                    <a:pt x="1224" y="903"/>
                  </a:lnTo>
                  <a:lnTo>
                    <a:pt x="1221" y="893"/>
                  </a:lnTo>
                  <a:lnTo>
                    <a:pt x="1216" y="884"/>
                  </a:lnTo>
                  <a:lnTo>
                    <a:pt x="1214" y="874"/>
                  </a:lnTo>
                  <a:lnTo>
                    <a:pt x="1212" y="865"/>
                  </a:lnTo>
                  <a:lnTo>
                    <a:pt x="1209" y="853"/>
                  </a:lnTo>
                  <a:lnTo>
                    <a:pt x="1207" y="844"/>
                  </a:lnTo>
                  <a:lnTo>
                    <a:pt x="1205" y="834"/>
                  </a:lnTo>
                  <a:lnTo>
                    <a:pt x="1205" y="832"/>
                  </a:lnTo>
                  <a:lnTo>
                    <a:pt x="1202" y="829"/>
                  </a:lnTo>
                  <a:lnTo>
                    <a:pt x="1205" y="829"/>
                  </a:lnTo>
                  <a:lnTo>
                    <a:pt x="1205" y="827"/>
                  </a:lnTo>
                  <a:lnTo>
                    <a:pt x="1212" y="825"/>
                  </a:lnTo>
                  <a:lnTo>
                    <a:pt x="1212" y="827"/>
                  </a:lnTo>
                  <a:lnTo>
                    <a:pt x="1214" y="827"/>
                  </a:lnTo>
                  <a:lnTo>
                    <a:pt x="1214" y="829"/>
                  </a:lnTo>
                  <a:lnTo>
                    <a:pt x="1214" y="832"/>
                  </a:lnTo>
                  <a:lnTo>
                    <a:pt x="1212" y="832"/>
                  </a:lnTo>
                  <a:lnTo>
                    <a:pt x="1209" y="832"/>
                  </a:lnTo>
                  <a:lnTo>
                    <a:pt x="1209" y="832"/>
                  </a:lnTo>
                  <a:lnTo>
                    <a:pt x="1212" y="841"/>
                  </a:lnTo>
                  <a:lnTo>
                    <a:pt x="1214" y="853"/>
                  </a:lnTo>
                  <a:lnTo>
                    <a:pt x="1219" y="863"/>
                  </a:lnTo>
                  <a:lnTo>
                    <a:pt x="1221" y="874"/>
                  </a:lnTo>
                  <a:lnTo>
                    <a:pt x="1224" y="884"/>
                  </a:lnTo>
                  <a:lnTo>
                    <a:pt x="1226" y="891"/>
                  </a:lnTo>
                  <a:lnTo>
                    <a:pt x="1228" y="903"/>
                  </a:lnTo>
                  <a:lnTo>
                    <a:pt x="1228" y="905"/>
                  </a:lnTo>
                  <a:lnTo>
                    <a:pt x="1231" y="905"/>
                  </a:lnTo>
                  <a:lnTo>
                    <a:pt x="1231" y="907"/>
                  </a:lnTo>
                  <a:lnTo>
                    <a:pt x="1231" y="910"/>
                  </a:lnTo>
                  <a:lnTo>
                    <a:pt x="1233" y="910"/>
                  </a:lnTo>
                  <a:lnTo>
                    <a:pt x="1235" y="910"/>
                  </a:lnTo>
                  <a:lnTo>
                    <a:pt x="1254" y="912"/>
                  </a:lnTo>
                  <a:lnTo>
                    <a:pt x="1257" y="905"/>
                  </a:lnTo>
                  <a:lnTo>
                    <a:pt x="1257" y="898"/>
                  </a:lnTo>
                  <a:lnTo>
                    <a:pt x="1254" y="893"/>
                  </a:lnTo>
                  <a:lnTo>
                    <a:pt x="1252" y="891"/>
                  </a:lnTo>
                  <a:lnTo>
                    <a:pt x="1252" y="889"/>
                  </a:lnTo>
                  <a:lnTo>
                    <a:pt x="1252" y="886"/>
                  </a:lnTo>
                  <a:lnTo>
                    <a:pt x="1249" y="884"/>
                  </a:lnTo>
                  <a:lnTo>
                    <a:pt x="1249" y="879"/>
                  </a:lnTo>
                  <a:lnTo>
                    <a:pt x="1247" y="874"/>
                  </a:lnTo>
                  <a:lnTo>
                    <a:pt x="1247" y="870"/>
                  </a:lnTo>
                  <a:lnTo>
                    <a:pt x="1245" y="865"/>
                  </a:lnTo>
                  <a:lnTo>
                    <a:pt x="1245" y="858"/>
                  </a:lnTo>
                  <a:lnTo>
                    <a:pt x="1242" y="851"/>
                  </a:lnTo>
                  <a:lnTo>
                    <a:pt x="1245" y="851"/>
                  </a:lnTo>
                  <a:lnTo>
                    <a:pt x="1249" y="848"/>
                  </a:lnTo>
                  <a:lnTo>
                    <a:pt x="1254" y="848"/>
                  </a:lnTo>
                  <a:lnTo>
                    <a:pt x="1257" y="848"/>
                  </a:lnTo>
                  <a:lnTo>
                    <a:pt x="1249" y="851"/>
                  </a:lnTo>
                  <a:lnTo>
                    <a:pt x="1247" y="851"/>
                  </a:lnTo>
                  <a:lnTo>
                    <a:pt x="1249" y="863"/>
                  </a:lnTo>
                  <a:lnTo>
                    <a:pt x="1245" y="853"/>
                  </a:lnTo>
                  <a:lnTo>
                    <a:pt x="1245" y="858"/>
                  </a:lnTo>
                  <a:lnTo>
                    <a:pt x="1247" y="865"/>
                  </a:lnTo>
                  <a:lnTo>
                    <a:pt x="1249" y="870"/>
                  </a:lnTo>
                  <a:lnTo>
                    <a:pt x="1252" y="870"/>
                  </a:lnTo>
                  <a:lnTo>
                    <a:pt x="1252" y="867"/>
                  </a:lnTo>
                  <a:lnTo>
                    <a:pt x="1254" y="867"/>
                  </a:lnTo>
                  <a:lnTo>
                    <a:pt x="1254" y="870"/>
                  </a:lnTo>
                  <a:lnTo>
                    <a:pt x="1252" y="870"/>
                  </a:lnTo>
                  <a:lnTo>
                    <a:pt x="1252" y="872"/>
                  </a:lnTo>
                  <a:lnTo>
                    <a:pt x="1249" y="872"/>
                  </a:lnTo>
                  <a:lnTo>
                    <a:pt x="1249" y="874"/>
                  </a:lnTo>
                  <a:lnTo>
                    <a:pt x="1252" y="877"/>
                  </a:lnTo>
                  <a:lnTo>
                    <a:pt x="1252" y="879"/>
                  </a:lnTo>
                  <a:lnTo>
                    <a:pt x="1254" y="879"/>
                  </a:lnTo>
                  <a:lnTo>
                    <a:pt x="1254" y="881"/>
                  </a:lnTo>
                  <a:lnTo>
                    <a:pt x="1254" y="884"/>
                  </a:lnTo>
                  <a:lnTo>
                    <a:pt x="1257" y="886"/>
                  </a:lnTo>
                  <a:lnTo>
                    <a:pt x="1257" y="889"/>
                  </a:lnTo>
                  <a:lnTo>
                    <a:pt x="1257" y="889"/>
                  </a:lnTo>
                  <a:lnTo>
                    <a:pt x="1259" y="889"/>
                  </a:lnTo>
                  <a:lnTo>
                    <a:pt x="1259" y="891"/>
                  </a:lnTo>
                  <a:lnTo>
                    <a:pt x="1261" y="891"/>
                  </a:lnTo>
                  <a:lnTo>
                    <a:pt x="1264" y="893"/>
                  </a:lnTo>
                  <a:lnTo>
                    <a:pt x="1264" y="896"/>
                  </a:lnTo>
                  <a:lnTo>
                    <a:pt x="1264" y="898"/>
                  </a:lnTo>
                  <a:lnTo>
                    <a:pt x="1266" y="898"/>
                  </a:lnTo>
                  <a:lnTo>
                    <a:pt x="1266" y="900"/>
                  </a:lnTo>
                  <a:lnTo>
                    <a:pt x="1268" y="900"/>
                  </a:lnTo>
                  <a:lnTo>
                    <a:pt x="1268" y="903"/>
                  </a:lnTo>
                  <a:lnTo>
                    <a:pt x="1273" y="903"/>
                  </a:lnTo>
                  <a:lnTo>
                    <a:pt x="1273" y="905"/>
                  </a:lnTo>
                  <a:lnTo>
                    <a:pt x="1275" y="905"/>
                  </a:lnTo>
                  <a:lnTo>
                    <a:pt x="1278" y="905"/>
                  </a:lnTo>
                  <a:lnTo>
                    <a:pt x="1280" y="905"/>
                  </a:lnTo>
                  <a:lnTo>
                    <a:pt x="1283" y="907"/>
                  </a:lnTo>
                  <a:lnTo>
                    <a:pt x="1285" y="907"/>
                  </a:lnTo>
                  <a:lnTo>
                    <a:pt x="1285" y="905"/>
                  </a:lnTo>
                  <a:lnTo>
                    <a:pt x="1285" y="903"/>
                  </a:lnTo>
                  <a:lnTo>
                    <a:pt x="1285" y="900"/>
                  </a:lnTo>
                  <a:lnTo>
                    <a:pt x="1287" y="900"/>
                  </a:lnTo>
                  <a:lnTo>
                    <a:pt x="1287" y="900"/>
                  </a:lnTo>
                  <a:lnTo>
                    <a:pt x="1290" y="900"/>
                  </a:lnTo>
                  <a:lnTo>
                    <a:pt x="1290" y="903"/>
                  </a:lnTo>
                  <a:lnTo>
                    <a:pt x="1292" y="903"/>
                  </a:lnTo>
                  <a:lnTo>
                    <a:pt x="1292" y="900"/>
                  </a:lnTo>
                  <a:lnTo>
                    <a:pt x="1294" y="900"/>
                  </a:lnTo>
                  <a:lnTo>
                    <a:pt x="1294" y="903"/>
                  </a:lnTo>
                  <a:lnTo>
                    <a:pt x="1297" y="903"/>
                  </a:lnTo>
                  <a:lnTo>
                    <a:pt x="1297" y="905"/>
                  </a:lnTo>
                  <a:lnTo>
                    <a:pt x="1299" y="905"/>
                  </a:lnTo>
                  <a:lnTo>
                    <a:pt x="1299" y="907"/>
                  </a:lnTo>
                  <a:lnTo>
                    <a:pt x="1301" y="907"/>
                  </a:lnTo>
                  <a:lnTo>
                    <a:pt x="1301" y="910"/>
                  </a:lnTo>
                  <a:lnTo>
                    <a:pt x="1304" y="910"/>
                  </a:lnTo>
                  <a:lnTo>
                    <a:pt x="1301" y="903"/>
                  </a:lnTo>
                  <a:lnTo>
                    <a:pt x="1301" y="900"/>
                  </a:lnTo>
                  <a:lnTo>
                    <a:pt x="1301" y="898"/>
                  </a:lnTo>
                  <a:lnTo>
                    <a:pt x="1301" y="896"/>
                  </a:lnTo>
                  <a:lnTo>
                    <a:pt x="1299" y="891"/>
                  </a:lnTo>
                  <a:lnTo>
                    <a:pt x="1299" y="889"/>
                  </a:lnTo>
                  <a:lnTo>
                    <a:pt x="1299" y="889"/>
                  </a:lnTo>
                  <a:lnTo>
                    <a:pt x="1297" y="886"/>
                  </a:lnTo>
                  <a:lnTo>
                    <a:pt x="1297" y="884"/>
                  </a:lnTo>
                  <a:lnTo>
                    <a:pt x="1297" y="881"/>
                  </a:lnTo>
                  <a:lnTo>
                    <a:pt x="1297" y="879"/>
                  </a:lnTo>
                  <a:lnTo>
                    <a:pt x="1294" y="877"/>
                  </a:lnTo>
                  <a:lnTo>
                    <a:pt x="1294" y="874"/>
                  </a:lnTo>
                  <a:lnTo>
                    <a:pt x="1292" y="867"/>
                  </a:lnTo>
                  <a:lnTo>
                    <a:pt x="1292" y="865"/>
                  </a:lnTo>
                  <a:lnTo>
                    <a:pt x="1294" y="855"/>
                  </a:lnTo>
                  <a:lnTo>
                    <a:pt x="1294" y="853"/>
                  </a:lnTo>
                  <a:lnTo>
                    <a:pt x="1297" y="853"/>
                  </a:lnTo>
                  <a:lnTo>
                    <a:pt x="1297" y="851"/>
                  </a:lnTo>
                  <a:lnTo>
                    <a:pt x="1297" y="848"/>
                  </a:lnTo>
                  <a:lnTo>
                    <a:pt x="1297" y="846"/>
                  </a:lnTo>
                  <a:lnTo>
                    <a:pt x="1301" y="839"/>
                  </a:lnTo>
                  <a:lnTo>
                    <a:pt x="1301" y="837"/>
                  </a:lnTo>
                  <a:lnTo>
                    <a:pt x="1304" y="837"/>
                  </a:lnTo>
                  <a:lnTo>
                    <a:pt x="1304" y="834"/>
                  </a:lnTo>
                  <a:lnTo>
                    <a:pt x="1306" y="834"/>
                  </a:lnTo>
                  <a:lnTo>
                    <a:pt x="1309" y="834"/>
                  </a:lnTo>
                  <a:lnTo>
                    <a:pt x="1311" y="834"/>
                  </a:lnTo>
                  <a:lnTo>
                    <a:pt x="1311" y="832"/>
                  </a:lnTo>
                  <a:lnTo>
                    <a:pt x="1313" y="832"/>
                  </a:lnTo>
                  <a:lnTo>
                    <a:pt x="1320" y="832"/>
                  </a:lnTo>
                  <a:lnTo>
                    <a:pt x="1323" y="832"/>
                  </a:lnTo>
                  <a:lnTo>
                    <a:pt x="1323" y="829"/>
                  </a:lnTo>
                  <a:lnTo>
                    <a:pt x="1327" y="829"/>
                  </a:lnTo>
                  <a:lnTo>
                    <a:pt x="1330" y="827"/>
                  </a:lnTo>
                  <a:lnTo>
                    <a:pt x="1332" y="827"/>
                  </a:lnTo>
                  <a:lnTo>
                    <a:pt x="1332" y="829"/>
                  </a:lnTo>
                  <a:lnTo>
                    <a:pt x="1335" y="829"/>
                  </a:lnTo>
                  <a:lnTo>
                    <a:pt x="1337" y="829"/>
                  </a:lnTo>
                  <a:lnTo>
                    <a:pt x="1339" y="829"/>
                  </a:lnTo>
                  <a:lnTo>
                    <a:pt x="1342" y="829"/>
                  </a:lnTo>
                  <a:lnTo>
                    <a:pt x="1344" y="829"/>
                  </a:lnTo>
                  <a:lnTo>
                    <a:pt x="1344" y="829"/>
                  </a:lnTo>
                  <a:lnTo>
                    <a:pt x="1346" y="832"/>
                  </a:lnTo>
                  <a:lnTo>
                    <a:pt x="1349" y="832"/>
                  </a:lnTo>
                  <a:lnTo>
                    <a:pt x="1351" y="832"/>
                  </a:lnTo>
                  <a:lnTo>
                    <a:pt x="1356" y="832"/>
                  </a:lnTo>
                  <a:lnTo>
                    <a:pt x="1365" y="832"/>
                  </a:lnTo>
                  <a:lnTo>
                    <a:pt x="1368" y="832"/>
                  </a:lnTo>
                  <a:lnTo>
                    <a:pt x="1370" y="832"/>
                  </a:lnTo>
                  <a:lnTo>
                    <a:pt x="1372" y="834"/>
                  </a:lnTo>
                  <a:lnTo>
                    <a:pt x="1375" y="834"/>
                  </a:lnTo>
                  <a:lnTo>
                    <a:pt x="1375" y="837"/>
                  </a:lnTo>
                  <a:lnTo>
                    <a:pt x="1372" y="837"/>
                  </a:lnTo>
                  <a:lnTo>
                    <a:pt x="1370" y="837"/>
                  </a:lnTo>
                  <a:lnTo>
                    <a:pt x="1368" y="837"/>
                  </a:lnTo>
                  <a:lnTo>
                    <a:pt x="1365" y="837"/>
                  </a:lnTo>
                  <a:lnTo>
                    <a:pt x="1363" y="837"/>
                  </a:lnTo>
                  <a:lnTo>
                    <a:pt x="1361" y="837"/>
                  </a:lnTo>
                  <a:lnTo>
                    <a:pt x="1358" y="837"/>
                  </a:lnTo>
                  <a:lnTo>
                    <a:pt x="1356" y="837"/>
                  </a:lnTo>
                  <a:lnTo>
                    <a:pt x="1353" y="834"/>
                  </a:lnTo>
                  <a:lnTo>
                    <a:pt x="1351" y="834"/>
                  </a:lnTo>
                  <a:lnTo>
                    <a:pt x="1349" y="834"/>
                  </a:lnTo>
                  <a:lnTo>
                    <a:pt x="1344" y="834"/>
                  </a:lnTo>
                  <a:lnTo>
                    <a:pt x="1344" y="834"/>
                  </a:lnTo>
                  <a:lnTo>
                    <a:pt x="1342" y="834"/>
                  </a:lnTo>
                  <a:lnTo>
                    <a:pt x="1339" y="832"/>
                  </a:lnTo>
                  <a:lnTo>
                    <a:pt x="1337" y="832"/>
                  </a:lnTo>
                  <a:lnTo>
                    <a:pt x="1332" y="832"/>
                  </a:lnTo>
                  <a:lnTo>
                    <a:pt x="1330" y="832"/>
                  </a:lnTo>
                  <a:lnTo>
                    <a:pt x="1327" y="832"/>
                  </a:lnTo>
                  <a:lnTo>
                    <a:pt x="1325" y="834"/>
                  </a:lnTo>
                  <a:lnTo>
                    <a:pt x="1313" y="839"/>
                  </a:lnTo>
                  <a:lnTo>
                    <a:pt x="1313" y="837"/>
                  </a:lnTo>
                  <a:lnTo>
                    <a:pt x="1311" y="837"/>
                  </a:lnTo>
                  <a:lnTo>
                    <a:pt x="1311" y="839"/>
                  </a:lnTo>
                  <a:lnTo>
                    <a:pt x="1309" y="841"/>
                  </a:lnTo>
                  <a:lnTo>
                    <a:pt x="1309" y="844"/>
                  </a:lnTo>
                  <a:lnTo>
                    <a:pt x="1306" y="844"/>
                  </a:lnTo>
                  <a:lnTo>
                    <a:pt x="1304" y="853"/>
                  </a:lnTo>
                  <a:lnTo>
                    <a:pt x="1301" y="863"/>
                  </a:lnTo>
                  <a:lnTo>
                    <a:pt x="1301" y="867"/>
                  </a:lnTo>
                  <a:lnTo>
                    <a:pt x="1301" y="870"/>
                  </a:lnTo>
                  <a:lnTo>
                    <a:pt x="1301" y="874"/>
                  </a:lnTo>
                  <a:lnTo>
                    <a:pt x="1304" y="879"/>
                  </a:lnTo>
                  <a:lnTo>
                    <a:pt x="1306" y="884"/>
                  </a:lnTo>
                  <a:lnTo>
                    <a:pt x="1306" y="886"/>
                  </a:lnTo>
                  <a:lnTo>
                    <a:pt x="1306" y="889"/>
                  </a:lnTo>
                  <a:lnTo>
                    <a:pt x="1309" y="889"/>
                  </a:lnTo>
                  <a:lnTo>
                    <a:pt x="1309" y="893"/>
                  </a:lnTo>
                  <a:lnTo>
                    <a:pt x="1309" y="898"/>
                  </a:lnTo>
                  <a:lnTo>
                    <a:pt x="1311" y="900"/>
                  </a:lnTo>
                  <a:lnTo>
                    <a:pt x="1313" y="903"/>
                  </a:lnTo>
                  <a:lnTo>
                    <a:pt x="1316" y="905"/>
                  </a:lnTo>
                  <a:lnTo>
                    <a:pt x="1318" y="907"/>
                  </a:lnTo>
                  <a:lnTo>
                    <a:pt x="1320" y="907"/>
                  </a:lnTo>
                  <a:lnTo>
                    <a:pt x="1320" y="910"/>
                  </a:lnTo>
                  <a:lnTo>
                    <a:pt x="1323" y="910"/>
                  </a:lnTo>
                  <a:lnTo>
                    <a:pt x="1325" y="912"/>
                  </a:lnTo>
                  <a:lnTo>
                    <a:pt x="1325" y="914"/>
                  </a:lnTo>
                  <a:lnTo>
                    <a:pt x="1327" y="914"/>
                  </a:lnTo>
                  <a:lnTo>
                    <a:pt x="1327" y="917"/>
                  </a:lnTo>
                  <a:lnTo>
                    <a:pt x="1330" y="919"/>
                  </a:lnTo>
                  <a:lnTo>
                    <a:pt x="1332" y="922"/>
                  </a:lnTo>
                  <a:lnTo>
                    <a:pt x="1339" y="924"/>
                  </a:lnTo>
                  <a:lnTo>
                    <a:pt x="1342" y="924"/>
                  </a:lnTo>
                  <a:lnTo>
                    <a:pt x="1344" y="924"/>
                  </a:lnTo>
                  <a:lnTo>
                    <a:pt x="1346" y="926"/>
                  </a:lnTo>
                  <a:lnTo>
                    <a:pt x="1349" y="926"/>
                  </a:lnTo>
                  <a:lnTo>
                    <a:pt x="1351" y="926"/>
                  </a:lnTo>
                  <a:lnTo>
                    <a:pt x="1353" y="929"/>
                  </a:lnTo>
                  <a:lnTo>
                    <a:pt x="1358" y="929"/>
                  </a:lnTo>
                  <a:lnTo>
                    <a:pt x="1361" y="931"/>
                  </a:lnTo>
                  <a:lnTo>
                    <a:pt x="1363" y="931"/>
                  </a:lnTo>
                  <a:lnTo>
                    <a:pt x="1365" y="931"/>
                  </a:lnTo>
                  <a:lnTo>
                    <a:pt x="1370" y="933"/>
                  </a:lnTo>
                  <a:lnTo>
                    <a:pt x="1372" y="936"/>
                  </a:lnTo>
                  <a:lnTo>
                    <a:pt x="1375" y="938"/>
                  </a:lnTo>
                  <a:lnTo>
                    <a:pt x="1377" y="938"/>
                  </a:lnTo>
                  <a:lnTo>
                    <a:pt x="1382" y="940"/>
                  </a:lnTo>
                  <a:lnTo>
                    <a:pt x="1386" y="940"/>
                  </a:lnTo>
                  <a:lnTo>
                    <a:pt x="1391" y="943"/>
                  </a:lnTo>
                  <a:lnTo>
                    <a:pt x="1398" y="945"/>
                  </a:lnTo>
                  <a:lnTo>
                    <a:pt x="1401" y="948"/>
                  </a:lnTo>
                  <a:lnTo>
                    <a:pt x="1403" y="948"/>
                  </a:lnTo>
                  <a:lnTo>
                    <a:pt x="1405" y="948"/>
                  </a:lnTo>
                  <a:lnTo>
                    <a:pt x="1412" y="952"/>
                  </a:lnTo>
                  <a:lnTo>
                    <a:pt x="1424" y="957"/>
                  </a:lnTo>
                  <a:lnTo>
                    <a:pt x="1431" y="959"/>
                  </a:lnTo>
                  <a:lnTo>
                    <a:pt x="1438" y="964"/>
                  </a:lnTo>
                  <a:lnTo>
                    <a:pt x="1441" y="964"/>
                  </a:lnTo>
                  <a:lnTo>
                    <a:pt x="1443" y="966"/>
                  </a:lnTo>
                  <a:lnTo>
                    <a:pt x="1446" y="966"/>
                  </a:lnTo>
                  <a:lnTo>
                    <a:pt x="1448" y="969"/>
                  </a:lnTo>
                  <a:lnTo>
                    <a:pt x="1448" y="966"/>
                  </a:lnTo>
                  <a:lnTo>
                    <a:pt x="1450" y="966"/>
                  </a:lnTo>
                  <a:lnTo>
                    <a:pt x="1450" y="969"/>
                  </a:lnTo>
                  <a:lnTo>
                    <a:pt x="1453" y="969"/>
                  </a:lnTo>
                  <a:lnTo>
                    <a:pt x="1455" y="969"/>
                  </a:lnTo>
                  <a:lnTo>
                    <a:pt x="1457" y="969"/>
                  </a:lnTo>
                  <a:lnTo>
                    <a:pt x="1457" y="971"/>
                  </a:lnTo>
                  <a:lnTo>
                    <a:pt x="1460" y="971"/>
                  </a:lnTo>
                  <a:lnTo>
                    <a:pt x="1462" y="974"/>
                  </a:lnTo>
                  <a:lnTo>
                    <a:pt x="1464" y="974"/>
                  </a:lnTo>
                  <a:lnTo>
                    <a:pt x="1464" y="976"/>
                  </a:lnTo>
                  <a:lnTo>
                    <a:pt x="1467" y="976"/>
                  </a:lnTo>
                  <a:lnTo>
                    <a:pt x="1469" y="976"/>
                  </a:lnTo>
                  <a:lnTo>
                    <a:pt x="1472" y="978"/>
                  </a:lnTo>
                  <a:lnTo>
                    <a:pt x="1474" y="978"/>
                  </a:lnTo>
                  <a:lnTo>
                    <a:pt x="1476" y="981"/>
                  </a:lnTo>
                  <a:lnTo>
                    <a:pt x="1479" y="981"/>
                  </a:lnTo>
                  <a:lnTo>
                    <a:pt x="1481" y="983"/>
                  </a:lnTo>
                  <a:lnTo>
                    <a:pt x="1483" y="983"/>
                  </a:lnTo>
                  <a:lnTo>
                    <a:pt x="1488" y="983"/>
                  </a:lnTo>
                  <a:lnTo>
                    <a:pt x="1488" y="985"/>
                  </a:lnTo>
                  <a:lnTo>
                    <a:pt x="1490" y="985"/>
                  </a:lnTo>
                  <a:lnTo>
                    <a:pt x="1493" y="990"/>
                  </a:lnTo>
                  <a:lnTo>
                    <a:pt x="1493" y="992"/>
                  </a:lnTo>
                  <a:lnTo>
                    <a:pt x="1495" y="992"/>
                  </a:lnTo>
                  <a:lnTo>
                    <a:pt x="1493" y="992"/>
                  </a:lnTo>
                  <a:lnTo>
                    <a:pt x="1497" y="992"/>
                  </a:lnTo>
                  <a:lnTo>
                    <a:pt x="1497" y="995"/>
                  </a:lnTo>
                  <a:lnTo>
                    <a:pt x="1500" y="995"/>
                  </a:lnTo>
                  <a:lnTo>
                    <a:pt x="1502" y="995"/>
                  </a:lnTo>
                  <a:lnTo>
                    <a:pt x="1505" y="995"/>
                  </a:lnTo>
                  <a:lnTo>
                    <a:pt x="1507" y="995"/>
                  </a:lnTo>
                  <a:lnTo>
                    <a:pt x="1512" y="1000"/>
                  </a:lnTo>
                  <a:lnTo>
                    <a:pt x="1514" y="1002"/>
                  </a:lnTo>
                  <a:lnTo>
                    <a:pt x="1514" y="1002"/>
                  </a:lnTo>
                  <a:lnTo>
                    <a:pt x="1519" y="1004"/>
                  </a:lnTo>
                  <a:lnTo>
                    <a:pt x="1521" y="1004"/>
                  </a:lnTo>
                  <a:lnTo>
                    <a:pt x="1523" y="1004"/>
                  </a:lnTo>
                  <a:lnTo>
                    <a:pt x="1526" y="1004"/>
                  </a:lnTo>
                  <a:lnTo>
                    <a:pt x="1531" y="1007"/>
                  </a:lnTo>
                  <a:lnTo>
                    <a:pt x="1533" y="1009"/>
                  </a:lnTo>
                  <a:lnTo>
                    <a:pt x="1538" y="1014"/>
                  </a:lnTo>
                  <a:lnTo>
                    <a:pt x="1540" y="1016"/>
                  </a:lnTo>
                  <a:lnTo>
                    <a:pt x="1540" y="1021"/>
                  </a:lnTo>
                  <a:lnTo>
                    <a:pt x="1540" y="1023"/>
                  </a:lnTo>
                  <a:lnTo>
                    <a:pt x="1538" y="1028"/>
                  </a:lnTo>
                  <a:lnTo>
                    <a:pt x="1531" y="1037"/>
                  </a:lnTo>
                  <a:lnTo>
                    <a:pt x="1531" y="1040"/>
                  </a:lnTo>
                  <a:lnTo>
                    <a:pt x="1528" y="1037"/>
                  </a:lnTo>
                  <a:lnTo>
                    <a:pt x="1523" y="1042"/>
                  </a:lnTo>
                  <a:lnTo>
                    <a:pt x="1512" y="1056"/>
                  </a:lnTo>
                  <a:lnTo>
                    <a:pt x="1509" y="1059"/>
                  </a:lnTo>
                  <a:lnTo>
                    <a:pt x="1507" y="1059"/>
                  </a:lnTo>
                  <a:lnTo>
                    <a:pt x="1507" y="1059"/>
                  </a:lnTo>
                  <a:lnTo>
                    <a:pt x="1505" y="1059"/>
                  </a:lnTo>
                  <a:lnTo>
                    <a:pt x="1502" y="1061"/>
                  </a:lnTo>
                  <a:lnTo>
                    <a:pt x="1500" y="1061"/>
                  </a:lnTo>
                  <a:lnTo>
                    <a:pt x="1497" y="1061"/>
                  </a:lnTo>
                  <a:lnTo>
                    <a:pt x="1497" y="1063"/>
                  </a:lnTo>
                  <a:lnTo>
                    <a:pt x="1493" y="1063"/>
                  </a:lnTo>
                  <a:lnTo>
                    <a:pt x="1490" y="1063"/>
                  </a:lnTo>
                  <a:lnTo>
                    <a:pt x="1488" y="1063"/>
                  </a:lnTo>
                  <a:lnTo>
                    <a:pt x="1486" y="1061"/>
                  </a:lnTo>
                  <a:lnTo>
                    <a:pt x="1483" y="1061"/>
                  </a:lnTo>
                  <a:lnTo>
                    <a:pt x="1481" y="1061"/>
                  </a:lnTo>
                  <a:lnTo>
                    <a:pt x="1479" y="1061"/>
                  </a:lnTo>
                  <a:lnTo>
                    <a:pt x="1476" y="1061"/>
                  </a:lnTo>
                  <a:lnTo>
                    <a:pt x="1474" y="1061"/>
                  </a:lnTo>
                  <a:lnTo>
                    <a:pt x="1472" y="1061"/>
                  </a:lnTo>
                  <a:lnTo>
                    <a:pt x="1472" y="1063"/>
                  </a:lnTo>
                  <a:lnTo>
                    <a:pt x="1474" y="1063"/>
                  </a:lnTo>
                  <a:lnTo>
                    <a:pt x="1474" y="1066"/>
                  </a:lnTo>
                  <a:lnTo>
                    <a:pt x="1472" y="1066"/>
                  </a:lnTo>
                  <a:lnTo>
                    <a:pt x="1469" y="1066"/>
                  </a:lnTo>
                  <a:lnTo>
                    <a:pt x="1469" y="1068"/>
                  </a:lnTo>
                  <a:lnTo>
                    <a:pt x="1469" y="1070"/>
                  </a:lnTo>
                  <a:lnTo>
                    <a:pt x="1467" y="1070"/>
                  </a:lnTo>
                  <a:lnTo>
                    <a:pt x="1467" y="1073"/>
                  </a:lnTo>
                  <a:lnTo>
                    <a:pt x="1467" y="1075"/>
                  </a:lnTo>
                  <a:lnTo>
                    <a:pt x="1464" y="1078"/>
                  </a:lnTo>
                  <a:lnTo>
                    <a:pt x="1462" y="1080"/>
                  </a:lnTo>
                  <a:lnTo>
                    <a:pt x="1462" y="1082"/>
                  </a:lnTo>
                  <a:lnTo>
                    <a:pt x="1462" y="1085"/>
                  </a:lnTo>
                  <a:lnTo>
                    <a:pt x="1462" y="1087"/>
                  </a:lnTo>
                  <a:lnTo>
                    <a:pt x="1460" y="1087"/>
                  </a:lnTo>
                  <a:lnTo>
                    <a:pt x="1457" y="1087"/>
                  </a:lnTo>
                  <a:lnTo>
                    <a:pt x="1457" y="1089"/>
                  </a:lnTo>
                  <a:lnTo>
                    <a:pt x="1460" y="1089"/>
                  </a:lnTo>
                  <a:lnTo>
                    <a:pt x="1460" y="1092"/>
                  </a:lnTo>
                  <a:lnTo>
                    <a:pt x="1457" y="1092"/>
                  </a:lnTo>
                  <a:lnTo>
                    <a:pt x="1457" y="1094"/>
                  </a:lnTo>
                  <a:lnTo>
                    <a:pt x="1457" y="1094"/>
                  </a:lnTo>
                  <a:lnTo>
                    <a:pt x="1457" y="1096"/>
                  </a:lnTo>
                  <a:lnTo>
                    <a:pt x="1457" y="1096"/>
                  </a:lnTo>
                  <a:lnTo>
                    <a:pt x="1457" y="1099"/>
                  </a:lnTo>
                  <a:lnTo>
                    <a:pt x="1457" y="1099"/>
                  </a:lnTo>
                  <a:lnTo>
                    <a:pt x="1455" y="1099"/>
                  </a:lnTo>
                  <a:lnTo>
                    <a:pt x="1453" y="1099"/>
                  </a:lnTo>
                  <a:lnTo>
                    <a:pt x="1453" y="1101"/>
                  </a:lnTo>
                  <a:lnTo>
                    <a:pt x="1453" y="1104"/>
                  </a:lnTo>
                  <a:lnTo>
                    <a:pt x="1450" y="1104"/>
                  </a:lnTo>
                  <a:lnTo>
                    <a:pt x="1450" y="1106"/>
                  </a:lnTo>
                  <a:lnTo>
                    <a:pt x="1448" y="1106"/>
                  </a:lnTo>
                  <a:lnTo>
                    <a:pt x="1448" y="1108"/>
                  </a:lnTo>
                  <a:lnTo>
                    <a:pt x="1446" y="1108"/>
                  </a:lnTo>
                  <a:lnTo>
                    <a:pt x="1446" y="1111"/>
                  </a:lnTo>
                  <a:lnTo>
                    <a:pt x="1446" y="1113"/>
                  </a:lnTo>
                  <a:lnTo>
                    <a:pt x="1446" y="1115"/>
                  </a:lnTo>
                  <a:lnTo>
                    <a:pt x="1443" y="1115"/>
                  </a:lnTo>
                  <a:lnTo>
                    <a:pt x="1443" y="1115"/>
                  </a:lnTo>
                  <a:lnTo>
                    <a:pt x="1446" y="1115"/>
                  </a:lnTo>
                  <a:lnTo>
                    <a:pt x="1446" y="1118"/>
                  </a:lnTo>
                  <a:lnTo>
                    <a:pt x="1443" y="1118"/>
                  </a:lnTo>
                  <a:lnTo>
                    <a:pt x="1441" y="1118"/>
                  </a:lnTo>
                  <a:lnTo>
                    <a:pt x="1441" y="1120"/>
                  </a:lnTo>
                  <a:lnTo>
                    <a:pt x="1441" y="1122"/>
                  </a:lnTo>
                  <a:lnTo>
                    <a:pt x="1441" y="1125"/>
                  </a:lnTo>
                  <a:lnTo>
                    <a:pt x="1438" y="1125"/>
                  </a:lnTo>
                  <a:lnTo>
                    <a:pt x="1438" y="1127"/>
                  </a:lnTo>
                  <a:lnTo>
                    <a:pt x="1441" y="1127"/>
                  </a:lnTo>
                  <a:lnTo>
                    <a:pt x="1443" y="1127"/>
                  </a:lnTo>
                  <a:lnTo>
                    <a:pt x="1443" y="1125"/>
                  </a:lnTo>
                  <a:lnTo>
                    <a:pt x="1446" y="1125"/>
                  </a:lnTo>
                  <a:lnTo>
                    <a:pt x="1448" y="1125"/>
                  </a:lnTo>
                  <a:lnTo>
                    <a:pt x="1448" y="1127"/>
                  </a:lnTo>
                  <a:lnTo>
                    <a:pt x="1450" y="1127"/>
                  </a:lnTo>
                  <a:lnTo>
                    <a:pt x="1450" y="1129"/>
                  </a:lnTo>
                  <a:lnTo>
                    <a:pt x="1453" y="1129"/>
                  </a:lnTo>
                  <a:lnTo>
                    <a:pt x="1455" y="1129"/>
                  </a:lnTo>
                  <a:lnTo>
                    <a:pt x="1457" y="1129"/>
                  </a:lnTo>
                  <a:lnTo>
                    <a:pt x="1457" y="1129"/>
                  </a:lnTo>
                  <a:lnTo>
                    <a:pt x="1460" y="1129"/>
                  </a:lnTo>
                  <a:lnTo>
                    <a:pt x="1460" y="1132"/>
                  </a:lnTo>
                  <a:lnTo>
                    <a:pt x="1462" y="1132"/>
                  </a:lnTo>
                  <a:lnTo>
                    <a:pt x="1464" y="1132"/>
                  </a:lnTo>
                  <a:lnTo>
                    <a:pt x="1464" y="1134"/>
                  </a:lnTo>
                  <a:lnTo>
                    <a:pt x="1467" y="1134"/>
                  </a:lnTo>
                  <a:lnTo>
                    <a:pt x="1469" y="1134"/>
                  </a:lnTo>
                  <a:lnTo>
                    <a:pt x="1472" y="1134"/>
                  </a:lnTo>
                  <a:lnTo>
                    <a:pt x="1472" y="1137"/>
                  </a:lnTo>
                  <a:lnTo>
                    <a:pt x="1474" y="1137"/>
                  </a:lnTo>
                  <a:lnTo>
                    <a:pt x="1474" y="1139"/>
                  </a:lnTo>
                  <a:lnTo>
                    <a:pt x="1476" y="1139"/>
                  </a:lnTo>
                  <a:lnTo>
                    <a:pt x="1479" y="1141"/>
                  </a:lnTo>
                  <a:lnTo>
                    <a:pt x="1479" y="1144"/>
                  </a:lnTo>
                  <a:lnTo>
                    <a:pt x="1481" y="1144"/>
                  </a:lnTo>
                  <a:lnTo>
                    <a:pt x="1483" y="1144"/>
                  </a:lnTo>
                  <a:lnTo>
                    <a:pt x="1483" y="1146"/>
                  </a:lnTo>
                  <a:lnTo>
                    <a:pt x="1486" y="1146"/>
                  </a:lnTo>
                  <a:lnTo>
                    <a:pt x="1483" y="1141"/>
                  </a:lnTo>
                  <a:lnTo>
                    <a:pt x="1483" y="1137"/>
                  </a:lnTo>
                  <a:lnTo>
                    <a:pt x="1483" y="1134"/>
                  </a:lnTo>
                  <a:lnTo>
                    <a:pt x="1486" y="1134"/>
                  </a:lnTo>
                  <a:lnTo>
                    <a:pt x="1488" y="1132"/>
                  </a:lnTo>
                  <a:lnTo>
                    <a:pt x="1490" y="1132"/>
                  </a:lnTo>
                  <a:lnTo>
                    <a:pt x="1493" y="1134"/>
                  </a:lnTo>
                  <a:lnTo>
                    <a:pt x="1497" y="1134"/>
                  </a:lnTo>
                  <a:lnTo>
                    <a:pt x="1497" y="1132"/>
                  </a:lnTo>
                  <a:lnTo>
                    <a:pt x="1497" y="1129"/>
                  </a:lnTo>
                  <a:lnTo>
                    <a:pt x="1497" y="1125"/>
                  </a:lnTo>
                  <a:lnTo>
                    <a:pt x="1497" y="1120"/>
                  </a:lnTo>
                  <a:lnTo>
                    <a:pt x="1500" y="1120"/>
                  </a:lnTo>
                  <a:lnTo>
                    <a:pt x="1500" y="1118"/>
                  </a:lnTo>
                  <a:lnTo>
                    <a:pt x="1502" y="1118"/>
                  </a:lnTo>
                  <a:lnTo>
                    <a:pt x="1507" y="1118"/>
                  </a:lnTo>
                  <a:lnTo>
                    <a:pt x="1509" y="1115"/>
                  </a:lnTo>
                  <a:lnTo>
                    <a:pt x="1512" y="1115"/>
                  </a:lnTo>
                  <a:lnTo>
                    <a:pt x="1514" y="1115"/>
                  </a:lnTo>
                  <a:lnTo>
                    <a:pt x="1514" y="1115"/>
                  </a:lnTo>
                  <a:lnTo>
                    <a:pt x="1516" y="1115"/>
                  </a:lnTo>
                  <a:lnTo>
                    <a:pt x="1521" y="1113"/>
                  </a:lnTo>
                  <a:lnTo>
                    <a:pt x="1523" y="1113"/>
                  </a:lnTo>
                  <a:lnTo>
                    <a:pt x="1526" y="1111"/>
                  </a:lnTo>
                  <a:lnTo>
                    <a:pt x="1528" y="1104"/>
                  </a:lnTo>
                  <a:lnTo>
                    <a:pt x="1526" y="1101"/>
                  </a:lnTo>
                  <a:lnTo>
                    <a:pt x="1523" y="1099"/>
                  </a:lnTo>
                  <a:lnTo>
                    <a:pt x="1523" y="1096"/>
                  </a:lnTo>
                  <a:lnTo>
                    <a:pt x="1523" y="1094"/>
                  </a:lnTo>
                  <a:lnTo>
                    <a:pt x="1521" y="1092"/>
                  </a:lnTo>
                  <a:lnTo>
                    <a:pt x="1521" y="1089"/>
                  </a:lnTo>
                  <a:lnTo>
                    <a:pt x="1519" y="1085"/>
                  </a:lnTo>
                  <a:lnTo>
                    <a:pt x="1519" y="1082"/>
                  </a:lnTo>
                  <a:lnTo>
                    <a:pt x="1519" y="1080"/>
                  </a:lnTo>
                  <a:lnTo>
                    <a:pt x="1521" y="1078"/>
                  </a:lnTo>
                  <a:lnTo>
                    <a:pt x="1526" y="1075"/>
                  </a:lnTo>
                  <a:lnTo>
                    <a:pt x="1528" y="1073"/>
                  </a:lnTo>
                  <a:lnTo>
                    <a:pt x="1531" y="1075"/>
                  </a:lnTo>
                  <a:lnTo>
                    <a:pt x="1531" y="1073"/>
                  </a:lnTo>
                  <a:lnTo>
                    <a:pt x="1533" y="1073"/>
                  </a:lnTo>
                  <a:lnTo>
                    <a:pt x="1535" y="1073"/>
                  </a:lnTo>
                  <a:lnTo>
                    <a:pt x="1535" y="1070"/>
                  </a:lnTo>
                  <a:lnTo>
                    <a:pt x="1552" y="1049"/>
                  </a:lnTo>
                  <a:lnTo>
                    <a:pt x="1564" y="1035"/>
                  </a:lnTo>
                  <a:lnTo>
                    <a:pt x="1580" y="1033"/>
                  </a:lnTo>
                  <a:lnTo>
                    <a:pt x="1594" y="1044"/>
                  </a:lnTo>
                  <a:lnTo>
                    <a:pt x="1597" y="1047"/>
                  </a:lnTo>
                  <a:lnTo>
                    <a:pt x="1599" y="1047"/>
                  </a:lnTo>
                  <a:lnTo>
                    <a:pt x="1599" y="1049"/>
                  </a:lnTo>
                  <a:lnTo>
                    <a:pt x="1601" y="1049"/>
                  </a:lnTo>
                  <a:lnTo>
                    <a:pt x="1604" y="1052"/>
                  </a:lnTo>
                  <a:lnTo>
                    <a:pt x="1609" y="1056"/>
                  </a:lnTo>
                  <a:lnTo>
                    <a:pt x="1611" y="1056"/>
                  </a:lnTo>
                  <a:lnTo>
                    <a:pt x="1611" y="1059"/>
                  </a:lnTo>
                  <a:lnTo>
                    <a:pt x="1613" y="1059"/>
                  </a:lnTo>
                  <a:lnTo>
                    <a:pt x="1616" y="1059"/>
                  </a:lnTo>
                  <a:lnTo>
                    <a:pt x="1616" y="1059"/>
                  </a:lnTo>
                  <a:lnTo>
                    <a:pt x="1616" y="1061"/>
                  </a:lnTo>
                  <a:lnTo>
                    <a:pt x="1616" y="1063"/>
                  </a:lnTo>
                  <a:lnTo>
                    <a:pt x="1613" y="1063"/>
                  </a:lnTo>
                  <a:lnTo>
                    <a:pt x="1613" y="1066"/>
                  </a:lnTo>
                  <a:lnTo>
                    <a:pt x="1611" y="1066"/>
                  </a:lnTo>
                  <a:lnTo>
                    <a:pt x="1611" y="1068"/>
                  </a:lnTo>
                  <a:lnTo>
                    <a:pt x="1611" y="1070"/>
                  </a:lnTo>
                  <a:lnTo>
                    <a:pt x="1611" y="1073"/>
                  </a:lnTo>
                  <a:lnTo>
                    <a:pt x="1611" y="1075"/>
                  </a:lnTo>
                  <a:lnTo>
                    <a:pt x="1613" y="1078"/>
                  </a:lnTo>
                  <a:lnTo>
                    <a:pt x="1616" y="1078"/>
                  </a:lnTo>
                  <a:lnTo>
                    <a:pt x="1618" y="1078"/>
                  </a:lnTo>
                  <a:lnTo>
                    <a:pt x="1620" y="1078"/>
                  </a:lnTo>
                  <a:lnTo>
                    <a:pt x="1620" y="1075"/>
                  </a:lnTo>
                  <a:lnTo>
                    <a:pt x="1620" y="1073"/>
                  </a:lnTo>
                  <a:lnTo>
                    <a:pt x="1623" y="1073"/>
                  </a:lnTo>
                  <a:lnTo>
                    <a:pt x="1623" y="1070"/>
                  </a:lnTo>
                  <a:lnTo>
                    <a:pt x="1623" y="1068"/>
                  </a:lnTo>
                  <a:lnTo>
                    <a:pt x="1623" y="1066"/>
                  </a:lnTo>
                  <a:lnTo>
                    <a:pt x="1623" y="1063"/>
                  </a:lnTo>
                  <a:lnTo>
                    <a:pt x="1625" y="1063"/>
                  </a:lnTo>
                  <a:lnTo>
                    <a:pt x="1627" y="1061"/>
                  </a:lnTo>
                  <a:lnTo>
                    <a:pt x="1627" y="1061"/>
                  </a:lnTo>
                  <a:lnTo>
                    <a:pt x="1627" y="1059"/>
                  </a:lnTo>
                  <a:lnTo>
                    <a:pt x="1627" y="1059"/>
                  </a:lnTo>
                  <a:lnTo>
                    <a:pt x="1627" y="1056"/>
                  </a:lnTo>
                  <a:lnTo>
                    <a:pt x="1627" y="1056"/>
                  </a:lnTo>
                  <a:lnTo>
                    <a:pt x="1627" y="1054"/>
                  </a:lnTo>
                  <a:lnTo>
                    <a:pt x="1627" y="1052"/>
                  </a:lnTo>
                  <a:lnTo>
                    <a:pt x="1627" y="1052"/>
                  </a:lnTo>
                  <a:lnTo>
                    <a:pt x="1627" y="1049"/>
                  </a:lnTo>
                  <a:lnTo>
                    <a:pt x="1630" y="1049"/>
                  </a:lnTo>
                  <a:lnTo>
                    <a:pt x="1630" y="1047"/>
                  </a:lnTo>
                  <a:lnTo>
                    <a:pt x="1630" y="1044"/>
                  </a:lnTo>
                  <a:lnTo>
                    <a:pt x="1632" y="1044"/>
                  </a:lnTo>
                  <a:lnTo>
                    <a:pt x="1632" y="1042"/>
                  </a:lnTo>
                  <a:lnTo>
                    <a:pt x="1634" y="1040"/>
                  </a:lnTo>
                  <a:lnTo>
                    <a:pt x="1634" y="1037"/>
                  </a:lnTo>
                  <a:lnTo>
                    <a:pt x="1637" y="1035"/>
                  </a:lnTo>
                  <a:lnTo>
                    <a:pt x="1637" y="1033"/>
                  </a:lnTo>
                  <a:lnTo>
                    <a:pt x="1639" y="1030"/>
                  </a:lnTo>
                  <a:lnTo>
                    <a:pt x="1639" y="1028"/>
                  </a:lnTo>
                  <a:lnTo>
                    <a:pt x="1642" y="1028"/>
                  </a:lnTo>
                  <a:lnTo>
                    <a:pt x="1642" y="1026"/>
                  </a:lnTo>
                  <a:lnTo>
                    <a:pt x="1644" y="1026"/>
                  </a:lnTo>
                  <a:lnTo>
                    <a:pt x="1646" y="1026"/>
                  </a:lnTo>
                  <a:lnTo>
                    <a:pt x="1646" y="1023"/>
                  </a:lnTo>
                  <a:lnTo>
                    <a:pt x="1649" y="1023"/>
                  </a:lnTo>
                  <a:lnTo>
                    <a:pt x="1651" y="1023"/>
                  </a:lnTo>
                  <a:lnTo>
                    <a:pt x="1653" y="1023"/>
                  </a:lnTo>
                  <a:lnTo>
                    <a:pt x="1653" y="1021"/>
                  </a:lnTo>
                  <a:lnTo>
                    <a:pt x="1656" y="1021"/>
                  </a:lnTo>
                  <a:lnTo>
                    <a:pt x="1658" y="1021"/>
                  </a:lnTo>
                  <a:lnTo>
                    <a:pt x="1660" y="1021"/>
                  </a:lnTo>
                  <a:lnTo>
                    <a:pt x="1660" y="1018"/>
                  </a:lnTo>
                  <a:lnTo>
                    <a:pt x="1663" y="1018"/>
                  </a:lnTo>
                  <a:lnTo>
                    <a:pt x="1665" y="1018"/>
                  </a:lnTo>
                  <a:lnTo>
                    <a:pt x="1665" y="1016"/>
                  </a:lnTo>
                  <a:lnTo>
                    <a:pt x="1668" y="1016"/>
                  </a:lnTo>
                  <a:lnTo>
                    <a:pt x="1670" y="1016"/>
                  </a:lnTo>
                  <a:lnTo>
                    <a:pt x="1670" y="1014"/>
                  </a:lnTo>
                  <a:lnTo>
                    <a:pt x="1672" y="1014"/>
                  </a:lnTo>
                  <a:lnTo>
                    <a:pt x="1675" y="1014"/>
                  </a:lnTo>
                  <a:lnTo>
                    <a:pt x="1677" y="1014"/>
                  </a:lnTo>
                  <a:lnTo>
                    <a:pt x="1679" y="1014"/>
                  </a:lnTo>
                  <a:lnTo>
                    <a:pt x="1679" y="1011"/>
                  </a:lnTo>
                  <a:lnTo>
                    <a:pt x="1682" y="1011"/>
                  </a:lnTo>
                  <a:lnTo>
                    <a:pt x="1684" y="1011"/>
                  </a:lnTo>
                  <a:lnTo>
                    <a:pt x="1684" y="1009"/>
                  </a:lnTo>
                  <a:lnTo>
                    <a:pt x="1686" y="1009"/>
                  </a:lnTo>
                  <a:lnTo>
                    <a:pt x="1686" y="1009"/>
                  </a:lnTo>
                  <a:lnTo>
                    <a:pt x="1686" y="1007"/>
                  </a:lnTo>
                  <a:lnTo>
                    <a:pt x="1689" y="1007"/>
                  </a:lnTo>
                  <a:lnTo>
                    <a:pt x="1691" y="1007"/>
                  </a:lnTo>
                  <a:lnTo>
                    <a:pt x="1694" y="1007"/>
                  </a:lnTo>
                  <a:lnTo>
                    <a:pt x="1694" y="1004"/>
                  </a:lnTo>
                  <a:lnTo>
                    <a:pt x="1696" y="1004"/>
                  </a:lnTo>
                  <a:lnTo>
                    <a:pt x="1698" y="1004"/>
                  </a:lnTo>
                  <a:lnTo>
                    <a:pt x="1698" y="1002"/>
                  </a:lnTo>
                  <a:lnTo>
                    <a:pt x="1701" y="1002"/>
                  </a:lnTo>
                  <a:lnTo>
                    <a:pt x="1703" y="1002"/>
                  </a:lnTo>
                  <a:lnTo>
                    <a:pt x="1705" y="1002"/>
                  </a:lnTo>
                  <a:lnTo>
                    <a:pt x="1705" y="1002"/>
                  </a:lnTo>
                  <a:lnTo>
                    <a:pt x="1708" y="1002"/>
                  </a:lnTo>
                  <a:lnTo>
                    <a:pt x="1710" y="1002"/>
                  </a:lnTo>
                  <a:lnTo>
                    <a:pt x="1712" y="1002"/>
                  </a:lnTo>
                  <a:lnTo>
                    <a:pt x="1712" y="1000"/>
                  </a:lnTo>
                  <a:lnTo>
                    <a:pt x="1715" y="1000"/>
                  </a:lnTo>
                  <a:lnTo>
                    <a:pt x="1717" y="1000"/>
                  </a:lnTo>
                  <a:lnTo>
                    <a:pt x="1717" y="997"/>
                  </a:lnTo>
                  <a:lnTo>
                    <a:pt x="1720" y="997"/>
                  </a:lnTo>
                  <a:lnTo>
                    <a:pt x="1722" y="997"/>
                  </a:lnTo>
                  <a:lnTo>
                    <a:pt x="1724" y="997"/>
                  </a:lnTo>
                  <a:lnTo>
                    <a:pt x="1727" y="997"/>
                  </a:lnTo>
                  <a:lnTo>
                    <a:pt x="1727" y="995"/>
                  </a:lnTo>
                  <a:lnTo>
                    <a:pt x="1729" y="995"/>
                  </a:lnTo>
                  <a:lnTo>
                    <a:pt x="1731" y="995"/>
                  </a:lnTo>
                  <a:lnTo>
                    <a:pt x="1731" y="992"/>
                  </a:lnTo>
                  <a:lnTo>
                    <a:pt x="1734" y="992"/>
                  </a:lnTo>
                  <a:lnTo>
                    <a:pt x="1736" y="992"/>
                  </a:lnTo>
                  <a:lnTo>
                    <a:pt x="1736" y="990"/>
                  </a:lnTo>
                  <a:lnTo>
                    <a:pt x="1738" y="990"/>
                  </a:lnTo>
                  <a:lnTo>
                    <a:pt x="1741" y="990"/>
                  </a:lnTo>
                  <a:lnTo>
                    <a:pt x="1743" y="990"/>
                  </a:lnTo>
                  <a:lnTo>
                    <a:pt x="1743" y="988"/>
                  </a:lnTo>
                  <a:lnTo>
                    <a:pt x="1746" y="988"/>
                  </a:lnTo>
                  <a:lnTo>
                    <a:pt x="1746" y="985"/>
                  </a:lnTo>
                  <a:lnTo>
                    <a:pt x="1748" y="985"/>
                  </a:lnTo>
                  <a:lnTo>
                    <a:pt x="1748" y="983"/>
                  </a:lnTo>
                  <a:lnTo>
                    <a:pt x="1748" y="981"/>
                  </a:lnTo>
                  <a:lnTo>
                    <a:pt x="1748" y="978"/>
                  </a:lnTo>
                  <a:lnTo>
                    <a:pt x="1750" y="978"/>
                  </a:lnTo>
                  <a:lnTo>
                    <a:pt x="1750" y="976"/>
                  </a:lnTo>
                  <a:lnTo>
                    <a:pt x="1750" y="974"/>
                  </a:lnTo>
                  <a:lnTo>
                    <a:pt x="1750" y="971"/>
                  </a:lnTo>
                  <a:lnTo>
                    <a:pt x="1750" y="969"/>
                  </a:lnTo>
                  <a:lnTo>
                    <a:pt x="1753" y="969"/>
                  </a:lnTo>
                  <a:lnTo>
                    <a:pt x="1753" y="966"/>
                  </a:lnTo>
                  <a:lnTo>
                    <a:pt x="1753" y="964"/>
                  </a:lnTo>
                  <a:lnTo>
                    <a:pt x="1753" y="962"/>
                  </a:lnTo>
                  <a:lnTo>
                    <a:pt x="1753" y="959"/>
                  </a:lnTo>
                  <a:lnTo>
                    <a:pt x="1753" y="957"/>
                  </a:lnTo>
                  <a:lnTo>
                    <a:pt x="1753" y="955"/>
                  </a:lnTo>
                  <a:lnTo>
                    <a:pt x="1753" y="950"/>
                  </a:lnTo>
                  <a:lnTo>
                    <a:pt x="1753" y="948"/>
                  </a:lnTo>
                  <a:lnTo>
                    <a:pt x="1753" y="945"/>
                  </a:lnTo>
                  <a:lnTo>
                    <a:pt x="1750" y="945"/>
                  </a:lnTo>
                  <a:lnTo>
                    <a:pt x="1748" y="943"/>
                  </a:lnTo>
                  <a:lnTo>
                    <a:pt x="1748" y="940"/>
                  </a:lnTo>
                  <a:lnTo>
                    <a:pt x="1746" y="940"/>
                  </a:lnTo>
                  <a:lnTo>
                    <a:pt x="1746" y="938"/>
                  </a:lnTo>
                  <a:lnTo>
                    <a:pt x="1743" y="938"/>
                  </a:lnTo>
                  <a:lnTo>
                    <a:pt x="1738" y="933"/>
                  </a:lnTo>
                  <a:lnTo>
                    <a:pt x="1736" y="931"/>
                  </a:lnTo>
                  <a:lnTo>
                    <a:pt x="1717" y="919"/>
                  </a:lnTo>
                  <a:lnTo>
                    <a:pt x="1712" y="914"/>
                  </a:lnTo>
                  <a:lnTo>
                    <a:pt x="1710" y="912"/>
                  </a:lnTo>
                  <a:lnTo>
                    <a:pt x="1712" y="910"/>
                  </a:lnTo>
                  <a:lnTo>
                    <a:pt x="1712" y="912"/>
                  </a:lnTo>
                  <a:lnTo>
                    <a:pt x="1715" y="912"/>
                  </a:lnTo>
                  <a:lnTo>
                    <a:pt x="1717" y="914"/>
                  </a:lnTo>
                  <a:lnTo>
                    <a:pt x="1720" y="917"/>
                  </a:lnTo>
                  <a:lnTo>
                    <a:pt x="1720" y="914"/>
                  </a:lnTo>
                  <a:lnTo>
                    <a:pt x="1722" y="914"/>
                  </a:lnTo>
                  <a:lnTo>
                    <a:pt x="1722" y="917"/>
                  </a:lnTo>
                  <a:lnTo>
                    <a:pt x="1724" y="917"/>
                  </a:lnTo>
                  <a:lnTo>
                    <a:pt x="1727" y="919"/>
                  </a:lnTo>
                  <a:lnTo>
                    <a:pt x="1729" y="919"/>
                  </a:lnTo>
                  <a:lnTo>
                    <a:pt x="1731" y="922"/>
                  </a:lnTo>
                  <a:lnTo>
                    <a:pt x="1734" y="922"/>
                  </a:lnTo>
                  <a:lnTo>
                    <a:pt x="1736" y="924"/>
                  </a:lnTo>
                  <a:lnTo>
                    <a:pt x="1738" y="926"/>
                  </a:lnTo>
                  <a:lnTo>
                    <a:pt x="1741" y="926"/>
                  </a:lnTo>
                  <a:lnTo>
                    <a:pt x="1741" y="929"/>
                  </a:lnTo>
                  <a:lnTo>
                    <a:pt x="1743" y="929"/>
                  </a:lnTo>
                  <a:lnTo>
                    <a:pt x="1743" y="929"/>
                  </a:lnTo>
                  <a:lnTo>
                    <a:pt x="1746" y="929"/>
                  </a:lnTo>
                  <a:lnTo>
                    <a:pt x="1746" y="931"/>
                  </a:lnTo>
                  <a:lnTo>
                    <a:pt x="1746" y="933"/>
                  </a:lnTo>
                  <a:lnTo>
                    <a:pt x="1748" y="933"/>
                  </a:lnTo>
                  <a:lnTo>
                    <a:pt x="1748" y="936"/>
                  </a:lnTo>
                  <a:lnTo>
                    <a:pt x="1750" y="936"/>
                  </a:lnTo>
                  <a:lnTo>
                    <a:pt x="1750" y="938"/>
                  </a:lnTo>
                  <a:lnTo>
                    <a:pt x="1753" y="938"/>
                  </a:lnTo>
                  <a:lnTo>
                    <a:pt x="1753" y="940"/>
                  </a:lnTo>
                  <a:lnTo>
                    <a:pt x="1755" y="940"/>
                  </a:lnTo>
                  <a:lnTo>
                    <a:pt x="1755" y="943"/>
                  </a:lnTo>
                  <a:lnTo>
                    <a:pt x="1757" y="943"/>
                  </a:lnTo>
                  <a:lnTo>
                    <a:pt x="1757" y="945"/>
                  </a:lnTo>
                  <a:lnTo>
                    <a:pt x="1757" y="945"/>
                  </a:lnTo>
                  <a:lnTo>
                    <a:pt x="1760" y="945"/>
                  </a:lnTo>
                  <a:lnTo>
                    <a:pt x="1760" y="948"/>
                  </a:lnTo>
                  <a:lnTo>
                    <a:pt x="1760" y="950"/>
                  </a:lnTo>
                  <a:lnTo>
                    <a:pt x="1760" y="952"/>
                  </a:lnTo>
                  <a:lnTo>
                    <a:pt x="1760" y="955"/>
                  </a:lnTo>
                  <a:lnTo>
                    <a:pt x="1762" y="955"/>
                  </a:lnTo>
                  <a:lnTo>
                    <a:pt x="1762" y="957"/>
                  </a:lnTo>
                  <a:lnTo>
                    <a:pt x="1760" y="957"/>
                  </a:lnTo>
                  <a:lnTo>
                    <a:pt x="1760" y="959"/>
                  </a:lnTo>
                  <a:lnTo>
                    <a:pt x="1760" y="962"/>
                  </a:lnTo>
                  <a:lnTo>
                    <a:pt x="1760" y="964"/>
                  </a:lnTo>
                  <a:lnTo>
                    <a:pt x="1760" y="966"/>
                  </a:lnTo>
                  <a:lnTo>
                    <a:pt x="1760" y="969"/>
                  </a:lnTo>
                  <a:lnTo>
                    <a:pt x="1757" y="969"/>
                  </a:lnTo>
                  <a:lnTo>
                    <a:pt x="1757" y="971"/>
                  </a:lnTo>
                  <a:lnTo>
                    <a:pt x="1757" y="974"/>
                  </a:lnTo>
                  <a:lnTo>
                    <a:pt x="1757" y="976"/>
                  </a:lnTo>
                  <a:lnTo>
                    <a:pt x="1757" y="978"/>
                  </a:lnTo>
                  <a:lnTo>
                    <a:pt x="1760" y="978"/>
                  </a:lnTo>
                  <a:lnTo>
                    <a:pt x="1760" y="981"/>
                  </a:lnTo>
                  <a:lnTo>
                    <a:pt x="1762" y="981"/>
                  </a:lnTo>
                  <a:lnTo>
                    <a:pt x="1762" y="978"/>
                  </a:lnTo>
                  <a:lnTo>
                    <a:pt x="1764" y="978"/>
                  </a:lnTo>
                  <a:lnTo>
                    <a:pt x="1764" y="976"/>
                  </a:lnTo>
                  <a:lnTo>
                    <a:pt x="1767" y="976"/>
                  </a:lnTo>
                  <a:lnTo>
                    <a:pt x="1769" y="976"/>
                  </a:lnTo>
                  <a:lnTo>
                    <a:pt x="1769" y="974"/>
                  </a:lnTo>
                  <a:lnTo>
                    <a:pt x="1771" y="974"/>
                  </a:lnTo>
                  <a:lnTo>
                    <a:pt x="1771" y="971"/>
                  </a:lnTo>
                  <a:lnTo>
                    <a:pt x="1774" y="971"/>
                  </a:lnTo>
                  <a:lnTo>
                    <a:pt x="1774" y="969"/>
                  </a:lnTo>
                  <a:lnTo>
                    <a:pt x="1774" y="966"/>
                  </a:lnTo>
                  <a:lnTo>
                    <a:pt x="1776" y="964"/>
                  </a:lnTo>
                  <a:lnTo>
                    <a:pt x="1779" y="964"/>
                  </a:lnTo>
                  <a:lnTo>
                    <a:pt x="1776" y="966"/>
                  </a:lnTo>
                  <a:lnTo>
                    <a:pt x="1774" y="971"/>
                  </a:lnTo>
                  <a:lnTo>
                    <a:pt x="1776" y="971"/>
                  </a:lnTo>
                  <a:lnTo>
                    <a:pt x="1779" y="969"/>
                  </a:lnTo>
                  <a:lnTo>
                    <a:pt x="1781" y="969"/>
                  </a:lnTo>
                  <a:lnTo>
                    <a:pt x="1783" y="969"/>
                  </a:lnTo>
                  <a:lnTo>
                    <a:pt x="1786" y="969"/>
                  </a:lnTo>
                  <a:lnTo>
                    <a:pt x="1788" y="969"/>
                  </a:lnTo>
                  <a:lnTo>
                    <a:pt x="1790" y="971"/>
                  </a:lnTo>
                  <a:lnTo>
                    <a:pt x="1793" y="971"/>
                  </a:lnTo>
                  <a:lnTo>
                    <a:pt x="1793" y="974"/>
                  </a:lnTo>
                  <a:lnTo>
                    <a:pt x="1793" y="976"/>
                  </a:lnTo>
                  <a:lnTo>
                    <a:pt x="1790" y="978"/>
                  </a:lnTo>
                  <a:lnTo>
                    <a:pt x="1788" y="981"/>
                  </a:lnTo>
                  <a:lnTo>
                    <a:pt x="1786" y="983"/>
                  </a:lnTo>
                  <a:lnTo>
                    <a:pt x="1786" y="985"/>
                  </a:lnTo>
                  <a:lnTo>
                    <a:pt x="1783" y="988"/>
                  </a:lnTo>
                  <a:lnTo>
                    <a:pt x="1786" y="988"/>
                  </a:lnTo>
                  <a:lnTo>
                    <a:pt x="1788" y="988"/>
                  </a:lnTo>
                  <a:lnTo>
                    <a:pt x="1788" y="990"/>
                  </a:lnTo>
                  <a:lnTo>
                    <a:pt x="1790" y="990"/>
                  </a:lnTo>
                  <a:lnTo>
                    <a:pt x="1790" y="988"/>
                  </a:lnTo>
                  <a:lnTo>
                    <a:pt x="1793" y="988"/>
                  </a:lnTo>
                  <a:lnTo>
                    <a:pt x="1795" y="988"/>
                  </a:lnTo>
                  <a:lnTo>
                    <a:pt x="1797" y="988"/>
                  </a:lnTo>
                  <a:lnTo>
                    <a:pt x="1800" y="988"/>
                  </a:lnTo>
                  <a:lnTo>
                    <a:pt x="1800" y="985"/>
                  </a:lnTo>
                  <a:lnTo>
                    <a:pt x="1800" y="983"/>
                  </a:lnTo>
                  <a:lnTo>
                    <a:pt x="1797" y="974"/>
                  </a:lnTo>
                  <a:lnTo>
                    <a:pt x="1793" y="964"/>
                  </a:lnTo>
                  <a:lnTo>
                    <a:pt x="1786" y="957"/>
                  </a:lnTo>
                  <a:lnTo>
                    <a:pt x="1790" y="955"/>
                  </a:lnTo>
                  <a:lnTo>
                    <a:pt x="1788" y="948"/>
                  </a:lnTo>
                  <a:lnTo>
                    <a:pt x="1790" y="945"/>
                  </a:lnTo>
                  <a:lnTo>
                    <a:pt x="1790" y="943"/>
                  </a:lnTo>
                  <a:lnTo>
                    <a:pt x="1790" y="929"/>
                  </a:lnTo>
                  <a:lnTo>
                    <a:pt x="1790" y="926"/>
                  </a:lnTo>
                  <a:lnTo>
                    <a:pt x="1790" y="924"/>
                  </a:lnTo>
                  <a:lnTo>
                    <a:pt x="1790" y="922"/>
                  </a:lnTo>
                  <a:lnTo>
                    <a:pt x="1790" y="917"/>
                  </a:lnTo>
                  <a:lnTo>
                    <a:pt x="1802" y="910"/>
                  </a:lnTo>
                  <a:lnTo>
                    <a:pt x="1819" y="903"/>
                  </a:lnTo>
                  <a:lnTo>
                    <a:pt x="1828" y="900"/>
                  </a:lnTo>
                  <a:lnTo>
                    <a:pt x="1835" y="898"/>
                  </a:lnTo>
                  <a:lnTo>
                    <a:pt x="1847" y="898"/>
                  </a:lnTo>
                  <a:lnTo>
                    <a:pt x="1857" y="896"/>
                  </a:lnTo>
                  <a:lnTo>
                    <a:pt x="1878" y="889"/>
                  </a:lnTo>
                  <a:lnTo>
                    <a:pt x="1887" y="889"/>
                  </a:lnTo>
                  <a:lnTo>
                    <a:pt x="1887" y="886"/>
                  </a:lnTo>
                  <a:lnTo>
                    <a:pt x="1887" y="879"/>
                  </a:lnTo>
                  <a:lnTo>
                    <a:pt x="1887" y="874"/>
                  </a:lnTo>
                  <a:lnTo>
                    <a:pt x="1885" y="867"/>
                  </a:lnTo>
                  <a:lnTo>
                    <a:pt x="1885" y="860"/>
                  </a:lnTo>
                  <a:lnTo>
                    <a:pt x="1885" y="858"/>
                  </a:lnTo>
                  <a:lnTo>
                    <a:pt x="1883" y="853"/>
                  </a:lnTo>
                  <a:lnTo>
                    <a:pt x="1883" y="851"/>
                  </a:lnTo>
                  <a:lnTo>
                    <a:pt x="1880" y="848"/>
                  </a:lnTo>
                  <a:lnTo>
                    <a:pt x="1880" y="844"/>
                  </a:lnTo>
                  <a:lnTo>
                    <a:pt x="1878" y="839"/>
                  </a:lnTo>
                  <a:lnTo>
                    <a:pt x="1875" y="837"/>
                  </a:lnTo>
                  <a:lnTo>
                    <a:pt x="1873" y="832"/>
                  </a:lnTo>
                  <a:lnTo>
                    <a:pt x="1871" y="829"/>
                  </a:lnTo>
                  <a:lnTo>
                    <a:pt x="1868" y="825"/>
                  </a:lnTo>
                  <a:lnTo>
                    <a:pt x="1868" y="822"/>
                  </a:lnTo>
                  <a:lnTo>
                    <a:pt x="1871" y="822"/>
                  </a:lnTo>
                  <a:lnTo>
                    <a:pt x="1871" y="820"/>
                  </a:lnTo>
                  <a:lnTo>
                    <a:pt x="1871" y="815"/>
                  </a:lnTo>
                  <a:lnTo>
                    <a:pt x="1871" y="813"/>
                  </a:lnTo>
                  <a:lnTo>
                    <a:pt x="1871" y="811"/>
                  </a:lnTo>
                  <a:lnTo>
                    <a:pt x="1871" y="808"/>
                  </a:lnTo>
                  <a:lnTo>
                    <a:pt x="1868" y="808"/>
                  </a:lnTo>
                  <a:lnTo>
                    <a:pt x="1868" y="806"/>
                  </a:lnTo>
                  <a:lnTo>
                    <a:pt x="1868" y="803"/>
                  </a:lnTo>
                  <a:lnTo>
                    <a:pt x="1868" y="801"/>
                  </a:lnTo>
                  <a:lnTo>
                    <a:pt x="1868" y="799"/>
                  </a:lnTo>
                  <a:lnTo>
                    <a:pt x="1868" y="796"/>
                  </a:lnTo>
                  <a:lnTo>
                    <a:pt x="1868" y="792"/>
                  </a:lnTo>
                  <a:lnTo>
                    <a:pt x="1868" y="787"/>
                  </a:lnTo>
                  <a:lnTo>
                    <a:pt x="1868" y="782"/>
                  </a:lnTo>
                  <a:lnTo>
                    <a:pt x="1871" y="777"/>
                  </a:lnTo>
                  <a:lnTo>
                    <a:pt x="1871" y="775"/>
                  </a:lnTo>
                  <a:lnTo>
                    <a:pt x="1871" y="773"/>
                  </a:lnTo>
                  <a:lnTo>
                    <a:pt x="1873" y="756"/>
                  </a:lnTo>
                  <a:lnTo>
                    <a:pt x="1873" y="754"/>
                  </a:lnTo>
                  <a:lnTo>
                    <a:pt x="1875" y="749"/>
                  </a:lnTo>
                  <a:lnTo>
                    <a:pt x="1875" y="747"/>
                  </a:lnTo>
                  <a:lnTo>
                    <a:pt x="1878" y="742"/>
                  </a:lnTo>
                  <a:lnTo>
                    <a:pt x="1878" y="740"/>
                  </a:lnTo>
                  <a:lnTo>
                    <a:pt x="1880" y="740"/>
                  </a:lnTo>
                  <a:lnTo>
                    <a:pt x="1880" y="737"/>
                  </a:lnTo>
                  <a:lnTo>
                    <a:pt x="1880" y="735"/>
                  </a:lnTo>
                  <a:lnTo>
                    <a:pt x="1883" y="730"/>
                  </a:lnTo>
                  <a:lnTo>
                    <a:pt x="1883" y="725"/>
                  </a:lnTo>
                  <a:lnTo>
                    <a:pt x="1885" y="721"/>
                  </a:lnTo>
                  <a:lnTo>
                    <a:pt x="1885" y="721"/>
                  </a:lnTo>
                  <a:lnTo>
                    <a:pt x="1883" y="716"/>
                  </a:lnTo>
                  <a:lnTo>
                    <a:pt x="1883" y="714"/>
                  </a:lnTo>
                  <a:lnTo>
                    <a:pt x="1883" y="711"/>
                  </a:lnTo>
                  <a:lnTo>
                    <a:pt x="1883" y="704"/>
                  </a:lnTo>
                  <a:lnTo>
                    <a:pt x="1883" y="702"/>
                  </a:lnTo>
                  <a:lnTo>
                    <a:pt x="1883" y="695"/>
                  </a:lnTo>
                  <a:lnTo>
                    <a:pt x="1883" y="683"/>
                  </a:lnTo>
                  <a:lnTo>
                    <a:pt x="1883" y="681"/>
                  </a:lnTo>
                  <a:lnTo>
                    <a:pt x="1883" y="678"/>
                  </a:lnTo>
                  <a:lnTo>
                    <a:pt x="1880" y="669"/>
                  </a:lnTo>
                  <a:lnTo>
                    <a:pt x="1880" y="666"/>
                  </a:lnTo>
                  <a:lnTo>
                    <a:pt x="1880" y="659"/>
                  </a:lnTo>
                  <a:lnTo>
                    <a:pt x="1880" y="657"/>
                  </a:lnTo>
                  <a:lnTo>
                    <a:pt x="1878" y="619"/>
                  </a:lnTo>
                  <a:lnTo>
                    <a:pt x="1878" y="614"/>
                  </a:lnTo>
                  <a:lnTo>
                    <a:pt x="1878" y="610"/>
                  </a:lnTo>
                  <a:lnTo>
                    <a:pt x="1878" y="607"/>
                  </a:lnTo>
                  <a:lnTo>
                    <a:pt x="1878" y="596"/>
                  </a:lnTo>
                  <a:lnTo>
                    <a:pt x="1878" y="593"/>
                  </a:lnTo>
                  <a:lnTo>
                    <a:pt x="1878" y="591"/>
                  </a:lnTo>
                  <a:lnTo>
                    <a:pt x="1878" y="588"/>
                  </a:lnTo>
                  <a:lnTo>
                    <a:pt x="1878" y="584"/>
                  </a:lnTo>
                  <a:lnTo>
                    <a:pt x="1878" y="574"/>
                  </a:lnTo>
                  <a:lnTo>
                    <a:pt x="1875" y="565"/>
                  </a:lnTo>
                  <a:lnTo>
                    <a:pt x="1875" y="555"/>
                  </a:lnTo>
                  <a:lnTo>
                    <a:pt x="1875" y="546"/>
                  </a:lnTo>
                  <a:lnTo>
                    <a:pt x="1875" y="541"/>
                  </a:lnTo>
                  <a:lnTo>
                    <a:pt x="1875" y="539"/>
                  </a:lnTo>
                  <a:lnTo>
                    <a:pt x="1875" y="536"/>
                  </a:lnTo>
                  <a:lnTo>
                    <a:pt x="1875" y="532"/>
                  </a:lnTo>
                  <a:lnTo>
                    <a:pt x="1873" y="527"/>
                  </a:lnTo>
                  <a:lnTo>
                    <a:pt x="1866" y="501"/>
                  </a:lnTo>
                  <a:lnTo>
                    <a:pt x="1866" y="499"/>
                  </a:lnTo>
                  <a:lnTo>
                    <a:pt x="1864" y="494"/>
                  </a:lnTo>
                  <a:lnTo>
                    <a:pt x="1861" y="487"/>
                  </a:lnTo>
                  <a:lnTo>
                    <a:pt x="1859" y="480"/>
                  </a:lnTo>
                  <a:lnTo>
                    <a:pt x="1857" y="470"/>
                  </a:lnTo>
                  <a:lnTo>
                    <a:pt x="1857" y="468"/>
                  </a:lnTo>
                  <a:lnTo>
                    <a:pt x="1857" y="468"/>
                  </a:lnTo>
                  <a:lnTo>
                    <a:pt x="1859" y="468"/>
                  </a:lnTo>
                  <a:lnTo>
                    <a:pt x="1859" y="466"/>
                  </a:lnTo>
                  <a:lnTo>
                    <a:pt x="1861" y="466"/>
                  </a:lnTo>
                  <a:lnTo>
                    <a:pt x="1864" y="466"/>
                  </a:lnTo>
                  <a:lnTo>
                    <a:pt x="1866" y="463"/>
                  </a:lnTo>
                  <a:lnTo>
                    <a:pt x="1868" y="463"/>
                  </a:lnTo>
                  <a:lnTo>
                    <a:pt x="1871" y="463"/>
                  </a:lnTo>
                  <a:lnTo>
                    <a:pt x="1873" y="461"/>
                  </a:lnTo>
                  <a:lnTo>
                    <a:pt x="1878" y="458"/>
                  </a:lnTo>
                  <a:lnTo>
                    <a:pt x="1885" y="458"/>
                  </a:lnTo>
                  <a:lnTo>
                    <a:pt x="1887" y="456"/>
                  </a:lnTo>
                  <a:lnTo>
                    <a:pt x="1890" y="456"/>
                  </a:lnTo>
                  <a:lnTo>
                    <a:pt x="1892" y="456"/>
                  </a:lnTo>
                  <a:lnTo>
                    <a:pt x="1892" y="454"/>
                  </a:lnTo>
                  <a:lnTo>
                    <a:pt x="1899" y="454"/>
                  </a:lnTo>
                  <a:lnTo>
                    <a:pt x="1901" y="454"/>
                  </a:lnTo>
                  <a:lnTo>
                    <a:pt x="1904" y="451"/>
                  </a:lnTo>
                  <a:lnTo>
                    <a:pt x="1906" y="451"/>
                  </a:lnTo>
                  <a:lnTo>
                    <a:pt x="1908" y="451"/>
                  </a:lnTo>
                  <a:lnTo>
                    <a:pt x="1911" y="449"/>
                  </a:lnTo>
                  <a:lnTo>
                    <a:pt x="1913" y="449"/>
                  </a:lnTo>
                  <a:lnTo>
                    <a:pt x="1927" y="444"/>
                  </a:lnTo>
                  <a:lnTo>
                    <a:pt x="1930" y="444"/>
                  </a:lnTo>
                  <a:lnTo>
                    <a:pt x="1932" y="444"/>
                  </a:lnTo>
                  <a:lnTo>
                    <a:pt x="1934" y="442"/>
                  </a:lnTo>
                  <a:lnTo>
                    <a:pt x="1937" y="442"/>
                  </a:lnTo>
                  <a:lnTo>
                    <a:pt x="1939" y="442"/>
                  </a:lnTo>
                  <a:lnTo>
                    <a:pt x="1942" y="442"/>
                  </a:lnTo>
                  <a:lnTo>
                    <a:pt x="1949" y="442"/>
                  </a:lnTo>
                  <a:lnTo>
                    <a:pt x="1953" y="440"/>
                  </a:lnTo>
                  <a:lnTo>
                    <a:pt x="1972" y="437"/>
                  </a:lnTo>
                  <a:lnTo>
                    <a:pt x="1975" y="437"/>
                  </a:lnTo>
                  <a:lnTo>
                    <a:pt x="1986" y="437"/>
                  </a:lnTo>
                  <a:lnTo>
                    <a:pt x="1991" y="437"/>
                  </a:lnTo>
                  <a:lnTo>
                    <a:pt x="1994" y="430"/>
                  </a:lnTo>
                  <a:lnTo>
                    <a:pt x="1998" y="425"/>
                  </a:lnTo>
                  <a:lnTo>
                    <a:pt x="2003" y="418"/>
                  </a:lnTo>
                  <a:lnTo>
                    <a:pt x="2005" y="414"/>
                  </a:lnTo>
                  <a:lnTo>
                    <a:pt x="2008" y="411"/>
                  </a:lnTo>
                  <a:lnTo>
                    <a:pt x="2010" y="407"/>
                  </a:lnTo>
                  <a:lnTo>
                    <a:pt x="2015" y="402"/>
                  </a:lnTo>
                  <a:lnTo>
                    <a:pt x="2017" y="397"/>
                  </a:lnTo>
                  <a:lnTo>
                    <a:pt x="2017" y="395"/>
                  </a:lnTo>
                  <a:lnTo>
                    <a:pt x="2022" y="388"/>
                  </a:lnTo>
                  <a:lnTo>
                    <a:pt x="2024" y="385"/>
                  </a:lnTo>
                  <a:lnTo>
                    <a:pt x="2027" y="383"/>
                  </a:lnTo>
                  <a:lnTo>
                    <a:pt x="2027" y="378"/>
                  </a:lnTo>
                  <a:lnTo>
                    <a:pt x="2031" y="373"/>
                  </a:lnTo>
                  <a:lnTo>
                    <a:pt x="2034" y="369"/>
                  </a:lnTo>
                  <a:lnTo>
                    <a:pt x="2036" y="369"/>
                  </a:lnTo>
                  <a:lnTo>
                    <a:pt x="2036" y="366"/>
                  </a:lnTo>
                  <a:lnTo>
                    <a:pt x="2034" y="357"/>
                  </a:lnTo>
                  <a:close/>
                  <a:moveTo>
                    <a:pt x="217" y="820"/>
                  </a:moveTo>
                  <a:lnTo>
                    <a:pt x="220" y="822"/>
                  </a:lnTo>
                  <a:lnTo>
                    <a:pt x="217" y="822"/>
                  </a:lnTo>
                  <a:lnTo>
                    <a:pt x="217" y="820"/>
                  </a:lnTo>
                  <a:close/>
                  <a:moveTo>
                    <a:pt x="749" y="1297"/>
                  </a:moveTo>
                  <a:lnTo>
                    <a:pt x="751" y="1297"/>
                  </a:lnTo>
                  <a:lnTo>
                    <a:pt x="753" y="1297"/>
                  </a:lnTo>
                  <a:lnTo>
                    <a:pt x="756" y="1297"/>
                  </a:lnTo>
                  <a:lnTo>
                    <a:pt x="758" y="1297"/>
                  </a:lnTo>
                  <a:lnTo>
                    <a:pt x="758" y="1300"/>
                  </a:lnTo>
                  <a:lnTo>
                    <a:pt x="761" y="1300"/>
                  </a:lnTo>
                  <a:lnTo>
                    <a:pt x="761" y="1297"/>
                  </a:lnTo>
                  <a:lnTo>
                    <a:pt x="763" y="1297"/>
                  </a:lnTo>
                  <a:lnTo>
                    <a:pt x="765" y="1297"/>
                  </a:lnTo>
                  <a:lnTo>
                    <a:pt x="765" y="1300"/>
                  </a:lnTo>
                  <a:lnTo>
                    <a:pt x="763" y="1300"/>
                  </a:lnTo>
                  <a:lnTo>
                    <a:pt x="761" y="1300"/>
                  </a:lnTo>
                  <a:lnTo>
                    <a:pt x="761" y="1302"/>
                  </a:lnTo>
                  <a:lnTo>
                    <a:pt x="758" y="1302"/>
                  </a:lnTo>
                  <a:lnTo>
                    <a:pt x="758" y="1300"/>
                  </a:lnTo>
                  <a:lnTo>
                    <a:pt x="756" y="1300"/>
                  </a:lnTo>
                  <a:lnTo>
                    <a:pt x="756" y="1302"/>
                  </a:lnTo>
                  <a:lnTo>
                    <a:pt x="753" y="1302"/>
                  </a:lnTo>
                  <a:lnTo>
                    <a:pt x="751" y="1302"/>
                  </a:lnTo>
                  <a:lnTo>
                    <a:pt x="751" y="1300"/>
                  </a:lnTo>
                  <a:lnTo>
                    <a:pt x="749" y="1300"/>
                  </a:lnTo>
                  <a:lnTo>
                    <a:pt x="746" y="1300"/>
                  </a:lnTo>
                  <a:lnTo>
                    <a:pt x="746" y="1297"/>
                  </a:lnTo>
                  <a:lnTo>
                    <a:pt x="749" y="1297"/>
                  </a:lnTo>
                  <a:close/>
                  <a:moveTo>
                    <a:pt x="742" y="1295"/>
                  </a:moveTo>
                  <a:lnTo>
                    <a:pt x="744" y="1295"/>
                  </a:lnTo>
                  <a:lnTo>
                    <a:pt x="744" y="1297"/>
                  </a:lnTo>
                  <a:lnTo>
                    <a:pt x="742" y="1297"/>
                  </a:lnTo>
                  <a:lnTo>
                    <a:pt x="742" y="1295"/>
                  </a:lnTo>
                  <a:close/>
                  <a:moveTo>
                    <a:pt x="912" y="922"/>
                  </a:moveTo>
                  <a:lnTo>
                    <a:pt x="909" y="922"/>
                  </a:lnTo>
                  <a:lnTo>
                    <a:pt x="909" y="919"/>
                  </a:lnTo>
                  <a:lnTo>
                    <a:pt x="912" y="922"/>
                  </a:lnTo>
                  <a:close/>
                  <a:moveTo>
                    <a:pt x="1261" y="841"/>
                  </a:moveTo>
                  <a:lnTo>
                    <a:pt x="1264" y="841"/>
                  </a:lnTo>
                  <a:lnTo>
                    <a:pt x="1264" y="844"/>
                  </a:lnTo>
                  <a:lnTo>
                    <a:pt x="1261" y="844"/>
                  </a:lnTo>
                  <a:lnTo>
                    <a:pt x="1261" y="841"/>
                  </a:lnTo>
                  <a:close/>
                  <a:moveTo>
                    <a:pt x="1264" y="846"/>
                  </a:moveTo>
                  <a:lnTo>
                    <a:pt x="1266" y="846"/>
                  </a:lnTo>
                  <a:lnTo>
                    <a:pt x="1266" y="848"/>
                  </a:lnTo>
                  <a:lnTo>
                    <a:pt x="1264" y="848"/>
                  </a:lnTo>
                  <a:lnTo>
                    <a:pt x="1264" y="851"/>
                  </a:lnTo>
                  <a:lnTo>
                    <a:pt x="1261" y="848"/>
                  </a:lnTo>
                  <a:lnTo>
                    <a:pt x="1264" y="846"/>
                  </a:lnTo>
                  <a:close/>
                  <a:moveTo>
                    <a:pt x="1268" y="865"/>
                  </a:moveTo>
                  <a:lnTo>
                    <a:pt x="1266" y="865"/>
                  </a:lnTo>
                  <a:lnTo>
                    <a:pt x="1264" y="867"/>
                  </a:lnTo>
                  <a:lnTo>
                    <a:pt x="1261" y="870"/>
                  </a:lnTo>
                  <a:lnTo>
                    <a:pt x="1259" y="870"/>
                  </a:lnTo>
                  <a:lnTo>
                    <a:pt x="1257" y="874"/>
                  </a:lnTo>
                  <a:lnTo>
                    <a:pt x="1254" y="874"/>
                  </a:lnTo>
                  <a:lnTo>
                    <a:pt x="1257" y="872"/>
                  </a:lnTo>
                  <a:lnTo>
                    <a:pt x="1259" y="870"/>
                  </a:lnTo>
                  <a:lnTo>
                    <a:pt x="1259" y="867"/>
                  </a:lnTo>
                  <a:lnTo>
                    <a:pt x="1261" y="865"/>
                  </a:lnTo>
                  <a:lnTo>
                    <a:pt x="1264" y="865"/>
                  </a:lnTo>
                  <a:lnTo>
                    <a:pt x="1266" y="865"/>
                  </a:lnTo>
                  <a:lnTo>
                    <a:pt x="1266" y="863"/>
                  </a:lnTo>
                  <a:lnTo>
                    <a:pt x="1268" y="863"/>
                  </a:lnTo>
                  <a:lnTo>
                    <a:pt x="1268" y="865"/>
                  </a:lnTo>
                  <a:close/>
                  <a:moveTo>
                    <a:pt x="1268" y="858"/>
                  </a:moveTo>
                  <a:lnTo>
                    <a:pt x="1268" y="860"/>
                  </a:lnTo>
                  <a:lnTo>
                    <a:pt x="1266" y="860"/>
                  </a:lnTo>
                  <a:lnTo>
                    <a:pt x="1264" y="860"/>
                  </a:lnTo>
                  <a:lnTo>
                    <a:pt x="1261" y="860"/>
                  </a:lnTo>
                  <a:lnTo>
                    <a:pt x="1261" y="863"/>
                  </a:lnTo>
                  <a:lnTo>
                    <a:pt x="1259" y="863"/>
                  </a:lnTo>
                  <a:lnTo>
                    <a:pt x="1257" y="863"/>
                  </a:lnTo>
                  <a:lnTo>
                    <a:pt x="1259" y="860"/>
                  </a:lnTo>
                  <a:lnTo>
                    <a:pt x="1261" y="860"/>
                  </a:lnTo>
                  <a:lnTo>
                    <a:pt x="1261" y="858"/>
                  </a:lnTo>
                  <a:lnTo>
                    <a:pt x="1264" y="858"/>
                  </a:lnTo>
                  <a:lnTo>
                    <a:pt x="1266" y="860"/>
                  </a:lnTo>
                  <a:lnTo>
                    <a:pt x="1266" y="858"/>
                  </a:lnTo>
                  <a:lnTo>
                    <a:pt x="1266" y="855"/>
                  </a:lnTo>
                  <a:lnTo>
                    <a:pt x="1268" y="855"/>
                  </a:lnTo>
                  <a:lnTo>
                    <a:pt x="1268" y="858"/>
                  </a:lnTo>
                  <a:close/>
                  <a:moveTo>
                    <a:pt x="1268" y="853"/>
                  </a:moveTo>
                  <a:lnTo>
                    <a:pt x="1266" y="853"/>
                  </a:lnTo>
                  <a:lnTo>
                    <a:pt x="1266" y="851"/>
                  </a:lnTo>
                  <a:lnTo>
                    <a:pt x="1268" y="851"/>
                  </a:lnTo>
                  <a:lnTo>
                    <a:pt x="1268" y="853"/>
                  </a:lnTo>
                  <a:close/>
                  <a:moveTo>
                    <a:pt x="1358" y="21"/>
                  </a:moveTo>
                  <a:lnTo>
                    <a:pt x="1361" y="21"/>
                  </a:lnTo>
                  <a:lnTo>
                    <a:pt x="1358" y="24"/>
                  </a:lnTo>
                  <a:lnTo>
                    <a:pt x="1358" y="21"/>
                  </a:lnTo>
                  <a:close/>
                  <a:moveTo>
                    <a:pt x="1757" y="248"/>
                  </a:moveTo>
                  <a:lnTo>
                    <a:pt x="1757" y="246"/>
                  </a:lnTo>
                  <a:lnTo>
                    <a:pt x="1760" y="248"/>
                  </a:lnTo>
                  <a:lnTo>
                    <a:pt x="1762" y="248"/>
                  </a:lnTo>
                  <a:lnTo>
                    <a:pt x="1762" y="251"/>
                  </a:lnTo>
                  <a:lnTo>
                    <a:pt x="1762" y="253"/>
                  </a:lnTo>
                  <a:lnTo>
                    <a:pt x="1760" y="253"/>
                  </a:lnTo>
                  <a:lnTo>
                    <a:pt x="1760" y="251"/>
                  </a:lnTo>
                  <a:lnTo>
                    <a:pt x="1760" y="248"/>
                  </a:lnTo>
                  <a:lnTo>
                    <a:pt x="1757" y="248"/>
                  </a:lnTo>
                  <a:close/>
                  <a:moveTo>
                    <a:pt x="1767" y="971"/>
                  </a:moveTo>
                  <a:lnTo>
                    <a:pt x="1764" y="971"/>
                  </a:lnTo>
                  <a:lnTo>
                    <a:pt x="1762" y="974"/>
                  </a:lnTo>
                  <a:lnTo>
                    <a:pt x="1762" y="971"/>
                  </a:lnTo>
                  <a:lnTo>
                    <a:pt x="1764" y="971"/>
                  </a:lnTo>
                  <a:lnTo>
                    <a:pt x="1764" y="969"/>
                  </a:lnTo>
                  <a:lnTo>
                    <a:pt x="1767" y="969"/>
                  </a:lnTo>
                  <a:lnTo>
                    <a:pt x="1767" y="971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3" name="Freeform 1932"/>
            <p:cNvSpPr>
              <a:spLocks noEditPoints="1"/>
            </p:cNvSpPr>
            <p:nvPr/>
          </p:nvSpPr>
          <p:spPr bwMode="auto">
            <a:xfrm>
              <a:off x="4926013" y="3440113"/>
              <a:ext cx="1911350" cy="671513"/>
            </a:xfrm>
            <a:custGeom>
              <a:avLst/>
              <a:gdLst>
                <a:gd name="T0" fmla="*/ 1115 w 1204"/>
                <a:gd name="T1" fmla="*/ 21 h 423"/>
                <a:gd name="T2" fmla="*/ 1074 w 1204"/>
                <a:gd name="T3" fmla="*/ 19 h 423"/>
                <a:gd name="T4" fmla="*/ 1046 w 1204"/>
                <a:gd name="T5" fmla="*/ 12 h 423"/>
                <a:gd name="T6" fmla="*/ 1018 w 1204"/>
                <a:gd name="T7" fmla="*/ 0 h 423"/>
                <a:gd name="T8" fmla="*/ 994 w 1204"/>
                <a:gd name="T9" fmla="*/ 16 h 423"/>
                <a:gd name="T10" fmla="*/ 1022 w 1204"/>
                <a:gd name="T11" fmla="*/ 31 h 423"/>
                <a:gd name="T12" fmla="*/ 1015 w 1204"/>
                <a:gd name="T13" fmla="*/ 66 h 423"/>
                <a:gd name="T14" fmla="*/ 1025 w 1204"/>
                <a:gd name="T15" fmla="*/ 94 h 423"/>
                <a:gd name="T16" fmla="*/ 992 w 1204"/>
                <a:gd name="T17" fmla="*/ 90 h 423"/>
                <a:gd name="T18" fmla="*/ 970 w 1204"/>
                <a:gd name="T19" fmla="*/ 87 h 423"/>
                <a:gd name="T20" fmla="*/ 944 w 1204"/>
                <a:gd name="T21" fmla="*/ 94 h 423"/>
                <a:gd name="T22" fmla="*/ 973 w 1204"/>
                <a:gd name="T23" fmla="*/ 73 h 423"/>
                <a:gd name="T24" fmla="*/ 987 w 1204"/>
                <a:gd name="T25" fmla="*/ 50 h 423"/>
                <a:gd name="T26" fmla="*/ 968 w 1204"/>
                <a:gd name="T27" fmla="*/ 26 h 423"/>
                <a:gd name="T28" fmla="*/ 933 w 1204"/>
                <a:gd name="T29" fmla="*/ 59 h 423"/>
                <a:gd name="T30" fmla="*/ 918 w 1204"/>
                <a:gd name="T31" fmla="*/ 80 h 423"/>
                <a:gd name="T32" fmla="*/ 902 w 1204"/>
                <a:gd name="T33" fmla="*/ 113 h 423"/>
                <a:gd name="T34" fmla="*/ 895 w 1204"/>
                <a:gd name="T35" fmla="*/ 90 h 423"/>
                <a:gd name="T36" fmla="*/ 914 w 1204"/>
                <a:gd name="T37" fmla="*/ 64 h 423"/>
                <a:gd name="T38" fmla="*/ 883 w 1204"/>
                <a:gd name="T39" fmla="*/ 83 h 423"/>
                <a:gd name="T40" fmla="*/ 833 w 1204"/>
                <a:gd name="T41" fmla="*/ 90 h 423"/>
                <a:gd name="T42" fmla="*/ 810 w 1204"/>
                <a:gd name="T43" fmla="*/ 106 h 423"/>
                <a:gd name="T44" fmla="*/ 810 w 1204"/>
                <a:gd name="T45" fmla="*/ 116 h 423"/>
                <a:gd name="T46" fmla="*/ 796 w 1204"/>
                <a:gd name="T47" fmla="*/ 125 h 423"/>
                <a:gd name="T48" fmla="*/ 791 w 1204"/>
                <a:gd name="T49" fmla="*/ 125 h 423"/>
                <a:gd name="T50" fmla="*/ 758 w 1204"/>
                <a:gd name="T51" fmla="*/ 137 h 423"/>
                <a:gd name="T52" fmla="*/ 722 w 1204"/>
                <a:gd name="T53" fmla="*/ 156 h 423"/>
                <a:gd name="T54" fmla="*/ 663 w 1204"/>
                <a:gd name="T55" fmla="*/ 175 h 423"/>
                <a:gd name="T56" fmla="*/ 555 w 1204"/>
                <a:gd name="T57" fmla="*/ 191 h 423"/>
                <a:gd name="T58" fmla="*/ 446 w 1204"/>
                <a:gd name="T59" fmla="*/ 234 h 423"/>
                <a:gd name="T60" fmla="*/ 361 w 1204"/>
                <a:gd name="T61" fmla="*/ 272 h 423"/>
                <a:gd name="T62" fmla="*/ 321 w 1204"/>
                <a:gd name="T63" fmla="*/ 272 h 423"/>
                <a:gd name="T64" fmla="*/ 278 w 1204"/>
                <a:gd name="T65" fmla="*/ 274 h 423"/>
                <a:gd name="T66" fmla="*/ 226 w 1204"/>
                <a:gd name="T67" fmla="*/ 305 h 423"/>
                <a:gd name="T68" fmla="*/ 191 w 1204"/>
                <a:gd name="T69" fmla="*/ 298 h 423"/>
                <a:gd name="T70" fmla="*/ 134 w 1204"/>
                <a:gd name="T71" fmla="*/ 305 h 423"/>
                <a:gd name="T72" fmla="*/ 68 w 1204"/>
                <a:gd name="T73" fmla="*/ 324 h 423"/>
                <a:gd name="T74" fmla="*/ 7 w 1204"/>
                <a:gd name="T75" fmla="*/ 352 h 423"/>
                <a:gd name="T76" fmla="*/ 9 w 1204"/>
                <a:gd name="T77" fmla="*/ 421 h 423"/>
                <a:gd name="T78" fmla="*/ 139 w 1204"/>
                <a:gd name="T79" fmla="*/ 371 h 423"/>
                <a:gd name="T80" fmla="*/ 229 w 1204"/>
                <a:gd name="T81" fmla="*/ 343 h 423"/>
                <a:gd name="T82" fmla="*/ 269 w 1204"/>
                <a:gd name="T83" fmla="*/ 340 h 423"/>
                <a:gd name="T84" fmla="*/ 302 w 1204"/>
                <a:gd name="T85" fmla="*/ 331 h 423"/>
                <a:gd name="T86" fmla="*/ 340 w 1204"/>
                <a:gd name="T87" fmla="*/ 319 h 423"/>
                <a:gd name="T88" fmla="*/ 375 w 1204"/>
                <a:gd name="T89" fmla="*/ 305 h 423"/>
                <a:gd name="T90" fmla="*/ 418 w 1204"/>
                <a:gd name="T91" fmla="*/ 291 h 423"/>
                <a:gd name="T92" fmla="*/ 460 w 1204"/>
                <a:gd name="T93" fmla="*/ 281 h 423"/>
                <a:gd name="T94" fmla="*/ 510 w 1204"/>
                <a:gd name="T95" fmla="*/ 262 h 423"/>
                <a:gd name="T96" fmla="*/ 567 w 1204"/>
                <a:gd name="T97" fmla="*/ 241 h 423"/>
                <a:gd name="T98" fmla="*/ 635 w 1204"/>
                <a:gd name="T99" fmla="*/ 217 h 423"/>
                <a:gd name="T100" fmla="*/ 685 w 1204"/>
                <a:gd name="T101" fmla="*/ 203 h 423"/>
                <a:gd name="T102" fmla="*/ 737 w 1204"/>
                <a:gd name="T103" fmla="*/ 187 h 423"/>
                <a:gd name="T104" fmla="*/ 793 w 1204"/>
                <a:gd name="T105" fmla="*/ 177 h 423"/>
                <a:gd name="T106" fmla="*/ 833 w 1204"/>
                <a:gd name="T107" fmla="*/ 170 h 423"/>
                <a:gd name="T108" fmla="*/ 890 w 1204"/>
                <a:gd name="T109" fmla="*/ 161 h 423"/>
                <a:gd name="T110" fmla="*/ 940 w 1204"/>
                <a:gd name="T111" fmla="*/ 149 h 423"/>
                <a:gd name="T112" fmla="*/ 980 w 1204"/>
                <a:gd name="T113" fmla="*/ 142 h 423"/>
                <a:gd name="T114" fmla="*/ 1027 w 1204"/>
                <a:gd name="T115" fmla="*/ 139 h 423"/>
                <a:gd name="T116" fmla="*/ 1077 w 1204"/>
                <a:gd name="T117" fmla="*/ 135 h 423"/>
                <a:gd name="T118" fmla="*/ 1119 w 1204"/>
                <a:gd name="T119" fmla="*/ 135 h 423"/>
                <a:gd name="T120" fmla="*/ 1152 w 1204"/>
                <a:gd name="T121" fmla="*/ 118 h 423"/>
                <a:gd name="T122" fmla="*/ 1195 w 1204"/>
                <a:gd name="T123" fmla="*/ 116 h 423"/>
                <a:gd name="T124" fmla="*/ 1195 w 1204"/>
                <a:gd name="T125" fmla="*/ 10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4" h="423">
                  <a:moveTo>
                    <a:pt x="1202" y="64"/>
                  </a:moveTo>
                  <a:lnTo>
                    <a:pt x="1197" y="59"/>
                  </a:lnTo>
                  <a:lnTo>
                    <a:pt x="1192" y="57"/>
                  </a:lnTo>
                  <a:lnTo>
                    <a:pt x="1188" y="52"/>
                  </a:lnTo>
                  <a:lnTo>
                    <a:pt x="1176" y="40"/>
                  </a:lnTo>
                  <a:lnTo>
                    <a:pt x="1174" y="40"/>
                  </a:lnTo>
                  <a:lnTo>
                    <a:pt x="1176" y="38"/>
                  </a:lnTo>
                  <a:lnTo>
                    <a:pt x="1174" y="35"/>
                  </a:lnTo>
                  <a:lnTo>
                    <a:pt x="1171" y="31"/>
                  </a:lnTo>
                  <a:lnTo>
                    <a:pt x="1166" y="24"/>
                  </a:lnTo>
                  <a:lnTo>
                    <a:pt x="1162" y="16"/>
                  </a:lnTo>
                  <a:lnTo>
                    <a:pt x="1159" y="14"/>
                  </a:lnTo>
                  <a:lnTo>
                    <a:pt x="1159" y="12"/>
                  </a:lnTo>
                  <a:lnTo>
                    <a:pt x="1152" y="14"/>
                  </a:lnTo>
                  <a:lnTo>
                    <a:pt x="1150" y="9"/>
                  </a:lnTo>
                  <a:lnTo>
                    <a:pt x="1148" y="12"/>
                  </a:lnTo>
                  <a:lnTo>
                    <a:pt x="1145" y="9"/>
                  </a:lnTo>
                  <a:lnTo>
                    <a:pt x="1143" y="12"/>
                  </a:lnTo>
                  <a:lnTo>
                    <a:pt x="1138" y="12"/>
                  </a:lnTo>
                  <a:lnTo>
                    <a:pt x="1133" y="14"/>
                  </a:lnTo>
                  <a:lnTo>
                    <a:pt x="1115" y="21"/>
                  </a:lnTo>
                  <a:lnTo>
                    <a:pt x="1105" y="21"/>
                  </a:lnTo>
                  <a:lnTo>
                    <a:pt x="1105" y="24"/>
                  </a:lnTo>
                  <a:lnTo>
                    <a:pt x="1103" y="24"/>
                  </a:lnTo>
                  <a:lnTo>
                    <a:pt x="1100" y="24"/>
                  </a:lnTo>
                  <a:lnTo>
                    <a:pt x="1100" y="21"/>
                  </a:lnTo>
                  <a:lnTo>
                    <a:pt x="1098" y="21"/>
                  </a:lnTo>
                  <a:lnTo>
                    <a:pt x="1098" y="24"/>
                  </a:lnTo>
                  <a:lnTo>
                    <a:pt x="1096" y="24"/>
                  </a:lnTo>
                  <a:lnTo>
                    <a:pt x="1093" y="24"/>
                  </a:lnTo>
                  <a:lnTo>
                    <a:pt x="1093" y="21"/>
                  </a:lnTo>
                  <a:lnTo>
                    <a:pt x="1091" y="21"/>
                  </a:lnTo>
                  <a:lnTo>
                    <a:pt x="1089" y="21"/>
                  </a:lnTo>
                  <a:lnTo>
                    <a:pt x="1086" y="21"/>
                  </a:lnTo>
                  <a:lnTo>
                    <a:pt x="1084" y="21"/>
                  </a:lnTo>
                  <a:lnTo>
                    <a:pt x="1081" y="21"/>
                  </a:lnTo>
                  <a:lnTo>
                    <a:pt x="1081" y="21"/>
                  </a:lnTo>
                  <a:lnTo>
                    <a:pt x="1079" y="21"/>
                  </a:lnTo>
                  <a:lnTo>
                    <a:pt x="1079" y="24"/>
                  </a:lnTo>
                  <a:lnTo>
                    <a:pt x="1077" y="24"/>
                  </a:lnTo>
                  <a:lnTo>
                    <a:pt x="1079" y="19"/>
                  </a:lnTo>
                  <a:lnTo>
                    <a:pt x="1074" y="19"/>
                  </a:lnTo>
                  <a:lnTo>
                    <a:pt x="1074" y="21"/>
                  </a:lnTo>
                  <a:lnTo>
                    <a:pt x="1072" y="24"/>
                  </a:lnTo>
                  <a:lnTo>
                    <a:pt x="1070" y="24"/>
                  </a:lnTo>
                  <a:lnTo>
                    <a:pt x="1070" y="26"/>
                  </a:lnTo>
                  <a:lnTo>
                    <a:pt x="1067" y="28"/>
                  </a:lnTo>
                  <a:lnTo>
                    <a:pt x="1065" y="31"/>
                  </a:lnTo>
                  <a:lnTo>
                    <a:pt x="1065" y="28"/>
                  </a:lnTo>
                  <a:lnTo>
                    <a:pt x="1067" y="26"/>
                  </a:lnTo>
                  <a:lnTo>
                    <a:pt x="1070" y="24"/>
                  </a:lnTo>
                  <a:lnTo>
                    <a:pt x="1074" y="19"/>
                  </a:lnTo>
                  <a:lnTo>
                    <a:pt x="1070" y="16"/>
                  </a:lnTo>
                  <a:lnTo>
                    <a:pt x="1065" y="12"/>
                  </a:lnTo>
                  <a:lnTo>
                    <a:pt x="1060" y="16"/>
                  </a:lnTo>
                  <a:lnTo>
                    <a:pt x="1060" y="14"/>
                  </a:lnTo>
                  <a:lnTo>
                    <a:pt x="1058" y="14"/>
                  </a:lnTo>
                  <a:lnTo>
                    <a:pt x="1055" y="14"/>
                  </a:lnTo>
                  <a:lnTo>
                    <a:pt x="1053" y="14"/>
                  </a:lnTo>
                  <a:lnTo>
                    <a:pt x="1053" y="12"/>
                  </a:lnTo>
                  <a:lnTo>
                    <a:pt x="1051" y="12"/>
                  </a:lnTo>
                  <a:lnTo>
                    <a:pt x="1048" y="12"/>
                  </a:lnTo>
                  <a:lnTo>
                    <a:pt x="1046" y="12"/>
                  </a:lnTo>
                  <a:lnTo>
                    <a:pt x="1044" y="12"/>
                  </a:lnTo>
                  <a:lnTo>
                    <a:pt x="1044" y="9"/>
                  </a:lnTo>
                  <a:lnTo>
                    <a:pt x="1044" y="7"/>
                  </a:lnTo>
                  <a:lnTo>
                    <a:pt x="1044" y="5"/>
                  </a:lnTo>
                  <a:lnTo>
                    <a:pt x="1044" y="2"/>
                  </a:lnTo>
                  <a:lnTo>
                    <a:pt x="1044" y="2"/>
                  </a:lnTo>
                  <a:lnTo>
                    <a:pt x="1041" y="2"/>
                  </a:lnTo>
                  <a:lnTo>
                    <a:pt x="1039" y="2"/>
                  </a:lnTo>
                  <a:lnTo>
                    <a:pt x="1037" y="2"/>
                  </a:lnTo>
                  <a:lnTo>
                    <a:pt x="1037" y="0"/>
                  </a:lnTo>
                  <a:lnTo>
                    <a:pt x="1034" y="0"/>
                  </a:lnTo>
                  <a:lnTo>
                    <a:pt x="1032" y="0"/>
                  </a:lnTo>
                  <a:lnTo>
                    <a:pt x="1029" y="0"/>
                  </a:lnTo>
                  <a:lnTo>
                    <a:pt x="1027" y="0"/>
                  </a:lnTo>
                  <a:lnTo>
                    <a:pt x="1025" y="0"/>
                  </a:lnTo>
                  <a:lnTo>
                    <a:pt x="1022" y="0"/>
                  </a:lnTo>
                  <a:lnTo>
                    <a:pt x="1022" y="0"/>
                  </a:lnTo>
                  <a:lnTo>
                    <a:pt x="1022" y="2"/>
                  </a:lnTo>
                  <a:lnTo>
                    <a:pt x="1020" y="2"/>
                  </a:lnTo>
                  <a:lnTo>
                    <a:pt x="1018" y="2"/>
                  </a:lnTo>
                  <a:lnTo>
                    <a:pt x="1018" y="0"/>
                  </a:lnTo>
                  <a:lnTo>
                    <a:pt x="1015" y="0"/>
                  </a:lnTo>
                  <a:lnTo>
                    <a:pt x="1013" y="0"/>
                  </a:lnTo>
                  <a:lnTo>
                    <a:pt x="1011" y="2"/>
                  </a:lnTo>
                  <a:lnTo>
                    <a:pt x="1008" y="2"/>
                  </a:lnTo>
                  <a:lnTo>
                    <a:pt x="1006" y="2"/>
                  </a:lnTo>
                  <a:lnTo>
                    <a:pt x="1004" y="2"/>
                  </a:lnTo>
                  <a:lnTo>
                    <a:pt x="1001" y="2"/>
                  </a:lnTo>
                  <a:lnTo>
                    <a:pt x="999" y="2"/>
                  </a:lnTo>
                  <a:lnTo>
                    <a:pt x="999" y="2"/>
                  </a:lnTo>
                  <a:lnTo>
                    <a:pt x="996" y="2"/>
                  </a:lnTo>
                  <a:lnTo>
                    <a:pt x="996" y="2"/>
                  </a:lnTo>
                  <a:lnTo>
                    <a:pt x="994" y="2"/>
                  </a:lnTo>
                  <a:lnTo>
                    <a:pt x="994" y="2"/>
                  </a:lnTo>
                  <a:lnTo>
                    <a:pt x="994" y="5"/>
                  </a:lnTo>
                  <a:lnTo>
                    <a:pt x="992" y="5"/>
                  </a:lnTo>
                  <a:lnTo>
                    <a:pt x="992" y="7"/>
                  </a:lnTo>
                  <a:lnTo>
                    <a:pt x="992" y="9"/>
                  </a:lnTo>
                  <a:lnTo>
                    <a:pt x="992" y="12"/>
                  </a:lnTo>
                  <a:lnTo>
                    <a:pt x="992" y="14"/>
                  </a:lnTo>
                  <a:lnTo>
                    <a:pt x="992" y="16"/>
                  </a:lnTo>
                  <a:lnTo>
                    <a:pt x="994" y="16"/>
                  </a:lnTo>
                  <a:lnTo>
                    <a:pt x="996" y="16"/>
                  </a:lnTo>
                  <a:lnTo>
                    <a:pt x="999" y="14"/>
                  </a:lnTo>
                  <a:lnTo>
                    <a:pt x="1001" y="14"/>
                  </a:lnTo>
                  <a:lnTo>
                    <a:pt x="1004" y="14"/>
                  </a:lnTo>
                  <a:lnTo>
                    <a:pt x="1004" y="16"/>
                  </a:lnTo>
                  <a:lnTo>
                    <a:pt x="1004" y="19"/>
                  </a:lnTo>
                  <a:lnTo>
                    <a:pt x="1006" y="19"/>
                  </a:lnTo>
                  <a:lnTo>
                    <a:pt x="1006" y="21"/>
                  </a:lnTo>
                  <a:lnTo>
                    <a:pt x="1008" y="21"/>
                  </a:lnTo>
                  <a:lnTo>
                    <a:pt x="1011" y="21"/>
                  </a:lnTo>
                  <a:lnTo>
                    <a:pt x="1011" y="24"/>
                  </a:lnTo>
                  <a:lnTo>
                    <a:pt x="1013" y="24"/>
                  </a:lnTo>
                  <a:lnTo>
                    <a:pt x="1013" y="21"/>
                  </a:lnTo>
                  <a:lnTo>
                    <a:pt x="1015" y="21"/>
                  </a:lnTo>
                  <a:lnTo>
                    <a:pt x="1015" y="24"/>
                  </a:lnTo>
                  <a:lnTo>
                    <a:pt x="1018" y="24"/>
                  </a:lnTo>
                  <a:lnTo>
                    <a:pt x="1020" y="24"/>
                  </a:lnTo>
                  <a:lnTo>
                    <a:pt x="1020" y="26"/>
                  </a:lnTo>
                  <a:lnTo>
                    <a:pt x="1022" y="26"/>
                  </a:lnTo>
                  <a:lnTo>
                    <a:pt x="1022" y="28"/>
                  </a:lnTo>
                  <a:lnTo>
                    <a:pt x="1022" y="31"/>
                  </a:lnTo>
                  <a:lnTo>
                    <a:pt x="1020" y="33"/>
                  </a:lnTo>
                  <a:lnTo>
                    <a:pt x="1020" y="35"/>
                  </a:lnTo>
                  <a:lnTo>
                    <a:pt x="1018" y="35"/>
                  </a:lnTo>
                  <a:lnTo>
                    <a:pt x="1018" y="38"/>
                  </a:lnTo>
                  <a:lnTo>
                    <a:pt x="1018" y="40"/>
                  </a:lnTo>
                  <a:lnTo>
                    <a:pt x="1015" y="40"/>
                  </a:lnTo>
                  <a:lnTo>
                    <a:pt x="1015" y="42"/>
                  </a:lnTo>
                  <a:lnTo>
                    <a:pt x="1015" y="45"/>
                  </a:lnTo>
                  <a:lnTo>
                    <a:pt x="1018" y="45"/>
                  </a:lnTo>
                  <a:lnTo>
                    <a:pt x="1018" y="47"/>
                  </a:lnTo>
                  <a:lnTo>
                    <a:pt x="1015" y="47"/>
                  </a:lnTo>
                  <a:lnTo>
                    <a:pt x="1015" y="50"/>
                  </a:lnTo>
                  <a:lnTo>
                    <a:pt x="1015" y="52"/>
                  </a:lnTo>
                  <a:lnTo>
                    <a:pt x="1015" y="54"/>
                  </a:lnTo>
                  <a:lnTo>
                    <a:pt x="1013" y="54"/>
                  </a:lnTo>
                  <a:lnTo>
                    <a:pt x="1013" y="57"/>
                  </a:lnTo>
                  <a:lnTo>
                    <a:pt x="1013" y="59"/>
                  </a:lnTo>
                  <a:lnTo>
                    <a:pt x="1013" y="61"/>
                  </a:lnTo>
                  <a:lnTo>
                    <a:pt x="1013" y="64"/>
                  </a:lnTo>
                  <a:lnTo>
                    <a:pt x="1013" y="66"/>
                  </a:lnTo>
                  <a:lnTo>
                    <a:pt x="1015" y="66"/>
                  </a:lnTo>
                  <a:lnTo>
                    <a:pt x="1013" y="68"/>
                  </a:lnTo>
                  <a:lnTo>
                    <a:pt x="1013" y="71"/>
                  </a:lnTo>
                  <a:lnTo>
                    <a:pt x="1011" y="71"/>
                  </a:lnTo>
                  <a:lnTo>
                    <a:pt x="1011" y="73"/>
                  </a:lnTo>
                  <a:lnTo>
                    <a:pt x="1011" y="76"/>
                  </a:lnTo>
                  <a:lnTo>
                    <a:pt x="1008" y="78"/>
                  </a:lnTo>
                  <a:lnTo>
                    <a:pt x="1008" y="80"/>
                  </a:lnTo>
                  <a:lnTo>
                    <a:pt x="1008" y="83"/>
                  </a:lnTo>
                  <a:lnTo>
                    <a:pt x="1008" y="85"/>
                  </a:lnTo>
                  <a:lnTo>
                    <a:pt x="1008" y="87"/>
                  </a:lnTo>
                  <a:lnTo>
                    <a:pt x="1008" y="90"/>
                  </a:lnTo>
                  <a:lnTo>
                    <a:pt x="1011" y="90"/>
                  </a:lnTo>
                  <a:lnTo>
                    <a:pt x="1013" y="90"/>
                  </a:lnTo>
                  <a:lnTo>
                    <a:pt x="1015" y="90"/>
                  </a:lnTo>
                  <a:lnTo>
                    <a:pt x="1015" y="92"/>
                  </a:lnTo>
                  <a:lnTo>
                    <a:pt x="1018" y="92"/>
                  </a:lnTo>
                  <a:lnTo>
                    <a:pt x="1020" y="92"/>
                  </a:lnTo>
                  <a:lnTo>
                    <a:pt x="1022" y="92"/>
                  </a:lnTo>
                  <a:lnTo>
                    <a:pt x="1022" y="94"/>
                  </a:lnTo>
                  <a:lnTo>
                    <a:pt x="1022" y="94"/>
                  </a:lnTo>
                  <a:lnTo>
                    <a:pt x="1025" y="94"/>
                  </a:lnTo>
                  <a:lnTo>
                    <a:pt x="1025" y="97"/>
                  </a:lnTo>
                  <a:lnTo>
                    <a:pt x="1022" y="97"/>
                  </a:lnTo>
                  <a:lnTo>
                    <a:pt x="1022" y="97"/>
                  </a:lnTo>
                  <a:lnTo>
                    <a:pt x="1022" y="94"/>
                  </a:lnTo>
                  <a:lnTo>
                    <a:pt x="1020" y="94"/>
                  </a:lnTo>
                  <a:lnTo>
                    <a:pt x="1018" y="94"/>
                  </a:lnTo>
                  <a:lnTo>
                    <a:pt x="1015" y="94"/>
                  </a:lnTo>
                  <a:lnTo>
                    <a:pt x="1013" y="94"/>
                  </a:lnTo>
                  <a:lnTo>
                    <a:pt x="1011" y="94"/>
                  </a:lnTo>
                  <a:lnTo>
                    <a:pt x="1008" y="94"/>
                  </a:lnTo>
                  <a:lnTo>
                    <a:pt x="1006" y="94"/>
                  </a:lnTo>
                  <a:lnTo>
                    <a:pt x="1006" y="97"/>
                  </a:lnTo>
                  <a:lnTo>
                    <a:pt x="1004" y="97"/>
                  </a:lnTo>
                  <a:lnTo>
                    <a:pt x="1001" y="97"/>
                  </a:lnTo>
                  <a:lnTo>
                    <a:pt x="999" y="97"/>
                  </a:lnTo>
                  <a:lnTo>
                    <a:pt x="996" y="97"/>
                  </a:lnTo>
                  <a:lnTo>
                    <a:pt x="996" y="94"/>
                  </a:lnTo>
                  <a:lnTo>
                    <a:pt x="994" y="94"/>
                  </a:lnTo>
                  <a:lnTo>
                    <a:pt x="992" y="94"/>
                  </a:lnTo>
                  <a:lnTo>
                    <a:pt x="992" y="92"/>
                  </a:lnTo>
                  <a:lnTo>
                    <a:pt x="992" y="90"/>
                  </a:lnTo>
                  <a:lnTo>
                    <a:pt x="989" y="90"/>
                  </a:lnTo>
                  <a:lnTo>
                    <a:pt x="989" y="87"/>
                  </a:lnTo>
                  <a:lnTo>
                    <a:pt x="989" y="85"/>
                  </a:lnTo>
                  <a:lnTo>
                    <a:pt x="989" y="83"/>
                  </a:lnTo>
                  <a:lnTo>
                    <a:pt x="987" y="83"/>
                  </a:lnTo>
                  <a:lnTo>
                    <a:pt x="987" y="80"/>
                  </a:lnTo>
                  <a:lnTo>
                    <a:pt x="987" y="78"/>
                  </a:lnTo>
                  <a:lnTo>
                    <a:pt x="987" y="76"/>
                  </a:lnTo>
                  <a:lnTo>
                    <a:pt x="985" y="76"/>
                  </a:lnTo>
                  <a:lnTo>
                    <a:pt x="985" y="73"/>
                  </a:lnTo>
                  <a:lnTo>
                    <a:pt x="982" y="73"/>
                  </a:lnTo>
                  <a:lnTo>
                    <a:pt x="980" y="73"/>
                  </a:lnTo>
                  <a:lnTo>
                    <a:pt x="980" y="76"/>
                  </a:lnTo>
                  <a:lnTo>
                    <a:pt x="978" y="76"/>
                  </a:lnTo>
                  <a:lnTo>
                    <a:pt x="978" y="78"/>
                  </a:lnTo>
                  <a:lnTo>
                    <a:pt x="975" y="78"/>
                  </a:lnTo>
                  <a:lnTo>
                    <a:pt x="975" y="80"/>
                  </a:lnTo>
                  <a:lnTo>
                    <a:pt x="973" y="83"/>
                  </a:lnTo>
                  <a:lnTo>
                    <a:pt x="973" y="85"/>
                  </a:lnTo>
                  <a:lnTo>
                    <a:pt x="970" y="85"/>
                  </a:lnTo>
                  <a:lnTo>
                    <a:pt x="970" y="87"/>
                  </a:lnTo>
                  <a:lnTo>
                    <a:pt x="970" y="90"/>
                  </a:lnTo>
                  <a:lnTo>
                    <a:pt x="970" y="92"/>
                  </a:lnTo>
                  <a:lnTo>
                    <a:pt x="968" y="92"/>
                  </a:lnTo>
                  <a:lnTo>
                    <a:pt x="966" y="94"/>
                  </a:lnTo>
                  <a:lnTo>
                    <a:pt x="966" y="94"/>
                  </a:lnTo>
                  <a:lnTo>
                    <a:pt x="966" y="97"/>
                  </a:lnTo>
                  <a:lnTo>
                    <a:pt x="963" y="97"/>
                  </a:lnTo>
                  <a:lnTo>
                    <a:pt x="961" y="97"/>
                  </a:lnTo>
                  <a:lnTo>
                    <a:pt x="961" y="99"/>
                  </a:lnTo>
                  <a:lnTo>
                    <a:pt x="959" y="99"/>
                  </a:lnTo>
                  <a:lnTo>
                    <a:pt x="959" y="102"/>
                  </a:lnTo>
                  <a:lnTo>
                    <a:pt x="956" y="102"/>
                  </a:lnTo>
                  <a:lnTo>
                    <a:pt x="956" y="104"/>
                  </a:lnTo>
                  <a:lnTo>
                    <a:pt x="954" y="104"/>
                  </a:lnTo>
                  <a:lnTo>
                    <a:pt x="954" y="102"/>
                  </a:lnTo>
                  <a:lnTo>
                    <a:pt x="954" y="99"/>
                  </a:lnTo>
                  <a:lnTo>
                    <a:pt x="952" y="99"/>
                  </a:lnTo>
                  <a:lnTo>
                    <a:pt x="949" y="99"/>
                  </a:lnTo>
                  <a:lnTo>
                    <a:pt x="947" y="97"/>
                  </a:lnTo>
                  <a:lnTo>
                    <a:pt x="947" y="94"/>
                  </a:lnTo>
                  <a:lnTo>
                    <a:pt x="944" y="94"/>
                  </a:lnTo>
                  <a:lnTo>
                    <a:pt x="944" y="92"/>
                  </a:lnTo>
                  <a:lnTo>
                    <a:pt x="944" y="90"/>
                  </a:lnTo>
                  <a:lnTo>
                    <a:pt x="944" y="87"/>
                  </a:lnTo>
                  <a:lnTo>
                    <a:pt x="947" y="87"/>
                  </a:lnTo>
                  <a:lnTo>
                    <a:pt x="947" y="85"/>
                  </a:lnTo>
                  <a:lnTo>
                    <a:pt x="949" y="85"/>
                  </a:lnTo>
                  <a:lnTo>
                    <a:pt x="952" y="85"/>
                  </a:lnTo>
                  <a:lnTo>
                    <a:pt x="952" y="83"/>
                  </a:lnTo>
                  <a:lnTo>
                    <a:pt x="954" y="80"/>
                  </a:lnTo>
                  <a:lnTo>
                    <a:pt x="956" y="78"/>
                  </a:lnTo>
                  <a:lnTo>
                    <a:pt x="959" y="80"/>
                  </a:lnTo>
                  <a:lnTo>
                    <a:pt x="961" y="80"/>
                  </a:lnTo>
                  <a:lnTo>
                    <a:pt x="963" y="80"/>
                  </a:lnTo>
                  <a:lnTo>
                    <a:pt x="966" y="80"/>
                  </a:lnTo>
                  <a:lnTo>
                    <a:pt x="966" y="80"/>
                  </a:lnTo>
                  <a:lnTo>
                    <a:pt x="966" y="78"/>
                  </a:lnTo>
                  <a:lnTo>
                    <a:pt x="968" y="78"/>
                  </a:lnTo>
                  <a:lnTo>
                    <a:pt x="968" y="76"/>
                  </a:lnTo>
                  <a:lnTo>
                    <a:pt x="970" y="76"/>
                  </a:lnTo>
                  <a:lnTo>
                    <a:pt x="970" y="73"/>
                  </a:lnTo>
                  <a:lnTo>
                    <a:pt x="973" y="73"/>
                  </a:lnTo>
                  <a:lnTo>
                    <a:pt x="973" y="71"/>
                  </a:lnTo>
                  <a:lnTo>
                    <a:pt x="975" y="71"/>
                  </a:lnTo>
                  <a:lnTo>
                    <a:pt x="975" y="68"/>
                  </a:lnTo>
                  <a:lnTo>
                    <a:pt x="978" y="68"/>
                  </a:lnTo>
                  <a:lnTo>
                    <a:pt x="980" y="68"/>
                  </a:lnTo>
                  <a:lnTo>
                    <a:pt x="980" y="66"/>
                  </a:lnTo>
                  <a:lnTo>
                    <a:pt x="978" y="66"/>
                  </a:lnTo>
                  <a:lnTo>
                    <a:pt x="978" y="64"/>
                  </a:lnTo>
                  <a:lnTo>
                    <a:pt x="980" y="64"/>
                  </a:lnTo>
                  <a:lnTo>
                    <a:pt x="980" y="61"/>
                  </a:lnTo>
                  <a:lnTo>
                    <a:pt x="980" y="59"/>
                  </a:lnTo>
                  <a:lnTo>
                    <a:pt x="982" y="59"/>
                  </a:lnTo>
                  <a:lnTo>
                    <a:pt x="982" y="59"/>
                  </a:lnTo>
                  <a:lnTo>
                    <a:pt x="985" y="59"/>
                  </a:lnTo>
                  <a:lnTo>
                    <a:pt x="987" y="59"/>
                  </a:lnTo>
                  <a:lnTo>
                    <a:pt x="985" y="59"/>
                  </a:lnTo>
                  <a:lnTo>
                    <a:pt x="985" y="57"/>
                  </a:lnTo>
                  <a:lnTo>
                    <a:pt x="985" y="54"/>
                  </a:lnTo>
                  <a:lnTo>
                    <a:pt x="985" y="52"/>
                  </a:lnTo>
                  <a:lnTo>
                    <a:pt x="985" y="50"/>
                  </a:lnTo>
                  <a:lnTo>
                    <a:pt x="987" y="50"/>
                  </a:lnTo>
                  <a:lnTo>
                    <a:pt x="987" y="47"/>
                  </a:lnTo>
                  <a:lnTo>
                    <a:pt x="987" y="45"/>
                  </a:lnTo>
                  <a:lnTo>
                    <a:pt x="987" y="42"/>
                  </a:lnTo>
                  <a:lnTo>
                    <a:pt x="987" y="40"/>
                  </a:lnTo>
                  <a:lnTo>
                    <a:pt x="989" y="40"/>
                  </a:lnTo>
                  <a:lnTo>
                    <a:pt x="989" y="38"/>
                  </a:lnTo>
                  <a:lnTo>
                    <a:pt x="987" y="35"/>
                  </a:lnTo>
                  <a:lnTo>
                    <a:pt x="987" y="33"/>
                  </a:lnTo>
                  <a:lnTo>
                    <a:pt x="989" y="33"/>
                  </a:lnTo>
                  <a:lnTo>
                    <a:pt x="989" y="31"/>
                  </a:lnTo>
                  <a:lnTo>
                    <a:pt x="987" y="28"/>
                  </a:lnTo>
                  <a:lnTo>
                    <a:pt x="985" y="26"/>
                  </a:lnTo>
                  <a:lnTo>
                    <a:pt x="982" y="26"/>
                  </a:lnTo>
                  <a:lnTo>
                    <a:pt x="980" y="26"/>
                  </a:lnTo>
                  <a:lnTo>
                    <a:pt x="978" y="26"/>
                  </a:lnTo>
                  <a:lnTo>
                    <a:pt x="975" y="26"/>
                  </a:lnTo>
                  <a:lnTo>
                    <a:pt x="973" y="26"/>
                  </a:lnTo>
                  <a:lnTo>
                    <a:pt x="973" y="24"/>
                  </a:lnTo>
                  <a:lnTo>
                    <a:pt x="970" y="24"/>
                  </a:lnTo>
                  <a:lnTo>
                    <a:pt x="970" y="26"/>
                  </a:lnTo>
                  <a:lnTo>
                    <a:pt x="968" y="26"/>
                  </a:lnTo>
                  <a:lnTo>
                    <a:pt x="966" y="26"/>
                  </a:lnTo>
                  <a:lnTo>
                    <a:pt x="966" y="26"/>
                  </a:lnTo>
                  <a:lnTo>
                    <a:pt x="963" y="26"/>
                  </a:lnTo>
                  <a:lnTo>
                    <a:pt x="961" y="28"/>
                  </a:lnTo>
                  <a:lnTo>
                    <a:pt x="959" y="28"/>
                  </a:lnTo>
                  <a:lnTo>
                    <a:pt x="954" y="33"/>
                  </a:lnTo>
                  <a:lnTo>
                    <a:pt x="949" y="38"/>
                  </a:lnTo>
                  <a:lnTo>
                    <a:pt x="947" y="38"/>
                  </a:lnTo>
                  <a:lnTo>
                    <a:pt x="947" y="40"/>
                  </a:lnTo>
                  <a:lnTo>
                    <a:pt x="944" y="40"/>
                  </a:lnTo>
                  <a:lnTo>
                    <a:pt x="944" y="42"/>
                  </a:lnTo>
                  <a:lnTo>
                    <a:pt x="942" y="45"/>
                  </a:lnTo>
                  <a:lnTo>
                    <a:pt x="940" y="47"/>
                  </a:lnTo>
                  <a:lnTo>
                    <a:pt x="937" y="47"/>
                  </a:lnTo>
                  <a:lnTo>
                    <a:pt x="937" y="50"/>
                  </a:lnTo>
                  <a:lnTo>
                    <a:pt x="935" y="50"/>
                  </a:lnTo>
                  <a:lnTo>
                    <a:pt x="935" y="52"/>
                  </a:lnTo>
                  <a:lnTo>
                    <a:pt x="933" y="52"/>
                  </a:lnTo>
                  <a:lnTo>
                    <a:pt x="933" y="54"/>
                  </a:lnTo>
                  <a:lnTo>
                    <a:pt x="933" y="57"/>
                  </a:lnTo>
                  <a:lnTo>
                    <a:pt x="933" y="59"/>
                  </a:lnTo>
                  <a:lnTo>
                    <a:pt x="935" y="59"/>
                  </a:lnTo>
                  <a:lnTo>
                    <a:pt x="935" y="59"/>
                  </a:lnTo>
                  <a:lnTo>
                    <a:pt x="937" y="59"/>
                  </a:lnTo>
                  <a:lnTo>
                    <a:pt x="937" y="61"/>
                  </a:lnTo>
                  <a:lnTo>
                    <a:pt x="935" y="61"/>
                  </a:lnTo>
                  <a:lnTo>
                    <a:pt x="935" y="64"/>
                  </a:lnTo>
                  <a:lnTo>
                    <a:pt x="935" y="66"/>
                  </a:lnTo>
                  <a:lnTo>
                    <a:pt x="935" y="68"/>
                  </a:lnTo>
                  <a:lnTo>
                    <a:pt x="933" y="68"/>
                  </a:lnTo>
                  <a:lnTo>
                    <a:pt x="933" y="71"/>
                  </a:lnTo>
                  <a:lnTo>
                    <a:pt x="930" y="71"/>
                  </a:lnTo>
                  <a:lnTo>
                    <a:pt x="928" y="71"/>
                  </a:lnTo>
                  <a:lnTo>
                    <a:pt x="928" y="73"/>
                  </a:lnTo>
                  <a:lnTo>
                    <a:pt x="926" y="73"/>
                  </a:lnTo>
                  <a:lnTo>
                    <a:pt x="923" y="73"/>
                  </a:lnTo>
                  <a:lnTo>
                    <a:pt x="923" y="76"/>
                  </a:lnTo>
                  <a:lnTo>
                    <a:pt x="921" y="76"/>
                  </a:lnTo>
                  <a:lnTo>
                    <a:pt x="921" y="78"/>
                  </a:lnTo>
                  <a:lnTo>
                    <a:pt x="921" y="80"/>
                  </a:lnTo>
                  <a:lnTo>
                    <a:pt x="918" y="78"/>
                  </a:lnTo>
                  <a:lnTo>
                    <a:pt x="918" y="80"/>
                  </a:lnTo>
                  <a:lnTo>
                    <a:pt x="918" y="83"/>
                  </a:lnTo>
                  <a:lnTo>
                    <a:pt x="916" y="83"/>
                  </a:lnTo>
                  <a:lnTo>
                    <a:pt x="914" y="83"/>
                  </a:lnTo>
                  <a:lnTo>
                    <a:pt x="914" y="85"/>
                  </a:lnTo>
                  <a:lnTo>
                    <a:pt x="911" y="87"/>
                  </a:lnTo>
                  <a:lnTo>
                    <a:pt x="909" y="87"/>
                  </a:lnTo>
                  <a:lnTo>
                    <a:pt x="909" y="90"/>
                  </a:lnTo>
                  <a:lnTo>
                    <a:pt x="909" y="90"/>
                  </a:lnTo>
                  <a:lnTo>
                    <a:pt x="909" y="92"/>
                  </a:lnTo>
                  <a:lnTo>
                    <a:pt x="907" y="92"/>
                  </a:lnTo>
                  <a:lnTo>
                    <a:pt x="907" y="94"/>
                  </a:lnTo>
                  <a:lnTo>
                    <a:pt x="904" y="94"/>
                  </a:lnTo>
                  <a:lnTo>
                    <a:pt x="902" y="94"/>
                  </a:lnTo>
                  <a:lnTo>
                    <a:pt x="902" y="97"/>
                  </a:lnTo>
                  <a:lnTo>
                    <a:pt x="902" y="99"/>
                  </a:lnTo>
                  <a:lnTo>
                    <a:pt x="902" y="102"/>
                  </a:lnTo>
                  <a:lnTo>
                    <a:pt x="902" y="104"/>
                  </a:lnTo>
                  <a:lnTo>
                    <a:pt x="902" y="106"/>
                  </a:lnTo>
                  <a:lnTo>
                    <a:pt x="902" y="109"/>
                  </a:lnTo>
                  <a:lnTo>
                    <a:pt x="902" y="111"/>
                  </a:lnTo>
                  <a:lnTo>
                    <a:pt x="902" y="113"/>
                  </a:lnTo>
                  <a:lnTo>
                    <a:pt x="900" y="113"/>
                  </a:lnTo>
                  <a:lnTo>
                    <a:pt x="900" y="116"/>
                  </a:lnTo>
                  <a:lnTo>
                    <a:pt x="897" y="116"/>
                  </a:lnTo>
                  <a:lnTo>
                    <a:pt x="895" y="116"/>
                  </a:lnTo>
                  <a:lnTo>
                    <a:pt x="892" y="116"/>
                  </a:lnTo>
                  <a:lnTo>
                    <a:pt x="890" y="116"/>
                  </a:lnTo>
                  <a:lnTo>
                    <a:pt x="890" y="113"/>
                  </a:lnTo>
                  <a:lnTo>
                    <a:pt x="890" y="111"/>
                  </a:lnTo>
                  <a:lnTo>
                    <a:pt x="890" y="109"/>
                  </a:lnTo>
                  <a:lnTo>
                    <a:pt x="890" y="106"/>
                  </a:lnTo>
                  <a:lnTo>
                    <a:pt x="888" y="106"/>
                  </a:lnTo>
                  <a:lnTo>
                    <a:pt x="888" y="104"/>
                  </a:lnTo>
                  <a:lnTo>
                    <a:pt x="890" y="104"/>
                  </a:lnTo>
                  <a:lnTo>
                    <a:pt x="888" y="102"/>
                  </a:lnTo>
                  <a:lnTo>
                    <a:pt x="890" y="102"/>
                  </a:lnTo>
                  <a:lnTo>
                    <a:pt x="890" y="99"/>
                  </a:lnTo>
                  <a:lnTo>
                    <a:pt x="890" y="97"/>
                  </a:lnTo>
                  <a:lnTo>
                    <a:pt x="892" y="97"/>
                  </a:lnTo>
                  <a:lnTo>
                    <a:pt x="892" y="94"/>
                  </a:lnTo>
                  <a:lnTo>
                    <a:pt x="895" y="92"/>
                  </a:lnTo>
                  <a:lnTo>
                    <a:pt x="895" y="90"/>
                  </a:lnTo>
                  <a:lnTo>
                    <a:pt x="895" y="87"/>
                  </a:lnTo>
                  <a:lnTo>
                    <a:pt x="897" y="87"/>
                  </a:lnTo>
                  <a:lnTo>
                    <a:pt x="897" y="85"/>
                  </a:lnTo>
                  <a:lnTo>
                    <a:pt x="900" y="85"/>
                  </a:lnTo>
                  <a:lnTo>
                    <a:pt x="900" y="83"/>
                  </a:lnTo>
                  <a:lnTo>
                    <a:pt x="902" y="83"/>
                  </a:lnTo>
                  <a:lnTo>
                    <a:pt x="904" y="83"/>
                  </a:lnTo>
                  <a:lnTo>
                    <a:pt x="904" y="80"/>
                  </a:lnTo>
                  <a:lnTo>
                    <a:pt x="907" y="80"/>
                  </a:lnTo>
                  <a:lnTo>
                    <a:pt x="909" y="78"/>
                  </a:lnTo>
                  <a:lnTo>
                    <a:pt x="909" y="76"/>
                  </a:lnTo>
                  <a:lnTo>
                    <a:pt x="909" y="73"/>
                  </a:lnTo>
                  <a:lnTo>
                    <a:pt x="909" y="71"/>
                  </a:lnTo>
                  <a:lnTo>
                    <a:pt x="911" y="71"/>
                  </a:lnTo>
                  <a:lnTo>
                    <a:pt x="911" y="68"/>
                  </a:lnTo>
                  <a:lnTo>
                    <a:pt x="914" y="68"/>
                  </a:lnTo>
                  <a:lnTo>
                    <a:pt x="914" y="66"/>
                  </a:lnTo>
                  <a:lnTo>
                    <a:pt x="916" y="66"/>
                  </a:lnTo>
                  <a:lnTo>
                    <a:pt x="918" y="64"/>
                  </a:lnTo>
                  <a:lnTo>
                    <a:pt x="916" y="64"/>
                  </a:lnTo>
                  <a:lnTo>
                    <a:pt x="914" y="64"/>
                  </a:lnTo>
                  <a:lnTo>
                    <a:pt x="911" y="64"/>
                  </a:lnTo>
                  <a:lnTo>
                    <a:pt x="909" y="64"/>
                  </a:lnTo>
                  <a:lnTo>
                    <a:pt x="909" y="64"/>
                  </a:lnTo>
                  <a:lnTo>
                    <a:pt x="909" y="66"/>
                  </a:lnTo>
                  <a:lnTo>
                    <a:pt x="907" y="66"/>
                  </a:lnTo>
                  <a:lnTo>
                    <a:pt x="904" y="68"/>
                  </a:lnTo>
                  <a:lnTo>
                    <a:pt x="902" y="68"/>
                  </a:lnTo>
                  <a:lnTo>
                    <a:pt x="902" y="71"/>
                  </a:lnTo>
                  <a:lnTo>
                    <a:pt x="900" y="71"/>
                  </a:lnTo>
                  <a:lnTo>
                    <a:pt x="900" y="73"/>
                  </a:lnTo>
                  <a:lnTo>
                    <a:pt x="897" y="73"/>
                  </a:lnTo>
                  <a:lnTo>
                    <a:pt x="897" y="76"/>
                  </a:lnTo>
                  <a:lnTo>
                    <a:pt x="895" y="76"/>
                  </a:lnTo>
                  <a:lnTo>
                    <a:pt x="892" y="76"/>
                  </a:lnTo>
                  <a:lnTo>
                    <a:pt x="892" y="78"/>
                  </a:lnTo>
                  <a:lnTo>
                    <a:pt x="890" y="78"/>
                  </a:lnTo>
                  <a:lnTo>
                    <a:pt x="890" y="80"/>
                  </a:lnTo>
                  <a:lnTo>
                    <a:pt x="888" y="80"/>
                  </a:lnTo>
                  <a:lnTo>
                    <a:pt x="885" y="80"/>
                  </a:lnTo>
                  <a:lnTo>
                    <a:pt x="885" y="83"/>
                  </a:lnTo>
                  <a:lnTo>
                    <a:pt x="883" y="83"/>
                  </a:lnTo>
                  <a:lnTo>
                    <a:pt x="881" y="83"/>
                  </a:lnTo>
                  <a:lnTo>
                    <a:pt x="878" y="83"/>
                  </a:lnTo>
                  <a:lnTo>
                    <a:pt x="876" y="83"/>
                  </a:lnTo>
                  <a:lnTo>
                    <a:pt x="876" y="85"/>
                  </a:lnTo>
                  <a:lnTo>
                    <a:pt x="874" y="85"/>
                  </a:lnTo>
                  <a:lnTo>
                    <a:pt x="871" y="85"/>
                  </a:lnTo>
                  <a:lnTo>
                    <a:pt x="871" y="87"/>
                  </a:lnTo>
                  <a:lnTo>
                    <a:pt x="869" y="87"/>
                  </a:lnTo>
                  <a:lnTo>
                    <a:pt x="867" y="87"/>
                  </a:lnTo>
                  <a:lnTo>
                    <a:pt x="864" y="87"/>
                  </a:lnTo>
                  <a:lnTo>
                    <a:pt x="862" y="87"/>
                  </a:lnTo>
                  <a:lnTo>
                    <a:pt x="855" y="87"/>
                  </a:lnTo>
                  <a:lnTo>
                    <a:pt x="850" y="87"/>
                  </a:lnTo>
                  <a:lnTo>
                    <a:pt x="848" y="87"/>
                  </a:lnTo>
                  <a:lnTo>
                    <a:pt x="848" y="90"/>
                  </a:lnTo>
                  <a:lnTo>
                    <a:pt x="845" y="90"/>
                  </a:lnTo>
                  <a:lnTo>
                    <a:pt x="845" y="87"/>
                  </a:lnTo>
                  <a:lnTo>
                    <a:pt x="843" y="87"/>
                  </a:lnTo>
                  <a:lnTo>
                    <a:pt x="841" y="87"/>
                  </a:lnTo>
                  <a:lnTo>
                    <a:pt x="836" y="87"/>
                  </a:lnTo>
                  <a:lnTo>
                    <a:pt x="833" y="90"/>
                  </a:lnTo>
                  <a:lnTo>
                    <a:pt x="831" y="90"/>
                  </a:lnTo>
                  <a:lnTo>
                    <a:pt x="829" y="90"/>
                  </a:lnTo>
                  <a:lnTo>
                    <a:pt x="826" y="90"/>
                  </a:lnTo>
                  <a:lnTo>
                    <a:pt x="824" y="90"/>
                  </a:lnTo>
                  <a:lnTo>
                    <a:pt x="822" y="90"/>
                  </a:lnTo>
                  <a:lnTo>
                    <a:pt x="819" y="90"/>
                  </a:lnTo>
                  <a:lnTo>
                    <a:pt x="817" y="90"/>
                  </a:lnTo>
                  <a:lnTo>
                    <a:pt x="817" y="92"/>
                  </a:lnTo>
                  <a:lnTo>
                    <a:pt x="815" y="92"/>
                  </a:lnTo>
                  <a:lnTo>
                    <a:pt x="815" y="94"/>
                  </a:lnTo>
                  <a:lnTo>
                    <a:pt x="812" y="94"/>
                  </a:lnTo>
                  <a:lnTo>
                    <a:pt x="812" y="97"/>
                  </a:lnTo>
                  <a:lnTo>
                    <a:pt x="810" y="97"/>
                  </a:lnTo>
                  <a:lnTo>
                    <a:pt x="807" y="97"/>
                  </a:lnTo>
                  <a:lnTo>
                    <a:pt x="807" y="99"/>
                  </a:lnTo>
                  <a:lnTo>
                    <a:pt x="805" y="99"/>
                  </a:lnTo>
                  <a:lnTo>
                    <a:pt x="805" y="102"/>
                  </a:lnTo>
                  <a:lnTo>
                    <a:pt x="805" y="104"/>
                  </a:lnTo>
                  <a:lnTo>
                    <a:pt x="807" y="104"/>
                  </a:lnTo>
                  <a:lnTo>
                    <a:pt x="807" y="106"/>
                  </a:lnTo>
                  <a:lnTo>
                    <a:pt x="810" y="106"/>
                  </a:lnTo>
                  <a:lnTo>
                    <a:pt x="810" y="109"/>
                  </a:lnTo>
                  <a:lnTo>
                    <a:pt x="815" y="113"/>
                  </a:lnTo>
                  <a:lnTo>
                    <a:pt x="817" y="113"/>
                  </a:lnTo>
                  <a:lnTo>
                    <a:pt x="817" y="116"/>
                  </a:lnTo>
                  <a:lnTo>
                    <a:pt x="817" y="116"/>
                  </a:lnTo>
                  <a:lnTo>
                    <a:pt x="819" y="116"/>
                  </a:lnTo>
                  <a:lnTo>
                    <a:pt x="822" y="116"/>
                  </a:lnTo>
                  <a:lnTo>
                    <a:pt x="822" y="118"/>
                  </a:lnTo>
                  <a:lnTo>
                    <a:pt x="822" y="123"/>
                  </a:lnTo>
                  <a:lnTo>
                    <a:pt x="822" y="128"/>
                  </a:lnTo>
                  <a:lnTo>
                    <a:pt x="819" y="128"/>
                  </a:lnTo>
                  <a:lnTo>
                    <a:pt x="817" y="128"/>
                  </a:lnTo>
                  <a:lnTo>
                    <a:pt x="817" y="125"/>
                  </a:lnTo>
                  <a:lnTo>
                    <a:pt x="815" y="125"/>
                  </a:lnTo>
                  <a:lnTo>
                    <a:pt x="812" y="125"/>
                  </a:lnTo>
                  <a:lnTo>
                    <a:pt x="812" y="123"/>
                  </a:lnTo>
                  <a:lnTo>
                    <a:pt x="812" y="120"/>
                  </a:lnTo>
                  <a:lnTo>
                    <a:pt x="812" y="118"/>
                  </a:lnTo>
                  <a:lnTo>
                    <a:pt x="812" y="116"/>
                  </a:lnTo>
                  <a:lnTo>
                    <a:pt x="810" y="116"/>
                  </a:lnTo>
                  <a:lnTo>
                    <a:pt x="810" y="116"/>
                  </a:lnTo>
                  <a:lnTo>
                    <a:pt x="807" y="116"/>
                  </a:lnTo>
                  <a:lnTo>
                    <a:pt x="807" y="113"/>
                  </a:lnTo>
                  <a:lnTo>
                    <a:pt x="805" y="113"/>
                  </a:lnTo>
                  <a:lnTo>
                    <a:pt x="803" y="113"/>
                  </a:lnTo>
                  <a:lnTo>
                    <a:pt x="803" y="111"/>
                  </a:lnTo>
                  <a:lnTo>
                    <a:pt x="800" y="111"/>
                  </a:lnTo>
                  <a:lnTo>
                    <a:pt x="798" y="111"/>
                  </a:lnTo>
                  <a:lnTo>
                    <a:pt x="796" y="111"/>
                  </a:lnTo>
                  <a:lnTo>
                    <a:pt x="796" y="111"/>
                  </a:lnTo>
                  <a:lnTo>
                    <a:pt x="796" y="113"/>
                  </a:lnTo>
                  <a:lnTo>
                    <a:pt x="793" y="113"/>
                  </a:lnTo>
                  <a:lnTo>
                    <a:pt x="793" y="116"/>
                  </a:lnTo>
                  <a:lnTo>
                    <a:pt x="793" y="116"/>
                  </a:lnTo>
                  <a:lnTo>
                    <a:pt x="791" y="116"/>
                  </a:lnTo>
                  <a:lnTo>
                    <a:pt x="791" y="118"/>
                  </a:lnTo>
                  <a:lnTo>
                    <a:pt x="791" y="120"/>
                  </a:lnTo>
                  <a:lnTo>
                    <a:pt x="791" y="123"/>
                  </a:lnTo>
                  <a:lnTo>
                    <a:pt x="793" y="123"/>
                  </a:lnTo>
                  <a:lnTo>
                    <a:pt x="793" y="125"/>
                  </a:lnTo>
                  <a:lnTo>
                    <a:pt x="796" y="125"/>
                  </a:lnTo>
                  <a:lnTo>
                    <a:pt x="796" y="125"/>
                  </a:lnTo>
                  <a:lnTo>
                    <a:pt x="798" y="125"/>
                  </a:lnTo>
                  <a:lnTo>
                    <a:pt x="798" y="128"/>
                  </a:lnTo>
                  <a:lnTo>
                    <a:pt x="800" y="128"/>
                  </a:lnTo>
                  <a:lnTo>
                    <a:pt x="803" y="128"/>
                  </a:lnTo>
                  <a:lnTo>
                    <a:pt x="805" y="130"/>
                  </a:lnTo>
                  <a:lnTo>
                    <a:pt x="807" y="130"/>
                  </a:lnTo>
                  <a:lnTo>
                    <a:pt x="810" y="130"/>
                  </a:lnTo>
                  <a:lnTo>
                    <a:pt x="810" y="132"/>
                  </a:lnTo>
                  <a:lnTo>
                    <a:pt x="810" y="135"/>
                  </a:lnTo>
                  <a:lnTo>
                    <a:pt x="807" y="135"/>
                  </a:lnTo>
                  <a:lnTo>
                    <a:pt x="805" y="132"/>
                  </a:lnTo>
                  <a:lnTo>
                    <a:pt x="803" y="132"/>
                  </a:lnTo>
                  <a:lnTo>
                    <a:pt x="800" y="132"/>
                  </a:lnTo>
                  <a:lnTo>
                    <a:pt x="800" y="130"/>
                  </a:lnTo>
                  <a:lnTo>
                    <a:pt x="798" y="130"/>
                  </a:lnTo>
                  <a:lnTo>
                    <a:pt x="796" y="130"/>
                  </a:lnTo>
                  <a:lnTo>
                    <a:pt x="796" y="130"/>
                  </a:lnTo>
                  <a:lnTo>
                    <a:pt x="796" y="128"/>
                  </a:lnTo>
                  <a:lnTo>
                    <a:pt x="793" y="128"/>
                  </a:lnTo>
                  <a:lnTo>
                    <a:pt x="791" y="128"/>
                  </a:lnTo>
                  <a:lnTo>
                    <a:pt x="791" y="125"/>
                  </a:lnTo>
                  <a:lnTo>
                    <a:pt x="789" y="125"/>
                  </a:lnTo>
                  <a:lnTo>
                    <a:pt x="786" y="125"/>
                  </a:lnTo>
                  <a:lnTo>
                    <a:pt x="786" y="123"/>
                  </a:lnTo>
                  <a:lnTo>
                    <a:pt x="784" y="123"/>
                  </a:lnTo>
                  <a:lnTo>
                    <a:pt x="781" y="123"/>
                  </a:lnTo>
                  <a:lnTo>
                    <a:pt x="779" y="120"/>
                  </a:lnTo>
                  <a:lnTo>
                    <a:pt x="779" y="125"/>
                  </a:lnTo>
                  <a:lnTo>
                    <a:pt x="779" y="128"/>
                  </a:lnTo>
                  <a:lnTo>
                    <a:pt x="777" y="125"/>
                  </a:lnTo>
                  <a:lnTo>
                    <a:pt x="777" y="130"/>
                  </a:lnTo>
                  <a:lnTo>
                    <a:pt x="772" y="130"/>
                  </a:lnTo>
                  <a:lnTo>
                    <a:pt x="772" y="132"/>
                  </a:lnTo>
                  <a:lnTo>
                    <a:pt x="770" y="132"/>
                  </a:lnTo>
                  <a:lnTo>
                    <a:pt x="770" y="130"/>
                  </a:lnTo>
                  <a:lnTo>
                    <a:pt x="767" y="130"/>
                  </a:lnTo>
                  <a:lnTo>
                    <a:pt x="767" y="132"/>
                  </a:lnTo>
                  <a:lnTo>
                    <a:pt x="765" y="135"/>
                  </a:lnTo>
                  <a:lnTo>
                    <a:pt x="763" y="135"/>
                  </a:lnTo>
                  <a:lnTo>
                    <a:pt x="760" y="135"/>
                  </a:lnTo>
                  <a:lnTo>
                    <a:pt x="758" y="135"/>
                  </a:lnTo>
                  <a:lnTo>
                    <a:pt x="758" y="137"/>
                  </a:lnTo>
                  <a:lnTo>
                    <a:pt x="756" y="139"/>
                  </a:lnTo>
                  <a:lnTo>
                    <a:pt x="753" y="139"/>
                  </a:lnTo>
                  <a:lnTo>
                    <a:pt x="751" y="139"/>
                  </a:lnTo>
                  <a:lnTo>
                    <a:pt x="748" y="139"/>
                  </a:lnTo>
                  <a:lnTo>
                    <a:pt x="746" y="139"/>
                  </a:lnTo>
                  <a:lnTo>
                    <a:pt x="746" y="142"/>
                  </a:lnTo>
                  <a:lnTo>
                    <a:pt x="744" y="144"/>
                  </a:lnTo>
                  <a:lnTo>
                    <a:pt x="741" y="144"/>
                  </a:lnTo>
                  <a:lnTo>
                    <a:pt x="739" y="144"/>
                  </a:lnTo>
                  <a:lnTo>
                    <a:pt x="739" y="146"/>
                  </a:lnTo>
                  <a:lnTo>
                    <a:pt x="739" y="146"/>
                  </a:lnTo>
                  <a:lnTo>
                    <a:pt x="737" y="146"/>
                  </a:lnTo>
                  <a:lnTo>
                    <a:pt x="734" y="146"/>
                  </a:lnTo>
                  <a:lnTo>
                    <a:pt x="732" y="146"/>
                  </a:lnTo>
                  <a:lnTo>
                    <a:pt x="732" y="149"/>
                  </a:lnTo>
                  <a:lnTo>
                    <a:pt x="734" y="149"/>
                  </a:lnTo>
                  <a:lnTo>
                    <a:pt x="730" y="151"/>
                  </a:lnTo>
                  <a:lnTo>
                    <a:pt x="730" y="154"/>
                  </a:lnTo>
                  <a:lnTo>
                    <a:pt x="727" y="154"/>
                  </a:lnTo>
                  <a:lnTo>
                    <a:pt x="725" y="154"/>
                  </a:lnTo>
                  <a:lnTo>
                    <a:pt x="722" y="156"/>
                  </a:lnTo>
                  <a:lnTo>
                    <a:pt x="720" y="158"/>
                  </a:lnTo>
                  <a:lnTo>
                    <a:pt x="718" y="158"/>
                  </a:lnTo>
                  <a:lnTo>
                    <a:pt x="715" y="161"/>
                  </a:lnTo>
                  <a:lnTo>
                    <a:pt x="711" y="163"/>
                  </a:lnTo>
                  <a:lnTo>
                    <a:pt x="708" y="163"/>
                  </a:lnTo>
                  <a:lnTo>
                    <a:pt x="706" y="161"/>
                  </a:lnTo>
                  <a:lnTo>
                    <a:pt x="701" y="161"/>
                  </a:lnTo>
                  <a:lnTo>
                    <a:pt x="701" y="158"/>
                  </a:lnTo>
                  <a:lnTo>
                    <a:pt x="699" y="158"/>
                  </a:lnTo>
                  <a:lnTo>
                    <a:pt x="696" y="158"/>
                  </a:lnTo>
                  <a:lnTo>
                    <a:pt x="687" y="161"/>
                  </a:lnTo>
                  <a:lnTo>
                    <a:pt x="687" y="163"/>
                  </a:lnTo>
                  <a:lnTo>
                    <a:pt x="685" y="163"/>
                  </a:lnTo>
                  <a:lnTo>
                    <a:pt x="678" y="165"/>
                  </a:lnTo>
                  <a:lnTo>
                    <a:pt x="670" y="168"/>
                  </a:lnTo>
                  <a:lnTo>
                    <a:pt x="668" y="168"/>
                  </a:lnTo>
                  <a:lnTo>
                    <a:pt x="668" y="170"/>
                  </a:lnTo>
                  <a:lnTo>
                    <a:pt x="668" y="172"/>
                  </a:lnTo>
                  <a:lnTo>
                    <a:pt x="668" y="172"/>
                  </a:lnTo>
                  <a:lnTo>
                    <a:pt x="666" y="172"/>
                  </a:lnTo>
                  <a:lnTo>
                    <a:pt x="663" y="175"/>
                  </a:lnTo>
                  <a:lnTo>
                    <a:pt x="659" y="175"/>
                  </a:lnTo>
                  <a:lnTo>
                    <a:pt x="656" y="175"/>
                  </a:lnTo>
                  <a:lnTo>
                    <a:pt x="652" y="177"/>
                  </a:lnTo>
                  <a:lnTo>
                    <a:pt x="649" y="177"/>
                  </a:lnTo>
                  <a:lnTo>
                    <a:pt x="623" y="184"/>
                  </a:lnTo>
                  <a:lnTo>
                    <a:pt x="619" y="184"/>
                  </a:lnTo>
                  <a:lnTo>
                    <a:pt x="614" y="187"/>
                  </a:lnTo>
                  <a:lnTo>
                    <a:pt x="609" y="187"/>
                  </a:lnTo>
                  <a:lnTo>
                    <a:pt x="607" y="187"/>
                  </a:lnTo>
                  <a:lnTo>
                    <a:pt x="604" y="187"/>
                  </a:lnTo>
                  <a:lnTo>
                    <a:pt x="604" y="189"/>
                  </a:lnTo>
                  <a:lnTo>
                    <a:pt x="602" y="189"/>
                  </a:lnTo>
                  <a:lnTo>
                    <a:pt x="602" y="191"/>
                  </a:lnTo>
                  <a:lnTo>
                    <a:pt x="595" y="191"/>
                  </a:lnTo>
                  <a:lnTo>
                    <a:pt x="590" y="191"/>
                  </a:lnTo>
                  <a:lnTo>
                    <a:pt x="583" y="191"/>
                  </a:lnTo>
                  <a:lnTo>
                    <a:pt x="578" y="194"/>
                  </a:lnTo>
                  <a:lnTo>
                    <a:pt x="571" y="194"/>
                  </a:lnTo>
                  <a:lnTo>
                    <a:pt x="569" y="194"/>
                  </a:lnTo>
                  <a:lnTo>
                    <a:pt x="562" y="191"/>
                  </a:lnTo>
                  <a:lnTo>
                    <a:pt x="555" y="191"/>
                  </a:lnTo>
                  <a:lnTo>
                    <a:pt x="550" y="189"/>
                  </a:lnTo>
                  <a:lnTo>
                    <a:pt x="548" y="189"/>
                  </a:lnTo>
                  <a:lnTo>
                    <a:pt x="543" y="189"/>
                  </a:lnTo>
                  <a:lnTo>
                    <a:pt x="536" y="189"/>
                  </a:lnTo>
                  <a:lnTo>
                    <a:pt x="529" y="191"/>
                  </a:lnTo>
                  <a:lnTo>
                    <a:pt x="524" y="194"/>
                  </a:lnTo>
                  <a:lnTo>
                    <a:pt x="519" y="196"/>
                  </a:lnTo>
                  <a:lnTo>
                    <a:pt x="515" y="198"/>
                  </a:lnTo>
                  <a:lnTo>
                    <a:pt x="512" y="201"/>
                  </a:lnTo>
                  <a:lnTo>
                    <a:pt x="507" y="203"/>
                  </a:lnTo>
                  <a:lnTo>
                    <a:pt x="503" y="206"/>
                  </a:lnTo>
                  <a:lnTo>
                    <a:pt x="498" y="208"/>
                  </a:lnTo>
                  <a:lnTo>
                    <a:pt x="493" y="210"/>
                  </a:lnTo>
                  <a:lnTo>
                    <a:pt x="489" y="213"/>
                  </a:lnTo>
                  <a:lnTo>
                    <a:pt x="484" y="215"/>
                  </a:lnTo>
                  <a:lnTo>
                    <a:pt x="479" y="217"/>
                  </a:lnTo>
                  <a:lnTo>
                    <a:pt x="474" y="220"/>
                  </a:lnTo>
                  <a:lnTo>
                    <a:pt x="460" y="227"/>
                  </a:lnTo>
                  <a:lnTo>
                    <a:pt x="458" y="229"/>
                  </a:lnTo>
                  <a:lnTo>
                    <a:pt x="453" y="231"/>
                  </a:lnTo>
                  <a:lnTo>
                    <a:pt x="446" y="234"/>
                  </a:lnTo>
                  <a:lnTo>
                    <a:pt x="439" y="236"/>
                  </a:lnTo>
                  <a:lnTo>
                    <a:pt x="437" y="239"/>
                  </a:lnTo>
                  <a:lnTo>
                    <a:pt x="404" y="255"/>
                  </a:lnTo>
                  <a:lnTo>
                    <a:pt x="399" y="257"/>
                  </a:lnTo>
                  <a:lnTo>
                    <a:pt x="396" y="260"/>
                  </a:lnTo>
                  <a:lnTo>
                    <a:pt x="394" y="260"/>
                  </a:lnTo>
                  <a:lnTo>
                    <a:pt x="392" y="262"/>
                  </a:lnTo>
                  <a:lnTo>
                    <a:pt x="389" y="262"/>
                  </a:lnTo>
                  <a:lnTo>
                    <a:pt x="387" y="265"/>
                  </a:lnTo>
                  <a:lnTo>
                    <a:pt x="385" y="265"/>
                  </a:lnTo>
                  <a:lnTo>
                    <a:pt x="382" y="267"/>
                  </a:lnTo>
                  <a:lnTo>
                    <a:pt x="380" y="267"/>
                  </a:lnTo>
                  <a:lnTo>
                    <a:pt x="378" y="267"/>
                  </a:lnTo>
                  <a:lnTo>
                    <a:pt x="378" y="269"/>
                  </a:lnTo>
                  <a:lnTo>
                    <a:pt x="375" y="269"/>
                  </a:lnTo>
                  <a:lnTo>
                    <a:pt x="373" y="269"/>
                  </a:lnTo>
                  <a:lnTo>
                    <a:pt x="370" y="272"/>
                  </a:lnTo>
                  <a:lnTo>
                    <a:pt x="368" y="272"/>
                  </a:lnTo>
                  <a:lnTo>
                    <a:pt x="366" y="272"/>
                  </a:lnTo>
                  <a:lnTo>
                    <a:pt x="363" y="272"/>
                  </a:lnTo>
                  <a:lnTo>
                    <a:pt x="361" y="272"/>
                  </a:lnTo>
                  <a:lnTo>
                    <a:pt x="359" y="272"/>
                  </a:lnTo>
                  <a:lnTo>
                    <a:pt x="356" y="272"/>
                  </a:lnTo>
                  <a:lnTo>
                    <a:pt x="354" y="272"/>
                  </a:lnTo>
                  <a:lnTo>
                    <a:pt x="354" y="269"/>
                  </a:lnTo>
                  <a:lnTo>
                    <a:pt x="352" y="269"/>
                  </a:lnTo>
                  <a:lnTo>
                    <a:pt x="349" y="269"/>
                  </a:lnTo>
                  <a:lnTo>
                    <a:pt x="349" y="272"/>
                  </a:lnTo>
                  <a:lnTo>
                    <a:pt x="347" y="272"/>
                  </a:lnTo>
                  <a:lnTo>
                    <a:pt x="345" y="272"/>
                  </a:lnTo>
                  <a:lnTo>
                    <a:pt x="342" y="272"/>
                  </a:lnTo>
                  <a:lnTo>
                    <a:pt x="340" y="272"/>
                  </a:lnTo>
                  <a:lnTo>
                    <a:pt x="340" y="274"/>
                  </a:lnTo>
                  <a:lnTo>
                    <a:pt x="337" y="274"/>
                  </a:lnTo>
                  <a:lnTo>
                    <a:pt x="335" y="274"/>
                  </a:lnTo>
                  <a:lnTo>
                    <a:pt x="333" y="276"/>
                  </a:lnTo>
                  <a:lnTo>
                    <a:pt x="333" y="274"/>
                  </a:lnTo>
                  <a:lnTo>
                    <a:pt x="330" y="272"/>
                  </a:lnTo>
                  <a:lnTo>
                    <a:pt x="328" y="272"/>
                  </a:lnTo>
                  <a:lnTo>
                    <a:pt x="326" y="272"/>
                  </a:lnTo>
                  <a:lnTo>
                    <a:pt x="323" y="272"/>
                  </a:lnTo>
                  <a:lnTo>
                    <a:pt x="321" y="272"/>
                  </a:lnTo>
                  <a:lnTo>
                    <a:pt x="319" y="272"/>
                  </a:lnTo>
                  <a:lnTo>
                    <a:pt x="319" y="274"/>
                  </a:lnTo>
                  <a:lnTo>
                    <a:pt x="316" y="274"/>
                  </a:lnTo>
                  <a:lnTo>
                    <a:pt x="314" y="274"/>
                  </a:lnTo>
                  <a:lnTo>
                    <a:pt x="311" y="274"/>
                  </a:lnTo>
                  <a:lnTo>
                    <a:pt x="309" y="274"/>
                  </a:lnTo>
                  <a:lnTo>
                    <a:pt x="307" y="276"/>
                  </a:lnTo>
                  <a:lnTo>
                    <a:pt x="304" y="276"/>
                  </a:lnTo>
                  <a:lnTo>
                    <a:pt x="302" y="276"/>
                  </a:lnTo>
                  <a:lnTo>
                    <a:pt x="302" y="274"/>
                  </a:lnTo>
                  <a:lnTo>
                    <a:pt x="300" y="274"/>
                  </a:lnTo>
                  <a:lnTo>
                    <a:pt x="297" y="274"/>
                  </a:lnTo>
                  <a:lnTo>
                    <a:pt x="295" y="274"/>
                  </a:lnTo>
                  <a:lnTo>
                    <a:pt x="293" y="274"/>
                  </a:lnTo>
                  <a:lnTo>
                    <a:pt x="290" y="272"/>
                  </a:lnTo>
                  <a:lnTo>
                    <a:pt x="288" y="272"/>
                  </a:lnTo>
                  <a:lnTo>
                    <a:pt x="285" y="272"/>
                  </a:lnTo>
                  <a:lnTo>
                    <a:pt x="283" y="272"/>
                  </a:lnTo>
                  <a:lnTo>
                    <a:pt x="283" y="272"/>
                  </a:lnTo>
                  <a:lnTo>
                    <a:pt x="281" y="274"/>
                  </a:lnTo>
                  <a:lnTo>
                    <a:pt x="278" y="274"/>
                  </a:lnTo>
                  <a:lnTo>
                    <a:pt x="278" y="276"/>
                  </a:lnTo>
                  <a:lnTo>
                    <a:pt x="276" y="276"/>
                  </a:lnTo>
                  <a:lnTo>
                    <a:pt x="274" y="276"/>
                  </a:lnTo>
                  <a:lnTo>
                    <a:pt x="274" y="279"/>
                  </a:lnTo>
                  <a:lnTo>
                    <a:pt x="271" y="279"/>
                  </a:lnTo>
                  <a:lnTo>
                    <a:pt x="271" y="281"/>
                  </a:lnTo>
                  <a:lnTo>
                    <a:pt x="269" y="281"/>
                  </a:lnTo>
                  <a:lnTo>
                    <a:pt x="267" y="281"/>
                  </a:lnTo>
                  <a:lnTo>
                    <a:pt x="269" y="283"/>
                  </a:lnTo>
                  <a:lnTo>
                    <a:pt x="269" y="286"/>
                  </a:lnTo>
                  <a:lnTo>
                    <a:pt x="267" y="286"/>
                  </a:lnTo>
                  <a:lnTo>
                    <a:pt x="267" y="288"/>
                  </a:lnTo>
                  <a:lnTo>
                    <a:pt x="264" y="288"/>
                  </a:lnTo>
                  <a:lnTo>
                    <a:pt x="241" y="302"/>
                  </a:lnTo>
                  <a:lnTo>
                    <a:pt x="238" y="302"/>
                  </a:lnTo>
                  <a:lnTo>
                    <a:pt x="236" y="305"/>
                  </a:lnTo>
                  <a:lnTo>
                    <a:pt x="233" y="305"/>
                  </a:lnTo>
                  <a:lnTo>
                    <a:pt x="231" y="305"/>
                  </a:lnTo>
                  <a:lnTo>
                    <a:pt x="229" y="305"/>
                  </a:lnTo>
                  <a:lnTo>
                    <a:pt x="226" y="305"/>
                  </a:lnTo>
                  <a:lnTo>
                    <a:pt x="226" y="305"/>
                  </a:lnTo>
                  <a:lnTo>
                    <a:pt x="226" y="302"/>
                  </a:lnTo>
                  <a:lnTo>
                    <a:pt x="224" y="300"/>
                  </a:lnTo>
                  <a:lnTo>
                    <a:pt x="222" y="302"/>
                  </a:lnTo>
                  <a:lnTo>
                    <a:pt x="219" y="302"/>
                  </a:lnTo>
                  <a:lnTo>
                    <a:pt x="217" y="302"/>
                  </a:lnTo>
                  <a:lnTo>
                    <a:pt x="217" y="305"/>
                  </a:lnTo>
                  <a:lnTo>
                    <a:pt x="215" y="305"/>
                  </a:lnTo>
                  <a:lnTo>
                    <a:pt x="212" y="305"/>
                  </a:lnTo>
                  <a:lnTo>
                    <a:pt x="210" y="305"/>
                  </a:lnTo>
                  <a:lnTo>
                    <a:pt x="208" y="305"/>
                  </a:lnTo>
                  <a:lnTo>
                    <a:pt x="205" y="305"/>
                  </a:lnTo>
                  <a:lnTo>
                    <a:pt x="203" y="305"/>
                  </a:lnTo>
                  <a:lnTo>
                    <a:pt x="200" y="305"/>
                  </a:lnTo>
                  <a:lnTo>
                    <a:pt x="198" y="305"/>
                  </a:lnTo>
                  <a:lnTo>
                    <a:pt x="198" y="302"/>
                  </a:lnTo>
                  <a:lnTo>
                    <a:pt x="196" y="302"/>
                  </a:lnTo>
                  <a:lnTo>
                    <a:pt x="193" y="302"/>
                  </a:lnTo>
                  <a:lnTo>
                    <a:pt x="193" y="300"/>
                  </a:lnTo>
                  <a:lnTo>
                    <a:pt x="191" y="300"/>
                  </a:lnTo>
                  <a:lnTo>
                    <a:pt x="193" y="298"/>
                  </a:lnTo>
                  <a:lnTo>
                    <a:pt x="191" y="298"/>
                  </a:lnTo>
                  <a:lnTo>
                    <a:pt x="189" y="298"/>
                  </a:lnTo>
                  <a:lnTo>
                    <a:pt x="186" y="298"/>
                  </a:lnTo>
                  <a:lnTo>
                    <a:pt x="184" y="298"/>
                  </a:lnTo>
                  <a:lnTo>
                    <a:pt x="182" y="295"/>
                  </a:lnTo>
                  <a:lnTo>
                    <a:pt x="179" y="293"/>
                  </a:lnTo>
                  <a:lnTo>
                    <a:pt x="179" y="291"/>
                  </a:lnTo>
                  <a:lnTo>
                    <a:pt x="177" y="291"/>
                  </a:lnTo>
                  <a:lnTo>
                    <a:pt x="174" y="291"/>
                  </a:lnTo>
                  <a:lnTo>
                    <a:pt x="172" y="291"/>
                  </a:lnTo>
                  <a:lnTo>
                    <a:pt x="170" y="291"/>
                  </a:lnTo>
                  <a:lnTo>
                    <a:pt x="170" y="291"/>
                  </a:lnTo>
                  <a:lnTo>
                    <a:pt x="163" y="293"/>
                  </a:lnTo>
                  <a:lnTo>
                    <a:pt x="158" y="293"/>
                  </a:lnTo>
                  <a:lnTo>
                    <a:pt x="153" y="295"/>
                  </a:lnTo>
                  <a:lnTo>
                    <a:pt x="151" y="298"/>
                  </a:lnTo>
                  <a:lnTo>
                    <a:pt x="148" y="298"/>
                  </a:lnTo>
                  <a:lnTo>
                    <a:pt x="146" y="298"/>
                  </a:lnTo>
                  <a:lnTo>
                    <a:pt x="144" y="300"/>
                  </a:lnTo>
                  <a:lnTo>
                    <a:pt x="141" y="302"/>
                  </a:lnTo>
                  <a:lnTo>
                    <a:pt x="137" y="305"/>
                  </a:lnTo>
                  <a:lnTo>
                    <a:pt x="134" y="305"/>
                  </a:lnTo>
                  <a:lnTo>
                    <a:pt x="125" y="307"/>
                  </a:lnTo>
                  <a:lnTo>
                    <a:pt x="122" y="307"/>
                  </a:lnTo>
                  <a:lnTo>
                    <a:pt x="120" y="309"/>
                  </a:lnTo>
                  <a:lnTo>
                    <a:pt x="118" y="309"/>
                  </a:lnTo>
                  <a:lnTo>
                    <a:pt x="113" y="309"/>
                  </a:lnTo>
                  <a:lnTo>
                    <a:pt x="111" y="309"/>
                  </a:lnTo>
                  <a:lnTo>
                    <a:pt x="106" y="309"/>
                  </a:lnTo>
                  <a:lnTo>
                    <a:pt x="101" y="309"/>
                  </a:lnTo>
                  <a:lnTo>
                    <a:pt x="97" y="309"/>
                  </a:lnTo>
                  <a:lnTo>
                    <a:pt x="94" y="309"/>
                  </a:lnTo>
                  <a:lnTo>
                    <a:pt x="92" y="312"/>
                  </a:lnTo>
                  <a:lnTo>
                    <a:pt x="89" y="312"/>
                  </a:lnTo>
                  <a:lnTo>
                    <a:pt x="87" y="312"/>
                  </a:lnTo>
                  <a:lnTo>
                    <a:pt x="85" y="312"/>
                  </a:lnTo>
                  <a:lnTo>
                    <a:pt x="80" y="317"/>
                  </a:lnTo>
                  <a:lnTo>
                    <a:pt x="78" y="317"/>
                  </a:lnTo>
                  <a:lnTo>
                    <a:pt x="78" y="319"/>
                  </a:lnTo>
                  <a:lnTo>
                    <a:pt x="75" y="319"/>
                  </a:lnTo>
                  <a:lnTo>
                    <a:pt x="73" y="321"/>
                  </a:lnTo>
                  <a:lnTo>
                    <a:pt x="71" y="321"/>
                  </a:lnTo>
                  <a:lnTo>
                    <a:pt x="68" y="324"/>
                  </a:lnTo>
                  <a:lnTo>
                    <a:pt x="54" y="333"/>
                  </a:lnTo>
                  <a:lnTo>
                    <a:pt x="52" y="335"/>
                  </a:lnTo>
                  <a:lnTo>
                    <a:pt x="49" y="338"/>
                  </a:lnTo>
                  <a:lnTo>
                    <a:pt x="47" y="338"/>
                  </a:lnTo>
                  <a:lnTo>
                    <a:pt x="45" y="338"/>
                  </a:lnTo>
                  <a:lnTo>
                    <a:pt x="42" y="338"/>
                  </a:lnTo>
                  <a:lnTo>
                    <a:pt x="42" y="340"/>
                  </a:lnTo>
                  <a:lnTo>
                    <a:pt x="40" y="340"/>
                  </a:lnTo>
                  <a:lnTo>
                    <a:pt x="37" y="340"/>
                  </a:lnTo>
                  <a:lnTo>
                    <a:pt x="35" y="338"/>
                  </a:lnTo>
                  <a:lnTo>
                    <a:pt x="35" y="340"/>
                  </a:lnTo>
                  <a:lnTo>
                    <a:pt x="33" y="340"/>
                  </a:lnTo>
                  <a:lnTo>
                    <a:pt x="30" y="340"/>
                  </a:lnTo>
                  <a:lnTo>
                    <a:pt x="28" y="340"/>
                  </a:lnTo>
                  <a:lnTo>
                    <a:pt x="26" y="340"/>
                  </a:lnTo>
                  <a:lnTo>
                    <a:pt x="23" y="340"/>
                  </a:lnTo>
                  <a:lnTo>
                    <a:pt x="23" y="343"/>
                  </a:lnTo>
                  <a:lnTo>
                    <a:pt x="21" y="343"/>
                  </a:lnTo>
                  <a:lnTo>
                    <a:pt x="9" y="347"/>
                  </a:lnTo>
                  <a:lnTo>
                    <a:pt x="7" y="350"/>
                  </a:lnTo>
                  <a:lnTo>
                    <a:pt x="7" y="352"/>
                  </a:lnTo>
                  <a:lnTo>
                    <a:pt x="4" y="352"/>
                  </a:lnTo>
                  <a:lnTo>
                    <a:pt x="4" y="354"/>
                  </a:lnTo>
                  <a:lnTo>
                    <a:pt x="2" y="357"/>
                  </a:lnTo>
                  <a:lnTo>
                    <a:pt x="2" y="359"/>
                  </a:lnTo>
                  <a:lnTo>
                    <a:pt x="0" y="361"/>
                  </a:lnTo>
                  <a:lnTo>
                    <a:pt x="0" y="364"/>
                  </a:lnTo>
                  <a:lnTo>
                    <a:pt x="0" y="366"/>
                  </a:lnTo>
                  <a:lnTo>
                    <a:pt x="0" y="369"/>
                  </a:lnTo>
                  <a:lnTo>
                    <a:pt x="0" y="371"/>
                  </a:lnTo>
                  <a:lnTo>
                    <a:pt x="0" y="373"/>
                  </a:lnTo>
                  <a:lnTo>
                    <a:pt x="0" y="376"/>
                  </a:lnTo>
                  <a:lnTo>
                    <a:pt x="0" y="378"/>
                  </a:lnTo>
                  <a:lnTo>
                    <a:pt x="0" y="385"/>
                  </a:lnTo>
                  <a:lnTo>
                    <a:pt x="0" y="395"/>
                  </a:lnTo>
                  <a:lnTo>
                    <a:pt x="0" y="423"/>
                  </a:lnTo>
                  <a:lnTo>
                    <a:pt x="0" y="423"/>
                  </a:lnTo>
                  <a:lnTo>
                    <a:pt x="2" y="423"/>
                  </a:lnTo>
                  <a:lnTo>
                    <a:pt x="4" y="423"/>
                  </a:lnTo>
                  <a:lnTo>
                    <a:pt x="7" y="423"/>
                  </a:lnTo>
                  <a:lnTo>
                    <a:pt x="7" y="421"/>
                  </a:lnTo>
                  <a:lnTo>
                    <a:pt x="9" y="421"/>
                  </a:lnTo>
                  <a:lnTo>
                    <a:pt x="11" y="421"/>
                  </a:lnTo>
                  <a:lnTo>
                    <a:pt x="14" y="418"/>
                  </a:lnTo>
                  <a:lnTo>
                    <a:pt x="16" y="418"/>
                  </a:lnTo>
                  <a:lnTo>
                    <a:pt x="19" y="416"/>
                  </a:lnTo>
                  <a:lnTo>
                    <a:pt x="21" y="416"/>
                  </a:lnTo>
                  <a:lnTo>
                    <a:pt x="23" y="413"/>
                  </a:lnTo>
                  <a:lnTo>
                    <a:pt x="26" y="413"/>
                  </a:lnTo>
                  <a:lnTo>
                    <a:pt x="28" y="413"/>
                  </a:lnTo>
                  <a:lnTo>
                    <a:pt x="30" y="411"/>
                  </a:lnTo>
                  <a:lnTo>
                    <a:pt x="33" y="411"/>
                  </a:lnTo>
                  <a:lnTo>
                    <a:pt x="35" y="411"/>
                  </a:lnTo>
                  <a:lnTo>
                    <a:pt x="37" y="409"/>
                  </a:lnTo>
                  <a:lnTo>
                    <a:pt x="47" y="406"/>
                  </a:lnTo>
                  <a:lnTo>
                    <a:pt x="56" y="402"/>
                  </a:lnTo>
                  <a:lnTo>
                    <a:pt x="68" y="399"/>
                  </a:lnTo>
                  <a:lnTo>
                    <a:pt x="75" y="397"/>
                  </a:lnTo>
                  <a:lnTo>
                    <a:pt x="82" y="395"/>
                  </a:lnTo>
                  <a:lnTo>
                    <a:pt x="122" y="378"/>
                  </a:lnTo>
                  <a:lnTo>
                    <a:pt x="130" y="376"/>
                  </a:lnTo>
                  <a:lnTo>
                    <a:pt x="134" y="373"/>
                  </a:lnTo>
                  <a:lnTo>
                    <a:pt x="139" y="371"/>
                  </a:lnTo>
                  <a:lnTo>
                    <a:pt x="144" y="371"/>
                  </a:lnTo>
                  <a:lnTo>
                    <a:pt x="170" y="359"/>
                  </a:lnTo>
                  <a:lnTo>
                    <a:pt x="189" y="352"/>
                  </a:lnTo>
                  <a:lnTo>
                    <a:pt x="191" y="350"/>
                  </a:lnTo>
                  <a:lnTo>
                    <a:pt x="193" y="350"/>
                  </a:lnTo>
                  <a:lnTo>
                    <a:pt x="196" y="350"/>
                  </a:lnTo>
                  <a:lnTo>
                    <a:pt x="198" y="347"/>
                  </a:lnTo>
                  <a:lnTo>
                    <a:pt x="200" y="347"/>
                  </a:lnTo>
                  <a:lnTo>
                    <a:pt x="203" y="345"/>
                  </a:lnTo>
                  <a:lnTo>
                    <a:pt x="205" y="345"/>
                  </a:lnTo>
                  <a:lnTo>
                    <a:pt x="208" y="345"/>
                  </a:lnTo>
                  <a:lnTo>
                    <a:pt x="210" y="345"/>
                  </a:lnTo>
                  <a:lnTo>
                    <a:pt x="212" y="343"/>
                  </a:lnTo>
                  <a:lnTo>
                    <a:pt x="215" y="343"/>
                  </a:lnTo>
                  <a:lnTo>
                    <a:pt x="217" y="343"/>
                  </a:lnTo>
                  <a:lnTo>
                    <a:pt x="219" y="343"/>
                  </a:lnTo>
                  <a:lnTo>
                    <a:pt x="222" y="343"/>
                  </a:lnTo>
                  <a:lnTo>
                    <a:pt x="224" y="343"/>
                  </a:lnTo>
                  <a:lnTo>
                    <a:pt x="226" y="343"/>
                  </a:lnTo>
                  <a:lnTo>
                    <a:pt x="226" y="343"/>
                  </a:lnTo>
                  <a:lnTo>
                    <a:pt x="229" y="343"/>
                  </a:lnTo>
                  <a:lnTo>
                    <a:pt x="231" y="343"/>
                  </a:lnTo>
                  <a:lnTo>
                    <a:pt x="233" y="343"/>
                  </a:lnTo>
                  <a:lnTo>
                    <a:pt x="236" y="343"/>
                  </a:lnTo>
                  <a:lnTo>
                    <a:pt x="238" y="343"/>
                  </a:lnTo>
                  <a:lnTo>
                    <a:pt x="241" y="343"/>
                  </a:lnTo>
                  <a:lnTo>
                    <a:pt x="243" y="343"/>
                  </a:lnTo>
                  <a:lnTo>
                    <a:pt x="245" y="343"/>
                  </a:lnTo>
                  <a:lnTo>
                    <a:pt x="248" y="343"/>
                  </a:lnTo>
                  <a:lnTo>
                    <a:pt x="248" y="340"/>
                  </a:lnTo>
                  <a:lnTo>
                    <a:pt x="250" y="340"/>
                  </a:lnTo>
                  <a:lnTo>
                    <a:pt x="252" y="340"/>
                  </a:lnTo>
                  <a:lnTo>
                    <a:pt x="255" y="340"/>
                  </a:lnTo>
                  <a:lnTo>
                    <a:pt x="257" y="340"/>
                  </a:lnTo>
                  <a:lnTo>
                    <a:pt x="257" y="343"/>
                  </a:lnTo>
                  <a:lnTo>
                    <a:pt x="259" y="343"/>
                  </a:lnTo>
                  <a:lnTo>
                    <a:pt x="259" y="340"/>
                  </a:lnTo>
                  <a:lnTo>
                    <a:pt x="262" y="340"/>
                  </a:lnTo>
                  <a:lnTo>
                    <a:pt x="264" y="340"/>
                  </a:lnTo>
                  <a:lnTo>
                    <a:pt x="267" y="338"/>
                  </a:lnTo>
                  <a:lnTo>
                    <a:pt x="269" y="338"/>
                  </a:lnTo>
                  <a:lnTo>
                    <a:pt x="269" y="340"/>
                  </a:lnTo>
                  <a:lnTo>
                    <a:pt x="271" y="340"/>
                  </a:lnTo>
                  <a:lnTo>
                    <a:pt x="271" y="338"/>
                  </a:lnTo>
                  <a:lnTo>
                    <a:pt x="274" y="338"/>
                  </a:lnTo>
                  <a:lnTo>
                    <a:pt x="276" y="338"/>
                  </a:lnTo>
                  <a:lnTo>
                    <a:pt x="276" y="335"/>
                  </a:lnTo>
                  <a:lnTo>
                    <a:pt x="278" y="335"/>
                  </a:lnTo>
                  <a:lnTo>
                    <a:pt x="281" y="335"/>
                  </a:lnTo>
                  <a:lnTo>
                    <a:pt x="283" y="335"/>
                  </a:lnTo>
                  <a:lnTo>
                    <a:pt x="283" y="333"/>
                  </a:lnTo>
                  <a:lnTo>
                    <a:pt x="283" y="333"/>
                  </a:lnTo>
                  <a:lnTo>
                    <a:pt x="285" y="333"/>
                  </a:lnTo>
                  <a:lnTo>
                    <a:pt x="285" y="335"/>
                  </a:lnTo>
                  <a:lnTo>
                    <a:pt x="288" y="335"/>
                  </a:lnTo>
                  <a:lnTo>
                    <a:pt x="288" y="333"/>
                  </a:lnTo>
                  <a:lnTo>
                    <a:pt x="290" y="333"/>
                  </a:lnTo>
                  <a:lnTo>
                    <a:pt x="293" y="333"/>
                  </a:lnTo>
                  <a:lnTo>
                    <a:pt x="293" y="331"/>
                  </a:lnTo>
                  <a:lnTo>
                    <a:pt x="295" y="331"/>
                  </a:lnTo>
                  <a:lnTo>
                    <a:pt x="297" y="331"/>
                  </a:lnTo>
                  <a:lnTo>
                    <a:pt x="300" y="331"/>
                  </a:lnTo>
                  <a:lnTo>
                    <a:pt x="302" y="331"/>
                  </a:lnTo>
                  <a:lnTo>
                    <a:pt x="302" y="328"/>
                  </a:lnTo>
                  <a:lnTo>
                    <a:pt x="304" y="328"/>
                  </a:lnTo>
                  <a:lnTo>
                    <a:pt x="307" y="328"/>
                  </a:lnTo>
                  <a:lnTo>
                    <a:pt x="309" y="328"/>
                  </a:lnTo>
                  <a:lnTo>
                    <a:pt x="309" y="326"/>
                  </a:lnTo>
                  <a:lnTo>
                    <a:pt x="311" y="326"/>
                  </a:lnTo>
                  <a:lnTo>
                    <a:pt x="314" y="326"/>
                  </a:lnTo>
                  <a:lnTo>
                    <a:pt x="316" y="326"/>
                  </a:lnTo>
                  <a:lnTo>
                    <a:pt x="319" y="326"/>
                  </a:lnTo>
                  <a:lnTo>
                    <a:pt x="319" y="324"/>
                  </a:lnTo>
                  <a:lnTo>
                    <a:pt x="321" y="324"/>
                  </a:lnTo>
                  <a:lnTo>
                    <a:pt x="323" y="324"/>
                  </a:lnTo>
                  <a:lnTo>
                    <a:pt x="326" y="324"/>
                  </a:lnTo>
                  <a:lnTo>
                    <a:pt x="326" y="321"/>
                  </a:lnTo>
                  <a:lnTo>
                    <a:pt x="328" y="321"/>
                  </a:lnTo>
                  <a:lnTo>
                    <a:pt x="330" y="321"/>
                  </a:lnTo>
                  <a:lnTo>
                    <a:pt x="333" y="321"/>
                  </a:lnTo>
                  <a:lnTo>
                    <a:pt x="335" y="321"/>
                  </a:lnTo>
                  <a:lnTo>
                    <a:pt x="335" y="319"/>
                  </a:lnTo>
                  <a:lnTo>
                    <a:pt x="337" y="319"/>
                  </a:lnTo>
                  <a:lnTo>
                    <a:pt x="340" y="319"/>
                  </a:lnTo>
                  <a:lnTo>
                    <a:pt x="340" y="317"/>
                  </a:lnTo>
                  <a:lnTo>
                    <a:pt x="340" y="317"/>
                  </a:lnTo>
                  <a:lnTo>
                    <a:pt x="342" y="317"/>
                  </a:lnTo>
                  <a:lnTo>
                    <a:pt x="345" y="317"/>
                  </a:lnTo>
                  <a:lnTo>
                    <a:pt x="347" y="317"/>
                  </a:lnTo>
                  <a:lnTo>
                    <a:pt x="347" y="314"/>
                  </a:lnTo>
                  <a:lnTo>
                    <a:pt x="349" y="314"/>
                  </a:lnTo>
                  <a:lnTo>
                    <a:pt x="352" y="314"/>
                  </a:lnTo>
                  <a:lnTo>
                    <a:pt x="354" y="314"/>
                  </a:lnTo>
                  <a:lnTo>
                    <a:pt x="356" y="314"/>
                  </a:lnTo>
                  <a:lnTo>
                    <a:pt x="356" y="312"/>
                  </a:lnTo>
                  <a:lnTo>
                    <a:pt x="359" y="312"/>
                  </a:lnTo>
                  <a:lnTo>
                    <a:pt x="361" y="312"/>
                  </a:lnTo>
                  <a:lnTo>
                    <a:pt x="363" y="312"/>
                  </a:lnTo>
                  <a:lnTo>
                    <a:pt x="366" y="309"/>
                  </a:lnTo>
                  <a:lnTo>
                    <a:pt x="368" y="309"/>
                  </a:lnTo>
                  <a:lnTo>
                    <a:pt x="370" y="309"/>
                  </a:lnTo>
                  <a:lnTo>
                    <a:pt x="370" y="307"/>
                  </a:lnTo>
                  <a:lnTo>
                    <a:pt x="373" y="307"/>
                  </a:lnTo>
                  <a:lnTo>
                    <a:pt x="375" y="307"/>
                  </a:lnTo>
                  <a:lnTo>
                    <a:pt x="375" y="305"/>
                  </a:lnTo>
                  <a:lnTo>
                    <a:pt x="378" y="305"/>
                  </a:lnTo>
                  <a:lnTo>
                    <a:pt x="380" y="305"/>
                  </a:lnTo>
                  <a:lnTo>
                    <a:pt x="382" y="305"/>
                  </a:lnTo>
                  <a:lnTo>
                    <a:pt x="382" y="302"/>
                  </a:lnTo>
                  <a:lnTo>
                    <a:pt x="385" y="302"/>
                  </a:lnTo>
                  <a:lnTo>
                    <a:pt x="387" y="302"/>
                  </a:lnTo>
                  <a:lnTo>
                    <a:pt x="389" y="300"/>
                  </a:lnTo>
                  <a:lnTo>
                    <a:pt x="392" y="300"/>
                  </a:lnTo>
                  <a:lnTo>
                    <a:pt x="394" y="300"/>
                  </a:lnTo>
                  <a:lnTo>
                    <a:pt x="396" y="300"/>
                  </a:lnTo>
                  <a:lnTo>
                    <a:pt x="396" y="298"/>
                  </a:lnTo>
                  <a:lnTo>
                    <a:pt x="396" y="298"/>
                  </a:lnTo>
                  <a:lnTo>
                    <a:pt x="399" y="298"/>
                  </a:lnTo>
                  <a:lnTo>
                    <a:pt x="401" y="298"/>
                  </a:lnTo>
                  <a:lnTo>
                    <a:pt x="404" y="298"/>
                  </a:lnTo>
                  <a:lnTo>
                    <a:pt x="404" y="295"/>
                  </a:lnTo>
                  <a:lnTo>
                    <a:pt x="408" y="295"/>
                  </a:lnTo>
                  <a:lnTo>
                    <a:pt x="411" y="293"/>
                  </a:lnTo>
                  <a:lnTo>
                    <a:pt x="413" y="293"/>
                  </a:lnTo>
                  <a:lnTo>
                    <a:pt x="415" y="293"/>
                  </a:lnTo>
                  <a:lnTo>
                    <a:pt x="418" y="291"/>
                  </a:lnTo>
                  <a:lnTo>
                    <a:pt x="420" y="291"/>
                  </a:lnTo>
                  <a:lnTo>
                    <a:pt x="422" y="291"/>
                  </a:lnTo>
                  <a:lnTo>
                    <a:pt x="422" y="288"/>
                  </a:lnTo>
                  <a:lnTo>
                    <a:pt x="425" y="288"/>
                  </a:lnTo>
                  <a:lnTo>
                    <a:pt x="427" y="288"/>
                  </a:lnTo>
                  <a:lnTo>
                    <a:pt x="430" y="288"/>
                  </a:lnTo>
                  <a:lnTo>
                    <a:pt x="432" y="288"/>
                  </a:lnTo>
                  <a:lnTo>
                    <a:pt x="432" y="286"/>
                  </a:lnTo>
                  <a:lnTo>
                    <a:pt x="434" y="286"/>
                  </a:lnTo>
                  <a:lnTo>
                    <a:pt x="437" y="286"/>
                  </a:lnTo>
                  <a:lnTo>
                    <a:pt x="439" y="286"/>
                  </a:lnTo>
                  <a:lnTo>
                    <a:pt x="441" y="286"/>
                  </a:lnTo>
                  <a:lnTo>
                    <a:pt x="444" y="286"/>
                  </a:lnTo>
                  <a:lnTo>
                    <a:pt x="446" y="283"/>
                  </a:lnTo>
                  <a:lnTo>
                    <a:pt x="448" y="283"/>
                  </a:lnTo>
                  <a:lnTo>
                    <a:pt x="451" y="283"/>
                  </a:lnTo>
                  <a:lnTo>
                    <a:pt x="453" y="283"/>
                  </a:lnTo>
                  <a:lnTo>
                    <a:pt x="456" y="281"/>
                  </a:lnTo>
                  <a:lnTo>
                    <a:pt x="456" y="281"/>
                  </a:lnTo>
                  <a:lnTo>
                    <a:pt x="458" y="281"/>
                  </a:lnTo>
                  <a:lnTo>
                    <a:pt x="460" y="281"/>
                  </a:lnTo>
                  <a:lnTo>
                    <a:pt x="460" y="283"/>
                  </a:lnTo>
                  <a:lnTo>
                    <a:pt x="463" y="283"/>
                  </a:lnTo>
                  <a:lnTo>
                    <a:pt x="463" y="281"/>
                  </a:lnTo>
                  <a:lnTo>
                    <a:pt x="465" y="281"/>
                  </a:lnTo>
                  <a:lnTo>
                    <a:pt x="472" y="279"/>
                  </a:lnTo>
                  <a:lnTo>
                    <a:pt x="477" y="276"/>
                  </a:lnTo>
                  <a:lnTo>
                    <a:pt x="479" y="274"/>
                  </a:lnTo>
                  <a:lnTo>
                    <a:pt x="482" y="274"/>
                  </a:lnTo>
                  <a:lnTo>
                    <a:pt x="484" y="274"/>
                  </a:lnTo>
                  <a:lnTo>
                    <a:pt x="489" y="272"/>
                  </a:lnTo>
                  <a:lnTo>
                    <a:pt x="491" y="269"/>
                  </a:lnTo>
                  <a:lnTo>
                    <a:pt x="493" y="269"/>
                  </a:lnTo>
                  <a:lnTo>
                    <a:pt x="496" y="269"/>
                  </a:lnTo>
                  <a:lnTo>
                    <a:pt x="498" y="267"/>
                  </a:lnTo>
                  <a:lnTo>
                    <a:pt x="500" y="267"/>
                  </a:lnTo>
                  <a:lnTo>
                    <a:pt x="503" y="267"/>
                  </a:lnTo>
                  <a:lnTo>
                    <a:pt x="503" y="265"/>
                  </a:lnTo>
                  <a:lnTo>
                    <a:pt x="505" y="265"/>
                  </a:lnTo>
                  <a:lnTo>
                    <a:pt x="507" y="265"/>
                  </a:lnTo>
                  <a:lnTo>
                    <a:pt x="510" y="265"/>
                  </a:lnTo>
                  <a:lnTo>
                    <a:pt x="510" y="262"/>
                  </a:lnTo>
                  <a:lnTo>
                    <a:pt x="512" y="262"/>
                  </a:lnTo>
                  <a:lnTo>
                    <a:pt x="512" y="262"/>
                  </a:lnTo>
                  <a:lnTo>
                    <a:pt x="515" y="260"/>
                  </a:lnTo>
                  <a:lnTo>
                    <a:pt x="517" y="260"/>
                  </a:lnTo>
                  <a:lnTo>
                    <a:pt x="519" y="260"/>
                  </a:lnTo>
                  <a:lnTo>
                    <a:pt x="522" y="260"/>
                  </a:lnTo>
                  <a:lnTo>
                    <a:pt x="524" y="257"/>
                  </a:lnTo>
                  <a:lnTo>
                    <a:pt x="526" y="257"/>
                  </a:lnTo>
                  <a:lnTo>
                    <a:pt x="529" y="257"/>
                  </a:lnTo>
                  <a:lnTo>
                    <a:pt x="529" y="255"/>
                  </a:lnTo>
                  <a:lnTo>
                    <a:pt x="531" y="255"/>
                  </a:lnTo>
                  <a:lnTo>
                    <a:pt x="533" y="255"/>
                  </a:lnTo>
                  <a:lnTo>
                    <a:pt x="536" y="253"/>
                  </a:lnTo>
                  <a:lnTo>
                    <a:pt x="538" y="253"/>
                  </a:lnTo>
                  <a:lnTo>
                    <a:pt x="541" y="253"/>
                  </a:lnTo>
                  <a:lnTo>
                    <a:pt x="543" y="250"/>
                  </a:lnTo>
                  <a:lnTo>
                    <a:pt x="545" y="250"/>
                  </a:lnTo>
                  <a:lnTo>
                    <a:pt x="552" y="248"/>
                  </a:lnTo>
                  <a:lnTo>
                    <a:pt x="557" y="246"/>
                  </a:lnTo>
                  <a:lnTo>
                    <a:pt x="562" y="243"/>
                  </a:lnTo>
                  <a:lnTo>
                    <a:pt x="567" y="241"/>
                  </a:lnTo>
                  <a:lnTo>
                    <a:pt x="569" y="241"/>
                  </a:lnTo>
                  <a:lnTo>
                    <a:pt x="574" y="239"/>
                  </a:lnTo>
                  <a:lnTo>
                    <a:pt x="581" y="236"/>
                  </a:lnTo>
                  <a:lnTo>
                    <a:pt x="585" y="234"/>
                  </a:lnTo>
                  <a:lnTo>
                    <a:pt x="590" y="234"/>
                  </a:lnTo>
                  <a:lnTo>
                    <a:pt x="595" y="231"/>
                  </a:lnTo>
                  <a:lnTo>
                    <a:pt x="600" y="229"/>
                  </a:lnTo>
                  <a:lnTo>
                    <a:pt x="604" y="229"/>
                  </a:lnTo>
                  <a:lnTo>
                    <a:pt x="607" y="229"/>
                  </a:lnTo>
                  <a:lnTo>
                    <a:pt x="609" y="229"/>
                  </a:lnTo>
                  <a:lnTo>
                    <a:pt x="611" y="229"/>
                  </a:lnTo>
                  <a:lnTo>
                    <a:pt x="611" y="227"/>
                  </a:lnTo>
                  <a:lnTo>
                    <a:pt x="616" y="227"/>
                  </a:lnTo>
                  <a:lnTo>
                    <a:pt x="621" y="224"/>
                  </a:lnTo>
                  <a:lnTo>
                    <a:pt x="623" y="222"/>
                  </a:lnTo>
                  <a:lnTo>
                    <a:pt x="626" y="222"/>
                  </a:lnTo>
                  <a:lnTo>
                    <a:pt x="626" y="222"/>
                  </a:lnTo>
                  <a:lnTo>
                    <a:pt x="628" y="220"/>
                  </a:lnTo>
                  <a:lnTo>
                    <a:pt x="630" y="220"/>
                  </a:lnTo>
                  <a:lnTo>
                    <a:pt x="633" y="217"/>
                  </a:lnTo>
                  <a:lnTo>
                    <a:pt x="635" y="217"/>
                  </a:lnTo>
                  <a:lnTo>
                    <a:pt x="637" y="217"/>
                  </a:lnTo>
                  <a:lnTo>
                    <a:pt x="640" y="215"/>
                  </a:lnTo>
                  <a:lnTo>
                    <a:pt x="644" y="215"/>
                  </a:lnTo>
                  <a:lnTo>
                    <a:pt x="647" y="213"/>
                  </a:lnTo>
                  <a:lnTo>
                    <a:pt x="649" y="213"/>
                  </a:lnTo>
                  <a:lnTo>
                    <a:pt x="652" y="213"/>
                  </a:lnTo>
                  <a:lnTo>
                    <a:pt x="654" y="213"/>
                  </a:lnTo>
                  <a:lnTo>
                    <a:pt x="654" y="210"/>
                  </a:lnTo>
                  <a:lnTo>
                    <a:pt x="656" y="210"/>
                  </a:lnTo>
                  <a:lnTo>
                    <a:pt x="659" y="210"/>
                  </a:lnTo>
                  <a:lnTo>
                    <a:pt x="661" y="210"/>
                  </a:lnTo>
                  <a:lnTo>
                    <a:pt x="663" y="210"/>
                  </a:lnTo>
                  <a:lnTo>
                    <a:pt x="666" y="208"/>
                  </a:lnTo>
                  <a:lnTo>
                    <a:pt x="668" y="208"/>
                  </a:lnTo>
                  <a:lnTo>
                    <a:pt x="670" y="208"/>
                  </a:lnTo>
                  <a:lnTo>
                    <a:pt x="673" y="208"/>
                  </a:lnTo>
                  <a:lnTo>
                    <a:pt x="675" y="206"/>
                  </a:lnTo>
                  <a:lnTo>
                    <a:pt x="678" y="206"/>
                  </a:lnTo>
                  <a:lnTo>
                    <a:pt x="680" y="203"/>
                  </a:lnTo>
                  <a:lnTo>
                    <a:pt x="682" y="203"/>
                  </a:lnTo>
                  <a:lnTo>
                    <a:pt x="685" y="203"/>
                  </a:lnTo>
                  <a:lnTo>
                    <a:pt x="687" y="203"/>
                  </a:lnTo>
                  <a:lnTo>
                    <a:pt x="687" y="201"/>
                  </a:lnTo>
                  <a:lnTo>
                    <a:pt x="689" y="201"/>
                  </a:lnTo>
                  <a:lnTo>
                    <a:pt x="692" y="201"/>
                  </a:lnTo>
                  <a:lnTo>
                    <a:pt x="694" y="198"/>
                  </a:lnTo>
                  <a:lnTo>
                    <a:pt x="696" y="198"/>
                  </a:lnTo>
                  <a:lnTo>
                    <a:pt x="701" y="196"/>
                  </a:lnTo>
                  <a:lnTo>
                    <a:pt x="704" y="196"/>
                  </a:lnTo>
                  <a:lnTo>
                    <a:pt x="706" y="196"/>
                  </a:lnTo>
                  <a:lnTo>
                    <a:pt x="708" y="196"/>
                  </a:lnTo>
                  <a:lnTo>
                    <a:pt x="713" y="194"/>
                  </a:lnTo>
                  <a:lnTo>
                    <a:pt x="715" y="194"/>
                  </a:lnTo>
                  <a:lnTo>
                    <a:pt x="720" y="191"/>
                  </a:lnTo>
                  <a:lnTo>
                    <a:pt x="722" y="191"/>
                  </a:lnTo>
                  <a:lnTo>
                    <a:pt x="725" y="191"/>
                  </a:lnTo>
                  <a:lnTo>
                    <a:pt x="727" y="189"/>
                  </a:lnTo>
                  <a:lnTo>
                    <a:pt x="730" y="189"/>
                  </a:lnTo>
                  <a:lnTo>
                    <a:pt x="732" y="189"/>
                  </a:lnTo>
                  <a:lnTo>
                    <a:pt x="734" y="189"/>
                  </a:lnTo>
                  <a:lnTo>
                    <a:pt x="737" y="189"/>
                  </a:lnTo>
                  <a:lnTo>
                    <a:pt x="737" y="187"/>
                  </a:lnTo>
                  <a:lnTo>
                    <a:pt x="739" y="187"/>
                  </a:lnTo>
                  <a:lnTo>
                    <a:pt x="739" y="187"/>
                  </a:lnTo>
                  <a:lnTo>
                    <a:pt x="741" y="187"/>
                  </a:lnTo>
                  <a:lnTo>
                    <a:pt x="744" y="184"/>
                  </a:lnTo>
                  <a:lnTo>
                    <a:pt x="746" y="184"/>
                  </a:lnTo>
                  <a:lnTo>
                    <a:pt x="748" y="184"/>
                  </a:lnTo>
                  <a:lnTo>
                    <a:pt x="751" y="182"/>
                  </a:lnTo>
                  <a:lnTo>
                    <a:pt x="753" y="182"/>
                  </a:lnTo>
                  <a:lnTo>
                    <a:pt x="756" y="182"/>
                  </a:lnTo>
                  <a:lnTo>
                    <a:pt x="758" y="182"/>
                  </a:lnTo>
                  <a:lnTo>
                    <a:pt x="760" y="182"/>
                  </a:lnTo>
                  <a:lnTo>
                    <a:pt x="763" y="180"/>
                  </a:lnTo>
                  <a:lnTo>
                    <a:pt x="770" y="180"/>
                  </a:lnTo>
                  <a:lnTo>
                    <a:pt x="779" y="180"/>
                  </a:lnTo>
                  <a:lnTo>
                    <a:pt x="781" y="180"/>
                  </a:lnTo>
                  <a:lnTo>
                    <a:pt x="781" y="177"/>
                  </a:lnTo>
                  <a:lnTo>
                    <a:pt x="784" y="177"/>
                  </a:lnTo>
                  <a:lnTo>
                    <a:pt x="786" y="177"/>
                  </a:lnTo>
                  <a:lnTo>
                    <a:pt x="789" y="177"/>
                  </a:lnTo>
                  <a:lnTo>
                    <a:pt x="791" y="177"/>
                  </a:lnTo>
                  <a:lnTo>
                    <a:pt x="793" y="177"/>
                  </a:lnTo>
                  <a:lnTo>
                    <a:pt x="796" y="177"/>
                  </a:lnTo>
                  <a:lnTo>
                    <a:pt x="796" y="175"/>
                  </a:lnTo>
                  <a:lnTo>
                    <a:pt x="796" y="175"/>
                  </a:lnTo>
                  <a:lnTo>
                    <a:pt x="798" y="175"/>
                  </a:lnTo>
                  <a:lnTo>
                    <a:pt x="800" y="175"/>
                  </a:lnTo>
                  <a:lnTo>
                    <a:pt x="803" y="175"/>
                  </a:lnTo>
                  <a:lnTo>
                    <a:pt x="805" y="175"/>
                  </a:lnTo>
                  <a:lnTo>
                    <a:pt x="807" y="175"/>
                  </a:lnTo>
                  <a:lnTo>
                    <a:pt x="807" y="172"/>
                  </a:lnTo>
                  <a:lnTo>
                    <a:pt x="810" y="172"/>
                  </a:lnTo>
                  <a:lnTo>
                    <a:pt x="812" y="172"/>
                  </a:lnTo>
                  <a:lnTo>
                    <a:pt x="815" y="172"/>
                  </a:lnTo>
                  <a:lnTo>
                    <a:pt x="817" y="172"/>
                  </a:lnTo>
                  <a:lnTo>
                    <a:pt x="819" y="172"/>
                  </a:lnTo>
                  <a:lnTo>
                    <a:pt x="822" y="172"/>
                  </a:lnTo>
                  <a:lnTo>
                    <a:pt x="824" y="172"/>
                  </a:lnTo>
                  <a:lnTo>
                    <a:pt x="826" y="172"/>
                  </a:lnTo>
                  <a:lnTo>
                    <a:pt x="829" y="172"/>
                  </a:lnTo>
                  <a:lnTo>
                    <a:pt x="831" y="172"/>
                  </a:lnTo>
                  <a:lnTo>
                    <a:pt x="833" y="172"/>
                  </a:lnTo>
                  <a:lnTo>
                    <a:pt x="833" y="170"/>
                  </a:lnTo>
                  <a:lnTo>
                    <a:pt x="836" y="170"/>
                  </a:lnTo>
                  <a:lnTo>
                    <a:pt x="838" y="170"/>
                  </a:lnTo>
                  <a:lnTo>
                    <a:pt x="841" y="170"/>
                  </a:lnTo>
                  <a:lnTo>
                    <a:pt x="843" y="168"/>
                  </a:lnTo>
                  <a:lnTo>
                    <a:pt x="855" y="165"/>
                  </a:lnTo>
                  <a:lnTo>
                    <a:pt x="857" y="165"/>
                  </a:lnTo>
                  <a:lnTo>
                    <a:pt x="859" y="165"/>
                  </a:lnTo>
                  <a:lnTo>
                    <a:pt x="862" y="165"/>
                  </a:lnTo>
                  <a:lnTo>
                    <a:pt x="864" y="165"/>
                  </a:lnTo>
                  <a:lnTo>
                    <a:pt x="867" y="165"/>
                  </a:lnTo>
                  <a:lnTo>
                    <a:pt x="867" y="163"/>
                  </a:lnTo>
                  <a:lnTo>
                    <a:pt x="869" y="163"/>
                  </a:lnTo>
                  <a:lnTo>
                    <a:pt x="871" y="163"/>
                  </a:lnTo>
                  <a:lnTo>
                    <a:pt x="874" y="163"/>
                  </a:lnTo>
                  <a:lnTo>
                    <a:pt x="876" y="163"/>
                  </a:lnTo>
                  <a:lnTo>
                    <a:pt x="878" y="163"/>
                  </a:lnTo>
                  <a:lnTo>
                    <a:pt x="881" y="161"/>
                  </a:lnTo>
                  <a:lnTo>
                    <a:pt x="883" y="161"/>
                  </a:lnTo>
                  <a:lnTo>
                    <a:pt x="885" y="161"/>
                  </a:lnTo>
                  <a:lnTo>
                    <a:pt x="888" y="161"/>
                  </a:lnTo>
                  <a:lnTo>
                    <a:pt x="890" y="161"/>
                  </a:lnTo>
                  <a:lnTo>
                    <a:pt x="892" y="158"/>
                  </a:lnTo>
                  <a:lnTo>
                    <a:pt x="895" y="158"/>
                  </a:lnTo>
                  <a:lnTo>
                    <a:pt x="897" y="158"/>
                  </a:lnTo>
                  <a:lnTo>
                    <a:pt x="900" y="158"/>
                  </a:lnTo>
                  <a:lnTo>
                    <a:pt x="902" y="158"/>
                  </a:lnTo>
                  <a:lnTo>
                    <a:pt x="904" y="158"/>
                  </a:lnTo>
                  <a:lnTo>
                    <a:pt x="907" y="158"/>
                  </a:lnTo>
                  <a:lnTo>
                    <a:pt x="909" y="156"/>
                  </a:lnTo>
                  <a:lnTo>
                    <a:pt x="911" y="156"/>
                  </a:lnTo>
                  <a:lnTo>
                    <a:pt x="914" y="156"/>
                  </a:lnTo>
                  <a:lnTo>
                    <a:pt x="916" y="156"/>
                  </a:lnTo>
                  <a:lnTo>
                    <a:pt x="918" y="154"/>
                  </a:lnTo>
                  <a:lnTo>
                    <a:pt x="921" y="154"/>
                  </a:lnTo>
                  <a:lnTo>
                    <a:pt x="923" y="154"/>
                  </a:lnTo>
                  <a:lnTo>
                    <a:pt x="926" y="154"/>
                  </a:lnTo>
                  <a:lnTo>
                    <a:pt x="928" y="154"/>
                  </a:lnTo>
                  <a:lnTo>
                    <a:pt x="930" y="151"/>
                  </a:lnTo>
                  <a:lnTo>
                    <a:pt x="933" y="151"/>
                  </a:lnTo>
                  <a:lnTo>
                    <a:pt x="935" y="151"/>
                  </a:lnTo>
                  <a:lnTo>
                    <a:pt x="937" y="149"/>
                  </a:lnTo>
                  <a:lnTo>
                    <a:pt x="940" y="149"/>
                  </a:lnTo>
                  <a:lnTo>
                    <a:pt x="942" y="149"/>
                  </a:lnTo>
                  <a:lnTo>
                    <a:pt x="944" y="149"/>
                  </a:lnTo>
                  <a:lnTo>
                    <a:pt x="947" y="149"/>
                  </a:lnTo>
                  <a:lnTo>
                    <a:pt x="947" y="146"/>
                  </a:lnTo>
                  <a:lnTo>
                    <a:pt x="949" y="146"/>
                  </a:lnTo>
                  <a:lnTo>
                    <a:pt x="952" y="146"/>
                  </a:lnTo>
                  <a:lnTo>
                    <a:pt x="954" y="146"/>
                  </a:lnTo>
                  <a:lnTo>
                    <a:pt x="956" y="146"/>
                  </a:lnTo>
                  <a:lnTo>
                    <a:pt x="959" y="146"/>
                  </a:lnTo>
                  <a:lnTo>
                    <a:pt x="961" y="146"/>
                  </a:lnTo>
                  <a:lnTo>
                    <a:pt x="963" y="146"/>
                  </a:lnTo>
                  <a:lnTo>
                    <a:pt x="963" y="144"/>
                  </a:lnTo>
                  <a:lnTo>
                    <a:pt x="966" y="144"/>
                  </a:lnTo>
                  <a:lnTo>
                    <a:pt x="966" y="144"/>
                  </a:lnTo>
                  <a:lnTo>
                    <a:pt x="968" y="144"/>
                  </a:lnTo>
                  <a:lnTo>
                    <a:pt x="968" y="142"/>
                  </a:lnTo>
                  <a:lnTo>
                    <a:pt x="970" y="142"/>
                  </a:lnTo>
                  <a:lnTo>
                    <a:pt x="973" y="142"/>
                  </a:lnTo>
                  <a:lnTo>
                    <a:pt x="975" y="142"/>
                  </a:lnTo>
                  <a:lnTo>
                    <a:pt x="978" y="142"/>
                  </a:lnTo>
                  <a:lnTo>
                    <a:pt x="980" y="142"/>
                  </a:lnTo>
                  <a:lnTo>
                    <a:pt x="982" y="142"/>
                  </a:lnTo>
                  <a:lnTo>
                    <a:pt x="987" y="142"/>
                  </a:lnTo>
                  <a:lnTo>
                    <a:pt x="989" y="142"/>
                  </a:lnTo>
                  <a:lnTo>
                    <a:pt x="992" y="142"/>
                  </a:lnTo>
                  <a:lnTo>
                    <a:pt x="994" y="142"/>
                  </a:lnTo>
                  <a:lnTo>
                    <a:pt x="996" y="142"/>
                  </a:lnTo>
                  <a:lnTo>
                    <a:pt x="999" y="139"/>
                  </a:lnTo>
                  <a:lnTo>
                    <a:pt x="1001" y="139"/>
                  </a:lnTo>
                  <a:lnTo>
                    <a:pt x="1004" y="139"/>
                  </a:lnTo>
                  <a:lnTo>
                    <a:pt x="1006" y="139"/>
                  </a:lnTo>
                  <a:lnTo>
                    <a:pt x="1008" y="139"/>
                  </a:lnTo>
                  <a:lnTo>
                    <a:pt x="1011" y="139"/>
                  </a:lnTo>
                  <a:lnTo>
                    <a:pt x="1013" y="139"/>
                  </a:lnTo>
                  <a:lnTo>
                    <a:pt x="1015" y="139"/>
                  </a:lnTo>
                  <a:lnTo>
                    <a:pt x="1018" y="139"/>
                  </a:lnTo>
                  <a:lnTo>
                    <a:pt x="1020" y="139"/>
                  </a:lnTo>
                  <a:lnTo>
                    <a:pt x="1022" y="137"/>
                  </a:lnTo>
                  <a:lnTo>
                    <a:pt x="1022" y="137"/>
                  </a:lnTo>
                  <a:lnTo>
                    <a:pt x="1025" y="137"/>
                  </a:lnTo>
                  <a:lnTo>
                    <a:pt x="1025" y="139"/>
                  </a:lnTo>
                  <a:lnTo>
                    <a:pt x="1027" y="139"/>
                  </a:lnTo>
                  <a:lnTo>
                    <a:pt x="1029" y="137"/>
                  </a:lnTo>
                  <a:lnTo>
                    <a:pt x="1032" y="137"/>
                  </a:lnTo>
                  <a:lnTo>
                    <a:pt x="1034" y="137"/>
                  </a:lnTo>
                  <a:lnTo>
                    <a:pt x="1037" y="137"/>
                  </a:lnTo>
                  <a:lnTo>
                    <a:pt x="1039" y="137"/>
                  </a:lnTo>
                  <a:lnTo>
                    <a:pt x="1041" y="137"/>
                  </a:lnTo>
                  <a:lnTo>
                    <a:pt x="1044" y="135"/>
                  </a:lnTo>
                  <a:lnTo>
                    <a:pt x="1046" y="135"/>
                  </a:lnTo>
                  <a:lnTo>
                    <a:pt x="1048" y="135"/>
                  </a:lnTo>
                  <a:lnTo>
                    <a:pt x="1051" y="135"/>
                  </a:lnTo>
                  <a:lnTo>
                    <a:pt x="1053" y="135"/>
                  </a:lnTo>
                  <a:lnTo>
                    <a:pt x="1055" y="132"/>
                  </a:lnTo>
                  <a:lnTo>
                    <a:pt x="1058" y="132"/>
                  </a:lnTo>
                  <a:lnTo>
                    <a:pt x="1060" y="132"/>
                  </a:lnTo>
                  <a:lnTo>
                    <a:pt x="1065" y="132"/>
                  </a:lnTo>
                  <a:lnTo>
                    <a:pt x="1067" y="132"/>
                  </a:lnTo>
                  <a:lnTo>
                    <a:pt x="1070" y="132"/>
                  </a:lnTo>
                  <a:lnTo>
                    <a:pt x="1072" y="132"/>
                  </a:lnTo>
                  <a:lnTo>
                    <a:pt x="1074" y="132"/>
                  </a:lnTo>
                  <a:lnTo>
                    <a:pt x="1077" y="132"/>
                  </a:lnTo>
                  <a:lnTo>
                    <a:pt x="1077" y="135"/>
                  </a:lnTo>
                  <a:lnTo>
                    <a:pt x="1079" y="135"/>
                  </a:lnTo>
                  <a:lnTo>
                    <a:pt x="1081" y="135"/>
                  </a:lnTo>
                  <a:lnTo>
                    <a:pt x="1081" y="135"/>
                  </a:lnTo>
                  <a:lnTo>
                    <a:pt x="1084" y="135"/>
                  </a:lnTo>
                  <a:lnTo>
                    <a:pt x="1086" y="135"/>
                  </a:lnTo>
                  <a:lnTo>
                    <a:pt x="1089" y="135"/>
                  </a:lnTo>
                  <a:lnTo>
                    <a:pt x="1091" y="135"/>
                  </a:lnTo>
                  <a:lnTo>
                    <a:pt x="1091" y="137"/>
                  </a:lnTo>
                  <a:lnTo>
                    <a:pt x="1093" y="137"/>
                  </a:lnTo>
                  <a:lnTo>
                    <a:pt x="1096" y="137"/>
                  </a:lnTo>
                  <a:lnTo>
                    <a:pt x="1098" y="137"/>
                  </a:lnTo>
                  <a:lnTo>
                    <a:pt x="1100" y="137"/>
                  </a:lnTo>
                  <a:lnTo>
                    <a:pt x="1103" y="137"/>
                  </a:lnTo>
                  <a:lnTo>
                    <a:pt x="1105" y="137"/>
                  </a:lnTo>
                  <a:lnTo>
                    <a:pt x="1107" y="137"/>
                  </a:lnTo>
                  <a:lnTo>
                    <a:pt x="1110" y="137"/>
                  </a:lnTo>
                  <a:lnTo>
                    <a:pt x="1112" y="137"/>
                  </a:lnTo>
                  <a:lnTo>
                    <a:pt x="1115" y="137"/>
                  </a:lnTo>
                  <a:lnTo>
                    <a:pt x="1117" y="137"/>
                  </a:lnTo>
                  <a:lnTo>
                    <a:pt x="1119" y="137"/>
                  </a:lnTo>
                  <a:lnTo>
                    <a:pt x="1119" y="135"/>
                  </a:lnTo>
                  <a:lnTo>
                    <a:pt x="1122" y="135"/>
                  </a:lnTo>
                  <a:lnTo>
                    <a:pt x="1124" y="135"/>
                  </a:lnTo>
                  <a:lnTo>
                    <a:pt x="1126" y="135"/>
                  </a:lnTo>
                  <a:lnTo>
                    <a:pt x="1126" y="132"/>
                  </a:lnTo>
                  <a:lnTo>
                    <a:pt x="1129" y="132"/>
                  </a:lnTo>
                  <a:lnTo>
                    <a:pt x="1129" y="130"/>
                  </a:lnTo>
                  <a:lnTo>
                    <a:pt x="1131" y="130"/>
                  </a:lnTo>
                  <a:lnTo>
                    <a:pt x="1131" y="128"/>
                  </a:lnTo>
                  <a:lnTo>
                    <a:pt x="1133" y="128"/>
                  </a:lnTo>
                  <a:lnTo>
                    <a:pt x="1136" y="128"/>
                  </a:lnTo>
                  <a:lnTo>
                    <a:pt x="1136" y="125"/>
                  </a:lnTo>
                  <a:lnTo>
                    <a:pt x="1138" y="125"/>
                  </a:lnTo>
                  <a:lnTo>
                    <a:pt x="1138" y="123"/>
                  </a:lnTo>
                  <a:lnTo>
                    <a:pt x="1141" y="123"/>
                  </a:lnTo>
                  <a:lnTo>
                    <a:pt x="1143" y="123"/>
                  </a:lnTo>
                  <a:lnTo>
                    <a:pt x="1143" y="120"/>
                  </a:lnTo>
                  <a:lnTo>
                    <a:pt x="1145" y="120"/>
                  </a:lnTo>
                  <a:lnTo>
                    <a:pt x="1148" y="120"/>
                  </a:lnTo>
                  <a:lnTo>
                    <a:pt x="1148" y="118"/>
                  </a:lnTo>
                  <a:lnTo>
                    <a:pt x="1150" y="118"/>
                  </a:lnTo>
                  <a:lnTo>
                    <a:pt x="1152" y="118"/>
                  </a:lnTo>
                  <a:lnTo>
                    <a:pt x="1152" y="116"/>
                  </a:lnTo>
                  <a:lnTo>
                    <a:pt x="1155" y="116"/>
                  </a:lnTo>
                  <a:lnTo>
                    <a:pt x="1157" y="116"/>
                  </a:lnTo>
                  <a:lnTo>
                    <a:pt x="1159" y="116"/>
                  </a:lnTo>
                  <a:lnTo>
                    <a:pt x="1162" y="116"/>
                  </a:lnTo>
                  <a:lnTo>
                    <a:pt x="1164" y="116"/>
                  </a:lnTo>
                  <a:lnTo>
                    <a:pt x="1166" y="116"/>
                  </a:lnTo>
                  <a:lnTo>
                    <a:pt x="1169" y="116"/>
                  </a:lnTo>
                  <a:lnTo>
                    <a:pt x="1174" y="116"/>
                  </a:lnTo>
                  <a:lnTo>
                    <a:pt x="1176" y="116"/>
                  </a:lnTo>
                  <a:lnTo>
                    <a:pt x="1178" y="116"/>
                  </a:lnTo>
                  <a:lnTo>
                    <a:pt x="1181" y="116"/>
                  </a:lnTo>
                  <a:lnTo>
                    <a:pt x="1183" y="116"/>
                  </a:lnTo>
                  <a:lnTo>
                    <a:pt x="1185" y="116"/>
                  </a:lnTo>
                  <a:lnTo>
                    <a:pt x="1188" y="116"/>
                  </a:lnTo>
                  <a:lnTo>
                    <a:pt x="1190" y="116"/>
                  </a:lnTo>
                  <a:lnTo>
                    <a:pt x="1190" y="116"/>
                  </a:lnTo>
                  <a:lnTo>
                    <a:pt x="1192" y="116"/>
                  </a:lnTo>
                  <a:lnTo>
                    <a:pt x="1192" y="116"/>
                  </a:lnTo>
                  <a:lnTo>
                    <a:pt x="1195" y="116"/>
                  </a:lnTo>
                  <a:lnTo>
                    <a:pt x="1195" y="116"/>
                  </a:lnTo>
                  <a:lnTo>
                    <a:pt x="1197" y="116"/>
                  </a:lnTo>
                  <a:lnTo>
                    <a:pt x="1200" y="116"/>
                  </a:lnTo>
                  <a:lnTo>
                    <a:pt x="1202" y="116"/>
                  </a:lnTo>
                  <a:lnTo>
                    <a:pt x="1204" y="116"/>
                  </a:lnTo>
                  <a:lnTo>
                    <a:pt x="1204" y="116"/>
                  </a:lnTo>
                  <a:lnTo>
                    <a:pt x="1202" y="109"/>
                  </a:lnTo>
                  <a:lnTo>
                    <a:pt x="1202" y="104"/>
                  </a:lnTo>
                  <a:lnTo>
                    <a:pt x="1202" y="102"/>
                  </a:lnTo>
                  <a:lnTo>
                    <a:pt x="1200" y="104"/>
                  </a:lnTo>
                  <a:lnTo>
                    <a:pt x="1197" y="104"/>
                  </a:lnTo>
                  <a:lnTo>
                    <a:pt x="1197" y="102"/>
                  </a:lnTo>
                  <a:lnTo>
                    <a:pt x="1195" y="104"/>
                  </a:lnTo>
                  <a:lnTo>
                    <a:pt x="1195" y="106"/>
                  </a:lnTo>
                  <a:lnTo>
                    <a:pt x="1195" y="106"/>
                  </a:lnTo>
                  <a:lnTo>
                    <a:pt x="1195" y="109"/>
                  </a:lnTo>
                  <a:lnTo>
                    <a:pt x="1192" y="109"/>
                  </a:lnTo>
                  <a:lnTo>
                    <a:pt x="1190" y="106"/>
                  </a:lnTo>
                  <a:lnTo>
                    <a:pt x="1192" y="106"/>
                  </a:lnTo>
                  <a:lnTo>
                    <a:pt x="1195" y="106"/>
                  </a:lnTo>
                  <a:lnTo>
                    <a:pt x="1195" y="104"/>
                  </a:lnTo>
                  <a:lnTo>
                    <a:pt x="1195" y="102"/>
                  </a:lnTo>
                  <a:lnTo>
                    <a:pt x="1195" y="102"/>
                  </a:lnTo>
                  <a:lnTo>
                    <a:pt x="1197" y="102"/>
                  </a:lnTo>
                  <a:lnTo>
                    <a:pt x="1200" y="104"/>
                  </a:lnTo>
                  <a:lnTo>
                    <a:pt x="1200" y="102"/>
                  </a:lnTo>
                  <a:lnTo>
                    <a:pt x="1202" y="102"/>
                  </a:lnTo>
                  <a:lnTo>
                    <a:pt x="1202" y="99"/>
                  </a:lnTo>
                  <a:lnTo>
                    <a:pt x="1202" y="97"/>
                  </a:lnTo>
                  <a:lnTo>
                    <a:pt x="1202" y="94"/>
                  </a:lnTo>
                  <a:lnTo>
                    <a:pt x="1202" y="92"/>
                  </a:lnTo>
                  <a:lnTo>
                    <a:pt x="1204" y="73"/>
                  </a:lnTo>
                  <a:lnTo>
                    <a:pt x="1204" y="68"/>
                  </a:lnTo>
                  <a:lnTo>
                    <a:pt x="1202" y="66"/>
                  </a:lnTo>
                  <a:lnTo>
                    <a:pt x="1202" y="64"/>
                  </a:lnTo>
                  <a:close/>
                  <a:moveTo>
                    <a:pt x="1188" y="104"/>
                  </a:moveTo>
                  <a:lnTo>
                    <a:pt x="1188" y="102"/>
                  </a:lnTo>
                  <a:lnTo>
                    <a:pt x="1190" y="102"/>
                  </a:lnTo>
                  <a:lnTo>
                    <a:pt x="1190" y="104"/>
                  </a:lnTo>
                  <a:lnTo>
                    <a:pt x="1188" y="104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4" name="Freeform 1712"/>
            <p:cNvSpPr>
              <a:spLocks/>
            </p:cNvSpPr>
            <p:nvPr/>
          </p:nvSpPr>
          <p:spPr bwMode="auto">
            <a:xfrm>
              <a:off x="1944688" y="3109913"/>
              <a:ext cx="1919287" cy="1444625"/>
            </a:xfrm>
            <a:custGeom>
              <a:avLst/>
              <a:gdLst>
                <a:gd name="T0" fmla="*/ 1181 w 1209"/>
                <a:gd name="T1" fmla="*/ 239 h 910"/>
                <a:gd name="T2" fmla="*/ 1129 w 1209"/>
                <a:gd name="T3" fmla="*/ 184 h 910"/>
                <a:gd name="T4" fmla="*/ 1091 w 1209"/>
                <a:gd name="T5" fmla="*/ 128 h 910"/>
                <a:gd name="T6" fmla="*/ 1091 w 1209"/>
                <a:gd name="T7" fmla="*/ 38 h 910"/>
                <a:gd name="T8" fmla="*/ 1037 w 1209"/>
                <a:gd name="T9" fmla="*/ 2 h 910"/>
                <a:gd name="T10" fmla="*/ 926 w 1209"/>
                <a:gd name="T11" fmla="*/ 24 h 910"/>
                <a:gd name="T12" fmla="*/ 831 w 1209"/>
                <a:gd name="T13" fmla="*/ 40 h 910"/>
                <a:gd name="T14" fmla="*/ 796 w 1209"/>
                <a:gd name="T15" fmla="*/ 43 h 910"/>
                <a:gd name="T16" fmla="*/ 753 w 1209"/>
                <a:gd name="T17" fmla="*/ 50 h 910"/>
                <a:gd name="T18" fmla="*/ 687 w 1209"/>
                <a:gd name="T19" fmla="*/ 47 h 910"/>
                <a:gd name="T20" fmla="*/ 642 w 1209"/>
                <a:gd name="T21" fmla="*/ 59 h 910"/>
                <a:gd name="T22" fmla="*/ 605 w 1209"/>
                <a:gd name="T23" fmla="*/ 71 h 910"/>
                <a:gd name="T24" fmla="*/ 557 w 1209"/>
                <a:gd name="T25" fmla="*/ 61 h 910"/>
                <a:gd name="T26" fmla="*/ 510 w 1209"/>
                <a:gd name="T27" fmla="*/ 43 h 910"/>
                <a:gd name="T28" fmla="*/ 477 w 1209"/>
                <a:gd name="T29" fmla="*/ 24 h 910"/>
                <a:gd name="T30" fmla="*/ 456 w 1209"/>
                <a:gd name="T31" fmla="*/ 31 h 910"/>
                <a:gd name="T32" fmla="*/ 430 w 1209"/>
                <a:gd name="T33" fmla="*/ 35 h 910"/>
                <a:gd name="T34" fmla="*/ 361 w 1209"/>
                <a:gd name="T35" fmla="*/ 69 h 910"/>
                <a:gd name="T36" fmla="*/ 331 w 1209"/>
                <a:gd name="T37" fmla="*/ 102 h 910"/>
                <a:gd name="T38" fmla="*/ 323 w 1209"/>
                <a:gd name="T39" fmla="*/ 165 h 910"/>
                <a:gd name="T40" fmla="*/ 314 w 1209"/>
                <a:gd name="T41" fmla="*/ 243 h 910"/>
                <a:gd name="T42" fmla="*/ 335 w 1209"/>
                <a:gd name="T43" fmla="*/ 328 h 910"/>
                <a:gd name="T44" fmla="*/ 305 w 1209"/>
                <a:gd name="T45" fmla="*/ 366 h 910"/>
                <a:gd name="T46" fmla="*/ 297 w 1209"/>
                <a:gd name="T47" fmla="*/ 406 h 910"/>
                <a:gd name="T48" fmla="*/ 283 w 1209"/>
                <a:gd name="T49" fmla="*/ 465 h 910"/>
                <a:gd name="T50" fmla="*/ 267 w 1209"/>
                <a:gd name="T51" fmla="*/ 503 h 910"/>
                <a:gd name="T52" fmla="*/ 253 w 1209"/>
                <a:gd name="T53" fmla="*/ 551 h 910"/>
                <a:gd name="T54" fmla="*/ 220 w 1209"/>
                <a:gd name="T55" fmla="*/ 560 h 910"/>
                <a:gd name="T56" fmla="*/ 189 w 1209"/>
                <a:gd name="T57" fmla="*/ 553 h 910"/>
                <a:gd name="T58" fmla="*/ 139 w 1209"/>
                <a:gd name="T59" fmla="*/ 569 h 910"/>
                <a:gd name="T60" fmla="*/ 101 w 1209"/>
                <a:gd name="T61" fmla="*/ 595 h 910"/>
                <a:gd name="T62" fmla="*/ 57 w 1209"/>
                <a:gd name="T63" fmla="*/ 638 h 910"/>
                <a:gd name="T64" fmla="*/ 68 w 1209"/>
                <a:gd name="T65" fmla="*/ 671 h 910"/>
                <a:gd name="T66" fmla="*/ 78 w 1209"/>
                <a:gd name="T67" fmla="*/ 716 h 910"/>
                <a:gd name="T68" fmla="*/ 75 w 1209"/>
                <a:gd name="T69" fmla="*/ 758 h 910"/>
                <a:gd name="T70" fmla="*/ 59 w 1209"/>
                <a:gd name="T71" fmla="*/ 780 h 910"/>
                <a:gd name="T72" fmla="*/ 21 w 1209"/>
                <a:gd name="T73" fmla="*/ 808 h 910"/>
                <a:gd name="T74" fmla="*/ 0 w 1209"/>
                <a:gd name="T75" fmla="*/ 860 h 910"/>
                <a:gd name="T76" fmla="*/ 33 w 1209"/>
                <a:gd name="T77" fmla="*/ 903 h 910"/>
                <a:gd name="T78" fmla="*/ 78 w 1209"/>
                <a:gd name="T79" fmla="*/ 900 h 910"/>
                <a:gd name="T80" fmla="*/ 132 w 1209"/>
                <a:gd name="T81" fmla="*/ 881 h 910"/>
                <a:gd name="T82" fmla="*/ 186 w 1209"/>
                <a:gd name="T83" fmla="*/ 877 h 910"/>
                <a:gd name="T84" fmla="*/ 234 w 1209"/>
                <a:gd name="T85" fmla="*/ 855 h 910"/>
                <a:gd name="T86" fmla="*/ 271 w 1209"/>
                <a:gd name="T87" fmla="*/ 827 h 910"/>
                <a:gd name="T88" fmla="*/ 331 w 1209"/>
                <a:gd name="T89" fmla="*/ 815 h 910"/>
                <a:gd name="T90" fmla="*/ 378 w 1209"/>
                <a:gd name="T91" fmla="*/ 810 h 910"/>
                <a:gd name="T92" fmla="*/ 442 w 1209"/>
                <a:gd name="T93" fmla="*/ 766 h 910"/>
                <a:gd name="T94" fmla="*/ 520 w 1209"/>
                <a:gd name="T95" fmla="*/ 744 h 910"/>
                <a:gd name="T96" fmla="*/ 576 w 1209"/>
                <a:gd name="T97" fmla="*/ 721 h 910"/>
                <a:gd name="T98" fmla="*/ 619 w 1209"/>
                <a:gd name="T99" fmla="*/ 695 h 910"/>
                <a:gd name="T100" fmla="*/ 675 w 1209"/>
                <a:gd name="T101" fmla="*/ 664 h 910"/>
                <a:gd name="T102" fmla="*/ 687 w 1209"/>
                <a:gd name="T103" fmla="*/ 629 h 910"/>
                <a:gd name="T104" fmla="*/ 718 w 1209"/>
                <a:gd name="T105" fmla="*/ 607 h 910"/>
                <a:gd name="T106" fmla="*/ 763 w 1209"/>
                <a:gd name="T107" fmla="*/ 633 h 910"/>
                <a:gd name="T108" fmla="*/ 694 w 1209"/>
                <a:gd name="T109" fmla="*/ 676 h 910"/>
                <a:gd name="T110" fmla="*/ 784 w 1209"/>
                <a:gd name="T111" fmla="*/ 631 h 910"/>
                <a:gd name="T112" fmla="*/ 845 w 1209"/>
                <a:gd name="T113" fmla="*/ 603 h 910"/>
                <a:gd name="T114" fmla="*/ 914 w 1209"/>
                <a:gd name="T115" fmla="*/ 553 h 910"/>
                <a:gd name="T116" fmla="*/ 964 w 1209"/>
                <a:gd name="T117" fmla="*/ 513 h 910"/>
                <a:gd name="T118" fmla="*/ 1053 w 1209"/>
                <a:gd name="T119" fmla="*/ 435 h 910"/>
                <a:gd name="T120" fmla="*/ 1136 w 1209"/>
                <a:gd name="T121" fmla="*/ 359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09" h="910">
                  <a:moveTo>
                    <a:pt x="1204" y="291"/>
                  </a:moveTo>
                  <a:lnTo>
                    <a:pt x="1204" y="288"/>
                  </a:lnTo>
                  <a:lnTo>
                    <a:pt x="1204" y="286"/>
                  </a:lnTo>
                  <a:lnTo>
                    <a:pt x="1204" y="284"/>
                  </a:lnTo>
                  <a:lnTo>
                    <a:pt x="1207" y="284"/>
                  </a:lnTo>
                  <a:lnTo>
                    <a:pt x="1207" y="281"/>
                  </a:lnTo>
                  <a:lnTo>
                    <a:pt x="1204" y="279"/>
                  </a:lnTo>
                  <a:lnTo>
                    <a:pt x="1202" y="269"/>
                  </a:lnTo>
                  <a:lnTo>
                    <a:pt x="1202" y="267"/>
                  </a:lnTo>
                  <a:lnTo>
                    <a:pt x="1202" y="267"/>
                  </a:lnTo>
                  <a:lnTo>
                    <a:pt x="1202" y="265"/>
                  </a:lnTo>
                  <a:lnTo>
                    <a:pt x="1200" y="262"/>
                  </a:lnTo>
                  <a:lnTo>
                    <a:pt x="1202" y="262"/>
                  </a:lnTo>
                  <a:lnTo>
                    <a:pt x="1202" y="260"/>
                  </a:lnTo>
                  <a:lnTo>
                    <a:pt x="1202" y="258"/>
                  </a:lnTo>
                  <a:lnTo>
                    <a:pt x="1195" y="255"/>
                  </a:lnTo>
                  <a:lnTo>
                    <a:pt x="1195" y="253"/>
                  </a:lnTo>
                  <a:lnTo>
                    <a:pt x="1193" y="253"/>
                  </a:lnTo>
                  <a:lnTo>
                    <a:pt x="1190" y="253"/>
                  </a:lnTo>
                  <a:lnTo>
                    <a:pt x="1188" y="248"/>
                  </a:lnTo>
                  <a:lnTo>
                    <a:pt x="1186" y="248"/>
                  </a:lnTo>
                  <a:lnTo>
                    <a:pt x="1186" y="246"/>
                  </a:lnTo>
                  <a:lnTo>
                    <a:pt x="1183" y="243"/>
                  </a:lnTo>
                  <a:lnTo>
                    <a:pt x="1183" y="241"/>
                  </a:lnTo>
                  <a:lnTo>
                    <a:pt x="1183" y="239"/>
                  </a:lnTo>
                  <a:lnTo>
                    <a:pt x="1181" y="239"/>
                  </a:lnTo>
                  <a:lnTo>
                    <a:pt x="1179" y="236"/>
                  </a:lnTo>
                  <a:lnTo>
                    <a:pt x="1176" y="234"/>
                  </a:lnTo>
                  <a:lnTo>
                    <a:pt x="1174" y="232"/>
                  </a:lnTo>
                  <a:lnTo>
                    <a:pt x="1171" y="227"/>
                  </a:lnTo>
                  <a:lnTo>
                    <a:pt x="1171" y="224"/>
                  </a:lnTo>
                  <a:lnTo>
                    <a:pt x="1169" y="222"/>
                  </a:lnTo>
                  <a:lnTo>
                    <a:pt x="1167" y="222"/>
                  </a:lnTo>
                  <a:lnTo>
                    <a:pt x="1164" y="220"/>
                  </a:lnTo>
                  <a:lnTo>
                    <a:pt x="1162" y="220"/>
                  </a:lnTo>
                  <a:lnTo>
                    <a:pt x="1162" y="217"/>
                  </a:lnTo>
                  <a:lnTo>
                    <a:pt x="1162" y="215"/>
                  </a:lnTo>
                  <a:lnTo>
                    <a:pt x="1160" y="213"/>
                  </a:lnTo>
                  <a:lnTo>
                    <a:pt x="1160" y="210"/>
                  </a:lnTo>
                  <a:lnTo>
                    <a:pt x="1157" y="210"/>
                  </a:lnTo>
                  <a:lnTo>
                    <a:pt x="1157" y="208"/>
                  </a:lnTo>
                  <a:lnTo>
                    <a:pt x="1155" y="206"/>
                  </a:lnTo>
                  <a:lnTo>
                    <a:pt x="1148" y="199"/>
                  </a:lnTo>
                  <a:lnTo>
                    <a:pt x="1143" y="194"/>
                  </a:lnTo>
                  <a:lnTo>
                    <a:pt x="1143" y="191"/>
                  </a:lnTo>
                  <a:lnTo>
                    <a:pt x="1141" y="191"/>
                  </a:lnTo>
                  <a:lnTo>
                    <a:pt x="1138" y="191"/>
                  </a:lnTo>
                  <a:lnTo>
                    <a:pt x="1136" y="187"/>
                  </a:lnTo>
                  <a:lnTo>
                    <a:pt x="1136" y="184"/>
                  </a:lnTo>
                  <a:lnTo>
                    <a:pt x="1134" y="184"/>
                  </a:lnTo>
                  <a:lnTo>
                    <a:pt x="1131" y="184"/>
                  </a:lnTo>
                  <a:lnTo>
                    <a:pt x="1129" y="184"/>
                  </a:lnTo>
                  <a:lnTo>
                    <a:pt x="1127" y="184"/>
                  </a:lnTo>
                  <a:lnTo>
                    <a:pt x="1129" y="180"/>
                  </a:lnTo>
                  <a:lnTo>
                    <a:pt x="1127" y="180"/>
                  </a:lnTo>
                  <a:lnTo>
                    <a:pt x="1127" y="177"/>
                  </a:lnTo>
                  <a:lnTo>
                    <a:pt x="1122" y="175"/>
                  </a:lnTo>
                  <a:lnTo>
                    <a:pt x="1115" y="170"/>
                  </a:lnTo>
                  <a:lnTo>
                    <a:pt x="1112" y="168"/>
                  </a:lnTo>
                  <a:lnTo>
                    <a:pt x="1110" y="165"/>
                  </a:lnTo>
                  <a:lnTo>
                    <a:pt x="1108" y="165"/>
                  </a:lnTo>
                  <a:lnTo>
                    <a:pt x="1108" y="163"/>
                  </a:lnTo>
                  <a:lnTo>
                    <a:pt x="1105" y="163"/>
                  </a:lnTo>
                  <a:lnTo>
                    <a:pt x="1105" y="161"/>
                  </a:lnTo>
                  <a:lnTo>
                    <a:pt x="1103" y="161"/>
                  </a:lnTo>
                  <a:lnTo>
                    <a:pt x="1103" y="158"/>
                  </a:lnTo>
                  <a:lnTo>
                    <a:pt x="1101" y="156"/>
                  </a:lnTo>
                  <a:lnTo>
                    <a:pt x="1098" y="156"/>
                  </a:lnTo>
                  <a:lnTo>
                    <a:pt x="1098" y="154"/>
                  </a:lnTo>
                  <a:lnTo>
                    <a:pt x="1091" y="147"/>
                  </a:lnTo>
                  <a:lnTo>
                    <a:pt x="1089" y="135"/>
                  </a:lnTo>
                  <a:lnTo>
                    <a:pt x="1089" y="132"/>
                  </a:lnTo>
                  <a:lnTo>
                    <a:pt x="1086" y="132"/>
                  </a:lnTo>
                  <a:lnTo>
                    <a:pt x="1084" y="132"/>
                  </a:lnTo>
                  <a:lnTo>
                    <a:pt x="1084" y="130"/>
                  </a:lnTo>
                  <a:lnTo>
                    <a:pt x="1086" y="130"/>
                  </a:lnTo>
                  <a:lnTo>
                    <a:pt x="1091" y="130"/>
                  </a:lnTo>
                  <a:lnTo>
                    <a:pt x="1091" y="128"/>
                  </a:lnTo>
                  <a:lnTo>
                    <a:pt x="1091" y="125"/>
                  </a:lnTo>
                  <a:lnTo>
                    <a:pt x="1089" y="125"/>
                  </a:lnTo>
                  <a:lnTo>
                    <a:pt x="1086" y="113"/>
                  </a:lnTo>
                  <a:lnTo>
                    <a:pt x="1117" y="121"/>
                  </a:lnTo>
                  <a:lnTo>
                    <a:pt x="1089" y="111"/>
                  </a:lnTo>
                  <a:lnTo>
                    <a:pt x="1086" y="111"/>
                  </a:lnTo>
                  <a:lnTo>
                    <a:pt x="1086" y="109"/>
                  </a:lnTo>
                  <a:lnTo>
                    <a:pt x="1084" y="99"/>
                  </a:lnTo>
                  <a:lnTo>
                    <a:pt x="1089" y="92"/>
                  </a:lnTo>
                  <a:lnTo>
                    <a:pt x="1086" y="85"/>
                  </a:lnTo>
                  <a:lnTo>
                    <a:pt x="1084" y="73"/>
                  </a:lnTo>
                  <a:lnTo>
                    <a:pt x="1084" y="71"/>
                  </a:lnTo>
                  <a:lnTo>
                    <a:pt x="1084" y="66"/>
                  </a:lnTo>
                  <a:lnTo>
                    <a:pt x="1089" y="66"/>
                  </a:lnTo>
                  <a:lnTo>
                    <a:pt x="1089" y="64"/>
                  </a:lnTo>
                  <a:lnTo>
                    <a:pt x="1086" y="64"/>
                  </a:lnTo>
                  <a:lnTo>
                    <a:pt x="1086" y="61"/>
                  </a:lnTo>
                  <a:lnTo>
                    <a:pt x="1086" y="50"/>
                  </a:lnTo>
                  <a:lnTo>
                    <a:pt x="1089" y="50"/>
                  </a:lnTo>
                  <a:lnTo>
                    <a:pt x="1089" y="47"/>
                  </a:lnTo>
                  <a:lnTo>
                    <a:pt x="1086" y="43"/>
                  </a:lnTo>
                  <a:lnTo>
                    <a:pt x="1105" y="40"/>
                  </a:lnTo>
                  <a:lnTo>
                    <a:pt x="1103" y="40"/>
                  </a:lnTo>
                  <a:lnTo>
                    <a:pt x="1103" y="38"/>
                  </a:lnTo>
                  <a:lnTo>
                    <a:pt x="1093" y="40"/>
                  </a:lnTo>
                  <a:lnTo>
                    <a:pt x="1091" y="38"/>
                  </a:lnTo>
                  <a:lnTo>
                    <a:pt x="1096" y="38"/>
                  </a:lnTo>
                  <a:lnTo>
                    <a:pt x="1096" y="35"/>
                  </a:lnTo>
                  <a:lnTo>
                    <a:pt x="1096" y="33"/>
                  </a:lnTo>
                  <a:lnTo>
                    <a:pt x="1096" y="31"/>
                  </a:lnTo>
                  <a:lnTo>
                    <a:pt x="1093" y="31"/>
                  </a:lnTo>
                  <a:lnTo>
                    <a:pt x="1093" y="28"/>
                  </a:lnTo>
                  <a:lnTo>
                    <a:pt x="1091" y="26"/>
                  </a:lnTo>
                  <a:lnTo>
                    <a:pt x="1089" y="28"/>
                  </a:lnTo>
                  <a:lnTo>
                    <a:pt x="1089" y="26"/>
                  </a:lnTo>
                  <a:lnTo>
                    <a:pt x="1086" y="26"/>
                  </a:lnTo>
                  <a:lnTo>
                    <a:pt x="1084" y="26"/>
                  </a:lnTo>
                  <a:lnTo>
                    <a:pt x="1084" y="24"/>
                  </a:lnTo>
                  <a:lnTo>
                    <a:pt x="1082" y="24"/>
                  </a:lnTo>
                  <a:lnTo>
                    <a:pt x="1079" y="24"/>
                  </a:lnTo>
                  <a:lnTo>
                    <a:pt x="1079" y="24"/>
                  </a:lnTo>
                  <a:lnTo>
                    <a:pt x="1075" y="19"/>
                  </a:lnTo>
                  <a:lnTo>
                    <a:pt x="1070" y="14"/>
                  </a:lnTo>
                  <a:lnTo>
                    <a:pt x="1067" y="12"/>
                  </a:lnTo>
                  <a:lnTo>
                    <a:pt x="1065" y="12"/>
                  </a:lnTo>
                  <a:lnTo>
                    <a:pt x="1065" y="9"/>
                  </a:lnTo>
                  <a:lnTo>
                    <a:pt x="1063" y="9"/>
                  </a:lnTo>
                  <a:lnTo>
                    <a:pt x="1051" y="5"/>
                  </a:lnTo>
                  <a:lnTo>
                    <a:pt x="1046" y="2"/>
                  </a:lnTo>
                  <a:lnTo>
                    <a:pt x="1042" y="5"/>
                  </a:lnTo>
                  <a:lnTo>
                    <a:pt x="1039" y="2"/>
                  </a:lnTo>
                  <a:lnTo>
                    <a:pt x="1037" y="2"/>
                  </a:lnTo>
                  <a:lnTo>
                    <a:pt x="1034" y="2"/>
                  </a:lnTo>
                  <a:lnTo>
                    <a:pt x="1032" y="2"/>
                  </a:lnTo>
                  <a:lnTo>
                    <a:pt x="1032" y="5"/>
                  </a:lnTo>
                  <a:lnTo>
                    <a:pt x="1030" y="2"/>
                  </a:lnTo>
                  <a:lnTo>
                    <a:pt x="1023" y="2"/>
                  </a:lnTo>
                  <a:lnTo>
                    <a:pt x="1020" y="0"/>
                  </a:lnTo>
                  <a:lnTo>
                    <a:pt x="1018" y="0"/>
                  </a:lnTo>
                  <a:lnTo>
                    <a:pt x="1016" y="0"/>
                  </a:lnTo>
                  <a:lnTo>
                    <a:pt x="1013" y="0"/>
                  </a:lnTo>
                  <a:lnTo>
                    <a:pt x="1008" y="0"/>
                  </a:lnTo>
                  <a:lnTo>
                    <a:pt x="1001" y="5"/>
                  </a:lnTo>
                  <a:lnTo>
                    <a:pt x="999" y="5"/>
                  </a:lnTo>
                  <a:lnTo>
                    <a:pt x="997" y="7"/>
                  </a:lnTo>
                  <a:lnTo>
                    <a:pt x="990" y="9"/>
                  </a:lnTo>
                  <a:lnTo>
                    <a:pt x="987" y="9"/>
                  </a:lnTo>
                  <a:lnTo>
                    <a:pt x="980" y="12"/>
                  </a:lnTo>
                  <a:lnTo>
                    <a:pt x="978" y="14"/>
                  </a:lnTo>
                  <a:lnTo>
                    <a:pt x="968" y="17"/>
                  </a:lnTo>
                  <a:lnTo>
                    <a:pt x="968" y="19"/>
                  </a:lnTo>
                  <a:lnTo>
                    <a:pt x="966" y="19"/>
                  </a:lnTo>
                  <a:lnTo>
                    <a:pt x="959" y="21"/>
                  </a:lnTo>
                  <a:lnTo>
                    <a:pt x="952" y="21"/>
                  </a:lnTo>
                  <a:lnTo>
                    <a:pt x="935" y="21"/>
                  </a:lnTo>
                  <a:lnTo>
                    <a:pt x="933" y="24"/>
                  </a:lnTo>
                  <a:lnTo>
                    <a:pt x="928" y="24"/>
                  </a:lnTo>
                  <a:lnTo>
                    <a:pt x="926" y="24"/>
                  </a:lnTo>
                  <a:lnTo>
                    <a:pt x="923" y="24"/>
                  </a:lnTo>
                  <a:lnTo>
                    <a:pt x="916" y="21"/>
                  </a:lnTo>
                  <a:lnTo>
                    <a:pt x="912" y="21"/>
                  </a:lnTo>
                  <a:lnTo>
                    <a:pt x="909" y="19"/>
                  </a:lnTo>
                  <a:lnTo>
                    <a:pt x="907" y="19"/>
                  </a:lnTo>
                  <a:lnTo>
                    <a:pt x="905" y="21"/>
                  </a:lnTo>
                  <a:lnTo>
                    <a:pt x="905" y="19"/>
                  </a:lnTo>
                  <a:lnTo>
                    <a:pt x="902" y="19"/>
                  </a:lnTo>
                  <a:lnTo>
                    <a:pt x="900" y="21"/>
                  </a:lnTo>
                  <a:lnTo>
                    <a:pt x="886" y="21"/>
                  </a:lnTo>
                  <a:lnTo>
                    <a:pt x="881" y="21"/>
                  </a:lnTo>
                  <a:lnTo>
                    <a:pt x="879" y="21"/>
                  </a:lnTo>
                  <a:lnTo>
                    <a:pt x="874" y="21"/>
                  </a:lnTo>
                  <a:lnTo>
                    <a:pt x="869" y="21"/>
                  </a:lnTo>
                  <a:lnTo>
                    <a:pt x="862" y="24"/>
                  </a:lnTo>
                  <a:lnTo>
                    <a:pt x="857" y="26"/>
                  </a:lnTo>
                  <a:lnTo>
                    <a:pt x="855" y="26"/>
                  </a:lnTo>
                  <a:lnTo>
                    <a:pt x="853" y="28"/>
                  </a:lnTo>
                  <a:lnTo>
                    <a:pt x="848" y="33"/>
                  </a:lnTo>
                  <a:lnTo>
                    <a:pt x="848" y="31"/>
                  </a:lnTo>
                  <a:lnTo>
                    <a:pt x="845" y="33"/>
                  </a:lnTo>
                  <a:lnTo>
                    <a:pt x="843" y="35"/>
                  </a:lnTo>
                  <a:lnTo>
                    <a:pt x="838" y="38"/>
                  </a:lnTo>
                  <a:lnTo>
                    <a:pt x="836" y="40"/>
                  </a:lnTo>
                  <a:lnTo>
                    <a:pt x="834" y="40"/>
                  </a:lnTo>
                  <a:lnTo>
                    <a:pt x="831" y="40"/>
                  </a:lnTo>
                  <a:lnTo>
                    <a:pt x="827" y="35"/>
                  </a:lnTo>
                  <a:lnTo>
                    <a:pt x="829" y="40"/>
                  </a:lnTo>
                  <a:lnTo>
                    <a:pt x="829" y="40"/>
                  </a:lnTo>
                  <a:lnTo>
                    <a:pt x="827" y="40"/>
                  </a:lnTo>
                  <a:lnTo>
                    <a:pt x="827" y="40"/>
                  </a:lnTo>
                  <a:lnTo>
                    <a:pt x="824" y="40"/>
                  </a:lnTo>
                  <a:lnTo>
                    <a:pt x="824" y="43"/>
                  </a:lnTo>
                  <a:lnTo>
                    <a:pt x="822" y="43"/>
                  </a:lnTo>
                  <a:lnTo>
                    <a:pt x="819" y="40"/>
                  </a:lnTo>
                  <a:lnTo>
                    <a:pt x="819" y="43"/>
                  </a:lnTo>
                  <a:lnTo>
                    <a:pt x="817" y="43"/>
                  </a:lnTo>
                  <a:lnTo>
                    <a:pt x="815" y="40"/>
                  </a:lnTo>
                  <a:lnTo>
                    <a:pt x="815" y="43"/>
                  </a:lnTo>
                  <a:lnTo>
                    <a:pt x="812" y="43"/>
                  </a:lnTo>
                  <a:lnTo>
                    <a:pt x="812" y="45"/>
                  </a:lnTo>
                  <a:lnTo>
                    <a:pt x="810" y="45"/>
                  </a:lnTo>
                  <a:lnTo>
                    <a:pt x="808" y="45"/>
                  </a:lnTo>
                  <a:lnTo>
                    <a:pt x="805" y="45"/>
                  </a:lnTo>
                  <a:lnTo>
                    <a:pt x="803" y="45"/>
                  </a:lnTo>
                  <a:lnTo>
                    <a:pt x="803" y="47"/>
                  </a:lnTo>
                  <a:lnTo>
                    <a:pt x="801" y="45"/>
                  </a:lnTo>
                  <a:lnTo>
                    <a:pt x="798" y="45"/>
                  </a:lnTo>
                  <a:lnTo>
                    <a:pt x="801" y="43"/>
                  </a:lnTo>
                  <a:lnTo>
                    <a:pt x="798" y="43"/>
                  </a:lnTo>
                  <a:lnTo>
                    <a:pt x="796" y="45"/>
                  </a:lnTo>
                  <a:lnTo>
                    <a:pt x="796" y="43"/>
                  </a:lnTo>
                  <a:lnTo>
                    <a:pt x="793" y="45"/>
                  </a:lnTo>
                  <a:lnTo>
                    <a:pt x="791" y="45"/>
                  </a:lnTo>
                  <a:lnTo>
                    <a:pt x="791" y="47"/>
                  </a:lnTo>
                  <a:lnTo>
                    <a:pt x="793" y="47"/>
                  </a:lnTo>
                  <a:lnTo>
                    <a:pt x="793" y="50"/>
                  </a:lnTo>
                  <a:lnTo>
                    <a:pt x="791" y="47"/>
                  </a:lnTo>
                  <a:lnTo>
                    <a:pt x="789" y="50"/>
                  </a:lnTo>
                  <a:lnTo>
                    <a:pt x="786" y="50"/>
                  </a:lnTo>
                  <a:lnTo>
                    <a:pt x="786" y="52"/>
                  </a:lnTo>
                  <a:lnTo>
                    <a:pt x="784" y="52"/>
                  </a:lnTo>
                  <a:lnTo>
                    <a:pt x="782" y="52"/>
                  </a:lnTo>
                  <a:lnTo>
                    <a:pt x="779" y="52"/>
                  </a:lnTo>
                  <a:lnTo>
                    <a:pt x="777" y="52"/>
                  </a:lnTo>
                  <a:lnTo>
                    <a:pt x="775" y="52"/>
                  </a:lnTo>
                  <a:lnTo>
                    <a:pt x="772" y="52"/>
                  </a:lnTo>
                  <a:lnTo>
                    <a:pt x="770" y="50"/>
                  </a:lnTo>
                  <a:lnTo>
                    <a:pt x="765" y="52"/>
                  </a:lnTo>
                  <a:lnTo>
                    <a:pt x="765" y="54"/>
                  </a:lnTo>
                  <a:lnTo>
                    <a:pt x="763" y="54"/>
                  </a:lnTo>
                  <a:lnTo>
                    <a:pt x="763" y="52"/>
                  </a:lnTo>
                  <a:lnTo>
                    <a:pt x="760" y="52"/>
                  </a:lnTo>
                  <a:lnTo>
                    <a:pt x="758" y="52"/>
                  </a:lnTo>
                  <a:lnTo>
                    <a:pt x="756" y="52"/>
                  </a:lnTo>
                  <a:lnTo>
                    <a:pt x="756" y="50"/>
                  </a:lnTo>
                  <a:lnTo>
                    <a:pt x="753" y="45"/>
                  </a:lnTo>
                  <a:lnTo>
                    <a:pt x="753" y="50"/>
                  </a:lnTo>
                  <a:lnTo>
                    <a:pt x="751" y="50"/>
                  </a:lnTo>
                  <a:lnTo>
                    <a:pt x="749" y="50"/>
                  </a:lnTo>
                  <a:lnTo>
                    <a:pt x="749" y="47"/>
                  </a:lnTo>
                  <a:lnTo>
                    <a:pt x="751" y="45"/>
                  </a:lnTo>
                  <a:lnTo>
                    <a:pt x="749" y="45"/>
                  </a:lnTo>
                  <a:lnTo>
                    <a:pt x="746" y="47"/>
                  </a:lnTo>
                  <a:lnTo>
                    <a:pt x="744" y="47"/>
                  </a:lnTo>
                  <a:lnTo>
                    <a:pt x="742" y="47"/>
                  </a:lnTo>
                  <a:lnTo>
                    <a:pt x="739" y="45"/>
                  </a:lnTo>
                  <a:lnTo>
                    <a:pt x="739" y="43"/>
                  </a:lnTo>
                  <a:lnTo>
                    <a:pt x="739" y="43"/>
                  </a:lnTo>
                  <a:lnTo>
                    <a:pt x="734" y="43"/>
                  </a:lnTo>
                  <a:lnTo>
                    <a:pt x="732" y="43"/>
                  </a:lnTo>
                  <a:lnTo>
                    <a:pt x="732" y="45"/>
                  </a:lnTo>
                  <a:lnTo>
                    <a:pt x="730" y="43"/>
                  </a:lnTo>
                  <a:lnTo>
                    <a:pt x="727" y="43"/>
                  </a:lnTo>
                  <a:lnTo>
                    <a:pt x="723" y="43"/>
                  </a:lnTo>
                  <a:lnTo>
                    <a:pt x="723" y="40"/>
                  </a:lnTo>
                  <a:lnTo>
                    <a:pt x="718" y="43"/>
                  </a:lnTo>
                  <a:lnTo>
                    <a:pt x="713" y="43"/>
                  </a:lnTo>
                  <a:lnTo>
                    <a:pt x="708" y="43"/>
                  </a:lnTo>
                  <a:lnTo>
                    <a:pt x="704" y="45"/>
                  </a:lnTo>
                  <a:lnTo>
                    <a:pt x="704" y="47"/>
                  </a:lnTo>
                  <a:lnTo>
                    <a:pt x="694" y="47"/>
                  </a:lnTo>
                  <a:lnTo>
                    <a:pt x="692" y="47"/>
                  </a:lnTo>
                  <a:lnTo>
                    <a:pt x="687" y="47"/>
                  </a:lnTo>
                  <a:lnTo>
                    <a:pt x="685" y="50"/>
                  </a:lnTo>
                  <a:lnTo>
                    <a:pt x="682" y="50"/>
                  </a:lnTo>
                  <a:lnTo>
                    <a:pt x="682" y="50"/>
                  </a:lnTo>
                  <a:lnTo>
                    <a:pt x="682" y="52"/>
                  </a:lnTo>
                  <a:lnTo>
                    <a:pt x="680" y="52"/>
                  </a:lnTo>
                  <a:lnTo>
                    <a:pt x="680" y="50"/>
                  </a:lnTo>
                  <a:lnTo>
                    <a:pt x="678" y="52"/>
                  </a:lnTo>
                  <a:lnTo>
                    <a:pt x="678" y="50"/>
                  </a:lnTo>
                  <a:lnTo>
                    <a:pt x="675" y="50"/>
                  </a:lnTo>
                  <a:lnTo>
                    <a:pt x="675" y="52"/>
                  </a:lnTo>
                  <a:lnTo>
                    <a:pt x="675" y="54"/>
                  </a:lnTo>
                  <a:lnTo>
                    <a:pt x="675" y="57"/>
                  </a:lnTo>
                  <a:lnTo>
                    <a:pt x="673" y="57"/>
                  </a:lnTo>
                  <a:lnTo>
                    <a:pt x="673" y="54"/>
                  </a:lnTo>
                  <a:lnTo>
                    <a:pt x="671" y="54"/>
                  </a:lnTo>
                  <a:lnTo>
                    <a:pt x="668" y="54"/>
                  </a:lnTo>
                  <a:lnTo>
                    <a:pt x="668" y="57"/>
                  </a:lnTo>
                  <a:lnTo>
                    <a:pt x="666" y="57"/>
                  </a:lnTo>
                  <a:lnTo>
                    <a:pt x="666" y="59"/>
                  </a:lnTo>
                  <a:lnTo>
                    <a:pt x="664" y="59"/>
                  </a:lnTo>
                  <a:lnTo>
                    <a:pt x="661" y="57"/>
                  </a:lnTo>
                  <a:lnTo>
                    <a:pt x="659" y="57"/>
                  </a:lnTo>
                  <a:lnTo>
                    <a:pt x="652" y="57"/>
                  </a:lnTo>
                  <a:lnTo>
                    <a:pt x="652" y="59"/>
                  </a:lnTo>
                  <a:lnTo>
                    <a:pt x="645" y="59"/>
                  </a:lnTo>
                  <a:lnTo>
                    <a:pt x="642" y="59"/>
                  </a:lnTo>
                  <a:lnTo>
                    <a:pt x="635" y="59"/>
                  </a:lnTo>
                  <a:lnTo>
                    <a:pt x="638" y="69"/>
                  </a:lnTo>
                  <a:lnTo>
                    <a:pt x="635" y="61"/>
                  </a:lnTo>
                  <a:lnTo>
                    <a:pt x="633" y="61"/>
                  </a:lnTo>
                  <a:lnTo>
                    <a:pt x="633" y="64"/>
                  </a:lnTo>
                  <a:lnTo>
                    <a:pt x="631" y="64"/>
                  </a:lnTo>
                  <a:lnTo>
                    <a:pt x="631" y="66"/>
                  </a:lnTo>
                  <a:lnTo>
                    <a:pt x="633" y="69"/>
                  </a:lnTo>
                  <a:lnTo>
                    <a:pt x="631" y="69"/>
                  </a:lnTo>
                  <a:lnTo>
                    <a:pt x="628" y="66"/>
                  </a:lnTo>
                  <a:lnTo>
                    <a:pt x="628" y="64"/>
                  </a:lnTo>
                  <a:lnTo>
                    <a:pt x="626" y="64"/>
                  </a:lnTo>
                  <a:lnTo>
                    <a:pt x="626" y="61"/>
                  </a:lnTo>
                  <a:lnTo>
                    <a:pt x="626" y="61"/>
                  </a:lnTo>
                  <a:lnTo>
                    <a:pt x="623" y="61"/>
                  </a:lnTo>
                  <a:lnTo>
                    <a:pt x="623" y="66"/>
                  </a:lnTo>
                  <a:lnTo>
                    <a:pt x="619" y="66"/>
                  </a:lnTo>
                  <a:lnTo>
                    <a:pt x="616" y="64"/>
                  </a:lnTo>
                  <a:lnTo>
                    <a:pt x="616" y="66"/>
                  </a:lnTo>
                  <a:lnTo>
                    <a:pt x="614" y="66"/>
                  </a:lnTo>
                  <a:lnTo>
                    <a:pt x="614" y="69"/>
                  </a:lnTo>
                  <a:lnTo>
                    <a:pt x="614" y="71"/>
                  </a:lnTo>
                  <a:lnTo>
                    <a:pt x="612" y="71"/>
                  </a:lnTo>
                  <a:lnTo>
                    <a:pt x="609" y="69"/>
                  </a:lnTo>
                  <a:lnTo>
                    <a:pt x="607" y="71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69"/>
                  </a:lnTo>
                  <a:lnTo>
                    <a:pt x="600" y="66"/>
                  </a:lnTo>
                  <a:lnTo>
                    <a:pt x="595" y="66"/>
                  </a:lnTo>
                  <a:lnTo>
                    <a:pt x="595" y="69"/>
                  </a:lnTo>
                  <a:lnTo>
                    <a:pt x="593" y="69"/>
                  </a:lnTo>
                  <a:lnTo>
                    <a:pt x="593" y="66"/>
                  </a:lnTo>
                  <a:lnTo>
                    <a:pt x="590" y="66"/>
                  </a:lnTo>
                  <a:lnTo>
                    <a:pt x="586" y="66"/>
                  </a:lnTo>
                  <a:lnTo>
                    <a:pt x="583" y="66"/>
                  </a:lnTo>
                  <a:lnTo>
                    <a:pt x="583" y="59"/>
                  </a:lnTo>
                  <a:lnTo>
                    <a:pt x="581" y="59"/>
                  </a:lnTo>
                  <a:lnTo>
                    <a:pt x="581" y="64"/>
                  </a:lnTo>
                  <a:lnTo>
                    <a:pt x="576" y="64"/>
                  </a:lnTo>
                  <a:lnTo>
                    <a:pt x="574" y="64"/>
                  </a:lnTo>
                  <a:lnTo>
                    <a:pt x="574" y="66"/>
                  </a:lnTo>
                  <a:lnTo>
                    <a:pt x="571" y="66"/>
                  </a:lnTo>
                  <a:lnTo>
                    <a:pt x="571" y="64"/>
                  </a:lnTo>
                  <a:lnTo>
                    <a:pt x="571" y="61"/>
                  </a:lnTo>
                  <a:lnTo>
                    <a:pt x="569" y="61"/>
                  </a:lnTo>
                  <a:lnTo>
                    <a:pt x="569" y="61"/>
                  </a:lnTo>
                  <a:lnTo>
                    <a:pt x="567" y="61"/>
                  </a:lnTo>
                  <a:lnTo>
                    <a:pt x="564" y="61"/>
                  </a:lnTo>
                  <a:lnTo>
                    <a:pt x="562" y="61"/>
                  </a:lnTo>
                  <a:lnTo>
                    <a:pt x="560" y="61"/>
                  </a:lnTo>
                  <a:lnTo>
                    <a:pt x="557" y="61"/>
                  </a:lnTo>
                  <a:lnTo>
                    <a:pt x="560" y="50"/>
                  </a:lnTo>
                  <a:lnTo>
                    <a:pt x="557" y="47"/>
                  </a:lnTo>
                  <a:lnTo>
                    <a:pt x="555" y="47"/>
                  </a:lnTo>
                  <a:lnTo>
                    <a:pt x="553" y="47"/>
                  </a:lnTo>
                  <a:lnTo>
                    <a:pt x="550" y="47"/>
                  </a:lnTo>
                  <a:lnTo>
                    <a:pt x="550" y="54"/>
                  </a:lnTo>
                  <a:lnTo>
                    <a:pt x="548" y="54"/>
                  </a:lnTo>
                  <a:lnTo>
                    <a:pt x="545" y="54"/>
                  </a:lnTo>
                  <a:lnTo>
                    <a:pt x="545" y="52"/>
                  </a:lnTo>
                  <a:lnTo>
                    <a:pt x="543" y="50"/>
                  </a:lnTo>
                  <a:lnTo>
                    <a:pt x="543" y="45"/>
                  </a:lnTo>
                  <a:lnTo>
                    <a:pt x="541" y="50"/>
                  </a:lnTo>
                  <a:lnTo>
                    <a:pt x="538" y="50"/>
                  </a:lnTo>
                  <a:lnTo>
                    <a:pt x="541" y="40"/>
                  </a:lnTo>
                  <a:lnTo>
                    <a:pt x="536" y="40"/>
                  </a:lnTo>
                  <a:lnTo>
                    <a:pt x="536" y="45"/>
                  </a:lnTo>
                  <a:lnTo>
                    <a:pt x="534" y="45"/>
                  </a:lnTo>
                  <a:lnTo>
                    <a:pt x="531" y="45"/>
                  </a:lnTo>
                  <a:lnTo>
                    <a:pt x="529" y="43"/>
                  </a:lnTo>
                  <a:lnTo>
                    <a:pt x="524" y="40"/>
                  </a:lnTo>
                  <a:lnTo>
                    <a:pt x="522" y="43"/>
                  </a:lnTo>
                  <a:lnTo>
                    <a:pt x="522" y="40"/>
                  </a:lnTo>
                  <a:lnTo>
                    <a:pt x="520" y="40"/>
                  </a:lnTo>
                  <a:lnTo>
                    <a:pt x="515" y="40"/>
                  </a:lnTo>
                  <a:lnTo>
                    <a:pt x="510" y="40"/>
                  </a:lnTo>
                  <a:lnTo>
                    <a:pt x="510" y="43"/>
                  </a:lnTo>
                  <a:lnTo>
                    <a:pt x="503" y="43"/>
                  </a:lnTo>
                  <a:lnTo>
                    <a:pt x="501" y="43"/>
                  </a:lnTo>
                  <a:lnTo>
                    <a:pt x="501" y="40"/>
                  </a:lnTo>
                  <a:lnTo>
                    <a:pt x="501" y="40"/>
                  </a:lnTo>
                  <a:lnTo>
                    <a:pt x="501" y="38"/>
                  </a:lnTo>
                  <a:lnTo>
                    <a:pt x="503" y="38"/>
                  </a:lnTo>
                  <a:lnTo>
                    <a:pt x="503" y="35"/>
                  </a:lnTo>
                  <a:lnTo>
                    <a:pt x="501" y="35"/>
                  </a:lnTo>
                  <a:lnTo>
                    <a:pt x="498" y="38"/>
                  </a:lnTo>
                  <a:lnTo>
                    <a:pt x="496" y="38"/>
                  </a:lnTo>
                  <a:lnTo>
                    <a:pt x="496" y="35"/>
                  </a:lnTo>
                  <a:lnTo>
                    <a:pt x="496" y="33"/>
                  </a:lnTo>
                  <a:lnTo>
                    <a:pt x="494" y="33"/>
                  </a:lnTo>
                  <a:lnTo>
                    <a:pt x="491" y="33"/>
                  </a:lnTo>
                  <a:lnTo>
                    <a:pt x="491" y="31"/>
                  </a:lnTo>
                  <a:lnTo>
                    <a:pt x="494" y="31"/>
                  </a:lnTo>
                  <a:lnTo>
                    <a:pt x="494" y="28"/>
                  </a:lnTo>
                  <a:lnTo>
                    <a:pt x="491" y="28"/>
                  </a:lnTo>
                  <a:lnTo>
                    <a:pt x="491" y="26"/>
                  </a:lnTo>
                  <a:lnTo>
                    <a:pt x="489" y="26"/>
                  </a:lnTo>
                  <a:lnTo>
                    <a:pt x="486" y="26"/>
                  </a:lnTo>
                  <a:lnTo>
                    <a:pt x="486" y="24"/>
                  </a:lnTo>
                  <a:lnTo>
                    <a:pt x="484" y="24"/>
                  </a:lnTo>
                  <a:lnTo>
                    <a:pt x="482" y="24"/>
                  </a:lnTo>
                  <a:lnTo>
                    <a:pt x="479" y="24"/>
                  </a:lnTo>
                  <a:lnTo>
                    <a:pt x="477" y="24"/>
                  </a:lnTo>
                  <a:lnTo>
                    <a:pt x="477" y="26"/>
                  </a:lnTo>
                  <a:lnTo>
                    <a:pt x="475" y="26"/>
                  </a:lnTo>
                  <a:lnTo>
                    <a:pt x="477" y="28"/>
                  </a:lnTo>
                  <a:lnTo>
                    <a:pt x="477" y="31"/>
                  </a:lnTo>
                  <a:lnTo>
                    <a:pt x="477" y="33"/>
                  </a:lnTo>
                  <a:lnTo>
                    <a:pt x="477" y="35"/>
                  </a:lnTo>
                  <a:lnTo>
                    <a:pt x="475" y="35"/>
                  </a:lnTo>
                  <a:lnTo>
                    <a:pt x="475" y="33"/>
                  </a:lnTo>
                  <a:lnTo>
                    <a:pt x="472" y="33"/>
                  </a:lnTo>
                  <a:lnTo>
                    <a:pt x="470" y="33"/>
                  </a:lnTo>
                  <a:lnTo>
                    <a:pt x="470" y="35"/>
                  </a:lnTo>
                  <a:lnTo>
                    <a:pt x="470" y="38"/>
                  </a:lnTo>
                  <a:lnTo>
                    <a:pt x="468" y="38"/>
                  </a:lnTo>
                  <a:lnTo>
                    <a:pt x="468" y="35"/>
                  </a:lnTo>
                  <a:lnTo>
                    <a:pt x="465" y="35"/>
                  </a:lnTo>
                  <a:lnTo>
                    <a:pt x="463" y="35"/>
                  </a:lnTo>
                  <a:lnTo>
                    <a:pt x="463" y="38"/>
                  </a:lnTo>
                  <a:lnTo>
                    <a:pt x="460" y="40"/>
                  </a:lnTo>
                  <a:lnTo>
                    <a:pt x="460" y="38"/>
                  </a:lnTo>
                  <a:lnTo>
                    <a:pt x="458" y="38"/>
                  </a:lnTo>
                  <a:lnTo>
                    <a:pt x="458" y="40"/>
                  </a:lnTo>
                  <a:lnTo>
                    <a:pt x="456" y="40"/>
                  </a:lnTo>
                  <a:lnTo>
                    <a:pt x="456" y="38"/>
                  </a:lnTo>
                  <a:lnTo>
                    <a:pt x="456" y="35"/>
                  </a:lnTo>
                  <a:lnTo>
                    <a:pt x="456" y="33"/>
                  </a:lnTo>
                  <a:lnTo>
                    <a:pt x="456" y="31"/>
                  </a:lnTo>
                  <a:lnTo>
                    <a:pt x="456" y="28"/>
                  </a:lnTo>
                  <a:lnTo>
                    <a:pt x="456" y="26"/>
                  </a:lnTo>
                  <a:lnTo>
                    <a:pt x="453" y="24"/>
                  </a:lnTo>
                  <a:lnTo>
                    <a:pt x="453" y="26"/>
                  </a:lnTo>
                  <a:lnTo>
                    <a:pt x="453" y="28"/>
                  </a:lnTo>
                  <a:lnTo>
                    <a:pt x="453" y="28"/>
                  </a:lnTo>
                  <a:lnTo>
                    <a:pt x="453" y="24"/>
                  </a:lnTo>
                  <a:lnTo>
                    <a:pt x="451" y="24"/>
                  </a:lnTo>
                  <a:lnTo>
                    <a:pt x="451" y="26"/>
                  </a:lnTo>
                  <a:lnTo>
                    <a:pt x="451" y="28"/>
                  </a:lnTo>
                  <a:lnTo>
                    <a:pt x="449" y="28"/>
                  </a:lnTo>
                  <a:lnTo>
                    <a:pt x="449" y="26"/>
                  </a:lnTo>
                  <a:lnTo>
                    <a:pt x="446" y="26"/>
                  </a:lnTo>
                  <a:lnTo>
                    <a:pt x="444" y="26"/>
                  </a:lnTo>
                  <a:lnTo>
                    <a:pt x="442" y="26"/>
                  </a:lnTo>
                  <a:lnTo>
                    <a:pt x="439" y="26"/>
                  </a:lnTo>
                  <a:lnTo>
                    <a:pt x="437" y="26"/>
                  </a:lnTo>
                  <a:lnTo>
                    <a:pt x="434" y="26"/>
                  </a:lnTo>
                  <a:lnTo>
                    <a:pt x="432" y="26"/>
                  </a:lnTo>
                  <a:lnTo>
                    <a:pt x="430" y="26"/>
                  </a:lnTo>
                  <a:lnTo>
                    <a:pt x="427" y="26"/>
                  </a:lnTo>
                  <a:lnTo>
                    <a:pt x="427" y="28"/>
                  </a:lnTo>
                  <a:lnTo>
                    <a:pt x="430" y="28"/>
                  </a:lnTo>
                  <a:lnTo>
                    <a:pt x="430" y="31"/>
                  </a:lnTo>
                  <a:lnTo>
                    <a:pt x="430" y="33"/>
                  </a:lnTo>
                  <a:lnTo>
                    <a:pt x="430" y="35"/>
                  </a:lnTo>
                  <a:lnTo>
                    <a:pt x="432" y="35"/>
                  </a:lnTo>
                  <a:lnTo>
                    <a:pt x="432" y="38"/>
                  </a:lnTo>
                  <a:lnTo>
                    <a:pt x="430" y="38"/>
                  </a:lnTo>
                  <a:lnTo>
                    <a:pt x="430" y="35"/>
                  </a:lnTo>
                  <a:lnTo>
                    <a:pt x="427" y="35"/>
                  </a:lnTo>
                  <a:lnTo>
                    <a:pt x="427" y="38"/>
                  </a:lnTo>
                  <a:lnTo>
                    <a:pt x="425" y="38"/>
                  </a:lnTo>
                  <a:lnTo>
                    <a:pt x="425" y="35"/>
                  </a:lnTo>
                  <a:lnTo>
                    <a:pt x="425" y="33"/>
                  </a:lnTo>
                  <a:lnTo>
                    <a:pt x="423" y="33"/>
                  </a:lnTo>
                  <a:lnTo>
                    <a:pt x="423" y="31"/>
                  </a:lnTo>
                  <a:lnTo>
                    <a:pt x="420" y="28"/>
                  </a:lnTo>
                  <a:lnTo>
                    <a:pt x="420" y="31"/>
                  </a:lnTo>
                  <a:lnTo>
                    <a:pt x="418" y="31"/>
                  </a:lnTo>
                  <a:lnTo>
                    <a:pt x="416" y="31"/>
                  </a:lnTo>
                  <a:lnTo>
                    <a:pt x="416" y="33"/>
                  </a:lnTo>
                  <a:lnTo>
                    <a:pt x="413" y="33"/>
                  </a:lnTo>
                  <a:lnTo>
                    <a:pt x="413" y="35"/>
                  </a:lnTo>
                  <a:lnTo>
                    <a:pt x="411" y="33"/>
                  </a:lnTo>
                  <a:lnTo>
                    <a:pt x="408" y="35"/>
                  </a:lnTo>
                  <a:lnTo>
                    <a:pt x="397" y="43"/>
                  </a:lnTo>
                  <a:lnTo>
                    <a:pt x="371" y="66"/>
                  </a:lnTo>
                  <a:lnTo>
                    <a:pt x="368" y="69"/>
                  </a:lnTo>
                  <a:lnTo>
                    <a:pt x="366" y="69"/>
                  </a:lnTo>
                  <a:lnTo>
                    <a:pt x="364" y="69"/>
                  </a:lnTo>
                  <a:lnTo>
                    <a:pt x="361" y="69"/>
                  </a:lnTo>
                  <a:lnTo>
                    <a:pt x="361" y="71"/>
                  </a:lnTo>
                  <a:lnTo>
                    <a:pt x="364" y="71"/>
                  </a:lnTo>
                  <a:lnTo>
                    <a:pt x="364" y="73"/>
                  </a:lnTo>
                  <a:lnTo>
                    <a:pt x="364" y="76"/>
                  </a:lnTo>
                  <a:lnTo>
                    <a:pt x="359" y="78"/>
                  </a:lnTo>
                  <a:lnTo>
                    <a:pt x="359" y="80"/>
                  </a:lnTo>
                  <a:lnTo>
                    <a:pt x="359" y="83"/>
                  </a:lnTo>
                  <a:lnTo>
                    <a:pt x="357" y="83"/>
                  </a:lnTo>
                  <a:lnTo>
                    <a:pt x="354" y="83"/>
                  </a:lnTo>
                  <a:lnTo>
                    <a:pt x="354" y="85"/>
                  </a:lnTo>
                  <a:lnTo>
                    <a:pt x="354" y="87"/>
                  </a:lnTo>
                  <a:lnTo>
                    <a:pt x="352" y="90"/>
                  </a:lnTo>
                  <a:lnTo>
                    <a:pt x="349" y="90"/>
                  </a:lnTo>
                  <a:lnTo>
                    <a:pt x="349" y="92"/>
                  </a:lnTo>
                  <a:lnTo>
                    <a:pt x="349" y="95"/>
                  </a:lnTo>
                  <a:lnTo>
                    <a:pt x="347" y="95"/>
                  </a:lnTo>
                  <a:lnTo>
                    <a:pt x="347" y="97"/>
                  </a:lnTo>
                  <a:lnTo>
                    <a:pt x="345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40" y="97"/>
                  </a:lnTo>
                  <a:lnTo>
                    <a:pt x="340" y="97"/>
                  </a:lnTo>
                  <a:lnTo>
                    <a:pt x="338" y="99"/>
                  </a:lnTo>
                  <a:lnTo>
                    <a:pt x="335" y="99"/>
                  </a:lnTo>
                  <a:lnTo>
                    <a:pt x="333" y="102"/>
                  </a:lnTo>
                  <a:lnTo>
                    <a:pt x="331" y="102"/>
                  </a:lnTo>
                  <a:lnTo>
                    <a:pt x="331" y="104"/>
                  </a:lnTo>
                  <a:lnTo>
                    <a:pt x="331" y="106"/>
                  </a:lnTo>
                  <a:lnTo>
                    <a:pt x="331" y="109"/>
                  </a:lnTo>
                  <a:lnTo>
                    <a:pt x="331" y="111"/>
                  </a:lnTo>
                  <a:lnTo>
                    <a:pt x="328" y="111"/>
                  </a:lnTo>
                  <a:lnTo>
                    <a:pt x="328" y="113"/>
                  </a:lnTo>
                  <a:lnTo>
                    <a:pt x="328" y="116"/>
                  </a:lnTo>
                  <a:lnTo>
                    <a:pt x="326" y="116"/>
                  </a:lnTo>
                  <a:lnTo>
                    <a:pt x="323" y="135"/>
                  </a:lnTo>
                  <a:lnTo>
                    <a:pt x="323" y="137"/>
                  </a:lnTo>
                  <a:lnTo>
                    <a:pt x="326" y="137"/>
                  </a:lnTo>
                  <a:lnTo>
                    <a:pt x="326" y="139"/>
                  </a:lnTo>
                  <a:lnTo>
                    <a:pt x="326" y="142"/>
                  </a:lnTo>
                  <a:lnTo>
                    <a:pt x="326" y="144"/>
                  </a:lnTo>
                  <a:lnTo>
                    <a:pt x="326" y="147"/>
                  </a:lnTo>
                  <a:lnTo>
                    <a:pt x="326" y="149"/>
                  </a:lnTo>
                  <a:lnTo>
                    <a:pt x="323" y="151"/>
                  </a:lnTo>
                  <a:lnTo>
                    <a:pt x="323" y="154"/>
                  </a:lnTo>
                  <a:lnTo>
                    <a:pt x="321" y="154"/>
                  </a:lnTo>
                  <a:lnTo>
                    <a:pt x="321" y="154"/>
                  </a:lnTo>
                  <a:lnTo>
                    <a:pt x="321" y="156"/>
                  </a:lnTo>
                  <a:lnTo>
                    <a:pt x="323" y="156"/>
                  </a:lnTo>
                  <a:lnTo>
                    <a:pt x="323" y="158"/>
                  </a:lnTo>
                  <a:lnTo>
                    <a:pt x="323" y="161"/>
                  </a:lnTo>
                  <a:lnTo>
                    <a:pt x="323" y="163"/>
                  </a:lnTo>
                  <a:lnTo>
                    <a:pt x="323" y="165"/>
                  </a:lnTo>
                  <a:lnTo>
                    <a:pt x="326" y="165"/>
                  </a:lnTo>
                  <a:lnTo>
                    <a:pt x="326" y="168"/>
                  </a:lnTo>
                  <a:lnTo>
                    <a:pt x="328" y="168"/>
                  </a:lnTo>
                  <a:lnTo>
                    <a:pt x="328" y="170"/>
                  </a:lnTo>
                  <a:lnTo>
                    <a:pt x="326" y="170"/>
                  </a:lnTo>
                  <a:lnTo>
                    <a:pt x="326" y="173"/>
                  </a:lnTo>
                  <a:lnTo>
                    <a:pt x="326" y="175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8" y="180"/>
                  </a:lnTo>
                  <a:lnTo>
                    <a:pt x="328" y="182"/>
                  </a:lnTo>
                  <a:lnTo>
                    <a:pt x="331" y="182"/>
                  </a:lnTo>
                  <a:lnTo>
                    <a:pt x="331" y="184"/>
                  </a:lnTo>
                  <a:lnTo>
                    <a:pt x="328" y="184"/>
                  </a:lnTo>
                  <a:lnTo>
                    <a:pt x="326" y="184"/>
                  </a:lnTo>
                  <a:lnTo>
                    <a:pt x="326" y="187"/>
                  </a:lnTo>
                  <a:lnTo>
                    <a:pt x="326" y="189"/>
                  </a:lnTo>
                  <a:lnTo>
                    <a:pt x="326" y="191"/>
                  </a:lnTo>
                  <a:lnTo>
                    <a:pt x="328" y="191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16" y="210"/>
                  </a:lnTo>
                  <a:lnTo>
                    <a:pt x="319" y="220"/>
                  </a:lnTo>
                  <a:lnTo>
                    <a:pt x="316" y="234"/>
                  </a:lnTo>
                  <a:lnTo>
                    <a:pt x="314" y="239"/>
                  </a:lnTo>
                  <a:lnTo>
                    <a:pt x="314" y="243"/>
                  </a:lnTo>
                  <a:lnTo>
                    <a:pt x="319" y="258"/>
                  </a:lnTo>
                  <a:lnTo>
                    <a:pt x="323" y="265"/>
                  </a:lnTo>
                  <a:lnTo>
                    <a:pt x="331" y="269"/>
                  </a:lnTo>
                  <a:lnTo>
                    <a:pt x="338" y="276"/>
                  </a:lnTo>
                  <a:lnTo>
                    <a:pt x="340" y="281"/>
                  </a:lnTo>
                  <a:lnTo>
                    <a:pt x="340" y="286"/>
                  </a:lnTo>
                  <a:lnTo>
                    <a:pt x="345" y="300"/>
                  </a:lnTo>
                  <a:lnTo>
                    <a:pt x="345" y="302"/>
                  </a:lnTo>
                  <a:lnTo>
                    <a:pt x="347" y="302"/>
                  </a:lnTo>
                  <a:lnTo>
                    <a:pt x="347" y="305"/>
                  </a:lnTo>
                  <a:lnTo>
                    <a:pt x="345" y="305"/>
                  </a:lnTo>
                  <a:lnTo>
                    <a:pt x="345" y="307"/>
                  </a:lnTo>
                  <a:lnTo>
                    <a:pt x="345" y="312"/>
                  </a:lnTo>
                  <a:lnTo>
                    <a:pt x="342" y="312"/>
                  </a:lnTo>
                  <a:lnTo>
                    <a:pt x="342" y="314"/>
                  </a:lnTo>
                  <a:lnTo>
                    <a:pt x="342" y="317"/>
                  </a:lnTo>
                  <a:lnTo>
                    <a:pt x="340" y="317"/>
                  </a:lnTo>
                  <a:lnTo>
                    <a:pt x="340" y="319"/>
                  </a:lnTo>
                  <a:lnTo>
                    <a:pt x="340" y="319"/>
                  </a:lnTo>
                  <a:lnTo>
                    <a:pt x="340" y="321"/>
                  </a:lnTo>
                  <a:lnTo>
                    <a:pt x="340" y="324"/>
                  </a:lnTo>
                  <a:lnTo>
                    <a:pt x="338" y="324"/>
                  </a:lnTo>
                  <a:lnTo>
                    <a:pt x="338" y="324"/>
                  </a:lnTo>
                  <a:lnTo>
                    <a:pt x="335" y="324"/>
                  </a:lnTo>
                  <a:lnTo>
                    <a:pt x="335" y="326"/>
                  </a:lnTo>
                  <a:lnTo>
                    <a:pt x="335" y="328"/>
                  </a:lnTo>
                  <a:lnTo>
                    <a:pt x="333" y="328"/>
                  </a:lnTo>
                  <a:lnTo>
                    <a:pt x="333" y="331"/>
                  </a:lnTo>
                  <a:lnTo>
                    <a:pt x="331" y="331"/>
                  </a:lnTo>
                  <a:lnTo>
                    <a:pt x="331" y="333"/>
                  </a:lnTo>
                  <a:lnTo>
                    <a:pt x="328" y="333"/>
                  </a:lnTo>
                  <a:lnTo>
                    <a:pt x="326" y="333"/>
                  </a:lnTo>
                  <a:lnTo>
                    <a:pt x="323" y="336"/>
                  </a:lnTo>
                  <a:lnTo>
                    <a:pt x="321" y="338"/>
                  </a:lnTo>
                  <a:lnTo>
                    <a:pt x="319" y="340"/>
                  </a:lnTo>
                  <a:lnTo>
                    <a:pt x="321" y="340"/>
                  </a:lnTo>
                  <a:lnTo>
                    <a:pt x="321" y="343"/>
                  </a:lnTo>
                  <a:lnTo>
                    <a:pt x="319" y="343"/>
                  </a:lnTo>
                  <a:lnTo>
                    <a:pt x="319" y="345"/>
                  </a:lnTo>
                  <a:lnTo>
                    <a:pt x="319" y="347"/>
                  </a:lnTo>
                  <a:lnTo>
                    <a:pt x="316" y="347"/>
                  </a:lnTo>
                  <a:lnTo>
                    <a:pt x="307" y="352"/>
                  </a:lnTo>
                  <a:lnTo>
                    <a:pt x="307" y="354"/>
                  </a:lnTo>
                  <a:lnTo>
                    <a:pt x="305" y="352"/>
                  </a:lnTo>
                  <a:lnTo>
                    <a:pt x="302" y="357"/>
                  </a:lnTo>
                  <a:lnTo>
                    <a:pt x="305" y="357"/>
                  </a:lnTo>
                  <a:lnTo>
                    <a:pt x="307" y="357"/>
                  </a:lnTo>
                  <a:lnTo>
                    <a:pt x="307" y="359"/>
                  </a:lnTo>
                  <a:lnTo>
                    <a:pt x="305" y="359"/>
                  </a:lnTo>
                  <a:lnTo>
                    <a:pt x="305" y="362"/>
                  </a:lnTo>
                  <a:lnTo>
                    <a:pt x="305" y="364"/>
                  </a:lnTo>
                  <a:lnTo>
                    <a:pt x="305" y="366"/>
                  </a:lnTo>
                  <a:lnTo>
                    <a:pt x="305" y="369"/>
                  </a:lnTo>
                  <a:lnTo>
                    <a:pt x="305" y="371"/>
                  </a:lnTo>
                  <a:lnTo>
                    <a:pt x="307" y="373"/>
                  </a:lnTo>
                  <a:lnTo>
                    <a:pt x="305" y="373"/>
                  </a:lnTo>
                  <a:lnTo>
                    <a:pt x="305" y="376"/>
                  </a:lnTo>
                  <a:lnTo>
                    <a:pt x="307" y="376"/>
                  </a:lnTo>
                  <a:lnTo>
                    <a:pt x="307" y="378"/>
                  </a:lnTo>
                  <a:lnTo>
                    <a:pt x="305" y="378"/>
                  </a:lnTo>
                  <a:lnTo>
                    <a:pt x="305" y="380"/>
                  </a:lnTo>
                  <a:lnTo>
                    <a:pt x="305" y="380"/>
                  </a:lnTo>
                  <a:lnTo>
                    <a:pt x="305" y="383"/>
                  </a:lnTo>
                  <a:lnTo>
                    <a:pt x="302" y="383"/>
                  </a:lnTo>
                  <a:lnTo>
                    <a:pt x="302" y="385"/>
                  </a:lnTo>
                  <a:lnTo>
                    <a:pt x="305" y="385"/>
                  </a:lnTo>
                  <a:lnTo>
                    <a:pt x="305" y="388"/>
                  </a:lnTo>
                  <a:lnTo>
                    <a:pt x="305" y="390"/>
                  </a:lnTo>
                  <a:lnTo>
                    <a:pt x="302" y="390"/>
                  </a:lnTo>
                  <a:lnTo>
                    <a:pt x="302" y="392"/>
                  </a:lnTo>
                  <a:lnTo>
                    <a:pt x="302" y="395"/>
                  </a:lnTo>
                  <a:lnTo>
                    <a:pt x="300" y="395"/>
                  </a:lnTo>
                  <a:lnTo>
                    <a:pt x="300" y="397"/>
                  </a:lnTo>
                  <a:lnTo>
                    <a:pt x="300" y="399"/>
                  </a:lnTo>
                  <a:lnTo>
                    <a:pt x="300" y="402"/>
                  </a:lnTo>
                  <a:lnTo>
                    <a:pt x="300" y="404"/>
                  </a:lnTo>
                  <a:lnTo>
                    <a:pt x="297" y="404"/>
                  </a:lnTo>
                  <a:lnTo>
                    <a:pt x="297" y="406"/>
                  </a:lnTo>
                  <a:lnTo>
                    <a:pt x="295" y="406"/>
                  </a:lnTo>
                  <a:lnTo>
                    <a:pt x="295" y="409"/>
                  </a:lnTo>
                  <a:lnTo>
                    <a:pt x="295" y="411"/>
                  </a:lnTo>
                  <a:lnTo>
                    <a:pt x="295" y="414"/>
                  </a:lnTo>
                  <a:lnTo>
                    <a:pt x="295" y="421"/>
                  </a:lnTo>
                  <a:lnTo>
                    <a:pt x="295" y="423"/>
                  </a:lnTo>
                  <a:lnTo>
                    <a:pt x="293" y="423"/>
                  </a:lnTo>
                  <a:lnTo>
                    <a:pt x="293" y="425"/>
                  </a:lnTo>
                  <a:lnTo>
                    <a:pt x="293" y="428"/>
                  </a:lnTo>
                  <a:lnTo>
                    <a:pt x="290" y="428"/>
                  </a:lnTo>
                  <a:lnTo>
                    <a:pt x="290" y="430"/>
                  </a:lnTo>
                  <a:lnTo>
                    <a:pt x="290" y="432"/>
                  </a:lnTo>
                  <a:lnTo>
                    <a:pt x="288" y="432"/>
                  </a:lnTo>
                  <a:lnTo>
                    <a:pt x="288" y="435"/>
                  </a:lnTo>
                  <a:lnTo>
                    <a:pt x="290" y="435"/>
                  </a:lnTo>
                  <a:lnTo>
                    <a:pt x="290" y="437"/>
                  </a:lnTo>
                  <a:lnTo>
                    <a:pt x="288" y="437"/>
                  </a:lnTo>
                  <a:lnTo>
                    <a:pt x="288" y="437"/>
                  </a:lnTo>
                  <a:lnTo>
                    <a:pt x="286" y="437"/>
                  </a:lnTo>
                  <a:lnTo>
                    <a:pt x="286" y="439"/>
                  </a:lnTo>
                  <a:lnTo>
                    <a:pt x="288" y="439"/>
                  </a:lnTo>
                  <a:lnTo>
                    <a:pt x="288" y="442"/>
                  </a:lnTo>
                  <a:lnTo>
                    <a:pt x="288" y="444"/>
                  </a:lnTo>
                  <a:lnTo>
                    <a:pt x="286" y="444"/>
                  </a:lnTo>
                  <a:lnTo>
                    <a:pt x="283" y="454"/>
                  </a:lnTo>
                  <a:lnTo>
                    <a:pt x="283" y="465"/>
                  </a:lnTo>
                  <a:lnTo>
                    <a:pt x="283" y="465"/>
                  </a:lnTo>
                  <a:lnTo>
                    <a:pt x="283" y="468"/>
                  </a:lnTo>
                  <a:lnTo>
                    <a:pt x="283" y="468"/>
                  </a:lnTo>
                  <a:lnTo>
                    <a:pt x="283" y="470"/>
                  </a:lnTo>
                  <a:lnTo>
                    <a:pt x="281" y="470"/>
                  </a:lnTo>
                  <a:lnTo>
                    <a:pt x="281" y="473"/>
                  </a:lnTo>
                  <a:lnTo>
                    <a:pt x="279" y="473"/>
                  </a:lnTo>
                  <a:lnTo>
                    <a:pt x="279" y="475"/>
                  </a:lnTo>
                  <a:lnTo>
                    <a:pt x="279" y="477"/>
                  </a:lnTo>
                  <a:lnTo>
                    <a:pt x="279" y="480"/>
                  </a:lnTo>
                  <a:lnTo>
                    <a:pt x="276" y="480"/>
                  </a:lnTo>
                  <a:lnTo>
                    <a:pt x="276" y="482"/>
                  </a:lnTo>
                  <a:lnTo>
                    <a:pt x="276" y="484"/>
                  </a:lnTo>
                  <a:lnTo>
                    <a:pt x="276" y="487"/>
                  </a:lnTo>
                  <a:lnTo>
                    <a:pt x="274" y="487"/>
                  </a:lnTo>
                  <a:lnTo>
                    <a:pt x="274" y="489"/>
                  </a:lnTo>
                  <a:lnTo>
                    <a:pt x="274" y="491"/>
                  </a:lnTo>
                  <a:lnTo>
                    <a:pt x="271" y="491"/>
                  </a:lnTo>
                  <a:lnTo>
                    <a:pt x="271" y="494"/>
                  </a:lnTo>
                  <a:lnTo>
                    <a:pt x="269" y="494"/>
                  </a:lnTo>
                  <a:lnTo>
                    <a:pt x="269" y="494"/>
                  </a:lnTo>
                  <a:lnTo>
                    <a:pt x="269" y="496"/>
                  </a:lnTo>
                  <a:lnTo>
                    <a:pt x="267" y="496"/>
                  </a:lnTo>
                  <a:lnTo>
                    <a:pt x="267" y="499"/>
                  </a:lnTo>
                  <a:lnTo>
                    <a:pt x="267" y="501"/>
                  </a:lnTo>
                  <a:lnTo>
                    <a:pt x="267" y="503"/>
                  </a:lnTo>
                  <a:lnTo>
                    <a:pt x="267" y="506"/>
                  </a:lnTo>
                  <a:lnTo>
                    <a:pt x="264" y="506"/>
                  </a:lnTo>
                  <a:lnTo>
                    <a:pt x="264" y="508"/>
                  </a:lnTo>
                  <a:lnTo>
                    <a:pt x="264" y="510"/>
                  </a:lnTo>
                  <a:lnTo>
                    <a:pt x="264" y="513"/>
                  </a:lnTo>
                  <a:lnTo>
                    <a:pt x="264" y="515"/>
                  </a:lnTo>
                  <a:lnTo>
                    <a:pt x="264" y="517"/>
                  </a:lnTo>
                  <a:lnTo>
                    <a:pt x="264" y="520"/>
                  </a:lnTo>
                  <a:lnTo>
                    <a:pt x="264" y="522"/>
                  </a:lnTo>
                  <a:lnTo>
                    <a:pt x="264" y="525"/>
                  </a:lnTo>
                  <a:lnTo>
                    <a:pt x="264" y="527"/>
                  </a:lnTo>
                  <a:lnTo>
                    <a:pt x="264" y="529"/>
                  </a:lnTo>
                  <a:lnTo>
                    <a:pt x="262" y="529"/>
                  </a:lnTo>
                  <a:lnTo>
                    <a:pt x="262" y="532"/>
                  </a:lnTo>
                  <a:lnTo>
                    <a:pt x="260" y="532"/>
                  </a:lnTo>
                  <a:lnTo>
                    <a:pt x="260" y="534"/>
                  </a:lnTo>
                  <a:lnTo>
                    <a:pt x="260" y="536"/>
                  </a:lnTo>
                  <a:lnTo>
                    <a:pt x="260" y="539"/>
                  </a:lnTo>
                  <a:lnTo>
                    <a:pt x="260" y="541"/>
                  </a:lnTo>
                  <a:lnTo>
                    <a:pt x="260" y="543"/>
                  </a:lnTo>
                  <a:lnTo>
                    <a:pt x="257" y="543"/>
                  </a:lnTo>
                  <a:lnTo>
                    <a:pt x="255" y="543"/>
                  </a:lnTo>
                  <a:lnTo>
                    <a:pt x="255" y="546"/>
                  </a:lnTo>
                  <a:lnTo>
                    <a:pt x="255" y="548"/>
                  </a:lnTo>
                  <a:lnTo>
                    <a:pt x="253" y="548"/>
                  </a:lnTo>
                  <a:lnTo>
                    <a:pt x="253" y="551"/>
                  </a:lnTo>
                  <a:lnTo>
                    <a:pt x="250" y="551"/>
                  </a:lnTo>
                  <a:lnTo>
                    <a:pt x="250" y="551"/>
                  </a:lnTo>
                  <a:lnTo>
                    <a:pt x="248" y="551"/>
                  </a:lnTo>
                  <a:lnTo>
                    <a:pt x="248" y="551"/>
                  </a:lnTo>
                  <a:lnTo>
                    <a:pt x="246" y="551"/>
                  </a:lnTo>
                  <a:lnTo>
                    <a:pt x="243" y="551"/>
                  </a:lnTo>
                  <a:lnTo>
                    <a:pt x="241" y="551"/>
                  </a:lnTo>
                  <a:lnTo>
                    <a:pt x="241" y="551"/>
                  </a:lnTo>
                  <a:lnTo>
                    <a:pt x="243" y="551"/>
                  </a:lnTo>
                  <a:lnTo>
                    <a:pt x="238" y="553"/>
                  </a:lnTo>
                  <a:lnTo>
                    <a:pt x="236" y="555"/>
                  </a:lnTo>
                  <a:lnTo>
                    <a:pt x="234" y="555"/>
                  </a:lnTo>
                  <a:lnTo>
                    <a:pt x="231" y="558"/>
                  </a:lnTo>
                  <a:lnTo>
                    <a:pt x="229" y="558"/>
                  </a:lnTo>
                  <a:lnTo>
                    <a:pt x="227" y="558"/>
                  </a:lnTo>
                  <a:lnTo>
                    <a:pt x="227" y="560"/>
                  </a:lnTo>
                  <a:lnTo>
                    <a:pt x="227" y="558"/>
                  </a:lnTo>
                  <a:lnTo>
                    <a:pt x="224" y="558"/>
                  </a:lnTo>
                  <a:lnTo>
                    <a:pt x="224" y="555"/>
                  </a:lnTo>
                  <a:lnTo>
                    <a:pt x="222" y="555"/>
                  </a:lnTo>
                  <a:lnTo>
                    <a:pt x="222" y="553"/>
                  </a:lnTo>
                  <a:lnTo>
                    <a:pt x="220" y="553"/>
                  </a:lnTo>
                  <a:lnTo>
                    <a:pt x="220" y="555"/>
                  </a:lnTo>
                  <a:lnTo>
                    <a:pt x="222" y="558"/>
                  </a:lnTo>
                  <a:lnTo>
                    <a:pt x="222" y="560"/>
                  </a:lnTo>
                  <a:lnTo>
                    <a:pt x="220" y="560"/>
                  </a:lnTo>
                  <a:lnTo>
                    <a:pt x="220" y="558"/>
                  </a:lnTo>
                  <a:lnTo>
                    <a:pt x="220" y="555"/>
                  </a:lnTo>
                  <a:lnTo>
                    <a:pt x="217" y="555"/>
                  </a:lnTo>
                  <a:lnTo>
                    <a:pt x="217" y="558"/>
                  </a:lnTo>
                  <a:lnTo>
                    <a:pt x="217" y="560"/>
                  </a:lnTo>
                  <a:lnTo>
                    <a:pt x="215" y="560"/>
                  </a:lnTo>
                  <a:lnTo>
                    <a:pt x="215" y="562"/>
                  </a:lnTo>
                  <a:lnTo>
                    <a:pt x="212" y="560"/>
                  </a:lnTo>
                  <a:lnTo>
                    <a:pt x="212" y="558"/>
                  </a:lnTo>
                  <a:lnTo>
                    <a:pt x="212" y="555"/>
                  </a:lnTo>
                  <a:lnTo>
                    <a:pt x="210" y="555"/>
                  </a:lnTo>
                  <a:lnTo>
                    <a:pt x="210" y="553"/>
                  </a:lnTo>
                  <a:lnTo>
                    <a:pt x="208" y="553"/>
                  </a:lnTo>
                  <a:lnTo>
                    <a:pt x="205" y="553"/>
                  </a:lnTo>
                  <a:lnTo>
                    <a:pt x="205" y="555"/>
                  </a:lnTo>
                  <a:lnTo>
                    <a:pt x="205" y="558"/>
                  </a:lnTo>
                  <a:lnTo>
                    <a:pt x="203" y="558"/>
                  </a:lnTo>
                  <a:lnTo>
                    <a:pt x="203" y="555"/>
                  </a:lnTo>
                  <a:lnTo>
                    <a:pt x="201" y="555"/>
                  </a:lnTo>
                  <a:lnTo>
                    <a:pt x="201" y="558"/>
                  </a:lnTo>
                  <a:lnTo>
                    <a:pt x="198" y="555"/>
                  </a:lnTo>
                  <a:lnTo>
                    <a:pt x="196" y="555"/>
                  </a:lnTo>
                  <a:lnTo>
                    <a:pt x="194" y="555"/>
                  </a:lnTo>
                  <a:lnTo>
                    <a:pt x="194" y="553"/>
                  </a:lnTo>
                  <a:lnTo>
                    <a:pt x="191" y="553"/>
                  </a:lnTo>
                  <a:lnTo>
                    <a:pt x="189" y="553"/>
                  </a:lnTo>
                  <a:lnTo>
                    <a:pt x="175" y="551"/>
                  </a:lnTo>
                  <a:lnTo>
                    <a:pt x="172" y="551"/>
                  </a:lnTo>
                  <a:lnTo>
                    <a:pt x="172" y="553"/>
                  </a:lnTo>
                  <a:lnTo>
                    <a:pt x="170" y="553"/>
                  </a:lnTo>
                  <a:lnTo>
                    <a:pt x="170" y="553"/>
                  </a:lnTo>
                  <a:lnTo>
                    <a:pt x="168" y="553"/>
                  </a:lnTo>
                  <a:lnTo>
                    <a:pt x="168" y="551"/>
                  </a:lnTo>
                  <a:lnTo>
                    <a:pt x="165" y="551"/>
                  </a:lnTo>
                  <a:lnTo>
                    <a:pt x="163" y="551"/>
                  </a:lnTo>
                  <a:lnTo>
                    <a:pt x="160" y="551"/>
                  </a:lnTo>
                  <a:lnTo>
                    <a:pt x="160" y="553"/>
                  </a:lnTo>
                  <a:lnTo>
                    <a:pt x="158" y="553"/>
                  </a:lnTo>
                  <a:lnTo>
                    <a:pt x="158" y="555"/>
                  </a:lnTo>
                  <a:lnTo>
                    <a:pt x="156" y="555"/>
                  </a:lnTo>
                  <a:lnTo>
                    <a:pt x="153" y="555"/>
                  </a:lnTo>
                  <a:lnTo>
                    <a:pt x="151" y="558"/>
                  </a:lnTo>
                  <a:lnTo>
                    <a:pt x="151" y="555"/>
                  </a:lnTo>
                  <a:lnTo>
                    <a:pt x="149" y="555"/>
                  </a:lnTo>
                  <a:lnTo>
                    <a:pt x="146" y="558"/>
                  </a:lnTo>
                  <a:lnTo>
                    <a:pt x="146" y="560"/>
                  </a:lnTo>
                  <a:lnTo>
                    <a:pt x="144" y="560"/>
                  </a:lnTo>
                  <a:lnTo>
                    <a:pt x="144" y="562"/>
                  </a:lnTo>
                  <a:lnTo>
                    <a:pt x="142" y="562"/>
                  </a:lnTo>
                  <a:lnTo>
                    <a:pt x="142" y="565"/>
                  </a:lnTo>
                  <a:lnTo>
                    <a:pt x="139" y="567"/>
                  </a:lnTo>
                  <a:lnTo>
                    <a:pt x="139" y="569"/>
                  </a:lnTo>
                  <a:lnTo>
                    <a:pt x="137" y="569"/>
                  </a:lnTo>
                  <a:lnTo>
                    <a:pt x="137" y="572"/>
                  </a:lnTo>
                  <a:lnTo>
                    <a:pt x="134" y="572"/>
                  </a:lnTo>
                  <a:lnTo>
                    <a:pt x="132" y="574"/>
                  </a:lnTo>
                  <a:lnTo>
                    <a:pt x="130" y="574"/>
                  </a:lnTo>
                  <a:lnTo>
                    <a:pt x="127" y="574"/>
                  </a:lnTo>
                  <a:lnTo>
                    <a:pt x="127" y="572"/>
                  </a:lnTo>
                  <a:lnTo>
                    <a:pt x="125" y="572"/>
                  </a:lnTo>
                  <a:lnTo>
                    <a:pt x="123" y="572"/>
                  </a:lnTo>
                  <a:lnTo>
                    <a:pt x="113" y="574"/>
                  </a:lnTo>
                  <a:lnTo>
                    <a:pt x="113" y="577"/>
                  </a:lnTo>
                  <a:lnTo>
                    <a:pt x="113" y="579"/>
                  </a:lnTo>
                  <a:lnTo>
                    <a:pt x="113" y="581"/>
                  </a:lnTo>
                  <a:lnTo>
                    <a:pt x="116" y="581"/>
                  </a:lnTo>
                  <a:lnTo>
                    <a:pt x="113" y="584"/>
                  </a:lnTo>
                  <a:lnTo>
                    <a:pt x="113" y="586"/>
                  </a:lnTo>
                  <a:lnTo>
                    <a:pt x="113" y="588"/>
                  </a:lnTo>
                  <a:lnTo>
                    <a:pt x="113" y="588"/>
                  </a:lnTo>
                  <a:lnTo>
                    <a:pt x="111" y="588"/>
                  </a:lnTo>
                  <a:lnTo>
                    <a:pt x="109" y="588"/>
                  </a:lnTo>
                  <a:lnTo>
                    <a:pt x="109" y="591"/>
                  </a:lnTo>
                  <a:lnTo>
                    <a:pt x="106" y="591"/>
                  </a:lnTo>
                  <a:lnTo>
                    <a:pt x="106" y="593"/>
                  </a:lnTo>
                  <a:lnTo>
                    <a:pt x="104" y="593"/>
                  </a:lnTo>
                  <a:lnTo>
                    <a:pt x="104" y="595"/>
                  </a:lnTo>
                  <a:lnTo>
                    <a:pt x="101" y="595"/>
                  </a:lnTo>
                  <a:lnTo>
                    <a:pt x="99" y="598"/>
                  </a:lnTo>
                  <a:lnTo>
                    <a:pt x="99" y="600"/>
                  </a:lnTo>
                  <a:lnTo>
                    <a:pt x="97" y="600"/>
                  </a:lnTo>
                  <a:lnTo>
                    <a:pt x="94" y="603"/>
                  </a:lnTo>
                  <a:lnTo>
                    <a:pt x="92" y="603"/>
                  </a:lnTo>
                  <a:lnTo>
                    <a:pt x="92" y="605"/>
                  </a:lnTo>
                  <a:lnTo>
                    <a:pt x="90" y="605"/>
                  </a:lnTo>
                  <a:lnTo>
                    <a:pt x="87" y="605"/>
                  </a:lnTo>
                  <a:lnTo>
                    <a:pt x="87" y="607"/>
                  </a:lnTo>
                  <a:lnTo>
                    <a:pt x="85" y="607"/>
                  </a:lnTo>
                  <a:lnTo>
                    <a:pt x="83" y="607"/>
                  </a:lnTo>
                  <a:lnTo>
                    <a:pt x="83" y="607"/>
                  </a:lnTo>
                  <a:lnTo>
                    <a:pt x="80" y="607"/>
                  </a:lnTo>
                  <a:lnTo>
                    <a:pt x="78" y="607"/>
                  </a:lnTo>
                  <a:lnTo>
                    <a:pt x="75" y="607"/>
                  </a:lnTo>
                  <a:lnTo>
                    <a:pt x="71" y="605"/>
                  </a:lnTo>
                  <a:lnTo>
                    <a:pt x="57" y="614"/>
                  </a:lnTo>
                  <a:lnTo>
                    <a:pt x="54" y="619"/>
                  </a:lnTo>
                  <a:lnTo>
                    <a:pt x="49" y="629"/>
                  </a:lnTo>
                  <a:lnTo>
                    <a:pt x="47" y="629"/>
                  </a:lnTo>
                  <a:lnTo>
                    <a:pt x="45" y="631"/>
                  </a:lnTo>
                  <a:lnTo>
                    <a:pt x="47" y="631"/>
                  </a:lnTo>
                  <a:lnTo>
                    <a:pt x="52" y="633"/>
                  </a:lnTo>
                  <a:lnTo>
                    <a:pt x="54" y="636"/>
                  </a:lnTo>
                  <a:lnTo>
                    <a:pt x="57" y="636"/>
                  </a:lnTo>
                  <a:lnTo>
                    <a:pt x="57" y="638"/>
                  </a:lnTo>
                  <a:lnTo>
                    <a:pt x="57" y="640"/>
                  </a:lnTo>
                  <a:lnTo>
                    <a:pt x="57" y="640"/>
                  </a:lnTo>
                  <a:lnTo>
                    <a:pt x="57" y="643"/>
                  </a:lnTo>
                  <a:lnTo>
                    <a:pt x="59" y="643"/>
                  </a:lnTo>
                  <a:lnTo>
                    <a:pt x="59" y="645"/>
                  </a:lnTo>
                  <a:lnTo>
                    <a:pt x="59" y="647"/>
                  </a:lnTo>
                  <a:lnTo>
                    <a:pt x="59" y="650"/>
                  </a:lnTo>
                  <a:lnTo>
                    <a:pt x="59" y="652"/>
                  </a:lnTo>
                  <a:lnTo>
                    <a:pt x="61" y="652"/>
                  </a:lnTo>
                  <a:lnTo>
                    <a:pt x="61" y="654"/>
                  </a:lnTo>
                  <a:lnTo>
                    <a:pt x="61" y="657"/>
                  </a:lnTo>
                  <a:lnTo>
                    <a:pt x="64" y="657"/>
                  </a:lnTo>
                  <a:lnTo>
                    <a:pt x="64" y="659"/>
                  </a:lnTo>
                  <a:lnTo>
                    <a:pt x="66" y="662"/>
                  </a:lnTo>
                  <a:lnTo>
                    <a:pt x="66" y="664"/>
                  </a:lnTo>
                  <a:lnTo>
                    <a:pt x="64" y="664"/>
                  </a:lnTo>
                  <a:lnTo>
                    <a:pt x="64" y="664"/>
                  </a:lnTo>
                  <a:lnTo>
                    <a:pt x="61" y="664"/>
                  </a:lnTo>
                  <a:lnTo>
                    <a:pt x="61" y="666"/>
                  </a:lnTo>
                  <a:lnTo>
                    <a:pt x="61" y="669"/>
                  </a:lnTo>
                  <a:lnTo>
                    <a:pt x="64" y="669"/>
                  </a:lnTo>
                  <a:lnTo>
                    <a:pt x="64" y="666"/>
                  </a:lnTo>
                  <a:lnTo>
                    <a:pt x="66" y="666"/>
                  </a:lnTo>
                  <a:lnTo>
                    <a:pt x="68" y="666"/>
                  </a:lnTo>
                  <a:lnTo>
                    <a:pt x="68" y="669"/>
                  </a:lnTo>
                  <a:lnTo>
                    <a:pt x="68" y="671"/>
                  </a:lnTo>
                  <a:lnTo>
                    <a:pt x="71" y="671"/>
                  </a:lnTo>
                  <a:lnTo>
                    <a:pt x="71" y="673"/>
                  </a:lnTo>
                  <a:lnTo>
                    <a:pt x="73" y="673"/>
                  </a:lnTo>
                  <a:lnTo>
                    <a:pt x="73" y="676"/>
                  </a:lnTo>
                  <a:lnTo>
                    <a:pt x="75" y="676"/>
                  </a:lnTo>
                  <a:lnTo>
                    <a:pt x="75" y="678"/>
                  </a:lnTo>
                  <a:lnTo>
                    <a:pt x="78" y="678"/>
                  </a:lnTo>
                  <a:lnTo>
                    <a:pt x="78" y="680"/>
                  </a:lnTo>
                  <a:lnTo>
                    <a:pt x="80" y="680"/>
                  </a:lnTo>
                  <a:lnTo>
                    <a:pt x="80" y="683"/>
                  </a:lnTo>
                  <a:lnTo>
                    <a:pt x="80" y="685"/>
                  </a:lnTo>
                  <a:lnTo>
                    <a:pt x="80" y="688"/>
                  </a:lnTo>
                  <a:lnTo>
                    <a:pt x="80" y="692"/>
                  </a:lnTo>
                  <a:lnTo>
                    <a:pt x="83" y="695"/>
                  </a:lnTo>
                  <a:lnTo>
                    <a:pt x="83" y="697"/>
                  </a:lnTo>
                  <a:lnTo>
                    <a:pt x="83" y="699"/>
                  </a:lnTo>
                  <a:lnTo>
                    <a:pt x="85" y="702"/>
                  </a:lnTo>
                  <a:lnTo>
                    <a:pt x="85" y="704"/>
                  </a:lnTo>
                  <a:lnTo>
                    <a:pt x="83" y="704"/>
                  </a:lnTo>
                  <a:lnTo>
                    <a:pt x="83" y="706"/>
                  </a:lnTo>
                  <a:lnTo>
                    <a:pt x="83" y="709"/>
                  </a:lnTo>
                  <a:lnTo>
                    <a:pt x="80" y="709"/>
                  </a:lnTo>
                  <a:lnTo>
                    <a:pt x="80" y="711"/>
                  </a:lnTo>
                  <a:lnTo>
                    <a:pt x="80" y="714"/>
                  </a:lnTo>
                  <a:lnTo>
                    <a:pt x="78" y="714"/>
                  </a:lnTo>
                  <a:lnTo>
                    <a:pt x="78" y="716"/>
                  </a:lnTo>
                  <a:lnTo>
                    <a:pt x="78" y="718"/>
                  </a:lnTo>
                  <a:lnTo>
                    <a:pt x="78" y="721"/>
                  </a:lnTo>
                  <a:lnTo>
                    <a:pt x="75" y="721"/>
                  </a:lnTo>
                  <a:lnTo>
                    <a:pt x="75" y="721"/>
                  </a:lnTo>
                  <a:lnTo>
                    <a:pt x="75" y="723"/>
                  </a:lnTo>
                  <a:lnTo>
                    <a:pt x="75" y="725"/>
                  </a:lnTo>
                  <a:lnTo>
                    <a:pt x="73" y="725"/>
                  </a:lnTo>
                  <a:lnTo>
                    <a:pt x="75" y="728"/>
                  </a:lnTo>
                  <a:lnTo>
                    <a:pt x="73" y="728"/>
                  </a:lnTo>
                  <a:lnTo>
                    <a:pt x="73" y="732"/>
                  </a:lnTo>
                  <a:lnTo>
                    <a:pt x="68" y="737"/>
                  </a:lnTo>
                  <a:lnTo>
                    <a:pt x="68" y="740"/>
                  </a:lnTo>
                  <a:lnTo>
                    <a:pt x="71" y="740"/>
                  </a:lnTo>
                  <a:lnTo>
                    <a:pt x="73" y="740"/>
                  </a:lnTo>
                  <a:lnTo>
                    <a:pt x="73" y="742"/>
                  </a:lnTo>
                  <a:lnTo>
                    <a:pt x="75" y="742"/>
                  </a:lnTo>
                  <a:lnTo>
                    <a:pt x="75" y="744"/>
                  </a:lnTo>
                  <a:lnTo>
                    <a:pt x="75" y="747"/>
                  </a:lnTo>
                  <a:lnTo>
                    <a:pt x="75" y="749"/>
                  </a:lnTo>
                  <a:lnTo>
                    <a:pt x="78" y="749"/>
                  </a:lnTo>
                  <a:lnTo>
                    <a:pt x="78" y="751"/>
                  </a:lnTo>
                  <a:lnTo>
                    <a:pt x="75" y="751"/>
                  </a:lnTo>
                  <a:lnTo>
                    <a:pt x="75" y="754"/>
                  </a:lnTo>
                  <a:lnTo>
                    <a:pt x="78" y="754"/>
                  </a:lnTo>
                  <a:lnTo>
                    <a:pt x="78" y="756"/>
                  </a:lnTo>
                  <a:lnTo>
                    <a:pt x="75" y="758"/>
                  </a:lnTo>
                  <a:lnTo>
                    <a:pt x="75" y="761"/>
                  </a:lnTo>
                  <a:lnTo>
                    <a:pt x="83" y="763"/>
                  </a:lnTo>
                  <a:lnTo>
                    <a:pt x="85" y="763"/>
                  </a:lnTo>
                  <a:lnTo>
                    <a:pt x="87" y="763"/>
                  </a:lnTo>
                  <a:lnTo>
                    <a:pt x="87" y="766"/>
                  </a:lnTo>
                  <a:lnTo>
                    <a:pt x="90" y="766"/>
                  </a:lnTo>
                  <a:lnTo>
                    <a:pt x="92" y="766"/>
                  </a:lnTo>
                  <a:lnTo>
                    <a:pt x="92" y="768"/>
                  </a:lnTo>
                  <a:lnTo>
                    <a:pt x="94" y="768"/>
                  </a:lnTo>
                  <a:lnTo>
                    <a:pt x="92" y="770"/>
                  </a:lnTo>
                  <a:lnTo>
                    <a:pt x="92" y="773"/>
                  </a:lnTo>
                  <a:lnTo>
                    <a:pt x="90" y="773"/>
                  </a:lnTo>
                  <a:lnTo>
                    <a:pt x="87" y="773"/>
                  </a:lnTo>
                  <a:lnTo>
                    <a:pt x="85" y="775"/>
                  </a:lnTo>
                  <a:lnTo>
                    <a:pt x="83" y="777"/>
                  </a:lnTo>
                  <a:lnTo>
                    <a:pt x="80" y="777"/>
                  </a:lnTo>
                  <a:lnTo>
                    <a:pt x="78" y="777"/>
                  </a:lnTo>
                  <a:lnTo>
                    <a:pt x="75" y="777"/>
                  </a:lnTo>
                  <a:lnTo>
                    <a:pt x="71" y="777"/>
                  </a:lnTo>
                  <a:lnTo>
                    <a:pt x="68" y="777"/>
                  </a:lnTo>
                  <a:lnTo>
                    <a:pt x="68" y="777"/>
                  </a:lnTo>
                  <a:lnTo>
                    <a:pt x="66" y="777"/>
                  </a:lnTo>
                  <a:lnTo>
                    <a:pt x="66" y="777"/>
                  </a:lnTo>
                  <a:lnTo>
                    <a:pt x="64" y="777"/>
                  </a:lnTo>
                  <a:lnTo>
                    <a:pt x="61" y="780"/>
                  </a:lnTo>
                  <a:lnTo>
                    <a:pt x="59" y="780"/>
                  </a:lnTo>
                  <a:lnTo>
                    <a:pt x="61" y="784"/>
                  </a:lnTo>
                  <a:lnTo>
                    <a:pt x="57" y="787"/>
                  </a:lnTo>
                  <a:lnTo>
                    <a:pt x="57" y="787"/>
                  </a:lnTo>
                  <a:lnTo>
                    <a:pt x="54" y="787"/>
                  </a:lnTo>
                  <a:lnTo>
                    <a:pt x="54" y="789"/>
                  </a:lnTo>
                  <a:lnTo>
                    <a:pt x="57" y="792"/>
                  </a:lnTo>
                  <a:lnTo>
                    <a:pt x="54" y="792"/>
                  </a:lnTo>
                  <a:lnTo>
                    <a:pt x="52" y="792"/>
                  </a:lnTo>
                  <a:lnTo>
                    <a:pt x="49" y="794"/>
                  </a:lnTo>
                  <a:lnTo>
                    <a:pt x="45" y="789"/>
                  </a:lnTo>
                  <a:lnTo>
                    <a:pt x="42" y="789"/>
                  </a:lnTo>
                  <a:lnTo>
                    <a:pt x="42" y="792"/>
                  </a:lnTo>
                  <a:lnTo>
                    <a:pt x="40" y="792"/>
                  </a:lnTo>
                  <a:lnTo>
                    <a:pt x="38" y="794"/>
                  </a:lnTo>
                  <a:lnTo>
                    <a:pt x="35" y="794"/>
                  </a:lnTo>
                  <a:lnTo>
                    <a:pt x="38" y="796"/>
                  </a:lnTo>
                  <a:lnTo>
                    <a:pt x="38" y="799"/>
                  </a:lnTo>
                  <a:lnTo>
                    <a:pt x="35" y="794"/>
                  </a:lnTo>
                  <a:lnTo>
                    <a:pt x="33" y="796"/>
                  </a:lnTo>
                  <a:lnTo>
                    <a:pt x="33" y="799"/>
                  </a:lnTo>
                  <a:lnTo>
                    <a:pt x="31" y="799"/>
                  </a:lnTo>
                  <a:lnTo>
                    <a:pt x="28" y="801"/>
                  </a:lnTo>
                  <a:lnTo>
                    <a:pt x="26" y="801"/>
                  </a:lnTo>
                  <a:lnTo>
                    <a:pt x="23" y="803"/>
                  </a:lnTo>
                  <a:lnTo>
                    <a:pt x="21" y="806"/>
                  </a:lnTo>
                  <a:lnTo>
                    <a:pt x="21" y="808"/>
                  </a:lnTo>
                  <a:lnTo>
                    <a:pt x="21" y="810"/>
                  </a:lnTo>
                  <a:lnTo>
                    <a:pt x="19" y="813"/>
                  </a:lnTo>
                  <a:lnTo>
                    <a:pt x="14" y="815"/>
                  </a:lnTo>
                  <a:lnTo>
                    <a:pt x="14" y="818"/>
                  </a:lnTo>
                  <a:lnTo>
                    <a:pt x="14" y="820"/>
                  </a:lnTo>
                  <a:lnTo>
                    <a:pt x="14" y="822"/>
                  </a:lnTo>
                  <a:lnTo>
                    <a:pt x="14" y="825"/>
                  </a:lnTo>
                  <a:lnTo>
                    <a:pt x="14" y="827"/>
                  </a:lnTo>
                  <a:lnTo>
                    <a:pt x="14" y="829"/>
                  </a:lnTo>
                  <a:lnTo>
                    <a:pt x="12" y="832"/>
                  </a:lnTo>
                  <a:lnTo>
                    <a:pt x="9" y="832"/>
                  </a:lnTo>
                  <a:lnTo>
                    <a:pt x="9" y="834"/>
                  </a:lnTo>
                  <a:lnTo>
                    <a:pt x="9" y="834"/>
                  </a:lnTo>
                  <a:lnTo>
                    <a:pt x="7" y="834"/>
                  </a:lnTo>
                  <a:lnTo>
                    <a:pt x="7" y="834"/>
                  </a:lnTo>
                  <a:lnTo>
                    <a:pt x="5" y="834"/>
                  </a:lnTo>
                  <a:lnTo>
                    <a:pt x="2" y="836"/>
                  </a:lnTo>
                  <a:lnTo>
                    <a:pt x="0" y="836"/>
                  </a:lnTo>
                  <a:lnTo>
                    <a:pt x="0" y="839"/>
                  </a:lnTo>
                  <a:lnTo>
                    <a:pt x="0" y="841"/>
                  </a:lnTo>
                  <a:lnTo>
                    <a:pt x="0" y="844"/>
                  </a:lnTo>
                  <a:lnTo>
                    <a:pt x="0" y="846"/>
                  </a:lnTo>
                  <a:lnTo>
                    <a:pt x="0" y="848"/>
                  </a:lnTo>
                  <a:lnTo>
                    <a:pt x="0" y="851"/>
                  </a:lnTo>
                  <a:lnTo>
                    <a:pt x="0" y="855"/>
                  </a:lnTo>
                  <a:lnTo>
                    <a:pt x="0" y="860"/>
                  </a:lnTo>
                  <a:lnTo>
                    <a:pt x="0" y="862"/>
                  </a:lnTo>
                  <a:lnTo>
                    <a:pt x="2" y="865"/>
                  </a:lnTo>
                  <a:lnTo>
                    <a:pt x="5" y="869"/>
                  </a:lnTo>
                  <a:lnTo>
                    <a:pt x="7" y="874"/>
                  </a:lnTo>
                  <a:lnTo>
                    <a:pt x="7" y="877"/>
                  </a:lnTo>
                  <a:lnTo>
                    <a:pt x="9" y="877"/>
                  </a:lnTo>
                  <a:lnTo>
                    <a:pt x="9" y="879"/>
                  </a:lnTo>
                  <a:lnTo>
                    <a:pt x="12" y="881"/>
                  </a:lnTo>
                  <a:lnTo>
                    <a:pt x="12" y="884"/>
                  </a:lnTo>
                  <a:lnTo>
                    <a:pt x="12" y="886"/>
                  </a:lnTo>
                  <a:lnTo>
                    <a:pt x="14" y="886"/>
                  </a:lnTo>
                  <a:lnTo>
                    <a:pt x="14" y="888"/>
                  </a:lnTo>
                  <a:lnTo>
                    <a:pt x="16" y="888"/>
                  </a:lnTo>
                  <a:lnTo>
                    <a:pt x="16" y="891"/>
                  </a:lnTo>
                  <a:lnTo>
                    <a:pt x="19" y="891"/>
                  </a:lnTo>
                  <a:lnTo>
                    <a:pt x="21" y="891"/>
                  </a:lnTo>
                  <a:lnTo>
                    <a:pt x="23" y="891"/>
                  </a:lnTo>
                  <a:lnTo>
                    <a:pt x="26" y="891"/>
                  </a:lnTo>
                  <a:lnTo>
                    <a:pt x="26" y="893"/>
                  </a:lnTo>
                  <a:lnTo>
                    <a:pt x="28" y="893"/>
                  </a:lnTo>
                  <a:lnTo>
                    <a:pt x="28" y="895"/>
                  </a:lnTo>
                  <a:lnTo>
                    <a:pt x="28" y="898"/>
                  </a:lnTo>
                  <a:lnTo>
                    <a:pt x="28" y="900"/>
                  </a:lnTo>
                  <a:lnTo>
                    <a:pt x="31" y="900"/>
                  </a:lnTo>
                  <a:lnTo>
                    <a:pt x="31" y="903"/>
                  </a:lnTo>
                  <a:lnTo>
                    <a:pt x="33" y="903"/>
                  </a:lnTo>
                  <a:lnTo>
                    <a:pt x="33" y="905"/>
                  </a:lnTo>
                  <a:lnTo>
                    <a:pt x="35" y="905"/>
                  </a:lnTo>
                  <a:lnTo>
                    <a:pt x="38" y="907"/>
                  </a:lnTo>
                  <a:lnTo>
                    <a:pt x="40" y="907"/>
                  </a:lnTo>
                  <a:lnTo>
                    <a:pt x="42" y="907"/>
                  </a:lnTo>
                  <a:lnTo>
                    <a:pt x="42" y="910"/>
                  </a:lnTo>
                  <a:lnTo>
                    <a:pt x="45" y="910"/>
                  </a:lnTo>
                  <a:lnTo>
                    <a:pt x="47" y="910"/>
                  </a:lnTo>
                  <a:lnTo>
                    <a:pt x="49" y="910"/>
                  </a:lnTo>
                  <a:lnTo>
                    <a:pt x="52" y="910"/>
                  </a:lnTo>
                  <a:lnTo>
                    <a:pt x="54" y="910"/>
                  </a:lnTo>
                  <a:lnTo>
                    <a:pt x="57" y="910"/>
                  </a:lnTo>
                  <a:lnTo>
                    <a:pt x="57" y="907"/>
                  </a:lnTo>
                  <a:lnTo>
                    <a:pt x="57" y="907"/>
                  </a:lnTo>
                  <a:lnTo>
                    <a:pt x="57" y="905"/>
                  </a:lnTo>
                  <a:lnTo>
                    <a:pt x="59" y="905"/>
                  </a:lnTo>
                  <a:lnTo>
                    <a:pt x="61" y="905"/>
                  </a:lnTo>
                  <a:lnTo>
                    <a:pt x="61" y="903"/>
                  </a:lnTo>
                  <a:lnTo>
                    <a:pt x="64" y="903"/>
                  </a:lnTo>
                  <a:lnTo>
                    <a:pt x="66" y="903"/>
                  </a:lnTo>
                  <a:lnTo>
                    <a:pt x="66" y="900"/>
                  </a:lnTo>
                  <a:lnTo>
                    <a:pt x="68" y="900"/>
                  </a:lnTo>
                  <a:lnTo>
                    <a:pt x="71" y="900"/>
                  </a:lnTo>
                  <a:lnTo>
                    <a:pt x="73" y="900"/>
                  </a:lnTo>
                  <a:lnTo>
                    <a:pt x="75" y="900"/>
                  </a:lnTo>
                  <a:lnTo>
                    <a:pt x="78" y="900"/>
                  </a:lnTo>
                  <a:lnTo>
                    <a:pt x="80" y="903"/>
                  </a:lnTo>
                  <a:lnTo>
                    <a:pt x="83" y="900"/>
                  </a:lnTo>
                  <a:lnTo>
                    <a:pt x="85" y="900"/>
                  </a:lnTo>
                  <a:lnTo>
                    <a:pt x="87" y="900"/>
                  </a:lnTo>
                  <a:lnTo>
                    <a:pt x="90" y="900"/>
                  </a:lnTo>
                  <a:lnTo>
                    <a:pt x="92" y="900"/>
                  </a:lnTo>
                  <a:lnTo>
                    <a:pt x="94" y="900"/>
                  </a:lnTo>
                  <a:lnTo>
                    <a:pt x="97" y="898"/>
                  </a:lnTo>
                  <a:lnTo>
                    <a:pt x="99" y="895"/>
                  </a:lnTo>
                  <a:lnTo>
                    <a:pt x="101" y="893"/>
                  </a:lnTo>
                  <a:lnTo>
                    <a:pt x="104" y="893"/>
                  </a:lnTo>
                  <a:lnTo>
                    <a:pt x="106" y="891"/>
                  </a:lnTo>
                  <a:lnTo>
                    <a:pt x="109" y="891"/>
                  </a:lnTo>
                  <a:lnTo>
                    <a:pt x="109" y="891"/>
                  </a:lnTo>
                  <a:lnTo>
                    <a:pt x="111" y="891"/>
                  </a:lnTo>
                  <a:lnTo>
                    <a:pt x="111" y="888"/>
                  </a:lnTo>
                  <a:lnTo>
                    <a:pt x="113" y="888"/>
                  </a:lnTo>
                  <a:lnTo>
                    <a:pt x="113" y="888"/>
                  </a:lnTo>
                  <a:lnTo>
                    <a:pt x="116" y="886"/>
                  </a:lnTo>
                  <a:lnTo>
                    <a:pt x="118" y="886"/>
                  </a:lnTo>
                  <a:lnTo>
                    <a:pt x="120" y="886"/>
                  </a:lnTo>
                  <a:lnTo>
                    <a:pt x="120" y="884"/>
                  </a:lnTo>
                  <a:lnTo>
                    <a:pt x="123" y="884"/>
                  </a:lnTo>
                  <a:lnTo>
                    <a:pt x="125" y="884"/>
                  </a:lnTo>
                  <a:lnTo>
                    <a:pt x="130" y="884"/>
                  </a:lnTo>
                  <a:lnTo>
                    <a:pt x="132" y="881"/>
                  </a:lnTo>
                  <a:lnTo>
                    <a:pt x="134" y="881"/>
                  </a:lnTo>
                  <a:lnTo>
                    <a:pt x="137" y="881"/>
                  </a:lnTo>
                  <a:lnTo>
                    <a:pt x="137" y="879"/>
                  </a:lnTo>
                  <a:lnTo>
                    <a:pt x="139" y="879"/>
                  </a:lnTo>
                  <a:lnTo>
                    <a:pt x="142" y="879"/>
                  </a:lnTo>
                  <a:lnTo>
                    <a:pt x="144" y="879"/>
                  </a:lnTo>
                  <a:lnTo>
                    <a:pt x="146" y="877"/>
                  </a:lnTo>
                  <a:lnTo>
                    <a:pt x="149" y="877"/>
                  </a:lnTo>
                  <a:lnTo>
                    <a:pt x="151" y="877"/>
                  </a:lnTo>
                  <a:lnTo>
                    <a:pt x="153" y="877"/>
                  </a:lnTo>
                  <a:lnTo>
                    <a:pt x="156" y="877"/>
                  </a:lnTo>
                  <a:lnTo>
                    <a:pt x="156" y="874"/>
                  </a:lnTo>
                  <a:lnTo>
                    <a:pt x="158" y="874"/>
                  </a:lnTo>
                  <a:lnTo>
                    <a:pt x="160" y="874"/>
                  </a:lnTo>
                  <a:lnTo>
                    <a:pt x="163" y="874"/>
                  </a:lnTo>
                  <a:lnTo>
                    <a:pt x="165" y="874"/>
                  </a:lnTo>
                  <a:lnTo>
                    <a:pt x="168" y="874"/>
                  </a:lnTo>
                  <a:lnTo>
                    <a:pt x="170" y="874"/>
                  </a:lnTo>
                  <a:lnTo>
                    <a:pt x="170" y="874"/>
                  </a:lnTo>
                  <a:lnTo>
                    <a:pt x="172" y="874"/>
                  </a:lnTo>
                  <a:lnTo>
                    <a:pt x="175" y="877"/>
                  </a:lnTo>
                  <a:lnTo>
                    <a:pt x="177" y="877"/>
                  </a:lnTo>
                  <a:lnTo>
                    <a:pt x="179" y="877"/>
                  </a:lnTo>
                  <a:lnTo>
                    <a:pt x="182" y="877"/>
                  </a:lnTo>
                  <a:lnTo>
                    <a:pt x="184" y="877"/>
                  </a:lnTo>
                  <a:lnTo>
                    <a:pt x="186" y="877"/>
                  </a:lnTo>
                  <a:lnTo>
                    <a:pt x="186" y="874"/>
                  </a:lnTo>
                  <a:lnTo>
                    <a:pt x="189" y="874"/>
                  </a:lnTo>
                  <a:lnTo>
                    <a:pt x="191" y="874"/>
                  </a:lnTo>
                  <a:lnTo>
                    <a:pt x="194" y="874"/>
                  </a:lnTo>
                  <a:lnTo>
                    <a:pt x="194" y="872"/>
                  </a:lnTo>
                  <a:lnTo>
                    <a:pt x="196" y="872"/>
                  </a:lnTo>
                  <a:lnTo>
                    <a:pt x="198" y="872"/>
                  </a:lnTo>
                  <a:lnTo>
                    <a:pt x="201" y="872"/>
                  </a:lnTo>
                  <a:lnTo>
                    <a:pt x="203" y="872"/>
                  </a:lnTo>
                  <a:lnTo>
                    <a:pt x="205" y="872"/>
                  </a:lnTo>
                  <a:lnTo>
                    <a:pt x="208" y="872"/>
                  </a:lnTo>
                  <a:lnTo>
                    <a:pt x="210" y="872"/>
                  </a:lnTo>
                  <a:lnTo>
                    <a:pt x="212" y="872"/>
                  </a:lnTo>
                  <a:lnTo>
                    <a:pt x="215" y="872"/>
                  </a:lnTo>
                  <a:lnTo>
                    <a:pt x="217" y="872"/>
                  </a:lnTo>
                  <a:lnTo>
                    <a:pt x="217" y="869"/>
                  </a:lnTo>
                  <a:lnTo>
                    <a:pt x="220" y="869"/>
                  </a:lnTo>
                  <a:lnTo>
                    <a:pt x="222" y="869"/>
                  </a:lnTo>
                  <a:lnTo>
                    <a:pt x="224" y="869"/>
                  </a:lnTo>
                  <a:lnTo>
                    <a:pt x="224" y="867"/>
                  </a:lnTo>
                  <a:lnTo>
                    <a:pt x="227" y="867"/>
                  </a:lnTo>
                  <a:lnTo>
                    <a:pt x="227" y="867"/>
                  </a:lnTo>
                  <a:lnTo>
                    <a:pt x="227" y="865"/>
                  </a:lnTo>
                  <a:lnTo>
                    <a:pt x="231" y="860"/>
                  </a:lnTo>
                  <a:lnTo>
                    <a:pt x="234" y="858"/>
                  </a:lnTo>
                  <a:lnTo>
                    <a:pt x="234" y="855"/>
                  </a:lnTo>
                  <a:lnTo>
                    <a:pt x="236" y="855"/>
                  </a:lnTo>
                  <a:lnTo>
                    <a:pt x="236" y="853"/>
                  </a:lnTo>
                  <a:lnTo>
                    <a:pt x="238" y="853"/>
                  </a:lnTo>
                  <a:lnTo>
                    <a:pt x="241" y="851"/>
                  </a:lnTo>
                  <a:lnTo>
                    <a:pt x="243" y="851"/>
                  </a:lnTo>
                  <a:lnTo>
                    <a:pt x="243" y="848"/>
                  </a:lnTo>
                  <a:lnTo>
                    <a:pt x="246" y="848"/>
                  </a:lnTo>
                  <a:lnTo>
                    <a:pt x="248" y="848"/>
                  </a:lnTo>
                  <a:lnTo>
                    <a:pt x="250" y="848"/>
                  </a:lnTo>
                  <a:lnTo>
                    <a:pt x="250" y="846"/>
                  </a:lnTo>
                  <a:lnTo>
                    <a:pt x="253" y="846"/>
                  </a:lnTo>
                  <a:lnTo>
                    <a:pt x="253" y="844"/>
                  </a:lnTo>
                  <a:lnTo>
                    <a:pt x="255" y="844"/>
                  </a:lnTo>
                  <a:lnTo>
                    <a:pt x="257" y="844"/>
                  </a:lnTo>
                  <a:lnTo>
                    <a:pt x="257" y="841"/>
                  </a:lnTo>
                  <a:lnTo>
                    <a:pt x="260" y="839"/>
                  </a:lnTo>
                  <a:lnTo>
                    <a:pt x="262" y="839"/>
                  </a:lnTo>
                  <a:lnTo>
                    <a:pt x="262" y="836"/>
                  </a:lnTo>
                  <a:lnTo>
                    <a:pt x="262" y="834"/>
                  </a:lnTo>
                  <a:lnTo>
                    <a:pt x="264" y="834"/>
                  </a:lnTo>
                  <a:lnTo>
                    <a:pt x="264" y="834"/>
                  </a:lnTo>
                  <a:lnTo>
                    <a:pt x="267" y="834"/>
                  </a:lnTo>
                  <a:lnTo>
                    <a:pt x="267" y="832"/>
                  </a:lnTo>
                  <a:lnTo>
                    <a:pt x="269" y="829"/>
                  </a:lnTo>
                  <a:lnTo>
                    <a:pt x="269" y="827"/>
                  </a:lnTo>
                  <a:lnTo>
                    <a:pt x="271" y="827"/>
                  </a:lnTo>
                  <a:lnTo>
                    <a:pt x="271" y="825"/>
                  </a:lnTo>
                  <a:lnTo>
                    <a:pt x="274" y="825"/>
                  </a:lnTo>
                  <a:lnTo>
                    <a:pt x="276" y="822"/>
                  </a:lnTo>
                  <a:lnTo>
                    <a:pt x="279" y="822"/>
                  </a:lnTo>
                  <a:lnTo>
                    <a:pt x="279" y="820"/>
                  </a:lnTo>
                  <a:lnTo>
                    <a:pt x="281" y="820"/>
                  </a:lnTo>
                  <a:lnTo>
                    <a:pt x="283" y="820"/>
                  </a:lnTo>
                  <a:lnTo>
                    <a:pt x="283" y="818"/>
                  </a:lnTo>
                  <a:lnTo>
                    <a:pt x="283" y="818"/>
                  </a:lnTo>
                  <a:lnTo>
                    <a:pt x="286" y="818"/>
                  </a:lnTo>
                  <a:lnTo>
                    <a:pt x="300" y="815"/>
                  </a:lnTo>
                  <a:lnTo>
                    <a:pt x="302" y="815"/>
                  </a:lnTo>
                  <a:lnTo>
                    <a:pt x="305" y="815"/>
                  </a:lnTo>
                  <a:lnTo>
                    <a:pt x="307" y="813"/>
                  </a:lnTo>
                  <a:lnTo>
                    <a:pt x="312" y="813"/>
                  </a:lnTo>
                  <a:lnTo>
                    <a:pt x="316" y="813"/>
                  </a:lnTo>
                  <a:lnTo>
                    <a:pt x="323" y="810"/>
                  </a:lnTo>
                  <a:lnTo>
                    <a:pt x="326" y="810"/>
                  </a:lnTo>
                  <a:lnTo>
                    <a:pt x="328" y="810"/>
                  </a:lnTo>
                  <a:lnTo>
                    <a:pt x="331" y="810"/>
                  </a:lnTo>
                  <a:lnTo>
                    <a:pt x="333" y="810"/>
                  </a:lnTo>
                  <a:lnTo>
                    <a:pt x="335" y="810"/>
                  </a:lnTo>
                  <a:lnTo>
                    <a:pt x="338" y="810"/>
                  </a:lnTo>
                  <a:lnTo>
                    <a:pt x="333" y="813"/>
                  </a:lnTo>
                  <a:lnTo>
                    <a:pt x="331" y="813"/>
                  </a:lnTo>
                  <a:lnTo>
                    <a:pt x="331" y="815"/>
                  </a:lnTo>
                  <a:lnTo>
                    <a:pt x="333" y="815"/>
                  </a:lnTo>
                  <a:lnTo>
                    <a:pt x="333" y="818"/>
                  </a:lnTo>
                  <a:lnTo>
                    <a:pt x="333" y="820"/>
                  </a:lnTo>
                  <a:lnTo>
                    <a:pt x="335" y="820"/>
                  </a:lnTo>
                  <a:lnTo>
                    <a:pt x="338" y="820"/>
                  </a:lnTo>
                  <a:lnTo>
                    <a:pt x="340" y="820"/>
                  </a:lnTo>
                  <a:lnTo>
                    <a:pt x="340" y="822"/>
                  </a:lnTo>
                  <a:lnTo>
                    <a:pt x="340" y="822"/>
                  </a:lnTo>
                  <a:lnTo>
                    <a:pt x="342" y="822"/>
                  </a:lnTo>
                  <a:lnTo>
                    <a:pt x="342" y="825"/>
                  </a:lnTo>
                  <a:lnTo>
                    <a:pt x="345" y="825"/>
                  </a:lnTo>
                  <a:lnTo>
                    <a:pt x="347" y="827"/>
                  </a:lnTo>
                  <a:lnTo>
                    <a:pt x="349" y="827"/>
                  </a:lnTo>
                  <a:lnTo>
                    <a:pt x="349" y="829"/>
                  </a:lnTo>
                  <a:lnTo>
                    <a:pt x="352" y="829"/>
                  </a:lnTo>
                  <a:lnTo>
                    <a:pt x="354" y="829"/>
                  </a:lnTo>
                  <a:lnTo>
                    <a:pt x="359" y="829"/>
                  </a:lnTo>
                  <a:lnTo>
                    <a:pt x="366" y="825"/>
                  </a:lnTo>
                  <a:lnTo>
                    <a:pt x="368" y="822"/>
                  </a:lnTo>
                  <a:lnTo>
                    <a:pt x="368" y="820"/>
                  </a:lnTo>
                  <a:lnTo>
                    <a:pt x="371" y="820"/>
                  </a:lnTo>
                  <a:lnTo>
                    <a:pt x="371" y="818"/>
                  </a:lnTo>
                  <a:lnTo>
                    <a:pt x="373" y="818"/>
                  </a:lnTo>
                  <a:lnTo>
                    <a:pt x="373" y="815"/>
                  </a:lnTo>
                  <a:lnTo>
                    <a:pt x="375" y="815"/>
                  </a:lnTo>
                  <a:lnTo>
                    <a:pt x="378" y="810"/>
                  </a:lnTo>
                  <a:lnTo>
                    <a:pt x="380" y="810"/>
                  </a:lnTo>
                  <a:lnTo>
                    <a:pt x="380" y="808"/>
                  </a:lnTo>
                  <a:lnTo>
                    <a:pt x="383" y="808"/>
                  </a:lnTo>
                  <a:lnTo>
                    <a:pt x="394" y="796"/>
                  </a:lnTo>
                  <a:lnTo>
                    <a:pt x="397" y="796"/>
                  </a:lnTo>
                  <a:lnTo>
                    <a:pt x="397" y="794"/>
                  </a:lnTo>
                  <a:lnTo>
                    <a:pt x="397" y="794"/>
                  </a:lnTo>
                  <a:lnTo>
                    <a:pt x="397" y="792"/>
                  </a:lnTo>
                  <a:lnTo>
                    <a:pt x="399" y="789"/>
                  </a:lnTo>
                  <a:lnTo>
                    <a:pt x="401" y="787"/>
                  </a:lnTo>
                  <a:lnTo>
                    <a:pt x="404" y="787"/>
                  </a:lnTo>
                  <a:lnTo>
                    <a:pt x="404" y="784"/>
                  </a:lnTo>
                  <a:lnTo>
                    <a:pt x="411" y="777"/>
                  </a:lnTo>
                  <a:lnTo>
                    <a:pt x="416" y="777"/>
                  </a:lnTo>
                  <a:lnTo>
                    <a:pt x="418" y="775"/>
                  </a:lnTo>
                  <a:lnTo>
                    <a:pt x="420" y="775"/>
                  </a:lnTo>
                  <a:lnTo>
                    <a:pt x="420" y="773"/>
                  </a:lnTo>
                  <a:lnTo>
                    <a:pt x="425" y="773"/>
                  </a:lnTo>
                  <a:lnTo>
                    <a:pt x="427" y="773"/>
                  </a:lnTo>
                  <a:lnTo>
                    <a:pt x="427" y="770"/>
                  </a:lnTo>
                  <a:lnTo>
                    <a:pt x="430" y="770"/>
                  </a:lnTo>
                  <a:lnTo>
                    <a:pt x="432" y="770"/>
                  </a:lnTo>
                  <a:lnTo>
                    <a:pt x="434" y="768"/>
                  </a:lnTo>
                  <a:lnTo>
                    <a:pt x="437" y="768"/>
                  </a:lnTo>
                  <a:lnTo>
                    <a:pt x="439" y="766"/>
                  </a:lnTo>
                  <a:lnTo>
                    <a:pt x="442" y="766"/>
                  </a:lnTo>
                  <a:lnTo>
                    <a:pt x="444" y="766"/>
                  </a:lnTo>
                  <a:lnTo>
                    <a:pt x="446" y="766"/>
                  </a:lnTo>
                  <a:lnTo>
                    <a:pt x="449" y="766"/>
                  </a:lnTo>
                  <a:lnTo>
                    <a:pt x="451" y="766"/>
                  </a:lnTo>
                  <a:lnTo>
                    <a:pt x="453" y="766"/>
                  </a:lnTo>
                  <a:lnTo>
                    <a:pt x="453" y="768"/>
                  </a:lnTo>
                  <a:lnTo>
                    <a:pt x="453" y="770"/>
                  </a:lnTo>
                  <a:lnTo>
                    <a:pt x="456" y="768"/>
                  </a:lnTo>
                  <a:lnTo>
                    <a:pt x="458" y="768"/>
                  </a:lnTo>
                  <a:lnTo>
                    <a:pt x="458" y="770"/>
                  </a:lnTo>
                  <a:lnTo>
                    <a:pt x="460" y="770"/>
                  </a:lnTo>
                  <a:lnTo>
                    <a:pt x="463" y="773"/>
                  </a:lnTo>
                  <a:lnTo>
                    <a:pt x="475" y="763"/>
                  </a:lnTo>
                  <a:lnTo>
                    <a:pt x="479" y="761"/>
                  </a:lnTo>
                  <a:lnTo>
                    <a:pt x="489" y="754"/>
                  </a:lnTo>
                  <a:lnTo>
                    <a:pt x="494" y="751"/>
                  </a:lnTo>
                  <a:lnTo>
                    <a:pt x="498" y="749"/>
                  </a:lnTo>
                  <a:lnTo>
                    <a:pt x="503" y="747"/>
                  </a:lnTo>
                  <a:lnTo>
                    <a:pt x="505" y="749"/>
                  </a:lnTo>
                  <a:lnTo>
                    <a:pt x="508" y="749"/>
                  </a:lnTo>
                  <a:lnTo>
                    <a:pt x="508" y="751"/>
                  </a:lnTo>
                  <a:lnTo>
                    <a:pt x="510" y="751"/>
                  </a:lnTo>
                  <a:lnTo>
                    <a:pt x="510" y="749"/>
                  </a:lnTo>
                  <a:lnTo>
                    <a:pt x="512" y="749"/>
                  </a:lnTo>
                  <a:lnTo>
                    <a:pt x="515" y="747"/>
                  </a:lnTo>
                  <a:lnTo>
                    <a:pt x="520" y="744"/>
                  </a:lnTo>
                  <a:lnTo>
                    <a:pt x="524" y="742"/>
                  </a:lnTo>
                  <a:lnTo>
                    <a:pt x="529" y="740"/>
                  </a:lnTo>
                  <a:lnTo>
                    <a:pt x="529" y="737"/>
                  </a:lnTo>
                  <a:lnTo>
                    <a:pt x="531" y="737"/>
                  </a:lnTo>
                  <a:lnTo>
                    <a:pt x="534" y="737"/>
                  </a:lnTo>
                  <a:lnTo>
                    <a:pt x="536" y="735"/>
                  </a:lnTo>
                  <a:lnTo>
                    <a:pt x="538" y="735"/>
                  </a:lnTo>
                  <a:lnTo>
                    <a:pt x="541" y="732"/>
                  </a:lnTo>
                  <a:lnTo>
                    <a:pt x="543" y="732"/>
                  </a:lnTo>
                  <a:lnTo>
                    <a:pt x="545" y="730"/>
                  </a:lnTo>
                  <a:lnTo>
                    <a:pt x="548" y="730"/>
                  </a:lnTo>
                  <a:lnTo>
                    <a:pt x="548" y="728"/>
                  </a:lnTo>
                  <a:lnTo>
                    <a:pt x="550" y="728"/>
                  </a:lnTo>
                  <a:lnTo>
                    <a:pt x="553" y="728"/>
                  </a:lnTo>
                  <a:lnTo>
                    <a:pt x="553" y="725"/>
                  </a:lnTo>
                  <a:lnTo>
                    <a:pt x="555" y="725"/>
                  </a:lnTo>
                  <a:lnTo>
                    <a:pt x="557" y="725"/>
                  </a:lnTo>
                  <a:lnTo>
                    <a:pt x="560" y="725"/>
                  </a:lnTo>
                  <a:lnTo>
                    <a:pt x="562" y="725"/>
                  </a:lnTo>
                  <a:lnTo>
                    <a:pt x="569" y="723"/>
                  </a:lnTo>
                  <a:lnTo>
                    <a:pt x="569" y="723"/>
                  </a:lnTo>
                  <a:lnTo>
                    <a:pt x="571" y="723"/>
                  </a:lnTo>
                  <a:lnTo>
                    <a:pt x="574" y="723"/>
                  </a:lnTo>
                  <a:lnTo>
                    <a:pt x="574" y="721"/>
                  </a:lnTo>
                  <a:lnTo>
                    <a:pt x="576" y="721"/>
                  </a:lnTo>
                  <a:lnTo>
                    <a:pt x="576" y="721"/>
                  </a:lnTo>
                  <a:lnTo>
                    <a:pt x="579" y="721"/>
                  </a:lnTo>
                  <a:lnTo>
                    <a:pt x="581" y="718"/>
                  </a:lnTo>
                  <a:lnTo>
                    <a:pt x="583" y="718"/>
                  </a:lnTo>
                  <a:lnTo>
                    <a:pt x="586" y="716"/>
                  </a:lnTo>
                  <a:lnTo>
                    <a:pt x="588" y="716"/>
                  </a:lnTo>
                  <a:lnTo>
                    <a:pt x="593" y="718"/>
                  </a:lnTo>
                  <a:lnTo>
                    <a:pt x="590" y="716"/>
                  </a:lnTo>
                  <a:lnTo>
                    <a:pt x="593" y="714"/>
                  </a:lnTo>
                  <a:lnTo>
                    <a:pt x="595" y="714"/>
                  </a:lnTo>
                  <a:lnTo>
                    <a:pt x="597" y="714"/>
                  </a:lnTo>
                  <a:lnTo>
                    <a:pt x="595" y="711"/>
                  </a:lnTo>
                  <a:lnTo>
                    <a:pt x="597" y="711"/>
                  </a:lnTo>
                  <a:lnTo>
                    <a:pt x="597" y="709"/>
                  </a:lnTo>
                  <a:lnTo>
                    <a:pt x="600" y="709"/>
                  </a:lnTo>
                  <a:lnTo>
                    <a:pt x="602" y="709"/>
                  </a:lnTo>
                  <a:lnTo>
                    <a:pt x="602" y="706"/>
                  </a:lnTo>
                  <a:lnTo>
                    <a:pt x="605" y="706"/>
                  </a:lnTo>
                  <a:lnTo>
                    <a:pt x="605" y="704"/>
                  </a:lnTo>
                  <a:lnTo>
                    <a:pt x="607" y="706"/>
                  </a:lnTo>
                  <a:lnTo>
                    <a:pt x="607" y="704"/>
                  </a:lnTo>
                  <a:lnTo>
                    <a:pt x="607" y="702"/>
                  </a:lnTo>
                  <a:lnTo>
                    <a:pt x="609" y="702"/>
                  </a:lnTo>
                  <a:lnTo>
                    <a:pt x="614" y="697"/>
                  </a:lnTo>
                  <a:lnTo>
                    <a:pt x="616" y="697"/>
                  </a:lnTo>
                  <a:lnTo>
                    <a:pt x="619" y="697"/>
                  </a:lnTo>
                  <a:lnTo>
                    <a:pt x="619" y="695"/>
                  </a:lnTo>
                  <a:lnTo>
                    <a:pt x="621" y="692"/>
                  </a:lnTo>
                  <a:lnTo>
                    <a:pt x="623" y="692"/>
                  </a:lnTo>
                  <a:lnTo>
                    <a:pt x="626" y="695"/>
                  </a:lnTo>
                  <a:lnTo>
                    <a:pt x="626" y="692"/>
                  </a:lnTo>
                  <a:lnTo>
                    <a:pt x="628" y="690"/>
                  </a:lnTo>
                  <a:lnTo>
                    <a:pt x="628" y="688"/>
                  </a:lnTo>
                  <a:lnTo>
                    <a:pt x="631" y="688"/>
                  </a:lnTo>
                  <a:lnTo>
                    <a:pt x="631" y="685"/>
                  </a:lnTo>
                  <a:lnTo>
                    <a:pt x="633" y="683"/>
                  </a:lnTo>
                  <a:lnTo>
                    <a:pt x="635" y="680"/>
                  </a:lnTo>
                  <a:lnTo>
                    <a:pt x="638" y="680"/>
                  </a:lnTo>
                  <a:lnTo>
                    <a:pt x="640" y="678"/>
                  </a:lnTo>
                  <a:lnTo>
                    <a:pt x="647" y="676"/>
                  </a:lnTo>
                  <a:lnTo>
                    <a:pt x="649" y="676"/>
                  </a:lnTo>
                  <a:lnTo>
                    <a:pt x="652" y="676"/>
                  </a:lnTo>
                  <a:lnTo>
                    <a:pt x="654" y="673"/>
                  </a:lnTo>
                  <a:lnTo>
                    <a:pt x="657" y="673"/>
                  </a:lnTo>
                  <a:lnTo>
                    <a:pt x="659" y="673"/>
                  </a:lnTo>
                  <a:lnTo>
                    <a:pt x="661" y="673"/>
                  </a:lnTo>
                  <a:lnTo>
                    <a:pt x="664" y="671"/>
                  </a:lnTo>
                  <a:lnTo>
                    <a:pt x="664" y="669"/>
                  </a:lnTo>
                  <a:lnTo>
                    <a:pt x="664" y="666"/>
                  </a:lnTo>
                  <a:lnTo>
                    <a:pt x="666" y="666"/>
                  </a:lnTo>
                  <a:lnTo>
                    <a:pt x="671" y="664"/>
                  </a:lnTo>
                  <a:lnTo>
                    <a:pt x="680" y="666"/>
                  </a:lnTo>
                  <a:lnTo>
                    <a:pt x="675" y="664"/>
                  </a:lnTo>
                  <a:lnTo>
                    <a:pt x="675" y="662"/>
                  </a:lnTo>
                  <a:lnTo>
                    <a:pt x="680" y="659"/>
                  </a:lnTo>
                  <a:lnTo>
                    <a:pt x="678" y="657"/>
                  </a:lnTo>
                  <a:lnTo>
                    <a:pt x="675" y="657"/>
                  </a:lnTo>
                  <a:lnTo>
                    <a:pt x="675" y="654"/>
                  </a:lnTo>
                  <a:lnTo>
                    <a:pt x="678" y="654"/>
                  </a:lnTo>
                  <a:lnTo>
                    <a:pt x="680" y="654"/>
                  </a:lnTo>
                  <a:lnTo>
                    <a:pt x="678" y="652"/>
                  </a:lnTo>
                  <a:lnTo>
                    <a:pt x="678" y="650"/>
                  </a:lnTo>
                  <a:lnTo>
                    <a:pt x="678" y="647"/>
                  </a:lnTo>
                  <a:lnTo>
                    <a:pt x="678" y="645"/>
                  </a:lnTo>
                  <a:lnTo>
                    <a:pt x="675" y="645"/>
                  </a:lnTo>
                  <a:lnTo>
                    <a:pt x="675" y="643"/>
                  </a:lnTo>
                  <a:lnTo>
                    <a:pt x="675" y="640"/>
                  </a:lnTo>
                  <a:lnTo>
                    <a:pt x="675" y="638"/>
                  </a:lnTo>
                  <a:lnTo>
                    <a:pt x="675" y="636"/>
                  </a:lnTo>
                  <a:lnTo>
                    <a:pt x="678" y="636"/>
                  </a:lnTo>
                  <a:lnTo>
                    <a:pt x="682" y="640"/>
                  </a:lnTo>
                  <a:lnTo>
                    <a:pt x="680" y="636"/>
                  </a:lnTo>
                  <a:lnTo>
                    <a:pt x="680" y="633"/>
                  </a:lnTo>
                  <a:lnTo>
                    <a:pt x="682" y="633"/>
                  </a:lnTo>
                  <a:lnTo>
                    <a:pt x="682" y="631"/>
                  </a:lnTo>
                  <a:lnTo>
                    <a:pt x="682" y="631"/>
                  </a:lnTo>
                  <a:lnTo>
                    <a:pt x="685" y="631"/>
                  </a:lnTo>
                  <a:lnTo>
                    <a:pt x="685" y="629"/>
                  </a:lnTo>
                  <a:lnTo>
                    <a:pt x="687" y="629"/>
                  </a:lnTo>
                  <a:lnTo>
                    <a:pt x="685" y="626"/>
                  </a:lnTo>
                  <a:lnTo>
                    <a:pt x="685" y="624"/>
                  </a:lnTo>
                  <a:lnTo>
                    <a:pt x="687" y="626"/>
                  </a:lnTo>
                  <a:lnTo>
                    <a:pt x="690" y="624"/>
                  </a:lnTo>
                  <a:lnTo>
                    <a:pt x="692" y="624"/>
                  </a:lnTo>
                  <a:lnTo>
                    <a:pt x="692" y="624"/>
                  </a:lnTo>
                  <a:lnTo>
                    <a:pt x="692" y="626"/>
                  </a:lnTo>
                  <a:lnTo>
                    <a:pt x="694" y="626"/>
                  </a:lnTo>
                  <a:lnTo>
                    <a:pt x="694" y="624"/>
                  </a:lnTo>
                  <a:lnTo>
                    <a:pt x="694" y="621"/>
                  </a:lnTo>
                  <a:lnTo>
                    <a:pt x="694" y="619"/>
                  </a:lnTo>
                  <a:lnTo>
                    <a:pt x="694" y="617"/>
                  </a:lnTo>
                  <a:lnTo>
                    <a:pt x="697" y="617"/>
                  </a:lnTo>
                  <a:lnTo>
                    <a:pt x="697" y="614"/>
                  </a:lnTo>
                  <a:lnTo>
                    <a:pt x="699" y="614"/>
                  </a:lnTo>
                  <a:lnTo>
                    <a:pt x="699" y="612"/>
                  </a:lnTo>
                  <a:lnTo>
                    <a:pt x="701" y="612"/>
                  </a:lnTo>
                  <a:lnTo>
                    <a:pt x="704" y="614"/>
                  </a:lnTo>
                  <a:lnTo>
                    <a:pt x="706" y="614"/>
                  </a:lnTo>
                  <a:lnTo>
                    <a:pt x="706" y="612"/>
                  </a:lnTo>
                  <a:lnTo>
                    <a:pt x="708" y="612"/>
                  </a:lnTo>
                  <a:lnTo>
                    <a:pt x="711" y="612"/>
                  </a:lnTo>
                  <a:lnTo>
                    <a:pt x="713" y="610"/>
                  </a:lnTo>
                  <a:lnTo>
                    <a:pt x="716" y="610"/>
                  </a:lnTo>
                  <a:lnTo>
                    <a:pt x="718" y="610"/>
                  </a:lnTo>
                  <a:lnTo>
                    <a:pt x="718" y="607"/>
                  </a:lnTo>
                  <a:lnTo>
                    <a:pt x="720" y="607"/>
                  </a:lnTo>
                  <a:lnTo>
                    <a:pt x="723" y="607"/>
                  </a:lnTo>
                  <a:lnTo>
                    <a:pt x="725" y="607"/>
                  </a:lnTo>
                  <a:lnTo>
                    <a:pt x="727" y="607"/>
                  </a:lnTo>
                  <a:lnTo>
                    <a:pt x="730" y="607"/>
                  </a:lnTo>
                  <a:lnTo>
                    <a:pt x="732" y="607"/>
                  </a:lnTo>
                  <a:lnTo>
                    <a:pt x="734" y="607"/>
                  </a:lnTo>
                  <a:lnTo>
                    <a:pt x="737" y="610"/>
                  </a:lnTo>
                  <a:lnTo>
                    <a:pt x="739" y="610"/>
                  </a:lnTo>
                  <a:lnTo>
                    <a:pt x="739" y="610"/>
                  </a:lnTo>
                  <a:lnTo>
                    <a:pt x="742" y="610"/>
                  </a:lnTo>
                  <a:lnTo>
                    <a:pt x="744" y="612"/>
                  </a:lnTo>
                  <a:lnTo>
                    <a:pt x="746" y="612"/>
                  </a:lnTo>
                  <a:lnTo>
                    <a:pt x="749" y="612"/>
                  </a:lnTo>
                  <a:lnTo>
                    <a:pt x="749" y="614"/>
                  </a:lnTo>
                  <a:lnTo>
                    <a:pt x="751" y="614"/>
                  </a:lnTo>
                  <a:lnTo>
                    <a:pt x="751" y="617"/>
                  </a:lnTo>
                  <a:lnTo>
                    <a:pt x="753" y="617"/>
                  </a:lnTo>
                  <a:lnTo>
                    <a:pt x="753" y="619"/>
                  </a:lnTo>
                  <a:lnTo>
                    <a:pt x="756" y="621"/>
                  </a:lnTo>
                  <a:lnTo>
                    <a:pt x="758" y="624"/>
                  </a:lnTo>
                  <a:lnTo>
                    <a:pt x="760" y="626"/>
                  </a:lnTo>
                  <a:lnTo>
                    <a:pt x="760" y="629"/>
                  </a:lnTo>
                  <a:lnTo>
                    <a:pt x="763" y="629"/>
                  </a:lnTo>
                  <a:lnTo>
                    <a:pt x="763" y="631"/>
                  </a:lnTo>
                  <a:lnTo>
                    <a:pt x="763" y="633"/>
                  </a:lnTo>
                  <a:lnTo>
                    <a:pt x="763" y="636"/>
                  </a:lnTo>
                  <a:lnTo>
                    <a:pt x="763" y="638"/>
                  </a:lnTo>
                  <a:lnTo>
                    <a:pt x="763" y="640"/>
                  </a:lnTo>
                  <a:lnTo>
                    <a:pt x="763" y="643"/>
                  </a:lnTo>
                  <a:lnTo>
                    <a:pt x="760" y="643"/>
                  </a:lnTo>
                  <a:lnTo>
                    <a:pt x="760" y="645"/>
                  </a:lnTo>
                  <a:lnTo>
                    <a:pt x="758" y="647"/>
                  </a:lnTo>
                  <a:lnTo>
                    <a:pt x="756" y="650"/>
                  </a:lnTo>
                  <a:lnTo>
                    <a:pt x="742" y="662"/>
                  </a:lnTo>
                  <a:lnTo>
                    <a:pt x="739" y="662"/>
                  </a:lnTo>
                  <a:lnTo>
                    <a:pt x="739" y="664"/>
                  </a:lnTo>
                  <a:lnTo>
                    <a:pt x="732" y="671"/>
                  </a:lnTo>
                  <a:lnTo>
                    <a:pt x="730" y="669"/>
                  </a:lnTo>
                  <a:lnTo>
                    <a:pt x="730" y="671"/>
                  </a:lnTo>
                  <a:lnTo>
                    <a:pt x="730" y="673"/>
                  </a:lnTo>
                  <a:lnTo>
                    <a:pt x="727" y="673"/>
                  </a:lnTo>
                  <a:lnTo>
                    <a:pt x="725" y="673"/>
                  </a:lnTo>
                  <a:lnTo>
                    <a:pt x="725" y="676"/>
                  </a:lnTo>
                  <a:lnTo>
                    <a:pt x="723" y="676"/>
                  </a:lnTo>
                  <a:lnTo>
                    <a:pt x="720" y="676"/>
                  </a:lnTo>
                  <a:lnTo>
                    <a:pt x="718" y="676"/>
                  </a:lnTo>
                  <a:lnTo>
                    <a:pt x="713" y="678"/>
                  </a:lnTo>
                  <a:lnTo>
                    <a:pt x="699" y="678"/>
                  </a:lnTo>
                  <a:lnTo>
                    <a:pt x="697" y="678"/>
                  </a:lnTo>
                  <a:lnTo>
                    <a:pt x="697" y="676"/>
                  </a:lnTo>
                  <a:lnTo>
                    <a:pt x="694" y="676"/>
                  </a:lnTo>
                  <a:lnTo>
                    <a:pt x="692" y="676"/>
                  </a:lnTo>
                  <a:lnTo>
                    <a:pt x="687" y="676"/>
                  </a:lnTo>
                  <a:lnTo>
                    <a:pt x="685" y="676"/>
                  </a:lnTo>
                  <a:lnTo>
                    <a:pt x="685" y="678"/>
                  </a:lnTo>
                  <a:lnTo>
                    <a:pt x="685" y="680"/>
                  </a:lnTo>
                  <a:lnTo>
                    <a:pt x="685" y="683"/>
                  </a:lnTo>
                  <a:lnTo>
                    <a:pt x="687" y="690"/>
                  </a:lnTo>
                  <a:lnTo>
                    <a:pt x="692" y="699"/>
                  </a:lnTo>
                  <a:lnTo>
                    <a:pt x="694" y="702"/>
                  </a:lnTo>
                  <a:lnTo>
                    <a:pt x="694" y="704"/>
                  </a:lnTo>
                  <a:lnTo>
                    <a:pt x="694" y="706"/>
                  </a:lnTo>
                  <a:lnTo>
                    <a:pt x="694" y="709"/>
                  </a:lnTo>
                  <a:lnTo>
                    <a:pt x="694" y="711"/>
                  </a:lnTo>
                  <a:lnTo>
                    <a:pt x="697" y="711"/>
                  </a:lnTo>
                  <a:lnTo>
                    <a:pt x="699" y="711"/>
                  </a:lnTo>
                  <a:lnTo>
                    <a:pt x="701" y="711"/>
                  </a:lnTo>
                  <a:lnTo>
                    <a:pt x="704" y="711"/>
                  </a:lnTo>
                  <a:lnTo>
                    <a:pt x="706" y="714"/>
                  </a:lnTo>
                  <a:lnTo>
                    <a:pt x="711" y="711"/>
                  </a:lnTo>
                  <a:lnTo>
                    <a:pt x="718" y="706"/>
                  </a:lnTo>
                  <a:lnTo>
                    <a:pt x="727" y="699"/>
                  </a:lnTo>
                  <a:lnTo>
                    <a:pt x="744" y="680"/>
                  </a:lnTo>
                  <a:lnTo>
                    <a:pt x="763" y="657"/>
                  </a:lnTo>
                  <a:lnTo>
                    <a:pt x="770" y="647"/>
                  </a:lnTo>
                  <a:lnTo>
                    <a:pt x="775" y="643"/>
                  </a:lnTo>
                  <a:lnTo>
                    <a:pt x="784" y="631"/>
                  </a:lnTo>
                  <a:lnTo>
                    <a:pt x="793" y="619"/>
                  </a:lnTo>
                  <a:lnTo>
                    <a:pt x="796" y="619"/>
                  </a:lnTo>
                  <a:lnTo>
                    <a:pt x="796" y="617"/>
                  </a:lnTo>
                  <a:lnTo>
                    <a:pt x="798" y="617"/>
                  </a:lnTo>
                  <a:lnTo>
                    <a:pt x="801" y="617"/>
                  </a:lnTo>
                  <a:lnTo>
                    <a:pt x="803" y="617"/>
                  </a:lnTo>
                  <a:lnTo>
                    <a:pt x="805" y="617"/>
                  </a:lnTo>
                  <a:lnTo>
                    <a:pt x="808" y="617"/>
                  </a:lnTo>
                  <a:lnTo>
                    <a:pt x="810" y="614"/>
                  </a:lnTo>
                  <a:lnTo>
                    <a:pt x="812" y="612"/>
                  </a:lnTo>
                  <a:lnTo>
                    <a:pt x="812" y="610"/>
                  </a:lnTo>
                  <a:lnTo>
                    <a:pt x="815" y="610"/>
                  </a:lnTo>
                  <a:lnTo>
                    <a:pt x="815" y="607"/>
                  </a:lnTo>
                  <a:lnTo>
                    <a:pt x="817" y="607"/>
                  </a:lnTo>
                  <a:lnTo>
                    <a:pt x="817" y="607"/>
                  </a:lnTo>
                  <a:lnTo>
                    <a:pt x="819" y="607"/>
                  </a:lnTo>
                  <a:lnTo>
                    <a:pt x="822" y="607"/>
                  </a:lnTo>
                  <a:lnTo>
                    <a:pt x="824" y="605"/>
                  </a:lnTo>
                  <a:lnTo>
                    <a:pt x="827" y="605"/>
                  </a:lnTo>
                  <a:lnTo>
                    <a:pt x="829" y="603"/>
                  </a:lnTo>
                  <a:lnTo>
                    <a:pt x="831" y="603"/>
                  </a:lnTo>
                  <a:lnTo>
                    <a:pt x="834" y="605"/>
                  </a:lnTo>
                  <a:lnTo>
                    <a:pt x="836" y="605"/>
                  </a:lnTo>
                  <a:lnTo>
                    <a:pt x="838" y="603"/>
                  </a:lnTo>
                  <a:lnTo>
                    <a:pt x="841" y="603"/>
                  </a:lnTo>
                  <a:lnTo>
                    <a:pt x="845" y="603"/>
                  </a:lnTo>
                  <a:lnTo>
                    <a:pt x="848" y="603"/>
                  </a:lnTo>
                  <a:lnTo>
                    <a:pt x="850" y="605"/>
                  </a:lnTo>
                  <a:lnTo>
                    <a:pt x="850" y="603"/>
                  </a:lnTo>
                  <a:lnTo>
                    <a:pt x="853" y="603"/>
                  </a:lnTo>
                  <a:lnTo>
                    <a:pt x="857" y="593"/>
                  </a:lnTo>
                  <a:lnTo>
                    <a:pt x="860" y="588"/>
                  </a:lnTo>
                  <a:lnTo>
                    <a:pt x="860" y="586"/>
                  </a:lnTo>
                  <a:lnTo>
                    <a:pt x="864" y="581"/>
                  </a:lnTo>
                  <a:lnTo>
                    <a:pt x="867" y="579"/>
                  </a:lnTo>
                  <a:lnTo>
                    <a:pt x="871" y="574"/>
                  </a:lnTo>
                  <a:lnTo>
                    <a:pt x="874" y="572"/>
                  </a:lnTo>
                  <a:lnTo>
                    <a:pt x="876" y="569"/>
                  </a:lnTo>
                  <a:lnTo>
                    <a:pt x="881" y="565"/>
                  </a:lnTo>
                  <a:lnTo>
                    <a:pt x="883" y="565"/>
                  </a:lnTo>
                  <a:lnTo>
                    <a:pt x="886" y="565"/>
                  </a:lnTo>
                  <a:lnTo>
                    <a:pt x="888" y="565"/>
                  </a:lnTo>
                  <a:lnTo>
                    <a:pt x="888" y="567"/>
                  </a:lnTo>
                  <a:lnTo>
                    <a:pt x="890" y="567"/>
                  </a:lnTo>
                  <a:lnTo>
                    <a:pt x="897" y="569"/>
                  </a:lnTo>
                  <a:lnTo>
                    <a:pt x="900" y="565"/>
                  </a:lnTo>
                  <a:lnTo>
                    <a:pt x="905" y="558"/>
                  </a:lnTo>
                  <a:lnTo>
                    <a:pt x="909" y="553"/>
                  </a:lnTo>
                  <a:lnTo>
                    <a:pt x="909" y="553"/>
                  </a:lnTo>
                  <a:lnTo>
                    <a:pt x="916" y="555"/>
                  </a:lnTo>
                  <a:lnTo>
                    <a:pt x="919" y="555"/>
                  </a:lnTo>
                  <a:lnTo>
                    <a:pt x="914" y="553"/>
                  </a:lnTo>
                  <a:lnTo>
                    <a:pt x="914" y="551"/>
                  </a:lnTo>
                  <a:lnTo>
                    <a:pt x="916" y="551"/>
                  </a:lnTo>
                  <a:lnTo>
                    <a:pt x="919" y="546"/>
                  </a:lnTo>
                  <a:lnTo>
                    <a:pt x="921" y="541"/>
                  </a:lnTo>
                  <a:lnTo>
                    <a:pt x="926" y="536"/>
                  </a:lnTo>
                  <a:lnTo>
                    <a:pt x="928" y="536"/>
                  </a:lnTo>
                  <a:lnTo>
                    <a:pt x="930" y="536"/>
                  </a:lnTo>
                  <a:lnTo>
                    <a:pt x="933" y="534"/>
                  </a:lnTo>
                  <a:lnTo>
                    <a:pt x="935" y="534"/>
                  </a:lnTo>
                  <a:lnTo>
                    <a:pt x="938" y="534"/>
                  </a:lnTo>
                  <a:lnTo>
                    <a:pt x="938" y="534"/>
                  </a:lnTo>
                  <a:lnTo>
                    <a:pt x="938" y="532"/>
                  </a:lnTo>
                  <a:lnTo>
                    <a:pt x="940" y="532"/>
                  </a:lnTo>
                  <a:lnTo>
                    <a:pt x="940" y="529"/>
                  </a:lnTo>
                  <a:lnTo>
                    <a:pt x="942" y="527"/>
                  </a:lnTo>
                  <a:lnTo>
                    <a:pt x="942" y="525"/>
                  </a:lnTo>
                  <a:lnTo>
                    <a:pt x="945" y="525"/>
                  </a:lnTo>
                  <a:lnTo>
                    <a:pt x="945" y="522"/>
                  </a:lnTo>
                  <a:lnTo>
                    <a:pt x="947" y="520"/>
                  </a:lnTo>
                  <a:lnTo>
                    <a:pt x="947" y="517"/>
                  </a:lnTo>
                  <a:lnTo>
                    <a:pt x="949" y="515"/>
                  </a:lnTo>
                  <a:lnTo>
                    <a:pt x="952" y="513"/>
                  </a:lnTo>
                  <a:lnTo>
                    <a:pt x="954" y="513"/>
                  </a:lnTo>
                  <a:lnTo>
                    <a:pt x="954" y="510"/>
                  </a:lnTo>
                  <a:lnTo>
                    <a:pt x="956" y="510"/>
                  </a:lnTo>
                  <a:lnTo>
                    <a:pt x="964" y="513"/>
                  </a:lnTo>
                  <a:lnTo>
                    <a:pt x="978" y="491"/>
                  </a:lnTo>
                  <a:lnTo>
                    <a:pt x="980" y="491"/>
                  </a:lnTo>
                  <a:lnTo>
                    <a:pt x="982" y="489"/>
                  </a:lnTo>
                  <a:lnTo>
                    <a:pt x="987" y="487"/>
                  </a:lnTo>
                  <a:lnTo>
                    <a:pt x="992" y="489"/>
                  </a:lnTo>
                  <a:lnTo>
                    <a:pt x="994" y="482"/>
                  </a:lnTo>
                  <a:lnTo>
                    <a:pt x="997" y="482"/>
                  </a:lnTo>
                  <a:lnTo>
                    <a:pt x="999" y="480"/>
                  </a:lnTo>
                  <a:lnTo>
                    <a:pt x="1001" y="477"/>
                  </a:lnTo>
                  <a:lnTo>
                    <a:pt x="1004" y="477"/>
                  </a:lnTo>
                  <a:lnTo>
                    <a:pt x="1008" y="480"/>
                  </a:lnTo>
                  <a:lnTo>
                    <a:pt x="1011" y="480"/>
                  </a:lnTo>
                  <a:lnTo>
                    <a:pt x="1006" y="477"/>
                  </a:lnTo>
                  <a:lnTo>
                    <a:pt x="1008" y="473"/>
                  </a:lnTo>
                  <a:lnTo>
                    <a:pt x="1011" y="468"/>
                  </a:lnTo>
                  <a:lnTo>
                    <a:pt x="1020" y="461"/>
                  </a:lnTo>
                  <a:lnTo>
                    <a:pt x="1023" y="456"/>
                  </a:lnTo>
                  <a:lnTo>
                    <a:pt x="1027" y="454"/>
                  </a:lnTo>
                  <a:lnTo>
                    <a:pt x="1030" y="451"/>
                  </a:lnTo>
                  <a:lnTo>
                    <a:pt x="1032" y="449"/>
                  </a:lnTo>
                  <a:lnTo>
                    <a:pt x="1034" y="447"/>
                  </a:lnTo>
                  <a:lnTo>
                    <a:pt x="1037" y="444"/>
                  </a:lnTo>
                  <a:lnTo>
                    <a:pt x="1039" y="442"/>
                  </a:lnTo>
                  <a:lnTo>
                    <a:pt x="1044" y="439"/>
                  </a:lnTo>
                  <a:lnTo>
                    <a:pt x="1051" y="437"/>
                  </a:lnTo>
                  <a:lnTo>
                    <a:pt x="1053" y="435"/>
                  </a:lnTo>
                  <a:lnTo>
                    <a:pt x="1056" y="432"/>
                  </a:lnTo>
                  <a:lnTo>
                    <a:pt x="1063" y="428"/>
                  </a:lnTo>
                  <a:lnTo>
                    <a:pt x="1065" y="425"/>
                  </a:lnTo>
                  <a:lnTo>
                    <a:pt x="1067" y="425"/>
                  </a:lnTo>
                  <a:lnTo>
                    <a:pt x="1067" y="423"/>
                  </a:lnTo>
                  <a:lnTo>
                    <a:pt x="1070" y="423"/>
                  </a:lnTo>
                  <a:lnTo>
                    <a:pt x="1075" y="423"/>
                  </a:lnTo>
                  <a:lnTo>
                    <a:pt x="1072" y="421"/>
                  </a:lnTo>
                  <a:lnTo>
                    <a:pt x="1075" y="418"/>
                  </a:lnTo>
                  <a:lnTo>
                    <a:pt x="1077" y="416"/>
                  </a:lnTo>
                  <a:lnTo>
                    <a:pt x="1082" y="409"/>
                  </a:lnTo>
                  <a:lnTo>
                    <a:pt x="1084" y="406"/>
                  </a:lnTo>
                  <a:lnTo>
                    <a:pt x="1093" y="399"/>
                  </a:lnTo>
                  <a:lnTo>
                    <a:pt x="1096" y="399"/>
                  </a:lnTo>
                  <a:lnTo>
                    <a:pt x="1101" y="402"/>
                  </a:lnTo>
                  <a:lnTo>
                    <a:pt x="1103" y="399"/>
                  </a:lnTo>
                  <a:lnTo>
                    <a:pt x="1096" y="397"/>
                  </a:lnTo>
                  <a:lnTo>
                    <a:pt x="1101" y="392"/>
                  </a:lnTo>
                  <a:lnTo>
                    <a:pt x="1105" y="385"/>
                  </a:lnTo>
                  <a:lnTo>
                    <a:pt x="1108" y="385"/>
                  </a:lnTo>
                  <a:lnTo>
                    <a:pt x="1108" y="383"/>
                  </a:lnTo>
                  <a:lnTo>
                    <a:pt x="1110" y="380"/>
                  </a:lnTo>
                  <a:lnTo>
                    <a:pt x="1122" y="371"/>
                  </a:lnTo>
                  <a:lnTo>
                    <a:pt x="1131" y="366"/>
                  </a:lnTo>
                  <a:lnTo>
                    <a:pt x="1138" y="362"/>
                  </a:lnTo>
                  <a:lnTo>
                    <a:pt x="1136" y="359"/>
                  </a:lnTo>
                  <a:lnTo>
                    <a:pt x="1136" y="357"/>
                  </a:lnTo>
                  <a:lnTo>
                    <a:pt x="1141" y="350"/>
                  </a:lnTo>
                  <a:lnTo>
                    <a:pt x="1153" y="338"/>
                  </a:lnTo>
                  <a:lnTo>
                    <a:pt x="1157" y="336"/>
                  </a:lnTo>
                  <a:lnTo>
                    <a:pt x="1162" y="331"/>
                  </a:lnTo>
                  <a:lnTo>
                    <a:pt x="1167" y="328"/>
                  </a:lnTo>
                  <a:lnTo>
                    <a:pt x="1167" y="326"/>
                  </a:lnTo>
                  <a:lnTo>
                    <a:pt x="1183" y="314"/>
                  </a:lnTo>
                  <a:lnTo>
                    <a:pt x="1186" y="312"/>
                  </a:lnTo>
                  <a:lnTo>
                    <a:pt x="1197" y="300"/>
                  </a:lnTo>
                  <a:lnTo>
                    <a:pt x="1197" y="298"/>
                  </a:lnTo>
                  <a:lnTo>
                    <a:pt x="1204" y="293"/>
                  </a:lnTo>
                  <a:lnTo>
                    <a:pt x="1207" y="293"/>
                  </a:lnTo>
                  <a:lnTo>
                    <a:pt x="1209" y="293"/>
                  </a:lnTo>
                  <a:lnTo>
                    <a:pt x="1207" y="291"/>
                  </a:lnTo>
                  <a:lnTo>
                    <a:pt x="1204" y="291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5" name="Freeform 1053"/>
            <p:cNvSpPr>
              <a:spLocks/>
            </p:cNvSpPr>
            <p:nvPr/>
          </p:nvSpPr>
          <p:spPr bwMode="auto">
            <a:xfrm>
              <a:off x="4725988" y="1936751"/>
              <a:ext cx="203200" cy="220663"/>
            </a:xfrm>
            <a:custGeom>
              <a:avLst/>
              <a:gdLst>
                <a:gd name="T0" fmla="*/ 123 w 128"/>
                <a:gd name="T1" fmla="*/ 4 h 139"/>
                <a:gd name="T2" fmla="*/ 116 w 128"/>
                <a:gd name="T3" fmla="*/ 4 h 139"/>
                <a:gd name="T4" fmla="*/ 111 w 128"/>
                <a:gd name="T5" fmla="*/ 9 h 139"/>
                <a:gd name="T6" fmla="*/ 104 w 128"/>
                <a:gd name="T7" fmla="*/ 16 h 139"/>
                <a:gd name="T8" fmla="*/ 102 w 128"/>
                <a:gd name="T9" fmla="*/ 18 h 139"/>
                <a:gd name="T10" fmla="*/ 97 w 128"/>
                <a:gd name="T11" fmla="*/ 23 h 139"/>
                <a:gd name="T12" fmla="*/ 95 w 128"/>
                <a:gd name="T13" fmla="*/ 26 h 139"/>
                <a:gd name="T14" fmla="*/ 93 w 128"/>
                <a:gd name="T15" fmla="*/ 28 h 139"/>
                <a:gd name="T16" fmla="*/ 81 w 128"/>
                <a:gd name="T17" fmla="*/ 42 h 139"/>
                <a:gd name="T18" fmla="*/ 74 w 128"/>
                <a:gd name="T19" fmla="*/ 52 h 139"/>
                <a:gd name="T20" fmla="*/ 69 w 128"/>
                <a:gd name="T21" fmla="*/ 54 h 139"/>
                <a:gd name="T22" fmla="*/ 64 w 128"/>
                <a:gd name="T23" fmla="*/ 61 h 139"/>
                <a:gd name="T24" fmla="*/ 60 w 128"/>
                <a:gd name="T25" fmla="*/ 68 h 139"/>
                <a:gd name="T26" fmla="*/ 57 w 128"/>
                <a:gd name="T27" fmla="*/ 73 h 139"/>
                <a:gd name="T28" fmla="*/ 50 w 128"/>
                <a:gd name="T29" fmla="*/ 77 h 139"/>
                <a:gd name="T30" fmla="*/ 45 w 128"/>
                <a:gd name="T31" fmla="*/ 82 h 139"/>
                <a:gd name="T32" fmla="*/ 36 w 128"/>
                <a:gd name="T33" fmla="*/ 94 h 139"/>
                <a:gd name="T34" fmla="*/ 34 w 128"/>
                <a:gd name="T35" fmla="*/ 99 h 139"/>
                <a:gd name="T36" fmla="*/ 26 w 128"/>
                <a:gd name="T37" fmla="*/ 101 h 139"/>
                <a:gd name="T38" fmla="*/ 17 w 128"/>
                <a:gd name="T39" fmla="*/ 113 h 139"/>
                <a:gd name="T40" fmla="*/ 12 w 128"/>
                <a:gd name="T41" fmla="*/ 120 h 139"/>
                <a:gd name="T42" fmla="*/ 10 w 128"/>
                <a:gd name="T43" fmla="*/ 127 h 139"/>
                <a:gd name="T44" fmla="*/ 3 w 128"/>
                <a:gd name="T45" fmla="*/ 134 h 139"/>
                <a:gd name="T46" fmla="*/ 0 w 128"/>
                <a:gd name="T47" fmla="*/ 137 h 139"/>
                <a:gd name="T48" fmla="*/ 3 w 128"/>
                <a:gd name="T49" fmla="*/ 139 h 139"/>
                <a:gd name="T50" fmla="*/ 8 w 128"/>
                <a:gd name="T51" fmla="*/ 137 h 139"/>
                <a:gd name="T52" fmla="*/ 12 w 128"/>
                <a:gd name="T53" fmla="*/ 132 h 139"/>
                <a:gd name="T54" fmla="*/ 17 w 128"/>
                <a:gd name="T55" fmla="*/ 127 h 139"/>
                <a:gd name="T56" fmla="*/ 24 w 128"/>
                <a:gd name="T57" fmla="*/ 120 h 139"/>
                <a:gd name="T58" fmla="*/ 34 w 128"/>
                <a:gd name="T59" fmla="*/ 111 h 139"/>
                <a:gd name="T60" fmla="*/ 45 w 128"/>
                <a:gd name="T61" fmla="*/ 101 h 139"/>
                <a:gd name="T62" fmla="*/ 50 w 128"/>
                <a:gd name="T63" fmla="*/ 101 h 139"/>
                <a:gd name="T64" fmla="*/ 55 w 128"/>
                <a:gd name="T65" fmla="*/ 96 h 139"/>
                <a:gd name="T66" fmla="*/ 57 w 128"/>
                <a:gd name="T67" fmla="*/ 89 h 139"/>
                <a:gd name="T68" fmla="*/ 62 w 128"/>
                <a:gd name="T69" fmla="*/ 85 h 139"/>
                <a:gd name="T70" fmla="*/ 69 w 128"/>
                <a:gd name="T71" fmla="*/ 77 h 139"/>
                <a:gd name="T72" fmla="*/ 71 w 128"/>
                <a:gd name="T73" fmla="*/ 75 h 139"/>
                <a:gd name="T74" fmla="*/ 76 w 128"/>
                <a:gd name="T75" fmla="*/ 70 h 139"/>
                <a:gd name="T76" fmla="*/ 81 w 128"/>
                <a:gd name="T77" fmla="*/ 63 h 139"/>
                <a:gd name="T78" fmla="*/ 88 w 128"/>
                <a:gd name="T79" fmla="*/ 56 h 139"/>
                <a:gd name="T80" fmla="*/ 90 w 128"/>
                <a:gd name="T81" fmla="*/ 52 h 139"/>
                <a:gd name="T82" fmla="*/ 102 w 128"/>
                <a:gd name="T83" fmla="*/ 40 h 139"/>
                <a:gd name="T84" fmla="*/ 109 w 128"/>
                <a:gd name="T85" fmla="*/ 30 h 139"/>
                <a:gd name="T86" fmla="*/ 114 w 128"/>
                <a:gd name="T87" fmla="*/ 28 h 139"/>
                <a:gd name="T88" fmla="*/ 121 w 128"/>
                <a:gd name="T89" fmla="*/ 23 h 139"/>
                <a:gd name="T90" fmla="*/ 123 w 128"/>
                <a:gd name="T91" fmla="*/ 18 h 139"/>
                <a:gd name="T92" fmla="*/ 126 w 128"/>
                <a:gd name="T93" fmla="*/ 11 h 139"/>
                <a:gd name="T94" fmla="*/ 126 w 128"/>
                <a:gd name="T95" fmla="*/ 4 h 139"/>
                <a:gd name="T96" fmla="*/ 128 w 128"/>
                <a:gd name="T97" fmla="*/ 0 h 139"/>
                <a:gd name="T98" fmla="*/ 126 w 128"/>
                <a:gd name="T9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139">
                  <a:moveTo>
                    <a:pt x="126" y="2"/>
                  </a:moveTo>
                  <a:lnTo>
                    <a:pt x="123" y="4"/>
                  </a:lnTo>
                  <a:lnTo>
                    <a:pt x="121" y="4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1" y="9"/>
                  </a:lnTo>
                  <a:lnTo>
                    <a:pt x="109" y="11"/>
                  </a:lnTo>
                  <a:lnTo>
                    <a:pt x="104" y="16"/>
                  </a:lnTo>
                  <a:lnTo>
                    <a:pt x="102" y="16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7" y="23"/>
                  </a:lnTo>
                  <a:lnTo>
                    <a:pt x="97" y="26"/>
                  </a:lnTo>
                  <a:lnTo>
                    <a:pt x="95" y="26"/>
                  </a:lnTo>
                  <a:lnTo>
                    <a:pt x="95" y="28"/>
                  </a:lnTo>
                  <a:lnTo>
                    <a:pt x="93" y="28"/>
                  </a:lnTo>
                  <a:lnTo>
                    <a:pt x="88" y="35"/>
                  </a:lnTo>
                  <a:lnTo>
                    <a:pt x="81" y="42"/>
                  </a:lnTo>
                  <a:lnTo>
                    <a:pt x="74" y="49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69" y="54"/>
                  </a:lnTo>
                  <a:lnTo>
                    <a:pt x="67" y="59"/>
                  </a:lnTo>
                  <a:lnTo>
                    <a:pt x="64" y="61"/>
                  </a:lnTo>
                  <a:lnTo>
                    <a:pt x="64" y="63"/>
                  </a:lnTo>
                  <a:lnTo>
                    <a:pt x="60" y="68"/>
                  </a:lnTo>
                  <a:lnTo>
                    <a:pt x="57" y="70"/>
                  </a:lnTo>
                  <a:lnTo>
                    <a:pt x="57" y="73"/>
                  </a:lnTo>
                  <a:lnTo>
                    <a:pt x="55" y="75"/>
                  </a:lnTo>
                  <a:lnTo>
                    <a:pt x="50" y="77"/>
                  </a:lnTo>
                  <a:lnTo>
                    <a:pt x="48" y="80"/>
                  </a:lnTo>
                  <a:lnTo>
                    <a:pt x="45" y="82"/>
                  </a:lnTo>
                  <a:lnTo>
                    <a:pt x="38" y="92"/>
                  </a:lnTo>
                  <a:lnTo>
                    <a:pt x="36" y="94"/>
                  </a:lnTo>
                  <a:lnTo>
                    <a:pt x="34" y="96"/>
                  </a:lnTo>
                  <a:lnTo>
                    <a:pt x="34" y="99"/>
                  </a:lnTo>
                  <a:lnTo>
                    <a:pt x="29" y="101"/>
                  </a:lnTo>
                  <a:lnTo>
                    <a:pt x="26" y="101"/>
                  </a:lnTo>
                  <a:lnTo>
                    <a:pt x="22" y="108"/>
                  </a:lnTo>
                  <a:lnTo>
                    <a:pt x="17" y="113"/>
                  </a:lnTo>
                  <a:lnTo>
                    <a:pt x="15" y="115"/>
                  </a:lnTo>
                  <a:lnTo>
                    <a:pt x="12" y="120"/>
                  </a:lnTo>
                  <a:lnTo>
                    <a:pt x="10" y="125"/>
                  </a:lnTo>
                  <a:lnTo>
                    <a:pt x="10" y="127"/>
                  </a:lnTo>
                  <a:lnTo>
                    <a:pt x="5" y="129"/>
                  </a:lnTo>
                  <a:lnTo>
                    <a:pt x="3" y="134"/>
                  </a:lnTo>
                  <a:lnTo>
                    <a:pt x="3" y="137"/>
                  </a:lnTo>
                  <a:lnTo>
                    <a:pt x="0" y="137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5" y="139"/>
                  </a:lnTo>
                  <a:lnTo>
                    <a:pt x="8" y="137"/>
                  </a:lnTo>
                  <a:lnTo>
                    <a:pt x="10" y="134"/>
                  </a:lnTo>
                  <a:lnTo>
                    <a:pt x="12" y="132"/>
                  </a:lnTo>
                  <a:lnTo>
                    <a:pt x="15" y="129"/>
                  </a:lnTo>
                  <a:lnTo>
                    <a:pt x="17" y="127"/>
                  </a:lnTo>
                  <a:lnTo>
                    <a:pt x="22" y="125"/>
                  </a:lnTo>
                  <a:lnTo>
                    <a:pt x="24" y="120"/>
                  </a:lnTo>
                  <a:lnTo>
                    <a:pt x="26" y="120"/>
                  </a:lnTo>
                  <a:lnTo>
                    <a:pt x="34" y="111"/>
                  </a:lnTo>
                  <a:lnTo>
                    <a:pt x="38" y="108"/>
                  </a:lnTo>
                  <a:lnTo>
                    <a:pt x="45" y="101"/>
                  </a:lnTo>
                  <a:lnTo>
                    <a:pt x="48" y="101"/>
                  </a:lnTo>
                  <a:lnTo>
                    <a:pt x="50" y="101"/>
                  </a:lnTo>
                  <a:lnTo>
                    <a:pt x="50" y="99"/>
                  </a:lnTo>
                  <a:lnTo>
                    <a:pt x="55" y="96"/>
                  </a:lnTo>
                  <a:lnTo>
                    <a:pt x="57" y="92"/>
                  </a:lnTo>
                  <a:lnTo>
                    <a:pt x="57" y="89"/>
                  </a:lnTo>
                  <a:lnTo>
                    <a:pt x="60" y="87"/>
                  </a:lnTo>
                  <a:lnTo>
                    <a:pt x="62" y="85"/>
                  </a:lnTo>
                  <a:lnTo>
                    <a:pt x="67" y="77"/>
                  </a:lnTo>
                  <a:lnTo>
                    <a:pt x="69" y="77"/>
                  </a:lnTo>
                  <a:lnTo>
                    <a:pt x="69" y="75"/>
                  </a:lnTo>
                  <a:lnTo>
                    <a:pt x="71" y="75"/>
                  </a:lnTo>
                  <a:lnTo>
                    <a:pt x="74" y="73"/>
                  </a:lnTo>
                  <a:lnTo>
                    <a:pt x="76" y="70"/>
                  </a:lnTo>
                  <a:lnTo>
                    <a:pt x="78" y="66"/>
                  </a:lnTo>
                  <a:lnTo>
                    <a:pt x="81" y="63"/>
                  </a:lnTo>
                  <a:lnTo>
                    <a:pt x="86" y="56"/>
                  </a:lnTo>
                  <a:lnTo>
                    <a:pt x="88" y="56"/>
                  </a:lnTo>
                  <a:lnTo>
                    <a:pt x="88" y="54"/>
                  </a:lnTo>
                  <a:lnTo>
                    <a:pt x="90" y="52"/>
                  </a:lnTo>
                  <a:lnTo>
                    <a:pt x="100" y="44"/>
                  </a:lnTo>
                  <a:lnTo>
                    <a:pt x="102" y="40"/>
                  </a:lnTo>
                  <a:lnTo>
                    <a:pt x="107" y="35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4" y="28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23" y="21"/>
                  </a:lnTo>
                  <a:lnTo>
                    <a:pt x="123" y="18"/>
                  </a:lnTo>
                  <a:lnTo>
                    <a:pt x="126" y="14"/>
                  </a:lnTo>
                  <a:lnTo>
                    <a:pt x="126" y="11"/>
                  </a:lnTo>
                  <a:lnTo>
                    <a:pt x="126" y="7"/>
                  </a:lnTo>
                  <a:lnTo>
                    <a:pt x="126" y="4"/>
                  </a:lnTo>
                  <a:lnTo>
                    <a:pt x="126" y="2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26" y="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6" name="Freeform 1077"/>
            <p:cNvSpPr>
              <a:spLocks/>
            </p:cNvSpPr>
            <p:nvPr/>
          </p:nvSpPr>
          <p:spPr bwMode="auto">
            <a:xfrm>
              <a:off x="4111625" y="2689226"/>
              <a:ext cx="134937" cy="101600"/>
            </a:xfrm>
            <a:custGeom>
              <a:avLst/>
              <a:gdLst>
                <a:gd name="T0" fmla="*/ 2 w 85"/>
                <a:gd name="T1" fmla="*/ 52 h 64"/>
                <a:gd name="T2" fmla="*/ 5 w 85"/>
                <a:gd name="T3" fmla="*/ 55 h 64"/>
                <a:gd name="T4" fmla="*/ 7 w 85"/>
                <a:gd name="T5" fmla="*/ 57 h 64"/>
                <a:gd name="T6" fmla="*/ 12 w 85"/>
                <a:gd name="T7" fmla="*/ 57 h 64"/>
                <a:gd name="T8" fmla="*/ 17 w 85"/>
                <a:gd name="T9" fmla="*/ 57 h 64"/>
                <a:gd name="T10" fmla="*/ 19 w 85"/>
                <a:gd name="T11" fmla="*/ 55 h 64"/>
                <a:gd name="T12" fmla="*/ 24 w 85"/>
                <a:gd name="T13" fmla="*/ 57 h 64"/>
                <a:gd name="T14" fmla="*/ 19 w 85"/>
                <a:gd name="T15" fmla="*/ 64 h 64"/>
                <a:gd name="T16" fmla="*/ 24 w 85"/>
                <a:gd name="T17" fmla="*/ 55 h 64"/>
                <a:gd name="T18" fmla="*/ 26 w 85"/>
                <a:gd name="T19" fmla="*/ 52 h 64"/>
                <a:gd name="T20" fmla="*/ 33 w 85"/>
                <a:gd name="T21" fmla="*/ 50 h 64"/>
                <a:gd name="T22" fmla="*/ 38 w 85"/>
                <a:gd name="T23" fmla="*/ 48 h 64"/>
                <a:gd name="T24" fmla="*/ 59 w 85"/>
                <a:gd name="T25" fmla="*/ 38 h 64"/>
                <a:gd name="T26" fmla="*/ 69 w 85"/>
                <a:gd name="T27" fmla="*/ 36 h 64"/>
                <a:gd name="T28" fmla="*/ 80 w 85"/>
                <a:gd name="T29" fmla="*/ 26 h 64"/>
                <a:gd name="T30" fmla="*/ 85 w 85"/>
                <a:gd name="T31" fmla="*/ 24 h 64"/>
                <a:gd name="T32" fmla="*/ 85 w 85"/>
                <a:gd name="T33" fmla="*/ 17 h 64"/>
                <a:gd name="T34" fmla="*/ 83 w 85"/>
                <a:gd name="T35" fmla="*/ 15 h 64"/>
                <a:gd name="T36" fmla="*/ 80 w 85"/>
                <a:gd name="T37" fmla="*/ 12 h 64"/>
                <a:gd name="T38" fmla="*/ 80 w 85"/>
                <a:gd name="T39" fmla="*/ 8 h 64"/>
                <a:gd name="T40" fmla="*/ 73 w 85"/>
                <a:gd name="T41" fmla="*/ 5 h 64"/>
                <a:gd name="T42" fmla="*/ 57 w 85"/>
                <a:gd name="T43" fmla="*/ 0 h 64"/>
                <a:gd name="T44" fmla="*/ 52 w 85"/>
                <a:gd name="T45" fmla="*/ 0 h 64"/>
                <a:gd name="T46" fmla="*/ 47 w 85"/>
                <a:gd name="T47" fmla="*/ 0 h 64"/>
                <a:gd name="T48" fmla="*/ 43 w 85"/>
                <a:gd name="T49" fmla="*/ 0 h 64"/>
                <a:gd name="T50" fmla="*/ 40 w 85"/>
                <a:gd name="T51" fmla="*/ 3 h 64"/>
                <a:gd name="T52" fmla="*/ 36 w 85"/>
                <a:gd name="T53" fmla="*/ 10 h 64"/>
                <a:gd name="T54" fmla="*/ 33 w 85"/>
                <a:gd name="T55" fmla="*/ 12 h 64"/>
                <a:gd name="T56" fmla="*/ 31 w 85"/>
                <a:gd name="T57" fmla="*/ 17 h 64"/>
                <a:gd name="T58" fmla="*/ 26 w 85"/>
                <a:gd name="T59" fmla="*/ 22 h 64"/>
                <a:gd name="T60" fmla="*/ 21 w 85"/>
                <a:gd name="T61" fmla="*/ 24 h 64"/>
                <a:gd name="T62" fmla="*/ 17 w 85"/>
                <a:gd name="T63" fmla="*/ 26 h 64"/>
                <a:gd name="T64" fmla="*/ 14 w 85"/>
                <a:gd name="T65" fmla="*/ 29 h 64"/>
                <a:gd name="T66" fmla="*/ 12 w 85"/>
                <a:gd name="T67" fmla="*/ 31 h 64"/>
                <a:gd name="T68" fmla="*/ 10 w 85"/>
                <a:gd name="T69" fmla="*/ 33 h 64"/>
                <a:gd name="T70" fmla="*/ 7 w 85"/>
                <a:gd name="T71" fmla="*/ 36 h 64"/>
                <a:gd name="T72" fmla="*/ 5 w 85"/>
                <a:gd name="T73" fmla="*/ 38 h 64"/>
                <a:gd name="T74" fmla="*/ 2 w 85"/>
                <a:gd name="T75" fmla="*/ 41 h 64"/>
                <a:gd name="T76" fmla="*/ 0 w 85"/>
                <a:gd name="T77" fmla="*/ 43 h 64"/>
                <a:gd name="T78" fmla="*/ 0 w 85"/>
                <a:gd name="T79" fmla="*/ 45 h 64"/>
                <a:gd name="T80" fmla="*/ 0 w 85"/>
                <a:gd name="T81" fmla="*/ 50 h 64"/>
                <a:gd name="T82" fmla="*/ 0 w 85"/>
                <a:gd name="T83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5" h="64">
                  <a:moveTo>
                    <a:pt x="0" y="52"/>
                  </a:moveTo>
                  <a:lnTo>
                    <a:pt x="2" y="52"/>
                  </a:lnTo>
                  <a:lnTo>
                    <a:pt x="2" y="55"/>
                  </a:lnTo>
                  <a:lnTo>
                    <a:pt x="5" y="55"/>
                  </a:lnTo>
                  <a:lnTo>
                    <a:pt x="7" y="55"/>
                  </a:lnTo>
                  <a:lnTo>
                    <a:pt x="7" y="57"/>
                  </a:lnTo>
                  <a:lnTo>
                    <a:pt x="10" y="57"/>
                  </a:lnTo>
                  <a:lnTo>
                    <a:pt x="12" y="57"/>
                  </a:lnTo>
                  <a:lnTo>
                    <a:pt x="14" y="57"/>
                  </a:lnTo>
                  <a:lnTo>
                    <a:pt x="17" y="57"/>
                  </a:lnTo>
                  <a:lnTo>
                    <a:pt x="19" y="57"/>
                  </a:lnTo>
                  <a:lnTo>
                    <a:pt x="19" y="55"/>
                  </a:lnTo>
                  <a:lnTo>
                    <a:pt x="21" y="55"/>
                  </a:lnTo>
                  <a:lnTo>
                    <a:pt x="24" y="57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26" y="57"/>
                  </a:lnTo>
                  <a:lnTo>
                    <a:pt x="24" y="55"/>
                  </a:lnTo>
                  <a:lnTo>
                    <a:pt x="26" y="55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33" y="50"/>
                  </a:lnTo>
                  <a:lnTo>
                    <a:pt x="36" y="48"/>
                  </a:lnTo>
                  <a:lnTo>
                    <a:pt x="38" y="48"/>
                  </a:lnTo>
                  <a:lnTo>
                    <a:pt x="57" y="38"/>
                  </a:lnTo>
                  <a:lnTo>
                    <a:pt x="59" y="38"/>
                  </a:lnTo>
                  <a:lnTo>
                    <a:pt x="62" y="36"/>
                  </a:lnTo>
                  <a:lnTo>
                    <a:pt x="69" y="36"/>
                  </a:lnTo>
                  <a:lnTo>
                    <a:pt x="78" y="31"/>
                  </a:lnTo>
                  <a:lnTo>
                    <a:pt x="80" y="26"/>
                  </a:lnTo>
                  <a:lnTo>
                    <a:pt x="83" y="26"/>
                  </a:lnTo>
                  <a:lnTo>
                    <a:pt x="85" y="24"/>
                  </a:lnTo>
                  <a:lnTo>
                    <a:pt x="85" y="19"/>
                  </a:lnTo>
                  <a:lnTo>
                    <a:pt x="85" y="17"/>
                  </a:lnTo>
                  <a:lnTo>
                    <a:pt x="85" y="15"/>
                  </a:lnTo>
                  <a:lnTo>
                    <a:pt x="83" y="15"/>
                  </a:lnTo>
                  <a:lnTo>
                    <a:pt x="83" y="1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80" y="8"/>
                  </a:lnTo>
                  <a:lnTo>
                    <a:pt x="78" y="8"/>
                  </a:lnTo>
                  <a:lnTo>
                    <a:pt x="73" y="5"/>
                  </a:lnTo>
                  <a:lnTo>
                    <a:pt x="66" y="3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3" y="3"/>
                  </a:lnTo>
                  <a:lnTo>
                    <a:pt x="40" y="3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1" y="15"/>
                  </a:lnTo>
                  <a:lnTo>
                    <a:pt x="31" y="17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2" y="29"/>
                  </a:lnTo>
                  <a:lnTo>
                    <a:pt x="12" y="31"/>
                  </a:lnTo>
                  <a:lnTo>
                    <a:pt x="10" y="31"/>
                  </a:lnTo>
                  <a:lnTo>
                    <a:pt x="10" y="33"/>
                  </a:lnTo>
                  <a:lnTo>
                    <a:pt x="7" y="33"/>
                  </a:lnTo>
                  <a:lnTo>
                    <a:pt x="7" y="36"/>
                  </a:lnTo>
                  <a:lnTo>
                    <a:pt x="5" y="36"/>
                  </a:lnTo>
                  <a:lnTo>
                    <a:pt x="5" y="38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7" name="Freeform 1270"/>
            <p:cNvSpPr>
              <a:spLocks/>
            </p:cNvSpPr>
            <p:nvPr/>
          </p:nvSpPr>
          <p:spPr bwMode="auto">
            <a:xfrm>
              <a:off x="6324600" y="1125538"/>
              <a:ext cx="112712" cy="214313"/>
            </a:xfrm>
            <a:custGeom>
              <a:avLst/>
              <a:gdLst>
                <a:gd name="T0" fmla="*/ 66 w 71"/>
                <a:gd name="T1" fmla="*/ 64 h 135"/>
                <a:gd name="T2" fmla="*/ 63 w 71"/>
                <a:gd name="T3" fmla="*/ 59 h 135"/>
                <a:gd name="T4" fmla="*/ 56 w 71"/>
                <a:gd name="T5" fmla="*/ 57 h 135"/>
                <a:gd name="T6" fmla="*/ 49 w 71"/>
                <a:gd name="T7" fmla="*/ 50 h 135"/>
                <a:gd name="T8" fmla="*/ 49 w 71"/>
                <a:gd name="T9" fmla="*/ 45 h 135"/>
                <a:gd name="T10" fmla="*/ 47 w 71"/>
                <a:gd name="T11" fmla="*/ 43 h 135"/>
                <a:gd name="T12" fmla="*/ 37 w 71"/>
                <a:gd name="T13" fmla="*/ 43 h 135"/>
                <a:gd name="T14" fmla="*/ 28 w 71"/>
                <a:gd name="T15" fmla="*/ 33 h 135"/>
                <a:gd name="T16" fmla="*/ 28 w 71"/>
                <a:gd name="T17" fmla="*/ 29 h 135"/>
                <a:gd name="T18" fmla="*/ 26 w 71"/>
                <a:gd name="T19" fmla="*/ 24 h 135"/>
                <a:gd name="T20" fmla="*/ 23 w 71"/>
                <a:gd name="T21" fmla="*/ 14 h 135"/>
                <a:gd name="T22" fmla="*/ 23 w 71"/>
                <a:gd name="T23" fmla="*/ 5 h 135"/>
                <a:gd name="T24" fmla="*/ 19 w 71"/>
                <a:gd name="T25" fmla="*/ 0 h 135"/>
                <a:gd name="T26" fmla="*/ 11 w 71"/>
                <a:gd name="T27" fmla="*/ 5 h 135"/>
                <a:gd name="T28" fmla="*/ 4 w 71"/>
                <a:gd name="T29" fmla="*/ 10 h 135"/>
                <a:gd name="T30" fmla="*/ 2 w 71"/>
                <a:gd name="T31" fmla="*/ 14 h 135"/>
                <a:gd name="T32" fmla="*/ 4 w 71"/>
                <a:gd name="T33" fmla="*/ 19 h 135"/>
                <a:gd name="T34" fmla="*/ 9 w 71"/>
                <a:gd name="T35" fmla="*/ 29 h 135"/>
                <a:gd name="T36" fmla="*/ 7 w 71"/>
                <a:gd name="T37" fmla="*/ 33 h 135"/>
                <a:gd name="T38" fmla="*/ 9 w 71"/>
                <a:gd name="T39" fmla="*/ 36 h 135"/>
                <a:gd name="T40" fmla="*/ 9 w 71"/>
                <a:gd name="T41" fmla="*/ 40 h 135"/>
                <a:gd name="T42" fmla="*/ 14 w 71"/>
                <a:gd name="T43" fmla="*/ 43 h 135"/>
                <a:gd name="T44" fmla="*/ 16 w 71"/>
                <a:gd name="T45" fmla="*/ 47 h 135"/>
                <a:gd name="T46" fmla="*/ 14 w 71"/>
                <a:gd name="T47" fmla="*/ 57 h 135"/>
                <a:gd name="T48" fmla="*/ 7 w 71"/>
                <a:gd name="T49" fmla="*/ 64 h 135"/>
                <a:gd name="T50" fmla="*/ 7 w 71"/>
                <a:gd name="T51" fmla="*/ 73 h 135"/>
                <a:gd name="T52" fmla="*/ 14 w 71"/>
                <a:gd name="T53" fmla="*/ 81 h 135"/>
                <a:gd name="T54" fmla="*/ 19 w 71"/>
                <a:gd name="T55" fmla="*/ 90 h 135"/>
                <a:gd name="T56" fmla="*/ 19 w 71"/>
                <a:gd name="T57" fmla="*/ 95 h 135"/>
                <a:gd name="T58" fmla="*/ 23 w 71"/>
                <a:gd name="T59" fmla="*/ 99 h 135"/>
                <a:gd name="T60" fmla="*/ 26 w 71"/>
                <a:gd name="T61" fmla="*/ 102 h 135"/>
                <a:gd name="T62" fmla="*/ 28 w 71"/>
                <a:gd name="T63" fmla="*/ 109 h 135"/>
                <a:gd name="T64" fmla="*/ 33 w 71"/>
                <a:gd name="T65" fmla="*/ 114 h 135"/>
                <a:gd name="T66" fmla="*/ 40 w 71"/>
                <a:gd name="T67" fmla="*/ 118 h 135"/>
                <a:gd name="T68" fmla="*/ 42 w 71"/>
                <a:gd name="T69" fmla="*/ 128 h 135"/>
                <a:gd name="T70" fmla="*/ 49 w 71"/>
                <a:gd name="T71" fmla="*/ 133 h 135"/>
                <a:gd name="T72" fmla="*/ 59 w 71"/>
                <a:gd name="T73" fmla="*/ 133 h 135"/>
                <a:gd name="T74" fmla="*/ 61 w 71"/>
                <a:gd name="T75" fmla="*/ 128 h 135"/>
                <a:gd name="T76" fmla="*/ 66 w 71"/>
                <a:gd name="T77" fmla="*/ 116 h 135"/>
                <a:gd name="T78" fmla="*/ 66 w 71"/>
                <a:gd name="T79" fmla="*/ 107 h 135"/>
                <a:gd name="T80" fmla="*/ 68 w 71"/>
                <a:gd name="T81" fmla="*/ 102 h 135"/>
                <a:gd name="T82" fmla="*/ 61 w 71"/>
                <a:gd name="T83" fmla="*/ 99 h 135"/>
                <a:gd name="T84" fmla="*/ 66 w 71"/>
                <a:gd name="T85" fmla="*/ 95 h 135"/>
                <a:gd name="T86" fmla="*/ 61 w 71"/>
                <a:gd name="T87" fmla="*/ 95 h 135"/>
                <a:gd name="T88" fmla="*/ 56 w 71"/>
                <a:gd name="T89" fmla="*/ 90 h 135"/>
                <a:gd name="T90" fmla="*/ 56 w 71"/>
                <a:gd name="T91" fmla="*/ 83 h 135"/>
                <a:gd name="T92" fmla="*/ 59 w 71"/>
                <a:gd name="T93" fmla="*/ 78 h 135"/>
                <a:gd name="T94" fmla="*/ 61 w 71"/>
                <a:gd name="T95" fmla="*/ 73 h 135"/>
                <a:gd name="T96" fmla="*/ 63 w 71"/>
                <a:gd name="T97" fmla="*/ 6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135">
                  <a:moveTo>
                    <a:pt x="63" y="69"/>
                  </a:moveTo>
                  <a:lnTo>
                    <a:pt x="66" y="69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59" y="64"/>
                  </a:lnTo>
                  <a:lnTo>
                    <a:pt x="59" y="62"/>
                  </a:lnTo>
                  <a:lnTo>
                    <a:pt x="61" y="62"/>
                  </a:lnTo>
                  <a:lnTo>
                    <a:pt x="63" y="59"/>
                  </a:lnTo>
                  <a:lnTo>
                    <a:pt x="63" y="57"/>
                  </a:lnTo>
                  <a:lnTo>
                    <a:pt x="61" y="57"/>
                  </a:lnTo>
                  <a:lnTo>
                    <a:pt x="59" y="55"/>
                  </a:lnTo>
                  <a:lnTo>
                    <a:pt x="56" y="57"/>
                  </a:lnTo>
                  <a:lnTo>
                    <a:pt x="54" y="57"/>
                  </a:lnTo>
                  <a:lnTo>
                    <a:pt x="52" y="57"/>
                  </a:lnTo>
                  <a:lnTo>
                    <a:pt x="49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47" y="47"/>
                  </a:lnTo>
                  <a:lnTo>
                    <a:pt x="47" y="45"/>
                  </a:lnTo>
                  <a:lnTo>
                    <a:pt x="49" y="45"/>
                  </a:lnTo>
                  <a:lnTo>
                    <a:pt x="52" y="45"/>
                  </a:lnTo>
                  <a:lnTo>
                    <a:pt x="49" y="45"/>
                  </a:lnTo>
                  <a:lnTo>
                    <a:pt x="49" y="43"/>
                  </a:lnTo>
                  <a:lnTo>
                    <a:pt x="47" y="43"/>
                  </a:lnTo>
                  <a:lnTo>
                    <a:pt x="45" y="43"/>
                  </a:lnTo>
                  <a:lnTo>
                    <a:pt x="42" y="43"/>
                  </a:lnTo>
                  <a:lnTo>
                    <a:pt x="40" y="43"/>
                  </a:lnTo>
                  <a:lnTo>
                    <a:pt x="37" y="43"/>
                  </a:lnTo>
                  <a:lnTo>
                    <a:pt x="35" y="40"/>
                  </a:lnTo>
                  <a:lnTo>
                    <a:pt x="33" y="38"/>
                  </a:lnTo>
                  <a:lnTo>
                    <a:pt x="30" y="36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6" y="29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6" y="21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3" y="14"/>
                  </a:lnTo>
                  <a:lnTo>
                    <a:pt x="23" y="12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1" y="5"/>
                  </a:lnTo>
                  <a:lnTo>
                    <a:pt x="9" y="7"/>
                  </a:lnTo>
                  <a:lnTo>
                    <a:pt x="7" y="10"/>
                  </a:lnTo>
                  <a:lnTo>
                    <a:pt x="4" y="7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7" y="29"/>
                  </a:lnTo>
                  <a:lnTo>
                    <a:pt x="9" y="29"/>
                  </a:lnTo>
                  <a:lnTo>
                    <a:pt x="7" y="29"/>
                  </a:lnTo>
                  <a:lnTo>
                    <a:pt x="7" y="31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4" y="40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9" y="45"/>
                  </a:lnTo>
                  <a:lnTo>
                    <a:pt x="14" y="45"/>
                  </a:lnTo>
                  <a:lnTo>
                    <a:pt x="16" y="47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5"/>
                  </a:lnTo>
                  <a:lnTo>
                    <a:pt x="14" y="57"/>
                  </a:lnTo>
                  <a:lnTo>
                    <a:pt x="9" y="59"/>
                  </a:lnTo>
                  <a:lnTo>
                    <a:pt x="7" y="59"/>
                  </a:lnTo>
                  <a:lnTo>
                    <a:pt x="7" y="62"/>
                  </a:lnTo>
                  <a:lnTo>
                    <a:pt x="7" y="64"/>
                  </a:lnTo>
                  <a:lnTo>
                    <a:pt x="7" y="66"/>
                  </a:lnTo>
                  <a:lnTo>
                    <a:pt x="7" y="69"/>
                  </a:lnTo>
                  <a:lnTo>
                    <a:pt x="7" y="71"/>
                  </a:lnTo>
                  <a:lnTo>
                    <a:pt x="7" y="73"/>
                  </a:lnTo>
                  <a:lnTo>
                    <a:pt x="9" y="73"/>
                  </a:lnTo>
                  <a:lnTo>
                    <a:pt x="9" y="76"/>
                  </a:lnTo>
                  <a:lnTo>
                    <a:pt x="11" y="78"/>
                  </a:lnTo>
                  <a:lnTo>
                    <a:pt x="14" y="81"/>
                  </a:lnTo>
                  <a:lnTo>
                    <a:pt x="16" y="83"/>
                  </a:lnTo>
                  <a:lnTo>
                    <a:pt x="19" y="85"/>
                  </a:lnTo>
                  <a:lnTo>
                    <a:pt x="19" y="88"/>
                  </a:lnTo>
                  <a:lnTo>
                    <a:pt x="19" y="90"/>
                  </a:lnTo>
                  <a:lnTo>
                    <a:pt x="16" y="90"/>
                  </a:lnTo>
                  <a:lnTo>
                    <a:pt x="16" y="92"/>
                  </a:lnTo>
                  <a:lnTo>
                    <a:pt x="19" y="92"/>
                  </a:lnTo>
                  <a:lnTo>
                    <a:pt x="19" y="95"/>
                  </a:lnTo>
                  <a:lnTo>
                    <a:pt x="21" y="92"/>
                  </a:lnTo>
                  <a:lnTo>
                    <a:pt x="23" y="95"/>
                  </a:lnTo>
                  <a:lnTo>
                    <a:pt x="23" y="97"/>
                  </a:lnTo>
                  <a:lnTo>
                    <a:pt x="23" y="99"/>
                  </a:lnTo>
                  <a:lnTo>
                    <a:pt x="26" y="99"/>
                  </a:lnTo>
                  <a:lnTo>
                    <a:pt x="28" y="102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8" y="102"/>
                  </a:lnTo>
                  <a:lnTo>
                    <a:pt x="28" y="104"/>
                  </a:lnTo>
                  <a:lnTo>
                    <a:pt x="28" y="107"/>
                  </a:lnTo>
                  <a:lnTo>
                    <a:pt x="28" y="109"/>
                  </a:lnTo>
                  <a:lnTo>
                    <a:pt x="28" y="111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0" y="116"/>
                  </a:lnTo>
                  <a:lnTo>
                    <a:pt x="40" y="118"/>
                  </a:lnTo>
                  <a:lnTo>
                    <a:pt x="40" y="121"/>
                  </a:lnTo>
                  <a:lnTo>
                    <a:pt x="40" y="123"/>
                  </a:lnTo>
                  <a:lnTo>
                    <a:pt x="42" y="125"/>
                  </a:lnTo>
                  <a:lnTo>
                    <a:pt x="42" y="128"/>
                  </a:lnTo>
                  <a:lnTo>
                    <a:pt x="45" y="128"/>
                  </a:lnTo>
                  <a:lnTo>
                    <a:pt x="47" y="130"/>
                  </a:lnTo>
                  <a:lnTo>
                    <a:pt x="49" y="130"/>
                  </a:lnTo>
                  <a:lnTo>
                    <a:pt x="49" y="133"/>
                  </a:lnTo>
                  <a:lnTo>
                    <a:pt x="52" y="130"/>
                  </a:lnTo>
                  <a:lnTo>
                    <a:pt x="54" y="130"/>
                  </a:lnTo>
                  <a:lnTo>
                    <a:pt x="56" y="135"/>
                  </a:lnTo>
                  <a:lnTo>
                    <a:pt x="59" y="133"/>
                  </a:lnTo>
                  <a:lnTo>
                    <a:pt x="59" y="130"/>
                  </a:lnTo>
                  <a:lnTo>
                    <a:pt x="56" y="128"/>
                  </a:lnTo>
                  <a:lnTo>
                    <a:pt x="59" y="128"/>
                  </a:lnTo>
                  <a:lnTo>
                    <a:pt x="61" y="128"/>
                  </a:lnTo>
                  <a:lnTo>
                    <a:pt x="63" y="125"/>
                  </a:lnTo>
                  <a:lnTo>
                    <a:pt x="63" y="123"/>
                  </a:lnTo>
                  <a:lnTo>
                    <a:pt x="66" y="121"/>
                  </a:lnTo>
                  <a:lnTo>
                    <a:pt x="66" y="116"/>
                  </a:lnTo>
                  <a:lnTo>
                    <a:pt x="66" y="114"/>
                  </a:lnTo>
                  <a:lnTo>
                    <a:pt x="66" y="111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6" y="104"/>
                  </a:lnTo>
                  <a:lnTo>
                    <a:pt x="63" y="104"/>
                  </a:lnTo>
                  <a:lnTo>
                    <a:pt x="63" y="102"/>
                  </a:lnTo>
                  <a:lnTo>
                    <a:pt x="68" y="102"/>
                  </a:lnTo>
                  <a:lnTo>
                    <a:pt x="66" y="102"/>
                  </a:lnTo>
                  <a:lnTo>
                    <a:pt x="63" y="102"/>
                  </a:lnTo>
                  <a:lnTo>
                    <a:pt x="61" y="102"/>
                  </a:lnTo>
                  <a:lnTo>
                    <a:pt x="61" y="99"/>
                  </a:lnTo>
                  <a:lnTo>
                    <a:pt x="71" y="97"/>
                  </a:lnTo>
                  <a:lnTo>
                    <a:pt x="68" y="97"/>
                  </a:lnTo>
                  <a:lnTo>
                    <a:pt x="71" y="95"/>
                  </a:lnTo>
                  <a:lnTo>
                    <a:pt x="66" y="95"/>
                  </a:lnTo>
                  <a:lnTo>
                    <a:pt x="63" y="95"/>
                  </a:lnTo>
                  <a:lnTo>
                    <a:pt x="61" y="95"/>
                  </a:lnTo>
                  <a:lnTo>
                    <a:pt x="61" y="97"/>
                  </a:lnTo>
                  <a:lnTo>
                    <a:pt x="61" y="95"/>
                  </a:lnTo>
                  <a:lnTo>
                    <a:pt x="56" y="97"/>
                  </a:lnTo>
                  <a:lnTo>
                    <a:pt x="56" y="95"/>
                  </a:lnTo>
                  <a:lnTo>
                    <a:pt x="54" y="90"/>
                  </a:lnTo>
                  <a:lnTo>
                    <a:pt x="56" y="90"/>
                  </a:lnTo>
                  <a:lnTo>
                    <a:pt x="54" y="88"/>
                  </a:lnTo>
                  <a:lnTo>
                    <a:pt x="56" y="88"/>
                  </a:lnTo>
                  <a:lnTo>
                    <a:pt x="56" y="85"/>
                  </a:lnTo>
                  <a:lnTo>
                    <a:pt x="56" y="83"/>
                  </a:lnTo>
                  <a:lnTo>
                    <a:pt x="54" y="83"/>
                  </a:lnTo>
                  <a:lnTo>
                    <a:pt x="56" y="81"/>
                  </a:lnTo>
                  <a:lnTo>
                    <a:pt x="56" y="78"/>
                  </a:lnTo>
                  <a:lnTo>
                    <a:pt x="59" y="78"/>
                  </a:lnTo>
                  <a:lnTo>
                    <a:pt x="59" y="76"/>
                  </a:lnTo>
                  <a:lnTo>
                    <a:pt x="61" y="76"/>
                  </a:lnTo>
                  <a:lnTo>
                    <a:pt x="59" y="73"/>
                  </a:lnTo>
                  <a:lnTo>
                    <a:pt x="61" y="73"/>
                  </a:lnTo>
                  <a:lnTo>
                    <a:pt x="63" y="73"/>
                  </a:lnTo>
                  <a:lnTo>
                    <a:pt x="68" y="71"/>
                  </a:lnTo>
                  <a:lnTo>
                    <a:pt x="63" y="71"/>
                  </a:lnTo>
                  <a:lnTo>
                    <a:pt x="63" y="69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8" name="Freeform 1317"/>
            <p:cNvSpPr>
              <a:spLocks/>
            </p:cNvSpPr>
            <p:nvPr/>
          </p:nvSpPr>
          <p:spPr bwMode="auto">
            <a:xfrm>
              <a:off x="6507163" y="1111251"/>
              <a:ext cx="71437" cy="146050"/>
            </a:xfrm>
            <a:custGeom>
              <a:avLst/>
              <a:gdLst>
                <a:gd name="T0" fmla="*/ 0 w 45"/>
                <a:gd name="T1" fmla="*/ 40 h 92"/>
                <a:gd name="T2" fmla="*/ 3 w 45"/>
                <a:gd name="T3" fmla="*/ 40 h 92"/>
                <a:gd name="T4" fmla="*/ 5 w 45"/>
                <a:gd name="T5" fmla="*/ 40 h 92"/>
                <a:gd name="T6" fmla="*/ 5 w 45"/>
                <a:gd name="T7" fmla="*/ 42 h 92"/>
                <a:gd name="T8" fmla="*/ 5 w 45"/>
                <a:gd name="T9" fmla="*/ 45 h 92"/>
                <a:gd name="T10" fmla="*/ 10 w 45"/>
                <a:gd name="T11" fmla="*/ 45 h 92"/>
                <a:gd name="T12" fmla="*/ 10 w 45"/>
                <a:gd name="T13" fmla="*/ 47 h 92"/>
                <a:gd name="T14" fmla="*/ 5 w 45"/>
                <a:gd name="T15" fmla="*/ 47 h 92"/>
                <a:gd name="T16" fmla="*/ 5 w 45"/>
                <a:gd name="T17" fmla="*/ 49 h 92"/>
                <a:gd name="T18" fmla="*/ 5 w 45"/>
                <a:gd name="T19" fmla="*/ 52 h 92"/>
                <a:gd name="T20" fmla="*/ 8 w 45"/>
                <a:gd name="T21" fmla="*/ 52 h 92"/>
                <a:gd name="T22" fmla="*/ 15 w 45"/>
                <a:gd name="T23" fmla="*/ 61 h 92"/>
                <a:gd name="T24" fmla="*/ 12 w 45"/>
                <a:gd name="T25" fmla="*/ 73 h 92"/>
                <a:gd name="T26" fmla="*/ 10 w 45"/>
                <a:gd name="T27" fmla="*/ 75 h 92"/>
                <a:gd name="T28" fmla="*/ 12 w 45"/>
                <a:gd name="T29" fmla="*/ 80 h 92"/>
                <a:gd name="T30" fmla="*/ 19 w 45"/>
                <a:gd name="T31" fmla="*/ 85 h 92"/>
                <a:gd name="T32" fmla="*/ 26 w 45"/>
                <a:gd name="T33" fmla="*/ 92 h 92"/>
                <a:gd name="T34" fmla="*/ 31 w 45"/>
                <a:gd name="T35" fmla="*/ 90 h 92"/>
                <a:gd name="T36" fmla="*/ 29 w 45"/>
                <a:gd name="T37" fmla="*/ 87 h 92"/>
                <a:gd name="T38" fmla="*/ 22 w 45"/>
                <a:gd name="T39" fmla="*/ 78 h 92"/>
                <a:gd name="T40" fmla="*/ 22 w 45"/>
                <a:gd name="T41" fmla="*/ 75 h 92"/>
                <a:gd name="T42" fmla="*/ 26 w 45"/>
                <a:gd name="T43" fmla="*/ 56 h 92"/>
                <a:gd name="T44" fmla="*/ 24 w 45"/>
                <a:gd name="T45" fmla="*/ 47 h 92"/>
                <a:gd name="T46" fmla="*/ 26 w 45"/>
                <a:gd name="T47" fmla="*/ 42 h 92"/>
                <a:gd name="T48" fmla="*/ 26 w 45"/>
                <a:gd name="T49" fmla="*/ 42 h 92"/>
                <a:gd name="T50" fmla="*/ 29 w 45"/>
                <a:gd name="T51" fmla="*/ 38 h 92"/>
                <a:gd name="T52" fmla="*/ 31 w 45"/>
                <a:gd name="T53" fmla="*/ 35 h 92"/>
                <a:gd name="T54" fmla="*/ 45 w 45"/>
                <a:gd name="T55" fmla="*/ 30 h 92"/>
                <a:gd name="T56" fmla="*/ 26 w 45"/>
                <a:gd name="T57" fmla="*/ 16 h 92"/>
                <a:gd name="T58" fmla="*/ 26 w 45"/>
                <a:gd name="T59" fmla="*/ 12 h 92"/>
                <a:gd name="T60" fmla="*/ 24 w 45"/>
                <a:gd name="T61" fmla="*/ 4 h 92"/>
                <a:gd name="T62" fmla="*/ 15 w 45"/>
                <a:gd name="T63" fmla="*/ 0 h 92"/>
                <a:gd name="T64" fmla="*/ 5 w 45"/>
                <a:gd name="T65" fmla="*/ 0 h 92"/>
                <a:gd name="T66" fmla="*/ 5 w 45"/>
                <a:gd name="T67" fmla="*/ 2 h 92"/>
                <a:gd name="T68" fmla="*/ 5 w 45"/>
                <a:gd name="T69" fmla="*/ 7 h 92"/>
                <a:gd name="T70" fmla="*/ 5 w 45"/>
                <a:gd name="T71" fmla="*/ 9 h 92"/>
                <a:gd name="T72" fmla="*/ 5 w 45"/>
                <a:gd name="T73" fmla="*/ 12 h 92"/>
                <a:gd name="T74" fmla="*/ 5 w 45"/>
                <a:gd name="T75" fmla="*/ 14 h 92"/>
                <a:gd name="T76" fmla="*/ 8 w 45"/>
                <a:gd name="T77" fmla="*/ 14 h 92"/>
                <a:gd name="T78" fmla="*/ 5 w 45"/>
                <a:gd name="T79" fmla="*/ 19 h 92"/>
                <a:gd name="T80" fmla="*/ 8 w 45"/>
                <a:gd name="T81" fmla="*/ 23 h 92"/>
                <a:gd name="T82" fmla="*/ 5 w 45"/>
                <a:gd name="T83" fmla="*/ 26 h 92"/>
                <a:gd name="T84" fmla="*/ 5 w 45"/>
                <a:gd name="T85" fmla="*/ 28 h 92"/>
                <a:gd name="T86" fmla="*/ 5 w 45"/>
                <a:gd name="T87" fmla="*/ 30 h 92"/>
                <a:gd name="T88" fmla="*/ 5 w 45"/>
                <a:gd name="T89" fmla="*/ 33 h 92"/>
                <a:gd name="T90" fmla="*/ 8 w 45"/>
                <a:gd name="T91" fmla="*/ 33 h 92"/>
                <a:gd name="T92" fmla="*/ 8 w 45"/>
                <a:gd name="T93" fmla="*/ 35 h 92"/>
                <a:gd name="T94" fmla="*/ 5 w 45"/>
                <a:gd name="T95" fmla="*/ 35 h 92"/>
                <a:gd name="T96" fmla="*/ 5 w 45"/>
                <a:gd name="T97" fmla="*/ 38 h 92"/>
                <a:gd name="T98" fmla="*/ 3 w 45"/>
                <a:gd name="T99" fmla="*/ 38 h 92"/>
                <a:gd name="T100" fmla="*/ 0 w 45"/>
                <a:gd name="T101" fmla="*/ 38 h 92"/>
                <a:gd name="T102" fmla="*/ 0 w 45"/>
                <a:gd name="T103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" h="92">
                  <a:moveTo>
                    <a:pt x="0" y="40"/>
                  </a:moveTo>
                  <a:lnTo>
                    <a:pt x="3" y="40"/>
                  </a:lnTo>
                  <a:lnTo>
                    <a:pt x="5" y="40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5" y="52"/>
                  </a:lnTo>
                  <a:lnTo>
                    <a:pt x="8" y="52"/>
                  </a:lnTo>
                  <a:lnTo>
                    <a:pt x="15" y="61"/>
                  </a:lnTo>
                  <a:lnTo>
                    <a:pt x="12" y="73"/>
                  </a:lnTo>
                  <a:lnTo>
                    <a:pt x="10" y="75"/>
                  </a:lnTo>
                  <a:lnTo>
                    <a:pt x="12" y="80"/>
                  </a:lnTo>
                  <a:lnTo>
                    <a:pt x="19" y="85"/>
                  </a:lnTo>
                  <a:lnTo>
                    <a:pt x="26" y="92"/>
                  </a:lnTo>
                  <a:lnTo>
                    <a:pt x="31" y="90"/>
                  </a:lnTo>
                  <a:lnTo>
                    <a:pt x="29" y="87"/>
                  </a:lnTo>
                  <a:lnTo>
                    <a:pt x="22" y="78"/>
                  </a:lnTo>
                  <a:lnTo>
                    <a:pt x="22" y="75"/>
                  </a:lnTo>
                  <a:lnTo>
                    <a:pt x="26" y="56"/>
                  </a:lnTo>
                  <a:lnTo>
                    <a:pt x="24" y="47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5"/>
                  </a:lnTo>
                  <a:lnTo>
                    <a:pt x="45" y="30"/>
                  </a:lnTo>
                  <a:lnTo>
                    <a:pt x="26" y="16"/>
                  </a:lnTo>
                  <a:lnTo>
                    <a:pt x="26" y="12"/>
                  </a:lnTo>
                  <a:lnTo>
                    <a:pt x="24" y="4"/>
                  </a:lnTo>
                  <a:lnTo>
                    <a:pt x="1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8" y="23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30"/>
                  </a:lnTo>
                  <a:lnTo>
                    <a:pt x="5" y="33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5" y="35"/>
                  </a:lnTo>
                  <a:lnTo>
                    <a:pt x="5" y="38"/>
                  </a:lnTo>
                  <a:lnTo>
                    <a:pt x="3" y="38"/>
                  </a:lnTo>
                  <a:lnTo>
                    <a:pt x="0" y="38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9" name="Freeform 1328"/>
            <p:cNvSpPr>
              <a:spLocks/>
            </p:cNvSpPr>
            <p:nvPr/>
          </p:nvSpPr>
          <p:spPr bwMode="auto">
            <a:xfrm>
              <a:off x="5375275" y="1695451"/>
              <a:ext cx="206375" cy="123825"/>
            </a:xfrm>
            <a:custGeom>
              <a:avLst/>
              <a:gdLst>
                <a:gd name="T0" fmla="*/ 26 w 130"/>
                <a:gd name="T1" fmla="*/ 69 h 78"/>
                <a:gd name="T2" fmla="*/ 33 w 130"/>
                <a:gd name="T3" fmla="*/ 71 h 78"/>
                <a:gd name="T4" fmla="*/ 38 w 130"/>
                <a:gd name="T5" fmla="*/ 71 h 78"/>
                <a:gd name="T6" fmla="*/ 43 w 130"/>
                <a:gd name="T7" fmla="*/ 71 h 78"/>
                <a:gd name="T8" fmla="*/ 87 w 130"/>
                <a:gd name="T9" fmla="*/ 78 h 78"/>
                <a:gd name="T10" fmla="*/ 99 w 130"/>
                <a:gd name="T11" fmla="*/ 76 h 78"/>
                <a:gd name="T12" fmla="*/ 104 w 130"/>
                <a:gd name="T13" fmla="*/ 76 h 78"/>
                <a:gd name="T14" fmla="*/ 109 w 130"/>
                <a:gd name="T15" fmla="*/ 76 h 78"/>
                <a:gd name="T16" fmla="*/ 113 w 130"/>
                <a:gd name="T17" fmla="*/ 76 h 78"/>
                <a:gd name="T18" fmla="*/ 116 w 130"/>
                <a:gd name="T19" fmla="*/ 76 h 78"/>
                <a:gd name="T20" fmla="*/ 118 w 130"/>
                <a:gd name="T21" fmla="*/ 74 h 78"/>
                <a:gd name="T22" fmla="*/ 123 w 130"/>
                <a:gd name="T23" fmla="*/ 74 h 78"/>
                <a:gd name="T24" fmla="*/ 128 w 130"/>
                <a:gd name="T25" fmla="*/ 69 h 78"/>
                <a:gd name="T26" fmla="*/ 130 w 130"/>
                <a:gd name="T27" fmla="*/ 66 h 78"/>
                <a:gd name="T28" fmla="*/ 130 w 130"/>
                <a:gd name="T29" fmla="*/ 62 h 78"/>
                <a:gd name="T30" fmla="*/ 130 w 130"/>
                <a:gd name="T31" fmla="*/ 57 h 78"/>
                <a:gd name="T32" fmla="*/ 130 w 130"/>
                <a:gd name="T33" fmla="*/ 52 h 78"/>
                <a:gd name="T34" fmla="*/ 128 w 130"/>
                <a:gd name="T35" fmla="*/ 50 h 78"/>
                <a:gd name="T36" fmla="*/ 125 w 130"/>
                <a:gd name="T37" fmla="*/ 48 h 78"/>
                <a:gd name="T38" fmla="*/ 123 w 130"/>
                <a:gd name="T39" fmla="*/ 45 h 78"/>
                <a:gd name="T40" fmla="*/ 121 w 130"/>
                <a:gd name="T41" fmla="*/ 43 h 78"/>
                <a:gd name="T42" fmla="*/ 118 w 130"/>
                <a:gd name="T43" fmla="*/ 40 h 78"/>
                <a:gd name="T44" fmla="*/ 113 w 130"/>
                <a:gd name="T45" fmla="*/ 40 h 78"/>
                <a:gd name="T46" fmla="*/ 111 w 130"/>
                <a:gd name="T47" fmla="*/ 38 h 78"/>
                <a:gd name="T48" fmla="*/ 109 w 130"/>
                <a:gd name="T49" fmla="*/ 36 h 78"/>
                <a:gd name="T50" fmla="*/ 106 w 130"/>
                <a:gd name="T51" fmla="*/ 33 h 78"/>
                <a:gd name="T52" fmla="*/ 104 w 130"/>
                <a:gd name="T53" fmla="*/ 31 h 78"/>
                <a:gd name="T54" fmla="*/ 99 w 130"/>
                <a:gd name="T55" fmla="*/ 31 h 78"/>
                <a:gd name="T56" fmla="*/ 97 w 130"/>
                <a:gd name="T57" fmla="*/ 29 h 78"/>
                <a:gd name="T58" fmla="*/ 95 w 130"/>
                <a:gd name="T59" fmla="*/ 26 h 78"/>
                <a:gd name="T60" fmla="*/ 92 w 130"/>
                <a:gd name="T61" fmla="*/ 26 h 78"/>
                <a:gd name="T62" fmla="*/ 87 w 130"/>
                <a:gd name="T63" fmla="*/ 26 h 78"/>
                <a:gd name="T64" fmla="*/ 85 w 130"/>
                <a:gd name="T65" fmla="*/ 24 h 78"/>
                <a:gd name="T66" fmla="*/ 80 w 130"/>
                <a:gd name="T67" fmla="*/ 24 h 78"/>
                <a:gd name="T68" fmla="*/ 78 w 130"/>
                <a:gd name="T69" fmla="*/ 22 h 78"/>
                <a:gd name="T70" fmla="*/ 73 w 130"/>
                <a:gd name="T71" fmla="*/ 22 h 78"/>
                <a:gd name="T72" fmla="*/ 69 w 130"/>
                <a:gd name="T73" fmla="*/ 22 h 78"/>
                <a:gd name="T74" fmla="*/ 64 w 130"/>
                <a:gd name="T75" fmla="*/ 22 h 78"/>
                <a:gd name="T76" fmla="*/ 62 w 130"/>
                <a:gd name="T77" fmla="*/ 19 h 78"/>
                <a:gd name="T78" fmla="*/ 57 w 130"/>
                <a:gd name="T79" fmla="*/ 19 h 78"/>
                <a:gd name="T80" fmla="*/ 54 w 130"/>
                <a:gd name="T81" fmla="*/ 17 h 78"/>
                <a:gd name="T82" fmla="*/ 52 w 130"/>
                <a:gd name="T83" fmla="*/ 14 h 78"/>
                <a:gd name="T84" fmla="*/ 50 w 130"/>
                <a:gd name="T85" fmla="*/ 12 h 78"/>
                <a:gd name="T86" fmla="*/ 47 w 130"/>
                <a:gd name="T87" fmla="*/ 10 h 78"/>
                <a:gd name="T88" fmla="*/ 45 w 130"/>
                <a:gd name="T89" fmla="*/ 7 h 78"/>
                <a:gd name="T90" fmla="*/ 40 w 130"/>
                <a:gd name="T91" fmla="*/ 5 h 78"/>
                <a:gd name="T92" fmla="*/ 38 w 130"/>
                <a:gd name="T93" fmla="*/ 3 h 78"/>
                <a:gd name="T94" fmla="*/ 33 w 130"/>
                <a:gd name="T95" fmla="*/ 3 h 78"/>
                <a:gd name="T96" fmla="*/ 31 w 130"/>
                <a:gd name="T97" fmla="*/ 0 h 78"/>
                <a:gd name="T98" fmla="*/ 28 w 130"/>
                <a:gd name="T99" fmla="*/ 3 h 78"/>
                <a:gd name="T100" fmla="*/ 26 w 130"/>
                <a:gd name="T101" fmla="*/ 3 h 78"/>
                <a:gd name="T102" fmla="*/ 24 w 130"/>
                <a:gd name="T103" fmla="*/ 5 h 78"/>
                <a:gd name="T104" fmla="*/ 19 w 130"/>
                <a:gd name="T105" fmla="*/ 5 h 78"/>
                <a:gd name="T106" fmla="*/ 14 w 130"/>
                <a:gd name="T107" fmla="*/ 3 h 78"/>
                <a:gd name="T108" fmla="*/ 10 w 130"/>
                <a:gd name="T109" fmla="*/ 7 h 78"/>
                <a:gd name="T110" fmla="*/ 7 w 130"/>
                <a:gd name="T111" fmla="*/ 10 h 78"/>
                <a:gd name="T112" fmla="*/ 0 w 130"/>
                <a:gd name="T113" fmla="*/ 26 h 78"/>
                <a:gd name="T114" fmla="*/ 2 w 130"/>
                <a:gd name="T115" fmla="*/ 48 h 78"/>
                <a:gd name="T116" fmla="*/ 7 w 130"/>
                <a:gd name="T117" fmla="*/ 50 h 78"/>
                <a:gd name="T118" fmla="*/ 12 w 130"/>
                <a:gd name="T119" fmla="*/ 50 h 78"/>
                <a:gd name="T120" fmla="*/ 17 w 130"/>
                <a:gd name="T121" fmla="*/ 52 h 78"/>
                <a:gd name="T122" fmla="*/ 17 w 130"/>
                <a:gd name="T123" fmla="*/ 59 h 78"/>
                <a:gd name="T124" fmla="*/ 19 w 130"/>
                <a:gd name="T125" fmla="*/ 6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78">
                  <a:moveTo>
                    <a:pt x="21" y="66"/>
                  </a:moveTo>
                  <a:lnTo>
                    <a:pt x="26" y="69"/>
                  </a:lnTo>
                  <a:lnTo>
                    <a:pt x="31" y="69"/>
                  </a:lnTo>
                  <a:lnTo>
                    <a:pt x="33" y="71"/>
                  </a:lnTo>
                  <a:lnTo>
                    <a:pt x="36" y="71"/>
                  </a:lnTo>
                  <a:lnTo>
                    <a:pt x="38" y="71"/>
                  </a:lnTo>
                  <a:lnTo>
                    <a:pt x="40" y="71"/>
                  </a:lnTo>
                  <a:lnTo>
                    <a:pt x="43" y="71"/>
                  </a:lnTo>
                  <a:lnTo>
                    <a:pt x="45" y="71"/>
                  </a:lnTo>
                  <a:lnTo>
                    <a:pt x="87" y="78"/>
                  </a:lnTo>
                  <a:lnTo>
                    <a:pt x="97" y="76"/>
                  </a:lnTo>
                  <a:lnTo>
                    <a:pt x="99" y="76"/>
                  </a:lnTo>
                  <a:lnTo>
                    <a:pt x="102" y="76"/>
                  </a:lnTo>
                  <a:lnTo>
                    <a:pt x="104" y="76"/>
                  </a:lnTo>
                  <a:lnTo>
                    <a:pt x="106" y="76"/>
                  </a:lnTo>
                  <a:lnTo>
                    <a:pt x="109" y="76"/>
                  </a:lnTo>
                  <a:lnTo>
                    <a:pt x="111" y="76"/>
                  </a:lnTo>
                  <a:lnTo>
                    <a:pt x="113" y="76"/>
                  </a:lnTo>
                  <a:lnTo>
                    <a:pt x="113" y="76"/>
                  </a:lnTo>
                  <a:lnTo>
                    <a:pt x="116" y="76"/>
                  </a:lnTo>
                  <a:lnTo>
                    <a:pt x="118" y="76"/>
                  </a:lnTo>
                  <a:lnTo>
                    <a:pt x="118" y="74"/>
                  </a:lnTo>
                  <a:lnTo>
                    <a:pt x="121" y="74"/>
                  </a:lnTo>
                  <a:lnTo>
                    <a:pt x="123" y="74"/>
                  </a:lnTo>
                  <a:lnTo>
                    <a:pt x="125" y="71"/>
                  </a:lnTo>
                  <a:lnTo>
                    <a:pt x="128" y="69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0" y="64"/>
                  </a:lnTo>
                  <a:lnTo>
                    <a:pt x="130" y="62"/>
                  </a:lnTo>
                  <a:lnTo>
                    <a:pt x="130" y="59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30" y="52"/>
                  </a:lnTo>
                  <a:lnTo>
                    <a:pt x="128" y="52"/>
                  </a:lnTo>
                  <a:lnTo>
                    <a:pt x="128" y="50"/>
                  </a:lnTo>
                  <a:lnTo>
                    <a:pt x="128" y="48"/>
                  </a:lnTo>
                  <a:lnTo>
                    <a:pt x="125" y="48"/>
                  </a:lnTo>
                  <a:lnTo>
                    <a:pt x="125" y="45"/>
                  </a:lnTo>
                  <a:lnTo>
                    <a:pt x="123" y="45"/>
                  </a:lnTo>
                  <a:lnTo>
                    <a:pt x="123" y="43"/>
                  </a:lnTo>
                  <a:lnTo>
                    <a:pt x="121" y="43"/>
                  </a:lnTo>
                  <a:lnTo>
                    <a:pt x="118" y="43"/>
                  </a:lnTo>
                  <a:lnTo>
                    <a:pt x="118" y="40"/>
                  </a:lnTo>
                  <a:lnTo>
                    <a:pt x="116" y="40"/>
                  </a:lnTo>
                  <a:lnTo>
                    <a:pt x="113" y="40"/>
                  </a:lnTo>
                  <a:lnTo>
                    <a:pt x="113" y="38"/>
                  </a:lnTo>
                  <a:lnTo>
                    <a:pt x="111" y="38"/>
                  </a:lnTo>
                  <a:lnTo>
                    <a:pt x="109" y="38"/>
                  </a:lnTo>
                  <a:lnTo>
                    <a:pt x="109" y="36"/>
                  </a:lnTo>
                  <a:lnTo>
                    <a:pt x="106" y="36"/>
                  </a:lnTo>
                  <a:lnTo>
                    <a:pt x="106" y="33"/>
                  </a:lnTo>
                  <a:lnTo>
                    <a:pt x="104" y="33"/>
                  </a:lnTo>
                  <a:lnTo>
                    <a:pt x="104" y="31"/>
                  </a:lnTo>
                  <a:lnTo>
                    <a:pt x="102" y="31"/>
                  </a:lnTo>
                  <a:lnTo>
                    <a:pt x="99" y="31"/>
                  </a:lnTo>
                  <a:lnTo>
                    <a:pt x="99" y="29"/>
                  </a:lnTo>
                  <a:lnTo>
                    <a:pt x="97" y="29"/>
                  </a:lnTo>
                  <a:lnTo>
                    <a:pt x="97" y="26"/>
                  </a:lnTo>
                  <a:lnTo>
                    <a:pt x="95" y="26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90" y="26"/>
                  </a:lnTo>
                  <a:lnTo>
                    <a:pt x="87" y="26"/>
                  </a:lnTo>
                  <a:lnTo>
                    <a:pt x="87" y="24"/>
                  </a:lnTo>
                  <a:lnTo>
                    <a:pt x="85" y="24"/>
                  </a:lnTo>
                  <a:lnTo>
                    <a:pt x="83" y="24"/>
                  </a:lnTo>
                  <a:lnTo>
                    <a:pt x="80" y="24"/>
                  </a:lnTo>
                  <a:lnTo>
                    <a:pt x="78" y="24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6" y="22"/>
                  </a:lnTo>
                  <a:lnTo>
                    <a:pt x="64" y="22"/>
                  </a:lnTo>
                  <a:lnTo>
                    <a:pt x="62" y="22"/>
                  </a:lnTo>
                  <a:lnTo>
                    <a:pt x="62" y="19"/>
                  </a:lnTo>
                  <a:lnTo>
                    <a:pt x="59" y="19"/>
                  </a:lnTo>
                  <a:lnTo>
                    <a:pt x="57" y="19"/>
                  </a:lnTo>
                  <a:lnTo>
                    <a:pt x="57" y="17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50" y="12"/>
                  </a:lnTo>
                  <a:lnTo>
                    <a:pt x="47" y="12"/>
                  </a:lnTo>
                  <a:lnTo>
                    <a:pt x="47" y="10"/>
                  </a:lnTo>
                  <a:lnTo>
                    <a:pt x="45" y="10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0" y="5"/>
                  </a:lnTo>
                  <a:lnTo>
                    <a:pt x="38" y="5"/>
                  </a:lnTo>
                  <a:lnTo>
                    <a:pt x="38" y="3"/>
                  </a:lnTo>
                  <a:lnTo>
                    <a:pt x="36" y="3"/>
                  </a:lnTo>
                  <a:lnTo>
                    <a:pt x="33" y="3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4" y="3"/>
                  </a:lnTo>
                  <a:lnTo>
                    <a:pt x="24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7" y="5"/>
                  </a:lnTo>
                  <a:lnTo>
                    <a:pt x="14" y="3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7" y="7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2" y="48"/>
                  </a:lnTo>
                  <a:lnTo>
                    <a:pt x="5" y="50"/>
                  </a:lnTo>
                  <a:lnTo>
                    <a:pt x="7" y="50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4" y="52"/>
                  </a:lnTo>
                  <a:lnTo>
                    <a:pt x="17" y="52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21" y="66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0" name="Freeform 1535"/>
            <p:cNvSpPr>
              <a:spLocks noEditPoints="1"/>
            </p:cNvSpPr>
            <p:nvPr/>
          </p:nvSpPr>
          <p:spPr bwMode="auto">
            <a:xfrm>
              <a:off x="5784851" y="3443288"/>
              <a:ext cx="127000" cy="90488"/>
            </a:xfrm>
            <a:custGeom>
              <a:avLst/>
              <a:gdLst>
                <a:gd name="T0" fmla="*/ 35 w 80"/>
                <a:gd name="T1" fmla="*/ 0 h 57"/>
                <a:gd name="T2" fmla="*/ 28 w 80"/>
                <a:gd name="T3" fmla="*/ 0 h 57"/>
                <a:gd name="T4" fmla="*/ 23 w 80"/>
                <a:gd name="T5" fmla="*/ 0 h 57"/>
                <a:gd name="T6" fmla="*/ 26 w 80"/>
                <a:gd name="T7" fmla="*/ 3 h 57"/>
                <a:gd name="T8" fmla="*/ 26 w 80"/>
                <a:gd name="T9" fmla="*/ 5 h 57"/>
                <a:gd name="T10" fmla="*/ 28 w 80"/>
                <a:gd name="T11" fmla="*/ 10 h 57"/>
                <a:gd name="T12" fmla="*/ 28 w 80"/>
                <a:gd name="T13" fmla="*/ 12 h 57"/>
                <a:gd name="T14" fmla="*/ 28 w 80"/>
                <a:gd name="T15" fmla="*/ 17 h 57"/>
                <a:gd name="T16" fmla="*/ 26 w 80"/>
                <a:gd name="T17" fmla="*/ 12 h 57"/>
                <a:gd name="T18" fmla="*/ 26 w 80"/>
                <a:gd name="T19" fmla="*/ 17 h 57"/>
                <a:gd name="T20" fmla="*/ 26 w 80"/>
                <a:gd name="T21" fmla="*/ 22 h 57"/>
                <a:gd name="T22" fmla="*/ 23 w 80"/>
                <a:gd name="T23" fmla="*/ 26 h 57"/>
                <a:gd name="T24" fmla="*/ 26 w 80"/>
                <a:gd name="T25" fmla="*/ 31 h 57"/>
                <a:gd name="T26" fmla="*/ 23 w 80"/>
                <a:gd name="T27" fmla="*/ 33 h 57"/>
                <a:gd name="T28" fmla="*/ 21 w 80"/>
                <a:gd name="T29" fmla="*/ 33 h 57"/>
                <a:gd name="T30" fmla="*/ 16 w 80"/>
                <a:gd name="T31" fmla="*/ 36 h 57"/>
                <a:gd name="T32" fmla="*/ 14 w 80"/>
                <a:gd name="T33" fmla="*/ 40 h 57"/>
                <a:gd name="T34" fmla="*/ 7 w 80"/>
                <a:gd name="T35" fmla="*/ 40 h 57"/>
                <a:gd name="T36" fmla="*/ 2 w 80"/>
                <a:gd name="T37" fmla="*/ 43 h 57"/>
                <a:gd name="T38" fmla="*/ 2 w 80"/>
                <a:gd name="T39" fmla="*/ 45 h 57"/>
                <a:gd name="T40" fmla="*/ 9 w 80"/>
                <a:gd name="T41" fmla="*/ 45 h 57"/>
                <a:gd name="T42" fmla="*/ 14 w 80"/>
                <a:gd name="T43" fmla="*/ 48 h 57"/>
                <a:gd name="T44" fmla="*/ 18 w 80"/>
                <a:gd name="T45" fmla="*/ 45 h 57"/>
                <a:gd name="T46" fmla="*/ 14 w 80"/>
                <a:gd name="T47" fmla="*/ 48 h 57"/>
                <a:gd name="T48" fmla="*/ 16 w 80"/>
                <a:gd name="T49" fmla="*/ 52 h 57"/>
                <a:gd name="T50" fmla="*/ 21 w 80"/>
                <a:gd name="T51" fmla="*/ 55 h 57"/>
                <a:gd name="T52" fmla="*/ 26 w 80"/>
                <a:gd name="T53" fmla="*/ 52 h 57"/>
                <a:gd name="T54" fmla="*/ 26 w 80"/>
                <a:gd name="T55" fmla="*/ 50 h 57"/>
                <a:gd name="T56" fmla="*/ 28 w 80"/>
                <a:gd name="T57" fmla="*/ 45 h 57"/>
                <a:gd name="T58" fmla="*/ 30 w 80"/>
                <a:gd name="T59" fmla="*/ 43 h 57"/>
                <a:gd name="T60" fmla="*/ 28 w 80"/>
                <a:gd name="T61" fmla="*/ 45 h 57"/>
                <a:gd name="T62" fmla="*/ 28 w 80"/>
                <a:gd name="T63" fmla="*/ 52 h 57"/>
                <a:gd name="T64" fmla="*/ 33 w 80"/>
                <a:gd name="T65" fmla="*/ 55 h 57"/>
                <a:gd name="T66" fmla="*/ 33 w 80"/>
                <a:gd name="T67" fmla="*/ 52 h 57"/>
                <a:gd name="T68" fmla="*/ 35 w 80"/>
                <a:gd name="T69" fmla="*/ 48 h 57"/>
                <a:gd name="T70" fmla="*/ 37 w 80"/>
                <a:gd name="T71" fmla="*/ 52 h 57"/>
                <a:gd name="T72" fmla="*/ 35 w 80"/>
                <a:gd name="T73" fmla="*/ 57 h 57"/>
                <a:gd name="T74" fmla="*/ 42 w 80"/>
                <a:gd name="T75" fmla="*/ 57 h 57"/>
                <a:gd name="T76" fmla="*/ 47 w 80"/>
                <a:gd name="T77" fmla="*/ 55 h 57"/>
                <a:gd name="T78" fmla="*/ 49 w 80"/>
                <a:gd name="T79" fmla="*/ 52 h 57"/>
                <a:gd name="T80" fmla="*/ 52 w 80"/>
                <a:gd name="T81" fmla="*/ 50 h 57"/>
                <a:gd name="T82" fmla="*/ 54 w 80"/>
                <a:gd name="T83" fmla="*/ 45 h 57"/>
                <a:gd name="T84" fmla="*/ 49 w 80"/>
                <a:gd name="T85" fmla="*/ 43 h 57"/>
                <a:gd name="T86" fmla="*/ 54 w 80"/>
                <a:gd name="T87" fmla="*/ 40 h 57"/>
                <a:gd name="T88" fmla="*/ 59 w 80"/>
                <a:gd name="T89" fmla="*/ 33 h 57"/>
                <a:gd name="T90" fmla="*/ 66 w 80"/>
                <a:gd name="T91" fmla="*/ 33 h 57"/>
                <a:gd name="T92" fmla="*/ 66 w 80"/>
                <a:gd name="T93" fmla="*/ 26 h 57"/>
                <a:gd name="T94" fmla="*/ 70 w 80"/>
                <a:gd name="T95" fmla="*/ 22 h 57"/>
                <a:gd name="T96" fmla="*/ 73 w 80"/>
                <a:gd name="T97" fmla="*/ 17 h 57"/>
                <a:gd name="T98" fmla="*/ 78 w 80"/>
                <a:gd name="T99" fmla="*/ 14 h 57"/>
                <a:gd name="T100" fmla="*/ 80 w 80"/>
                <a:gd name="T101" fmla="*/ 7 h 57"/>
                <a:gd name="T102" fmla="*/ 73 w 80"/>
                <a:gd name="T103" fmla="*/ 3 h 57"/>
                <a:gd name="T104" fmla="*/ 66 w 80"/>
                <a:gd name="T105" fmla="*/ 3 h 57"/>
                <a:gd name="T106" fmla="*/ 63 w 80"/>
                <a:gd name="T107" fmla="*/ 7 h 57"/>
                <a:gd name="T108" fmla="*/ 63 w 80"/>
                <a:gd name="T109" fmla="*/ 10 h 57"/>
                <a:gd name="T110" fmla="*/ 59 w 80"/>
                <a:gd name="T111" fmla="*/ 7 h 57"/>
                <a:gd name="T112" fmla="*/ 54 w 80"/>
                <a:gd name="T113" fmla="*/ 12 h 57"/>
                <a:gd name="T114" fmla="*/ 49 w 80"/>
                <a:gd name="T115" fmla="*/ 10 h 57"/>
                <a:gd name="T116" fmla="*/ 47 w 80"/>
                <a:gd name="T117" fmla="*/ 5 h 57"/>
                <a:gd name="T118" fmla="*/ 35 w 80"/>
                <a:gd name="T119" fmla="*/ 3 h 57"/>
                <a:gd name="T120" fmla="*/ 56 w 80"/>
                <a:gd name="T121" fmla="*/ 31 h 57"/>
                <a:gd name="T122" fmla="*/ 54 w 80"/>
                <a:gd name="T123" fmla="*/ 31 h 57"/>
                <a:gd name="T124" fmla="*/ 42 w 80"/>
                <a:gd name="T125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" h="57">
                  <a:moveTo>
                    <a:pt x="35" y="3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28" y="7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6" y="17"/>
                  </a:lnTo>
                  <a:lnTo>
                    <a:pt x="23" y="17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6" y="24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3" y="29"/>
                  </a:lnTo>
                  <a:lnTo>
                    <a:pt x="23" y="31"/>
                  </a:lnTo>
                  <a:lnTo>
                    <a:pt x="26" y="31"/>
                  </a:lnTo>
                  <a:lnTo>
                    <a:pt x="28" y="33"/>
                  </a:lnTo>
                  <a:lnTo>
                    <a:pt x="26" y="33"/>
                  </a:lnTo>
                  <a:lnTo>
                    <a:pt x="23" y="33"/>
                  </a:lnTo>
                  <a:lnTo>
                    <a:pt x="23" y="31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3"/>
                  </a:lnTo>
                  <a:lnTo>
                    <a:pt x="4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8"/>
                  </a:lnTo>
                  <a:lnTo>
                    <a:pt x="11" y="48"/>
                  </a:lnTo>
                  <a:lnTo>
                    <a:pt x="14" y="48"/>
                  </a:lnTo>
                  <a:lnTo>
                    <a:pt x="14" y="45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5"/>
                  </a:lnTo>
                  <a:lnTo>
                    <a:pt x="21" y="55"/>
                  </a:lnTo>
                  <a:lnTo>
                    <a:pt x="21" y="52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6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28" y="43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8"/>
                  </a:lnTo>
                  <a:lnTo>
                    <a:pt x="28" y="45"/>
                  </a:lnTo>
                  <a:lnTo>
                    <a:pt x="28" y="48"/>
                  </a:lnTo>
                  <a:lnTo>
                    <a:pt x="28" y="50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0" y="55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5" y="52"/>
                  </a:lnTo>
                  <a:lnTo>
                    <a:pt x="33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5" y="50"/>
                  </a:lnTo>
                  <a:lnTo>
                    <a:pt x="35" y="52"/>
                  </a:lnTo>
                  <a:lnTo>
                    <a:pt x="37" y="52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7"/>
                  </a:lnTo>
                  <a:lnTo>
                    <a:pt x="37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7" y="55"/>
                  </a:lnTo>
                  <a:lnTo>
                    <a:pt x="47" y="57"/>
                  </a:lnTo>
                  <a:lnTo>
                    <a:pt x="49" y="55"/>
                  </a:lnTo>
                  <a:lnTo>
                    <a:pt x="49" y="52"/>
                  </a:lnTo>
                  <a:lnTo>
                    <a:pt x="52" y="52"/>
                  </a:lnTo>
                  <a:lnTo>
                    <a:pt x="49" y="50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4" y="48"/>
                  </a:lnTo>
                  <a:lnTo>
                    <a:pt x="54" y="45"/>
                  </a:lnTo>
                  <a:lnTo>
                    <a:pt x="52" y="45"/>
                  </a:lnTo>
                  <a:lnTo>
                    <a:pt x="49" y="45"/>
                  </a:lnTo>
                  <a:lnTo>
                    <a:pt x="49" y="43"/>
                  </a:lnTo>
                  <a:lnTo>
                    <a:pt x="49" y="40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6" y="38"/>
                  </a:lnTo>
                  <a:lnTo>
                    <a:pt x="59" y="36"/>
                  </a:lnTo>
                  <a:lnTo>
                    <a:pt x="59" y="33"/>
                  </a:lnTo>
                  <a:lnTo>
                    <a:pt x="61" y="33"/>
                  </a:lnTo>
                  <a:lnTo>
                    <a:pt x="63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73" y="22"/>
                  </a:lnTo>
                  <a:lnTo>
                    <a:pt x="73" y="19"/>
                  </a:lnTo>
                  <a:lnTo>
                    <a:pt x="73" y="17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0" y="7"/>
                  </a:lnTo>
                  <a:lnTo>
                    <a:pt x="78" y="5"/>
                  </a:lnTo>
                  <a:lnTo>
                    <a:pt x="75" y="5"/>
                  </a:lnTo>
                  <a:lnTo>
                    <a:pt x="73" y="3"/>
                  </a:lnTo>
                  <a:lnTo>
                    <a:pt x="70" y="3"/>
                  </a:lnTo>
                  <a:lnTo>
                    <a:pt x="68" y="3"/>
                  </a:lnTo>
                  <a:lnTo>
                    <a:pt x="66" y="3"/>
                  </a:lnTo>
                  <a:lnTo>
                    <a:pt x="66" y="5"/>
                  </a:lnTo>
                  <a:lnTo>
                    <a:pt x="63" y="5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66" y="10"/>
                  </a:lnTo>
                  <a:lnTo>
                    <a:pt x="63" y="10"/>
                  </a:lnTo>
                  <a:lnTo>
                    <a:pt x="63" y="7"/>
                  </a:lnTo>
                  <a:lnTo>
                    <a:pt x="61" y="7"/>
                  </a:lnTo>
                  <a:lnTo>
                    <a:pt x="59" y="7"/>
                  </a:lnTo>
                  <a:lnTo>
                    <a:pt x="56" y="7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2" y="12"/>
                  </a:lnTo>
                  <a:lnTo>
                    <a:pt x="49" y="12"/>
                  </a:lnTo>
                  <a:lnTo>
                    <a:pt x="49" y="10"/>
                  </a:lnTo>
                  <a:lnTo>
                    <a:pt x="47" y="10"/>
                  </a:lnTo>
                  <a:lnTo>
                    <a:pt x="47" y="7"/>
                  </a:lnTo>
                  <a:lnTo>
                    <a:pt x="47" y="5"/>
                  </a:lnTo>
                  <a:lnTo>
                    <a:pt x="44" y="5"/>
                  </a:lnTo>
                  <a:lnTo>
                    <a:pt x="40" y="3"/>
                  </a:lnTo>
                  <a:lnTo>
                    <a:pt x="35" y="3"/>
                  </a:lnTo>
                  <a:close/>
                  <a:moveTo>
                    <a:pt x="54" y="31"/>
                  </a:moveTo>
                  <a:lnTo>
                    <a:pt x="56" y="29"/>
                  </a:lnTo>
                  <a:lnTo>
                    <a:pt x="56" y="31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1"/>
                  </a:lnTo>
                  <a:close/>
                  <a:moveTo>
                    <a:pt x="42" y="52"/>
                  </a:moveTo>
                  <a:lnTo>
                    <a:pt x="40" y="52"/>
                  </a:lnTo>
                  <a:lnTo>
                    <a:pt x="42" y="50"/>
                  </a:lnTo>
                  <a:lnTo>
                    <a:pt x="42" y="5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1" name="Freeform 1537"/>
            <p:cNvSpPr>
              <a:spLocks/>
            </p:cNvSpPr>
            <p:nvPr/>
          </p:nvSpPr>
          <p:spPr bwMode="auto">
            <a:xfrm>
              <a:off x="5097463" y="3575051"/>
              <a:ext cx="87313" cy="79375"/>
            </a:xfrm>
            <a:custGeom>
              <a:avLst/>
              <a:gdLst>
                <a:gd name="T0" fmla="*/ 48 w 55"/>
                <a:gd name="T1" fmla="*/ 50 h 50"/>
                <a:gd name="T2" fmla="*/ 52 w 55"/>
                <a:gd name="T3" fmla="*/ 47 h 50"/>
                <a:gd name="T4" fmla="*/ 55 w 55"/>
                <a:gd name="T5" fmla="*/ 45 h 50"/>
                <a:gd name="T6" fmla="*/ 55 w 55"/>
                <a:gd name="T7" fmla="*/ 40 h 50"/>
                <a:gd name="T8" fmla="*/ 55 w 55"/>
                <a:gd name="T9" fmla="*/ 35 h 50"/>
                <a:gd name="T10" fmla="*/ 55 w 55"/>
                <a:gd name="T11" fmla="*/ 31 h 50"/>
                <a:gd name="T12" fmla="*/ 52 w 55"/>
                <a:gd name="T13" fmla="*/ 31 h 50"/>
                <a:gd name="T14" fmla="*/ 50 w 55"/>
                <a:gd name="T15" fmla="*/ 28 h 50"/>
                <a:gd name="T16" fmla="*/ 48 w 55"/>
                <a:gd name="T17" fmla="*/ 26 h 50"/>
                <a:gd name="T18" fmla="*/ 45 w 55"/>
                <a:gd name="T19" fmla="*/ 24 h 50"/>
                <a:gd name="T20" fmla="*/ 43 w 55"/>
                <a:gd name="T21" fmla="*/ 21 h 50"/>
                <a:gd name="T22" fmla="*/ 40 w 55"/>
                <a:gd name="T23" fmla="*/ 19 h 50"/>
                <a:gd name="T24" fmla="*/ 38 w 55"/>
                <a:gd name="T25" fmla="*/ 17 h 50"/>
                <a:gd name="T26" fmla="*/ 36 w 55"/>
                <a:gd name="T27" fmla="*/ 14 h 50"/>
                <a:gd name="T28" fmla="*/ 36 w 55"/>
                <a:gd name="T29" fmla="*/ 9 h 50"/>
                <a:gd name="T30" fmla="*/ 31 w 55"/>
                <a:gd name="T31" fmla="*/ 9 h 50"/>
                <a:gd name="T32" fmla="*/ 29 w 55"/>
                <a:gd name="T33" fmla="*/ 7 h 50"/>
                <a:gd name="T34" fmla="*/ 26 w 55"/>
                <a:gd name="T35" fmla="*/ 5 h 50"/>
                <a:gd name="T36" fmla="*/ 22 w 55"/>
                <a:gd name="T37" fmla="*/ 5 h 50"/>
                <a:gd name="T38" fmla="*/ 19 w 55"/>
                <a:gd name="T39" fmla="*/ 2 h 50"/>
                <a:gd name="T40" fmla="*/ 17 w 55"/>
                <a:gd name="T41" fmla="*/ 0 h 50"/>
                <a:gd name="T42" fmla="*/ 14 w 55"/>
                <a:gd name="T43" fmla="*/ 2 h 50"/>
                <a:gd name="T44" fmla="*/ 12 w 55"/>
                <a:gd name="T45" fmla="*/ 0 h 50"/>
                <a:gd name="T46" fmla="*/ 10 w 55"/>
                <a:gd name="T47" fmla="*/ 2 h 50"/>
                <a:gd name="T48" fmla="*/ 5 w 55"/>
                <a:gd name="T49" fmla="*/ 2 h 50"/>
                <a:gd name="T50" fmla="*/ 3 w 55"/>
                <a:gd name="T51" fmla="*/ 5 h 50"/>
                <a:gd name="T52" fmla="*/ 0 w 55"/>
                <a:gd name="T53" fmla="*/ 7 h 50"/>
                <a:gd name="T54" fmla="*/ 3 w 55"/>
                <a:gd name="T55" fmla="*/ 9 h 50"/>
                <a:gd name="T56" fmla="*/ 3 w 55"/>
                <a:gd name="T57" fmla="*/ 14 h 50"/>
                <a:gd name="T58" fmla="*/ 5 w 55"/>
                <a:gd name="T59" fmla="*/ 17 h 50"/>
                <a:gd name="T60" fmla="*/ 5 w 55"/>
                <a:gd name="T61" fmla="*/ 19 h 50"/>
                <a:gd name="T62" fmla="*/ 7 w 55"/>
                <a:gd name="T63" fmla="*/ 21 h 50"/>
                <a:gd name="T64" fmla="*/ 12 w 55"/>
                <a:gd name="T65" fmla="*/ 21 h 50"/>
                <a:gd name="T66" fmla="*/ 14 w 55"/>
                <a:gd name="T67" fmla="*/ 24 h 50"/>
                <a:gd name="T68" fmla="*/ 17 w 55"/>
                <a:gd name="T69" fmla="*/ 26 h 50"/>
                <a:gd name="T70" fmla="*/ 19 w 55"/>
                <a:gd name="T71" fmla="*/ 28 h 50"/>
                <a:gd name="T72" fmla="*/ 22 w 55"/>
                <a:gd name="T73" fmla="*/ 31 h 50"/>
                <a:gd name="T74" fmla="*/ 26 w 55"/>
                <a:gd name="T75" fmla="*/ 31 h 50"/>
                <a:gd name="T76" fmla="*/ 29 w 55"/>
                <a:gd name="T77" fmla="*/ 31 h 50"/>
                <a:gd name="T78" fmla="*/ 31 w 55"/>
                <a:gd name="T79" fmla="*/ 33 h 50"/>
                <a:gd name="T80" fmla="*/ 33 w 55"/>
                <a:gd name="T81" fmla="*/ 35 h 50"/>
                <a:gd name="T82" fmla="*/ 36 w 55"/>
                <a:gd name="T83" fmla="*/ 38 h 50"/>
                <a:gd name="T84" fmla="*/ 36 w 55"/>
                <a:gd name="T85" fmla="*/ 43 h 50"/>
                <a:gd name="T86" fmla="*/ 38 w 55"/>
                <a:gd name="T87" fmla="*/ 45 h 50"/>
                <a:gd name="T88" fmla="*/ 40 w 55"/>
                <a:gd name="T89" fmla="*/ 47 h 50"/>
                <a:gd name="T90" fmla="*/ 43 w 55"/>
                <a:gd name="T9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5" h="50">
                  <a:moveTo>
                    <a:pt x="45" y="50"/>
                  </a:moveTo>
                  <a:lnTo>
                    <a:pt x="48" y="50"/>
                  </a:lnTo>
                  <a:lnTo>
                    <a:pt x="50" y="47"/>
                  </a:lnTo>
                  <a:lnTo>
                    <a:pt x="52" y="47"/>
                  </a:lnTo>
                  <a:lnTo>
                    <a:pt x="55" y="47"/>
                  </a:lnTo>
                  <a:lnTo>
                    <a:pt x="55" y="45"/>
                  </a:lnTo>
                  <a:lnTo>
                    <a:pt x="55" y="43"/>
                  </a:lnTo>
                  <a:lnTo>
                    <a:pt x="55" y="40"/>
                  </a:lnTo>
                  <a:lnTo>
                    <a:pt x="55" y="38"/>
                  </a:lnTo>
                  <a:lnTo>
                    <a:pt x="55" y="35"/>
                  </a:lnTo>
                  <a:lnTo>
                    <a:pt x="55" y="33"/>
                  </a:lnTo>
                  <a:lnTo>
                    <a:pt x="55" y="31"/>
                  </a:lnTo>
                  <a:lnTo>
                    <a:pt x="55" y="31"/>
                  </a:lnTo>
                  <a:lnTo>
                    <a:pt x="52" y="31"/>
                  </a:lnTo>
                  <a:lnTo>
                    <a:pt x="50" y="31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5" y="24"/>
                  </a:lnTo>
                  <a:lnTo>
                    <a:pt x="45" y="21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3" y="9"/>
                  </a:lnTo>
                  <a:lnTo>
                    <a:pt x="3" y="12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7" y="26"/>
                  </a:lnTo>
                  <a:lnTo>
                    <a:pt x="19" y="26"/>
                  </a:lnTo>
                  <a:lnTo>
                    <a:pt x="19" y="28"/>
                  </a:lnTo>
                  <a:lnTo>
                    <a:pt x="22" y="28"/>
                  </a:lnTo>
                  <a:lnTo>
                    <a:pt x="22" y="31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9" y="31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3" y="35"/>
                  </a:lnTo>
                  <a:lnTo>
                    <a:pt x="33" y="38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6" y="43"/>
                  </a:lnTo>
                  <a:lnTo>
                    <a:pt x="36" y="45"/>
                  </a:lnTo>
                  <a:lnTo>
                    <a:pt x="38" y="45"/>
                  </a:lnTo>
                  <a:lnTo>
                    <a:pt x="38" y="47"/>
                  </a:lnTo>
                  <a:lnTo>
                    <a:pt x="40" y="47"/>
                  </a:lnTo>
                  <a:lnTo>
                    <a:pt x="43" y="47"/>
                  </a:lnTo>
                  <a:lnTo>
                    <a:pt x="43" y="50"/>
                  </a:lnTo>
                  <a:lnTo>
                    <a:pt x="45" y="5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2" name="Freeform 1542"/>
            <p:cNvSpPr>
              <a:spLocks noEditPoints="1"/>
            </p:cNvSpPr>
            <p:nvPr/>
          </p:nvSpPr>
          <p:spPr bwMode="auto">
            <a:xfrm>
              <a:off x="5895976" y="3192463"/>
              <a:ext cx="217488" cy="434975"/>
            </a:xfrm>
            <a:custGeom>
              <a:avLst/>
              <a:gdLst>
                <a:gd name="T0" fmla="*/ 0 w 137"/>
                <a:gd name="T1" fmla="*/ 149 h 274"/>
                <a:gd name="T2" fmla="*/ 15 w 137"/>
                <a:gd name="T3" fmla="*/ 151 h 274"/>
                <a:gd name="T4" fmla="*/ 26 w 137"/>
                <a:gd name="T5" fmla="*/ 154 h 274"/>
                <a:gd name="T6" fmla="*/ 45 w 137"/>
                <a:gd name="T7" fmla="*/ 151 h 274"/>
                <a:gd name="T8" fmla="*/ 64 w 137"/>
                <a:gd name="T9" fmla="*/ 156 h 274"/>
                <a:gd name="T10" fmla="*/ 69 w 137"/>
                <a:gd name="T11" fmla="*/ 158 h 274"/>
                <a:gd name="T12" fmla="*/ 78 w 137"/>
                <a:gd name="T13" fmla="*/ 161 h 274"/>
                <a:gd name="T14" fmla="*/ 83 w 137"/>
                <a:gd name="T15" fmla="*/ 172 h 274"/>
                <a:gd name="T16" fmla="*/ 95 w 137"/>
                <a:gd name="T17" fmla="*/ 180 h 274"/>
                <a:gd name="T18" fmla="*/ 102 w 137"/>
                <a:gd name="T19" fmla="*/ 184 h 274"/>
                <a:gd name="T20" fmla="*/ 97 w 137"/>
                <a:gd name="T21" fmla="*/ 172 h 274"/>
                <a:gd name="T22" fmla="*/ 109 w 137"/>
                <a:gd name="T23" fmla="*/ 177 h 274"/>
                <a:gd name="T24" fmla="*/ 100 w 137"/>
                <a:gd name="T25" fmla="*/ 196 h 274"/>
                <a:gd name="T26" fmla="*/ 88 w 137"/>
                <a:gd name="T27" fmla="*/ 206 h 274"/>
                <a:gd name="T28" fmla="*/ 90 w 137"/>
                <a:gd name="T29" fmla="*/ 215 h 274"/>
                <a:gd name="T30" fmla="*/ 83 w 137"/>
                <a:gd name="T31" fmla="*/ 227 h 274"/>
                <a:gd name="T32" fmla="*/ 85 w 137"/>
                <a:gd name="T33" fmla="*/ 239 h 274"/>
                <a:gd name="T34" fmla="*/ 78 w 137"/>
                <a:gd name="T35" fmla="*/ 250 h 274"/>
                <a:gd name="T36" fmla="*/ 71 w 137"/>
                <a:gd name="T37" fmla="*/ 243 h 274"/>
                <a:gd name="T38" fmla="*/ 62 w 137"/>
                <a:gd name="T39" fmla="*/ 250 h 274"/>
                <a:gd name="T40" fmla="*/ 48 w 137"/>
                <a:gd name="T41" fmla="*/ 253 h 274"/>
                <a:gd name="T42" fmla="*/ 31 w 137"/>
                <a:gd name="T43" fmla="*/ 255 h 274"/>
                <a:gd name="T44" fmla="*/ 19 w 137"/>
                <a:gd name="T45" fmla="*/ 272 h 274"/>
                <a:gd name="T46" fmla="*/ 52 w 137"/>
                <a:gd name="T47" fmla="*/ 272 h 274"/>
                <a:gd name="T48" fmla="*/ 71 w 137"/>
                <a:gd name="T49" fmla="*/ 269 h 274"/>
                <a:gd name="T50" fmla="*/ 97 w 137"/>
                <a:gd name="T51" fmla="*/ 272 h 274"/>
                <a:gd name="T52" fmla="*/ 102 w 137"/>
                <a:gd name="T53" fmla="*/ 265 h 274"/>
                <a:gd name="T54" fmla="*/ 116 w 137"/>
                <a:gd name="T55" fmla="*/ 243 h 274"/>
                <a:gd name="T56" fmla="*/ 123 w 137"/>
                <a:gd name="T57" fmla="*/ 210 h 274"/>
                <a:gd name="T58" fmla="*/ 135 w 137"/>
                <a:gd name="T59" fmla="*/ 196 h 274"/>
                <a:gd name="T60" fmla="*/ 133 w 137"/>
                <a:gd name="T61" fmla="*/ 182 h 274"/>
                <a:gd name="T62" fmla="*/ 130 w 137"/>
                <a:gd name="T63" fmla="*/ 168 h 274"/>
                <a:gd name="T64" fmla="*/ 133 w 137"/>
                <a:gd name="T65" fmla="*/ 161 h 274"/>
                <a:gd name="T66" fmla="*/ 128 w 137"/>
                <a:gd name="T67" fmla="*/ 156 h 274"/>
                <a:gd name="T68" fmla="*/ 121 w 137"/>
                <a:gd name="T69" fmla="*/ 137 h 274"/>
                <a:gd name="T70" fmla="*/ 133 w 137"/>
                <a:gd name="T71" fmla="*/ 121 h 274"/>
                <a:gd name="T72" fmla="*/ 121 w 137"/>
                <a:gd name="T73" fmla="*/ 106 h 274"/>
                <a:gd name="T74" fmla="*/ 123 w 137"/>
                <a:gd name="T75" fmla="*/ 90 h 274"/>
                <a:gd name="T76" fmla="*/ 104 w 137"/>
                <a:gd name="T77" fmla="*/ 73 h 274"/>
                <a:gd name="T78" fmla="*/ 95 w 137"/>
                <a:gd name="T79" fmla="*/ 45 h 274"/>
                <a:gd name="T80" fmla="*/ 90 w 137"/>
                <a:gd name="T81" fmla="*/ 31 h 274"/>
                <a:gd name="T82" fmla="*/ 78 w 137"/>
                <a:gd name="T83" fmla="*/ 26 h 274"/>
                <a:gd name="T84" fmla="*/ 64 w 137"/>
                <a:gd name="T85" fmla="*/ 26 h 274"/>
                <a:gd name="T86" fmla="*/ 26 w 137"/>
                <a:gd name="T87" fmla="*/ 17 h 274"/>
                <a:gd name="T88" fmla="*/ 36 w 137"/>
                <a:gd name="T89" fmla="*/ 33 h 274"/>
                <a:gd name="T90" fmla="*/ 41 w 137"/>
                <a:gd name="T91" fmla="*/ 45 h 274"/>
                <a:gd name="T92" fmla="*/ 36 w 137"/>
                <a:gd name="T93" fmla="*/ 57 h 274"/>
                <a:gd name="T94" fmla="*/ 29 w 137"/>
                <a:gd name="T95" fmla="*/ 71 h 274"/>
                <a:gd name="T96" fmla="*/ 31 w 137"/>
                <a:gd name="T97" fmla="*/ 76 h 274"/>
                <a:gd name="T98" fmla="*/ 43 w 137"/>
                <a:gd name="T99" fmla="*/ 80 h 274"/>
                <a:gd name="T100" fmla="*/ 38 w 137"/>
                <a:gd name="T101" fmla="*/ 90 h 274"/>
                <a:gd name="T102" fmla="*/ 36 w 137"/>
                <a:gd name="T103" fmla="*/ 99 h 274"/>
                <a:gd name="T104" fmla="*/ 43 w 137"/>
                <a:gd name="T105" fmla="*/ 104 h 274"/>
                <a:gd name="T106" fmla="*/ 33 w 137"/>
                <a:gd name="T107" fmla="*/ 104 h 274"/>
                <a:gd name="T108" fmla="*/ 29 w 137"/>
                <a:gd name="T109" fmla="*/ 111 h 274"/>
                <a:gd name="T110" fmla="*/ 19 w 137"/>
                <a:gd name="T111" fmla="*/ 118 h 274"/>
                <a:gd name="T112" fmla="*/ 15 w 137"/>
                <a:gd name="T113" fmla="*/ 123 h 274"/>
                <a:gd name="T114" fmla="*/ 17 w 137"/>
                <a:gd name="T115" fmla="*/ 135 h 274"/>
                <a:gd name="T116" fmla="*/ 10 w 137"/>
                <a:gd name="T117" fmla="*/ 144 h 274"/>
                <a:gd name="T118" fmla="*/ 93 w 137"/>
                <a:gd name="T119" fmla="*/ 239 h 274"/>
                <a:gd name="T120" fmla="*/ 48 w 137"/>
                <a:gd name="T121" fmla="*/ 9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" h="274">
                  <a:moveTo>
                    <a:pt x="10" y="144"/>
                  </a:moveTo>
                  <a:lnTo>
                    <a:pt x="8" y="144"/>
                  </a:lnTo>
                  <a:lnTo>
                    <a:pt x="5" y="144"/>
                  </a:lnTo>
                  <a:lnTo>
                    <a:pt x="5" y="147"/>
                  </a:lnTo>
                  <a:lnTo>
                    <a:pt x="3" y="147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8" y="149"/>
                  </a:lnTo>
                  <a:lnTo>
                    <a:pt x="10" y="149"/>
                  </a:lnTo>
                  <a:lnTo>
                    <a:pt x="12" y="149"/>
                  </a:lnTo>
                  <a:lnTo>
                    <a:pt x="12" y="151"/>
                  </a:lnTo>
                  <a:lnTo>
                    <a:pt x="15" y="151"/>
                  </a:lnTo>
                  <a:lnTo>
                    <a:pt x="15" y="154"/>
                  </a:lnTo>
                  <a:lnTo>
                    <a:pt x="15" y="154"/>
                  </a:lnTo>
                  <a:lnTo>
                    <a:pt x="17" y="154"/>
                  </a:lnTo>
                  <a:lnTo>
                    <a:pt x="17" y="156"/>
                  </a:lnTo>
                  <a:lnTo>
                    <a:pt x="19" y="156"/>
                  </a:lnTo>
                  <a:lnTo>
                    <a:pt x="22" y="156"/>
                  </a:lnTo>
                  <a:lnTo>
                    <a:pt x="26" y="154"/>
                  </a:lnTo>
                  <a:lnTo>
                    <a:pt x="31" y="154"/>
                  </a:lnTo>
                  <a:lnTo>
                    <a:pt x="33" y="151"/>
                  </a:lnTo>
                  <a:lnTo>
                    <a:pt x="36" y="151"/>
                  </a:lnTo>
                  <a:lnTo>
                    <a:pt x="38" y="151"/>
                  </a:lnTo>
                  <a:lnTo>
                    <a:pt x="41" y="151"/>
                  </a:lnTo>
                  <a:lnTo>
                    <a:pt x="43" y="151"/>
                  </a:lnTo>
                  <a:lnTo>
                    <a:pt x="45" y="151"/>
                  </a:lnTo>
                  <a:lnTo>
                    <a:pt x="48" y="154"/>
                  </a:lnTo>
                  <a:lnTo>
                    <a:pt x="50" y="154"/>
                  </a:lnTo>
                  <a:lnTo>
                    <a:pt x="52" y="156"/>
                  </a:lnTo>
                  <a:lnTo>
                    <a:pt x="57" y="156"/>
                  </a:lnTo>
                  <a:lnTo>
                    <a:pt x="59" y="156"/>
                  </a:lnTo>
                  <a:lnTo>
                    <a:pt x="62" y="156"/>
                  </a:lnTo>
                  <a:lnTo>
                    <a:pt x="64" y="156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59" y="158"/>
                  </a:lnTo>
                  <a:lnTo>
                    <a:pt x="62" y="158"/>
                  </a:lnTo>
                  <a:lnTo>
                    <a:pt x="64" y="158"/>
                  </a:lnTo>
                  <a:lnTo>
                    <a:pt x="67" y="158"/>
                  </a:lnTo>
                  <a:lnTo>
                    <a:pt x="69" y="158"/>
                  </a:lnTo>
                  <a:lnTo>
                    <a:pt x="71" y="158"/>
                  </a:lnTo>
                  <a:lnTo>
                    <a:pt x="71" y="156"/>
                  </a:lnTo>
                  <a:lnTo>
                    <a:pt x="71" y="156"/>
                  </a:lnTo>
                  <a:lnTo>
                    <a:pt x="74" y="158"/>
                  </a:lnTo>
                  <a:lnTo>
                    <a:pt x="74" y="158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76" y="163"/>
                  </a:lnTo>
                  <a:lnTo>
                    <a:pt x="78" y="165"/>
                  </a:lnTo>
                  <a:lnTo>
                    <a:pt x="81" y="165"/>
                  </a:lnTo>
                  <a:lnTo>
                    <a:pt x="81" y="168"/>
                  </a:lnTo>
                  <a:lnTo>
                    <a:pt x="81" y="170"/>
                  </a:lnTo>
                  <a:lnTo>
                    <a:pt x="83" y="170"/>
                  </a:lnTo>
                  <a:lnTo>
                    <a:pt x="83" y="172"/>
                  </a:lnTo>
                  <a:lnTo>
                    <a:pt x="85" y="172"/>
                  </a:lnTo>
                  <a:lnTo>
                    <a:pt x="85" y="175"/>
                  </a:lnTo>
                  <a:lnTo>
                    <a:pt x="88" y="177"/>
                  </a:lnTo>
                  <a:lnTo>
                    <a:pt x="90" y="177"/>
                  </a:lnTo>
                  <a:lnTo>
                    <a:pt x="93" y="177"/>
                  </a:lnTo>
                  <a:lnTo>
                    <a:pt x="93" y="180"/>
                  </a:lnTo>
                  <a:lnTo>
                    <a:pt x="95" y="180"/>
                  </a:lnTo>
                  <a:lnTo>
                    <a:pt x="95" y="182"/>
                  </a:lnTo>
                  <a:lnTo>
                    <a:pt x="95" y="184"/>
                  </a:lnTo>
                  <a:lnTo>
                    <a:pt x="95" y="187"/>
                  </a:lnTo>
                  <a:lnTo>
                    <a:pt x="95" y="189"/>
                  </a:lnTo>
                  <a:lnTo>
                    <a:pt x="97" y="189"/>
                  </a:lnTo>
                  <a:lnTo>
                    <a:pt x="100" y="187"/>
                  </a:lnTo>
                  <a:lnTo>
                    <a:pt x="102" y="184"/>
                  </a:lnTo>
                  <a:lnTo>
                    <a:pt x="102" y="182"/>
                  </a:lnTo>
                  <a:lnTo>
                    <a:pt x="102" y="180"/>
                  </a:lnTo>
                  <a:lnTo>
                    <a:pt x="104" y="180"/>
                  </a:lnTo>
                  <a:lnTo>
                    <a:pt x="102" y="177"/>
                  </a:lnTo>
                  <a:lnTo>
                    <a:pt x="102" y="175"/>
                  </a:lnTo>
                  <a:lnTo>
                    <a:pt x="100" y="175"/>
                  </a:lnTo>
                  <a:lnTo>
                    <a:pt x="97" y="172"/>
                  </a:lnTo>
                  <a:lnTo>
                    <a:pt x="100" y="172"/>
                  </a:lnTo>
                  <a:lnTo>
                    <a:pt x="100" y="170"/>
                  </a:lnTo>
                  <a:lnTo>
                    <a:pt x="100" y="168"/>
                  </a:lnTo>
                  <a:lnTo>
                    <a:pt x="102" y="165"/>
                  </a:lnTo>
                  <a:lnTo>
                    <a:pt x="104" y="168"/>
                  </a:lnTo>
                  <a:lnTo>
                    <a:pt x="107" y="172"/>
                  </a:lnTo>
                  <a:lnTo>
                    <a:pt x="109" y="177"/>
                  </a:lnTo>
                  <a:lnTo>
                    <a:pt x="107" y="182"/>
                  </a:lnTo>
                  <a:lnTo>
                    <a:pt x="107" y="184"/>
                  </a:lnTo>
                  <a:lnTo>
                    <a:pt x="107" y="187"/>
                  </a:lnTo>
                  <a:lnTo>
                    <a:pt x="104" y="189"/>
                  </a:lnTo>
                  <a:lnTo>
                    <a:pt x="102" y="194"/>
                  </a:lnTo>
                  <a:lnTo>
                    <a:pt x="100" y="194"/>
                  </a:lnTo>
                  <a:lnTo>
                    <a:pt x="100" y="196"/>
                  </a:lnTo>
                  <a:lnTo>
                    <a:pt x="100" y="198"/>
                  </a:lnTo>
                  <a:lnTo>
                    <a:pt x="97" y="198"/>
                  </a:lnTo>
                  <a:lnTo>
                    <a:pt x="95" y="198"/>
                  </a:lnTo>
                  <a:lnTo>
                    <a:pt x="95" y="201"/>
                  </a:lnTo>
                  <a:lnTo>
                    <a:pt x="93" y="201"/>
                  </a:lnTo>
                  <a:lnTo>
                    <a:pt x="90" y="203"/>
                  </a:lnTo>
                  <a:lnTo>
                    <a:pt x="88" y="206"/>
                  </a:lnTo>
                  <a:lnTo>
                    <a:pt x="90" y="206"/>
                  </a:lnTo>
                  <a:lnTo>
                    <a:pt x="90" y="208"/>
                  </a:lnTo>
                  <a:lnTo>
                    <a:pt x="90" y="210"/>
                  </a:lnTo>
                  <a:lnTo>
                    <a:pt x="88" y="210"/>
                  </a:lnTo>
                  <a:lnTo>
                    <a:pt x="88" y="213"/>
                  </a:lnTo>
                  <a:lnTo>
                    <a:pt x="90" y="213"/>
                  </a:lnTo>
                  <a:lnTo>
                    <a:pt x="90" y="215"/>
                  </a:lnTo>
                  <a:lnTo>
                    <a:pt x="88" y="215"/>
                  </a:lnTo>
                  <a:lnTo>
                    <a:pt x="88" y="220"/>
                  </a:lnTo>
                  <a:lnTo>
                    <a:pt x="88" y="222"/>
                  </a:lnTo>
                  <a:lnTo>
                    <a:pt x="88" y="224"/>
                  </a:lnTo>
                  <a:lnTo>
                    <a:pt x="85" y="224"/>
                  </a:lnTo>
                  <a:lnTo>
                    <a:pt x="83" y="224"/>
                  </a:lnTo>
                  <a:lnTo>
                    <a:pt x="83" y="227"/>
                  </a:lnTo>
                  <a:lnTo>
                    <a:pt x="85" y="229"/>
                  </a:lnTo>
                  <a:lnTo>
                    <a:pt x="83" y="229"/>
                  </a:lnTo>
                  <a:lnTo>
                    <a:pt x="83" y="232"/>
                  </a:lnTo>
                  <a:lnTo>
                    <a:pt x="81" y="234"/>
                  </a:lnTo>
                  <a:lnTo>
                    <a:pt x="78" y="234"/>
                  </a:lnTo>
                  <a:lnTo>
                    <a:pt x="78" y="236"/>
                  </a:lnTo>
                  <a:lnTo>
                    <a:pt x="85" y="239"/>
                  </a:lnTo>
                  <a:lnTo>
                    <a:pt x="83" y="239"/>
                  </a:lnTo>
                  <a:lnTo>
                    <a:pt x="83" y="241"/>
                  </a:lnTo>
                  <a:lnTo>
                    <a:pt x="81" y="243"/>
                  </a:lnTo>
                  <a:lnTo>
                    <a:pt x="81" y="246"/>
                  </a:lnTo>
                  <a:lnTo>
                    <a:pt x="81" y="248"/>
                  </a:lnTo>
                  <a:lnTo>
                    <a:pt x="81" y="250"/>
                  </a:lnTo>
                  <a:lnTo>
                    <a:pt x="78" y="250"/>
                  </a:lnTo>
                  <a:lnTo>
                    <a:pt x="76" y="250"/>
                  </a:lnTo>
                  <a:lnTo>
                    <a:pt x="74" y="250"/>
                  </a:lnTo>
                  <a:lnTo>
                    <a:pt x="74" y="248"/>
                  </a:lnTo>
                  <a:lnTo>
                    <a:pt x="71" y="248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71" y="243"/>
                  </a:lnTo>
                  <a:lnTo>
                    <a:pt x="69" y="243"/>
                  </a:lnTo>
                  <a:lnTo>
                    <a:pt x="69" y="246"/>
                  </a:lnTo>
                  <a:lnTo>
                    <a:pt x="67" y="246"/>
                  </a:lnTo>
                  <a:lnTo>
                    <a:pt x="67" y="248"/>
                  </a:lnTo>
                  <a:lnTo>
                    <a:pt x="64" y="248"/>
                  </a:lnTo>
                  <a:lnTo>
                    <a:pt x="64" y="250"/>
                  </a:lnTo>
                  <a:lnTo>
                    <a:pt x="62" y="250"/>
                  </a:lnTo>
                  <a:lnTo>
                    <a:pt x="59" y="253"/>
                  </a:lnTo>
                  <a:lnTo>
                    <a:pt x="57" y="255"/>
                  </a:lnTo>
                  <a:lnTo>
                    <a:pt x="55" y="253"/>
                  </a:lnTo>
                  <a:lnTo>
                    <a:pt x="52" y="253"/>
                  </a:lnTo>
                  <a:lnTo>
                    <a:pt x="50" y="253"/>
                  </a:lnTo>
                  <a:lnTo>
                    <a:pt x="50" y="250"/>
                  </a:lnTo>
                  <a:lnTo>
                    <a:pt x="48" y="253"/>
                  </a:lnTo>
                  <a:lnTo>
                    <a:pt x="45" y="253"/>
                  </a:lnTo>
                  <a:lnTo>
                    <a:pt x="43" y="255"/>
                  </a:lnTo>
                  <a:lnTo>
                    <a:pt x="41" y="255"/>
                  </a:lnTo>
                  <a:lnTo>
                    <a:pt x="41" y="253"/>
                  </a:lnTo>
                  <a:lnTo>
                    <a:pt x="38" y="253"/>
                  </a:lnTo>
                  <a:lnTo>
                    <a:pt x="31" y="253"/>
                  </a:lnTo>
                  <a:lnTo>
                    <a:pt x="31" y="255"/>
                  </a:lnTo>
                  <a:lnTo>
                    <a:pt x="26" y="258"/>
                  </a:lnTo>
                  <a:lnTo>
                    <a:pt x="24" y="258"/>
                  </a:lnTo>
                  <a:lnTo>
                    <a:pt x="22" y="260"/>
                  </a:lnTo>
                  <a:lnTo>
                    <a:pt x="19" y="262"/>
                  </a:lnTo>
                  <a:lnTo>
                    <a:pt x="17" y="267"/>
                  </a:lnTo>
                  <a:lnTo>
                    <a:pt x="17" y="269"/>
                  </a:lnTo>
                  <a:lnTo>
                    <a:pt x="19" y="272"/>
                  </a:lnTo>
                  <a:lnTo>
                    <a:pt x="24" y="272"/>
                  </a:lnTo>
                  <a:lnTo>
                    <a:pt x="26" y="274"/>
                  </a:lnTo>
                  <a:lnTo>
                    <a:pt x="31" y="272"/>
                  </a:lnTo>
                  <a:lnTo>
                    <a:pt x="33" y="272"/>
                  </a:lnTo>
                  <a:lnTo>
                    <a:pt x="38" y="272"/>
                  </a:lnTo>
                  <a:lnTo>
                    <a:pt x="43" y="272"/>
                  </a:lnTo>
                  <a:lnTo>
                    <a:pt x="52" y="272"/>
                  </a:lnTo>
                  <a:lnTo>
                    <a:pt x="57" y="272"/>
                  </a:lnTo>
                  <a:lnTo>
                    <a:pt x="62" y="272"/>
                  </a:lnTo>
                  <a:lnTo>
                    <a:pt x="64" y="272"/>
                  </a:lnTo>
                  <a:lnTo>
                    <a:pt x="67" y="272"/>
                  </a:lnTo>
                  <a:lnTo>
                    <a:pt x="71" y="269"/>
                  </a:lnTo>
                  <a:lnTo>
                    <a:pt x="71" y="272"/>
                  </a:lnTo>
                  <a:lnTo>
                    <a:pt x="71" y="269"/>
                  </a:lnTo>
                  <a:lnTo>
                    <a:pt x="81" y="272"/>
                  </a:lnTo>
                  <a:lnTo>
                    <a:pt x="85" y="272"/>
                  </a:lnTo>
                  <a:lnTo>
                    <a:pt x="88" y="272"/>
                  </a:lnTo>
                  <a:lnTo>
                    <a:pt x="90" y="272"/>
                  </a:lnTo>
                  <a:lnTo>
                    <a:pt x="93" y="272"/>
                  </a:lnTo>
                  <a:lnTo>
                    <a:pt x="95" y="272"/>
                  </a:lnTo>
                  <a:lnTo>
                    <a:pt x="97" y="272"/>
                  </a:lnTo>
                  <a:lnTo>
                    <a:pt x="100" y="272"/>
                  </a:lnTo>
                  <a:lnTo>
                    <a:pt x="100" y="269"/>
                  </a:lnTo>
                  <a:lnTo>
                    <a:pt x="102" y="269"/>
                  </a:lnTo>
                  <a:lnTo>
                    <a:pt x="102" y="267"/>
                  </a:lnTo>
                  <a:lnTo>
                    <a:pt x="104" y="267"/>
                  </a:lnTo>
                  <a:lnTo>
                    <a:pt x="104" y="265"/>
                  </a:lnTo>
                  <a:lnTo>
                    <a:pt x="102" y="265"/>
                  </a:lnTo>
                  <a:lnTo>
                    <a:pt x="102" y="262"/>
                  </a:lnTo>
                  <a:lnTo>
                    <a:pt x="104" y="262"/>
                  </a:lnTo>
                  <a:lnTo>
                    <a:pt x="104" y="260"/>
                  </a:lnTo>
                  <a:lnTo>
                    <a:pt x="109" y="255"/>
                  </a:lnTo>
                  <a:lnTo>
                    <a:pt x="111" y="255"/>
                  </a:lnTo>
                  <a:lnTo>
                    <a:pt x="111" y="250"/>
                  </a:lnTo>
                  <a:lnTo>
                    <a:pt x="116" y="243"/>
                  </a:lnTo>
                  <a:lnTo>
                    <a:pt x="116" y="239"/>
                  </a:lnTo>
                  <a:lnTo>
                    <a:pt x="116" y="232"/>
                  </a:lnTo>
                  <a:lnTo>
                    <a:pt x="121" y="227"/>
                  </a:lnTo>
                  <a:lnTo>
                    <a:pt x="121" y="222"/>
                  </a:lnTo>
                  <a:lnTo>
                    <a:pt x="123" y="215"/>
                  </a:lnTo>
                  <a:lnTo>
                    <a:pt x="123" y="215"/>
                  </a:lnTo>
                  <a:lnTo>
                    <a:pt x="123" y="210"/>
                  </a:lnTo>
                  <a:lnTo>
                    <a:pt x="128" y="210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30" y="203"/>
                  </a:lnTo>
                  <a:lnTo>
                    <a:pt x="130" y="201"/>
                  </a:lnTo>
                  <a:lnTo>
                    <a:pt x="133" y="198"/>
                  </a:lnTo>
                  <a:lnTo>
                    <a:pt x="135" y="196"/>
                  </a:lnTo>
                  <a:lnTo>
                    <a:pt x="135" y="194"/>
                  </a:lnTo>
                  <a:lnTo>
                    <a:pt x="135" y="191"/>
                  </a:lnTo>
                  <a:lnTo>
                    <a:pt x="137" y="189"/>
                  </a:lnTo>
                  <a:lnTo>
                    <a:pt x="137" y="187"/>
                  </a:lnTo>
                  <a:lnTo>
                    <a:pt x="135" y="187"/>
                  </a:lnTo>
                  <a:lnTo>
                    <a:pt x="135" y="184"/>
                  </a:lnTo>
                  <a:lnTo>
                    <a:pt x="133" y="182"/>
                  </a:lnTo>
                  <a:lnTo>
                    <a:pt x="137" y="175"/>
                  </a:lnTo>
                  <a:lnTo>
                    <a:pt x="135" y="175"/>
                  </a:lnTo>
                  <a:lnTo>
                    <a:pt x="133" y="177"/>
                  </a:lnTo>
                  <a:lnTo>
                    <a:pt x="130" y="175"/>
                  </a:lnTo>
                  <a:lnTo>
                    <a:pt x="130" y="172"/>
                  </a:lnTo>
                  <a:lnTo>
                    <a:pt x="130" y="170"/>
                  </a:lnTo>
                  <a:lnTo>
                    <a:pt x="130" y="168"/>
                  </a:lnTo>
                  <a:lnTo>
                    <a:pt x="128" y="165"/>
                  </a:lnTo>
                  <a:lnTo>
                    <a:pt x="128" y="163"/>
                  </a:lnTo>
                  <a:lnTo>
                    <a:pt x="128" y="161"/>
                  </a:lnTo>
                  <a:lnTo>
                    <a:pt x="130" y="161"/>
                  </a:lnTo>
                  <a:lnTo>
                    <a:pt x="130" y="158"/>
                  </a:lnTo>
                  <a:lnTo>
                    <a:pt x="133" y="158"/>
                  </a:lnTo>
                  <a:lnTo>
                    <a:pt x="133" y="161"/>
                  </a:lnTo>
                  <a:lnTo>
                    <a:pt x="135" y="161"/>
                  </a:lnTo>
                  <a:lnTo>
                    <a:pt x="135" y="158"/>
                  </a:lnTo>
                  <a:lnTo>
                    <a:pt x="133" y="158"/>
                  </a:lnTo>
                  <a:lnTo>
                    <a:pt x="133" y="156"/>
                  </a:lnTo>
                  <a:lnTo>
                    <a:pt x="130" y="156"/>
                  </a:lnTo>
                  <a:lnTo>
                    <a:pt x="128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28" y="151"/>
                  </a:lnTo>
                  <a:lnTo>
                    <a:pt x="123" y="149"/>
                  </a:lnTo>
                  <a:lnTo>
                    <a:pt x="123" y="147"/>
                  </a:lnTo>
                  <a:lnTo>
                    <a:pt x="121" y="142"/>
                  </a:lnTo>
                  <a:lnTo>
                    <a:pt x="121" y="139"/>
                  </a:lnTo>
                  <a:lnTo>
                    <a:pt x="121" y="137"/>
                  </a:lnTo>
                  <a:lnTo>
                    <a:pt x="121" y="135"/>
                  </a:lnTo>
                  <a:lnTo>
                    <a:pt x="123" y="132"/>
                  </a:lnTo>
                  <a:lnTo>
                    <a:pt x="123" y="128"/>
                  </a:lnTo>
                  <a:lnTo>
                    <a:pt x="123" y="125"/>
                  </a:lnTo>
                  <a:lnTo>
                    <a:pt x="126" y="123"/>
                  </a:lnTo>
                  <a:lnTo>
                    <a:pt x="128" y="123"/>
                  </a:lnTo>
                  <a:lnTo>
                    <a:pt x="133" y="121"/>
                  </a:lnTo>
                  <a:lnTo>
                    <a:pt x="133" y="116"/>
                  </a:lnTo>
                  <a:lnTo>
                    <a:pt x="133" y="111"/>
                  </a:lnTo>
                  <a:lnTo>
                    <a:pt x="128" y="106"/>
                  </a:lnTo>
                  <a:lnTo>
                    <a:pt x="128" y="109"/>
                  </a:lnTo>
                  <a:lnTo>
                    <a:pt x="126" y="111"/>
                  </a:lnTo>
                  <a:lnTo>
                    <a:pt x="121" y="109"/>
                  </a:lnTo>
                  <a:lnTo>
                    <a:pt x="121" y="106"/>
                  </a:lnTo>
                  <a:lnTo>
                    <a:pt x="114" y="102"/>
                  </a:lnTo>
                  <a:lnTo>
                    <a:pt x="114" y="102"/>
                  </a:lnTo>
                  <a:lnTo>
                    <a:pt x="119" y="97"/>
                  </a:lnTo>
                  <a:lnTo>
                    <a:pt x="126" y="97"/>
                  </a:lnTo>
                  <a:lnTo>
                    <a:pt x="128" y="97"/>
                  </a:lnTo>
                  <a:lnTo>
                    <a:pt x="128" y="95"/>
                  </a:lnTo>
                  <a:lnTo>
                    <a:pt x="123" y="90"/>
                  </a:lnTo>
                  <a:lnTo>
                    <a:pt x="119" y="85"/>
                  </a:lnTo>
                  <a:lnTo>
                    <a:pt x="116" y="83"/>
                  </a:lnTo>
                  <a:lnTo>
                    <a:pt x="116" y="78"/>
                  </a:lnTo>
                  <a:lnTo>
                    <a:pt x="109" y="76"/>
                  </a:lnTo>
                  <a:lnTo>
                    <a:pt x="107" y="76"/>
                  </a:lnTo>
                  <a:lnTo>
                    <a:pt x="107" y="73"/>
                  </a:lnTo>
                  <a:lnTo>
                    <a:pt x="104" y="73"/>
                  </a:lnTo>
                  <a:lnTo>
                    <a:pt x="104" y="71"/>
                  </a:lnTo>
                  <a:lnTo>
                    <a:pt x="102" y="66"/>
                  </a:lnTo>
                  <a:lnTo>
                    <a:pt x="102" y="64"/>
                  </a:lnTo>
                  <a:lnTo>
                    <a:pt x="100" y="61"/>
                  </a:lnTo>
                  <a:lnTo>
                    <a:pt x="95" y="47"/>
                  </a:lnTo>
                  <a:lnTo>
                    <a:pt x="95" y="45"/>
                  </a:lnTo>
                  <a:lnTo>
                    <a:pt x="95" y="45"/>
                  </a:lnTo>
                  <a:lnTo>
                    <a:pt x="95" y="43"/>
                  </a:lnTo>
                  <a:lnTo>
                    <a:pt x="95" y="40"/>
                  </a:lnTo>
                  <a:lnTo>
                    <a:pt x="93" y="38"/>
                  </a:lnTo>
                  <a:lnTo>
                    <a:pt x="93" y="35"/>
                  </a:lnTo>
                  <a:lnTo>
                    <a:pt x="93" y="33"/>
                  </a:lnTo>
                  <a:lnTo>
                    <a:pt x="90" y="33"/>
                  </a:lnTo>
                  <a:lnTo>
                    <a:pt x="90" y="31"/>
                  </a:lnTo>
                  <a:lnTo>
                    <a:pt x="90" y="28"/>
                  </a:lnTo>
                  <a:lnTo>
                    <a:pt x="85" y="7"/>
                  </a:lnTo>
                  <a:lnTo>
                    <a:pt x="81" y="0"/>
                  </a:lnTo>
                  <a:lnTo>
                    <a:pt x="78" y="5"/>
                  </a:lnTo>
                  <a:lnTo>
                    <a:pt x="81" y="7"/>
                  </a:lnTo>
                  <a:lnTo>
                    <a:pt x="78" y="24"/>
                  </a:lnTo>
                  <a:lnTo>
                    <a:pt x="78" y="26"/>
                  </a:lnTo>
                  <a:lnTo>
                    <a:pt x="76" y="26"/>
                  </a:lnTo>
                  <a:lnTo>
                    <a:pt x="74" y="26"/>
                  </a:lnTo>
                  <a:lnTo>
                    <a:pt x="71" y="26"/>
                  </a:lnTo>
                  <a:lnTo>
                    <a:pt x="71" y="26"/>
                  </a:lnTo>
                  <a:lnTo>
                    <a:pt x="69" y="26"/>
                  </a:lnTo>
                  <a:lnTo>
                    <a:pt x="67" y="26"/>
                  </a:lnTo>
                  <a:lnTo>
                    <a:pt x="64" y="26"/>
                  </a:lnTo>
                  <a:lnTo>
                    <a:pt x="59" y="26"/>
                  </a:lnTo>
                  <a:lnTo>
                    <a:pt x="55" y="21"/>
                  </a:lnTo>
                  <a:lnTo>
                    <a:pt x="50" y="19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6" y="17"/>
                  </a:lnTo>
                  <a:lnTo>
                    <a:pt x="29" y="19"/>
                  </a:lnTo>
                  <a:lnTo>
                    <a:pt x="31" y="24"/>
                  </a:lnTo>
                  <a:lnTo>
                    <a:pt x="31" y="26"/>
                  </a:lnTo>
                  <a:lnTo>
                    <a:pt x="31" y="28"/>
                  </a:lnTo>
                  <a:lnTo>
                    <a:pt x="31" y="31"/>
                  </a:lnTo>
                  <a:lnTo>
                    <a:pt x="33" y="31"/>
                  </a:lnTo>
                  <a:lnTo>
                    <a:pt x="36" y="33"/>
                  </a:lnTo>
                  <a:lnTo>
                    <a:pt x="36" y="35"/>
                  </a:lnTo>
                  <a:lnTo>
                    <a:pt x="33" y="35"/>
                  </a:lnTo>
                  <a:lnTo>
                    <a:pt x="36" y="38"/>
                  </a:lnTo>
                  <a:lnTo>
                    <a:pt x="38" y="40"/>
                  </a:lnTo>
                  <a:lnTo>
                    <a:pt x="38" y="43"/>
                  </a:lnTo>
                  <a:lnTo>
                    <a:pt x="38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38" y="45"/>
                  </a:lnTo>
                  <a:lnTo>
                    <a:pt x="38" y="47"/>
                  </a:lnTo>
                  <a:lnTo>
                    <a:pt x="38" y="50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3" y="61"/>
                  </a:lnTo>
                  <a:lnTo>
                    <a:pt x="33" y="64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9"/>
                  </a:lnTo>
                  <a:lnTo>
                    <a:pt x="29" y="71"/>
                  </a:lnTo>
                  <a:lnTo>
                    <a:pt x="31" y="71"/>
                  </a:lnTo>
                  <a:lnTo>
                    <a:pt x="33" y="71"/>
                  </a:lnTo>
                  <a:lnTo>
                    <a:pt x="36" y="71"/>
                  </a:lnTo>
                  <a:lnTo>
                    <a:pt x="33" y="73"/>
                  </a:lnTo>
                  <a:lnTo>
                    <a:pt x="33" y="71"/>
                  </a:lnTo>
                  <a:lnTo>
                    <a:pt x="31" y="73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3" y="78"/>
                  </a:lnTo>
                  <a:lnTo>
                    <a:pt x="36" y="78"/>
                  </a:lnTo>
                  <a:lnTo>
                    <a:pt x="38" y="78"/>
                  </a:lnTo>
                  <a:lnTo>
                    <a:pt x="38" y="80"/>
                  </a:lnTo>
                  <a:lnTo>
                    <a:pt x="41" y="80"/>
                  </a:lnTo>
                  <a:lnTo>
                    <a:pt x="43" y="80"/>
                  </a:lnTo>
                  <a:lnTo>
                    <a:pt x="43" y="83"/>
                  </a:lnTo>
                  <a:lnTo>
                    <a:pt x="43" y="85"/>
                  </a:lnTo>
                  <a:lnTo>
                    <a:pt x="43" y="87"/>
                  </a:lnTo>
                  <a:lnTo>
                    <a:pt x="41" y="87"/>
                  </a:lnTo>
                  <a:lnTo>
                    <a:pt x="43" y="90"/>
                  </a:lnTo>
                  <a:lnTo>
                    <a:pt x="41" y="90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41" y="92"/>
                  </a:lnTo>
                  <a:lnTo>
                    <a:pt x="41" y="95"/>
                  </a:lnTo>
                  <a:lnTo>
                    <a:pt x="38" y="95"/>
                  </a:lnTo>
                  <a:lnTo>
                    <a:pt x="38" y="97"/>
                  </a:lnTo>
                  <a:lnTo>
                    <a:pt x="36" y="97"/>
                  </a:lnTo>
                  <a:lnTo>
                    <a:pt x="36" y="99"/>
                  </a:lnTo>
                  <a:lnTo>
                    <a:pt x="33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1" y="102"/>
                  </a:lnTo>
                  <a:lnTo>
                    <a:pt x="43" y="102"/>
                  </a:lnTo>
                  <a:lnTo>
                    <a:pt x="43" y="104"/>
                  </a:lnTo>
                  <a:lnTo>
                    <a:pt x="45" y="106"/>
                  </a:lnTo>
                  <a:lnTo>
                    <a:pt x="43" y="106"/>
                  </a:lnTo>
                  <a:lnTo>
                    <a:pt x="43" y="104"/>
                  </a:lnTo>
                  <a:lnTo>
                    <a:pt x="41" y="104"/>
                  </a:lnTo>
                  <a:lnTo>
                    <a:pt x="38" y="104"/>
                  </a:lnTo>
                  <a:lnTo>
                    <a:pt x="36" y="104"/>
                  </a:lnTo>
                  <a:lnTo>
                    <a:pt x="33" y="104"/>
                  </a:lnTo>
                  <a:lnTo>
                    <a:pt x="31" y="104"/>
                  </a:lnTo>
                  <a:lnTo>
                    <a:pt x="29" y="104"/>
                  </a:lnTo>
                  <a:lnTo>
                    <a:pt x="29" y="106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1" y="111"/>
                  </a:lnTo>
                  <a:lnTo>
                    <a:pt x="29" y="111"/>
                  </a:lnTo>
                  <a:lnTo>
                    <a:pt x="29" y="113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6"/>
                  </a:lnTo>
                  <a:lnTo>
                    <a:pt x="22" y="116"/>
                  </a:lnTo>
                  <a:lnTo>
                    <a:pt x="19" y="116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17" y="121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5" y="121"/>
                  </a:lnTo>
                  <a:lnTo>
                    <a:pt x="15" y="121"/>
                  </a:lnTo>
                  <a:lnTo>
                    <a:pt x="15" y="123"/>
                  </a:lnTo>
                  <a:lnTo>
                    <a:pt x="15" y="125"/>
                  </a:lnTo>
                  <a:lnTo>
                    <a:pt x="15" y="128"/>
                  </a:lnTo>
                  <a:lnTo>
                    <a:pt x="15" y="128"/>
                  </a:lnTo>
                  <a:lnTo>
                    <a:pt x="15" y="130"/>
                  </a:lnTo>
                  <a:lnTo>
                    <a:pt x="15" y="132"/>
                  </a:lnTo>
                  <a:lnTo>
                    <a:pt x="17" y="132"/>
                  </a:lnTo>
                  <a:lnTo>
                    <a:pt x="17" y="135"/>
                  </a:lnTo>
                  <a:lnTo>
                    <a:pt x="15" y="135"/>
                  </a:lnTo>
                  <a:lnTo>
                    <a:pt x="15" y="137"/>
                  </a:lnTo>
                  <a:lnTo>
                    <a:pt x="15" y="139"/>
                  </a:lnTo>
                  <a:lnTo>
                    <a:pt x="12" y="139"/>
                  </a:lnTo>
                  <a:lnTo>
                    <a:pt x="12" y="142"/>
                  </a:lnTo>
                  <a:lnTo>
                    <a:pt x="10" y="142"/>
                  </a:lnTo>
                  <a:lnTo>
                    <a:pt x="10" y="144"/>
                  </a:lnTo>
                  <a:close/>
                  <a:moveTo>
                    <a:pt x="95" y="241"/>
                  </a:moveTo>
                  <a:lnTo>
                    <a:pt x="93" y="241"/>
                  </a:lnTo>
                  <a:lnTo>
                    <a:pt x="90" y="241"/>
                  </a:lnTo>
                  <a:lnTo>
                    <a:pt x="88" y="241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3" y="239"/>
                  </a:lnTo>
                  <a:lnTo>
                    <a:pt x="95" y="239"/>
                  </a:lnTo>
                  <a:lnTo>
                    <a:pt x="95" y="241"/>
                  </a:lnTo>
                  <a:close/>
                  <a:moveTo>
                    <a:pt x="48" y="97"/>
                  </a:moveTo>
                  <a:lnTo>
                    <a:pt x="50" y="97"/>
                  </a:lnTo>
                  <a:lnTo>
                    <a:pt x="50" y="99"/>
                  </a:lnTo>
                  <a:lnTo>
                    <a:pt x="48" y="99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3" name="Freeform 1546"/>
            <p:cNvSpPr>
              <a:spLocks/>
            </p:cNvSpPr>
            <p:nvPr/>
          </p:nvSpPr>
          <p:spPr bwMode="auto">
            <a:xfrm>
              <a:off x="5499101" y="3305176"/>
              <a:ext cx="142875" cy="120650"/>
            </a:xfrm>
            <a:custGeom>
              <a:avLst/>
              <a:gdLst>
                <a:gd name="T0" fmla="*/ 83 w 90"/>
                <a:gd name="T1" fmla="*/ 2 h 76"/>
                <a:gd name="T2" fmla="*/ 31 w 90"/>
                <a:gd name="T3" fmla="*/ 28 h 76"/>
                <a:gd name="T4" fmla="*/ 26 w 90"/>
                <a:gd name="T5" fmla="*/ 31 h 76"/>
                <a:gd name="T6" fmla="*/ 21 w 90"/>
                <a:gd name="T7" fmla="*/ 33 h 76"/>
                <a:gd name="T8" fmla="*/ 19 w 90"/>
                <a:gd name="T9" fmla="*/ 35 h 76"/>
                <a:gd name="T10" fmla="*/ 14 w 90"/>
                <a:gd name="T11" fmla="*/ 38 h 76"/>
                <a:gd name="T12" fmla="*/ 9 w 90"/>
                <a:gd name="T13" fmla="*/ 40 h 76"/>
                <a:gd name="T14" fmla="*/ 7 w 90"/>
                <a:gd name="T15" fmla="*/ 42 h 76"/>
                <a:gd name="T16" fmla="*/ 5 w 90"/>
                <a:gd name="T17" fmla="*/ 45 h 76"/>
                <a:gd name="T18" fmla="*/ 2 w 90"/>
                <a:gd name="T19" fmla="*/ 50 h 76"/>
                <a:gd name="T20" fmla="*/ 0 w 90"/>
                <a:gd name="T21" fmla="*/ 54 h 76"/>
                <a:gd name="T22" fmla="*/ 0 w 90"/>
                <a:gd name="T23" fmla="*/ 59 h 76"/>
                <a:gd name="T24" fmla="*/ 0 w 90"/>
                <a:gd name="T25" fmla="*/ 64 h 76"/>
                <a:gd name="T26" fmla="*/ 0 w 90"/>
                <a:gd name="T27" fmla="*/ 68 h 76"/>
                <a:gd name="T28" fmla="*/ 2 w 90"/>
                <a:gd name="T29" fmla="*/ 71 h 76"/>
                <a:gd name="T30" fmla="*/ 7 w 90"/>
                <a:gd name="T31" fmla="*/ 76 h 76"/>
                <a:gd name="T32" fmla="*/ 12 w 90"/>
                <a:gd name="T33" fmla="*/ 76 h 76"/>
                <a:gd name="T34" fmla="*/ 19 w 90"/>
                <a:gd name="T35" fmla="*/ 76 h 76"/>
                <a:gd name="T36" fmla="*/ 24 w 90"/>
                <a:gd name="T37" fmla="*/ 76 h 76"/>
                <a:gd name="T38" fmla="*/ 31 w 90"/>
                <a:gd name="T39" fmla="*/ 76 h 76"/>
                <a:gd name="T40" fmla="*/ 35 w 90"/>
                <a:gd name="T41" fmla="*/ 76 h 76"/>
                <a:gd name="T42" fmla="*/ 38 w 90"/>
                <a:gd name="T43" fmla="*/ 73 h 76"/>
                <a:gd name="T44" fmla="*/ 43 w 90"/>
                <a:gd name="T45" fmla="*/ 73 h 76"/>
                <a:gd name="T46" fmla="*/ 45 w 90"/>
                <a:gd name="T47" fmla="*/ 71 h 76"/>
                <a:gd name="T48" fmla="*/ 50 w 90"/>
                <a:gd name="T49" fmla="*/ 71 h 76"/>
                <a:gd name="T50" fmla="*/ 57 w 90"/>
                <a:gd name="T51" fmla="*/ 68 h 76"/>
                <a:gd name="T52" fmla="*/ 64 w 90"/>
                <a:gd name="T53" fmla="*/ 66 h 76"/>
                <a:gd name="T54" fmla="*/ 69 w 90"/>
                <a:gd name="T55" fmla="*/ 66 h 76"/>
                <a:gd name="T56" fmla="*/ 73 w 90"/>
                <a:gd name="T57" fmla="*/ 64 h 76"/>
                <a:gd name="T58" fmla="*/ 78 w 90"/>
                <a:gd name="T59" fmla="*/ 64 h 76"/>
                <a:gd name="T60" fmla="*/ 80 w 90"/>
                <a:gd name="T61" fmla="*/ 61 h 76"/>
                <a:gd name="T62" fmla="*/ 85 w 90"/>
                <a:gd name="T63" fmla="*/ 59 h 76"/>
                <a:gd name="T64" fmla="*/ 87 w 90"/>
                <a:gd name="T65" fmla="*/ 52 h 76"/>
                <a:gd name="T66" fmla="*/ 87 w 90"/>
                <a:gd name="T67" fmla="*/ 47 h 76"/>
                <a:gd name="T68" fmla="*/ 90 w 90"/>
                <a:gd name="T69" fmla="*/ 42 h 76"/>
                <a:gd name="T70" fmla="*/ 87 w 90"/>
                <a:gd name="T71" fmla="*/ 40 h 76"/>
                <a:gd name="T72" fmla="*/ 85 w 90"/>
                <a:gd name="T73" fmla="*/ 35 h 76"/>
                <a:gd name="T74" fmla="*/ 80 w 90"/>
                <a:gd name="T75" fmla="*/ 31 h 76"/>
                <a:gd name="T76" fmla="*/ 80 w 90"/>
                <a:gd name="T77" fmla="*/ 28 h 76"/>
                <a:gd name="T78" fmla="*/ 83 w 90"/>
                <a:gd name="T79" fmla="*/ 24 h 76"/>
                <a:gd name="T80" fmla="*/ 85 w 90"/>
                <a:gd name="T81" fmla="*/ 21 h 76"/>
                <a:gd name="T82" fmla="*/ 87 w 90"/>
                <a:gd name="T83" fmla="*/ 16 h 76"/>
                <a:gd name="T84" fmla="*/ 90 w 90"/>
                <a:gd name="T85" fmla="*/ 12 h 76"/>
                <a:gd name="T86" fmla="*/ 90 w 90"/>
                <a:gd name="T87" fmla="*/ 7 h 76"/>
                <a:gd name="T88" fmla="*/ 85 w 90"/>
                <a:gd name="T89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" h="76">
                  <a:moveTo>
                    <a:pt x="85" y="2"/>
                  </a:moveTo>
                  <a:lnTo>
                    <a:pt x="83" y="2"/>
                  </a:lnTo>
                  <a:lnTo>
                    <a:pt x="80" y="0"/>
                  </a:lnTo>
                  <a:lnTo>
                    <a:pt x="31" y="28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4" y="31"/>
                  </a:lnTo>
                  <a:lnTo>
                    <a:pt x="21" y="33"/>
                  </a:lnTo>
                  <a:lnTo>
                    <a:pt x="21" y="35"/>
                  </a:lnTo>
                  <a:lnTo>
                    <a:pt x="19" y="35"/>
                  </a:lnTo>
                  <a:lnTo>
                    <a:pt x="17" y="35"/>
                  </a:lnTo>
                  <a:lnTo>
                    <a:pt x="14" y="38"/>
                  </a:lnTo>
                  <a:lnTo>
                    <a:pt x="12" y="38"/>
                  </a:lnTo>
                  <a:lnTo>
                    <a:pt x="9" y="40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7" y="45"/>
                  </a:lnTo>
                  <a:lnTo>
                    <a:pt x="5" y="45"/>
                  </a:lnTo>
                  <a:lnTo>
                    <a:pt x="5" y="47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2" y="71"/>
                  </a:lnTo>
                  <a:lnTo>
                    <a:pt x="5" y="73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12" y="76"/>
                  </a:lnTo>
                  <a:lnTo>
                    <a:pt x="14" y="76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4" y="76"/>
                  </a:lnTo>
                  <a:lnTo>
                    <a:pt x="26" y="76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5" y="76"/>
                  </a:lnTo>
                  <a:lnTo>
                    <a:pt x="35" y="73"/>
                  </a:lnTo>
                  <a:lnTo>
                    <a:pt x="38" y="73"/>
                  </a:lnTo>
                  <a:lnTo>
                    <a:pt x="40" y="73"/>
                  </a:lnTo>
                  <a:lnTo>
                    <a:pt x="43" y="73"/>
                  </a:lnTo>
                  <a:lnTo>
                    <a:pt x="45" y="73"/>
                  </a:lnTo>
                  <a:lnTo>
                    <a:pt x="45" y="71"/>
                  </a:lnTo>
                  <a:lnTo>
                    <a:pt x="47" y="71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7" y="68"/>
                  </a:lnTo>
                  <a:lnTo>
                    <a:pt x="61" y="66"/>
                  </a:lnTo>
                  <a:lnTo>
                    <a:pt x="64" y="66"/>
                  </a:lnTo>
                  <a:lnTo>
                    <a:pt x="66" y="66"/>
                  </a:lnTo>
                  <a:lnTo>
                    <a:pt x="69" y="66"/>
                  </a:lnTo>
                  <a:lnTo>
                    <a:pt x="71" y="64"/>
                  </a:lnTo>
                  <a:lnTo>
                    <a:pt x="73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1"/>
                  </a:lnTo>
                  <a:lnTo>
                    <a:pt x="80" y="61"/>
                  </a:lnTo>
                  <a:lnTo>
                    <a:pt x="83" y="59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7" y="52"/>
                  </a:lnTo>
                  <a:lnTo>
                    <a:pt x="87" y="50"/>
                  </a:lnTo>
                  <a:lnTo>
                    <a:pt x="87" y="47"/>
                  </a:lnTo>
                  <a:lnTo>
                    <a:pt x="90" y="45"/>
                  </a:lnTo>
                  <a:lnTo>
                    <a:pt x="90" y="42"/>
                  </a:lnTo>
                  <a:lnTo>
                    <a:pt x="90" y="40"/>
                  </a:lnTo>
                  <a:lnTo>
                    <a:pt x="87" y="40"/>
                  </a:lnTo>
                  <a:lnTo>
                    <a:pt x="87" y="38"/>
                  </a:lnTo>
                  <a:lnTo>
                    <a:pt x="85" y="35"/>
                  </a:lnTo>
                  <a:lnTo>
                    <a:pt x="83" y="33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5" y="21"/>
                  </a:lnTo>
                  <a:lnTo>
                    <a:pt x="85" y="19"/>
                  </a:lnTo>
                  <a:lnTo>
                    <a:pt x="87" y="16"/>
                  </a:lnTo>
                  <a:lnTo>
                    <a:pt x="90" y="16"/>
                  </a:lnTo>
                  <a:lnTo>
                    <a:pt x="90" y="12"/>
                  </a:lnTo>
                  <a:lnTo>
                    <a:pt x="90" y="9"/>
                  </a:lnTo>
                  <a:lnTo>
                    <a:pt x="90" y="7"/>
                  </a:lnTo>
                  <a:lnTo>
                    <a:pt x="87" y="5"/>
                  </a:lnTo>
                  <a:lnTo>
                    <a:pt x="85" y="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4" name="Freeform 1556"/>
            <p:cNvSpPr>
              <a:spLocks/>
            </p:cNvSpPr>
            <p:nvPr/>
          </p:nvSpPr>
          <p:spPr bwMode="auto">
            <a:xfrm>
              <a:off x="5653088" y="3548063"/>
              <a:ext cx="119063" cy="65088"/>
            </a:xfrm>
            <a:custGeom>
              <a:avLst/>
              <a:gdLst>
                <a:gd name="T0" fmla="*/ 16 w 75"/>
                <a:gd name="T1" fmla="*/ 0 h 41"/>
                <a:gd name="T2" fmla="*/ 14 w 75"/>
                <a:gd name="T3" fmla="*/ 0 h 41"/>
                <a:gd name="T4" fmla="*/ 12 w 75"/>
                <a:gd name="T5" fmla="*/ 0 h 41"/>
                <a:gd name="T6" fmla="*/ 9 w 75"/>
                <a:gd name="T7" fmla="*/ 3 h 41"/>
                <a:gd name="T8" fmla="*/ 2 w 75"/>
                <a:gd name="T9" fmla="*/ 10 h 41"/>
                <a:gd name="T10" fmla="*/ 0 w 75"/>
                <a:gd name="T11" fmla="*/ 15 h 41"/>
                <a:gd name="T12" fmla="*/ 0 w 75"/>
                <a:gd name="T13" fmla="*/ 17 h 41"/>
                <a:gd name="T14" fmla="*/ 5 w 75"/>
                <a:gd name="T15" fmla="*/ 22 h 41"/>
                <a:gd name="T16" fmla="*/ 9 w 75"/>
                <a:gd name="T17" fmla="*/ 26 h 41"/>
                <a:gd name="T18" fmla="*/ 12 w 75"/>
                <a:gd name="T19" fmla="*/ 29 h 41"/>
                <a:gd name="T20" fmla="*/ 16 w 75"/>
                <a:gd name="T21" fmla="*/ 34 h 41"/>
                <a:gd name="T22" fmla="*/ 19 w 75"/>
                <a:gd name="T23" fmla="*/ 38 h 41"/>
                <a:gd name="T24" fmla="*/ 35 w 75"/>
                <a:gd name="T25" fmla="*/ 41 h 41"/>
                <a:gd name="T26" fmla="*/ 38 w 75"/>
                <a:gd name="T27" fmla="*/ 41 h 41"/>
                <a:gd name="T28" fmla="*/ 40 w 75"/>
                <a:gd name="T29" fmla="*/ 41 h 41"/>
                <a:gd name="T30" fmla="*/ 45 w 75"/>
                <a:gd name="T31" fmla="*/ 38 h 41"/>
                <a:gd name="T32" fmla="*/ 52 w 75"/>
                <a:gd name="T33" fmla="*/ 38 h 41"/>
                <a:gd name="T34" fmla="*/ 54 w 75"/>
                <a:gd name="T35" fmla="*/ 36 h 41"/>
                <a:gd name="T36" fmla="*/ 54 w 75"/>
                <a:gd name="T37" fmla="*/ 36 h 41"/>
                <a:gd name="T38" fmla="*/ 57 w 75"/>
                <a:gd name="T39" fmla="*/ 36 h 41"/>
                <a:gd name="T40" fmla="*/ 61 w 75"/>
                <a:gd name="T41" fmla="*/ 34 h 41"/>
                <a:gd name="T42" fmla="*/ 64 w 75"/>
                <a:gd name="T43" fmla="*/ 34 h 41"/>
                <a:gd name="T44" fmla="*/ 66 w 75"/>
                <a:gd name="T45" fmla="*/ 31 h 41"/>
                <a:gd name="T46" fmla="*/ 68 w 75"/>
                <a:gd name="T47" fmla="*/ 29 h 41"/>
                <a:gd name="T48" fmla="*/ 71 w 75"/>
                <a:gd name="T49" fmla="*/ 24 h 41"/>
                <a:gd name="T50" fmla="*/ 75 w 75"/>
                <a:gd name="T51" fmla="*/ 22 h 41"/>
                <a:gd name="T52" fmla="*/ 68 w 75"/>
                <a:gd name="T53" fmla="*/ 17 h 41"/>
                <a:gd name="T54" fmla="*/ 68 w 75"/>
                <a:gd name="T55" fmla="*/ 15 h 41"/>
                <a:gd name="T56" fmla="*/ 64 w 75"/>
                <a:gd name="T57" fmla="*/ 12 h 41"/>
                <a:gd name="T58" fmla="*/ 64 w 75"/>
                <a:gd name="T59" fmla="*/ 10 h 41"/>
                <a:gd name="T60" fmla="*/ 57 w 75"/>
                <a:gd name="T61" fmla="*/ 8 h 41"/>
                <a:gd name="T62" fmla="*/ 54 w 75"/>
                <a:gd name="T63" fmla="*/ 8 h 41"/>
                <a:gd name="T64" fmla="*/ 54 w 75"/>
                <a:gd name="T65" fmla="*/ 5 h 41"/>
                <a:gd name="T66" fmla="*/ 52 w 75"/>
                <a:gd name="T67" fmla="*/ 3 h 41"/>
                <a:gd name="T68" fmla="*/ 26 w 75"/>
                <a:gd name="T69" fmla="*/ 3 h 41"/>
                <a:gd name="T70" fmla="*/ 16 w 75"/>
                <a:gd name="T7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5" h="41">
                  <a:moveTo>
                    <a:pt x="16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9" y="3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5" y="22"/>
                  </a:lnTo>
                  <a:lnTo>
                    <a:pt x="9" y="26"/>
                  </a:lnTo>
                  <a:lnTo>
                    <a:pt x="12" y="29"/>
                  </a:lnTo>
                  <a:lnTo>
                    <a:pt x="16" y="34"/>
                  </a:lnTo>
                  <a:lnTo>
                    <a:pt x="19" y="38"/>
                  </a:lnTo>
                  <a:lnTo>
                    <a:pt x="35" y="41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5" y="38"/>
                  </a:lnTo>
                  <a:lnTo>
                    <a:pt x="52" y="38"/>
                  </a:lnTo>
                  <a:lnTo>
                    <a:pt x="54" y="36"/>
                  </a:lnTo>
                  <a:lnTo>
                    <a:pt x="54" y="36"/>
                  </a:lnTo>
                  <a:lnTo>
                    <a:pt x="57" y="36"/>
                  </a:lnTo>
                  <a:lnTo>
                    <a:pt x="61" y="34"/>
                  </a:lnTo>
                  <a:lnTo>
                    <a:pt x="64" y="34"/>
                  </a:lnTo>
                  <a:lnTo>
                    <a:pt x="66" y="31"/>
                  </a:lnTo>
                  <a:lnTo>
                    <a:pt x="68" y="29"/>
                  </a:lnTo>
                  <a:lnTo>
                    <a:pt x="71" y="24"/>
                  </a:lnTo>
                  <a:lnTo>
                    <a:pt x="75" y="22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4" y="12"/>
                  </a:lnTo>
                  <a:lnTo>
                    <a:pt x="64" y="10"/>
                  </a:lnTo>
                  <a:lnTo>
                    <a:pt x="57" y="8"/>
                  </a:lnTo>
                  <a:lnTo>
                    <a:pt x="54" y="8"/>
                  </a:lnTo>
                  <a:lnTo>
                    <a:pt x="54" y="5"/>
                  </a:lnTo>
                  <a:lnTo>
                    <a:pt x="52" y="3"/>
                  </a:lnTo>
                  <a:lnTo>
                    <a:pt x="26" y="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5" name="Freeform 1558"/>
            <p:cNvSpPr>
              <a:spLocks/>
            </p:cNvSpPr>
            <p:nvPr/>
          </p:nvSpPr>
          <p:spPr bwMode="auto">
            <a:xfrm>
              <a:off x="5578476" y="3649663"/>
              <a:ext cx="93663" cy="98425"/>
            </a:xfrm>
            <a:custGeom>
              <a:avLst/>
              <a:gdLst>
                <a:gd name="T0" fmla="*/ 42 w 59"/>
                <a:gd name="T1" fmla="*/ 3 h 62"/>
                <a:gd name="T2" fmla="*/ 40 w 59"/>
                <a:gd name="T3" fmla="*/ 3 h 62"/>
                <a:gd name="T4" fmla="*/ 30 w 59"/>
                <a:gd name="T5" fmla="*/ 0 h 62"/>
                <a:gd name="T6" fmla="*/ 28 w 59"/>
                <a:gd name="T7" fmla="*/ 3 h 62"/>
                <a:gd name="T8" fmla="*/ 23 w 59"/>
                <a:gd name="T9" fmla="*/ 5 h 62"/>
                <a:gd name="T10" fmla="*/ 16 w 59"/>
                <a:gd name="T11" fmla="*/ 10 h 62"/>
                <a:gd name="T12" fmla="*/ 9 w 59"/>
                <a:gd name="T13" fmla="*/ 14 h 62"/>
                <a:gd name="T14" fmla="*/ 0 w 59"/>
                <a:gd name="T15" fmla="*/ 31 h 62"/>
                <a:gd name="T16" fmla="*/ 2 w 59"/>
                <a:gd name="T17" fmla="*/ 36 h 62"/>
                <a:gd name="T18" fmla="*/ 2 w 59"/>
                <a:gd name="T19" fmla="*/ 40 h 62"/>
                <a:gd name="T20" fmla="*/ 4 w 59"/>
                <a:gd name="T21" fmla="*/ 40 h 62"/>
                <a:gd name="T22" fmla="*/ 4 w 59"/>
                <a:gd name="T23" fmla="*/ 45 h 62"/>
                <a:gd name="T24" fmla="*/ 4 w 59"/>
                <a:gd name="T25" fmla="*/ 50 h 62"/>
                <a:gd name="T26" fmla="*/ 7 w 59"/>
                <a:gd name="T27" fmla="*/ 52 h 62"/>
                <a:gd name="T28" fmla="*/ 7 w 59"/>
                <a:gd name="T29" fmla="*/ 55 h 62"/>
                <a:gd name="T30" fmla="*/ 9 w 59"/>
                <a:gd name="T31" fmla="*/ 57 h 62"/>
                <a:gd name="T32" fmla="*/ 11 w 59"/>
                <a:gd name="T33" fmla="*/ 59 h 62"/>
                <a:gd name="T34" fmla="*/ 14 w 59"/>
                <a:gd name="T35" fmla="*/ 59 h 62"/>
                <a:gd name="T36" fmla="*/ 21 w 59"/>
                <a:gd name="T37" fmla="*/ 62 h 62"/>
                <a:gd name="T38" fmla="*/ 26 w 59"/>
                <a:gd name="T39" fmla="*/ 59 h 62"/>
                <a:gd name="T40" fmla="*/ 30 w 59"/>
                <a:gd name="T41" fmla="*/ 55 h 62"/>
                <a:gd name="T42" fmla="*/ 35 w 59"/>
                <a:gd name="T43" fmla="*/ 52 h 62"/>
                <a:gd name="T44" fmla="*/ 40 w 59"/>
                <a:gd name="T45" fmla="*/ 50 h 62"/>
                <a:gd name="T46" fmla="*/ 42 w 59"/>
                <a:gd name="T47" fmla="*/ 48 h 62"/>
                <a:gd name="T48" fmla="*/ 45 w 59"/>
                <a:gd name="T49" fmla="*/ 48 h 62"/>
                <a:gd name="T50" fmla="*/ 47 w 59"/>
                <a:gd name="T51" fmla="*/ 48 h 62"/>
                <a:gd name="T52" fmla="*/ 47 w 59"/>
                <a:gd name="T53" fmla="*/ 45 h 62"/>
                <a:gd name="T54" fmla="*/ 49 w 59"/>
                <a:gd name="T55" fmla="*/ 43 h 62"/>
                <a:gd name="T56" fmla="*/ 52 w 59"/>
                <a:gd name="T57" fmla="*/ 40 h 62"/>
                <a:gd name="T58" fmla="*/ 54 w 59"/>
                <a:gd name="T59" fmla="*/ 40 h 62"/>
                <a:gd name="T60" fmla="*/ 56 w 59"/>
                <a:gd name="T61" fmla="*/ 38 h 62"/>
                <a:gd name="T62" fmla="*/ 56 w 59"/>
                <a:gd name="T63" fmla="*/ 36 h 62"/>
                <a:gd name="T64" fmla="*/ 59 w 59"/>
                <a:gd name="T65" fmla="*/ 33 h 62"/>
                <a:gd name="T66" fmla="*/ 59 w 59"/>
                <a:gd name="T67" fmla="*/ 31 h 62"/>
                <a:gd name="T68" fmla="*/ 59 w 59"/>
                <a:gd name="T69" fmla="*/ 29 h 62"/>
                <a:gd name="T70" fmla="*/ 59 w 59"/>
                <a:gd name="T71" fmla="*/ 24 h 62"/>
                <a:gd name="T72" fmla="*/ 59 w 59"/>
                <a:gd name="T73" fmla="*/ 19 h 62"/>
                <a:gd name="T74" fmla="*/ 56 w 59"/>
                <a:gd name="T75" fmla="*/ 19 h 62"/>
                <a:gd name="T76" fmla="*/ 54 w 59"/>
                <a:gd name="T77" fmla="*/ 14 h 62"/>
                <a:gd name="T78" fmla="*/ 52 w 59"/>
                <a:gd name="T79" fmla="*/ 10 h 62"/>
                <a:gd name="T80" fmla="*/ 47 w 59"/>
                <a:gd name="T81" fmla="*/ 5 h 62"/>
                <a:gd name="T82" fmla="*/ 45 w 59"/>
                <a:gd name="T83" fmla="*/ 5 h 62"/>
                <a:gd name="T84" fmla="*/ 42 w 59"/>
                <a:gd name="T85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62">
                  <a:moveTo>
                    <a:pt x="42" y="3"/>
                  </a:moveTo>
                  <a:lnTo>
                    <a:pt x="40" y="3"/>
                  </a:lnTo>
                  <a:lnTo>
                    <a:pt x="30" y="0"/>
                  </a:lnTo>
                  <a:lnTo>
                    <a:pt x="28" y="3"/>
                  </a:lnTo>
                  <a:lnTo>
                    <a:pt x="23" y="5"/>
                  </a:lnTo>
                  <a:lnTo>
                    <a:pt x="16" y="10"/>
                  </a:lnTo>
                  <a:lnTo>
                    <a:pt x="9" y="14"/>
                  </a:lnTo>
                  <a:lnTo>
                    <a:pt x="0" y="31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4" y="45"/>
                  </a:lnTo>
                  <a:lnTo>
                    <a:pt x="4" y="50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9" y="57"/>
                  </a:lnTo>
                  <a:lnTo>
                    <a:pt x="11" y="59"/>
                  </a:lnTo>
                  <a:lnTo>
                    <a:pt x="14" y="59"/>
                  </a:lnTo>
                  <a:lnTo>
                    <a:pt x="21" y="62"/>
                  </a:lnTo>
                  <a:lnTo>
                    <a:pt x="26" y="59"/>
                  </a:lnTo>
                  <a:lnTo>
                    <a:pt x="30" y="55"/>
                  </a:lnTo>
                  <a:lnTo>
                    <a:pt x="35" y="52"/>
                  </a:lnTo>
                  <a:lnTo>
                    <a:pt x="40" y="50"/>
                  </a:lnTo>
                  <a:lnTo>
                    <a:pt x="42" y="48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7" y="45"/>
                  </a:lnTo>
                  <a:lnTo>
                    <a:pt x="49" y="43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9" y="33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4"/>
                  </a:lnTo>
                  <a:lnTo>
                    <a:pt x="59" y="19"/>
                  </a:lnTo>
                  <a:lnTo>
                    <a:pt x="56" y="19"/>
                  </a:lnTo>
                  <a:lnTo>
                    <a:pt x="54" y="14"/>
                  </a:lnTo>
                  <a:lnTo>
                    <a:pt x="52" y="10"/>
                  </a:lnTo>
                  <a:lnTo>
                    <a:pt x="47" y="5"/>
                  </a:lnTo>
                  <a:lnTo>
                    <a:pt x="45" y="5"/>
                  </a:lnTo>
                  <a:lnTo>
                    <a:pt x="42" y="3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6" name="Freeform 1910"/>
            <p:cNvSpPr>
              <a:spLocks noEditPoints="1"/>
            </p:cNvSpPr>
            <p:nvPr/>
          </p:nvSpPr>
          <p:spPr bwMode="auto">
            <a:xfrm>
              <a:off x="6215063" y="3489326"/>
              <a:ext cx="79375" cy="44450"/>
            </a:xfrm>
            <a:custGeom>
              <a:avLst/>
              <a:gdLst>
                <a:gd name="T0" fmla="*/ 40 w 50"/>
                <a:gd name="T1" fmla="*/ 0 h 28"/>
                <a:gd name="T2" fmla="*/ 38 w 50"/>
                <a:gd name="T3" fmla="*/ 0 h 28"/>
                <a:gd name="T4" fmla="*/ 33 w 50"/>
                <a:gd name="T5" fmla="*/ 0 h 28"/>
                <a:gd name="T6" fmla="*/ 29 w 50"/>
                <a:gd name="T7" fmla="*/ 0 h 28"/>
                <a:gd name="T8" fmla="*/ 24 w 50"/>
                <a:gd name="T9" fmla="*/ 0 h 28"/>
                <a:gd name="T10" fmla="*/ 19 w 50"/>
                <a:gd name="T11" fmla="*/ 2 h 28"/>
                <a:gd name="T12" fmla="*/ 14 w 50"/>
                <a:gd name="T13" fmla="*/ 2 h 28"/>
                <a:gd name="T14" fmla="*/ 12 w 50"/>
                <a:gd name="T15" fmla="*/ 7 h 28"/>
                <a:gd name="T16" fmla="*/ 7 w 50"/>
                <a:gd name="T17" fmla="*/ 7 h 28"/>
                <a:gd name="T18" fmla="*/ 5 w 50"/>
                <a:gd name="T19" fmla="*/ 11 h 28"/>
                <a:gd name="T20" fmla="*/ 3 w 50"/>
                <a:gd name="T21" fmla="*/ 14 h 28"/>
                <a:gd name="T22" fmla="*/ 7 w 50"/>
                <a:gd name="T23" fmla="*/ 14 h 28"/>
                <a:gd name="T24" fmla="*/ 5 w 50"/>
                <a:gd name="T25" fmla="*/ 16 h 28"/>
                <a:gd name="T26" fmla="*/ 3 w 50"/>
                <a:gd name="T27" fmla="*/ 19 h 28"/>
                <a:gd name="T28" fmla="*/ 0 w 50"/>
                <a:gd name="T29" fmla="*/ 21 h 28"/>
                <a:gd name="T30" fmla="*/ 3 w 50"/>
                <a:gd name="T31" fmla="*/ 23 h 28"/>
                <a:gd name="T32" fmla="*/ 3 w 50"/>
                <a:gd name="T33" fmla="*/ 28 h 28"/>
                <a:gd name="T34" fmla="*/ 7 w 50"/>
                <a:gd name="T35" fmla="*/ 28 h 28"/>
                <a:gd name="T36" fmla="*/ 12 w 50"/>
                <a:gd name="T37" fmla="*/ 28 h 28"/>
                <a:gd name="T38" fmla="*/ 17 w 50"/>
                <a:gd name="T39" fmla="*/ 28 h 28"/>
                <a:gd name="T40" fmla="*/ 21 w 50"/>
                <a:gd name="T41" fmla="*/ 28 h 28"/>
                <a:gd name="T42" fmla="*/ 26 w 50"/>
                <a:gd name="T43" fmla="*/ 28 h 28"/>
                <a:gd name="T44" fmla="*/ 31 w 50"/>
                <a:gd name="T45" fmla="*/ 28 h 28"/>
                <a:gd name="T46" fmla="*/ 36 w 50"/>
                <a:gd name="T47" fmla="*/ 28 h 28"/>
                <a:gd name="T48" fmla="*/ 38 w 50"/>
                <a:gd name="T49" fmla="*/ 28 h 28"/>
                <a:gd name="T50" fmla="*/ 40 w 50"/>
                <a:gd name="T51" fmla="*/ 28 h 28"/>
                <a:gd name="T52" fmla="*/ 40 w 50"/>
                <a:gd name="T53" fmla="*/ 28 h 28"/>
                <a:gd name="T54" fmla="*/ 43 w 50"/>
                <a:gd name="T55" fmla="*/ 26 h 28"/>
                <a:gd name="T56" fmla="*/ 45 w 50"/>
                <a:gd name="T57" fmla="*/ 23 h 28"/>
                <a:gd name="T58" fmla="*/ 45 w 50"/>
                <a:gd name="T59" fmla="*/ 19 h 28"/>
                <a:gd name="T60" fmla="*/ 40 w 50"/>
                <a:gd name="T61" fmla="*/ 19 h 28"/>
                <a:gd name="T62" fmla="*/ 40 w 50"/>
                <a:gd name="T63" fmla="*/ 16 h 28"/>
                <a:gd name="T64" fmla="*/ 38 w 50"/>
                <a:gd name="T65" fmla="*/ 14 h 28"/>
                <a:gd name="T66" fmla="*/ 33 w 50"/>
                <a:gd name="T67" fmla="*/ 14 h 28"/>
                <a:gd name="T68" fmla="*/ 36 w 50"/>
                <a:gd name="T69" fmla="*/ 11 h 28"/>
                <a:gd name="T70" fmla="*/ 38 w 50"/>
                <a:gd name="T71" fmla="*/ 14 h 28"/>
                <a:gd name="T72" fmla="*/ 40 w 50"/>
                <a:gd name="T73" fmla="*/ 14 h 28"/>
                <a:gd name="T74" fmla="*/ 43 w 50"/>
                <a:gd name="T75" fmla="*/ 16 h 28"/>
                <a:gd name="T76" fmla="*/ 47 w 50"/>
                <a:gd name="T77" fmla="*/ 16 h 28"/>
                <a:gd name="T78" fmla="*/ 50 w 50"/>
                <a:gd name="T79" fmla="*/ 14 h 28"/>
                <a:gd name="T80" fmla="*/ 50 w 50"/>
                <a:gd name="T81" fmla="*/ 9 h 28"/>
                <a:gd name="T82" fmla="*/ 47 w 50"/>
                <a:gd name="T83" fmla="*/ 4 h 28"/>
                <a:gd name="T84" fmla="*/ 47 w 50"/>
                <a:gd name="T85" fmla="*/ 9 h 28"/>
                <a:gd name="T86" fmla="*/ 45 w 50"/>
                <a:gd name="T87" fmla="*/ 7 h 28"/>
                <a:gd name="T88" fmla="*/ 45 w 50"/>
                <a:gd name="T89" fmla="*/ 4 h 28"/>
                <a:gd name="T90" fmla="*/ 47 w 50"/>
                <a:gd name="T91" fmla="*/ 2 h 28"/>
                <a:gd name="T92" fmla="*/ 45 w 50"/>
                <a:gd name="T93" fmla="*/ 0 h 28"/>
                <a:gd name="T94" fmla="*/ 33 w 50"/>
                <a:gd name="T95" fmla="*/ 21 h 28"/>
                <a:gd name="T96" fmla="*/ 31 w 50"/>
                <a:gd name="T97" fmla="*/ 19 h 28"/>
                <a:gd name="T98" fmla="*/ 33 w 50"/>
                <a:gd name="T99" fmla="*/ 21 h 28"/>
                <a:gd name="T100" fmla="*/ 26 w 50"/>
                <a:gd name="T101" fmla="*/ 23 h 28"/>
                <a:gd name="T102" fmla="*/ 29 w 50"/>
                <a:gd name="T103" fmla="*/ 21 h 28"/>
                <a:gd name="T104" fmla="*/ 19 w 50"/>
                <a:gd name="T105" fmla="*/ 9 h 28"/>
                <a:gd name="T106" fmla="*/ 21 w 50"/>
                <a:gd name="T107" fmla="*/ 11 h 28"/>
                <a:gd name="T108" fmla="*/ 19 w 50"/>
                <a:gd name="T109" fmla="*/ 9 h 28"/>
                <a:gd name="T110" fmla="*/ 14 w 50"/>
                <a:gd name="T111" fmla="*/ 14 h 28"/>
                <a:gd name="T112" fmla="*/ 12 w 50"/>
                <a:gd name="T113" fmla="*/ 14 h 28"/>
                <a:gd name="T114" fmla="*/ 14 w 50"/>
                <a:gd name="T115" fmla="*/ 11 h 28"/>
                <a:gd name="T116" fmla="*/ 17 w 50"/>
                <a:gd name="T117" fmla="*/ 14 h 28"/>
                <a:gd name="T118" fmla="*/ 38 w 50"/>
                <a:gd name="T119" fmla="*/ 21 h 28"/>
                <a:gd name="T120" fmla="*/ 38 w 50"/>
                <a:gd name="T121" fmla="*/ 23 h 28"/>
                <a:gd name="T122" fmla="*/ 36 w 50"/>
                <a:gd name="T123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" h="28">
                  <a:moveTo>
                    <a:pt x="43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5" y="9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5" y="19"/>
                  </a:lnTo>
                  <a:lnTo>
                    <a:pt x="3" y="19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3" y="28"/>
                  </a:lnTo>
                  <a:lnTo>
                    <a:pt x="43" y="26"/>
                  </a:lnTo>
                  <a:lnTo>
                    <a:pt x="45" y="26"/>
                  </a:lnTo>
                  <a:lnTo>
                    <a:pt x="45" y="23"/>
                  </a:lnTo>
                  <a:lnTo>
                    <a:pt x="45" y="21"/>
                  </a:lnTo>
                  <a:lnTo>
                    <a:pt x="45" y="19"/>
                  </a:lnTo>
                  <a:lnTo>
                    <a:pt x="43" y="19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3" y="11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7" y="16"/>
                  </a:lnTo>
                  <a:lnTo>
                    <a:pt x="47" y="14"/>
                  </a:lnTo>
                  <a:lnTo>
                    <a:pt x="50" y="14"/>
                  </a:lnTo>
                  <a:lnTo>
                    <a:pt x="50" y="11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47" y="4"/>
                  </a:lnTo>
                  <a:lnTo>
                    <a:pt x="47" y="7"/>
                  </a:lnTo>
                  <a:lnTo>
                    <a:pt x="47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5" y="2"/>
                  </a:lnTo>
                  <a:lnTo>
                    <a:pt x="45" y="0"/>
                  </a:lnTo>
                  <a:lnTo>
                    <a:pt x="43" y="0"/>
                  </a:lnTo>
                  <a:close/>
                  <a:moveTo>
                    <a:pt x="33" y="21"/>
                  </a:moveTo>
                  <a:lnTo>
                    <a:pt x="31" y="21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3" y="21"/>
                  </a:lnTo>
                  <a:close/>
                  <a:moveTo>
                    <a:pt x="29" y="23"/>
                  </a:moveTo>
                  <a:lnTo>
                    <a:pt x="26" y="23"/>
                  </a:lnTo>
                  <a:lnTo>
                    <a:pt x="26" y="21"/>
                  </a:lnTo>
                  <a:lnTo>
                    <a:pt x="29" y="21"/>
                  </a:lnTo>
                  <a:lnTo>
                    <a:pt x="29" y="23"/>
                  </a:lnTo>
                  <a:close/>
                  <a:moveTo>
                    <a:pt x="19" y="9"/>
                  </a:moveTo>
                  <a:lnTo>
                    <a:pt x="21" y="9"/>
                  </a:lnTo>
                  <a:lnTo>
                    <a:pt x="21" y="11"/>
                  </a:lnTo>
                  <a:lnTo>
                    <a:pt x="19" y="11"/>
                  </a:lnTo>
                  <a:lnTo>
                    <a:pt x="19" y="9"/>
                  </a:lnTo>
                  <a:close/>
                  <a:moveTo>
                    <a:pt x="17" y="14"/>
                  </a:moveTo>
                  <a:lnTo>
                    <a:pt x="14" y="14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4" y="11"/>
                  </a:lnTo>
                  <a:lnTo>
                    <a:pt x="17" y="11"/>
                  </a:lnTo>
                  <a:lnTo>
                    <a:pt x="17" y="14"/>
                  </a:lnTo>
                  <a:close/>
                  <a:moveTo>
                    <a:pt x="36" y="19"/>
                  </a:moveTo>
                  <a:lnTo>
                    <a:pt x="38" y="21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6" y="19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7" name="Freeform 1917"/>
            <p:cNvSpPr>
              <a:spLocks/>
            </p:cNvSpPr>
            <p:nvPr/>
          </p:nvSpPr>
          <p:spPr bwMode="auto">
            <a:xfrm>
              <a:off x="6110288" y="3533776"/>
              <a:ext cx="49212" cy="55563"/>
            </a:xfrm>
            <a:custGeom>
              <a:avLst/>
              <a:gdLst>
                <a:gd name="T0" fmla="*/ 26 w 31"/>
                <a:gd name="T1" fmla="*/ 5 h 35"/>
                <a:gd name="T2" fmla="*/ 24 w 31"/>
                <a:gd name="T3" fmla="*/ 5 h 35"/>
                <a:gd name="T4" fmla="*/ 21 w 31"/>
                <a:gd name="T5" fmla="*/ 2 h 35"/>
                <a:gd name="T6" fmla="*/ 19 w 31"/>
                <a:gd name="T7" fmla="*/ 2 h 35"/>
                <a:gd name="T8" fmla="*/ 17 w 31"/>
                <a:gd name="T9" fmla="*/ 0 h 35"/>
                <a:gd name="T10" fmla="*/ 14 w 31"/>
                <a:gd name="T11" fmla="*/ 0 h 35"/>
                <a:gd name="T12" fmla="*/ 12 w 31"/>
                <a:gd name="T13" fmla="*/ 0 h 35"/>
                <a:gd name="T14" fmla="*/ 12 w 31"/>
                <a:gd name="T15" fmla="*/ 0 h 35"/>
                <a:gd name="T16" fmla="*/ 10 w 31"/>
                <a:gd name="T17" fmla="*/ 0 h 35"/>
                <a:gd name="T18" fmla="*/ 5 w 31"/>
                <a:gd name="T19" fmla="*/ 0 h 35"/>
                <a:gd name="T20" fmla="*/ 2 w 31"/>
                <a:gd name="T21" fmla="*/ 0 h 35"/>
                <a:gd name="T22" fmla="*/ 2 w 31"/>
                <a:gd name="T23" fmla="*/ 0 h 35"/>
                <a:gd name="T24" fmla="*/ 0 w 31"/>
                <a:gd name="T25" fmla="*/ 0 h 35"/>
                <a:gd name="T26" fmla="*/ 0 w 31"/>
                <a:gd name="T27" fmla="*/ 2 h 35"/>
                <a:gd name="T28" fmla="*/ 0 w 31"/>
                <a:gd name="T29" fmla="*/ 5 h 35"/>
                <a:gd name="T30" fmla="*/ 0 w 31"/>
                <a:gd name="T31" fmla="*/ 7 h 35"/>
                <a:gd name="T32" fmla="*/ 0 w 31"/>
                <a:gd name="T33" fmla="*/ 9 h 35"/>
                <a:gd name="T34" fmla="*/ 0 w 31"/>
                <a:gd name="T35" fmla="*/ 12 h 35"/>
                <a:gd name="T36" fmla="*/ 0 w 31"/>
                <a:gd name="T37" fmla="*/ 14 h 35"/>
                <a:gd name="T38" fmla="*/ 2 w 31"/>
                <a:gd name="T39" fmla="*/ 14 h 35"/>
                <a:gd name="T40" fmla="*/ 2 w 31"/>
                <a:gd name="T41" fmla="*/ 17 h 35"/>
                <a:gd name="T42" fmla="*/ 5 w 31"/>
                <a:gd name="T43" fmla="*/ 17 h 35"/>
                <a:gd name="T44" fmla="*/ 5 w 31"/>
                <a:gd name="T45" fmla="*/ 19 h 35"/>
                <a:gd name="T46" fmla="*/ 7 w 31"/>
                <a:gd name="T47" fmla="*/ 19 h 35"/>
                <a:gd name="T48" fmla="*/ 7 w 31"/>
                <a:gd name="T49" fmla="*/ 21 h 35"/>
                <a:gd name="T50" fmla="*/ 10 w 31"/>
                <a:gd name="T51" fmla="*/ 21 h 35"/>
                <a:gd name="T52" fmla="*/ 10 w 31"/>
                <a:gd name="T53" fmla="*/ 24 h 35"/>
                <a:gd name="T54" fmla="*/ 10 w 31"/>
                <a:gd name="T55" fmla="*/ 26 h 35"/>
                <a:gd name="T56" fmla="*/ 12 w 31"/>
                <a:gd name="T57" fmla="*/ 26 h 35"/>
                <a:gd name="T58" fmla="*/ 12 w 31"/>
                <a:gd name="T59" fmla="*/ 28 h 35"/>
                <a:gd name="T60" fmla="*/ 14 w 31"/>
                <a:gd name="T61" fmla="*/ 28 h 35"/>
                <a:gd name="T62" fmla="*/ 14 w 31"/>
                <a:gd name="T63" fmla="*/ 31 h 35"/>
                <a:gd name="T64" fmla="*/ 17 w 31"/>
                <a:gd name="T65" fmla="*/ 31 h 35"/>
                <a:gd name="T66" fmla="*/ 17 w 31"/>
                <a:gd name="T67" fmla="*/ 33 h 35"/>
                <a:gd name="T68" fmla="*/ 19 w 31"/>
                <a:gd name="T69" fmla="*/ 33 h 35"/>
                <a:gd name="T70" fmla="*/ 19 w 31"/>
                <a:gd name="T71" fmla="*/ 35 h 35"/>
                <a:gd name="T72" fmla="*/ 21 w 31"/>
                <a:gd name="T73" fmla="*/ 35 h 35"/>
                <a:gd name="T74" fmla="*/ 21 w 31"/>
                <a:gd name="T75" fmla="*/ 33 h 35"/>
                <a:gd name="T76" fmla="*/ 24 w 31"/>
                <a:gd name="T77" fmla="*/ 33 h 35"/>
                <a:gd name="T78" fmla="*/ 26 w 31"/>
                <a:gd name="T79" fmla="*/ 33 h 35"/>
                <a:gd name="T80" fmla="*/ 28 w 31"/>
                <a:gd name="T81" fmla="*/ 33 h 35"/>
                <a:gd name="T82" fmla="*/ 28 w 31"/>
                <a:gd name="T83" fmla="*/ 31 h 35"/>
                <a:gd name="T84" fmla="*/ 28 w 31"/>
                <a:gd name="T85" fmla="*/ 28 h 35"/>
                <a:gd name="T86" fmla="*/ 28 w 31"/>
                <a:gd name="T87" fmla="*/ 26 h 35"/>
                <a:gd name="T88" fmla="*/ 31 w 31"/>
                <a:gd name="T89" fmla="*/ 26 h 35"/>
                <a:gd name="T90" fmla="*/ 31 w 31"/>
                <a:gd name="T91" fmla="*/ 24 h 35"/>
                <a:gd name="T92" fmla="*/ 31 w 31"/>
                <a:gd name="T93" fmla="*/ 21 h 35"/>
                <a:gd name="T94" fmla="*/ 31 w 31"/>
                <a:gd name="T95" fmla="*/ 19 h 35"/>
                <a:gd name="T96" fmla="*/ 31 w 31"/>
                <a:gd name="T97" fmla="*/ 17 h 35"/>
                <a:gd name="T98" fmla="*/ 31 w 31"/>
                <a:gd name="T99" fmla="*/ 14 h 35"/>
                <a:gd name="T100" fmla="*/ 31 w 31"/>
                <a:gd name="T101" fmla="*/ 12 h 35"/>
                <a:gd name="T102" fmla="*/ 31 w 31"/>
                <a:gd name="T103" fmla="*/ 9 h 35"/>
                <a:gd name="T104" fmla="*/ 31 w 31"/>
                <a:gd name="T105" fmla="*/ 7 h 35"/>
                <a:gd name="T106" fmla="*/ 28 w 31"/>
                <a:gd name="T107" fmla="*/ 7 h 35"/>
                <a:gd name="T108" fmla="*/ 28 w 31"/>
                <a:gd name="T109" fmla="*/ 5 h 35"/>
                <a:gd name="T110" fmla="*/ 26 w 31"/>
                <a:gd name="T11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" h="35">
                  <a:moveTo>
                    <a:pt x="26" y="5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31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9" y="33"/>
                  </a:lnTo>
                  <a:lnTo>
                    <a:pt x="19" y="35"/>
                  </a:lnTo>
                  <a:lnTo>
                    <a:pt x="21" y="35"/>
                  </a:lnTo>
                  <a:lnTo>
                    <a:pt x="21" y="33"/>
                  </a:lnTo>
                  <a:lnTo>
                    <a:pt x="24" y="33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1" y="17"/>
                  </a:lnTo>
                  <a:lnTo>
                    <a:pt x="31" y="14"/>
                  </a:lnTo>
                  <a:lnTo>
                    <a:pt x="31" y="12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28" y="7"/>
                  </a:lnTo>
                  <a:lnTo>
                    <a:pt x="28" y="5"/>
                  </a:lnTo>
                  <a:lnTo>
                    <a:pt x="26" y="5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" name="Freeform 1921"/>
            <p:cNvSpPr>
              <a:spLocks/>
            </p:cNvSpPr>
            <p:nvPr/>
          </p:nvSpPr>
          <p:spPr bwMode="auto">
            <a:xfrm>
              <a:off x="6192838" y="3324226"/>
              <a:ext cx="85725" cy="115888"/>
            </a:xfrm>
            <a:custGeom>
              <a:avLst/>
              <a:gdLst>
                <a:gd name="T0" fmla="*/ 45 w 54"/>
                <a:gd name="T1" fmla="*/ 0 h 73"/>
                <a:gd name="T2" fmla="*/ 40 w 54"/>
                <a:gd name="T3" fmla="*/ 2 h 73"/>
                <a:gd name="T4" fmla="*/ 26 w 54"/>
                <a:gd name="T5" fmla="*/ 7 h 73"/>
                <a:gd name="T6" fmla="*/ 19 w 54"/>
                <a:gd name="T7" fmla="*/ 9 h 73"/>
                <a:gd name="T8" fmla="*/ 17 w 54"/>
                <a:gd name="T9" fmla="*/ 12 h 73"/>
                <a:gd name="T10" fmla="*/ 12 w 54"/>
                <a:gd name="T11" fmla="*/ 12 h 73"/>
                <a:gd name="T12" fmla="*/ 9 w 54"/>
                <a:gd name="T13" fmla="*/ 14 h 73"/>
                <a:gd name="T14" fmla="*/ 7 w 54"/>
                <a:gd name="T15" fmla="*/ 16 h 73"/>
                <a:gd name="T16" fmla="*/ 2 w 54"/>
                <a:gd name="T17" fmla="*/ 19 h 73"/>
                <a:gd name="T18" fmla="*/ 0 w 54"/>
                <a:gd name="T19" fmla="*/ 23 h 73"/>
                <a:gd name="T20" fmla="*/ 0 w 54"/>
                <a:gd name="T21" fmla="*/ 28 h 73"/>
                <a:gd name="T22" fmla="*/ 5 w 54"/>
                <a:gd name="T23" fmla="*/ 38 h 73"/>
                <a:gd name="T24" fmla="*/ 2 w 54"/>
                <a:gd name="T25" fmla="*/ 40 h 73"/>
                <a:gd name="T26" fmla="*/ 5 w 54"/>
                <a:gd name="T27" fmla="*/ 42 h 73"/>
                <a:gd name="T28" fmla="*/ 7 w 54"/>
                <a:gd name="T29" fmla="*/ 45 h 73"/>
                <a:gd name="T30" fmla="*/ 9 w 54"/>
                <a:gd name="T31" fmla="*/ 47 h 73"/>
                <a:gd name="T32" fmla="*/ 9 w 54"/>
                <a:gd name="T33" fmla="*/ 52 h 73"/>
                <a:gd name="T34" fmla="*/ 9 w 54"/>
                <a:gd name="T35" fmla="*/ 56 h 73"/>
                <a:gd name="T36" fmla="*/ 14 w 54"/>
                <a:gd name="T37" fmla="*/ 61 h 73"/>
                <a:gd name="T38" fmla="*/ 17 w 54"/>
                <a:gd name="T39" fmla="*/ 73 h 73"/>
                <a:gd name="T40" fmla="*/ 24 w 54"/>
                <a:gd name="T41" fmla="*/ 64 h 73"/>
                <a:gd name="T42" fmla="*/ 26 w 54"/>
                <a:gd name="T43" fmla="*/ 61 h 73"/>
                <a:gd name="T44" fmla="*/ 26 w 54"/>
                <a:gd name="T45" fmla="*/ 56 h 73"/>
                <a:gd name="T46" fmla="*/ 28 w 54"/>
                <a:gd name="T47" fmla="*/ 54 h 73"/>
                <a:gd name="T48" fmla="*/ 28 w 54"/>
                <a:gd name="T49" fmla="*/ 49 h 73"/>
                <a:gd name="T50" fmla="*/ 31 w 54"/>
                <a:gd name="T51" fmla="*/ 47 h 73"/>
                <a:gd name="T52" fmla="*/ 28 w 54"/>
                <a:gd name="T53" fmla="*/ 42 h 73"/>
                <a:gd name="T54" fmla="*/ 28 w 54"/>
                <a:gd name="T55" fmla="*/ 38 h 73"/>
                <a:gd name="T56" fmla="*/ 26 w 54"/>
                <a:gd name="T57" fmla="*/ 35 h 73"/>
                <a:gd name="T58" fmla="*/ 28 w 54"/>
                <a:gd name="T59" fmla="*/ 33 h 73"/>
                <a:gd name="T60" fmla="*/ 31 w 54"/>
                <a:gd name="T61" fmla="*/ 35 h 73"/>
                <a:gd name="T62" fmla="*/ 31 w 54"/>
                <a:gd name="T63" fmla="*/ 40 h 73"/>
                <a:gd name="T64" fmla="*/ 35 w 54"/>
                <a:gd name="T65" fmla="*/ 40 h 73"/>
                <a:gd name="T66" fmla="*/ 38 w 54"/>
                <a:gd name="T67" fmla="*/ 38 h 73"/>
                <a:gd name="T68" fmla="*/ 40 w 54"/>
                <a:gd name="T69" fmla="*/ 35 h 73"/>
                <a:gd name="T70" fmla="*/ 40 w 54"/>
                <a:gd name="T71" fmla="*/ 30 h 73"/>
                <a:gd name="T72" fmla="*/ 45 w 54"/>
                <a:gd name="T73" fmla="*/ 19 h 73"/>
                <a:gd name="T74" fmla="*/ 47 w 54"/>
                <a:gd name="T75" fmla="*/ 16 h 73"/>
                <a:gd name="T76" fmla="*/ 45 w 54"/>
                <a:gd name="T77" fmla="*/ 14 h 73"/>
                <a:gd name="T78" fmla="*/ 40 w 54"/>
                <a:gd name="T79" fmla="*/ 14 h 73"/>
                <a:gd name="T80" fmla="*/ 38 w 54"/>
                <a:gd name="T81" fmla="*/ 12 h 73"/>
                <a:gd name="T82" fmla="*/ 43 w 54"/>
                <a:gd name="T83" fmla="*/ 9 h 73"/>
                <a:gd name="T84" fmla="*/ 47 w 54"/>
                <a:gd name="T85" fmla="*/ 9 h 73"/>
                <a:gd name="T86" fmla="*/ 45 w 54"/>
                <a:gd name="T87" fmla="*/ 7 h 73"/>
                <a:gd name="T88" fmla="*/ 50 w 54"/>
                <a:gd name="T89" fmla="*/ 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4" h="73">
                  <a:moveTo>
                    <a:pt x="50" y="2"/>
                  </a:moveTo>
                  <a:lnTo>
                    <a:pt x="45" y="0"/>
                  </a:lnTo>
                  <a:lnTo>
                    <a:pt x="43" y="0"/>
                  </a:lnTo>
                  <a:lnTo>
                    <a:pt x="40" y="2"/>
                  </a:lnTo>
                  <a:lnTo>
                    <a:pt x="28" y="4"/>
                  </a:lnTo>
                  <a:lnTo>
                    <a:pt x="26" y="7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7" y="9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9" y="14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5" y="38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7" y="45"/>
                  </a:lnTo>
                  <a:lnTo>
                    <a:pt x="7" y="47"/>
                  </a:lnTo>
                  <a:lnTo>
                    <a:pt x="9" y="47"/>
                  </a:lnTo>
                  <a:lnTo>
                    <a:pt x="9" y="49"/>
                  </a:lnTo>
                  <a:lnTo>
                    <a:pt x="9" y="52"/>
                  </a:lnTo>
                  <a:lnTo>
                    <a:pt x="12" y="52"/>
                  </a:lnTo>
                  <a:lnTo>
                    <a:pt x="9" y="56"/>
                  </a:lnTo>
                  <a:lnTo>
                    <a:pt x="14" y="59"/>
                  </a:lnTo>
                  <a:lnTo>
                    <a:pt x="14" y="61"/>
                  </a:lnTo>
                  <a:lnTo>
                    <a:pt x="17" y="61"/>
                  </a:lnTo>
                  <a:lnTo>
                    <a:pt x="17" y="73"/>
                  </a:lnTo>
                  <a:lnTo>
                    <a:pt x="21" y="64"/>
                  </a:lnTo>
                  <a:lnTo>
                    <a:pt x="24" y="64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6" y="59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2"/>
                  </a:lnTo>
                  <a:lnTo>
                    <a:pt x="28" y="49"/>
                  </a:lnTo>
                  <a:lnTo>
                    <a:pt x="28" y="47"/>
                  </a:lnTo>
                  <a:lnTo>
                    <a:pt x="31" y="47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5"/>
                  </a:lnTo>
                  <a:lnTo>
                    <a:pt x="31" y="35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3" y="40"/>
                  </a:lnTo>
                  <a:lnTo>
                    <a:pt x="35" y="40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0" y="33"/>
                  </a:lnTo>
                  <a:lnTo>
                    <a:pt x="40" y="30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7" y="19"/>
                  </a:lnTo>
                  <a:lnTo>
                    <a:pt x="47" y="16"/>
                  </a:lnTo>
                  <a:lnTo>
                    <a:pt x="45" y="16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3" y="9"/>
                  </a:lnTo>
                  <a:lnTo>
                    <a:pt x="45" y="9"/>
                  </a:lnTo>
                  <a:lnTo>
                    <a:pt x="47" y="9"/>
                  </a:lnTo>
                  <a:lnTo>
                    <a:pt x="47" y="7"/>
                  </a:lnTo>
                  <a:lnTo>
                    <a:pt x="45" y="7"/>
                  </a:lnTo>
                  <a:lnTo>
                    <a:pt x="54" y="2"/>
                  </a:lnTo>
                  <a:lnTo>
                    <a:pt x="50" y="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" name="Freeform 1949"/>
            <p:cNvSpPr>
              <a:spLocks/>
            </p:cNvSpPr>
            <p:nvPr/>
          </p:nvSpPr>
          <p:spPr bwMode="auto">
            <a:xfrm>
              <a:off x="6330950" y="3384551"/>
              <a:ext cx="106362" cy="111125"/>
            </a:xfrm>
            <a:custGeom>
              <a:avLst/>
              <a:gdLst>
                <a:gd name="T0" fmla="*/ 7 w 67"/>
                <a:gd name="T1" fmla="*/ 68 h 70"/>
                <a:gd name="T2" fmla="*/ 12 w 67"/>
                <a:gd name="T3" fmla="*/ 68 h 70"/>
                <a:gd name="T4" fmla="*/ 15 w 67"/>
                <a:gd name="T5" fmla="*/ 66 h 70"/>
                <a:gd name="T6" fmla="*/ 17 w 67"/>
                <a:gd name="T7" fmla="*/ 63 h 70"/>
                <a:gd name="T8" fmla="*/ 19 w 67"/>
                <a:gd name="T9" fmla="*/ 61 h 70"/>
                <a:gd name="T10" fmla="*/ 22 w 67"/>
                <a:gd name="T11" fmla="*/ 59 h 70"/>
                <a:gd name="T12" fmla="*/ 24 w 67"/>
                <a:gd name="T13" fmla="*/ 56 h 70"/>
                <a:gd name="T14" fmla="*/ 26 w 67"/>
                <a:gd name="T15" fmla="*/ 56 h 70"/>
                <a:gd name="T16" fmla="*/ 29 w 67"/>
                <a:gd name="T17" fmla="*/ 54 h 70"/>
                <a:gd name="T18" fmla="*/ 33 w 67"/>
                <a:gd name="T19" fmla="*/ 54 h 70"/>
                <a:gd name="T20" fmla="*/ 38 w 67"/>
                <a:gd name="T21" fmla="*/ 51 h 70"/>
                <a:gd name="T22" fmla="*/ 41 w 67"/>
                <a:gd name="T23" fmla="*/ 49 h 70"/>
                <a:gd name="T24" fmla="*/ 43 w 67"/>
                <a:gd name="T25" fmla="*/ 47 h 70"/>
                <a:gd name="T26" fmla="*/ 48 w 67"/>
                <a:gd name="T27" fmla="*/ 47 h 70"/>
                <a:gd name="T28" fmla="*/ 50 w 67"/>
                <a:gd name="T29" fmla="*/ 44 h 70"/>
                <a:gd name="T30" fmla="*/ 55 w 67"/>
                <a:gd name="T31" fmla="*/ 42 h 70"/>
                <a:gd name="T32" fmla="*/ 57 w 67"/>
                <a:gd name="T33" fmla="*/ 42 h 70"/>
                <a:gd name="T34" fmla="*/ 59 w 67"/>
                <a:gd name="T35" fmla="*/ 40 h 70"/>
                <a:gd name="T36" fmla="*/ 64 w 67"/>
                <a:gd name="T37" fmla="*/ 37 h 70"/>
                <a:gd name="T38" fmla="*/ 64 w 67"/>
                <a:gd name="T39" fmla="*/ 37 h 70"/>
                <a:gd name="T40" fmla="*/ 67 w 67"/>
                <a:gd name="T41" fmla="*/ 35 h 70"/>
                <a:gd name="T42" fmla="*/ 64 w 67"/>
                <a:gd name="T43" fmla="*/ 33 h 70"/>
                <a:gd name="T44" fmla="*/ 62 w 67"/>
                <a:gd name="T45" fmla="*/ 30 h 70"/>
                <a:gd name="T46" fmla="*/ 57 w 67"/>
                <a:gd name="T47" fmla="*/ 28 h 70"/>
                <a:gd name="T48" fmla="*/ 52 w 67"/>
                <a:gd name="T49" fmla="*/ 26 h 70"/>
                <a:gd name="T50" fmla="*/ 50 w 67"/>
                <a:gd name="T51" fmla="*/ 23 h 70"/>
                <a:gd name="T52" fmla="*/ 48 w 67"/>
                <a:gd name="T53" fmla="*/ 21 h 70"/>
                <a:gd name="T54" fmla="*/ 45 w 67"/>
                <a:gd name="T55" fmla="*/ 18 h 70"/>
                <a:gd name="T56" fmla="*/ 43 w 67"/>
                <a:gd name="T57" fmla="*/ 16 h 70"/>
                <a:gd name="T58" fmla="*/ 45 w 67"/>
                <a:gd name="T59" fmla="*/ 14 h 70"/>
                <a:gd name="T60" fmla="*/ 43 w 67"/>
                <a:gd name="T61" fmla="*/ 11 h 70"/>
                <a:gd name="T62" fmla="*/ 41 w 67"/>
                <a:gd name="T63" fmla="*/ 9 h 70"/>
                <a:gd name="T64" fmla="*/ 38 w 67"/>
                <a:gd name="T65" fmla="*/ 4 h 70"/>
                <a:gd name="T66" fmla="*/ 38 w 67"/>
                <a:gd name="T67" fmla="*/ 0 h 70"/>
                <a:gd name="T68" fmla="*/ 33 w 67"/>
                <a:gd name="T69" fmla="*/ 2 h 70"/>
                <a:gd name="T70" fmla="*/ 33 w 67"/>
                <a:gd name="T71" fmla="*/ 7 h 70"/>
                <a:gd name="T72" fmla="*/ 36 w 67"/>
                <a:gd name="T73" fmla="*/ 11 h 70"/>
                <a:gd name="T74" fmla="*/ 36 w 67"/>
                <a:gd name="T75" fmla="*/ 16 h 70"/>
                <a:gd name="T76" fmla="*/ 38 w 67"/>
                <a:gd name="T77" fmla="*/ 21 h 70"/>
                <a:gd name="T78" fmla="*/ 41 w 67"/>
                <a:gd name="T79" fmla="*/ 26 h 70"/>
                <a:gd name="T80" fmla="*/ 38 w 67"/>
                <a:gd name="T81" fmla="*/ 28 h 70"/>
                <a:gd name="T82" fmla="*/ 36 w 67"/>
                <a:gd name="T83" fmla="*/ 35 h 70"/>
                <a:gd name="T84" fmla="*/ 33 w 67"/>
                <a:gd name="T85" fmla="*/ 37 h 70"/>
                <a:gd name="T86" fmla="*/ 29 w 67"/>
                <a:gd name="T87" fmla="*/ 37 h 70"/>
                <a:gd name="T88" fmla="*/ 26 w 67"/>
                <a:gd name="T89" fmla="*/ 40 h 70"/>
                <a:gd name="T90" fmla="*/ 24 w 67"/>
                <a:gd name="T91" fmla="*/ 40 h 70"/>
                <a:gd name="T92" fmla="*/ 19 w 67"/>
                <a:gd name="T93" fmla="*/ 40 h 70"/>
                <a:gd name="T94" fmla="*/ 15 w 67"/>
                <a:gd name="T95" fmla="*/ 44 h 70"/>
                <a:gd name="T96" fmla="*/ 12 w 67"/>
                <a:gd name="T97" fmla="*/ 47 h 70"/>
                <a:gd name="T98" fmla="*/ 10 w 67"/>
                <a:gd name="T99" fmla="*/ 49 h 70"/>
                <a:gd name="T100" fmla="*/ 12 w 67"/>
                <a:gd name="T101" fmla="*/ 51 h 70"/>
                <a:gd name="T102" fmla="*/ 15 w 67"/>
                <a:gd name="T103" fmla="*/ 59 h 70"/>
                <a:gd name="T104" fmla="*/ 12 w 67"/>
                <a:gd name="T105" fmla="*/ 61 h 70"/>
                <a:gd name="T106" fmla="*/ 7 w 67"/>
                <a:gd name="T107" fmla="*/ 61 h 70"/>
                <a:gd name="T108" fmla="*/ 3 w 67"/>
                <a:gd name="T109" fmla="*/ 61 h 70"/>
                <a:gd name="T110" fmla="*/ 0 w 67"/>
                <a:gd name="T111" fmla="*/ 61 h 70"/>
                <a:gd name="T112" fmla="*/ 3 w 67"/>
                <a:gd name="T113" fmla="*/ 66 h 70"/>
                <a:gd name="T114" fmla="*/ 5 w 67"/>
                <a:gd name="T115" fmla="*/ 68 h 70"/>
                <a:gd name="T116" fmla="*/ 7 w 67"/>
                <a:gd name="T1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" h="70">
                  <a:moveTo>
                    <a:pt x="7" y="70"/>
                  </a:moveTo>
                  <a:lnTo>
                    <a:pt x="7" y="68"/>
                  </a:lnTo>
                  <a:lnTo>
                    <a:pt x="10" y="68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5" y="66"/>
                  </a:lnTo>
                  <a:lnTo>
                    <a:pt x="15" y="63"/>
                  </a:lnTo>
                  <a:lnTo>
                    <a:pt x="17" y="63"/>
                  </a:lnTo>
                  <a:lnTo>
                    <a:pt x="17" y="61"/>
                  </a:lnTo>
                  <a:lnTo>
                    <a:pt x="19" y="61"/>
                  </a:lnTo>
                  <a:lnTo>
                    <a:pt x="19" y="59"/>
                  </a:lnTo>
                  <a:lnTo>
                    <a:pt x="22" y="59"/>
                  </a:lnTo>
                  <a:lnTo>
                    <a:pt x="24" y="59"/>
                  </a:lnTo>
                  <a:lnTo>
                    <a:pt x="24" y="56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4"/>
                  </a:lnTo>
                  <a:lnTo>
                    <a:pt x="29" y="54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6" y="51"/>
                  </a:lnTo>
                  <a:lnTo>
                    <a:pt x="38" y="51"/>
                  </a:lnTo>
                  <a:lnTo>
                    <a:pt x="38" y="49"/>
                  </a:lnTo>
                  <a:lnTo>
                    <a:pt x="41" y="49"/>
                  </a:lnTo>
                  <a:lnTo>
                    <a:pt x="41" y="47"/>
                  </a:lnTo>
                  <a:lnTo>
                    <a:pt x="43" y="47"/>
                  </a:lnTo>
                  <a:lnTo>
                    <a:pt x="45" y="47"/>
                  </a:lnTo>
                  <a:lnTo>
                    <a:pt x="48" y="47"/>
                  </a:lnTo>
                  <a:lnTo>
                    <a:pt x="50" y="47"/>
                  </a:lnTo>
                  <a:lnTo>
                    <a:pt x="50" y="44"/>
                  </a:lnTo>
                  <a:lnTo>
                    <a:pt x="52" y="44"/>
                  </a:lnTo>
                  <a:lnTo>
                    <a:pt x="55" y="42"/>
                  </a:lnTo>
                  <a:lnTo>
                    <a:pt x="55" y="44"/>
                  </a:lnTo>
                  <a:lnTo>
                    <a:pt x="57" y="42"/>
                  </a:lnTo>
                  <a:lnTo>
                    <a:pt x="59" y="42"/>
                  </a:lnTo>
                  <a:lnTo>
                    <a:pt x="59" y="40"/>
                  </a:lnTo>
                  <a:lnTo>
                    <a:pt x="62" y="40"/>
                  </a:lnTo>
                  <a:lnTo>
                    <a:pt x="64" y="37"/>
                  </a:lnTo>
                  <a:lnTo>
                    <a:pt x="67" y="37"/>
                  </a:lnTo>
                  <a:lnTo>
                    <a:pt x="64" y="37"/>
                  </a:lnTo>
                  <a:lnTo>
                    <a:pt x="67" y="37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4" y="33"/>
                  </a:lnTo>
                  <a:lnTo>
                    <a:pt x="64" y="30"/>
                  </a:lnTo>
                  <a:lnTo>
                    <a:pt x="62" y="30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50" y="23"/>
                  </a:lnTo>
                  <a:lnTo>
                    <a:pt x="48" y="23"/>
                  </a:lnTo>
                  <a:lnTo>
                    <a:pt x="48" y="21"/>
                  </a:lnTo>
                  <a:lnTo>
                    <a:pt x="45" y="21"/>
                  </a:lnTo>
                  <a:lnTo>
                    <a:pt x="45" y="18"/>
                  </a:lnTo>
                  <a:lnTo>
                    <a:pt x="43" y="18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41" y="9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2"/>
                  </a:lnTo>
                  <a:lnTo>
                    <a:pt x="31" y="4"/>
                  </a:lnTo>
                  <a:lnTo>
                    <a:pt x="33" y="7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21"/>
                  </a:lnTo>
                  <a:lnTo>
                    <a:pt x="38" y="21"/>
                  </a:lnTo>
                  <a:lnTo>
                    <a:pt x="41" y="23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38" y="28"/>
                  </a:lnTo>
                  <a:lnTo>
                    <a:pt x="38" y="33"/>
                  </a:lnTo>
                  <a:lnTo>
                    <a:pt x="36" y="35"/>
                  </a:lnTo>
                  <a:lnTo>
                    <a:pt x="36" y="37"/>
                  </a:lnTo>
                  <a:lnTo>
                    <a:pt x="33" y="37"/>
                  </a:lnTo>
                  <a:lnTo>
                    <a:pt x="31" y="37"/>
                  </a:lnTo>
                  <a:lnTo>
                    <a:pt x="29" y="37"/>
                  </a:lnTo>
                  <a:lnTo>
                    <a:pt x="26" y="37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19" y="40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2" y="44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2" y="51"/>
                  </a:lnTo>
                  <a:lnTo>
                    <a:pt x="12" y="54"/>
                  </a:lnTo>
                  <a:lnTo>
                    <a:pt x="15" y="59"/>
                  </a:lnTo>
                  <a:lnTo>
                    <a:pt x="12" y="59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7" y="61"/>
                  </a:lnTo>
                  <a:lnTo>
                    <a:pt x="5" y="61"/>
                  </a:lnTo>
                  <a:lnTo>
                    <a:pt x="3" y="61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3" y="63"/>
                  </a:lnTo>
                  <a:lnTo>
                    <a:pt x="3" y="66"/>
                  </a:lnTo>
                  <a:lnTo>
                    <a:pt x="3" y="68"/>
                  </a:lnTo>
                  <a:lnTo>
                    <a:pt x="5" y="68"/>
                  </a:lnTo>
                  <a:lnTo>
                    <a:pt x="5" y="70"/>
                  </a:lnTo>
                  <a:lnTo>
                    <a:pt x="7" y="7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0" name="Freeform 1959"/>
            <p:cNvSpPr>
              <a:spLocks/>
            </p:cNvSpPr>
            <p:nvPr/>
          </p:nvSpPr>
          <p:spPr bwMode="auto">
            <a:xfrm>
              <a:off x="6530975" y="3376613"/>
              <a:ext cx="36512" cy="55563"/>
            </a:xfrm>
            <a:custGeom>
              <a:avLst/>
              <a:gdLst>
                <a:gd name="T0" fmla="*/ 23 w 23"/>
                <a:gd name="T1" fmla="*/ 35 h 35"/>
                <a:gd name="T2" fmla="*/ 18 w 23"/>
                <a:gd name="T3" fmla="*/ 0 h 35"/>
                <a:gd name="T4" fmla="*/ 11 w 23"/>
                <a:gd name="T5" fmla="*/ 0 h 35"/>
                <a:gd name="T6" fmla="*/ 0 w 23"/>
                <a:gd name="T7" fmla="*/ 31 h 35"/>
                <a:gd name="T8" fmla="*/ 14 w 23"/>
                <a:gd name="T9" fmla="*/ 33 h 35"/>
                <a:gd name="T10" fmla="*/ 23 w 23"/>
                <a:gd name="T1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35">
                  <a:moveTo>
                    <a:pt x="23" y="35"/>
                  </a:moveTo>
                  <a:lnTo>
                    <a:pt x="18" y="0"/>
                  </a:lnTo>
                  <a:lnTo>
                    <a:pt x="11" y="0"/>
                  </a:lnTo>
                  <a:lnTo>
                    <a:pt x="0" y="31"/>
                  </a:lnTo>
                  <a:lnTo>
                    <a:pt x="14" y="33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1" name="Freeform 1545"/>
            <p:cNvSpPr>
              <a:spLocks/>
            </p:cNvSpPr>
            <p:nvPr/>
          </p:nvSpPr>
          <p:spPr bwMode="auto">
            <a:xfrm>
              <a:off x="5780088" y="3206751"/>
              <a:ext cx="52388" cy="60325"/>
            </a:xfrm>
            <a:custGeom>
              <a:avLst/>
              <a:gdLst>
                <a:gd name="T0" fmla="*/ 26 w 33"/>
                <a:gd name="T1" fmla="*/ 3 h 38"/>
                <a:gd name="T2" fmla="*/ 24 w 33"/>
                <a:gd name="T3" fmla="*/ 0 h 38"/>
                <a:gd name="T4" fmla="*/ 21 w 33"/>
                <a:gd name="T5" fmla="*/ 0 h 38"/>
                <a:gd name="T6" fmla="*/ 19 w 33"/>
                <a:gd name="T7" fmla="*/ 0 h 38"/>
                <a:gd name="T8" fmla="*/ 17 w 33"/>
                <a:gd name="T9" fmla="*/ 0 h 38"/>
                <a:gd name="T10" fmla="*/ 14 w 33"/>
                <a:gd name="T11" fmla="*/ 3 h 38"/>
                <a:gd name="T12" fmla="*/ 12 w 33"/>
                <a:gd name="T13" fmla="*/ 3 h 38"/>
                <a:gd name="T14" fmla="*/ 12 w 33"/>
                <a:gd name="T15" fmla="*/ 5 h 38"/>
                <a:gd name="T16" fmla="*/ 12 w 33"/>
                <a:gd name="T17" fmla="*/ 8 h 38"/>
                <a:gd name="T18" fmla="*/ 10 w 33"/>
                <a:gd name="T19" fmla="*/ 8 h 38"/>
                <a:gd name="T20" fmla="*/ 10 w 33"/>
                <a:gd name="T21" fmla="*/ 10 h 38"/>
                <a:gd name="T22" fmla="*/ 10 w 33"/>
                <a:gd name="T23" fmla="*/ 12 h 38"/>
                <a:gd name="T24" fmla="*/ 10 w 33"/>
                <a:gd name="T25" fmla="*/ 15 h 38"/>
                <a:gd name="T26" fmla="*/ 7 w 33"/>
                <a:gd name="T27" fmla="*/ 15 h 38"/>
                <a:gd name="T28" fmla="*/ 7 w 33"/>
                <a:gd name="T29" fmla="*/ 17 h 38"/>
                <a:gd name="T30" fmla="*/ 7 w 33"/>
                <a:gd name="T31" fmla="*/ 19 h 38"/>
                <a:gd name="T32" fmla="*/ 7 w 33"/>
                <a:gd name="T33" fmla="*/ 22 h 38"/>
                <a:gd name="T34" fmla="*/ 5 w 33"/>
                <a:gd name="T35" fmla="*/ 22 h 38"/>
                <a:gd name="T36" fmla="*/ 5 w 33"/>
                <a:gd name="T37" fmla="*/ 24 h 38"/>
                <a:gd name="T38" fmla="*/ 3 w 33"/>
                <a:gd name="T39" fmla="*/ 24 h 38"/>
                <a:gd name="T40" fmla="*/ 3 w 33"/>
                <a:gd name="T41" fmla="*/ 26 h 38"/>
                <a:gd name="T42" fmla="*/ 0 w 33"/>
                <a:gd name="T43" fmla="*/ 29 h 38"/>
                <a:gd name="T44" fmla="*/ 0 w 33"/>
                <a:gd name="T45" fmla="*/ 31 h 38"/>
                <a:gd name="T46" fmla="*/ 0 w 33"/>
                <a:gd name="T47" fmla="*/ 34 h 38"/>
                <a:gd name="T48" fmla="*/ 0 w 33"/>
                <a:gd name="T49" fmla="*/ 36 h 38"/>
                <a:gd name="T50" fmla="*/ 0 w 33"/>
                <a:gd name="T51" fmla="*/ 36 h 38"/>
                <a:gd name="T52" fmla="*/ 0 w 33"/>
                <a:gd name="T53" fmla="*/ 38 h 38"/>
                <a:gd name="T54" fmla="*/ 3 w 33"/>
                <a:gd name="T55" fmla="*/ 38 h 38"/>
                <a:gd name="T56" fmla="*/ 5 w 33"/>
                <a:gd name="T57" fmla="*/ 38 h 38"/>
                <a:gd name="T58" fmla="*/ 7 w 33"/>
                <a:gd name="T59" fmla="*/ 38 h 38"/>
                <a:gd name="T60" fmla="*/ 7 w 33"/>
                <a:gd name="T61" fmla="*/ 36 h 38"/>
                <a:gd name="T62" fmla="*/ 10 w 33"/>
                <a:gd name="T63" fmla="*/ 36 h 38"/>
                <a:gd name="T64" fmla="*/ 12 w 33"/>
                <a:gd name="T65" fmla="*/ 36 h 38"/>
                <a:gd name="T66" fmla="*/ 14 w 33"/>
                <a:gd name="T67" fmla="*/ 36 h 38"/>
                <a:gd name="T68" fmla="*/ 14 w 33"/>
                <a:gd name="T69" fmla="*/ 34 h 38"/>
                <a:gd name="T70" fmla="*/ 14 w 33"/>
                <a:gd name="T71" fmla="*/ 31 h 38"/>
                <a:gd name="T72" fmla="*/ 17 w 33"/>
                <a:gd name="T73" fmla="*/ 31 h 38"/>
                <a:gd name="T74" fmla="*/ 17 w 33"/>
                <a:gd name="T75" fmla="*/ 29 h 38"/>
                <a:gd name="T76" fmla="*/ 19 w 33"/>
                <a:gd name="T77" fmla="*/ 29 h 38"/>
                <a:gd name="T78" fmla="*/ 19 w 33"/>
                <a:gd name="T79" fmla="*/ 26 h 38"/>
                <a:gd name="T80" fmla="*/ 21 w 33"/>
                <a:gd name="T81" fmla="*/ 26 h 38"/>
                <a:gd name="T82" fmla="*/ 21 w 33"/>
                <a:gd name="T83" fmla="*/ 24 h 38"/>
                <a:gd name="T84" fmla="*/ 21 w 33"/>
                <a:gd name="T85" fmla="*/ 22 h 38"/>
                <a:gd name="T86" fmla="*/ 24 w 33"/>
                <a:gd name="T87" fmla="*/ 22 h 38"/>
                <a:gd name="T88" fmla="*/ 26 w 33"/>
                <a:gd name="T89" fmla="*/ 22 h 38"/>
                <a:gd name="T90" fmla="*/ 26 w 33"/>
                <a:gd name="T91" fmla="*/ 19 h 38"/>
                <a:gd name="T92" fmla="*/ 29 w 33"/>
                <a:gd name="T93" fmla="*/ 19 h 38"/>
                <a:gd name="T94" fmla="*/ 31 w 33"/>
                <a:gd name="T95" fmla="*/ 19 h 38"/>
                <a:gd name="T96" fmla="*/ 31 w 33"/>
                <a:gd name="T97" fmla="*/ 17 h 38"/>
                <a:gd name="T98" fmla="*/ 33 w 33"/>
                <a:gd name="T99" fmla="*/ 12 h 38"/>
                <a:gd name="T100" fmla="*/ 31 w 33"/>
                <a:gd name="T101" fmla="*/ 10 h 38"/>
                <a:gd name="T102" fmla="*/ 31 w 33"/>
                <a:gd name="T103" fmla="*/ 10 h 38"/>
                <a:gd name="T104" fmla="*/ 29 w 33"/>
                <a:gd name="T105" fmla="*/ 10 h 38"/>
                <a:gd name="T106" fmla="*/ 29 w 33"/>
                <a:gd name="T107" fmla="*/ 8 h 38"/>
                <a:gd name="T108" fmla="*/ 26 w 33"/>
                <a:gd name="T109" fmla="*/ 8 h 38"/>
                <a:gd name="T110" fmla="*/ 26 w 33"/>
                <a:gd name="T111" fmla="*/ 5 h 38"/>
                <a:gd name="T112" fmla="*/ 26 w 33"/>
                <a:gd name="T113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" h="38">
                  <a:moveTo>
                    <a:pt x="26" y="3"/>
                  </a:move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5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4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1"/>
                  </a:lnTo>
                  <a:lnTo>
                    <a:pt x="17" y="31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9" y="19"/>
                  </a:lnTo>
                  <a:lnTo>
                    <a:pt x="31" y="19"/>
                  </a:lnTo>
                  <a:lnTo>
                    <a:pt x="31" y="17"/>
                  </a:lnTo>
                  <a:lnTo>
                    <a:pt x="33" y="12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29" y="10"/>
                  </a:lnTo>
                  <a:lnTo>
                    <a:pt x="29" y="8"/>
                  </a:lnTo>
                  <a:lnTo>
                    <a:pt x="26" y="8"/>
                  </a:lnTo>
                  <a:lnTo>
                    <a:pt x="26" y="5"/>
                  </a:lnTo>
                  <a:lnTo>
                    <a:pt x="26" y="3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2" name="Freeform 1554"/>
            <p:cNvSpPr>
              <a:spLocks/>
            </p:cNvSpPr>
            <p:nvPr/>
          </p:nvSpPr>
          <p:spPr bwMode="auto">
            <a:xfrm>
              <a:off x="5719763" y="3454401"/>
              <a:ext cx="68263" cy="52388"/>
            </a:xfrm>
            <a:custGeom>
              <a:avLst/>
              <a:gdLst>
                <a:gd name="T0" fmla="*/ 43 w 43"/>
                <a:gd name="T1" fmla="*/ 15 h 33"/>
                <a:gd name="T2" fmla="*/ 38 w 43"/>
                <a:gd name="T3" fmla="*/ 15 h 33"/>
                <a:gd name="T4" fmla="*/ 41 w 43"/>
                <a:gd name="T5" fmla="*/ 12 h 33"/>
                <a:gd name="T6" fmla="*/ 38 w 43"/>
                <a:gd name="T7" fmla="*/ 10 h 33"/>
                <a:gd name="T8" fmla="*/ 41 w 43"/>
                <a:gd name="T9" fmla="*/ 7 h 33"/>
                <a:gd name="T10" fmla="*/ 41 w 43"/>
                <a:gd name="T11" fmla="*/ 3 h 33"/>
                <a:gd name="T12" fmla="*/ 38 w 43"/>
                <a:gd name="T13" fmla="*/ 0 h 33"/>
                <a:gd name="T14" fmla="*/ 33 w 43"/>
                <a:gd name="T15" fmla="*/ 0 h 33"/>
                <a:gd name="T16" fmla="*/ 31 w 43"/>
                <a:gd name="T17" fmla="*/ 3 h 33"/>
                <a:gd name="T18" fmla="*/ 29 w 43"/>
                <a:gd name="T19" fmla="*/ 3 h 33"/>
                <a:gd name="T20" fmla="*/ 26 w 43"/>
                <a:gd name="T21" fmla="*/ 5 h 33"/>
                <a:gd name="T22" fmla="*/ 29 w 43"/>
                <a:gd name="T23" fmla="*/ 7 h 33"/>
                <a:gd name="T24" fmla="*/ 26 w 43"/>
                <a:gd name="T25" fmla="*/ 10 h 33"/>
                <a:gd name="T26" fmla="*/ 24 w 43"/>
                <a:gd name="T27" fmla="*/ 7 h 33"/>
                <a:gd name="T28" fmla="*/ 26 w 43"/>
                <a:gd name="T29" fmla="*/ 12 h 33"/>
                <a:gd name="T30" fmla="*/ 22 w 43"/>
                <a:gd name="T31" fmla="*/ 12 h 33"/>
                <a:gd name="T32" fmla="*/ 19 w 43"/>
                <a:gd name="T33" fmla="*/ 15 h 33"/>
                <a:gd name="T34" fmla="*/ 17 w 43"/>
                <a:gd name="T35" fmla="*/ 12 h 33"/>
                <a:gd name="T36" fmla="*/ 12 w 43"/>
                <a:gd name="T37" fmla="*/ 15 h 33"/>
                <a:gd name="T38" fmla="*/ 10 w 43"/>
                <a:gd name="T39" fmla="*/ 15 h 33"/>
                <a:gd name="T40" fmla="*/ 7 w 43"/>
                <a:gd name="T41" fmla="*/ 12 h 33"/>
                <a:gd name="T42" fmla="*/ 5 w 43"/>
                <a:gd name="T43" fmla="*/ 10 h 33"/>
                <a:gd name="T44" fmla="*/ 3 w 43"/>
                <a:gd name="T45" fmla="*/ 7 h 33"/>
                <a:gd name="T46" fmla="*/ 0 w 43"/>
                <a:gd name="T47" fmla="*/ 10 h 33"/>
                <a:gd name="T48" fmla="*/ 3 w 43"/>
                <a:gd name="T49" fmla="*/ 12 h 33"/>
                <a:gd name="T50" fmla="*/ 5 w 43"/>
                <a:gd name="T51" fmla="*/ 15 h 33"/>
                <a:gd name="T52" fmla="*/ 7 w 43"/>
                <a:gd name="T53" fmla="*/ 17 h 33"/>
                <a:gd name="T54" fmla="*/ 5 w 43"/>
                <a:gd name="T55" fmla="*/ 22 h 33"/>
                <a:gd name="T56" fmla="*/ 10 w 43"/>
                <a:gd name="T57" fmla="*/ 22 h 33"/>
                <a:gd name="T58" fmla="*/ 12 w 43"/>
                <a:gd name="T59" fmla="*/ 26 h 33"/>
                <a:gd name="T60" fmla="*/ 10 w 43"/>
                <a:gd name="T61" fmla="*/ 31 h 33"/>
                <a:gd name="T62" fmla="*/ 12 w 43"/>
                <a:gd name="T63" fmla="*/ 33 h 33"/>
                <a:gd name="T64" fmla="*/ 12 w 43"/>
                <a:gd name="T65" fmla="*/ 31 h 33"/>
                <a:gd name="T66" fmla="*/ 15 w 43"/>
                <a:gd name="T67" fmla="*/ 29 h 33"/>
                <a:gd name="T68" fmla="*/ 17 w 43"/>
                <a:gd name="T69" fmla="*/ 26 h 33"/>
                <a:gd name="T70" fmla="*/ 22 w 43"/>
                <a:gd name="T71" fmla="*/ 26 h 33"/>
                <a:gd name="T72" fmla="*/ 24 w 43"/>
                <a:gd name="T73" fmla="*/ 24 h 33"/>
                <a:gd name="T74" fmla="*/ 29 w 43"/>
                <a:gd name="T75" fmla="*/ 24 h 33"/>
                <a:gd name="T76" fmla="*/ 29 w 43"/>
                <a:gd name="T77" fmla="*/ 19 h 33"/>
                <a:gd name="T78" fmla="*/ 33 w 43"/>
                <a:gd name="T79" fmla="*/ 19 h 33"/>
                <a:gd name="T80" fmla="*/ 36 w 43"/>
                <a:gd name="T81" fmla="*/ 17 h 33"/>
                <a:gd name="T82" fmla="*/ 41 w 43"/>
                <a:gd name="T83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33">
                  <a:moveTo>
                    <a:pt x="43" y="17"/>
                  </a:moveTo>
                  <a:lnTo>
                    <a:pt x="43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8" y="12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38" y="10"/>
                  </a:lnTo>
                  <a:lnTo>
                    <a:pt x="38" y="7"/>
                  </a:lnTo>
                  <a:lnTo>
                    <a:pt x="41" y="7"/>
                  </a:lnTo>
                  <a:lnTo>
                    <a:pt x="41" y="5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9" y="5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29" y="10"/>
                  </a:lnTo>
                  <a:lnTo>
                    <a:pt x="26" y="10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10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7" y="15"/>
                  </a:lnTo>
                  <a:lnTo>
                    <a:pt x="17" y="12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7" y="15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5" y="22"/>
                  </a:lnTo>
                  <a:lnTo>
                    <a:pt x="7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1"/>
                  </a:lnTo>
                  <a:lnTo>
                    <a:pt x="12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7" y="26"/>
                  </a:lnTo>
                  <a:lnTo>
                    <a:pt x="19" y="26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29" y="19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6" y="17"/>
                  </a:lnTo>
                  <a:lnTo>
                    <a:pt x="38" y="17"/>
                  </a:lnTo>
                  <a:lnTo>
                    <a:pt x="41" y="17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3" name="Freeform 1564"/>
            <p:cNvSpPr>
              <a:spLocks/>
            </p:cNvSpPr>
            <p:nvPr/>
          </p:nvSpPr>
          <p:spPr bwMode="auto">
            <a:xfrm>
              <a:off x="5702301" y="3252788"/>
              <a:ext cx="63500" cy="36513"/>
            </a:xfrm>
            <a:custGeom>
              <a:avLst/>
              <a:gdLst>
                <a:gd name="T0" fmla="*/ 0 w 40"/>
                <a:gd name="T1" fmla="*/ 16 h 23"/>
                <a:gd name="T2" fmla="*/ 0 w 40"/>
                <a:gd name="T3" fmla="*/ 19 h 23"/>
                <a:gd name="T4" fmla="*/ 0 w 40"/>
                <a:gd name="T5" fmla="*/ 21 h 23"/>
                <a:gd name="T6" fmla="*/ 2 w 40"/>
                <a:gd name="T7" fmla="*/ 21 h 23"/>
                <a:gd name="T8" fmla="*/ 2 w 40"/>
                <a:gd name="T9" fmla="*/ 23 h 23"/>
                <a:gd name="T10" fmla="*/ 4 w 40"/>
                <a:gd name="T11" fmla="*/ 23 h 23"/>
                <a:gd name="T12" fmla="*/ 7 w 40"/>
                <a:gd name="T13" fmla="*/ 23 h 23"/>
                <a:gd name="T14" fmla="*/ 9 w 40"/>
                <a:gd name="T15" fmla="*/ 23 h 23"/>
                <a:gd name="T16" fmla="*/ 11 w 40"/>
                <a:gd name="T17" fmla="*/ 23 h 23"/>
                <a:gd name="T18" fmla="*/ 14 w 40"/>
                <a:gd name="T19" fmla="*/ 23 h 23"/>
                <a:gd name="T20" fmla="*/ 16 w 40"/>
                <a:gd name="T21" fmla="*/ 23 h 23"/>
                <a:gd name="T22" fmla="*/ 18 w 40"/>
                <a:gd name="T23" fmla="*/ 23 h 23"/>
                <a:gd name="T24" fmla="*/ 18 w 40"/>
                <a:gd name="T25" fmla="*/ 21 h 23"/>
                <a:gd name="T26" fmla="*/ 21 w 40"/>
                <a:gd name="T27" fmla="*/ 21 h 23"/>
                <a:gd name="T28" fmla="*/ 23 w 40"/>
                <a:gd name="T29" fmla="*/ 21 h 23"/>
                <a:gd name="T30" fmla="*/ 23 w 40"/>
                <a:gd name="T31" fmla="*/ 19 h 23"/>
                <a:gd name="T32" fmla="*/ 23 w 40"/>
                <a:gd name="T33" fmla="*/ 19 h 23"/>
                <a:gd name="T34" fmla="*/ 26 w 40"/>
                <a:gd name="T35" fmla="*/ 19 h 23"/>
                <a:gd name="T36" fmla="*/ 26 w 40"/>
                <a:gd name="T37" fmla="*/ 16 h 23"/>
                <a:gd name="T38" fmla="*/ 28 w 40"/>
                <a:gd name="T39" fmla="*/ 16 h 23"/>
                <a:gd name="T40" fmla="*/ 30 w 40"/>
                <a:gd name="T41" fmla="*/ 19 h 23"/>
                <a:gd name="T42" fmla="*/ 33 w 40"/>
                <a:gd name="T43" fmla="*/ 19 h 23"/>
                <a:gd name="T44" fmla="*/ 33 w 40"/>
                <a:gd name="T45" fmla="*/ 21 h 23"/>
                <a:gd name="T46" fmla="*/ 35 w 40"/>
                <a:gd name="T47" fmla="*/ 21 h 23"/>
                <a:gd name="T48" fmla="*/ 37 w 40"/>
                <a:gd name="T49" fmla="*/ 19 h 23"/>
                <a:gd name="T50" fmla="*/ 40 w 40"/>
                <a:gd name="T51" fmla="*/ 19 h 23"/>
                <a:gd name="T52" fmla="*/ 40 w 40"/>
                <a:gd name="T53" fmla="*/ 16 h 23"/>
                <a:gd name="T54" fmla="*/ 37 w 40"/>
                <a:gd name="T55" fmla="*/ 16 h 23"/>
                <a:gd name="T56" fmla="*/ 35 w 40"/>
                <a:gd name="T57" fmla="*/ 16 h 23"/>
                <a:gd name="T58" fmla="*/ 33 w 40"/>
                <a:gd name="T59" fmla="*/ 14 h 23"/>
                <a:gd name="T60" fmla="*/ 33 w 40"/>
                <a:gd name="T61" fmla="*/ 12 h 23"/>
                <a:gd name="T62" fmla="*/ 30 w 40"/>
                <a:gd name="T63" fmla="*/ 12 h 23"/>
                <a:gd name="T64" fmla="*/ 30 w 40"/>
                <a:gd name="T65" fmla="*/ 9 h 23"/>
                <a:gd name="T66" fmla="*/ 33 w 40"/>
                <a:gd name="T67" fmla="*/ 7 h 23"/>
                <a:gd name="T68" fmla="*/ 33 w 40"/>
                <a:gd name="T69" fmla="*/ 7 h 23"/>
                <a:gd name="T70" fmla="*/ 35 w 40"/>
                <a:gd name="T71" fmla="*/ 7 h 23"/>
                <a:gd name="T72" fmla="*/ 35 w 40"/>
                <a:gd name="T73" fmla="*/ 5 h 23"/>
                <a:gd name="T74" fmla="*/ 35 w 40"/>
                <a:gd name="T75" fmla="*/ 2 h 23"/>
                <a:gd name="T76" fmla="*/ 33 w 40"/>
                <a:gd name="T77" fmla="*/ 2 h 23"/>
                <a:gd name="T78" fmla="*/ 30 w 40"/>
                <a:gd name="T79" fmla="*/ 2 h 23"/>
                <a:gd name="T80" fmla="*/ 30 w 40"/>
                <a:gd name="T81" fmla="*/ 0 h 23"/>
                <a:gd name="T82" fmla="*/ 28 w 40"/>
                <a:gd name="T83" fmla="*/ 0 h 23"/>
                <a:gd name="T84" fmla="*/ 26 w 40"/>
                <a:gd name="T85" fmla="*/ 0 h 23"/>
                <a:gd name="T86" fmla="*/ 26 w 40"/>
                <a:gd name="T87" fmla="*/ 2 h 23"/>
                <a:gd name="T88" fmla="*/ 23 w 40"/>
                <a:gd name="T89" fmla="*/ 2 h 23"/>
                <a:gd name="T90" fmla="*/ 23 w 40"/>
                <a:gd name="T91" fmla="*/ 2 h 23"/>
                <a:gd name="T92" fmla="*/ 21 w 40"/>
                <a:gd name="T93" fmla="*/ 2 h 23"/>
                <a:gd name="T94" fmla="*/ 21 w 40"/>
                <a:gd name="T95" fmla="*/ 5 h 23"/>
                <a:gd name="T96" fmla="*/ 18 w 40"/>
                <a:gd name="T97" fmla="*/ 5 h 23"/>
                <a:gd name="T98" fmla="*/ 18 w 40"/>
                <a:gd name="T99" fmla="*/ 7 h 23"/>
                <a:gd name="T100" fmla="*/ 16 w 40"/>
                <a:gd name="T101" fmla="*/ 7 h 23"/>
                <a:gd name="T102" fmla="*/ 7 w 40"/>
                <a:gd name="T103" fmla="*/ 7 h 23"/>
                <a:gd name="T104" fmla="*/ 4 w 40"/>
                <a:gd name="T105" fmla="*/ 7 h 23"/>
                <a:gd name="T106" fmla="*/ 4 w 40"/>
                <a:gd name="T107" fmla="*/ 7 h 23"/>
                <a:gd name="T108" fmla="*/ 2 w 40"/>
                <a:gd name="T109" fmla="*/ 7 h 23"/>
                <a:gd name="T110" fmla="*/ 2 w 40"/>
                <a:gd name="T111" fmla="*/ 9 h 23"/>
                <a:gd name="T112" fmla="*/ 2 w 40"/>
                <a:gd name="T113" fmla="*/ 12 h 23"/>
                <a:gd name="T114" fmla="*/ 0 w 40"/>
                <a:gd name="T115" fmla="*/ 12 h 23"/>
                <a:gd name="T116" fmla="*/ 2 w 40"/>
                <a:gd name="T117" fmla="*/ 14 h 23"/>
                <a:gd name="T118" fmla="*/ 2 w 40"/>
                <a:gd name="T119" fmla="*/ 16 h 23"/>
                <a:gd name="T120" fmla="*/ 0 w 40"/>
                <a:gd name="T1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" h="23">
                  <a:moveTo>
                    <a:pt x="0" y="16"/>
                  </a:moveTo>
                  <a:lnTo>
                    <a:pt x="0" y="19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4" y="23"/>
                  </a:lnTo>
                  <a:lnTo>
                    <a:pt x="7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8" y="23"/>
                  </a:lnTo>
                  <a:lnTo>
                    <a:pt x="18" y="21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30" y="19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5" y="21"/>
                  </a:lnTo>
                  <a:lnTo>
                    <a:pt x="37" y="19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3" y="12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35" y="2"/>
                  </a:lnTo>
                  <a:lnTo>
                    <a:pt x="33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8" y="7"/>
                  </a:lnTo>
                  <a:lnTo>
                    <a:pt x="16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" name="Freeform 1913"/>
            <p:cNvSpPr>
              <a:spLocks/>
            </p:cNvSpPr>
            <p:nvPr/>
          </p:nvSpPr>
          <p:spPr bwMode="auto">
            <a:xfrm>
              <a:off x="5840413" y="3597276"/>
              <a:ext cx="115887" cy="79375"/>
            </a:xfrm>
            <a:custGeom>
              <a:avLst/>
              <a:gdLst>
                <a:gd name="T0" fmla="*/ 43 w 73"/>
                <a:gd name="T1" fmla="*/ 47 h 50"/>
                <a:gd name="T2" fmla="*/ 45 w 73"/>
                <a:gd name="T3" fmla="*/ 47 h 50"/>
                <a:gd name="T4" fmla="*/ 47 w 73"/>
                <a:gd name="T5" fmla="*/ 47 h 50"/>
                <a:gd name="T6" fmla="*/ 50 w 73"/>
                <a:gd name="T7" fmla="*/ 47 h 50"/>
                <a:gd name="T8" fmla="*/ 50 w 73"/>
                <a:gd name="T9" fmla="*/ 47 h 50"/>
                <a:gd name="T10" fmla="*/ 52 w 73"/>
                <a:gd name="T11" fmla="*/ 50 h 50"/>
                <a:gd name="T12" fmla="*/ 54 w 73"/>
                <a:gd name="T13" fmla="*/ 50 h 50"/>
                <a:gd name="T14" fmla="*/ 57 w 73"/>
                <a:gd name="T15" fmla="*/ 50 h 50"/>
                <a:gd name="T16" fmla="*/ 59 w 73"/>
                <a:gd name="T17" fmla="*/ 50 h 50"/>
                <a:gd name="T18" fmla="*/ 73 w 73"/>
                <a:gd name="T19" fmla="*/ 36 h 50"/>
                <a:gd name="T20" fmla="*/ 68 w 73"/>
                <a:gd name="T21" fmla="*/ 24 h 50"/>
                <a:gd name="T22" fmla="*/ 57 w 73"/>
                <a:gd name="T23" fmla="*/ 21 h 50"/>
                <a:gd name="T24" fmla="*/ 54 w 73"/>
                <a:gd name="T25" fmla="*/ 21 h 50"/>
                <a:gd name="T26" fmla="*/ 52 w 73"/>
                <a:gd name="T27" fmla="*/ 19 h 50"/>
                <a:gd name="T28" fmla="*/ 52 w 73"/>
                <a:gd name="T29" fmla="*/ 17 h 50"/>
                <a:gd name="T30" fmla="*/ 50 w 73"/>
                <a:gd name="T31" fmla="*/ 17 h 50"/>
                <a:gd name="T32" fmla="*/ 50 w 73"/>
                <a:gd name="T33" fmla="*/ 17 h 50"/>
                <a:gd name="T34" fmla="*/ 47 w 73"/>
                <a:gd name="T35" fmla="*/ 14 h 50"/>
                <a:gd name="T36" fmla="*/ 45 w 73"/>
                <a:gd name="T37" fmla="*/ 12 h 50"/>
                <a:gd name="T38" fmla="*/ 43 w 73"/>
                <a:gd name="T39" fmla="*/ 10 h 50"/>
                <a:gd name="T40" fmla="*/ 38 w 73"/>
                <a:gd name="T41" fmla="*/ 5 h 50"/>
                <a:gd name="T42" fmla="*/ 19 w 73"/>
                <a:gd name="T43" fmla="*/ 0 h 50"/>
                <a:gd name="T44" fmla="*/ 17 w 73"/>
                <a:gd name="T45" fmla="*/ 3 h 50"/>
                <a:gd name="T46" fmla="*/ 0 w 73"/>
                <a:gd name="T47" fmla="*/ 14 h 50"/>
                <a:gd name="T48" fmla="*/ 0 w 73"/>
                <a:gd name="T49" fmla="*/ 24 h 50"/>
                <a:gd name="T50" fmla="*/ 2 w 73"/>
                <a:gd name="T51" fmla="*/ 24 h 50"/>
                <a:gd name="T52" fmla="*/ 5 w 73"/>
                <a:gd name="T53" fmla="*/ 24 h 50"/>
                <a:gd name="T54" fmla="*/ 5 w 73"/>
                <a:gd name="T55" fmla="*/ 26 h 50"/>
                <a:gd name="T56" fmla="*/ 7 w 73"/>
                <a:gd name="T57" fmla="*/ 26 h 50"/>
                <a:gd name="T58" fmla="*/ 7 w 73"/>
                <a:gd name="T59" fmla="*/ 29 h 50"/>
                <a:gd name="T60" fmla="*/ 9 w 73"/>
                <a:gd name="T61" fmla="*/ 31 h 50"/>
                <a:gd name="T62" fmla="*/ 12 w 73"/>
                <a:gd name="T63" fmla="*/ 31 h 50"/>
                <a:gd name="T64" fmla="*/ 14 w 73"/>
                <a:gd name="T65" fmla="*/ 33 h 50"/>
                <a:gd name="T66" fmla="*/ 17 w 73"/>
                <a:gd name="T67" fmla="*/ 36 h 50"/>
                <a:gd name="T68" fmla="*/ 19 w 73"/>
                <a:gd name="T69" fmla="*/ 36 h 50"/>
                <a:gd name="T70" fmla="*/ 21 w 73"/>
                <a:gd name="T71" fmla="*/ 36 h 50"/>
                <a:gd name="T72" fmla="*/ 24 w 73"/>
                <a:gd name="T73" fmla="*/ 36 h 50"/>
                <a:gd name="T74" fmla="*/ 24 w 73"/>
                <a:gd name="T75" fmla="*/ 38 h 50"/>
                <a:gd name="T76" fmla="*/ 26 w 73"/>
                <a:gd name="T77" fmla="*/ 38 h 50"/>
                <a:gd name="T78" fmla="*/ 28 w 73"/>
                <a:gd name="T79" fmla="*/ 40 h 50"/>
                <a:gd name="T80" fmla="*/ 31 w 73"/>
                <a:gd name="T81" fmla="*/ 40 h 50"/>
                <a:gd name="T82" fmla="*/ 31 w 73"/>
                <a:gd name="T83" fmla="*/ 38 h 50"/>
                <a:gd name="T84" fmla="*/ 28 w 73"/>
                <a:gd name="T85" fmla="*/ 38 h 50"/>
                <a:gd name="T86" fmla="*/ 28 w 73"/>
                <a:gd name="T87" fmla="*/ 36 h 50"/>
                <a:gd name="T88" fmla="*/ 33 w 73"/>
                <a:gd name="T89" fmla="*/ 40 h 50"/>
                <a:gd name="T90" fmla="*/ 33 w 73"/>
                <a:gd name="T91" fmla="*/ 43 h 50"/>
                <a:gd name="T92" fmla="*/ 35 w 73"/>
                <a:gd name="T93" fmla="*/ 43 h 50"/>
                <a:gd name="T94" fmla="*/ 38 w 73"/>
                <a:gd name="T95" fmla="*/ 43 h 50"/>
                <a:gd name="T96" fmla="*/ 38 w 73"/>
                <a:gd name="T97" fmla="*/ 45 h 50"/>
                <a:gd name="T98" fmla="*/ 40 w 73"/>
                <a:gd name="T99" fmla="*/ 45 h 50"/>
                <a:gd name="T100" fmla="*/ 40 w 73"/>
                <a:gd name="T101" fmla="*/ 47 h 50"/>
                <a:gd name="T102" fmla="*/ 43 w 73"/>
                <a:gd name="T103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" h="50">
                  <a:moveTo>
                    <a:pt x="43" y="47"/>
                  </a:moveTo>
                  <a:lnTo>
                    <a:pt x="45" y="47"/>
                  </a:lnTo>
                  <a:lnTo>
                    <a:pt x="47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7" y="50"/>
                  </a:lnTo>
                  <a:lnTo>
                    <a:pt x="59" y="50"/>
                  </a:lnTo>
                  <a:lnTo>
                    <a:pt x="73" y="36"/>
                  </a:lnTo>
                  <a:lnTo>
                    <a:pt x="68" y="24"/>
                  </a:lnTo>
                  <a:lnTo>
                    <a:pt x="57" y="21"/>
                  </a:lnTo>
                  <a:lnTo>
                    <a:pt x="54" y="21"/>
                  </a:lnTo>
                  <a:lnTo>
                    <a:pt x="52" y="19"/>
                  </a:lnTo>
                  <a:lnTo>
                    <a:pt x="52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47" y="14"/>
                  </a:lnTo>
                  <a:lnTo>
                    <a:pt x="45" y="12"/>
                  </a:lnTo>
                  <a:lnTo>
                    <a:pt x="43" y="10"/>
                  </a:lnTo>
                  <a:lnTo>
                    <a:pt x="38" y="5"/>
                  </a:lnTo>
                  <a:lnTo>
                    <a:pt x="19" y="0"/>
                  </a:lnTo>
                  <a:lnTo>
                    <a:pt x="17" y="3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9" y="31"/>
                  </a:lnTo>
                  <a:lnTo>
                    <a:pt x="12" y="31"/>
                  </a:lnTo>
                  <a:lnTo>
                    <a:pt x="14" y="33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4" y="36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33" y="40"/>
                  </a:lnTo>
                  <a:lnTo>
                    <a:pt x="33" y="43"/>
                  </a:lnTo>
                  <a:lnTo>
                    <a:pt x="35" y="43"/>
                  </a:lnTo>
                  <a:lnTo>
                    <a:pt x="38" y="43"/>
                  </a:lnTo>
                  <a:lnTo>
                    <a:pt x="38" y="45"/>
                  </a:lnTo>
                  <a:lnTo>
                    <a:pt x="40" y="45"/>
                  </a:lnTo>
                  <a:lnTo>
                    <a:pt x="40" y="47"/>
                  </a:lnTo>
                  <a:lnTo>
                    <a:pt x="43" y="4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5" name="Freeform 1557"/>
            <p:cNvSpPr>
              <a:spLocks/>
            </p:cNvSpPr>
            <p:nvPr/>
          </p:nvSpPr>
          <p:spPr bwMode="auto">
            <a:xfrm>
              <a:off x="5562601" y="3473451"/>
              <a:ext cx="30163" cy="57150"/>
            </a:xfrm>
            <a:custGeom>
              <a:avLst/>
              <a:gdLst>
                <a:gd name="T0" fmla="*/ 7 w 19"/>
                <a:gd name="T1" fmla="*/ 0 h 36"/>
                <a:gd name="T2" fmla="*/ 0 w 19"/>
                <a:gd name="T3" fmla="*/ 0 h 36"/>
                <a:gd name="T4" fmla="*/ 0 w 19"/>
                <a:gd name="T5" fmla="*/ 7 h 36"/>
                <a:gd name="T6" fmla="*/ 3 w 19"/>
                <a:gd name="T7" fmla="*/ 14 h 36"/>
                <a:gd name="T8" fmla="*/ 12 w 19"/>
                <a:gd name="T9" fmla="*/ 26 h 36"/>
                <a:gd name="T10" fmla="*/ 12 w 19"/>
                <a:gd name="T11" fmla="*/ 36 h 36"/>
                <a:gd name="T12" fmla="*/ 19 w 19"/>
                <a:gd name="T13" fmla="*/ 24 h 36"/>
                <a:gd name="T14" fmla="*/ 12 w 19"/>
                <a:gd name="T15" fmla="*/ 10 h 36"/>
                <a:gd name="T16" fmla="*/ 12 w 19"/>
                <a:gd name="T17" fmla="*/ 5 h 36"/>
                <a:gd name="T18" fmla="*/ 7 w 19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36">
                  <a:moveTo>
                    <a:pt x="7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3" y="14"/>
                  </a:lnTo>
                  <a:lnTo>
                    <a:pt x="12" y="26"/>
                  </a:lnTo>
                  <a:lnTo>
                    <a:pt x="12" y="36"/>
                  </a:lnTo>
                  <a:lnTo>
                    <a:pt x="19" y="24"/>
                  </a:lnTo>
                  <a:lnTo>
                    <a:pt x="12" y="10"/>
                  </a:lnTo>
                  <a:lnTo>
                    <a:pt x="1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6" name="Freeform 1561"/>
            <p:cNvSpPr>
              <a:spLocks/>
            </p:cNvSpPr>
            <p:nvPr/>
          </p:nvSpPr>
          <p:spPr bwMode="auto">
            <a:xfrm>
              <a:off x="5754688" y="3354388"/>
              <a:ext cx="41275" cy="25400"/>
            </a:xfrm>
            <a:custGeom>
              <a:avLst/>
              <a:gdLst>
                <a:gd name="T0" fmla="*/ 9 w 26"/>
                <a:gd name="T1" fmla="*/ 0 h 16"/>
                <a:gd name="T2" fmla="*/ 7 w 26"/>
                <a:gd name="T3" fmla="*/ 0 h 16"/>
                <a:gd name="T4" fmla="*/ 4 w 26"/>
                <a:gd name="T5" fmla="*/ 0 h 16"/>
                <a:gd name="T6" fmla="*/ 4 w 26"/>
                <a:gd name="T7" fmla="*/ 0 h 16"/>
                <a:gd name="T8" fmla="*/ 2 w 26"/>
                <a:gd name="T9" fmla="*/ 0 h 16"/>
                <a:gd name="T10" fmla="*/ 2 w 26"/>
                <a:gd name="T11" fmla="*/ 2 h 16"/>
                <a:gd name="T12" fmla="*/ 4 w 26"/>
                <a:gd name="T13" fmla="*/ 2 h 16"/>
                <a:gd name="T14" fmla="*/ 4 w 26"/>
                <a:gd name="T15" fmla="*/ 4 h 16"/>
                <a:gd name="T16" fmla="*/ 7 w 26"/>
                <a:gd name="T17" fmla="*/ 4 h 16"/>
                <a:gd name="T18" fmla="*/ 7 w 26"/>
                <a:gd name="T19" fmla="*/ 7 h 16"/>
                <a:gd name="T20" fmla="*/ 9 w 26"/>
                <a:gd name="T21" fmla="*/ 7 h 16"/>
                <a:gd name="T22" fmla="*/ 9 w 26"/>
                <a:gd name="T23" fmla="*/ 9 h 16"/>
                <a:gd name="T24" fmla="*/ 7 w 26"/>
                <a:gd name="T25" fmla="*/ 9 h 16"/>
                <a:gd name="T26" fmla="*/ 7 w 26"/>
                <a:gd name="T27" fmla="*/ 11 h 16"/>
                <a:gd name="T28" fmla="*/ 7 w 26"/>
                <a:gd name="T29" fmla="*/ 14 h 16"/>
                <a:gd name="T30" fmla="*/ 4 w 26"/>
                <a:gd name="T31" fmla="*/ 14 h 16"/>
                <a:gd name="T32" fmla="*/ 2 w 26"/>
                <a:gd name="T33" fmla="*/ 14 h 16"/>
                <a:gd name="T34" fmla="*/ 0 w 26"/>
                <a:gd name="T35" fmla="*/ 16 h 16"/>
                <a:gd name="T36" fmla="*/ 2 w 26"/>
                <a:gd name="T37" fmla="*/ 16 h 16"/>
                <a:gd name="T38" fmla="*/ 4 w 26"/>
                <a:gd name="T39" fmla="*/ 16 h 16"/>
                <a:gd name="T40" fmla="*/ 7 w 26"/>
                <a:gd name="T41" fmla="*/ 16 h 16"/>
                <a:gd name="T42" fmla="*/ 9 w 26"/>
                <a:gd name="T43" fmla="*/ 16 h 16"/>
                <a:gd name="T44" fmla="*/ 11 w 26"/>
                <a:gd name="T45" fmla="*/ 16 h 16"/>
                <a:gd name="T46" fmla="*/ 11 w 26"/>
                <a:gd name="T47" fmla="*/ 14 h 16"/>
                <a:gd name="T48" fmla="*/ 14 w 26"/>
                <a:gd name="T49" fmla="*/ 14 h 16"/>
                <a:gd name="T50" fmla="*/ 16 w 26"/>
                <a:gd name="T51" fmla="*/ 14 h 16"/>
                <a:gd name="T52" fmla="*/ 14 w 26"/>
                <a:gd name="T53" fmla="*/ 11 h 16"/>
                <a:gd name="T54" fmla="*/ 16 w 26"/>
                <a:gd name="T55" fmla="*/ 11 h 16"/>
                <a:gd name="T56" fmla="*/ 16 w 26"/>
                <a:gd name="T57" fmla="*/ 9 h 16"/>
                <a:gd name="T58" fmla="*/ 19 w 26"/>
                <a:gd name="T59" fmla="*/ 9 h 16"/>
                <a:gd name="T60" fmla="*/ 21 w 26"/>
                <a:gd name="T61" fmla="*/ 9 h 16"/>
                <a:gd name="T62" fmla="*/ 21 w 26"/>
                <a:gd name="T63" fmla="*/ 7 h 16"/>
                <a:gd name="T64" fmla="*/ 23 w 26"/>
                <a:gd name="T65" fmla="*/ 7 h 16"/>
                <a:gd name="T66" fmla="*/ 23 w 26"/>
                <a:gd name="T67" fmla="*/ 4 h 16"/>
                <a:gd name="T68" fmla="*/ 26 w 26"/>
                <a:gd name="T69" fmla="*/ 4 h 16"/>
                <a:gd name="T70" fmla="*/ 26 w 26"/>
                <a:gd name="T71" fmla="*/ 2 h 16"/>
                <a:gd name="T72" fmla="*/ 23 w 26"/>
                <a:gd name="T73" fmla="*/ 2 h 16"/>
                <a:gd name="T74" fmla="*/ 21 w 26"/>
                <a:gd name="T75" fmla="*/ 2 h 16"/>
                <a:gd name="T76" fmla="*/ 19 w 26"/>
                <a:gd name="T77" fmla="*/ 2 h 16"/>
                <a:gd name="T78" fmla="*/ 19 w 26"/>
                <a:gd name="T79" fmla="*/ 0 h 16"/>
                <a:gd name="T80" fmla="*/ 16 w 26"/>
                <a:gd name="T81" fmla="*/ 0 h 16"/>
                <a:gd name="T82" fmla="*/ 14 w 26"/>
                <a:gd name="T83" fmla="*/ 0 h 16"/>
                <a:gd name="T84" fmla="*/ 11 w 26"/>
                <a:gd name="T85" fmla="*/ 0 h 16"/>
                <a:gd name="T86" fmla="*/ 9 w 26"/>
                <a:gd name="T8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" h="16">
                  <a:moveTo>
                    <a:pt x="9" y="0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4" y="11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9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7" name="Freeform 1563"/>
            <p:cNvSpPr>
              <a:spLocks/>
            </p:cNvSpPr>
            <p:nvPr/>
          </p:nvSpPr>
          <p:spPr bwMode="auto">
            <a:xfrm>
              <a:off x="5708651" y="3365501"/>
              <a:ext cx="38100" cy="22225"/>
            </a:xfrm>
            <a:custGeom>
              <a:avLst/>
              <a:gdLst>
                <a:gd name="T0" fmla="*/ 19 w 24"/>
                <a:gd name="T1" fmla="*/ 7 h 14"/>
                <a:gd name="T2" fmla="*/ 19 w 24"/>
                <a:gd name="T3" fmla="*/ 7 h 14"/>
                <a:gd name="T4" fmla="*/ 19 w 24"/>
                <a:gd name="T5" fmla="*/ 4 h 14"/>
                <a:gd name="T6" fmla="*/ 19 w 24"/>
                <a:gd name="T7" fmla="*/ 2 h 14"/>
                <a:gd name="T8" fmla="*/ 17 w 24"/>
                <a:gd name="T9" fmla="*/ 2 h 14"/>
                <a:gd name="T10" fmla="*/ 17 w 24"/>
                <a:gd name="T11" fmla="*/ 0 h 14"/>
                <a:gd name="T12" fmla="*/ 14 w 24"/>
                <a:gd name="T13" fmla="*/ 0 h 14"/>
                <a:gd name="T14" fmla="*/ 12 w 24"/>
                <a:gd name="T15" fmla="*/ 0 h 14"/>
                <a:gd name="T16" fmla="*/ 10 w 24"/>
                <a:gd name="T17" fmla="*/ 0 h 14"/>
                <a:gd name="T18" fmla="*/ 10 w 24"/>
                <a:gd name="T19" fmla="*/ 2 h 14"/>
                <a:gd name="T20" fmla="*/ 7 w 24"/>
                <a:gd name="T21" fmla="*/ 2 h 14"/>
                <a:gd name="T22" fmla="*/ 5 w 24"/>
                <a:gd name="T23" fmla="*/ 2 h 14"/>
                <a:gd name="T24" fmla="*/ 5 w 24"/>
                <a:gd name="T25" fmla="*/ 4 h 14"/>
                <a:gd name="T26" fmla="*/ 3 w 24"/>
                <a:gd name="T27" fmla="*/ 4 h 14"/>
                <a:gd name="T28" fmla="*/ 5 w 24"/>
                <a:gd name="T29" fmla="*/ 7 h 14"/>
                <a:gd name="T30" fmla="*/ 3 w 24"/>
                <a:gd name="T31" fmla="*/ 7 h 14"/>
                <a:gd name="T32" fmla="*/ 0 w 24"/>
                <a:gd name="T33" fmla="*/ 7 h 14"/>
                <a:gd name="T34" fmla="*/ 0 w 24"/>
                <a:gd name="T35" fmla="*/ 9 h 14"/>
                <a:gd name="T36" fmla="*/ 3 w 24"/>
                <a:gd name="T37" fmla="*/ 9 h 14"/>
                <a:gd name="T38" fmla="*/ 5 w 24"/>
                <a:gd name="T39" fmla="*/ 9 h 14"/>
                <a:gd name="T40" fmla="*/ 5 w 24"/>
                <a:gd name="T41" fmla="*/ 12 h 14"/>
                <a:gd name="T42" fmla="*/ 7 w 24"/>
                <a:gd name="T43" fmla="*/ 12 h 14"/>
                <a:gd name="T44" fmla="*/ 7 w 24"/>
                <a:gd name="T45" fmla="*/ 14 h 14"/>
                <a:gd name="T46" fmla="*/ 10 w 24"/>
                <a:gd name="T47" fmla="*/ 14 h 14"/>
                <a:gd name="T48" fmla="*/ 10 w 24"/>
                <a:gd name="T49" fmla="*/ 12 h 14"/>
                <a:gd name="T50" fmla="*/ 12 w 24"/>
                <a:gd name="T51" fmla="*/ 12 h 14"/>
                <a:gd name="T52" fmla="*/ 14 w 24"/>
                <a:gd name="T53" fmla="*/ 12 h 14"/>
                <a:gd name="T54" fmla="*/ 17 w 24"/>
                <a:gd name="T55" fmla="*/ 12 h 14"/>
                <a:gd name="T56" fmla="*/ 19 w 24"/>
                <a:gd name="T57" fmla="*/ 12 h 14"/>
                <a:gd name="T58" fmla="*/ 19 w 24"/>
                <a:gd name="T59" fmla="*/ 12 h 14"/>
                <a:gd name="T60" fmla="*/ 22 w 24"/>
                <a:gd name="T61" fmla="*/ 12 h 14"/>
                <a:gd name="T62" fmla="*/ 22 w 24"/>
                <a:gd name="T63" fmla="*/ 9 h 14"/>
                <a:gd name="T64" fmla="*/ 24 w 24"/>
                <a:gd name="T65" fmla="*/ 9 h 14"/>
                <a:gd name="T66" fmla="*/ 22 w 24"/>
                <a:gd name="T67" fmla="*/ 7 h 14"/>
                <a:gd name="T68" fmla="*/ 19 w 24"/>
                <a:gd name="T6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" h="14">
                  <a:moveTo>
                    <a:pt x="19" y="7"/>
                  </a:moveTo>
                  <a:lnTo>
                    <a:pt x="19" y="7"/>
                  </a:lnTo>
                  <a:lnTo>
                    <a:pt x="19" y="4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3" y="4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17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2" y="12"/>
                  </a:lnTo>
                  <a:lnTo>
                    <a:pt x="22" y="9"/>
                  </a:lnTo>
                  <a:lnTo>
                    <a:pt x="24" y="9"/>
                  </a:lnTo>
                  <a:lnTo>
                    <a:pt x="22" y="7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8" name="Freeform 1909"/>
            <p:cNvSpPr>
              <a:spLocks/>
            </p:cNvSpPr>
            <p:nvPr/>
          </p:nvSpPr>
          <p:spPr bwMode="auto">
            <a:xfrm>
              <a:off x="6113463" y="3324226"/>
              <a:ext cx="26987" cy="36513"/>
            </a:xfrm>
            <a:custGeom>
              <a:avLst/>
              <a:gdLst>
                <a:gd name="T0" fmla="*/ 15 w 17"/>
                <a:gd name="T1" fmla="*/ 9 h 23"/>
                <a:gd name="T2" fmla="*/ 15 w 17"/>
                <a:gd name="T3" fmla="*/ 7 h 23"/>
                <a:gd name="T4" fmla="*/ 15 w 17"/>
                <a:gd name="T5" fmla="*/ 4 h 23"/>
                <a:gd name="T6" fmla="*/ 17 w 17"/>
                <a:gd name="T7" fmla="*/ 4 h 23"/>
                <a:gd name="T8" fmla="*/ 17 w 17"/>
                <a:gd name="T9" fmla="*/ 2 h 23"/>
                <a:gd name="T10" fmla="*/ 17 w 17"/>
                <a:gd name="T11" fmla="*/ 0 h 23"/>
                <a:gd name="T12" fmla="*/ 15 w 17"/>
                <a:gd name="T13" fmla="*/ 0 h 23"/>
                <a:gd name="T14" fmla="*/ 12 w 17"/>
                <a:gd name="T15" fmla="*/ 0 h 23"/>
                <a:gd name="T16" fmla="*/ 10 w 17"/>
                <a:gd name="T17" fmla="*/ 0 h 23"/>
                <a:gd name="T18" fmla="*/ 10 w 17"/>
                <a:gd name="T19" fmla="*/ 2 h 23"/>
                <a:gd name="T20" fmla="*/ 8 w 17"/>
                <a:gd name="T21" fmla="*/ 2 h 23"/>
                <a:gd name="T22" fmla="*/ 5 w 17"/>
                <a:gd name="T23" fmla="*/ 2 h 23"/>
                <a:gd name="T24" fmla="*/ 5 w 17"/>
                <a:gd name="T25" fmla="*/ 4 h 23"/>
                <a:gd name="T26" fmla="*/ 3 w 17"/>
                <a:gd name="T27" fmla="*/ 4 h 23"/>
                <a:gd name="T28" fmla="*/ 0 w 17"/>
                <a:gd name="T29" fmla="*/ 4 h 23"/>
                <a:gd name="T30" fmla="*/ 0 w 17"/>
                <a:gd name="T31" fmla="*/ 7 h 23"/>
                <a:gd name="T32" fmla="*/ 3 w 17"/>
                <a:gd name="T33" fmla="*/ 7 h 23"/>
                <a:gd name="T34" fmla="*/ 5 w 17"/>
                <a:gd name="T35" fmla="*/ 7 h 23"/>
                <a:gd name="T36" fmla="*/ 5 w 17"/>
                <a:gd name="T37" fmla="*/ 9 h 23"/>
                <a:gd name="T38" fmla="*/ 5 w 17"/>
                <a:gd name="T39" fmla="*/ 12 h 23"/>
                <a:gd name="T40" fmla="*/ 8 w 17"/>
                <a:gd name="T41" fmla="*/ 14 h 23"/>
                <a:gd name="T42" fmla="*/ 10 w 17"/>
                <a:gd name="T43" fmla="*/ 16 h 23"/>
                <a:gd name="T44" fmla="*/ 10 w 17"/>
                <a:gd name="T45" fmla="*/ 21 h 23"/>
                <a:gd name="T46" fmla="*/ 10 w 17"/>
                <a:gd name="T47" fmla="*/ 23 h 23"/>
                <a:gd name="T48" fmla="*/ 12 w 17"/>
                <a:gd name="T49" fmla="*/ 21 h 23"/>
                <a:gd name="T50" fmla="*/ 12 w 17"/>
                <a:gd name="T51" fmla="*/ 19 h 23"/>
                <a:gd name="T52" fmla="*/ 12 w 17"/>
                <a:gd name="T53" fmla="*/ 19 h 23"/>
                <a:gd name="T54" fmla="*/ 15 w 17"/>
                <a:gd name="T55" fmla="*/ 19 h 23"/>
                <a:gd name="T56" fmla="*/ 17 w 17"/>
                <a:gd name="T57" fmla="*/ 19 h 23"/>
                <a:gd name="T58" fmla="*/ 17 w 17"/>
                <a:gd name="T59" fmla="*/ 16 h 23"/>
                <a:gd name="T60" fmla="*/ 17 w 17"/>
                <a:gd name="T61" fmla="*/ 14 h 23"/>
                <a:gd name="T62" fmla="*/ 15 w 17"/>
                <a:gd name="T63" fmla="*/ 14 h 23"/>
                <a:gd name="T64" fmla="*/ 15 w 17"/>
                <a:gd name="T65" fmla="*/ 12 h 23"/>
                <a:gd name="T66" fmla="*/ 15 w 17"/>
                <a:gd name="T67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3">
                  <a:moveTo>
                    <a:pt x="15" y="9"/>
                  </a:moveTo>
                  <a:lnTo>
                    <a:pt x="15" y="7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2" y="21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5" y="12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9" name="Freeform 1915"/>
            <p:cNvSpPr>
              <a:spLocks/>
            </p:cNvSpPr>
            <p:nvPr/>
          </p:nvSpPr>
          <p:spPr bwMode="auto">
            <a:xfrm>
              <a:off x="5922963" y="3357563"/>
              <a:ext cx="14287" cy="14288"/>
            </a:xfrm>
            <a:custGeom>
              <a:avLst/>
              <a:gdLst>
                <a:gd name="T0" fmla="*/ 9 w 9"/>
                <a:gd name="T1" fmla="*/ 0 h 9"/>
                <a:gd name="T2" fmla="*/ 7 w 9"/>
                <a:gd name="T3" fmla="*/ 0 h 9"/>
                <a:gd name="T4" fmla="*/ 5 w 9"/>
                <a:gd name="T5" fmla="*/ 0 h 9"/>
                <a:gd name="T6" fmla="*/ 5 w 9"/>
                <a:gd name="T7" fmla="*/ 2 h 9"/>
                <a:gd name="T8" fmla="*/ 2 w 9"/>
                <a:gd name="T9" fmla="*/ 2 h 9"/>
                <a:gd name="T10" fmla="*/ 2 w 9"/>
                <a:gd name="T11" fmla="*/ 0 h 9"/>
                <a:gd name="T12" fmla="*/ 0 w 9"/>
                <a:gd name="T13" fmla="*/ 0 h 9"/>
                <a:gd name="T14" fmla="*/ 0 w 9"/>
                <a:gd name="T15" fmla="*/ 2 h 9"/>
                <a:gd name="T16" fmla="*/ 0 w 9"/>
                <a:gd name="T17" fmla="*/ 5 h 9"/>
                <a:gd name="T18" fmla="*/ 0 w 9"/>
                <a:gd name="T19" fmla="*/ 7 h 9"/>
                <a:gd name="T20" fmla="*/ 0 w 9"/>
                <a:gd name="T21" fmla="*/ 9 h 9"/>
                <a:gd name="T22" fmla="*/ 2 w 9"/>
                <a:gd name="T23" fmla="*/ 9 h 9"/>
                <a:gd name="T24" fmla="*/ 5 w 9"/>
                <a:gd name="T25" fmla="*/ 9 h 9"/>
                <a:gd name="T26" fmla="*/ 5 w 9"/>
                <a:gd name="T27" fmla="*/ 7 h 9"/>
                <a:gd name="T28" fmla="*/ 7 w 9"/>
                <a:gd name="T29" fmla="*/ 7 h 9"/>
                <a:gd name="T30" fmla="*/ 9 w 9"/>
                <a:gd name="T31" fmla="*/ 7 h 9"/>
                <a:gd name="T32" fmla="*/ 9 w 9"/>
                <a:gd name="T33" fmla="*/ 5 h 9"/>
                <a:gd name="T34" fmla="*/ 9 w 9"/>
                <a:gd name="T35" fmla="*/ 2 h 9"/>
                <a:gd name="T36" fmla="*/ 9 w 9"/>
                <a:gd name="T3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0" name="Freeform 1916"/>
            <p:cNvSpPr>
              <a:spLocks/>
            </p:cNvSpPr>
            <p:nvPr/>
          </p:nvSpPr>
          <p:spPr bwMode="auto">
            <a:xfrm>
              <a:off x="6099175" y="3286126"/>
              <a:ext cx="19050" cy="26988"/>
            </a:xfrm>
            <a:custGeom>
              <a:avLst/>
              <a:gdLst>
                <a:gd name="T0" fmla="*/ 5 w 12"/>
                <a:gd name="T1" fmla="*/ 0 h 17"/>
                <a:gd name="T2" fmla="*/ 0 w 12"/>
                <a:gd name="T3" fmla="*/ 0 h 17"/>
                <a:gd name="T4" fmla="*/ 0 w 12"/>
                <a:gd name="T5" fmla="*/ 2 h 17"/>
                <a:gd name="T6" fmla="*/ 0 w 12"/>
                <a:gd name="T7" fmla="*/ 7 h 17"/>
                <a:gd name="T8" fmla="*/ 5 w 12"/>
                <a:gd name="T9" fmla="*/ 14 h 17"/>
                <a:gd name="T10" fmla="*/ 9 w 12"/>
                <a:gd name="T11" fmla="*/ 17 h 17"/>
                <a:gd name="T12" fmla="*/ 12 w 12"/>
                <a:gd name="T13" fmla="*/ 7 h 17"/>
                <a:gd name="T14" fmla="*/ 9 w 12"/>
                <a:gd name="T15" fmla="*/ 2 h 17"/>
                <a:gd name="T16" fmla="*/ 5 w 12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7">
                  <a:moveTo>
                    <a:pt x="5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5" y="14"/>
                  </a:lnTo>
                  <a:lnTo>
                    <a:pt x="9" y="17"/>
                  </a:lnTo>
                  <a:lnTo>
                    <a:pt x="12" y="7"/>
                  </a:lnTo>
                  <a:lnTo>
                    <a:pt x="9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1" name="Freeform 1919"/>
            <p:cNvSpPr>
              <a:spLocks/>
            </p:cNvSpPr>
            <p:nvPr/>
          </p:nvSpPr>
          <p:spPr bwMode="auto">
            <a:xfrm>
              <a:off x="5915025" y="3481388"/>
              <a:ext cx="57150" cy="44450"/>
            </a:xfrm>
            <a:custGeom>
              <a:avLst/>
              <a:gdLst>
                <a:gd name="T0" fmla="*/ 19 w 36"/>
                <a:gd name="T1" fmla="*/ 0 h 28"/>
                <a:gd name="T2" fmla="*/ 19 w 36"/>
                <a:gd name="T3" fmla="*/ 2 h 28"/>
                <a:gd name="T4" fmla="*/ 17 w 36"/>
                <a:gd name="T5" fmla="*/ 2 h 28"/>
                <a:gd name="T6" fmla="*/ 17 w 36"/>
                <a:gd name="T7" fmla="*/ 5 h 28"/>
                <a:gd name="T8" fmla="*/ 14 w 36"/>
                <a:gd name="T9" fmla="*/ 5 h 28"/>
                <a:gd name="T10" fmla="*/ 12 w 36"/>
                <a:gd name="T11" fmla="*/ 7 h 28"/>
                <a:gd name="T12" fmla="*/ 10 w 36"/>
                <a:gd name="T13" fmla="*/ 7 h 28"/>
                <a:gd name="T14" fmla="*/ 10 w 36"/>
                <a:gd name="T15" fmla="*/ 9 h 28"/>
                <a:gd name="T16" fmla="*/ 7 w 36"/>
                <a:gd name="T17" fmla="*/ 9 h 28"/>
                <a:gd name="T18" fmla="*/ 7 w 36"/>
                <a:gd name="T19" fmla="*/ 12 h 28"/>
                <a:gd name="T20" fmla="*/ 5 w 36"/>
                <a:gd name="T21" fmla="*/ 12 h 28"/>
                <a:gd name="T22" fmla="*/ 5 w 36"/>
                <a:gd name="T23" fmla="*/ 14 h 28"/>
                <a:gd name="T24" fmla="*/ 5 w 36"/>
                <a:gd name="T25" fmla="*/ 16 h 28"/>
                <a:gd name="T26" fmla="*/ 5 w 36"/>
                <a:gd name="T27" fmla="*/ 16 h 28"/>
                <a:gd name="T28" fmla="*/ 3 w 36"/>
                <a:gd name="T29" fmla="*/ 16 h 28"/>
                <a:gd name="T30" fmla="*/ 0 w 36"/>
                <a:gd name="T31" fmla="*/ 24 h 28"/>
                <a:gd name="T32" fmla="*/ 3 w 36"/>
                <a:gd name="T33" fmla="*/ 24 h 28"/>
                <a:gd name="T34" fmla="*/ 3 w 36"/>
                <a:gd name="T35" fmla="*/ 26 h 28"/>
                <a:gd name="T36" fmla="*/ 3 w 36"/>
                <a:gd name="T37" fmla="*/ 26 h 28"/>
                <a:gd name="T38" fmla="*/ 3 w 36"/>
                <a:gd name="T39" fmla="*/ 28 h 28"/>
                <a:gd name="T40" fmla="*/ 5 w 36"/>
                <a:gd name="T41" fmla="*/ 28 h 28"/>
                <a:gd name="T42" fmla="*/ 7 w 36"/>
                <a:gd name="T43" fmla="*/ 28 h 28"/>
                <a:gd name="T44" fmla="*/ 10 w 36"/>
                <a:gd name="T45" fmla="*/ 28 h 28"/>
                <a:gd name="T46" fmla="*/ 12 w 36"/>
                <a:gd name="T47" fmla="*/ 28 h 28"/>
                <a:gd name="T48" fmla="*/ 14 w 36"/>
                <a:gd name="T49" fmla="*/ 28 h 28"/>
                <a:gd name="T50" fmla="*/ 17 w 36"/>
                <a:gd name="T51" fmla="*/ 28 h 28"/>
                <a:gd name="T52" fmla="*/ 19 w 36"/>
                <a:gd name="T53" fmla="*/ 28 h 28"/>
                <a:gd name="T54" fmla="*/ 21 w 36"/>
                <a:gd name="T55" fmla="*/ 28 h 28"/>
                <a:gd name="T56" fmla="*/ 24 w 36"/>
                <a:gd name="T57" fmla="*/ 28 h 28"/>
                <a:gd name="T58" fmla="*/ 26 w 36"/>
                <a:gd name="T59" fmla="*/ 28 h 28"/>
                <a:gd name="T60" fmla="*/ 29 w 36"/>
                <a:gd name="T61" fmla="*/ 28 h 28"/>
                <a:gd name="T62" fmla="*/ 29 w 36"/>
                <a:gd name="T63" fmla="*/ 26 h 28"/>
                <a:gd name="T64" fmla="*/ 31 w 36"/>
                <a:gd name="T65" fmla="*/ 26 h 28"/>
                <a:gd name="T66" fmla="*/ 31 w 36"/>
                <a:gd name="T67" fmla="*/ 24 h 28"/>
                <a:gd name="T68" fmla="*/ 33 w 36"/>
                <a:gd name="T69" fmla="*/ 24 h 28"/>
                <a:gd name="T70" fmla="*/ 33 w 36"/>
                <a:gd name="T71" fmla="*/ 21 h 28"/>
                <a:gd name="T72" fmla="*/ 36 w 36"/>
                <a:gd name="T73" fmla="*/ 21 h 28"/>
                <a:gd name="T74" fmla="*/ 36 w 36"/>
                <a:gd name="T75" fmla="*/ 19 h 28"/>
                <a:gd name="T76" fmla="*/ 36 w 36"/>
                <a:gd name="T77" fmla="*/ 16 h 28"/>
                <a:gd name="T78" fmla="*/ 36 w 36"/>
                <a:gd name="T79" fmla="*/ 14 h 28"/>
                <a:gd name="T80" fmla="*/ 36 w 36"/>
                <a:gd name="T81" fmla="*/ 12 h 28"/>
                <a:gd name="T82" fmla="*/ 33 w 36"/>
                <a:gd name="T83" fmla="*/ 12 h 28"/>
                <a:gd name="T84" fmla="*/ 33 w 36"/>
                <a:gd name="T85" fmla="*/ 9 h 28"/>
                <a:gd name="T86" fmla="*/ 31 w 36"/>
                <a:gd name="T87" fmla="*/ 9 h 28"/>
                <a:gd name="T88" fmla="*/ 31 w 36"/>
                <a:gd name="T89" fmla="*/ 7 h 28"/>
                <a:gd name="T90" fmla="*/ 29 w 36"/>
                <a:gd name="T91" fmla="*/ 7 h 28"/>
                <a:gd name="T92" fmla="*/ 26 w 36"/>
                <a:gd name="T93" fmla="*/ 7 h 28"/>
                <a:gd name="T94" fmla="*/ 26 w 36"/>
                <a:gd name="T95" fmla="*/ 5 h 28"/>
                <a:gd name="T96" fmla="*/ 26 w 36"/>
                <a:gd name="T97" fmla="*/ 2 h 28"/>
                <a:gd name="T98" fmla="*/ 24 w 36"/>
                <a:gd name="T99" fmla="*/ 2 h 28"/>
                <a:gd name="T100" fmla="*/ 21 w 36"/>
                <a:gd name="T101" fmla="*/ 2 h 28"/>
                <a:gd name="T102" fmla="*/ 21 w 36"/>
                <a:gd name="T103" fmla="*/ 0 h 28"/>
                <a:gd name="T104" fmla="*/ 19 w 36"/>
                <a:gd name="T10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" h="28">
                  <a:moveTo>
                    <a:pt x="19" y="0"/>
                  </a:moveTo>
                  <a:lnTo>
                    <a:pt x="19" y="2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7" y="9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9" y="28"/>
                  </a:lnTo>
                  <a:lnTo>
                    <a:pt x="29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3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5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2" name="Freeform 1922"/>
            <p:cNvSpPr>
              <a:spLocks/>
            </p:cNvSpPr>
            <p:nvPr/>
          </p:nvSpPr>
          <p:spPr bwMode="auto">
            <a:xfrm>
              <a:off x="5975350" y="3481388"/>
              <a:ext cx="44450" cy="49213"/>
            </a:xfrm>
            <a:custGeom>
              <a:avLst/>
              <a:gdLst>
                <a:gd name="T0" fmla="*/ 12 w 28"/>
                <a:gd name="T1" fmla="*/ 9 h 31"/>
                <a:gd name="T2" fmla="*/ 12 w 28"/>
                <a:gd name="T3" fmla="*/ 12 h 31"/>
                <a:gd name="T4" fmla="*/ 9 w 28"/>
                <a:gd name="T5" fmla="*/ 12 h 31"/>
                <a:gd name="T6" fmla="*/ 7 w 28"/>
                <a:gd name="T7" fmla="*/ 12 h 31"/>
                <a:gd name="T8" fmla="*/ 7 w 28"/>
                <a:gd name="T9" fmla="*/ 14 h 31"/>
                <a:gd name="T10" fmla="*/ 5 w 28"/>
                <a:gd name="T11" fmla="*/ 14 h 31"/>
                <a:gd name="T12" fmla="*/ 2 w 28"/>
                <a:gd name="T13" fmla="*/ 14 h 31"/>
                <a:gd name="T14" fmla="*/ 2 w 28"/>
                <a:gd name="T15" fmla="*/ 16 h 31"/>
                <a:gd name="T16" fmla="*/ 0 w 28"/>
                <a:gd name="T17" fmla="*/ 16 h 31"/>
                <a:gd name="T18" fmla="*/ 0 w 28"/>
                <a:gd name="T19" fmla="*/ 19 h 31"/>
                <a:gd name="T20" fmla="*/ 0 w 28"/>
                <a:gd name="T21" fmla="*/ 21 h 31"/>
                <a:gd name="T22" fmla="*/ 2 w 28"/>
                <a:gd name="T23" fmla="*/ 21 h 31"/>
                <a:gd name="T24" fmla="*/ 2 w 28"/>
                <a:gd name="T25" fmla="*/ 24 h 31"/>
                <a:gd name="T26" fmla="*/ 5 w 28"/>
                <a:gd name="T27" fmla="*/ 24 h 31"/>
                <a:gd name="T28" fmla="*/ 5 w 28"/>
                <a:gd name="T29" fmla="*/ 26 h 31"/>
                <a:gd name="T30" fmla="*/ 7 w 28"/>
                <a:gd name="T31" fmla="*/ 26 h 31"/>
                <a:gd name="T32" fmla="*/ 9 w 28"/>
                <a:gd name="T33" fmla="*/ 26 h 31"/>
                <a:gd name="T34" fmla="*/ 9 w 28"/>
                <a:gd name="T35" fmla="*/ 28 h 31"/>
                <a:gd name="T36" fmla="*/ 12 w 28"/>
                <a:gd name="T37" fmla="*/ 28 h 31"/>
                <a:gd name="T38" fmla="*/ 14 w 28"/>
                <a:gd name="T39" fmla="*/ 28 h 31"/>
                <a:gd name="T40" fmla="*/ 17 w 28"/>
                <a:gd name="T41" fmla="*/ 28 h 31"/>
                <a:gd name="T42" fmla="*/ 19 w 28"/>
                <a:gd name="T43" fmla="*/ 28 h 31"/>
                <a:gd name="T44" fmla="*/ 21 w 28"/>
                <a:gd name="T45" fmla="*/ 28 h 31"/>
                <a:gd name="T46" fmla="*/ 21 w 28"/>
                <a:gd name="T47" fmla="*/ 28 h 31"/>
                <a:gd name="T48" fmla="*/ 24 w 28"/>
                <a:gd name="T49" fmla="*/ 31 h 31"/>
                <a:gd name="T50" fmla="*/ 26 w 28"/>
                <a:gd name="T51" fmla="*/ 31 h 31"/>
                <a:gd name="T52" fmla="*/ 28 w 28"/>
                <a:gd name="T53" fmla="*/ 31 h 31"/>
                <a:gd name="T54" fmla="*/ 28 w 28"/>
                <a:gd name="T55" fmla="*/ 28 h 31"/>
                <a:gd name="T56" fmla="*/ 28 w 28"/>
                <a:gd name="T57" fmla="*/ 26 h 31"/>
                <a:gd name="T58" fmla="*/ 26 w 28"/>
                <a:gd name="T59" fmla="*/ 26 h 31"/>
                <a:gd name="T60" fmla="*/ 26 w 28"/>
                <a:gd name="T61" fmla="*/ 24 h 31"/>
                <a:gd name="T62" fmla="*/ 24 w 28"/>
                <a:gd name="T63" fmla="*/ 24 h 31"/>
                <a:gd name="T64" fmla="*/ 24 w 28"/>
                <a:gd name="T65" fmla="*/ 21 h 31"/>
                <a:gd name="T66" fmla="*/ 24 w 28"/>
                <a:gd name="T67" fmla="*/ 19 h 31"/>
                <a:gd name="T68" fmla="*/ 24 w 28"/>
                <a:gd name="T69" fmla="*/ 16 h 31"/>
                <a:gd name="T70" fmla="*/ 21 w 28"/>
                <a:gd name="T71" fmla="*/ 16 h 31"/>
                <a:gd name="T72" fmla="*/ 21 w 28"/>
                <a:gd name="T73" fmla="*/ 14 h 31"/>
                <a:gd name="T74" fmla="*/ 21 w 28"/>
                <a:gd name="T75" fmla="*/ 12 h 31"/>
                <a:gd name="T76" fmla="*/ 21 w 28"/>
                <a:gd name="T77" fmla="*/ 9 h 31"/>
                <a:gd name="T78" fmla="*/ 21 w 28"/>
                <a:gd name="T79" fmla="*/ 9 h 31"/>
                <a:gd name="T80" fmla="*/ 21 w 28"/>
                <a:gd name="T81" fmla="*/ 12 h 31"/>
                <a:gd name="T82" fmla="*/ 19 w 28"/>
                <a:gd name="T83" fmla="*/ 12 h 31"/>
                <a:gd name="T84" fmla="*/ 17 w 28"/>
                <a:gd name="T85" fmla="*/ 12 h 31"/>
                <a:gd name="T86" fmla="*/ 17 w 28"/>
                <a:gd name="T87" fmla="*/ 9 h 31"/>
                <a:gd name="T88" fmla="*/ 19 w 28"/>
                <a:gd name="T89" fmla="*/ 9 h 31"/>
                <a:gd name="T90" fmla="*/ 21 w 28"/>
                <a:gd name="T91" fmla="*/ 9 h 31"/>
                <a:gd name="T92" fmla="*/ 21 w 28"/>
                <a:gd name="T93" fmla="*/ 7 h 31"/>
                <a:gd name="T94" fmla="*/ 21 w 28"/>
                <a:gd name="T95" fmla="*/ 7 h 31"/>
                <a:gd name="T96" fmla="*/ 21 w 28"/>
                <a:gd name="T97" fmla="*/ 5 h 31"/>
                <a:gd name="T98" fmla="*/ 21 w 28"/>
                <a:gd name="T99" fmla="*/ 5 h 31"/>
                <a:gd name="T100" fmla="*/ 21 w 28"/>
                <a:gd name="T101" fmla="*/ 2 h 31"/>
                <a:gd name="T102" fmla="*/ 19 w 28"/>
                <a:gd name="T103" fmla="*/ 2 h 31"/>
                <a:gd name="T104" fmla="*/ 17 w 28"/>
                <a:gd name="T105" fmla="*/ 2 h 31"/>
                <a:gd name="T106" fmla="*/ 14 w 28"/>
                <a:gd name="T107" fmla="*/ 2 h 31"/>
                <a:gd name="T108" fmla="*/ 14 w 28"/>
                <a:gd name="T109" fmla="*/ 0 h 31"/>
                <a:gd name="T110" fmla="*/ 12 w 28"/>
                <a:gd name="T111" fmla="*/ 0 h 31"/>
                <a:gd name="T112" fmla="*/ 12 w 28"/>
                <a:gd name="T113" fmla="*/ 2 h 31"/>
                <a:gd name="T114" fmla="*/ 12 w 28"/>
                <a:gd name="T115" fmla="*/ 5 h 31"/>
                <a:gd name="T116" fmla="*/ 14 w 28"/>
                <a:gd name="T117" fmla="*/ 7 h 31"/>
                <a:gd name="T118" fmla="*/ 14 w 28"/>
                <a:gd name="T119" fmla="*/ 9 h 31"/>
                <a:gd name="T120" fmla="*/ 12 w 28"/>
                <a:gd name="T121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" h="31">
                  <a:moveTo>
                    <a:pt x="12" y="9"/>
                  </a:moveTo>
                  <a:lnTo>
                    <a:pt x="12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9" y="26"/>
                  </a:lnTo>
                  <a:lnTo>
                    <a:pt x="9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4" y="16"/>
                  </a:lnTo>
                  <a:lnTo>
                    <a:pt x="21" y="16"/>
                  </a:lnTo>
                  <a:lnTo>
                    <a:pt x="21" y="14"/>
                  </a:lnTo>
                  <a:lnTo>
                    <a:pt x="21" y="12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3" name="Freeform 1079"/>
            <p:cNvSpPr>
              <a:spLocks/>
            </p:cNvSpPr>
            <p:nvPr/>
          </p:nvSpPr>
          <p:spPr bwMode="auto">
            <a:xfrm>
              <a:off x="3946525" y="2619376"/>
              <a:ext cx="60325" cy="41275"/>
            </a:xfrm>
            <a:custGeom>
              <a:avLst/>
              <a:gdLst>
                <a:gd name="T0" fmla="*/ 14 w 38"/>
                <a:gd name="T1" fmla="*/ 26 h 26"/>
                <a:gd name="T2" fmla="*/ 24 w 38"/>
                <a:gd name="T3" fmla="*/ 18 h 26"/>
                <a:gd name="T4" fmla="*/ 12 w 38"/>
                <a:gd name="T5" fmla="*/ 11 h 26"/>
                <a:gd name="T6" fmla="*/ 17 w 38"/>
                <a:gd name="T7" fmla="*/ 9 h 26"/>
                <a:gd name="T8" fmla="*/ 21 w 38"/>
                <a:gd name="T9" fmla="*/ 11 h 26"/>
                <a:gd name="T10" fmla="*/ 24 w 38"/>
                <a:gd name="T11" fmla="*/ 14 h 26"/>
                <a:gd name="T12" fmla="*/ 29 w 38"/>
                <a:gd name="T13" fmla="*/ 16 h 26"/>
                <a:gd name="T14" fmla="*/ 31 w 38"/>
                <a:gd name="T15" fmla="*/ 14 h 26"/>
                <a:gd name="T16" fmla="*/ 36 w 38"/>
                <a:gd name="T17" fmla="*/ 14 h 26"/>
                <a:gd name="T18" fmla="*/ 36 w 38"/>
                <a:gd name="T19" fmla="*/ 11 h 26"/>
                <a:gd name="T20" fmla="*/ 38 w 38"/>
                <a:gd name="T21" fmla="*/ 9 h 26"/>
                <a:gd name="T22" fmla="*/ 29 w 38"/>
                <a:gd name="T23" fmla="*/ 2 h 26"/>
                <a:gd name="T24" fmla="*/ 26 w 38"/>
                <a:gd name="T25" fmla="*/ 2 h 26"/>
                <a:gd name="T26" fmla="*/ 24 w 38"/>
                <a:gd name="T27" fmla="*/ 0 h 26"/>
                <a:gd name="T28" fmla="*/ 21 w 38"/>
                <a:gd name="T29" fmla="*/ 2 h 26"/>
                <a:gd name="T30" fmla="*/ 19 w 38"/>
                <a:gd name="T31" fmla="*/ 4 h 26"/>
                <a:gd name="T32" fmla="*/ 17 w 38"/>
                <a:gd name="T33" fmla="*/ 2 h 26"/>
                <a:gd name="T34" fmla="*/ 5 w 38"/>
                <a:gd name="T35" fmla="*/ 11 h 26"/>
                <a:gd name="T36" fmla="*/ 7 w 38"/>
                <a:gd name="T37" fmla="*/ 11 h 26"/>
                <a:gd name="T38" fmla="*/ 0 w 38"/>
                <a:gd name="T39" fmla="*/ 16 h 26"/>
                <a:gd name="T40" fmla="*/ 14 w 38"/>
                <a:gd name="T4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26">
                  <a:moveTo>
                    <a:pt x="14" y="26"/>
                  </a:moveTo>
                  <a:lnTo>
                    <a:pt x="24" y="18"/>
                  </a:lnTo>
                  <a:lnTo>
                    <a:pt x="12" y="11"/>
                  </a:lnTo>
                  <a:lnTo>
                    <a:pt x="17" y="9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9" y="16"/>
                  </a:lnTo>
                  <a:lnTo>
                    <a:pt x="31" y="14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1" y="2"/>
                  </a:lnTo>
                  <a:lnTo>
                    <a:pt x="19" y="4"/>
                  </a:lnTo>
                  <a:lnTo>
                    <a:pt x="17" y="2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0" y="16"/>
                  </a:lnTo>
                  <a:lnTo>
                    <a:pt x="14" y="26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" name="Freeform 1080"/>
            <p:cNvSpPr>
              <a:spLocks/>
            </p:cNvSpPr>
            <p:nvPr/>
          </p:nvSpPr>
          <p:spPr bwMode="auto">
            <a:xfrm>
              <a:off x="3916363" y="2713039"/>
              <a:ext cx="34925" cy="22225"/>
            </a:xfrm>
            <a:custGeom>
              <a:avLst/>
              <a:gdLst>
                <a:gd name="T0" fmla="*/ 14 w 22"/>
                <a:gd name="T1" fmla="*/ 2 h 14"/>
                <a:gd name="T2" fmla="*/ 10 w 22"/>
                <a:gd name="T3" fmla="*/ 0 h 14"/>
                <a:gd name="T4" fmla="*/ 7 w 22"/>
                <a:gd name="T5" fmla="*/ 0 h 14"/>
                <a:gd name="T6" fmla="*/ 3 w 22"/>
                <a:gd name="T7" fmla="*/ 0 h 14"/>
                <a:gd name="T8" fmla="*/ 0 w 22"/>
                <a:gd name="T9" fmla="*/ 0 h 14"/>
                <a:gd name="T10" fmla="*/ 0 w 22"/>
                <a:gd name="T11" fmla="*/ 2 h 14"/>
                <a:gd name="T12" fmla="*/ 0 w 22"/>
                <a:gd name="T13" fmla="*/ 4 h 14"/>
                <a:gd name="T14" fmla="*/ 3 w 22"/>
                <a:gd name="T15" fmla="*/ 7 h 14"/>
                <a:gd name="T16" fmla="*/ 5 w 22"/>
                <a:gd name="T17" fmla="*/ 9 h 14"/>
                <a:gd name="T18" fmla="*/ 12 w 22"/>
                <a:gd name="T19" fmla="*/ 14 h 14"/>
                <a:gd name="T20" fmla="*/ 14 w 22"/>
                <a:gd name="T21" fmla="*/ 14 h 14"/>
                <a:gd name="T22" fmla="*/ 17 w 22"/>
                <a:gd name="T23" fmla="*/ 14 h 14"/>
                <a:gd name="T24" fmla="*/ 19 w 22"/>
                <a:gd name="T25" fmla="*/ 11 h 14"/>
                <a:gd name="T26" fmla="*/ 22 w 22"/>
                <a:gd name="T27" fmla="*/ 9 h 14"/>
                <a:gd name="T28" fmla="*/ 22 w 22"/>
                <a:gd name="T29" fmla="*/ 9 h 14"/>
                <a:gd name="T30" fmla="*/ 19 w 22"/>
                <a:gd name="T31" fmla="*/ 4 h 14"/>
                <a:gd name="T32" fmla="*/ 14 w 22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14">
                  <a:moveTo>
                    <a:pt x="14" y="2"/>
                  </a:moveTo>
                  <a:lnTo>
                    <a:pt x="10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3" y="7"/>
                  </a:lnTo>
                  <a:lnTo>
                    <a:pt x="5" y="9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7" y="14"/>
                  </a:lnTo>
                  <a:lnTo>
                    <a:pt x="19" y="11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19" y="4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5" name="Freeform 1531"/>
            <p:cNvSpPr>
              <a:spLocks/>
            </p:cNvSpPr>
            <p:nvPr/>
          </p:nvSpPr>
          <p:spPr bwMode="auto">
            <a:xfrm>
              <a:off x="4179888" y="2895601"/>
              <a:ext cx="22225" cy="65088"/>
            </a:xfrm>
            <a:custGeom>
              <a:avLst/>
              <a:gdLst>
                <a:gd name="T0" fmla="*/ 11 w 14"/>
                <a:gd name="T1" fmla="*/ 5 h 41"/>
                <a:gd name="T2" fmla="*/ 2 w 14"/>
                <a:gd name="T3" fmla="*/ 0 h 41"/>
                <a:gd name="T4" fmla="*/ 0 w 14"/>
                <a:gd name="T5" fmla="*/ 0 h 41"/>
                <a:gd name="T6" fmla="*/ 4 w 14"/>
                <a:gd name="T7" fmla="*/ 5 h 41"/>
                <a:gd name="T8" fmla="*/ 4 w 14"/>
                <a:gd name="T9" fmla="*/ 7 h 41"/>
                <a:gd name="T10" fmla="*/ 9 w 14"/>
                <a:gd name="T11" fmla="*/ 33 h 41"/>
                <a:gd name="T12" fmla="*/ 11 w 14"/>
                <a:gd name="T13" fmla="*/ 38 h 41"/>
                <a:gd name="T14" fmla="*/ 14 w 14"/>
                <a:gd name="T15" fmla="*/ 41 h 41"/>
                <a:gd name="T16" fmla="*/ 14 w 14"/>
                <a:gd name="T17" fmla="*/ 36 h 41"/>
                <a:gd name="T18" fmla="*/ 11 w 14"/>
                <a:gd name="T19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1">
                  <a:moveTo>
                    <a:pt x="11" y="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4" y="5"/>
                  </a:lnTo>
                  <a:lnTo>
                    <a:pt x="4" y="7"/>
                  </a:lnTo>
                  <a:lnTo>
                    <a:pt x="9" y="33"/>
                  </a:lnTo>
                  <a:lnTo>
                    <a:pt x="11" y="38"/>
                  </a:lnTo>
                  <a:lnTo>
                    <a:pt x="14" y="41"/>
                  </a:lnTo>
                  <a:lnTo>
                    <a:pt x="14" y="36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6" name="Freeform 1665"/>
            <p:cNvSpPr>
              <a:spLocks/>
            </p:cNvSpPr>
            <p:nvPr/>
          </p:nvSpPr>
          <p:spPr bwMode="auto">
            <a:xfrm>
              <a:off x="3841750" y="3754438"/>
              <a:ext cx="19050" cy="34925"/>
            </a:xfrm>
            <a:custGeom>
              <a:avLst/>
              <a:gdLst>
                <a:gd name="T0" fmla="*/ 0 w 12"/>
                <a:gd name="T1" fmla="*/ 5 h 22"/>
                <a:gd name="T2" fmla="*/ 0 w 12"/>
                <a:gd name="T3" fmla="*/ 8 h 22"/>
                <a:gd name="T4" fmla="*/ 0 w 12"/>
                <a:gd name="T5" fmla="*/ 19 h 22"/>
                <a:gd name="T6" fmla="*/ 5 w 12"/>
                <a:gd name="T7" fmla="*/ 22 h 22"/>
                <a:gd name="T8" fmla="*/ 9 w 12"/>
                <a:gd name="T9" fmla="*/ 19 h 22"/>
                <a:gd name="T10" fmla="*/ 12 w 12"/>
                <a:gd name="T11" fmla="*/ 5 h 22"/>
                <a:gd name="T12" fmla="*/ 7 w 12"/>
                <a:gd name="T13" fmla="*/ 0 h 22"/>
                <a:gd name="T14" fmla="*/ 0 w 12"/>
                <a:gd name="T1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0" y="5"/>
                  </a:moveTo>
                  <a:lnTo>
                    <a:pt x="0" y="8"/>
                  </a:lnTo>
                  <a:lnTo>
                    <a:pt x="0" y="19"/>
                  </a:lnTo>
                  <a:lnTo>
                    <a:pt x="5" y="22"/>
                  </a:lnTo>
                  <a:lnTo>
                    <a:pt x="9" y="19"/>
                  </a:lnTo>
                  <a:lnTo>
                    <a:pt x="12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8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/>
              <a:t>New York City</a:t>
            </a:r>
            <a:endParaRPr lang="zh-CN" altLang="en-US" dirty="0"/>
          </a:p>
        </p:txBody>
      </p:sp>
      <p:grpSp>
        <p:nvGrpSpPr>
          <p:cNvPr id="189" name="组合 188"/>
          <p:cNvGrpSpPr/>
          <p:nvPr/>
        </p:nvGrpSpPr>
        <p:grpSpPr>
          <a:xfrm>
            <a:off x="4644008" y="1517698"/>
            <a:ext cx="3907701" cy="2952328"/>
            <a:chOff x="1944688" y="585788"/>
            <a:chExt cx="5253037" cy="3968750"/>
          </a:xfrm>
          <a:noFill/>
        </p:grpSpPr>
        <p:sp>
          <p:nvSpPr>
            <p:cNvPr id="190" name="Freeform 1057"/>
            <p:cNvSpPr>
              <a:spLocks/>
            </p:cNvSpPr>
            <p:nvPr/>
          </p:nvSpPr>
          <p:spPr bwMode="auto">
            <a:xfrm>
              <a:off x="4179888" y="946151"/>
              <a:ext cx="1027112" cy="1684338"/>
            </a:xfrm>
            <a:custGeom>
              <a:avLst/>
              <a:gdLst>
                <a:gd name="T0" fmla="*/ 16 w 647"/>
                <a:gd name="T1" fmla="*/ 1049 h 1061"/>
                <a:gd name="T2" fmla="*/ 42 w 647"/>
                <a:gd name="T3" fmla="*/ 1056 h 1061"/>
                <a:gd name="T4" fmla="*/ 70 w 647"/>
                <a:gd name="T5" fmla="*/ 1039 h 1061"/>
                <a:gd name="T6" fmla="*/ 101 w 647"/>
                <a:gd name="T7" fmla="*/ 1032 h 1061"/>
                <a:gd name="T8" fmla="*/ 130 w 647"/>
                <a:gd name="T9" fmla="*/ 1009 h 1061"/>
                <a:gd name="T10" fmla="*/ 181 w 647"/>
                <a:gd name="T11" fmla="*/ 1002 h 1061"/>
                <a:gd name="T12" fmla="*/ 245 w 647"/>
                <a:gd name="T13" fmla="*/ 997 h 1061"/>
                <a:gd name="T14" fmla="*/ 271 w 647"/>
                <a:gd name="T15" fmla="*/ 952 h 1061"/>
                <a:gd name="T16" fmla="*/ 285 w 647"/>
                <a:gd name="T17" fmla="*/ 900 h 1061"/>
                <a:gd name="T18" fmla="*/ 274 w 647"/>
                <a:gd name="T19" fmla="*/ 869 h 1061"/>
                <a:gd name="T20" fmla="*/ 276 w 647"/>
                <a:gd name="T21" fmla="*/ 846 h 1061"/>
                <a:gd name="T22" fmla="*/ 283 w 647"/>
                <a:gd name="T23" fmla="*/ 801 h 1061"/>
                <a:gd name="T24" fmla="*/ 302 w 647"/>
                <a:gd name="T25" fmla="*/ 779 h 1061"/>
                <a:gd name="T26" fmla="*/ 356 w 647"/>
                <a:gd name="T27" fmla="*/ 713 h 1061"/>
                <a:gd name="T28" fmla="*/ 418 w 647"/>
                <a:gd name="T29" fmla="*/ 652 h 1061"/>
                <a:gd name="T30" fmla="*/ 460 w 647"/>
                <a:gd name="T31" fmla="*/ 598 h 1061"/>
                <a:gd name="T32" fmla="*/ 458 w 647"/>
                <a:gd name="T33" fmla="*/ 560 h 1061"/>
                <a:gd name="T34" fmla="*/ 489 w 647"/>
                <a:gd name="T35" fmla="*/ 529 h 1061"/>
                <a:gd name="T36" fmla="*/ 524 w 647"/>
                <a:gd name="T37" fmla="*/ 498 h 1061"/>
                <a:gd name="T38" fmla="*/ 536 w 647"/>
                <a:gd name="T39" fmla="*/ 453 h 1061"/>
                <a:gd name="T40" fmla="*/ 512 w 647"/>
                <a:gd name="T41" fmla="*/ 418 h 1061"/>
                <a:gd name="T42" fmla="*/ 510 w 647"/>
                <a:gd name="T43" fmla="*/ 366 h 1061"/>
                <a:gd name="T44" fmla="*/ 505 w 647"/>
                <a:gd name="T45" fmla="*/ 314 h 1061"/>
                <a:gd name="T46" fmla="*/ 500 w 647"/>
                <a:gd name="T47" fmla="*/ 264 h 1061"/>
                <a:gd name="T48" fmla="*/ 517 w 647"/>
                <a:gd name="T49" fmla="*/ 229 h 1061"/>
                <a:gd name="T50" fmla="*/ 536 w 647"/>
                <a:gd name="T51" fmla="*/ 191 h 1061"/>
                <a:gd name="T52" fmla="*/ 564 w 647"/>
                <a:gd name="T53" fmla="*/ 151 h 1061"/>
                <a:gd name="T54" fmla="*/ 583 w 647"/>
                <a:gd name="T55" fmla="*/ 111 h 1061"/>
                <a:gd name="T56" fmla="*/ 602 w 647"/>
                <a:gd name="T57" fmla="*/ 101 h 1061"/>
                <a:gd name="T58" fmla="*/ 621 w 647"/>
                <a:gd name="T59" fmla="*/ 80 h 1061"/>
                <a:gd name="T60" fmla="*/ 644 w 647"/>
                <a:gd name="T61" fmla="*/ 47 h 1061"/>
                <a:gd name="T62" fmla="*/ 630 w 647"/>
                <a:gd name="T63" fmla="*/ 23 h 1061"/>
                <a:gd name="T64" fmla="*/ 595 w 647"/>
                <a:gd name="T65" fmla="*/ 23 h 1061"/>
                <a:gd name="T66" fmla="*/ 590 w 647"/>
                <a:gd name="T67" fmla="*/ 26 h 1061"/>
                <a:gd name="T68" fmla="*/ 574 w 647"/>
                <a:gd name="T69" fmla="*/ 5 h 1061"/>
                <a:gd name="T70" fmla="*/ 536 w 647"/>
                <a:gd name="T71" fmla="*/ 14 h 1061"/>
                <a:gd name="T72" fmla="*/ 519 w 647"/>
                <a:gd name="T73" fmla="*/ 54 h 1061"/>
                <a:gd name="T74" fmla="*/ 493 w 647"/>
                <a:gd name="T75" fmla="*/ 94 h 1061"/>
                <a:gd name="T76" fmla="*/ 470 w 647"/>
                <a:gd name="T77" fmla="*/ 130 h 1061"/>
                <a:gd name="T78" fmla="*/ 441 w 647"/>
                <a:gd name="T79" fmla="*/ 158 h 1061"/>
                <a:gd name="T80" fmla="*/ 434 w 647"/>
                <a:gd name="T81" fmla="*/ 186 h 1061"/>
                <a:gd name="T82" fmla="*/ 422 w 647"/>
                <a:gd name="T83" fmla="*/ 222 h 1061"/>
                <a:gd name="T84" fmla="*/ 408 w 647"/>
                <a:gd name="T85" fmla="*/ 264 h 1061"/>
                <a:gd name="T86" fmla="*/ 359 w 647"/>
                <a:gd name="T87" fmla="*/ 319 h 1061"/>
                <a:gd name="T88" fmla="*/ 337 w 647"/>
                <a:gd name="T89" fmla="*/ 359 h 1061"/>
                <a:gd name="T90" fmla="*/ 304 w 647"/>
                <a:gd name="T91" fmla="*/ 404 h 1061"/>
                <a:gd name="T92" fmla="*/ 278 w 647"/>
                <a:gd name="T93" fmla="*/ 442 h 1061"/>
                <a:gd name="T94" fmla="*/ 245 w 647"/>
                <a:gd name="T95" fmla="*/ 486 h 1061"/>
                <a:gd name="T96" fmla="*/ 184 w 647"/>
                <a:gd name="T97" fmla="*/ 572 h 1061"/>
                <a:gd name="T98" fmla="*/ 153 w 647"/>
                <a:gd name="T99" fmla="*/ 619 h 1061"/>
                <a:gd name="T100" fmla="*/ 139 w 647"/>
                <a:gd name="T101" fmla="*/ 638 h 1061"/>
                <a:gd name="T102" fmla="*/ 127 w 647"/>
                <a:gd name="T103" fmla="*/ 668 h 1061"/>
                <a:gd name="T104" fmla="*/ 106 w 647"/>
                <a:gd name="T105" fmla="*/ 685 h 1061"/>
                <a:gd name="T106" fmla="*/ 80 w 647"/>
                <a:gd name="T107" fmla="*/ 720 h 1061"/>
                <a:gd name="T108" fmla="*/ 59 w 647"/>
                <a:gd name="T109" fmla="*/ 761 h 1061"/>
                <a:gd name="T110" fmla="*/ 54 w 647"/>
                <a:gd name="T111" fmla="*/ 784 h 1061"/>
                <a:gd name="T112" fmla="*/ 59 w 647"/>
                <a:gd name="T113" fmla="*/ 803 h 1061"/>
                <a:gd name="T114" fmla="*/ 52 w 647"/>
                <a:gd name="T115" fmla="*/ 834 h 1061"/>
                <a:gd name="T116" fmla="*/ 49 w 647"/>
                <a:gd name="T117" fmla="*/ 879 h 1061"/>
                <a:gd name="T118" fmla="*/ 44 w 647"/>
                <a:gd name="T119" fmla="*/ 914 h 1061"/>
                <a:gd name="T120" fmla="*/ 30 w 647"/>
                <a:gd name="T121" fmla="*/ 940 h 1061"/>
                <a:gd name="T122" fmla="*/ 14 w 647"/>
                <a:gd name="T123" fmla="*/ 978 h 1061"/>
                <a:gd name="T124" fmla="*/ 4 w 647"/>
                <a:gd name="T125" fmla="*/ 1011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7" h="1061">
                  <a:moveTo>
                    <a:pt x="7" y="1032"/>
                  </a:moveTo>
                  <a:lnTo>
                    <a:pt x="9" y="1030"/>
                  </a:lnTo>
                  <a:lnTo>
                    <a:pt x="11" y="1030"/>
                  </a:lnTo>
                  <a:lnTo>
                    <a:pt x="11" y="1032"/>
                  </a:lnTo>
                  <a:lnTo>
                    <a:pt x="9" y="1032"/>
                  </a:lnTo>
                  <a:lnTo>
                    <a:pt x="7" y="1032"/>
                  </a:lnTo>
                  <a:lnTo>
                    <a:pt x="4" y="1032"/>
                  </a:lnTo>
                  <a:lnTo>
                    <a:pt x="7" y="1035"/>
                  </a:lnTo>
                  <a:lnTo>
                    <a:pt x="9" y="1035"/>
                  </a:lnTo>
                  <a:lnTo>
                    <a:pt x="11" y="1035"/>
                  </a:lnTo>
                  <a:lnTo>
                    <a:pt x="11" y="1037"/>
                  </a:lnTo>
                  <a:lnTo>
                    <a:pt x="11" y="1039"/>
                  </a:lnTo>
                  <a:lnTo>
                    <a:pt x="11" y="1042"/>
                  </a:lnTo>
                  <a:lnTo>
                    <a:pt x="14" y="1042"/>
                  </a:lnTo>
                  <a:lnTo>
                    <a:pt x="14" y="1044"/>
                  </a:lnTo>
                  <a:lnTo>
                    <a:pt x="14" y="1044"/>
                  </a:lnTo>
                  <a:lnTo>
                    <a:pt x="14" y="1046"/>
                  </a:lnTo>
                  <a:lnTo>
                    <a:pt x="16" y="1046"/>
                  </a:lnTo>
                  <a:lnTo>
                    <a:pt x="16" y="1049"/>
                  </a:lnTo>
                  <a:lnTo>
                    <a:pt x="19" y="1049"/>
                  </a:lnTo>
                  <a:lnTo>
                    <a:pt x="19" y="1051"/>
                  </a:lnTo>
                  <a:lnTo>
                    <a:pt x="21" y="1051"/>
                  </a:lnTo>
                  <a:lnTo>
                    <a:pt x="23" y="1054"/>
                  </a:lnTo>
                  <a:lnTo>
                    <a:pt x="26" y="1054"/>
                  </a:lnTo>
                  <a:lnTo>
                    <a:pt x="26" y="1056"/>
                  </a:lnTo>
                  <a:lnTo>
                    <a:pt x="28" y="1056"/>
                  </a:lnTo>
                  <a:lnTo>
                    <a:pt x="30" y="1056"/>
                  </a:lnTo>
                  <a:lnTo>
                    <a:pt x="30" y="1054"/>
                  </a:lnTo>
                  <a:lnTo>
                    <a:pt x="33" y="1054"/>
                  </a:lnTo>
                  <a:lnTo>
                    <a:pt x="33" y="1056"/>
                  </a:lnTo>
                  <a:lnTo>
                    <a:pt x="33" y="1058"/>
                  </a:lnTo>
                  <a:lnTo>
                    <a:pt x="35" y="1058"/>
                  </a:lnTo>
                  <a:lnTo>
                    <a:pt x="35" y="1061"/>
                  </a:lnTo>
                  <a:lnTo>
                    <a:pt x="37" y="1061"/>
                  </a:lnTo>
                  <a:lnTo>
                    <a:pt x="37" y="1058"/>
                  </a:lnTo>
                  <a:lnTo>
                    <a:pt x="40" y="1058"/>
                  </a:lnTo>
                  <a:lnTo>
                    <a:pt x="40" y="1056"/>
                  </a:lnTo>
                  <a:lnTo>
                    <a:pt x="42" y="1056"/>
                  </a:lnTo>
                  <a:lnTo>
                    <a:pt x="44" y="1056"/>
                  </a:lnTo>
                  <a:lnTo>
                    <a:pt x="47" y="1056"/>
                  </a:lnTo>
                  <a:lnTo>
                    <a:pt x="47" y="1054"/>
                  </a:lnTo>
                  <a:lnTo>
                    <a:pt x="49" y="1054"/>
                  </a:lnTo>
                  <a:lnTo>
                    <a:pt x="47" y="1051"/>
                  </a:lnTo>
                  <a:lnTo>
                    <a:pt x="49" y="1051"/>
                  </a:lnTo>
                  <a:lnTo>
                    <a:pt x="59" y="1049"/>
                  </a:lnTo>
                  <a:lnTo>
                    <a:pt x="63" y="1056"/>
                  </a:lnTo>
                  <a:lnTo>
                    <a:pt x="66" y="1056"/>
                  </a:lnTo>
                  <a:lnTo>
                    <a:pt x="66" y="1054"/>
                  </a:lnTo>
                  <a:lnTo>
                    <a:pt x="70" y="1051"/>
                  </a:lnTo>
                  <a:lnTo>
                    <a:pt x="63" y="1054"/>
                  </a:lnTo>
                  <a:lnTo>
                    <a:pt x="61" y="1049"/>
                  </a:lnTo>
                  <a:lnTo>
                    <a:pt x="61" y="1046"/>
                  </a:lnTo>
                  <a:lnTo>
                    <a:pt x="66" y="1044"/>
                  </a:lnTo>
                  <a:lnTo>
                    <a:pt x="68" y="1044"/>
                  </a:lnTo>
                  <a:lnTo>
                    <a:pt x="70" y="1042"/>
                  </a:lnTo>
                  <a:lnTo>
                    <a:pt x="70" y="1039"/>
                  </a:lnTo>
                  <a:lnTo>
                    <a:pt x="70" y="1039"/>
                  </a:lnTo>
                  <a:lnTo>
                    <a:pt x="73" y="1039"/>
                  </a:lnTo>
                  <a:lnTo>
                    <a:pt x="73" y="1037"/>
                  </a:lnTo>
                  <a:lnTo>
                    <a:pt x="75" y="1039"/>
                  </a:lnTo>
                  <a:lnTo>
                    <a:pt x="75" y="1037"/>
                  </a:lnTo>
                  <a:lnTo>
                    <a:pt x="78" y="1035"/>
                  </a:lnTo>
                  <a:lnTo>
                    <a:pt x="80" y="1035"/>
                  </a:lnTo>
                  <a:lnTo>
                    <a:pt x="82" y="1032"/>
                  </a:lnTo>
                  <a:lnTo>
                    <a:pt x="85" y="1032"/>
                  </a:lnTo>
                  <a:lnTo>
                    <a:pt x="85" y="1030"/>
                  </a:lnTo>
                  <a:lnTo>
                    <a:pt x="87" y="1030"/>
                  </a:lnTo>
                  <a:lnTo>
                    <a:pt x="89" y="1030"/>
                  </a:lnTo>
                  <a:lnTo>
                    <a:pt x="89" y="1028"/>
                  </a:lnTo>
                  <a:lnTo>
                    <a:pt x="96" y="1035"/>
                  </a:lnTo>
                  <a:lnTo>
                    <a:pt x="99" y="1035"/>
                  </a:lnTo>
                  <a:lnTo>
                    <a:pt x="92" y="1028"/>
                  </a:lnTo>
                  <a:lnTo>
                    <a:pt x="92" y="1025"/>
                  </a:lnTo>
                  <a:lnTo>
                    <a:pt x="94" y="1025"/>
                  </a:lnTo>
                  <a:lnTo>
                    <a:pt x="101" y="1030"/>
                  </a:lnTo>
                  <a:lnTo>
                    <a:pt x="101" y="1032"/>
                  </a:lnTo>
                  <a:lnTo>
                    <a:pt x="104" y="1030"/>
                  </a:lnTo>
                  <a:lnTo>
                    <a:pt x="101" y="1028"/>
                  </a:lnTo>
                  <a:lnTo>
                    <a:pt x="104" y="1025"/>
                  </a:lnTo>
                  <a:lnTo>
                    <a:pt x="106" y="1030"/>
                  </a:lnTo>
                  <a:lnTo>
                    <a:pt x="111" y="1028"/>
                  </a:lnTo>
                  <a:lnTo>
                    <a:pt x="111" y="1025"/>
                  </a:lnTo>
                  <a:lnTo>
                    <a:pt x="106" y="1020"/>
                  </a:lnTo>
                  <a:lnTo>
                    <a:pt x="108" y="1020"/>
                  </a:lnTo>
                  <a:lnTo>
                    <a:pt x="108" y="1018"/>
                  </a:lnTo>
                  <a:lnTo>
                    <a:pt x="111" y="1016"/>
                  </a:lnTo>
                  <a:lnTo>
                    <a:pt x="113" y="1016"/>
                  </a:lnTo>
                  <a:lnTo>
                    <a:pt x="113" y="1013"/>
                  </a:lnTo>
                  <a:lnTo>
                    <a:pt x="115" y="1013"/>
                  </a:lnTo>
                  <a:lnTo>
                    <a:pt x="118" y="1011"/>
                  </a:lnTo>
                  <a:lnTo>
                    <a:pt x="120" y="1011"/>
                  </a:lnTo>
                  <a:lnTo>
                    <a:pt x="122" y="1009"/>
                  </a:lnTo>
                  <a:lnTo>
                    <a:pt x="125" y="1009"/>
                  </a:lnTo>
                  <a:lnTo>
                    <a:pt x="127" y="1009"/>
                  </a:lnTo>
                  <a:lnTo>
                    <a:pt x="130" y="1009"/>
                  </a:lnTo>
                  <a:lnTo>
                    <a:pt x="134" y="1006"/>
                  </a:lnTo>
                  <a:lnTo>
                    <a:pt x="137" y="1006"/>
                  </a:lnTo>
                  <a:lnTo>
                    <a:pt x="139" y="1006"/>
                  </a:lnTo>
                  <a:lnTo>
                    <a:pt x="144" y="1006"/>
                  </a:lnTo>
                  <a:lnTo>
                    <a:pt x="146" y="1006"/>
                  </a:lnTo>
                  <a:lnTo>
                    <a:pt x="148" y="1006"/>
                  </a:lnTo>
                  <a:lnTo>
                    <a:pt x="148" y="1004"/>
                  </a:lnTo>
                  <a:lnTo>
                    <a:pt x="151" y="1004"/>
                  </a:lnTo>
                  <a:lnTo>
                    <a:pt x="158" y="1004"/>
                  </a:lnTo>
                  <a:lnTo>
                    <a:pt x="160" y="1004"/>
                  </a:lnTo>
                  <a:lnTo>
                    <a:pt x="163" y="1004"/>
                  </a:lnTo>
                  <a:lnTo>
                    <a:pt x="165" y="1004"/>
                  </a:lnTo>
                  <a:lnTo>
                    <a:pt x="167" y="1002"/>
                  </a:lnTo>
                  <a:lnTo>
                    <a:pt x="170" y="1002"/>
                  </a:lnTo>
                  <a:lnTo>
                    <a:pt x="172" y="1002"/>
                  </a:lnTo>
                  <a:lnTo>
                    <a:pt x="174" y="1002"/>
                  </a:lnTo>
                  <a:lnTo>
                    <a:pt x="177" y="1002"/>
                  </a:lnTo>
                  <a:lnTo>
                    <a:pt x="179" y="1002"/>
                  </a:lnTo>
                  <a:lnTo>
                    <a:pt x="181" y="1002"/>
                  </a:lnTo>
                  <a:lnTo>
                    <a:pt x="181" y="999"/>
                  </a:lnTo>
                  <a:lnTo>
                    <a:pt x="184" y="999"/>
                  </a:lnTo>
                  <a:lnTo>
                    <a:pt x="184" y="1002"/>
                  </a:lnTo>
                  <a:lnTo>
                    <a:pt x="184" y="1006"/>
                  </a:lnTo>
                  <a:lnTo>
                    <a:pt x="184" y="1006"/>
                  </a:lnTo>
                  <a:lnTo>
                    <a:pt x="193" y="1004"/>
                  </a:lnTo>
                  <a:lnTo>
                    <a:pt x="207" y="1004"/>
                  </a:lnTo>
                  <a:lnTo>
                    <a:pt x="212" y="1002"/>
                  </a:lnTo>
                  <a:lnTo>
                    <a:pt x="215" y="1002"/>
                  </a:lnTo>
                  <a:lnTo>
                    <a:pt x="226" y="1002"/>
                  </a:lnTo>
                  <a:lnTo>
                    <a:pt x="226" y="999"/>
                  </a:lnTo>
                  <a:lnTo>
                    <a:pt x="231" y="999"/>
                  </a:lnTo>
                  <a:lnTo>
                    <a:pt x="233" y="999"/>
                  </a:lnTo>
                  <a:lnTo>
                    <a:pt x="233" y="997"/>
                  </a:lnTo>
                  <a:lnTo>
                    <a:pt x="238" y="997"/>
                  </a:lnTo>
                  <a:lnTo>
                    <a:pt x="241" y="997"/>
                  </a:lnTo>
                  <a:lnTo>
                    <a:pt x="241" y="997"/>
                  </a:lnTo>
                  <a:lnTo>
                    <a:pt x="243" y="997"/>
                  </a:lnTo>
                  <a:lnTo>
                    <a:pt x="245" y="997"/>
                  </a:lnTo>
                  <a:lnTo>
                    <a:pt x="248" y="997"/>
                  </a:lnTo>
                  <a:lnTo>
                    <a:pt x="248" y="994"/>
                  </a:lnTo>
                  <a:lnTo>
                    <a:pt x="250" y="994"/>
                  </a:lnTo>
                  <a:lnTo>
                    <a:pt x="250" y="992"/>
                  </a:lnTo>
                  <a:lnTo>
                    <a:pt x="252" y="992"/>
                  </a:lnTo>
                  <a:lnTo>
                    <a:pt x="252" y="990"/>
                  </a:lnTo>
                  <a:lnTo>
                    <a:pt x="255" y="990"/>
                  </a:lnTo>
                  <a:lnTo>
                    <a:pt x="255" y="987"/>
                  </a:lnTo>
                  <a:lnTo>
                    <a:pt x="257" y="985"/>
                  </a:lnTo>
                  <a:lnTo>
                    <a:pt x="257" y="983"/>
                  </a:lnTo>
                  <a:lnTo>
                    <a:pt x="259" y="980"/>
                  </a:lnTo>
                  <a:lnTo>
                    <a:pt x="262" y="973"/>
                  </a:lnTo>
                  <a:lnTo>
                    <a:pt x="262" y="971"/>
                  </a:lnTo>
                  <a:lnTo>
                    <a:pt x="264" y="968"/>
                  </a:lnTo>
                  <a:lnTo>
                    <a:pt x="264" y="966"/>
                  </a:lnTo>
                  <a:lnTo>
                    <a:pt x="267" y="961"/>
                  </a:lnTo>
                  <a:lnTo>
                    <a:pt x="269" y="959"/>
                  </a:lnTo>
                  <a:lnTo>
                    <a:pt x="269" y="954"/>
                  </a:lnTo>
                  <a:lnTo>
                    <a:pt x="271" y="952"/>
                  </a:lnTo>
                  <a:lnTo>
                    <a:pt x="271" y="952"/>
                  </a:lnTo>
                  <a:lnTo>
                    <a:pt x="274" y="947"/>
                  </a:lnTo>
                  <a:lnTo>
                    <a:pt x="274" y="945"/>
                  </a:lnTo>
                  <a:lnTo>
                    <a:pt x="274" y="942"/>
                  </a:lnTo>
                  <a:lnTo>
                    <a:pt x="276" y="940"/>
                  </a:lnTo>
                  <a:lnTo>
                    <a:pt x="276" y="938"/>
                  </a:lnTo>
                  <a:lnTo>
                    <a:pt x="276" y="933"/>
                  </a:lnTo>
                  <a:lnTo>
                    <a:pt x="278" y="924"/>
                  </a:lnTo>
                  <a:lnTo>
                    <a:pt x="278" y="921"/>
                  </a:lnTo>
                  <a:lnTo>
                    <a:pt x="281" y="919"/>
                  </a:lnTo>
                  <a:lnTo>
                    <a:pt x="281" y="916"/>
                  </a:lnTo>
                  <a:lnTo>
                    <a:pt x="281" y="914"/>
                  </a:lnTo>
                  <a:lnTo>
                    <a:pt x="281" y="912"/>
                  </a:lnTo>
                  <a:lnTo>
                    <a:pt x="283" y="909"/>
                  </a:lnTo>
                  <a:lnTo>
                    <a:pt x="283" y="907"/>
                  </a:lnTo>
                  <a:lnTo>
                    <a:pt x="283" y="905"/>
                  </a:lnTo>
                  <a:lnTo>
                    <a:pt x="283" y="902"/>
                  </a:lnTo>
                  <a:lnTo>
                    <a:pt x="283" y="900"/>
                  </a:lnTo>
                  <a:lnTo>
                    <a:pt x="285" y="900"/>
                  </a:lnTo>
                  <a:lnTo>
                    <a:pt x="285" y="895"/>
                  </a:lnTo>
                  <a:lnTo>
                    <a:pt x="283" y="895"/>
                  </a:lnTo>
                  <a:lnTo>
                    <a:pt x="283" y="895"/>
                  </a:lnTo>
                  <a:lnTo>
                    <a:pt x="285" y="895"/>
                  </a:lnTo>
                  <a:lnTo>
                    <a:pt x="285" y="893"/>
                  </a:lnTo>
                  <a:lnTo>
                    <a:pt x="285" y="891"/>
                  </a:lnTo>
                  <a:lnTo>
                    <a:pt x="285" y="888"/>
                  </a:lnTo>
                  <a:lnTo>
                    <a:pt x="285" y="886"/>
                  </a:lnTo>
                  <a:lnTo>
                    <a:pt x="285" y="883"/>
                  </a:lnTo>
                  <a:lnTo>
                    <a:pt x="283" y="883"/>
                  </a:lnTo>
                  <a:lnTo>
                    <a:pt x="283" y="881"/>
                  </a:lnTo>
                  <a:lnTo>
                    <a:pt x="281" y="881"/>
                  </a:lnTo>
                  <a:lnTo>
                    <a:pt x="281" y="879"/>
                  </a:lnTo>
                  <a:lnTo>
                    <a:pt x="278" y="879"/>
                  </a:lnTo>
                  <a:lnTo>
                    <a:pt x="278" y="876"/>
                  </a:lnTo>
                  <a:lnTo>
                    <a:pt x="276" y="876"/>
                  </a:lnTo>
                  <a:lnTo>
                    <a:pt x="276" y="874"/>
                  </a:lnTo>
                  <a:lnTo>
                    <a:pt x="274" y="874"/>
                  </a:lnTo>
                  <a:lnTo>
                    <a:pt x="274" y="869"/>
                  </a:lnTo>
                  <a:lnTo>
                    <a:pt x="271" y="869"/>
                  </a:lnTo>
                  <a:lnTo>
                    <a:pt x="271" y="867"/>
                  </a:lnTo>
                  <a:lnTo>
                    <a:pt x="271" y="865"/>
                  </a:lnTo>
                  <a:lnTo>
                    <a:pt x="271" y="862"/>
                  </a:lnTo>
                  <a:lnTo>
                    <a:pt x="271" y="860"/>
                  </a:lnTo>
                  <a:lnTo>
                    <a:pt x="269" y="860"/>
                  </a:lnTo>
                  <a:lnTo>
                    <a:pt x="269" y="857"/>
                  </a:lnTo>
                  <a:lnTo>
                    <a:pt x="269" y="855"/>
                  </a:lnTo>
                  <a:lnTo>
                    <a:pt x="269" y="853"/>
                  </a:lnTo>
                  <a:lnTo>
                    <a:pt x="267" y="850"/>
                  </a:lnTo>
                  <a:lnTo>
                    <a:pt x="267" y="848"/>
                  </a:lnTo>
                  <a:lnTo>
                    <a:pt x="271" y="850"/>
                  </a:lnTo>
                  <a:lnTo>
                    <a:pt x="274" y="850"/>
                  </a:lnTo>
                  <a:lnTo>
                    <a:pt x="274" y="848"/>
                  </a:lnTo>
                  <a:lnTo>
                    <a:pt x="269" y="846"/>
                  </a:lnTo>
                  <a:lnTo>
                    <a:pt x="267" y="846"/>
                  </a:lnTo>
                  <a:lnTo>
                    <a:pt x="267" y="843"/>
                  </a:lnTo>
                  <a:lnTo>
                    <a:pt x="267" y="841"/>
                  </a:lnTo>
                  <a:lnTo>
                    <a:pt x="276" y="846"/>
                  </a:lnTo>
                  <a:lnTo>
                    <a:pt x="276" y="848"/>
                  </a:lnTo>
                  <a:lnTo>
                    <a:pt x="278" y="846"/>
                  </a:lnTo>
                  <a:lnTo>
                    <a:pt x="278" y="841"/>
                  </a:lnTo>
                  <a:lnTo>
                    <a:pt x="278" y="839"/>
                  </a:lnTo>
                  <a:lnTo>
                    <a:pt x="278" y="836"/>
                  </a:lnTo>
                  <a:lnTo>
                    <a:pt x="278" y="834"/>
                  </a:lnTo>
                  <a:lnTo>
                    <a:pt x="278" y="831"/>
                  </a:lnTo>
                  <a:lnTo>
                    <a:pt x="278" y="829"/>
                  </a:lnTo>
                  <a:lnTo>
                    <a:pt x="278" y="827"/>
                  </a:lnTo>
                  <a:lnTo>
                    <a:pt x="278" y="822"/>
                  </a:lnTo>
                  <a:lnTo>
                    <a:pt x="281" y="822"/>
                  </a:lnTo>
                  <a:lnTo>
                    <a:pt x="281" y="820"/>
                  </a:lnTo>
                  <a:lnTo>
                    <a:pt x="281" y="817"/>
                  </a:lnTo>
                  <a:lnTo>
                    <a:pt x="281" y="815"/>
                  </a:lnTo>
                  <a:lnTo>
                    <a:pt x="281" y="813"/>
                  </a:lnTo>
                  <a:lnTo>
                    <a:pt x="281" y="810"/>
                  </a:lnTo>
                  <a:lnTo>
                    <a:pt x="283" y="805"/>
                  </a:lnTo>
                  <a:lnTo>
                    <a:pt x="283" y="803"/>
                  </a:lnTo>
                  <a:lnTo>
                    <a:pt x="283" y="801"/>
                  </a:lnTo>
                  <a:lnTo>
                    <a:pt x="285" y="801"/>
                  </a:lnTo>
                  <a:lnTo>
                    <a:pt x="285" y="798"/>
                  </a:lnTo>
                  <a:lnTo>
                    <a:pt x="285" y="796"/>
                  </a:lnTo>
                  <a:lnTo>
                    <a:pt x="288" y="796"/>
                  </a:lnTo>
                  <a:lnTo>
                    <a:pt x="288" y="794"/>
                  </a:lnTo>
                  <a:lnTo>
                    <a:pt x="290" y="794"/>
                  </a:lnTo>
                  <a:lnTo>
                    <a:pt x="290" y="791"/>
                  </a:lnTo>
                  <a:lnTo>
                    <a:pt x="293" y="791"/>
                  </a:lnTo>
                  <a:lnTo>
                    <a:pt x="293" y="789"/>
                  </a:lnTo>
                  <a:lnTo>
                    <a:pt x="295" y="789"/>
                  </a:lnTo>
                  <a:lnTo>
                    <a:pt x="295" y="787"/>
                  </a:lnTo>
                  <a:lnTo>
                    <a:pt x="297" y="787"/>
                  </a:lnTo>
                  <a:lnTo>
                    <a:pt x="297" y="784"/>
                  </a:lnTo>
                  <a:lnTo>
                    <a:pt x="297" y="784"/>
                  </a:lnTo>
                  <a:lnTo>
                    <a:pt x="297" y="782"/>
                  </a:lnTo>
                  <a:lnTo>
                    <a:pt x="297" y="782"/>
                  </a:lnTo>
                  <a:lnTo>
                    <a:pt x="300" y="782"/>
                  </a:lnTo>
                  <a:lnTo>
                    <a:pt x="300" y="779"/>
                  </a:lnTo>
                  <a:lnTo>
                    <a:pt x="302" y="779"/>
                  </a:lnTo>
                  <a:lnTo>
                    <a:pt x="302" y="777"/>
                  </a:lnTo>
                  <a:lnTo>
                    <a:pt x="304" y="775"/>
                  </a:lnTo>
                  <a:lnTo>
                    <a:pt x="321" y="756"/>
                  </a:lnTo>
                  <a:lnTo>
                    <a:pt x="323" y="751"/>
                  </a:lnTo>
                  <a:lnTo>
                    <a:pt x="326" y="751"/>
                  </a:lnTo>
                  <a:lnTo>
                    <a:pt x="330" y="744"/>
                  </a:lnTo>
                  <a:lnTo>
                    <a:pt x="335" y="739"/>
                  </a:lnTo>
                  <a:lnTo>
                    <a:pt x="337" y="739"/>
                  </a:lnTo>
                  <a:lnTo>
                    <a:pt x="335" y="737"/>
                  </a:lnTo>
                  <a:lnTo>
                    <a:pt x="337" y="737"/>
                  </a:lnTo>
                  <a:lnTo>
                    <a:pt x="340" y="732"/>
                  </a:lnTo>
                  <a:lnTo>
                    <a:pt x="344" y="730"/>
                  </a:lnTo>
                  <a:lnTo>
                    <a:pt x="347" y="727"/>
                  </a:lnTo>
                  <a:lnTo>
                    <a:pt x="349" y="725"/>
                  </a:lnTo>
                  <a:lnTo>
                    <a:pt x="352" y="725"/>
                  </a:lnTo>
                  <a:lnTo>
                    <a:pt x="354" y="723"/>
                  </a:lnTo>
                  <a:lnTo>
                    <a:pt x="356" y="718"/>
                  </a:lnTo>
                  <a:lnTo>
                    <a:pt x="356" y="716"/>
                  </a:lnTo>
                  <a:lnTo>
                    <a:pt x="356" y="713"/>
                  </a:lnTo>
                  <a:lnTo>
                    <a:pt x="359" y="713"/>
                  </a:lnTo>
                  <a:lnTo>
                    <a:pt x="361" y="711"/>
                  </a:lnTo>
                  <a:lnTo>
                    <a:pt x="363" y="709"/>
                  </a:lnTo>
                  <a:lnTo>
                    <a:pt x="366" y="706"/>
                  </a:lnTo>
                  <a:lnTo>
                    <a:pt x="368" y="704"/>
                  </a:lnTo>
                  <a:lnTo>
                    <a:pt x="370" y="701"/>
                  </a:lnTo>
                  <a:lnTo>
                    <a:pt x="375" y="699"/>
                  </a:lnTo>
                  <a:lnTo>
                    <a:pt x="378" y="697"/>
                  </a:lnTo>
                  <a:lnTo>
                    <a:pt x="378" y="694"/>
                  </a:lnTo>
                  <a:lnTo>
                    <a:pt x="387" y="687"/>
                  </a:lnTo>
                  <a:lnTo>
                    <a:pt x="392" y="680"/>
                  </a:lnTo>
                  <a:lnTo>
                    <a:pt x="399" y="673"/>
                  </a:lnTo>
                  <a:lnTo>
                    <a:pt x="404" y="668"/>
                  </a:lnTo>
                  <a:lnTo>
                    <a:pt x="406" y="668"/>
                  </a:lnTo>
                  <a:lnTo>
                    <a:pt x="411" y="664"/>
                  </a:lnTo>
                  <a:lnTo>
                    <a:pt x="413" y="661"/>
                  </a:lnTo>
                  <a:lnTo>
                    <a:pt x="413" y="657"/>
                  </a:lnTo>
                  <a:lnTo>
                    <a:pt x="415" y="654"/>
                  </a:lnTo>
                  <a:lnTo>
                    <a:pt x="418" y="652"/>
                  </a:lnTo>
                  <a:lnTo>
                    <a:pt x="420" y="650"/>
                  </a:lnTo>
                  <a:lnTo>
                    <a:pt x="422" y="645"/>
                  </a:lnTo>
                  <a:lnTo>
                    <a:pt x="427" y="640"/>
                  </a:lnTo>
                  <a:lnTo>
                    <a:pt x="430" y="638"/>
                  </a:lnTo>
                  <a:lnTo>
                    <a:pt x="434" y="633"/>
                  </a:lnTo>
                  <a:lnTo>
                    <a:pt x="439" y="631"/>
                  </a:lnTo>
                  <a:lnTo>
                    <a:pt x="444" y="626"/>
                  </a:lnTo>
                  <a:lnTo>
                    <a:pt x="446" y="624"/>
                  </a:lnTo>
                  <a:lnTo>
                    <a:pt x="448" y="621"/>
                  </a:lnTo>
                  <a:lnTo>
                    <a:pt x="451" y="619"/>
                  </a:lnTo>
                  <a:lnTo>
                    <a:pt x="453" y="616"/>
                  </a:lnTo>
                  <a:lnTo>
                    <a:pt x="455" y="614"/>
                  </a:lnTo>
                  <a:lnTo>
                    <a:pt x="458" y="612"/>
                  </a:lnTo>
                  <a:lnTo>
                    <a:pt x="458" y="609"/>
                  </a:lnTo>
                  <a:lnTo>
                    <a:pt x="460" y="607"/>
                  </a:lnTo>
                  <a:lnTo>
                    <a:pt x="460" y="602"/>
                  </a:lnTo>
                  <a:lnTo>
                    <a:pt x="460" y="600"/>
                  </a:lnTo>
                  <a:lnTo>
                    <a:pt x="458" y="598"/>
                  </a:lnTo>
                  <a:lnTo>
                    <a:pt x="460" y="598"/>
                  </a:lnTo>
                  <a:lnTo>
                    <a:pt x="458" y="595"/>
                  </a:lnTo>
                  <a:lnTo>
                    <a:pt x="458" y="593"/>
                  </a:lnTo>
                  <a:lnTo>
                    <a:pt x="455" y="590"/>
                  </a:lnTo>
                  <a:lnTo>
                    <a:pt x="455" y="588"/>
                  </a:lnTo>
                  <a:lnTo>
                    <a:pt x="455" y="586"/>
                  </a:lnTo>
                  <a:lnTo>
                    <a:pt x="460" y="586"/>
                  </a:lnTo>
                  <a:lnTo>
                    <a:pt x="458" y="583"/>
                  </a:lnTo>
                  <a:lnTo>
                    <a:pt x="458" y="581"/>
                  </a:lnTo>
                  <a:lnTo>
                    <a:pt x="453" y="583"/>
                  </a:lnTo>
                  <a:lnTo>
                    <a:pt x="451" y="581"/>
                  </a:lnTo>
                  <a:lnTo>
                    <a:pt x="451" y="579"/>
                  </a:lnTo>
                  <a:lnTo>
                    <a:pt x="448" y="574"/>
                  </a:lnTo>
                  <a:lnTo>
                    <a:pt x="451" y="567"/>
                  </a:lnTo>
                  <a:lnTo>
                    <a:pt x="451" y="564"/>
                  </a:lnTo>
                  <a:lnTo>
                    <a:pt x="453" y="564"/>
                  </a:lnTo>
                  <a:lnTo>
                    <a:pt x="453" y="562"/>
                  </a:lnTo>
                  <a:lnTo>
                    <a:pt x="453" y="560"/>
                  </a:lnTo>
                  <a:lnTo>
                    <a:pt x="455" y="560"/>
                  </a:lnTo>
                  <a:lnTo>
                    <a:pt x="458" y="560"/>
                  </a:lnTo>
                  <a:lnTo>
                    <a:pt x="458" y="557"/>
                  </a:lnTo>
                  <a:lnTo>
                    <a:pt x="460" y="557"/>
                  </a:lnTo>
                  <a:lnTo>
                    <a:pt x="463" y="555"/>
                  </a:lnTo>
                  <a:lnTo>
                    <a:pt x="465" y="555"/>
                  </a:lnTo>
                  <a:lnTo>
                    <a:pt x="467" y="555"/>
                  </a:lnTo>
                  <a:lnTo>
                    <a:pt x="467" y="555"/>
                  </a:lnTo>
                  <a:lnTo>
                    <a:pt x="470" y="555"/>
                  </a:lnTo>
                  <a:lnTo>
                    <a:pt x="470" y="553"/>
                  </a:lnTo>
                  <a:lnTo>
                    <a:pt x="472" y="553"/>
                  </a:lnTo>
                  <a:lnTo>
                    <a:pt x="477" y="548"/>
                  </a:lnTo>
                  <a:lnTo>
                    <a:pt x="479" y="543"/>
                  </a:lnTo>
                  <a:lnTo>
                    <a:pt x="481" y="541"/>
                  </a:lnTo>
                  <a:lnTo>
                    <a:pt x="484" y="541"/>
                  </a:lnTo>
                  <a:lnTo>
                    <a:pt x="484" y="538"/>
                  </a:lnTo>
                  <a:lnTo>
                    <a:pt x="484" y="536"/>
                  </a:lnTo>
                  <a:lnTo>
                    <a:pt x="486" y="536"/>
                  </a:lnTo>
                  <a:lnTo>
                    <a:pt x="486" y="534"/>
                  </a:lnTo>
                  <a:lnTo>
                    <a:pt x="486" y="531"/>
                  </a:lnTo>
                  <a:lnTo>
                    <a:pt x="489" y="529"/>
                  </a:lnTo>
                  <a:lnTo>
                    <a:pt x="489" y="527"/>
                  </a:lnTo>
                  <a:lnTo>
                    <a:pt x="491" y="522"/>
                  </a:lnTo>
                  <a:lnTo>
                    <a:pt x="493" y="520"/>
                  </a:lnTo>
                  <a:lnTo>
                    <a:pt x="496" y="517"/>
                  </a:lnTo>
                  <a:lnTo>
                    <a:pt x="498" y="515"/>
                  </a:lnTo>
                  <a:lnTo>
                    <a:pt x="500" y="512"/>
                  </a:lnTo>
                  <a:lnTo>
                    <a:pt x="503" y="512"/>
                  </a:lnTo>
                  <a:lnTo>
                    <a:pt x="503" y="510"/>
                  </a:lnTo>
                  <a:lnTo>
                    <a:pt x="505" y="510"/>
                  </a:lnTo>
                  <a:lnTo>
                    <a:pt x="507" y="508"/>
                  </a:lnTo>
                  <a:lnTo>
                    <a:pt x="510" y="508"/>
                  </a:lnTo>
                  <a:lnTo>
                    <a:pt x="510" y="505"/>
                  </a:lnTo>
                  <a:lnTo>
                    <a:pt x="512" y="505"/>
                  </a:lnTo>
                  <a:lnTo>
                    <a:pt x="515" y="503"/>
                  </a:lnTo>
                  <a:lnTo>
                    <a:pt x="517" y="503"/>
                  </a:lnTo>
                  <a:lnTo>
                    <a:pt x="519" y="501"/>
                  </a:lnTo>
                  <a:lnTo>
                    <a:pt x="522" y="501"/>
                  </a:lnTo>
                  <a:lnTo>
                    <a:pt x="522" y="498"/>
                  </a:lnTo>
                  <a:lnTo>
                    <a:pt x="524" y="498"/>
                  </a:lnTo>
                  <a:lnTo>
                    <a:pt x="526" y="498"/>
                  </a:lnTo>
                  <a:lnTo>
                    <a:pt x="529" y="498"/>
                  </a:lnTo>
                  <a:lnTo>
                    <a:pt x="529" y="496"/>
                  </a:lnTo>
                  <a:lnTo>
                    <a:pt x="531" y="496"/>
                  </a:lnTo>
                  <a:lnTo>
                    <a:pt x="531" y="494"/>
                  </a:lnTo>
                  <a:lnTo>
                    <a:pt x="533" y="494"/>
                  </a:lnTo>
                  <a:lnTo>
                    <a:pt x="533" y="491"/>
                  </a:lnTo>
                  <a:lnTo>
                    <a:pt x="536" y="489"/>
                  </a:lnTo>
                  <a:lnTo>
                    <a:pt x="536" y="484"/>
                  </a:lnTo>
                  <a:lnTo>
                    <a:pt x="536" y="482"/>
                  </a:lnTo>
                  <a:lnTo>
                    <a:pt x="538" y="475"/>
                  </a:lnTo>
                  <a:lnTo>
                    <a:pt x="538" y="470"/>
                  </a:lnTo>
                  <a:lnTo>
                    <a:pt x="538" y="465"/>
                  </a:lnTo>
                  <a:lnTo>
                    <a:pt x="538" y="463"/>
                  </a:lnTo>
                  <a:lnTo>
                    <a:pt x="538" y="461"/>
                  </a:lnTo>
                  <a:lnTo>
                    <a:pt x="538" y="458"/>
                  </a:lnTo>
                  <a:lnTo>
                    <a:pt x="536" y="458"/>
                  </a:lnTo>
                  <a:lnTo>
                    <a:pt x="536" y="456"/>
                  </a:lnTo>
                  <a:lnTo>
                    <a:pt x="536" y="453"/>
                  </a:lnTo>
                  <a:lnTo>
                    <a:pt x="533" y="451"/>
                  </a:lnTo>
                  <a:lnTo>
                    <a:pt x="533" y="449"/>
                  </a:lnTo>
                  <a:lnTo>
                    <a:pt x="531" y="446"/>
                  </a:lnTo>
                  <a:lnTo>
                    <a:pt x="531" y="444"/>
                  </a:lnTo>
                  <a:lnTo>
                    <a:pt x="531" y="442"/>
                  </a:lnTo>
                  <a:lnTo>
                    <a:pt x="529" y="442"/>
                  </a:lnTo>
                  <a:lnTo>
                    <a:pt x="529" y="442"/>
                  </a:lnTo>
                  <a:lnTo>
                    <a:pt x="526" y="439"/>
                  </a:lnTo>
                  <a:lnTo>
                    <a:pt x="526" y="437"/>
                  </a:lnTo>
                  <a:lnTo>
                    <a:pt x="526" y="437"/>
                  </a:lnTo>
                  <a:lnTo>
                    <a:pt x="526" y="435"/>
                  </a:lnTo>
                  <a:lnTo>
                    <a:pt x="524" y="435"/>
                  </a:lnTo>
                  <a:lnTo>
                    <a:pt x="524" y="432"/>
                  </a:lnTo>
                  <a:lnTo>
                    <a:pt x="519" y="425"/>
                  </a:lnTo>
                  <a:lnTo>
                    <a:pt x="517" y="425"/>
                  </a:lnTo>
                  <a:lnTo>
                    <a:pt x="515" y="423"/>
                  </a:lnTo>
                  <a:lnTo>
                    <a:pt x="515" y="420"/>
                  </a:lnTo>
                  <a:lnTo>
                    <a:pt x="512" y="420"/>
                  </a:lnTo>
                  <a:lnTo>
                    <a:pt x="512" y="418"/>
                  </a:lnTo>
                  <a:lnTo>
                    <a:pt x="507" y="411"/>
                  </a:lnTo>
                  <a:lnTo>
                    <a:pt x="507" y="409"/>
                  </a:lnTo>
                  <a:lnTo>
                    <a:pt x="505" y="406"/>
                  </a:lnTo>
                  <a:lnTo>
                    <a:pt x="505" y="404"/>
                  </a:lnTo>
                  <a:lnTo>
                    <a:pt x="507" y="401"/>
                  </a:lnTo>
                  <a:lnTo>
                    <a:pt x="507" y="399"/>
                  </a:lnTo>
                  <a:lnTo>
                    <a:pt x="507" y="394"/>
                  </a:lnTo>
                  <a:lnTo>
                    <a:pt x="507" y="392"/>
                  </a:lnTo>
                  <a:lnTo>
                    <a:pt x="507" y="390"/>
                  </a:lnTo>
                  <a:lnTo>
                    <a:pt x="507" y="387"/>
                  </a:lnTo>
                  <a:lnTo>
                    <a:pt x="507" y="385"/>
                  </a:lnTo>
                  <a:lnTo>
                    <a:pt x="510" y="385"/>
                  </a:lnTo>
                  <a:lnTo>
                    <a:pt x="510" y="380"/>
                  </a:lnTo>
                  <a:lnTo>
                    <a:pt x="510" y="378"/>
                  </a:lnTo>
                  <a:lnTo>
                    <a:pt x="507" y="378"/>
                  </a:lnTo>
                  <a:lnTo>
                    <a:pt x="507" y="375"/>
                  </a:lnTo>
                  <a:lnTo>
                    <a:pt x="507" y="373"/>
                  </a:lnTo>
                  <a:lnTo>
                    <a:pt x="510" y="371"/>
                  </a:lnTo>
                  <a:lnTo>
                    <a:pt x="510" y="366"/>
                  </a:lnTo>
                  <a:lnTo>
                    <a:pt x="510" y="361"/>
                  </a:lnTo>
                  <a:lnTo>
                    <a:pt x="510" y="357"/>
                  </a:lnTo>
                  <a:lnTo>
                    <a:pt x="510" y="354"/>
                  </a:lnTo>
                  <a:lnTo>
                    <a:pt x="510" y="347"/>
                  </a:lnTo>
                  <a:lnTo>
                    <a:pt x="510" y="345"/>
                  </a:lnTo>
                  <a:lnTo>
                    <a:pt x="507" y="345"/>
                  </a:lnTo>
                  <a:lnTo>
                    <a:pt x="507" y="342"/>
                  </a:lnTo>
                  <a:lnTo>
                    <a:pt x="507" y="340"/>
                  </a:lnTo>
                  <a:lnTo>
                    <a:pt x="507" y="338"/>
                  </a:lnTo>
                  <a:lnTo>
                    <a:pt x="507" y="335"/>
                  </a:lnTo>
                  <a:lnTo>
                    <a:pt x="507" y="333"/>
                  </a:lnTo>
                  <a:lnTo>
                    <a:pt x="507" y="331"/>
                  </a:lnTo>
                  <a:lnTo>
                    <a:pt x="507" y="328"/>
                  </a:lnTo>
                  <a:lnTo>
                    <a:pt x="507" y="328"/>
                  </a:lnTo>
                  <a:lnTo>
                    <a:pt x="507" y="326"/>
                  </a:lnTo>
                  <a:lnTo>
                    <a:pt x="507" y="321"/>
                  </a:lnTo>
                  <a:lnTo>
                    <a:pt x="507" y="319"/>
                  </a:lnTo>
                  <a:lnTo>
                    <a:pt x="507" y="316"/>
                  </a:lnTo>
                  <a:lnTo>
                    <a:pt x="505" y="314"/>
                  </a:lnTo>
                  <a:lnTo>
                    <a:pt x="505" y="309"/>
                  </a:lnTo>
                  <a:lnTo>
                    <a:pt x="505" y="305"/>
                  </a:lnTo>
                  <a:lnTo>
                    <a:pt x="505" y="302"/>
                  </a:lnTo>
                  <a:lnTo>
                    <a:pt x="505" y="297"/>
                  </a:lnTo>
                  <a:lnTo>
                    <a:pt x="505" y="295"/>
                  </a:lnTo>
                  <a:lnTo>
                    <a:pt x="505" y="293"/>
                  </a:lnTo>
                  <a:lnTo>
                    <a:pt x="505" y="290"/>
                  </a:lnTo>
                  <a:lnTo>
                    <a:pt x="505" y="288"/>
                  </a:lnTo>
                  <a:lnTo>
                    <a:pt x="503" y="288"/>
                  </a:lnTo>
                  <a:lnTo>
                    <a:pt x="503" y="286"/>
                  </a:lnTo>
                  <a:lnTo>
                    <a:pt x="503" y="281"/>
                  </a:lnTo>
                  <a:lnTo>
                    <a:pt x="503" y="276"/>
                  </a:lnTo>
                  <a:lnTo>
                    <a:pt x="503" y="274"/>
                  </a:lnTo>
                  <a:lnTo>
                    <a:pt x="500" y="271"/>
                  </a:lnTo>
                  <a:lnTo>
                    <a:pt x="503" y="271"/>
                  </a:lnTo>
                  <a:lnTo>
                    <a:pt x="500" y="271"/>
                  </a:lnTo>
                  <a:lnTo>
                    <a:pt x="500" y="269"/>
                  </a:lnTo>
                  <a:lnTo>
                    <a:pt x="500" y="267"/>
                  </a:lnTo>
                  <a:lnTo>
                    <a:pt x="500" y="264"/>
                  </a:lnTo>
                  <a:lnTo>
                    <a:pt x="500" y="262"/>
                  </a:lnTo>
                  <a:lnTo>
                    <a:pt x="503" y="262"/>
                  </a:lnTo>
                  <a:lnTo>
                    <a:pt x="503" y="260"/>
                  </a:lnTo>
                  <a:lnTo>
                    <a:pt x="503" y="257"/>
                  </a:lnTo>
                  <a:lnTo>
                    <a:pt x="503" y="255"/>
                  </a:lnTo>
                  <a:lnTo>
                    <a:pt x="503" y="253"/>
                  </a:lnTo>
                  <a:lnTo>
                    <a:pt x="503" y="250"/>
                  </a:lnTo>
                  <a:lnTo>
                    <a:pt x="505" y="250"/>
                  </a:lnTo>
                  <a:lnTo>
                    <a:pt x="505" y="248"/>
                  </a:lnTo>
                  <a:lnTo>
                    <a:pt x="507" y="248"/>
                  </a:lnTo>
                  <a:lnTo>
                    <a:pt x="507" y="246"/>
                  </a:lnTo>
                  <a:lnTo>
                    <a:pt x="507" y="243"/>
                  </a:lnTo>
                  <a:lnTo>
                    <a:pt x="510" y="241"/>
                  </a:lnTo>
                  <a:lnTo>
                    <a:pt x="510" y="238"/>
                  </a:lnTo>
                  <a:lnTo>
                    <a:pt x="512" y="238"/>
                  </a:lnTo>
                  <a:lnTo>
                    <a:pt x="512" y="236"/>
                  </a:lnTo>
                  <a:lnTo>
                    <a:pt x="515" y="234"/>
                  </a:lnTo>
                  <a:lnTo>
                    <a:pt x="515" y="231"/>
                  </a:lnTo>
                  <a:lnTo>
                    <a:pt x="517" y="229"/>
                  </a:lnTo>
                  <a:lnTo>
                    <a:pt x="519" y="222"/>
                  </a:lnTo>
                  <a:lnTo>
                    <a:pt x="522" y="220"/>
                  </a:lnTo>
                  <a:lnTo>
                    <a:pt x="524" y="215"/>
                  </a:lnTo>
                  <a:lnTo>
                    <a:pt x="524" y="215"/>
                  </a:lnTo>
                  <a:lnTo>
                    <a:pt x="526" y="215"/>
                  </a:lnTo>
                  <a:lnTo>
                    <a:pt x="526" y="212"/>
                  </a:lnTo>
                  <a:lnTo>
                    <a:pt x="526" y="210"/>
                  </a:lnTo>
                  <a:lnTo>
                    <a:pt x="526" y="208"/>
                  </a:lnTo>
                  <a:lnTo>
                    <a:pt x="526" y="205"/>
                  </a:lnTo>
                  <a:lnTo>
                    <a:pt x="529" y="205"/>
                  </a:lnTo>
                  <a:lnTo>
                    <a:pt x="529" y="203"/>
                  </a:lnTo>
                  <a:lnTo>
                    <a:pt x="529" y="201"/>
                  </a:lnTo>
                  <a:lnTo>
                    <a:pt x="529" y="198"/>
                  </a:lnTo>
                  <a:lnTo>
                    <a:pt x="531" y="198"/>
                  </a:lnTo>
                  <a:lnTo>
                    <a:pt x="531" y="196"/>
                  </a:lnTo>
                  <a:lnTo>
                    <a:pt x="531" y="194"/>
                  </a:lnTo>
                  <a:lnTo>
                    <a:pt x="533" y="194"/>
                  </a:lnTo>
                  <a:lnTo>
                    <a:pt x="533" y="191"/>
                  </a:lnTo>
                  <a:lnTo>
                    <a:pt x="536" y="191"/>
                  </a:lnTo>
                  <a:lnTo>
                    <a:pt x="541" y="184"/>
                  </a:lnTo>
                  <a:lnTo>
                    <a:pt x="541" y="182"/>
                  </a:lnTo>
                  <a:lnTo>
                    <a:pt x="543" y="182"/>
                  </a:lnTo>
                  <a:lnTo>
                    <a:pt x="543" y="179"/>
                  </a:lnTo>
                  <a:lnTo>
                    <a:pt x="545" y="175"/>
                  </a:lnTo>
                  <a:lnTo>
                    <a:pt x="548" y="172"/>
                  </a:lnTo>
                  <a:lnTo>
                    <a:pt x="548" y="170"/>
                  </a:lnTo>
                  <a:lnTo>
                    <a:pt x="550" y="170"/>
                  </a:lnTo>
                  <a:lnTo>
                    <a:pt x="550" y="168"/>
                  </a:lnTo>
                  <a:lnTo>
                    <a:pt x="552" y="165"/>
                  </a:lnTo>
                  <a:lnTo>
                    <a:pt x="555" y="163"/>
                  </a:lnTo>
                  <a:lnTo>
                    <a:pt x="555" y="160"/>
                  </a:lnTo>
                  <a:lnTo>
                    <a:pt x="557" y="160"/>
                  </a:lnTo>
                  <a:lnTo>
                    <a:pt x="557" y="158"/>
                  </a:lnTo>
                  <a:lnTo>
                    <a:pt x="559" y="158"/>
                  </a:lnTo>
                  <a:lnTo>
                    <a:pt x="559" y="156"/>
                  </a:lnTo>
                  <a:lnTo>
                    <a:pt x="562" y="156"/>
                  </a:lnTo>
                  <a:lnTo>
                    <a:pt x="562" y="153"/>
                  </a:lnTo>
                  <a:lnTo>
                    <a:pt x="564" y="151"/>
                  </a:lnTo>
                  <a:lnTo>
                    <a:pt x="564" y="149"/>
                  </a:lnTo>
                  <a:lnTo>
                    <a:pt x="569" y="146"/>
                  </a:lnTo>
                  <a:lnTo>
                    <a:pt x="571" y="142"/>
                  </a:lnTo>
                  <a:lnTo>
                    <a:pt x="574" y="139"/>
                  </a:lnTo>
                  <a:lnTo>
                    <a:pt x="576" y="137"/>
                  </a:lnTo>
                  <a:lnTo>
                    <a:pt x="576" y="134"/>
                  </a:lnTo>
                  <a:lnTo>
                    <a:pt x="578" y="132"/>
                  </a:lnTo>
                  <a:lnTo>
                    <a:pt x="578" y="130"/>
                  </a:lnTo>
                  <a:lnTo>
                    <a:pt x="578" y="127"/>
                  </a:lnTo>
                  <a:lnTo>
                    <a:pt x="578" y="125"/>
                  </a:lnTo>
                  <a:lnTo>
                    <a:pt x="581" y="125"/>
                  </a:lnTo>
                  <a:lnTo>
                    <a:pt x="581" y="123"/>
                  </a:lnTo>
                  <a:lnTo>
                    <a:pt x="583" y="123"/>
                  </a:lnTo>
                  <a:lnTo>
                    <a:pt x="583" y="120"/>
                  </a:lnTo>
                  <a:lnTo>
                    <a:pt x="583" y="120"/>
                  </a:lnTo>
                  <a:lnTo>
                    <a:pt x="585" y="116"/>
                  </a:lnTo>
                  <a:lnTo>
                    <a:pt x="583" y="116"/>
                  </a:lnTo>
                  <a:lnTo>
                    <a:pt x="583" y="113"/>
                  </a:lnTo>
                  <a:lnTo>
                    <a:pt x="583" y="111"/>
                  </a:lnTo>
                  <a:lnTo>
                    <a:pt x="583" y="111"/>
                  </a:lnTo>
                  <a:lnTo>
                    <a:pt x="581" y="111"/>
                  </a:lnTo>
                  <a:lnTo>
                    <a:pt x="581" y="108"/>
                  </a:lnTo>
                  <a:lnTo>
                    <a:pt x="583" y="106"/>
                  </a:lnTo>
                  <a:lnTo>
                    <a:pt x="583" y="104"/>
                  </a:lnTo>
                  <a:lnTo>
                    <a:pt x="583" y="104"/>
                  </a:lnTo>
                  <a:lnTo>
                    <a:pt x="583" y="106"/>
                  </a:lnTo>
                  <a:lnTo>
                    <a:pt x="585" y="106"/>
                  </a:lnTo>
                  <a:lnTo>
                    <a:pt x="585" y="108"/>
                  </a:lnTo>
                  <a:lnTo>
                    <a:pt x="588" y="108"/>
                  </a:lnTo>
                  <a:lnTo>
                    <a:pt x="588" y="111"/>
                  </a:lnTo>
                  <a:lnTo>
                    <a:pt x="590" y="111"/>
                  </a:lnTo>
                  <a:lnTo>
                    <a:pt x="592" y="111"/>
                  </a:lnTo>
                  <a:lnTo>
                    <a:pt x="595" y="111"/>
                  </a:lnTo>
                  <a:lnTo>
                    <a:pt x="597" y="108"/>
                  </a:lnTo>
                  <a:lnTo>
                    <a:pt x="597" y="106"/>
                  </a:lnTo>
                  <a:lnTo>
                    <a:pt x="600" y="106"/>
                  </a:lnTo>
                  <a:lnTo>
                    <a:pt x="600" y="104"/>
                  </a:lnTo>
                  <a:lnTo>
                    <a:pt x="602" y="101"/>
                  </a:lnTo>
                  <a:lnTo>
                    <a:pt x="604" y="101"/>
                  </a:lnTo>
                  <a:lnTo>
                    <a:pt x="604" y="99"/>
                  </a:lnTo>
                  <a:lnTo>
                    <a:pt x="607" y="99"/>
                  </a:lnTo>
                  <a:lnTo>
                    <a:pt x="607" y="97"/>
                  </a:lnTo>
                  <a:lnTo>
                    <a:pt x="609" y="97"/>
                  </a:lnTo>
                  <a:lnTo>
                    <a:pt x="609" y="94"/>
                  </a:lnTo>
                  <a:lnTo>
                    <a:pt x="611" y="94"/>
                  </a:lnTo>
                  <a:lnTo>
                    <a:pt x="614" y="92"/>
                  </a:lnTo>
                  <a:lnTo>
                    <a:pt x="616" y="90"/>
                  </a:lnTo>
                  <a:lnTo>
                    <a:pt x="618" y="90"/>
                  </a:lnTo>
                  <a:lnTo>
                    <a:pt x="618" y="87"/>
                  </a:lnTo>
                  <a:lnTo>
                    <a:pt x="618" y="85"/>
                  </a:lnTo>
                  <a:lnTo>
                    <a:pt x="621" y="85"/>
                  </a:lnTo>
                  <a:lnTo>
                    <a:pt x="621" y="82"/>
                  </a:lnTo>
                  <a:lnTo>
                    <a:pt x="618" y="82"/>
                  </a:lnTo>
                  <a:lnTo>
                    <a:pt x="616" y="82"/>
                  </a:lnTo>
                  <a:lnTo>
                    <a:pt x="616" y="80"/>
                  </a:lnTo>
                  <a:lnTo>
                    <a:pt x="618" y="80"/>
                  </a:lnTo>
                  <a:lnTo>
                    <a:pt x="621" y="80"/>
                  </a:lnTo>
                  <a:lnTo>
                    <a:pt x="623" y="80"/>
                  </a:lnTo>
                  <a:lnTo>
                    <a:pt x="621" y="78"/>
                  </a:lnTo>
                  <a:lnTo>
                    <a:pt x="626" y="78"/>
                  </a:lnTo>
                  <a:lnTo>
                    <a:pt x="628" y="78"/>
                  </a:lnTo>
                  <a:lnTo>
                    <a:pt x="630" y="75"/>
                  </a:lnTo>
                  <a:lnTo>
                    <a:pt x="633" y="71"/>
                  </a:lnTo>
                  <a:lnTo>
                    <a:pt x="635" y="68"/>
                  </a:lnTo>
                  <a:lnTo>
                    <a:pt x="637" y="66"/>
                  </a:lnTo>
                  <a:lnTo>
                    <a:pt x="637" y="64"/>
                  </a:lnTo>
                  <a:lnTo>
                    <a:pt x="640" y="61"/>
                  </a:lnTo>
                  <a:lnTo>
                    <a:pt x="640" y="59"/>
                  </a:lnTo>
                  <a:lnTo>
                    <a:pt x="640" y="56"/>
                  </a:lnTo>
                  <a:lnTo>
                    <a:pt x="640" y="54"/>
                  </a:lnTo>
                  <a:lnTo>
                    <a:pt x="642" y="54"/>
                  </a:lnTo>
                  <a:lnTo>
                    <a:pt x="642" y="52"/>
                  </a:lnTo>
                  <a:lnTo>
                    <a:pt x="644" y="52"/>
                  </a:lnTo>
                  <a:lnTo>
                    <a:pt x="644" y="49"/>
                  </a:lnTo>
                  <a:lnTo>
                    <a:pt x="644" y="47"/>
                  </a:lnTo>
                  <a:lnTo>
                    <a:pt x="644" y="47"/>
                  </a:lnTo>
                  <a:lnTo>
                    <a:pt x="644" y="45"/>
                  </a:lnTo>
                  <a:lnTo>
                    <a:pt x="644" y="42"/>
                  </a:lnTo>
                  <a:lnTo>
                    <a:pt x="647" y="42"/>
                  </a:lnTo>
                  <a:lnTo>
                    <a:pt x="647" y="40"/>
                  </a:lnTo>
                  <a:lnTo>
                    <a:pt x="647" y="38"/>
                  </a:lnTo>
                  <a:lnTo>
                    <a:pt x="647" y="35"/>
                  </a:lnTo>
                  <a:lnTo>
                    <a:pt x="647" y="33"/>
                  </a:lnTo>
                  <a:lnTo>
                    <a:pt x="644" y="33"/>
                  </a:lnTo>
                  <a:lnTo>
                    <a:pt x="644" y="30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7" y="26"/>
                  </a:lnTo>
                  <a:lnTo>
                    <a:pt x="637" y="23"/>
                  </a:lnTo>
                  <a:lnTo>
                    <a:pt x="635" y="23"/>
                  </a:lnTo>
                  <a:lnTo>
                    <a:pt x="633" y="23"/>
                  </a:lnTo>
                  <a:lnTo>
                    <a:pt x="630" y="23"/>
                  </a:lnTo>
                  <a:lnTo>
                    <a:pt x="628" y="21"/>
                  </a:lnTo>
                  <a:lnTo>
                    <a:pt x="626" y="21"/>
                  </a:lnTo>
                  <a:lnTo>
                    <a:pt x="623" y="21"/>
                  </a:lnTo>
                  <a:lnTo>
                    <a:pt x="621" y="19"/>
                  </a:lnTo>
                  <a:lnTo>
                    <a:pt x="618" y="19"/>
                  </a:lnTo>
                  <a:lnTo>
                    <a:pt x="616" y="19"/>
                  </a:lnTo>
                  <a:lnTo>
                    <a:pt x="614" y="19"/>
                  </a:lnTo>
                  <a:lnTo>
                    <a:pt x="611" y="19"/>
                  </a:lnTo>
                  <a:lnTo>
                    <a:pt x="611" y="21"/>
                  </a:lnTo>
                  <a:lnTo>
                    <a:pt x="609" y="21"/>
                  </a:lnTo>
                  <a:lnTo>
                    <a:pt x="607" y="21"/>
                  </a:lnTo>
                  <a:lnTo>
                    <a:pt x="604" y="21"/>
                  </a:lnTo>
                  <a:lnTo>
                    <a:pt x="604" y="23"/>
                  </a:lnTo>
                  <a:lnTo>
                    <a:pt x="602" y="23"/>
                  </a:lnTo>
                  <a:lnTo>
                    <a:pt x="600" y="23"/>
                  </a:lnTo>
                  <a:lnTo>
                    <a:pt x="600" y="26"/>
                  </a:lnTo>
                  <a:lnTo>
                    <a:pt x="597" y="26"/>
                  </a:lnTo>
                  <a:lnTo>
                    <a:pt x="595" y="26"/>
                  </a:lnTo>
                  <a:lnTo>
                    <a:pt x="595" y="23"/>
                  </a:lnTo>
                  <a:lnTo>
                    <a:pt x="595" y="21"/>
                  </a:lnTo>
                  <a:lnTo>
                    <a:pt x="597" y="21"/>
                  </a:lnTo>
                  <a:lnTo>
                    <a:pt x="597" y="19"/>
                  </a:lnTo>
                  <a:lnTo>
                    <a:pt x="595" y="19"/>
                  </a:lnTo>
                  <a:lnTo>
                    <a:pt x="595" y="16"/>
                  </a:lnTo>
                  <a:lnTo>
                    <a:pt x="592" y="16"/>
                  </a:lnTo>
                  <a:lnTo>
                    <a:pt x="590" y="16"/>
                  </a:lnTo>
                  <a:lnTo>
                    <a:pt x="590" y="14"/>
                  </a:lnTo>
                  <a:lnTo>
                    <a:pt x="588" y="14"/>
                  </a:lnTo>
                  <a:lnTo>
                    <a:pt x="585" y="14"/>
                  </a:lnTo>
                  <a:lnTo>
                    <a:pt x="583" y="14"/>
                  </a:lnTo>
                  <a:lnTo>
                    <a:pt x="583" y="16"/>
                  </a:lnTo>
                  <a:lnTo>
                    <a:pt x="585" y="16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8" y="21"/>
                  </a:lnTo>
                  <a:lnTo>
                    <a:pt x="588" y="23"/>
                  </a:lnTo>
                  <a:lnTo>
                    <a:pt x="590" y="23"/>
                  </a:lnTo>
                  <a:lnTo>
                    <a:pt x="590" y="26"/>
                  </a:lnTo>
                  <a:lnTo>
                    <a:pt x="590" y="28"/>
                  </a:lnTo>
                  <a:lnTo>
                    <a:pt x="588" y="28"/>
                  </a:lnTo>
                  <a:lnTo>
                    <a:pt x="585" y="28"/>
                  </a:lnTo>
                  <a:lnTo>
                    <a:pt x="583" y="28"/>
                  </a:lnTo>
                  <a:lnTo>
                    <a:pt x="583" y="28"/>
                  </a:lnTo>
                  <a:lnTo>
                    <a:pt x="581" y="26"/>
                  </a:lnTo>
                  <a:lnTo>
                    <a:pt x="578" y="23"/>
                  </a:lnTo>
                  <a:lnTo>
                    <a:pt x="578" y="21"/>
                  </a:lnTo>
                  <a:lnTo>
                    <a:pt x="576" y="21"/>
                  </a:lnTo>
                  <a:lnTo>
                    <a:pt x="576" y="19"/>
                  </a:lnTo>
                  <a:lnTo>
                    <a:pt x="576" y="16"/>
                  </a:lnTo>
                  <a:lnTo>
                    <a:pt x="576" y="14"/>
                  </a:lnTo>
                  <a:lnTo>
                    <a:pt x="578" y="14"/>
                  </a:lnTo>
                  <a:lnTo>
                    <a:pt x="578" y="12"/>
                  </a:lnTo>
                  <a:lnTo>
                    <a:pt x="578" y="9"/>
                  </a:lnTo>
                  <a:lnTo>
                    <a:pt x="578" y="7"/>
                  </a:lnTo>
                  <a:lnTo>
                    <a:pt x="578" y="5"/>
                  </a:lnTo>
                  <a:lnTo>
                    <a:pt x="576" y="5"/>
                  </a:lnTo>
                  <a:lnTo>
                    <a:pt x="574" y="5"/>
                  </a:lnTo>
                  <a:lnTo>
                    <a:pt x="574" y="2"/>
                  </a:lnTo>
                  <a:lnTo>
                    <a:pt x="571" y="2"/>
                  </a:lnTo>
                  <a:lnTo>
                    <a:pt x="569" y="2"/>
                  </a:lnTo>
                  <a:lnTo>
                    <a:pt x="567" y="2"/>
                  </a:lnTo>
                  <a:lnTo>
                    <a:pt x="564" y="2"/>
                  </a:lnTo>
                  <a:lnTo>
                    <a:pt x="562" y="2"/>
                  </a:lnTo>
                  <a:lnTo>
                    <a:pt x="559" y="2"/>
                  </a:lnTo>
                  <a:lnTo>
                    <a:pt x="557" y="5"/>
                  </a:lnTo>
                  <a:lnTo>
                    <a:pt x="555" y="5"/>
                  </a:lnTo>
                  <a:lnTo>
                    <a:pt x="555" y="2"/>
                  </a:lnTo>
                  <a:lnTo>
                    <a:pt x="555" y="0"/>
                  </a:lnTo>
                  <a:lnTo>
                    <a:pt x="552" y="0"/>
                  </a:lnTo>
                  <a:lnTo>
                    <a:pt x="550" y="2"/>
                  </a:lnTo>
                  <a:lnTo>
                    <a:pt x="545" y="5"/>
                  </a:lnTo>
                  <a:lnTo>
                    <a:pt x="543" y="7"/>
                  </a:lnTo>
                  <a:lnTo>
                    <a:pt x="541" y="7"/>
                  </a:lnTo>
                  <a:lnTo>
                    <a:pt x="541" y="9"/>
                  </a:lnTo>
                  <a:lnTo>
                    <a:pt x="536" y="12"/>
                  </a:lnTo>
                  <a:lnTo>
                    <a:pt x="536" y="14"/>
                  </a:lnTo>
                  <a:lnTo>
                    <a:pt x="531" y="19"/>
                  </a:lnTo>
                  <a:lnTo>
                    <a:pt x="531" y="21"/>
                  </a:lnTo>
                  <a:lnTo>
                    <a:pt x="526" y="28"/>
                  </a:lnTo>
                  <a:lnTo>
                    <a:pt x="526" y="30"/>
                  </a:lnTo>
                  <a:lnTo>
                    <a:pt x="526" y="30"/>
                  </a:lnTo>
                  <a:lnTo>
                    <a:pt x="526" y="33"/>
                  </a:lnTo>
                  <a:lnTo>
                    <a:pt x="524" y="35"/>
                  </a:lnTo>
                  <a:lnTo>
                    <a:pt x="524" y="38"/>
                  </a:lnTo>
                  <a:lnTo>
                    <a:pt x="522" y="40"/>
                  </a:lnTo>
                  <a:lnTo>
                    <a:pt x="522" y="42"/>
                  </a:lnTo>
                  <a:lnTo>
                    <a:pt x="519" y="45"/>
                  </a:lnTo>
                  <a:lnTo>
                    <a:pt x="519" y="47"/>
                  </a:lnTo>
                  <a:lnTo>
                    <a:pt x="519" y="47"/>
                  </a:lnTo>
                  <a:lnTo>
                    <a:pt x="517" y="47"/>
                  </a:lnTo>
                  <a:lnTo>
                    <a:pt x="519" y="49"/>
                  </a:lnTo>
                  <a:lnTo>
                    <a:pt x="517" y="49"/>
                  </a:lnTo>
                  <a:lnTo>
                    <a:pt x="517" y="52"/>
                  </a:lnTo>
                  <a:lnTo>
                    <a:pt x="519" y="52"/>
                  </a:lnTo>
                  <a:lnTo>
                    <a:pt x="519" y="54"/>
                  </a:lnTo>
                  <a:lnTo>
                    <a:pt x="519" y="56"/>
                  </a:lnTo>
                  <a:lnTo>
                    <a:pt x="519" y="59"/>
                  </a:lnTo>
                  <a:lnTo>
                    <a:pt x="517" y="59"/>
                  </a:lnTo>
                  <a:lnTo>
                    <a:pt x="517" y="61"/>
                  </a:lnTo>
                  <a:lnTo>
                    <a:pt x="515" y="64"/>
                  </a:lnTo>
                  <a:lnTo>
                    <a:pt x="515" y="66"/>
                  </a:lnTo>
                  <a:lnTo>
                    <a:pt x="512" y="68"/>
                  </a:lnTo>
                  <a:lnTo>
                    <a:pt x="512" y="71"/>
                  </a:lnTo>
                  <a:lnTo>
                    <a:pt x="510" y="71"/>
                  </a:lnTo>
                  <a:lnTo>
                    <a:pt x="510" y="73"/>
                  </a:lnTo>
                  <a:lnTo>
                    <a:pt x="507" y="73"/>
                  </a:lnTo>
                  <a:lnTo>
                    <a:pt x="507" y="75"/>
                  </a:lnTo>
                  <a:lnTo>
                    <a:pt x="507" y="78"/>
                  </a:lnTo>
                  <a:lnTo>
                    <a:pt x="505" y="78"/>
                  </a:lnTo>
                  <a:lnTo>
                    <a:pt x="505" y="80"/>
                  </a:lnTo>
                  <a:lnTo>
                    <a:pt x="503" y="82"/>
                  </a:lnTo>
                  <a:lnTo>
                    <a:pt x="498" y="90"/>
                  </a:lnTo>
                  <a:lnTo>
                    <a:pt x="496" y="92"/>
                  </a:lnTo>
                  <a:lnTo>
                    <a:pt x="493" y="94"/>
                  </a:lnTo>
                  <a:lnTo>
                    <a:pt x="491" y="99"/>
                  </a:lnTo>
                  <a:lnTo>
                    <a:pt x="489" y="101"/>
                  </a:lnTo>
                  <a:lnTo>
                    <a:pt x="489" y="101"/>
                  </a:lnTo>
                  <a:lnTo>
                    <a:pt x="486" y="104"/>
                  </a:lnTo>
                  <a:lnTo>
                    <a:pt x="486" y="106"/>
                  </a:lnTo>
                  <a:lnTo>
                    <a:pt x="484" y="106"/>
                  </a:lnTo>
                  <a:lnTo>
                    <a:pt x="481" y="108"/>
                  </a:lnTo>
                  <a:lnTo>
                    <a:pt x="481" y="111"/>
                  </a:lnTo>
                  <a:lnTo>
                    <a:pt x="479" y="113"/>
                  </a:lnTo>
                  <a:lnTo>
                    <a:pt x="477" y="116"/>
                  </a:lnTo>
                  <a:lnTo>
                    <a:pt x="477" y="118"/>
                  </a:lnTo>
                  <a:lnTo>
                    <a:pt x="474" y="118"/>
                  </a:lnTo>
                  <a:lnTo>
                    <a:pt x="474" y="120"/>
                  </a:lnTo>
                  <a:lnTo>
                    <a:pt x="472" y="120"/>
                  </a:lnTo>
                  <a:lnTo>
                    <a:pt x="472" y="123"/>
                  </a:lnTo>
                  <a:lnTo>
                    <a:pt x="470" y="125"/>
                  </a:lnTo>
                  <a:lnTo>
                    <a:pt x="470" y="127"/>
                  </a:lnTo>
                  <a:lnTo>
                    <a:pt x="470" y="127"/>
                  </a:lnTo>
                  <a:lnTo>
                    <a:pt x="470" y="130"/>
                  </a:lnTo>
                  <a:lnTo>
                    <a:pt x="467" y="132"/>
                  </a:lnTo>
                  <a:lnTo>
                    <a:pt x="467" y="134"/>
                  </a:lnTo>
                  <a:lnTo>
                    <a:pt x="465" y="134"/>
                  </a:lnTo>
                  <a:lnTo>
                    <a:pt x="465" y="137"/>
                  </a:lnTo>
                  <a:lnTo>
                    <a:pt x="465" y="139"/>
                  </a:lnTo>
                  <a:lnTo>
                    <a:pt x="463" y="139"/>
                  </a:lnTo>
                  <a:lnTo>
                    <a:pt x="463" y="142"/>
                  </a:lnTo>
                  <a:lnTo>
                    <a:pt x="460" y="144"/>
                  </a:lnTo>
                  <a:lnTo>
                    <a:pt x="458" y="146"/>
                  </a:lnTo>
                  <a:lnTo>
                    <a:pt x="458" y="149"/>
                  </a:lnTo>
                  <a:lnTo>
                    <a:pt x="455" y="149"/>
                  </a:lnTo>
                  <a:lnTo>
                    <a:pt x="455" y="151"/>
                  </a:lnTo>
                  <a:lnTo>
                    <a:pt x="451" y="153"/>
                  </a:lnTo>
                  <a:lnTo>
                    <a:pt x="448" y="153"/>
                  </a:lnTo>
                  <a:lnTo>
                    <a:pt x="448" y="156"/>
                  </a:lnTo>
                  <a:lnTo>
                    <a:pt x="446" y="156"/>
                  </a:lnTo>
                  <a:lnTo>
                    <a:pt x="444" y="156"/>
                  </a:lnTo>
                  <a:lnTo>
                    <a:pt x="441" y="156"/>
                  </a:lnTo>
                  <a:lnTo>
                    <a:pt x="441" y="158"/>
                  </a:lnTo>
                  <a:lnTo>
                    <a:pt x="439" y="158"/>
                  </a:lnTo>
                  <a:lnTo>
                    <a:pt x="437" y="158"/>
                  </a:lnTo>
                  <a:lnTo>
                    <a:pt x="434" y="158"/>
                  </a:lnTo>
                  <a:lnTo>
                    <a:pt x="432" y="158"/>
                  </a:lnTo>
                  <a:lnTo>
                    <a:pt x="432" y="160"/>
                  </a:lnTo>
                  <a:lnTo>
                    <a:pt x="430" y="160"/>
                  </a:lnTo>
                  <a:lnTo>
                    <a:pt x="430" y="163"/>
                  </a:lnTo>
                  <a:lnTo>
                    <a:pt x="430" y="165"/>
                  </a:lnTo>
                  <a:lnTo>
                    <a:pt x="430" y="168"/>
                  </a:lnTo>
                  <a:lnTo>
                    <a:pt x="432" y="168"/>
                  </a:lnTo>
                  <a:lnTo>
                    <a:pt x="432" y="170"/>
                  </a:lnTo>
                  <a:lnTo>
                    <a:pt x="432" y="172"/>
                  </a:lnTo>
                  <a:lnTo>
                    <a:pt x="432" y="175"/>
                  </a:lnTo>
                  <a:lnTo>
                    <a:pt x="432" y="177"/>
                  </a:lnTo>
                  <a:lnTo>
                    <a:pt x="432" y="179"/>
                  </a:lnTo>
                  <a:lnTo>
                    <a:pt x="432" y="182"/>
                  </a:lnTo>
                  <a:lnTo>
                    <a:pt x="432" y="184"/>
                  </a:lnTo>
                  <a:lnTo>
                    <a:pt x="432" y="186"/>
                  </a:lnTo>
                  <a:lnTo>
                    <a:pt x="434" y="186"/>
                  </a:lnTo>
                  <a:lnTo>
                    <a:pt x="434" y="189"/>
                  </a:lnTo>
                  <a:lnTo>
                    <a:pt x="434" y="191"/>
                  </a:lnTo>
                  <a:lnTo>
                    <a:pt x="434" y="194"/>
                  </a:lnTo>
                  <a:lnTo>
                    <a:pt x="434" y="196"/>
                  </a:lnTo>
                  <a:lnTo>
                    <a:pt x="437" y="196"/>
                  </a:lnTo>
                  <a:lnTo>
                    <a:pt x="437" y="198"/>
                  </a:lnTo>
                  <a:lnTo>
                    <a:pt x="437" y="201"/>
                  </a:lnTo>
                  <a:lnTo>
                    <a:pt x="437" y="203"/>
                  </a:lnTo>
                  <a:lnTo>
                    <a:pt x="434" y="203"/>
                  </a:lnTo>
                  <a:lnTo>
                    <a:pt x="434" y="205"/>
                  </a:lnTo>
                  <a:lnTo>
                    <a:pt x="432" y="208"/>
                  </a:lnTo>
                  <a:lnTo>
                    <a:pt x="432" y="210"/>
                  </a:lnTo>
                  <a:lnTo>
                    <a:pt x="430" y="210"/>
                  </a:lnTo>
                  <a:lnTo>
                    <a:pt x="430" y="212"/>
                  </a:lnTo>
                  <a:lnTo>
                    <a:pt x="427" y="215"/>
                  </a:lnTo>
                  <a:lnTo>
                    <a:pt x="427" y="215"/>
                  </a:lnTo>
                  <a:lnTo>
                    <a:pt x="425" y="217"/>
                  </a:lnTo>
                  <a:lnTo>
                    <a:pt x="425" y="220"/>
                  </a:lnTo>
                  <a:lnTo>
                    <a:pt x="422" y="222"/>
                  </a:lnTo>
                  <a:lnTo>
                    <a:pt x="422" y="224"/>
                  </a:lnTo>
                  <a:lnTo>
                    <a:pt x="420" y="224"/>
                  </a:lnTo>
                  <a:lnTo>
                    <a:pt x="420" y="227"/>
                  </a:lnTo>
                  <a:lnTo>
                    <a:pt x="420" y="229"/>
                  </a:lnTo>
                  <a:lnTo>
                    <a:pt x="418" y="231"/>
                  </a:lnTo>
                  <a:lnTo>
                    <a:pt x="418" y="234"/>
                  </a:lnTo>
                  <a:lnTo>
                    <a:pt x="418" y="236"/>
                  </a:lnTo>
                  <a:lnTo>
                    <a:pt x="415" y="238"/>
                  </a:lnTo>
                  <a:lnTo>
                    <a:pt x="415" y="243"/>
                  </a:lnTo>
                  <a:lnTo>
                    <a:pt x="415" y="246"/>
                  </a:lnTo>
                  <a:lnTo>
                    <a:pt x="413" y="246"/>
                  </a:lnTo>
                  <a:lnTo>
                    <a:pt x="413" y="248"/>
                  </a:lnTo>
                  <a:lnTo>
                    <a:pt x="413" y="250"/>
                  </a:lnTo>
                  <a:lnTo>
                    <a:pt x="413" y="253"/>
                  </a:lnTo>
                  <a:lnTo>
                    <a:pt x="413" y="260"/>
                  </a:lnTo>
                  <a:lnTo>
                    <a:pt x="411" y="260"/>
                  </a:lnTo>
                  <a:lnTo>
                    <a:pt x="411" y="262"/>
                  </a:lnTo>
                  <a:lnTo>
                    <a:pt x="411" y="264"/>
                  </a:lnTo>
                  <a:lnTo>
                    <a:pt x="408" y="264"/>
                  </a:lnTo>
                  <a:lnTo>
                    <a:pt x="408" y="267"/>
                  </a:lnTo>
                  <a:lnTo>
                    <a:pt x="408" y="269"/>
                  </a:lnTo>
                  <a:lnTo>
                    <a:pt x="406" y="269"/>
                  </a:lnTo>
                  <a:lnTo>
                    <a:pt x="406" y="271"/>
                  </a:lnTo>
                  <a:lnTo>
                    <a:pt x="404" y="271"/>
                  </a:lnTo>
                  <a:lnTo>
                    <a:pt x="401" y="274"/>
                  </a:lnTo>
                  <a:lnTo>
                    <a:pt x="401" y="276"/>
                  </a:lnTo>
                  <a:lnTo>
                    <a:pt x="396" y="283"/>
                  </a:lnTo>
                  <a:lnTo>
                    <a:pt x="392" y="290"/>
                  </a:lnTo>
                  <a:lnTo>
                    <a:pt x="389" y="293"/>
                  </a:lnTo>
                  <a:lnTo>
                    <a:pt x="387" y="293"/>
                  </a:lnTo>
                  <a:lnTo>
                    <a:pt x="387" y="295"/>
                  </a:lnTo>
                  <a:lnTo>
                    <a:pt x="387" y="297"/>
                  </a:lnTo>
                  <a:lnTo>
                    <a:pt x="385" y="297"/>
                  </a:lnTo>
                  <a:lnTo>
                    <a:pt x="382" y="300"/>
                  </a:lnTo>
                  <a:lnTo>
                    <a:pt x="375" y="297"/>
                  </a:lnTo>
                  <a:lnTo>
                    <a:pt x="370" y="302"/>
                  </a:lnTo>
                  <a:lnTo>
                    <a:pt x="368" y="302"/>
                  </a:lnTo>
                  <a:lnTo>
                    <a:pt x="359" y="319"/>
                  </a:lnTo>
                  <a:lnTo>
                    <a:pt x="356" y="319"/>
                  </a:lnTo>
                  <a:lnTo>
                    <a:pt x="356" y="323"/>
                  </a:lnTo>
                  <a:lnTo>
                    <a:pt x="356" y="323"/>
                  </a:lnTo>
                  <a:lnTo>
                    <a:pt x="363" y="328"/>
                  </a:lnTo>
                  <a:lnTo>
                    <a:pt x="363" y="328"/>
                  </a:lnTo>
                  <a:lnTo>
                    <a:pt x="361" y="333"/>
                  </a:lnTo>
                  <a:lnTo>
                    <a:pt x="361" y="331"/>
                  </a:lnTo>
                  <a:lnTo>
                    <a:pt x="359" y="328"/>
                  </a:lnTo>
                  <a:lnTo>
                    <a:pt x="359" y="333"/>
                  </a:lnTo>
                  <a:lnTo>
                    <a:pt x="356" y="333"/>
                  </a:lnTo>
                  <a:lnTo>
                    <a:pt x="356" y="335"/>
                  </a:lnTo>
                  <a:lnTo>
                    <a:pt x="356" y="338"/>
                  </a:lnTo>
                  <a:lnTo>
                    <a:pt x="356" y="342"/>
                  </a:lnTo>
                  <a:lnTo>
                    <a:pt x="354" y="340"/>
                  </a:lnTo>
                  <a:lnTo>
                    <a:pt x="352" y="345"/>
                  </a:lnTo>
                  <a:lnTo>
                    <a:pt x="349" y="347"/>
                  </a:lnTo>
                  <a:lnTo>
                    <a:pt x="347" y="349"/>
                  </a:lnTo>
                  <a:lnTo>
                    <a:pt x="342" y="354"/>
                  </a:lnTo>
                  <a:lnTo>
                    <a:pt x="337" y="359"/>
                  </a:lnTo>
                  <a:lnTo>
                    <a:pt x="335" y="361"/>
                  </a:lnTo>
                  <a:lnTo>
                    <a:pt x="333" y="364"/>
                  </a:lnTo>
                  <a:lnTo>
                    <a:pt x="328" y="371"/>
                  </a:lnTo>
                  <a:lnTo>
                    <a:pt x="323" y="378"/>
                  </a:lnTo>
                  <a:lnTo>
                    <a:pt x="321" y="380"/>
                  </a:lnTo>
                  <a:lnTo>
                    <a:pt x="321" y="383"/>
                  </a:lnTo>
                  <a:lnTo>
                    <a:pt x="318" y="385"/>
                  </a:lnTo>
                  <a:lnTo>
                    <a:pt x="316" y="385"/>
                  </a:lnTo>
                  <a:lnTo>
                    <a:pt x="316" y="387"/>
                  </a:lnTo>
                  <a:lnTo>
                    <a:pt x="314" y="387"/>
                  </a:lnTo>
                  <a:lnTo>
                    <a:pt x="314" y="390"/>
                  </a:lnTo>
                  <a:lnTo>
                    <a:pt x="311" y="392"/>
                  </a:lnTo>
                  <a:lnTo>
                    <a:pt x="311" y="394"/>
                  </a:lnTo>
                  <a:lnTo>
                    <a:pt x="309" y="394"/>
                  </a:lnTo>
                  <a:lnTo>
                    <a:pt x="309" y="397"/>
                  </a:lnTo>
                  <a:lnTo>
                    <a:pt x="307" y="399"/>
                  </a:lnTo>
                  <a:lnTo>
                    <a:pt x="307" y="401"/>
                  </a:lnTo>
                  <a:lnTo>
                    <a:pt x="304" y="401"/>
                  </a:lnTo>
                  <a:lnTo>
                    <a:pt x="304" y="404"/>
                  </a:lnTo>
                  <a:lnTo>
                    <a:pt x="302" y="406"/>
                  </a:lnTo>
                  <a:lnTo>
                    <a:pt x="302" y="409"/>
                  </a:lnTo>
                  <a:lnTo>
                    <a:pt x="300" y="409"/>
                  </a:lnTo>
                  <a:lnTo>
                    <a:pt x="300" y="411"/>
                  </a:lnTo>
                  <a:lnTo>
                    <a:pt x="297" y="413"/>
                  </a:lnTo>
                  <a:lnTo>
                    <a:pt x="297" y="418"/>
                  </a:lnTo>
                  <a:lnTo>
                    <a:pt x="295" y="418"/>
                  </a:lnTo>
                  <a:lnTo>
                    <a:pt x="295" y="420"/>
                  </a:lnTo>
                  <a:lnTo>
                    <a:pt x="293" y="423"/>
                  </a:lnTo>
                  <a:lnTo>
                    <a:pt x="293" y="425"/>
                  </a:lnTo>
                  <a:lnTo>
                    <a:pt x="288" y="430"/>
                  </a:lnTo>
                  <a:lnTo>
                    <a:pt x="285" y="430"/>
                  </a:lnTo>
                  <a:lnTo>
                    <a:pt x="285" y="432"/>
                  </a:lnTo>
                  <a:lnTo>
                    <a:pt x="285" y="435"/>
                  </a:lnTo>
                  <a:lnTo>
                    <a:pt x="283" y="435"/>
                  </a:lnTo>
                  <a:lnTo>
                    <a:pt x="283" y="437"/>
                  </a:lnTo>
                  <a:lnTo>
                    <a:pt x="281" y="437"/>
                  </a:lnTo>
                  <a:lnTo>
                    <a:pt x="281" y="439"/>
                  </a:lnTo>
                  <a:lnTo>
                    <a:pt x="278" y="442"/>
                  </a:lnTo>
                  <a:lnTo>
                    <a:pt x="276" y="442"/>
                  </a:lnTo>
                  <a:lnTo>
                    <a:pt x="276" y="444"/>
                  </a:lnTo>
                  <a:lnTo>
                    <a:pt x="274" y="446"/>
                  </a:lnTo>
                  <a:lnTo>
                    <a:pt x="271" y="449"/>
                  </a:lnTo>
                  <a:lnTo>
                    <a:pt x="271" y="451"/>
                  </a:lnTo>
                  <a:lnTo>
                    <a:pt x="269" y="451"/>
                  </a:lnTo>
                  <a:lnTo>
                    <a:pt x="269" y="453"/>
                  </a:lnTo>
                  <a:lnTo>
                    <a:pt x="267" y="456"/>
                  </a:lnTo>
                  <a:lnTo>
                    <a:pt x="267" y="458"/>
                  </a:lnTo>
                  <a:lnTo>
                    <a:pt x="264" y="461"/>
                  </a:lnTo>
                  <a:lnTo>
                    <a:pt x="262" y="461"/>
                  </a:lnTo>
                  <a:lnTo>
                    <a:pt x="262" y="463"/>
                  </a:lnTo>
                  <a:lnTo>
                    <a:pt x="259" y="465"/>
                  </a:lnTo>
                  <a:lnTo>
                    <a:pt x="259" y="468"/>
                  </a:lnTo>
                  <a:lnTo>
                    <a:pt x="257" y="468"/>
                  </a:lnTo>
                  <a:lnTo>
                    <a:pt x="255" y="472"/>
                  </a:lnTo>
                  <a:lnTo>
                    <a:pt x="255" y="475"/>
                  </a:lnTo>
                  <a:lnTo>
                    <a:pt x="252" y="477"/>
                  </a:lnTo>
                  <a:lnTo>
                    <a:pt x="245" y="486"/>
                  </a:lnTo>
                  <a:lnTo>
                    <a:pt x="243" y="491"/>
                  </a:lnTo>
                  <a:lnTo>
                    <a:pt x="238" y="498"/>
                  </a:lnTo>
                  <a:lnTo>
                    <a:pt x="233" y="503"/>
                  </a:lnTo>
                  <a:lnTo>
                    <a:pt x="231" y="505"/>
                  </a:lnTo>
                  <a:lnTo>
                    <a:pt x="231" y="508"/>
                  </a:lnTo>
                  <a:lnTo>
                    <a:pt x="229" y="510"/>
                  </a:lnTo>
                  <a:lnTo>
                    <a:pt x="226" y="515"/>
                  </a:lnTo>
                  <a:lnTo>
                    <a:pt x="224" y="520"/>
                  </a:lnTo>
                  <a:lnTo>
                    <a:pt x="219" y="524"/>
                  </a:lnTo>
                  <a:lnTo>
                    <a:pt x="212" y="536"/>
                  </a:lnTo>
                  <a:lnTo>
                    <a:pt x="205" y="543"/>
                  </a:lnTo>
                  <a:lnTo>
                    <a:pt x="205" y="546"/>
                  </a:lnTo>
                  <a:lnTo>
                    <a:pt x="203" y="548"/>
                  </a:lnTo>
                  <a:lnTo>
                    <a:pt x="200" y="550"/>
                  </a:lnTo>
                  <a:lnTo>
                    <a:pt x="200" y="553"/>
                  </a:lnTo>
                  <a:lnTo>
                    <a:pt x="196" y="555"/>
                  </a:lnTo>
                  <a:lnTo>
                    <a:pt x="196" y="557"/>
                  </a:lnTo>
                  <a:lnTo>
                    <a:pt x="186" y="572"/>
                  </a:lnTo>
                  <a:lnTo>
                    <a:pt x="184" y="572"/>
                  </a:lnTo>
                  <a:lnTo>
                    <a:pt x="184" y="574"/>
                  </a:lnTo>
                  <a:lnTo>
                    <a:pt x="184" y="576"/>
                  </a:lnTo>
                  <a:lnTo>
                    <a:pt x="181" y="581"/>
                  </a:lnTo>
                  <a:lnTo>
                    <a:pt x="181" y="583"/>
                  </a:lnTo>
                  <a:lnTo>
                    <a:pt x="181" y="586"/>
                  </a:lnTo>
                  <a:lnTo>
                    <a:pt x="179" y="586"/>
                  </a:lnTo>
                  <a:lnTo>
                    <a:pt x="177" y="590"/>
                  </a:lnTo>
                  <a:lnTo>
                    <a:pt x="174" y="595"/>
                  </a:lnTo>
                  <a:lnTo>
                    <a:pt x="172" y="598"/>
                  </a:lnTo>
                  <a:lnTo>
                    <a:pt x="170" y="598"/>
                  </a:lnTo>
                  <a:lnTo>
                    <a:pt x="165" y="602"/>
                  </a:lnTo>
                  <a:lnTo>
                    <a:pt x="163" y="607"/>
                  </a:lnTo>
                  <a:lnTo>
                    <a:pt x="160" y="609"/>
                  </a:lnTo>
                  <a:lnTo>
                    <a:pt x="163" y="609"/>
                  </a:lnTo>
                  <a:lnTo>
                    <a:pt x="160" y="612"/>
                  </a:lnTo>
                  <a:lnTo>
                    <a:pt x="160" y="612"/>
                  </a:lnTo>
                  <a:lnTo>
                    <a:pt x="158" y="612"/>
                  </a:lnTo>
                  <a:lnTo>
                    <a:pt x="153" y="616"/>
                  </a:lnTo>
                  <a:lnTo>
                    <a:pt x="153" y="619"/>
                  </a:lnTo>
                  <a:lnTo>
                    <a:pt x="151" y="621"/>
                  </a:lnTo>
                  <a:lnTo>
                    <a:pt x="141" y="619"/>
                  </a:lnTo>
                  <a:lnTo>
                    <a:pt x="137" y="616"/>
                  </a:lnTo>
                  <a:lnTo>
                    <a:pt x="137" y="619"/>
                  </a:lnTo>
                  <a:lnTo>
                    <a:pt x="144" y="621"/>
                  </a:lnTo>
                  <a:lnTo>
                    <a:pt x="148" y="624"/>
                  </a:lnTo>
                  <a:lnTo>
                    <a:pt x="151" y="624"/>
                  </a:lnTo>
                  <a:lnTo>
                    <a:pt x="148" y="626"/>
                  </a:lnTo>
                  <a:lnTo>
                    <a:pt x="137" y="621"/>
                  </a:lnTo>
                  <a:lnTo>
                    <a:pt x="137" y="624"/>
                  </a:lnTo>
                  <a:lnTo>
                    <a:pt x="141" y="624"/>
                  </a:lnTo>
                  <a:lnTo>
                    <a:pt x="148" y="628"/>
                  </a:lnTo>
                  <a:lnTo>
                    <a:pt x="146" y="631"/>
                  </a:lnTo>
                  <a:lnTo>
                    <a:pt x="132" y="624"/>
                  </a:lnTo>
                  <a:lnTo>
                    <a:pt x="132" y="626"/>
                  </a:lnTo>
                  <a:lnTo>
                    <a:pt x="144" y="631"/>
                  </a:lnTo>
                  <a:lnTo>
                    <a:pt x="144" y="633"/>
                  </a:lnTo>
                  <a:lnTo>
                    <a:pt x="141" y="635"/>
                  </a:lnTo>
                  <a:lnTo>
                    <a:pt x="139" y="638"/>
                  </a:lnTo>
                  <a:lnTo>
                    <a:pt x="137" y="640"/>
                  </a:lnTo>
                  <a:lnTo>
                    <a:pt x="139" y="640"/>
                  </a:lnTo>
                  <a:lnTo>
                    <a:pt x="137" y="642"/>
                  </a:lnTo>
                  <a:lnTo>
                    <a:pt x="122" y="638"/>
                  </a:lnTo>
                  <a:lnTo>
                    <a:pt x="122" y="640"/>
                  </a:lnTo>
                  <a:lnTo>
                    <a:pt x="134" y="645"/>
                  </a:lnTo>
                  <a:lnTo>
                    <a:pt x="132" y="647"/>
                  </a:lnTo>
                  <a:lnTo>
                    <a:pt x="132" y="650"/>
                  </a:lnTo>
                  <a:lnTo>
                    <a:pt x="118" y="642"/>
                  </a:lnTo>
                  <a:lnTo>
                    <a:pt x="118" y="645"/>
                  </a:lnTo>
                  <a:lnTo>
                    <a:pt x="134" y="654"/>
                  </a:lnTo>
                  <a:lnTo>
                    <a:pt x="132" y="657"/>
                  </a:lnTo>
                  <a:lnTo>
                    <a:pt x="130" y="659"/>
                  </a:lnTo>
                  <a:lnTo>
                    <a:pt x="113" y="652"/>
                  </a:lnTo>
                  <a:lnTo>
                    <a:pt x="111" y="652"/>
                  </a:lnTo>
                  <a:lnTo>
                    <a:pt x="111" y="654"/>
                  </a:lnTo>
                  <a:lnTo>
                    <a:pt x="130" y="661"/>
                  </a:lnTo>
                  <a:lnTo>
                    <a:pt x="127" y="664"/>
                  </a:lnTo>
                  <a:lnTo>
                    <a:pt x="127" y="668"/>
                  </a:lnTo>
                  <a:lnTo>
                    <a:pt x="125" y="668"/>
                  </a:lnTo>
                  <a:lnTo>
                    <a:pt x="122" y="668"/>
                  </a:lnTo>
                  <a:lnTo>
                    <a:pt x="122" y="671"/>
                  </a:lnTo>
                  <a:lnTo>
                    <a:pt x="125" y="671"/>
                  </a:lnTo>
                  <a:lnTo>
                    <a:pt x="122" y="673"/>
                  </a:lnTo>
                  <a:lnTo>
                    <a:pt x="120" y="673"/>
                  </a:lnTo>
                  <a:lnTo>
                    <a:pt x="104" y="668"/>
                  </a:lnTo>
                  <a:lnTo>
                    <a:pt x="101" y="668"/>
                  </a:lnTo>
                  <a:lnTo>
                    <a:pt x="101" y="668"/>
                  </a:lnTo>
                  <a:lnTo>
                    <a:pt x="120" y="676"/>
                  </a:lnTo>
                  <a:lnTo>
                    <a:pt x="118" y="678"/>
                  </a:lnTo>
                  <a:lnTo>
                    <a:pt x="118" y="680"/>
                  </a:lnTo>
                  <a:lnTo>
                    <a:pt x="115" y="680"/>
                  </a:lnTo>
                  <a:lnTo>
                    <a:pt x="111" y="678"/>
                  </a:lnTo>
                  <a:lnTo>
                    <a:pt x="108" y="678"/>
                  </a:lnTo>
                  <a:lnTo>
                    <a:pt x="96" y="673"/>
                  </a:lnTo>
                  <a:lnTo>
                    <a:pt x="96" y="676"/>
                  </a:lnTo>
                  <a:lnTo>
                    <a:pt x="108" y="680"/>
                  </a:lnTo>
                  <a:lnTo>
                    <a:pt x="106" y="685"/>
                  </a:lnTo>
                  <a:lnTo>
                    <a:pt x="104" y="687"/>
                  </a:lnTo>
                  <a:lnTo>
                    <a:pt x="101" y="692"/>
                  </a:lnTo>
                  <a:lnTo>
                    <a:pt x="99" y="697"/>
                  </a:lnTo>
                  <a:lnTo>
                    <a:pt x="96" y="694"/>
                  </a:lnTo>
                  <a:lnTo>
                    <a:pt x="94" y="697"/>
                  </a:lnTo>
                  <a:lnTo>
                    <a:pt x="94" y="699"/>
                  </a:lnTo>
                  <a:lnTo>
                    <a:pt x="92" y="701"/>
                  </a:lnTo>
                  <a:lnTo>
                    <a:pt x="94" y="701"/>
                  </a:lnTo>
                  <a:lnTo>
                    <a:pt x="92" y="704"/>
                  </a:lnTo>
                  <a:lnTo>
                    <a:pt x="92" y="706"/>
                  </a:lnTo>
                  <a:lnTo>
                    <a:pt x="89" y="704"/>
                  </a:lnTo>
                  <a:lnTo>
                    <a:pt x="87" y="706"/>
                  </a:lnTo>
                  <a:lnTo>
                    <a:pt x="75" y="701"/>
                  </a:lnTo>
                  <a:lnTo>
                    <a:pt x="73" y="706"/>
                  </a:lnTo>
                  <a:lnTo>
                    <a:pt x="85" y="711"/>
                  </a:lnTo>
                  <a:lnTo>
                    <a:pt x="82" y="713"/>
                  </a:lnTo>
                  <a:lnTo>
                    <a:pt x="85" y="716"/>
                  </a:lnTo>
                  <a:lnTo>
                    <a:pt x="82" y="718"/>
                  </a:lnTo>
                  <a:lnTo>
                    <a:pt x="80" y="720"/>
                  </a:lnTo>
                  <a:lnTo>
                    <a:pt x="78" y="723"/>
                  </a:lnTo>
                  <a:lnTo>
                    <a:pt x="78" y="725"/>
                  </a:lnTo>
                  <a:lnTo>
                    <a:pt x="75" y="725"/>
                  </a:lnTo>
                  <a:lnTo>
                    <a:pt x="73" y="727"/>
                  </a:lnTo>
                  <a:lnTo>
                    <a:pt x="73" y="730"/>
                  </a:lnTo>
                  <a:lnTo>
                    <a:pt x="70" y="730"/>
                  </a:lnTo>
                  <a:lnTo>
                    <a:pt x="70" y="732"/>
                  </a:lnTo>
                  <a:lnTo>
                    <a:pt x="70" y="735"/>
                  </a:lnTo>
                  <a:lnTo>
                    <a:pt x="70" y="737"/>
                  </a:lnTo>
                  <a:lnTo>
                    <a:pt x="68" y="739"/>
                  </a:lnTo>
                  <a:lnTo>
                    <a:pt x="68" y="742"/>
                  </a:lnTo>
                  <a:lnTo>
                    <a:pt x="66" y="746"/>
                  </a:lnTo>
                  <a:lnTo>
                    <a:pt x="63" y="746"/>
                  </a:lnTo>
                  <a:lnTo>
                    <a:pt x="66" y="749"/>
                  </a:lnTo>
                  <a:lnTo>
                    <a:pt x="63" y="751"/>
                  </a:lnTo>
                  <a:lnTo>
                    <a:pt x="63" y="753"/>
                  </a:lnTo>
                  <a:lnTo>
                    <a:pt x="61" y="758"/>
                  </a:lnTo>
                  <a:lnTo>
                    <a:pt x="61" y="761"/>
                  </a:lnTo>
                  <a:lnTo>
                    <a:pt x="59" y="761"/>
                  </a:lnTo>
                  <a:lnTo>
                    <a:pt x="59" y="763"/>
                  </a:lnTo>
                  <a:lnTo>
                    <a:pt x="56" y="768"/>
                  </a:lnTo>
                  <a:lnTo>
                    <a:pt x="49" y="768"/>
                  </a:lnTo>
                  <a:lnTo>
                    <a:pt x="49" y="770"/>
                  </a:lnTo>
                  <a:lnTo>
                    <a:pt x="59" y="770"/>
                  </a:lnTo>
                  <a:lnTo>
                    <a:pt x="61" y="772"/>
                  </a:lnTo>
                  <a:lnTo>
                    <a:pt x="61" y="775"/>
                  </a:lnTo>
                  <a:lnTo>
                    <a:pt x="47" y="775"/>
                  </a:lnTo>
                  <a:lnTo>
                    <a:pt x="47" y="777"/>
                  </a:lnTo>
                  <a:lnTo>
                    <a:pt x="56" y="777"/>
                  </a:lnTo>
                  <a:lnTo>
                    <a:pt x="59" y="777"/>
                  </a:lnTo>
                  <a:lnTo>
                    <a:pt x="61" y="777"/>
                  </a:lnTo>
                  <a:lnTo>
                    <a:pt x="61" y="782"/>
                  </a:lnTo>
                  <a:lnTo>
                    <a:pt x="47" y="779"/>
                  </a:lnTo>
                  <a:lnTo>
                    <a:pt x="47" y="782"/>
                  </a:lnTo>
                  <a:lnTo>
                    <a:pt x="59" y="782"/>
                  </a:lnTo>
                  <a:lnTo>
                    <a:pt x="59" y="784"/>
                  </a:lnTo>
                  <a:lnTo>
                    <a:pt x="56" y="784"/>
                  </a:lnTo>
                  <a:lnTo>
                    <a:pt x="54" y="784"/>
                  </a:lnTo>
                  <a:lnTo>
                    <a:pt x="52" y="784"/>
                  </a:lnTo>
                  <a:lnTo>
                    <a:pt x="44" y="784"/>
                  </a:lnTo>
                  <a:lnTo>
                    <a:pt x="44" y="787"/>
                  </a:lnTo>
                  <a:lnTo>
                    <a:pt x="49" y="787"/>
                  </a:lnTo>
                  <a:lnTo>
                    <a:pt x="52" y="787"/>
                  </a:lnTo>
                  <a:lnTo>
                    <a:pt x="56" y="789"/>
                  </a:lnTo>
                  <a:lnTo>
                    <a:pt x="59" y="789"/>
                  </a:lnTo>
                  <a:lnTo>
                    <a:pt x="61" y="791"/>
                  </a:lnTo>
                  <a:lnTo>
                    <a:pt x="63" y="791"/>
                  </a:lnTo>
                  <a:lnTo>
                    <a:pt x="63" y="794"/>
                  </a:lnTo>
                  <a:lnTo>
                    <a:pt x="63" y="796"/>
                  </a:lnTo>
                  <a:lnTo>
                    <a:pt x="61" y="796"/>
                  </a:lnTo>
                  <a:lnTo>
                    <a:pt x="59" y="796"/>
                  </a:lnTo>
                  <a:lnTo>
                    <a:pt x="59" y="798"/>
                  </a:lnTo>
                  <a:lnTo>
                    <a:pt x="44" y="796"/>
                  </a:lnTo>
                  <a:lnTo>
                    <a:pt x="42" y="796"/>
                  </a:lnTo>
                  <a:lnTo>
                    <a:pt x="42" y="798"/>
                  </a:lnTo>
                  <a:lnTo>
                    <a:pt x="59" y="801"/>
                  </a:lnTo>
                  <a:lnTo>
                    <a:pt x="59" y="803"/>
                  </a:lnTo>
                  <a:lnTo>
                    <a:pt x="61" y="803"/>
                  </a:lnTo>
                  <a:lnTo>
                    <a:pt x="61" y="805"/>
                  </a:lnTo>
                  <a:lnTo>
                    <a:pt x="61" y="810"/>
                  </a:lnTo>
                  <a:lnTo>
                    <a:pt x="59" y="810"/>
                  </a:lnTo>
                  <a:lnTo>
                    <a:pt x="59" y="813"/>
                  </a:lnTo>
                  <a:lnTo>
                    <a:pt x="59" y="815"/>
                  </a:lnTo>
                  <a:lnTo>
                    <a:pt x="59" y="817"/>
                  </a:lnTo>
                  <a:lnTo>
                    <a:pt x="52" y="817"/>
                  </a:lnTo>
                  <a:lnTo>
                    <a:pt x="47" y="817"/>
                  </a:lnTo>
                  <a:lnTo>
                    <a:pt x="47" y="822"/>
                  </a:lnTo>
                  <a:lnTo>
                    <a:pt x="47" y="824"/>
                  </a:lnTo>
                  <a:lnTo>
                    <a:pt x="47" y="827"/>
                  </a:lnTo>
                  <a:lnTo>
                    <a:pt x="52" y="827"/>
                  </a:lnTo>
                  <a:lnTo>
                    <a:pt x="54" y="827"/>
                  </a:lnTo>
                  <a:lnTo>
                    <a:pt x="54" y="829"/>
                  </a:lnTo>
                  <a:lnTo>
                    <a:pt x="54" y="831"/>
                  </a:lnTo>
                  <a:lnTo>
                    <a:pt x="49" y="831"/>
                  </a:lnTo>
                  <a:lnTo>
                    <a:pt x="49" y="834"/>
                  </a:lnTo>
                  <a:lnTo>
                    <a:pt x="52" y="834"/>
                  </a:lnTo>
                  <a:lnTo>
                    <a:pt x="52" y="836"/>
                  </a:lnTo>
                  <a:lnTo>
                    <a:pt x="52" y="839"/>
                  </a:lnTo>
                  <a:lnTo>
                    <a:pt x="52" y="841"/>
                  </a:lnTo>
                  <a:lnTo>
                    <a:pt x="52" y="843"/>
                  </a:lnTo>
                  <a:lnTo>
                    <a:pt x="52" y="848"/>
                  </a:lnTo>
                  <a:lnTo>
                    <a:pt x="52" y="853"/>
                  </a:lnTo>
                  <a:lnTo>
                    <a:pt x="52" y="855"/>
                  </a:lnTo>
                  <a:lnTo>
                    <a:pt x="49" y="857"/>
                  </a:lnTo>
                  <a:lnTo>
                    <a:pt x="52" y="857"/>
                  </a:lnTo>
                  <a:lnTo>
                    <a:pt x="52" y="860"/>
                  </a:lnTo>
                  <a:lnTo>
                    <a:pt x="49" y="860"/>
                  </a:lnTo>
                  <a:lnTo>
                    <a:pt x="30" y="860"/>
                  </a:lnTo>
                  <a:lnTo>
                    <a:pt x="30" y="862"/>
                  </a:lnTo>
                  <a:lnTo>
                    <a:pt x="47" y="862"/>
                  </a:lnTo>
                  <a:lnTo>
                    <a:pt x="49" y="862"/>
                  </a:lnTo>
                  <a:lnTo>
                    <a:pt x="49" y="867"/>
                  </a:lnTo>
                  <a:lnTo>
                    <a:pt x="49" y="872"/>
                  </a:lnTo>
                  <a:lnTo>
                    <a:pt x="49" y="874"/>
                  </a:lnTo>
                  <a:lnTo>
                    <a:pt x="49" y="879"/>
                  </a:lnTo>
                  <a:lnTo>
                    <a:pt x="30" y="876"/>
                  </a:lnTo>
                  <a:lnTo>
                    <a:pt x="30" y="883"/>
                  </a:lnTo>
                  <a:lnTo>
                    <a:pt x="28" y="888"/>
                  </a:lnTo>
                  <a:lnTo>
                    <a:pt x="28" y="891"/>
                  </a:lnTo>
                  <a:lnTo>
                    <a:pt x="47" y="893"/>
                  </a:lnTo>
                  <a:lnTo>
                    <a:pt x="47" y="900"/>
                  </a:lnTo>
                  <a:lnTo>
                    <a:pt x="42" y="900"/>
                  </a:lnTo>
                  <a:lnTo>
                    <a:pt x="35" y="900"/>
                  </a:lnTo>
                  <a:lnTo>
                    <a:pt x="28" y="900"/>
                  </a:lnTo>
                  <a:lnTo>
                    <a:pt x="23" y="898"/>
                  </a:lnTo>
                  <a:lnTo>
                    <a:pt x="23" y="900"/>
                  </a:lnTo>
                  <a:lnTo>
                    <a:pt x="23" y="902"/>
                  </a:lnTo>
                  <a:lnTo>
                    <a:pt x="26" y="902"/>
                  </a:lnTo>
                  <a:lnTo>
                    <a:pt x="30" y="902"/>
                  </a:lnTo>
                  <a:lnTo>
                    <a:pt x="42" y="902"/>
                  </a:lnTo>
                  <a:lnTo>
                    <a:pt x="44" y="902"/>
                  </a:lnTo>
                  <a:lnTo>
                    <a:pt x="44" y="905"/>
                  </a:lnTo>
                  <a:lnTo>
                    <a:pt x="44" y="909"/>
                  </a:lnTo>
                  <a:lnTo>
                    <a:pt x="44" y="914"/>
                  </a:lnTo>
                  <a:lnTo>
                    <a:pt x="42" y="916"/>
                  </a:lnTo>
                  <a:lnTo>
                    <a:pt x="42" y="921"/>
                  </a:lnTo>
                  <a:lnTo>
                    <a:pt x="40" y="926"/>
                  </a:lnTo>
                  <a:lnTo>
                    <a:pt x="40" y="928"/>
                  </a:lnTo>
                  <a:lnTo>
                    <a:pt x="40" y="931"/>
                  </a:lnTo>
                  <a:lnTo>
                    <a:pt x="37" y="931"/>
                  </a:lnTo>
                  <a:lnTo>
                    <a:pt x="35" y="933"/>
                  </a:lnTo>
                  <a:lnTo>
                    <a:pt x="21" y="931"/>
                  </a:lnTo>
                  <a:lnTo>
                    <a:pt x="21" y="933"/>
                  </a:lnTo>
                  <a:lnTo>
                    <a:pt x="37" y="935"/>
                  </a:lnTo>
                  <a:lnTo>
                    <a:pt x="37" y="938"/>
                  </a:lnTo>
                  <a:lnTo>
                    <a:pt x="33" y="938"/>
                  </a:lnTo>
                  <a:lnTo>
                    <a:pt x="28" y="938"/>
                  </a:lnTo>
                  <a:lnTo>
                    <a:pt x="16" y="935"/>
                  </a:lnTo>
                  <a:lnTo>
                    <a:pt x="16" y="938"/>
                  </a:lnTo>
                  <a:lnTo>
                    <a:pt x="21" y="938"/>
                  </a:lnTo>
                  <a:lnTo>
                    <a:pt x="21" y="940"/>
                  </a:lnTo>
                  <a:lnTo>
                    <a:pt x="28" y="940"/>
                  </a:lnTo>
                  <a:lnTo>
                    <a:pt x="30" y="940"/>
                  </a:lnTo>
                  <a:lnTo>
                    <a:pt x="35" y="940"/>
                  </a:lnTo>
                  <a:lnTo>
                    <a:pt x="35" y="942"/>
                  </a:lnTo>
                  <a:lnTo>
                    <a:pt x="37" y="942"/>
                  </a:lnTo>
                  <a:lnTo>
                    <a:pt x="37" y="945"/>
                  </a:lnTo>
                  <a:lnTo>
                    <a:pt x="37" y="947"/>
                  </a:lnTo>
                  <a:lnTo>
                    <a:pt x="35" y="952"/>
                  </a:lnTo>
                  <a:lnTo>
                    <a:pt x="26" y="950"/>
                  </a:lnTo>
                  <a:lnTo>
                    <a:pt x="21" y="950"/>
                  </a:lnTo>
                  <a:lnTo>
                    <a:pt x="19" y="950"/>
                  </a:lnTo>
                  <a:lnTo>
                    <a:pt x="14" y="950"/>
                  </a:lnTo>
                  <a:lnTo>
                    <a:pt x="14" y="952"/>
                  </a:lnTo>
                  <a:lnTo>
                    <a:pt x="14" y="957"/>
                  </a:lnTo>
                  <a:lnTo>
                    <a:pt x="14" y="961"/>
                  </a:lnTo>
                  <a:lnTo>
                    <a:pt x="14" y="966"/>
                  </a:lnTo>
                  <a:lnTo>
                    <a:pt x="11" y="968"/>
                  </a:lnTo>
                  <a:lnTo>
                    <a:pt x="11" y="971"/>
                  </a:lnTo>
                  <a:lnTo>
                    <a:pt x="11" y="976"/>
                  </a:lnTo>
                  <a:lnTo>
                    <a:pt x="11" y="978"/>
                  </a:lnTo>
                  <a:lnTo>
                    <a:pt x="14" y="978"/>
                  </a:lnTo>
                  <a:lnTo>
                    <a:pt x="16" y="978"/>
                  </a:lnTo>
                  <a:lnTo>
                    <a:pt x="16" y="980"/>
                  </a:lnTo>
                  <a:lnTo>
                    <a:pt x="16" y="983"/>
                  </a:lnTo>
                  <a:lnTo>
                    <a:pt x="14" y="983"/>
                  </a:lnTo>
                  <a:lnTo>
                    <a:pt x="14" y="985"/>
                  </a:lnTo>
                  <a:lnTo>
                    <a:pt x="16" y="985"/>
                  </a:lnTo>
                  <a:lnTo>
                    <a:pt x="14" y="987"/>
                  </a:lnTo>
                  <a:lnTo>
                    <a:pt x="9" y="985"/>
                  </a:lnTo>
                  <a:lnTo>
                    <a:pt x="9" y="987"/>
                  </a:lnTo>
                  <a:lnTo>
                    <a:pt x="9" y="990"/>
                  </a:lnTo>
                  <a:lnTo>
                    <a:pt x="9" y="992"/>
                  </a:lnTo>
                  <a:lnTo>
                    <a:pt x="7" y="994"/>
                  </a:lnTo>
                  <a:lnTo>
                    <a:pt x="7" y="997"/>
                  </a:lnTo>
                  <a:lnTo>
                    <a:pt x="7" y="999"/>
                  </a:lnTo>
                  <a:lnTo>
                    <a:pt x="4" y="1002"/>
                  </a:lnTo>
                  <a:lnTo>
                    <a:pt x="4" y="1006"/>
                  </a:lnTo>
                  <a:lnTo>
                    <a:pt x="4" y="1009"/>
                  </a:lnTo>
                  <a:lnTo>
                    <a:pt x="2" y="1011"/>
                  </a:lnTo>
                  <a:lnTo>
                    <a:pt x="4" y="1011"/>
                  </a:lnTo>
                  <a:lnTo>
                    <a:pt x="7" y="1011"/>
                  </a:lnTo>
                  <a:lnTo>
                    <a:pt x="7" y="1016"/>
                  </a:lnTo>
                  <a:lnTo>
                    <a:pt x="4" y="1016"/>
                  </a:lnTo>
                  <a:lnTo>
                    <a:pt x="2" y="1016"/>
                  </a:lnTo>
                  <a:lnTo>
                    <a:pt x="0" y="1018"/>
                  </a:lnTo>
                  <a:lnTo>
                    <a:pt x="0" y="1023"/>
                  </a:lnTo>
                  <a:lnTo>
                    <a:pt x="2" y="1030"/>
                  </a:lnTo>
                  <a:lnTo>
                    <a:pt x="7" y="103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1265"/>
            <p:cNvSpPr>
              <a:spLocks noEditPoints="1"/>
            </p:cNvSpPr>
            <p:nvPr/>
          </p:nvSpPr>
          <p:spPr bwMode="auto">
            <a:xfrm>
              <a:off x="4967288" y="585788"/>
              <a:ext cx="1446212" cy="1274763"/>
            </a:xfrm>
            <a:custGeom>
              <a:avLst/>
              <a:gdLst>
                <a:gd name="T0" fmla="*/ 144 w 911"/>
                <a:gd name="T1" fmla="*/ 246 h 803"/>
                <a:gd name="T2" fmla="*/ 127 w 911"/>
                <a:gd name="T3" fmla="*/ 324 h 803"/>
                <a:gd name="T4" fmla="*/ 56 w 911"/>
                <a:gd name="T5" fmla="*/ 409 h 803"/>
                <a:gd name="T6" fmla="*/ 16 w 911"/>
                <a:gd name="T7" fmla="*/ 484 h 803"/>
                <a:gd name="T8" fmla="*/ 23 w 911"/>
                <a:gd name="T9" fmla="*/ 602 h 803"/>
                <a:gd name="T10" fmla="*/ 71 w 911"/>
                <a:gd name="T11" fmla="*/ 673 h 803"/>
                <a:gd name="T12" fmla="*/ 52 w 911"/>
                <a:gd name="T13" fmla="*/ 704 h 803"/>
                <a:gd name="T14" fmla="*/ 21 w 911"/>
                <a:gd name="T15" fmla="*/ 754 h 803"/>
                <a:gd name="T16" fmla="*/ 82 w 911"/>
                <a:gd name="T17" fmla="*/ 782 h 803"/>
                <a:gd name="T18" fmla="*/ 144 w 911"/>
                <a:gd name="T19" fmla="*/ 711 h 803"/>
                <a:gd name="T20" fmla="*/ 189 w 911"/>
                <a:gd name="T21" fmla="*/ 669 h 803"/>
                <a:gd name="T22" fmla="*/ 243 w 911"/>
                <a:gd name="T23" fmla="*/ 650 h 803"/>
                <a:gd name="T24" fmla="*/ 290 w 911"/>
                <a:gd name="T25" fmla="*/ 664 h 803"/>
                <a:gd name="T26" fmla="*/ 344 w 911"/>
                <a:gd name="T27" fmla="*/ 678 h 803"/>
                <a:gd name="T28" fmla="*/ 385 w 911"/>
                <a:gd name="T29" fmla="*/ 602 h 803"/>
                <a:gd name="T30" fmla="*/ 477 w 911"/>
                <a:gd name="T31" fmla="*/ 659 h 803"/>
                <a:gd name="T32" fmla="*/ 526 w 911"/>
                <a:gd name="T33" fmla="*/ 654 h 803"/>
                <a:gd name="T34" fmla="*/ 515 w 911"/>
                <a:gd name="T35" fmla="*/ 614 h 803"/>
                <a:gd name="T36" fmla="*/ 529 w 911"/>
                <a:gd name="T37" fmla="*/ 624 h 803"/>
                <a:gd name="T38" fmla="*/ 562 w 911"/>
                <a:gd name="T39" fmla="*/ 576 h 803"/>
                <a:gd name="T40" fmla="*/ 555 w 911"/>
                <a:gd name="T41" fmla="*/ 520 h 803"/>
                <a:gd name="T42" fmla="*/ 571 w 911"/>
                <a:gd name="T43" fmla="*/ 458 h 803"/>
                <a:gd name="T44" fmla="*/ 559 w 911"/>
                <a:gd name="T45" fmla="*/ 524 h 803"/>
                <a:gd name="T46" fmla="*/ 571 w 911"/>
                <a:gd name="T47" fmla="*/ 586 h 803"/>
                <a:gd name="T48" fmla="*/ 578 w 911"/>
                <a:gd name="T49" fmla="*/ 633 h 803"/>
                <a:gd name="T50" fmla="*/ 621 w 911"/>
                <a:gd name="T51" fmla="*/ 650 h 803"/>
                <a:gd name="T52" fmla="*/ 663 w 911"/>
                <a:gd name="T53" fmla="*/ 619 h 803"/>
                <a:gd name="T54" fmla="*/ 718 w 911"/>
                <a:gd name="T55" fmla="*/ 612 h 803"/>
                <a:gd name="T56" fmla="*/ 774 w 911"/>
                <a:gd name="T57" fmla="*/ 631 h 803"/>
                <a:gd name="T58" fmla="*/ 843 w 911"/>
                <a:gd name="T59" fmla="*/ 662 h 803"/>
                <a:gd name="T60" fmla="*/ 836 w 911"/>
                <a:gd name="T61" fmla="*/ 640 h 803"/>
                <a:gd name="T62" fmla="*/ 770 w 911"/>
                <a:gd name="T63" fmla="*/ 595 h 803"/>
                <a:gd name="T64" fmla="*/ 807 w 911"/>
                <a:gd name="T65" fmla="*/ 610 h 803"/>
                <a:gd name="T66" fmla="*/ 789 w 911"/>
                <a:gd name="T67" fmla="*/ 581 h 803"/>
                <a:gd name="T68" fmla="*/ 758 w 911"/>
                <a:gd name="T69" fmla="*/ 536 h 803"/>
                <a:gd name="T70" fmla="*/ 727 w 911"/>
                <a:gd name="T71" fmla="*/ 536 h 803"/>
                <a:gd name="T72" fmla="*/ 718 w 911"/>
                <a:gd name="T73" fmla="*/ 498 h 803"/>
                <a:gd name="T74" fmla="*/ 720 w 911"/>
                <a:gd name="T75" fmla="*/ 449 h 803"/>
                <a:gd name="T76" fmla="*/ 718 w 911"/>
                <a:gd name="T77" fmla="*/ 428 h 803"/>
                <a:gd name="T78" fmla="*/ 720 w 911"/>
                <a:gd name="T79" fmla="*/ 413 h 803"/>
                <a:gd name="T80" fmla="*/ 713 w 911"/>
                <a:gd name="T81" fmla="*/ 369 h 803"/>
                <a:gd name="T82" fmla="*/ 748 w 911"/>
                <a:gd name="T83" fmla="*/ 321 h 803"/>
                <a:gd name="T84" fmla="*/ 786 w 911"/>
                <a:gd name="T85" fmla="*/ 347 h 803"/>
                <a:gd name="T86" fmla="*/ 810 w 911"/>
                <a:gd name="T87" fmla="*/ 404 h 803"/>
                <a:gd name="T88" fmla="*/ 843 w 911"/>
                <a:gd name="T89" fmla="*/ 352 h 803"/>
                <a:gd name="T90" fmla="*/ 857 w 911"/>
                <a:gd name="T91" fmla="*/ 298 h 803"/>
                <a:gd name="T92" fmla="*/ 909 w 911"/>
                <a:gd name="T93" fmla="*/ 269 h 803"/>
                <a:gd name="T94" fmla="*/ 888 w 911"/>
                <a:gd name="T95" fmla="*/ 250 h 803"/>
                <a:gd name="T96" fmla="*/ 874 w 911"/>
                <a:gd name="T97" fmla="*/ 217 h 803"/>
                <a:gd name="T98" fmla="*/ 826 w 911"/>
                <a:gd name="T99" fmla="*/ 260 h 803"/>
                <a:gd name="T100" fmla="*/ 791 w 911"/>
                <a:gd name="T101" fmla="*/ 295 h 803"/>
                <a:gd name="T102" fmla="*/ 760 w 911"/>
                <a:gd name="T103" fmla="*/ 276 h 803"/>
                <a:gd name="T104" fmla="*/ 791 w 911"/>
                <a:gd name="T105" fmla="*/ 279 h 803"/>
                <a:gd name="T106" fmla="*/ 848 w 911"/>
                <a:gd name="T107" fmla="*/ 203 h 803"/>
                <a:gd name="T108" fmla="*/ 694 w 911"/>
                <a:gd name="T109" fmla="*/ 154 h 803"/>
                <a:gd name="T110" fmla="*/ 576 w 911"/>
                <a:gd name="T111" fmla="*/ 102 h 803"/>
                <a:gd name="T112" fmla="*/ 493 w 911"/>
                <a:gd name="T113" fmla="*/ 47 h 803"/>
                <a:gd name="T114" fmla="*/ 477 w 911"/>
                <a:gd name="T115" fmla="*/ 61 h 803"/>
                <a:gd name="T116" fmla="*/ 439 w 911"/>
                <a:gd name="T117" fmla="*/ 87 h 803"/>
                <a:gd name="T118" fmla="*/ 215 w 911"/>
                <a:gd name="T119" fmla="*/ 21 h 803"/>
                <a:gd name="T120" fmla="*/ 122 w 911"/>
                <a:gd name="T121" fmla="*/ 85 h 803"/>
                <a:gd name="T122" fmla="*/ 106 w 911"/>
                <a:gd name="T123" fmla="*/ 69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1" h="803">
                  <a:moveTo>
                    <a:pt x="68" y="217"/>
                  </a:moveTo>
                  <a:lnTo>
                    <a:pt x="71" y="217"/>
                  </a:lnTo>
                  <a:lnTo>
                    <a:pt x="73" y="217"/>
                  </a:lnTo>
                  <a:lnTo>
                    <a:pt x="73" y="220"/>
                  </a:lnTo>
                  <a:lnTo>
                    <a:pt x="75" y="220"/>
                  </a:lnTo>
                  <a:lnTo>
                    <a:pt x="78" y="220"/>
                  </a:lnTo>
                  <a:lnTo>
                    <a:pt x="80" y="220"/>
                  </a:lnTo>
                  <a:lnTo>
                    <a:pt x="82" y="220"/>
                  </a:lnTo>
                  <a:lnTo>
                    <a:pt x="85" y="220"/>
                  </a:lnTo>
                  <a:lnTo>
                    <a:pt x="85" y="222"/>
                  </a:lnTo>
                  <a:lnTo>
                    <a:pt x="87" y="222"/>
                  </a:lnTo>
                  <a:lnTo>
                    <a:pt x="87" y="224"/>
                  </a:lnTo>
                  <a:lnTo>
                    <a:pt x="92" y="232"/>
                  </a:lnTo>
                  <a:lnTo>
                    <a:pt x="94" y="232"/>
                  </a:lnTo>
                  <a:lnTo>
                    <a:pt x="94" y="234"/>
                  </a:lnTo>
                  <a:lnTo>
                    <a:pt x="96" y="234"/>
                  </a:lnTo>
                  <a:lnTo>
                    <a:pt x="101" y="236"/>
                  </a:lnTo>
                  <a:lnTo>
                    <a:pt x="106" y="239"/>
                  </a:lnTo>
                  <a:lnTo>
                    <a:pt x="108" y="239"/>
                  </a:lnTo>
                  <a:lnTo>
                    <a:pt x="111" y="239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32" y="241"/>
                  </a:lnTo>
                  <a:lnTo>
                    <a:pt x="132" y="243"/>
                  </a:lnTo>
                  <a:lnTo>
                    <a:pt x="134" y="243"/>
                  </a:lnTo>
                  <a:lnTo>
                    <a:pt x="139" y="243"/>
                  </a:lnTo>
                  <a:lnTo>
                    <a:pt x="139" y="246"/>
                  </a:lnTo>
                  <a:lnTo>
                    <a:pt x="141" y="246"/>
                  </a:lnTo>
                  <a:lnTo>
                    <a:pt x="144" y="246"/>
                  </a:lnTo>
                  <a:lnTo>
                    <a:pt x="144" y="246"/>
                  </a:lnTo>
                  <a:lnTo>
                    <a:pt x="146" y="248"/>
                  </a:lnTo>
                  <a:lnTo>
                    <a:pt x="148" y="248"/>
                  </a:lnTo>
                  <a:lnTo>
                    <a:pt x="151" y="250"/>
                  </a:lnTo>
                  <a:lnTo>
                    <a:pt x="153" y="250"/>
                  </a:lnTo>
                  <a:lnTo>
                    <a:pt x="153" y="253"/>
                  </a:lnTo>
                  <a:lnTo>
                    <a:pt x="156" y="253"/>
                  </a:lnTo>
                  <a:lnTo>
                    <a:pt x="156" y="255"/>
                  </a:lnTo>
                  <a:lnTo>
                    <a:pt x="158" y="255"/>
                  </a:lnTo>
                  <a:lnTo>
                    <a:pt x="158" y="257"/>
                  </a:lnTo>
                  <a:lnTo>
                    <a:pt x="160" y="260"/>
                  </a:lnTo>
                  <a:lnTo>
                    <a:pt x="163" y="265"/>
                  </a:lnTo>
                  <a:lnTo>
                    <a:pt x="160" y="267"/>
                  </a:lnTo>
                  <a:lnTo>
                    <a:pt x="158" y="274"/>
                  </a:lnTo>
                  <a:lnTo>
                    <a:pt x="158" y="279"/>
                  </a:lnTo>
                  <a:lnTo>
                    <a:pt x="156" y="281"/>
                  </a:lnTo>
                  <a:lnTo>
                    <a:pt x="156" y="286"/>
                  </a:lnTo>
                  <a:lnTo>
                    <a:pt x="153" y="288"/>
                  </a:lnTo>
                  <a:lnTo>
                    <a:pt x="151" y="291"/>
                  </a:lnTo>
                  <a:lnTo>
                    <a:pt x="151" y="293"/>
                  </a:lnTo>
                  <a:lnTo>
                    <a:pt x="151" y="295"/>
                  </a:lnTo>
                  <a:lnTo>
                    <a:pt x="148" y="298"/>
                  </a:lnTo>
                  <a:lnTo>
                    <a:pt x="139" y="309"/>
                  </a:lnTo>
                  <a:lnTo>
                    <a:pt x="141" y="312"/>
                  </a:lnTo>
                  <a:lnTo>
                    <a:pt x="139" y="314"/>
                  </a:lnTo>
                  <a:lnTo>
                    <a:pt x="134" y="314"/>
                  </a:lnTo>
                  <a:lnTo>
                    <a:pt x="130" y="319"/>
                  </a:lnTo>
                  <a:lnTo>
                    <a:pt x="127" y="321"/>
                  </a:lnTo>
                  <a:lnTo>
                    <a:pt x="127" y="324"/>
                  </a:lnTo>
                  <a:lnTo>
                    <a:pt x="120" y="328"/>
                  </a:lnTo>
                  <a:lnTo>
                    <a:pt x="113" y="335"/>
                  </a:lnTo>
                  <a:lnTo>
                    <a:pt x="111" y="338"/>
                  </a:lnTo>
                  <a:lnTo>
                    <a:pt x="108" y="340"/>
                  </a:lnTo>
                  <a:lnTo>
                    <a:pt x="106" y="343"/>
                  </a:lnTo>
                  <a:lnTo>
                    <a:pt x="101" y="347"/>
                  </a:lnTo>
                  <a:lnTo>
                    <a:pt x="96" y="352"/>
                  </a:lnTo>
                  <a:lnTo>
                    <a:pt x="94" y="354"/>
                  </a:lnTo>
                  <a:lnTo>
                    <a:pt x="92" y="357"/>
                  </a:lnTo>
                  <a:lnTo>
                    <a:pt x="92" y="359"/>
                  </a:lnTo>
                  <a:lnTo>
                    <a:pt x="92" y="361"/>
                  </a:lnTo>
                  <a:lnTo>
                    <a:pt x="89" y="361"/>
                  </a:lnTo>
                  <a:lnTo>
                    <a:pt x="87" y="366"/>
                  </a:lnTo>
                  <a:lnTo>
                    <a:pt x="87" y="366"/>
                  </a:lnTo>
                  <a:lnTo>
                    <a:pt x="87" y="369"/>
                  </a:lnTo>
                  <a:lnTo>
                    <a:pt x="80" y="373"/>
                  </a:lnTo>
                  <a:lnTo>
                    <a:pt x="75" y="380"/>
                  </a:lnTo>
                  <a:lnTo>
                    <a:pt x="75" y="383"/>
                  </a:lnTo>
                  <a:lnTo>
                    <a:pt x="73" y="385"/>
                  </a:lnTo>
                  <a:lnTo>
                    <a:pt x="73" y="385"/>
                  </a:lnTo>
                  <a:lnTo>
                    <a:pt x="71" y="387"/>
                  </a:lnTo>
                  <a:lnTo>
                    <a:pt x="68" y="390"/>
                  </a:lnTo>
                  <a:lnTo>
                    <a:pt x="68" y="392"/>
                  </a:lnTo>
                  <a:lnTo>
                    <a:pt x="63" y="397"/>
                  </a:lnTo>
                  <a:lnTo>
                    <a:pt x="61" y="402"/>
                  </a:lnTo>
                  <a:lnTo>
                    <a:pt x="59" y="402"/>
                  </a:lnTo>
                  <a:lnTo>
                    <a:pt x="59" y="404"/>
                  </a:lnTo>
                  <a:lnTo>
                    <a:pt x="56" y="406"/>
                  </a:lnTo>
                  <a:lnTo>
                    <a:pt x="56" y="409"/>
                  </a:lnTo>
                  <a:lnTo>
                    <a:pt x="54" y="409"/>
                  </a:lnTo>
                  <a:lnTo>
                    <a:pt x="54" y="411"/>
                  </a:lnTo>
                  <a:lnTo>
                    <a:pt x="52" y="411"/>
                  </a:lnTo>
                  <a:lnTo>
                    <a:pt x="52" y="413"/>
                  </a:lnTo>
                  <a:lnTo>
                    <a:pt x="52" y="416"/>
                  </a:lnTo>
                  <a:lnTo>
                    <a:pt x="49" y="416"/>
                  </a:lnTo>
                  <a:lnTo>
                    <a:pt x="47" y="418"/>
                  </a:lnTo>
                  <a:lnTo>
                    <a:pt x="47" y="421"/>
                  </a:lnTo>
                  <a:lnTo>
                    <a:pt x="45" y="423"/>
                  </a:lnTo>
                  <a:lnTo>
                    <a:pt x="42" y="425"/>
                  </a:lnTo>
                  <a:lnTo>
                    <a:pt x="40" y="432"/>
                  </a:lnTo>
                  <a:lnTo>
                    <a:pt x="40" y="437"/>
                  </a:lnTo>
                  <a:lnTo>
                    <a:pt x="37" y="437"/>
                  </a:lnTo>
                  <a:lnTo>
                    <a:pt x="37" y="439"/>
                  </a:lnTo>
                  <a:lnTo>
                    <a:pt x="35" y="442"/>
                  </a:lnTo>
                  <a:lnTo>
                    <a:pt x="33" y="447"/>
                  </a:lnTo>
                  <a:lnTo>
                    <a:pt x="33" y="449"/>
                  </a:lnTo>
                  <a:lnTo>
                    <a:pt x="33" y="451"/>
                  </a:lnTo>
                  <a:lnTo>
                    <a:pt x="30" y="451"/>
                  </a:lnTo>
                  <a:lnTo>
                    <a:pt x="30" y="454"/>
                  </a:lnTo>
                  <a:lnTo>
                    <a:pt x="30" y="456"/>
                  </a:lnTo>
                  <a:lnTo>
                    <a:pt x="30" y="456"/>
                  </a:lnTo>
                  <a:lnTo>
                    <a:pt x="28" y="461"/>
                  </a:lnTo>
                  <a:lnTo>
                    <a:pt x="26" y="465"/>
                  </a:lnTo>
                  <a:lnTo>
                    <a:pt x="23" y="470"/>
                  </a:lnTo>
                  <a:lnTo>
                    <a:pt x="21" y="473"/>
                  </a:lnTo>
                  <a:lnTo>
                    <a:pt x="19" y="477"/>
                  </a:lnTo>
                  <a:lnTo>
                    <a:pt x="19" y="482"/>
                  </a:lnTo>
                  <a:lnTo>
                    <a:pt x="16" y="484"/>
                  </a:lnTo>
                  <a:lnTo>
                    <a:pt x="16" y="491"/>
                  </a:lnTo>
                  <a:lnTo>
                    <a:pt x="16" y="494"/>
                  </a:lnTo>
                  <a:lnTo>
                    <a:pt x="14" y="494"/>
                  </a:lnTo>
                  <a:lnTo>
                    <a:pt x="14" y="496"/>
                  </a:lnTo>
                  <a:lnTo>
                    <a:pt x="16" y="501"/>
                  </a:lnTo>
                  <a:lnTo>
                    <a:pt x="16" y="503"/>
                  </a:lnTo>
                  <a:lnTo>
                    <a:pt x="16" y="506"/>
                  </a:lnTo>
                  <a:lnTo>
                    <a:pt x="16" y="510"/>
                  </a:lnTo>
                  <a:lnTo>
                    <a:pt x="19" y="522"/>
                  </a:lnTo>
                  <a:lnTo>
                    <a:pt x="19" y="527"/>
                  </a:lnTo>
                  <a:lnTo>
                    <a:pt x="19" y="529"/>
                  </a:lnTo>
                  <a:lnTo>
                    <a:pt x="21" y="539"/>
                  </a:lnTo>
                  <a:lnTo>
                    <a:pt x="21" y="541"/>
                  </a:lnTo>
                  <a:lnTo>
                    <a:pt x="21" y="543"/>
                  </a:lnTo>
                  <a:lnTo>
                    <a:pt x="21" y="546"/>
                  </a:lnTo>
                  <a:lnTo>
                    <a:pt x="21" y="548"/>
                  </a:lnTo>
                  <a:lnTo>
                    <a:pt x="21" y="550"/>
                  </a:lnTo>
                  <a:lnTo>
                    <a:pt x="21" y="553"/>
                  </a:lnTo>
                  <a:lnTo>
                    <a:pt x="21" y="555"/>
                  </a:lnTo>
                  <a:lnTo>
                    <a:pt x="21" y="558"/>
                  </a:lnTo>
                  <a:lnTo>
                    <a:pt x="21" y="560"/>
                  </a:lnTo>
                  <a:lnTo>
                    <a:pt x="23" y="562"/>
                  </a:lnTo>
                  <a:lnTo>
                    <a:pt x="21" y="565"/>
                  </a:lnTo>
                  <a:lnTo>
                    <a:pt x="21" y="567"/>
                  </a:lnTo>
                  <a:lnTo>
                    <a:pt x="23" y="574"/>
                  </a:lnTo>
                  <a:lnTo>
                    <a:pt x="23" y="586"/>
                  </a:lnTo>
                  <a:lnTo>
                    <a:pt x="23" y="588"/>
                  </a:lnTo>
                  <a:lnTo>
                    <a:pt x="23" y="600"/>
                  </a:lnTo>
                  <a:lnTo>
                    <a:pt x="23" y="602"/>
                  </a:lnTo>
                  <a:lnTo>
                    <a:pt x="23" y="607"/>
                  </a:lnTo>
                  <a:lnTo>
                    <a:pt x="21" y="607"/>
                  </a:lnTo>
                  <a:lnTo>
                    <a:pt x="21" y="612"/>
                  </a:lnTo>
                  <a:lnTo>
                    <a:pt x="21" y="619"/>
                  </a:lnTo>
                  <a:lnTo>
                    <a:pt x="21" y="621"/>
                  </a:lnTo>
                  <a:lnTo>
                    <a:pt x="21" y="624"/>
                  </a:lnTo>
                  <a:lnTo>
                    <a:pt x="21" y="626"/>
                  </a:lnTo>
                  <a:lnTo>
                    <a:pt x="19" y="628"/>
                  </a:lnTo>
                  <a:lnTo>
                    <a:pt x="21" y="631"/>
                  </a:lnTo>
                  <a:lnTo>
                    <a:pt x="21" y="633"/>
                  </a:lnTo>
                  <a:lnTo>
                    <a:pt x="21" y="638"/>
                  </a:lnTo>
                  <a:lnTo>
                    <a:pt x="23" y="640"/>
                  </a:lnTo>
                  <a:lnTo>
                    <a:pt x="26" y="643"/>
                  </a:lnTo>
                  <a:lnTo>
                    <a:pt x="26" y="645"/>
                  </a:lnTo>
                  <a:lnTo>
                    <a:pt x="30" y="647"/>
                  </a:lnTo>
                  <a:lnTo>
                    <a:pt x="30" y="652"/>
                  </a:lnTo>
                  <a:lnTo>
                    <a:pt x="33" y="654"/>
                  </a:lnTo>
                  <a:lnTo>
                    <a:pt x="35" y="654"/>
                  </a:lnTo>
                  <a:lnTo>
                    <a:pt x="42" y="666"/>
                  </a:lnTo>
                  <a:lnTo>
                    <a:pt x="45" y="666"/>
                  </a:lnTo>
                  <a:lnTo>
                    <a:pt x="47" y="666"/>
                  </a:lnTo>
                  <a:lnTo>
                    <a:pt x="49" y="669"/>
                  </a:lnTo>
                  <a:lnTo>
                    <a:pt x="52" y="669"/>
                  </a:lnTo>
                  <a:lnTo>
                    <a:pt x="52" y="671"/>
                  </a:lnTo>
                  <a:lnTo>
                    <a:pt x="49" y="671"/>
                  </a:lnTo>
                  <a:lnTo>
                    <a:pt x="49" y="673"/>
                  </a:lnTo>
                  <a:lnTo>
                    <a:pt x="54" y="673"/>
                  </a:lnTo>
                  <a:lnTo>
                    <a:pt x="56" y="676"/>
                  </a:lnTo>
                  <a:lnTo>
                    <a:pt x="71" y="673"/>
                  </a:lnTo>
                  <a:lnTo>
                    <a:pt x="75" y="673"/>
                  </a:lnTo>
                  <a:lnTo>
                    <a:pt x="78" y="676"/>
                  </a:lnTo>
                  <a:lnTo>
                    <a:pt x="80" y="676"/>
                  </a:lnTo>
                  <a:lnTo>
                    <a:pt x="85" y="678"/>
                  </a:lnTo>
                  <a:lnTo>
                    <a:pt x="87" y="680"/>
                  </a:lnTo>
                  <a:lnTo>
                    <a:pt x="87" y="683"/>
                  </a:lnTo>
                  <a:lnTo>
                    <a:pt x="89" y="685"/>
                  </a:lnTo>
                  <a:lnTo>
                    <a:pt x="89" y="688"/>
                  </a:lnTo>
                  <a:lnTo>
                    <a:pt x="92" y="692"/>
                  </a:lnTo>
                  <a:lnTo>
                    <a:pt x="99" y="697"/>
                  </a:lnTo>
                  <a:lnTo>
                    <a:pt x="92" y="695"/>
                  </a:lnTo>
                  <a:lnTo>
                    <a:pt x="92" y="692"/>
                  </a:lnTo>
                  <a:lnTo>
                    <a:pt x="89" y="690"/>
                  </a:lnTo>
                  <a:lnTo>
                    <a:pt x="87" y="688"/>
                  </a:lnTo>
                  <a:lnTo>
                    <a:pt x="87" y="685"/>
                  </a:lnTo>
                  <a:lnTo>
                    <a:pt x="85" y="680"/>
                  </a:lnTo>
                  <a:lnTo>
                    <a:pt x="82" y="680"/>
                  </a:lnTo>
                  <a:lnTo>
                    <a:pt x="80" y="678"/>
                  </a:lnTo>
                  <a:lnTo>
                    <a:pt x="71" y="678"/>
                  </a:lnTo>
                  <a:lnTo>
                    <a:pt x="63" y="678"/>
                  </a:lnTo>
                  <a:lnTo>
                    <a:pt x="61" y="678"/>
                  </a:lnTo>
                  <a:lnTo>
                    <a:pt x="61" y="680"/>
                  </a:lnTo>
                  <a:lnTo>
                    <a:pt x="56" y="685"/>
                  </a:lnTo>
                  <a:lnTo>
                    <a:pt x="56" y="688"/>
                  </a:lnTo>
                  <a:lnTo>
                    <a:pt x="56" y="690"/>
                  </a:lnTo>
                  <a:lnTo>
                    <a:pt x="54" y="690"/>
                  </a:lnTo>
                  <a:lnTo>
                    <a:pt x="52" y="697"/>
                  </a:lnTo>
                  <a:lnTo>
                    <a:pt x="49" y="702"/>
                  </a:lnTo>
                  <a:lnTo>
                    <a:pt x="52" y="704"/>
                  </a:lnTo>
                  <a:lnTo>
                    <a:pt x="52" y="706"/>
                  </a:lnTo>
                  <a:lnTo>
                    <a:pt x="54" y="709"/>
                  </a:lnTo>
                  <a:lnTo>
                    <a:pt x="54" y="711"/>
                  </a:lnTo>
                  <a:lnTo>
                    <a:pt x="54" y="713"/>
                  </a:lnTo>
                  <a:lnTo>
                    <a:pt x="54" y="716"/>
                  </a:lnTo>
                  <a:lnTo>
                    <a:pt x="54" y="718"/>
                  </a:lnTo>
                  <a:lnTo>
                    <a:pt x="54" y="721"/>
                  </a:lnTo>
                  <a:lnTo>
                    <a:pt x="52" y="721"/>
                  </a:lnTo>
                  <a:lnTo>
                    <a:pt x="52" y="723"/>
                  </a:lnTo>
                  <a:lnTo>
                    <a:pt x="52" y="725"/>
                  </a:lnTo>
                  <a:lnTo>
                    <a:pt x="45" y="730"/>
                  </a:lnTo>
                  <a:lnTo>
                    <a:pt x="45" y="732"/>
                  </a:lnTo>
                  <a:lnTo>
                    <a:pt x="45" y="735"/>
                  </a:lnTo>
                  <a:lnTo>
                    <a:pt x="47" y="737"/>
                  </a:lnTo>
                  <a:lnTo>
                    <a:pt x="49" y="737"/>
                  </a:lnTo>
                  <a:lnTo>
                    <a:pt x="52" y="737"/>
                  </a:lnTo>
                  <a:lnTo>
                    <a:pt x="52" y="739"/>
                  </a:lnTo>
                  <a:lnTo>
                    <a:pt x="49" y="739"/>
                  </a:lnTo>
                  <a:lnTo>
                    <a:pt x="49" y="742"/>
                  </a:lnTo>
                  <a:lnTo>
                    <a:pt x="47" y="742"/>
                  </a:lnTo>
                  <a:lnTo>
                    <a:pt x="47" y="744"/>
                  </a:lnTo>
                  <a:lnTo>
                    <a:pt x="45" y="744"/>
                  </a:lnTo>
                  <a:lnTo>
                    <a:pt x="42" y="744"/>
                  </a:lnTo>
                  <a:lnTo>
                    <a:pt x="37" y="742"/>
                  </a:lnTo>
                  <a:lnTo>
                    <a:pt x="35" y="742"/>
                  </a:lnTo>
                  <a:lnTo>
                    <a:pt x="30" y="744"/>
                  </a:lnTo>
                  <a:lnTo>
                    <a:pt x="28" y="747"/>
                  </a:lnTo>
                  <a:lnTo>
                    <a:pt x="23" y="751"/>
                  </a:lnTo>
                  <a:lnTo>
                    <a:pt x="21" y="754"/>
                  </a:lnTo>
                  <a:lnTo>
                    <a:pt x="19" y="758"/>
                  </a:lnTo>
                  <a:lnTo>
                    <a:pt x="2" y="777"/>
                  </a:lnTo>
                  <a:lnTo>
                    <a:pt x="2" y="780"/>
                  </a:lnTo>
                  <a:lnTo>
                    <a:pt x="0" y="782"/>
                  </a:lnTo>
                  <a:lnTo>
                    <a:pt x="0" y="782"/>
                  </a:lnTo>
                  <a:lnTo>
                    <a:pt x="0" y="784"/>
                  </a:lnTo>
                  <a:lnTo>
                    <a:pt x="2" y="787"/>
                  </a:lnTo>
                  <a:lnTo>
                    <a:pt x="4" y="789"/>
                  </a:lnTo>
                  <a:lnTo>
                    <a:pt x="7" y="791"/>
                  </a:lnTo>
                  <a:lnTo>
                    <a:pt x="21" y="791"/>
                  </a:lnTo>
                  <a:lnTo>
                    <a:pt x="30" y="794"/>
                  </a:lnTo>
                  <a:lnTo>
                    <a:pt x="30" y="796"/>
                  </a:lnTo>
                  <a:lnTo>
                    <a:pt x="33" y="796"/>
                  </a:lnTo>
                  <a:lnTo>
                    <a:pt x="40" y="801"/>
                  </a:lnTo>
                  <a:lnTo>
                    <a:pt x="45" y="803"/>
                  </a:lnTo>
                  <a:lnTo>
                    <a:pt x="47" y="803"/>
                  </a:lnTo>
                  <a:lnTo>
                    <a:pt x="49" y="803"/>
                  </a:lnTo>
                  <a:lnTo>
                    <a:pt x="52" y="803"/>
                  </a:lnTo>
                  <a:lnTo>
                    <a:pt x="52" y="801"/>
                  </a:lnTo>
                  <a:lnTo>
                    <a:pt x="61" y="796"/>
                  </a:lnTo>
                  <a:lnTo>
                    <a:pt x="63" y="796"/>
                  </a:lnTo>
                  <a:lnTo>
                    <a:pt x="66" y="796"/>
                  </a:lnTo>
                  <a:lnTo>
                    <a:pt x="68" y="796"/>
                  </a:lnTo>
                  <a:lnTo>
                    <a:pt x="68" y="794"/>
                  </a:lnTo>
                  <a:lnTo>
                    <a:pt x="71" y="794"/>
                  </a:lnTo>
                  <a:lnTo>
                    <a:pt x="73" y="794"/>
                  </a:lnTo>
                  <a:lnTo>
                    <a:pt x="78" y="789"/>
                  </a:lnTo>
                  <a:lnTo>
                    <a:pt x="80" y="787"/>
                  </a:lnTo>
                  <a:lnTo>
                    <a:pt x="82" y="782"/>
                  </a:lnTo>
                  <a:lnTo>
                    <a:pt x="82" y="777"/>
                  </a:lnTo>
                  <a:lnTo>
                    <a:pt x="85" y="775"/>
                  </a:lnTo>
                  <a:lnTo>
                    <a:pt x="85" y="777"/>
                  </a:lnTo>
                  <a:lnTo>
                    <a:pt x="104" y="754"/>
                  </a:lnTo>
                  <a:lnTo>
                    <a:pt x="104" y="751"/>
                  </a:lnTo>
                  <a:lnTo>
                    <a:pt x="106" y="749"/>
                  </a:lnTo>
                  <a:lnTo>
                    <a:pt x="108" y="749"/>
                  </a:lnTo>
                  <a:lnTo>
                    <a:pt x="113" y="747"/>
                  </a:lnTo>
                  <a:lnTo>
                    <a:pt x="118" y="744"/>
                  </a:lnTo>
                  <a:lnTo>
                    <a:pt x="118" y="742"/>
                  </a:lnTo>
                  <a:lnTo>
                    <a:pt x="122" y="739"/>
                  </a:lnTo>
                  <a:lnTo>
                    <a:pt x="122" y="737"/>
                  </a:lnTo>
                  <a:lnTo>
                    <a:pt x="125" y="737"/>
                  </a:lnTo>
                  <a:lnTo>
                    <a:pt x="127" y="732"/>
                  </a:lnTo>
                  <a:lnTo>
                    <a:pt x="132" y="725"/>
                  </a:lnTo>
                  <a:lnTo>
                    <a:pt x="132" y="723"/>
                  </a:lnTo>
                  <a:lnTo>
                    <a:pt x="130" y="716"/>
                  </a:lnTo>
                  <a:lnTo>
                    <a:pt x="122" y="709"/>
                  </a:lnTo>
                  <a:lnTo>
                    <a:pt x="118" y="704"/>
                  </a:lnTo>
                  <a:lnTo>
                    <a:pt x="115" y="704"/>
                  </a:lnTo>
                  <a:lnTo>
                    <a:pt x="111" y="702"/>
                  </a:lnTo>
                  <a:lnTo>
                    <a:pt x="118" y="704"/>
                  </a:lnTo>
                  <a:lnTo>
                    <a:pt x="125" y="706"/>
                  </a:lnTo>
                  <a:lnTo>
                    <a:pt x="134" y="709"/>
                  </a:lnTo>
                  <a:lnTo>
                    <a:pt x="137" y="709"/>
                  </a:lnTo>
                  <a:lnTo>
                    <a:pt x="139" y="711"/>
                  </a:lnTo>
                  <a:lnTo>
                    <a:pt x="141" y="711"/>
                  </a:lnTo>
                  <a:lnTo>
                    <a:pt x="144" y="711"/>
                  </a:lnTo>
                  <a:lnTo>
                    <a:pt x="144" y="711"/>
                  </a:lnTo>
                  <a:lnTo>
                    <a:pt x="146" y="711"/>
                  </a:lnTo>
                  <a:lnTo>
                    <a:pt x="146" y="709"/>
                  </a:lnTo>
                  <a:lnTo>
                    <a:pt x="148" y="709"/>
                  </a:lnTo>
                  <a:lnTo>
                    <a:pt x="151" y="706"/>
                  </a:lnTo>
                  <a:lnTo>
                    <a:pt x="153" y="706"/>
                  </a:lnTo>
                  <a:lnTo>
                    <a:pt x="153" y="704"/>
                  </a:lnTo>
                  <a:lnTo>
                    <a:pt x="156" y="704"/>
                  </a:lnTo>
                  <a:lnTo>
                    <a:pt x="156" y="702"/>
                  </a:lnTo>
                  <a:lnTo>
                    <a:pt x="160" y="699"/>
                  </a:lnTo>
                  <a:lnTo>
                    <a:pt x="165" y="697"/>
                  </a:lnTo>
                  <a:lnTo>
                    <a:pt x="165" y="695"/>
                  </a:lnTo>
                  <a:lnTo>
                    <a:pt x="163" y="695"/>
                  </a:lnTo>
                  <a:lnTo>
                    <a:pt x="165" y="692"/>
                  </a:lnTo>
                  <a:lnTo>
                    <a:pt x="167" y="692"/>
                  </a:lnTo>
                  <a:lnTo>
                    <a:pt x="170" y="690"/>
                  </a:lnTo>
                  <a:lnTo>
                    <a:pt x="172" y="688"/>
                  </a:lnTo>
                  <a:lnTo>
                    <a:pt x="174" y="685"/>
                  </a:lnTo>
                  <a:lnTo>
                    <a:pt x="174" y="683"/>
                  </a:lnTo>
                  <a:lnTo>
                    <a:pt x="177" y="683"/>
                  </a:lnTo>
                  <a:lnTo>
                    <a:pt x="177" y="680"/>
                  </a:lnTo>
                  <a:lnTo>
                    <a:pt x="179" y="680"/>
                  </a:lnTo>
                  <a:lnTo>
                    <a:pt x="182" y="678"/>
                  </a:lnTo>
                  <a:lnTo>
                    <a:pt x="182" y="676"/>
                  </a:lnTo>
                  <a:lnTo>
                    <a:pt x="184" y="676"/>
                  </a:lnTo>
                  <a:lnTo>
                    <a:pt x="184" y="673"/>
                  </a:lnTo>
                  <a:lnTo>
                    <a:pt x="186" y="673"/>
                  </a:lnTo>
                  <a:lnTo>
                    <a:pt x="186" y="671"/>
                  </a:lnTo>
                  <a:lnTo>
                    <a:pt x="189" y="671"/>
                  </a:lnTo>
                  <a:lnTo>
                    <a:pt x="189" y="669"/>
                  </a:lnTo>
                  <a:lnTo>
                    <a:pt x="191" y="669"/>
                  </a:lnTo>
                  <a:lnTo>
                    <a:pt x="193" y="669"/>
                  </a:lnTo>
                  <a:lnTo>
                    <a:pt x="191" y="669"/>
                  </a:lnTo>
                  <a:lnTo>
                    <a:pt x="193" y="669"/>
                  </a:lnTo>
                  <a:lnTo>
                    <a:pt x="196" y="669"/>
                  </a:lnTo>
                  <a:lnTo>
                    <a:pt x="198" y="666"/>
                  </a:lnTo>
                  <a:lnTo>
                    <a:pt x="200" y="664"/>
                  </a:lnTo>
                  <a:lnTo>
                    <a:pt x="200" y="664"/>
                  </a:lnTo>
                  <a:lnTo>
                    <a:pt x="200" y="662"/>
                  </a:lnTo>
                  <a:lnTo>
                    <a:pt x="203" y="662"/>
                  </a:lnTo>
                  <a:lnTo>
                    <a:pt x="205" y="662"/>
                  </a:lnTo>
                  <a:lnTo>
                    <a:pt x="207" y="662"/>
                  </a:lnTo>
                  <a:lnTo>
                    <a:pt x="210" y="662"/>
                  </a:lnTo>
                  <a:lnTo>
                    <a:pt x="212" y="662"/>
                  </a:lnTo>
                  <a:lnTo>
                    <a:pt x="215" y="659"/>
                  </a:lnTo>
                  <a:lnTo>
                    <a:pt x="217" y="659"/>
                  </a:lnTo>
                  <a:lnTo>
                    <a:pt x="224" y="659"/>
                  </a:lnTo>
                  <a:lnTo>
                    <a:pt x="224" y="657"/>
                  </a:lnTo>
                  <a:lnTo>
                    <a:pt x="224" y="654"/>
                  </a:lnTo>
                  <a:lnTo>
                    <a:pt x="226" y="654"/>
                  </a:lnTo>
                  <a:lnTo>
                    <a:pt x="229" y="654"/>
                  </a:lnTo>
                  <a:lnTo>
                    <a:pt x="231" y="654"/>
                  </a:lnTo>
                  <a:lnTo>
                    <a:pt x="233" y="654"/>
                  </a:lnTo>
                  <a:lnTo>
                    <a:pt x="236" y="654"/>
                  </a:lnTo>
                  <a:lnTo>
                    <a:pt x="238" y="654"/>
                  </a:lnTo>
                  <a:lnTo>
                    <a:pt x="238" y="652"/>
                  </a:lnTo>
                  <a:lnTo>
                    <a:pt x="241" y="652"/>
                  </a:lnTo>
                  <a:lnTo>
                    <a:pt x="243" y="652"/>
                  </a:lnTo>
                  <a:lnTo>
                    <a:pt x="243" y="650"/>
                  </a:lnTo>
                  <a:lnTo>
                    <a:pt x="245" y="650"/>
                  </a:lnTo>
                  <a:lnTo>
                    <a:pt x="245" y="654"/>
                  </a:lnTo>
                  <a:lnTo>
                    <a:pt x="248" y="654"/>
                  </a:lnTo>
                  <a:lnTo>
                    <a:pt x="250" y="654"/>
                  </a:lnTo>
                  <a:lnTo>
                    <a:pt x="252" y="654"/>
                  </a:lnTo>
                  <a:lnTo>
                    <a:pt x="255" y="654"/>
                  </a:lnTo>
                  <a:lnTo>
                    <a:pt x="255" y="652"/>
                  </a:lnTo>
                  <a:lnTo>
                    <a:pt x="257" y="652"/>
                  </a:lnTo>
                  <a:lnTo>
                    <a:pt x="257" y="652"/>
                  </a:lnTo>
                  <a:lnTo>
                    <a:pt x="262" y="652"/>
                  </a:lnTo>
                  <a:lnTo>
                    <a:pt x="262" y="657"/>
                  </a:lnTo>
                  <a:lnTo>
                    <a:pt x="264" y="657"/>
                  </a:lnTo>
                  <a:lnTo>
                    <a:pt x="264" y="654"/>
                  </a:lnTo>
                  <a:lnTo>
                    <a:pt x="267" y="654"/>
                  </a:lnTo>
                  <a:lnTo>
                    <a:pt x="269" y="657"/>
                  </a:lnTo>
                  <a:lnTo>
                    <a:pt x="271" y="657"/>
                  </a:lnTo>
                  <a:lnTo>
                    <a:pt x="274" y="657"/>
                  </a:lnTo>
                  <a:lnTo>
                    <a:pt x="276" y="657"/>
                  </a:lnTo>
                  <a:lnTo>
                    <a:pt x="278" y="654"/>
                  </a:lnTo>
                  <a:lnTo>
                    <a:pt x="274" y="662"/>
                  </a:lnTo>
                  <a:lnTo>
                    <a:pt x="276" y="659"/>
                  </a:lnTo>
                  <a:lnTo>
                    <a:pt x="278" y="657"/>
                  </a:lnTo>
                  <a:lnTo>
                    <a:pt x="278" y="659"/>
                  </a:lnTo>
                  <a:lnTo>
                    <a:pt x="278" y="662"/>
                  </a:lnTo>
                  <a:lnTo>
                    <a:pt x="281" y="662"/>
                  </a:lnTo>
                  <a:lnTo>
                    <a:pt x="283" y="662"/>
                  </a:lnTo>
                  <a:lnTo>
                    <a:pt x="285" y="662"/>
                  </a:lnTo>
                  <a:lnTo>
                    <a:pt x="288" y="664"/>
                  </a:lnTo>
                  <a:lnTo>
                    <a:pt x="290" y="664"/>
                  </a:lnTo>
                  <a:lnTo>
                    <a:pt x="290" y="666"/>
                  </a:lnTo>
                  <a:lnTo>
                    <a:pt x="290" y="669"/>
                  </a:lnTo>
                  <a:lnTo>
                    <a:pt x="293" y="669"/>
                  </a:lnTo>
                  <a:lnTo>
                    <a:pt x="295" y="669"/>
                  </a:lnTo>
                  <a:lnTo>
                    <a:pt x="297" y="669"/>
                  </a:lnTo>
                  <a:lnTo>
                    <a:pt x="297" y="671"/>
                  </a:lnTo>
                  <a:lnTo>
                    <a:pt x="300" y="673"/>
                  </a:lnTo>
                  <a:lnTo>
                    <a:pt x="302" y="676"/>
                  </a:lnTo>
                  <a:lnTo>
                    <a:pt x="304" y="676"/>
                  </a:lnTo>
                  <a:lnTo>
                    <a:pt x="311" y="678"/>
                  </a:lnTo>
                  <a:lnTo>
                    <a:pt x="311" y="676"/>
                  </a:lnTo>
                  <a:lnTo>
                    <a:pt x="314" y="676"/>
                  </a:lnTo>
                  <a:lnTo>
                    <a:pt x="314" y="676"/>
                  </a:lnTo>
                  <a:lnTo>
                    <a:pt x="316" y="676"/>
                  </a:lnTo>
                  <a:lnTo>
                    <a:pt x="319" y="676"/>
                  </a:lnTo>
                  <a:lnTo>
                    <a:pt x="321" y="676"/>
                  </a:lnTo>
                  <a:lnTo>
                    <a:pt x="323" y="676"/>
                  </a:lnTo>
                  <a:lnTo>
                    <a:pt x="323" y="673"/>
                  </a:lnTo>
                  <a:lnTo>
                    <a:pt x="326" y="673"/>
                  </a:lnTo>
                  <a:lnTo>
                    <a:pt x="328" y="673"/>
                  </a:lnTo>
                  <a:lnTo>
                    <a:pt x="330" y="673"/>
                  </a:lnTo>
                  <a:lnTo>
                    <a:pt x="333" y="673"/>
                  </a:lnTo>
                  <a:lnTo>
                    <a:pt x="335" y="673"/>
                  </a:lnTo>
                  <a:lnTo>
                    <a:pt x="337" y="673"/>
                  </a:lnTo>
                  <a:lnTo>
                    <a:pt x="340" y="673"/>
                  </a:lnTo>
                  <a:lnTo>
                    <a:pt x="342" y="673"/>
                  </a:lnTo>
                  <a:lnTo>
                    <a:pt x="344" y="673"/>
                  </a:lnTo>
                  <a:lnTo>
                    <a:pt x="344" y="676"/>
                  </a:lnTo>
                  <a:lnTo>
                    <a:pt x="344" y="678"/>
                  </a:lnTo>
                  <a:lnTo>
                    <a:pt x="347" y="678"/>
                  </a:lnTo>
                  <a:lnTo>
                    <a:pt x="344" y="680"/>
                  </a:lnTo>
                  <a:lnTo>
                    <a:pt x="344" y="683"/>
                  </a:lnTo>
                  <a:lnTo>
                    <a:pt x="359" y="683"/>
                  </a:lnTo>
                  <a:lnTo>
                    <a:pt x="359" y="680"/>
                  </a:lnTo>
                  <a:lnTo>
                    <a:pt x="363" y="680"/>
                  </a:lnTo>
                  <a:lnTo>
                    <a:pt x="366" y="683"/>
                  </a:lnTo>
                  <a:lnTo>
                    <a:pt x="370" y="685"/>
                  </a:lnTo>
                  <a:lnTo>
                    <a:pt x="373" y="683"/>
                  </a:lnTo>
                  <a:lnTo>
                    <a:pt x="375" y="683"/>
                  </a:lnTo>
                  <a:lnTo>
                    <a:pt x="378" y="683"/>
                  </a:lnTo>
                  <a:lnTo>
                    <a:pt x="382" y="680"/>
                  </a:lnTo>
                  <a:lnTo>
                    <a:pt x="382" y="678"/>
                  </a:lnTo>
                  <a:lnTo>
                    <a:pt x="394" y="666"/>
                  </a:lnTo>
                  <a:lnTo>
                    <a:pt x="404" y="654"/>
                  </a:lnTo>
                  <a:lnTo>
                    <a:pt x="404" y="650"/>
                  </a:lnTo>
                  <a:lnTo>
                    <a:pt x="389" y="621"/>
                  </a:lnTo>
                  <a:lnTo>
                    <a:pt x="389" y="617"/>
                  </a:lnTo>
                  <a:lnTo>
                    <a:pt x="387" y="617"/>
                  </a:lnTo>
                  <a:lnTo>
                    <a:pt x="382" y="612"/>
                  </a:lnTo>
                  <a:lnTo>
                    <a:pt x="380" y="610"/>
                  </a:lnTo>
                  <a:lnTo>
                    <a:pt x="378" y="610"/>
                  </a:lnTo>
                  <a:lnTo>
                    <a:pt x="368" y="605"/>
                  </a:lnTo>
                  <a:lnTo>
                    <a:pt x="363" y="602"/>
                  </a:lnTo>
                  <a:lnTo>
                    <a:pt x="354" y="600"/>
                  </a:lnTo>
                  <a:lnTo>
                    <a:pt x="354" y="598"/>
                  </a:lnTo>
                  <a:lnTo>
                    <a:pt x="354" y="595"/>
                  </a:lnTo>
                  <a:lnTo>
                    <a:pt x="382" y="602"/>
                  </a:lnTo>
                  <a:lnTo>
                    <a:pt x="385" y="602"/>
                  </a:lnTo>
                  <a:lnTo>
                    <a:pt x="387" y="605"/>
                  </a:lnTo>
                  <a:lnTo>
                    <a:pt x="394" y="612"/>
                  </a:lnTo>
                  <a:lnTo>
                    <a:pt x="401" y="619"/>
                  </a:lnTo>
                  <a:lnTo>
                    <a:pt x="408" y="626"/>
                  </a:lnTo>
                  <a:lnTo>
                    <a:pt x="427" y="628"/>
                  </a:lnTo>
                  <a:lnTo>
                    <a:pt x="437" y="631"/>
                  </a:lnTo>
                  <a:lnTo>
                    <a:pt x="439" y="631"/>
                  </a:lnTo>
                  <a:lnTo>
                    <a:pt x="446" y="633"/>
                  </a:lnTo>
                  <a:lnTo>
                    <a:pt x="448" y="633"/>
                  </a:lnTo>
                  <a:lnTo>
                    <a:pt x="451" y="633"/>
                  </a:lnTo>
                  <a:lnTo>
                    <a:pt x="453" y="631"/>
                  </a:lnTo>
                  <a:lnTo>
                    <a:pt x="456" y="631"/>
                  </a:lnTo>
                  <a:lnTo>
                    <a:pt x="458" y="631"/>
                  </a:lnTo>
                  <a:lnTo>
                    <a:pt x="458" y="628"/>
                  </a:lnTo>
                  <a:lnTo>
                    <a:pt x="460" y="636"/>
                  </a:lnTo>
                  <a:lnTo>
                    <a:pt x="460" y="638"/>
                  </a:lnTo>
                  <a:lnTo>
                    <a:pt x="463" y="640"/>
                  </a:lnTo>
                  <a:lnTo>
                    <a:pt x="463" y="643"/>
                  </a:lnTo>
                  <a:lnTo>
                    <a:pt x="460" y="647"/>
                  </a:lnTo>
                  <a:lnTo>
                    <a:pt x="460" y="650"/>
                  </a:lnTo>
                  <a:lnTo>
                    <a:pt x="463" y="650"/>
                  </a:lnTo>
                  <a:lnTo>
                    <a:pt x="463" y="652"/>
                  </a:lnTo>
                  <a:lnTo>
                    <a:pt x="463" y="654"/>
                  </a:lnTo>
                  <a:lnTo>
                    <a:pt x="463" y="657"/>
                  </a:lnTo>
                  <a:lnTo>
                    <a:pt x="465" y="659"/>
                  </a:lnTo>
                  <a:lnTo>
                    <a:pt x="472" y="662"/>
                  </a:lnTo>
                  <a:lnTo>
                    <a:pt x="472" y="659"/>
                  </a:lnTo>
                  <a:lnTo>
                    <a:pt x="474" y="659"/>
                  </a:lnTo>
                  <a:lnTo>
                    <a:pt x="477" y="659"/>
                  </a:lnTo>
                  <a:lnTo>
                    <a:pt x="479" y="659"/>
                  </a:lnTo>
                  <a:lnTo>
                    <a:pt x="479" y="662"/>
                  </a:lnTo>
                  <a:lnTo>
                    <a:pt x="479" y="664"/>
                  </a:lnTo>
                  <a:lnTo>
                    <a:pt x="481" y="664"/>
                  </a:lnTo>
                  <a:lnTo>
                    <a:pt x="484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89" y="664"/>
                  </a:lnTo>
                  <a:lnTo>
                    <a:pt x="496" y="664"/>
                  </a:lnTo>
                  <a:lnTo>
                    <a:pt x="498" y="664"/>
                  </a:lnTo>
                  <a:lnTo>
                    <a:pt x="500" y="664"/>
                  </a:lnTo>
                  <a:lnTo>
                    <a:pt x="503" y="664"/>
                  </a:lnTo>
                  <a:lnTo>
                    <a:pt x="505" y="664"/>
                  </a:lnTo>
                  <a:lnTo>
                    <a:pt x="507" y="664"/>
                  </a:lnTo>
                  <a:lnTo>
                    <a:pt x="510" y="664"/>
                  </a:lnTo>
                  <a:lnTo>
                    <a:pt x="512" y="664"/>
                  </a:lnTo>
                  <a:lnTo>
                    <a:pt x="512" y="662"/>
                  </a:lnTo>
                  <a:lnTo>
                    <a:pt x="515" y="662"/>
                  </a:lnTo>
                  <a:lnTo>
                    <a:pt x="517" y="662"/>
                  </a:lnTo>
                  <a:lnTo>
                    <a:pt x="519" y="662"/>
                  </a:lnTo>
                  <a:lnTo>
                    <a:pt x="519" y="664"/>
                  </a:lnTo>
                  <a:lnTo>
                    <a:pt x="522" y="664"/>
                  </a:lnTo>
                  <a:lnTo>
                    <a:pt x="522" y="662"/>
                  </a:lnTo>
                  <a:lnTo>
                    <a:pt x="524" y="662"/>
                  </a:lnTo>
                  <a:lnTo>
                    <a:pt x="526" y="662"/>
                  </a:lnTo>
                  <a:lnTo>
                    <a:pt x="526" y="659"/>
                  </a:lnTo>
                  <a:lnTo>
                    <a:pt x="529" y="659"/>
                  </a:lnTo>
                  <a:lnTo>
                    <a:pt x="529" y="657"/>
                  </a:lnTo>
                  <a:lnTo>
                    <a:pt x="526" y="654"/>
                  </a:lnTo>
                  <a:lnTo>
                    <a:pt x="524" y="654"/>
                  </a:lnTo>
                  <a:lnTo>
                    <a:pt x="522" y="652"/>
                  </a:lnTo>
                  <a:lnTo>
                    <a:pt x="522" y="650"/>
                  </a:lnTo>
                  <a:lnTo>
                    <a:pt x="522" y="647"/>
                  </a:lnTo>
                  <a:lnTo>
                    <a:pt x="522" y="645"/>
                  </a:lnTo>
                  <a:lnTo>
                    <a:pt x="519" y="645"/>
                  </a:lnTo>
                  <a:lnTo>
                    <a:pt x="517" y="645"/>
                  </a:lnTo>
                  <a:lnTo>
                    <a:pt x="517" y="643"/>
                  </a:lnTo>
                  <a:lnTo>
                    <a:pt x="519" y="640"/>
                  </a:lnTo>
                  <a:lnTo>
                    <a:pt x="517" y="640"/>
                  </a:lnTo>
                  <a:lnTo>
                    <a:pt x="515" y="643"/>
                  </a:lnTo>
                  <a:lnTo>
                    <a:pt x="515" y="640"/>
                  </a:lnTo>
                  <a:lnTo>
                    <a:pt x="512" y="640"/>
                  </a:lnTo>
                  <a:lnTo>
                    <a:pt x="512" y="638"/>
                  </a:lnTo>
                  <a:lnTo>
                    <a:pt x="512" y="636"/>
                  </a:lnTo>
                  <a:lnTo>
                    <a:pt x="512" y="633"/>
                  </a:lnTo>
                  <a:lnTo>
                    <a:pt x="512" y="631"/>
                  </a:lnTo>
                  <a:lnTo>
                    <a:pt x="515" y="631"/>
                  </a:lnTo>
                  <a:lnTo>
                    <a:pt x="515" y="628"/>
                  </a:lnTo>
                  <a:lnTo>
                    <a:pt x="515" y="626"/>
                  </a:lnTo>
                  <a:lnTo>
                    <a:pt x="517" y="626"/>
                  </a:lnTo>
                  <a:lnTo>
                    <a:pt x="517" y="624"/>
                  </a:lnTo>
                  <a:lnTo>
                    <a:pt x="517" y="621"/>
                  </a:lnTo>
                  <a:lnTo>
                    <a:pt x="517" y="619"/>
                  </a:lnTo>
                  <a:lnTo>
                    <a:pt x="519" y="619"/>
                  </a:lnTo>
                  <a:lnTo>
                    <a:pt x="519" y="617"/>
                  </a:lnTo>
                  <a:lnTo>
                    <a:pt x="517" y="617"/>
                  </a:lnTo>
                  <a:lnTo>
                    <a:pt x="517" y="614"/>
                  </a:lnTo>
                  <a:lnTo>
                    <a:pt x="515" y="614"/>
                  </a:lnTo>
                  <a:lnTo>
                    <a:pt x="515" y="612"/>
                  </a:lnTo>
                  <a:lnTo>
                    <a:pt x="512" y="612"/>
                  </a:lnTo>
                  <a:lnTo>
                    <a:pt x="510" y="612"/>
                  </a:lnTo>
                  <a:lnTo>
                    <a:pt x="510" y="612"/>
                  </a:lnTo>
                  <a:lnTo>
                    <a:pt x="507" y="612"/>
                  </a:lnTo>
                  <a:lnTo>
                    <a:pt x="505" y="612"/>
                  </a:lnTo>
                  <a:lnTo>
                    <a:pt x="505" y="610"/>
                  </a:lnTo>
                  <a:lnTo>
                    <a:pt x="503" y="610"/>
                  </a:lnTo>
                  <a:lnTo>
                    <a:pt x="500" y="610"/>
                  </a:lnTo>
                  <a:lnTo>
                    <a:pt x="498" y="610"/>
                  </a:lnTo>
                  <a:lnTo>
                    <a:pt x="496" y="610"/>
                  </a:lnTo>
                  <a:lnTo>
                    <a:pt x="493" y="610"/>
                  </a:lnTo>
                  <a:lnTo>
                    <a:pt x="491" y="612"/>
                  </a:lnTo>
                  <a:lnTo>
                    <a:pt x="489" y="610"/>
                  </a:lnTo>
                  <a:lnTo>
                    <a:pt x="491" y="610"/>
                  </a:lnTo>
                  <a:lnTo>
                    <a:pt x="493" y="610"/>
                  </a:lnTo>
                  <a:lnTo>
                    <a:pt x="496" y="607"/>
                  </a:lnTo>
                  <a:lnTo>
                    <a:pt x="496" y="605"/>
                  </a:lnTo>
                  <a:lnTo>
                    <a:pt x="498" y="605"/>
                  </a:lnTo>
                  <a:lnTo>
                    <a:pt x="500" y="605"/>
                  </a:lnTo>
                  <a:lnTo>
                    <a:pt x="503" y="605"/>
                  </a:lnTo>
                  <a:lnTo>
                    <a:pt x="507" y="607"/>
                  </a:lnTo>
                  <a:lnTo>
                    <a:pt x="510" y="610"/>
                  </a:lnTo>
                  <a:lnTo>
                    <a:pt x="512" y="612"/>
                  </a:lnTo>
                  <a:lnTo>
                    <a:pt x="517" y="612"/>
                  </a:lnTo>
                  <a:lnTo>
                    <a:pt x="519" y="612"/>
                  </a:lnTo>
                  <a:lnTo>
                    <a:pt x="524" y="614"/>
                  </a:lnTo>
                  <a:lnTo>
                    <a:pt x="526" y="621"/>
                  </a:lnTo>
                  <a:lnTo>
                    <a:pt x="529" y="624"/>
                  </a:lnTo>
                  <a:lnTo>
                    <a:pt x="529" y="626"/>
                  </a:lnTo>
                  <a:lnTo>
                    <a:pt x="531" y="626"/>
                  </a:lnTo>
                  <a:lnTo>
                    <a:pt x="536" y="626"/>
                  </a:lnTo>
                  <a:lnTo>
                    <a:pt x="536" y="624"/>
                  </a:lnTo>
                  <a:lnTo>
                    <a:pt x="538" y="621"/>
                  </a:lnTo>
                  <a:lnTo>
                    <a:pt x="541" y="619"/>
                  </a:lnTo>
                  <a:lnTo>
                    <a:pt x="543" y="619"/>
                  </a:lnTo>
                  <a:lnTo>
                    <a:pt x="543" y="617"/>
                  </a:lnTo>
                  <a:lnTo>
                    <a:pt x="543" y="614"/>
                  </a:lnTo>
                  <a:lnTo>
                    <a:pt x="543" y="612"/>
                  </a:lnTo>
                  <a:lnTo>
                    <a:pt x="543" y="612"/>
                  </a:lnTo>
                  <a:lnTo>
                    <a:pt x="543" y="612"/>
                  </a:lnTo>
                  <a:lnTo>
                    <a:pt x="545" y="610"/>
                  </a:lnTo>
                  <a:lnTo>
                    <a:pt x="545" y="607"/>
                  </a:lnTo>
                  <a:lnTo>
                    <a:pt x="545" y="605"/>
                  </a:lnTo>
                  <a:lnTo>
                    <a:pt x="548" y="602"/>
                  </a:lnTo>
                  <a:lnTo>
                    <a:pt x="548" y="600"/>
                  </a:lnTo>
                  <a:lnTo>
                    <a:pt x="550" y="598"/>
                  </a:lnTo>
                  <a:lnTo>
                    <a:pt x="552" y="595"/>
                  </a:lnTo>
                  <a:lnTo>
                    <a:pt x="552" y="593"/>
                  </a:lnTo>
                  <a:lnTo>
                    <a:pt x="552" y="591"/>
                  </a:lnTo>
                  <a:lnTo>
                    <a:pt x="555" y="591"/>
                  </a:lnTo>
                  <a:lnTo>
                    <a:pt x="555" y="588"/>
                  </a:lnTo>
                  <a:lnTo>
                    <a:pt x="557" y="586"/>
                  </a:lnTo>
                  <a:lnTo>
                    <a:pt x="559" y="584"/>
                  </a:lnTo>
                  <a:lnTo>
                    <a:pt x="559" y="581"/>
                  </a:lnTo>
                  <a:lnTo>
                    <a:pt x="559" y="579"/>
                  </a:lnTo>
                  <a:lnTo>
                    <a:pt x="559" y="576"/>
                  </a:lnTo>
                  <a:lnTo>
                    <a:pt x="562" y="576"/>
                  </a:lnTo>
                  <a:lnTo>
                    <a:pt x="564" y="576"/>
                  </a:lnTo>
                  <a:lnTo>
                    <a:pt x="567" y="574"/>
                  </a:lnTo>
                  <a:lnTo>
                    <a:pt x="569" y="574"/>
                  </a:lnTo>
                  <a:lnTo>
                    <a:pt x="571" y="572"/>
                  </a:lnTo>
                  <a:lnTo>
                    <a:pt x="571" y="569"/>
                  </a:lnTo>
                  <a:lnTo>
                    <a:pt x="571" y="567"/>
                  </a:lnTo>
                  <a:lnTo>
                    <a:pt x="571" y="565"/>
                  </a:lnTo>
                  <a:lnTo>
                    <a:pt x="574" y="565"/>
                  </a:lnTo>
                  <a:lnTo>
                    <a:pt x="574" y="562"/>
                  </a:lnTo>
                  <a:lnTo>
                    <a:pt x="574" y="560"/>
                  </a:lnTo>
                  <a:lnTo>
                    <a:pt x="571" y="560"/>
                  </a:lnTo>
                  <a:lnTo>
                    <a:pt x="571" y="558"/>
                  </a:lnTo>
                  <a:lnTo>
                    <a:pt x="571" y="555"/>
                  </a:lnTo>
                  <a:lnTo>
                    <a:pt x="569" y="555"/>
                  </a:lnTo>
                  <a:lnTo>
                    <a:pt x="569" y="553"/>
                  </a:lnTo>
                  <a:lnTo>
                    <a:pt x="569" y="550"/>
                  </a:lnTo>
                  <a:lnTo>
                    <a:pt x="567" y="548"/>
                  </a:lnTo>
                  <a:lnTo>
                    <a:pt x="567" y="546"/>
                  </a:lnTo>
                  <a:lnTo>
                    <a:pt x="564" y="546"/>
                  </a:lnTo>
                  <a:lnTo>
                    <a:pt x="564" y="543"/>
                  </a:lnTo>
                  <a:lnTo>
                    <a:pt x="564" y="541"/>
                  </a:lnTo>
                  <a:lnTo>
                    <a:pt x="562" y="536"/>
                  </a:lnTo>
                  <a:lnTo>
                    <a:pt x="559" y="532"/>
                  </a:lnTo>
                  <a:lnTo>
                    <a:pt x="557" y="529"/>
                  </a:lnTo>
                  <a:lnTo>
                    <a:pt x="557" y="527"/>
                  </a:lnTo>
                  <a:lnTo>
                    <a:pt x="557" y="524"/>
                  </a:lnTo>
                  <a:lnTo>
                    <a:pt x="555" y="524"/>
                  </a:lnTo>
                  <a:lnTo>
                    <a:pt x="555" y="522"/>
                  </a:lnTo>
                  <a:lnTo>
                    <a:pt x="555" y="520"/>
                  </a:lnTo>
                  <a:lnTo>
                    <a:pt x="552" y="517"/>
                  </a:lnTo>
                  <a:lnTo>
                    <a:pt x="552" y="515"/>
                  </a:lnTo>
                  <a:lnTo>
                    <a:pt x="552" y="513"/>
                  </a:lnTo>
                  <a:lnTo>
                    <a:pt x="552" y="510"/>
                  </a:lnTo>
                  <a:lnTo>
                    <a:pt x="555" y="510"/>
                  </a:lnTo>
                  <a:lnTo>
                    <a:pt x="555" y="506"/>
                  </a:lnTo>
                  <a:lnTo>
                    <a:pt x="557" y="503"/>
                  </a:lnTo>
                  <a:lnTo>
                    <a:pt x="557" y="501"/>
                  </a:lnTo>
                  <a:lnTo>
                    <a:pt x="562" y="501"/>
                  </a:lnTo>
                  <a:lnTo>
                    <a:pt x="564" y="498"/>
                  </a:lnTo>
                  <a:lnTo>
                    <a:pt x="567" y="496"/>
                  </a:lnTo>
                  <a:lnTo>
                    <a:pt x="571" y="494"/>
                  </a:lnTo>
                  <a:lnTo>
                    <a:pt x="571" y="491"/>
                  </a:lnTo>
                  <a:lnTo>
                    <a:pt x="574" y="491"/>
                  </a:lnTo>
                  <a:lnTo>
                    <a:pt x="574" y="489"/>
                  </a:lnTo>
                  <a:lnTo>
                    <a:pt x="574" y="487"/>
                  </a:lnTo>
                  <a:lnTo>
                    <a:pt x="576" y="487"/>
                  </a:lnTo>
                  <a:lnTo>
                    <a:pt x="574" y="484"/>
                  </a:lnTo>
                  <a:lnTo>
                    <a:pt x="574" y="482"/>
                  </a:lnTo>
                  <a:lnTo>
                    <a:pt x="574" y="480"/>
                  </a:lnTo>
                  <a:lnTo>
                    <a:pt x="574" y="477"/>
                  </a:lnTo>
                  <a:lnTo>
                    <a:pt x="574" y="475"/>
                  </a:lnTo>
                  <a:lnTo>
                    <a:pt x="574" y="473"/>
                  </a:lnTo>
                  <a:lnTo>
                    <a:pt x="574" y="470"/>
                  </a:lnTo>
                  <a:lnTo>
                    <a:pt x="574" y="468"/>
                  </a:lnTo>
                  <a:lnTo>
                    <a:pt x="571" y="465"/>
                  </a:lnTo>
                  <a:lnTo>
                    <a:pt x="571" y="463"/>
                  </a:lnTo>
                  <a:lnTo>
                    <a:pt x="571" y="461"/>
                  </a:lnTo>
                  <a:lnTo>
                    <a:pt x="571" y="458"/>
                  </a:lnTo>
                  <a:lnTo>
                    <a:pt x="571" y="456"/>
                  </a:lnTo>
                  <a:lnTo>
                    <a:pt x="569" y="454"/>
                  </a:lnTo>
                  <a:lnTo>
                    <a:pt x="574" y="454"/>
                  </a:lnTo>
                  <a:lnTo>
                    <a:pt x="574" y="458"/>
                  </a:lnTo>
                  <a:lnTo>
                    <a:pt x="576" y="458"/>
                  </a:lnTo>
                  <a:lnTo>
                    <a:pt x="576" y="461"/>
                  </a:lnTo>
                  <a:lnTo>
                    <a:pt x="576" y="463"/>
                  </a:lnTo>
                  <a:lnTo>
                    <a:pt x="576" y="465"/>
                  </a:lnTo>
                  <a:lnTo>
                    <a:pt x="576" y="468"/>
                  </a:lnTo>
                  <a:lnTo>
                    <a:pt x="576" y="470"/>
                  </a:lnTo>
                  <a:lnTo>
                    <a:pt x="576" y="473"/>
                  </a:lnTo>
                  <a:lnTo>
                    <a:pt x="578" y="477"/>
                  </a:lnTo>
                  <a:lnTo>
                    <a:pt x="578" y="480"/>
                  </a:lnTo>
                  <a:lnTo>
                    <a:pt x="578" y="482"/>
                  </a:lnTo>
                  <a:lnTo>
                    <a:pt x="578" y="484"/>
                  </a:lnTo>
                  <a:lnTo>
                    <a:pt x="578" y="487"/>
                  </a:lnTo>
                  <a:lnTo>
                    <a:pt x="578" y="489"/>
                  </a:lnTo>
                  <a:lnTo>
                    <a:pt x="578" y="491"/>
                  </a:lnTo>
                  <a:lnTo>
                    <a:pt x="576" y="494"/>
                  </a:lnTo>
                  <a:lnTo>
                    <a:pt x="571" y="498"/>
                  </a:lnTo>
                  <a:lnTo>
                    <a:pt x="567" y="501"/>
                  </a:lnTo>
                  <a:lnTo>
                    <a:pt x="559" y="506"/>
                  </a:lnTo>
                  <a:lnTo>
                    <a:pt x="559" y="508"/>
                  </a:lnTo>
                  <a:lnTo>
                    <a:pt x="557" y="513"/>
                  </a:lnTo>
                  <a:lnTo>
                    <a:pt x="557" y="517"/>
                  </a:lnTo>
                  <a:lnTo>
                    <a:pt x="557" y="520"/>
                  </a:lnTo>
                  <a:lnTo>
                    <a:pt x="557" y="522"/>
                  </a:lnTo>
                  <a:lnTo>
                    <a:pt x="559" y="522"/>
                  </a:lnTo>
                  <a:lnTo>
                    <a:pt x="559" y="524"/>
                  </a:lnTo>
                  <a:lnTo>
                    <a:pt x="562" y="527"/>
                  </a:lnTo>
                  <a:lnTo>
                    <a:pt x="562" y="529"/>
                  </a:lnTo>
                  <a:lnTo>
                    <a:pt x="564" y="532"/>
                  </a:lnTo>
                  <a:lnTo>
                    <a:pt x="564" y="534"/>
                  </a:lnTo>
                  <a:lnTo>
                    <a:pt x="567" y="536"/>
                  </a:lnTo>
                  <a:lnTo>
                    <a:pt x="569" y="539"/>
                  </a:lnTo>
                  <a:lnTo>
                    <a:pt x="571" y="543"/>
                  </a:lnTo>
                  <a:lnTo>
                    <a:pt x="571" y="546"/>
                  </a:lnTo>
                  <a:lnTo>
                    <a:pt x="574" y="546"/>
                  </a:lnTo>
                  <a:lnTo>
                    <a:pt x="574" y="548"/>
                  </a:lnTo>
                  <a:lnTo>
                    <a:pt x="574" y="550"/>
                  </a:lnTo>
                  <a:lnTo>
                    <a:pt x="576" y="553"/>
                  </a:lnTo>
                  <a:lnTo>
                    <a:pt x="576" y="555"/>
                  </a:lnTo>
                  <a:lnTo>
                    <a:pt x="578" y="555"/>
                  </a:lnTo>
                  <a:lnTo>
                    <a:pt x="578" y="555"/>
                  </a:lnTo>
                  <a:lnTo>
                    <a:pt x="578" y="558"/>
                  </a:lnTo>
                  <a:lnTo>
                    <a:pt x="578" y="560"/>
                  </a:lnTo>
                  <a:lnTo>
                    <a:pt x="578" y="562"/>
                  </a:lnTo>
                  <a:lnTo>
                    <a:pt x="578" y="567"/>
                  </a:lnTo>
                  <a:lnTo>
                    <a:pt x="578" y="569"/>
                  </a:lnTo>
                  <a:lnTo>
                    <a:pt x="578" y="572"/>
                  </a:lnTo>
                  <a:lnTo>
                    <a:pt x="581" y="574"/>
                  </a:lnTo>
                  <a:lnTo>
                    <a:pt x="578" y="574"/>
                  </a:lnTo>
                  <a:lnTo>
                    <a:pt x="578" y="576"/>
                  </a:lnTo>
                  <a:lnTo>
                    <a:pt x="576" y="576"/>
                  </a:lnTo>
                  <a:lnTo>
                    <a:pt x="574" y="581"/>
                  </a:lnTo>
                  <a:lnTo>
                    <a:pt x="571" y="581"/>
                  </a:lnTo>
                  <a:lnTo>
                    <a:pt x="571" y="584"/>
                  </a:lnTo>
                  <a:lnTo>
                    <a:pt x="571" y="586"/>
                  </a:lnTo>
                  <a:lnTo>
                    <a:pt x="571" y="588"/>
                  </a:lnTo>
                  <a:lnTo>
                    <a:pt x="571" y="591"/>
                  </a:lnTo>
                  <a:lnTo>
                    <a:pt x="574" y="591"/>
                  </a:lnTo>
                  <a:lnTo>
                    <a:pt x="574" y="593"/>
                  </a:lnTo>
                  <a:lnTo>
                    <a:pt x="574" y="595"/>
                  </a:lnTo>
                  <a:lnTo>
                    <a:pt x="574" y="598"/>
                  </a:lnTo>
                  <a:lnTo>
                    <a:pt x="574" y="600"/>
                  </a:lnTo>
                  <a:lnTo>
                    <a:pt x="576" y="600"/>
                  </a:lnTo>
                  <a:lnTo>
                    <a:pt x="574" y="605"/>
                  </a:lnTo>
                  <a:lnTo>
                    <a:pt x="574" y="607"/>
                  </a:lnTo>
                  <a:lnTo>
                    <a:pt x="574" y="610"/>
                  </a:lnTo>
                  <a:lnTo>
                    <a:pt x="571" y="610"/>
                  </a:lnTo>
                  <a:lnTo>
                    <a:pt x="571" y="612"/>
                  </a:lnTo>
                  <a:lnTo>
                    <a:pt x="569" y="612"/>
                  </a:lnTo>
                  <a:lnTo>
                    <a:pt x="569" y="612"/>
                  </a:lnTo>
                  <a:lnTo>
                    <a:pt x="569" y="614"/>
                  </a:lnTo>
                  <a:lnTo>
                    <a:pt x="569" y="617"/>
                  </a:lnTo>
                  <a:lnTo>
                    <a:pt x="571" y="617"/>
                  </a:lnTo>
                  <a:lnTo>
                    <a:pt x="571" y="619"/>
                  </a:lnTo>
                  <a:lnTo>
                    <a:pt x="569" y="619"/>
                  </a:lnTo>
                  <a:lnTo>
                    <a:pt x="569" y="621"/>
                  </a:lnTo>
                  <a:lnTo>
                    <a:pt x="571" y="621"/>
                  </a:lnTo>
                  <a:lnTo>
                    <a:pt x="571" y="624"/>
                  </a:lnTo>
                  <a:lnTo>
                    <a:pt x="574" y="624"/>
                  </a:lnTo>
                  <a:lnTo>
                    <a:pt x="574" y="626"/>
                  </a:lnTo>
                  <a:lnTo>
                    <a:pt x="574" y="628"/>
                  </a:lnTo>
                  <a:lnTo>
                    <a:pt x="576" y="628"/>
                  </a:lnTo>
                  <a:lnTo>
                    <a:pt x="576" y="631"/>
                  </a:lnTo>
                  <a:lnTo>
                    <a:pt x="578" y="633"/>
                  </a:lnTo>
                  <a:lnTo>
                    <a:pt x="578" y="636"/>
                  </a:lnTo>
                  <a:lnTo>
                    <a:pt x="581" y="636"/>
                  </a:lnTo>
                  <a:lnTo>
                    <a:pt x="581" y="638"/>
                  </a:lnTo>
                  <a:lnTo>
                    <a:pt x="581" y="640"/>
                  </a:lnTo>
                  <a:lnTo>
                    <a:pt x="583" y="640"/>
                  </a:lnTo>
                  <a:lnTo>
                    <a:pt x="583" y="643"/>
                  </a:lnTo>
                  <a:lnTo>
                    <a:pt x="583" y="645"/>
                  </a:lnTo>
                  <a:lnTo>
                    <a:pt x="583" y="647"/>
                  </a:lnTo>
                  <a:lnTo>
                    <a:pt x="583" y="650"/>
                  </a:lnTo>
                  <a:lnTo>
                    <a:pt x="585" y="650"/>
                  </a:lnTo>
                  <a:lnTo>
                    <a:pt x="588" y="654"/>
                  </a:lnTo>
                  <a:lnTo>
                    <a:pt x="590" y="654"/>
                  </a:lnTo>
                  <a:lnTo>
                    <a:pt x="593" y="657"/>
                  </a:lnTo>
                  <a:lnTo>
                    <a:pt x="595" y="657"/>
                  </a:lnTo>
                  <a:lnTo>
                    <a:pt x="597" y="657"/>
                  </a:lnTo>
                  <a:lnTo>
                    <a:pt x="600" y="659"/>
                  </a:lnTo>
                  <a:lnTo>
                    <a:pt x="602" y="659"/>
                  </a:lnTo>
                  <a:lnTo>
                    <a:pt x="604" y="659"/>
                  </a:lnTo>
                  <a:lnTo>
                    <a:pt x="607" y="662"/>
                  </a:lnTo>
                  <a:lnTo>
                    <a:pt x="609" y="662"/>
                  </a:lnTo>
                  <a:lnTo>
                    <a:pt x="611" y="662"/>
                  </a:lnTo>
                  <a:lnTo>
                    <a:pt x="614" y="662"/>
                  </a:lnTo>
                  <a:lnTo>
                    <a:pt x="616" y="662"/>
                  </a:lnTo>
                  <a:lnTo>
                    <a:pt x="618" y="662"/>
                  </a:lnTo>
                  <a:lnTo>
                    <a:pt x="621" y="662"/>
                  </a:lnTo>
                  <a:lnTo>
                    <a:pt x="623" y="659"/>
                  </a:lnTo>
                  <a:lnTo>
                    <a:pt x="621" y="654"/>
                  </a:lnTo>
                  <a:lnTo>
                    <a:pt x="621" y="652"/>
                  </a:lnTo>
                  <a:lnTo>
                    <a:pt x="621" y="650"/>
                  </a:lnTo>
                  <a:lnTo>
                    <a:pt x="618" y="650"/>
                  </a:lnTo>
                  <a:lnTo>
                    <a:pt x="618" y="647"/>
                  </a:lnTo>
                  <a:lnTo>
                    <a:pt x="618" y="645"/>
                  </a:lnTo>
                  <a:lnTo>
                    <a:pt x="618" y="643"/>
                  </a:lnTo>
                  <a:lnTo>
                    <a:pt x="618" y="640"/>
                  </a:lnTo>
                  <a:lnTo>
                    <a:pt x="621" y="636"/>
                  </a:lnTo>
                  <a:lnTo>
                    <a:pt x="621" y="633"/>
                  </a:lnTo>
                  <a:lnTo>
                    <a:pt x="623" y="631"/>
                  </a:lnTo>
                  <a:lnTo>
                    <a:pt x="626" y="628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30" y="624"/>
                  </a:lnTo>
                  <a:lnTo>
                    <a:pt x="633" y="624"/>
                  </a:lnTo>
                  <a:lnTo>
                    <a:pt x="635" y="624"/>
                  </a:lnTo>
                  <a:lnTo>
                    <a:pt x="637" y="621"/>
                  </a:lnTo>
                  <a:lnTo>
                    <a:pt x="640" y="621"/>
                  </a:lnTo>
                  <a:lnTo>
                    <a:pt x="642" y="621"/>
                  </a:lnTo>
                  <a:lnTo>
                    <a:pt x="644" y="621"/>
                  </a:lnTo>
                  <a:lnTo>
                    <a:pt x="647" y="621"/>
                  </a:lnTo>
                  <a:lnTo>
                    <a:pt x="649" y="621"/>
                  </a:lnTo>
                  <a:lnTo>
                    <a:pt x="652" y="621"/>
                  </a:lnTo>
                  <a:lnTo>
                    <a:pt x="654" y="621"/>
                  </a:lnTo>
                  <a:lnTo>
                    <a:pt x="656" y="621"/>
                  </a:lnTo>
                  <a:lnTo>
                    <a:pt x="656" y="621"/>
                  </a:lnTo>
                  <a:lnTo>
                    <a:pt x="656" y="619"/>
                  </a:lnTo>
                  <a:lnTo>
                    <a:pt x="659" y="619"/>
                  </a:lnTo>
                  <a:lnTo>
                    <a:pt x="661" y="621"/>
                  </a:lnTo>
                  <a:lnTo>
                    <a:pt x="661" y="619"/>
                  </a:lnTo>
                  <a:lnTo>
                    <a:pt x="663" y="619"/>
                  </a:lnTo>
                  <a:lnTo>
                    <a:pt x="663" y="617"/>
                  </a:lnTo>
                  <a:lnTo>
                    <a:pt x="666" y="617"/>
                  </a:lnTo>
                  <a:lnTo>
                    <a:pt x="668" y="617"/>
                  </a:lnTo>
                  <a:lnTo>
                    <a:pt x="670" y="617"/>
                  </a:lnTo>
                  <a:lnTo>
                    <a:pt x="670" y="614"/>
                  </a:lnTo>
                  <a:lnTo>
                    <a:pt x="673" y="614"/>
                  </a:lnTo>
                  <a:lnTo>
                    <a:pt x="675" y="614"/>
                  </a:lnTo>
                  <a:lnTo>
                    <a:pt x="678" y="614"/>
                  </a:lnTo>
                  <a:lnTo>
                    <a:pt x="680" y="612"/>
                  </a:lnTo>
                  <a:lnTo>
                    <a:pt x="682" y="612"/>
                  </a:lnTo>
                  <a:lnTo>
                    <a:pt x="685" y="612"/>
                  </a:lnTo>
                  <a:lnTo>
                    <a:pt x="687" y="612"/>
                  </a:lnTo>
                  <a:lnTo>
                    <a:pt x="687" y="614"/>
                  </a:lnTo>
                  <a:lnTo>
                    <a:pt x="689" y="612"/>
                  </a:lnTo>
                  <a:lnTo>
                    <a:pt x="692" y="612"/>
                  </a:lnTo>
                  <a:lnTo>
                    <a:pt x="692" y="612"/>
                  </a:lnTo>
                  <a:lnTo>
                    <a:pt x="694" y="612"/>
                  </a:lnTo>
                  <a:lnTo>
                    <a:pt x="696" y="612"/>
                  </a:lnTo>
                  <a:lnTo>
                    <a:pt x="699" y="612"/>
                  </a:lnTo>
                  <a:lnTo>
                    <a:pt x="701" y="612"/>
                  </a:lnTo>
                  <a:lnTo>
                    <a:pt x="704" y="612"/>
                  </a:lnTo>
                  <a:lnTo>
                    <a:pt x="704" y="610"/>
                  </a:lnTo>
                  <a:lnTo>
                    <a:pt x="706" y="610"/>
                  </a:lnTo>
                  <a:lnTo>
                    <a:pt x="708" y="610"/>
                  </a:lnTo>
                  <a:lnTo>
                    <a:pt x="711" y="610"/>
                  </a:lnTo>
                  <a:lnTo>
                    <a:pt x="713" y="610"/>
                  </a:lnTo>
                  <a:lnTo>
                    <a:pt x="713" y="610"/>
                  </a:lnTo>
                  <a:lnTo>
                    <a:pt x="715" y="610"/>
                  </a:lnTo>
                  <a:lnTo>
                    <a:pt x="718" y="612"/>
                  </a:lnTo>
                  <a:lnTo>
                    <a:pt x="718" y="610"/>
                  </a:lnTo>
                  <a:lnTo>
                    <a:pt x="720" y="610"/>
                  </a:lnTo>
                  <a:lnTo>
                    <a:pt x="722" y="610"/>
                  </a:lnTo>
                  <a:lnTo>
                    <a:pt x="725" y="610"/>
                  </a:lnTo>
                  <a:lnTo>
                    <a:pt x="727" y="610"/>
                  </a:lnTo>
                  <a:lnTo>
                    <a:pt x="730" y="612"/>
                  </a:lnTo>
                  <a:lnTo>
                    <a:pt x="732" y="612"/>
                  </a:lnTo>
                  <a:lnTo>
                    <a:pt x="734" y="612"/>
                  </a:lnTo>
                  <a:lnTo>
                    <a:pt x="734" y="612"/>
                  </a:lnTo>
                  <a:lnTo>
                    <a:pt x="737" y="612"/>
                  </a:lnTo>
                  <a:lnTo>
                    <a:pt x="739" y="612"/>
                  </a:lnTo>
                  <a:lnTo>
                    <a:pt x="741" y="612"/>
                  </a:lnTo>
                  <a:lnTo>
                    <a:pt x="744" y="612"/>
                  </a:lnTo>
                  <a:lnTo>
                    <a:pt x="746" y="612"/>
                  </a:lnTo>
                  <a:lnTo>
                    <a:pt x="748" y="612"/>
                  </a:lnTo>
                  <a:lnTo>
                    <a:pt x="751" y="612"/>
                  </a:lnTo>
                  <a:lnTo>
                    <a:pt x="753" y="612"/>
                  </a:lnTo>
                  <a:lnTo>
                    <a:pt x="755" y="614"/>
                  </a:lnTo>
                  <a:lnTo>
                    <a:pt x="758" y="614"/>
                  </a:lnTo>
                  <a:lnTo>
                    <a:pt x="758" y="617"/>
                  </a:lnTo>
                  <a:lnTo>
                    <a:pt x="760" y="617"/>
                  </a:lnTo>
                  <a:lnTo>
                    <a:pt x="763" y="619"/>
                  </a:lnTo>
                  <a:lnTo>
                    <a:pt x="765" y="621"/>
                  </a:lnTo>
                  <a:lnTo>
                    <a:pt x="767" y="624"/>
                  </a:lnTo>
                  <a:lnTo>
                    <a:pt x="767" y="626"/>
                  </a:lnTo>
                  <a:lnTo>
                    <a:pt x="770" y="626"/>
                  </a:lnTo>
                  <a:lnTo>
                    <a:pt x="770" y="628"/>
                  </a:lnTo>
                  <a:lnTo>
                    <a:pt x="772" y="631"/>
                  </a:lnTo>
                  <a:lnTo>
                    <a:pt x="774" y="631"/>
                  </a:lnTo>
                  <a:lnTo>
                    <a:pt x="777" y="631"/>
                  </a:lnTo>
                  <a:lnTo>
                    <a:pt x="777" y="633"/>
                  </a:lnTo>
                  <a:lnTo>
                    <a:pt x="779" y="633"/>
                  </a:lnTo>
                  <a:lnTo>
                    <a:pt x="781" y="633"/>
                  </a:lnTo>
                  <a:lnTo>
                    <a:pt x="781" y="636"/>
                  </a:lnTo>
                  <a:lnTo>
                    <a:pt x="784" y="636"/>
                  </a:lnTo>
                  <a:lnTo>
                    <a:pt x="784" y="638"/>
                  </a:lnTo>
                  <a:lnTo>
                    <a:pt x="786" y="638"/>
                  </a:lnTo>
                  <a:lnTo>
                    <a:pt x="786" y="640"/>
                  </a:lnTo>
                  <a:lnTo>
                    <a:pt x="789" y="640"/>
                  </a:lnTo>
                  <a:lnTo>
                    <a:pt x="789" y="638"/>
                  </a:lnTo>
                  <a:lnTo>
                    <a:pt x="791" y="638"/>
                  </a:lnTo>
                  <a:lnTo>
                    <a:pt x="791" y="636"/>
                  </a:lnTo>
                  <a:lnTo>
                    <a:pt x="793" y="636"/>
                  </a:lnTo>
                  <a:lnTo>
                    <a:pt x="796" y="636"/>
                  </a:lnTo>
                  <a:lnTo>
                    <a:pt x="798" y="636"/>
                  </a:lnTo>
                  <a:lnTo>
                    <a:pt x="800" y="636"/>
                  </a:lnTo>
                  <a:lnTo>
                    <a:pt x="803" y="638"/>
                  </a:lnTo>
                  <a:lnTo>
                    <a:pt x="807" y="640"/>
                  </a:lnTo>
                  <a:lnTo>
                    <a:pt x="817" y="647"/>
                  </a:lnTo>
                  <a:lnTo>
                    <a:pt x="824" y="650"/>
                  </a:lnTo>
                  <a:lnTo>
                    <a:pt x="826" y="652"/>
                  </a:lnTo>
                  <a:lnTo>
                    <a:pt x="831" y="652"/>
                  </a:lnTo>
                  <a:lnTo>
                    <a:pt x="831" y="654"/>
                  </a:lnTo>
                  <a:lnTo>
                    <a:pt x="833" y="654"/>
                  </a:lnTo>
                  <a:lnTo>
                    <a:pt x="836" y="654"/>
                  </a:lnTo>
                  <a:lnTo>
                    <a:pt x="838" y="657"/>
                  </a:lnTo>
                  <a:lnTo>
                    <a:pt x="841" y="659"/>
                  </a:lnTo>
                  <a:lnTo>
                    <a:pt x="843" y="662"/>
                  </a:lnTo>
                  <a:lnTo>
                    <a:pt x="845" y="662"/>
                  </a:lnTo>
                  <a:lnTo>
                    <a:pt x="845" y="664"/>
                  </a:lnTo>
                  <a:lnTo>
                    <a:pt x="848" y="664"/>
                  </a:lnTo>
                  <a:lnTo>
                    <a:pt x="848" y="666"/>
                  </a:lnTo>
                  <a:lnTo>
                    <a:pt x="850" y="666"/>
                  </a:lnTo>
                  <a:lnTo>
                    <a:pt x="852" y="666"/>
                  </a:lnTo>
                  <a:lnTo>
                    <a:pt x="855" y="666"/>
                  </a:lnTo>
                  <a:lnTo>
                    <a:pt x="857" y="666"/>
                  </a:lnTo>
                  <a:lnTo>
                    <a:pt x="859" y="666"/>
                  </a:lnTo>
                  <a:lnTo>
                    <a:pt x="864" y="666"/>
                  </a:lnTo>
                  <a:lnTo>
                    <a:pt x="866" y="664"/>
                  </a:lnTo>
                  <a:lnTo>
                    <a:pt x="869" y="662"/>
                  </a:lnTo>
                  <a:lnTo>
                    <a:pt x="869" y="659"/>
                  </a:lnTo>
                  <a:lnTo>
                    <a:pt x="869" y="657"/>
                  </a:lnTo>
                  <a:lnTo>
                    <a:pt x="869" y="654"/>
                  </a:lnTo>
                  <a:lnTo>
                    <a:pt x="866" y="652"/>
                  </a:lnTo>
                  <a:lnTo>
                    <a:pt x="866" y="650"/>
                  </a:lnTo>
                  <a:lnTo>
                    <a:pt x="866" y="647"/>
                  </a:lnTo>
                  <a:lnTo>
                    <a:pt x="864" y="647"/>
                  </a:lnTo>
                  <a:lnTo>
                    <a:pt x="862" y="645"/>
                  </a:lnTo>
                  <a:lnTo>
                    <a:pt x="859" y="645"/>
                  </a:lnTo>
                  <a:lnTo>
                    <a:pt x="859" y="647"/>
                  </a:lnTo>
                  <a:lnTo>
                    <a:pt x="862" y="647"/>
                  </a:lnTo>
                  <a:lnTo>
                    <a:pt x="862" y="650"/>
                  </a:lnTo>
                  <a:lnTo>
                    <a:pt x="859" y="650"/>
                  </a:lnTo>
                  <a:lnTo>
                    <a:pt x="857" y="650"/>
                  </a:lnTo>
                  <a:lnTo>
                    <a:pt x="848" y="647"/>
                  </a:lnTo>
                  <a:lnTo>
                    <a:pt x="848" y="645"/>
                  </a:lnTo>
                  <a:lnTo>
                    <a:pt x="836" y="640"/>
                  </a:lnTo>
                  <a:lnTo>
                    <a:pt x="819" y="633"/>
                  </a:lnTo>
                  <a:lnTo>
                    <a:pt x="810" y="631"/>
                  </a:lnTo>
                  <a:lnTo>
                    <a:pt x="803" y="628"/>
                  </a:lnTo>
                  <a:lnTo>
                    <a:pt x="803" y="626"/>
                  </a:lnTo>
                  <a:lnTo>
                    <a:pt x="800" y="626"/>
                  </a:lnTo>
                  <a:lnTo>
                    <a:pt x="798" y="628"/>
                  </a:lnTo>
                  <a:lnTo>
                    <a:pt x="798" y="631"/>
                  </a:lnTo>
                  <a:lnTo>
                    <a:pt x="796" y="631"/>
                  </a:lnTo>
                  <a:lnTo>
                    <a:pt x="796" y="628"/>
                  </a:lnTo>
                  <a:lnTo>
                    <a:pt x="793" y="626"/>
                  </a:lnTo>
                  <a:lnTo>
                    <a:pt x="791" y="624"/>
                  </a:lnTo>
                  <a:lnTo>
                    <a:pt x="791" y="621"/>
                  </a:lnTo>
                  <a:lnTo>
                    <a:pt x="789" y="621"/>
                  </a:lnTo>
                  <a:lnTo>
                    <a:pt x="789" y="619"/>
                  </a:lnTo>
                  <a:lnTo>
                    <a:pt x="786" y="617"/>
                  </a:lnTo>
                  <a:lnTo>
                    <a:pt x="784" y="617"/>
                  </a:lnTo>
                  <a:lnTo>
                    <a:pt x="781" y="617"/>
                  </a:lnTo>
                  <a:lnTo>
                    <a:pt x="779" y="617"/>
                  </a:lnTo>
                  <a:lnTo>
                    <a:pt x="779" y="614"/>
                  </a:lnTo>
                  <a:lnTo>
                    <a:pt x="779" y="612"/>
                  </a:lnTo>
                  <a:lnTo>
                    <a:pt x="777" y="612"/>
                  </a:lnTo>
                  <a:lnTo>
                    <a:pt x="777" y="610"/>
                  </a:lnTo>
                  <a:lnTo>
                    <a:pt x="777" y="607"/>
                  </a:lnTo>
                  <a:lnTo>
                    <a:pt x="777" y="605"/>
                  </a:lnTo>
                  <a:lnTo>
                    <a:pt x="777" y="602"/>
                  </a:lnTo>
                  <a:lnTo>
                    <a:pt x="774" y="600"/>
                  </a:lnTo>
                  <a:lnTo>
                    <a:pt x="772" y="600"/>
                  </a:lnTo>
                  <a:lnTo>
                    <a:pt x="770" y="598"/>
                  </a:lnTo>
                  <a:lnTo>
                    <a:pt x="770" y="595"/>
                  </a:lnTo>
                  <a:lnTo>
                    <a:pt x="770" y="595"/>
                  </a:lnTo>
                  <a:lnTo>
                    <a:pt x="770" y="593"/>
                  </a:lnTo>
                  <a:lnTo>
                    <a:pt x="770" y="591"/>
                  </a:lnTo>
                  <a:lnTo>
                    <a:pt x="770" y="591"/>
                  </a:lnTo>
                  <a:lnTo>
                    <a:pt x="772" y="593"/>
                  </a:lnTo>
                  <a:lnTo>
                    <a:pt x="774" y="595"/>
                  </a:lnTo>
                  <a:lnTo>
                    <a:pt x="777" y="598"/>
                  </a:lnTo>
                  <a:lnTo>
                    <a:pt x="779" y="598"/>
                  </a:lnTo>
                  <a:lnTo>
                    <a:pt x="781" y="600"/>
                  </a:lnTo>
                  <a:lnTo>
                    <a:pt x="784" y="602"/>
                  </a:lnTo>
                  <a:lnTo>
                    <a:pt x="784" y="605"/>
                  </a:lnTo>
                  <a:lnTo>
                    <a:pt x="786" y="605"/>
                  </a:lnTo>
                  <a:lnTo>
                    <a:pt x="789" y="607"/>
                  </a:lnTo>
                  <a:lnTo>
                    <a:pt x="791" y="612"/>
                  </a:lnTo>
                  <a:lnTo>
                    <a:pt x="789" y="612"/>
                  </a:lnTo>
                  <a:lnTo>
                    <a:pt x="786" y="612"/>
                  </a:lnTo>
                  <a:lnTo>
                    <a:pt x="789" y="612"/>
                  </a:lnTo>
                  <a:lnTo>
                    <a:pt x="789" y="614"/>
                  </a:lnTo>
                  <a:lnTo>
                    <a:pt x="791" y="614"/>
                  </a:lnTo>
                  <a:lnTo>
                    <a:pt x="793" y="614"/>
                  </a:lnTo>
                  <a:lnTo>
                    <a:pt x="796" y="614"/>
                  </a:lnTo>
                  <a:lnTo>
                    <a:pt x="798" y="614"/>
                  </a:lnTo>
                  <a:lnTo>
                    <a:pt x="798" y="612"/>
                  </a:lnTo>
                  <a:lnTo>
                    <a:pt x="800" y="612"/>
                  </a:lnTo>
                  <a:lnTo>
                    <a:pt x="803" y="612"/>
                  </a:lnTo>
                  <a:lnTo>
                    <a:pt x="803" y="612"/>
                  </a:lnTo>
                  <a:lnTo>
                    <a:pt x="803" y="610"/>
                  </a:lnTo>
                  <a:lnTo>
                    <a:pt x="805" y="610"/>
                  </a:lnTo>
                  <a:lnTo>
                    <a:pt x="807" y="610"/>
                  </a:lnTo>
                  <a:lnTo>
                    <a:pt x="810" y="607"/>
                  </a:lnTo>
                  <a:lnTo>
                    <a:pt x="810" y="605"/>
                  </a:lnTo>
                  <a:lnTo>
                    <a:pt x="817" y="598"/>
                  </a:lnTo>
                  <a:lnTo>
                    <a:pt x="819" y="598"/>
                  </a:lnTo>
                  <a:lnTo>
                    <a:pt x="822" y="598"/>
                  </a:lnTo>
                  <a:lnTo>
                    <a:pt x="824" y="598"/>
                  </a:lnTo>
                  <a:lnTo>
                    <a:pt x="826" y="598"/>
                  </a:lnTo>
                  <a:lnTo>
                    <a:pt x="826" y="595"/>
                  </a:lnTo>
                  <a:lnTo>
                    <a:pt x="826" y="593"/>
                  </a:lnTo>
                  <a:lnTo>
                    <a:pt x="824" y="591"/>
                  </a:lnTo>
                  <a:lnTo>
                    <a:pt x="822" y="591"/>
                  </a:lnTo>
                  <a:lnTo>
                    <a:pt x="819" y="591"/>
                  </a:lnTo>
                  <a:lnTo>
                    <a:pt x="815" y="588"/>
                  </a:lnTo>
                  <a:lnTo>
                    <a:pt x="812" y="588"/>
                  </a:lnTo>
                  <a:lnTo>
                    <a:pt x="812" y="586"/>
                  </a:lnTo>
                  <a:lnTo>
                    <a:pt x="810" y="586"/>
                  </a:lnTo>
                  <a:lnTo>
                    <a:pt x="807" y="586"/>
                  </a:lnTo>
                  <a:lnTo>
                    <a:pt x="807" y="584"/>
                  </a:lnTo>
                  <a:lnTo>
                    <a:pt x="805" y="584"/>
                  </a:lnTo>
                  <a:lnTo>
                    <a:pt x="805" y="581"/>
                  </a:lnTo>
                  <a:lnTo>
                    <a:pt x="803" y="581"/>
                  </a:lnTo>
                  <a:lnTo>
                    <a:pt x="800" y="581"/>
                  </a:lnTo>
                  <a:lnTo>
                    <a:pt x="798" y="581"/>
                  </a:lnTo>
                  <a:lnTo>
                    <a:pt x="798" y="579"/>
                  </a:lnTo>
                  <a:lnTo>
                    <a:pt x="796" y="579"/>
                  </a:lnTo>
                  <a:lnTo>
                    <a:pt x="796" y="581"/>
                  </a:lnTo>
                  <a:lnTo>
                    <a:pt x="793" y="581"/>
                  </a:lnTo>
                  <a:lnTo>
                    <a:pt x="791" y="581"/>
                  </a:lnTo>
                  <a:lnTo>
                    <a:pt x="789" y="581"/>
                  </a:lnTo>
                  <a:lnTo>
                    <a:pt x="786" y="581"/>
                  </a:lnTo>
                  <a:lnTo>
                    <a:pt x="786" y="579"/>
                  </a:lnTo>
                  <a:lnTo>
                    <a:pt x="784" y="579"/>
                  </a:lnTo>
                  <a:lnTo>
                    <a:pt x="781" y="576"/>
                  </a:lnTo>
                  <a:lnTo>
                    <a:pt x="779" y="574"/>
                  </a:lnTo>
                  <a:lnTo>
                    <a:pt x="779" y="572"/>
                  </a:lnTo>
                  <a:lnTo>
                    <a:pt x="777" y="572"/>
                  </a:lnTo>
                  <a:lnTo>
                    <a:pt x="774" y="569"/>
                  </a:lnTo>
                  <a:lnTo>
                    <a:pt x="774" y="565"/>
                  </a:lnTo>
                  <a:lnTo>
                    <a:pt x="774" y="562"/>
                  </a:lnTo>
                  <a:lnTo>
                    <a:pt x="774" y="560"/>
                  </a:lnTo>
                  <a:lnTo>
                    <a:pt x="774" y="558"/>
                  </a:lnTo>
                  <a:lnTo>
                    <a:pt x="772" y="555"/>
                  </a:lnTo>
                  <a:lnTo>
                    <a:pt x="772" y="555"/>
                  </a:lnTo>
                  <a:lnTo>
                    <a:pt x="770" y="555"/>
                  </a:lnTo>
                  <a:lnTo>
                    <a:pt x="770" y="553"/>
                  </a:lnTo>
                  <a:lnTo>
                    <a:pt x="770" y="550"/>
                  </a:lnTo>
                  <a:lnTo>
                    <a:pt x="770" y="548"/>
                  </a:lnTo>
                  <a:lnTo>
                    <a:pt x="770" y="546"/>
                  </a:lnTo>
                  <a:lnTo>
                    <a:pt x="770" y="543"/>
                  </a:lnTo>
                  <a:lnTo>
                    <a:pt x="770" y="543"/>
                  </a:lnTo>
                  <a:lnTo>
                    <a:pt x="770" y="541"/>
                  </a:lnTo>
                  <a:lnTo>
                    <a:pt x="770" y="539"/>
                  </a:lnTo>
                  <a:lnTo>
                    <a:pt x="767" y="539"/>
                  </a:lnTo>
                  <a:lnTo>
                    <a:pt x="767" y="536"/>
                  </a:lnTo>
                  <a:lnTo>
                    <a:pt x="765" y="536"/>
                  </a:lnTo>
                  <a:lnTo>
                    <a:pt x="763" y="536"/>
                  </a:lnTo>
                  <a:lnTo>
                    <a:pt x="760" y="536"/>
                  </a:lnTo>
                  <a:lnTo>
                    <a:pt x="758" y="536"/>
                  </a:lnTo>
                  <a:lnTo>
                    <a:pt x="755" y="536"/>
                  </a:lnTo>
                  <a:lnTo>
                    <a:pt x="755" y="539"/>
                  </a:lnTo>
                  <a:lnTo>
                    <a:pt x="753" y="539"/>
                  </a:lnTo>
                  <a:lnTo>
                    <a:pt x="753" y="541"/>
                  </a:lnTo>
                  <a:lnTo>
                    <a:pt x="751" y="541"/>
                  </a:lnTo>
                  <a:lnTo>
                    <a:pt x="748" y="541"/>
                  </a:lnTo>
                  <a:lnTo>
                    <a:pt x="746" y="541"/>
                  </a:lnTo>
                  <a:lnTo>
                    <a:pt x="746" y="543"/>
                  </a:lnTo>
                  <a:lnTo>
                    <a:pt x="744" y="543"/>
                  </a:lnTo>
                  <a:lnTo>
                    <a:pt x="741" y="543"/>
                  </a:lnTo>
                  <a:lnTo>
                    <a:pt x="741" y="546"/>
                  </a:lnTo>
                  <a:lnTo>
                    <a:pt x="739" y="546"/>
                  </a:lnTo>
                  <a:lnTo>
                    <a:pt x="737" y="546"/>
                  </a:lnTo>
                  <a:lnTo>
                    <a:pt x="734" y="543"/>
                  </a:lnTo>
                  <a:lnTo>
                    <a:pt x="734" y="546"/>
                  </a:lnTo>
                  <a:lnTo>
                    <a:pt x="732" y="546"/>
                  </a:lnTo>
                  <a:lnTo>
                    <a:pt x="732" y="548"/>
                  </a:lnTo>
                  <a:lnTo>
                    <a:pt x="730" y="548"/>
                  </a:lnTo>
                  <a:lnTo>
                    <a:pt x="727" y="548"/>
                  </a:lnTo>
                  <a:lnTo>
                    <a:pt x="727" y="546"/>
                  </a:lnTo>
                  <a:lnTo>
                    <a:pt x="725" y="546"/>
                  </a:lnTo>
                  <a:lnTo>
                    <a:pt x="727" y="543"/>
                  </a:lnTo>
                  <a:lnTo>
                    <a:pt x="730" y="543"/>
                  </a:lnTo>
                  <a:lnTo>
                    <a:pt x="732" y="543"/>
                  </a:lnTo>
                  <a:lnTo>
                    <a:pt x="732" y="541"/>
                  </a:lnTo>
                  <a:lnTo>
                    <a:pt x="730" y="541"/>
                  </a:lnTo>
                  <a:lnTo>
                    <a:pt x="727" y="541"/>
                  </a:lnTo>
                  <a:lnTo>
                    <a:pt x="727" y="539"/>
                  </a:lnTo>
                  <a:lnTo>
                    <a:pt x="727" y="536"/>
                  </a:lnTo>
                  <a:lnTo>
                    <a:pt x="727" y="534"/>
                  </a:lnTo>
                  <a:lnTo>
                    <a:pt x="727" y="532"/>
                  </a:lnTo>
                  <a:lnTo>
                    <a:pt x="727" y="529"/>
                  </a:lnTo>
                  <a:lnTo>
                    <a:pt x="730" y="529"/>
                  </a:lnTo>
                  <a:lnTo>
                    <a:pt x="730" y="527"/>
                  </a:lnTo>
                  <a:lnTo>
                    <a:pt x="732" y="527"/>
                  </a:lnTo>
                  <a:lnTo>
                    <a:pt x="734" y="527"/>
                  </a:lnTo>
                  <a:lnTo>
                    <a:pt x="734" y="524"/>
                  </a:lnTo>
                  <a:lnTo>
                    <a:pt x="737" y="524"/>
                  </a:lnTo>
                  <a:lnTo>
                    <a:pt x="739" y="524"/>
                  </a:lnTo>
                  <a:lnTo>
                    <a:pt x="739" y="522"/>
                  </a:lnTo>
                  <a:lnTo>
                    <a:pt x="737" y="522"/>
                  </a:lnTo>
                  <a:lnTo>
                    <a:pt x="734" y="522"/>
                  </a:lnTo>
                  <a:lnTo>
                    <a:pt x="734" y="520"/>
                  </a:lnTo>
                  <a:lnTo>
                    <a:pt x="732" y="520"/>
                  </a:lnTo>
                  <a:lnTo>
                    <a:pt x="732" y="517"/>
                  </a:lnTo>
                  <a:lnTo>
                    <a:pt x="730" y="517"/>
                  </a:lnTo>
                  <a:lnTo>
                    <a:pt x="730" y="515"/>
                  </a:lnTo>
                  <a:lnTo>
                    <a:pt x="727" y="515"/>
                  </a:lnTo>
                  <a:lnTo>
                    <a:pt x="727" y="513"/>
                  </a:lnTo>
                  <a:lnTo>
                    <a:pt x="727" y="510"/>
                  </a:lnTo>
                  <a:lnTo>
                    <a:pt x="725" y="510"/>
                  </a:lnTo>
                  <a:lnTo>
                    <a:pt x="725" y="508"/>
                  </a:lnTo>
                  <a:lnTo>
                    <a:pt x="722" y="508"/>
                  </a:lnTo>
                  <a:lnTo>
                    <a:pt x="722" y="506"/>
                  </a:lnTo>
                  <a:lnTo>
                    <a:pt x="720" y="506"/>
                  </a:lnTo>
                  <a:lnTo>
                    <a:pt x="720" y="503"/>
                  </a:lnTo>
                  <a:lnTo>
                    <a:pt x="720" y="501"/>
                  </a:lnTo>
                  <a:lnTo>
                    <a:pt x="718" y="498"/>
                  </a:lnTo>
                  <a:lnTo>
                    <a:pt x="718" y="498"/>
                  </a:lnTo>
                  <a:lnTo>
                    <a:pt x="715" y="496"/>
                  </a:lnTo>
                  <a:lnTo>
                    <a:pt x="715" y="494"/>
                  </a:lnTo>
                  <a:lnTo>
                    <a:pt x="715" y="491"/>
                  </a:lnTo>
                  <a:lnTo>
                    <a:pt x="713" y="491"/>
                  </a:lnTo>
                  <a:lnTo>
                    <a:pt x="713" y="489"/>
                  </a:lnTo>
                  <a:lnTo>
                    <a:pt x="713" y="487"/>
                  </a:lnTo>
                  <a:lnTo>
                    <a:pt x="715" y="487"/>
                  </a:lnTo>
                  <a:lnTo>
                    <a:pt x="715" y="484"/>
                  </a:lnTo>
                  <a:lnTo>
                    <a:pt x="713" y="484"/>
                  </a:lnTo>
                  <a:lnTo>
                    <a:pt x="713" y="482"/>
                  </a:lnTo>
                  <a:lnTo>
                    <a:pt x="713" y="480"/>
                  </a:lnTo>
                  <a:lnTo>
                    <a:pt x="713" y="477"/>
                  </a:lnTo>
                  <a:lnTo>
                    <a:pt x="715" y="477"/>
                  </a:lnTo>
                  <a:lnTo>
                    <a:pt x="713" y="475"/>
                  </a:lnTo>
                  <a:lnTo>
                    <a:pt x="713" y="473"/>
                  </a:lnTo>
                  <a:lnTo>
                    <a:pt x="713" y="470"/>
                  </a:lnTo>
                  <a:lnTo>
                    <a:pt x="713" y="468"/>
                  </a:lnTo>
                  <a:lnTo>
                    <a:pt x="713" y="465"/>
                  </a:lnTo>
                  <a:lnTo>
                    <a:pt x="713" y="463"/>
                  </a:lnTo>
                  <a:lnTo>
                    <a:pt x="713" y="463"/>
                  </a:lnTo>
                  <a:lnTo>
                    <a:pt x="713" y="461"/>
                  </a:lnTo>
                  <a:lnTo>
                    <a:pt x="715" y="461"/>
                  </a:lnTo>
                  <a:lnTo>
                    <a:pt x="715" y="458"/>
                  </a:lnTo>
                  <a:lnTo>
                    <a:pt x="718" y="458"/>
                  </a:lnTo>
                  <a:lnTo>
                    <a:pt x="722" y="456"/>
                  </a:lnTo>
                  <a:lnTo>
                    <a:pt x="722" y="454"/>
                  </a:lnTo>
                  <a:lnTo>
                    <a:pt x="720" y="451"/>
                  </a:lnTo>
                  <a:lnTo>
                    <a:pt x="720" y="449"/>
                  </a:lnTo>
                  <a:lnTo>
                    <a:pt x="720" y="447"/>
                  </a:lnTo>
                  <a:lnTo>
                    <a:pt x="718" y="447"/>
                  </a:lnTo>
                  <a:lnTo>
                    <a:pt x="718" y="444"/>
                  </a:lnTo>
                  <a:lnTo>
                    <a:pt x="718" y="442"/>
                  </a:lnTo>
                  <a:lnTo>
                    <a:pt x="715" y="442"/>
                  </a:lnTo>
                  <a:lnTo>
                    <a:pt x="715" y="439"/>
                  </a:lnTo>
                  <a:lnTo>
                    <a:pt x="718" y="439"/>
                  </a:lnTo>
                  <a:lnTo>
                    <a:pt x="715" y="437"/>
                  </a:lnTo>
                  <a:lnTo>
                    <a:pt x="715" y="435"/>
                  </a:lnTo>
                  <a:lnTo>
                    <a:pt x="713" y="435"/>
                  </a:lnTo>
                  <a:lnTo>
                    <a:pt x="713" y="432"/>
                  </a:lnTo>
                  <a:lnTo>
                    <a:pt x="713" y="432"/>
                  </a:lnTo>
                  <a:lnTo>
                    <a:pt x="713" y="430"/>
                  </a:lnTo>
                  <a:lnTo>
                    <a:pt x="713" y="428"/>
                  </a:lnTo>
                  <a:lnTo>
                    <a:pt x="708" y="430"/>
                  </a:lnTo>
                  <a:lnTo>
                    <a:pt x="708" y="428"/>
                  </a:lnTo>
                  <a:lnTo>
                    <a:pt x="706" y="428"/>
                  </a:lnTo>
                  <a:lnTo>
                    <a:pt x="704" y="428"/>
                  </a:lnTo>
                  <a:lnTo>
                    <a:pt x="701" y="428"/>
                  </a:lnTo>
                  <a:lnTo>
                    <a:pt x="701" y="425"/>
                  </a:lnTo>
                  <a:lnTo>
                    <a:pt x="706" y="425"/>
                  </a:lnTo>
                  <a:lnTo>
                    <a:pt x="708" y="428"/>
                  </a:lnTo>
                  <a:lnTo>
                    <a:pt x="711" y="428"/>
                  </a:lnTo>
                  <a:lnTo>
                    <a:pt x="713" y="428"/>
                  </a:lnTo>
                  <a:lnTo>
                    <a:pt x="713" y="428"/>
                  </a:lnTo>
                  <a:lnTo>
                    <a:pt x="713" y="425"/>
                  </a:lnTo>
                  <a:lnTo>
                    <a:pt x="715" y="425"/>
                  </a:lnTo>
                  <a:lnTo>
                    <a:pt x="715" y="428"/>
                  </a:lnTo>
                  <a:lnTo>
                    <a:pt x="718" y="428"/>
                  </a:lnTo>
                  <a:lnTo>
                    <a:pt x="720" y="430"/>
                  </a:lnTo>
                  <a:lnTo>
                    <a:pt x="720" y="432"/>
                  </a:lnTo>
                  <a:lnTo>
                    <a:pt x="722" y="432"/>
                  </a:lnTo>
                  <a:lnTo>
                    <a:pt x="725" y="432"/>
                  </a:lnTo>
                  <a:lnTo>
                    <a:pt x="727" y="432"/>
                  </a:lnTo>
                  <a:lnTo>
                    <a:pt x="727" y="430"/>
                  </a:lnTo>
                  <a:lnTo>
                    <a:pt x="730" y="430"/>
                  </a:lnTo>
                  <a:lnTo>
                    <a:pt x="730" y="428"/>
                  </a:lnTo>
                  <a:lnTo>
                    <a:pt x="730" y="425"/>
                  </a:lnTo>
                  <a:lnTo>
                    <a:pt x="727" y="425"/>
                  </a:lnTo>
                  <a:lnTo>
                    <a:pt x="725" y="425"/>
                  </a:lnTo>
                  <a:lnTo>
                    <a:pt x="725" y="423"/>
                  </a:lnTo>
                  <a:lnTo>
                    <a:pt x="727" y="423"/>
                  </a:lnTo>
                  <a:lnTo>
                    <a:pt x="730" y="423"/>
                  </a:lnTo>
                  <a:lnTo>
                    <a:pt x="732" y="423"/>
                  </a:lnTo>
                  <a:lnTo>
                    <a:pt x="732" y="425"/>
                  </a:lnTo>
                  <a:lnTo>
                    <a:pt x="734" y="425"/>
                  </a:lnTo>
                  <a:lnTo>
                    <a:pt x="737" y="423"/>
                  </a:lnTo>
                  <a:lnTo>
                    <a:pt x="737" y="421"/>
                  </a:lnTo>
                  <a:lnTo>
                    <a:pt x="734" y="423"/>
                  </a:lnTo>
                  <a:lnTo>
                    <a:pt x="734" y="421"/>
                  </a:lnTo>
                  <a:lnTo>
                    <a:pt x="732" y="421"/>
                  </a:lnTo>
                  <a:lnTo>
                    <a:pt x="730" y="421"/>
                  </a:lnTo>
                  <a:lnTo>
                    <a:pt x="727" y="421"/>
                  </a:lnTo>
                  <a:lnTo>
                    <a:pt x="727" y="418"/>
                  </a:lnTo>
                  <a:lnTo>
                    <a:pt x="725" y="416"/>
                  </a:lnTo>
                  <a:lnTo>
                    <a:pt x="722" y="416"/>
                  </a:lnTo>
                  <a:lnTo>
                    <a:pt x="722" y="416"/>
                  </a:lnTo>
                  <a:lnTo>
                    <a:pt x="720" y="413"/>
                  </a:lnTo>
                  <a:lnTo>
                    <a:pt x="718" y="413"/>
                  </a:lnTo>
                  <a:lnTo>
                    <a:pt x="715" y="413"/>
                  </a:lnTo>
                  <a:lnTo>
                    <a:pt x="713" y="413"/>
                  </a:lnTo>
                  <a:lnTo>
                    <a:pt x="713" y="411"/>
                  </a:lnTo>
                  <a:lnTo>
                    <a:pt x="713" y="409"/>
                  </a:lnTo>
                  <a:lnTo>
                    <a:pt x="713" y="406"/>
                  </a:lnTo>
                  <a:lnTo>
                    <a:pt x="715" y="406"/>
                  </a:lnTo>
                  <a:lnTo>
                    <a:pt x="715" y="404"/>
                  </a:lnTo>
                  <a:lnTo>
                    <a:pt x="715" y="402"/>
                  </a:lnTo>
                  <a:lnTo>
                    <a:pt x="718" y="402"/>
                  </a:lnTo>
                  <a:lnTo>
                    <a:pt x="718" y="399"/>
                  </a:lnTo>
                  <a:lnTo>
                    <a:pt x="718" y="397"/>
                  </a:lnTo>
                  <a:lnTo>
                    <a:pt x="715" y="395"/>
                  </a:lnTo>
                  <a:lnTo>
                    <a:pt x="713" y="392"/>
                  </a:lnTo>
                  <a:lnTo>
                    <a:pt x="713" y="390"/>
                  </a:lnTo>
                  <a:lnTo>
                    <a:pt x="713" y="387"/>
                  </a:lnTo>
                  <a:lnTo>
                    <a:pt x="713" y="385"/>
                  </a:lnTo>
                  <a:lnTo>
                    <a:pt x="713" y="385"/>
                  </a:lnTo>
                  <a:lnTo>
                    <a:pt x="711" y="385"/>
                  </a:lnTo>
                  <a:lnTo>
                    <a:pt x="708" y="385"/>
                  </a:lnTo>
                  <a:lnTo>
                    <a:pt x="711" y="383"/>
                  </a:lnTo>
                  <a:lnTo>
                    <a:pt x="708" y="383"/>
                  </a:lnTo>
                  <a:lnTo>
                    <a:pt x="708" y="380"/>
                  </a:lnTo>
                  <a:lnTo>
                    <a:pt x="708" y="378"/>
                  </a:lnTo>
                  <a:lnTo>
                    <a:pt x="711" y="378"/>
                  </a:lnTo>
                  <a:lnTo>
                    <a:pt x="711" y="376"/>
                  </a:lnTo>
                  <a:lnTo>
                    <a:pt x="711" y="373"/>
                  </a:lnTo>
                  <a:lnTo>
                    <a:pt x="713" y="371"/>
                  </a:lnTo>
                  <a:lnTo>
                    <a:pt x="713" y="369"/>
                  </a:lnTo>
                  <a:lnTo>
                    <a:pt x="737" y="369"/>
                  </a:lnTo>
                  <a:lnTo>
                    <a:pt x="734" y="338"/>
                  </a:lnTo>
                  <a:lnTo>
                    <a:pt x="727" y="328"/>
                  </a:lnTo>
                  <a:lnTo>
                    <a:pt x="720" y="328"/>
                  </a:lnTo>
                  <a:lnTo>
                    <a:pt x="720" y="326"/>
                  </a:lnTo>
                  <a:lnTo>
                    <a:pt x="718" y="326"/>
                  </a:lnTo>
                  <a:lnTo>
                    <a:pt x="718" y="328"/>
                  </a:lnTo>
                  <a:lnTo>
                    <a:pt x="715" y="328"/>
                  </a:lnTo>
                  <a:lnTo>
                    <a:pt x="713" y="326"/>
                  </a:lnTo>
                  <a:lnTo>
                    <a:pt x="718" y="319"/>
                  </a:lnTo>
                  <a:lnTo>
                    <a:pt x="720" y="314"/>
                  </a:lnTo>
                  <a:lnTo>
                    <a:pt x="722" y="314"/>
                  </a:lnTo>
                  <a:lnTo>
                    <a:pt x="725" y="314"/>
                  </a:lnTo>
                  <a:lnTo>
                    <a:pt x="725" y="312"/>
                  </a:lnTo>
                  <a:lnTo>
                    <a:pt x="725" y="309"/>
                  </a:lnTo>
                  <a:lnTo>
                    <a:pt x="727" y="309"/>
                  </a:lnTo>
                  <a:lnTo>
                    <a:pt x="727" y="312"/>
                  </a:lnTo>
                  <a:lnTo>
                    <a:pt x="730" y="312"/>
                  </a:lnTo>
                  <a:lnTo>
                    <a:pt x="730" y="314"/>
                  </a:lnTo>
                  <a:lnTo>
                    <a:pt x="732" y="314"/>
                  </a:lnTo>
                  <a:lnTo>
                    <a:pt x="734" y="314"/>
                  </a:lnTo>
                  <a:lnTo>
                    <a:pt x="737" y="317"/>
                  </a:lnTo>
                  <a:lnTo>
                    <a:pt x="739" y="317"/>
                  </a:lnTo>
                  <a:lnTo>
                    <a:pt x="741" y="317"/>
                  </a:lnTo>
                  <a:lnTo>
                    <a:pt x="741" y="319"/>
                  </a:lnTo>
                  <a:lnTo>
                    <a:pt x="744" y="319"/>
                  </a:lnTo>
                  <a:lnTo>
                    <a:pt x="746" y="319"/>
                  </a:lnTo>
                  <a:lnTo>
                    <a:pt x="746" y="321"/>
                  </a:lnTo>
                  <a:lnTo>
                    <a:pt x="748" y="321"/>
                  </a:lnTo>
                  <a:lnTo>
                    <a:pt x="748" y="324"/>
                  </a:lnTo>
                  <a:lnTo>
                    <a:pt x="751" y="326"/>
                  </a:lnTo>
                  <a:lnTo>
                    <a:pt x="755" y="328"/>
                  </a:lnTo>
                  <a:lnTo>
                    <a:pt x="758" y="331"/>
                  </a:lnTo>
                  <a:lnTo>
                    <a:pt x="760" y="331"/>
                  </a:lnTo>
                  <a:lnTo>
                    <a:pt x="763" y="333"/>
                  </a:lnTo>
                  <a:lnTo>
                    <a:pt x="765" y="331"/>
                  </a:lnTo>
                  <a:lnTo>
                    <a:pt x="767" y="331"/>
                  </a:lnTo>
                  <a:lnTo>
                    <a:pt x="770" y="331"/>
                  </a:lnTo>
                  <a:lnTo>
                    <a:pt x="770" y="333"/>
                  </a:lnTo>
                  <a:lnTo>
                    <a:pt x="772" y="333"/>
                  </a:lnTo>
                  <a:lnTo>
                    <a:pt x="774" y="331"/>
                  </a:lnTo>
                  <a:lnTo>
                    <a:pt x="772" y="326"/>
                  </a:lnTo>
                  <a:lnTo>
                    <a:pt x="772" y="324"/>
                  </a:lnTo>
                  <a:lnTo>
                    <a:pt x="774" y="324"/>
                  </a:lnTo>
                  <a:lnTo>
                    <a:pt x="777" y="324"/>
                  </a:lnTo>
                  <a:lnTo>
                    <a:pt x="779" y="324"/>
                  </a:lnTo>
                  <a:lnTo>
                    <a:pt x="781" y="324"/>
                  </a:lnTo>
                  <a:lnTo>
                    <a:pt x="781" y="326"/>
                  </a:lnTo>
                  <a:lnTo>
                    <a:pt x="781" y="328"/>
                  </a:lnTo>
                  <a:lnTo>
                    <a:pt x="781" y="328"/>
                  </a:lnTo>
                  <a:lnTo>
                    <a:pt x="781" y="331"/>
                  </a:lnTo>
                  <a:lnTo>
                    <a:pt x="781" y="333"/>
                  </a:lnTo>
                  <a:lnTo>
                    <a:pt x="784" y="335"/>
                  </a:lnTo>
                  <a:lnTo>
                    <a:pt x="784" y="338"/>
                  </a:lnTo>
                  <a:lnTo>
                    <a:pt x="784" y="340"/>
                  </a:lnTo>
                  <a:lnTo>
                    <a:pt x="784" y="343"/>
                  </a:lnTo>
                  <a:lnTo>
                    <a:pt x="784" y="345"/>
                  </a:lnTo>
                  <a:lnTo>
                    <a:pt x="786" y="347"/>
                  </a:lnTo>
                  <a:lnTo>
                    <a:pt x="786" y="350"/>
                  </a:lnTo>
                  <a:lnTo>
                    <a:pt x="786" y="352"/>
                  </a:lnTo>
                  <a:lnTo>
                    <a:pt x="786" y="354"/>
                  </a:lnTo>
                  <a:lnTo>
                    <a:pt x="789" y="357"/>
                  </a:lnTo>
                  <a:lnTo>
                    <a:pt x="789" y="359"/>
                  </a:lnTo>
                  <a:lnTo>
                    <a:pt x="789" y="361"/>
                  </a:lnTo>
                  <a:lnTo>
                    <a:pt x="786" y="361"/>
                  </a:lnTo>
                  <a:lnTo>
                    <a:pt x="784" y="361"/>
                  </a:lnTo>
                  <a:lnTo>
                    <a:pt x="784" y="364"/>
                  </a:lnTo>
                  <a:lnTo>
                    <a:pt x="781" y="364"/>
                  </a:lnTo>
                  <a:lnTo>
                    <a:pt x="784" y="373"/>
                  </a:lnTo>
                  <a:lnTo>
                    <a:pt x="786" y="376"/>
                  </a:lnTo>
                  <a:lnTo>
                    <a:pt x="789" y="378"/>
                  </a:lnTo>
                  <a:lnTo>
                    <a:pt x="791" y="380"/>
                  </a:lnTo>
                  <a:lnTo>
                    <a:pt x="793" y="383"/>
                  </a:lnTo>
                  <a:lnTo>
                    <a:pt x="796" y="385"/>
                  </a:lnTo>
                  <a:lnTo>
                    <a:pt x="796" y="385"/>
                  </a:lnTo>
                  <a:lnTo>
                    <a:pt x="798" y="387"/>
                  </a:lnTo>
                  <a:lnTo>
                    <a:pt x="798" y="390"/>
                  </a:lnTo>
                  <a:lnTo>
                    <a:pt x="800" y="390"/>
                  </a:lnTo>
                  <a:lnTo>
                    <a:pt x="800" y="392"/>
                  </a:lnTo>
                  <a:lnTo>
                    <a:pt x="800" y="395"/>
                  </a:lnTo>
                  <a:lnTo>
                    <a:pt x="800" y="397"/>
                  </a:lnTo>
                  <a:lnTo>
                    <a:pt x="800" y="399"/>
                  </a:lnTo>
                  <a:lnTo>
                    <a:pt x="803" y="399"/>
                  </a:lnTo>
                  <a:lnTo>
                    <a:pt x="803" y="402"/>
                  </a:lnTo>
                  <a:lnTo>
                    <a:pt x="805" y="402"/>
                  </a:lnTo>
                  <a:lnTo>
                    <a:pt x="807" y="404"/>
                  </a:lnTo>
                  <a:lnTo>
                    <a:pt x="810" y="404"/>
                  </a:lnTo>
                  <a:lnTo>
                    <a:pt x="810" y="402"/>
                  </a:lnTo>
                  <a:lnTo>
                    <a:pt x="810" y="399"/>
                  </a:lnTo>
                  <a:lnTo>
                    <a:pt x="812" y="399"/>
                  </a:lnTo>
                  <a:lnTo>
                    <a:pt x="812" y="397"/>
                  </a:lnTo>
                  <a:lnTo>
                    <a:pt x="812" y="395"/>
                  </a:lnTo>
                  <a:lnTo>
                    <a:pt x="815" y="395"/>
                  </a:lnTo>
                  <a:lnTo>
                    <a:pt x="815" y="392"/>
                  </a:lnTo>
                  <a:lnTo>
                    <a:pt x="822" y="387"/>
                  </a:lnTo>
                  <a:lnTo>
                    <a:pt x="824" y="383"/>
                  </a:lnTo>
                  <a:lnTo>
                    <a:pt x="824" y="376"/>
                  </a:lnTo>
                  <a:lnTo>
                    <a:pt x="822" y="376"/>
                  </a:lnTo>
                  <a:lnTo>
                    <a:pt x="822" y="373"/>
                  </a:lnTo>
                  <a:lnTo>
                    <a:pt x="819" y="373"/>
                  </a:lnTo>
                  <a:lnTo>
                    <a:pt x="819" y="371"/>
                  </a:lnTo>
                  <a:lnTo>
                    <a:pt x="817" y="371"/>
                  </a:lnTo>
                  <a:lnTo>
                    <a:pt x="817" y="369"/>
                  </a:lnTo>
                  <a:lnTo>
                    <a:pt x="819" y="364"/>
                  </a:lnTo>
                  <a:lnTo>
                    <a:pt x="819" y="361"/>
                  </a:lnTo>
                  <a:lnTo>
                    <a:pt x="822" y="364"/>
                  </a:lnTo>
                  <a:lnTo>
                    <a:pt x="824" y="364"/>
                  </a:lnTo>
                  <a:lnTo>
                    <a:pt x="824" y="361"/>
                  </a:lnTo>
                  <a:lnTo>
                    <a:pt x="826" y="359"/>
                  </a:lnTo>
                  <a:lnTo>
                    <a:pt x="826" y="357"/>
                  </a:lnTo>
                  <a:lnTo>
                    <a:pt x="829" y="354"/>
                  </a:lnTo>
                  <a:lnTo>
                    <a:pt x="836" y="354"/>
                  </a:lnTo>
                  <a:lnTo>
                    <a:pt x="841" y="352"/>
                  </a:lnTo>
                  <a:lnTo>
                    <a:pt x="841" y="354"/>
                  </a:lnTo>
                  <a:lnTo>
                    <a:pt x="843" y="354"/>
                  </a:lnTo>
                  <a:lnTo>
                    <a:pt x="843" y="352"/>
                  </a:lnTo>
                  <a:lnTo>
                    <a:pt x="843" y="350"/>
                  </a:lnTo>
                  <a:lnTo>
                    <a:pt x="841" y="347"/>
                  </a:lnTo>
                  <a:lnTo>
                    <a:pt x="841" y="345"/>
                  </a:lnTo>
                  <a:lnTo>
                    <a:pt x="841" y="343"/>
                  </a:lnTo>
                  <a:lnTo>
                    <a:pt x="841" y="340"/>
                  </a:lnTo>
                  <a:lnTo>
                    <a:pt x="843" y="338"/>
                  </a:lnTo>
                  <a:lnTo>
                    <a:pt x="845" y="335"/>
                  </a:lnTo>
                  <a:lnTo>
                    <a:pt x="845" y="333"/>
                  </a:lnTo>
                  <a:lnTo>
                    <a:pt x="848" y="333"/>
                  </a:lnTo>
                  <a:lnTo>
                    <a:pt x="848" y="331"/>
                  </a:lnTo>
                  <a:lnTo>
                    <a:pt x="848" y="328"/>
                  </a:lnTo>
                  <a:lnTo>
                    <a:pt x="850" y="328"/>
                  </a:lnTo>
                  <a:lnTo>
                    <a:pt x="852" y="328"/>
                  </a:lnTo>
                  <a:lnTo>
                    <a:pt x="855" y="328"/>
                  </a:lnTo>
                  <a:lnTo>
                    <a:pt x="857" y="328"/>
                  </a:lnTo>
                  <a:lnTo>
                    <a:pt x="859" y="328"/>
                  </a:lnTo>
                  <a:lnTo>
                    <a:pt x="859" y="326"/>
                  </a:lnTo>
                  <a:lnTo>
                    <a:pt x="862" y="319"/>
                  </a:lnTo>
                  <a:lnTo>
                    <a:pt x="859" y="319"/>
                  </a:lnTo>
                  <a:lnTo>
                    <a:pt x="859" y="317"/>
                  </a:lnTo>
                  <a:lnTo>
                    <a:pt x="859" y="314"/>
                  </a:lnTo>
                  <a:lnTo>
                    <a:pt x="857" y="314"/>
                  </a:lnTo>
                  <a:lnTo>
                    <a:pt x="857" y="312"/>
                  </a:lnTo>
                  <a:lnTo>
                    <a:pt x="857" y="309"/>
                  </a:lnTo>
                  <a:lnTo>
                    <a:pt x="857" y="307"/>
                  </a:lnTo>
                  <a:lnTo>
                    <a:pt x="857" y="305"/>
                  </a:lnTo>
                  <a:lnTo>
                    <a:pt x="857" y="302"/>
                  </a:lnTo>
                  <a:lnTo>
                    <a:pt x="857" y="300"/>
                  </a:lnTo>
                  <a:lnTo>
                    <a:pt x="857" y="298"/>
                  </a:lnTo>
                  <a:lnTo>
                    <a:pt x="857" y="295"/>
                  </a:lnTo>
                  <a:lnTo>
                    <a:pt x="857" y="293"/>
                  </a:lnTo>
                  <a:lnTo>
                    <a:pt x="859" y="293"/>
                  </a:lnTo>
                  <a:lnTo>
                    <a:pt x="859" y="291"/>
                  </a:lnTo>
                  <a:lnTo>
                    <a:pt x="859" y="288"/>
                  </a:lnTo>
                  <a:lnTo>
                    <a:pt x="862" y="286"/>
                  </a:lnTo>
                  <a:lnTo>
                    <a:pt x="866" y="283"/>
                  </a:lnTo>
                  <a:lnTo>
                    <a:pt x="866" y="281"/>
                  </a:lnTo>
                  <a:lnTo>
                    <a:pt x="871" y="279"/>
                  </a:lnTo>
                  <a:lnTo>
                    <a:pt x="874" y="279"/>
                  </a:lnTo>
                  <a:lnTo>
                    <a:pt x="876" y="279"/>
                  </a:lnTo>
                  <a:lnTo>
                    <a:pt x="881" y="276"/>
                  </a:lnTo>
                  <a:lnTo>
                    <a:pt x="883" y="276"/>
                  </a:lnTo>
                  <a:lnTo>
                    <a:pt x="883" y="276"/>
                  </a:lnTo>
                  <a:lnTo>
                    <a:pt x="890" y="276"/>
                  </a:lnTo>
                  <a:lnTo>
                    <a:pt x="892" y="276"/>
                  </a:lnTo>
                  <a:lnTo>
                    <a:pt x="895" y="276"/>
                  </a:lnTo>
                  <a:lnTo>
                    <a:pt x="895" y="279"/>
                  </a:lnTo>
                  <a:lnTo>
                    <a:pt x="895" y="281"/>
                  </a:lnTo>
                  <a:lnTo>
                    <a:pt x="897" y="279"/>
                  </a:lnTo>
                  <a:lnTo>
                    <a:pt x="900" y="276"/>
                  </a:lnTo>
                  <a:lnTo>
                    <a:pt x="900" y="274"/>
                  </a:lnTo>
                  <a:lnTo>
                    <a:pt x="902" y="274"/>
                  </a:lnTo>
                  <a:lnTo>
                    <a:pt x="904" y="274"/>
                  </a:lnTo>
                  <a:lnTo>
                    <a:pt x="904" y="274"/>
                  </a:lnTo>
                  <a:lnTo>
                    <a:pt x="907" y="274"/>
                  </a:lnTo>
                  <a:lnTo>
                    <a:pt x="907" y="272"/>
                  </a:lnTo>
                  <a:lnTo>
                    <a:pt x="909" y="272"/>
                  </a:lnTo>
                  <a:lnTo>
                    <a:pt x="909" y="269"/>
                  </a:lnTo>
                  <a:lnTo>
                    <a:pt x="911" y="269"/>
                  </a:lnTo>
                  <a:lnTo>
                    <a:pt x="909" y="267"/>
                  </a:lnTo>
                  <a:lnTo>
                    <a:pt x="911" y="265"/>
                  </a:lnTo>
                  <a:lnTo>
                    <a:pt x="911" y="260"/>
                  </a:lnTo>
                  <a:lnTo>
                    <a:pt x="909" y="260"/>
                  </a:lnTo>
                  <a:lnTo>
                    <a:pt x="907" y="260"/>
                  </a:lnTo>
                  <a:lnTo>
                    <a:pt x="907" y="257"/>
                  </a:lnTo>
                  <a:lnTo>
                    <a:pt x="907" y="255"/>
                  </a:lnTo>
                  <a:lnTo>
                    <a:pt x="909" y="255"/>
                  </a:lnTo>
                  <a:lnTo>
                    <a:pt x="909" y="253"/>
                  </a:lnTo>
                  <a:lnTo>
                    <a:pt x="909" y="250"/>
                  </a:lnTo>
                  <a:lnTo>
                    <a:pt x="907" y="250"/>
                  </a:lnTo>
                  <a:lnTo>
                    <a:pt x="904" y="250"/>
                  </a:lnTo>
                  <a:lnTo>
                    <a:pt x="904" y="253"/>
                  </a:lnTo>
                  <a:lnTo>
                    <a:pt x="900" y="260"/>
                  </a:lnTo>
                  <a:lnTo>
                    <a:pt x="900" y="262"/>
                  </a:lnTo>
                  <a:lnTo>
                    <a:pt x="897" y="265"/>
                  </a:lnTo>
                  <a:lnTo>
                    <a:pt x="895" y="262"/>
                  </a:lnTo>
                  <a:lnTo>
                    <a:pt x="895" y="260"/>
                  </a:lnTo>
                  <a:lnTo>
                    <a:pt x="897" y="260"/>
                  </a:lnTo>
                  <a:lnTo>
                    <a:pt x="895" y="257"/>
                  </a:lnTo>
                  <a:lnTo>
                    <a:pt x="892" y="257"/>
                  </a:lnTo>
                  <a:lnTo>
                    <a:pt x="890" y="260"/>
                  </a:lnTo>
                  <a:lnTo>
                    <a:pt x="888" y="257"/>
                  </a:lnTo>
                  <a:lnTo>
                    <a:pt x="885" y="257"/>
                  </a:lnTo>
                  <a:lnTo>
                    <a:pt x="885" y="255"/>
                  </a:lnTo>
                  <a:lnTo>
                    <a:pt x="885" y="253"/>
                  </a:lnTo>
                  <a:lnTo>
                    <a:pt x="885" y="250"/>
                  </a:lnTo>
                  <a:lnTo>
                    <a:pt x="888" y="250"/>
                  </a:lnTo>
                  <a:lnTo>
                    <a:pt x="888" y="248"/>
                  </a:lnTo>
                  <a:lnTo>
                    <a:pt x="890" y="248"/>
                  </a:lnTo>
                  <a:lnTo>
                    <a:pt x="892" y="248"/>
                  </a:lnTo>
                  <a:lnTo>
                    <a:pt x="890" y="246"/>
                  </a:lnTo>
                  <a:lnTo>
                    <a:pt x="892" y="246"/>
                  </a:lnTo>
                  <a:lnTo>
                    <a:pt x="892" y="243"/>
                  </a:lnTo>
                  <a:lnTo>
                    <a:pt x="895" y="241"/>
                  </a:lnTo>
                  <a:lnTo>
                    <a:pt x="897" y="241"/>
                  </a:lnTo>
                  <a:lnTo>
                    <a:pt x="897" y="239"/>
                  </a:lnTo>
                  <a:lnTo>
                    <a:pt x="900" y="239"/>
                  </a:lnTo>
                  <a:lnTo>
                    <a:pt x="900" y="236"/>
                  </a:lnTo>
                  <a:lnTo>
                    <a:pt x="902" y="236"/>
                  </a:lnTo>
                  <a:lnTo>
                    <a:pt x="902" y="234"/>
                  </a:lnTo>
                  <a:lnTo>
                    <a:pt x="900" y="232"/>
                  </a:lnTo>
                  <a:lnTo>
                    <a:pt x="902" y="232"/>
                  </a:lnTo>
                  <a:lnTo>
                    <a:pt x="904" y="227"/>
                  </a:lnTo>
                  <a:lnTo>
                    <a:pt x="904" y="224"/>
                  </a:lnTo>
                  <a:lnTo>
                    <a:pt x="904" y="222"/>
                  </a:lnTo>
                  <a:lnTo>
                    <a:pt x="902" y="222"/>
                  </a:lnTo>
                  <a:lnTo>
                    <a:pt x="900" y="222"/>
                  </a:lnTo>
                  <a:lnTo>
                    <a:pt x="897" y="220"/>
                  </a:lnTo>
                  <a:lnTo>
                    <a:pt x="892" y="220"/>
                  </a:lnTo>
                  <a:lnTo>
                    <a:pt x="892" y="217"/>
                  </a:lnTo>
                  <a:lnTo>
                    <a:pt x="888" y="217"/>
                  </a:lnTo>
                  <a:lnTo>
                    <a:pt x="885" y="220"/>
                  </a:lnTo>
                  <a:lnTo>
                    <a:pt x="883" y="217"/>
                  </a:lnTo>
                  <a:lnTo>
                    <a:pt x="883" y="220"/>
                  </a:lnTo>
                  <a:lnTo>
                    <a:pt x="881" y="220"/>
                  </a:lnTo>
                  <a:lnTo>
                    <a:pt x="874" y="217"/>
                  </a:lnTo>
                  <a:lnTo>
                    <a:pt x="869" y="217"/>
                  </a:lnTo>
                  <a:lnTo>
                    <a:pt x="871" y="215"/>
                  </a:lnTo>
                  <a:lnTo>
                    <a:pt x="874" y="215"/>
                  </a:lnTo>
                  <a:lnTo>
                    <a:pt x="876" y="215"/>
                  </a:lnTo>
                  <a:lnTo>
                    <a:pt x="874" y="210"/>
                  </a:lnTo>
                  <a:lnTo>
                    <a:pt x="876" y="210"/>
                  </a:lnTo>
                  <a:lnTo>
                    <a:pt x="876" y="208"/>
                  </a:lnTo>
                  <a:lnTo>
                    <a:pt x="874" y="208"/>
                  </a:lnTo>
                  <a:lnTo>
                    <a:pt x="866" y="208"/>
                  </a:lnTo>
                  <a:lnTo>
                    <a:pt x="866" y="210"/>
                  </a:lnTo>
                  <a:lnTo>
                    <a:pt x="866" y="213"/>
                  </a:lnTo>
                  <a:lnTo>
                    <a:pt x="864" y="215"/>
                  </a:lnTo>
                  <a:lnTo>
                    <a:pt x="862" y="215"/>
                  </a:lnTo>
                  <a:lnTo>
                    <a:pt x="859" y="215"/>
                  </a:lnTo>
                  <a:lnTo>
                    <a:pt x="857" y="217"/>
                  </a:lnTo>
                  <a:lnTo>
                    <a:pt x="855" y="217"/>
                  </a:lnTo>
                  <a:lnTo>
                    <a:pt x="852" y="217"/>
                  </a:lnTo>
                  <a:lnTo>
                    <a:pt x="852" y="217"/>
                  </a:lnTo>
                  <a:lnTo>
                    <a:pt x="848" y="222"/>
                  </a:lnTo>
                  <a:lnTo>
                    <a:pt x="843" y="227"/>
                  </a:lnTo>
                  <a:lnTo>
                    <a:pt x="845" y="229"/>
                  </a:lnTo>
                  <a:lnTo>
                    <a:pt x="850" y="232"/>
                  </a:lnTo>
                  <a:lnTo>
                    <a:pt x="848" y="232"/>
                  </a:lnTo>
                  <a:lnTo>
                    <a:pt x="848" y="236"/>
                  </a:lnTo>
                  <a:lnTo>
                    <a:pt x="845" y="246"/>
                  </a:lnTo>
                  <a:lnTo>
                    <a:pt x="841" y="255"/>
                  </a:lnTo>
                  <a:lnTo>
                    <a:pt x="826" y="257"/>
                  </a:lnTo>
                  <a:lnTo>
                    <a:pt x="826" y="260"/>
                  </a:lnTo>
                  <a:lnTo>
                    <a:pt x="826" y="260"/>
                  </a:lnTo>
                  <a:lnTo>
                    <a:pt x="824" y="260"/>
                  </a:lnTo>
                  <a:lnTo>
                    <a:pt x="822" y="262"/>
                  </a:lnTo>
                  <a:lnTo>
                    <a:pt x="822" y="265"/>
                  </a:lnTo>
                  <a:lnTo>
                    <a:pt x="819" y="265"/>
                  </a:lnTo>
                  <a:lnTo>
                    <a:pt x="819" y="267"/>
                  </a:lnTo>
                  <a:lnTo>
                    <a:pt x="817" y="269"/>
                  </a:lnTo>
                  <a:lnTo>
                    <a:pt x="817" y="272"/>
                  </a:lnTo>
                  <a:lnTo>
                    <a:pt x="817" y="274"/>
                  </a:lnTo>
                  <a:lnTo>
                    <a:pt x="815" y="274"/>
                  </a:lnTo>
                  <a:lnTo>
                    <a:pt x="815" y="274"/>
                  </a:lnTo>
                  <a:lnTo>
                    <a:pt x="812" y="274"/>
                  </a:lnTo>
                  <a:lnTo>
                    <a:pt x="812" y="276"/>
                  </a:lnTo>
                  <a:lnTo>
                    <a:pt x="812" y="279"/>
                  </a:lnTo>
                  <a:lnTo>
                    <a:pt x="810" y="279"/>
                  </a:lnTo>
                  <a:lnTo>
                    <a:pt x="810" y="281"/>
                  </a:lnTo>
                  <a:lnTo>
                    <a:pt x="807" y="281"/>
                  </a:lnTo>
                  <a:lnTo>
                    <a:pt x="807" y="283"/>
                  </a:lnTo>
                  <a:lnTo>
                    <a:pt x="805" y="286"/>
                  </a:lnTo>
                  <a:lnTo>
                    <a:pt x="803" y="291"/>
                  </a:lnTo>
                  <a:lnTo>
                    <a:pt x="800" y="293"/>
                  </a:lnTo>
                  <a:lnTo>
                    <a:pt x="800" y="295"/>
                  </a:lnTo>
                  <a:lnTo>
                    <a:pt x="800" y="298"/>
                  </a:lnTo>
                  <a:lnTo>
                    <a:pt x="798" y="298"/>
                  </a:lnTo>
                  <a:lnTo>
                    <a:pt x="796" y="298"/>
                  </a:lnTo>
                  <a:lnTo>
                    <a:pt x="796" y="300"/>
                  </a:lnTo>
                  <a:lnTo>
                    <a:pt x="793" y="300"/>
                  </a:lnTo>
                  <a:lnTo>
                    <a:pt x="793" y="298"/>
                  </a:lnTo>
                  <a:lnTo>
                    <a:pt x="791" y="298"/>
                  </a:lnTo>
                  <a:lnTo>
                    <a:pt x="791" y="295"/>
                  </a:lnTo>
                  <a:lnTo>
                    <a:pt x="791" y="293"/>
                  </a:lnTo>
                  <a:lnTo>
                    <a:pt x="791" y="291"/>
                  </a:lnTo>
                  <a:lnTo>
                    <a:pt x="789" y="291"/>
                  </a:lnTo>
                  <a:lnTo>
                    <a:pt x="786" y="291"/>
                  </a:lnTo>
                  <a:lnTo>
                    <a:pt x="784" y="291"/>
                  </a:lnTo>
                  <a:lnTo>
                    <a:pt x="784" y="293"/>
                  </a:lnTo>
                  <a:lnTo>
                    <a:pt x="781" y="293"/>
                  </a:lnTo>
                  <a:lnTo>
                    <a:pt x="781" y="291"/>
                  </a:lnTo>
                  <a:lnTo>
                    <a:pt x="781" y="288"/>
                  </a:lnTo>
                  <a:lnTo>
                    <a:pt x="781" y="286"/>
                  </a:lnTo>
                  <a:lnTo>
                    <a:pt x="781" y="283"/>
                  </a:lnTo>
                  <a:lnTo>
                    <a:pt x="779" y="283"/>
                  </a:lnTo>
                  <a:lnTo>
                    <a:pt x="777" y="283"/>
                  </a:lnTo>
                  <a:lnTo>
                    <a:pt x="774" y="283"/>
                  </a:lnTo>
                  <a:lnTo>
                    <a:pt x="774" y="281"/>
                  </a:lnTo>
                  <a:lnTo>
                    <a:pt x="772" y="281"/>
                  </a:lnTo>
                  <a:lnTo>
                    <a:pt x="770" y="281"/>
                  </a:lnTo>
                  <a:lnTo>
                    <a:pt x="770" y="279"/>
                  </a:lnTo>
                  <a:lnTo>
                    <a:pt x="770" y="276"/>
                  </a:lnTo>
                  <a:lnTo>
                    <a:pt x="770" y="274"/>
                  </a:lnTo>
                  <a:lnTo>
                    <a:pt x="770" y="274"/>
                  </a:lnTo>
                  <a:lnTo>
                    <a:pt x="767" y="274"/>
                  </a:lnTo>
                  <a:lnTo>
                    <a:pt x="765" y="274"/>
                  </a:lnTo>
                  <a:lnTo>
                    <a:pt x="763" y="274"/>
                  </a:lnTo>
                  <a:lnTo>
                    <a:pt x="763" y="276"/>
                  </a:lnTo>
                  <a:lnTo>
                    <a:pt x="760" y="276"/>
                  </a:lnTo>
                  <a:lnTo>
                    <a:pt x="758" y="279"/>
                  </a:lnTo>
                  <a:lnTo>
                    <a:pt x="758" y="276"/>
                  </a:lnTo>
                  <a:lnTo>
                    <a:pt x="760" y="276"/>
                  </a:lnTo>
                  <a:lnTo>
                    <a:pt x="763" y="274"/>
                  </a:lnTo>
                  <a:lnTo>
                    <a:pt x="763" y="274"/>
                  </a:lnTo>
                  <a:lnTo>
                    <a:pt x="765" y="274"/>
                  </a:lnTo>
                  <a:lnTo>
                    <a:pt x="767" y="274"/>
                  </a:lnTo>
                  <a:lnTo>
                    <a:pt x="767" y="272"/>
                  </a:lnTo>
                  <a:lnTo>
                    <a:pt x="765" y="272"/>
                  </a:lnTo>
                  <a:lnTo>
                    <a:pt x="763" y="272"/>
                  </a:lnTo>
                  <a:lnTo>
                    <a:pt x="760" y="272"/>
                  </a:lnTo>
                  <a:lnTo>
                    <a:pt x="760" y="269"/>
                  </a:lnTo>
                  <a:lnTo>
                    <a:pt x="760" y="267"/>
                  </a:lnTo>
                  <a:lnTo>
                    <a:pt x="763" y="267"/>
                  </a:lnTo>
                  <a:lnTo>
                    <a:pt x="765" y="267"/>
                  </a:lnTo>
                  <a:lnTo>
                    <a:pt x="765" y="269"/>
                  </a:lnTo>
                  <a:lnTo>
                    <a:pt x="767" y="269"/>
                  </a:lnTo>
                  <a:lnTo>
                    <a:pt x="770" y="269"/>
                  </a:lnTo>
                  <a:lnTo>
                    <a:pt x="770" y="272"/>
                  </a:lnTo>
                  <a:lnTo>
                    <a:pt x="770" y="272"/>
                  </a:lnTo>
                  <a:lnTo>
                    <a:pt x="770" y="274"/>
                  </a:lnTo>
                  <a:lnTo>
                    <a:pt x="772" y="274"/>
                  </a:lnTo>
                  <a:lnTo>
                    <a:pt x="772" y="274"/>
                  </a:lnTo>
                  <a:lnTo>
                    <a:pt x="774" y="274"/>
                  </a:lnTo>
                  <a:lnTo>
                    <a:pt x="777" y="276"/>
                  </a:lnTo>
                  <a:lnTo>
                    <a:pt x="779" y="276"/>
                  </a:lnTo>
                  <a:lnTo>
                    <a:pt x="781" y="279"/>
                  </a:lnTo>
                  <a:lnTo>
                    <a:pt x="784" y="279"/>
                  </a:lnTo>
                  <a:lnTo>
                    <a:pt x="784" y="281"/>
                  </a:lnTo>
                  <a:lnTo>
                    <a:pt x="786" y="279"/>
                  </a:lnTo>
                  <a:lnTo>
                    <a:pt x="789" y="279"/>
                  </a:lnTo>
                  <a:lnTo>
                    <a:pt x="791" y="279"/>
                  </a:lnTo>
                  <a:lnTo>
                    <a:pt x="793" y="279"/>
                  </a:lnTo>
                  <a:lnTo>
                    <a:pt x="793" y="276"/>
                  </a:lnTo>
                  <a:lnTo>
                    <a:pt x="793" y="274"/>
                  </a:lnTo>
                  <a:lnTo>
                    <a:pt x="793" y="274"/>
                  </a:lnTo>
                  <a:lnTo>
                    <a:pt x="796" y="274"/>
                  </a:lnTo>
                  <a:lnTo>
                    <a:pt x="796" y="272"/>
                  </a:lnTo>
                  <a:lnTo>
                    <a:pt x="798" y="272"/>
                  </a:lnTo>
                  <a:lnTo>
                    <a:pt x="798" y="269"/>
                  </a:lnTo>
                  <a:lnTo>
                    <a:pt x="800" y="267"/>
                  </a:lnTo>
                  <a:lnTo>
                    <a:pt x="803" y="267"/>
                  </a:lnTo>
                  <a:lnTo>
                    <a:pt x="803" y="265"/>
                  </a:lnTo>
                  <a:lnTo>
                    <a:pt x="805" y="265"/>
                  </a:lnTo>
                  <a:lnTo>
                    <a:pt x="807" y="265"/>
                  </a:lnTo>
                  <a:lnTo>
                    <a:pt x="807" y="262"/>
                  </a:lnTo>
                  <a:lnTo>
                    <a:pt x="807" y="260"/>
                  </a:lnTo>
                  <a:lnTo>
                    <a:pt x="807" y="257"/>
                  </a:lnTo>
                  <a:lnTo>
                    <a:pt x="810" y="257"/>
                  </a:lnTo>
                  <a:lnTo>
                    <a:pt x="812" y="253"/>
                  </a:lnTo>
                  <a:lnTo>
                    <a:pt x="812" y="248"/>
                  </a:lnTo>
                  <a:lnTo>
                    <a:pt x="817" y="246"/>
                  </a:lnTo>
                  <a:lnTo>
                    <a:pt x="819" y="248"/>
                  </a:lnTo>
                  <a:lnTo>
                    <a:pt x="826" y="243"/>
                  </a:lnTo>
                  <a:lnTo>
                    <a:pt x="826" y="239"/>
                  </a:lnTo>
                  <a:lnTo>
                    <a:pt x="826" y="236"/>
                  </a:lnTo>
                  <a:lnTo>
                    <a:pt x="831" y="232"/>
                  </a:lnTo>
                  <a:lnTo>
                    <a:pt x="838" y="215"/>
                  </a:lnTo>
                  <a:lnTo>
                    <a:pt x="836" y="210"/>
                  </a:lnTo>
                  <a:lnTo>
                    <a:pt x="841" y="210"/>
                  </a:lnTo>
                  <a:lnTo>
                    <a:pt x="848" y="203"/>
                  </a:lnTo>
                  <a:lnTo>
                    <a:pt x="848" y="198"/>
                  </a:lnTo>
                  <a:lnTo>
                    <a:pt x="850" y="196"/>
                  </a:lnTo>
                  <a:lnTo>
                    <a:pt x="852" y="194"/>
                  </a:lnTo>
                  <a:lnTo>
                    <a:pt x="845" y="191"/>
                  </a:lnTo>
                  <a:lnTo>
                    <a:pt x="841" y="191"/>
                  </a:lnTo>
                  <a:lnTo>
                    <a:pt x="831" y="189"/>
                  </a:lnTo>
                  <a:lnTo>
                    <a:pt x="826" y="187"/>
                  </a:lnTo>
                  <a:lnTo>
                    <a:pt x="824" y="187"/>
                  </a:lnTo>
                  <a:lnTo>
                    <a:pt x="815" y="184"/>
                  </a:lnTo>
                  <a:lnTo>
                    <a:pt x="798" y="180"/>
                  </a:lnTo>
                  <a:lnTo>
                    <a:pt x="793" y="177"/>
                  </a:lnTo>
                  <a:lnTo>
                    <a:pt x="784" y="175"/>
                  </a:lnTo>
                  <a:lnTo>
                    <a:pt x="781" y="175"/>
                  </a:lnTo>
                  <a:lnTo>
                    <a:pt x="772" y="172"/>
                  </a:lnTo>
                  <a:lnTo>
                    <a:pt x="765" y="170"/>
                  </a:lnTo>
                  <a:lnTo>
                    <a:pt x="758" y="168"/>
                  </a:lnTo>
                  <a:lnTo>
                    <a:pt x="755" y="168"/>
                  </a:lnTo>
                  <a:lnTo>
                    <a:pt x="751" y="168"/>
                  </a:lnTo>
                  <a:lnTo>
                    <a:pt x="744" y="165"/>
                  </a:lnTo>
                  <a:lnTo>
                    <a:pt x="737" y="163"/>
                  </a:lnTo>
                  <a:lnTo>
                    <a:pt x="727" y="161"/>
                  </a:lnTo>
                  <a:lnTo>
                    <a:pt x="720" y="161"/>
                  </a:lnTo>
                  <a:lnTo>
                    <a:pt x="718" y="161"/>
                  </a:lnTo>
                  <a:lnTo>
                    <a:pt x="715" y="161"/>
                  </a:lnTo>
                  <a:lnTo>
                    <a:pt x="713" y="158"/>
                  </a:lnTo>
                  <a:lnTo>
                    <a:pt x="713" y="158"/>
                  </a:lnTo>
                  <a:lnTo>
                    <a:pt x="706" y="156"/>
                  </a:lnTo>
                  <a:lnTo>
                    <a:pt x="701" y="156"/>
                  </a:lnTo>
                  <a:lnTo>
                    <a:pt x="694" y="154"/>
                  </a:lnTo>
                  <a:lnTo>
                    <a:pt x="687" y="151"/>
                  </a:lnTo>
                  <a:lnTo>
                    <a:pt x="673" y="146"/>
                  </a:lnTo>
                  <a:lnTo>
                    <a:pt x="670" y="149"/>
                  </a:lnTo>
                  <a:lnTo>
                    <a:pt x="670" y="151"/>
                  </a:lnTo>
                  <a:lnTo>
                    <a:pt x="670" y="154"/>
                  </a:lnTo>
                  <a:lnTo>
                    <a:pt x="670" y="156"/>
                  </a:lnTo>
                  <a:lnTo>
                    <a:pt x="673" y="156"/>
                  </a:lnTo>
                  <a:lnTo>
                    <a:pt x="675" y="156"/>
                  </a:lnTo>
                  <a:lnTo>
                    <a:pt x="675" y="158"/>
                  </a:lnTo>
                  <a:lnTo>
                    <a:pt x="668" y="156"/>
                  </a:lnTo>
                  <a:lnTo>
                    <a:pt x="659" y="154"/>
                  </a:lnTo>
                  <a:lnTo>
                    <a:pt x="649" y="149"/>
                  </a:lnTo>
                  <a:lnTo>
                    <a:pt x="644" y="149"/>
                  </a:lnTo>
                  <a:lnTo>
                    <a:pt x="640" y="146"/>
                  </a:lnTo>
                  <a:lnTo>
                    <a:pt x="637" y="146"/>
                  </a:lnTo>
                  <a:lnTo>
                    <a:pt x="630" y="144"/>
                  </a:lnTo>
                  <a:lnTo>
                    <a:pt x="626" y="142"/>
                  </a:lnTo>
                  <a:lnTo>
                    <a:pt x="621" y="139"/>
                  </a:lnTo>
                  <a:lnTo>
                    <a:pt x="616" y="139"/>
                  </a:lnTo>
                  <a:lnTo>
                    <a:pt x="609" y="137"/>
                  </a:lnTo>
                  <a:lnTo>
                    <a:pt x="600" y="135"/>
                  </a:lnTo>
                  <a:lnTo>
                    <a:pt x="595" y="132"/>
                  </a:lnTo>
                  <a:lnTo>
                    <a:pt x="588" y="130"/>
                  </a:lnTo>
                  <a:lnTo>
                    <a:pt x="583" y="130"/>
                  </a:lnTo>
                  <a:lnTo>
                    <a:pt x="578" y="120"/>
                  </a:lnTo>
                  <a:lnTo>
                    <a:pt x="574" y="109"/>
                  </a:lnTo>
                  <a:lnTo>
                    <a:pt x="574" y="106"/>
                  </a:lnTo>
                  <a:lnTo>
                    <a:pt x="576" y="104"/>
                  </a:lnTo>
                  <a:lnTo>
                    <a:pt x="576" y="102"/>
                  </a:lnTo>
                  <a:lnTo>
                    <a:pt x="576" y="99"/>
                  </a:lnTo>
                  <a:lnTo>
                    <a:pt x="571" y="92"/>
                  </a:lnTo>
                  <a:lnTo>
                    <a:pt x="569" y="87"/>
                  </a:lnTo>
                  <a:lnTo>
                    <a:pt x="567" y="85"/>
                  </a:lnTo>
                  <a:lnTo>
                    <a:pt x="567" y="83"/>
                  </a:lnTo>
                  <a:lnTo>
                    <a:pt x="567" y="78"/>
                  </a:lnTo>
                  <a:lnTo>
                    <a:pt x="564" y="76"/>
                  </a:lnTo>
                  <a:lnTo>
                    <a:pt x="564" y="73"/>
                  </a:lnTo>
                  <a:lnTo>
                    <a:pt x="564" y="68"/>
                  </a:lnTo>
                  <a:lnTo>
                    <a:pt x="557" y="68"/>
                  </a:lnTo>
                  <a:lnTo>
                    <a:pt x="550" y="68"/>
                  </a:lnTo>
                  <a:lnTo>
                    <a:pt x="545" y="68"/>
                  </a:lnTo>
                  <a:lnTo>
                    <a:pt x="543" y="68"/>
                  </a:lnTo>
                  <a:lnTo>
                    <a:pt x="543" y="66"/>
                  </a:lnTo>
                  <a:lnTo>
                    <a:pt x="543" y="64"/>
                  </a:lnTo>
                  <a:lnTo>
                    <a:pt x="543" y="61"/>
                  </a:lnTo>
                  <a:lnTo>
                    <a:pt x="541" y="59"/>
                  </a:lnTo>
                  <a:lnTo>
                    <a:pt x="536" y="59"/>
                  </a:lnTo>
                  <a:lnTo>
                    <a:pt x="531" y="57"/>
                  </a:lnTo>
                  <a:lnTo>
                    <a:pt x="522" y="52"/>
                  </a:lnTo>
                  <a:lnTo>
                    <a:pt x="517" y="52"/>
                  </a:lnTo>
                  <a:lnTo>
                    <a:pt x="512" y="50"/>
                  </a:lnTo>
                  <a:lnTo>
                    <a:pt x="510" y="50"/>
                  </a:lnTo>
                  <a:lnTo>
                    <a:pt x="507" y="54"/>
                  </a:lnTo>
                  <a:lnTo>
                    <a:pt x="503" y="52"/>
                  </a:lnTo>
                  <a:lnTo>
                    <a:pt x="498" y="52"/>
                  </a:lnTo>
                  <a:lnTo>
                    <a:pt x="496" y="50"/>
                  </a:lnTo>
                  <a:lnTo>
                    <a:pt x="491" y="50"/>
                  </a:lnTo>
                  <a:lnTo>
                    <a:pt x="493" y="47"/>
                  </a:lnTo>
                  <a:lnTo>
                    <a:pt x="498" y="42"/>
                  </a:lnTo>
                  <a:lnTo>
                    <a:pt x="500" y="40"/>
                  </a:lnTo>
                  <a:lnTo>
                    <a:pt x="503" y="38"/>
                  </a:lnTo>
                  <a:lnTo>
                    <a:pt x="505" y="33"/>
                  </a:lnTo>
                  <a:lnTo>
                    <a:pt x="503" y="33"/>
                  </a:lnTo>
                  <a:lnTo>
                    <a:pt x="500" y="35"/>
                  </a:lnTo>
                  <a:lnTo>
                    <a:pt x="498" y="35"/>
                  </a:lnTo>
                  <a:lnTo>
                    <a:pt x="496" y="35"/>
                  </a:lnTo>
                  <a:lnTo>
                    <a:pt x="496" y="33"/>
                  </a:lnTo>
                  <a:lnTo>
                    <a:pt x="493" y="33"/>
                  </a:lnTo>
                  <a:lnTo>
                    <a:pt x="491" y="35"/>
                  </a:lnTo>
                  <a:lnTo>
                    <a:pt x="491" y="38"/>
                  </a:lnTo>
                  <a:lnTo>
                    <a:pt x="489" y="38"/>
                  </a:lnTo>
                  <a:lnTo>
                    <a:pt x="486" y="42"/>
                  </a:lnTo>
                  <a:lnTo>
                    <a:pt x="484" y="45"/>
                  </a:lnTo>
                  <a:lnTo>
                    <a:pt x="484" y="47"/>
                  </a:lnTo>
                  <a:lnTo>
                    <a:pt x="486" y="47"/>
                  </a:lnTo>
                  <a:lnTo>
                    <a:pt x="486" y="47"/>
                  </a:lnTo>
                  <a:lnTo>
                    <a:pt x="489" y="47"/>
                  </a:lnTo>
                  <a:lnTo>
                    <a:pt x="489" y="47"/>
                  </a:lnTo>
                  <a:lnTo>
                    <a:pt x="486" y="52"/>
                  </a:lnTo>
                  <a:lnTo>
                    <a:pt x="484" y="52"/>
                  </a:lnTo>
                  <a:lnTo>
                    <a:pt x="479" y="57"/>
                  </a:lnTo>
                  <a:lnTo>
                    <a:pt x="477" y="57"/>
                  </a:lnTo>
                  <a:lnTo>
                    <a:pt x="474" y="57"/>
                  </a:lnTo>
                  <a:lnTo>
                    <a:pt x="472" y="57"/>
                  </a:lnTo>
                  <a:lnTo>
                    <a:pt x="472" y="59"/>
                  </a:lnTo>
                  <a:lnTo>
                    <a:pt x="474" y="61"/>
                  </a:lnTo>
                  <a:lnTo>
                    <a:pt x="477" y="61"/>
                  </a:lnTo>
                  <a:lnTo>
                    <a:pt x="474" y="64"/>
                  </a:lnTo>
                  <a:lnTo>
                    <a:pt x="472" y="64"/>
                  </a:lnTo>
                  <a:lnTo>
                    <a:pt x="470" y="61"/>
                  </a:lnTo>
                  <a:lnTo>
                    <a:pt x="467" y="66"/>
                  </a:lnTo>
                  <a:lnTo>
                    <a:pt x="470" y="66"/>
                  </a:lnTo>
                  <a:lnTo>
                    <a:pt x="472" y="66"/>
                  </a:lnTo>
                  <a:lnTo>
                    <a:pt x="470" y="71"/>
                  </a:lnTo>
                  <a:lnTo>
                    <a:pt x="470" y="73"/>
                  </a:lnTo>
                  <a:lnTo>
                    <a:pt x="467" y="78"/>
                  </a:lnTo>
                  <a:lnTo>
                    <a:pt x="465" y="78"/>
                  </a:lnTo>
                  <a:lnTo>
                    <a:pt x="465" y="80"/>
                  </a:lnTo>
                  <a:lnTo>
                    <a:pt x="463" y="80"/>
                  </a:lnTo>
                  <a:lnTo>
                    <a:pt x="460" y="80"/>
                  </a:lnTo>
                  <a:lnTo>
                    <a:pt x="458" y="80"/>
                  </a:lnTo>
                  <a:lnTo>
                    <a:pt x="458" y="78"/>
                  </a:lnTo>
                  <a:lnTo>
                    <a:pt x="456" y="80"/>
                  </a:lnTo>
                  <a:lnTo>
                    <a:pt x="456" y="83"/>
                  </a:lnTo>
                  <a:lnTo>
                    <a:pt x="458" y="83"/>
                  </a:lnTo>
                  <a:lnTo>
                    <a:pt x="460" y="85"/>
                  </a:lnTo>
                  <a:lnTo>
                    <a:pt x="458" y="87"/>
                  </a:lnTo>
                  <a:lnTo>
                    <a:pt x="458" y="90"/>
                  </a:lnTo>
                  <a:lnTo>
                    <a:pt x="456" y="92"/>
                  </a:lnTo>
                  <a:lnTo>
                    <a:pt x="451" y="90"/>
                  </a:lnTo>
                  <a:lnTo>
                    <a:pt x="448" y="90"/>
                  </a:lnTo>
                  <a:lnTo>
                    <a:pt x="446" y="90"/>
                  </a:lnTo>
                  <a:lnTo>
                    <a:pt x="444" y="87"/>
                  </a:lnTo>
                  <a:lnTo>
                    <a:pt x="444" y="90"/>
                  </a:lnTo>
                  <a:lnTo>
                    <a:pt x="441" y="87"/>
                  </a:lnTo>
                  <a:lnTo>
                    <a:pt x="439" y="87"/>
                  </a:lnTo>
                  <a:lnTo>
                    <a:pt x="437" y="87"/>
                  </a:lnTo>
                  <a:lnTo>
                    <a:pt x="437" y="85"/>
                  </a:lnTo>
                  <a:lnTo>
                    <a:pt x="434" y="85"/>
                  </a:lnTo>
                  <a:lnTo>
                    <a:pt x="425" y="83"/>
                  </a:lnTo>
                  <a:lnTo>
                    <a:pt x="420" y="80"/>
                  </a:lnTo>
                  <a:lnTo>
                    <a:pt x="415" y="80"/>
                  </a:lnTo>
                  <a:lnTo>
                    <a:pt x="406" y="78"/>
                  </a:lnTo>
                  <a:lnTo>
                    <a:pt x="387" y="71"/>
                  </a:lnTo>
                  <a:lnTo>
                    <a:pt x="375" y="68"/>
                  </a:lnTo>
                  <a:lnTo>
                    <a:pt x="370" y="66"/>
                  </a:lnTo>
                  <a:lnTo>
                    <a:pt x="366" y="64"/>
                  </a:lnTo>
                  <a:lnTo>
                    <a:pt x="361" y="64"/>
                  </a:lnTo>
                  <a:lnTo>
                    <a:pt x="354" y="61"/>
                  </a:lnTo>
                  <a:lnTo>
                    <a:pt x="349" y="59"/>
                  </a:lnTo>
                  <a:lnTo>
                    <a:pt x="347" y="59"/>
                  </a:lnTo>
                  <a:lnTo>
                    <a:pt x="344" y="59"/>
                  </a:lnTo>
                  <a:lnTo>
                    <a:pt x="323" y="52"/>
                  </a:lnTo>
                  <a:lnTo>
                    <a:pt x="314" y="50"/>
                  </a:lnTo>
                  <a:lnTo>
                    <a:pt x="311" y="47"/>
                  </a:lnTo>
                  <a:lnTo>
                    <a:pt x="307" y="47"/>
                  </a:lnTo>
                  <a:lnTo>
                    <a:pt x="307" y="47"/>
                  </a:lnTo>
                  <a:lnTo>
                    <a:pt x="300" y="47"/>
                  </a:lnTo>
                  <a:lnTo>
                    <a:pt x="297" y="47"/>
                  </a:lnTo>
                  <a:lnTo>
                    <a:pt x="297" y="45"/>
                  </a:lnTo>
                  <a:lnTo>
                    <a:pt x="257" y="35"/>
                  </a:lnTo>
                  <a:lnTo>
                    <a:pt x="236" y="26"/>
                  </a:lnTo>
                  <a:lnTo>
                    <a:pt x="231" y="26"/>
                  </a:lnTo>
                  <a:lnTo>
                    <a:pt x="226" y="24"/>
                  </a:lnTo>
                  <a:lnTo>
                    <a:pt x="215" y="21"/>
                  </a:lnTo>
                  <a:lnTo>
                    <a:pt x="210" y="19"/>
                  </a:lnTo>
                  <a:lnTo>
                    <a:pt x="200" y="17"/>
                  </a:lnTo>
                  <a:lnTo>
                    <a:pt x="163" y="5"/>
                  </a:lnTo>
                  <a:lnTo>
                    <a:pt x="153" y="2"/>
                  </a:lnTo>
                  <a:lnTo>
                    <a:pt x="153" y="0"/>
                  </a:lnTo>
                  <a:lnTo>
                    <a:pt x="151" y="5"/>
                  </a:lnTo>
                  <a:lnTo>
                    <a:pt x="151" y="7"/>
                  </a:lnTo>
                  <a:lnTo>
                    <a:pt x="148" y="7"/>
                  </a:lnTo>
                  <a:lnTo>
                    <a:pt x="146" y="9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4" y="14"/>
                  </a:lnTo>
                  <a:lnTo>
                    <a:pt x="144" y="17"/>
                  </a:lnTo>
                  <a:lnTo>
                    <a:pt x="146" y="17"/>
                  </a:lnTo>
                  <a:lnTo>
                    <a:pt x="146" y="19"/>
                  </a:lnTo>
                  <a:lnTo>
                    <a:pt x="144" y="21"/>
                  </a:lnTo>
                  <a:lnTo>
                    <a:pt x="144" y="28"/>
                  </a:lnTo>
                  <a:lnTo>
                    <a:pt x="141" y="40"/>
                  </a:lnTo>
                  <a:lnTo>
                    <a:pt x="141" y="42"/>
                  </a:lnTo>
                  <a:lnTo>
                    <a:pt x="139" y="47"/>
                  </a:lnTo>
                  <a:lnTo>
                    <a:pt x="137" y="47"/>
                  </a:lnTo>
                  <a:lnTo>
                    <a:pt x="139" y="47"/>
                  </a:lnTo>
                  <a:lnTo>
                    <a:pt x="139" y="50"/>
                  </a:lnTo>
                  <a:lnTo>
                    <a:pt x="132" y="64"/>
                  </a:lnTo>
                  <a:lnTo>
                    <a:pt x="130" y="68"/>
                  </a:lnTo>
                  <a:lnTo>
                    <a:pt x="130" y="71"/>
                  </a:lnTo>
                  <a:lnTo>
                    <a:pt x="127" y="68"/>
                  </a:lnTo>
                  <a:lnTo>
                    <a:pt x="125" y="76"/>
                  </a:lnTo>
                  <a:lnTo>
                    <a:pt x="122" y="85"/>
                  </a:lnTo>
                  <a:lnTo>
                    <a:pt x="125" y="85"/>
                  </a:lnTo>
                  <a:lnTo>
                    <a:pt x="115" y="109"/>
                  </a:lnTo>
                  <a:lnTo>
                    <a:pt x="113" y="111"/>
                  </a:lnTo>
                  <a:lnTo>
                    <a:pt x="113" y="113"/>
                  </a:lnTo>
                  <a:lnTo>
                    <a:pt x="108" y="125"/>
                  </a:lnTo>
                  <a:lnTo>
                    <a:pt x="108" y="128"/>
                  </a:lnTo>
                  <a:lnTo>
                    <a:pt x="106" y="130"/>
                  </a:lnTo>
                  <a:lnTo>
                    <a:pt x="106" y="132"/>
                  </a:lnTo>
                  <a:lnTo>
                    <a:pt x="104" y="139"/>
                  </a:lnTo>
                  <a:lnTo>
                    <a:pt x="101" y="144"/>
                  </a:lnTo>
                  <a:lnTo>
                    <a:pt x="99" y="149"/>
                  </a:lnTo>
                  <a:lnTo>
                    <a:pt x="96" y="158"/>
                  </a:lnTo>
                  <a:lnTo>
                    <a:pt x="92" y="168"/>
                  </a:lnTo>
                  <a:lnTo>
                    <a:pt x="92" y="170"/>
                  </a:lnTo>
                  <a:lnTo>
                    <a:pt x="87" y="177"/>
                  </a:lnTo>
                  <a:lnTo>
                    <a:pt x="87" y="180"/>
                  </a:lnTo>
                  <a:lnTo>
                    <a:pt x="85" y="187"/>
                  </a:lnTo>
                  <a:lnTo>
                    <a:pt x="73" y="213"/>
                  </a:lnTo>
                  <a:lnTo>
                    <a:pt x="66" y="220"/>
                  </a:lnTo>
                  <a:lnTo>
                    <a:pt x="68" y="220"/>
                  </a:lnTo>
                  <a:lnTo>
                    <a:pt x="68" y="217"/>
                  </a:lnTo>
                  <a:close/>
                  <a:moveTo>
                    <a:pt x="59" y="742"/>
                  </a:moveTo>
                  <a:lnTo>
                    <a:pt x="59" y="744"/>
                  </a:lnTo>
                  <a:lnTo>
                    <a:pt x="56" y="744"/>
                  </a:lnTo>
                  <a:lnTo>
                    <a:pt x="56" y="742"/>
                  </a:lnTo>
                  <a:lnTo>
                    <a:pt x="56" y="739"/>
                  </a:lnTo>
                  <a:lnTo>
                    <a:pt x="59" y="739"/>
                  </a:lnTo>
                  <a:lnTo>
                    <a:pt x="59" y="742"/>
                  </a:lnTo>
                  <a:close/>
                  <a:moveTo>
                    <a:pt x="106" y="699"/>
                  </a:moveTo>
                  <a:lnTo>
                    <a:pt x="101" y="697"/>
                  </a:lnTo>
                  <a:lnTo>
                    <a:pt x="106" y="699"/>
                  </a:lnTo>
                  <a:lnTo>
                    <a:pt x="106" y="699"/>
                  </a:lnTo>
                  <a:close/>
                  <a:moveTo>
                    <a:pt x="481" y="605"/>
                  </a:moveTo>
                  <a:lnTo>
                    <a:pt x="484" y="607"/>
                  </a:lnTo>
                  <a:lnTo>
                    <a:pt x="486" y="610"/>
                  </a:lnTo>
                  <a:lnTo>
                    <a:pt x="486" y="610"/>
                  </a:lnTo>
                  <a:lnTo>
                    <a:pt x="484" y="607"/>
                  </a:lnTo>
                  <a:lnTo>
                    <a:pt x="481" y="607"/>
                  </a:lnTo>
                  <a:lnTo>
                    <a:pt x="481" y="60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898"/>
            <p:cNvSpPr>
              <a:spLocks noEditPoints="1"/>
            </p:cNvSpPr>
            <p:nvPr/>
          </p:nvSpPr>
          <p:spPr bwMode="auto">
            <a:xfrm>
              <a:off x="3965575" y="1673226"/>
              <a:ext cx="3232150" cy="2187575"/>
            </a:xfrm>
            <a:custGeom>
              <a:avLst/>
              <a:gdLst>
                <a:gd name="T0" fmla="*/ 1738 w 2036"/>
                <a:gd name="T1" fmla="*/ 109 h 1378"/>
                <a:gd name="T2" fmla="*/ 1743 w 2036"/>
                <a:gd name="T3" fmla="*/ 234 h 1378"/>
                <a:gd name="T4" fmla="*/ 1623 w 2036"/>
                <a:gd name="T5" fmla="*/ 116 h 1378"/>
                <a:gd name="T6" fmla="*/ 1505 w 2036"/>
                <a:gd name="T7" fmla="*/ 62 h 1378"/>
                <a:gd name="T8" fmla="*/ 1377 w 2036"/>
                <a:gd name="T9" fmla="*/ 21 h 1378"/>
                <a:gd name="T10" fmla="*/ 1271 w 2036"/>
                <a:gd name="T11" fmla="*/ 26 h 1378"/>
                <a:gd name="T12" fmla="*/ 1195 w 2036"/>
                <a:gd name="T13" fmla="*/ 36 h 1378"/>
                <a:gd name="T14" fmla="*/ 1117 w 2036"/>
                <a:gd name="T15" fmla="*/ 78 h 1378"/>
                <a:gd name="T16" fmla="*/ 1148 w 2036"/>
                <a:gd name="T17" fmla="*/ 154 h 1378"/>
                <a:gd name="T18" fmla="*/ 1146 w 2036"/>
                <a:gd name="T19" fmla="*/ 243 h 1378"/>
                <a:gd name="T20" fmla="*/ 1077 w 2036"/>
                <a:gd name="T21" fmla="*/ 154 h 1378"/>
                <a:gd name="T22" fmla="*/ 890 w 2036"/>
                <a:gd name="T23" fmla="*/ 140 h 1378"/>
                <a:gd name="T24" fmla="*/ 779 w 2036"/>
                <a:gd name="T25" fmla="*/ 64 h 1378"/>
                <a:gd name="T26" fmla="*/ 574 w 2036"/>
                <a:gd name="T27" fmla="*/ 234 h 1378"/>
                <a:gd name="T28" fmla="*/ 484 w 2036"/>
                <a:gd name="T29" fmla="*/ 376 h 1378"/>
                <a:gd name="T30" fmla="*/ 590 w 2036"/>
                <a:gd name="T31" fmla="*/ 383 h 1378"/>
                <a:gd name="T32" fmla="*/ 699 w 2036"/>
                <a:gd name="T33" fmla="*/ 470 h 1378"/>
                <a:gd name="T34" fmla="*/ 661 w 2036"/>
                <a:gd name="T35" fmla="*/ 546 h 1378"/>
                <a:gd name="T36" fmla="*/ 600 w 2036"/>
                <a:gd name="T37" fmla="*/ 395 h 1378"/>
                <a:gd name="T38" fmla="*/ 479 w 2036"/>
                <a:gd name="T39" fmla="*/ 421 h 1378"/>
                <a:gd name="T40" fmla="*/ 425 w 2036"/>
                <a:gd name="T41" fmla="*/ 555 h 1378"/>
                <a:gd name="T42" fmla="*/ 376 w 2036"/>
                <a:gd name="T43" fmla="*/ 565 h 1378"/>
                <a:gd name="T44" fmla="*/ 220 w 2036"/>
                <a:gd name="T45" fmla="*/ 650 h 1378"/>
                <a:gd name="T46" fmla="*/ 165 w 2036"/>
                <a:gd name="T47" fmla="*/ 768 h 1378"/>
                <a:gd name="T48" fmla="*/ 217 w 2036"/>
                <a:gd name="T49" fmla="*/ 813 h 1378"/>
                <a:gd name="T50" fmla="*/ 123 w 2036"/>
                <a:gd name="T51" fmla="*/ 877 h 1378"/>
                <a:gd name="T52" fmla="*/ 5 w 2036"/>
                <a:gd name="T53" fmla="*/ 1018 h 1378"/>
                <a:gd name="T54" fmla="*/ 177 w 2036"/>
                <a:gd name="T55" fmla="*/ 1189 h 1378"/>
                <a:gd name="T56" fmla="*/ 257 w 2036"/>
                <a:gd name="T57" fmla="*/ 1285 h 1378"/>
                <a:gd name="T58" fmla="*/ 231 w 2036"/>
                <a:gd name="T59" fmla="*/ 1307 h 1378"/>
                <a:gd name="T60" fmla="*/ 314 w 2036"/>
                <a:gd name="T61" fmla="*/ 1370 h 1378"/>
                <a:gd name="T62" fmla="*/ 513 w 2036"/>
                <a:gd name="T63" fmla="*/ 1349 h 1378"/>
                <a:gd name="T64" fmla="*/ 534 w 2036"/>
                <a:gd name="T65" fmla="*/ 1297 h 1378"/>
                <a:gd name="T66" fmla="*/ 723 w 2036"/>
                <a:gd name="T67" fmla="*/ 1300 h 1378"/>
                <a:gd name="T68" fmla="*/ 706 w 2036"/>
                <a:gd name="T69" fmla="*/ 1285 h 1378"/>
                <a:gd name="T70" fmla="*/ 671 w 2036"/>
                <a:gd name="T71" fmla="*/ 1259 h 1378"/>
                <a:gd name="T72" fmla="*/ 758 w 2036"/>
                <a:gd name="T73" fmla="*/ 1259 h 1378"/>
                <a:gd name="T74" fmla="*/ 661 w 2036"/>
                <a:gd name="T75" fmla="*/ 1174 h 1378"/>
                <a:gd name="T76" fmla="*/ 770 w 2036"/>
                <a:gd name="T77" fmla="*/ 1222 h 1378"/>
                <a:gd name="T78" fmla="*/ 855 w 2036"/>
                <a:gd name="T79" fmla="*/ 1276 h 1378"/>
                <a:gd name="T80" fmla="*/ 973 w 2036"/>
                <a:gd name="T81" fmla="*/ 1274 h 1378"/>
                <a:gd name="T82" fmla="*/ 883 w 2036"/>
                <a:gd name="T83" fmla="*/ 1177 h 1378"/>
                <a:gd name="T84" fmla="*/ 737 w 2036"/>
                <a:gd name="T85" fmla="*/ 1134 h 1378"/>
                <a:gd name="T86" fmla="*/ 831 w 2036"/>
                <a:gd name="T87" fmla="*/ 1132 h 1378"/>
                <a:gd name="T88" fmla="*/ 879 w 2036"/>
                <a:gd name="T89" fmla="*/ 1158 h 1378"/>
                <a:gd name="T90" fmla="*/ 867 w 2036"/>
                <a:gd name="T91" fmla="*/ 1094 h 1378"/>
                <a:gd name="T92" fmla="*/ 822 w 2036"/>
                <a:gd name="T93" fmla="*/ 1040 h 1378"/>
                <a:gd name="T94" fmla="*/ 916 w 2036"/>
                <a:gd name="T95" fmla="*/ 922 h 1378"/>
                <a:gd name="T96" fmla="*/ 987 w 2036"/>
                <a:gd name="T97" fmla="*/ 971 h 1378"/>
                <a:gd name="T98" fmla="*/ 1091 w 2036"/>
                <a:gd name="T99" fmla="*/ 940 h 1378"/>
                <a:gd name="T100" fmla="*/ 1089 w 2036"/>
                <a:gd name="T101" fmla="*/ 872 h 1378"/>
                <a:gd name="T102" fmla="*/ 1212 w 2036"/>
                <a:gd name="T103" fmla="*/ 865 h 1378"/>
                <a:gd name="T104" fmla="*/ 1273 w 2036"/>
                <a:gd name="T105" fmla="*/ 905 h 1378"/>
                <a:gd name="T106" fmla="*/ 1363 w 2036"/>
                <a:gd name="T107" fmla="*/ 837 h 1378"/>
                <a:gd name="T108" fmla="*/ 1453 w 2036"/>
                <a:gd name="T109" fmla="*/ 969 h 1378"/>
                <a:gd name="T110" fmla="*/ 1460 w 2036"/>
                <a:gd name="T111" fmla="*/ 1087 h 1378"/>
                <a:gd name="T112" fmla="*/ 1509 w 2036"/>
                <a:gd name="T113" fmla="*/ 1115 h 1378"/>
                <a:gd name="T114" fmla="*/ 1639 w 2036"/>
                <a:gd name="T115" fmla="*/ 1030 h 1378"/>
                <a:gd name="T116" fmla="*/ 1753 w 2036"/>
                <a:gd name="T117" fmla="*/ 957 h 1378"/>
                <a:gd name="T118" fmla="*/ 1776 w 2036"/>
                <a:gd name="T119" fmla="*/ 964 h 1378"/>
                <a:gd name="T120" fmla="*/ 1871 w 2036"/>
                <a:gd name="T121" fmla="*/ 777 h 1378"/>
                <a:gd name="T122" fmla="*/ 1939 w 2036"/>
                <a:gd name="T123" fmla="*/ 442 h 1378"/>
                <a:gd name="T124" fmla="*/ 1257 w 2036"/>
                <a:gd name="T125" fmla="*/ 874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6" h="1378">
                  <a:moveTo>
                    <a:pt x="2034" y="357"/>
                  </a:moveTo>
                  <a:lnTo>
                    <a:pt x="2034" y="343"/>
                  </a:lnTo>
                  <a:lnTo>
                    <a:pt x="2031" y="331"/>
                  </a:lnTo>
                  <a:lnTo>
                    <a:pt x="2031" y="321"/>
                  </a:lnTo>
                  <a:lnTo>
                    <a:pt x="2029" y="310"/>
                  </a:lnTo>
                  <a:lnTo>
                    <a:pt x="2029" y="298"/>
                  </a:lnTo>
                  <a:lnTo>
                    <a:pt x="2027" y="288"/>
                  </a:lnTo>
                  <a:lnTo>
                    <a:pt x="2024" y="286"/>
                  </a:lnTo>
                  <a:lnTo>
                    <a:pt x="2022" y="284"/>
                  </a:lnTo>
                  <a:lnTo>
                    <a:pt x="2017" y="281"/>
                  </a:lnTo>
                  <a:lnTo>
                    <a:pt x="2005" y="274"/>
                  </a:lnTo>
                  <a:lnTo>
                    <a:pt x="1989" y="267"/>
                  </a:lnTo>
                  <a:lnTo>
                    <a:pt x="1972" y="255"/>
                  </a:lnTo>
                  <a:lnTo>
                    <a:pt x="1963" y="248"/>
                  </a:lnTo>
                  <a:lnTo>
                    <a:pt x="1958" y="246"/>
                  </a:lnTo>
                  <a:lnTo>
                    <a:pt x="1958" y="243"/>
                  </a:lnTo>
                  <a:lnTo>
                    <a:pt x="1956" y="243"/>
                  </a:lnTo>
                  <a:lnTo>
                    <a:pt x="1953" y="241"/>
                  </a:lnTo>
                  <a:lnTo>
                    <a:pt x="1939" y="232"/>
                  </a:lnTo>
                  <a:lnTo>
                    <a:pt x="1916" y="218"/>
                  </a:lnTo>
                  <a:lnTo>
                    <a:pt x="1913" y="215"/>
                  </a:lnTo>
                  <a:lnTo>
                    <a:pt x="1913" y="215"/>
                  </a:lnTo>
                  <a:lnTo>
                    <a:pt x="1908" y="213"/>
                  </a:lnTo>
                  <a:lnTo>
                    <a:pt x="1904" y="210"/>
                  </a:lnTo>
                  <a:lnTo>
                    <a:pt x="1901" y="210"/>
                  </a:lnTo>
                  <a:lnTo>
                    <a:pt x="1897" y="208"/>
                  </a:lnTo>
                  <a:lnTo>
                    <a:pt x="1883" y="199"/>
                  </a:lnTo>
                  <a:lnTo>
                    <a:pt x="1875" y="196"/>
                  </a:lnTo>
                  <a:lnTo>
                    <a:pt x="1871" y="192"/>
                  </a:lnTo>
                  <a:lnTo>
                    <a:pt x="1864" y="187"/>
                  </a:lnTo>
                  <a:lnTo>
                    <a:pt x="1859" y="184"/>
                  </a:lnTo>
                  <a:lnTo>
                    <a:pt x="1857" y="182"/>
                  </a:lnTo>
                  <a:lnTo>
                    <a:pt x="1852" y="180"/>
                  </a:lnTo>
                  <a:lnTo>
                    <a:pt x="1847" y="175"/>
                  </a:lnTo>
                  <a:lnTo>
                    <a:pt x="1840" y="173"/>
                  </a:lnTo>
                  <a:lnTo>
                    <a:pt x="1835" y="168"/>
                  </a:lnTo>
                  <a:lnTo>
                    <a:pt x="1816" y="156"/>
                  </a:lnTo>
                  <a:lnTo>
                    <a:pt x="1812" y="154"/>
                  </a:lnTo>
                  <a:lnTo>
                    <a:pt x="1805" y="151"/>
                  </a:lnTo>
                  <a:lnTo>
                    <a:pt x="1802" y="151"/>
                  </a:lnTo>
                  <a:lnTo>
                    <a:pt x="1802" y="149"/>
                  </a:lnTo>
                  <a:lnTo>
                    <a:pt x="1800" y="147"/>
                  </a:lnTo>
                  <a:lnTo>
                    <a:pt x="1797" y="147"/>
                  </a:lnTo>
                  <a:lnTo>
                    <a:pt x="1795" y="144"/>
                  </a:lnTo>
                  <a:lnTo>
                    <a:pt x="1790" y="142"/>
                  </a:lnTo>
                  <a:lnTo>
                    <a:pt x="1779" y="135"/>
                  </a:lnTo>
                  <a:lnTo>
                    <a:pt x="1774" y="132"/>
                  </a:lnTo>
                  <a:lnTo>
                    <a:pt x="1774" y="135"/>
                  </a:lnTo>
                  <a:lnTo>
                    <a:pt x="1771" y="135"/>
                  </a:lnTo>
                  <a:lnTo>
                    <a:pt x="1771" y="137"/>
                  </a:lnTo>
                  <a:lnTo>
                    <a:pt x="1771" y="140"/>
                  </a:lnTo>
                  <a:lnTo>
                    <a:pt x="1769" y="140"/>
                  </a:lnTo>
                  <a:lnTo>
                    <a:pt x="1769" y="142"/>
                  </a:lnTo>
                  <a:lnTo>
                    <a:pt x="1767" y="142"/>
                  </a:lnTo>
                  <a:lnTo>
                    <a:pt x="1769" y="144"/>
                  </a:lnTo>
                  <a:lnTo>
                    <a:pt x="1767" y="144"/>
                  </a:lnTo>
                  <a:lnTo>
                    <a:pt x="1767" y="142"/>
                  </a:lnTo>
                  <a:lnTo>
                    <a:pt x="1764" y="140"/>
                  </a:lnTo>
                  <a:lnTo>
                    <a:pt x="1764" y="137"/>
                  </a:lnTo>
                  <a:lnTo>
                    <a:pt x="1762" y="135"/>
                  </a:lnTo>
                  <a:lnTo>
                    <a:pt x="1760" y="135"/>
                  </a:lnTo>
                  <a:lnTo>
                    <a:pt x="1760" y="132"/>
                  </a:lnTo>
                  <a:lnTo>
                    <a:pt x="1757" y="132"/>
                  </a:lnTo>
                  <a:lnTo>
                    <a:pt x="1755" y="132"/>
                  </a:lnTo>
                  <a:lnTo>
                    <a:pt x="1755" y="130"/>
                  </a:lnTo>
                  <a:lnTo>
                    <a:pt x="1753" y="130"/>
                  </a:lnTo>
                  <a:lnTo>
                    <a:pt x="1755" y="128"/>
                  </a:lnTo>
                  <a:lnTo>
                    <a:pt x="1753" y="128"/>
                  </a:lnTo>
                  <a:lnTo>
                    <a:pt x="1753" y="125"/>
                  </a:lnTo>
                  <a:lnTo>
                    <a:pt x="1750" y="123"/>
                  </a:lnTo>
                  <a:lnTo>
                    <a:pt x="1750" y="121"/>
                  </a:lnTo>
                  <a:lnTo>
                    <a:pt x="1748" y="121"/>
                  </a:lnTo>
                  <a:lnTo>
                    <a:pt x="1748" y="118"/>
                  </a:lnTo>
                  <a:lnTo>
                    <a:pt x="1746" y="118"/>
                  </a:lnTo>
                  <a:lnTo>
                    <a:pt x="1743" y="118"/>
                  </a:lnTo>
                  <a:lnTo>
                    <a:pt x="1743" y="116"/>
                  </a:lnTo>
                  <a:lnTo>
                    <a:pt x="1743" y="114"/>
                  </a:lnTo>
                  <a:lnTo>
                    <a:pt x="1743" y="114"/>
                  </a:lnTo>
                  <a:lnTo>
                    <a:pt x="1741" y="114"/>
                  </a:lnTo>
                  <a:lnTo>
                    <a:pt x="1741" y="111"/>
                  </a:lnTo>
                  <a:lnTo>
                    <a:pt x="1738" y="109"/>
                  </a:lnTo>
                  <a:lnTo>
                    <a:pt x="1736" y="109"/>
                  </a:lnTo>
                  <a:lnTo>
                    <a:pt x="1734" y="109"/>
                  </a:lnTo>
                  <a:lnTo>
                    <a:pt x="1731" y="109"/>
                  </a:lnTo>
                  <a:lnTo>
                    <a:pt x="1729" y="109"/>
                  </a:lnTo>
                  <a:lnTo>
                    <a:pt x="1729" y="111"/>
                  </a:lnTo>
                  <a:lnTo>
                    <a:pt x="1727" y="111"/>
                  </a:lnTo>
                  <a:lnTo>
                    <a:pt x="1727" y="114"/>
                  </a:lnTo>
                  <a:lnTo>
                    <a:pt x="1724" y="114"/>
                  </a:lnTo>
                  <a:lnTo>
                    <a:pt x="1722" y="116"/>
                  </a:lnTo>
                  <a:lnTo>
                    <a:pt x="1722" y="118"/>
                  </a:lnTo>
                  <a:lnTo>
                    <a:pt x="1717" y="123"/>
                  </a:lnTo>
                  <a:lnTo>
                    <a:pt x="1715" y="125"/>
                  </a:lnTo>
                  <a:lnTo>
                    <a:pt x="1715" y="128"/>
                  </a:lnTo>
                  <a:lnTo>
                    <a:pt x="1715" y="130"/>
                  </a:lnTo>
                  <a:lnTo>
                    <a:pt x="1715" y="132"/>
                  </a:lnTo>
                  <a:lnTo>
                    <a:pt x="1712" y="132"/>
                  </a:lnTo>
                  <a:lnTo>
                    <a:pt x="1712" y="135"/>
                  </a:lnTo>
                  <a:lnTo>
                    <a:pt x="1710" y="137"/>
                  </a:lnTo>
                  <a:lnTo>
                    <a:pt x="1710" y="140"/>
                  </a:lnTo>
                  <a:lnTo>
                    <a:pt x="1710" y="142"/>
                  </a:lnTo>
                  <a:lnTo>
                    <a:pt x="1710" y="144"/>
                  </a:lnTo>
                  <a:lnTo>
                    <a:pt x="1708" y="144"/>
                  </a:lnTo>
                  <a:lnTo>
                    <a:pt x="1708" y="147"/>
                  </a:lnTo>
                  <a:lnTo>
                    <a:pt x="1710" y="147"/>
                  </a:lnTo>
                  <a:lnTo>
                    <a:pt x="1710" y="149"/>
                  </a:lnTo>
                  <a:lnTo>
                    <a:pt x="1712" y="151"/>
                  </a:lnTo>
                  <a:lnTo>
                    <a:pt x="1712" y="154"/>
                  </a:lnTo>
                  <a:lnTo>
                    <a:pt x="1715" y="154"/>
                  </a:lnTo>
                  <a:lnTo>
                    <a:pt x="1715" y="154"/>
                  </a:lnTo>
                  <a:lnTo>
                    <a:pt x="1715" y="156"/>
                  </a:lnTo>
                  <a:lnTo>
                    <a:pt x="1715" y="158"/>
                  </a:lnTo>
                  <a:lnTo>
                    <a:pt x="1717" y="158"/>
                  </a:lnTo>
                  <a:lnTo>
                    <a:pt x="1717" y="161"/>
                  </a:lnTo>
                  <a:lnTo>
                    <a:pt x="1720" y="163"/>
                  </a:lnTo>
                  <a:lnTo>
                    <a:pt x="1720" y="166"/>
                  </a:lnTo>
                  <a:lnTo>
                    <a:pt x="1717" y="168"/>
                  </a:lnTo>
                  <a:lnTo>
                    <a:pt x="1715" y="168"/>
                  </a:lnTo>
                  <a:lnTo>
                    <a:pt x="1715" y="170"/>
                  </a:lnTo>
                  <a:lnTo>
                    <a:pt x="1712" y="170"/>
                  </a:lnTo>
                  <a:lnTo>
                    <a:pt x="1710" y="173"/>
                  </a:lnTo>
                  <a:lnTo>
                    <a:pt x="1708" y="173"/>
                  </a:lnTo>
                  <a:lnTo>
                    <a:pt x="1705" y="173"/>
                  </a:lnTo>
                  <a:lnTo>
                    <a:pt x="1705" y="175"/>
                  </a:lnTo>
                  <a:lnTo>
                    <a:pt x="1705" y="177"/>
                  </a:lnTo>
                  <a:lnTo>
                    <a:pt x="1708" y="177"/>
                  </a:lnTo>
                  <a:lnTo>
                    <a:pt x="1708" y="180"/>
                  </a:lnTo>
                  <a:lnTo>
                    <a:pt x="1710" y="184"/>
                  </a:lnTo>
                  <a:lnTo>
                    <a:pt x="1710" y="187"/>
                  </a:lnTo>
                  <a:lnTo>
                    <a:pt x="1710" y="189"/>
                  </a:lnTo>
                  <a:lnTo>
                    <a:pt x="1710" y="192"/>
                  </a:lnTo>
                  <a:lnTo>
                    <a:pt x="1710" y="194"/>
                  </a:lnTo>
                  <a:lnTo>
                    <a:pt x="1710" y="196"/>
                  </a:lnTo>
                  <a:lnTo>
                    <a:pt x="1708" y="199"/>
                  </a:lnTo>
                  <a:lnTo>
                    <a:pt x="1710" y="201"/>
                  </a:lnTo>
                  <a:lnTo>
                    <a:pt x="1710" y="203"/>
                  </a:lnTo>
                  <a:lnTo>
                    <a:pt x="1712" y="203"/>
                  </a:lnTo>
                  <a:lnTo>
                    <a:pt x="1712" y="206"/>
                  </a:lnTo>
                  <a:lnTo>
                    <a:pt x="1715" y="206"/>
                  </a:lnTo>
                  <a:lnTo>
                    <a:pt x="1715" y="208"/>
                  </a:lnTo>
                  <a:lnTo>
                    <a:pt x="1715" y="210"/>
                  </a:lnTo>
                  <a:lnTo>
                    <a:pt x="1717" y="210"/>
                  </a:lnTo>
                  <a:lnTo>
                    <a:pt x="1717" y="210"/>
                  </a:lnTo>
                  <a:lnTo>
                    <a:pt x="1720" y="210"/>
                  </a:lnTo>
                  <a:lnTo>
                    <a:pt x="1720" y="213"/>
                  </a:lnTo>
                  <a:lnTo>
                    <a:pt x="1722" y="213"/>
                  </a:lnTo>
                  <a:lnTo>
                    <a:pt x="1722" y="215"/>
                  </a:lnTo>
                  <a:lnTo>
                    <a:pt x="1724" y="215"/>
                  </a:lnTo>
                  <a:lnTo>
                    <a:pt x="1724" y="218"/>
                  </a:lnTo>
                  <a:lnTo>
                    <a:pt x="1727" y="218"/>
                  </a:lnTo>
                  <a:lnTo>
                    <a:pt x="1729" y="220"/>
                  </a:lnTo>
                  <a:lnTo>
                    <a:pt x="1729" y="222"/>
                  </a:lnTo>
                  <a:lnTo>
                    <a:pt x="1731" y="222"/>
                  </a:lnTo>
                  <a:lnTo>
                    <a:pt x="1731" y="225"/>
                  </a:lnTo>
                  <a:lnTo>
                    <a:pt x="1731" y="227"/>
                  </a:lnTo>
                  <a:lnTo>
                    <a:pt x="1734" y="229"/>
                  </a:lnTo>
                  <a:lnTo>
                    <a:pt x="1736" y="232"/>
                  </a:lnTo>
                  <a:lnTo>
                    <a:pt x="1738" y="232"/>
                  </a:lnTo>
                  <a:lnTo>
                    <a:pt x="1738" y="234"/>
                  </a:lnTo>
                  <a:lnTo>
                    <a:pt x="1741" y="234"/>
                  </a:lnTo>
                  <a:lnTo>
                    <a:pt x="1743" y="234"/>
                  </a:lnTo>
                  <a:lnTo>
                    <a:pt x="1743" y="234"/>
                  </a:lnTo>
                  <a:lnTo>
                    <a:pt x="1746" y="234"/>
                  </a:lnTo>
                  <a:lnTo>
                    <a:pt x="1748" y="234"/>
                  </a:lnTo>
                  <a:lnTo>
                    <a:pt x="1748" y="236"/>
                  </a:lnTo>
                  <a:lnTo>
                    <a:pt x="1748" y="239"/>
                  </a:lnTo>
                  <a:lnTo>
                    <a:pt x="1750" y="239"/>
                  </a:lnTo>
                  <a:lnTo>
                    <a:pt x="1750" y="241"/>
                  </a:lnTo>
                  <a:lnTo>
                    <a:pt x="1753" y="241"/>
                  </a:lnTo>
                  <a:lnTo>
                    <a:pt x="1753" y="243"/>
                  </a:lnTo>
                  <a:lnTo>
                    <a:pt x="1755" y="243"/>
                  </a:lnTo>
                  <a:lnTo>
                    <a:pt x="1755" y="246"/>
                  </a:lnTo>
                  <a:lnTo>
                    <a:pt x="1753" y="246"/>
                  </a:lnTo>
                  <a:lnTo>
                    <a:pt x="1753" y="243"/>
                  </a:lnTo>
                  <a:lnTo>
                    <a:pt x="1750" y="241"/>
                  </a:lnTo>
                  <a:lnTo>
                    <a:pt x="1748" y="241"/>
                  </a:lnTo>
                  <a:lnTo>
                    <a:pt x="1748" y="239"/>
                  </a:lnTo>
                  <a:lnTo>
                    <a:pt x="1746" y="239"/>
                  </a:lnTo>
                  <a:lnTo>
                    <a:pt x="1743" y="236"/>
                  </a:lnTo>
                  <a:lnTo>
                    <a:pt x="1743" y="236"/>
                  </a:lnTo>
                  <a:lnTo>
                    <a:pt x="1741" y="236"/>
                  </a:lnTo>
                  <a:lnTo>
                    <a:pt x="1738" y="234"/>
                  </a:lnTo>
                  <a:lnTo>
                    <a:pt x="1736" y="234"/>
                  </a:lnTo>
                  <a:lnTo>
                    <a:pt x="1734" y="234"/>
                  </a:lnTo>
                  <a:lnTo>
                    <a:pt x="1734" y="232"/>
                  </a:lnTo>
                  <a:lnTo>
                    <a:pt x="1731" y="232"/>
                  </a:lnTo>
                  <a:lnTo>
                    <a:pt x="1731" y="229"/>
                  </a:lnTo>
                  <a:lnTo>
                    <a:pt x="1729" y="227"/>
                  </a:lnTo>
                  <a:lnTo>
                    <a:pt x="1729" y="225"/>
                  </a:lnTo>
                  <a:lnTo>
                    <a:pt x="1729" y="222"/>
                  </a:lnTo>
                  <a:lnTo>
                    <a:pt x="1727" y="222"/>
                  </a:lnTo>
                  <a:lnTo>
                    <a:pt x="1727" y="220"/>
                  </a:lnTo>
                  <a:lnTo>
                    <a:pt x="1724" y="220"/>
                  </a:lnTo>
                  <a:lnTo>
                    <a:pt x="1724" y="218"/>
                  </a:lnTo>
                  <a:lnTo>
                    <a:pt x="1722" y="218"/>
                  </a:lnTo>
                  <a:lnTo>
                    <a:pt x="1722" y="215"/>
                  </a:lnTo>
                  <a:lnTo>
                    <a:pt x="1720" y="215"/>
                  </a:lnTo>
                  <a:lnTo>
                    <a:pt x="1717" y="213"/>
                  </a:lnTo>
                  <a:lnTo>
                    <a:pt x="1717" y="210"/>
                  </a:lnTo>
                  <a:lnTo>
                    <a:pt x="1715" y="210"/>
                  </a:lnTo>
                  <a:lnTo>
                    <a:pt x="1710" y="208"/>
                  </a:lnTo>
                  <a:lnTo>
                    <a:pt x="1705" y="206"/>
                  </a:lnTo>
                  <a:lnTo>
                    <a:pt x="1703" y="206"/>
                  </a:lnTo>
                  <a:lnTo>
                    <a:pt x="1701" y="206"/>
                  </a:lnTo>
                  <a:lnTo>
                    <a:pt x="1698" y="206"/>
                  </a:lnTo>
                  <a:lnTo>
                    <a:pt x="1696" y="203"/>
                  </a:lnTo>
                  <a:lnTo>
                    <a:pt x="1694" y="201"/>
                  </a:lnTo>
                  <a:lnTo>
                    <a:pt x="1694" y="203"/>
                  </a:lnTo>
                  <a:lnTo>
                    <a:pt x="1691" y="203"/>
                  </a:lnTo>
                  <a:lnTo>
                    <a:pt x="1691" y="201"/>
                  </a:lnTo>
                  <a:lnTo>
                    <a:pt x="1689" y="201"/>
                  </a:lnTo>
                  <a:lnTo>
                    <a:pt x="1686" y="201"/>
                  </a:lnTo>
                  <a:lnTo>
                    <a:pt x="1686" y="199"/>
                  </a:lnTo>
                  <a:lnTo>
                    <a:pt x="1686" y="196"/>
                  </a:lnTo>
                  <a:lnTo>
                    <a:pt x="1686" y="194"/>
                  </a:lnTo>
                  <a:lnTo>
                    <a:pt x="1684" y="192"/>
                  </a:lnTo>
                  <a:lnTo>
                    <a:pt x="1682" y="192"/>
                  </a:lnTo>
                  <a:lnTo>
                    <a:pt x="1679" y="189"/>
                  </a:lnTo>
                  <a:lnTo>
                    <a:pt x="1677" y="187"/>
                  </a:lnTo>
                  <a:lnTo>
                    <a:pt x="1677" y="184"/>
                  </a:lnTo>
                  <a:lnTo>
                    <a:pt x="1675" y="184"/>
                  </a:lnTo>
                  <a:lnTo>
                    <a:pt x="1672" y="182"/>
                  </a:lnTo>
                  <a:lnTo>
                    <a:pt x="1668" y="177"/>
                  </a:lnTo>
                  <a:lnTo>
                    <a:pt x="1656" y="168"/>
                  </a:lnTo>
                  <a:lnTo>
                    <a:pt x="1653" y="166"/>
                  </a:lnTo>
                  <a:lnTo>
                    <a:pt x="1651" y="163"/>
                  </a:lnTo>
                  <a:lnTo>
                    <a:pt x="1649" y="161"/>
                  </a:lnTo>
                  <a:lnTo>
                    <a:pt x="1644" y="156"/>
                  </a:lnTo>
                  <a:lnTo>
                    <a:pt x="1644" y="154"/>
                  </a:lnTo>
                  <a:lnTo>
                    <a:pt x="1642" y="151"/>
                  </a:lnTo>
                  <a:lnTo>
                    <a:pt x="1642" y="149"/>
                  </a:lnTo>
                  <a:lnTo>
                    <a:pt x="1639" y="149"/>
                  </a:lnTo>
                  <a:lnTo>
                    <a:pt x="1637" y="144"/>
                  </a:lnTo>
                  <a:lnTo>
                    <a:pt x="1634" y="140"/>
                  </a:lnTo>
                  <a:lnTo>
                    <a:pt x="1632" y="137"/>
                  </a:lnTo>
                  <a:lnTo>
                    <a:pt x="1632" y="135"/>
                  </a:lnTo>
                  <a:lnTo>
                    <a:pt x="1632" y="132"/>
                  </a:lnTo>
                  <a:lnTo>
                    <a:pt x="1630" y="128"/>
                  </a:lnTo>
                  <a:lnTo>
                    <a:pt x="1630" y="125"/>
                  </a:lnTo>
                  <a:lnTo>
                    <a:pt x="1627" y="125"/>
                  </a:lnTo>
                  <a:lnTo>
                    <a:pt x="1627" y="121"/>
                  </a:lnTo>
                  <a:lnTo>
                    <a:pt x="1625" y="118"/>
                  </a:lnTo>
                  <a:lnTo>
                    <a:pt x="1623" y="116"/>
                  </a:lnTo>
                  <a:lnTo>
                    <a:pt x="1618" y="111"/>
                  </a:lnTo>
                  <a:lnTo>
                    <a:pt x="1611" y="106"/>
                  </a:lnTo>
                  <a:lnTo>
                    <a:pt x="1609" y="102"/>
                  </a:lnTo>
                  <a:lnTo>
                    <a:pt x="1604" y="99"/>
                  </a:lnTo>
                  <a:lnTo>
                    <a:pt x="1594" y="90"/>
                  </a:lnTo>
                  <a:lnTo>
                    <a:pt x="1594" y="88"/>
                  </a:lnTo>
                  <a:lnTo>
                    <a:pt x="1594" y="85"/>
                  </a:lnTo>
                  <a:lnTo>
                    <a:pt x="1592" y="85"/>
                  </a:lnTo>
                  <a:lnTo>
                    <a:pt x="1592" y="83"/>
                  </a:lnTo>
                  <a:lnTo>
                    <a:pt x="1590" y="83"/>
                  </a:lnTo>
                  <a:lnTo>
                    <a:pt x="1585" y="76"/>
                  </a:lnTo>
                  <a:lnTo>
                    <a:pt x="1590" y="80"/>
                  </a:lnTo>
                  <a:lnTo>
                    <a:pt x="1592" y="83"/>
                  </a:lnTo>
                  <a:lnTo>
                    <a:pt x="1594" y="83"/>
                  </a:lnTo>
                  <a:lnTo>
                    <a:pt x="1594" y="85"/>
                  </a:lnTo>
                  <a:lnTo>
                    <a:pt x="1597" y="85"/>
                  </a:lnTo>
                  <a:lnTo>
                    <a:pt x="1606" y="80"/>
                  </a:lnTo>
                  <a:lnTo>
                    <a:pt x="1609" y="80"/>
                  </a:lnTo>
                  <a:lnTo>
                    <a:pt x="1611" y="80"/>
                  </a:lnTo>
                  <a:lnTo>
                    <a:pt x="1613" y="78"/>
                  </a:lnTo>
                  <a:lnTo>
                    <a:pt x="1616" y="78"/>
                  </a:lnTo>
                  <a:lnTo>
                    <a:pt x="1618" y="73"/>
                  </a:lnTo>
                  <a:lnTo>
                    <a:pt x="1616" y="71"/>
                  </a:lnTo>
                  <a:lnTo>
                    <a:pt x="1613" y="71"/>
                  </a:lnTo>
                  <a:lnTo>
                    <a:pt x="1611" y="69"/>
                  </a:lnTo>
                  <a:lnTo>
                    <a:pt x="1611" y="66"/>
                  </a:lnTo>
                  <a:lnTo>
                    <a:pt x="1609" y="66"/>
                  </a:lnTo>
                  <a:lnTo>
                    <a:pt x="1609" y="64"/>
                  </a:lnTo>
                  <a:lnTo>
                    <a:pt x="1606" y="64"/>
                  </a:lnTo>
                  <a:lnTo>
                    <a:pt x="1606" y="62"/>
                  </a:lnTo>
                  <a:lnTo>
                    <a:pt x="1606" y="59"/>
                  </a:lnTo>
                  <a:lnTo>
                    <a:pt x="1606" y="54"/>
                  </a:lnTo>
                  <a:lnTo>
                    <a:pt x="1604" y="54"/>
                  </a:lnTo>
                  <a:lnTo>
                    <a:pt x="1604" y="52"/>
                  </a:lnTo>
                  <a:lnTo>
                    <a:pt x="1601" y="52"/>
                  </a:lnTo>
                  <a:lnTo>
                    <a:pt x="1601" y="50"/>
                  </a:lnTo>
                  <a:lnTo>
                    <a:pt x="1599" y="50"/>
                  </a:lnTo>
                  <a:lnTo>
                    <a:pt x="1599" y="47"/>
                  </a:lnTo>
                  <a:lnTo>
                    <a:pt x="1597" y="47"/>
                  </a:lnTo>
                  <a:lnTo>
                    <a:pt x="1597" y="45"/>
                  </a:lnTo>
                  <a:lnTo>
                    <a:pt x="1597" y="43"/>
                  </a:lnTo>
                  <a:lnTo>
                    <a:pt x="1597" y="40"/>
                  </a:lnTo>
                  <a:lnTo>
                    <a:pt x="1594" y="40"/>
                  </a:lnTo>
                  <a:lnTo>
                    <a:pt x="1594" y="40"/>
                  </a:lnTo>
                  <a:lnTo>
                    <a:pt x="1594" y="38"/>
                  </a:lnTo>
                  <a:lnTo>
                    <a:pt x="1592" y="36"/>
                  </a:lnTo>
                  <a:lnTo>
                    <a:pt x="1590" y="36"/>
                  </a:lnTo>
                  <a:lnTo>
                    <a:pt x="1585" y="31"/>
                  </a:lnTo>
                  <a:lnTo>
                    <a:pt x="1583" y="28"/>
                  </a:lnTo>
                  <a:lnTo>
                    <a:pt x="1578" y="26"/>
                  </a:lnTo>
                  <a:lnTo>
                    <a:pt x="1573" y="26"/>
                  </a:lnTo>
                  <a:lnTo>
                    <a:pt x="1571" y="26"/>
                  </a:lnTo>
                  <a:lnTo>
                    <a:pt x="1568" y="26"/>
                  </a:lnTo>
                  <a:lnTo>
                    <a:pt x="1566" y="26"/>
                  </a:lnTo>
                  <a:lnTo>
                    <a:pt x="1564" y="26"/>
                  </a:lnTo>
                  <a:lnTo>
                    <a:pt x="1561" y="28"/>
                  </a:lnTo>
                  <a:lnTo>
                    <a:pt x="1552" y="31"/>
                  </a:lnTo>
                  <a:lnTo>
                    <a:pt x="1552" y="33"/>
                  </a:lnTo>
                  <a:lnTo>
                    <a:pt x="1549" y="33"/>
                  </a:lnTo>
                  <a:lnTo>
                    <a:pt x="1549" y="36"/>
                  </a:lnTo>
                  <a:lnTo>
                    <a:pt x="1549" y="38"/>
                  </a:lnTo>
                  <a:lnTo>
                    <a:pt x="1552" y="38"/>
                  </a:lnTo>
                  <a:lnTo>
                    <a:pt x="1554" y="40"/>
                  </a:lnTo>
                  <a:lnTo>
                    <a:pt x="1557" y="40"/>
                  </a:lnTo>
                  <a:lnTo>
                    <a:pt x="1557" y="43"/>
                  </a:lnTo>
                  <a:lnTo>
                    <a:pt x="1557" y="45"/>
                  </a:lnTo>
                  <a:lnTo>
                    <a:pt x="1557" y="50"/>
                  </a:lnTo>
                  <a:lnTo>
                    <a:pt x="1554" y="54"/>
                  </a:lnTo>
                  <a:lnTo>
                    <a:pt x="1552" y="57"/>
                  </a:lnTo>
                  <a:lnTo>
                    <a:pt x="1549" y="57"/>
                  </a:lnTo>
                  <a:lnTo>
                    <a:pt x="1547" y="57"/>
                  </a:lnTo>
                  <a:lnTo>
                    <a:pt x="1533" y="54"/>
                  </a:lnTo>
                  <a:lnTo>
                    <a:pt x="1545" y="57"/>
                  </a:lnTo>
                  <a:lnTo>
                    <a:pt x="1542" y="59"/>
                  </a:lnTo>
                  <a:lnTo>
                    <a:pt x="1538" y="62"/>
                  </a:lnTo>
                  <a:lnTo>
                    <a:pt x="1526" y="62"/>
                  </a:lnTo>
                  <a:lnTo>
                    <a:pt x="1514" y="62"/>
                  </a:lnTo>
                  <a:lnTo>
                    <a:pt x="1514" y="62"/>
                  </a:lnTo>
                  <a:lnTo>
                    <a:pt x="1512" y="62"/>
                  </a:lnTo>
                  <a:lnTo>
                    <a:pt x="1509" y="62"/>
                  </a:lnTo>
                  <a:lnTo>
                    <a:pt x="1505" y="62"/>
                  </a:lnTo>
                  <a:lnTo>
                    <a:pt x="1502" y="62"/>
                  </a:lnTo>
                  <a:lnTo>
                    <a:pt x="1500" y="62"/>
                  </a:lnTo>
                  <a:lnTo>
                    <a:pt x="1490" y="69"/>
                  </a:lnTo>
                  <a:lnTo>
                    <a:pt x="1488" y="69"/>
                  </a:lnTo>
                  <a:lnTo>
                    <a:pt x="1488" y="71"/>
                  </a:lnTo>
                  <a:lnTo>
                    <a:pt x="1486" y="71"/>
                  </a:lnTo>
                  <a:lnTo>
                    <a:pt x="1483" y="71"/>
                  </a:lnTo>
                  <a:lnTo>
                    <a:pt x="1481" y="71"/>
                  </a:lnTo>
                  <a:lnTo>
                    <a:pt x="1479" y="71"/>
                  </a:lnTo>
                  <a:lnTo>
                    <a:pt x="1479" y="69"/>
                  </a:lnTo>
                  <a:lnTo>
                    <a:pt x="1476" y="69"/>
                  </a:lnTo>
                  <a:lnTo>
                    <a:pt x="1476" y="66"/>
                  </a:lnTo>
                  <a:lnTo>
                    <a:pt x="1474" y="64"/>
                  </a:lnTo>
                  <a:lnTo>
                    <a:pt x="1474" y="62"/>
                  </a:lnTo>
                  <a:lnTo>
                    <a:pt x="1472" y="59"/>
                  </a:lnTo>
                  <a:lnTo>
                    <a:pt x="1472" y="57"/>
                  </a:lnTo>
                  <a:lnTo>
                    <a:pt x="1472" y="54"/>
                  </a:lnTo>
                  <a:lnTo>
                    <a:pt x="1472" y="52"/>
                  </a:lnTo>
                  <a:lnTo>
                    <a:pt x="1472" y="50"/>
                  </a:lnTo>
                  <a:lnTo>
                    <a:pt x="1472" y="47"/>
                  </a:lnTo>
                  <a:lnTo>
                    <a:pt x="1472" y="45"/>
                  </a:lnTo>
                  <a:lnTo>
                    <a:pt x="1474" y="45"/>
                  </a:lnTo>
                  <a:lnTo>
                    <a:pt x="1474" y="43"/>
                  </a:lnTo>
                  <a:lnTo>
                    <a:pt x="1474" y="40"/>
                  </a:lnTo>
                  <a:lnTo>
                    <a:pt x="1474" y="40"/>
                  </a:lnTo>
                  <a:lnTo>
                    <a:pt x="1474" y="38"/>
                  </a:lnTo>
                  <a:lnTo>
                    <a:pt x="1474" y="36"/>
                  </a:lnTo>
                  <a:lnTo>
                    <a:pt x="1472" y="36"/>
                  </a:lnTo>
                  <a:lnTo>
                    <a:pt x="1469" y="36"/>
                  </a:lnTo>
                  <a:lnTo>
                    <a:pt x="1467" y="36"/>
                  </a:lnTo>
                  <a:lnTo>
                    <a:pt x="1464" y="36"/>
                  </a:lnTo>
                  <a:lnTo>
                    <a:pt x="1462" y="36"/>
                  </a:lnTo>
                  <a:lnTo>
                    <a:pt x="1460" y="36"/>
                  </a:lnTo>
                  <a:lnTo>
                    <a:pt x="1462" y="33"/>
                  </a:lnTo>
                  <a:lnTo>
                    <a:pt x="1462" y="31"/>
                  </a:lnTo>
                  <a:lnTo>
                    <a:pt x="1460" y="33"/>
                  </a:lnTo>
                  <a:lnTo>
                    <a:pt x="1457" y="33"/>
                  </a:lnTo>
                  <a:lnTo>
                    <a:pt x="1457" y="33"/>
                  </a:lnTo>
                  <a:lnTo>
                    <a:pt x="1455" y="33"/>
                  </a:lnTo>
                  <a:lnTo>
                    <a:pt x="1453" y="33"/>
                  </a:lnTo>
                  <a:lnTo>
                    <a:pt x="1453" y="31"/>
                  </a:lnTo>
                  <a:lnTo>
                    <a:pt x="1450" y="31"/>
                  </a:lnTo>
                  <a:lnTo>
                    <a:pt x="1448" y="31"/>
                  </a:lnTo>
                  <a:lnTo>
                    <a:pt x="1448" y="28"/>
                  </a:lnTo>
                  <a:lnTo>
                    <a:pt x="1446" y="28"/>
                  </a:lnTo>
                  <a:lnTo>
                    <a:pt x="1443" y="28"/>
                  </a:lnTo>
                  <a:lnTo>
                    <a:pt x="1441" y="28"/>
                  </a:lnTo>
                  <a:lnTo>
                    <a:pt x="1438" y="28"/>
                  </a:lnTo>
                  <a:lnTo>
                    <a:pt x="1436" y="28"/>
                  </a:lnTo>
                  <a:lnTo>
                    <a:pt x="1436" y="26"/>
                  </a:lnTo>
                  <a:lnTo>
                    <a:pt x="1434" y="26"/>
                  </a:lnTo>
                  <a:lnTo>
                    <a:pt x="1434" y="28"/>
                  </a:lnTo>
                  <a:lnTo>
                    <a:pt x="1431" y="28"/>
                  </a:lnTo>
                  <a:lnTo>
                    <a:pt x="1429" y="28"/>
                  </a:lnTo>
                  <a:lnTo>
                    <a:pt x="1427" y="28"/>
                  </a:lnTo>
                  <a:lnTo>
                    <a:pt x="1424" y="28"/>
                  </a:lnTo>
                  <a:lnTo>
                    <a:pt x="1424" y="26"/>
                  </a:lnTo>
                  <a:lnTo>
                    <a:pt x="1422" y="26"/>
                  </a:lnTo>
                  <a:lnTo>
                    <a:pt x="1420" y="26"/>
                  </a:lnTo>
                  <a:lnTo>
                    <a:pt x="1420" y="28"/>
                  </a:lnTo>
                  <a:lnTo>
                    <a:pt x="1417" y="28"/>
                  </a:lnTo>
                  <a:lnTo>
                    <a:pt x="1415" y="28"/>
                  </a:lnTo>
                  <a:lnTo>
                    <a:pt x="1412" y="28"/>
                  </a:lnTo>
                  <a:lnTo>
                    <a:pt x="1410" y="28"/>
                  </a:lnTo>
                  <a:lnTo>
                    <a:pt x="1408" y="28"/>
                  </a:lnTo>
                  <a:lnTo>
                    <a:pt x="1405" y="26"/>
                  </a:lnTo>
                  <a:lnTo>
                    <a:pt x="1403" y="26"/>
                  </a:lnTo>
                  <a:lnTo>
                    <a:pt x="1401" y="26"/>
                  </a:lnTo>
                  <a:lnTo>
                    <a:pt x="1401" y="26"/>
                  </a:lnTo>
                  <a:lnTo>
                    <a:pt x="1398" y="26"/>
                  </a:lnTo>
                  <a:lnTo>
                    <a:pt x="1396" y="26"/>
                  </a:lnTo>
                  <a:lnTo>
                    <a:pt x="1394" y="26"/>
                  </a:lnTo>
                  <a:lnTo>
                    <a:pt x="1391" y="26"/>
                  </a:lnTo>
                  <a:lnTo>
                    <a:pt x="1391" y="24"/>
                  </a:lnTo>
                  <a:lnTo>
                    <a:pt x="1389" y="24"/>
                  </a:lnTo>
                  <a:lnTo>
                    <a:pt x="1386" y="24"/>
                  </a:lnTo>
                  <a:lnTo>
                    <a:pt x="1384" y="24"/>
                  </a:lnTo>
                  <a:lnTo>
                    <a:pt x="1382" y="24"/>
                  </a:lnTo>
                  <a:lnTo>
                    <a:pt x="1382" y="21"/>
                  </a:lnTo>
                  <a:lnTo>
                    <a:pt x="1379" y="21"/>
                  </a:lnTo>
                  <a:lnTo>
                    <a:pt x="1377" y="21"/>
                  </a:lnTo>
                  <a:lnTo>
                    <a:pt x="1375" y="21"/>
                  </a:lnTo>
                  <a:lnTo>
                    <a:pt x="1372" y="21"/>
                  </a:lnTo>
                  <a:lnTo>
                    <a:pt x="1370" y="21"/>
                  </a:lnTo>
                  <a:lnTo>
                    <a:pt x="1370" y="19"/>
                  </a:lnTo>
                  <a:lnTo>
                    <a:pt x="1370" y="17"/>
                  </a:lnTo>
                  <a:lnTo>
                    <a:pt x="1368" y="17"/>
                  </a:lnTo>
                  <a:lnTo>
                    <a:pt x="1365" y="17"/>
                  </a:lnTo>
                  <a:lnTo>
                    <a:pt x="1365" y="19"/>
                  </a:lnTo>
                  <a:lnTo>
                    <a:pt x="1365" y="21"/>
                  </a:lnTo>
                  <a:lnTo>
                    <a:pt x="1363" y="21"/>
                  </a:lnTo>
                  <a:lnTo>
                    <a:pt x="1361" y="24"/>
                  </a:lnTo>
                  <a:lnTo>
                    <a:pt x="1361" y="21"/>
                  </a:lnTo>
                  <a:lnTo>
                    <a:pt x="1361" y="19"/>
                  </a:lnTo>
                  <a:lnTo>
                    <a:pt x="1361" y="21"/>
                  </a:lnTo>
                  <a:lnTo>
                    <a:pt x="1358" y="19"/>
                  </a:lnTo>
                  <a:lnTo>
                    <a:pt x="1356" y="19"/>
                  </a:lnTo>
                  <a:lnTo>
                    <a:pt x="1353" y="19"/>
                  </a:lnTo>
                  <a:lnTo>
                    <a:pt x="1353" y="17"/>
                  </a:lnTo>
                  <a:lnTo>
                    <a:pt x="1351" y="17"/>
                  </a:lnTo>
                  <a:lnTo>
                    <a:pt x="1349" y="17"/>
                  </a:lnTo>
                  <a:lnTo>
                    <a:pt x="1349" y="14"/>
                  </a:lnTo>
                  <a:lnTo>
                    <a:pt x="1346" y="14"/>
                  </a:lnTo>
                  <a:lnTo>
                    <a:pt x="1344" y="14"/>
                  </a:lnTo>
                  <a:lnTo>
                    <a:pt x="1344" y="12"/>
                  </a:lnTo>
                  <a:lnTo>
                    <a:pt x="1344" y="12"/>
                  </a:lnTo>
                  <a:lnTo>
                    <a:pt x="1344" y="10"/>
                  </a:lnTo>
                  <a:lnTo>
                    <a:pt x="1344" y="7"/>
                  </a:lnTo>
                  <a:lnTo>
                    <a:pt x="1342" y="10"/>
                  </a:lnTo>
                  <a:lnTo>
                    <a:pt x="1339" y="10"/>
                  </a:lnTo>
                  <a:lnTo>
                    <a:pt x="1337" y="10"/>
                  </a:lnTo>
                  <a:lnTo>
                    <a:pt x="1337" y="7"/>
                  </a:lnTo>
                  <a:lnTo>
                    <a:pt x="1335" y="7"/>
                  </a:lnTo>
                  <a:lnTo>
                    <a:pt x="1335" y="5"/>
                  </a:lnTo>
                  <a:lnTo>
                    <a:pt x="1332" y="5"/>
                  </a:lnTo>
                  <a:lnTo>
                    <a:pt x="1330" y="5"/>
                  </a:lnTo>
                  <a:lnTo>
                    <a:pt x="1330" y="3"/>
                  </a:lnTo>
                  <a:lnTo>
                    <a:pt x="1327" y="3"/>
                  </a:lnTo>
                  <a:lnTo>
                    <a:pt x="1327" y="0"/>
                  </a:lnTo>
                  <a:lnTo>
                    <a:pt x="1325" y="0"/>
                  </a:lnTo>
                  <a:lnTo>
                    <a:pt x="1323" y="0"/>
                  </a:lnTo>
                  <a:lnTo>
                    <a:pt x="1320" y="0"/>
                  </a:lnTo>
                  <a:lnTo>
                    <a:pt x="1318" y="0"/>
                  </a:lnTo>
                  <a:lnTo>
                    <a:pt x="1318" y="3"/>
                  </a:lnTo>
                  <a:lnTo>
                    <a:pt x="1316" y="3"/>
                  </a:lnTo>
                  <a:lnTo>
                    <a:pt x="1313" y="3"/>
                  </a:lnTo>
                  <a:lnTo>
                    <a:pt x="1313" y="5"/>
                  </a:lnTo>
                  <a:lnTo>
                    <a:pt x="1311" y="5"/>
                  </a:lnTo>
                  <a:lnTo>
                    <a:pt x="1311" y="7"/>
                  </a:lnTo>
                  <a:lnTo>
                    <a:pt x="1309" y="7"/>
                  </a:lnTo>
                  <a:lnTo>
                    <a:pt x="1309" y="10"/>
                  </a:lnTo>
                  <a:lnTo>
                    <a:pt x="1306" y="7"/>
                  </a:lnTo>
                  <a:lnTo>
                    <a:pt x="1306" y="10"/>
                  </a:lnTo>
                  <a:lnTo>
                    <a:pt x="1304" y="10"/>
                  </a:lnTo>
                  <a:lnTo>
                    <a:pt x="1306" y="12"/>
                  </a:lnTo>
                  <a:lnTo>
                    <a:pt x="1304" y="12"/>
                  </a:lnTo>
                  <a:lnTo>
                    <a:pt x="1301" y="12"/>
                  </a:lnTo>
                  <a:lnTo>
                    <a:pt x="1304" y="14"/>
                  </a:lnTo>
                  <a:lnTo>
                    <a:pt x="1301" y="14"/>
                  </a:lnTo>
                  <a:lnTo>
                    <a:pt x="1299" y="14"/>
                  </a:lnTo>
                  <a:lnTo>
                    <a:pt x="1299" y="17"/>
                  </a:lnTo>
                  <a:lnTo>
                    <a:pt x="1297" y="17"/>
                  </a:lnTo>
                  <a:lnTo>
                    <a:pt x="1297" y="19"/>
                  </a:lnTo>
                  <a:lnTo>
                    <a:pt x="1294" y="19"/>
                  </a:lnTo>
                  <a:lnTo>
                    <a:pt x="1292" y="19"/>
                  </a:lnTo>
                  <a:lnTo>
                    <a:pt x="1292" y="21"/>
                  </a:lnTo>
                  <a:lnTo>
                    <a:pt x="1290" y="21"/>
                  </a:lnTo>
                  <a:lnTo>
                    <a:pt x="1287" y="21"/>
                  </a:lnTo>
                  <a:lnTo>
                    <a:pt x="1287" y="21"/>
                  </a:lnTo>
                  <a:lnTo>
                    <a:pt x="1285" y="21"/>
                  </a:lnTo>
                  <a:lnTo>
                    <a:pt x="1285" y="19"/>
                  </a:lnTo>
                  <a:lnTo>
                    <a:pt x="1283" y="19"/>
                  </a:lnTo>
                  <a:lnTo>
                    <a:pt x="1280" y="19"/>
                  </a:lnTo>
                  <a:lnTo>
                    <a:pt x="1280" y="21"/>
                  </a:lnTo>
                  <a:lnTo>
                    <a:pt x="1283" y="21"/>
                  </a:lnTo>
                  <a:lnTo>
                    <a:pt x="1283" y="24"/>
                  </a:lnTo>
                  <a:lnTo>
                    <a:pt x="1280" y="24"/>
                  </a:lnTo>
                  <a:lnTo>
                    <a:pt x="1278" y="24"/>
                  </a:lnTo>
                  <a:lnTo>
                    <a:pt x="1278" y="26"/>
                  </a:lnTo>
                  <a:lnTo>
                    <a:pt x="1275" y="26"/>
                  </a:lnTo>
                  <a:lnTo>
                    <a:pt x="1273" y="26"/>
                  </a:lnTo>
                  <a:lnTo>
                    <a:pt x="1271" y="26"/>
                  </a:lnTo>
                  <a:lnTo>
                    <a:pt x="1268" y="26"/>
                  </a:lnTo>
                  <a:lnTo>
                    <a:pt x="1268" y="28"/>
                  </a:lnTo>
                  <a:lnTo>
                    <a:pt x="1271" y="28"/>
                  </a:lnTo>
                  <a:lnTo>
                    <a:pt x="1271" y="31"/>
                  </a:lnTo>
                  <a:lnTo>
                    <a:pt x="1273" y="31"/>
                  </a:lnTo>
                  <a:lnTo>
                    <a:pt x="1273" y="33"/>
                  </a:lnTo>
                  <a:lnTo>
                    <a:pt x="1273" y="36"/>
                  </a:lnTo>
                  <a:lnTo>
                    <a:pt x="1275" y="36"/>
                  </a:lnTo>
                  <a:lnTo>
                    <a:pt x="1275" y="38"/>
                  </a:lnTo>
                  <a:lnTo>
                    <a:pt x="1275" y="40"/>
                  </a:lnTo>
                  <a:lnTo>
                    <a:pt x="1275" y="40"/>
                  </a:lnTo>
                  <a:lnTo>
                    <a:pt x="1275" y="43"/>
                  </a:lnTo>
                  <a:lnTo>
                    <a:pt x="1275" y="45"/>
                  </a:lnTo>
                  <a:lnTo>
                    <a:pt x="1275" y="47"/>
                  </a:lnTo>
                  <a:lnTo>
                    <a:pt x="1273" y="47"/>
                  </a:lnTo>
                  <a:lnTo>
                    <a:pt x="1268" y="45"/>
                  </a:lnTo>
                  <a:lnTo>
                    <a:pt x="1266" y="47"/>
                  </a:lnTo>
                  <a:lnTo>
                    <a:pt x="1271" y="50"/>
                  </a:lnTo>
                  <a:lnTo>
                    <a:pt x="1271" y="52"/>
                  </a:lnTo>
                  <a:lnTo>
                    <a:pt x="1268" y="52"/>
                  </a:lnTo>
                  <a:lnTo>
                    <a:pt x="1266" y="52"/>
                  </a:lnTo>
                  <a:lnTo>
                    <a:pt x="1266" y="54"/>
                  </a:lnTo>
                  <a:lnTo>
                    <a:pt x="1264" y="54"/>
                  </a:lnTo>
                  <a:lnTo>
                    <a:pt x="1261" y="54"/>
                  </a:lnTo>
                  <a:lnTo>
                    <a:pt x="1259" y="54"/>
                  </a:lnTo>
                  <a:lnTo>
                    <a:pt x="1257" y="54"/>
                  </a:lnTo>
                  <a:lnTo>
                    <a:pt x="1254" y="54"/>
                  </a:lnTo>
                  <a:lnTo>
                    <a:pt x="1254" y="57"/>
                  </a:lnTo>
                  <a:lnTo>
                    <a:pt x="1252" y="57"/>
                  </a:lnTo>
                  <a:lnTo>
                    <a:pt x="1252" y="59"/>
                  </a:lnTo>
                  <a:lnTo>
                    <a:pt x="1252" y="62"/>
                  </a:lnTo>
                  <a:lnTo>
                    <a:pt x="1249" y="62"/>
                  </a:lnTo>
                  <a:lnTo>
                    <a:pt x="1249" y="64"/>
                  </a:lnTo>
                  <a:lnTo>
                    <a:pt x="1249" y="66"/>
                  </a:lnTo>
                  <a:lnTo>
                    <a:pt x="1249" y="69"/>
                  </a:lnTo>
                  <a:lnTo>
                    <a:pt x="1252" y="69"/>
                  </a:lnTo>
                  <a:lnTo>
                    <a:pt x="1252" y="71"/>
                  </a:lnTo>
                  <a:lnTo>
                    <a:pt x="1249" y="71"/>
                  </a:lnTo>
                  <a:lnTo>
                    <a:pt x="1249" y="73"/>
                  </a:lnTo>
                  <a:lnTo>
                    <a:pt x="1247" y="73"/>
                  </a:lnTo>
                  <a:lnTo>
                    <a:pt x="1245" y="73"/>
                  </a:lnTo>
                  <a:lnTo>
                    <a:pt x="1242" y="73"/>
                  </a:lnTo>
                  <a:lnTo>
                    <a:pt x="1240" y="73"/>
                  </a:lnTo>
                  <a:lnTo>
                    <a:pt x="1238" y="73"/>
                  </a:lnTo>
                  <a:lnTo>
                    <a:pt x="1238" y="71"/>
                  </a:lnTo>
                  <a:lnTo>
                    <a:pt x="1235" y="71"/>
                  </a:lnTo>
                  <a:lnTo>
                    <a:pt x="1233" y="71"/>
                  </a:lnTo>
                  <a:lnTo>
                    <a:pt x="1231" y="69"/>
                  </a:lnTo>
                  <a:lnTo>
                    <a:pt x="1231" y="69"/>
                  </a:lnTo>
                  <a:lnTo>
                    <a:pt x="1231" y="66"/>
                  </a:lnTo>
                  <a:lnTo>
                    <a:pt x="1228" y="66"/>
                  </a:lnTo>
                  <a:lnTo>
                    <a:pt x="1226" y="69"/>
                  </a:lnTo>
                  <a:lnTo>
                    <a:pt x="1224" y="69"/>
                  </a:lnTo>
                  <a:lnTo>
                    <a:pt x="1221" y="69"/>
                  </a:lnTo>
                  <a:lnTo>
                    <a:pt x="1221" y="71"/>
                  </a:lnTo>
                  <a:lnTo>
                    <a:pt x="1219" y="71"/>
                  </a:lnTo>
                  <a:lnTo>
                    <a:pt x="1221" y="69"/>
                  </a:lnTo>
                  <a:lnTo>
                    <a:pt x="1221" y="66"/>
                  </a:lnTo>
                  <a:lnTo>
                    <a:pt x="1219" y="66"/>
                  </a:lnTo>
                  <a:lnTo>
                    <a:pt x="1219" y="64"/>
                  </a:lnTo>
                  <a:lnTo>
                    <a:pt x="1219" y="62"/>
                  </a:lnTo>
                  <a:lnTo>
                    <a:pt x="1219" y="59"/>
                  </a:lnTo>
                  <a:lnTo>
                    <a:pt x="1219" y="57"/>
                  </a:lnTo>
                  <a:lnTo>
                    <a:pt x="1221" y="54"/>
                  </a:lnTo>
                  <a:lnTo>
                    <a:pt x="1224" y="54"/>
                  </a:lnTo>
                  <a:lnTo>
                    <a:pt x="1224" y="52"/>
                  </a:lnTo>
                  <a:lnTo>
                    <a:pt x="1224" y="50"/>
                  </a:lnTo>
                  <a:lnTo>
                    <a:pt x="1224" y="45"/>
                  </a:lnTo>
                  <a:lnTo>
                    <a:pt x="1221" y="43"/>
                  </a:lnTo>
                  <a:lnTo>
                    <a:pt x="1221" y="40"/>
                  </a:lnTo>
                  <a:lnTo>
                    <a:pt x="1221" y="40"/>
                  </a:lnTo>
                  <a:lnTo>
                    <a:pt x="1219" y="40"/>
                  </a:lnTo>
                  <a:lnTo>
                    <a:pt x="1212" y="26"/>
                  </a:lnTo>
                  <a:lnTo>
                    <a:pt x="1212" y="24"/>
                  </a:lnTo>
                  <a:lnTo>
                    <a:pt x="1209" y="24"/>
                  </a:lnTo>
                  <a:lnTo>
                    <a:pt x="1202" y="24"/>
                  </a:lnTo>
                  <a:lnTo>
                    <a:pt x="1200" y="24"/>
                  </a:lnTo>
                  <a:lnTo>
                    <a:pt x="1195" y="28"/>
                  </a:lnTo>
                  <a:lnTo>
                    <a:pt x="1195" y="31"/>
                  </a:lnTo>
                  <a:lnTo>
                    <a:pt x="1195" y="33"/>
                  </a:lnTo>
                  <a:lnTo>
                    <a:pt x="1195" y="36"/>
                  </a:lnTo>
                  <a:lnTo>
                    <a:pt x="1193" y="36"/>
                  </a:lnTo>
                  <a:lnTo>
                    <a:pt x="1193" y="33"/>
                  </a:lnTo>
                  <a:lnTo>
                    <a:pt x="1190" y="33"/>
                  </a:lnTo>
                  <a:lnTo>
                    <a:pt x="1186" y="24"/>
                  </a:lnTo>
                  <a:lnTo>
                    <a:pt x="1188" y="33"/>
                  </a:lnTo>
                  <a:lnTo>
                    <a:pt x="1186" y="33"/>
                  </a:lnTo>
                  <a:lnTo>
                    <a:pt x="1186" y="36"/>
                  </a:lnTo>
                  <a:lnTo>
                    <a:pt x="1183" y="36"/>
                  </a:lnTo>
                  <a:lnTo>
                    <a:pt x="1183" y="33"/>
                  </a:lnTo>
                  <a:lnTo>
                    <a:pt x="1181" y="33"/>
                  </a:lnTo>
                  <a:lnTo>
                    <a:pt x="1181" y="36"/>
                  </a:lnTo>
                  <a:lnTo>
                    <a:pt x="1179" y="36"/>
                  </a:lnTo>
                  <a:lnTo>
                    <a:pt x="1176" y="36"/>
                  </a:lnTo>
                  <a:lnTo>
                    <a:pt x="1174" y="36"/>
                  </a:lnTo>
                  <a:lnTo>
                    <a:pt x="1174" y="36"/>
                  </a:lnTo>
                  <a:lnTo>
                    <a:pt x="1174" y="33"/>
                  </a:lnTo>
                  <a:lnTo>
                    <a:pt x="1172" y="33"/>
                  </a:lnTo>
                  <a:lnTo>
                    <a:pt x="1172" y="31"/>
                  </a:lnTo>
                  <a:lnTo>
                    <a:pt x="1172" y="28"/>
                  </a:lnTo>
                  <a:lnTo>
                    <a:pt x="1169" y="28"/>
                  </a:lnTo>
                  <a:lnTo>
                    <a:pt x="1167" y="28"/>
                  </a:lnTo>
                  <a:lnTo>
                    <a:pt x="1164" y="28"/>
                  </a:lnTo>
                  <a:lnTo>
                    <a:pt x="1162" y="31"/>
                  </a:lnTo>
                  <a:lnTo>
                    <a:pt x="1160" y="31"/>
                  </a:lnTo>
                  <a:lnTo>
                    <a:pt x="1157" y="31"/>
                  </a:lnTo>
                  <a:lnTo>
                    <a:pt x="1155" y="31"/>
                  </a:lnTo>
                  <a:lnTo>
                    <a:pt x="1153" y="33"/>
                  </a:lnTo>
                  <a:lnTo>
                    <a:pt x="1150" y="33"/>
                  </a:lnTo>
                  <a:lnTo>
                    <a:pt x="1150" y="36"/>
                  </a:lnTo>
                  <a:lnTo>
                    <a:pt x="1150" y="38"/>
                  </a:lnTo>
                  <a:lnTo>
                    <a:pt x="1150" y="40"/>
                  </a:lnTo>
                  <a:lnTo>
                    <a:pt x="1148" y="40"/>
                  </a:lnTo>
                  <a:lnTo>
                    <a:pt x="1150" y="40"/>
                  </a:lnTo>
                  <a:lnTo>
                    <a:pt x="1150" y="43"/>
                  </a:lnTo>
                  <a:lnTo>
                    <a:pt x="1148" y="43"/>
                  </a:lnTo>
                  <a:lnTo>
                    <a:pt x="1146" y="43"/>
                  </a:lnTo>
                  <a:lnTo>
                    <a:pt x="1143" y="43"/>
                  </a:lnTo>
                  <a:lnTo>
                    <a:pt x="1141" y="43"/>
                  </a:lnTo>
                  <a:lnTo>
                    <a:pt x="1141" y="40"/>
                  </a:lnTo>
                  <a:lnTo>
                    <a:pt x="1138" y="40"/>
                  </a:lnTo>
                  <a:lnTo>
                    <a:pt x="1136" y="40"/>
                  </a:lnTo>
                  <a:lnTo>
                    <a:pt x="1134" y="40"/>
                  </a:lnTo>
                  <a:lnTo>
                    <a:pt x="1134" y="40"/>
                  </a:lnTo>
                  <a:lnTo>
                    <a:pt x="1131" y="40"/>
                  </a:lnTo>
                  <a:lnTo>
                    <a:pt x="1129" y="40"/>
                  </a:lnTo>
                  <a:lnTo>
                    <a:pt x="1129" y="38"/>
                  </a:lnTo>
                  <a:lnTo>
                    <a:pt x="1127" y="38"/>
                  </a:lnTo>
                  <a:lnTo>
                    <a:pt x="1127" y="40"/>
                  </a:lnTo>
                  <a:lnTo>
                    <a:pt x="1124" y="40"/>
                  </a:lnTo>
                  <a:lnTo>
                    <a:pt x="1122" y="40"/>
                  </a:lnTo>
                  <a:lnTo>
                    <a:pt x="1120" y="40"/>
                  </a:lnTo>
                  <a:lnTo>
                    <a:pt x="1120" y="43"/>
                  </a:lnTo>
                  <a:lnTo>
                    <a:pt x="1120" y="45"/>
                  </a:lnTo>
                  <a:lnTo>
                    <a:pt x="1120" y="47"/>
                  </a:lnTo>
                  <a:lnTo>
                    <a:pt x="1120" y="50"/>
                  </a:lnTo>
                  <a:lnTo>
                    <a:pt x="1122" y="52"/>
                  </a:lnTo>
                  <a:lnTo>
                    <a:pt x="1124" y="52"/>
                  </a:lnTo>
                  <a:lnTo>
                    <a:pt x="1124" y="54"/>
                  </a:lnTo>
                  <a:lnTo>
                    <a:pt x="1127" y="54"/>
                  </a:lnTo>
                  <a:lnTo>
                    <a:pt x="1127" y="57"/>
                  </a:lnTo>
                  <a:lnTo>
                    <a:pt x="1127" y="59"/>
                  </a:lnTo>
                  <a:lnTo>
                    <a:pt x="1124" y="59"/>
                  </a:lnTo>
                  <a:lnTo>
                    <a:pt x="1122" y="59"/>
                  </a:lnTo>
                  <a:lnTo>
                    <a:pt x="1120" y="62"/>
                  </a:lnTo>
                  <a:lnTo>
                    <a:pt x="1117" y="62"/>
                  </a:lnTo>
                  <a:lnTo>
                    <a:pt x="1117" y="64"/>
                  </a:lnTo>
                  <a:lnTo>
                    <a:pt x="1117" y="66"/>
                  </a:lnTo>
                  <a:lnTo>
                    <a:pt x="1117" y="69"/>
                  </a:lnTo>
                  <a:lnTo>
                    <a:pt x="1117" y="71"/>
                  </a:lnTo>
                  <a:lnTo>
                    <a:pt x="1115" y="71"/>
                  </a:lnTo>
                  <a:lnTo>
                    <a:pt x="1115" y="73"/>
                  </a:lnTo>
                  <a:lnTo>
                    <a:pt x="1117" y="73"/>
                  </a:lnTo>
                  <a:lnTo>
                    <a:pt x="1117" y="76"/>
                  </a:lnTo>
                  <a:lnTo>
                    <a:pt x="1117" y="76"/>
                  </a:lnTo>
                  <a:lnTo>
                    <a:pt x="1120" y="76"/>
                  </a:lnTo>
                  <a:lnTo>
                    <a:pt x="1122" y="76"/>
                  </a:lnTo>
                  <a:lnTo>
                    <a:pt x="1124" y="76"/>
                  </a:lnTo>
                  <a:lnTo>
                    <a:pt x="1124" y="78"/>
                  </a:lnTo>
                  <a:lnTo>
                    <a:pt x="1122" y="78"/>
                  </a:lnTo>
                  <a:lnTo>
                    <a:pt x="1120" y="78"/>
                  </a:lnTo>
                  <a:lnTo>
                    <a:pt x="1117" y="78"/>
                  </a:lnTo>
                  <a:lnTo>
                    <a:pt x="1117" y="78"/>
                  </a:lnTo>
                  <a:lnTo>
                    <a:pt x="1115" y="78"/>
                  </a:lnTo>
                  <a:lnTo>
                    <a:pt x="1112" y="78"/>
                  </a:lnTo>
                  <a:lnTo>
                    <a:pt x="1110" y="78"/>
                  </a:lnTo>
                  <a:lnTo>
                    <a:pt x="1108" y="78"/>
                  </a:lnTo>
                  <a:lnTo>
                    <a:pt x="1108" y="80"/>
                  </a:lnTo>
                  <a:lnTo>
                    <a:pt x="1108" y="83"/>
                  </a:lnTo>
                  <a:lnTo>
                    <a:pt x="1105" y="83"/>
                  </a:lnTo>
                  <a:lnTo>
                    <a:pt x="1105" y="85"/>
                  </a:lnTo>
                  <a:lnTo>
                    <a:pt x="1103" y="85"/>
                  </a:lnTo>
                  <a:lnTo>
                    <a:pt x="1101" y="85"/>
                  </a:lnTo>
                  <a:lnTo>
                    <a:pt x="1098" y="83"/>
                  </a:lnTo>
                  <a:lnTo>
                    <a:pt x="1096" y="83"/>
                  </a:lnTo>
                  <a:lnTo>
                    <a:pt x="1094" y="83"/>
                  </a:lnTo>
                  <a:lnTo>
                    <a:pt x="1094" y="85"/>
                  </a:lnTo>
                  <a:lnTo>
                    <a:pt x="1091" y="85"/>
                  </a:lnTo>
                  <a:lnTo>
                    <a:pt x="1091" y="88"/>
                  </a:lnTo>
                  <a:lnTo>
                    <a:pt x="1091" y="90"/>
                  </a:lnTo>
                  <a:lnTo>
                    <a:pt x="1089" y="90"/>
                  </a:lnTo>
                  <a:lnTo>
                    <a:pt x="1089" y="92"/>
                  </a:lnTo>
                  <a:lnTo>
                    <a:pt x="1089" y="95"/>
                  </a:lnTo>
                  <a:lnTo>
                    <a:pt x="1094" y="95"/>
                  </a:lnTo>
                  <a:lnTo>
                    <a:pt x="1094" y="97"/>
                  </a:lnTo>
                  <a:lnTo>
                    <a:pt x="1096" y="97"/>
                  </a:lnTo>
                  <a:lnTo>
                    <a:pt x="1096" y="97"/>
                  </a:lnTo>
                  <a:lnTo>
                    <a:pt x="1096" y="99"/>
                  </a:lnTo>
                  <a:lnTo>
                    <a:pt x="1096" y="102"/>
                  </a:lnTo>
                  <a:lnTo>
                    <a:pt x="1098" y="102"/>
                  </a:lnTo>
                  <a:lnTo>
                    <a:pt x="1098" y="104"/>
                  </a:lnTo>
                  <a:lnTo>
                    <a:pt x="1101" y="104"/>
                  </a:lnTo>
                  <a:lnTo>
                    <a:pt x="1103" y="104"/>
                  </a:lnTo>
                  <a:lnTo>
                    <a:pt x="1105" y="104"/>
                  </a:lnTo>
                  <a:lnTo>
                    <a:pt x="1108" y="104"/>
                  </a:lnTo>
                  <a:lnTo>
                    <a:pt x="1110" y="104"/>
                  </a:lnTo>
                  <a:lnTo>
                    <a:pt x="1112" y="104"/>
                  </a:lnTo>
                  <a:lnTo>
                    <a:pt x="1112" y="111"/>
                  </a:lnTo>
                  <a:lnTo>
                    <a:pt x="1115" y="111"/>
                  </a:lnTo>
                  <a:lnTo>
                    <a:pt x="1117" y="111"/>
                  </a:lnTo>
                  <a:lnTo>
                    <a:pt x="1117" y="111"/>
                  </a:lnTo>
                  <a:lnTo>
                    <a:pt x="1120" y="111"/>
                  </a:lnTo>
                  <a:lnTo>
                    <a:pt x="1122" y="111"/>
                  </a:lnTo>
                  <a:lnTo>
                    <a:pt x="1124" y="111"/>
                  </a:lnTo>
                  <a:lnTo>
                    <a:pt x="1124" y="109"/>
                  </a:lnTo>
                  <a:lnTo>
                    <a:pt x="1127" y="109"/>
                  </a:lnTo>
                  <a:lnTo>
                    <a:pt x="1129" y="109"/>
                  </a:lnTo>
                  <a:lnTo>
                    <a:pt x="1131" y="109"/>
                  </a:lnTo>
                  <a:lnTo>
                    <a:pt x="1134" y="109"/>
                  </a:lnTo>
                  <a:lnTo>
                    <a:pt x="1136" y="109"/>
                  </a:lnTo>
                  <a:lnTo>
                    <a:pt x="1138" y="109"/>
                  </a:lnTo>
                  <a:lnTo>
                    <a:pt x="1141" y="109"/>
                  </a:lnTo>
                  <a:lnTo>
                    <a:pt x="1143" y="109"/>
                  </a:lnTo>
                  <a:lnTo>
                    <a:pt x="1146" y="109"/>
                  </a:lnTo>
                  <a:lnTo>
                    <a:pt x="1148" y="109"/>
                  </a:lnTo>
                  <a:lnTo>
                    <a:pt x="1148" y="111"/>
                  </a:lnTo>
                  <a:lnTo>
                    <a:pt x="1146" y="111"/>
                  </a:lnTo>
                  <a:lnTo>
                    <a:pt x="1146" y="114"/>
                  </a:lnTo>
                  <a:lnTo>
                    <a:pt x="1143" y="114"/>
                  </a:lnTo>
                  <a:lnTo>
                    <a:pt x="1143" y="118"/>
                  </a:lnTo>
                  <a:lnTo>
                    <a:pt x="1146" y="118"/>
                  </a:lnTo>
                  <a:lnTo>
                    <a:pt x="1146" y="121"/>
                  </a:lnTo>
                  <a:lnTo>
                    <a:pt x="1146" y="123"/>
                  </a:lnTo>
                  <a:lnTo>
                    <a:pt x="1143" y="123"/>
                  </a:lnTo>
                  <a:lnTo>
                    <a:pt x="1143" y="125"/>
                  </a:lnTo>
                  <a:lnTo>
                    <a:pt x="1146" y="128"/>
                  </a:lnTo>
                  <a:lnTo>
                    <a:pt x="1146" y="130"/>
                  </a:lnTo>
                  <a:lnTo>
                    <a:pt x="1146" y="132"/>
                  </a:lnTo>
                  <a:lnTo>
                    <a:pt x="1146" y="135"/>
                  </a:lnTo>
                  <a:lnTo>
                    <a:pt x="1148" y="135"/>
                  </a:lnTo>
                  <a:lnTo>
                    <a:pt x="1148" y="137"/>
                  </a:lnTo>
                  <a:lnTo>
                    <a:pt x="1150" y="137"/>
                  </a:lnTo>
                  <a:lnTo>
                    <a:pt x="1150" y="140"/>
                  </a:lnTo>
                  <a:lnTo>
                    <a:pt x="1150" y="142"/>
                  </a:lnTo>
                  <a:lnTo>
                    <a:pt x="1148" y="142"/>
                  </a:lnTo>
                  <a:lnTo>
                    <a:pt x="1148" y="144"/>
                  </a:lnTo>
                  <a:lnTo>
                    <a:pt x="1150" y="144"/>
                  </a:lnTo>
                  <a:lnTo>
                    <a:pt x="1148" y="149"/>
                  </a:lnTo>
                  <a:lnTo>
                    <a:pt x="1148" y="151"/>
                  </a:lnTo>
                  <a:lnTo>
                    <a:pt x="1150" y="151"/>
                  </a:lnTo>
                  <a:lnTo>
                    <a:pt x="1150" y="154"/>
                  </a:lnTo>
                  <a:lnTo>
                    <a:pt x="1148" y="154"/>
                  </a:lnTo>
                  <a:lnTo>
                    <a:pt x="1148" y="154"/>
                  </a:lnTo>
                  <a:lnTo>
                    <a:pt x="1148" y="156"/>
                  </a:lnTo>
                  <a:lnTo>
                    <a:pt x="1148" y="158"/>
                  </a:lnTo>
                  <a:lnTo>
                    <a:pt x="1150" y="161"/>
                  </a:lnTo>
                  <a:lnTo>
                    <a:pt x="1148" y="166"/>
                  </a:lnTo>
                  <a:lnTo>
                    <a:pt x="1146" y="168"/>
                  </a:lnTo>
                  <a:lnTo>
                    <a:pt x="1143" y="170"/>
                  </a:lnTo>
                  <a:lnTo>
                    <a:pt x="1143" y="173"/>
                  </a:lnTo>
                  <a:lnTo>
                    <a:pt x="1146" y="173"/>
                  </a:lnTo>
                  <a:lnTo>
                    <a:pt x="1146" y="175"/>
                  </a:lnTo>
                  <a:lnTo>
                    <a:pt x="1148" y="177"/>
                  </a:lnTo>
                  <a:lnTo>
                    <a:pt x="1150" y="177"/>
                  </a:lnTo>
                  <a:lnTo>
                    <a:pt x="1150" y="180"/>
                  </a:lnTo>
                  <a:lnTo>
                    <a:pt x="1153" y="180"/>
                  </a:lnTo>
                  <a:lnTo>
                    <a:pt x="1153" y="184"/>
                  </a:lnTo>
                  <a:lnTo>
                    <a:pt x="1153" y="187"/>
                  </a:lnTo>
                  <a:lnTo>
                    <a:pt x="1150" y="187"/>
                  </a:lnTo>
                  <a:lnTo>
                    <a:pt x="1150" y="189"/>
                  </a:lnTo>
                  <a:lnTo>
                    <a:pt x="1150" y="192"/>
                  </a:lnTo>
                  <a:lnTo>
                    <a:pt x="1153" y="192"/>
                  </a:lnTo>
                  <a:lnTo>
                    <a:pt x="1155" y="194"/>
                  </a:lnTo>
                  <a:lnTo>
                    <a:pt x="1155" y="196"/>
                  </a:lnTo>
                  <a:lnTo>
                    <a:pt x="1153" y="196"/>
                  </a:lnTo>
                  <a:lnTo>
                    <a:pt x="1155" y="199"/>
                  </a:lnTo>
                  <a:lnTo>
                    <a:pt x="1155" y="201"/>
                  </a:lnTo>
                  <a:lnTo>
                    <a:pt x="1155" y="203"/>
                  </a:lnTo>
                  <a:lnTo>
                    <a:pt x="1157" y="203"/>
                  </a:lnTo>
                  <a:lnTo>
                    <a:pt x="1160" y="206"/>
                  </a:lnTo>
                  <a:lnTo>
                    <a:pt x="1162" y="208"/>
                  </a:lnTo>
                  <a:lnTo>
                    <a:pt x="1164" y="208"/>
                  </a:lnTo>
                  <a:lnTo>
                    <a:pt x="1167" y="208"/>
                  </a:lnTo>
                  <a:lnTo>
                    <a:pt x="1169" y="208"/>
                  </a:lnTo>
                  <a:lnTo>
                    <a:pt x="1172" y="210"/>
                  </a:lnTo>
                  <a:lnTo>
                    <a:pt x="1174" y="210"/>
                  </a:lnTo>
                  <a:lnTo>
                    <a:pt x="1174" y="210"/>
                  </a:lnTo>
                  <a:lnTo>
                    <a:pt x="1176" y="210"/>
                  </a:lnTo>
                  <a:lnTo>
                    <a:pt x="1179" y="210"/>
                  </a:lnTo>
                  <a:lnTo>
                    <a:pt x="1181" y="210"/>
                  </a:lnTo>
                  <a:lnTo>
                    <a:pt x="1186" y="210"/>
                  </a:lnTo>
                  <a:lnTo>
                    <a:pt x="1188" y="210"/>
                  </a:lnTo>
                  <a:lnTo>
                    <a:pt x="1190" y="210"/>
                  </a:lnTo>
                  <a:lnTo>
                    <a:pt x="1190" y="208"/>
                  </a:lnTo>
                  <a:lnTo>
                    <a:pt x="1193" y="208"/>
                  </a:lnTo>
                  <a:lnTo>
                    <a:pt x="1195" y="208"/>
                  </a:lnTo>
                  <a:lnTo>
                    <a:pt x="1198" y="208"/>
                  </a:lnTo>
                  <a:lnTo>
                    <a:pt x="1200" y="208"/>
                  </a:lnTo>
                  <a:lnTo>
                    <a:pt x="1202" y="206"/>
                  </a:lnTo>
                  <a:lnTo>
                    <a:pt x="1205" y="203"/>
                  </a:lnTo>
                  <a:lnTo>
                    <a:pt x="1202" y="203"/>
                  </a:lnTo>
                  <a:lnTo>
                    <a:pt x="1205" y="201"/>
                  </a:lnTo>
                  <a:lnTo>
                    <a:pt x="1207" y="203"/>
                  </a:lnTo>
                  <a:lnTo>
                    <a:pt x="1205" y="203"/>
                  </a:lnTo>
                  <a:lnTo>
                    <a:pt x="1205" y="206"/>
                  </a:lnTo>
                  <a:lnTo>
                    <a:pt x="1205" y="208"/>
                  </a:lnTo>
                  <a:lnTo>
                    <a:pt x="1207" y="208"/>
                  </a:lnTo>
                  <a:lnTo>
                    <a:pt x="1209" y="208"/>
                  </a:lnTo>
                  <a:lnTo>
                    <a:pt x="1207" y="210"/>
                  </a:lnTo>
                  <a:lnTo>
                    <a:pt x="1205" y="210"/>
                  </a:lnTo>
                  <a:lnTo>
                    <a:pt x="1202" y="210"/>
                  </a:lnTo>
                  <a:lnTo>
                    <a:pt x="1200" y="210"/>
                  </a:lnTo>
                  <a:lnTo>
                    <a:pt x="1195" y="210"/>
                  </a:lnTo>
                  <a:lnTo>
                    <a:pt x="1190" y="213"/>
                  </a:lnTo>
                  <a:lnTo>
                    <a:pt x="1188" y="213"/>
                  </a:lnTo>
                  <a:lnTo>
                    <a:pt x="1186" y="215"/>
                  </a:lnTo>
                  <a:lnTo>
                    <a:pt x="1183" y="215"/>
                  </a:lnTo>
                  <a:lnTo>
                    <a:pt x="1183" y="218"/>
                  </a:lnTo>
                  <a:lnTo>
                    <a:pt x="1183" y="220"/>
                  </a:lnTo>
                  <a:lnTo>
                    <a:pt x="1183" y="222"/>
                  </a:lnTo>
                  <a:lnTo>
                    <a:pt x="1181" y="222"/>
                  </a:lnTo>
                  <a:lnTo>
                    <a:pt x="1179" y="222"/>
                  </a:lnTo>
                  <a:lnTo>
                    <a:pt x="1176" y="225"/>
                  </a:lnTo>
                  <a:lnTo>
                    <a:pt x="1174" y="227"/>
                  </a:lnTo>
                  <a:lnTo>
                    <a:pt x="1174" y="229"/>
                  </a:lnTo>
                  <a:lnTo>
                    <a:pt x="1169" y="229"/>
                  </a:lnTo>
                  <a:lnTo>
                    <a:pt x="1164" y="236"/>
                  </a:lnTo>
                  <a:lnTo>
                    <a:pt x="1155" y="241"/>
                  </a:lnTo>
                  <a:lnTo>
                    <a:pt x="1153" y="243"/>
                  </a:lnTo>
                  <a:lnTo>
                    <a:pt x="1150" y="243"/>
                  </a:lnTo>
                  <a:lnTo>
                    <a:pt x="1150" y="241"/>
                  </a:lnTo>
                  <a:lnTo>
                    <a:pt x="1148" y="241"/>
                  </a:lnTo>
                  <a:lnTo>
                    <a:pt x="1148" y="243"/>
                  </a:lnTo>
                  <a:lnTo>
                    <a:pt x="1146" y="243"/>
                  </a:lnTo>
                  <a:lnTo>
                    <a:pt x="1143" y="246"/>
                  </a:lnTo>
                  <a:lnTo>
                    <a:pt x="1141" y="246"/>
                  </a:lnTo>
                  <a:lnTo>
                    <a:pt x="1138" y="248"/>
                  </a:lnTo>
                  <a:lnTo>
                    <a:pt x="1136" y="248"/>
                  </a:lnTo>
                  <a:lnTo>
                    <a:pt x="1134" y="248"/>
                  </a:lnTo>
                  <a:lnTo>
                    <a:pt x="1131" y="246"/>
                  </a:lnTo>
                  <a:lnTo>
                    <a:pt x="1129" y="246"/>
                  </a:lnTo>
                  <a:lnTo>
                    <a:pt x="1127" y="243"/>
                  </a:lnTo>
                  <a:lnTo>
                    <a:pt x="1124" y="241"/>
                  </a:lnTo>
                  <a:lnTo>
                    <a:pt x="1124" y="243"/>
                  </a:lnTo>
                  <a:lnTo>
                    <a:pt x="1122" y="243"/>
                  </a:lnTo>
                  <a:lnTo>
                    <a:pt x="1120" y="241"/>
                  </a:lnTo>
                  <a:lnTo>
                    <a:pt x="1117" y="241"/>
                  </a:lnTo>
                  <a:lnTo>
                    <a:pt x="1117" y="243"/>
                  </a:lnTo>
                  <a:lnTo>
                    <a:pt x="1115" y="241"/>
                  </a:lnTo>
                  <a:lnTo>
                    <a:pt x="1112" y="239"/>
                  </a:lnTo>
                  <a:lnTo>
                    <a:pt x="1108" y="239"/>
                  </a:lnTo>
                  <a:lnTo>
                    <a:pt x="1101" y="236"/>
                  </a:lnTo>
                  <a:lnTo>
                    <a:pt x="1091" y="232"/>
                  </a:lnTo>
                  <a:lnTo>
                    <a:pt x="1091" y="229"/>
                  </a:lnTo>
                  <a:lnTo>
                    <a:pt x="1089" y="227"/>
                  </a:lnTo>
                  <a:lnTo>
                    <a:pt x="1089" y="229"/>
                  </a:lnTo>
                  <a:lnTo>
                    <a:pt x="1087" y="229"/>
                  </a:lnTo>
                  <a:lnTo>
                    <a:pt x="1087" y="227"/>
                  </a:lnTo>
                  <a:lnTo>
                    <a:pt x="1084" y="227"/>
                  </a:lnTo>
                  <a:lnTo>
                    <a:pt x="1084" y="222"/>
                  </a:lnTo>
                  <a:lnTo>
                    <a:pt x="1082" y="220"/>
                  </a:lnTo>
                  <a:lnTo>
                    <a:pt x="1075" y="213"/>
                  </a:lnTo>
                  <a:lnTo>
                    <a:pt x="1075" y="210"/>
                  </a:lnTo>
                  <a:lnTo>
                    <a:pt x="1072" y="210"/>
                  </a:lnTo>
                  <a:lnTo>
                    <a:pt x="1070" y="210"/>
                  </a:lnTo>
                  <a:lnTo>
                    <a:pt x="1070" y="208"/>
                  </a:lnTo>
                  <a:lnTo>
                    <a:pt x="1068" y="206"/>
                  </a:lnTo>
                  <a:lnTo>
                    <a:pt x="1068" y="203"/>
                  </a:lnTo>
                  <a:lnTo>
                    <a:pt x="1070" y="203"/>
                  </a:lnTo>
                  <a:lnTo>
                    <a:pt x="1072" y="203"/>
                  </a:lnTo>
                  <a:lnTo>
                    <a:pt x="1075" y="203"/>
                  </a:lnTo>
                  <a:lnTo>
                    <a:pt x="1077" y="203"/>
                  </a:lnTo>
                  <a:lnTo>
                    <a:pt x="1079" y="203"/>
                  </a:lnTo>
                  <a:lnTo>
                    <a:pt x="1082" y="203"/>
                  </a:lnTo>
                  <a:lnTo>
                    <a:pt x="1084" y="203"/>
                  </a:lnTo>
                  <a:lnTo>
                    <a:pt x="1087" y="203"/>
                  </a:lnTo>
                  <a:lnTo>
                    <a:pt x="1087" y="201"/>
                  </a:lnTo>
                  <a:lnTo>
                    <a:pt x="1091" y="201"/>
                  </a:lnTo>
                  <a:lnTo>
                    <a:pt x="1091" y="199"/>
                  </a:lnTo>
                  <a:lnTo>
                    <a:pt x="1094" y="199"/>
                  </a:lnTo>
                  <a:lnTo>
                    <a:pt x="1094" y="196"/>
                  </a:lnTo>
                  <a:lnTo>
                    <a:pt x="1096" y="196"/>
                  </a:lnTo>
                  <a:lnTo>
                    <a:pt x="1098" y="194"/>
                  </a:lnTo>
                  <a:lnTo>
                    <a:pt x="1101" y="192"/>
                  </a:lnTo>
                  <a:lnTo>
                    <a:pt x="1101" y="189"/>
                  </a:lnTo>
                  <a:lnTo>
                    <a:pt x="1103" y="189"/>
                  </a:lnTo>
                  <a:lnTo>
                    <a:pt x="1105" y="192"/>
                  </a:lnTo>
                  <a:lnTo>
                    <a:pt x="1108" y="192"/>
                  </a:lnTo>
                  <a:lnTo>
                    <a:pt x="1108" y="189"/>
                  </a:lnTo>
                  <a:lnTo>
                    <a:pt x="1105" y="187"/>
                  </a:lnTo>
                  <a:lnTo>
                    <a:pt x="1103" y="187"/>
                  </a:lnTo>
                  <a:lnTo>
                    <a:pt x="1101" y="182"/>
                  </a:lnTo>
                  <a:lnTo>
                    <a:pt x="1098" y="182"/>
                  </a:lnTo>
                  <a:lnTo>
                    <a:pt x="1096" y="182"/>
                  </a:lnTo>
                  <a:lnTo>
                    <a:pt x="1096" y="180"/>
                  </a:lnTo>
                  <a:lnTo>
                    <a:pt x="1098" y="180"/>
                  </a:lnTo>
                  <a:lnTo>
                    <a:pt x="1101" y="180"/>
                  </a:lnTo>
                  <a:lnTo>
                    <a:pt x="1101" y="182"/>
                  </a:lnTo>
                  <a:lnTo>
                    <a:pt x="1103" y="182"/>
                  </a:lnTo>
                  <a:lnTo>
                    <a:pt x="1105" y="182"/>
                  </a:lnTo>
                  <a:lnTo>
                    <a:pt x="1110" y="177"/>
                  </a:lnTo>
                  <a:lnTo>
                    <a:pt x="1112" y="173"/>
                  </a:lnTo>
                  <a:lnTo>
                    <a:pt x="1115" y="173"/>
                  </a:lnTo>
                  <a:lnTo>
                    <a:pt x="1115" y="170"/>
                  </a:lnTo>
                  <a:lnTo>
                    <a:pt x="1112" y="168"/>
                  </a:lnTo>
                  <a:lnTo>
                    <a:pt x="1108" y="168"/>
                  </a:lnTo>
                  <a:lnTo>
                    <a:pt x="1105" y="166"/>
                  </a:lnTo>
                  <a:lnTo>
                    <a:pt x="1103" y="166"/>
                  </a:lnTo>
                  <a:lnTo>
                    <a:pt x="1101" y="163"/>
                  </a:lnTo>
                  <a:lnTo>
                    <a:pt x="1098" y="163"/>
                  </a:lnTo>
                  <a:lnTo>
                    <a:pt x="1096" y="163"/>
                  </a:lnTo>
                  <a:lnTo>
                    <a:pt x="1094" y="161"/>
                  </a:lnTo>
                  <a:lnTo>
                    <a:pt x="1091" y="161"/>
                  </a:lnTo>
                  <a:lnTo>
                    <a:pt x="1089" y="158"/>
                  </a:lnTo>
                  <a:lnTo>
                    <a:pt x="1077" y="154"/>
                  </a:lnTo>
                  <a:lnTo>
                    <a:pt x="1056" y="144"/>
                  </a:lnTo>
                  <a:lnTo>
                    <a:pt x="1053" y="142"/>
                  </a:lnTo>
                  <a:lnTo>
                    <a:pt x="1051" y="140"/>
                  </a:lnTo>
                  <a:lnTo>
                    <a:pt x="1049" y="140"/>
                  </a:lnTo>
                  <a:lnTo>
                    <a:pt x="1046" y="140"/>
                  </a:lnTo>
                  <a:lnTo>
                    <a:pt x="1037" y="135"/>
                  </a:lnTo>
                  <a:lnTo>
                    <a:pt x="1035" y="132"/>
                  </a:lnTo>
                  <a:lnTo>
                    <a:pt x="1023" y="128"/>
                  </a:lnTo>
                  <a:lnTo>
                    <a:pt x="1016" y="125"/>
                  </a:lnTo>
                  <a:lnTo>
                    <a:pt x="1011" y="121"/>
                  </a:lnTo>
                  <a:lnTo>
                    <a:pt x="1009" y="121"/>
                  </a:lnTo>
                  <a:lnTo>
                    <a:pt x="1009" y="118"/>
                  </a:lnTo>
                  <a:lnTo>
                    <a:pt x="1016" y="111"/>
                  </a:lnTo>
                  <a:lnTo>
                    <a:pt x="1020" y="109"/>
                  </a:lnTo>
                  <a:lnTo>
                    <a:pt x="1027" y="102"/>
                  </a:lnTo>
                  <a:lnTo>
                    <a:pt x="1025" y="95"/>
                  </a:lnTo>
                  <a:lnTo>
                    <a:pt x="1016" y="90"/>
                  </a:lnTo>
                  <a:lnTo>
                    <a:pt x="997" y="114"/>
                  </a:lnTo>
                  <a:lnTo>
                    <a:pt x="994" y="116"/>
                  </a:lnTo>
                  <a:lnTo>
                    <a:pt x="975" y="106"/>
                  </a:lnTo>
                  <a:lnTo>
                    <a:pt x="971" y="109"/>
                  </a:lnTo>
                  <a:lnTo>
                    <a:pt x="968" y="114"/>
                  </a:lnTo>
                  <a:lnTo>
                    <a:pt x="971" y="114"/>
                  </a:lnTo>
                  <a:lnTo>
                    <a:pt x="973" y="121"/>
                  </a:lnTo>
                  <a:lnTo>
                    <a:pt x="971" y="121"/>
                  </a:lnTo>
                  <a:lnTo>
                    <a:pt x="968" y="121"/>
                  </a:lnTo>
                  <a:lnTo>
                    <a:pt x="968" y="118"/>
                  </a:lnTo>
                  <a:lnTo>
                    <a:pt x="966" y="118"/>
                  </a:lnTo>
                  <a:lnTo>
                    <a:pt x="966" y="121"/>
                  </a:lnTo>
                  <a:lnTo>
                    <a:pt x="964" y="121"/>
                  </a:lnTo>
                  <a:lnTo>
                    <a:pt x="961" y="121"/>
                  </a:lnTo>
                  <a:lnTo>
                    <a:pt x="959" y="121"/>
                  </a:lnTo>
                  <a:lnTo>
                    <a:pt x="957" y="121"/>
                  </a:lnTo>
                  <a:lnTo>
                    <a:pt x="954" y="121"/>
                  </a:lnTo>
                  <a:lnTo>
                    <a:pt x="952" y="121"/>
                  </a:lnTo>
                  <a:lnTo>
                    <a:pt x="952" y="123"/>
                  </a:lnTo>
                  <a:lnTo>
                    <a:pt x="950" y="123"/>
                  </a:lnTo>
                  <a:lnTo>
                    <a:pt x="947" y="123"/>
                  </a:lnTo>
                  <a:lnTo>
                    <a:pt x="945" y="123"/>
                  </a:lnTo>
                  <a:lnTo>
                    <a:pt x="942" y="123"/>
                  </a:lnTo>
                  <a:lnTo>
                    <a:pt x="940" y="123"/>
                  </a:lnTo>
                  <a:lnTo>
                    <a:pt x="938" y="123"/>
                  </a:lnTo>
                  <a:lnTo>
                    <a:pt x="935" y="125"/>
                  </a:lnTo>
                  <a:lnTo>
                    <a:pt x="935" y="128"/>
                  </a:lnTo>
                  <a:lnTo>
                    <a:pt x="935" y="130"/>
                  </a:lnTo>
                  <a:lnTo>
                    <a:pt x="935" y="132"/>
                  </a:lnTo>
                  <a:lnTo>
                    <a:pt x="935" y="135"/>
                  </a:lnTo>
                  <a:lnTo>
                    <a:pt x="935" y="137"/>
                  </a:lnTo>
                  <a:lnTo>
                    <a:pt x="938" y="140"/>
                  </a:lnTo>
                  <a:lnTo>
                    <a:pt x="938" y="142"/>
                  </a:lnTo>
                  <a:lnTo>
                    <a:pt x="940" y="151"/>
                  </a:lnTo>
                  <a:lnTo>
                    <a:pt x="938" y="154"/>
                  </a:lnTo>
                  <a:lnTo>
                    <a:pt x="935" y="154"/>
                  </a:lnTo>
                  <a:lnTo>
                    <a:pt x="935" y="154"/>
                  </a:lnTo>
                  <a:lnTo>
                    <a:pt x="938" y="154"/>
                  </a:lnTo>
                  <a:lnTo>
                    <a:pt x="938" y="156"/>
                  </a:lnTo>
                  <a:lnTo>
                    <a:pt x="940" y="158"/>
                  </a:lnTo>
                  <a:lnTo>
                    <a:pt x="931" y="158"/>
                  </a:lnTo>
                  <a:lnTo>
                    <a:pt x="919" y="161"/>
                  </a:lnTo>
                  <a:lnTo>
                    <a:pt x="907" y="163"/>
                  </a:lnTo>
                  <a:lnTo>
                    <a:pt x="907" y="161"/>
                  </a:lnTo>
                  <a:lnTo>
                    <a:pt x="905" y="161"/>
                  </a:lnTo>
                  <a:lnTo>
                    <a:pt x="902" y="161"/>
                  </a:lnTo>
                  <a:lnTo>
                    <a:pt x="905" y="158"/>
                  </a:lnTo>
                  <a:lnTo>
                    <a:pt x="907" y="154"/>
                  </a:lnTo>
                  <a:lnTo>
                    <a:pt x="907" y="154"/>
                  </a:lnTo>
                  <a:lnTo>
                    <a:pt x="907" y="151"/>
                  </a:lnTo>
                  <a:lnTo>
                    <a:pt x="907" y="149"/>
                  </a:lnTo>
                  <a:lnTo>
                    <a:pt x="905" y="142"/>
                  </a:lnTo>
                  <a:lnTo>
                    <a:pt x="905" y="137"/>
                  </a:lnTo>
                  <a:lnTo>
                    <a:pt x="902" y="137"/>
                  </a:lnTo>
                  <a:lnTo>
                    <a:pt x="902" y="140"/>
                  </a:lnTo>
                  <a:lnTo>
                    <a:pt x="900" y="140"/>
                  </a:lnTo>
                  <a:lnTo>
                    <a:pt x="900" y="142"/>
                  </a:lnTo>
                  <a:lnTo>
                    <a:pt x="898" y="142"/>
                  </a:lnTo>
                  <a:lnTo>
                    <a:pt x="898" y="144"/>
                  </a:lnTo>
                  <a:lnTo>
                    <a:pt x="895" y="147"/>
                  </a:lnTo>
                  <a:lnTo>
                    <a:pt x="893" y="144"/>
                  </a:lnTo>
                  <a:lnTo>
                    <a:pt x="890" y="142"/>
                  </a:lnTo>
                  <a:lnTo>
                    <a:pt x="888" y="140"/>
                  </a:lnTo>
                  <a:lnTo>
                    <a:pt x="890" y="140"/>
                  </a:lnTo>
                  <a:lnTo>
                    <a:pt x="898" y="132"/>
                  </a:lnTo>
                  <a:lnTo>
                    <a:pt x="898" y="130"/>
                  </a:lnTo>
                  <a:lnTo>
                    <a:pt x="895" y="130"/>
                  </a:lnTo>
                  <a:lnTo>
                    <a:pt x="895" y="128"/>
                  </a:lnTo>
                  <a:lnTo>
                    <a:pt x="893" y="128"/>
                  </a:lnTo>
                  <a:lnTo>
                    <a:pt x="890" y="128"/>
                  </a:lnTo>
                  <a:lnTo>
                    <a:pt x="888" y="128"/>
                  </a:lnTo>
                  <a:lnTo>
                    <a:pt x="888" y="125"/>
                  </a:lnTo>
                  <a:lnTo>
                    <a:pt x="890" y="125"/>
                  </a:lnTo>
                  <a:lnTo>
                    <a:pt x="890" y="123"/>
                  </a:lnTo>
                  <a:lnTo>
                    <a:pt x="893" y="123"/>
                  </a:lnTo>
                  <a:lnTo>
                    <a:pt x="893" y="121"/>
                  </a:lnTo>
                  <a:lnTo>
                    <a:pt x="895" y="121"/>
                  </a:lnTo>
                  <a:lnTo>
                    <a:pt x="895" y="118"/>
                  </a:lnTo>
                  <a:lnTo>
                    <a:pt x="893" y="118"/>
                  </a:lnTo>
                  <a:lnTo>
                    <a:pt x="890" y="118"/>
                  </a:lnTo>
                  <a:lnTo>
                    <a:pt x="890" y="116"/>
                  </a:lnTo>
                  <a:lnTo>
                    <a:pt x="888" y="116"/>
                  </a:lnTo>
                  <a:lnTo>
                    <a:pt x="888" y="114"/>
                  </a:lnTo>
                  <a:lnTo>
                    <a:pt x="888" y="114"/>
                  </a:lnTo>
                  <a:lnTo>
                    <a:pt x="888" y="111"/>
                  </a:lnTo>
                  <a:lnTo>
                    <a:pt x="886" y="111"/>
                  </a:lnTo>
                  <a:lnTo>
                    <a:pt x="883" y="111"/>
                  </a:lnTo>
                  <a:lnTo>
                    <a:pt x="883" y="109"/>
                  </a:lnTo>
                  <a:lnTo>
                    <a:pt x="881" y="109"/>
                  </a:lnTo>
                  <a:lnTo>
                    <a:pt x="879" y="109"/>
                  </a:lnTo>
                  <a:lnTo>
                    <a:pt x="879" y="111"/>
                  </a:lnTo>
                  <a:lnTo>
                    <a:pt x="876" y="111"/>
                  </a:lnTo>
                  <a:lnTo>
                    <a:pt x="876" y="114"/>
                  </a:lnTo>
                  <a:lnTo>
                    <a:pt x="876" y="114"/>
                  </a:lnTo>
                  <a:lnTo>
                    <a:pt x="874" y="114"/>
                  </a:lnTo>
                  <a:lnTo>
                    <a:pt x="876" y="111"/>
                  </a:lnTo>
                  <a:lnTo>
                    <a:pt x="874" y="106"/>
                  </a:lnTo>
                  <a:lnTo>
                    <a:pt x="872" y="106"/>
                  </a:lnTo>
                  <a:lnTo>
                    <a:pt x="869" y="106"/>
                  </a:lnTo>
                  <a:lnTo>
                    <a:pt x="869" y="104"/>
                  </a:lnTo>
                  <a:lnTo>
                    <a:pt x="867" y="104"/>
                  </a:lnTo>
                  <a:lnTo>
                    <a:pt x="867" y="106"/>
                  </a:lnTo>
                  <a:lnTo>
                    <a:pt x="864" y="106"/>
                  </a:lnTo>
                  <a:lnTo>
                    <a:pt x="862" y="106"/>
                  </a:lnTo>
                  <a:lnTo>
                    <a:pt x="853" y="111"/>
                  </a:lnTo>
                  <a:lnTo>
                    <a:pt x="848" y="111"/>
                  </a:lnTo>
                  <a:lnTo>
                    <a:pt x="843" y="111"/>
                  </a:lnTo>
                  <a:lnTo>
                    <a:pt x="841" y="111"/>
                  </a:lnTo>
                  <a:lnTo>
                    <a:pt x="836" y="114"/>
                  </a:lnTo>
                  <a:lnTo>
                    <a:pt x="831" y="116"/>
                  </a:lnTo>
                  <a:lnTo>
                    <a:pt x="831" y="118"/>
                  </a:lnTo>
                  <a:lnTo>
                    <a:pt x="831" y="123"/>
                  </a:lnTo>
                  <a:lnTo>
                    <a:pt x="831" y="123"/>
                  </a:lnTo>
                  <a:lnTo>
                    <a:pt x="831" y="121"/>
                  </a:lnTo>
                  <a:lnTo>
                    <a:pt x="831" y="118"/>
                  </a:lnTo>
                  <a:lnTo>
                    <a:pt x="831" y="116"/>
                  </a:lnTo>
                  <a:lnTo>
                    <a:pt x="831" y="114"/>
                  </a:lnTo>
                  <a:lnTo>
                    <a:pt x="831" y="111"/>
                  </a:lnTo>
                  <a:lnTo>
                    <a:pt x="834" y="111"/>
                  </a:lnTo>
                  <a:lnTo>
                    <a:pt x="838" y="106"/>
                  </a:lnTo>
                  <a:lnTo>
                    <a:pt x="853" y="106"/>
                  </a:lnTo>
                  <a:lnTo>
                    <a:pt x="860" y="102"/>
                  </a:lnTo>
                  <a:lnTo>
                    <a:pt x="860" y="99"/>
                  </a:lnTo>
                  <a:lnTo>
                    <a:pt x="862" y="99"/>
                  </a:lnTo>
                  <a:lnTo>
                    <a:pt x="864" y="97"/>
                  </a:lnTo>
                  <a:lnTo>
                    <a:pt x="872" y="95"/>
                  </a:lnTo>
                  <a:lnTo>
                    <a:pt x="869" y="92"/>
                  </a:lnTo>
                  <a:lnTo>
                    <a:pt x="869" y="90"/>
                  </a:lnTo>
                  <a:lnTo>
                    <a:pt x="867" y="90"/>
                  </a:lnTo>
                  <a:lnTo>
                    <a:pt x="864" y="85"/>
                  </a:lnTo>
                  <a:lnTo>
                    <a:pt x="862" y="85"/>
                  </a:lnTo>
                  <a:lnTo>
                    <a:pt x="857" y="83"/>
                  </a:lnTo>
                  <a:lnTo>
                    <a:pt x="850" y="76"/>
                  </a:lnTo>
                  <a:lnTo>
                    <a:pt x="848" y="73"/>
                  </a:lnTo>
                  <a:lnTo>
                    <a:pt x="843" y="71"/>
                  </a:lnTo>
                  <a:lnTo>
                    <a:pt x="841" y="71"/>
                  </a:lnTo>
                  <a:lnTo>
                    <a:pt x="834" y="69"/>
                  </a:lnTo>
                  <a:lnTo>
                    <a:pt x="831" y="69"/>
                  </a:lnTo>
                  <a:lnTo>
                    <a:pt x="831" y="66"/>
                  </a:lnTo>
                  <a:lnTo>
                    <a:pt x="831" y="69"/>
                  </a:lnTo>
                  <a:lnTo>
                    <a:pt x="808" y="64"/>
                  </a:lnTo>
                  <a:lnTo>
                    <a:pt x="805" y="62"/>
                  </a:lnTo>
                  <a:lnTo>
                    <a:pt x="787" y="59"/>
                  </a:lnTo>
                  <a:lnTo>
                    <a:pt x="784" y="62"/>
                  </a:lnTo>
                  <a:lnTo>
                    <a:pt x="779" y="64"/>
                  </a:lnTo>
                  <a:lnTo>
                    <a:pt x="779" y="66"/>
                  </a:lnTo>
                  <a:lnTo>
                    <a:pt x="777" y="66"/>
                  </a:lnTo>
                  <a:lnTo>
                    <a:pt x="775" y="66"/>
                  </a:lnTo>
                  <a:lnTo>
                    <a:pt x="775" y="69"/>
                  </a:lnTo>
                  <a:lnTo>
                    <a:pt x="770" y="71"/>
                  </a:lnTo>
                  <a:lnTo>
                    <a:pt x="772" y="69"/>
                  </a:lnTo>
                  <a:lnTo>
                    <a:pt x="761" y="78"/>
                  </a:lnTo>
                  <a:lnTo>
                    <a:pt x="753" y="88"/>
                  </a:lnTo>
                  <a:lnTo>
                    <a:pt x="753" y="90"/>
                  </a:lnTo>
                  <a:lnTo>
                    <a:pt x="751" y="88"/>
                  </a:lnTo>
                  <a:lnTo>
                    <a:pt x="744" y="95"/>
                  </a:lnTo>
                  <a:lnTo>
                    <a:pt x="744" y="97"/>
                  </a:lnTo>
                  <a:lnTo>
                    <a:pt x="744" y="99"/>
                  </a:lnTo>
                  <a:lnTo>
                    <a:pt x="742" y="99"/>
                  </a:lnTo>
                  <a:lnTo>
                    <a:pt x="739" y="99"/>
                  </a:lnTo>
                  <a:lnTo>
                    <a:pt x="737" y="99"/>
                  </a:lnTo>
                  <a:lnTo>
                    <a:pt x="735" y="102"/>
                  </a:lnTo>
                  <a:lnTo>
                    <a:pt x="732" y="104"/>
                  </a:lnTo>
                  <a:lnTo>
                    <a:pt x="725" y="109"/>
                  </a:lnTo>
                  <a:lnTo>
                    <a:pt x="720" y="114"/>
                  </a:lnTo>
                  <a:lnTo>
                    <a:pt x="716" y="118"/>
                  </a:lnTo>
                  <a:lnTo>
                    <a:pt x="711" y="121"/>
                  </a:lnTo>
                  <a:lnTo>
                    <a:pt x="709" y="121"/>
                  </a:lnTo>
                  <a:lnTo>
                    <a:pt x="709" y="123"/>
                  </a:lnTo>
                  <a:lnTo>
                    <a:pt x="702" y="130"/>
                  </a:lnTo>
                  <a:lnTo>
                    <a:pt x="697" y="132"/>
                  </a:lnTo>
                  <a:lnTo>
                    <a:pt x="692" y="135"/>
                  </a:lnTo>
                  <a:lnTo>
                    <a:pt x="690" y="135"/>
                  </a:lnTo>
                  <a:lnTo>
                    <a:pt x="676" y="144"/>
                  </a:lnTo>
                  <a:lnTo>
                    <a:pt x="671" y="147"/>
                  </a:lnTo>
                  <a:lnTo>
                    <a:pt x="666" y="147"/>
                  </a:lnTo>
                  <a:lnTo>
                    <a:pt x="661" y="144"/>
                  </a:lnTo>
                  <a:lnTo>
                    <a:pt x="661" y="142"/>
                  </a:lnTo>
                  <a:lnTo>
                    <a:pt x="661" y="142"/>
                  </a:lnTo>
                  <a:lnTo>
                    <a:pt x="661" y="140"/>
                  </a:lnTo>
                  <a:lnTo>
                    <a:pt x="657" y="137"/>
                  </a:lnTo>
                  <a:lnTo>
                    <a:pt x="652" y="137"/>
                  </a:lnTo>
                  <a:lnTo>
                    <a:pt x="650" y="137"/>
                  </a:lnTo>
                  <a:lnTo>
                    <a:pt x="645" y="137"/>
                  </a:lnTo>
                  <a:lnTo>
                    <a:pt x="640" y="137"/>
                  </a:lnTo>
                  <a:lnTo>
                    <a:pt x="638" y="137"/>
                  </a:lnTo>
                  <a:lnTo>
                    <a:pt x="633" y="140"/>
                  </a:lnTo>
                  <a:lnTo>
                    <a:pt x="631" y="142"/>
                  </a:lnTo>
                  <a:lnTo>
                    <a:pt x="628" y="144"/>
                  </a:lnTo>
                  <a:lnTo>
                    <a:pt x="624" y="149"/>
                  </a:lnTo>
                  <a:lnTo>
                    <a:pt x="621" y="154"/>
                  </a:lnTo>
                  <a:lnTo>
                    <a:pt x="619" y="158"/>
                  </a:lnTo>
                  <a:lnTo>
                    <a:pt x="619" y="161"/>
                  </a:lnTo>
                  <a:lnTo>
                    <a:pt x="621" y="168"/>
                  </a:lnTo>
                  <a:lnTo>
                    <a:pt x="631" y="170"/>
                  </a:lnTo>
                  <a:lnTo>
                    <a:pt x="633" y="173"/>
                  </a:lnTo>
                  <a:lnTo>
                    <a:pt x="635" y="173"/>
                  </a:lnTo>
                  <a:lnTo>
                    <a:pt x="638" y="173"/>
                  </a:lnTo>
                  <a:lnTo>
                    <a:pt x="638" y="175"/>
                  </a:lnTo>
                  <a:lnTo>
                    <a:pt x="640" y="175"/>
                  </a:lnTo>
                  <a:lnTo>
                    <a:pt x="640" y="177"/>
                  </a:lnTo>
                  <a:lnTo>
                    <a:pt x="638" y="175"/>
                  </a:lnTo>
                  <a:lnTo>
                    <a:pt x="638" y="177"/>
                  </a:lnTo>
                  <a:lnTo>
                    <a:pt x="635" y="180"/>
                  </a:lnTo>
                  <a:lnTo>
                    <a:pt x="640" y="182"/>
                  </a:lnTo>
                  <a:lnTo>
                    <a:pt x="638" y="184"/>
                  </a:lnTo>
                  <a:lnTo>
                    <a:pt x="635" y="187"/>
                  </a:lnTo>
                  <a:lnTo>
                    <a:pt x="633" y="187"/>
                  </a:lnTo>
                  <a:lnTo>
                    <a:pt x="631" y="187"/>
                  </a:lnTo>
                  <a:lnTo>
                    <a:pt x="628" y="187"/>
                  </a:lnTo>
                  <a:lnTo>
                    <a:pt x="626" y="189"/>
                  </a:lnTo>
                  <a:lnTo>
                    <a:pt x="626" y="192"/>
                  </a:lnTo>
                  <a:lnTo>
                    <a:pt x="621" y="192"/>
                  </a:lnTo>
                  <a:lnTo>
                    <a:pt x="619" y="192"/>
                  </a:lnTo>
                  <a:lnTo>
                    <a:pt x="616" y="192"/>
                  </a:lnTo>
                  <a:lnTo>
                    <a:pt x="612" y="196"/>
                  </a:lnTo>
                  <a:lnTo>
                    <a:pt x="609" y="196"/>
                  </a:lnTo>
                  <a:lnTo>
                    <a:pt x="607" y="196"/>
                  </a:lnTo>
                  <a:lnTo>
                    <a:pt x="605" y="199"/>
                  </a:lnTo>
                  <a:lnTo>
                    <a:pt x="605" y="199"/>
                  </a:lnTo>
                  <a:lnTo>
                    <a:pt x="600" y="203"/>
                  </a:lnTo>
                  <a:lnTo>
                    <a:pt x="598" y="206"/>
                  </a:lnTo>
                  <a:lnTo>
                    <a:pt x="586" y="215"/>
                  </a:lnTo>
                  <a:lnTo>
                    <a:pt x="579" y="225"/>
                  </a:lnTo>
                  <a:lnTo>
                    <a:pt x="579" y="227"/>
                  </a:lnTo>
                  <a:lnTo>
                    <a:pt x="574" y="234"/>
                  </a:lnTo>
                  <a:lnTo>
                    <a:pt x="572" y="234"/>
                  </a:lnTo>
                  <a:lnTo>
                    <a:pt x="572" y="236"/>
                  </a:lnTo>
                  <a:lnTo>
                    <a:pt x="560" y="251"/>
                  </a:lnTo>
                  <a:lnTo>
                    <a:pt x="553" y="260"/>
                  </a:lnTo>
                  <a:lnTo>
                    <a:pt x="546" y="269"/>
                  </a:lnTo>
                  <a:lnTo>
                    <a:pt x="543" y="269"/>
                  </a:lnTo>
                  <a:lnTo>
                    <a:pt x="543" y="272"/>
                  </a:lnTo>
                  <a:lnTo>
                    <a:pt x="541" y="274"/>
                  </a:lnTo>
                  <a:lnTo>
                    <a:pt x="539" y="277"/>
                  </a:lnTo>
                  <a:lnTo>
                    <a:pt x="539" y="279"/>
                  </a:lnTo>
                  <a:lnTo>
                    <a:pt x="536" y="279"/>
                  </a:lnTo>
                  <a:lnTo>
                    <a:pt x="536" y="281"/>
                  </a:lnTo>
                  <a:lnTo>
                    <a:pt x="531" y="284"/>
                  </a:lnTo>
                  <a:lnTo>
                    <a:pt x="531" y="286"/>
                  </a:lnTo>
                  <a:lnTo>
                    <a:pt x="529" y="286"/>
                  </a:lnTo>
                  <a:lnTo>
                    <a:pt x="527" y="291"/>
                  </a:lnTo>
                  <a:lnTo>
                    <a:pt x="524" y="291"/>
                  </a:lnTo>
                  <a:lnTo>
                    <a:pt x="524" y="293"/>
                  </a:lnTo>
                  <a:lnTo>
                    <a:pt x="522" y="295"/>
                  </a:lnTo>
                  <a:lnTo>
                    <a:pt x="520" y="298"/>
                  </a:lnTo>
                  <a:lnTo>
                    <a:pt x="520" y="300"/>
                  </a:lnTo>
                  <a:lnTo>
                    <a:pt x="517" y="305"/>
                  </a:lnTo>
                  <a:lnTo>
                    <a:pt x="517" y="303"/>
                  </a:lnTo>
                  <a:lnTo>
                    <a:pt x="515" y="303"/>
                  </a:lnTo>
                  <a:lnTo>
                    <a:pt x="515" y="305"/>
                  </a:lnTo>
                  <a:lnTo>
                    <a:pt x="513" y="305"/>
                  </a:lnTo>
                  <a:lnTo>
                    <a:pt x="513" y="307"/>
                  </a:lnTo>
                  <a:lnTo>
                    <a:pt x="510" y="307"/>
                  </a:lnTo>
                  <a:lnTo>
                    <a:pt x="510" y="310"/>
                  </a:lnTo>
                  <a:lnTo>
                    <a:pt x="520" y="312"/>
                  </a:lnTo>
                  <a:lnTo>
                    <a:pt x="529" y="314"/>
                  </a:lnTo>
                  <a:lnTo>
                    <a:pt x="529" y="317"/>
                  </a:lnTo>
                  <a:lnTo>
                    <a:pt x="522" y="317"/>
                  </a:lnTo>
                  <a:lnTo>
                    <a:pt x="520" y="317"/>
                  </a:lnTo>
                  <a:lnTo>
                    <a:pt x="520" y="314"/>
                  </a:lnTo>
                  <a:lnTo>
                    <a:pt x="505" y="310"/>
                  </a:lnTo>
                  <a:lnTo>
                    <a:pt x="503" y="314"/>
                  </a:lnTo>
                  <a:lnTo>
                    <a:pt x="496" y="321"/>
                  </a:lnTo>
                  <a:lnTo>
                    <a:pt x="496" y="324"/>
                  </a:lnTo>
                  <a:lnTo>
                    <a:pt x="494" y="324"/>
                  </a:lnTo>
                  <a:lnTo>
                    <a:pt x="491" y="326"/>
                  </a:lnTo>
                  <a:lnTo>
                    <a:pt x="494" y="326"/>
                  </a:lnTo>
                  <a:lnTo>
                    <a:pt x="496" y="326"/>
                  </a:lnTo>
                  <a:lnTo>
                    <a:pt x="496" y="329"/>
                  </a:lnTo>
                  <a:lnTo>
                    <a:pt x="494" y="326"/>
                  </a:lnTo>
                  <a:lnTo>
                    <a:pt x="491" y="329"/>
                  </a:lnTo>
                  <a:lnTo>
                    <a:pt x="491" y="331"/>
                  </a:lnTo>
                  <a:lnTo>
                    <a:pt x="491" y="331"/>
                  </a:lnTo>
                  <a:lnTo>
                    <a:pt x="494" y="333"/>
                  </a:lnTo>
                  <a:lnTo>
                    <a:pt x="491" y="333"/>
                  </a:lnTo>
                  <a:lnTo>
                    <a:pt x="494" y="336"/>
                  </a:lnTo>
                  <a:lnTo>
                    <a:pt x="491" y="336"/>
                  </a:lnTo>
                  <a:lnTo>
                    <a:pt x="491" y="338"/>
                  </a:lnTo>
                  <a:lnTo>
                    <a:pt x="491" y="338"/>
                  </a:lnTo>
                  <a:lnTo>
                    <a:pt x="491" y="340"/>
                  </a:lnTo>
                  <a:lnTo>
                    <a:pt x="489" y="340"/>
                  </a:lnTo>
                  <a:lnTo>
                    <a:pt x="487" y="340"/>
                  </a:lnTo>
                  <a:lnTo>
                    <a:pt x="484" y="343"/>
                  </a:lnTo>
                  <a:lnTo>
                    <a:pt x="484" y="345"/>
                  </a:lnTo>
                  <a:lnTo>
                    <a:pt x="482" y="345"/>
                  </a:lnTo>
                  <a:lnTo>
                    <a:pt x="482" y="347"/>
                  </a:lnTo>
                  <a:lnTo>
                    <a:pt x="479" y="350"/>
                  </a:lnTo>
                  <a:lnTo>
                    <a:pt x="482" y="352"/>
                  </a:lnTo>
                  <a:lnTo>
                    <a:pt x="482" y="355"/>
                  </a:lnTo>
                  <a:lnTo>
                    <a:pt x="482" y="357"/>
                  </a:lnTo>
                  <a:lnTo>
                    <a:pt x="479" y="357"/>
                  </a:lnTo>
                  <a:lnTo>
                    <a:pt x="477" y="357"/>
                  </a:lnTo>
                  <a:lnTo>
                    <a:pt x="477" y="359"/>
                  </a:lnTo>
                  <a:lnTo>
                    <a:pt x="479" y="359"/>
                  </a:lnTo>
                  <a:lnTo>
                    <a:pt x="482" y="359"/>
                  </a:lnTo>
                  <a:lnTo>
                    <a:pt x="482" y="362"/>
                  </a:lnTo>
                  <a:lnTo>
                    <a:pt x="479" y="362"/>
                  </a:lnTo>
                  <a:lnTo>
                    <a:pt x="477" y="364"/>
                  </a:lnTo>
                  <a:lnTo>
                    <a:pt x="475" y="364"/>
                  </a:lnTo>
                  <a:lnTo>
                    <a:pt x="472" y="369"/>
                  </a:lnTo>
                  <a:lnTo>
                    <a:pt x="472" y="371"/>
                  </a:lnTo>
                  <a:lnTo>
                    <a:pt x="475" y="371"/>
                  </a:lnTo>
                  <a:lnTo>
                    <a:pt x="475" y="373"/>
                  </a:lnTo>
                  <a:lnTo>
                    <a:pt x="477" y="373"/>
                  </a:lnTo>
                  <a:lnTo>
                    <a:pt x="479" y="373"/>
                  </a:lnTo>
                  <a:lnTo>
                    <a:pt x="484" y="376"/>
                  </a:lnTo>
                  <a:lnTo>
                    <a:pt x="487" y="373"/>
                  </a:lnTo>
                  <a:lnTo>
                    <a:pt x="489" y="373"/>
                  </a:lnTo>
                  <a:lnTo>
                    <a:pt x="491" y="373"/>
                  </a:lnTo>
                  <a:lnTo>
                    <a:pt x="491" y="371"/>
                  </a:lnTo>
                  <a:lnTo>
                    <a:pt x="491" y="371"/>
                  </a:lnTo>
                  <a:lnTo>
                    <a:pt x="494" y="371"/>
                  </a:lnTo>
                  <a:lnTo>
                    <a:pt x="494" y="369"/>
                  </a:lnTo>
                  <a:lnTo>
                    <a:pt x="496" y="369"/>
                  </a:lnTo>
                  <a:lnTo>
                    <a:pt x="498" y="369"/>
                  </a:lnTo>
                  <a:lnTo>
                    <a:pt x="498" y="366"/>
                  </a:lnTo>
                  <a:lnTo>
                    <a:pt x="501" y="366"/>
                  </a:lnTo>
                  <a:lnTo>
                    <a:pt x="503" y="366"/>
                  </a:lnTo>
                  <a:lnTo>
                    <a:pt x="505" y="366"/>
                  </a:lnTo>
                  <a:lnTo>
                    <a:pt x="508" y="366"/>
                  </a:lnTo>
                  <a:lnTo>
                    <a:pt x="508" y="364"/>
                  </a:lnTo>
                  <a:lnTo>
                    <a:pt x="510" y="364"/>
                  </a:lnTo>
                  <a:lnTo>
                    <a:pt x="513" y="364"/>
                  </a:lnTo>
                  <a:lnTo>
                    <a:pt x="515" y="364"/>
                  </a:lnTo>
                  <a:lnTo>
                    <a:pt x="517" y="364"/>
                  </a:lnTo>
                  <a:lnTo>
                    <a:pt x="520" y="364"/>
                  </a:lnTo>
                  <a:lnTo>
                    <a:pt x="522" y="364"/>
                  </a:lnTo>
                  <a:lnTo>
                    <a:pt x="524" y="364"/>
                  </a:lnTo>
                  <a:lnTo>
                    <a:pt x="527" y="364"/>
                  </a:lnTo>
                  <a:lnTo>
                    <a:pt x="529" y="364"/>
                  </a:lnTo>
                  <a:lnTo>
                    <a:pt x="531" y="366"/>
                  </a:lnTo>
                  <a:lnTo>
                    <a:pt x="534" y="366"/>
                  </a:lnTo>
                  <a:lnTo>
                    <a:pt x="536" y="366"/>
                  </a:lnTo>
                  <a:lnTo>
                    <a:pt x="541" y="366"/>
                  </a:lnTo>
                  <a:lnTo>
                    <a:pt x="543" y="369"/>
                  </a:lnTo>
                  <a:lnTo>
                    <a:pt x="546" y="369"/>
                  </a:lnTo>
                  <a:lnTo>
                    <a:pt x="565" y="376"/>
                  </a:lnTo>
                  <a:lnTo>
                    <a:pt x="572" y="376"/>
                  </a:lnTo>
                  <a:lnTo>
                    <a:pt x="574" y="373"/>
                  </a:lnTo>
                  <a:lnTo>
                    <a:pt x="576" y="373"/>
                  </a:lnTo>
                  <a:lnTo>
                    <a:pt x="579" y="373"/>
                  </a:lnTo>
                  <a:lnTo>
                    <a:pt x="581" y="371"/>
                  </a:lnTo>
                  <a:lnTo>
                    <a:pt x="583" y="371"/>
                  </a:lnTo>
                  <a:lnTo>
                    <a:pt x="586" y="371"/>
                  </a:lnTo>
                  <a:lnTo>
                    <a:pt x="586" y="369"/>
                  </a:lnTo>
                  <a:lnTo>
                    <a:pt x="588" y="369"/>
                  </a:lnTo>
                  <a:lnTo>
                    <a:pt x="590" y="369"/>
                  </a:lnTo>
                  <a:lnTo>
                    <a:pt x="590" y="366"/>
                  </a:lnTo>
                  <a:lnTo>
                    <a:pt x="593" y="366"/>
                  </a:lnTo>
                  <a:lnTo>
                    <a:pt x="595" y="366"/>
                  </a:lnTo>
                  <a:lnTo>
                    <a:pt x="598" y="364"/>
                  </a:lnTo>
                  <a:lnTo>
                    <a:pt x="600" y="362"/>
                  </a:lnTo>
                  <a:lnTo>
                    <a:pt x="602" y="357"/>
                  </a:lnTo>
                  <a:lnTo>
                    <a:pt x="605" y="350"/>
                  </a:lnTo>
                  <a:lnTo>
                    <a:pt x="609" y="345"/>
                  </a:lnTo>
                  <a:lnTo>
                    <a:pt x="605" y="345"/>
                  </a:lnTo>
                  <a:lnTo>
                    <a:pt x="607" y="343"/>
                  </a:lnTo>
                  <a:lnTo>
                    <a:pt x="609" y="345"/>
                  </a:lnTo>
                  <a:lnTo>
                    <a:pt x="614" y="345"/>
                  </a:lnTo>
                  <a:lnTo>
                    <a:pt x="614" y="347"/>
                  </a:lnTo>
                  <a:lnTo>
                    <a:pt x="612" y="347"/>
                  </a:lnTo>
                  <a:lnTo>
                    <a:pt x="607" y="352"/>
                  </a:lnTo>
                  <a:lnTo>
                    <a:pt x="607" y="355"/>
                  </a:lnTo>
                  <a:lnTo>
                    <a:pt x="605" y="359"/>
                  </a:lnTo>
                  <a:lnTo>
                    <a:pt x="605" y="362"/>
                  </a:lnTo>
                  <a:lnTo>
                    <a:pt x="605" y="364"/>
                  </a:lnTo>
                  <a:lnTo>
                    <a:pt x="602" y="364"/>
                  </a:lnTo>
                  <a:lnTo>
                    <a:pt x="600" y="366"/>
                  </a:lnTo>
                  <a:lnTo>
                    <a:pt x="600" y="369"/>
                  </a:lnTo>
                  <a:lnTo>
                    <a:pt x="595" y="369"/>
                  </a:lnTo>
                  <a:lnTo>
                    <a:pt x="593" y="369"/>
                  </a:lnTo>
                  <a:lnTo>
                    <a:pt x="590" y="371"/>
                  </a:lnTo>
                  <a:lnTo>
                    <a:pt x="593" y="371"/>
                  </a:lnTo>
                  <a:lnTo>
                    <a:pt x="583" y="373"/>
                  </a:lnTo>
                  <a:lnTo>
                    <a:pt x="581" y="376"/>
                  </a:lnTo>
                  <a:lnTo>
                    <a:pt x="579" y="376"/>
                  </a:lnTo>
                  <a:lnTo>
                    <a:pt x="576" y="376"/>
                  </a:lnTo>
                  <a:lnTo>
                    <a:pt x="574" y="376"/>
                  </a:lnTo>
                  <a:lnTo>
                    <a:pt x="574" y="378"/>
                  </a:lnTo>
                  <a:lnTo>
                    <a:pt x="574" y="381"/>
                  </a:lnTo>
                  <a:lnTo>
                    <a:pt x="579" y="381"/>
                  </a:lnTo>
                  <a:lnTo>
                    <a:pt x="581" y="381"/>
                  </a:lnTo>
                  <a:lnTo>
                    <a:pt x="583" y="381"/>
                  </a:lnTo>
                  <a:lnTo>
                    <a:pt x="586" y="381"/>
                  </a:lnTo>
                  <a:lnTo>
                    <a:pt x="588" y="381"/>
                  </a:lnTo>
                  <a:lnTo>
                    <a:pt x="588" y="383"/>
                  </a:lnTo>
                  <a:lnTo>
                    <a:pt x="590" y="383"/>
                  </a:lnTo>
                  <a:lnTo>
                    <a:pt x="593" y="383"/>
                  </a:lnTo>
                  <a:lnTo>
                    <a:pt x="595" y="385"/>
                  </a:lnTo>
                  <a:lnTo>
                    <a:pt x="598" y="385"/>
                  </a:lnTo>
                  <a:lnTo>
                    <a:pt x="598" y="388"/>
                  </a:lnTo>
                  <a:lnTo>
                    <a:pt x="600" y="390"/>
                  </a:lnTo>
                  <a:lnTo>
                    <a:pt x="602" y="392"/>
                  </a:lnTo>
                  <a:lnTo>
                    <a:pt x="605" y="392"/>
                  </a:lnTo>
                  <a:lnTo>
                    <a:pt x="605" y="395"/>
                  </a:lnTo>
                  <a:lnTo>
                    <a:pt x="605" y="397"/>
                  </a:lnTo>
                  <a:lnTo>
                    <a:pt x="605" y="399"/>
                  </a:lnTo>
                  <a:lnTo>
                    <a:pt x="607" y="402"/>
                  </a:lnTo>
                  <a:lnTo>
                    <a:pt x="607" y="404"/>
                  </a:lnTo>
                  <a:lnTo>
                    <a:pt x="607" y="407"/>
                  </a:lnTo>
                  <a:lnTo>
                    <a:pt x="609" y="407"/>
                  </a:lnTo>
                  <a:lnTo>
                    <a:pt x="609" y="409"/>
                  </a:lnTo>
                  <a:lnTo>
                    <a:pt x="609" y="411"/>
                  </a:lnTo>
                  <a:lnTo>
                    <a:pt x="612" y="414"/>
                  </a:lnTo>
                  <a:lnTo>
                    <a:pt x="614" y="416"/>
                  </a:lnTo>
                  <a:lnTo>
                    <a:pt x="619" y="421"/>
                  </a:lnTo>
                  <a:lnTo>
                    <a:pt x="624" y="423"/>
                  </a:lnTo>
                  <a:lnTo>
                    <a:pt x="628" y="425"/>
                  </a:lnTo>
                  <a:lnTo>
                    <a:pt x="631" y="425"/>
                  </a:lnTo>
                  <a:lnTo>
                    <a:pt x="640" y="428"/>
                  </a:lnTo>
                  <a:lnTo>
                    <a:pt x="642" y="428"/>
                  </a:lnTo>
                  <a:lnTo>
                    <a:pt x="654" y="430"/>
                  </a:lnTo>
                  <a:lnTo>
                    <a:pt x="659" y="430"/>
                  </a:lnTo>
                  <a:lnTo>
                    <a:pt x="661" y="430"/>
                  </a:lnTo>
                  <a:lnTo>
                    <a:pt x="661" y="433"/>
                  </a:lnTo>
                  <a:lnTo>
                    <a:pt x="661" y="433"/>
                  </a:lnTo>
                  <a:lnTo>
                    <a:pt x="664" y="433"/>
                  </a:lnTo>
                  <a:lnTo>
                    <a:pt x="666" y="433"/>
                  </a:lnTo>
                  <a:lnTo>
                    <a:pt x="668" y="433"/>
                  </a:lnTo>
                  <a:lnTo>
                    <a:pt x="671" y="433"/>
                  </a:lnTo>
                  <a:lnTo>
                    <a:pt x="671" y="435"/>
                  </a:lnTo>
                  <a:lnTo>
                    <a:pt x="673" y="435"/>
                  </a:lnTo>
                  <a:lnTo>
                    <a:pt x="676" y="437"/>
                  </a:lnTo>
                  <a:lnTo>
                    <a:pt x="678" y="437"/>
                  </a:lnTo>
                  <a:lnTo>
                    <a:pt x="678" y="440"/>
                  </a:lnTo>
                  <a:lnTo>
                    <a:pt x="680" y="440"/>
                  </a:lnTo>
                  <a:lnTo>
                    <a:pt x="683" y="442"/>
                  </a:lnTo>
                  <a:lnTo>
                    <a:pt x="683" y="444"/>
                  </a:lnTo>
                  <a:lnTo>
                    <a:pt x="685" y="444"/>
                  </a:lnTo>
                  <a:lnTo>
                    <a:pt x="687" y="447"/>
                  </a:lnTo>
                  <a:lnTo>
                    <a:pt x="690" y="449"/>
                  </a:lnTo>
                  <a:lnTo>
                    <a:pt x="692" y="451"/>
                  </a:lnTo>
                  <a:lnTo>
                    <a:pt x="694" y="451"/>
                  </a:lnTo>
                  <a:lnTo>
                    <a:pt x="694" y="454"/>
                  </a:lnTo>
                  <a:lnTo>
                    <a:pt x="697" y="454"/>
                  </a:lnTo>
                  <a:lnTo>
                    <a:pt x="699" y="456"/>
                  </a:lnTo>
                  <a:lnTo>
                    <a:pt x="702" y="456"/>
                  </a:lnTo>
                  <a:lnTo>
                    <a:pt x="704" y="456"/>
                  </a:lnTo>
                  <a:lnTo>
                    <a:pt x="706" y="456"/>
                  </a:lnTo>
                  <a:lnTo>
                    <a:pt x="709" y="456"/>
                  </a:lnTo>
                  <a:lnTo>
                    <a:pt x="711" y="456"/>
                  </a:lnTo>
                  <a:lnTo>
                    <a:pt x="713" y="456"/>
                  </a:lnTo>
                  <a:lnTo>
                    <a:pt x="716" y="456"/>
                  </a:lnTo>
                  <a:lnTo>
                    <a:pt x="718" y="456"/>
                  </a:lnTo>
                  <a:lnTo>
                    <a:pt x="718" y="458"/>
                  </a:lnTo>
                  <a:lnTo>
                    <a:pt x="718" y="458"/>
                  </a:lnTo>
                  <a:lnTo>
                    <a:pt x="720" y="458"/>
                  </a:lnTo>
                  <a:lnTo>
                    <a:pt x="723" y="458"/>
                  </a:lnTo>
                  <a:lnTo>
                    <a:pt x="723" y="461"/>
                  </a:lnTo>
                  <a:lnTo>
                    <a:pt x="720" y="461"/>
                  </a:lnTo>
                  <a:lnTo>
                    <a:pt x="718" y="461"/>
                  </a:lnTo>
                  <a:lnTo>
                    <a:pt x="718" y="461"/>
                  </a:lnTo>
                  <a:lnTo>
                    <a:pt x="716" y="461"/>
                  </a:lnTo>
                  <a:lnTo>
                    <a:pt x="716" y="458"/>
                  </a:lnTo>
                  <a:lnTo>
                    <a:pt x="713" y="458"/>
                  </a:lnTo>
                  <a:lnTo>
                    <a:pt x="713" y="461"/>
                  </a:lnTo>
                  <a:lnTo>
                    <a:pt x="711" y="461"/>
                  </a:lnTo>
                  <a:lnTo>
                    <a:pt x="709" y="461"/>
                  </a:lnTo>
                  <a:lnTo>
                    <a:pt x="706" y="461"/>
                  </a:lnTo>
                  <a:lnTo>
                    <a:pt x="704" y="461"/>
                  </a:lnTo>
                  <a:lnTo>
                    <a:pt x="702" y="461"/>
                  </a:lnTo>
                  <a:lnTo>
                    <a:pt x="699" y="461"/>
                  </a:lnTo>
                  <a:lnTo>
                    <a:pt x="699" y="463"/>
                  </a:lnTo>
                  <a:lnTo>
                    <a:pt x="697" y="463"/>
                  </a:lnTo>
                  <a:lnTo>
                    <a:pt x="697" y="466"/>
                  </a:lnTo>
                  <a:lnTo>
                    <a:pt x="697" y="468"/>
                  </a:lnTo>
                  <a:lnTo>
                    <a:pt x="697" y="470"/>
                  </a:lnTo>
                  <a:lnTo>
                    <a:pt x="699" y="470"/>
                  </a:lnTo>
                  <a:lnTo>
                    <a:pt x="699" y="473"/>
                  </a:lnTo>
                  <a:lnTo>
                    <a:pt x="702" y="473"/>
                  </a:lnTo>
                  <a:lnTo>
                    <a:pt x="702" y="475"/>
                  </a:lnTo>
                  <a:lnTo>
                    <a:pt x="702" y="477"/>
                  </a:lnTo>
                  <a:lnTo>
                    <a:pt x="702" y="480"/>
                  </a:lnTo>
                  <a:lnTo>
                    <a:pt x="704" y="480"/>
                  </a:lnTo>
                  <a:lnTo>
                    <a:pt x="704" y="482"/>
                  </a:lnTo>
                  <a:lnTo>
                    <a:pt x="704" y="484"/>
                  </a:lnTo>
                  <a:lnTo>
                    <a:pt x="704" y="487"/>
                  </a:lnTo>
                  <a:lnTo>
                    <a:pt x="704" y="489"/>
                  </a:lnTo>
                  <a:lnTo>
                    <a:pt x="704" y="492"/>
                  </a:lnTo>
                  <a:lnTo>
                    <a:pt x="706" y="492"/>
                  </a:lnTo>
                  <a:lnTo>
                    <a:pt x="706" y="494"/>
                  </a:lnTo>
                  <a:lnTo>
                    <a:pt x="709" y="494"/>
                  </a:lnTo>
                  <a:lnTo>
                    <a:pt x="711" y="496"/>
                  </a:lnTo>
                  <a:lnTo>
                    <a:pt x="711" y="499"/>
                  </a:lnTo>
                  <a:lnTo>
                    <a:pt x="713" y="499"/>
                  </a:lnTo>
                  <a:lnTo>
                    <a:pt x="713" y="501"/>
                  </a:lnTo>
                  <a:lnTo>
                    <a:pt x="713" y="503"/>
                  </a:lnTo>
                  <a:lnTo>
                    <a:pt x="718" y="503"/>
                  </a:lnTo>
                  <a:lnTo>
                    <a:pt x="718" y="503"/>
                  </a:lnTo>
                  <a:lnTo>
                    <a:pt x="723" y="506"/>
                  </a:lnTo>
                  <a:lnTo>
                    <a:pt x="720" y="506"/>
                  </a:lnTo>
                  <a:lnTo>
                    <a:pt x="713" y="503"/>
                  </a:lnTo>
                  <a:lnTo>
                    <a:pt x="711" y="506"/>
                  </a:lnTo>
                  <a:lnTo>
                    <a:pt x="706" y="508"/>
                  </a:lnTo>
                  <a:lnTo>
                    <a:pt x="704" y="508"/>
                  </a:lnTo>
                  <a:lnTo>
                    <a:pt x="702" y="510"/>
                  </a:lnTo>
                  <a:lnTo>
                    <a:pt x="702" y="513"/>
                  </a:lnTo>
                  <a:lnTo>
                    <a:pt x="704" y="515"/>
                  </a:lnTo>
                  <a:lnTo>
                    <a:pt x="704" y="518"/>
                  </a:lnTo>
                  <a:lnTo>
                    <a:pt x="702" y="518"/>
                  </a:lnTo>
                  <a:lnTo>
                    <a:pt x="702" y="515"/>
                  </a:lnTo>
                  <a:lnTo>
                    <a:pt x="699" y="515"/>
                  </a:lnTo>
                  <a:lnTo>
                    <a:pt x="699" y="513"/>
                  </a:lnTo>
                  <a:lnTo>
                    <a:pt x="699" y="510"/>
                  </a:lnTo>
                  <a:lnTo>
                    <a:pt x="697" y="510"/>
                  </a:lnTo>
                  <a:lnTo>
                    <a:pt x="699" y="508"/>
                  </a:lnTo>
                  <a:lnTo>
                    <a:pt x="702" y="506"/>
                  </a:lnTo>
                  <a:lnTo>
                    <a:pt x="706" y="506"/>
                  </a:lnTo>
                  <a:lnTo>
                    <a:pt x="706" y="503"/>
                  </a:lnTo>
                  <a:lnTo>
                    <a:pt x="709" y="503"/>
                  </a:lnTo>
                  <a:lnTo>
                    <a:pt x="709" y="501"/>
                  </a:lnTo>
                  <a:lnTo>
                    <a:pt x="706" y="499"/>
                  </a:lnTo>
                  <a:lnTo>
                    <a:pt x="706" y="496"/>
                  </a:lnTo>
                  <a:lnTo>
                    <a:pt x="704" y="496"/>
                  </a:lnTo>
                  <a:lnTo>
                    <a:pt x="704" y="494"/>
                  </a:lnTo>
                  <a:lnTo>
                    <a:pt x="702" y="494"/>
                  </a:lnTo>
                  <a:lnTo>
                    <a:pt x="699" y="494"/>
                  </a:lnTo>
                  <a:lnTo>
                    <a:pt x="697" y="494"/>
                  </a:lnTo>
                  <a:lnTo>
                    <a:pt x="692" y="494"/>
                  </a:lnTo>
                  <a:lnTo>
                    <a:pt x="690" y="494"/>
                  </a:lnTo>
                  <a:lnTo>
                    <a:pt x="678" y="499"/>
                  </a:lnTo>
                  <a:lnTo>
                    <a:pt x="676" y="499"/>
                  </a:lnTo>
                  <a:lnTo>
                    <a:pt x="673" y="499"/>
                  </a:lnTo>
                  <a:lnTo>
                    <a:pt x="673" y="501"/>
                  </a:lnTo>
                  <a:lnTo>
                    <a:pt x="676" y="508"/>
                  </a:lnTo>
                  <a:lnTo>
                    <a:pt x="671" y="508"/>
                  </a:lnTo>
                  <a:lnTo>
                    <a:pt x="671" y="510"/>
                  </a:lnTo>
                  <a:lnTo>
                    <a:pt x="666" y="510"/>
                  </a:lnTo>
                  <a:lnTo>
                    <a:pt x="661" y="513"/>
                  </a:lnTo>
                  <a:lnTo>
                    <a:pt x="661" y="513"/>
                  </a:lnTo>
                  <a:lnTo>
                    <a:pt x="661" y="515"/>
                  </a:lnTo>
                  <a:lnTo>
                    <a:pt x="661" y="518"/>
                  </a:lnTo>
                  <a:lnTo>
                    <a:pt x="664" y="522"/>
                  </a:lnTo>
                  <a:lnTo>
                    <a:pt x="661" y="522"/>
                  </a:lnTo>
                  <a:lnTo>
                    <a:pt x="657" y="525"/>
                  </a:lnTo>
                  <a:lnTo>
                    <a:pt x="657" y="527"/>
                  </a:lnTo>
                  <a:lnTo>
                    <a:pt x="659" y="529"/>
                  </a:lnTo>
                  <a:lnTo>
                    <a:pt x="661" y="529"/>
                  </a:lnTo>
                  <a:lnTo>
                    <a:pt x="659" y="532"/>
                  </a:lnTo>
                  <a:lnTo>
                    <a:pt x="661" y="536"/>
                  </a:lnTo>
                  <a:lnTo>
                    <a:pt x="661" y="539"/>
                  </a:lnTo>
                  <a:lnTo>
                    <a:pt x="661" y="544"/>
                  </a:lnTo>
                  <a:lnTo>
                    <a:pt x="664" y="546"/>
                  </a:lnTo>
                  <a:lnTo>
                    <a:pt x="664" y="548"/>
                  </a:lnTo>
                  <a:lnTo>
                    <a:pt x="664" y="551"/>
                  </a:lnTo>
                  <a:lnTo>
                    <a:pt x="661" y="551"/>
                  </a:lnTo>
                  <a:lnTo>
                    <a:pt x="661" y="548"/>
                  </a:lnTo>
                  <a:lnTo>
                    <a:pt x="661" y="548"/>
                  </a:lnTo>
                  <a:lnTo>
                    <a:pt x="661" y="546"/>
                  </a:lnTo>
                  <a:lnTo>
                    <a:pt x="661" y="544"/>
                  </a:lnTo>
                  <a:lnTo>
                    <a:pt x="659" y="539"/>
                  </a:lnTo>
                  <a:lnTo>
                    <a:pt x="657" y="536"/>
                  </a:lnTo>
                  <a:lnTo>
                    <a:pt x="657" y="534"/>
                  </a:lnTo>
                  <a:lnTo>
                    <a:pt x="647" y="536"/>
                  </a:lnTo>
                  <a:lnTo>
                    <a:pt x="647" y="534"/>
                  </a:lnTo>
                  <a:lnTo>
                    <a:pt x="657" y="532"/>
                  </a:lnTo>
                  <a:lnTo>
                    <a:pt x="652" y="525"/>
                  </a:lnTo>
                  <a:lnTo>
                    <a:pt x="652" y="522"/>
                  </a:lnTo>
                  <a:lnTo>
                    <a:pt x="657" y="522"/>
                  </a:lnTo>
                  <a:lnTo>
                    <a:pt x="659" y="522"/>
                  </a:lnTo>
                  <a:lnTo>
                    <a:pt x="659" y="520"/>
                  </a:lnTo>
                  <a:lnTo>
                    <a:pt x="661" y="520"/>
                  </a:lnTo>
                  <a:lnTo>
                    <a:pt x="659" y="518"/>
                  </a:lnTo>
                  <a:lnTo>
                    <a:pt x="659" y="515"/>
                  </a:lnTo>
                  <a:lnTo>
                    <a:pt x="657" y="513"/>
                  </a:lnTo>
                  <a:lnTo>
                    <a:pt x="654" y="513"/>
                  </a:lnTo>
                  <a:lnTo>
                    <a:pt x="654" y="510"/>
                  </a:lnTo>
                  <a:lnTo>
                    <a:pt x="657" y="510"/>
                  </a:lnTo>
                  <a:lnTo>
                    <a:pt x="659" y="510"/>
                  </a:lnTo>
                  <a:lnTo>
                    <a:pt x="664" y="508"/>
                  </a:lnTo>
                  <a:lnTo>
                    <a:pt x="668" y="506"/>
                  </a:lnTo>
                  <a:lnTo>
                    <a:pt x="671" y="506"/>
                  </a:lnTo>
                  <a:lnTo>
                    <a:pt x="671" y="503"/>
                  </a:lnTo>
                  <a:lnTo>
                    <a:pt x="668" y="501"/>
                  </a:lnTo>
                  <a:lnTo>
                    <a:pt x="668" y="499"/>
                  </a:lnTo>
                  <a:lnTo>
                    <a:pt x="668" y="496"/>
                  </a:lnTo>
                  <a:lnTo>
                    <a:pt x="671" y="496"/>
                  </a:lnTo>
                  <a:lnTo>
                    <a:pt x="673" y="494"/>
                  </a:lnTo>
                  <a:lnTo>
                    <a:pt x="676" y="494"/>
                  </a:lnTo>
                  <a:lnTo>
                    <a:pt x="676" y="496"/>
                  </a:lnTo>
                  <a:lnTo>
                    <a:pt x="687" y="494"/>
                  </a:lnTo>
                  <a:lnTo>
                    <a:pt x="690" y="494"/>
                  </a:lnTo>
                  <a:lnTo>
                    <a:pt x="697" y="492"/>
                  </a:lnTo>
                  <a:lnTo>
                    <a:pt x="699" y="492"/>
                  </a:lnTo>
                  <a:lnTo>
                    <a:pt x="699" y="489"/>
                  </a:lnTo>
                  <a:lnTo>
                    <a:pt x="699" y="487"/>
                  </a:lnTo>
                  <a:lnTo>
                    <a:pt x="699" y="484"/>
                  </a:lnTo>
                  <a:lnTo>
                    <a:pt x="699" y="482"/>
                  </a:lnTo>
                  <a:lnTo>
                    <a:pt x="697" y="482"/>
                  </a:lnTo>
                  <a:lnTo>
                    <a:pt x="697" y="480"/>
                  </a:lnTo>
                  <a:lnTo>
                    <a:pt x="692" y="482"/>
                  </a:lnTo>
                  <a:lnTo>
                    <a:pt x="683" y="461"/>
                  </a:lnTo>
                  <a:lnTo>
                    <a:pt x="680" y="451"/>
                  </a:lnTo>
                  <a:lnTo>
                    <a:pt x="678" y="447"/>
                  </a:lnTo>
                  <a:lnTo>
                    <a:pt x="678" y="444"/>
                  </a:lnTo>
                  <a:lnTo>
                    <a:pt x="676" y="442"/>
                  </a:lnTo>
                  <a:lnTo>
                    <a:pt x="673" y="440"/>
                  </a:lnTo>
                  <a:lnTo>
                    <a:pt x="671" y="437"/>
                  </a:lnTo>
                  <a:lnTo>
                    <a:pt x="668" y="437"/>
                  </a:lnTo>
                  <a:lnTo>
                    <a:pt x="666" y="437"/>
                  </a:lnTo>
                  <a:lnTo>
                    <a:pt x="664" y="437"/>
                  </a:lnTo>
                  <a:lnTo>
                    <a:pt x="661" y="437"/>
                  </a:lnTo>
                  <a:lnTo>
                    <a:pt x="661" y="435"/>
                  </a:lnTo>
                  <a:lnTo>
                    <a:pt x="659" y="435"/>
                  </a:lnTo>
                  <a:lnTo>
                    <a:pt x="657" y="435"/>
                  </a:lnTo>
                  <a:lnTo>
                    <a:pt x="654" y="435"/>
                  </a:lnTo>
                  <a:lnTo>
                    <a:pt x="652" y="435"/>
                  </a:lnTo>
                  <a:lnTo>
                    <a:pt x="650" y="435"/>
                  </a:lnTo>
                  <a:lnTo>
                    <a:pt x="647" y="433"/>
                  </a:lnTo>
                  <a:lnTo>
                    <a:pt x="645" y="433"/>
                  </a:lnTo>
                  <a:lnTo>
                    <a:pt x="642" y="433"/>
                  </a:lnTo>
                  <a:lnTo>
                    <a:pt x="638" y="433"/>
                  </a:lnTo>
                  <a:lnTo>
                    <a:pt x="635" y="430"/>
                  </a:lnTo>
                  <a:lnTo>
                    <a:pt x="633" y="430"/>
                  </a:lnTo>
                  <a:lnTo>
                    <a:pt x="631" y="430"/>
                  </a:lnTo>
                  <a:lnTo>
                    <a:pt x="628" y="428"/>
                  </a:lnTo>
                  <a:lnTo>
                    <a:pt x="626" y="428"/>
                  </a:lnTo>
                  <a:lnTo>
                    <a:pt x="624" y="428"/>
                  </a:lnTo>
                  <a:lnTo>
                    <a:pt x="619" y="425"/>
                  </a:lnTo>
                  <a:lnTo>
                    <a:pt x="614" y="423"/>
                  </a:lnTo>
                  <a:lnTo>
                    <a:pt x="612" y="421"/>
                  </a:lnTo>
                  <a:lnTo>
                    <a:pt x="607" y="416"/>
                  </a:lnTo>
                  <a:lnTo>
                    <a:pt x="607" y="414"/>
                  </a:lnTo>
                  <a:lnTo>
                    <a:pt x="605" y="409"/>
                  </a:lnTo>
                  <a:lnTo>
                    <a:pt x="605" y="404"/>
                  </a:lnTo>
                  <a:lnTo>
                    <a:pt x="605" y="402"/>
                  </a:lnTo>
                  <a:lnTo>
                    <a:pt x="602" y="402"/>
                  </a:lnTo>
                  <a:lnTo>
                    <a:pt x="602" y="399"/>
                  </a:lnTo>
                  <a:lnTo>
                    <a:pt x="602" y="397"/>
                  </a:lnTo>
                  <a:lnTo>
                    <a:pt x="600" y="395"/>
                  </a:lnTo>
                  <a:lnTo>
                    <a:pt x="600" y="392"/>
                  </a:lnTo>
                  <a:lnTo>
                    <a:pt x="598" y="395"/>
                  </a:lnTo>
                  <a:lnTo>
                    <a:pt x="598" y="392"/>
                  </a:lnTo>
                  <a:lnTo>
                    <a:pt x="595" y="390"/>
                  </a:lnTo>
                  <a:lnTo>
                    <a:pt x="593" y="390"/>
                  </a:lnTo>
                  <a:lnTo>
                    <a:pt x="590" y="388"/>
                  </a:lnTo>
                  <a:lnTo>
                    <a:pt x="588" y="388"/>
                  </a:lnTo>
                  <a:lnTo>
                    <a:pt x="581" y="385"/>
                  </a:lnTo>
                  <a:lnTo>
                    <a:pt x="579" y="385"/>
                  </a:lnTo>
                  <a:lnTo>
                    <a:pt x="579" y="388"/>
                  </a:lnTo>
                  <a:lnTo>
                    <a:pt x="576" y="388"/>
                  </a:lnTo>
                  <a:lnTo>
                    <a:pt x="576" y="385"/>
                  </a:lnTo>
                  <a:lnTo>
                    <a:pt x="576" y="383"/>
                  </a:lnTo>
                  <a:lnTo>
                    <a:pt x="574" y="383"/>
                  </a:lnTo>
                  <a:lnTo>
                    <a:pt x="572" y="385"/>
                  </a:lnTo>
                  <a:lnTo>
                    <a:pt x="569" y="385"/>
                  </a:lnTo>
                  <a:lnTo>
                    <a:pt x="569" y="388"/>
                  </a:lnTo>
                  <a:lnTo>
                    <a:pt x="567" y="388"/>
                  </a:lnTo>
                  <a:lnTo>
                    <a:pt x="567" y="390"/>
                  </a:lnTo>
                  <a:lnTo>
                    <a:pt x="567" y="395"/>
                  </a:lnTo>
                  <a:lnTo>
                    <a:pt x="565" y="395"/>
                  </a:lnTo>
                  <a:lnTo>
                    <a:pt x="565" y="392"/>
                  </a:lnTo>
                  <a:lnTo>
                    <a:pt x="565" y="390"/>
                  </a:lnTo>
                  <a:lnTo>
                    <a:pt x="565" y="388"/>
                  </a:lnTo>
                  <a:lnTo>
                    <a:pt x="565" y="385"/>
                  </a:lnTo>
                  <a:lnTo>
                    <a:pt x="567" y="383"/>
                  </a:lnTo>
                  <a:lnTo>
                    <a:pt x="569" y="381"/>
                  </a:lnTo>
                  <a:lnTo>
                    <a:pt x="567" y="381"/>
                  </a:lnTo>
                  <a:lnTo>
                    <a:pt x="567" y="381"/>
                  </a:lnTo>
                  <a:lnTo>
                    <a:pt x="565" y="381"/>
                  </a:lnTo>
                  <a:lnTo>
                    <a:pt x="562" y="381"/>
                  </a:lnTo>
                  <a:lnTo>
                    <a:pt x="557" y="378"/>
                  </a:lnTo>
                  <a:lnTo>
                    <a:pt x="555" y="378"/>
                  </a:lnTo>
                  <a:lnTo>
                    <a:pt x="553" y="378"/>
                  </a:lnTo>
                  <a:lnTo>
                    <a:pt x="550" y="376"/>
                  </a:lnTo>
                  <a:lnTo>
                    <a:pt x="548" y="376"/>
                  </a:lnTo>
                  <a:lnTo>
                    <a:pt x="548" y="376"/>
                  </a:lnTo>
                  <a:lnTo>
                    <a:pt x="548" y="373"/>
                  </a:lnTo>
                  <a:lnTo>
                    <a:pt x="546" y="373"/>
                  </a:lnTo>
                  <a:lnTo>
                    <a:pt x="539" y="371"/>
                  </a:lnTo>
                  <a:lnTo>
                    <a:pt x="536" y="371"/>
                  </a:lnTo>
                  <a:lnTo>
                    <a:pt x="534" y="371"/>
                  </a:lnTo>
                  <a:lnTo>
                    <a:pt x="531" y="371"/>
                  </a:lnTo>
                  <a:lnTo>
                    <a:pt x="531" y="369"/>
                  </a:lnTo>
                  <a:lnTo>
                    <a:pt x="529" y="369"/>
                  </a:lnTo>
                  <a:lnTo>
                    <a:pt x="527" y="369"/>
                  </a:lnTo>
                  <a:lnTo>
                    <a:pt x="524" y="369"/>
                  </a:lnTo>
                  <a:lnTo>
                    <a:pt x="522" y="369"/>
                  </a:lnTo>
                  <a:lnTo>
                    <a:pt x="520" y="369"/>
                  </a:lnTo>
                  <a:lnTo>
                    <a:pt x="517" y="369"/>
                  </a:lnTo>
                  <a:lnTo>
                    <a:pt x="515" y="369"/>
                  </a:lnTo>
                  <a:lnTo>
                    <a:pt x="508" y="369"/>
                  </a:lnTo>
                  <a:lnTo>
                    <a:pt x="505" y="371"/>
                  </a:lnTo>
                  <a:lnTo>
                    <a:pt x="503" y="371"/>
                  </a:lnTo>
                  <a:lnTo>
                    <a:pt x="501" y="371"/>
                  </a:lnTo>
                  <a:lnTo>
                    <a:pt x="501" y="373"/>
                  </a:lnTo>
                  <a:lnTo>
                    <a:pt x="498" y="373"/>
                  </a:lnTo>
                  <a:lnTo>
                    <a:pt x="496" y="373"/>
                  </a:lnTo>
                  <a:lnTo>
                    <a:pt x="496" y="376"/>
                  </a:lnTo>
                  <a:lnTo>
                    <a:pt x="494" y="376"/>
                  </a:lnTo>
                  <a:lnTo>
                    <a:pt x="494" y="378"/>
                  </a:lnTo>
                  <a:lnTo>
                    <a:pt x="491" y="378"/>
                  </a:lnTo>
                  <a:lnTo>
                    <a:pt x="491" y="381"/>
                  </a:lnTo>
                  <a:lnTo>
                    <a:pt x="489" y="381"/>
                  </a:lnTo>
                  <a:lnTo>
                    <a:pt x="489" y="381"/>
                  </a:lnTo>
                  <a:lnTo>
                    <a:pt x="487" y="381"/>
                  </a:lnTo>
                  <a:lnTo>
                    <a:pt x="487" y="383"/>
                  </a:lnTo>
                  <a:lnTo>
                    <a:pt x="482" y="388"/>
                  </a:lnTo>
                  <a:lnTo>
                    <a:pt x="479" y="390"/>
                  </a:lnTo>
                  <a:lnTo>
                    <a:pt x="477" y="392"/>
                  </a:lnTo>
                  <a:lnTo>
                    <a:pt x="477" y="395"/>
                  </a:lnTo>
                  <a:lnTo>
                    <a:pt x="475" y="397"/>
                  </a:lnTo>
                  <a:lnTo>
                    <a:pt x="475" y="399"/>
                  </a:lnTo>
                  <a:lnTo>
                    <a:pt x="475" y="402"/>
                  </a:lnTo>
                  <a:lnTo>
                    <a:pt x="475" y="404"/>
                  </a:lnTo>
                  <a:lnTo>
                    <a:pt x="477" y="409"/>
                  </a:lnTo>
                  <a:lnTo>
                    <a:pt x="477" y="411"/>
                  </a:lnTo>
                  <a:lnTo>
                    <a:pt x="479" y="414"/>
                  </a:lnTo>
                  <a:lnTo>
                    <a:pt x="479" y="416"/>
                  </a:lnTo>
                  <a:lnTo>
                    <a:pt x="482" y="421"/>
                  </a:lnTo>
                  <a:lnTo>
                    <a:pt x="479" y="421"/>
                  </a:lnTo>
                  <a:lnTo>
                    <a:pt x="479" y="423"/>
                  </a:lnTo>
                  <a:lnTo>
                    <a:pt x="482" y="423"/>
                  </a:lnTo>
                  <a:lnTo>
                    <a:pt x="482" y="425"/>
                  </a:lnTo>
                  <a:lnTo>
                    <a:pt x="482" y="430"/>
                  </a:lnTo>
                  <a:lnTo>
                    <a:pt x="482" y="435"/>
                  </a:lnTo>
                  <a:lnTo>
                    <a:pt x="479" y="437"/>
                  </a:lnTo>
                  <a:lnTo>
                    <a:pt x="479" y="440"/>
                  </a:lnTo>
                  <a:lnTo>
                    <a:pt x="479" y="442"/>
                  </a:lnTo>
                  <a:lnTo>
                    <a:pt x="479" y="444"/>
                  </a:lnTo>
                  <a:lnTo>
                    <a:pt x="479" y="447"/>
                  </a:lnTo>
                  <a:lnTo>
                    <a:pt x="482" y="447"/>
                  </a:lnTo>
                  <a:lnTo>
                    <a:pt x="487" y="447"/>
                  </a:lnTo>
                  <a:lnTo>
                    <a:pt x="489" y="449"/>
                  </a:lnTo>
                  <a:lnTo>
                    <a:pt x="496" y="449"/>
                  </a:lnTo>
                  <a:lnTo>
                    <a:pt x="498" y="451"/>
                  </a:lnTo>
                  <a:lnTo>
                    <a:pt x="498" y="454"/>
                  </a:lnTo>
                  <a:lnTo>
                    <a:pt x="498" y="456"/>
                  </a:lnTo>
                  <a:lnTo>
                    <a:pt x="496" y="456"/>
                  </a:lnTo>
                  <a:lnTo>
                    <a:pt x="494" y="454"/>
                  </a:lnTo>
                  <a:lnTo>
                    <a:pt x="487" y="451"/>
                  </a:lnTo>
                  <a:lnTo>
                    <a:pt x="482" y="449"/>
                  </a:lnTo>
                  <a:lnTo>
                    <a:pt x="479" y="451"/>
                  </a:lnTo>
                  <a:lnTo>
                    <a:pt x="477" y="456"/>
                  </a:lnTo>
                  <a:lnTo>
                    <a:pt x="477" y="458"/>
                  </a:lnTo>
                  <a:lnTo>
                    <a:pt x="475" y="461"/>
                  </a:lnTo>
                  <a:lnTo>
                    <a:pt x="472" y="468"/>
                  </a:lnTo>
                  <a:lnTo>
                    <a:pt x="470" y="470"/>
                  </a:lnTo>
                  <a:lnTo>
                    <a:pt x="468" y="473"/>
                  </a:lnTo>
                  <a:lnTo>
                    <a:pt x="465" y="477"/>
                  </a:lnTo>
                  <a:lnTo>
                    <a:pt x="463" y="477"/>
                  </a:lnTo>
                  <a:lnTo>
                    <a:pt x="458" y="473"/>
                  </a:lnTo>
                  <a:lnTo>
                    <a:pt x="463" y="480"/>
                  </a:lnTo>
                  <a:lnTo>
                    <a:pt x="461" y="480"/>
                  </a:lnTo>
                  <a:lnTo>
                    <a:pt x="463" y="482"/>
                  </a:lnTo>
                  <a:lnTo>
                    <a:pt x="461" y="482"/>
                  </a:lnTo>
                  <a:lnTo>
                    <a:pt x="458" y="480"/>
                  </a:lnTo>
                  <a:lnTo>
                    <a:pt x="456" y="482"/>
                  </a:lnTo>
                  <a:lnTo>
                    <a:pt x="456" y="484"/>
                  </a:lnTo>
                  <a:lnTo>
                    <a:pt x="456" y="487"/>
                  </a:lnTo>
                  <a:lnTo>
                    <a:pt x="458" y="487"/>
                  </a:lnTo>
                  <a:lnTo>
                    <a:pt x="456" y="489"/>
                  </a:lnTo>
                  <a:lnTo>
                    <a:pt x="453" y="489"/>
                  </a:lnTo>
                  <a:lnTo>
                    <a:pt x="451" y="492"/>
                  </a:lnTo>
                  <a:lnTo>
                    <a:pt x="451" y="494"/>
                  </a:lnTo>
                  <a:lnTo>
                    <a:pt x="449" y="494"/>
                  </a:lnTo>
                  <a:lnTo>
                    <a:pt x="446" y="494"/>
                  </a:lnTo>
                  <a:lnTo>
                    <a:pt x="444" y="499"/>
                  </a:lnTo>
                  <a:lnTo>
                    <a:pt x="444" y="501"/>
                  </a:lnTo>
                  <a:lnTo>
                    <a:pt x="442" y="506"/>
                  </a:lnTo>
                  <a:lnTo>
                    <a:pt x="439" y="510"/>
                  </a:lnTo>
                  <a:lnTo>
                    <a:pt x="437" y="515"/>
                  </a:lnTo>
                  <a:lnTo>
                    <a:pt x="435" y="522"/>
                  </a:lnTo>
                  <a:lnTo>
                    <a:pt x="437" y="522"/>
                  </a:lnTo>
                  <a:lnTo>
                    <a:pt x="437" y="525"/>
                  </a:lnTo>
                  <a:lnTo>
                    <a:pt x="435" y="525"/>
                  </a:lnTo>
                  <a:lnTo>
                    <a:pt x="435" y="527"/>
                  </a:lnTo>
                  <a:lnTo>
                    <a:pt x="435" y="529"/>
                  </a:lnTo>
                  <a:lnTo>
                    <a:pt x="432" y="532"/>
                  </a:lnTo>
                  <a:lnTo>
                    <a:pt x="432" y="534"/>
                  </a:lnTo>
                  <a:lnTo>
                    <a:pt x="432" y="536"/>
                  </a:lnTo>
                  <a:lnTo>
                    <a:pt x="432" y="534"/>
                  </a:lnTo>
                  <a:lnTo>
                    <a:pt x="430" y="534"/>
                  </a:lnTo>
                  <a:lnTo>
                    <a:pt x="432" y="536"/>
                  </a:lnTo>
                  <a:lnTo>
                    <a:pt x="430" y="536"/>
                  </a:lnTo>
                  <a:lnTo>
                    <a:pt x="430" y="539"/>
                  </a:lnTo>
                  <a:lnTo>
                    <a:pt x="432" y="541"/>
                  </a:lnTo>
                  <a:lnTo>
                    <a:pt x="430" y="546"/>
                  </a:lnTo>
                  <a:lnTo>
                    <a:pt x="430" y="551"/>
                  </a:lnTo>
                  <a:lnTo>
                    <a:pt x="430" y="553"/>
                  </a:lnTo>
                  <a:lnTo>
                    <a:pt x="432" y="555"/>
                  </a:lnTo>
                  <a:lnTo>
                    <a:pt x="432" y="558"/>
                  </a:lnTo>
                  <a:lnTo>
                    <a:pt x="432" y="565"/>
                  </a:lnTo>
                  <a:lnTo>
                    <a:pt x="432" y="570"/>
                  </a:lnTo>
                  <a:lnTo>
                    <a:pt x="437" y="574"/>
                  </a:lnTo>
                  <a:lnTo>
                    <a:pt x="442" y="577"/>
                  </a:lnTo>
                  <a:lnTo>
                    <a:pt x="442" y="581"/>
                  </a:lnTo>
                  <a:lnTo>
                    <a:pt x="428" y="572"/>
                  </a:lnTo>
                  <a:lnTo>
                    <a:pt x="428" y="570"/>
                  </a:lnTo>
                  <a:lnTo>
                    <a:pt x="425" y="567"/>
                  </a:lnTo>
                  <a:lnTo>
                    <a:pt x="428" y="560"/>
                  </a:lnTo>
                  <a:lnTo>
                    <a:pt x="425" y="555"/>
                  </a:lnTo>
                  <a:lnTo>
                    <a:pt x="425" y="558"/>
                  </a:lnTo>
                  <a:lnTo>
                    <a:pt x="416" y="548"/>
                  </a:lnTo>
                  <a:lnTo>
                    <a:pt x="413" y="548"/>
                  </a:lnTo>
                  <a:lnTo>
                    <a:pt x="423" y="558"/>
                  </a:lnTo>
                  <a:lnTo>
                    <a:pt x="423" y="560"/>
                  </a:lnTo>
                  <a:lnTo>
                    <a:pt x="423" y="565"/>
                  </a:lnTo>
                  <a:lnTo>
                    <a:pt x="418" y="565"/>
                  </a:lnTo>
                  <a:lnTo>
                    <a:pt x="416" y="562"/>
                  </a:lnTo>
                  <a:lnTo>
                    <a:pt x="411" y="558"/>
                  </a:lnTo>
                  <a:lnTo>
                    <a:pt x="404" y="553"/>
                  </a:lnTo>
                  <a:lnTo>
                    <a:pt x="402" y="555"/>
                  </a:lnTo>
                  <a:lnTo>
                    <a:pt x="409" y="560"/>
                  </a:lnTo>
                  <a:lnTo>
                    <a:pt x="413" y="562"/>
                  </a:lnTo>
                  <a:lnTo>
                    <a:pt x="409" y="567"/>
                  </a:lnTo>
                  <a:lnTo>
                    <a:pt x="402" y="562"/>
                  </a:lnTo>
                  <a:lnTo>
                    <a:pt x="402" y="565"/>
                  </a:lnTo>
                  <a:lnTo>
                    <a:pt x="409" y="570"/>
                  </a:lnTo>
                  <a:lnTo>
                    <a:pt x="423" y="579"/>
                  </a:lnTo>
                  <a:lnTo>
                    <a:pt x="423" y="581"/>
                  </a:lnTo>
                  <a:lnTo>
                    <a:pt x="420" y="579"/>
                  </a:lnTo>
                  <a:lnTo>
                    <a:pt x="416" y="577"/>
                  </a:lnTo>
                  <a:lnTo>
                    <a:pt x="416" y="579"/>
                  </a:lnTo>
                  <a:lnTo>
                    <a:pt x="420" y="581"/>
                  </a:lnTo>
                  <a:lnTo>
                    <a:pt x="432" y="591"/>
                  </a:lnTo>
                  <a:lnTo>
                    <a:pt x="435" y="591"/>
                  </a:lnTo>
                  <a:lnTo>
                    <a:pt x="432" y="593"/>
                  </a:lnTo>
                  <a:lnTo>
                    <a:pt x="418" y="584"/>
                  </a:lnTo>
                  <a:lnTo>
                    <a:pt x="413" y="579"/>
                  </a:lnTo>
                  <a:lnTo>
                    <a:pt x="411" y="581"/>
                  </a:lnTo>
                  <a:lnTo>
                    <a:pt x="416" y="584"/>
                  </a:lnTo>
                  <a:lnTo>
                    <a:pt x="432" y="598"/>
                  </a:lnTo>
                  <a:lnTo>
                    <a:pt x="430" y="600"/>
                  </a:lnTo>
                  <a:lnTo>
                    <a:pt x="413" y="586"/>
                  </a:lnTo>
                  <a:lnTo>
                    <a:pt x="411" y="586"/>
                  </a:lnTo>
                  <a:lnTo>
                    <a:pt x="409" y="586"/>
                  </a:lnTo>
                  <a:lnTo>
                    <a:pt x="413" y="591"/>
                  </a:lnTo>
                  <a:lnTo>
                    <a:pt x="425" y="600"/>
                  </a:lnTo>
                  <a:lnTo>
                    <a:pt x="425" y="603"/>
                  </a:lnTo>
                  <a:lnTo>
                    <a:pt x="423" y="603"/>
                  </a:lnTo>
                  <a:lnTo>
                    <a:pt x="420" y="600"/>
                  </a:lnTo>
                  <a:lnTo>
                    <a:pt x="411" y="593"/>
                  </a:lnTo>
                  <a:lnTo>
                    <a:pt x="409" y="591"/>
                  </a:lnTo>
                  <a:lnTo>
                    <a:pt x="406" y="593"/>
                  </a:lnTo>
                  <a:lnTo>
                    <a:pt x="409" y="593"/>
                  </a:lnTo>
                  <a:lnTo>
                    <a:pt x="409" y="596"/>
                  </a:lnTo>
                  <a:lnTo>
                    <a:pt x="411" y="598"/>
                  </a:lnTo>
                  <a:lnTo>
                    <a:pt x="413" y="598"/>
                  </a:lnTo>
                  <a:lnTo>
                    <a:pt x="413" y="600"/>
                  </a:lnTo>
                  <a:lnTo>
                    <a:pt x="411" y="600"/>
                  </a:lnTo>
                  <a:lnTo>
                    <a:pt x="409" y="598"/>
                  </a:lnTo>
                  <a:lnTo>
                    <a:pt x="406" y="596"/>
                  </a:lnTo>
                  <a:lnTo>
                    <a:pt x="404" y="593"/>
                  </a:lnTo>
                  <a:lnTo>
                    <a:pt x="402" y="596"/>
                  </a:lnTo>
                  <a:lnTo>
                    <a:pt x="397" y="603"/>
                  </a:lnTo>
                  <a:lnTo>
                    <a:pt x="397" y="605"/>
                  </a:lnTo>
                  <a:lnTo>
                    <a:pt x="394" y="605"/>
                  </a:lnTo>
                  <a:lnTo>
                    <a:pt x="394" y="603"/>
                  </a:lnTo>
                  <a:lnTo>
                    <a:pt x="402" y="591"/>
                  </a:lnTo>
                  <a:lnTo>
                    <a:pt x="397" y="591"/>
                  </a:lnTo>
                  <a:lnTo>
                    <a:pt x="394" y="591"/>
                  </a:lnTo>
                  <a:lnTo>
                    <a:pt x="392" y="591"/>
                  </a:lnTo>
                  <a:lnTo>
                    <a:pt x="392" y="588"/>
                  </a:lnTo>
                  <a:lnTo>
                    <a:pt x="390" y="588"/>
                  </a:lnTo>
                  <a:lnTo>
                    <a:pt x="387" y="586"/>
                  </a:lnTo>
                  <a:lnTo>
                    <a:pt x="387" y="584"/>
                  </a:lnTo>
                  <a:lnTo>
                    <a:pt x="392" y="572"/>
                  </a:lnTo>
                  <a:lnTo>
                    <a:pt x="390" y="572"/>
                  </a:lnTo>
                  <a:lnTo>
                    <a:pt x="387" y="579"/>
                  </a:lnTo>
                  <a:lnTo>
                    <a:pt x="385" y="581"/>
                  </a:lnTo>
                  <a:lnTo>
                    <a:pt x="383" y="581"/>
                  </a:lnTo>
                  <a:lnTo>
                    <a:pt x="385" y="577"/>
                  </a:lnTo>
                  <a:lnTo>
                    <a:pt x="383" y="577"/>
                  </a:lnTo>
                  <a:lnTo>
                    <a:pt x="380" y="574"/>
                  </a:lnTo>
                  <a:lnTo>
                    <a:pt x="378" y="574"/>
                  </a:lnTo>
                  <a:lnTo>
                    <a:pt x="378" y="572"/>
                  </a:lnTo>
                  <a:lnTo>
                    <a:pt x="376" y="572"/>
                  </a:lnTo>
                  <a:lnTo>
                    <a:pt x="378" y="567"/>
                  </a:lnTo>
                  <a:lnTo>
                    <a:pt x="376" y="567"/>
                  </a:lnTo>
                  <a:lnTo>
                    <a:pt x="376" y="567"/>
                  </a:lnTo>
                  <a:lnTo>
                    <a:pt x="376" y="565"/>
                  </a:lnTo>
                  <a:lnTo>
                    <a:pt x="376" y="565"/>
                  </a:lnTo>
                  <a:lnTo>
                    <a:pt x="373" y="565"/>
                  </a:lnTo>
                  <a:lnTo>
                    <a:pt x="373" y="567"/>
                  </a:lnTo>
                  <a:lnTo>
                    <a:pt x="368" y="567"/>
                  </a:lnTo>
                  <a:lnTo>
                    <a:pt x="368" y="565"/>
                  </a:lnTo>
                  <a:lnTo>
                    <a:pt x="366" y="565"/>
                  </a:lnTo>
                  <a:lnTo>
                    <a:pt x="364" y="565"/>
                  </a:lnTo>
                  <a:lnTo>
                    <a:pt x="364" y="570"/>
                  </a:lnTo>
                  <a:lnTo>
                    <a:pt x="354" y="567"/>
                  </a:lnTo>
                  <a:lnTo>
                    <a:pt x="352" y="567"/>
                  </a:lnTo>
                  <a:lnTo>
                    <a:pt x="350" y="567"/>
                  </a:lnTo>
                  <a:lnTo>
                    <a:pt x="347" y="567"/>
                  </a:lnTo>
                  <a:lnTo>
                    <a:pt x="345" y="567"/>
                  </a:lnTo>
                  <a:lnTo>
                    <a:pt x="340" y="567"/>
                  </a:lnTo>
                  <a:lnTo>
                    <a:pt x="331" y="570"/>
                  </a:lnTo>
                  <a:lnTo>
                    <a:pt x="328" y="572"/>
                  </a:lnTo>
                  <a:lnTo>
                    <a:pt x="328" y="570"/>
                  </a:lnTo>
                  <a:lnTo>
                    <a:pt x="326" y="570"/>
                  </a:lnTo>
                  <a:lnTo>
                    <a:pt x="324" y="570"/>
                  </a:lnTo>
                  <a:lnTo>
                    <a:pt x="321" y="570"/>
                  </a:lnTo>
                  <a:lnTo>
                    <a:pt x="319" y="570"/>
                  </a:lnTo>
                  <a:lnTo>
                    <a:pt x="319" y="574"/>
                  </a:lnTo>
                  <a:lnTo>
                    <a:pt x="319" y="574"/>
                  </a:lnTo>
                  <a:lnTo>
                    <a:pt x="316" y="572"/>
                  </a:lnTo>
                  <a:lnTo>
                    <a:pt x="314" y="572"/>
                  </a:lnTo>
                  <a:lnTo>
                    <a:pt x="309" y="572"/>
                  </a:lnTo>
                  <a:lnTo>
                    <a:pt x="307" y="572"/>
                  </a:lnTo>
                  <a:lnTo>
                    <a:pt x="307" y="574"/>
                  </a:lnTo>
                  <a:lnTo>
                    <a:pt x="305" y="574"/>
                  </a:lnTo>
                  <a:lnTo>
                    <a:pt x="305" y="577"/>
                  </a:lnTo>
                  <a:lnTo>
                    <a:pt x="302" y="577"/>
                  </a:lnTo>
                  <a:lnTo>
                    <a:pt x="298" y="577"/>
                  </a:lnTo>
                  <a:lnTo>
                    <a:pt x="298" y="574"/>
                  </a:lnTo>
                  <a:lnTo>
                    <a:pt x="298" y="572"/>
                  </a:lnTo>
                  <a:lnTo>
                    <a:pt x="295" y="572"/>
                  </a:lnTo>
                  <a:lnTo>
                    <a:pt x="293" y="574"/>
                  </a:lnTo>
                  <a:lnTo>
                    <a:pt x="288" y="574"/>
                  </a:lnTo>
                  <a:lnTo>
                    <a:pt x="286" y="574"/>
                  </a:lnTo>
                  <a:lnTo>
                    <a:pt x="281" y="574"/>
                  </a:lnTo>
                  <a:lnTo>
                    <a:pt x="281" y="577"/>
                  </a:lnTo>
                  <a:lnTo>
                    <a:pt x="279" y="577"/>
                  </a:lnTo>
                  <a:lnTo>
                    <a:pt x="279" y="579"/>
                  </a:lnTo>
                  <a:lnTo>
                    <a:pt x="281" y="581"/>
                  </a:lnTo>
                  <a:lnTo>
                    <a:pt x="279" y="581"/>
                  </a:lnTo>
                  <a:lnTo>
                    <a:pt x="279" y="584"/>
                  </a:lnTo>
                  <a:lnTo>
                    <a:pt x="274" y="581"/>
                  </a:lnTo>
                  <a:lnTo>
                    <a:pt x="272" y="581"/>
                  </a:lnTo>
                  <a:lnTo>
                    <a:pt x="262" y="593"/>
                  </a:lnTo>
                  <a:lnTo>
                    <a:pt x="262" y="593"/>
                  </a:lnTo>
                  <a:lnTo>
                    <a:pt x="267" y="596"/>
                  </a:lnTo>
                  <a:lnTo>
                    <a:pt x="269" y="596"/>
                  </a:lnTo>
                  <a:lnTo>
                    <a:pt x="265" y="600"/>
                  </a:lnTo>
                  <a:lnTo>
                    <a:pt x="265" y="603"/>
                  </a:lnTo>
                  <a:lnTo>
                    <a:pt x="265" y="605"/>
                  </a:lnTo>
                  <a:lnTo>
                    <a:pt x="253" y="600"/>
                  </a:lnTo>
                  <a:lnTo>
                    <a:pt x="250" y="605"/>
                  </a:lnTo>
                  <a:lnTo>
                    <a:pt x="262" y="607"/>
                  </a:lnTo>
                  <a:lnTo>
                    <a:pt x="260" y="612"/>
                  </a:lnTo>
                  <a:lnTo>
                    <a:pt x="248" y="607"/>
                  </a:lnTo>
                  <a:lnTo>
                    <a:pt x="243" y="612"/>
                  </a:lnTo>
                  <a:lnTo>
                    <a:pt x="257" y="617"/>
                  </a:lnTo>
                  <a:lnTo>
                    <a:pt x="257" y="619"/>
                  </a:lnTo>
                  <a:lnTo>
                    <a:pt x="255" y="619"/>
                  </a:lnTo>
                  <a:lnTo>
                    <a:pt x="253" y="619"/>
                  </a:lnTo>
                  <a:lnTo>
                    <a:pt x="248" y="617"/>
                  </a:lnTo>
                  <a:lnTo>
                    <a:pt x="248" y="619"/>
                  </a:lnTo>
                  <a:lnTo>
                    <a:pt x="253" y="622"/>
                  </a:lnTo>
                  <a:lnTo>
                    <a:pt x="253" y="624"/>
                  </a:lnTo>
                  <a:lnTo>
                    <a:pt x="250" y="626"/>
                  </a:lnTo>
                  <a:lnTo>
                    <a:pt x="248" y="631"/>
                  </a:lnTo>
                  <a:lnTo>
                    <a:pt x="236" y="626"/>
                  </a:lnTo>
                  <a:lnTo>
                    <a:pt x="234" y="629"/>
                  </a:lnTo>
                  <a:lnTo>
                    <a:pt x="231" y="631"/>
                  </a:lnTo>
                  <a:lnTo>
                    <a:pt x="243" y="636"/>
                  </a:lnTo>
                  <a:lnTo>
                    <a:pt x="243" y="640"/>
                  </a:lnTo>
                  <a:lnTo>
                    <a:pt x="229" y="636"/>
                  </a:lnTo>
                  <a:lnTo>
                    <a:pt x="227" y="638"/>
                  </a:lnTo>
                  <a:lnTo>
                    <a:pt x="224" y="643"/>
                  </a:lnTo>
                  <a:lnTo>
                    <a:pt x="239" y="648"/>
                  </a:lnTo>
                  <a:lnTo>
                    <a:pt x="239" y="650"/>
                  </a:lnTo>
                  <a:lnTo>
                    <a:pt x="222" y="645"/>
                  </a:lnTo>
                  <a:lnTo>
                    <a:pt x="220" y="650"/>
                  </a:lnTo>
                  <a:lnTo>
                    <a:pt x="246" y="657"/>
                  </a:lnTo>
                  <a:lnTo>
                    <a:pt x="243" y="662"/>
                  </a:lnTo>
                  <a:lnTo>
                    <a:pt x="239" y="659"/>
                  </a:lnTo>
                  <a:lnTo>
                    <a:pt x="239" y="662"/>
                  </a:lnTo>
                  <a:lnTo>
                    <a:pt x="231" y="659"/>
                  </a:lnTo>
                  <a:lnTo>
                    <a:pt x="217" y="655"/>
                  </a:lnTo>
                  <a:lnTo>
                    <a:pt x="215" y="659"/>
                  </a:lnTo>
                  <a:lnTo>
                    <a:pt x="229" y="664"/>
                  </a:lnTo>
                  <a:lnTo>
                    <a:pt x="227" y="666"/>
                  </a:lnTo>
                  <a:lnTo>
                    <a:pt x="210" y="664"/>
                  </a:lnTo>
                  <a:lnTo>
                    <a:pt x="208" y="666"/>
                  </a:lnTo>
                  <a:lnTo>
                    <a:pt x="222" y="671"/>
                  </a:lnTo>
                  <a:lnTo>
                    <a:pt x="220" y="673"/>
                  </a:lnTo>
                  <a:lnTo>
                    <a:pt x="205" y="671"/>
                  </a:lnTo>
                  <a:lnTo>
                    <a:pt x="203" y="676"/>
                  </a:lnTo>
                  <a:lnTo>
                    <a:pt x="215" y="678"/>
                  </a:lnTo>
                  <a:lnTo>
                    <a:pt x="215" y="681"/>
                  </a:lnTo>
                  <a:lnTo>
                    <a:pt x="215" y="683"/>
                  </a:lnTo>
                  <a:lnTo>
                    <a:pt x="210" y="683"/>
                  </a:lnTo>
                  <a:lnTo>
                    <a:pt x="208" y="681"/>
                  </a:lnTo>
                  <a:lnTo>
                    <a:pt x="205" y="683"/>
                  </a:lnTo>
                  <a:lnTo>
                    <a:pt x="203" y="683"/>
                  </a:lnTo>
                  <a:lnTo>
                    <a:pt x="201" y="681"/>
                  </a:lnTo>
                  <a:lnTo>
                    <a:pt x="198" y="683"/>
                  </a:lnTo>
                  <a:lnTo>
                    <a:pt x="177" y="695"/>
                  </a:lnTo>
                  <a:lnTo>
                    <a:pt x="179" y="697"/>
                  </a:lnTo>
                  <a:lnTo>
                    <a:pt x="187" y="695"/>
                  </a:lnTo>
                  <a:lnTo>
                    <a:pt x="189" y="699"/>
                  </a:lnTo>
                  <a:lnTo>
                    <a:pt x="194" y="702"/>
                  </a:lnTo>
                  <a:lnTo>
                    <a:pt x="187" y="707"/>
                  </a:lnTo>
                  <a:lnTo>
                    <a:pt x="179" y="714"/>
                  </a:lnTo>
                  <a:lnTo>
                    <a:pt x="172" y="718"/>
                  </a:lnTo>
                  <a:lnTo>
                    <a:pt x="168" y="716"/>
                  </a:lnTo>
                  <a:lnTo>
                    <a:pt x="168" y="714"/>
                  </a:lnTo>
                  <a:lnTo>
                    <a:pt x="165" y="711"/>
                  </a:lnTo>
                  <a:lnTo>
                    <a:pt x="177" y="704"/>
                  </a:lnTo>
                  <a:lnTo>
                    <a:pt x="177" y="702"/>
                  </a:lnTo>
                  <a:lnTo>
                    <a:pt x="175" y="699"/>
                  </a:lnTo>
                  <a:lnTo>
                    <a:pt x="172" y="699"/>
                  </a:lnTo>
                  <a:lnTo>
                    <a:pt x="161" y="707"/>
                  </a:lnTo>
                  <a:lnTo>
                    <a:pt x="158" y="707"/>
                  </a:lnTo>
                  <a:lnTo>
                    <a:pt x="158" y="709"/>
                  </a:lnTo>
                  <a:lnTo>
                    <a:pt x="149" y="716"/>
                  </a:lnTo>
                  <a:lnTo>
                    <a:pt x="146" y="718"/>
                  </a:lnTo>
                  <a:lnTo>
                    <a:pt x="144" y="716"/>
                  </a:lnTo>
                  <a:lnTo>
                    <a:pt x="137" y="721"/>
                  </a:lnTo>
                  <a:lnTo>
                    <a:pt x="137" y="721"/>
                  </a:lnTo>
                  <a:lnTo>
                    <a:pt x="135" y="721"/>
                  </a:lnTo>
                  <a:lnTo>
                    <a:pt x="135" y="725"/>
                  </a:lnTo>
                  <a:lnTo>
                    <a:pt x="139" y="725"/>
                  </a:lnTo>
                  <a:lnTo>
                    <a:pt x="142" y="728"/>
                  </a:lnTo>
                  <a:lnTo>
                    <a:pt x="142" y="733"/>
                  </a:lnTo>
                  <a:lnTo>
                    <a:pt x="137" y="733"/>
                  </a:lnTo>
                  <a:lnTo>
                    <a:pt x="137" y="737"/>
                  </a:lnTo>
                  <a:lnTo>
                    <a:pt x="132" y="737"/>
                  </a:lnTo>
                  <a:lnTo>
                    <a:pt x="132" y="740"/>
                  </a:lnTo>
                  <a:lnTo>
                    <a:pt x="137" y="740"/>
                  </a:lnTo>
                  <a:lnTo>
                    <a:pt x="144" y="740"/>
                  </a:lnTo>
                  <a:lnTo>
                    <a:pt x="144" y="742"/>
                  </a:lnTo>
                  <a:lnTo>
                    <a:pt x="144" y="744"/>
                  </a:lnTo>
                  <a:lnTo>
                    <a:pt x="142" y="744"/>
                  </a:lnTo>
                  <a:lnTo>
                    <a:pt x="139" y="744"/>
                  </a:lnTo>
                  <a:lnTo>
                    <a:pt x="139" y="747"/>
                  </a:lnTo>
                  <a:lnTo>
                    <a:pt x="142" y="747"/>
                  </a:lnTo>
                  <a:lnTo>
                    <a:pt x="144" y="749"/>
                  </a:lnTo>
                  <a:lnTo>
                    <a:pt x="144" y="751"/>
                  </a:lnTo>
                  <a:lnTo>
                    <a:pt x="142" y="754"/>
                  </a:lnTo>
                  <a:lnTo>
                    <a:pt x="144" y="756"/>
                  </a:lnTo>
                  <a:lnTo>
                    <a:pt x="149" y="759"/>
                  </a:lnTo>
                  <a:lnTo>
                    <a:pt x="139" y="768"/>
                  </a:lnTo>
                  <a:lnTo>
                    <a:pt x="142" y="768"/>
                  </a:lnTo>
                  <a:lnTo>
                    <a:pt x="149" y="761"/>
                  </a:lnTo>
                  <a:lnTo>
                    <a:pt x="156" y="754"/>
                  </a:lnTo>
                  <a:lnTo>
                    <a:pt x="161" y="751"/>
                  </a:lnTo>
                  <a:lnTo>
                    <a:pt x="163" y="754"/>
                  </a:lnTo>
                  <a:lnTo>
                    <a:pt x="151" y="763"/>
                  </a:lnTo>
                  <a:lnTo>
                    <a:pt x="158" y="768"/>
                  </a:lnTo>
                  <a:lnTo>
                    <a:pt x="165" y="761"/>
                  </a:lnTo>
                  <a:lnTo>
                    <a:pt x="170" y="759"/>
                  </a:lnTo>
                  <a:lnTo>
                    <a:pt x="172" y="761"/>
                  </a:lnTo>
                  <a:lnTo>
                    <a:pt x="165" y="768"/>
                  </a:lnTo>
                  <a:lnTo>
                    <a:pt x="168" y="770"/>
                  </a:lnTo>
                  <a:lnTo>
                    <a:pt x="165" y="770"/>
                  </a:lnTo>
                  <a:lnTo>
                    <a:pt x="163" y="773"/>
                  </a:lnTo>
                  <a:lnTo>
                    <a:pt x="165" y="773"/>
                  </a:lnTo>
                  <a:lnTo>
                    <a:pt x="168" y="773"/>
                  </a:lnTo>
                  <a:lnTo>
                    <a:pt x="172" y="775"/>
                  </a:lnTo>
                  <a:lnTo>
                    <a:pt x="175" y="775"/>
                  </a:lnTo>
                  <a:lnTo>
                    <a:pt x="177" y="775"/>
                  </a:lnTo>
                  <a:lnTo>
                    <a:pt x="179" y="775"/>
                  </a:lnTo>
                  <a:lnTo>
                    <a:pt x="179" y="777"/>
                  </a:lnTo>
                  <a:lnTo>
                    <a:pt x="182" y="777"/>
                  </a:lnTo>
                  <a:lnTo>
                    <a:pt x="179" y="777"/>
                  </a:lnTo>
                  <a:lnTo>
                    <a:pt x="182" y="780"/>
                  </a:lnTo>
                  <a:lnTo>
                    <a:pt x="184" y="780"/>
                  </a:lnTo>
                  <a:lnTo>
                    <a:pt x="184" y="785"/>
                  </a:lnTo>
                  <a:lnTo>
                    <a:pt x="187" y="785"/>
                  </a:lnTo>
                  <a:lnTo>
                    <a:pt x="189" y="785"/>
                  </a:lnTo>
                  <a:lnTo>
                    <a:pt x="189" y="787"/>
                  </a:lnTo>
                  <a:lnTo>
                    <a:pt x="184" y="787"/>
                  </a:lnTo>
                  <a:lnTo>
                    <a:pt x="177" y="806"/>
                  </a:lnTo>
                  <a:lnTo>
                    <a:pt x="154" y="806"/>
                  </a:lnTo>
                  <a:lnTo>
                    <a:pt x="154" y="811"/>
                  </a:lnTo>
                  <a:lnTo>
                    <a:pt x="151" y="811"/>
                  </a:lnTo>
                  <a:lnTo>
                    <a:pt x="149" y="811"/>
                  </a:lnTo>
                  <a:lnTo>
                    <a:pt x="156" y="813"/>
                  </a:lnTo>
                  <a:lnTo>
                    <a:pt x="182" y="808"/>
                  </a:lnTo>
                  <a:lnTo>
                    <a:pt x="191" y="787"/>
                  </a:lnTo>
                  <a:lnTo>
                    <a:pt x="205" y="787"/>
                  </a:lnTo>
                  <a:lnTo>
                    <a:pt x="203" y="796"/>
                  </a:lnTo>
                  <a:lnTo>
                    <a:pt x="205" y="796"/>
                  </a:lnTo>
                  <a:lnTo>
                    <a:pt x="208" y="787"/>
                  </a:lnTo>
                  <a:lnTo>
                    <a:pt x="210" y="787"/>
                  </a:lnTo>
                  <a:lnTo>
                    <a:pt x="213" y="780"/>
                  </a:lnTo>
                  <a:lnTo>
                    <a:pt x="217" y="775"/>
                  </a:lnTo>
                  <a:lnTo>
                    <a:pt x="220" y="777"/>
                  </a:lnTo>
                  <a:lnTo>
                    <a:pt x="217" y="782"/>
                  </a:lnTo>
                  <a:lnTo>
                    <a:pt x="213" y="792"/>
                  </a:lnTo>
                  <a:lnTo>
                    <a:pt x="215" y="792"/>
                  </a:lnTo>
                  <a:lnTo>
                    <a:pt x="217" y="792"/>
                  </a:lnTo>
                  <a:lnTo>
                    <a:pt x="220" y="792"/>
                  </a:lnTo>
                  <a:lnTo>
                    <a:pt x="222" y="792"/>
                  </a:lnTo>
                  <a:lnTo>
                    <a:pt x="224" y="794"/>
                  </a:lnTo>
                  <a:lnTo>
                    <a:pt x="227" y="794"/>
                  </a:lnTo>
                  <a:lnTo>
                    <a:pt x="231" y="796"/>
                  </a:lnTo>
                  <a:lnTo>
                    <a:pt x="231" y="794"/>
                  </a:lnTo>
                  <a:lnTo>
                    <a:pt x="236" y="787"/>
                  </a:lnTo>
                  <a:lnTo>
                    <a:pt x="241" y="789"/>
                  </a:lnTo>
                  <a:lnTo>
                    <a:pt x="243" y="785"/>
                  </a:lnTo>
                  <a:lnTo>
                    <a:pt x="248" y="787"/>
                  </a:lnTo>
                  <a:lnTo>
                    <a:pt x="250" y="782"/>
                  </a:lnTo>
                  <a:lnTo>
                    <a:pt x="253" y="777"/>
                  </a:lnTo>
                  <a:lnTo>
                    <a:pt x="255" y="775"/>
                  </a:lnTo>
                  <a:lnTo>
                    <a:pt x="257" y="773"/>
                  </a:lnTo>
                  <a:lnTo>
                    <a:pt x="257" y="770"/>
                  </a:lnTo>
                  <a:lnTo>
                    <a:pt x="260" y="773"/>
                  </a:lnTo>
                  <a:lnTo>
                    <a:pt x="257" y="777"/>
                  </a:lnTo>
                  <a:lnTo>
                    <a:pt x="257" y="780"/>
                  </a:lnTo>
                  <a:lnTo>
                    <a:pt x="257" y="782"/>
                  </a:lnTo>
                  <a:lnTo>
                    <a:pt x="260" y="782"/>
                  </a:lnTo>
                  <a:lnTo>
                    <a:pt x="257" y="785"/>
                  </a:lnTo>
                  <a:lnTo>
                    <a:pt x="255" y="787"/>
                  </a:lnTo>
                  <a:lnTo>
                    <a:pt x="257" y="789"/>
                  </a:lnTo>
                  <a:lnTo>
                    <a:pt x="253" y="792"/>
                  </a:lnTo>
                  <a:lnTo>
                    <a:pt x="250" y="794"/>
                  </a:lnTo>
                  <a:lnTo>
                    <a:pt x="246" y="794"/>
                  </a:lnTo>
                  <a:lnTo>
                    <a:pt x="241" y="796"/>
                  </a:lnTo>
                  <a:lnTo>
                    <a:pt x="243" y="796"/>
                  </a:lnTo>
                  <a:lnTo>
                    <a:pt x="241" y="799"/>
                  </a:lnTo>
                  <a:lnTo>
                    <a:pt x="239" y="799"/>
                  </a:lnTo>
                  <a:lnTo>
                    <a:pt x="236" y="799"/>
                  </a:lnTo>
                  <a:lnTo>
                    <a:pt x="231" y="801"/>
                  </a:lnTo>
                  <a:lnTo>
                    <a:pt x="253" y="813"/>
                  </a:lnTo>
                  <a:lnTo>
                    <a:pt x="253" y="815"/>
                  </a:lnTo>
                  <a:lnTo>
                    <a:pt x="250" y="815"/>
                  </a:lnTo>
                  <a:lnTo>
                    <a:pt x="250" y="818"/>
                  </a:lnTo>
                  <a:lnTo>
                    <a:pt x="248" y="818"/>
                  </a:lnTo>
                  <a:lnTo>
                    <a:pt x="248" y="820"/>
                  </a:lnTo>
                  <a:lnTo>
                    <a:pt x="246" y="822"/>
                  </a:lnTo>
                  <a:lnTo>
                    <a:pt x="243" y="822"/>
                  </a:lnTo>
                  <a:lnTo>
                    <a:pt x="220" y="808"/>
                  </a:lnTo>
                  <a:lnTo>
                    <a:pt x="217" y="813"/>
                  </a:lnTo>
                  <a:lnTo>
                    <a:pt x="224" y="815"/>
                  </a:lnTo>
                  <a:lnTo>
                    <a:pt x="222" y="818"/>
                  </a:lnTo>
                  <a:lnTo>
                    <a:pt x="229" y="822"/>
                  </a:lnTo>
                  <a:lnTo>
                    <a:pt x="227" y="825"/>
                  </a:lnTo>
                  <a:lnTo>
                    <a:pt x="229" y="827"/>
                  </a:lnTo>
                  <a:lnTo>
                    <a:pt x="227" y="829"/>
                  </a:lnTo>
                  <a:lnTo>
                    <a:pt x="224" y="827"/>
                  </a:lnTo>
                  <a:lnTo>
                    <a:pt x="222" y="825"/>
                  </a:lnTo>
                  <a:lnTo>
                    <a:pt x="224" y="825"/>
                  </a:lnTo>
                  <a:lnTo>
                    <a:pt x="227" y="825"/>
                  </a:lnTo>
                  <a:lnTo>
                    <a:pt x="224" y="822"/>
                  </a:lnTo>
                  <a:lnTo>
                    <a:pt x="215" y="818"/>
                  </a:lnTo>
                  <a:lnTo>
                    <a:pt x="213" y="818"/>
                  </a:lnTo>
                  <a:lnTo>
                    <a:pt x="215" y="820"/>
                  </a:lnTo>
                  <a:lnTo>
                    <a:pt x="213" y="820"/>
                  </a:lnTo>
                  <a:lnTo>
                    <a:pt x="215" y="822"/>
                  </a:lnTo>
                  <a:lnTo>
                    <a:pt x="213" y="822"/>
                  </a:lnTo>
                  <a:lnTo>
                    <a:pt x="213" y="825"/>
                  </a:lnTo>
                  <a:lnTo>
                    <a:pt x="215" y="825"/>
                  </a:lnTo>
                  <a:lnTo>
                    <a:pt x="217" y="827"/>
                  </a:lnTo>
                  <a:lnTo>
                    <a:pt x="220" y="827"/>
                  </a:lnTo>
                  <a:lnTo>
                    <a:pt x="220" y="829"/>
                  </a:lnTo>
                  <a:lnTo>
                    <a:pt x="222" y="829"/>
                  </a:lnTo>
                  <a:lnTo>
                    <a:pt x="224" y="829"/>
                  </a:lnTo>
                  <a:lnTo>
                    <a:pt x="224" y="832"/>
                  </a:lnTo>
                  <a:lnTo>
                    <a:pt x="215" y="827"/>
                  </a:lnTo>
                  <a:lnTo>
                    <a:pt x="213" y="829"/>
                  </a:lnTo>
                  <a:lnTo>
                    <a:pt x="198" y="820"/>
                  </a:lnTo>
                  <a:lnTo>
                    <a:pt x="194" y="820"/>
                  </a:lnTo>
                  <a:lnTo>
                    <a:pt x="187" y="825"/>
                  </a:lnTo>
                  <a:lnTo>
                    <a:pt x="189" y="825"/>
                  </a:lnTo>
                  <a:lnTo>
                    <a:pt x="205" y="834"/>
                  </a:lnTo>
                  <a:lnTo>
                    <a:pt x="205" y="837"/>
                  </a:lnTo>
                  <a:lnTo>
                    <a:pt x="198" y="841"/>
                  </a:lnTo>
                  <a:lnTo>
                    <a:pt x="189" y="837"/>
                  </a:lnTo>
                  <a:lnTo>
                    <a:pt x="175" y="829"/>
                  </a:lnTo>
                  <a:lnTo>
                    <a:pt x="170" y="829"/>
                  </a:lnTo>
                  <a:lnTo>
                    <a:pt x="165" y="832"/>
                  </a:lnTo>
                  <a:lnTo>
                    <a:pt x="184" y="841"/>
                  </a:lnTo>
                  <a:lnTo>
                    <a:pt x="182" y="844"/>
                  </a:lnTo>
                  <a:lnTo>
                    <a:pt x="179" y="846"/>
                  </a:lnTo>
                  <a:lnTo>
                    <a:pt x="175" y="844"/>
                  </a:lnTo>
                  <a:lnTo>
                    <a:pt x="168" y="839"/>
                  </a:lnTo>
                  <a:lnTo>
                    <a:pt x="165" y="839"/>
                  </a:lnTo>
                  <a:lnTo>
                    <a:pt x="156" y="834"/>
                  </a:lnTo>
                  <a:lnTo>
                    <a:pt x="149" y="839"/>
                  </a:lnTo>
                  <a:lnTo>
                    <a:pt x="146" y="841"/>
                  </a:lnTo>
                  <a:lnTo>
                    <a:pt x="163" y="853"/>
                  </a:lnTo>
                  <a:lnTo>
                    <a:pt x="161" y="855"/>
                  </a:lnTo>
                  <a:lnTo>
                    <a:pt x="158" y="858"/>
                  </a:lnTo>
                  <a:lnTo>
                    <a:pt x="146" y="848"/>
                  </a:lnTo>
                  <a:lnTo>
                    <a:pt x="144" y="848"/>
                  </a:lnTo>
                  <a:lnTo>
                    <a:pt x="146" y="851"/>
                  </a:lnTo>
                  <a:lnTo>
                    <a:pt x="144" y="851"/>
                  </a:lnTo>
                  <a:lnTo>
                    <a:pt x="156" y="860"/>
                  </a:lnTo>
                  <a:lnTo>
                    <a:pt x="154" y="863"/>
                  </a:lnTo>
                  <a:lnTo>
                    <a:pt x="139" y="851"/>
                  </a:lnTo>
                  <a:lnTo>
                    <a:pt x="137" y="853"/>
                  </a:lnTo>
                  <a:lnTo>
                    <a:pt x="137" y="855"/>
                  </a:lnTo>
                  <a:lnTo>
                    <a:pt x="151" y="865"/>
                  </a:lnTo>
                  <a:lnTo>
                    <a:pt x="149" y="867"/>
                  </a:lnTo>
                  <a:lnTo>
                    <a:pt x="149" y="867"/>
                  </a:lnTo>
                  <a:lnTo>
                    <a:pt x="132" y="860"/>
                  </a:lnTo>
                  <a:lnTo>
                    <a:pt x="146" y="870"/>
                  </a:lnTo>
                  <a:lnTo>
                    <a:pt x="149" y="870"/>
                  </a:lnTo>
                  <a:lnTo>
                    <a:pt x="144" y="874"/>
                  </a:lnTo>
                  <a:lnTo>
                    <a:pt x="130" y="867"/>
                  </a:lnTo>
                  <a:lnTo>
                    <a:pt x="130" y="870"/>
                  </a:lnTo>
                  <a:lnTo>
                    <a:pt x="142" y="877"/>
                  </a:lnTo>
                  <a:lnTo>
                    <a:pt x="139" y="879"/>
                  </a:lnTo>
                  <a:lnTo>
                    <a:pt x="137" y="877"/>
                  </a:lnTo>
                  <a:lnTo>
                    <a:pt x="135" y="877"/>
                  </a:lnTo>
                  <a:lnTo>
                    <a:pt x="132" y="874"/>
                  </a:lnTo>
                  <a:lnTo>
                    <a:pt x="130" y="874"/>
                  </a:lnTo>
                  <a:lnTo>
                    <a:pt x="128" y="874"/>
                  </a:lnTo>
                  <a:lnTo>
                    <a:pt x="128" y="872"/>
                  </a:lnTo>
                  <a:lnTo>
                    <a:pt x="125" y="872"/>
                  </a:lnTo>
                  <a:lnTo>
                    <a:pt x="120" y="870"/>
                  </a:lnTo>
                  <a:lnTo>
                    <a:pt x="120" y="872"/>
                  </a:lnTo>
                  <a:lnTo>
                    <a:pt x="123" y="874"/>
                  </a:lnTo>
                  <a:lnTo>
                    <a:pt x="123" y="877"/>
                  </a:lnTo>
                  <a:lnTo>
                    <a:pt x="120" y="877"/>
                  </a:lnTo>
                  <a:lnTo>
                    <a:pt x="120" y="879"/>
                  </a:lnTo>
                  <a:lnTo>
                    <a:pt x="118" y="879"/>
                  </a:lnTo>
                  <a:lnTo>
                    <a:pt x="111" y="874"/>
                  </a:lnTo>
                  <a:lnTo>
                    <a:pt x="123" y="884"/>
                  </a:lnTo>
                  <a:lnTo>
                    <a:pt x="120" y="886"/>
                  </a:lnTo>
                  <a:lnTo>
                    <a:pt x="118" y="886"/>
                  </a:lnTo>
                  <a:lnTo>
                    <a:pt x="113" y="884"/>
                  </a:lnTo>
                  <a:lnTo>
                    <a:pt x="113" y="881"/>
                  </a:lnTo>
                  <a:lnTo>
                    <a:pt x="111" y="881"/>
                  </a:lnTo>
                  <a:lnTo>
                    <a:pt x="109" y="881"/>
                  </a:lnTo>
                  <a:lnTo>
                    <a:pt x="106" y="881"/>
                  </a:lnTo>
                  <a:lnTo>
                    <a:pt x="118" y="889"/>
                  </a:lnTo>
                  <a:lnTo>
                    <a:pt x="116" y="889"/>
                  </a:lnTo>
                  <a:lnTo>
                    <a:pt x="123" y="891"/>
                  </a:lnTo>
                  <a:lnTo>
                    <a:pt x="118" y="889"/>
                  </a:lnTo>
                  <a:lnTo>
                    <a:pt x="125" y="891"/>
                  </a:lnTo>
                  <a:lnTo>
                    <a:pt x="123" y="893"/>
                  </a:lnTo>
                  <a:lnTo>
                    <a:pt x="120" y="893"/>
                  </a:lnTo>
                  <a:lnTo>
                    <a:pt x="116" y="891"/>
                  </a:lnTo>
                  <a:lnTo>
                    <a:pt x="113" y="891"/>
                  </a:lnTo>
                  <a:lnTo>
                    <a:pt x="111" y="891"/>
                  </a:lnTo>
                  <a:lnTo>
                    <a:pt x="109" y="891"/>
                  </a:lnTo>
                  <a:lnTo>
                    <a:pt x="106" y="889"/>
                  </a:lnTo>
                  <a:lnTo>
                    <a:pt x="104" y="891"/>
                  </a:lnTo>
                  <a:lnTo>
                    <a:pt x="104" y="893"/>
                  </a:lnTo>
                  <a:lnTo>
                    <a:pt x="102" y="893"/>
                  </a:lnTo>
                  <a:lnTo>
                    <a:pt x="97" y="900"/>
                  </a:lnTo>
                  <a:lnTo>
                    <a:pt x="99" y="907"/>
                  </a:lnTo>
                  <a:lnTo>
                    <a:pt x="106" y="912"/>
                  </a:lnTo>
                  <a:lnTo>
                    <a:pt x="104" y="914"/>
                  </a:lnTo>
                  <a:lnTo>
                    <a:pt x="102" y="917"/>
                  </a:lnTo>
                  <a:lnTo>
                    <a:pt x="99" y="919"/>
                  </a:lnTo>
                  <a:lnTo>
                    <a:pt x="97" y="917"/>
                  </a:lnTo>
                  <a:lnTo>
                    <a:pt x="94" y="919"/>
                  </a:lnTo>
                  <a:lnTo>
                    <a:pt x="76" y="905"/>
                  </a:lnTo>
                  <a:lnTo>
                    <a:pt x="73" y="907"/>
                  </a:lnTo>
                  <a:lnTo>
                    <a:pt x="94" y="922"/>
                  </a:lnTo>
                  <a:lnTo>
                    <a:pt x="90" y="929"/>
                  </a:lnTo>
                  <a:lnTo>
                    <a:pt x="85" y="931"/>
                  </a:lnTo>
                  <a:lnTo>
                    <a:pt x="83" y="936"/>
                  </a:lnTo>
                  <a:lnTo>
                    <a:pt x="80" y="933"/>
                  </a:lnTo>
                  <a:lnTo>
                    <a:pt x="78" y="931"/>
                  </a:lnTo>
                  <a:lnTo>
                    <a:pt x="76" y="931"/>
                  </a:lnTo>
                  <a:lnTo>
                    <a:pt x="78" y="933"/>
                  </a:lnTo>
                  <a:lnTo>
                    <a:pt x="68" y="926"/>
                  </a:lnTo>
                  <a:lnTo>
                    <a:pt x="61" y="933"/>
                  </a:lnTo>
                  <a:lnTo>
                    <a:pt x="59" y="936"/>
                  </a:lnTo>
                  <a:lnTo>
                    <a:pt x="57" y="936"/>
                  </a:lnTo>
                  <a:lnTo>
                    <a:pt x="57" y="938"/>
                  </a:lnTo>
                  <a:lnTo>
                    <a:pt x="54" y="936"/>
                  </a:lnTo>
                  <a:lnTo>
                    <a:pt x="54" y="938"/>
                  </a:lnTo>
                  <a:lnTo>
                    <a:pt x="45" y="933"/>
                  </a:lnTo>
                  <a:lnTo>
                    <a:pt x="43" y="936"/>
                  </a:lnTo>
                  <a:lnTo>
                    <a:pt x="33" y="948"/>
                  </a:lnTo>
                  <a:lnTo>
                    <a:pt x="31" y="948"/>
                  </a:lnTo>
                  <a:lnTo>
                    <a:pt x="33" y="950"/>
                  </a:lnTo>
                  <a:lnTo>
                    <a:pt x="35" y="952"/>
                  </a:lnTo>
                  <a:lnTo>
                    <a:pt x="35" y="955"/>
                  </a:lnTo>
                  <a:lnTo>
                    <a:pt x="35" y="955"/>
                  </a:lnTo>
                  <a:lnTo>
                    <a:pt x="35" y="957"/>
                  </a:lnTo>
                  <a:lnTo>
                    <a:pt x="35" y="959"/>
                  </a:lnTo>
                  <a:lnTo>
                    <a:pt x="33" y="959"/>
                  </a:lnTo>
                  <a:lnTo>
                    <a:pt x="33" y="962"/>
                  </a:lnTo>
                  <a:lnTo>
                    <a:pt x="33" y="964"/>
                  </a:lnTo>
                  <a:lnTo>
                    <a:pt x="19" y="959"/>
                  </a:lnTo>
                  <a:lnTo>
                    <a:pt x="31" y="964"/>
                  </a:lnTo>
                  <a:lnTo>
                    <a:pt x="28" y="969"/>
                  </a:lnTo>
                  <a:lnTo>
                    <a:pt x="28" y="971"/>
                  </a:lnTo>
                  <a:lnTo>
                    <a:pt x="26" y="976"/>
                  </a:lnTo>
                  <a:lnTo>
                    <a:pt x="24" y="981"/>
                  </a:lnTo>
                  <a:lnTo>
                    <a:pt x="21" y="985"/>
                  </a:lnTo>
                  <a:lnTo>
                    <a:pt x="17" y="995"/>
                  </a:lnTo>
                  <a:lnTo>
                    <a:pt x="12" y="1002"/>
                  </a:lnTo>
                  <a:lnTo>
                    <a:pt x="9" y="1004"/>
                  </a:lnTo>
                  <a:lnTo>
                    <a:pt x="9" y="1007"/>
                  </a:lnTo>
                  <a:lnTo>
                    <a:pt x="7" y="1011"/>
                  </a:lnTo>
                  <a:lnTo>
                    <a:pt x="7" y="1014"/>
                  </a:lnTo>
                  <a:lnTo>
                    <a:pt x="5" y="1014"/>
                  </a:lnTo>
                  <a:lnTo>
                    <a:pt x="5" y="1016"/>
                  </a:lnTo>
                  <a:lnTo>
                    <a:pt x="5" y="1018"/>
                  </a:lnTo>
                  <a:lnTo>
                    <a:pt x="5" y="1023"/>
                  </a:lnTo>
                  <a:lnTo>
                    <a:pt x="2" y="1023"/>
                  </a:lnTo>
                  <a:lnTo>
                    <a:pt x="2" y="1028"/>
                  </a:lnTo>
                  <a:lnTo>
                    <a:pt x="2" y="1030"/>
                  </a:lnTo>
                  <a:lnTo>
                    <a:pt x="2" y="1037"/>
                  </a:lnTo>
                  <a:lnTo>
                    <a:pt x="2" y="1042"/>
                  </a:lnTo>
                  <a:lnTo>
                    <a:pt x="0" y="1047"/>
                  </a:lnTo>
                  <a:lnTo>
                    <a:pt x="0" y="1049"/>
                  </a:lnTo>
                  <a:lnTo>
                    <a:pt x="0" y="1052"/>
                  </a:lnTo>
                  <a:lnTo>
                    <a:pt x="0" y="1054"/>
                  </a:lnTo>
                  <a:lnTo>
                    <a:pt x="0" y="1056"/>
                  </a:lnTo>
                  <a:lnTo>
                    <a:pt x="0" y="1059"/>
                  </a:lnTo>
                  <a:lnTo>
                    <a:pt x="0" y="1059"/>
                  </a:lnTo>
                  <a:lnTo>
                    <a:pt x="0" y="1061"/>
                  </a:lnTo>
                  <a:lnTo>
                    <a:pt x="2" y="1063"/>
                  </a:lnTo>
                  <a:lnTo>
                    <a:pt x="2" y="1068"/>
                  </a:lnTo>
                  <a:lnTo>
                    <a:pt x="2" y="1070"/>
                  </a:lnTo>
                  <a:lnTo>
                    <a:pt x="2" y="1073"/>
                  </a:lnTo>
                  <a:lnTo>
                    <a:pt x="2" y="1075"/>
                  </a:lnTo>
                  <a:lnTo>
                    <a:pt x="2" y="1078"/>
                  </a:lnTo>
                  <a:lnTo>
                    <a:pt x="5" y="1085"/>
                  </a:lnTo>
                  <a:lnTo>
                    <a:pt x="5" y="1087"/>
                  </a:lnTo>
                  <a:lnTo>
                    <a:pt x="7" y="1092"/>
                  </a:lnTo>
                  <a:lnTo>
                    <a:pt x="7" y="1096"/>
                  </a:lnTo>
                  <a:lnTo>
                    <a:pt x="9" y="1104"/>
                  </a:lnTo>
                  <a:lnTo>
                    <a:pt x="9" y="1106"/>
                  </a:lnTo>
                  <a:lnTo>
                    <a:pt x="9" y="1108"/>
                  </a:lnTo>
                  <a:lnTo>
                    <a:pt x="12" y="1113"/>
                  </a:lnTo>
                  <a:lnTo>
                    <a:pt x="14" y="1115"/>
                  </a:lnTo>
                  <a:lnTo>
                    <a:pt x="17" y="1115"/>
                  </a:lnTo>
                  <a:lnTo>
                    <a:pt x="17" y="1118"/>
                  </a:lnTo>
                  <a:lnTo>
                    <a:pt x="19" y="1118"/>
                  </a:lnTo>
                  <a:lnTo>
                    <a:pt x="26" y="1125"/>
                  </a:lnTo>
                  <a:lnTo>
                    <a:pt x="28" y="1127"/>
                  </a:lnTo>
                  <a:lnTo>
                    <a:pt x="31" y="1127"/>
                  </a:lnTo>
                  <a:lnTo>
                    <a:pt x="31" y="1129"/>
                  </a:lnTo>
                  <a:lnTo>
                    <a:pt x="33" y="1132"/>
                  </a:lnTo>
                  <a:lnTo>
                    <a:pt x="33" y="1134"/>
                  </a:lnTo>
                  <a:lnTo>
                    <a:pt x="33" y="1137"/>
                  </a:lnTo>
                  <a:lnTo>
                    <a:pt x="35" y="1139"/>
                  </a:lnTo>
                  <a:lnTo>
                    <a:pt x="35" y="1141"/>
                  </a:lnTo>
                  <a:lnTo>
                    <a:pt x="35" y="1141"/>
                  </a:lnTo>
                  <a:lnTo>
                    <a:pt x="35" y="1144"/>
                  </a:lnTo>
                  <a:lnTo>
                    <a:pt x="38" y="1144"/>
                  </a:lnTo>
                  <a:lnTo>
                    <a:pt x="40" y="1144"/>
                  </a:lnTo>
                  <a:lnTo>
                    <a:pt x="40" y="1146"/>
                  </a:lnTo>
                  <a:lnTo>
                    <a:pt x="43" y="1146"/>
                  </a:lnTo>
                  <a:lnTo>
                    <a:pt x="43" y="1148"/>
                  </a:lnTo>
                  <a:lnTo>
                    <a:pt x="45" y="1151"/>
                  </a:lnTo>
                  <a:lnTo>
                    <a:pt x="47" y="1153"/>
                  </a:lnTo>
                  <a:lnTo>
                    <a:pt x="50" y="1155"/>
                  </a:lnTo>
                  <a:lnTo>
                    <a:pt x="54" y="1160"/>
                  </a:lnTo>
                  <a:lnTo>
                    <a:pt x="59" y="1163"/>
                  </a:lnTo>
                  <a:lnTo>
                    <a:pt x="61" y="1165"/>
                  </a:lnTo>
                  <a:lnTo>
                    <a:pt x="66" y="1167"/>
                  </a:lnTo>
                  <a:lnTo>
                    <a:pt x="71" y="1170"/>
                  </a:lnTo>
                  <a:lnTo>
                    <a:pt x="76" y="1170"/>
                  </a:lnTo>
                  <a:lnTo>
                    <a:pt x="99" y="1172"/>
                  </a:lnTo>
                  <a:lnTo>
                    <a:pt x="120" y="1174"/>
                  </a:lnTo>
                  <a:lnTo>
                    <a:pt x="123" y="1174"/>
                  </a:lnTo>
                  <a:lnTo>
                    <a:pt x="125" y="1174"/>
                  </a:lnTo>
                  <a:lnTo>
                    <a:pt x="128" y="1174"/>
                  </a:lnTo>
                  <a:lnTo>
                    <a:pt x="130" y="1177"/>
                  </a:lnTo>
                  <a:lnTo>
                    <a:pt x="132" y="1177"/>
                  </a:lnTo>
                  <a:lnTo>
                    <a:pt x="135" y="1179"/>
                  </a:lnTo>
                  <a:lnTo>
                    <a:pt x="137" y="1179"/>
                  </a:lnTo>
                  <a:lnTo>
                    <a:pt x="137" y="1181"/>
                  </a:lnTo>
                  <a:lnTo>
                    <a:pt x="142" y="1181"/>
                  </a:lnTo>
                  <a:lnTo>
                    <a:pt x="144" y="1181"/>
                  </a:lnTo>
                  <a:lnTo>
                    <a:pt x="146" y="1181"/>
                  </a:lnTo>
                  <a:lnTo>
                    <a:pt x="149" y="1181"/>
                  </a:lnTo>
                  <a:lnTo>
                    <a:pt x="149" y="1181"/>
                  </a:lnTo>
                  <a:lnTo>
                    <a:pt x="151" y="1181"/>
                  </a:lnTo>
                  <a:lnTo>
                    <a:pt x="154" y="1181"/>
                  </a:lnTo>
                  <a:lnTo>
                    <a:pt x="156" y="1181"/>
                  </a:lnTo>
                  <a:lnTo>
                    <a:pt x="158" y="1184"/>
                  </a:lnTo>
                  <a:lnTo>
                    <a:pt x="161" y="1184"/>
                  </a:lnTo>
                  <a:lnTo>
                    <a:pt x="165" y="1186"/>
                  </a:lnTo>
                  <a:lnTo>
                    <a:pt x="172" y="1186"/>
                  </a:lnTo>
                  <a:lnTo>
                    <a:pt x="175" y="1189"/>
                  </a:lnTo>
                  <a:lnTo>
                    <a:pt x="177" y="1189"/>
                  </a:lnTo>
                  <a:lnTo>
                    <a:pt x="179" y="1189"/>
                  </a:lnTo>
                  <a:lnTo>
                    <a:pt x="179" y="1191"/>
                  </a:lnTo>
                  <a:lnTo>
                    <a:pt x="182" y="1191"/>
                  </a:lnTo>
                  <a:lnTo>
                    <a:pt x="184" y="1191"/>
                  </a:lnTo>
                  <a:lnTo>
                    <a:pt x="187" y="1193"/>
                  </a:lnTo>
                  <a:lnTo>
                    <a:pt x="189" y="1193"/>
                  </a:lnTo>
                  <a:lnTo>
                    <a:pt x="191" y="1196"/>
                  </a:lnTo>
                  <a:lnTo>
                    <a:pt x="194" y="1196"/>
                  </a:lnTo>
                  <a:lnTo>
                    <a:pt x="196" y="1198"/>
                  </a:lnTo>
                  <a:lnTo>
                    <a:pt x="201" y="1200"/>
                  </a:lnTo>
                  <a:lnTo>
                    <a:pt x="205" y="1203"/>
                  </a:lnTo>
                  <a:lnTo>
                    <a:pt x="215" y="1212"/>
                  </a:lnTo>
                  <a:lnTo>
                    <a:pt x="220" y="1215"/>
                  </a:lnTo>
                  <a:lnTo>
                    <a:pt x="224" y="1217"/>
                  </a:lnTo>
                  <a:lnTo>
                    <a:pt x="224" y="1219"/>
                  </a:lnTo>
                  <a:lnTo>
                    <a:pt x="227" y="1219"/>
                  </a:lnTo>
                  <a:lnTo>
                    <a:pt x="227" y="1222"/>
                  </a:lnTo>
                  <a:lnTo>
                    <a:pt x="229" y="1222"/>
                  </a:lnTo>
                  <a:lnTo>
                    <a:pt x="229" y="1224"/>
                  </a:lnTo>
                  <a:lnTo>
                    <a:pt x="231" y="1224"/>
                  </a:lnTo>
                  <a:lnTo>
                    <a:pt x="231" y="1226"/>
                  </a:lnTo>
                  <a:lnTo>
                    <a:pt x="234" y="1226"/>
                  </a:lnTo>
                  <a:lnTo>
                    <a:pt x="234" y="1229"/>
                  </a:lnTo>
                  <a:lnTo>
                    <a:pt x="236" y="1229"/>
                  </a:lnTo>
                  <a:lnTo>
                    <a:pt x="239" y="1231"/>
                  </a:lnTo>
                  <a:lnTo>
                    <a:pt x="241" y="1236"/>
                  </a:lnTo>
                  <a:lnTo>
                    <a:pt x="243" y="1241"/>
                  </a:lnTo>
                  <a:lnTo>
                    <a:pt x="246" y="1241"/>
                  </a:lnTo>
                  <a:lnTo>
                    <a:pt x="250" y="1238"/>
                  </a:lnTo>
                  <a:lnTo>
                    <a:pt x="260" y="1233"/>
                  </a:lnTo>
                  <a:lnTo>
                    <a:pt x="257" y="1236"/>
                  </a:lnTo>
                  <a:lnTo>
                    <a:pt x="255" y="1236"/>
                  </a:lnTo>
                  <a:lnTo>
                    <a:pt x="253" y="1238"/>
                  </a:lnTo>
                  <a:lnTo>
                    <a:pt x="255" y="1241"/>
                  </a:lnTo>
                  <a:lnTo>
                    <a:pt x="257" y="1243"/>
                  </a:lnTo>
                  <a:lnTo>
                    <a:pt x="255" y="1243"/>
                  </a:lnTo>
                  <a:lnTo>
                    <a:pt x="253" y="1243"/>
                  </a:lnTo>
                  <a:lnTo>
                    <a:pt x="250" y="1245"/>
                  </a:lnTo>
                  <a:lnTo>
                    <a:pt x="248" y="1248"/>
                  </a:lnTo>
                  <a:lnTo>
                    <a:pt x="250" y="1248"/>
                  </a:lnTo>
                  <a:lnTo>
                    <a:pt x="250" y="1250"/>
                  </a:lnTo>
                  <a:lnTo>
                    <a:pt x="253" y="1250"/>
                  </a:lnTo>
                  <a:lnTo>
                    <a:pt x="255" y="1250"/>
                  </a:lnTo>
                  <a:lnTo>
                    <a:pt x="260" y="1248"/>
                  </a:lnTo>
                  <a:lnTo>
                    <a:pt x="262" y="1245"/>
                  </a:lnTo>
                  <a:lnTo>
                    <a:pt x="265" y="1245"/>
                  </a:lnTo>
                  <a:lnTo>
                    <a:pt x="265" y="1248"/>
                  </a:lnTo>
                  <a:lnTo>
                    <a:pt x="267" y="1248"/>
                  </a:lnTo>
                  <a:lnTo>
                    <a:pt x="262" y="1250"/>
                  </a:lnTo>
                  <a:lnTo>
                    <a:pt x="260" y="1255"/>
                  </a:lnTo>
                  <a:lnTo>
                    <a:pt x="260" y="1257"/>
                  </a:lnTo>
                  <a:lnTo>
                    <a:pt x="253" y="1262"/>
                  </a:lnTo>
                  <a:lnTo>
                    <a:pt x="255" y="1262"/>
                  </a:lnTo>
                  <a:lnTo>
                    <a:pt x="257" y="1262"/>
                  </a:lnTo>
                  <a:lnTo>
                    <a:pt x="262" y="1267"/>
                  </a:lnTo>
                  <a:lnTo>
                    <a:pt x="262" y="1267"/>
                  </a:lnTo>
                  <a:lnTo>
                    <a:pt x="248" y="1274"/>
                  </a:lnTo>
                  <a:lnTo>
                    <a:pt x="248" y="1276"/>
                  </a:lnTo>
                  <a:lnTo>
                    <a:pt x="248" y="1278"/>
                  </a:lnTo>
                  <a:lnTo>
                    <a:pt x="250" y="1278"/>
                  </a:lnTo>
                  <a:lnTo>
                    <a:pt x="250" y="1276"/>
                  </a:lnTo>
                  <a:lnTo>
                    <a:pt x="276" y="1259"/>
                  </a:lnTo>
                  <a:lnTo>
                    <a:pt x="279" y="1264"/>
                  </a:lnTo>
                  <a:lnTo>
                    <a:pt x="279" y="1267"/>
                  </a:lnTo>
                  <a:lnTo>
                    <a:pt x="283" y="1264"/>
                  </a:lnTo>
                  <a:lnTo>
                    <a:pt x="286" y="1264"/>
                  </a:lnTo>
                  <a:lnTo>
                    <a:pt x="274" y="1269"/>
                  </a:lnTo>
                  <a:lnTo>
                    <a:pt x="276" y="1269"/>
                  </a:lnTo>
                  <a:lnTo>
                    <a:pt x="283" y="1267"/>
                  </a:lnTo>
                  <a:lnTo>
                    <a:pt x="272" y="1271"/>
                  </a:lnTo>
                  <a:lnTo>
                    <a:pt x="262" y="1278"/>
                  </a:lnTo>
                  <a:lnTo>
                    <a:pt x="260" y="1278"/>
                  </a:lnTo>
                  <a:lnTo>
                    <a:pt x="257" y="1278"/>
                  </a:lnTo>
                  <a:lnTo>
                    <a:pt x="255" y="1278"/>
                  </a:lnTo>
                  <a:lnTo>
                    <a:pt x="253" y="1281"/>
                  </a:lnTo>
                  <a:lnTo>
                    <a:pt x="253" y="1283"/>
                  </a:lnTo>
                  <a:lnTo>
                    <a:pt x="255" y="1283"/>
                  </a:lnTo>
                  <a:lnTo>
                    <a:pt x="257" y="1283"/>
                  </a:lnTo>
                  <a:lnTo>
                    <a:pt x="260" y="1285"/>
                  </a:lnTo>
                  <a:lnTo>
                    <a:pt x="257" y="1285"/>
                  </a:lnTo>
                  <a:lnTo>
                    <a:pt x="257" y="1285"/>
                  </a:lnTo>
                  <a:lnTo>
                    <a:pt x="255" y="1285"/>
                  </a:lnTo>
                  <a:lnTo>
                    <a:pt x="253" y="1285"/>
                  </a:lnTo>
                  <a:lnTo>
                    <a:pt x="253" y="1288"/>
                  </a:lnTo>
                  <a:lnTo>
                    <a:pt x="250" y="1288"/>
                  </a:lnTo>
                  <a:lnTo>
                    <a:pt x="248" y="1290"/>
                  </a:lnTo>
                  <a:lnTo>
                    <a:pt x="248" y="1295"/>
                  </a:lnTo>
                  <a:lnTo>
                    <a:pt x="248" y="1297"/>
                  </a:lnTo>
                  <a:lnTo>
                    <a:pt x="250" y="1297"/>
                  </a:lnTo>
                  <a:lnTo>
                    <a:pt x="262" y="1300"/>
                  </a:lnTo>
                  <a:lnTo>
                    <a:pt x="265" y="1302"/>
                  </a:lnTo>
                  <a:lnTo>
                    <a:pt x="269" y="1302"/>
                  </a:lnTo>
                  <a:lnTo>
                    <a:pt x="272" y="1302"/>
                  </a:lnTo>
                  <a:lnTo>
                    <a:pt x="274" y="1302"/>
                  </a:lnTo>
                  <a:lnTo>
                    <a:pt x="276" y="1302"/>
                  </a:lnTo>
                  <a:lnTo>
                    <a:pt x="279" y="1302"/>
                  </a:lnTo>
                  <a:lnTo>
                    <a:pt x="279" y="1300"/>
                  </a:lnTo>
                  <a:lnTo>
                    <a:pt x="281" y="1300"/>
                  </a:lnTo>
                  <a:lnTo>
                    <a:pt x="283" y="1300"/>
                  </a:lnTo>
                  <a:lnTo>
                    <a:pt x="286" y="1297"/>
                  </a:lnTo>
                  <a:lnTo>
                    <a:pt x="288" y="1297"/>
                  </a:lnTo>
                  <a:lnTo>
                    <a:pt x="291" y="1295"/>
                  </a:lnTo>
                  <a:lnTo>
                    <a:pt x="293" y="1295"/>
                  </a:lnTo>
                  <a:lnTo>
                    <a:pt x="293" y="1293"/>
                  </a:lnTo>
                  <a:lnTo>
                    <a:pt x="305" y="1288"/>
                  </a:lnTo>
                  <a:lnTo>
                    <a:pt x="307" y="1288"/>
                  </a:lnTo>
                  <a:lnTo>
                    <a:pt x="307" y="1290"/>
                  </a:lnTo>
                  <a:lnTo>
                    <a:pt x="300" y="1304"/>
                  </a:lnTo>
                  <a:lnTo>
                    <a:pt x="298" y="1304"/>
                  </a:lnTo>
                  <a:lnTo>
                    <a:pt x="298" y="1307"/>
                  </a:lnTo>
                  <a:lnTo>
                    <a:pt x="300" y="1307"/>
                  </a:lnTo>
                  <a:lnTo>
                    <a:pt x="300" y="1309"/>
                  </a:lnTo>
                  <a:lnTo>
                    <a:pt x="302" y="1309"/>
                  </a:lnTo>
                  <a:lnTo>
                    <a:pt x="309" y="1311"/>
                  </a:lnTo>
                  <a:lnTo>
                    <a:pt x="312" y="1314"/>
                  </a:lnTo>
                  <a:lnTo>
                    <a:pt x="316" y="1314"/>
                  </a:lnTo>
                  <a:lnTo>
                    <a:pt x="316" y="1316"/>
                  </a:lnTo>
                  <a:lnTo>
                    <a:pt x="319" y="1316"/>
                  </a:lnTo>
                  <a:lnTo>
                    <a:pt x="319" y="1319"/>
                  </a:lnTo>
                  <a:lnTo>
                    <a:pt x="319" y="1319"/>
                  </a:lnTo>
                  <a:lnTo>
                    <a:pt x="321" y="1319"/>
                  </a:lnTo>
                  <a:lnTo>
                    <a:pt x="321" y="1316"/>
                  </a:lnTo>
                  <a:lnTo>
                    <a:pt x="324" y="1316"/>
                  </a:lnTo>
                  <a:lnTo>
                    <a:pt x="324" y="1314"/>
                  </a:lnTo>
                  <a:lnTo>
                    <a:pt x="324" y="1311"/>
                  </a:lnTo>
                  <a:lnTo>
                    <a:pt x="326" y="1311"/>
                  </a:lnTo>
                  <a:lnTo>
                    <a:pt x="326" y="1309"/>
                  </a:lnTo>
                  <a:lnTo>
                    <a:pt x="328" y="1309"/>
                  </a:lnTo>
                  <a:lnTo>
                    <a:pt x="333" y="1304"/>
                  </a:lnTo>
                  <a:lnTo>
                    <a:pt x="333" y="1309"/>
                  </a:lnTo>
                  <a:lnTo>
                    <a:pt x="331" y="1309"/>
                  </a:lnTo>
                  <a:lnTo>
                    <a:pt x="328" y="1314"/>
                  </a:lnTo>
                  <a:lnTo>
                    <a:pt x="326" y="1316"/>
                  </a:lnTo>
                  <a:lnTo>
                    <a:pt x="328" y="1316"/>
                  </a:lnTo>
                  <a:lnTo>
                    <a:pt x="324" y="1321"/>
                  </a:lnTo>
                  <a:lnTo>
                    <a:pt x="321" y="1321"/>
                  </a:lnTo>
                  <a:lnTo>
                    <a:pt x="321" y="1323"/>
                  </a:lnTo>
                  <a:lnTo>
                    <a:pt x="319" y="1323"/>
                  </a:lnTo>
                  <a:lnTo>
                    <a:pt x="319" y="1323"/>
                  </a:lnTo>
                  <a:lnTo>
                    <a:pt x="316" y="1323"/>
                  </a:lnTo>
                  <a:lnTo>
                    <a:pt x="314" y="1321"/>
                  </a:lnTo>
                  <a:lnTo>
                    <a:pt x="312" y="1321"/>
                  </a:lnTo>
                  <a:lnTo>
                    <a:pt x="307" y="1319"/>
                  </a:lnTo>
                  <a:lnTo>
                    <a:pt x="305" y="1321"/>
                  </a:lnTo>
                  <a:lnTo>
                    <a:pt x="302" y="1321"/>
                  </a:lnTo>
                  <a:lnTo>
                    <a:pt x="300" y="1321"/>
                  </a:lnTo>
                  <a:lnTo>
                    <a:pt x="298" y="1321"/>
                  </a:lnTo>
                  <a:lnTo>
                    <a:pt x="262" y="1311"/>
                  </a:lnTo>
                  <a:lnTo>
                    <a:pt x="262" y="1311"/>
                  </a:lnTo>
                  <a:lnTo>
                    <a:pt x="262" y="1309"/>
                  </a:lnTo>
                  <a:lnTo>
                    <a:pt x="262" y="1307"/>
                  </a:lnTo>
                  <a:lnTo>
                    <a:pt x="262" y="1307"/>
                  </a:lnTo>
                  <a:lnTo>
                    <a:pt x="260" y="1307"/>
                  </a:lnTo>
                  <a:lnTo>
                    <a:pt x="257" y="1307"/>
                  </a:lnTo>
                  <a:lnTo>
                    <a:pt x="255" y="1307"/>
                  </a:lnTo>
                  <a:lnTo>
                    <a:pt x="253" y="1307"/>
                  </a:lnTo>
                  <a:lnTo>
                    <a:pt x="246" y="1309"/>
                  </a:lnTo>
                  <a:lnTo>
                    <a:pt x="246" y="1307"/>
                  </a:lnTo>
                  <a:lnTo>
                    <a:pt x="243" y="1307"/>
                  </a:lnTo>
                  <a:lnTo>
                    <a:pt x="239" y="1307"/>
                  </a:lnTo>
                  <a:lnTo>
                    <a:pt x="236" y="1307"/>
                  </a:lnTo>
                  <a:lnTo>
                    <a:pt x="231" y="1307"/>
                  </a:lnTo>
                  <a:lnTo>
                    <a:pt x="227" y="1304"/>
                  </a:lnTo>
                  <a:lnTo>
                    <a:pt x="220" y="1304"/>
                  </a:lnTo>
                  <a:lnTo>
                    <a:pt x="213" y="1304"/>
                  </a:lnTo>
                  <a:lnTo>
                    <a:pt x="210" y="1304"/>
                  </a:lnTo>
                  <a:lnTo>
                    <a:pt x="205" y="1304"/>
                  </a:lnTo>
                  <a:lnTo>
                    <a:pt x="203" y="1304"/>
                  </a:lnTo>
                  <a:lnTo>
                    <a:pt x="203" y="1307"/>
                  </a:lnTo>
                  <a:lnTo>
                    <a:pt x="201" y="1307"/>
                  </a:lnTo>
                  <a:lnTo>
                    <a:pt x="198" y="1307"/>
                  </a:lnTo>
                  <a:lnTo>
                    <a:pt x="198" y="1309"/>
                  </a:lnTo>
                  <a:lnTo>
                    <a:pt x="196" y="1309"/>
                  </a:lnTo>
                  <a:lnTo>
                    <a:pt x="194" y="1309"/>
                  </a:lnTo>
                  <a:lnTo>
                    <a:pt x="194" y="1311"/>
                  </a:lnTo>
                  <a:lnTo>
                    <a:pt x="191" y="1311"/>
                  </a:lnTo>
                  <a:lnTo>
                    <a:pt x="189" y="1311"/>
                  </a:lnTo>
                  <a:lnTo>
                    <a:pt x="187" y="1311"/>
                  </a:lnTo>
                  <a:lnTo>
                    <a:pt x="184" y="1314"/>
                  </a:lnTo>
                  <a:lnTo>
                    <a:pt x="182" y="1314"/>
                  </a:lnTo>
                  <a:lnTo>
                    <a:pt x="182" y="1316"/>
                  </a:lnTo>
                  <a:lnTo>
                    <a:pt x="179" y="1316"/>
                  </a:lnTo>
                  <a:lnTo>
                    <a:pt x="179" y="1319"/>
                  </a:lnTo>
                  <a:lnTo>
                    <a:pt x="177" y="1319"/>
                  </a:lnTo>
                  <a:lnTo>
                    <a:pt x="177" y="1321"/>
                  </a:lnTo>
                  <a:lnTo>
                    <a:pt x="172" y="1326"/>
                  </a:lnTo>
                  <a:lnTo>
                    <a:pt x="172" y="1328"/>
                  </a:lnTo>
                  <a:lnTo>
                    <a:pt x="172" y="1330"/>
                  </a:lnTo>
                  <a:lnTo>
                    <a:pt x="172" y="1333"/>
                  </a:lnTo>
                  <a:lnTo>
                    <a:pt x="175" y="1337"/>
                  </a:lnTo>
                  <a:lnTo>
                    <a:pt x="175" y="1340"/>
                  </a:lnTo>
                  <a:lnTo>
                    <a:pt x="175" y="1342"/>
                  </a:lnTo>
                  <a:lnTo>
                    <a:pt x="177" y="1342"/>
                  </a:lnTo>
                  <a:lnTo>
                    <a:pt x="177" y="1344"/>
                  </a:lnTo>
                  <a:lnTo>
                    <a:pt x="179" y="1347"/>
                  </a:lnTo>
                  <a:lnTo>
                    <a:pt x="184" y="1349"/>
                  </a:lnTo>
                  <a:lnTo>
                    <a:pt x="187" y="1352"/>
                  </a:lnTo>
                  <a:lnTo>
                    <a:pt x="191" y="1352"/>
                  </a:lnTo>
                  <a:lnTo>
                    <a:pt x="194" y="1352"/>
                  </a:lnTo>
                  <a:lnTo>
                    <a:pt x="198" y="1352"/>
                  </a:lnTo>
                  <a:lnTo>
                    <a:pt x="208" y="1354"/>
                  </a:lnTo>
                  <a:lnTo>
                    <a:pt x="220" y="1359"/>
                  </a:lnTo>
                  <a:lnTo>
                    <a:pt x="234" y="1366"/>
                  </a:lnTo>
                  <a:lnTo>
                    <a:pt x="236" y="1368"/>
                  </a:lnTo>
                  <a:lnTo>
                    <a:pt x="236" y="1373"/>
                  </a:lnTo>
                  <a:lnTo>
                    <a:pt x="236" y="1378"/>
                  </a:lnTo>
                  <a:lnTo>
                    <a:pt x="239" y="1378"/>
                  </a:lnTo>
                  <a:lnTo>
                    <a:pt x="239" y="1375"/>
                  </a:lnTo>
                  <a:lnTo>
                    <a:pt x="241" y="1373"/>
                  </a:lnTo>
                  <a:lnTo>
                    <a:pt x="243" y="1373"/>
                  </a:lnTo>
                  <a:lnTo>
                    <a:pt x="246" y="1373"/>
                  </a:lnTo>
                  <a:lnTo>
                    <a:pt x="248" y="1373"/>
                  </a:lnTo>
                  <a:lnTo>
                    <a:pt x="250" y="1373"/>
                  </a:lnTo>
                  <a:lnTo>
                    <a:pt x="253" y="1373"/>
                  </a:lnTo>
                  <a:lnTo>
                    <a:pt x="255" y="1373"/>
                  </a:lnTo>
                  <a:lnTo>
                    <a:pt x="257" y="1373"/>
                  </a:lnTo>
                  <a:lnTo>
                    <a:pt x="260" y="1373"/>
                  </a:lnTo>
                  <a:lnTo>
                    <a:pt x="262" y="1373"/>
                  </a:lnTo>
                  <a:lnTo>
                    <a:pt x="262" y="1373"/>
                  </a:lnTo>
                  <a:lnTo>
                    <a:pt x="265" y="1373"/>
                  </a:lnTo>
                  <a:lnTo>
                    <a:pt x="267" y="1373"/>
                  </a:lnTo>
                  <a:lnTo>
                    <a:pt x="269" y="1373"/>
                  </a:lnTo>
                  <a:lnTo>
                    <a:pt x="272" y="1373"/>
                  </a:lnTo>
                  <a:lnTo>
                    <a:pt x="274" y="1373"/>
                  </a:lnTo>
                  <a:lnTo>
                    <a:pt x="276" y="1373"/>
                  </a:lnTo>
                  <a:lnTo>
                    <a:pt x="276" y="1375"/>
                  </a:lnTo>
                  <a:lnTo>
                    <a:pt x="279" y="1375"/>
                  </a:lnTo>
                  <a:lnTo>
                    <a:pt x="279" y="1373"/>
                  </a:lnTo>
                  <a:lnTo>
                    <a:pt x="281" y="1373"/>
                  </a:lnTo>
                  <a:lnTo>
                    <a:pt x="283" y="1373"/>
                  </a:lnTo>
                  <a:lnTo>
                    <a:pt x="286" y="1373"/>
                  </a:lnTo>
                  <a:lnTo>
                    <a:pt x="288" y="1373"/>
                  </a:lnTo>
                  <a:lnTo>
                    <a:pt x="291" y="1373"/>
                  </a:lnTo>
                  <a:lnTo>
                    <a:pt x="293" y="1373"/>
                  </a:lnTo>
                  <a:lnTo>
                    <a:pt x="295" y="1373"/>
                  </a:lnTo>
                  <a:lnTo>
                    <a:pt x="298" y="1373"/>
                  </a:lnTo>
                  <a:lnTo>
                    <a:pt x="300" y="1373"/>
                  </a:lnTo>
                  <a:lnTo>
                    <a:pt x="302" y="1373"/>
                  </a:lnTo>
                  <a:lnTo>
                    <a:pt x="305" y="1373"/>
                  </a:lnTo>
                  <a:lnTo>
                    <a:pt x="307" y="1370"/>
                  </a:lnTo>
                  <a:lnTo>
                    <a:pt x="309" y="1370"/>
                  </a:lnTo>
                  <a:lnTo>
                    <a:pt x="312" y="1370"/>
                  </a:lnTo>
                  <a:lnTo>
                    <a:pt x="314" y="1370"/>
                  </a:lnTo>
                  <a:lnTo>
                    <a:pt x="316" y="1370"/>
                  </a:lnTo>
                  <a:lnTo>
                    <a:pt x="319" y="1370"/>
                  </a:lnTo>
                  <a:lnTo>
                    <a:pt x="319" y="1370"/>
                  </a:lnTo>
                  <a:lnTo>
                    <a:pt x="321" y="1368"/>
                  </a:lnTo>
                  <a:lnTo>
                    <a:pt x="324" y="1368"/>
                  </a:lnTo>
                  <a:lnTo>
                    <a:pt x="326" y="1368"/>
                  </a:lnTo>
                  <a:lnTo>
                    <a:pt x="328" y="1368"/>
                  </a:lnTo>
                  <a:lnTo>
                    <a:pt x="331" y="1368"/>
                  </a:lnTo>
                  <a:lnTo>
                    <a:pt x="333" y="1368"/>
                  </a:lnTo>
                  <a:lnTo>
                    <a:pt x="347" y="1368"/>
                  </a:lnTo>
                  <a:lnTo>
                    <a:pt x="347" y="1375"/>
                  </a:lnTo>
                  <a:lnTo>
                    <a:pt x="350" y="1378"/>
                  </a:lnTo>
                  <a:lnTo>
                    <a:pt x="350" y="1375"/>
                  </a:lnTo>
                  <a:lnTo>
                    <a:pt x="347" y="1366"/>
                  </a:lnTo>
                  <a:lnTo>
                    <a:pt x="350" y="1366"/>
                  </a:lnTo>
                  <a:lnTo>
                    <a:pt x="352" y="1366"/>
                  </a:lnTo>
                  <a:lnTo>
                    <a:pt x="354" y="1366"/>
                  </a:lnTo>
                  <a:lnTo>
                    <a:pt x="357" y="1366"/>
                  </a:lnTo>
                  <a:lnTo>
                    <a:pt x="359" y="1366"/>
                  </a:lnTo>
                  <a:lnTo>
                    <a:pt x="361" y="1366"/>
                  </a:lnTo>
                  <a:lnTo>
                    <a:pt x="364" y="1366"/>
                  </a:lnTo>
                  <a:lnTo>
                    <a:pt x="366" y="1366"/>
                  </a:lnTo>
                  <a:lnTo>
                    <a:pt x="368" y="1366"/>
                  </a:lnTo>
                  <a:lnTo>
                    <a:pt x="371" y="1366"/>
                  </a:lnTo>
                  <a:lnTo>
                    <a:pt x="373" y="1366"/>
                  </a:lnTo>
                  <a:lnTo>
                    <a:pt x="376" y="1363"/>
                  </a:lnTo>
                  <a:lnTo>
                    <a:pt x="376" y="1363"/>
                  </a:lnTo>
                  <a:lnTo>
                    <a:pt x="378" y="1363"/>
                  </a:lnTo>
                  <a:lnTo>
                    <a:pt x="380" y="1363"/>
                  </a:lnTo>
                  <a:lnTo>
                    <a:pt x="380" y="1366"/>
                  </a:lnTo>
                  <a:lnTo>
                    <a:pt x="383" y="1368"/>
                  </a:lnTo>
                  <a:lnTo>
                    <a:pt x="383" y="1366"/>
                  </a:lnTo>
                  <a:lnTo>
                    <a:pt x="383" y="1363"/>
                  </a:lnTo>
                  <a:lnTo>
                    <a:pt x="385" y="1363"/>
                  </a:lnTo>
                  <a:lnTo>
                    <a:pt x="387" y="1363"/>
                  </a:lnTo>
                  <a:lnTo>
                    <a:pt x="390" y="1363"/>
                  </a:lnTo>
                  <a:lnTo>
                    <a:pt x="392" y="1363"/>
                  </a:lnTo>
                  <a:lnTo>
                    <a:pt x="394" y="1363"/>
                  </a:lnTo>
                  <a:lnTo>
                    <a:pt x="397" y="1363"/>
                  </a:lnTo>
                  <a:lnTo>
                    <a:pt x="399" y="1361"/>
                  </a:lnTo>
                  <a:lnTo>
                    <a:pt x="402" y="1361"/>
                  </a:lnTo>
                  <a:lnTo>
                    <a:pt x="404" y="1361"/>
                  </a:lnTo>
                  <a:lnTo>
                    <a:pt x="406" y="1361"/>
                  </a:lnTo>
                  <a:lnTo>
                    <a:pt x="409" y="1361"/>
                  </a:lnTo>
                  <a:lnTo>
                    <a:pt x="411" y="1361"/>
                  </a:lnTo>
                  <a:lnTo>
                    <a:pt x="413" y="1359"/>
                  </a:lnTo>
                  <a:lnTo>
                    <a:pt x="418" y="1359"/>
                  </a:lnTo>
                  <a:lnTo>
                    <a:pt x="420" y="1359"/>
                  </a:lnTo>
                  <a:lnTo>
                    <a:pt x="423" y="1359"/>
                  </a:lnTo>
                  <a:lnTo>
                    <a:pt x="425" y="1359"/>
                  </a:lnTo>
                  <a:lnTo>
                    <a:pt x="428" y="1359"/>
                  </a:lnTo>
                  <a:lnTo>
                    <a:pt x="430" y="1359"/>
                  </a:lnTo>
                  <a:lnTo>
                    <a:pt x="432" y="1359"/>
                  </a:lnTo>
                  <a:lnTo>
                    <a:pt x="432" y="1356"/>
                  </a:lnTo>
                  <a:lnTo>
                    <a:pt x="435" y="1356"/>
                  </a:lnTo>
                  <a:lnTo>
                    <a:pt x="437" y="1356"/>
                  </a:lnTo>
                  <a:lnTo>
                    <a:pt x="439" y="1356"/>
                  </a:lnTo>
                  <a:lnTo>
                    <a:pt x="442" y="1356"/>
                  </a:lnTo>
                  <a:lnTo>
                    <a:pt x="444" y="1356"/>
                  </a:lnTo>
                  <a:lnTo>
                    <a:pt x="444" y="1354"/>
                  </a:lnTo>
                  <a:lnTo>
                    <a:pt x="451" y="1354"/>
                  </a:lnTo>
                  <a:lnTo>
                    <a:pt x="458" y="1354"/>
                  </a:lnTo>
                  <a:lnTo>
                    <a:pt x="461" y="1354"/>
                  </a:lnTo>
                  <a:lnTo>
                    <a:pt x="465" y="1354"/>
                  </a:lnTo>
                  <a:lnTo>
                    <a:pt x="470" y="1354"/>
                  </a:lnTo>
                  <a:lnTo>
                    <a:pt x="472" y="1354"/>
                  </a:lnTo>
                  <a:lnTo>
                    <a:pt x="477" y="1352"/>
                  </a:lnTo>
                  <a:lnTo>
                    <a:pt x="484" y="1352"/>
                  </a:lnTo>
                  <a:lnTo>
                    <a:pt x="487" y="1352"/>
                  </a:lnTo>
                  <a:lnTo>
                    <a:pt x="491" y="1352"/>
                  </a:lnTo>
                  <a:lnTo>
                    <a:pt x="491" y="1352"/>
                  </a:lnTo>
                  <a:lnTo>
                    <a:pt x="494" y="1354"/>
                  </a:lnTo>
                  <a:lnTo>
                    <a:pt x="494" y="1352"/>
                  </a:lnTo>
                  <a:lnTo>
                    <a:pt x="496" y="1352"/>
                  </a:lnTo>
                  <a:lnTo>
                    <a:pt x="496" y="1349"/>
                  </a:lnTo>
                  <a:lnTo>
                    <a:pt x="498" y="1349"/>
                  </a:lnTo>
                  <a:lnTo>
                    <a:pt x="503" y="1349"/>
                  </a:lnTo>
                  <a:lnTo>
                    <a:pt x="508" y="1349"/>
                  </a:lnTo>
                  <a:lnTo>
                    <a:pt x="510" y="1352"/>
                  </a:lnTo>
                  <a:lnTo>
                    <a:pt x="510" y="1349"/>
                  </a:lnTo>
                  <a:lnTo>
                    <a:pt x="513" y="1349"/>
                  </a:lnTo>
                  <a:lnTo>
                    <a:pt x="517" y="1349"/>
                  </a:lnTo>
                  <a:lnTo>
                    <a:pt x="522" y="1349"/>
                  </a:lnTo>
                  <a:lnTo>
                    <a:pt x="524" y="1349"/>
                  </a:lnTo>
                  <a:lnTo>
                    <a:pt x="527" y="1349"/>
                  </a:lnTo>
                  <a:lnTo>
                    <a:pt x="529" y="1349"/>
                  </a:lnTo>
                  <a:lnTo>
                    <a:pt x="531" y="1349"/>
                  </a:lnTo>
                  <a:lnTo>
                    <a:pt x="534" y="1349"/>
                  </a:lnTo>
                  <a:lnTo>
                    <a:pt x="536" y="1349"/>
                  </a:lnTo>
                  <a:lnTo>
                    <a:pt x="539" y="1349"/>
                  </a:lnTo>
                  <a:lnTo>
                    <a:pt x="541" y="1349"/>
                  </a:lnTo>
                  <a:lnTo>
                    <a:pt x="543" y="1347"/>
                  </a:lnTo>
                  <a:lnTo>
                    <a:pt x="546" y="1347"/>
                  </a:lnTo>
                  <a:lnTo>
                    <a:pt x="548" y="1347"/>
                  </a:lnTo>
                  <a:lnTo>
                    <a:pt x="548" y="1347"/>
                  </a:lnTo>
                  <a:lnTo>
                    <a:pt x="550" y="1347"/>
                  </a:lnTo>
                  <a:lnTo>
                    <a:pt x="553" y="1347"/>
                  </a:lnTo>
                  <a:lnTo>
                    <a:pt x="555" y="1347"/>
                  </a:lnTo>
                  <a:lnTo>
                    <a:pt x="560" y="1344"/>
                  </a:lnTo>
                  <a:lnTo>
                    <a:pt x="565" y="1344"/>
                  </a:lnTo>
                  <a:lnTo>
                    <a:pt x="567" y="1344"/>
                  </a:lnTo>
                  <a:lnTo>
                    <a:pt x="569" y="1344"/>
                  </a:lnTo>
                  <a:lnTo>
                    <a:pt x="569" y="1342"/>
                  </a:lnTo>
                  <a:lnTo>
                    <a:pt x="572" y="1342"/>
                  </a:lnTo>
                  <a:lnTo>
                    <a:pt x="574" y="1342"/>
                  </a:lnTo>
                  <a:lnTo>
                    <a:pt x="576" y="1342"/>
                  </a:lnTo>
                  <a:lnTo>
                    <a:pt x="579" y="1342"/>
                  </a:lnTo>
                  <a:lnTo>
                    <a:pt x="581" y="1342"/>
                  </a:lnTo>
                  <a:lnTo>
                    <a:pt x="579" y="1342"/>
                  </a:lnTo>
                  <a:lnTo>
                    <a:pt x="581" y="1342"/>
                  </a:lnTo>
                  <a:lnTo>
                    <a:pt x="583" y="1342"/>
                  </a:lnTo>
                  <a:lnTo>
                    <a:pt x="586" y="1342"/>
                  </a:lnTo>
                  <a:lnTo>
                    <a:pt x="588" y="1342"/>
                  </a:lnTo>
                  <a:lnTo>
                    <a:pt x="590" y="1342"/>
                  </a:lnTo>
                  <a:lnTo>
                    <a:pt x="593" y="1342"/>
                  </a:lnTo>
                  <a:lnTo>
                    <a:pt x="612" y="1342"/>
                  </a:lnTo>
                  <a:lnTo>
                    <a:pt x="621" y="1342"/>
                  </a:lnTo>
                  <a:lnTo>
                    <a:pt x="626" y="1342"/>
                  </a:lnTo>
                  <a:lnTo>
                    <a:pt x="626" y="1342"/>
                  </a:lnTo>
                  <a:lnTo>
                    <a:pt x="628" y="1342"/>
                  </a:lnTo>
                  <a:lnTo>
                    <a:pt x="633" y="1342"/>
                  </a:lnTo>
                  <a:lnTo>
                    <a:pt x="635" y="1342"/>
                  </a:lnTo>
                  <a:lnTo>
                    <a:pt x="638" y="1342"/>
                  </a:lnTo>
                  <a:lnTo>
                    <a:pt x="647" y="1342"/>
                  </a:lnTo>
                  <a:lnTo>
                    <a:pt x="650" y="1342"/>
                  </a:lnTo>
                  <a:lnTo>
                    <a:pt x="659" y="1342"/>
                  </a:lnTo>
                  <a:lnTo>
                    <a:pt x="661" y="1340"/>
                  </a:lnTo>
                  <a:lnTo>
                    <a:pt x="659" y="1328"/>
                  </a:lnTo>
                  <a:lnTo>
                    <a:pt x="657" y="1328"/>
                  </a:lnTo>
                  <a:lnTo>
                    <a:pt x="657" y="1323"/>
                  </a:lnTo>
                  <a:lnTo>
                    <a:pt x="657" y="1319"/>
                  </a:lnTo>
                  <a:lnTo>
                    <a:pt x="652" y="1309"/>
                  </a:lnTo>
                  <a:lnTo>
                    <a:pt x="650" y="1309"/>
                  </a:lnTo>
                  <a:lnTo>
                    <a:pt x="647" y="1309"/>
                  </a:lnTo>
                  <a:lnTo>
                    <a:pt x="645" y="1309"/>
                  </a:lnTo>
                  <a:lnTo>
                    <a:pt x="642" y="1309"/>
                  </a:lnTo>
                  <a:lnTo>
                    <a:pt x="638" y="1309"/>
                  </a:lnTo>
                  <a:lnTo>
                    <a:pt x="635" y="1309"/>
                  </a:lnTo>
                  <a:lnTo>
                    <a:pt x="631" y="1309"/>
                  </a:lnTo>
                  <a:lnTo>
                    <a:pt x="624" y="1309"/>
                  </a:lnTo>
                  <a:lnTo>
                    <a:pt x="619" y="1309"/>
                  </a:lnTo>
                  <a:lnTo>
                    <a:pt x="612" y="1309"/>
                  </a:lnTo>
                  <a:lnTo>
                    <a:pt x="605" y="1309"/>
                  </a:lnTo>
                  <a:lnTo>
                    <a:pt x="600" y="1309"/>
                  </a:lnTo>
                  <a:lnTo>
                    <a:pt x="595" y="1309"/>
                  </a:lnTo>
                  <a:lnTo>
                    <a:pt x="590" y="1309"/>
                  </a:lnTo>
                  <a:lnTo>
                    <a:pt x="583" y="1309"/>
                  </a:lnTo>
                  <a:lnTo>
                    <a:pt x="576" y="1307"/>
                  </a:lnTo>
                  <a:lnTo>
                    <a:pt x="572" y="1307"/>
                  </a:lnTo>
                  <a:lnTo>
                    <a:pt x="565" y="1304"/>
                  </a:lnTo>
                  <a:lnTo>
                    <a:pt x="560" y="1304"/>
                  </a:lnTo>
                  <a:lnTo>
                    <a:pt x="550" y="1302"/>
                  </a:lnTo>
                  <a:lnTo>
                    <a:pt x="548" y="1302"/>
                  </a:lnTo>
                  <a:lnTo>
                    <a:pt x="548" y="1302"/>
                  </a:lnTo>
                  <a:lnTo>
                    <a:pt x="543" y="1302"/>
                  </a:lnTo>
                  <a:lnTo>
                    <a:pt x="536" y="1302"/>
                  </a:lnTo>
                  <a:lnTo>
                    <a:pt x="534" y="1302"/>
                  </a:lnTo>
                  <a:lnTo>
                    <a:pt x="531" y="1304"/>
                  </a:lnTo>
                  <a:lnTo>
                    <a:pt x="529" y="1304"/>
                  </a:lnTo>
                  <a:lnTo>
                    <a:pt x="527" y="1300"/>
                  </a:lnTo>
                  <a:lnTo>
                    <a:pt x="527" y="1297"/>
                  </a:lnTo>
                  <a:lnTo>
                    <a:pt x="534" y="1297"/>
                  </a:lnTo>
                  <a:lnTo>
                    <a:pt x="541" y="1297"/>
                  </a:lnTo>
                  <a:lnTo>
                    <a:pt x="548" y="1295"/>
                  </a:lnTo>
                  <a:lnTo>
                    <a:pt x="548" y="1295"/>
                  </a:lnTo>
                  <a:lnTo>
                    <a:pt x="557" y="1295"/>
                  </a:lnTo>
                  <a:lnTo>
                    <a:pt x="562" y="1295"/>
                  </a:lnTo>
                  <a:lnTo>
                    <a:pt x="565" y="1295"/>
                  </a:lnTo>
                  <a:lnTo>
                    <a:pt x="567" y="1295"/>
                  </a:lnTo>
                  <a:lnTo>
                    <a:pt x="569" y="1295"/>
                  </a:lnTo>
                  <a:lnTo>
                    <a:pt x="572" y="1295"/>
                  </a:lnTo>
                  <a:lnTo>
                    <a:pt x="574" y="1297"/>
                  </a:lnTo>
                  <a:lnTo>
                    <a:pt x="576" y="1297"/>
                  </a:lnTo>
                  <a:lnTo>
                    <a:pt x="574" y="1295"/>
                  </a:lnTo>
                  <a:lnTo>
                    <a:pt x="576" y="1295"/>
                  </a:lnTo>
                  <a:lnTo>
                    <a:pt x="579" y="1295"/>
                  </a:lnTo>
                  <a:lnTo>
                    <a:pt x="581" y="1295"/>
                  </a:lnTo>
                  <a:lnTo>
                    <a:pt x="586" y="1297"/>
                  </a:lnTo>
                  <a:lnTo>
                    <a:pt x="583" y="1295"/>
                  </a:lnTo>
                  <a:lnTo>
                    <a:pt x="586" y="1295"/>
                  </a:lnTo>
                  <a:lnTo>
                    <a:pt x="588" y="1295"/>
                  </a:lnTo>
                  <a:lnTo>
                    <a:pt x="593" y="1297"/>
                  </a:lnTo>
                  <a:lnTo>
                    <a:pt x="590" y="1295"/>
                  </a:lnTo>
                  <a:lnTo>
                    <a:pt x="595" y="1297"/>
                  </a:lnTo>
                  <a:lnTo>
                    <a:pt x="593" y="1295"/>
                  </a:lnTo>
                  <a:lnTo>
                    <a:pt x="598" y="1293"/>
                  </a:lnTo>
                  <a:lnTo>
                    <a:pt x="600" y="1295"/>
                  </a:lnTo>
                  <a:lnTo>
                    <a:pt x="602" y="1297"/>
                  </a:lnTo>
                  <a:lnTo>
                    <a:pt x="602" y="1295"/>
                  </a:lnTo>
                  <a:lnTo>
                    <a:pt x="605" y="1295"/>
                  </a:lnTo>
                  <a:lnTo>
                    <a:pt x="605" y="1295"/>
                  </a:lnTo>
                  <a:lnTo>
                    <a:pt x="607" y="1295"/>
                  </a:lnTo>
                  <a:lnTo>
                    <a:pt x="609" y="1295"/>
                  </a:lnTo>
                  <a:lnTo>
                    <a:pt x="609" y="1297"/>
                  </a:lnTo>
                  <a:lnTo>
                    <a:pt x="614" y="1297"/>
                  </a:lnTo>
                  <a:lnTo>
                    <a:pt x="616" y="1297"/>
                  </a:lnTo>
                  <a:lnTo>
                    <a:pt x="614" y="1295"/>
                  </a:lnTo>
                  <a:lnTo>
                    <a:pt x="616" y="1295"/>
                  </a:lnTo>
                  <a:lnTo>
                    <a:pt x="616" y="1297"/>
                  </a:lnTo>
                  <a:lnTo>
                    <a:pt x="619" y="1297"/>
                  </a:lnTo>
                  <a:lnTo>
                    <a:pt x="619" y="1295"/>
                  </a:lnTo>
                  <a:lnTo>
                    <a:pt x="624" y="1295"/>
                  </a:lnTo>
                  <a:lnTo>
                    <a:pt x="624" y="1297"/>
                  </a:lnTo>
                  <a:lnTo>
                    <a:pt x="626" y="1297"/>
                  </a:lnTo>
                  <a:lnTo>
                    <a:pt x="626" y="1295"/>
                  </a:lnTo>
                  <a:lnTo>
                    <a:pt x="628" y="1295"/>
                  </a:lnTo>
                  <a:lnTo>
                    <a:pt x="631" y="1295"/>
                  </a:lnTo>
                  <a:lnTo>
                    <a:pt x="633" y="1295"/>
                  </a:lnTo>
                  <a:lnTo>
                    <a:pt x="635" y="1295"/>
                  </a:lnTo>
                  <a:lnTo>
                    <a:pt x="635" y="1297"/>
                  </a:lnTo>
                  <a:lnTo>
                    <a:pt x="640" y="1297"/>
                  </a:lnTo>
                  <a:lnTo>
                    <a:pt x="642" y="1297"/>
                  </a:lnTo>
                  <a:lnTo>
                    <a:pt x="645" y="1297"/>
                  </a:lnTo>
                  <a:lnTo>
                    <a:pt x="647" y="1297"/>
                  </a:lnTo>
                  <a:lnTo>
                    <a:pt x="650" y="1297"/>
                  </a:lnTo>
                  <a:lnTo>
                    <a:pt x="652" y="1297"/>
                  </a:lnTo>
                  <a:lnTo>
                    <a:pt x="654" y="1297"/>
                  </a:lnTo>
                  <a:lnTo>
                    <a:pt x="657" y="1297"/>
                  </a:lnTo>
                  <a:lnTo>
                    <a:pt x="657" y="1300"/>
                  </a:lnTo>
                  <a:lnTo>
                    <a:pt x="661" y="1300"/>
                  </a:lnTo>
                  <a:lnTo>
                    <a:pt x="661" y="1300"/>
                  </a:lnTo>
                  <a:lnTo>
                    <a:pt x="661" y="1297"/>
                  </a:lnTo>
                  <a:lnTo>
                    <a:pt x="664" y="1295"/>
                  </a:lnTo>
                  <a:lnTo>
                    <a:pt x="668" y="1295"/>
                  </a:lnTo>
                  <a:lnTo>
                    <a:pt x="678" y="1295"/>
                  </a:lnTo>
                  <a:lnTo>
                    <a:pt x="683" y="1295"/>
                  </a:lnTo>
                  <a:lnTo>
                    <a:pt x="690" y="1295"/>
                  </a:lnTo>
                  <a:lnTo>
                    <a:pt x="692" y="1295"/>
                  </a:lnTo>
                  <a:lnTo>
                    <a:pt x="694" y="1295"/>
                  </a:lnTo>
                  <a:lnTo>
                    <a:pt x="697" y="1295"/>
                  </a:lnTo>
                  <a:lnTo>
                    <a:pt x="699" y="1295"/>
                  </a:lnTo>
                  <a:lnTo>
                    <a:pt x="702" y="1295"/>
                  </a:lnTo>
                  <a:lnTo>
                    <a:pt x="704" y="1295"/>
                  </a:lnTo>
                  <a:lnTo>
                    <a:pt x="706" y="1295"/>
                  </a:lnTo>
                  <a:lnTo>
                    <a:pt x="709" y="1295"/>
                  </a:lnTo>
                  <a:lnTo>
                    <a:pt x="711" y="1295"/>
                  </a:lnTo>
                  <a:lnTo>
                    <a:pt x="713" y="1295"/>
                  </a:lnTo>
                  <a:lnTo>
                    <a:pt x="716" y="1295"/>
                  </a:lnTo>
                  <a:lnTo>
                    <a:pt x="716" y="1297"/>
                  </a:lnTo>
                  <a:lnTo>
                    <a:pt x="718" y="1297"/>
                  </a:lnTo>
                  <a:lnTo>
                    <a:pt x="718" y="1297"/>
                  </a:lnTo>
                  <a:lnTo>
                    <a:pt x="720" y="1297"/>
                  </a:lnTo>
                  <a:lnTo>
                    <a:pt x="723" y="1300"/>
                  </a:lnTo>
                  <a:lnTo>
                    <a:pt x="725" y="1300"/>
                  </a:lnTo>
                  <a:lnTo>
                    <a:pt x="727" y="1300"/>
                  </a:lnTo>
                  <a:lnTo>
                    <a:pt x="730" y="1300"/>
                  </a:lnTo>
                  <a:lnTo>
                    <a:pt x="732" y="1302"/>
                  </a:lnTo>
                  <a:lnTo>
                    <a:pt x="735" y="1302"/>
                  </a:lnTo>
                  <a:lnTo>
                    <a:pt x="737" y="1302"/>
                  </a:lnTo>
                  <a:lnTo>
                    <a:pt x="739" y="1302"/>
                  </a:lnTo>
                  <a:lnTo>
                    <a:pt x="742" y="1302"/>
                  </a:lnTo>
                  <a:lnTo>
                    <a:pt x="742" y="1304"/>
                  </a:lnTo>
                  <a:lnTo>
                    <a:pt x="744" y="1304"/>
                  </a:lnTo>
                  <a:lnTo>
                    <a:pt x="746" y="1304"/>
                  </a:lnTo>
                  <a:lnTo>
                    <a:pt x="749" y="1304"/>
                  </a:lnTo>
                  <a:lnTo>
                    <a:pt x="751" y="1304"/>
                  </a:lnTo>
                  <a:lnTo>
                    <a:pt x="751" y="1307"/>
                  </a:lnTo>
                  <a:lnTo>
                    <a:pt x="753" y="1307"/>
                  </a:lnTo>
                  <a:lnTo>
                    <a:pt x="756" y="1307"/>
                  </a:lnTo>
                  <a:lnTo>
                    <a:pt x="758" y="1307"/>
                  </a:lnTo>
                  <a:lnTo>
                    <a:pt x="761" y="1304"/>
                  </a:lnTo>
                  <a:lnTo>
                    <a:pt x="763" y="1304"/>
                  </a:lnTo>
                  <a:lnTo>
                    <a:pt x="763" y="1307"/>
                  </a:lnTo>
                  <a:lnTo>
                    <a:pt x="765" y="1307"/>
                  </a:lnTo>
                  <a:lnTo>
                    <a:pt x="768" y="1304"/>
                  </a:lnTo>
                  <a:lnTo>
                    <a:pt x="770" y="1304"/>
                  </a:lnTo>
                  <a:lnTo>
                    <a:pt x="772" y="1304"/>
                  </a:lnTo>
                  <a:lnTo>
                    <a:pt x="775" y="1304"/>
                  </a:lnTo>
                  <a:lnTo>
                    <a:pt x="775" y="1304"/>
                  </a:lnTo>
                  <a:lnTo>
                    <a:pt x="777" y="1304"/>
                  </a:lnTo>
                  <a:lnTo>
                    <a:pt x="777" y="1302"/>
                  </a:lnTo>
                  <a:lnTo>
                    <a:pt x="777" y="1300"/>
                  </a:lnTo>
                  <a:lnTo>
                    <a:pt x="775" y="1300"/>
                  </a:lnTo>
                  <a:lnTo>
                    <a:pt x="775" y="1297"/>
                  </a:lnTo>
                  <a:lnTo>
                    <a:pt x="775" y="1297"/>
                  </a:lnTo>
                  <a:lnTo>
                    <a:pt x="772" y="1297"/>
                  </a:lnTo>
                  <a:lnTo>
                    <a:pt x="770" y="1297"/>
                  </a:lnTo>
                  <a:lnTo>
                    <a:pt x="770" y="1295"/>
                  </a:lnTo>
                  <a:lnTo>
                    <a:pt x="772" y="1295"/>
                  </a:lnTo>
                  <a:lnTo>
                    <a:pt x="772" y="1293"/>
                  </a:lnTo>
                  <a:lnTo>
                    <a:pt x="770" y="1293"/>
                  </a:lnTo>
                  <a:lnTo>
                    <a:pt x="770" y="1290"/>
                  </a:lnTo>
                  <a:lnTo>
                    <a:pt x="772" y="1290"/>
                  </a:lnTo>
                  <a:lnTo>
                    <a:pt x="772" y="1288"/>
                  </a:lnTo>
                  <a:lnTo>
                    <a:pt x="772" y="1285"/>
                  </a:lnTo>
                  <a:lnTo>
                    <a:pt x="772" y="1285"/>
                  </a:lnTo>
                  <a:lnTo>
                    <a:pt x="772" y="1283"/>
                  </a:lnTo>
                  <a:lnTo>
                    <a:pt x="770" y="1283"/>
                  </a:lnTo>
                  <a:lnTo>
                    <a:pt x="770" y="1281"/>
                  </a:lnTo>
                  <a:lnTo>
                    <a:pt x="768" y="1281"/>
                  </a:lnTo>
                  <a:lnTo>
                    <a:pt x="765" y="1281"/>
                  </a:lnTo>
                  <a:lnTo>
                    <a:pt x="763" y="1281"/>
                  </a:lnTo>
                  <a:lnTo>
                    <a:pt x="761" y="1281"/>
                  </a:lnTo>
                  <a:lnTo>
                    <a:pt x="758" y="1281"/>
                  </a:lnTo>
                  <a:lnTo>
                    <a:pt x="758" y="1278"/>
                  </a:lnTo>
                  <a:lnTo>
                    <a:pt x="756" y="1278"/>
                  </a:lnTo>
                  <a:lnTo>
                    <a:pt x="753" y="1278"/>
                  </a:lnTo>
                  <a:lnTo>
                    <a:pt x="753" y="1281"/>
                  </a:lnTo>
                  <a:lnTo>
                    <a:pt x="751" y="1281"/>
                  </a:lnTo>
                  <a:lnTo>
                    <a:pt x="749" y="1281"/>
                  </a:lnTo>
                  <a:lnTo>
                    <a:pt x="746" y="1281"/>
                  </a:lnTo>
                  <a:lnTo>
                    <a:pt x="744" y="1281"/>
                  </a:lnTo>
                  <a:lnTo>
                    <a:pt x="744" y="1283"/>
                  </a:lnTo>
                  <a:lnTo>
                    <a:pt x="742" y="1283"/>
                  </a:lnTo>
                  <a:lnTo>
                    <a:pt x="739" y="1283"/>
                  </a:lnTo>
                  <a:lnTo>
                    <a:pt x="739" y="1285"/>
                  </a:lnTo>
                  <a:lnTo>
                    <a:pt x="737" y="1285"/>
                  </a:lnTo>
                  <a:lnTo>
                    <a:pt x="735" y="1285"/>
                  </a:lnTo>
                  <a:lnTo>
                    <a:pt x="732" y="1285"/>
                  </a:lnTo>
                  <a:lnTo>
                    <a:pt x="732" y="1285"/>
                  </a:lnTo>
                  <a:lnTo>
                    <a:pt x="730" y="1285"/>
                  </a:lnTo>
                  <a:lnTo>
                    <a:pt x="727" y="1285"/>
                  </a:lnTo>
                  <a:lnTo>
                    <a:pt x="725" y="1285"/>
                  </a:lnTo>
                  <a:lnTo>
                    <a:pt x="725" y="1288"/>
                  </a:lnTo>
                  <a:lnTo>
                    <a:pt x="723" y="1288"/>
                  </a:lnTo>
                  <a:lnTo>
                    <a:pt x="720" y="1288"/>
                  </a:lnTo>
                  <a:lnTo>
                    <a:pt x="718" y="1288"/>
                  </a:lnTo>
                  <a:lnTo>
                    <a:pt x="718" y="1288"/>
                  </a:lnTo>
                  <a:lnTo>
                    <a:pt x="716" y="1288"/>
                  </a:lnTo>
                  <a:lnTo>
                    <a:pt x="713" y="1288"/>
                  </a:lnTo>
                  <a:lnTo>
                    <a:pt x="711" y="1288"/>
                  </a:lnTo>
                  <a:lnTo>
                    <a:pt x="711" y="1285"/>
                  </a:lnTo>
                  <a:lnTo>
                    <a:pt x="709" y="1285"/>
                  </a:lnTo>
                  <a:lnTo>
                    <a:pt x="706" y="1285"/>
                  </a:lnTo>
                  <a:lnTo>
                    <a:pt x="704" y="1285"/>
                  </a:lnTo>
                  <a:lnTo>
                    <a:pt x="704" y="1288"/>
                  </a:lnTo>
                  <a:lnTo>
                    <a:pt x="702" y="1288"/>
                  </a:lnTo>
                  <a:lnTo>
                    <a:pt x="699" y="1288"/>
                  </a:lnTo>
                  <a:lnTo>
                    <a:pt x="697" y="1288"/>
                  </a:lnTo>
                  <a:lnTo>
                    <a:pt x="694" y="1288"/>
                  </a:lnTo>
                  <a:lnTo>
                    <a:pt x="694" y="1285"/>
                  </a:lnTo>
                  <a:lnTo>
                    <a:pt x="692" y="1285"/>
                  </a:lnTo>
                  <a:lnTo>
                    <a:pt x="690" y="1285"/>
                  </a:lnTo>
                  <a:lnTo>
                    <a:pt x="690" y="1285"/>
                  </a:lnTo>
                  <a:lnTo>
                    <a:pt x="687" y="1283"/>
                  </a:lnTo>
                  <a:lnTo>
                    <a:pt x="685" y="1283"/>
                  </a:lnTo>
                  <a:lnTo>
                    <a:pt x="683" y="1283"/>
                  </a:lnTo>
                  <a:lnTo>
                    <a:pt x="683" y="1281"/>
                  </a:lnTo>
                  <a:lnTo>
                    <a:pt x="680" y="1281"/>
                  </a:lnTo>
                  <a:lnTo>
                    <a:pt x="678" y="1281"/>
                  </a:lnTo>
                  <a:lnTo>
                    <a:pt x="678" y="1278"/>
                  </a:lnTo>
                  <a:lnTo>
                    <a:pt x="678" y="1276"/>
                  </a:lnTo>
                  <a:lnTo>
                    <a:pt x="676" y="1276"/>
                  </a:lnTo>
                  <a:lnTo>
                    <a:pt x="676" y="1274"/>
                  </a:lnTo>
                  <a:lnTo>
                    <a:pt x="673" y="1274"/>
                  </a:lnTo>
                  <a:lnTo>
                    <a:pt x="671" y="1274"/>
                  </a:lnTo>
                  <a:lnTo>
                    <a:pt x="668" y="1274"/>
                  </a:lnTo>
                  <a:lnTo>
                    <a:pt x="668" y="1276"/>
                  </a:lnTo>
                  <a:lnTo>
                    <a:pt x="661" y="1276"/>
                  </a:lnTo>
                  <a:lnTo>
                    <a:pt x="661" y="1276"/>
                  </a:lnTo>
                  <a:lnTo>
                    <a:pt x="659" y="1274"/>
                  </a:lnTo>
                  <a:lnTo>
                    <a:pt x="661" y="1271"/>
                  </a:lnTo>
                  <a:lnTo>
                    <a:pt x="664" y="1271"/>
                  </a:lnTo>
                  <a:lnTo>
                    <a:pt x="666" y="1271"/>
                  </a:lnTo>
                  <a:lnTo>
                    <a:pt x="668" y="1271"/>
                  </a:lnTo>
                  <a:lnTo>
                    <a:pt x="664" y="1267"/>
                  </a:lnTo>
                  <a:lnTo>
                    <a:pt x="664" y="1264"/>
                  </a:lnTo>
                  <a:lnTo>
                    <a:pt x="661" y="1264"/>
                  </a:lnTo>
                  <a:lnTo>
                    <a:pt x="661" y="1262"/>
                  </a:lnTo>
                  <a:lnTo>
                    <a:pt x="661" y="1262"/>
                  </a:lnTo>
                  <a:lnTo>
                    <a:pt x="661" y="1259"/>
                  </a:lnTo>
                  <a:lnTo>
                    <a:pt x="659" y="1252"/>
                  </a:lnTo>
                  <a:lnTo>
                    <a:pt x="659" y="1250"/>
                  </a:lnTo>
                  <a:lnTo>
                    <a:pt x="659" y="1248"/>
                  </a:lnTo>
                  <a:lnTo>
                    <a:pt x="659" y="1245"/>
                  </a:lnTo>
                  <a:lnTo>
                    <a:pt x="661" y="1243"/>
                  </a:lnTo>
                  <a:lnTo>
                    <a:pt x="659" y="1243"/>
                  </a:lnTo>
                  <a:lnTo>
                    <a:pt x="659" y="1241"/>
                  </a:lnTo>
                  <a:lnTo>
                    <a:pt x="657" y="1241"/>
                  </a:lnTo>
                  <a:lnTo>
                    <a:pt x="657" y="1238"/>
                  </a:lnTo>
                  <a:lnTo>
                    <a:pt x="657" y="1236"/>
                  </a:lnTo>
                  <a:lnTo>
                    <a:pt x="654" y="1233"/>
                  </a:lnTo>
                  <a:lnTo>
                    <a:pt x="654" y="1231"/>
                  </a:lnTo>
                  <a:lnTo>
                    <a:pt x="652" y="1231"/>
                  </a:lnTo>
                  <a:lnTo>
                    <a:pt x="652" y="1229"/>
                  </a:lnTo>
                  <a:lnTo>
                    <a:pt x="652" y="1229"/>
                  </a:lnTo>
                  <a:lnTo>
                    <a:pt x="654" y="1229"/>
                  </a:lnTo>
                  <a:lnTo>
                    <a:pt x="657" y="1229"/>
                  </a:lnTo>
                  <a:lnTo>
                    <a:pt x="659" y="1229"/>
                  </a:lnTo>
                  <a:lnTo>
                    <a:pt x="661" y="1229"/>
                  </a:lnTo>
                  <a:lnTo>
                    <a:pt x="661" y="1229"/>
                  </a:lnTo>
                  <a:lnTo>
                    <a:pt x="661" y="1229"/>
                  </a:lnTo>
                  <a:lnTo>
                    <a:pt x="664" y="1229"/>
                  </a:lnTo>
                  <a:lnTo>
                    <a:pt x="664" y="1231"/>
                  </a:lnTo>
                  <a:lnTo>
                    <a:pt x="666" y="1231"/>
                  </a:lnTo>
                  <a:lnTo>
                    <a:pt x="666" y="1233"/>
                  </a:lnTo>
                  <a:lnTo>
                    <a:pt x="666" y="1236"/>
                  </a:lnTo>
                  <a:lnTo>
                    <a:pt x="668" y="1236"/>
                  </a:lnTo>
                  <a:lnTo>
                    <a:pt x="666" y="1238"/>
                  </a:lnTo>
                  <a:lnTo>
                    <a:pt x="666" y="1241"/>
                  </a:lnTo>
                  <a:lnTo>
                    <a:pt x="664" y="1241"/>
                  </a:lnTo>
                  <a:lnTo>
                    <a:pt x="664" y="1243"/>
                  </a:lnTo>
                  <a:lnTo>
                    <a:pt x="664" y="1245"/>
                  </a:lnTo>
                  <a:lnTo>
                    <a:pt x="664" y="1248"/>
                  </a:lnTo>
                  <a:lnTo>
                    <a:pt x="664" y="1250"/>
                  </a:lnTo>
                  <a:lnTo>
                    <a:pt x="664" y="1252"/>
                  </a:lnTo>
                  <a:lnTo>
                    <a:pt x="661" y="1255"/>
                  </a:lnTo>
                  <a:lnTo>
                    <a:pt x="664" y="1255"/>
                  </a:lnTo>
                  <a:lnTo>
                    <a:pt x="661" y="1257"/>
                  </a:lnTo>
                  <a:lnTo>
                    <a:pt x="664" y="1257"/>
                  </a:lnTo>
                  <a:lnTo>
                    <a:pt x="666" y="1259"/>
                  </a:lnTo>
                  <a:lnTo>
                    <a:pt x="668" y="1262"/>
                  </a:lnTo>
                  <a:lnTo>
                    <a:pt x="671" y="1262"/>
                  </a:lnTo>
                  <a:lnTo>
                    <a:pt x="668" y="1259"/>
                  </a:lnTo>
                  <a:lnTo>
                    <a:pt x="671" y="1259"/>
                  </a:lnTo>
                  <a:lnTo>
                    <a:pt x="671" y="1262"/>
                  </a:lnTo>
                  <a:lnTo>
                    <a:pt x="673" y="1262"/>
                  </a:lnTo>
                  <a:lnTo>
                    <a:pt x="676" y="1262"/>
                  </a:lnTo>
                  <a:lnTo>
                    <a:pt x="678" y="1264"/>
                  </a:lnTo>
                  <a:lnTo>
                    <a:pt x="680" y="1262"/>
                  </a:lnTo>
                  <a:lnTo>
                    <a:pt x="683" y="1259"/>
                  </a:lnTo>
                  <a:lnTo>
                    <a:pt x="685" y="1259"/>
                  </a:lnTo>
                  <a:lnTo>
                    <a:pt x="687" y="1257"/>
                  </a:lnTo>
                  <a:lnTo>
                    <a:pt x="690" y="1255"/>
                  </a:lnTo>
                  <a:lnTo>
                    <a:pt x="692" y="1255"/>
                  </a:lnTo>
                  <a:lnTo>
                    <a:pt x="694" y="1252"/>
                  </a:lnTo>
                  <a:lnTo>
                    <a:pt x="697" y="1250"/>
                  </a:lnTo>
                  <a:lnTo>
                    <a:pt x="699" y="1250"/>
                  </a:lnTo>
                  <a:lnTo>
                    <a:pt x="699" y="1248"/>
                  </a:lnTo>
                  <a:lnTo>
                    <a:pt x="702" y="1248"/>
                  </a:lnTo>
                  <a:lnTo>
                    <a:pt x="704" y="1250"/>
                  </a:lnTo>
                  <a:lnTo>
                    <a:pt x="702" y="1250"/>
                  </a:lnTo>
                  <a:lnTo>
                    <a:pt x="699" y="1252"/>
                  </a:lnTo>
                  <a:lnTo>
                    <a:pt x="697" y="1252"/>
                  </a:lnTo>
                  <a:lnTo>
                    <a:pt x="697" y="1255"/>
                  </a:lnTo>
                  <a:lnTo>
                    <a:pt x="694" y="1255"/>
                  </a:lnTo>
                  <a:lnTo>
                    <a:pt x="692" y="1257"/>
                  </a:lnTo>
                  <a:lnTo>
                    <a:pt x="690" y="1257"/>
                  </a:lnTo>
                  <a:lnTo>
                    <a:pt x="687" y="1259"/>
                  </a:lnTo>
                  <a:lnTo>
                    <a:pt x="685" y="1262"/>
                  </a:lnTo>
                  <a:lnTo>
                    <a:pt x="683" y="1262"/>
                  </a:lnTo>
                  <a:lnTo>
                    <a:pt x="680" y="1264"/>
                  </a:lnTo>
                  <a:lnTo>
                    <a:pt x="680" y="1267"/>
                  </a:lnTo>
                  <a:lnTo>
                    <a:pt x="683" y="1267"/>
                  </a:lnTo>
                  <a:lnTo>
                    <a:pt x="683" y="1269"/>
                  </a:lnTo>
                  <a:lnTo>
                    <a:pt x="683" y="1271"/>
                  </a:lnTo>
                  <a:lnTo>
                    <a:pt x="685" y="1271"/>
                  </a:lnTo>
                  <a:lnTo>
                    <a:pt x="685" y="1274"/>
                  </a:lnTo>
                  <a:lnTo>
                    <a:pt x="687" y="1274"/>
                  </a:lnTo>
                  <a:lnTo>
                    <a:pt x="687" y="1276"/>
                  </a:lnTo>
                  <a:lnTo>
                    <a:pt x="690" y="1276"/>
                  </a:lnTo>
                  <a:lnTo>
                    <a:pt x="692" y="1278"/>
                  </a:lnTo>
                  <a:lnTo>
                    <a:pt x="694" y="1281"/>
                  </a:lnTo>
                  <a:lnTo>
                    <a:pt x="694" y="1283"/>
                  </a:lnTo>
                  <a:lnTo>
                    <a:pt x="697" y="1283"/>
                  </a:lnTo>
                  <a:lnTo>
                    <a:pt x="699" y="1283"/>
                  </a:lnTo>
                  <a:lnTo>
                    <a:pt x="702" y="1283"/>
                  </a:lnTo>
                  <a:lnTo>
                    <a:pt x="702" y="1281"/>
                  </a:lnTo>
                  <a:lnTo>
                    <a:pt x="704" y="1281"/>
                  </a:lnTo>
                  <a:lnTo>
                    <a:pt x="706" y="1281"/>
                  </a:lnTo>
                  <a:lnTo>
                    <a:pt x="709" y="1281"/>
                  </a:lnTo>
                  <a:lnTo>
                    <a:pt x="711" y="1281"/>
                  </a:lnTo>
                  <a:lnTo>
                    <a:pt x="713" y="1281"/>
                  </a:lnTo>
                  <a:lnTo>
                    <a:pt x="713" y="1283"/>
                  </a:lnTo>
                  <a:lnTo>
                    <a:pt x="716" y="1283"/>
                  </a:lnTo>
                  <a:lnTo>
                    <a:pt x="718" y="1283"/>
                  </a:lnTo>
                  <a:lnTo>
                    <a:pt x="718" y="1283"/>
                  </a:lnTo>
                  <a:lnTo>
                    <a:pt x="720" y="1283"/>
                  </a:lnTo>
                  <a:lnTo>
                    <a:pt x="720" y="1281"/>
                  </a:lnTo>
                  <a:lnTo>
                    <a:pt x="723" y="1281"/>
                  </a:lnTo>
                  <a:lnTo>
                    <a:pt x="725" y="1281"/>
                  </a:lnTo>
                  <a:lnTo>
                    <a:pt x="727" y="1281"/>
                  </a:lnTo>
                  <a:lnTo>
                    <a:pt x="730" y="1281"/>
                  </a:lnTo>
                  <a:lnTo>
                    <a:pt x="732" y="1281"/>
                  </a:lnTo>
                  <a:lnTo>
                    <a:pt x="735" y="1281"/>
                  </a:lnTo>
                  <a:lnTo>
                    <a:pt x="735" y="1278"/>
                  </a:lnTo>
                  <a:lnTo>
                    <a:pt x="737" y="1278"/>
                  </a:lnTo>
                  <a:lnTo>
                    <a:pt x="737" y="1276"/>
                  </a:lnTo>
                  <a:lnTo>
                    <a:pt x="739" y="1276"/>
                  </a:lnTo>
                  <a:lnTo>
                    <a:pt x="739" y="1274"/>
                  </a:lnTo>
                  <a:lnTo>
                    <a:pt x="742" y="1274"/>
                  </a:lnTo>
                  <a:lnTo>
                    <a:pt x="742" y="1271"/>
                  </a:lnTo>
                  <a:lnTo>
                    <a:pt x="744" y="1271"/>
                  </a:lnTo>
                  <a:lnTo>
                    <a:pt x="746" y="1271"/>
                  </a:lnTo>
                  <a:lnTo>
                    <a:pt x="746" y="1269"/>
                  </a:lnTo>
                  <a:lnTo>
                    <a:pt x="749" y="1269"/>
                  </a:lnTo>
                  <a:lnTo>
                    <a:pt x="751" y="1269"/>
                  </a:lnTo>
                  <a:lnTo>
                    <a:pt x="751" y="1267"/>
                  </a:lnTo>
                  <a:lnTo>
                    <a:pt x="753" y="1267"/>
                  </a:lnTo>
                  <a:lnTo>
                    <a:pt x="756" y="1267"/>
                  </a:lnTo>
                  <a:lnTo>
                    <a:pt x="756" y="1264"/>
                  </a:lnTo>
                  <a:lnTo>
                    <a:pt x="758" y="1264"/>
                  </a:lnTo>
                  <a:lnTo>
                    <a:pt x="761" y="1264"/>
                  </a:lnTo>
                  <a:lnTo>
                    <a:pt x="761" y="1262"/>
                  </a:lnTo>
                  <a:lnTo>
                    <a:pt x="761" y="1259"/>
                  </a:lnTo>
                  <a:lnTo>
                    <a:pt x="758" y="1259"/>
                  </a:lnTo>
                  <a:lnTo>
                    <a:pt x="758" y="1257"/>
                  </a:lnTo>
                  <a:lnTo>
                    <a:pt x="758" y="1255"/>
                  </a:lnTo>
                  <a:lnTo>
                    <a:pt x="756" y="1255"/>
                  </a:lnTo>
                  <a:lnTo>
                    <a:pt x="756" y="1252"/>
                  </a:lnTo>
                  <a:lnTo>
                    <a:pt x="753" y="1252"/>
                  </a:lnTo>
                  <a:lnTo>
                    <a:pt x="751" y="1252"/>
                  </a:lnTo>
                  <a:lnTo>
                    <a:pt x="749" y="1250"/>
                  </a:lnTo>
                  <a:lnTo>
                    <a:pt x="746" y="1250"/>
                  </a:lnTo>
                  <a:lnTo>
                    <a:pt x="746" y="1248"/>
                  </a:lnTo>
                  <a:lnTo>
                    <a:pt x="744" y="1248"/>
                  </a:lnTo>
                  <a:lnTo>
                    <a:pt x="744" y="1245"/>
                  </a:lnTo>
                  <a:lnTo>
                    <a:pt x="742" y="1243"/>
                  </a:lnTo>
                  <a:lnTo>
                    <a:pt x="742" y="1241"/>
                  </a:lnTo>
                  <a:lnTo>
                    <a:pt x="739" y="1241"/>
                  </a:lnTo>
                  <a:lnTo>
                    <a:pt x="739" y="1238"/>
                  </a:lnTo>
                  <a:lnTo>
                    <a:pt x="737" y="1238"/>
                  </a:lnTo>
                  <a:lnTo>
                    <a:pt x="737" y="1236"/>
                  </a:lnTo>
                  <a:lnTo>
                    <a:pt x="735" y="1236"/>
                  </a:lnTo>
                  <a:lnTo>
                    <a:pt x="732" y="1236"/>
                  </a:lnTo>
                  <a:lnTo>
                    <a:pt x="732" y="1233"/>
                  </a:lnTo>
                  <a:lnTo>
                    <a:pt x="730" y="1233"/>
                  </a:lnTo>
                  <a:lnTo>
                    <a:pt x="730" y="1231"/>
                  </a:lnTo>
                  <a:lnTo>
                    <a:pt x="727" y="1231"/>
                  </a:lnTo>
                  <a:lnTo>
                    <a:pt x="727" y="1229"/>
                  </a:lnTo>
                  <a:lnTo>
                    <a:pt x="725" y="1229"/>
                  </a:lnTo>
                  <a:lnTo>
                    <a:pt x="723" y="1229"/>
                  </a:lnTo>
                  <a:lnTo>
                    <a:pt x="723" y="1229"/>
                  </a:lnTo>
                  <a:lnTo>
                    <a:pt x="720" y="1229"/>
                  </a:lnTo>
                  <a:lnTo>
                    <a:pt x="718" y="1229"/>
                  </a:lnTo>
                  <a:lnTo>
                    <a:pt x="718" y="1229"/>
                  </a:lnTo>
                  <a:lnTo>
                    <a:pt x="718" y="1226"/>
                  </a:lnTo>
                  <a:lnTo>
                    <a:pt x="716" y="1226"/>
                  </a:lnTo>
                  <a:lnTo>
                    <a:pt x="716" y="1224"/>
                  </a:lnTo>
                  <a:lnTo>
                    <a:pt x="713" y="1224"/>
                  </a:lnTo>
                  <a:lnTo>
                    <a:pt x="713" y="1222"/>
                  </a:lnTo>
                  <a:lnTo>
                    <a:pt x="711" y="1222"/>
                  </a:lnTo>
                  <a:lnTo>
                    <a:pt x="711" y="1219"/>
                  </a:lnTo>
                  <a:lnTo>
                    <a:pt x="709" y="1219"/>
                  </a:lnTo>
                  <a:lnTo>
                    <a:pt x="709" y="1217"/>
                  </a:lnTo>
                  <a:lnTo>
                    <a:pt x="706" y="1217"/>
                  </a:lnTo>
                  <a:lnTo>
                    <a:pt x="706" y="1215"/>
                  </a:lnTo>
                  <a:lnTo>
                    <a:pt x="704" y="1215"/>
                  </a:lnTo>
                  <a:lnTo>
                    <a:pt x="704" y="1212"/>
                  </a:lnTo>
                  <a:lnTo>
                    <a:pt x="702" y="1212"/>
                  </a:lnTo>
                  <a:lnTo>
                    <a:pt x="702" y="1210"/>
                  </a:lnTo>
                  <a:lnTo>
                    <a:pt x="699" y="1210"/>
                  </a:lnTo>
                  <a:lnTo>
                    <a:pt x="697" y="1210"/>
                  </a:lnTo>
                  <a:lnTo>
                    <a:pt x="697" y="1207"/>
                  </a:lnTo>
                  <a:lnTo>
                    <a:pt x="694" y="1207"/>
                  </a:lnTo>
                  <a:lnTo>
                    <a:pt x="694" y="1205"/>
                  </a:lnTo>
                  <a:lnTo>
                    <a:pt x="692" y="1205"/>
                  </a:lnTo>
                  <a:lnTo>
                    <a:pt x="692" y="1203"/>
                  </a:lnTo>
                  <a:lnTo>
                    <a:pt x="690" y="1203"/>
                  </a:lnTo>
                  <a:lnTo>
                    <a:pt x="687" y="1203"/>
                  </a:lnTo>
                  <a:lnTo>
                    <a:pt x="687" y="1200"/>
                  </a:lnTo>
                  <a:lnTo>
                    <a:pt x="685" y="1200"/>
                  </a:lnTo>
                  <a:lnTo>
                    <a:pt x="685" y="1198"/>
                  </a:lnTo>
                  <a:lnTo>
                    <a:pt x="683" y="1198"/>
                  </a:lnTo>
                  <a:lnTo>
                    <a:pt x="683" y="1196"/>
                  </a:lnTo>
                  <a:lnTo>
                    <a:pt x="680" y="1196"/>
                  </a:lnTo>
                  <a:lnTo>
                    <a:pt x="678" y="1196"/>
                  </a:lnTo>
                  <a:lnTo>
                    <a:pt x="678" y="1193"/>
                  </a:lnTo>
                  <a:lnTo>
                    <a:pt x="676" y="1193"/>
                  </a:lnTo>
                  <a:lnTo>
                    <a:pt x="673" y="1193"/>
                  </a:lnTo>
                  <a:lnTo>
                    <a:pt x="671" y="1193"/>
                  </a:lnTo>
                  <a:lnTo>
                    <a:pt x="671" y="1191"/>
                  </a:lnTo>
                  <a:lnTo>
                    <a:pt x="668" y="1191"/>
                  </a:lnTo>
                  <a:lnTo>
                    <a:pt x="668" y="1189"/>
                  </a:lnTo>
                  <a:lnTo>
                    <a:pt x="666" y="1189"/>
                  </a:lnTo>
                  <a:lnTo>
                    <a:pt x="664" y="1189"/>
                  </a:lnTo>
                  <a:lnTo>
                    <a:pt x="661" y="1189"/>
                  </a:lnTo>
                  <a:lnTo>
                    <a:pt x="661" y="1186"/>
                  </a:lnTo>
                  <a:lnTo>
                    <a:pt x="661" y="1186"/>
                  </a:lnTo>
                  <a:lnTo>
                    <a:pt x="661" y="1184"/>
                  </a:lnTo>
                  <a:lnTo>
                    <a:pt x="659" y="1184"/>
                  </a:lnTo>
                  <a:lnTo>
                    <a:pt x="659" y="1181"/>
                  </a:lnTo>
                  <a:lnTo>
                    <a:pt x="657" y="1181"/>
                  </a:lnTo>
                  <a:lnTo>
                    <a:pt x="657" y="1179"/>
                  </a:lnTo>
                  <a:lnTo>
                    <a:pt x="657" y="1177"/>
                  </a:lnTo>
                  <a:lnTo>
                    <a:pt x="659" y="1174"/>
                  </a:lnTo>
                  <a:lnTo>
                    <a:pt x="661" y="1174"/>
                  </a:lnTo>
                  <a:lnTo>
                    <a:pt x="661" y="1172"/>
                  </a:lnTo>
                  <a:lnTo>
                    <a:pt x="661" y="1172"/>
                  </a:lnTo>
                  <a:lnTo>
                    <a:pt x="661" y="1174"/>
                  </a:lnTo>
                  <a:lnTo>
                    <a:pt x="664" y="1174"/>
                  </a:lnTo>
                  <a:lnTo>
                    <a:pt x="664" y="1172"/>
                  </a:lnTo>
                  <a:lnTo>
                    <a:pt x="666" y="1172"/>
                  </a:lnTo>
                  <a:lnTo>
                    <a:pt x="668" y="1172"/>
                  </a:lnTo>
                  <a:lnTo>
                    <a:pt x="671" y="1172"/>
                  </a:lnTo>
                  <a:lnTo>
                    <a:pt x="671" y="1174"/>
                  </a:lnTo>
                  <a:lnTo>
                    <a:pt x="668" y="1174"/>
                  </a:lnTo>
                  <a:lnTo>
                    <a:pt x="668" y="1177"/>
                  </a:lnTo>
                  <a:lnTo>
                    <a:pt x="668" y="1179"/>
                  </a:lnTo>
                  <a:lnTo>
                    <a:pt x="671" y="1181"/>
                  </a:lnTo>
                  <a:lnTo>
                    <a:pt x="673" y="1181"/>
                  </a:lnTo>
                  <a:lnTo>
                    <a:pt x="676" y="1181"/>
                  </a:lnTo>
                  <a:lnTo>
                    <a:pt x="676" y="1184"/>
                  </a:lnTo>
                  <a:lnTo>
                    <a:pt x="678" y="1184"/>
                  </a:lnTo>
                  <a:lnTo>
                    <a:pt x="680" y="1186"/>
                  </a:lnTo>
                  <a:lnTo>
                    <a:pt x="683" y="1186"/>
                  </a:lnTo>
                  <a:lnTo>
                    <a:pt x="683" y="1189"/>
                  </a:lnTo>
                  <a:lnTo>
                    <a:pt x="685" y="1189"/>
                  </a:lnTo>
                  <a:lnTo>
                    <a:pt x="685" y="1191"/>
                  </a:lnTo>
                  <a:lnTo>
                    <a:pt x="687" y="1191"/>
                  </a:lnTo>
                  <a:lnTo>
                    <a:pt x="687" y="1193"/>
                  </a:lnTo>
                  <a:lnTo>
                    <a:pt x="690" y="1193"/>
                  </a:lnTo>
                  <a:lnTo>
                    <a:pt x="692" y="1193"/>
                  </a:lnTo>
                  <a:lnTo>
                    <a:pt x="692" y="1196"/>
                  </a:lnTo>
                  <a:lnTo>
                    <a:pt x="694" y="1196"/>
                  </a:lnTo>
                  <a:lnTo>
                    <a:pt x="697" y="1196"/>
                  </a:lnTo>
                  <a:lnTo>
                    <a:pt x="697" y="1198"/>
                  </a:lnTo>
                  <a:lnTo>
                    <a:pt x="699" y="1198"/>
                  </a:lnTo>
                  <a:lnTo>
                    <a:pt x="702" y="1198"/>
                  </a:lnTo>
                  <a:lnTo>
                    <a:pt x="704" y="1198"/>
                  </a:lnTo>
                  <a:lnTo>
                    <a:pt x="704" y="1196"/>
                  </a:lnTo>
                  <a:lnTo>
                    <a:pt x="706" y="1193"/>
                  </a:lnTo>
                  <a:lnTo>
                    <a:pt x="706" y="1191"/>
                  </a:lnTo>
                  <a:lnTo>
                    <a:pt x="709" y="1191"/>
                  </a:lnTo>
                  <a:lnTo>
                    <a:pt x="709" y="1189"/>
                  </a:lnTo>
                  <a:lnTo>
                    <a:pt x="711" y="1189"/>
                  </a:lnTo>
                  <a:lnTo>
                    <a:pt x="711" y="1186"/>
                  </a:lnTo>
                  <a:lnTo>
                    <a:pt x="713" y="1186"/>
                  </a:lnTo>
                  <a:lnTo>
                    <a:pt x="716" y="1186"/>
                  </a:lnTo>
                  <a:lnTo>
                    <a:pt x="718" y="1186"/>
                  </a:lnTo>
                  <a:lnTo>
                    <a:pt x="718" y="1184"/>
                  </a:lnTo>
                  <a:lnTo>
                    <a:pt x="718" y="1186"/>
                  </a:lnTo>
                  <a:lnTo>
                    <a:pt x="720" y="1186"/>
                  </a:lnTo>
                  <a:lnTo>
                    <a:pt x="720" y="1189"/>
                  </a:lnTo>
                  <a:lnTo>
                    <a:pt x="723" y="1189"/>
                  </a:lnTo>
                  <a:lnTo>
                    <a:pt x="725" y="1189"/>
                  </a:lnTo>
                  <a:lnTo>
                    <a:pt x="725" y="1191"/>
                  </a:lnTo>
                  <a:lnTo>
                    <a:pt x="727" y="1191"/>
                  </a:lnTo>
                  <a:lnTo>
                    <a:pt x="730" y="1191"/>
                  </a:lnTo>
                  <a:lnTo>
                    <a:pt x="732" y="1191"/>
                  </a:lnTo>
                  <a:lnTo>
                    <a:pt x="735" y="1191"/>
                  </a:lnTo>
                  <a:lnTo>
                    <a:pt x="735" y="1193"/>
                  </a:lnTo>
                  <a:lnTo>
                    <a:pt x="737" y="1193"/>
                  </a:lnTo>
                  <a:lnTo>
                    <a:pt x="739" y="1193"/>
                  </a:lnTo>
                  <a:lnTo>
                    <a:pt x="739" y="1196"/>
                  </a:lnTo>
                  <a:lnTo>
                    <a:pt x="742" y="1196"/>
                  </a:lnTo>
                  <a:lnTo>
                    <a:pt x="742" y="1198"/>
                  </a:lnTo>
                  <a:lnTo>
                    <a:pt x="744" y="1198"/>
                  </a:lnTo>
                  <a:lnTo>
                    <a:pt x="746" y="1198"/>
                  </a:lnTo>
                  <a:lnTo>
                    <a:pt x="746" y="1200"/>
                  </a:lnTo>
                  <a:lnTo>
                    <a:pt x="749" y="1200"/>
                  </a:lnTo>
                  <a:lnTo>
                    <a:pt x="751" y="1200"/>
                  </a:lnTo>
                  <a:lnTo>
                    <a:pt x="753" y="1203"/>
                  </a:lnTo>
                  <a:lnTo>
                    <a:pt x="756" y="1203"/>
                  </a:lnTo>
                  <a:lnTo>
                    <a:pt x="756" y="1205"/>
                  </a:lnTo>
                  <a:lnTo>
                    <a:pt x="756" y="1207"/>
                  </a:lnTo>
                  <a:lnTo>
                    <a:pt x="758" y="1207"/>
                  </a:lnTo>
                  <a:lnTo>
                    <a:pt x="758" y="1210"/>
                  </a:lnTo>
                  <a:lnTo>
                    <a:pt x="761" y="1210"/>
                  </a:lnTo>
                  <a:lnTo>
                    <a:pt x="761" y="1212"/>
                  </a:lnTo>
                  <a:lnTo>
                    <a:pt x="763" y="1212"/>
                  </a:lnTo>
                  <a:lnTo>
                    <a:pt x="763" y="1215"/>
                  </a:lnTo>
                  <a:lnTo>
                    <a:pt x="765" y="1215"/>
                  </a:lnTo>
                  <a:lnTo>
                    <a:pt x="765" y="1217"/>
                  </a:lnTo>
                  <a:lnTo>
                    <a:pt x="768" y="1217"/>
                  </a:lnTo>
                  <a:lnTo>
                    <a:pt x="768" y="1219"/>
                  </a:lnTo>
                  <a:lnTo>
                    <a:pt x="768" y="1222"/>
                  </a:lnTo>
                  <a:lnTo>
                    <a:pt x="770" y="1222"/>
                  </a:lnTo>
                  <a:lnTo>
                    <a:pt x="770" y="1224"/>
                  </a:lnTo>
                  <a:lnTo>
                    <a:pt x="772" y="1224"/>
                  </a:lnTo>
                  <a:lnTo>
                    <a:pt x="772" y="1226"/>
                  </a:lnTo>
                  <a:lnTo>
                    <a:pt x="772" y="1229"/>
                  </a:lnTo>
                  <a:lnTo>
                    <a:pt x="775" y="1229"/>
                  </a:lnTo>
                  <a:lnTo>
                    <a:pt x="775" y="1229"/>
                  </a:lnTo>
                  <a:lnTo>
                    <a:pt x="775" y="1231"/>
                  </a:lnTo>
                  <a:lnTo>
                    <a:pt x="775" y="1233"/>
                  </a:lnTo>
                  <a:lnTo>
                    <a:pt x="775" y="1236"/>
                  </a:lnTo>
                  <a:lnTo>
                    <a:pt x="775" y="1238"/>
                  </a:lnTo>
                  <a:lnTo>
                    <a:pt x="775" y="1241"/>
                  </a:lnTo>
                  <a:lnTo>
                    <a:pt x="775" y="1241"/>
                  </a:lnTo>
                  <a:lnTo>
                    <a:pt x="775" y="1243"/>
                  </a:lnTo>
                  <a:lnTo>
                    <a:pt x="775" y="1245"/>
                  </a:lnTo>
                  <a:lnTo>
                    <a:pt x="775" y="1248"/>
                  </a:lnTo>
                  <a:lnTo>
                    <a:pt x="775" y="1250"/>
                  </a:lnTo>
                  <a:lnTo>
                    <a:pt x="775" y="1252"/>
                  </a:lnTo>
                  <a:lnTo>
                    <a:pt x="775" y="1255"/>
                  </a:lnTo>
                  <a:lnTo>
                    <a:pt x="775" y="1257"/>
                  </a:lnTo>
                  <a:lnTo>
                    <a:pt x="775" y="1259"/>
                  </a:lnTo>
                  <a:lnTo>
                    <a:pt x="775" y="1262"/>
                  </a:lnTo>
                  <a:lnTo>
                    <a:pt x="775" y="1264"/>
                  </a:lnTo>
                  <a:lnTo>
                    <a:pt x="775" y="1264"/>
                  </a:lnTo>
                  <a:lnTo>
                    <a:pt x="775" y="1267"/>
                  </a:lnTo>
                  <a:lnTo>
                    <a:pt x="775" y="1269"/>
                  </a:lnTo>
                  <a:lnTo>
                    <a:pt x="775" y="1269"/>
                  </a:lnTo>
                  <a:lnTo>
                    <a:pt x="775" y="1271"/>
                  </a:lnTo>
                  <a:lnTo>
                    <a:pt x="775" y="1274"/>
                  </a:lnTo>
                  <a:lnTo>
                    <a:pt x="775" y="1274"/>
                  </a:lnTo>
                  <a:lnTo>
                    <a:pt x="775" y="1276"/>
                  </a:lnTo>
                  <a:lnTo>
                    <a:pt x="775" y="1278"/>
                  </a:lnTo>
                  <a:lnTo>
                    <a:pt x="775" y="1278"/>
                  </a:lnTo>
                  <a:lnTo>
                    <a:pt x="775" y="1281"/>
                  </a:lnTo>
                  <a:lnTo>
                    <a:pt x="777" y="1281"/>
                  </a:lnTo>
                  <a:lnTo>
                    <a:pt x="779" y="1281"/>
                  </a:lnTo>
                  <a:lnTo>
                    <a:pt x="782" y="1281"/>
                  </a:lnTo>
                  <a:lnTo>
                    <a:pt x="784" y="1281"/>
                  </a:lnTo>
                  <a:lnTo>
                    <a:pt x="787" y="1281"/>
                  </a:lnTo>
                  <a:lnTo>
                    <a:pt x="787" y="1278"/>
                  </a:lnTo>
                  <a:lnTo>
                    <a:pt x="789" y="1278"/>
                  </a:lnTo>
                  <a:lnTo>
                    <a:pt x="791" y="1278"/>
                  </a:lnTo>
                  <a:lnTo>
                    <a:pt x="794" y="1276"/>
                  </a:lnTo>
                  <a:lnTo>
                    <a:pt x="796" y="1276"/>
                  </a:lnTo>
                  <a:lnTo>
                    <a:pt x="798" y="1276"/>
                  </a:lnTo>
                  <a:lnTo>
                    <a:pt x="801" y="1276"/>
                  </a:lnTo>
                  <a:lnTo>
                    <a:pt x="803" y="1276"/>
                  </a:lnTo>
                  <a:lnTo>
                    <a:pt x="805" y="1276"/>
                  </a:lnTo>
                  <a:lnTo>
                    <a:pt x="808" y="1274"/>
                  </a:lnTo>
                  <a:lnTo>
                    <a:pt x="805" y="1274"/>
                  </a:lnTo>
                  <a:lnTo>
                    <a:pt x="803" y="1271"/>
                  </a:lnTo>
                  <a:lnTo>
                    <a:pt x="803" y="1269"/>
                  </a:lnTo>
                  <a:lnTo>
                    <a:pt x="805" y="1269"/>
                  </a:lnTo>
                  <a:lnTo>
                    <a:pt x="808" y="1269"/>
                  </a:lnTo>
                  <a:lnTo>
                    <a:pt x="810" y="1269"/>
                  </a:lnTo>
                  <a:lnTo>
                    <a:pt x="810" y="1271"/>
                  </a:lnTo>
                  <a:lnTo>
                    <a:pt x="815" y="1274"/>
                  </a:lnTo>
                  <a:lnTo>
                    <a:pt x="817" y="1274"/>
                  </a:lnTo>
                  <a:lnTo>
                    <a:pt x="820" y="1276"/>
                  </a:lnTo>
                  <a:lnTo>
                    <a:pt x="822" y="1276"/>
                  </a:lnTo>
                  <a:lnTo>
                    <a:pt x="822" y="1274"/>
                  </a:lnTo>
                  <a:lnTo>
                    <a:pt x="824" y="1274"/>
                  </a:lnTo>
                  <a:lnTo>
                    <a:pt x="827" y="1274"/>
                  </a:lnTo>
                  <a:lnTo>
                    <a:pt x="829" y="1274"/>
                  </a:lnTo>
                  <a:lnTo>
                    <a:pt x="831" y="1274"/>
                  </a:lnTo>
                  <a:lnTo>
                    <a:pt x="831" y="1274"/>
                  </a:lnTo>
                  <a:lnTo>
                    <a:pt x="831" y="1271"/>
                  </a:lnTo>
                  <a:lnTo>
                    <a:pt x="834" y="1271"/>
                  </a:lnTo>
                  <a:lnTo>
                    <a:pt x="836" y="1271"/>
                  </a:lnTo>
                  <a:lnTo>
                    <a:pt x="836" y="1269"/>
                  </a:lnTo>
                  <a:lnTo>
                    <a:pt x="838" y="1269"/>
                  </a:lnTo>
                  <a:lnTo>
                    <a:pt x="841" y="1269"/>
                  </a:lnTo>
                  <a:lnTo>
                    <a:pt x="843" y="1269"/>
                  </a:lnTo>
                  <a:lnTo>
                    <a:pt x="843" y="1271"/>
                  </a:lnTo>
                  <a:lnTo>
                    <a:pt x="846" y="1269"/>
                  </a:lnTo>
                  <a:lnTo>
                    <a:pt x="848" y="1269"/>
                  </a:lnTo>
                  <a:lnTo>
                    <a:pt x="850" y="1269"/>
                  </a:lnTo>
                  <a:lnTo>
                    <a:pt x="850" y="1271"/>
                  </a:lnTo>
                  <a:lnTo>
                    <a:pt x="853" y="1271"/>
                  </a:lnTo>
                  <a:lnTo>
                    <a:pt x="853" y="1274"/>
                  </a:lnTo>
                  <a:lnTo>
                    <a:pt x="855" y="1274"/>
                  </a:lnTo>
                  <a:lnTo>
                    <a:pt x="855" y="1276"/>
                  </a:lnTo>
                  <a:lnTo>
                    <a:pt x="855" y="1278"/>
                  </a:lnTo>
                  <a:lnTo>
                    <a:pt x="857" y="1278"/>
                  </a:lnTo>
                  <a:lnTo>
                    <a:pt x="857" y="1281"/>
                  </a:lnTo>
                  <a:lnTo>
                    <a:pt x="857" y="1283"/>
                  </a:lnTo>
                  <a:lnTo>
                    <a:pt x="857" y="1285"/>
                  </a:lnTo>
                  <a:lnTo>
                    <a:pt x="857" y="1285"/>
                  </a:lnTo>
                  <a:lnTo>
                    <a:pt x="860" y="1285"/>
                  </a:lnTo>
                  <a:lnTo>
                    <a:pt x="860" y="1288"/>
                  </a:lnTo>
                  <a:lnTo>
                    <a:pt x="862" y="1290"/>
                  </a:lnTo>
                  <a:lnTo>
                    <a:pt x="864" y="1293"/>
                  </a:lnTo>
                  <a:lnTo>
                    <a:pt x="864" y="1295"/>
                  </a:lnTo>
                  <a:lnTo>
                    <a:pt x="864" y="1297"/>
                  </a:lnTo>
                  <a:lnTo>
                    <a:pt x="867" y="1300"/>
                  </a:lnTo>
                  <a:lnTo>
                    <a:pt x="867" y="1302"/>
                  </a:lnTo>
                  <a:lnTo>
                    <a:pt x="864" y="1307"/>
                  </a:lnTo>
                  <a:lnTo>
                    <a:pt x="864" y="1309"/>
                  </a:lnTo>
                  <a:lnTo>
                    <a:pt x="864" y="1311"/>
                  </a:lnTo>
                  <a:lnTo>
                    <a:pt x="862" y="1311"/>
                  </a:lnTo>
                  <a:lnTo>
                    <a:pt x="862" y="1314"/>
                  </a:lnTo>
                  <a:lnTo>
                    <a:pt x="862" y="1316"/>
                  </a:lnTo>
                  <a:lnTo>
                    <a:pt x="862" y="1319"/>
                  </a:lnTo>
                  <a:lnTo>
                    <a:pt x="864" y="1319"/>
                  </a:lnTo>
                  <a:lnTo>
                    <a:pt x="864" y="1321"/>
                  </a:lnTo>
                  <a:lnTo>
                    <a:pt x="867" y="1321"/>
                  </a:lnTo>
                  <a:lnTo>
                    <a:pt x="867" y="1323"/>
                  </a:lnTo>
                  <a:lnTo>
                    <a:pt x="867" y="1326"/>
                  </a:lnTo>
                  <a:lnTo>
                    <a:pt x="869" y="1326"/>
                  </a:lnTo>
                  <a:lnTo>
                    <a:pt x="869" y="1328"/>
                  </a:lnTo>
                  <a:lnTo>
                    <a:pt x="872" y="1330"/>
                  </a:lnTo>
                  <a:lnTo>
                    <a:pt x="872" y="1333"/>
                  </a:lnTo>
                  <a:lnTo>
                    <a:pt x="872" y="1335"/>
                  </a:lnTo>
                  <a:lnTo>
                    <a:pt x="874" y="1335"/>
                  </a:lnTo>
                  <a:lnTo>
                    <a:pt x="876" y="1335"/>
                  </a:lnTo>
                  <a:lnTo>
                    <a:pt x="879" y="1335"/>
                  </a:lnTo>
                  <a:lnTo>
                    <a:pt x="881" y="1335"/>
                  </a:lnTo>
                  <a:lnTo>
                    <a:pt x="883" y="1335"/>
                  </a:lnTo>
                  <a:lnTo>
                    <a:pt x="883" y="1333"/>
                  </a:lnTo>
                  <a:lnTo>
                    <a:pt x="886" y="1333"/>
                  </a:lnTo>
                  <a:lnTo>
                    <a:pt x="888" y="1333"/>
                  </a:lnTo>
                  <a:lnTo>
                    <a:pt x="888" y="1333"/>
                  </a:lnTo>
                  <a:lnTo>
                    <a:pt x="890" y="1333"/>
                  </a:lnTo>
                  <a:lnTo>
                    <a:pt x="893" y="1330"/>
                  </a:lnTo>
                  <a:lnTo>
                    <a:pt x="895" y="1330"/>
                  </a:lnTo>
                  <a:lnTo>
                    <a:pt x="898" y="1330"/>
                  </a:lnTo>
                  <a:lnTo>
                    <a:pt x="898" y="1328"/>
                  </a:lnTo>
                  <a:lnTo>
                    <a:pt x="902" y="1330"/>
                  </a:lnTo>
                  <a:lnTo>
                    <a:pt x="905" y="1330"/>
                  </a:lnTo>
                  <a:lnTo>
                    <a:pt x="907" y="1330"/>
                  </a:lnTo>
                  <a:lnTo>
                    <a:pt x="909" y="1330"/>
                  </a:lnTo>
                  <a:lnTo>
                    <a:pt x="909" y="1328"/>
                  </a:lnTo>
                  <a:lnTo>
                    <a:pt x="912" y="1328"/>
                  </a:lnTo>
                  <a:lnTo>
                    <a:pt x="914" y="1328"/>
                  </a:lnTo>
                  <a:lnTo>
                    <a:pt x="916" y="1328"/>
                  </a:lnTo>
                  <a:lnTo>
                    <a:pt x="919" y="1328"/>
                  </a:lnTo>
                  <a:lnTo>
                    <a:pt x="921" y="1328"/>
                  </a:lnTo>
                  <a:lnTo>
                    <a:pt x="924" y="1328"/>
                  </a:lnTo>
                  <a:lnTo>
                    <a:pt x="926" y="1328"/>
                  </a:lnTo>
                  <a:lnTo>
                    <a:pt x="928" y="1328"/>
                  </a:lnTo>
                  <a:lnTo>
                    <a:pt x="928" y="1326"/>
                  </a:lnTo>
                  <a:lnTo>
                    <a:pt x="931" y="1326"/>
                  </a:lnTo>
                  <a:lnTo>
                    <a:pt x="933" y="1326"/>
                  </a:lnTo>
                  <a:lnTo>
                    <a:pt x="935" y="1326"/>
                  </a:lnTo>
                  <a:lnTo>
                    <a:pt x="938" y="1326"/>
                  </a:lnTo>
                  <a:lnTo>
                    <a:pt x="940" y="1326"/>
                  </a:lnTo>
                  <a:lnTo>
                    <a:pt x="940" y="1323"/>
                  </a:lnTo>
                  <a:lnTo>
                    <a:pt x="942" y="1323"/>
                  </a:lnTo>
                  <a:lnTo>
                    <a:pt x="945" y="1323"/>
                  </a:lnTo>
                  <a:lnTo>
                    <a:pt x="945" y="1321"/>
                  </a:lnTo>
                  <a:lnTo>
                    <a:pt x="947" y="1321"/>
                  </a:lnTo>
                  <a:lnTo>
                    <a:pt x="950" y="1321"/>
                  </a:lnTo>
                  <a:lnTo>
                    <a:pt x="952" y="1321"/>
                  </a:lnTo>
                  <a:lnTo>
                    <a:pt x="954" y="1321"/>
                  </a:lnTo>
                  <a:lnTo>
                    <a:pt x="952" y="1319"/>
                  </a:lnTo>
                  <a:lnTo>
                    <a:pt x="954" y="1319"/>
                  </a:lnTo>
                  <a:lnTo>
                    <a:pt x="966" y="1316"/>
                  </a:lnTo>
                  <a:lnTo>
                    <a:pt x="985" y="1285"/>
                  </a:lnTo>
                  <a:lnTo>
                    <a:pt x="978" y="1278"/>
                  </a:lnTo>
                  <a:lnTo>
                    <a:pt x="975" y="1278"/>
                  </a:lnTo>
                  <a:lnTo>
                    <a:pt x="975" y="1276"/>
                  </a:lnTo>
                  <a:lnTo>
                    <a:pt x="975" y="1274"/>
                  </a:lnTo>
                  <a:lnTo>
                    <a:pt x="973" y="1274"/>
                  </a:lnTo>
                  <a:lnTo>
                    <a:pt x="973" y="1271"/>
                  </a:lnTo>
                  <a:lnTo>
                    <a:pt x="973" y="1269"/>
                  </a:lnTo>
                  <a:lnTo>
                    <a:pt x="971" y="1269"/>
                  </a:lnTo>
                  <a:lnTo>
                    <a:pt x="971" y="1267"/>
                  </a:lnTo>
                  <a:lnTo>
                    <a:pt x="971" y="1264"/>
                  </a:lnTo>
                  <a:lnTo>
                    <a:pt x="971" y="1262"/>
                  </a:lnTo>
                  <a:lnTo>
                    <a:pt x="968" y="1259"/>
                  </a:lnTo>
                  <a:lnTo>
                    <a:pt x="971" y="1259"/>
                  </a:lnTo>
                  <a:lnTo>
                    <a:pt x="971" y="1257"/>
                  </a:lnTo>
                  <a:lnTo>
                    <a:pt x="968" y="1255"/>
                  </a:lnTo>
                  <a:lnTo>
                    <a:pt x="968" y="1252"/>
                  </a:lnTo>
                  <a:lnTo>
                    <a:pt x="971" y="1252"/>
                  </a:lnTo>
                  <a:lnTo>
                    <a:pt x="971" y="1250"/>
                  </a:lnTo>
                  <a:lnTo>
                    <a:pt x="968" y="1250"/>
                  </a:lnTo>
                  <a:lnTo>
                    <a:pt x="966" y="1248"/>
                  </a:lnTo>
                  <a:lnTo>
                    <a:pt x="964" y="1243"/>
                  </a:lnTo>
                  <a:lnTo>
                    <a:pt x="959" y="1229"/>
                  </a:lnTo>
                  <a:lnTo>
                    <a:pt x="959" y="1226"/>
                  </a:lnTo>
                  <a:lnTo>
                    <a:pt x="959" y="1224"/>
                  </a:lnTo>
                  <a:lnTo>
                    <a:pt x="959" y="1222"/>
                  </a:lnTo>
                  <a:lnTo>
                    <a:pt x="959" y="1219"/>
                  </a:lnTo>
                  <a:lnTo>
                    <a:pt x="959" y="1217"/>
                  </a:lnTo>
                  <a:lnTo>
                    <a:pt x="957" y="1217"/>
                  </a:lnTo>
                  <a:lnTo>
                    <a:pt x="957" y="1215"/>
                  </a:lnTo>
                  <a:lnTo>
                    <a:pt x="954" y="1212"/>
                  </a:lnTo>
                  <a:lnTo>
                    <a:pt x="954" y="1210"/>
                  </a:lnTo>
                  <a:lnTo>
                    <a:pt x="954" y="1207"/>
                  </a:lnTo>
                  <a:lnTo>
                    <a:pt x="954" y="1205"/>
                  </a:lnTo>
                  <a:lnTo>
                    <a:pt x="954" y="1203"/>
                  </a:lnTo>
                  <a:lnTo>
                    <a:pt x="952" y="1203"/>
                  </a:lnTo>
                  <a:lnTo>
                    <a:pt x="952" y="1200"/>
                  </a:lnTo>
                  <a:lnTo>
                    <a:pt x="952" y="1198"/>
                  </a:lnTo>
                  <a:lnTo>
                    <a:pt x="952" y="1196"/>
                  </a:lnTo>
                  <a:lnTo>
                    <a:pt x="950" y="1196"/>
                  </a:lnTo>
                  <a:lnTo>
                    <a:pt x="950" y="1193"/>
                  </a:lnTo>
                  <a:lnTo>
                    <a:pt x="950" y="1191"/>
                  </a:lnTo>
                  <a:lnTo>
                    <a:pt x="947" y="1191"/>
                  </a:lnTo>
                  <a:lnTo>
                    <a:pt x="947" y="1189"/>
                  </a:lnTo>
                  <a:lnTo>
                    <a:pt x="947" y="1186"/>
                  </a:lnTo>
                  <a:lnTo>
                    <a:pt x="945" y="1184"/>
                  </a:lnTo>
                  <a:lnTo>
                    <a:pt x="945" y="1181"/>
                  </a:lnTo>
                  <a:lnTo>
                    <a:pt x="945" y="1179"/>
                  </a:lnTo>
                  <a:lnTo>
                    <a:pt x="945" y="1177"/>
                  </a:lnTo>
                  <a:lnTo>
                    <a:pt x="945" y="1174"/>
                  </a:lnTo>
                  <a:lnTo>
                    <a:pt x="947" y="1172"/>
                  </a:lnTo>
                  <a:lnTo>
                    <a:pt x="945" y="1170"/>
                  </a:lnTo>
                  <a:lnTo>
                    <a:pt x="942" y="1165"/>
                  </a:lnTo>
                  <a:lnTo>
                    <a:pt x="938" y="1165"/>
                  </a:lnTo>
                  <a:lnTo>
                    <a:pt x="938" y="1167"/>
                  </a:lnTo>
                  <a:lnTo>
                    <a:pt x="935" y="1167"/>
                  </a:lnTo>
                  <a:lnTo>
                    <a:pt x="933" y="1167"/>
                  </a:lnTo>
                  <a:lnTo>
                    <a:pt x="931" y="1167"/>
                  </a:lnTo>
                  <a:lnTo>
                    <a:pt x="928" y="1167"/>
                  </a:lnTo>
                  <a:lnTo>
                    <a:pt x="926" y="1167"/>
                  </a:lnTo>
                  <a:lnTo>
                    <a:pt x="924" y="1167"/>
                  </a:lnTo>
                  <a:lnTo>
                    <a:pt x="924" y="1165"/>
                  </a:lnTo>
                  <a:lnTo>
                    <a:pt x="921" y="1165"/>
                  </a:lnTo>
                  <a:lnTo>
                    <a:pt x="919" y="1165"/>
                  </a:lnTo>
                  <a:lnTo>
                    <a:pt x="919" y="1167"/>
                  </a:lnTo>
                  <a:lnTo>
                    <a:pt x="916" y="1167"/>
                  </a:lnTo>
                  <a:lnTo>
                    <a:pt x="914" y="1167"/>
                  </a:lnTo>
                  <a:lnTo>
                    <a:pt x="912" y="1170"/>
                  </a:lnTo>
                  <a:lnTo>
                    <a:pt x="909" y="1170"/>
                  </a:lnTo>
                  <a:lnTo>
                    <a:pt x="909" y="1172"/>
                  </a:lnTo>
                  <a:lnTo>
                    <a:pt x="907" y="1172"/>
                  </a:lnTo>
                  <a:lnTo>
                    <a:pt x="905" y="1172"/>
                  </a:lnTo>
                  <a:lnTo>
                    <a:pt x="902" y="1172"/>
                  </a:lnTo>
                  <a:lnTo>
                    <a:pt x="902" y="1172"/>
                  </a:lnTo>
                  <a:lnTo>
                    <a:pt x="900" y="1172"/>
                  </a:lnTo>
                  <a:lnTo>
                    <a:pt x="898" y="1172"/>
                  </a:lnTo>
                  <a:lnTo>
                    <a:pt x="898" y="1174"/>
                  </a:lnTo>
                  <a:lnTo>
                    <a:pt x="895" y="1174"/>
                  </a:lnTo>
                  <a:lnTo>
                    <a:pt x="893" y="1174"/>
                  </a:lnTo>
                  <a:lnTo>
                    <a:pt x="890" y="1174"/>
                  </a:lnTo>
                  <a:lnTo>
                    <a:pt x="890" y="1177"/>
                  </a:lnTo>
                  <a:lnTo>
                    <a:pt x="888" y="1177"/>
                  </a:lnTo>
                  <a:lnTo>
                    <a:pt x="888" y="1177"/>
                  </a:lnTo>
                  <a:lnTo>
                    <a:pt x="886" y="1177"/>
                  </a:lnTo>
                  <a:lnTo>
                    <a:pt x="886" y="1174"/>
                  </a:lnTo>
                  <a:lnTo>
                    <a:pt x="883" y="1174"/>
                  </a:lnTo>
                  <a:lnTo>
                    <a:pt x="883" y="1177"/>
                  </a:lnTo>
                  <a:lnTo>
                    <a:pt x="881" y="1177"/>
                  </a:lnTo>
                  <a:lnTo>
                    <a:pt x="879" y="1177"/>
                  </a:lnTo>
                  <a:lnTo>
                    <a:pt x="876" y="1177"/>
                  </a:lnTo>
                  <a:lnTo>
                    <a:pt x="874" y="1177"/>
                  </a:lnTo>
                  <a:lnTo>
                    <a:pt x="872" y="1177"/>
                  </a:lnTo>
                  <a:lnTo>
                    <a:pt x="869" y="1177"/>
                  </a:lnTo>
                  <a:lnTo>
                    <a:pt x="867" y="1177"/>
                  </a:lnTo>
                  <a:lnTo>
                    <a:pt x="864" y="1177"/>
                  </a:lnTo>
                  <a:lnTo>
                    <a:pt x="862" y="1177"/>
                  </a:lnTo>
                  <a:lnTo>
                    <a:pt x="860" y="1177"/>
                  </a:lnTo>
                  <a:lnTo>
                    <a:pt x="857" y="1177"/>
                  </a:lnTo>
                  <a:lnTo>
                    <a:pt x="855" y="1177"/>
                  </a:lnTo>
                  <a:lnTo>
                    <a:pt x="853" y="1177"/>
                  </a:lnTo>
                  <a:lnTo>
                    <a:pt x="853" y="1174"/>
                  </a:lnTo>
                  <a:lnTo>
                    <a:pt x="850" y="1174"/>
                  </a:lnTo>
                  <a:lnTo>
                    <a:pt x="848" y="1174"/>
                  </a:lnTo>
                  <a:lnTo>
                    <a:pt x="846" y="1174"/>
                  </a:lnTo>
                  <a:lnTo>
                    <a:pt x="843" y="1177"/>
                  </a:lnTo>
                  <a:lnTo>
                    <a:pt x="841" y="1177"/>
                  </a:lnTo>
                  <a:lnTo>
                    <a:pt x="838" y="1177"/>
                  </a:lnTo>
                  <a:lnTo>
                    <a:pt x="836" y="1177"/>
                  </a:lnTo>
                  <a:lnTo>
                    <a:pt x="834" y="1177"/>
                  </a:lnTo>
                  <a:lnTo>
                    <a:pt x="831" y="1177"/>
                  </a:lnTo>
                  <a:lnTo>
                    <a:pt x="831" y="1177"/>
                  </a:lnTo>
                  <a:lnTo>
                    <a:pt x="831" y="1179"/>
                  </a:lnTo>
                  <a:lnTo>
                    <a:pt x="829" y="1179"/>
                  </a:lnTo>
                  <a:lnTo>
                    <a:pt x="827" y="1179"/>
                  </a:lnTo>
                  <a:lnTo>
                    <a:pt x="827" y="1181"/>
                  </a:lnTo>
                  <a:lnTo>
                    <a:pt x="824" y="1181"/>
                  </a:lnTo>
                  <a:lnTo>
                    <a:pt x="822" y="1181"/>
                  </a:lnTo>
                  <a:lnTo>
                    <a:pt x="822" y="1179"/>
                  </a:lnTo>
                  <a:lnTo>
                    <a:pt x="820" y="1179"/>
                  </a:lnTo>
                  <a:lnTo>
                    <a:pt x="820" y="1181"/>
                  </a:lnTo>
                  <a:lnTo>
                    <a:pt x="817" y="1181"/>
                  </a:lnTo>
                  <a:lnTo>
                    <a:pt x="815" y="1181"/>
                  </a:lnTo>
                  <a:lnTo>
                    <a:pt x="813" y="1181"/>
                  </a:lnTo>
                  <a:lnTo>
                    <a:pt x="810" y="1181"/>
                  </a:lnTo>
                  <a:lnTo>
                    <a:pt x="808" y="1181"/>
                  </a:lnTo>
                  <a:lnTo>
                    <a:pt x="805" y="1181"/>
                  </a:lnTo>
                  <a:lnTo>
                    <a:pt x="803" y="1181"/>
                  </a:lnTo>
                  <a:lnTo>
                    <a:pt x="801" y="1181"/>
                  </a:lnTo>
                  <a:lnTo>
                    <a:pt x="798" y="1181"/>
                  </a:lnTo>
                  <a:lnTo>
                    <a:pt x="798" y="1184"/>
                  </a:lnTo>
                  <a:lnTo>
                    <a:pt x="796" y="1184"/>
                  </a:lnTo>
                  <a:lnTo>
                    <a:pt x="794" y="1184"/>
                  </a:lnTo>
                  <a:lnTo>
                    <a:pt x="794" y="1186"/>
                  </a:lnTo>
                  <a:lnTo>
                    <a:pt x="791" y="1186"/>
                  </a:lnTo>
                  <a:lnTo>
                    <a:pt x="789" y="1186"/>
                  </a:lnTo>
                  <a:lnTo>
                    <a:pt x="789" y="1184"/>
                  </a:lnTo>
                  <a:lnTo>
                    <a:pt x="787" y="1184"/>
                  </a:lnTo>
                  <a:lnTo>
                    <a:pt x="784" y="1184"/>
                  </a:lnTo>
                  <a:lnTo>
                    <a:pt x="782" y="1184"/>
                  </a:lnTo>
                  <a:lnTo>
                    <a:pt x="779" y="1184"/>
                  </a:lnTo>
                  <a:lnTo>
                    <a:pt x="777" y="1184"/>
                  </a:lnTo>
                  <a:lnTo>
                    <a:pt x="775" y="1184"/>
                  </a:lnTo>
                  <a:lnTo>
                    <a:pt x="775" y="1184"/>
                  </a:lnTo>
                  <a:lnTo>
                    <a:pt x="772" y="1184"/>
                  </a:lnTo>
                  <a:lnTo>
                    <a:pt x="770" y="1184"/>
                  </a:lnTo>
                  <a:lnTo>
                    <a:pt x="768" y="1184"/>
                  </a:lnTo>
                  <a:lnTo>
                    <a:pt x="768" y="1181"/>
                  </a:lnTo>
                  <a:lnTo>
                    <a:pt x="765" y="1181"/>
                  </a:lnTo>
                  <a:lnTo>
                    <a:pt x="763" y="1179"/>
                  </a:lnTo>
                  <a:lnTo>
                    <a:pt x="761" y="1179"/>
                  </a:lnTo>
                  <a:lnTo>
                    <a:pt x="758" y="1177"/>
                  </a:lnTo>
                  <a:lnTo>
                    <a:pt x="753" y="1172"/>
                  </a:lnTo>
                  <a:lnTo>
                    <a:pt x="744" y="1165"/>
                  </a:lnTo>
                  <a:lnTo>
                    <a:pt x="739" y="1160"/>
                  </a:lnTo>
                  <a:lnTo>
                    <a:pt x="735" y="1158"/>
                  </a:lnTo>
                  <a:lnTo>
                    <a:pt x="735" y="1155"/>
                  </a:lnTo>
                  <a:lnTo>
                    <a:pt x="732" y="1155"/>
                  </a:lnTo>
                  <a:lnTo>
                    <a:pt x="732" y="1153"/>
                  </a:lnTo>
                  <a:lnTo>
                    <a:pt x="730" y="1153"/>
                  </a:lnTo>
                  <a:lnTo>
                    <a:pt x="727" y="1151"/>
                  </a:lnTo>
                  <a:lnTo>
                    <a:pt x="727" y="1148"/>
                  </a:lnTo>
                  <a:lnTo>
                    <a:pt x="730" y="1148"/>
                  </a:lnTo>
                  <a:lnTo>
                    <a:pt x="732" y="1148"/>
                  </a:lnTo>
                  <a:lnTo>
                    <a:pt x="735" y="1146"/>
                  </a:lnTo>
                  <a:lnTo>
                    <a:pt x="737" y="1144"/>
                  </a:lnTo>
                  <a:lnTo>
                    <a:pt x="739" y="1139"/>
                  </a:lnTo>
                  <a:lnTo>
                    <a:pt x="737" y="1137"/>
                  </a:lnTo>
                  <a:lnTo>
                    <a:pt x="737" y="1134"/>
                  </a:lnTo>
                  <a:lnTo>
                    <a:pt x="744" y="1129"/>
                  </a:lnTo>
                  <a:lnTo>
                    <a:pt x="746" y="1129"/>
                  </a:lnTo>
                  <a:lnTo>
                    <a:pt x="751" y="1125"/>
                  </a:lnTo>
                  <a:lnTo>
                    <a:pt x="746" y="1115"/>
                  </a:lnTo>
                  <a:lnTo>
                    <a:pt x="749" y="1115"/>
                  </a:lnTo>
                  <a:lnTo>
                    <a:pt x="751" y="1115"/>
                  </a:lnTo>
                  <a:lnTo>
                    <a:pt x="756" y="1113"/>
                  </a:lnTo>
                  <a:lnTo>
                    <a:pt x="756" y="1111"/>
                  </a:lnTo>
                  <a:lnTo>
                    <a:pt x="758" y="1111"/>
                  </a:lnTo>
                  <a:lnTo>
                    <a:pt x="758" y="1108"/>
                  </a:lnTo>
                  <a:lnTo>
                    <a:pt x="761" y="1108"/>
                  </a:lnTo>
                  <a:lnTo>
                    <a:pt x="763" y="1108"/>
                  </a:lnTo>
                  <a:lnTo>
                    <a:pt x="763" y="1111"/>
                  </a:lnTo>
                  <a:lnTo>
                    <a:pt x="761" y="1111"/>
                  </a:lnTo>
                  <a:lnTo>
                    <a:pt x="758" y="1115"/>
                  </a:lnTo>
                  <a:lnTo>
                    <a:pt x="756" y="1115"/>
                  </a:lnTo>
                  <a:lnTo>
                    <a:pt x="758" y="1115"/>
                  </a:lnTo>
                  <a:lnTo>
                    <a:pt x="758" y="1120"/>
                  </a:lnTo>
                  <a:lnTo>
                    <a:pt x="758" y="1125"/>
                  </a:lnTo>
                  <a:lnTo>
                    <a:pt x="761" y="1127"/>
                  </a:lnTo>
                  <a:lnTo>
                    <a:pt x="758" y="1127"/>
                  </a:lnTo>
                  <a:lnTo>
                    <a:pt x="756" y="1129"/>
                  </a:lnTo>
                  <a:lnTo>
                    <a:pt x="753" y="1132"/>
                  </a:lnTo>
                  <a:lnTo>
                    <a:pt x="749" y="1134"/>
                  </a:lnTo>
                  <a:lnTo>
                    <a:pt x="749" y="1137"/>
                  </a:lnTo>
                  <a:lnTo>
                    <a:pt x="746" y="1141"/>
                  </a:lnTo>
                  <a:lnTo>
                    <a:pt x="746" y="1144"/>
                  </a:lnTo>
                  <a:lnTo>
                    <a:pt x="749" y="1146"/>
                  </a:lnTo>
                  <a:lnTo>
                    <a:pt x="746" y="1151"/>
                  </a:lnTo>
                  <a:lnTo>
                    <a:pt x="746" y="1153"/>
                  </a:lnTo>
                  <a:lnTo>
                    <a:pt x="746" y="1155"/>
                  </a:lnTo>
                  <a:lnTo>
                    <a:pt x="749" y="1158"/>
                  </a:lnTo>
                  <a:lnTo>
                    <a:pt x="751" y="1160"/>
                  </a:lnTo>
                  <a:lnTo>
                    <a:pt x="753" y="1163"/>
                  </a:lnTo>
                  <a:lnTo>
                    <a:pt x="756" y="1165"/>
                  </a:lnTo>
                  <a:lnTo>
                    <a:pt x="756" y="1167"/>
                  </a:lnTo>
                  <a:lnTo>
                    <a:pt x="763" y="1172"/>
                  </a:lnTo>
                  <a:lnTo>
                    <a:pt x="765" y="1172"/>
                  </a:lnTo>
                  <a:lnTo>
                    <a:pt x="768" y="1172"/>
                  </a:lnTo>
                  <a:lnTo>
                    <a:pt x="772" y="1174"/>
                  </a:lnTo>
                  <a:lnTo>
                    <a:pt x="779" y="1174"/>
                  </a:lnTo>
                  <a:lnTo>
                    <a:pt x="791" y="1172"/>
                  </a:lnTo>
                  <a:lnTo>
                    <a:pt x="796" y="1172"/>
                  </a:lnTo>
                  <a:lnTo>
                    <a:pt x="794" y="1172"/>
                  </a:lnTo>
                  <a:lnTo>
                    <a:pt x="794" y="1170"/>
                  </a:lnTo>
                  <a:lnTo>
                    <a:pt x="791" y="1167"/>
                  </a:lnTo>
                  <a:lnTo>
                    <a:pt x="791" y="1165"/>
                  </a:lnTo>
                  <a:lnTo>
                    <a:pt x="787" y="1163"/>
                  </a:lnTo>
                  <a:lnTo>
                    <a:pt x="787" y="1160"/>
                  </a:lnTo>
                  <a:lnTo>
                    <a:pt x="789" y="1158"/>
                  </a:lnTo>
                  <a:lnTo>
                    <a:pt x="791" y="1158"/>
                  </a:lnTo>
                  <a:lnTo>
                    <a:pt x="794" y="1158"/>
                  </a:lnTo>
                  <a:lnTo>
                    <a:pt x="796" y="1158"/>
                  </a:lnTo>
                  <a:lnTo>
                    <a:pt x="796" y="1160"/>
                  </a:lnTo>
                  <a:lnTo>
                    <a:pt x="798" y="1160"/>
                  </a:lnTo>
                  <a:lnTo>
                    <a:pt x="801" y="1160"/>
                  </a:lnTo>
                  <a:lnTo>
                    <a:pt x="803" y="1160"/>
                  </a:lnTo>
                  <a:lnTo>
                    <a:pt x="808" y="1160"/>
                  </a:lnTo>
                  <a:lnTo>
                    <a:pt x="810" y="1160"/>
                  </a:lnTo>
                  <a:lnTo>
                    <a:pt x="813" y="1160"/>
                  </a:lnTo>
                  <a:lnTo>
                    <a:pt x="813" y="1163"/>
                  </a:lnTo>
                  <a:lnTo>
                    <a:pt x="813" y="1165"/>
                  </a:lnTo>
                  <a:lnTo>
                    <a:pt x="815" y="1165"/>
                  </a:lnTo>
                  <a:lnTo>
                    <a:pt x="815" y="1167"/>
                  </a:lnTo>
                  <a:lnTo>
                    <a:pt x="817" y="1167"/>
                  </a:lnTo>
                  <a:lnTo>
                    <a:pt x="824" y="1167"/>
                  </a:lnTo>
                  <a:lnTo>
                    <a:pt x="829" y="1165"/>
                  </a:lnTo>
                  <a:lnTo>
                    <a:pt x="834" y="1163"/>
                  </a:lnTo>
                  <a:lnTo>
                    <a:pt x="834" y="1160"/>
                  </a:lnTo>
                  <a:lnTo>
                    <a:pt x="834" y="1153"/>
                  </a:lnTo>
                  <a:lnTo>
                    <a:pt x="834" y="1151"/>
                  </a:lnTo>
                  <a:lnTo>
                    <a:pt x="834" y="1148"/>
                  </a:lnTo>
                  <a:lnTo>
                    <a:pt x="831" y="1148"/>
                  </a:lnTo>
                  <a:lnTo>
                    <a:pt x="831" y="1146"/>
                  </a:lnTo>
                  <a:lnTo>
                    <a:pt x="834" y="1146"/>
                  </a:lnTo>
                  <a:lnTo>
                    <a:pt x="831" y="1144"/>
                  </a:lnTo>
                  <a:lnTo>
                    <a:pt x="831" y="1139"/>
                  </a:lnTo>
                  <a:lnTo>
                    <a:pt x="831" y="1137"/>
                  </a:lnTo>
                  <a:lnTo>
                    <a:pt x="831" y="1134"/>
                  </a:lnTo>
                  <a:lnTo>
                    <a:pt x="831" y="1134"/>
                  </a:lnTo>
                  <a:lnTo>
                    <a:pt x="831" y="1132"/>
                  </a:lnTo>
                  <a:lnTo>
                    <a:pt x="829" y="1132"/>
                  </a:lnTo>
                  <a:lnTo>
                    <a:pt x="827" y="1132"/>
                  </a:lnTo>
                  <a:lnTo>
                    <a:pt x="827" y="1129"/>
                  </a:lnTo>
                  <a:lnTo>
                    <a:pt x="824" y="1127"/>
                  </a:lnTo>
                  <a:lnTo>
                    <a:pt x="822" y="1125"/>
                  </a:lnTo>
                  <a:lnTo>
                    <a:pt x="820" y="1125"/>
                  </a:lnTo>
                  <a:lnTo>
                    <a:pt x="820" y="1122"/>
                  </a:lnTo>
                  <a:lnTo>
                    <a:pt x="822" y="1122"/>
                  </a:lnTo>
                  <a:lnTo>
                    <a:pt x="817" y="1120"/>
                  </a:lnTo>
                  <a:lnTo>
                    <a:pt x="815" y="1120"/>
                  </a:lnTo>
                  <a:lnTo>
                    <a:pt x="815" y="1118"/>
                  </a:lnTo>
                  <a:lnTo>
                    <a:pt x="805" y="1113"/>
                  </a:lnTo>
                  <a:lnTo>
                    <a:pt x="805" y="1111"/>
                  </a:lnTo>
                  <a:lnTo>
                    <a:pt x="803" y="1111"/>
                  </a:lnTo>
                  <a:lnTo>
                    <a:pt x="803" y="1108"/>
                  </a:lnTo>
                  <a:lnTo>
                    <a:pt x="798" y="1106"/>
                  </a:lnTo>
                  <a:lnTo>
                    <a:pt x="796" y="1106"/>
                  </a:lnTo>
                  <a:lnTo>
                    <a:pt x="794" y="1106"/>
                  </a:lnTo>
                  <a:lnTo>
                    <a:pt x="791" y="1104"/>
                  </a:lnTo>
                  <a:lnTo>
                    <a:pt x="787" y="1099"/>
                  </a:lnTo>
                  <a:lnTo>
                    <a:pt x="789" y="1099"/>
                  </a:lnTo>
                  <a:lnTo>
                    <a:pt x="791" y="1096"/>
                  </a:lnTo>
                  <a:lnTo>
                    <a:pt x="794" y="1096"/>
                  </a:lnTo>
                  <a:lnTo>
                    <a:pt x="791" y="1094"/>
                  </a:lnTo>
                  <a:lnTo>
                    <a:pt x="794" y="1094"/>
                  </a:lnTo>
                  <a:lnTo>
                    <a:pt x="796" y="1094"/>
                  </a:lnTo>
                  <a:lnTo>
                    <a:pt x="798" y="1094"/>
                  </a:lnTo>
                  <a:lnTo>
                    <a:pt x="798" y="1096"/>
                  </a:lnTo>
                  <a:lnTo>
                    <a:pt x="801" y="1096"/>
                  </a:lnTo>
                  <a:lnTo>
                    <a:pt x="798" y="1099"/>
                  </a:lnTo>
                  <a:lnTo>
                    <a:pt x="801" y="1099"/>
                  </a:lnTo>
                  <a:lnTo>
                    <a:pt x="803" y="1099"/>
                  </a:lnTo>
                  <a:lnTo>
                    <a:pt x="803" y="1101"/>
                  </a:lnTo>
                  <a:lnTo>
                    <a:pt x="805" y="1099"/>
                  </a:lnTo>
                  <a:lnTo>
                    <a:pt x="805" y="1101"/>
                  </a:lnTo>
                  <a:lnTo>
                    <a:pt x="803" y="1101"/>
                  </a:lnTo>
                  <a:lnTo>
                    <a:pt x="810" y="1108"/>
                  </a:lnTo>
                  <a:lnTo>
                    <a:pt x="822" y="1115"/>
                  </a:lnTo>
                  <a:lnTo>
                    <a:pt x="831" y="1122"/>
                  </a:lnTo>
                  <a:lnTo>
                    <a:pt x="831" y="1125"/>
                  </a:lnTo>
                  <a:lnTo>
                    <a:pt x="831" y="1125"/>
                  </a:lnTo>
                  <a:lnTo>
                    <a:pt x="831" y="1127"/>
                  </a:lnTo>
                  <a:lnTo>
                    <a:pt x="834" y="1125"/>
                  </a:lnTo>
                  <a:lnTo>
                    <a:pt x="836" y="1125"/>
                  </a:lnTo>
                  <a:lnTo>
                    <a:pt x="836" y="1127"/>
                  </a:lnTo>
                  <a:lnTo>
                    <a:pt x="836" y="1129"/>
                  </a:lnTo>
                  <a:lnTo>
                    <a:pt x="838" y="1132"/>
                  </a:lnTo>
                  <a:lnTo>
                    <a:pt x="841" y="1134"/>
                  </a:lnTo>
                  <a:lnTo>
                    <a:pt x="841" y="1137"/>
                  </a:lnTo>
                  <a:lnTo>
                    <a:pt x="843" y="1137"/>
                  </a:lnTo>
                  <a:lnTo>
                    <a:pt x="843" y="1139"/>
                  </a:lnTo>
                  <a:lnTo>
                    <a:pt x="841" y="1141"/>
                  </a:lnTo>
                  <a:lnTo>
                    <a:pt x="841" y="1144"/>
                  </a:lnTo>
                  <a:lnTo>
                    <a:pt x="841" y="1146"/>
                  </a:lnTo>
                  <a:lnTo>
                    <a:pt x="841" y="1148"/>
                  </a:lnTo>
                  <a:lnTo>
                    <a:pt x="841" y="1151"/>
                  </a:lnTo>
                  <a:lnTo>
                    <a:pt x="841" y="1153"/>
                  </a:lnTo>
                  <a:lnTo>
                    <a:pt x="838" y="1153"/>
                  </a:lnTo>
                  <a:lnTo>
                    <a:pt x="838" y="1155"/>
                  </a:lnTo>
                  <a:lnTo>
                    <a:pt x="838" y="1158"/>
                  </a:lnTo>
                  <a:lnTo>
                    <a:pt x="841" y="1160"/>
                  </a:lnTo>
                  <a:lnTo>
                    <a:pt x="843" y="1163"/>
                  </a:lnTo>
                  <a:lnTo>
                    <a:pt x="843" y="1165"/>
                  </a:lnTo>
                  <a:lnTo>
                    <a:pt x="846" y="1165"/>
                  </a:lnTo>
                  <a:lnTo>
                    <a:pt x="848" y="1165"/>
                  </a:lnTo>
                  <a:lnTo>
                    <a:pt x="850" y="1165"/>
                  </a:lnTo>
                  <a:lnTo>
                    <a:pt x="853" y="1165"/>
                  </a:lnTo>
                  <a:lnTo>
                    <a:pt x="855" y="1165"/>
                  </a:lnTo>
                  <a:lnTo>
                    <a:pt x="857" y="1165"/>
                  </a:lnTo>
                  <a:lnTo>
                    <a:pt x="860" y="1165"/>
                  </a:lnTo>
                  <a:lnTo>
                    <a:pt x="862" y="1165"/>
                  </a:lnTo>
                  <a:lnTo>
                    <a:pt x="864" y="1165"/>
                  </a:lnTo>
                  <a:lnTo>
                    <a:pt x="864" y="1163"/>
                  </a:lnTo>
                  <a:lnTo>
                    <a:pt x="867" y="1163"/>
                  </a:lnTo>
                  <a:lnTo>
                    <a:pt x="869" y="1163"/>
                  </a:lnTo>
                  <a:lnTo>
                    <a:pt x="872" y="1163"/>
                  </a:lnTo>
                  <a:lnTo>
                    <a:pt x="874" y="1163"/>
                  </a:lnTo>
                  <a:lnTo>
                    <a:pt x="874" y="1160"/>
                  </a:lnTo>
                  <a:lnTo>
                    <a:pt x="876" y="1160"/>
                  </a:lnTo>
                  <a:lnTo>
                    <a:pt x="876" y="1158"/>
                  </a:lnTo>
                  <a:lnTo>
                    <a:pt x="879" y="1158"/>
                  </a:lnTo>
                  <a:lnTo>
                    <a:pt x="881" y="1158"/>
                  </a:lnTo>
                  <a:lnTo>
                    <a:pt x="883" y="1158"/>
                  </a:lnTo>
                  <a:lnTo>
                    <a:pt x="886" y="1158"/>
                  </a:lnTo>
                  <a:lnTo>
                    <a:pt x="886" y="1155"/>
                  </a:lnTo>
                  <a:lnTo>
                    <a:pt x="888" y="1155"/>
                  </a:lnTo>
                  <a:lnTo>
                    <a:pt x="888" y="1155"/>
                  </a:lnTo>
                  <a:lnTo>
                    <a:pt x="888" y="1153"/>
                  </a:lnTo>
                  <a:lnTo>
                    <a:pt x="888" y="1151"/>
                  </a:lnTo>
                  <a:lnTo>
                    <a:pt x="888" y="1148"/>
                  </a:lnTo>
                  <a:lnTo>
                    <a:pt x="890" y="1148"/>
                  </a:lnTo>
                  <a:lnTo>
                    <a:pt x="890" y="1146"/>
                  </a:lnTo>
                  <a:lnTo>
                    <a:pt x="890" y="1144"/>
                  </a:lnTo>
                  <a:lnTo>
                    <a:pt x="890" y="1141"/>
                  </a:lnTo>
                  <a:lnTo>
                    <a:pt x="893" y="1141"/>
                  </a:lnTo>
                  <a:lnTo>
                    <a:pt x="895" y="1141"/>
                  </a:lnTo>
                  <a:lnTo>
                    <a:pt x="895" y="1139"/>
                  </a:lnTo>
                  <a:lnTo>
                    <a:pt x="898" y="1139"/>
                  </a:lnTo>
                  <a:lnTo>
                    <a:pt x="898" y="1137"/>
                  </a:lnTo>
                  <a:lnTo>
                    <a:pt x="900" y="1137"/>
                  </a:lnTo>
                  <a:lnTo>
                    <a:pt x="902" y="1137"/>
                  </a:lnTo>
                  <a:lnTo>
                    <a:pt x="902" y="1134"/>
                  </a:lnTo>
                  <a:lnTo>
                    <a:pt x="905" y="1134"/>
                  </a:lnTo>
                  <a:lnTo>
                    <a:pt x="905" y="1132"/>
                  </a:lnTo>
                  <a:lnTo>
                    <a:pt x="907" y="1132"/>
                  </a:lnTo>
                  <a:lnTo>
                    <a:pt x="907" y="1129"/>
                  </a:lnTo>
                  <a:lnTo>
                    <a:pt x="907" y="1127"/>
                  </a:lnTo>
                  <a:lnTo>
                    <a:pt x="905" y="1127"/>
                  </a:lnTo>
                  <a:lnTo>
                    <a:pt x="905" y="1125"/>
                  </a:lnTo>
                  <a:lnTo>
                    <a:pt x="902" y="1125"/>
                  </a:lnTo>
                  <a:lnTo>
                    <a:pt x="900" y="1125"/>
                  </a:lnTo>
                  <a:lnTo>
                    <a:pt x="900" y="1122"/>
                  </a:lnTo>
                  <a:lnTo>
                    <a:pt x="898" y="1122"/>
                  </a:lnTo>
                  <a:lnTo>
                    <a:pt x="898" y="1125"/>
                  </a:lnTo>
                  <a:lnTo>
                    <a:pt x="895" y="1125"/>
                  </a:lnTo>
                  <a:lnTo>
                    <a:pt x="893" y="1125"/>
                  </a:lnTo>
                  <a:lnTo>
                    <a:pt x="893" y="1127"/>
                  </a:lnTo>
                  <a:lnTo>
                    <a:pt x="890" y="1127"/>
                  </a:lnTo>
                  <a:lnTo>
                    <a:pt x="888" y="1127"/>
                  </a:lnTo>
                  <a:lnTo>
                    <a:pt x="888" y="1129"/>
                  </a:lnTo>
                  <a:lnTo>
                    <a:pt x="888" y="1129"/>
                  </a:lnTo>
                  <a:lnTo>
                    <a:pt x="886" y="1129"/>
                  </a:lnTo>
                  <a:lnTo>
                    <a:pt x="883" y="1129"/>
                  </a:lnTo>
                  <a:lnTo>
                    <a:pt x="881" y="1129"/>
                  </a:lnTo>
                  <a:lnTo>
                    <a:pt x="881" y="1127"/>
                  </a:lnTo>
                  <a:lnTo>
                    <a:pt x="883" y="1127"/>
                  </a:lnTo>
                  <a:lnTo>
                    <a:pt x="886" y="1127"/>
                  </a:lnTo>
                  <a:lnTo>
                    <a:pt x="888" y="1127"/>
                  </a:lnTo>
                  <a:lnTo>
                    <a:pt x="888" y="1127"/>
                  </a:lnTo>
                  <a:lnTo>
                    <a:pt x="888" y="1125"/>
                  </a:lnTo>
                  <a:lnTo>
                    <a:pt x="890" y="1125"/>
                  </a:lnTo>
                  <a:lnTo>
                    <a:pt x="893" y="1125"/>
                  </a:lnTo>
                  <a:lnTo>
                    <a:pt x="893" y="1122"/>
                  </a:lnTo>
                  <a:lnTo>
                    <a:pt x="895" y="1125"/>
                  </a:lnTo>
                  <a:lnTo>
                    <a:pt x="895" y="1122"/>
                  </a:lnTo>
                  <a:lnTo>
                    <a:pt x="898" y="1122"/>
                  </a:lnTo>
                  <a:lnTo>
                    <a:pt x="898" y="1120"/>
                  </a:lnTo>
                  <a:lnTo>
                    <a:pt x="898" y="1118"/>
                  </a:lnTo>
                  <a:lnTo>
                    <a:pt x="895" y="1118"/>
                  </a:lnTo>
                  <a:lnTo>
                    <a:pt x="895" y="1115"/>
                  </a:lnTo>
                  <a:lnTo>
                    <a:pt x="893" y="1115"/>
                  </a:lnTo>
                  <a:lnTo>
                    <a:pt x="890" y="1115"/>
                  </a:lnTo>
                  <a:lnTo>
                    <a:pt x="890" y="1115"/>
                  </a:lnTo>
                  <a:lnTo>
                    <a:pt x="888" y="1115"/>
                  </a:lnTo>
                  <a:lnTo>
                    <a:pt x="888" y="1115"/>
                  </a:lnTo>
                  <a:lnTo>
                    <a:pt x="886" y="1115"/>
                  </a:lnTo>
                  <a:lnTo>
                    <a:pt x="883" y="1115"/>
                  </a:lnTo>
                  <a:lnTo>
                    <a:pt x="881" y="1115"/>
                  </a:lnTo>
                  <a:lnTo>
                    <a:pt x="879" y="1115"/>
                  </a:lnTo>
                  <a:lnTo>
                    <a:pt x="876" y="1113"/>
                  </a:lnTo>
                  <a:lnTo>
                    <a:pt x="874" y="1113"/>
                  </a:lnTo>
                  <a:lnTo>
                    <a:pt x="874" y="1111"/>
                  </a:lnTo>
                  <a:lnTo>
                    <a:pt x="872" y="1111"/>
                  </a:lnTo>
                  <a:lnTo>
                    <a:pt x="869" y="1111"/>
                  </a:lnTo>
                  <a:lnTo>
                    <a:pt x="869" y="1108"/>
                  </a:lnTo>
                  <a:lnTo>
                    <a:pt x="869" y="1106"/>
                  </a:lnTo>
                  <a:lnTo>
                    <a:pt x="869" y="1104"/>
                  </a:lnTo>
                  <a:lnTo>
                    <a:pt x="869" y="1101"/>
                  </a:lnTo>
                  <a:lnTo>
                    <a:pt x="867" y="1101"/>
                  </a:lnTo>
                  <a:lnTo>
                    <a:pt x="867" y="1099"/>
                  </a:lnTo>
                  <a:lnTo>
                    <a:pt x="867" y="1096"/>
                  </a:lnTo>
                  <a:lnTo>
                    <a:pt x="867" y="1094"/>
                  </a:lnTo>
                  <a:lnTo>
                    <a:pt x="867" y="1092"/>
                  </a:lnTo>
                  <a:lnTo>
                    <a:pt x="867" y="1089"/>
                  </a:lnTo>
                  <a:lnTo>
                    <a:pt x="867" y="1087"/>
                  </a:lnTo>
                  <a:lnTo>
                    <a:pt x="869" y="1087"/>
                  </a:lnTo>
                  <a:lnTo>
                    <a:pt x="869" y="1085"/>
                  </a:lnTo>
                  <a:lnTo>
                    <a:pt x="869" y="1082"/>
                  </a:lnTo>
                  <a:lnTo>
                    <a:pt x="872" y="1082"/>
                  </a:lnTo>
                  <a:lnTo>
                    <a:pt x="872" y="1080"/>
                  </a:lnTo>
                  <a:lnTo>
                    <a:pt x="872" y="1078"/>
                  </a:lnTo>
                  <a:lnTo>
                    <a:pt x="872" y="1075"/>
                  </a:lnTo>
                  <a:lnTo>
                    <a:pt x="869" y="1075"/>
                  </a:lnTo>
                  <a:lnTo>
                    <a:pt x="869" y="1073"/>
                  </a:lnTo>
                  <a:lnTo>
                    <a:pt x="867" y="1073"/>
                  </a:lnTo>
                  <a:lnTo>
                    <a:pt x="867" y="1070"/>
                  </a:lnTo>
                  <a:lnTo>
                    <a:pt x="867" y="1068"/>
                  </a:lnTo>
                  <a:lnTo>
                    <a:pt x="864" y="1068"/>
                  </a:lnTo>
                  <a:lnTo>
                    <a:pt x="864" y="1066"/>
                  </a:lnTo>
                  <a:lnTo>
                    <a:pt x="862" y="1066"/>
                  </a:lnTo>
                  <a:lnTo>
                    <a:pt x="860" y="1066"/>
                  </a:lnTo>
                  <a:lnTo>
                    <a:pt x="857" y="1066"/>
                  </a:lnTo>
                  <a:lnTo>
                    <a:pt x="855" y="1066"/>
                  </a:lnTo>
                  <a:lnTo>
                    <a:pt x="853" y="1066"/>
                  </a:lnTo>
                  <a:lnTo>
                    <a:pt x="850" y="1066"/>
                  </a:lnTo>
                  <a:lnTo>
                    <a:pt x="848" y="1066"/>
                  </a:lnTo>
                  <a:lnTo>
                    <a:pt x="846" y="1066"/>
                  </a:lnTo>
                  <a:lnTo>
                    <a:pt x="843" y="1066"/>
                  </a:lnTo>
                  <a:lnTo>
                    <a:pt x="843" y="1068"/>
                  </a:lnTo>
                  <a:lnTo>
                    <a:pt x="841" y="1066"/>
                  </a:lnTo>
                  <a:lnTo>
                    <a:pt x="838" y="1061"/>
                  </a:lnTo>
                  <a:lnTo>
                    <a:pt x="838" y="1059"/>
                  </a:lnTo>
                  <a:lnTo>
                    <a:pt x="836" y="1059"/>
                  </a:lnTo>
                  <a:lnTo>
                    <a:pt x="834" y="1059"/>
                  </a:lnTo>
                  <a:lnTo>
                    <a:pt x="831" y="1059"/>
                  </a:lnTo>
                  <a:lnTo>
                    <a:pt x="831" y="1059"/>
                  </a:lnTo>
                  <a:lnTo>
                    <a:pt x="831" y="1056"/>
                  </a:lnTo>
                  <a:lnTo>
                    <a:pt x="831" y="1056"/>
                  </a:lnTo>
                  <a:lnTo>
                    <a:pt x="831" y="1059"/>
                  </a:lnTo>
                  <a:lnTo>
                    <a:pt x="829" y="1059"/>
                  </a:lnTo>
                  <a:lnTo>
                    <a:pt x="829" y="1056"/>
                  </a:lnTo>
                  <a:lnTo>
                    <a:pt x="829" y="1054"/>
                  </a:lnTo>
                  <a:lnTo>
                    <a:pt x="829" y="1052"/>
                  </a:lnTo>
                  <a:lnTo>
                    <a:pt x="827" y="1052"/>
                  </a:lnTo>
                  <a:lnTo>
                    <a:pt x="827" y="1049"/>
                  </a:lnTo>
                  <a:lnTo>
                    <a:pt x="824" y="1049"/>
                  </a:lnTo>
                  <a:lnTo>
                    <a:pt x="822" y="1047"/>
                  </a:lnTo>
                  <a:lnTo>
                    <a:pt x="822" y="1049"/>
                  </a:lnTo>
                  <a:lnTo>
                    <a:pt x="817" y="1047"/>
                  </a:lnTo>
                  <a:lnTo>
                    <a:pt x="796" y="1037"/>
                  </a:lnTo>
                  <a:lnTo>
                    <a:pt x="791" y="1035"/>
                  </a:lnTo>
                  <a:lnTo>
                    <a:pt x="758" y="1018"/>
                  </a:lnTo>
                  <a:lnTo>
                    <a:pt x="756" y="1018"/>
                  </a:lnTo>
                  <a:lnTo>
                    <a:pt x="753" y="1018"/>
                  </a:lnTo>
                  <a:lnTo>
                    <a:pt x="746" y="1014"/>
                  </a:lnTo>
                  <a:lnTo>
                    <a:pt x="742" y="1011"/>
                  </a:lnTo>
                  <a:lnTo>
                    <a:pt x="742" y="1009"/>
                  </a:lnTo>
                  <a:lnTo>
                    <a:pt x="742" y="1007"/>
                  </a:lnTo>
                  <a:lnTo>
                    <a:pt x="744" y="1007"/>
                  </a:lnTo>
                  <a:lnTo>
                    <a:pt x="744" y="1004"/>
                  </a:lnTo>
                  <a:lnTo>
                    <a:pt x="746" y="1004"/>
                  </a:lnTo>
                  <a:lnTo>
                    <a:pt x="749" y="1004"/>
                  </a:lnTo>
                  <a:lnTo>
                    <a:pt x="751" y="1004"/>
                  </a:lnTo>
                  <a:lnTo>
                    <a:pt x="756" y="1009"/>
                  </a:lnTo>
                  <a:lnTo>
                    <a:pt x="758" y="1009"/>
                  </a:lnTo>
                  <a:lnTo>
                    <a:pt x="758" y="1011"/>
                  </a:lnTo>
                  <a:lnTo>
                    <a:pt x="761" y="1011"/>
                  </a:lnTo>
                  <a:lnTo>
                    <a:pt x="763" y="1011"/>
                  </a:lnTo>
                  <a:lnTo>
                    <a:pt x="768" y="1014"/>
                  </a:lnTo>
                  <a:lnTo>
                    <a:pt x="772" y="1016"/>
                  </a:lnTo>
                  <a:lnTo>
                    <a:pt x="775" y="1018"/>
                  </a:lnTo>
                  <a:lnTo>
                    <a:pt x="777" y="1021"/>
                  </a:lnTo>
                  <a:lnTo>
                    <a:pt x="782" y="1021"/>
                  </a:lnTo>
                  <a:lnTo>
                    <a:pt x="787" y="1023"/>
                  </a:lnTo>
                  <a:lnTo>
                    <a:pt x="791" y="1026"/>
                  </a:lnTo>
                  <a:lnTo>
                    <a:pt x="796" y="1028"/>
                  </a:lnTo>
                  <a:lnTo>
                    <a:pt x="801" y="1030"/>
                  </a:lnTo>
                  <a:lnTo>
                    <a:pt x="805" y="1033"/>
                  </a:lnTo>
                  <a:lnTo>
                    <a:pt x="810" y="1035"/>
                  </a:lnTo>
                  <a:lnTo>
                    <a:pt x="815" y="1037"/>
                  </a:lnTo>
                  <a:lnTo>
                    <a:pt x="817" y="1037"/>
                  </a:lnTo>
                  <a:lnTo>
                    <a:pt x="820" y="1040"/>
                  </a:lnTo>
                  <a:lnTo>
                    <a:pt x="822" y="1040"/>
                  </a:lnTo>
                  <a:lnTo>
                    <a:pt x="824" y="1040"/>
                  </a:lnTo>
                  <a:lnTo>
                    <a:pt x="829" y="1042"/>
                  </a:lnTo>
                  <a:lnTo>
                    <a:pt x="831" y="1044"/>
                  </a:lnTo>
                  <a:lnTo>
                    <a:pt x="836" y="1047"/>
                  </a:lnTo>
                  <a:lnTo>
                    <a:pt x="860" y="1059"/>
                  </a:lnTo>
                  <a:lnTo>
                    <a:pt x="867" y="1059"/>
                  </a:lnTo>
                  <a:lnTo>
                    <a:pt x="872" y="1061"/>
                  </a:lnTo>
                  <a:lnTo>
                    <a:pt x="874" y="1061"/>
                  </a:lnTo>
                  <a:lnTo>
                    <a:pt x="876" y="1061"/>
                  </a:lnTo>
                  <a:lnTo>
                    <a:pt x="879" y="1059"/>
                  </a:lnTo>
                  <a:lnTo>
                    <a:pt x="883" y="1059"/>
                  </a:lnTo>
                  <a:lnTo>
                    <a:pt x="886" y="1059"/>
                  </a:lnTo>
                  <a:lnTo>
                    <a:pt x="888" y="1059"/>
                  </a:lnTo>
                  <a:lnTo>
                    <a:pt x="895" y="1052"/>
                  </a:lnTo>
                  <a:lnTo>
                    <a:pt x="902" y="1040"/>
                  </a:lnTo>
                  <a:lnTo>
                    <a:pt x="914" y="1030"/>
                  </a:lnTo>
                  <a:lnTo>
                    <a:pt x="919" y="1028"/>
                  </a:lnTo>
                  <a:lnTo>
                    <a:pt x="926" y="1026"/>
                  </a:lnTo>
                  <a:lnTo>
                    <a:pt x="928" y="1026"/>
                  </a:lnTo>
                  <a:lnTo>
                    <a:pt x="931" y="1028"/>
                  </a:lnTo>
                  <a:lnTo>
                    <a:pt x="935" y="1026"/>
                  </a:lnTo>
                  <a:lnTo>
                    <a:pt x="945" y="1033"/>
                  </a:lnTo>
                  <a:lnTo>
                    <a:pt x="945" y="1030"/>
                  </a:lnTo>
                  <a:lnTo>
                    <a:pt x="947" y="1028"/>
                  </a:lnTo>
                  <a:lnTo>
                    <a:pt x="942" y="1021"/>
                  </a:lnTo>
                  <a:lnTo>
                    <a:pt x="945" y="1018"/>
                  </a:lnTo>
                  <a:lnTo>
                    <a:pt x="942" y="1016"/>
                  </a:lnTo>
                  <a:lnTo>
                    <a:pt x="942" y="1014"/>
                  </a:lnTo>
                  <a:lnTo>
                    <a:pt x="945" y="1011"/>
                  </a:lnTo>
                  <a:lnTo>
                    <a:pt x="945" y="1009"/>
                  </a:lnTo>
                  <a:lnTo>
                    <a:pt x="945" y="1007"/>
                  </a:lnTo>
                  <a:lnTo>
                    <a:pt x="947" y="1007"/>
                  </a:lnTo>
                  <a:lnTo>
                    <a:pt x="952" y="1004"/>
                  </a:lnTo>
                  <a:lnTo>
                    <a:pt x="954" y="1004"/>
                  </a:lnTo>
                  <a:lnTo>
                    <a:pt x="957" y="1002"/>
                  </a:lnTo>
                  <a:lnTo>
                    <a:pt x="959" y="1002"/>
                  </a:lnTo>
                  <a:lnTo>
                    <a:pt x="961" y="1002"/>
                  </a:lnTo>
                  <a:lnTo>
                    <a:pt x="964" y="1000"/>
                  </a:lnTo>
                  <a:lnTo>
                    <a:pt x="964" y="997"/>
                  </a:lnTo>
                  <a:lnTo>
                    <a:pt x="966" y="997"/>
                  </a:lnTo>
                  <a:lnTo>
                    <a:pt x="968" y="995"/>
                  </a:lnTo>
                  <a:lnTo>
                    <a:pt x="971" y="995"/>
                  </a:lnTo>
                  <a:lnTo>
                    <a:pt x="973" y="992"/>
                  </a:lnTo>
                  <a:lnTo>
                    <a:pt x="975" y="992"/>
                  </a:lnTo>
                  <a:lnTo>
                    <a:pt x="975" y="990"/>
                  </a:lnTo>
                  <a:lnTo>
                    <a:pt x="978" y="988"/>
                  </a:lnTo>
                  <a:lnTo>
                    <a:pt x="980" y="985"/>
                  </a:lnTo>
                  <a:lnTo>
                    <a:pt x="983" y="983"/>
                  </a:lnTo>
                  <a:lnTo>
                    <a:pt x="978" y="976"/>
                  </a:lnTo>
                  <a:lnTo>
                    <a:pt x="973" y="974"/>
                  </a:lnTo>
                  <a:lnTo>
                    <a:pt x="973" y="971"/>
                  </a:lnTo>
                  <a:lnTo>
                    <a:pt x="973" y="969"/>
                  </a:lnTo>
                  <a:lnTo>
                    <a:pt x="971" y="969"/>
                  </a:lnTo>
                  <a:lnTo>
                    <a:pt x="968" y="969"/>
                  </a:lnTo>
                  <a:lnTo>
                    <a:pt x="966" y="969"/>
                  </a:lnTo>
                  <a:lnTo>
                    <a:pt x="966" y="966"/>
                  </a:lnTo>
                  <a:lnTo>
                    <a:pt x="961" y="964"/>
                  </a:lnTo>
                  <a:lnTo>
                    <a:pt x="959" y="959"/>
                  </a:lnTo>
                  <a:lnTo>
                    <a:pt x="957" y="957"/>
                  </a:lnTo>
                  <a:lnTo>
                    <a:pt x="952" y="952"/>
                  </a:lnTo>
                  <a:lnTo>
                    <a:pt x="950" y="950"/>
                  </a:lnTo>
                  <a:lnTo>
                    <a:pt x="945" y="945"/>
                  </a:lnTo>
                  <a:lnTo>
                    <a:pt x="942" y="945"/>
                  </a:lnTo>
                  <a:lnTo>
                    <a:pt x="940" y="943"/>
                  </a:lnTo>
                  <a:lnTo>
                    <a:pt x="938" y="940"/>
                  </a:lnTo>
                  <a:lnTo>
                    <a:pt x="935" y="940"/>
                  </a:lnTo>
                  <a:lnTo>
                    <a:pt x="935" y="938"/>
                  </a:lnTo>
                  <a:lnTo>
                    <a:pt x="933" y="938"/>
                  </a:lnTo>
                  <a:lnTo>
                    <a:pt x="931" y="938"/>
                  </a:lnTo>
                  <a:lnTo>
                    <a:pt x="928" y="938"/>
                  </a:lnTo>
                  <a:lnTo>
                    <a:pt x="928" y="936"/>
                  </a:lnTo>
                  <a:lnTo>
                    <a:pt x="926" y="933"/>
                  </a:lnTo>
                  <a:lnTo>
                    <a:pt x="924" y="933"/>
                  </a:lnTo>
                  <a:lnTo>
                    <a:pt x="924" y="931"/>
                  </a:lnTo>
                  <a:lnTo>
                    <a:pt x="924" y="929"/>
                  </a:lnTo>
                  <a:lnTo>
                    <a:pt x="921" y="929"/>
                  </a:lnTo>
                  <a:lnTo>
                    <a:pt x="919" y="929"/>
                  </a:lnTo>
                  <a:lnTo>
                    <a:pt x="919" y="926"/>
                  </a:lnTo>
                  <a:lnTo>
                    <a:pt x="919" y="924"/>
                  </a:lnTo>
                  <a:lnTo>
                    <a:pt x="916" y="924"/>
                  </a:lnTo>
                  <a:lnTo>
                    <a:pt x="916" y="922"/>
                  </a:lnTo>
                  <a:lnTo>
                    <a:pt x="916" y="919"/>
                  </a:lnTo>
                  <a:lnTo>
                    <a:pt x="916" y="917"/>
                  </a:lnTo>
                  <a:lnTo>
                    <a:pt x="914" y="917"/>
                  </a:lnTo>
                  <a:lnTo>
                    <a:pt x="912" y="917"/>
                  </a:lnTo>
                  <a:lnTo>
                    <a:pt x="912" y="914"/>
                  </a:lnTo>
                  <a:lnTo>
                    <a:pt x="909" y="917"/>
                  </a:lnTo>
                  <a:lnTo>
                    <a:pt x="907" y="917"/>
                  </a:lnTo>
                  <a:lnTo>
                    <a:pt x="907" y="914"/>
                  </a:lnTo>
                  <a:lnTo>
                    <a:pt x="905" y="914"/>
                  </a:lnTo>
                  <a:lnTo>
                    <a:pt x="905" y="912"/>
                  </a:lnTo>
                  <a:lnTo>
                    <a:pt x="902" y="912"/>
                  </a:lnTo>
                  <a:lnTo>
                    <a:pt x="902" y="910"/>
                  </a:lnTo>
                  <a:lnTo>
                    <a:pt x="900" y="907"/>
                  </a:lnTo>
                  <a:lnTo>
                    <a:pt x="898" y="907"/>
                  </a:lnTo>
                  <a:lnTo>
                    <a:pt x="898" y="905"/>
                  </a:lnTo>
                  <a:lnTo>
                    <a:pt x="898" y="903"/>
                  </a:lnTo>
                  <a:lnTo>
                    <a:pt x="900" y="903"/>
                  </a:lnTo>
                  <a:lnTo>
                    <a:pt x="902" y="903"/>
                  </a:lnTo>
                  <a:lnTo>
                    <a:pt x="902" y="905"/>
                  </a:lnTo>
                  <a:lnTo>
                    <a:pt x="905" y="903"/>
                  </a:lnTo>
                  <a:lnTo>
                    <a:pt x="907" y="903"/>
                  </a:lnTo>
                  <a:lnTo>
                    <a:pt x="907" y="905"/>
                  </a:lnTo>
                  <a:lnTo>
                    <a:pt x="909" y="905"/>
                  </a:lnTo>
                  <a:lnTo>
                    <a:pt x="909" y="907"/>
                  </a:lnTo>
                  <a:lnTo>
                    <a:pt x="912" y="907"/>
                  </a:lnTo>
                  <a:lnTo>
                    <a:pt x="912" y="910"/>
                  </a:lnTo>
                  <a:lnTo>
                    <a:pt x="914" y="910"/>
                  </a:lnTo>
                  <a:lnTo>
                    <a:pt x="916" y="912"/>
                  </a:lnTo>
                  <a:lnTo>
                    <a:pt x="919" y="912"/>
                  </a:lnTo>
                  <a:lnTo>
                    <a:pt x="919" y="914"/>
                  </a:lnTo>
                  <a:lnTo>
                    <a:pt x="919" y="917"/>
                  </a:lnTo>
                  <a:lnTo>
                    <a:pt x="919" y="919"/>
                  </a:lnTo>
                  <a:lnTo>
                    <a:pt x="919" y="922"/>
                  </a:lnTo>
                  <a:lnTo>
                    <a:pt x="921" y="922"/>
                  </a:lnTo>
                  <a:lnTo>
                    <a:pt x="921" y="924"/>
                  </a:lnTo>
                  <a:lnTo>
                    <a:pt x="921" y="926"/>
                  </a:lnTo>
                  <a:lnTo>
                    <a:pt x="924" y="929"/>
                  </a:lnTo>
                  <a:lnTo>
                    <a:pt x="926" y="929"/>
                  </a:lnTo>
                  <a:lnTo>
                    <a:pt x="928" y="931"/>
                  </a:lnTo>
                  <a:lnTo>
                    <a:pt x="931" y="933"/>
                  </a:lnTo>
                  <a:lnTo>
                    <a:pt x="933" y="936"/>
                  </a:lnTo>
                  <a:lnTo>
                    <a:pt x="938" y="936"/>
                  </a:lnTo>
                  <a:lnTo>
                    <a:pt x="940" y="936"/>
                  </a:lnTo>
                  <a:lnTo>
                    <a:pt x="940" y="933"/>
                  </a:lnTo>
                  <a:lnTo>
                    <a:pt x="942" y="933"/>
                  </a:lnTo>
                  <a:lnTo>
                    <a:pt x="945" y="933"/>
                  </a:lnTo>
                  <a:lnTo>
                    <a:pt x="945" y="931"/>
                  </a:lnTo>
                  <a:lnTo>
                    <a:pt x="945" y="933"/>
                  </a:lnTo>
                  <a:lnTo>
                    <a:pt x="947" y="936"/>
                  </a:lnTo>
                  <a:lnTo>
                    <a:pt x="952" y="936"/>
                  </a:lnTo>
                  <a:lnTo>
                    <a:pt x="952" y="938"/>
                  </a:lnTo>
                  <a:lnTo>
                    <a:pt x="952" y="940"/>
                  </a:lnTo>
                  <a:lnTo>
                    <a:pt x="952" y="943"/>
                  </a:lnTo>
                  <a:lnTo>
                    <a:pt x="954" y="943"/>
                  </a:lnTo>
                  <a:lnTo>
                    <a:pt x="954" y="945"/>
                  </a:lnTo>
                  <a:lnTo>
                    <a:pt x="957" y="945"/>
                  </a:lnTo>
                  <a:lnTo>
                    <a:pt x="959" y="945"/>
                  </a:lnTo>
                  <a:lnTo>
                    <a:pt x="959" y="945"/>
                  </a:lnTo>
                  <a:lnTo>
                    <a:pt x="961" y="945"/>
                  </a:lnTo>
                  <a:lnTo>
                    <a:pt x="964" y="945"/>
                  </a:lnTo>
                  <a:lnTo>
                    <a:pt x="964" y="948"/>
                  </a:lnTo>
                  <a:lnTo>
                    <a:pt x="964" y="950"/>
                  </a:lnTo>
                  <a:lnTo>
                    <a:pt x="961" y="950"/>
                  </a:lnTo>
                  <a:lnTo>
                    <a:pt x="961" y="952"/>
                  </a:lnTo>
                  <a:lnTo>
                    <a:pt x="964" y="952"/>
                  </a:lnTo>
                  <a:lnTo>
                    <a:pt x="964" y="955"/>
                  </a:lnTo>
                  <a:lnTo>
                    <a:pt x="966" y="955"/>
                  </a:lnTo>
                  <a:lnTo>
                    <a:pt x="966" y="957"/>
                  </a:lnTo>
                  <a:lnTo>
                    <a:pt x="968" y="957"/>
                  </a:lnTo>
                  <a:lnTo>
                    <a:pt x="968" y="959"/>
                  </a:lnTo>
                  <a:lnTo>
                    <a:pt x="971" y="959"/>
                  </a:lnTo>
                  <a:lnTo>
                    <a:pt x="971" y="962"/>
                  </a:lnTo>
                  <a:lnTo>
                    <a:pt x="973" y="962"/>
                  </a:lnTo>
                  <a:lnTo>
                    <a:pt x="973" y="964"/>
                  </a:lnTo>
                  <a:lnTo>
                    <a:pt x="975" y="964"/>
                  </a:lnTo>
                  <a:lnTo>
                    <a:pt x="978" y="964"/>
                  </a:lnTo>
                  <a:lnTo>
                    <a:pt x="980" y="964"/>
                  </a:lnTo>
                  <a:lnTo>
                    <a:pt x="980" y="966"/>
                  </a:lnTo>
                  <a:lnTo>
                    <a:pt x="983" y="966"/>
                  </a:lnTo>
                  <a:lnTo>
                    <a:pt x="987" y="969"/>
                  </a:lnTo>
                  <a:lnTo>
                    <a:pt x="987" y="971"/>
                  </a:lnTo>
                  <a:lnTo>
                    <a:pt x="990" y="971"/>
                  </a:lnTo>
                  <a:lnTo>
                    <a:pt x="990" y="974"/>
                  </a:lnTo>
                  <a:lnTo>
                    <a:pt x="992" y="974"/>
                  </a:lnTo>
                  <a:lnTo>
                    <a:pt x="994" y="976"/>
                  </a:lnTo>
                  <a:lnTo>
                    <a:pt x="997" y="978"/>
                  </a:lnTo>
                  <a:lnTo>
                    <a:pt x="999" y="978"/>
                  </a:lnTo>
                  <a:lnTo>
                    <a:pt x="1001" y="981"/>
                  </a:lnTo>
                  <a:lnTo>
                    <a:pt x="1001" y="981"/>
                  </a:lnTo>
                  <a:lnTo>
                    <a:pt x="1004" y="981"/>
                  </a:lnTo>
                  <a:lnTo>
                    <a:pt x="1006" y="981"/>
                  </a:lnTo>
                  <a:lnTo>
                    <a:pt x="1009" y="981"/>
                  </a:lnTo>
                  <a:lnTo>
                    <a:pt x="1009" y="978"/>
                  </a:lnTo>
                  <a:lnTo>
                    <a:pt x="1013" y="976"/>
                  </a:lnTo>
                  <a:lnTo>
                    <a:pt x="1020" y="974"/>
                  </a:lnTo>
                  <a:lnTo>
                    <a:pt x="1023" y="971"/>
                  </a:lnTo>
                  <a:lnTo>
                    <a:pt x="1025" y="971"/>
                  </a:lnTo>
                  <a:lnTo>
                    <a:pt x="1027" y="971"/>
                  </a:lnTo>
                  <a:lnTo>
                    <a:pt x="1030" y="974"/>
                  </a:lnTo>
                  <a:lnTo>
                    <a:pt x="1032" y="971"/>
                  </a:lnTo>
                  <a:lnTo>
                    <a:pt x="1037" y="969"/>
                  </a:lnTo>
                  <a:lnTo>
                    <a:pt x="1035" y="969"/>
                  </a:lnTo>
                  <a:lnTo>
                    <a:pt x="1032" y="969"/>
                  </a:lnTo>
                  <a:lnTo>
                    <a:pt x="1027" y="966"/>
                  </a:lnTo>
                  <a:lnTo>
                    <a:pt x="1025" y="964"/>
                  </a:lnTo>
                  <a:lnTo>
                    <a:pt x="1023" y="962"/>
                  </a:lnTo>
                  <a:lnTo>
                    <a:pt x="1023" y="959"/>
                  </a:lnTo>
                  <a:lnTo>
                    <a:pt x="1020" y="957"/>
                  </a:lnTo>
                  <a:lnTo>
                    <a:pt x="1020" y="955"/>
                  </a:lnTo>
                  <a:lnTo>
                    <a:pt x="1018" y="955"/>
                  </a:lnTo>
                  <a:lnTo>
                    <a:pt x="1018" y="952"/>
                  </a:lnTo>
                  <a:lnTo>
                    <a:pt x="1011" y="945"/>
                  </a:lnTo>
                  <a:lnTo>
                    <a:pt x="1006" y="940"/>
                  </a:lnTo>
                  <a:lnTo>
                    <a:pt x="1006" y="936"/>
                  </a:lnTo>
                  <a:lnTo>
                    <a:pt x="1004" y="936"/>
                  </a:lnTo>
                  <a:lnTo>
                    <a:pt x="1004" y="933"/>
                  </a:lnTo>
                  <a:lnTo>
                    <a:pt x="1001" y="933"/>
                  </a:lnTo>
                  <a:lnTo>
                    <a:pt x="1001" y="931"/>
                  </a:lnTo>
                  <a:lnTo>
                    <a:pt x="1001" y="929"/>
                  </a:lnTo>
                  <a:lnTo>
                    <a:pt x="1004" y="929"/>
                  </a:lnTo>
                  <a:lnTo>
                    <a:pt x="1004" y="926"/>
                  </a:lnTo>
                  <a:lnTo>
                    <a:pt x="1001" y="924"/>
                  </a:lnTo>
                  <a:lnTo>
                    <a:pt x="1001" y="922"/>
                  </a:lnTo>
                  <a:lnTo>
                    <a:pt x="1001" y="922"/>
                  </a:lnTo>
                  <a:lnTo>
                    <a:pt x="1001" y="919"/>
                  </a:lnTo>
                  <a:lnTo>
                    <a:pt x="985" y="898"/>
                  </a:lnTo>
                  <a:lnTo>
                    <a:pt x="985" y="896"/>
                  </a:lnTo>
                  <a:lnTo>
                    <a:pt x="971" y="877"/>
                  </a:lnTo>
                  <a:lnTo>
                    <a:pt x="968" y="877"/>
                  </a:lnTo>
                  <a:lnTo>
                    <a:pt x="966" y="874"/>
                  </a:lnTo>
                  <a:lnTo>
                    <a:pt x="966" y="872"/>
                  </a:lnTo>
                  <a:lnTo>
                    <a:pt x="968" y="872"/>
                  </a:lnTo>
                  <a:lnTo>
                    <a:pt x="987" y="893"/>
                  </a:lnTo>
                  <a:lnTo>
                    <a:pt x="987" y="896"/>
                  </a:lnTo>
                  <a:lnTo>
                    <a:pt x="1001" y="917"/>
                  </a:lnTo>
                  <a:lnTo>
                    <a:pt x="1004" y="919"/>
                  </a:lnTo>
                  <a:lnTo>
                    <a:pt x="1009" y="926"/>
                  </a:lnTo>
                  <a:lnTo>
                    <a:pt x="1011" y="926"/>
                  </a:lnTo>
                  <a:lnTo>
                    <a:pt x="1013" y="926"/>
                  </a:lnTo>
                  <a:lnTo>
                    <a:pt x="1016" y="926"/>
                  </a:lnTo>
                  <a:lnTo>
                    <a:pt x="1020" y="931"/>
                  </a:lnTo>
                  <a:lnTo>
                    <a:pt x="1023" y="936"/>
                  </a:lnTo>
                  <a:lnTo>
                    <a:pt x="1025" y="940"/>
                  </a:lnTo>
                  <a:lnTo>
                    <a:pt x="1032" y="952"/>
                  </a:lnTo>
                  <a:lnTo>
                    <a:pt x="1042" y="959"/>
                  </a:lnTo>
                  <a:lnTo>
                    <a:pt x="1044" y="957"/>
                  </a:lnTo>
                  <a:lnTo>
                    <a:pt x="1053" y="952"/>
                  </a:lnTo>
                  <a:lnTo>
                    <a:pt x="1058" y="950"/>
                  </a:lnTo>
                  <a:lnTo>
                    <a:pt x="1061" y="948"/>
                  </a:lnTo>
                  <a:lnTo>
                    <a:pt x="1063" y="945"/>
                  </a:lnTo>
                  <a:lnTo>
                    <a:pt x="1065" y="945"/>
                  </a:lnTo>
                  <a:lnTo>
                    <a:pt x="1070" y="943"/>
                  </a:lnTo>
                  <a:lnTo>
                    <a:pt x="1072" y="943"/>
                  </a:lnTo>
                  <a:lnTo>
                    <a:pt x="1075" y="943"/>
                  </a:lnTo>
                  <a:lnTo>
                    <a:pt x="1075" y="940"/>
                  </a:lnTo>
                  <a:lnTo>
                    <a:pt x="1077" y="940"/>
                  </a:lnTo>
                  <a:lnTo>
                    <a:pt x="1079" y="940"/>
                  </a:lnTo>
                  <a:lnTo>
                    <a:pt x="1082" y="940"/>
                  </a:lnTo>
                  <a:lnTo>
                    <a:pt x="1084" y="940"/>
                  </a:lnTo>
                  <a:lnTo>
                    <a:pt x="1087" y="940"/>
                  </a:lnTo>
                  <a:lnTo>
                    <a:pt x="1089" y="940"/>
                  </a:lnTo>
                  <a:lnTo>
                    <a:pt x="1091" y="940"/>
                  </a:lnTo>
                  <a:lnTo>
                    <a:pt x="1094" y="940"/>
                  </a:lnTo>
                  <a:lnTo>
                    <a:pt x="1096" y="938"/>
                  </a:lnTo>
                  <a:lnTo>
                    <a:pt x="1098" y="938"/>
                  </a:lnTo>
                  <a:lnTo>
                    <a:pt x="1101" y="938"/>
                  </a:lnTo>
                  <a:lnTo>
                    <a:pt x="1094" y="914"/>
                  </a:lnTo>
                  <a:lnTo>
                    <a:pt x="1096" y="907"/>
                  </a:lnTo>
                  <a:lnTo>
                    <a:pt x="1098" y="905"/>
                  </a:lnTo>
                  <a:lnTo>
                    <a:pt x="1098" y="903"/>
                  </a:lnTo>
                  <a:lnTo>
                    <a:pt x="1098" y="898"/>
                  </a:lnTo>
                  <a:lnTo>
                    <a:pt x="1101" y="896"/>
                  </a:lnTo>
                  <a:lnTo>
                    <a:pt x="1103" y="893"/>
                  </a:lnTo>
                  <a:lnTo>
                    <a:pt x="1101" y="893"/>
                  </a:lnTo>
                  <a:lnTo>
                    <a:pt x="1101" y="891"/>
                  </a:lnTo>
                  <a:lnTo>
                    <a:pt x="1098" y="889"/>
                  </a:lnTo>
                  <a:lnTo>
                    <a:pt x="1096" y="889"/>
                  </a:lnTo>
                  <a:lnTo>
                    <a:pt x="1096" y="889"/>
                  </a:lnTo>
                  <a:lnTo>
                    <a:pt x="1094" y="886"/>
                  </a:lnTo>
                  <a:lnTo>
                    <a:pt x="1091" y="884"/>
                  </a:lnTo>
                  <a:lnTo>
                    <a:pt x="1089" y="884"/>
                  </a:lnTo>
                  <a:lnTo>
                    <a:pt x="1089" y="881"/>
                  </a:lnTo>
                  <a:lnTo>
                    <a:pt x="1089" y="879"/>
                  </a:lnTo>
                  <a:lnTo>
                    <a:pt x="1087" y="879"/>
                  </a:lnTo>
                  <a:lnTo>
                    <a:pt x="1087" y="877"/>
                  </a:lnTo>
                  <a:lnTo>
                    <a:pt x="1084" y="874"/>
                  </a:lnTo>
                  <a:lnTo>
                    <a:pt x="1084" y="872"/>
                  </a:lnTo>
                  <a:lnTo>
                    <a:pt x="1082" y="870"/>
                  </a:lnTo>
                  <a:lnTo>
                    <a:pt x="1079" y="867"/>
                  </a:lnTo>
                  <a:lnTo>
                    <a:pt x="1077" y="867"/>
                  </a:lnTo>
                  <a:lnTo>
                    <a:pt x="1075" y="867"/>
                  </a:lnTo>
                  <a:lnTo>
                    <a:pt x="1072" y="867"/>
                  </a:lnTo>
                  <a:lnTo>
                    <a:pt x="1068" y="865"/>
                  </a:lnTo>
                  <a:lnTo>
                    <a:pt x="1065" y="865"/>
                  </a:lnTo>
                  <a:lnTo>
                    <a:pt x="1065" y="863"/>
                  </a:lnTo>
                  <a:lnTo>
                    <a:pt x="1063" y="860"/>
                  </a:lnTo>
                  <a:lnTo>
                    <a:pt x="1065" y="860"/>
                  </a:lnTo>
                  <a:lnTo>
                    <a:pt x="1065" y="858"/>
                  </a:lnTo>
                  <a:lnTo>
                    <a:pt x="1063" y="858"/>
                  </a:lnTo>
                  <a:lnTo>
                    <a:pt x="1063" y="855"/>
                  </a:lnTo>
                  <a:lnTo>
                    <a:pt x="1065" y="855"/>
                  </a:lnTo>
                  <a:lnTo>
                    <a:pt x="1065" y="853"/>
                  </a:lnTo>
                  <a:lnTo>
                    <a:pt x="1068" y="853"/>
                  </a:lnTo>
                  <a:lnTo>
                    <a:pt x="1072" y="851"/>
                  </a:lnTo>
                  <a:lnTo>
                    <a:pt x="1072" y="853"/>
                  </a:lnTo>
                  <a:lnTo>
                    <a:pt x="1072" y="855"/>
                  </a:lnTo>
                  <a:lnTo>
                    <a:pt x="1072" y="858"/>
                  </a:lnTo>
                  <a:lnTo>
                    <a:pt x="1075" y="858"/>
                  </a:lnTo>
                  <a:lnTo>
                    <a:pt x="1077" y="858"/>
                  </a:lnTo>
                  <a:lnTo>
                    <a:pt x="1079" y="858"/>
                  </a:lnTo>
                  <a:lnTo>
                    <a:pt x="1079" y="855"/>
                  </a:lnTo>
                  <a:lnTo>
                    <a:pt x="1082" y="855"/>
                  </a:lnTo>
                  <a:lnTo>
                    <a:pt x="1082" y="853"/>
                  </a:lnTo>
                  <a:lnTo>
                    <a:pt x="1079" y="853"/>
                  </a:lnTo>
                  <a:lnTo>
                    <a:pt x="1079" y="851"/>
                  </a:lnTo>
                  <a:lnTo>
                    <a:pt x="1077" y="851"/>
                  </a:lnTo>
                  <a:lnTo>
                    <a:pt x="1075" y="848"/>
                  </a:lnTo>
                  <a:lnTo>
                    <a:pt x="1075" y="846"/>
                  </a:lnTo>
                  <a:lnTo>
                    <a:pt x="1077" y="846"/>
                  </a:lnTo>
                  <a:lnTo>
                    <a:pt x="1077" y="844"/>
                  </a:lnTo>
                  <a:lnTo>
                    <a:pt x="1079" y="844"/>
                  </a:lnTo>
                  <a:lnTo>
                    <a:pt x="1079" y="846"/>
                  </a:lnTo>
                  <a:lnTo>
                    <a:pt x="1082" y="846"/>
                  </a:lnTo>
                  <a:lnTo>
                    <a:pt x="1084" y="846"/>
                  </a:lnTo>
                  <a:lnTo>
                    <a:pt x="1084" y="848"/>
                  </a:lnTo>
                  <a:lnTo>
                    <a:pt x="1087" y="848"/>
                  </a:lnTo>
                  <a:lnTo>
                    <a:pt x="1087" y="851"/>
                  </a:lnTo>
                  <a:lnTo>
                    <a:pt x="1084" y="851"/>
                  </a:lnTo>
                  <a:lnTo>
                    <a:pt x="1084" y="853"/>
                  </a:lnTo>
                  <a:lnTo>
                    <a:pt x="1084" y="855"/>
                  </a:lnTo>
                  <a:lnTo>
                    <a:pt x="1084" y="858"/>
                  </a:lnTo>
                  <a:lnTo>
                    <a:pt x="1082" y="858"/>
                  </a:lnTo>
                  <a:lnTo>
                    <a:pt x="1079" y="858"/>
                  </a:lnTo>
                  <a:lnTo>
                    <a:pt x="1079" y="860"/>
                  </a:lnTo>
                  <a:lnTo>
                    <a:pt x="1077" y="860"/>
                  </a:lnTo>
                  <a:lnTo>
                    <a:pt x="1075" y="860"/>
                  </a:lnTo>
                  <a:lnTo>
                    <a:pt x="1077" y="863"/>
                  </a:lnTo>
                  <a:lnTo>
                    <a:pt x="1079" y="863"/>
                  </a:lnTo>
                  <a:lnTo>
                    <a:pt x="1084" y="867"/>
                  </a:lnTo>
                  <a:lnTo>
                    <a:pt x="1087" y="867"/>
                  </a:lnTo>
                  <a:lnTo>
                    <a:pt x="1087" y="870"/>
                  </a:lnTo>
                  <a:lnTo>
                    <a:pt x="1089" y="870"/>
                  </a:lnTo>
                  <a:lnTo>
                    <a:pt x="1089" y="872"/>
                  </a:lnTo>
                  <a:lnTo>
                    <a:pt x="1089" y="874"/>
                  </a:lnTo>
                  <a:lnTo>
                    <a:pt x="1091" y="874"/>
                  </a:lnTo>
                  <a:lnTo>
                    <a:pt x="1091" y="877"/>
                  </a:lnTo>
                  <a:lnTo>
                    <a:pt x="1094" y="879"/>
                  </a:lnTo>
                  <a:lnTo>
                    <a:pt x="1094" y="881"/>
                  </a:lnTo>
                  <a:lnTo>
                    <a:pt x="1096" y="881"/>
                  </a:lnTo>
                  <a:lnTo>
                    <a:pt x="1096" y="884"/>
                  </a:lnTo>
                  <a:lnTo>
                    <a:pt x="1098" y="884"/>
                  </a:lnTo>
                  <a:lnTo>
                    <a:pt x="1101" y="884"/>
                  </a:lnTo>
                  <a:lnTo>
                    <a:pt x="1101" y="881"/>
                  </a:lnTo>
                  <a:lnTo>
                    <a:pt x="1103" y="881"/>
                  </a:lnTo>
                  <a:lnTo>
                    <a:pt x="1103" y="884"/>
                  </a:lnTo>
                  <a:lnTo>
                    <a:pt x="1105" y="884"/>
                  </a:lnTo>
                  <a:lnTo>
                    <a:pt x="1105" y="886"/>
                  </a:lnTo>
                  <a:lnTo>
                    <a:pt x="1105" y="889"/>
                  </a:lnTo>
                  <a:lnTo>
                    <a:pt x="1105" y="889"/>
                  </a:lnTo>
                  <a:lnTo>
                    <a:pt x="1108" y="889"/>
                  </a:lnTo>
                  <a:lnTo>
                    <a:pt x="1108" y="891"/>
                  </a:lnTo>
                  <a:lnTo>
                    <a:pt x="1110" y="891"/>
                  </a:lnTo>
                  <a:lnTo>
                    <a:pt x="1112" y="891"/>
                  </a:lnTo>
                  <a:lnTo>
                    <a:pt x="1115" y="891"/>
                  </a:lnTo>
                  <a:lnTo>
                    <a:pt x="1115" y="893"/>
                  </a:lnTo>
                  <a:lnTo>
                    <a:pt x="1117" y="893"/>
                  </a:lnTo>
                  <a:lnTo>
                    <a:pt x="1117" y="893"/>
                  </a:lnTo>
                  <a:lnTo>
                    <a:pt x="1120" y="893"/>
                  </a:lnTo>
                  <a:lnTo>
                    <a:pt x="1122" y="893"/>
                  </a:lnTo>
                  <a:lnTo>
                    <a:pt x="1124" y="893"/>
                  </a:lnTo>
                  <a:lnTo>
                    <a:pt x="1127" y="893"/>
                  </a:lnTo>
                  <a:lnTo>
                    <a:pt x="1127" y="896"/>
                  </a:lnTo>
                  <a:lnTo>
                    <a:pt x="1129" y="896"/>
                  </a:lnTo>
                  <a:lnTo>
                    <a:pt x="1129" y="893"/>
                  </a:lnTo>
                  <a:lnTo>
                    <a:pt x="1131" y="893"/>
                  </a:lnTo>
                  <a:lnTo>
                    <a:pt x="1134" y="891"/>
                  </a:lnTo>
                  <a:lnTo>
                    <a:pt x="1136" y="891"/>
                  </a:lnTo>
                  <a:lnTo>
                    <a:pt x="1136" y="889"/>
                  </a:lnTo>
                  <a:lnTo>
                    <a:pt x="1138" y="889"/>
                  </a:lnTo>
                  <a:lnTo>
                    <a:pt x="1141" y="889"/>
                  </a:lnTo>
                  <a:lnTo>
                    <a:pt x="1143" y="889"/>
                  </a:lnTo>
                  <a:lnTo>
                    <a:pt x="1146" y="889"/>
                  </a:lnTo>
                  <a:lnTo>
                    <a:pt x="1148" y="889"/>
                  </a:lnTo>
                  <a:lnTo>
                    <a:pt x="1148" y="891"/>
                  </a:lnTo>
                  <a:lnTo>
                    <a:pt x="1148" y="893"/>
                  </a:lnTo>
                  <a:lnTo>
                    <a:pt x="1146" y="893"/>
                  </a:lnTo>
                  <a:lnTo>
                    <a:pt x="1143" y="893"/>
                  </a:lnTo>
                  <a:lnTo>
                    <a:pt x="1141" y="893"/>
                  </a:lnTo>
                  <a:lnTo>
                    <a:pt x="1141" y="896"/>
                  </a:lnTo>
                  <a:lnTo>
                    <a:pt x="1138" y="896"/>
                  </a:lnTo>
                  <a:lnTo>
                    <a:pt x="1138" y="898"/>
                  </a:lnTo>
                  <a:lnTo>
                    <a:pt x="1138" y="900"/>
                  </a:lnTo>
                  <a:lnTo>
                    <a:pt x="1138" y="903"/>
                  </a:lnTo>
                  <a:lnTo>
                    <a:pt x="1136" y="903"/>
                  </a:lnTo>
                  <a:lnTo>
                    <a:pt x="1134" y="903"/>
                  </a:lnTo>
                  <a:lnTo>
                    <a:pt x="1134" y="905"/>
                  </a:lnTo>
                  <a:lnTo>
                    <a:pt x="1131" y="905"/>
                  </a:lnTo>
                  <a:lnTo>
                    <a:pt x="1131" y="907"/>
                  </a:lnTo>
                  <a:lnTo>
                    <a:pt x="1131" y="910"/>
                  </a:lnTo>
                  <a:lnTo>
                    <a:pt x="1129" y="910"/>
                  </a:lnTo>
                  <a:lnTo>
                    <a:pt x="1129" y="912"/>
                  </a:lnTo>
                  <a:lnTo>
                    <a:pt x="1129" y="914"/>
                  </a:lnTo>
                  <a:lnTo>
                    <a:pt x="1129" y="917"/>
                  </a:lnTo>
                  <a:lnTo>
                    <a:pt x="1129" y="919"/>
                  </a:lnTo>
                  <a:lnTo>
                    <a:pt x="1129" y="922"/>
                  </a:lnTo>
                  <a:lnTo>
                    <a:pt x="1131" y="922"/>
                  </a:lnTo>
                  <a:lnTo>
                    <a:pt x="1146" y="933"/>
                  </a:lnTo>
                  <a:lnTo>
                    <a:pt x="1169" y="936"/>
                  </a:lnTo>
                  <a:lnTo>
                    <a:pt x="1195" y="929"/>
                  </a:lnTo>
                  <a:lnTo>
                    <a:pt x="1200" y="929"/>
                  </a:lnTo>
                  <a:lnTo>
                    <a:pt x="1202" y="929"/>
                  </a:lnTo>
                  <a:lnTo>
                    <a:pt x="1205" y="929"/>
                  </a:lnTo>
                  <a:lnTo>
                    <a:pt x="1207" y="929"/>
                  </a:lnTo>
                  <a:lnTo>
                    <a:pt x="1209" y="926"/>
                  </a:lnTo>
                  <a:lnTo>
                    <a:pt x="1212" y="926"/>
                  </a:lnTo>
                  <a:lnTo>
                    <a:pt x="1214" y="926"/>
                  </a:lnTo>
                  <a:lnTo>
                    <a:pt x="1219" y="926"/>
                  </a:lnTo>
                  <a:lnTo>
                    <a:pt x="1226" y="926"/>
                  </a:lnTo>
                  <a:lnTo>
                    <a:pt x="1228" y="926"/>
                  </a:lnTo>
                  <a:lnTo>
                    <a:pt x="1224" y="903"/>
                  </a:lnTo>
                  <a:lnTo>
                    <a:pt x="1221" y="893"/>
                  </a:lnTo>
                  <a:lnTo>
                    <a:pt x="1216" y="884"/>
                  </a:lnTo>
                  <a:lnTo>
                    <a:pt x="1214" y="874"/>
                  </a:lnTo>
                  <a:lnTo>
                    <a:pt x="1212" y="865"/>
                  </a:lnTo>
                  <a:lnTo>
                    <a:pt x="1209" y="853"/>
                  </a:lnTo>
                  <a:lnTo>
                    <a:pt x="1207" y="844"/>
                  </a:lnTo>
                  <a:lnTo>
                    <a:pt x="1205" y="834"/>
                  </a:lnTo>
                  <a:lnTo>
                    <a:pt x="1205" y="832"/>
                  </a:lnTo>
                  <a:lnTo>
                    <a:pt x="1202" y="829"/>
                  </a:lnTo>
                  <a:lnTo>
                    <a:pt x="1205" y="829"/>
                  </a:lnTo>
                  <a:lnTo>
                    <a:pt x="1205" y="827"/>
                  </a:lnTo>
                  <a:lnTo>
                    <a:pt x="1212" y="825"/>
                  </a:lnTo>
                  <a:lnTo>
                    <a:pt x="1212" y="827"/>
                  </a:lnTo>
                  <a:lnTo>
                    <a:pt x="1214" y="827"/>
                  </a:lnTo>
                  <a:lnTo>
                    <a:pt x="1214" y="829"/>
                  </a:lnTo>
                  <a:lnTo>
                    <a:pt x="1214" y="832"/>
                  </a:lnTo>
                  <a:lnTo>
                    <a:pt x="1212" y="832"/>
                  </a:lnTo>
                  <a:lnTo>
                    <a:pt x="1209" y="832"/>
                  </a:lnTo>
                  <a:lnTo>
                    <a:pt x="1209" y="832"/>
                  </a:lnTo>
                  <a:lnTo>
                    <a:pt x="1212" y="841"/>
                  </a:lnTo>
                  <a:lnTo>
                    <a:pt x="1214" y="853"/>
                  </a:lnTo>
                  <a:lnTo>
                    <a:pt x="1219" y="863"/>
                  </a:lnTo>
                  <a:lnTo>
                    <a:pt x="1221" y="874"/>
                  </a:lnTo>
                  <a:lnTo>
                    <a:pt x="1224" y="884"/>
                  </a:lnTo>
                  <a:lnTo>
                    <a:pt x="1226" y="891"/>
                  </a:lnTo>
                  <a:lnTo>
                    <a:pt x="1228" y="903"/>
                  </a:lnTo>
                  <a:lnTo>
                    <a:pt x="1228" y="905"/>
                  </a:lnTo>
                  <a:lnTo>
                    <a:pt x="1231" y="905"/>
                  </a:lnTo>
                  <a:lnTo>
                    <a:pt x="1231" y="907"/>
                  </a:lnTo>
                  <a:lnTo>
                    <a:pt x="1231" y="910"/>
                  </a:lnTo>
                  <a:lnTo>
                    <a:pt x="1233" y="910"/>
                  </a:lnTo>
                  <a:lnTo>
                    <a:pt x="1235" y="910"/>
                  </a:lnTo>
                  <a:lnTo>
                    <a:pt x="1254" y="912"/>
                  </a:lnTo>
                  <a:lnTo>
                    <a:pt x="1257" y="905"/>
                  </a:lnTo>
                  <a:lnTo>
                    <a:pt x="1257" y="898"/>
                  </a:lnTo>
                  <a:lnTo>
                    <a:pt x="1254" y="893"/>
                  </a:lnTo>
                  <a:lnTo>
                    <a:pt x="1252" y="891"/>
                  </a:lnTo>
                  <a:lnTo>
                    <a:pt x="1252" y="889"/>
                  </a:lnTo>
                  <a:lnTo>
                    <a:pt x="1252" y="886"/>
                  </a:lnTo>
                  <a:lnTo>
                    <a:pt x="1249" y="884"/>
                  </a:lnTo>
                  <a:lnTo>
                    <a:pt x="1249" y="879"/>
                  </a:lnTo>
                  <a:lnTo>
                    <a:pt x="1247" y="874"/>
                  </a:lnTo>
                  <a:lnTo>
                    <a:pt x="1247" y="870"/>
                  </a:lnTo>
                  <a:lnTo>
                    <a:pt x="1245" y="865"/>
                  </a:lnTo>
                  <a:lnTo>
                    <a:pt x="1245" y="858"/>
                  </a:lnTo>
                  <a:lnTo>
                    <a:pt x="1242" y="851"/>
                  </a:lnTo>
                  <a:lnTo>
                    <a:pt x="1245" y="851"/>
                  </a:lnTo>
                  <a:lnTo>
                    <a:pt x="1249" y="848"/>
                  </a:lnTo>
                  <a:lnTo>
                    <a:pt x="1254" y="848"/>
                  </a:lnTo>
                  <a:lnTo>
                    <a:pt x="1257" y="848"/>
                  </a:lnTo>
                  <a:lnTo>
                    <a:pt x="1249" y="851"/>
                  </a:lnTo>
                  <a:lnTo>
                    <a:pt x="1247" y="851"/>
                  </a:lnTo>
                  <a:lnTo>
                    <a:pt x="1249" y="863"/>
                  </a:lnTo>
                  <a:lnTo>
                    <a:pt x="1245" y="853"/>
                  </a:lnTo>
                  <a:lnTo>
                    <a:pt x="1245" y="858"/>
                  </a:lnTo>
                  <a:lnTo>
                    <a:pt x="1247" y="865"/>
                  </a:lnTo>
                  <a:lnTo>
                    <a:pt x="1249" y="870"/>
                  </a:lnTo>
                  <a:lnTo>
                    <a:pt x="1252" y="870"/>
                  </a:lnTo>
                  <a:lnTo>
                    <a:pt x="1252" y="867"/>
                  </a:lnTo>
                  <a:lnTo>
                    <a:pt x="1254" y="867"/>
                  </a:lnTo>
                  <a:lnTo>
                    <a:pt x="1254" y="870"/>
                  </a:lnTo>
                  <a:lnTo>
                    <a:pt x="1252" y="870"/>
                  </a:lnTo>
                  <a:lnTo>
                    <a:pt x="1252" y="872"/>
                  </a:lnTo>
                  <a:lnTo>
                    <a:pt x="1249" y="872"/>
                  </a:lnTo>
                  <a:lnTo>
                    <a:pt x="1249" y="874"/>
                  </a:lnTo>
                  <a:lnTo>
                    <a:pt x="1252" y="877"/>
                  </a:lnTo>
                  <a:lnTo>
                    <a:pt x="1252" y="879"/>
                  </a:lnTo>
                  <a:lnTo>
                    <a:pt x="1254" y="879"/>
                  </a:lnTo>
                  <a:lnTo>
                    <a:pt x="1254" y="881"/>
                  </a:lnTo>
                  <a:lnTo>
                    <a:pt x="1254" y="884"/>
                  </a:lnTo>
                  <a:lnTo>
                    <a:pt x="1257" y="886"/>
                  </a:lnTo>
                  <a:lnTo>
                    <a:pt x="1257" y="889"/>
                  </a:lnTo>
                  <a:lnTo>
                    <a:pt x="1257" y="889"/>
                  </a:lnTo>
                  <a:lnTo>
                    <a:pt x="1259" y="889"/>
                  </a:lnTo>
                  <a:lnTo>
                    <a:pt x="1259" y="891"/>
                  </a:lnTo>
                  <a:lnTo>
                    <a:pt x="1261" y="891"/>
                  </a:lnTo>
                  <a:lnTo>
                    <a:pt x="1264" y="893"/>
                  </a:lnTo>
                  <a:lnTo>
                    <a:pt x="1264" y="896"/>
                  </a:lnTo>
                  <a:lnTo>
                    <a:pt x="1264" y="898"/>
                  </a:lnTo>
                  <a:lnTo>
                    <a:pt x="1266" y="898"/>
                  </a:lnTo>
                  <a:lnTo>
                    <a:pt x="1266" y="900"/>
                  </a:lnTo>
                  <a:lnTo>
                    <a:pt x="1268" y="900"/>
                  </a:lnTo>
                  <a:lnTo>
                    <a:pt x="1268" y="903"/>
                  </a:lnTo>
                  <a:lnTo>
                    <a:pt x="1273" y="903"/>
                  </a:lnTo>
                  <a:lnTo>
                    <a:pt x="1273" y="905"/>
                  </a:lnTo>
                  <a:lnTo>
                    <a:pt x="1275" y="905"/>
                  </a:lnTo>
                  <a:lnTo>
                    <a:pt x="1278" y="905"/>
                  </a:lnTo>
                  <a:lnTo>
                    <a:pt x="1280" y="905"/>
                  </a:lnTo>
                  <a:lnTo>
                    <a:pt x="1283" y="907"/>
                  </a:lnTo>
                  <a:lnTo>
                    <a:pt x="1285" y="907"/>
                  </a:lnTo>
                  <a:lnTo>
                    <a:pt x="1285" y="905"/>
                  </a:lnTo>
                  <a:lnTo>
                    <a:pt x="1285" y="903"/>
                  </a:lnTo>
                  <a:lnTo>
                    <a:pt x="1285" y="900"/>
                  </a:lnTo>
                  <a:lnTo>
                    <a:pt x="1287" y="900"/>
                  </a:lnTo>
                  <a:lnTo>
                    <a:pt x="1287" y="900"/>
                  </a:lnTo>
                  <a:lnTo>
                    <a:pt x="1290" y="900"/>
                  </a:lnTo>
                  <a:lnTo>
                    <a:pt x="1290" y="903"/>
                  </a:lnTo>
                  <a:lnTo>
                    <a:pt x="1292" y="903"/>
                  </a:lnTo>
                  <a:lnTo>
                    <a:pt x="1292" y="900"/>
                  </a:lnTo>
                  <a:lnTo>
                    <a:pt x="1294" y="900"/>
                  </a:lnTo>
                  <a:lnTo>
                    <a:pt x="1294" y="903"/>
                  </a:lnTo>
                  <a:lnTo>
                    <a:pt x="1297" y="903"/>
                  </a:lnTo>
                  <a:lnTo>
                    <a:pt x="1297" y="905"/>
                  </a:lnTo>
                  <a:lnTo>
                    <a:pt x="1299" y="905"/>
                  </a:lnTo>
                  <a:lnTo>
                    <a:pt x="1299" y="907"/>
                  </a:lnTo>
                  <a:lnTo>
                    <a:pt x="1301" y="907"/>
                  </a:lnTo>
                  <a:lnTo>
                    <a:pt x="1301" y="910"/>
                  </a:lnTo>
                  <a:lnTo>
                    <a:pt x="1304" y="910"/>
                  </a:lnTo>
                  <a:lnTo>
                    <a:pt x="1301" y="903"/>
                  </a:lnTo>
                  <a:lnTo>
                    <a:pt x="1301" y="900"/>
                  </a:lnTo>
                  <a:lnTo>
                    <a:pt x="1301" y="898"/>
                  </a:lnTo>
                  <a:lnTo>
                    <a:pt x="1301" y="896"/>
                  </a:lnTo>
                  <a:lnTo>
                    <a:pt x="1299" y="891"/>
                  </a:lnTo>
                  <a:lnTo>
                    <a:pt x="1299" y="889"/>
                  </a:lnTo>
                  <a:lnTo>
                    <a:pt x="1299" y="889"/>
                  </a:lnTo>
                  <a:lnTo>
                    <a:pt x="1297" y="886"/>
                  </a:lnTo>
                  <a:lnTo>
                    <a:pt x="1297" y="884"/>
                  </a:lnTo>
                  <a:lnTo>
                    <a:pt x="1297" y="881"/>
                  </a:lnTo>
                  <a:lnTo>
                    <a:pt x="1297" y="879"/>
                  </a:lnTo>
                  <a:lnTo>
                    <a:pt x="1294" y="877"/>
                  </a:lnTo>
                  <a:lnTo>
                    <a:pt x="1294" y="874"/>
                  </a:lnTo>
                  <a:lnTo>
                    <a:pt x="1292" y="867"/>
                  </a:lnTo>
                  <a:lnTo>
                    <a:pt x="1292" y="865"/>
                  </a:lnTo>
                  <a:lnTo>
                    <a:pt x="1294" y="855"/>
                  </a:lnTo>
                  <a:lnTo>
                    <a:pt x="1294" y="853"/>
                  </a:lnTo>
                  <a:lnTo>
                    <a:pt x="1297" y="853"/>
                  </a:lnTo>
                  <a:lnTo>
                    <a:pt x="1297" y="851"/>
                  </a:lnTo>
                  <a:lnTo>
                    <a:pt x="1297" y="848"/>
                  </a:lnTo>
                  <a:lnTo>
                    <a:pt x="1297" y="846"/>
                  </a:lnTo>
                  <a:lnTo>
                    <a:pt x="1301" y="839"/>
                  </a:lnTo>
                  <a:lnTo>
                    <a:pt x="1301" y="837"/>
                  </a:lnTo>
                  <a:lnTo>
                    <a:pt x="1304" y="837"/>
                  </a:lnTo>
                  <a:lnTo>
                    <a:pt x="1304" y="834"/>
                  </a:lnTo>
                  <a:lnTo>
                    <a:pt x="1306" y="834"/>
                  </a:lnTo>
                  <a:lnTo>
                    <a:pt x="1309" y="834"/>
                  </a:lnTo>
                  <a:lnTo>
                    <a:pt x="1311" y="834"/>
                  </a:lnTo>
                  <a:lnTo>
                    <a:pt x="1311" y="832"/>
                  </a:lnTo>
                  <a:lnTo>
                    <a:pt x="1313" y="832"/>
                  </a:lnTo>
                  <a:lnTo>
                    <a:pt x="1320" y="832"/>
                  </a:lnTo>
                  <a:lnTo>
                    <a:pt x="1323" y="832"/>
                  </a:lnTo>
                  <a:lnTo>
                    <a:pt x="1323" y="829"/>
                  </a:lnTo>
                  <a:lnTo>
                    <a:pt x="1327" y="829"/>
                  </a:lnTo>
                  <a:lnTo>
                    <a:pt x="1330" y="827"/>
                  </a:lnTo>
                  <a:lnTo>
                    <a:pt x="1332" y="827"/>
                  </a:lnTo>
                  <a:lnTo>
                    <a:pt x="1332" y="829"/>
                  </a:lnTo>
                  <a:lnTo>
                    <a:pt x="1335" y="829"/>
                  </a:lnTo>
                  <a:lnTo>
                    <a:pt x="1337" y="829"/>
                  </a:lnTo>
                  <a:lnTo>
                    <a:pt x="1339" y="829"/>
                  </a:lnTo>
                  <a:lnTo>
                    <a:pt x="1342" y="829"/>
                  </a:lnTo>
                  <a:lnTo>
                    <a:pt x="1344" y="829"/>
                  </a:lnTo>
                  <a:lnTo>
                    <a:pt x="1344" y="829"/>
                  </a:lnTo>
                  <a:lnTo>
                    <a:pt x="1346" y="832"/>
                  </a:lnTo>
                  <a:lnTo>
                    <a:pt x="1349" y="832"/>
                  </a:lnTo>
                  <a:lnTo>
                    <a:pt x="1351" y="832"/>
                  </a:lnTo>
                  <a:lnTo>
                    <a:pt x="1356" y="832"/>
                  </a:lnTo>
                  <a:lnTo>
                    <a:pt x="1365" y="832"/>
                  </a:lnTo>
                  <a:lnTo>
                    <a:pt x="1368" y="832"/>
                  </a:lnTo>
                  <a:lnTo>
                    <a:pt x="1370" y="832"/>
                  </a:lnTo>
                  <a:lnTo>
                    <a:pt x="1372" y="834"/>
                  </a:lnTo>
                  <a:lnTo>
                    <a:pt x="1375" y="834"/>
                  </a:lnTo>
                  <a:lnTo>
                    <a:pt x="1375" y="837"/>
                  </a:lnTo>
                  <a:lnTo>
                    <a:pt x="1372" y="837"/>
                  </a:lnTo>
                  <a:lnTo>
                    <a:pt x="1370" y="837"/>
                  </a:lnTo>
                  <a:lnTo>
                    <a:pt x="1368" y="837"/>
                  </a:lnTo>
                  <a:lnTo>
                    <a:pt x="1365" y="837"/>
                  </a:lnTo>
                  <a:lnTo>
                    <a:pt x="1363" y="837"/>
                  </a:lnTo>
                  <a:lnTo>
                    <a:pt x="1361" y="837"/>
                  </a:lnTo>
                  <a:lnTo>
                    <a:pt x="1358" y="837"/>
                  </a:lnTo>
                  <a:lnTo>
                    <a:pt x="1356" y="837"/>
                  </a:lnTo>
                  <a:lnTo>
                    <a:pt x="1353" y="834"/>
                  </a:lnTo>
                  <a:lnTo>
                    <a:pt x="1351" y="834"/>
                  </a:lnTo>
                  <a:lnTo>
                    <a:pt x="1349" y="834"/>
                  </a:lnTo>
                  <a:lnTo>
                    <a:pt x="1344" y="834"/>
                  </a:lnTo>
                  <a:lnTo>
                    <a:pt x="1344" y="834"/>
                  </a:lnTo>
                  <a:lnTo>
                    <a:pt x="1342" y="834"/>
                  </a:lnTo>
                  <a:lnTo>
                    <a:pt x="1339" y="832"/>
                  </a:lnTo>
                  <a:lnTo>
                    <a:pt x="1337" y="832"/>
                  </a:lnTo>
                  <a:lnTo>
                    <a:pt x="1332" y="832"/>
                  </a:lnTo>
                  <a:lnTo>
                    <a:pt x="1330" y="832"/>
                  </a:lnTo>
                  <a:lnTo>
                    <a:pt x="1327" y="832"/>
                  </a:lnTo>
                  <a:lnTo>
                    <a:pt x="1325" y="834"/>
                  </a:lnTo>
                  <a:lnTo>
                    <a:pt x="1313" y="839"/>
                  </a:lnTo>
                  <a:lnTo>
                    <a:pt x="1313" y="837"/>
                  </a:lnTo>
                  <a:lnTo>
                    <a:pt x="1311" y="837"/>
                  </a:lnTo>
                  <a:lnTo>
                    <a:pt x="1311" y="839"/>
                  </a:lnTo>
                  <a:lnTo>
                    <a:pt x="1309" y="841"/>
                  </a:lnTo>
                  <a:lnTo>
                    <a:pt x="1309" y="844"/>
                  </a:lnTo>
                  <a:lnTo>
                    <a:pt x="1306" y="844"/>
                  </a:lnTo>
                  <a:lnTo>
                    <a:pt x="1304" y="853"/>
                  </a:lnTo>
                  <a:lnTo>
                    <a:pt x="1301" y="863"/>
                  </a:lnTo>
                  <a:lnTo>
                    <a:pt x="1301" y="867"/>
                  </a:lnTo>
                  <a:lnTo>
                    <a:pt x="1301" y="870"/>
                  </a:lnTo>
                  <a:lnTo>
                    <a:pt x="1301" y="874"/>
                  </a:lnTo>
                  <a:lnTo>
                    <a:pt x="1304" y="879"/>
                  </a:lnTo>
                  <a:lnTo>
                    <a:pt x="1306" y="884"/>
                  </a:lnTo>
                  <a:lnTo>
                    <a:pt x="1306" y="886"/>
                  </a:lnTo>
                  <a:lnTo>
                    <a:pt x="1306" y="889"/>
                  </a:lnTo>
                  <a:lnTo>
                    <a:pt x="1309" y="889"/>
                  </a:lnTo>
                  <a:lnTo>
                    <a:pt x="1309" y="893"/>
                  </a:lnTo>
                  <a:lnTo>
                    <a:pt x="1309" y="898"/>
                  </a:lnTo>
                  <a:lnTo>
                    <a:pt x="1311" y="900"/>
                  </a:lnTo>
                  <a:lnTo>
                    <a:pt x="1313" y="903"/>
                  </a:lnTo>
                  <a:lnTo>
                    <a:pt x="1316" y="905"/>
                  </a:lnTo>
                  <a:lnTo>
                    <a:pt x="1318" y="907"/>
                  </a:lnTo>
                  <a:lnTo>
                    <a:pt x="1320" y="907"/>
                  </a:lnTo>
                  <a:lnTo>
                    <a:pt x="1320" y="910"/>
                  </a:lnTo>
                  <a:lnTo>
                    <a:pt x="1323" y="910"/>
                  </a:lnTo>
                  <a:lnTo>
                    <a:pt x="1325" y="912"/>
                  </a:lnTo>
                  <a:lnTo>
                    <a:pt x="1325" y="914"/>
                  </a:lnTo>
                  <a:lnTo>
                    <a:pt x="1327" y="914"/>
                  </a:lnTo>
                  <a:lnTo>
                    <a:pt x="1327" y="917"/>
                  </a:lnTo>
                  <a:lnTo>
                    <a:pt x="1330" y="919"/>
                  </a:lnTo>
                  <a:lnTo>
                    <a:pt x="1332" y="922"/>
                  </a:lnTo>
                  <a:lnTo>
                    <a:pt x="1339" y="924"/>
                  </a:lnTo>
                  <a:lnTo>
                    <a:pt x="1342" y="924"/>
                  </a:lnTo>
                  <a:lnTo>
                    <a:pt x="1344" y="924"/>
                  </a:lnTo>
                  <a:lnTo>
                    <a:pt x="1346" y="926"/>
                  </a:lnTo>
                  <a:lnTo>
                    <a:pt x="1349" y="926"/>
                  </a:lnTo>
                  <a:lnTo>
                    <a:pt x="1351" y="926"/>
                  </a:lnTo>
                  <a:lnTo>
                    <a:pt x="1353" y="929"/>
                  </a:lnTo>
                  <a:lnTo>
                    <a:pt x="1358" y="929"/>
                  </a:lnTo>
                  <a:lnTo>
                    <a:pt x="1361" y="931"/>
                  </a:lnTo>
                  <a:lnTo>
                    <a:pt x="1363" y="931"/>
                  </a:lnTo>
                  <a:lnTo>
                    <a:pt x="1365" y="931"/>
                  </a:lnTo>
                  <a:lnTo>
                    <a:pt x="1370" y="933"/>
                  </a:lnTo>
                  <a:lnTo>
                    <a:pt x="1372" y="936"/>
                  </a:lnTo>
                  <a:lnTo>
                    <a:pt x="1375" y="938"/>
                  </a:lnTo>
                  <a:lnTo>
                    <a:pt x="1377" y="938"/>
                  </a:lnTo>
                  <a:lnTo>
                    <a:pt x="1382" y="940"/>
                  </a:lnTo>
                  <a:lnTo>
                    <a:pt x="1386" y="940"/>
                  </a:lnTo>
                  <a:lnTo>
                    <a:pt x="1391" y="943"/>
                  </a:lnTo>
                  <a:lnTo>
                    <a:pt x="1398" y="945"/>
                  </a:lnTo>
                  <a:lnTo>
                    <a:pt x="1401" y="948"/>
                  </a:lnTo>
                  <a:lnTo>
                    <a:pt x="1403" y="948"/>
                  </a:lnTo>
                  <a:lnTo>
                    <a:pt x="1405" y="948"/>
                  </a:lnTo>
                  <a:lnTo>
                    <a:pt x="1412" y="952"/>
                  </a:lnTo>
                  <a:lnTo>
                    <a:pt x="1424" y="957"/>
                  </a:lnTo>
                  <a:lnTo>
                    <a:pt x="1431" y="959"/>
                  </a:lnTo>
                  <a:lnTo>
                    <a:pt x="1438" y="964"/>
                  </a:lnTo>
                  <a:lnTo>
                    <a:pt x="1441" y="964"/>
                  </a:lnTo>
                  <a:lnTo>
                    <a:pt x="1443" y="966"/>
                  </a:lnTo>
                  <a:lnTo>
                    <a:pt x="1446" y="966"/>
                  </a:lnTo>
                  <a:lnTo>
                    <a:pt x="1448" y="969"/>
                  </a:lnTo>
                  <a:lnTo>
                    <a:pt x="1448" y="966"/>
                  </a:lnTo>
                  <a:lnTo>
                    <a:pt x="1450" y="966"/>
                  </a:lnTo>
                  <a:lnTo>
                    <a:pt x="1450" y="969"/>
                  </a:lnTo>
                  <a:lnTo>
                    <a:pt x="1453" y="969"/>
                  </a:lnTo>
                  <a:lnTo>
                    <a:pt x="1455" y="969"/>
                  </a:lnTo>
                  <a:lnTo>
                    <a:pt x="1457" y="969"/>
                  </a:lnTo>
                  <a:lnTo>
                    <a:pt x="1457" y="971"/>
                  </a:lnTo>
                  <a:lnTo>
                    <a:pt x="1460" y="971"/>
                  </a:lnTo>
                  <a:lnTo>
                    <a:pt x="1462" y="974"/>
                  </a:lnTo>
                  <a:lnTo>
                    <a:pt x="1464" y="974"/>
                  </a:lnTo>
                  <a:lnTo>
                    <a:pt x="1464" y="976"/>
                  </a:lnTo>
                  <a:lnTo>
                    <a:pt x="1467" y="976"/>
                  </a:lnTo>
                  <a:lnTo>
                    <a:pt x="1469" y="976"/>
                  </a:lnTo>
                  <a:lnTo>
                    <a:pt x="1472" y="978"/>
                  </a:lnTo>
                  <a:lnTo>
                    <a:pt x="1474" y="978"/>
                  </a:lnTo>
                  <a:lnTo>
                    <a:pt x="1476" y="981"/>
                  </a:lnTo>
                  <a:lnTo>
                    <a:pt x="1479" y="981"/>
                  </a:lnTo>
                  <a:lnTo>
                    <a:pt x="1481" y="983"/>
                  </a:lnTo>
                  <a:lnTo>
                    <a:pt x="1483" y="983"/>
                  </a:lnTo>
                  <a:lnTo>
                    <a:pt x="1488" y="983"/>
                  </a:lnTo>
                  <a:lnTo>
                    <a:pt x="1488" y="985"/>
                  </a:lnTo>
                  <a:lnTo>
                    <a:pt x="1490" y="985"/>
                  </a:lnTo>
                  <a:lnTo>
                    <a:pt x="1493" y="990"/>
                  </a:lnTo>
                  <a:lnTo>
                    <a:pt x="1493" y="992"/>
                  </a:lnTo>
                  <a:lnTo>
                    <a:pt x="1495" y="992"/>
                  </a:lnTo>
                  <a:lnTo>
                    <a:pt x="1493" y="992"/>
                  </a:lnTo>
                  <a:lnTo>
                    <a:pt x="1497" y="992"/>
                  </a:lnTo>
                  <a:lnTo>
                    <a:pt x="1497" y="995"/>
                  </a:lnTo>
                  <a:lnTo>
                    <a:pt x="1500" y="995"/>
                  </a:lnTo>
                  <a:lnTo>
                    <a:pt x="1502" y="995"/>
                  </a:lnTo>
                  <a:lnTo>
                    <a:pt x="1505" y="995"/>
                  </a:lnTo>
                  <a:lnTo>
                    <a:pt x="1507" y="995"/>
                  </a:lnTo>
                  <a:lnTo>
                    <a:pt x="1512" y="1000"/>
                  </a:lnTo>
                  <a:lnTo>
                    <a:pt x="1514" y="1002"/>
                  </a:lnTo>
                  <a:lnTo>
                    <a:pt x="1514" y="1002"/>
                  </a:lnTo>
                  <a:lnTo>
                    <a:pt x="1519" y="1004"/>
                  </a:lnTo>
                  <a:lnTo>
                    <a:pt x="1521" y="1004"/>
                  </a:lnTo>
                  <a:lnTo>
                    <a:pt x="1523" y="1004"/>
                  </a:lnTo>
                  <a:lnTo>
                    <a:pt x="1526" y="1004"/>
                  </a:lnTo>
                  <a:lnTo>
                    <a:pt x="1531" y="1007"/>
                  </a:lnTo>
                  <a:lnTo>
                    <a:pt x="1533" y="1009"/>
                  </a:lnTo>
                  <a:lnTo>
                    <a:pt x="1538" y="1014"/>
                  </a:lnTo>
                  <a:lnTo>
                    <a:pt x="1540" y="1016"/>
                  </a:lnTo>
                  <a:lnTo>
                    <a:pt x="1540" y="1021"/>
                  </a:lnTo>
                  <a:lnTo>
                    <a:pt x="1540" y="1023"/>
                  </a:lnTo>
                  <a:lnTo>
                    <a:pt x="1538" y="1028"/>
                  </a:lnTo>
                  <a:lnTo>
                    <a:pt x="1531" y="1037"/>
                  </a:lnTo>
                  <a:lnTo>
                    <a:pt x="1531" y="1040"/>
                  </a:lnTo>
                  <a:lnTo>
                    <a:pt x="1528" y="1037"/>
                  </a:lnTo>
                  <a:lnTo>
                    <a:pt x="1523" y="1042"/>
                  </a:lnTo>
                  <a:lnTo>
                    <a:pt x="1512" y="1056"/>
                  </a:lnTo>
                  <a:lnTo>
                    <a:pt x="1509" y="1059"/>
                  </a:lnTo>
                  <a:lnTo>
                    <a:pt x="1507" y="1059"/>
                  </a:lnTo>
                  <a:lnTo>
                    <a:pt x="1507" y="1059"/>
                  </a:lnTo>
                  <a:lnTo>
                    <a:pt x="1505" y="1059"/>
                  </a:lnTo>
                  <a:lnTo>
                    <a:pt x="1502" y="1061"/>
                  </a:lnTo>
                  <a:lnTo>
                    <a:pt x="1500" y="1061"/>
                  </a:lnTo>
                  <a:lnTo>
                    <a:pt x="1497" y="1061"/>
                  </a:lnTo>
                  <a:lnTo>
                    <a:pt x="1497" y="1063"/>
                  </a:lnTo>
                  <a:lnTo>
                    <a:pt x="1493" y="1063"/>
                  </a:lnTo>
                  <a:lnTo>
                    <a:pt x="1490" y="1063"/>
                  </a:lnTo>
                  <a:lnTo>
                    <a:pt x="1488" y="1063"/>
                  </a:lnTo>
                  <a:lnTo>
                    <a:pt x="1486" y="1061"/>
                  </a:lnTo>
                  <a:lnTo>
                    <a:pt x="1483" y="1061"/>
                  </a:lnTo>
                  <a:lnTo>
                    <a:pt x="1481" y="1061"/>
                  </a:lnTo>
                  <a:lnTo>
                    <a:pt x="1479" y="1061"/>
                  </a:lnTo>
                  <a:lnTo>
                    <a:pt x="1476" y="1061"/>
                  </a:lnTo>
                  <a:lnTo>
                    <a:pt x="1474" y="1061"/>
                  </a:lnTo>
                  <a:lnTo>
                    <a:pt x="1472" y="1061"/>
                  </a:lnTo>
                  <a:lnTo>
                    <a:pt x="1472" y="1063"/>
                  </a:lnTo>
                  <a:lnTo>
                    <a:pt x="1474" y="1063"/>
                  </a:lnTo>
                  <a:lnTo>
                    <a:pt x="1474" y="1066"/>
                  </a:lnTo>
                  <a:lnTo>
                    <a:pt x="1472" y="1066"/>
                  </a:lnTo>
                  <a:lnTo>
                    <a:pt x="1469" y="1066"/>
                  </a:lnTo>
                  <a:lnTo>
                    <a:pt x="1469" y="1068"/>
                  </a:lnTo>
                  <a:lnTo>
                    <a:pt x="1469" y="1070"/>
                  </a:lnTo>
                  <a:lnTo>
                    <a:pt x="1467" y="1070"/>
                  </a:lnTo>
                  <a:lnTo>
                    <a:pt x="1467" y="1073"/>
                  </a:lnTo>
                  <a:lnTo>
                    <a:pt x="1467" y="1075"/>
                  </a:lnTo>
                  <a:lnTo>
                    <a:pt x="1464" y="1078"/>
                  </a:lnTo>
                  <a:lnTo>
                    <a:pt x="1462" y="1080"/>
                  </a:lnTo>
                  <a:lnTo>
                    <a:pt x="1462" y="1082"/>
                  </a:lnTo>
                  <a:lnTo>
                    <a:pt x="1462" y="1085"/>
                  </a:lnTo>
                  <a:lnTo>
                    <a:pt x="1462" y="1087"/>
                  </a:lnTo>
                  <a:lnTo>
                    <a:pt x="1460" y="1087"/>
                  </a:lnTo>
                  <a:lnTo>
                    <a:pt x="1457" y="1087"/>
                  </a:lnTo>
                  <a:lnTo>
                    <a:pt x="1457" y="1089"/>
                  </a:lnTo>
                  <a:lnTo>
                    <a:pt x="1460" y="1089"/>
                  </a:lnTo>
                  <a:lnTo>
                    <a:pt x="1460" y="1092"/>
                  </a:lnTo>
                  <a:lnTo>
                    <a:pt x="1457" y="1092"/>
                  </a:lnTo>
                  <a:lnTo>
                    <a:pt x="1457" y="1094"/>
                  </a:lnTo>
                  <a:lnTo>
                    <a:pt x="1457" y="1094"/>
                  </a:lnTo>
                  <a:lnTo>
                    <a:pt x="1457" y="1096"/>
                  </a:lnTo>
                  <a:lnTo>
                    <a:pt x="1457" y="1096"/>
                  </a:lnTo>
                  <a:lnTo>
                    <a:pt x="1457" y="1099"/>
                  </a:lnTo>
                  <a:lnTo>
                    <a:pt x="1457" y="1099"/>
                  </a:lnTo>
                  <a:lnTo>
                    <a:pt x="1455" y="1099"/>
                  </a:lnTo>
                  <a:lnTo>
                    <a:pt x="1453" y="1099"/>
                  </a:lnTo>
                  <a:lnTo>
                    <a:pt x="1453" y="1101"/>
                  </a:lnTo>
                  <a:lnTo>
                    <a:pt x="1453" y="1104"/>
                  </a:lnTo>
                  <a:lnTo>
                    <a:pt x="1450" y="1104"/>
                  </a:lnTo>
                  <a:lnTo>
                    <a:pt x="1450" y="1106"/>
                  </a:lnTo>
                  <a:lnTo>
                    <a:pt x="1448" y="1106"/>
                  </a:lnTo>
                  <a:lnTo>
                    <a:pt x="1448" y="1108"/>
                  </a:lnTo>
                  <a:lnTo>
                    <a:pt x="1446" y="1108"/>
                  </a:lnTo>
                  <a:lnTo>
                    <a:pt x="1446" y="1111"/>
                  </a:lnTo>
                  <a:lnTo>
                    <a:pt x="1446" y="1113"/>
                  </a:lnTo>
                  <a:lnTo>
                    <a:pt x="1446" y="1115"/>
                  </a:lnTo>
                  <a:lnTo>
                    <a:pt x="1443" y="1115"/>
                  </a:lnTo>
                  <a:lnTo>
                    <a:pt x="1443" y="1115"/>
                  </a:lnTo>
                  <a:lnTo>
                    <a:pt x="1446" y="1115"/>
                  </a:lnTo>
                  <a:lnTo>
                    <a:pt x="1446" y="1118"/>
                  </a:lnTo>
                  <a:lnTo>
                    <a:pt x="1443" y="1118"/>
                  </a:lnTo>
                  <a:lnTo>
                    <a:pt x="1441" y="1118"/>
                  </a:lnTo>
                  <a:lnTo>
                    <a:pt x="1441" y="1120"/>
                  </a:lnTo>
                  <a:lnTo>
                    <a:pt x="1441" y="1122"/>
                  </a:lnTo>
                  <a:lnTo>
                    <a:pt x="1441" y="1125"/>
                  </a:lnTo>
                  <a:lnTo>
                    <a:pt x="1438" y="1125"/>
                  </a:lnTo>
                  <a:lnTo>
                    <a:pt x="1438" y="1127"/>
                  </a:lnTo>
                  <a:lnTo>
                    <a:pt x="1441" y="1127"/>
                  </a:lnTo>
                  <a:lnTo>
                    <a:pt x="1443" y="1127"/>
                  </a:lnTo>
                  <a:lnTo>
                    <a:pt x="1443" y="1125"/>
                  </a:lnTo>
                  <a:lnTo>
                    <a:pt x="1446" y="1125"/>
                  </a:lnTo>
                  <a:lnTo>
                    <a:pt x="1448" y="1125"/>
                  </a:lnTo>
                  <a:lnTo>
                    <a:pt x="1448" y="1127"/>
                  </a:lnTo>
                  <a:lnTo>
                    <a:pt x="1450" y="1127"/>
                  </a:lnTo>
                  <a:lnTo>
                    <a:pt x="1450" y="1129"/>
                  </a:lnTo>
                  <a:lnTo>
                    <a:pt x="1453" y="1129"/>
                  </a:lnTo>
                  <a:lnTo>
                    <a:pt x="1455" y="1129"/>
                  </a:lnTo>
                  <a:lnTo>
                    <a:pt x="1457" y="1129"/>
                  </a:lnTo>
                  <a:lnTo>
                    <a:pt x="1457" y="1129"/>
                  </a:lnTo>
                  <a:lnTo>
                    <a:pt x="1460" y="1129"/>
                  </a:lnTo>
                  <a:lnTo>
                    <a:pt x="1460" y="1132"/>
                  </a:lnTo>
                  <a:lnTo>
                    <a:pt x="1462" y="1132"/>
                  </a:lnTo>
                  <a:lnTo>
                    <a:pt x="1464" y="1132"/>
                  </a:lnTo>
                  <a:lnTo>
                    <a:pt x="1464" y="1134"/>
                  </a:lnTo>
                  <a:lnTo>
                    <a:pt x="1467" y="1134"/>
                  </a:lnTo>
                  <a:lnTo>
                    <a:pt x="1469" y="1134"/>
                  </a:lnTo>
                  <a:lnTo>
                    <a:pt x="1472" y="1134"/>
                  </a:lnTo>
                  <a:lnTo>
                    <a:pt x="1472" y="1137"/>
                  </a:lnTo>
                  <a:lnTo>
                    <a:pt x="1474" y="1137"/>
                  </a:lnTo>
                  <a:lnTo>
                    <a:pt x="1474" y="1139"/>
                  </a:lnTo>
                  <a:lnTo>
                    <a:pt x="1476" y="1139"/>
                  </a:lnTo>
                  <a:lnTo>
                    <a:pt x="1479" y="1141"/>
                  </a:lnTo>
                  <a:lnTo>
                    <a:pt x="1479" y="1144"/>
                  </a:lnTo>
                  <a:lnTo>
                    <a:pt x="1481" y="1144"/>
                  </a:lnTo>
                  <a:lnTo>
                    <a:pt x="1483" y="1144"/>
                  </a:lnTo>
                  <a:lnTo>
                    <a:pt x="1483" y="1146"/>
                  </a:lnTo>
                  <a:lnTo>
                    <a:pt x="1486" y="1146"/>
                  </a:lnTo>
                  <a:lnTo>
                    <a:pt x="1483" y="1141"/>
                  </a:lnTo>
                  <a:lnTo>
                    <a:pt x="1483" y="1137"/>
                  </a:lnTo>
                  <a:lnTo>
                    <a:pt x="1483" y="1134"/>
                  </a:lnTo>
                  <a:lnTo>
                    <a:pt x="1486" y="1134"/>
                  </a:lnTo>
                  <a:lnTo>
                    <a:pt x="1488" y="1132"/>
                  </a:lnTo>
                  <a:lnTo>
                    <a:pt x="1490" y="1132"/>
                  </a:lnTo>
                  <a:lnTo>
                    <a:pt x="1493" y="1134"/>
                  </a:lnTo>
                  <a:lnTo>
                    <a:pt x="1497" y="1134"/>
                  </a:lnTo>
                  <a:lnTo>
                    <a:pt x="1497" y="1132"/>
                  </a:lnTo>
                  <a:lnTo>
                    <a:pt x="1497" y="1129"/>
                  </a:lnTo>
                  <a:lnTo>
                    <a:pt x="1497" y="1125"/>
                  </a:lnTo>
                  <a:lnTo>
                    <a:pt x="1497" y="1120"/>
                  </a:lnTo>
                  <a:lnTo>
                    <a:pt x="1500" y="1120"/>
                  </a:lnTo>
                  <a:lnTo>
                    <a:pt x="1500" y="1118"/>
                  </a:lnTo>
                  <a:lnTo>
                    <a:pt x="1502" y="1118"/>
                  </a:lnTo>
                  <a:lnTo>
                    <a:pt x="1507" y="1118"/>
                  </a:lnTo>
                  <a:lnTo>
                    <a:pt x="1509" y="1115"/>
                  </a:lnTo>
                  <a:lnTo>
                    <a:pt x="1512" y="1115"/>
                  </a:lnTo>
                  <a:lnTo>
                    <a:pt x="1514" y="1115"/>
                  </a:lnTo>
                  <a:lnTo>
                    <a:pt x="1514" y="1115"/>
                  </a:lnTo>
                  <a:lnTo>
                    <a:pt x="1516" y="1115"/>
                  </a:lnTo>
                  <a:lnTo>
                    <a:pt x="1521" y="1113"/>
                  </a:lnTo>
                  <a:lnTo>
                    <a:pt x="1523" y="1113"/>
                  </a:lnTo>
                  <a:lnTo>
                    <a:pt x="1526" y="1111"/>
                  </a:lnTo>
                  <a:lnTo>
                    <a:pt x="1528" y="1104"/>
                  </a:lnTo>
                  <a:lnTo>
                    <a:pt x="1526" y="1101"/>
                  </a:lnTo>
                  <a:lnTo>
                    <a:pt x="1523" y="1099"/>
                  </a:lnTo>
                  <a:lnTo>
                    <a:pt x="1523" y="1096"/>
                  </a:lnTo>
                  <a:lnTo>
                    <a:pt x="1523" y="1094"/>
                  </a:lnTo>
                  <a:lnTo>
                    <a:pt x="1521" y="1092"/>
                  </a:lnTo>
                  <a:lnTo>
                    <a:pt x="1521" y="1089"/>
                  </a:lnTo>
                  <a:lnTo>
                    <a:pt x="1519" y="1085"/>
                  </a:lnTo>
                  <a:lnTo>
                    <a:pt x="1519" y="1082"/>
                  </a:lnTo>
                  <a:lnTo>
                    <a:pt x="1519" y="1080"/>
                  </a:lnTo>
                  <a:lnTo>
                    <a:pt x="1521" y="1078"/>
                  </a:lnTo>
                  <a:lnTo>
                    <a:pt x="1526" y="1075"/>
                  </a:lnTo>
                  <a:lnTo>
                    <a:pt x="1528" y="1073"/>
                  </a:lnTo>
                  <a:lnTo>
                    <a:pt x="1531" y="1075"/>
                  </a:lnTo>
                  <a:lnTo>
                    <a:pt x="1531" y="1073"/>
                  </a:lnTo>
                  <a:lnTo>
                    <a:pt x="1533" y="1073"/>
                  </a:lnTo>
                  <a:lnTo>
                    <a:pt x="1535" y="1073"/>
                  </a:lnTo>
                  <a:lnTo>
                    <a:pt x="1535" y="1070"/>
                  </a:lnTo>
                  <a:lnTo>
                    <a:pt x="1552" y="1049"/>
                  </a:lnTo>
                  <a:lnTo>
                    <a:pt x="1564" y="1035"/>
                  </a:lnTo>
                  <a:lnTo>
                    <a:pt x="1580" y="1033"/>
                  </a:lnTo>
                  <a:lnTo>
                    <a:pt x="1594" y="1044"/>
                  </a:lnTo>
                  <a:lnTo>
                    <a:pt x="1597" y="1047"/>
                  </a:lnTo>
                  <a:lnTo>
                    <a:pt x="1599" y="1047"/>
                  </a:lnTo>
                  <a:lnTo>
                    <a:pt x="1599" y="1049"/>
                  </a:lnTo>
                  <a:lnTo>
                    <a:pt x="1601" y="1049"/>
                  </a:lnTo>
                  <a:lnTo>
                    <a:pt x="1604" y="1052"/>
                  </a:lnTo>
                  <a:lnTo>
                    <a:pt x="1609" y="1056"/>
                  </a:lnTo>
                  <a:lnTo>
                    <a:pt x="1611" y="1056"/>
                  </a:lnTo>
                  <a:lnTo>
                    <a:pt x="1611" y="1059"/>
                  </a:lnTo>
                  <a:lnTo>
                    <a:pt x="1613" y="1059"/>
                  </a:lnTo>
                  <a:lnTo>
                    <a:pt x="1616" y="1059"/>
                  </a:lnTo>
                  <a:lnTo>
                    <a:pt x="1616" y="1059"/>
                  </a:lnTo>
                  <a:lnTo>
                    <a:pt x="1616" y="1061"/>
                  </a:lnTo>
                  <a:lnTo>
                    <a:pt x="1616" y="1063"/>
                  </a:lnTo>
                  <a:lnTo>
                    <a:pt x="1613" y="1063"/>
                  </a:lnTo>
                  <a:lnTo>
                    <a:pt x="1613" y="1066"/>
                  </a:lnTo>
                  <a:lnTo>
                    <a:pt x="1611" y="1066"/>
                  </a:lnTo>
                  <a:lnTo>
                    <a:pt x="1611" y="1068"/>
                  </a:lnTo>
                  <a:lnTo>
                    <a:pt x="1611" y="1070"/>
                  </a:lnTo>
                  <a:lnTo>
                    <a:pt x="1611" y="1073"/>
                  </a:lnTo>
                  <a:lnTo>
                    <a:pt x="1611" y="1075"/>
                  </a:lnTo>
                  <a:lnTo>
                    <a:pt x="1613" y="1078"/>
                  </a:lnTo>
                  <a:lnTo>
                    <a:pt x="1616" y="1078"/>
                  </a:lnTo>
                  <a:lnTo>
                    <a:pt x="1618" y="1078"/>
                  </a:lnTo>
                  <a:lnTo>
                    <a:pt x="1620" y="1078"/>
                  </a:lnTo>
                  <a:lnTo>
                    <a:pt x="1620" y="1075"/>
                  </a:lnTo>
                  <a:lnTo>
                    <a:pt x="1620" y="1073"/>
                  </a:lnTo>
                  <a:lnTo>
                    <a:pt x="1623" y="1073"/>
                  </a:lnTo>
                  <a:lnTo>
                    <a:pt x="1623" y="1070"/>
                  </a:lnTo>
                  <a:lnTo>
                    <a:pt x="1623" y="1068"/>
                  </a:lnTo>
                  <a:lnTo>
                    <a:pt x="1623" y="1066"/>
                  </a:lnTo>
                  <a:lnTo>
                    <a:pt x="1623" y="1063"/>
                  </a:lnTo>
                  <a:lnTo>
                    <a:pt x="1625" y="1063"/>
                  </a:lnTo>
                  <a:lnTo>
                    <a:pt x="1627" y="1061"/>
                  </a:lnTo>
                  <a:lnTo>
                    <a:pt x="1627" y="1061"/>
                  </a:lnTo>
                  <a:lnTo>
                    <a:pt x="1627" y="1059"/>
                  </a:lnTo>
                  <a:lnTo>
                    <a:pt x="1627" y="1059"/>
                  </a:lnTo>
                  <a:lnTo>
                    <a:pt x="1627" y="1056"/>
                  </a:lnTo>
                  <a:lnTo>
                    <a:pt x="1627" y="1056"/>
                  </a:lnTo>
                  <a:lnTo>
                    <a:pt x="1627" y="1054"/>
                  </a:lnTo>
                  <a:lnTo>
                    <a:pt x="1627" y="1052"/>
                  </a:lnTo>
                  <a:lnTo>
                    <a:pt x="1627" y="1052"/>
                  </a:lnTo>
                  <a:lnTo>
                    <a:pt x="1627" y="1049"/>
                  </a:lnTo>
                  <a:lnTo>
                    <a:pt x="1630" y="1049"/>
                  </a:lnTo>
                  <a:lnTo>
                    <a:pt x="1630" y="1047"/>
                  </a:lnTo>
                  <a:lnTo>
                    <a:pt x="1630" y="1044"/>
                  </a:lnTo>
                  <a:lnTo>
                    <a:pt x="1632" y="1044"/>
                  </a:lnTo>
                  <a:lnTo>
                    <a:pt x="1632" y="1042"/>
                  </a:lnTo>
                  <a:lnTo>
                    <a:pt x="1634" y="1040"/>
                  </a:lnTo>
                  <a:lnTo>
                    <a:pt x="1634" y="1037"/>
                  </a:lnTo>
                  <a:lnTo>
                    <a:pt x="1637" y="1035"/>
                  </a:lnTo>
                  <a:lnTo>
                    <a:pt x="1637" y="1033"/>
                  </a:lnTo>
                  <a:lnTo>
                    <a:pt x="1639" y="1030"/>
                  </a:lnTo>
                  <a:lnTo>
                    <a:pt x="1639" y="1028"/>
                  </a:lnTo>
                  <a:lnTo>
                    <a:pt x="1642" y="1028"/>
                  </a:lnTo>
                  <a:lnTo>
                    <a:pt x="1642" y="1026"/>
                  </a:lnTo>
                  <a:lnTo>
                    <a:pt x="1644" y="1026"/>
                  </a:lnTo>
                  <a:lnTo>
                    <a:pt x="1646" y="1026"/>
                  </a:lnTo>
                  <a:lnTo>
                    <a:pt x="1646" y="1023"/>
                  </a:lnTo>
                  <a:lnTo>
                    <a:pt x="1649" y="1023"/>
                  </a:lnTo>
                  <a:lnTo>
                    <a:pt x="1651" y="1023"/>
                  </a:lnTo>
                  <a:lnTo>
                    <a:pt x="1653" y="1023"/>
                  </a:lnTo>
                  <a:lnTo>
                    <a:pt x="1653" y="1021"/>
                  </a:lnTo>
                  <a:lnTo>
                    <a:pt x="1656" y="1021"/>
                  </a:lnTo>
                  <a:lnTo>
                    <a:pt x="1658" y="1021"/>
                  </a:lnTo>
                  <a:lnTo>
                    <a:pt x="1660" y="1021"/>
                  </a:lnTo>
                  <a:lnTo>
                    <a:pt x="1660" y="1018"/>
                  </a:lnTo>
                  <a:lnTo>
                    <a:pt x="1663" y="1018"/>
                  </a:lnTo>
                  <a:lnTo>
                    <a:pt x="1665" y="1018"/>
                  </a:lnTo>
                  <a:lnTo>
                    <a:pt x="1665" y="1016"/>
                  </a:lnTo>
                  <a:lnTo>
                    <a:pt x="1668" y="1016"/>
                  </a:lnTo>
                  <a:lnTo>
                    <a:pt x="1670" y="1016"/>
                  </a:lnTo>
                  <a:lnTo>
                    <a:pt x="1670" y="1014"/>
                  </a:lnTo>
                  <a:lnTo>
                    <a:pt x="1672" y="1014"/>
                  </a:lnTo>
                  <a:lnTo>
                    <a:pt x="1675" y="1014"/>
                  </a:lnTo>
                  <a:lnTo>
                    <a:pt x="1677" y="1014"/>
                  </a:lnTo>
                  <a:lnTo>
                    <a:pt x="1679" y="1014"/>
                  </a:lnTo>
                  <a:lnTo>
                    <a:pt x="1679" y="1011"/>
                  </a:lnTo>
                  <a:lnTo>
                    <a:pt x="1682" y="1011"/>
                  </a:lnTo>
                  <a:lnTo>
                    <a:pt x="1684" y="1011"/>
                  </a:lnTo>
                  <a:lnTo>
                    <a:pt x="1684" y="1009"/>
                  </a:lnTo>
                  <a:lnTo>
                    <a:pt x="1686" y="1009"/>
                  </a:lnTo>
                  <a:lnTo>
                    <a:pt x="1686" y="1009"/>
                  </a:lnTo>
                  <a:lnTo>
                    <a:pt x="1686" y="1007"/>
                  </a:lnTo>
                  <a:lnTo>
                    <a:pt x="1689" y="1007"/>
                  </a:lnTo>
                  <a:lnTo>
                    <a:pt x="1691" y="1007"/>
                  </a:lnTo>
                  <a:lnTo>
                    <a:pt x="1694" y="1007"/>
                  </a:lnTo>
                  <a:lnTo>
                    <a:pt x="1694" y="1004"/>
                  </a:lnTo>
                  <a:lnTo>
                    <a:pt x="1696" y="1004"/>
                  </a:lnTo>
                  <a:lnTo>
                    <a:pt x="1698" y="1004"/>
                  </a:lnTo>
                  <a:lnTo>
                    <a:pt x="1698" y="1002"/>
                  </a:lnTo>
                  <a:lnTo>
                    <a:pt x="1701" y="1002"/>
                  </a:lnTo>
                  <a:lnTo>
                    <a:pt x="1703" y="1002"/>
                  </a:lnTo>
                  <a:lnTo>
                    <a:pt x="1705" y="1002"/>
                  </a:lnTo>
                  <a:lnTo>
                    <a:pt x="1705" y="1002"/>
                  </a:lnTo>
                  <a:lnTo>
                    <a:pt x="1708" y="1002"/>
                  </a:lnTo>
                  <a:lnTo>
                    <a:pt x="1710" y="1002"/>
                  </a:lnTo>
                  <a:lnTo>
                    <a:pt x="1712" y="1002"/>
                  </a:lnTo>
                  <a:lnTo>
                    <a:pt x="1712" y="1000"/>
                  </a:lnTo>
                  <a:lnTo>
                    <a:pt x="1715" y="1000"/>
                  </a:lnTo>
                  <a:lnTo>
                    <a:pt x="1717" y="1000"/>
                  </a:lnTo>
                  <a:lnTo>
                    <a:pt x="1717" y="997"/>
                  </a:lnTo>
                  <a:lnTo>
                    <a:pt x="1720" y="997"/>
                  </a:lnTo>
                  <a:lnTo>
                    <a:pt x="1722" y="997"/>
                  </a:lnTo>
                  <a:lnTo>
                    <a:pt x="1724" y="997"/>
                  </a:lnTo>
                  <a:lnTo>
                    <a:pt x="1727" y="997"/>
                  </a:lnTo>
                  <a:lnTo>
                    <a:pt x="1727" y="995"/>
                  </a:lnTo>
                  <a:lnTo>
                    <a:pt x="1729" y="995"/>
                  </a:lnTo>
                  <a:lnTo>
                    <a:pt x="1731" y="995"/>
                  </a:lnTo>
                  <a:lnTo>
                    <a:pt x="1731" y="992"/>
                  </a:lnTo>
                  <a:lnTo>
                    <a:pt x="1734" y="992"/>
                  </a:lnTo>
                  <a:lnTo>
                    <a:pt x="1736" y="992"/>
                  </a:lnTo>
                  <a:lnTo>
                    <a:pt x="1736" y="990"/>
                  </a:lnTo>
                  <a:lnTo>
                    <a:pt x="1738" y="990"/>
                  </a:lnTo>
                  <a:lnTo>
                    <a:pt x="1741" y="990"/>
                  </a:lnTo>
                  <a:lnTo>
                    <a:pt x="1743" y="990"/>
                  </a:lnTo>
                  <a:lnTo>
                    <a:pt x="1743" y="988"/>
                  </a:lnTo>
                  <a:lnTo>
                    <a:pt x="1746" y="988"/>
                  </a:lnTo>
                  <a:lnTo>
                    <a:pt x="1746" y="985"/>
                  </a:lnTo>
                  <a:lnTo>
                    <a:pt x="1748" y="985"/>
                  </a:lnTo>
                  <a:lnTo>
                    <a:pt x="1748" y="983"/>
                  </a:lnTo>
                  <a:lnTo>
                    <a:pt x="1748" y="981"/>
                  </a:lnTo>
                  <a:lnTo>
                    <a:pt x="1748" y="978"/>
                  </a:lnTo>
                  <a:lnTo>
                    <a:pt x="1750" y="978"/>
                  </a:lnTo>
                  <a:lnTo>
                    <a:pt x="1750" y="976"/>
                  </a:lnTo>
                  <a:lnTo>
                    <a:pt x="1750" y="974"/>
                  </a:lnTo>
                  <a:lnTo>
                    <a:pt x="1750" y="971"/>
                  </a:lnTo>
                  <a:lnTo>
                    <a:pt x="1750" y="969"/>
                  </a:lnTo>
                  <a:lnTo>
                    <a:pt x="1753" y="969"/>
                  </a:lnTo>
                  <a:lnTo>
                    <a:pt x="1753" y="966"/>
                  </a:lnTo>
                  <a:lnTo>
                    <a:pt x="1753" y="964"/>
                  </a:lnTo>
                  <a:lnTo>
                    <a:pt x="1753" y="962"/>
                  </a:lnTo>
                  <a:lnTo>
                    <a:pt x="1753" y="959"/>
                  </a:lnTo>
                  <a:lnTo>
                    <a:pt x="1753" y="957"/>
                  </a:lnTo>
                  <a:lnTo>
                    <a:pt x="1753" y="955"/>
                  </a:lnTo>
                  <a:lnTo>
                    <a:pt x="1753" y="950"/>
                  </a:lnTo>
                  <a:lnTo>
                    <a:pt x="1753" y="948"/>
                  </a:lnTo>
                  <a:lnTo>
                    <a:pt x="1753" y="945"/>
                  </a:lnTo>
                  <a:lnTo>
                    <a:pt x="1750" y="945"/>
                  </a:lnTo>
                  <a:lnTo>
                    <a:pt x="1748" y="943"/>
                  </a:lnTo>
                  <a:lnTo>
                    <a:pt x="1748" y="940"/>
                  </a:lnTo>
                  <a:lnTo>
                    <a:pt x="1746" y="940"/>
                  </a:lnTo>
                  <a:lnTo>
                    <a:pt x="1746" y="938"/>
                  </a:lnTo>
                  <a:lnTo>
                    <a:pt x="1743" y="938"/>
                  </a:lnTo>
                  <a:lnTo>
                    <a:pt x="1738" y="933"/>
                  </a:lnTo>
                  <a:lnTo>
                    <a:pt x="1736" y="931"/>
                  </a:lnTo>
                  <a:lnTo>
                    <a:pt x="1717" y="919"/>
                  </a:lnTo>
                  <a:lnTo>
                    <a:pt x="1712" y="914"/>
                  </a:lnTo>
                  <a:lnTo>
                    <a:pt x="1710" y="912"/>
                  </a:lnTo>
                  <a:lnTo>
                    <a:pt x="1712" y="910"/>
                  </a:lnTo>
                  <a:lnTo>
                    <a:pt x="1712" y="912"/>
                  </a:lnTo>
                  <a:lnTo>
                    <a:pt x="1715" y="912"/>
                  </a:lnTo>
                  <a:lnTo>
                    <a:pt x="1717" y="914"/>
                  </a:lnTo>
                  <a:lnTo>
                    <a:pt x="1720" y="917"/>
                  </a:lnTo>
                  <a:lnTo>
                    <a:pt x="1720" y="914"/>
                  </a:lnTo>
                  <a:lnTo>
                    <a:pt x="1722" y="914"/>
                  </a:lnTo>
                  <a:lnTo>
                    <a:pt x="1722" y="917"/>
                  </a:lnTo>
                  <a:lnTo>
                    <a:pt x="1724" y="917"/>
                  </a:lnTo>
                  <a:lnTo>
                    <a:pt x="1727" y="919"/>
                  </a:lnTo>
                  <a:lnTo>
                    <a:pt x="1729" y="919"/>
                  </a:lnTo>
                  <a:lnTo>
                    <a:pt x="1731" y="922"/>
                  </a:lnTo>
                  <a:lnTo>
                    <a:pt x="1734" y="922"/>
                  </a:lnTo>
                  <a:lnTo>
                    <a:pt x="1736" y="924"/>
                  </a:lnTo>
                  <a:lnTo>
                    <a:pt x="1738" y="926"/>
                  </a:lnTo>
                  <a:lnTo>
                    <a:pt x="1741" y="926"/>
                  </a:lnTo>
                  <a:lnTo>
                    <a:pt x="1741" y="929"/>
                  </a:lnTo>
                  <a:lnTo>
                    <a:pt x="1743" y="929"/>
                  </a:lnTo>
                  <a:lnTo>
                    <a:pt x="1743" y="929"/>
                  </a:lnTo>
                  <a:lnTo>
                    <a:pt x="1746" y="929"/>
                  </a:lnTo>
                  <a:lnTo>
                    <a:pt x="1746" y="931"/>
                  </a:lnTo>
                  <a:lnTo>
                    <a:pt x="1746" y="933"/>
                  </a:lnTo>
                  <a:lnTo>
                    <a:pt x="1748" y="933"/>
                  </a:lnTo>
                  <a:lnTo>
                    <a:pt x="1748" y="936"/>
                  </a:lnTo>
                  <a:lnTo>
                    <a:pt x="1750" y="936"/>
                  </a:lnTo>
                  <a:lnTo>
                    <a:pt x="1750" y="938"/>
                  </a:lnTo>
                  <a:lnTo>
                    <a:pt x="1753" y="938"/>
                  </a:lnTo>
                  <a:lnTo>
                    <a:pt x="1753" y="940"/>
                  </a:lnTo>
                  <a:lnTo>
                    <a:pt x="1755" y="940"/>
                  </a:lnTo>
                  <a:lnTo>
                    <a:pt x="1755" y="943"/>
                  </a:lnTo>
                  <a:lnTo>
                    <a:pt x="1757" y="943"/>
                  </a:lnTo>
                  <a:lnTo>
                    <a:pt x="1757" y="945"/>
                  </a:lnTo>
                  <a:lnTo>
                    <a:pt x="1757" y="945"/>
                  </a:lnTo>
                  <a:lnTo>
                    <a:pt x="1760" y="945"/>
                  </a:lnTo>
                  <a:lnTo>
                    <a:pt x="1760" y="948"/>
                  </a:lnTo>
                  <a:lnTo>
                    <a:pt x="1760" y="950"/>
                  </a:lnTo>
                  <a:lnTo>
                    <a:pt x="1760" y="952"/>
                  </a:lnTo>
                  <a:lnTo>
                    <a:pt x="1760" y="955"/>
                  </a:lnTo>
                  <a:lnTo>
                    <a:pt x="1762" y="955"/>
                  </a:lnTo>
                  <a:lnTo>
                    <a:pt x="1762" y="957"/>
                  </a:lnTo>
                  <a:lnTo>
                    <a:pt x="1760" y="957"/>
                  </a:lnTo>
                  <a:lnTo>
                    <a:pt x="1760" y="959"/>
                  </a:lnTo>
                  <a:lnTo>
                    <a:pt x="1760" y="962"/>
                  </a:lnTo>
                  <a:lnTo>
                    <a:pt x="1760" y="964"/>
                  </a:lnTo>
                  <a:lnTo>
                    <a:pt x="1760" y="966"/>
                  </a:lnTo>
                  <a:lnTo>
                    <a:pt x="1760" y="969"/>
                  </a:lnTo>
                  <a:lnTo>
                    <a:pt x="1757" y="969"/>
                  </a:lnTo>
                  <a:lnTo>
                    <a:pt x="1757" y="971"/>
                  </a:lnTo>
                  <a:lnTo>
                    <a:pt x="1757" y="974"/>
                  </a:lnTo>
                  <a:lnTo>
                    <a:pt x="1757" y="976"/>
                  </a:lnTo>
                  <a:lnTo>
                    <a:pt x="1757" y="978"/>
                  </a:lnTo>
                  <a:lnTo>
                    <a:pt x="1760" y="978"/>
                  </a:lnTo>
                  <a:lnTo>
                    <a:pt x="1760" y="981"/>
                  </a:lnTo>
                  <a:lnTo>
                    <a:pt x="1762" y="981"/>
                  </a:lnTo>
                  <a:lnTo>
                    <a:pt x="1762" y="978"/>
                  </a:lnTo>
                  <a:lnTo>
                    <a:pt x="1764" y="978"/>
                  </a:lnTo>
                  <a:lnTo>
                    <a:pt x="1764" y="976"/>
                  </a:lnTo>
                  <a:lnTo>
                    <a:pt x="1767" y="976"/>
                  </a:lnTo>
                  <a:lnTo>
                    <a:pt x="1769" y="976"/>
                  </a:lnTo>
                  <a:lnTo>
                    <a:pt x="1769" y="974"/>
                  </a:lnTo>
                  <a:lnTo>
                    <a:pt x="1771" y="974"/>
                  </a:lnTo>
                  <a:lnTo>
                    <a:pt x="1771" y="971"/>
                  </a:lnTo>
                  <a:lnTo>
                    <a:pt x="1774" y="971"/>
                  </a:lnTo>
                  <a:lnTo>
                    <a:pt x="1774" y="969"/>
                  </a:lnTo>
                  <a:lnTo>
                    <a:pt x="1774" y="966"/>
                  </a:lnTo>
                  <a:lnTo>
                    <a:pt x="1776" y="964"/>
                  </a:lnTo>
                  <a:lnTo>
                    <a:pt x="1779" y="964"/>
                  </a:lnTo>
                  <a:lnTo>
                    <a:pt x="1776" y="966"/>
                  </a:lnTo>
                  <a:lnTo>
                    <a:pt x="1774" y="971"/>
                  </a:lnTo>
                  <a:lnTo>
                    <a:pt x="1776" y="971"/>
                  </a:lnTo>
                  <a:lnTo>
                    <a:pt x="1779" y="969"/>
                  </a:lnTo>
                  <a:lnTo>
                    <a:pt x="1781" y="969"/>
                  </a:lnTo>
                  <a:lnTo>
                    <a:pt x="1783" y="969"/>
                  </a:lnTo>
                  <a:lnTo>
                    <a:pt x="1786" y="969"/>
                  </a:lnTo>
                  <a:lnTo>
                    <a:pt x="1788" y="969"/>
                  </a:lnTo>
                  <a:lnTo>
                    <a:pt x="1790" y="971"/>
                  </a:lnTo>
                  <a:lnTo>
                    <a:pt x="1793" y="971"/>
                  </a:lnTo>
                  <a:lnTo>
                    <a:pt x="1793" y="974"/>
                  </a:lnTo>
                  <a:lnTo>
                    <a:pt x="1793" y="976"/>
                  </a:lnTo>
                  <a:lnTo>
                    <a:pt x="1790" y="978"/>
                  </a:lnTo>
                  <a:lnTo>
                    <a:pt x="1788" y="981"/>
                  </a:lnTo>
                  <a:lnTo>
                    <a:pt x="1786" y="983"/>
                  </a:lnTo>
                  <a:lnTo>
                    <a:pt x="1786" y="985"/>
                  </a:lnTo>
                  <a:lnTo>
                    <a:pt x="1783" y="988"/>
                  </a:lnTo>
                  <a:lnTo>
                    <a:pt x="1786" y="988"/>
                  </a:lnTo>
                  <a:lnTo>
                    <a:pt x="1788" y="988"/>
                  </a:lnTo>
                  <a:lnTo>
                    <a:pt x="1788" y="990"/>
                  </a:lnTo>
                  <a:lnTo>
                    <a:pt x="1790" y="990"/>
                  </a:lnTo>
                  <a:lnTo>
                    <a:pt x="1790" y="988"/>
                  </a:lnTo>
                  <a:lnTo>
                    <a:pt x="1793" y="988"/>
                  </a:lnTo>
                  <a:lnTo>
                    <a:pt x="1795" y="988"/>
                  </a:lnTo>
                  <a:lnTo>
                    <a:pt x="1797" y="988"/>
                  </a:lnTo>
                  <a:lnTo>
                    <a:pt x="1800" y="988"/>
                  </a:lnTo>
                  <a:lnTo>
                    <a:pt x="1800" y="985"/>
                  </a:lnTo>
                  <a:lnTo>
                    <a:pt x="1800" y="983"/>
                  </a:lnTo>
                  <a:lnTo>
                    <a:pt x="1797" y="974"/>
                  </a:lnTo>
                  <a:lnTo>
                    <a:pt x="1793" y="964"/>
                  </a:lnTo>
                  <a:lnTo>
                    <a:pt x="1786" y="957"/>
                  </a:lnTo>
                  <a:lnTo>
                    <a:pt x="1790" y="955"/>
                  </a:lnTo>
                  <a:lnTo>
                    <a:pt x="1788" y="948"/>
                  </a:lnTo>
                  <a:lnTo>
                    <a:pt x="1790" y="945"/>
                  </a:lnTo>
                  <a:lnTo>
                    <a:pt x="1790" y="943"/>
                  </a:lnTo>
                  <a:lnTo>
                    <a:pt x="1790" y="929"/>
                  </a:lnTo>
                  <a:lnTo>
                    <a:pt x="1790" y="926"/>
                  </a:lnTo>
                  <a:lnTo>
                    <a:pt x="1790" y="924"/>
                  </a:lnTo>
                  <a:lnTo>
                    <a:pt x="1790" y="922"/>
                  </a:lnTo>
                  <a:lnTo>
                    <a:pt x="1790" y="917"/>
                  </a:lnTo>
                  <a:lnTo>
                    <a:pt x="1802" y="910"/>
                  </a:lnTo>
                  <a:lnTo>
                    <a:pt x="1819" y="903"/>
                  </a:lnTo>
                  <a:lnTo>
                    <a:pt x="1828" y="900"/>
                  </a:lnTo>
                  <a:lnTo>
                    <a:pt x="1835" y="898"/>
                  </a:lnTo>
                  <a:lnTo>
                    <a:pt x="1847" y="898"/>
                  </a:lnTo>
                  <a:lnTo>
                    <a:pt x="1857" y="896"/>
                  </a:lnTo>
                  <a:lnTo>
                    <a:pt x="1878" y="889"/>
                  </a:lnTo>
                  <a:lnTo>
                    <a:pt x="1887" y="889"/>
                  </a:lnTo>
                  <a:lnTo>
                    <a:pt x="1887" y="886"/>
                  </a:lnTo>
                  <a:lnTo>
                    <a:pt x="1887" y="879"/>
                  </a:lnTo>
                  <a:lnTo>
                    <a:pt x="1887" y="874"/>
                  </a:lnTo>
                  <a:lnTo>
                    <a:pt x="1885" y="867"/>
                  </a:lnTo>
                  <a:lnTo>
                    <a:pt x="1885" y="860"/>
                  </a:lnTo>
                  <a:lnTo>
                    <a:pt x="1885" y="858"/>
                  </a:lnTo>
                  <a:lnTo>
                    <a:pt x="1883" y="853"/>
                  </a:lnTo>
                  <a:lnTo>
                    <a:pt x="1883" y="851"/>
                  </a:lnTo>
                  <a:lnTo>
                    <a:pt x="1880" y="848"/>
                  </a:lnTo>
                  <a:lnTo>
                    <a:pt x="1880" y="844"/>
                  </a:lnTo>
                  <a:lnTo>
                    <a:pt x="1878" y="839"/>
                  </a:lnTo>
                  <a:lnTo>
                    <a:pt x="1875" y="837"/>
                  </a:lnTo>
                  <a:lnTo>
                    <a:pt x="1873" y="832"/>
                  </a:lnTo>
                  <a:lnTo>
                    <a:pt x="1871" y="829"/>
                  </a:lnTo>
                  <a:lnTo>
                    <a:pt x="1868" y="825"/>
                  </a:lnTo>
                  <a:lnTo>
                    <a:pt x="1868" y="822"/>
                  </a:lnTo>
                  <a:lnTo>
                    <a:pt x="1871" y="822"/>
                  </a:lnTo>
                  <a:lnTo>
                    <a:pt x="1871" y="820"/>
                  </a:lnTo>
                  <a:lnTo>
                    <a:pt x="1871" y="815"/>
                  </a:lnTo>
                  <a:lnTo>
                    <a:pt x="1871" y="813"/>
                  </a:lnTo>
                  <a:lnTo>
                    <a:pt x="1871" y="811"/>
                  </a:lnTo>
                  <a:lnTo>
                    <a:pt x="1871" y="808"/>
                  </a:lnTo>
                  <a:lnTo>
                    <a:pt x="1868" y="808"/>
                  </a:lnTo>
                  <a:lnTo>
                    <a:pt x="1868" y="806"/>
                  </a:lnTo>
                  <a:lnTo>
                    <a:pt x="1868" y="803"/>
                  </a:lnTo>
                  <a:lnTo>
                    <a:pt x="1868" y="801"/>
                  </a:lnTo>
                  <a:lnTo>
                    <a:pt x="1868" y="799"/>
                  </a:lnTo>
                  <a:lnTo>
                    <a:pt x="1868" y="796"/>
                  </a:lnTo>
                  <a:lnTo>
                    <a:pt x="1868" y="792"/>
                  </a:lnTo>
                  <a:lnTo>
                    <a:pt x="1868" y="787"/>
                  </a:lnTo>
                  <a:lnTo>
                    <a:pt x="1868" y="782"/>
                  </a:lnTo>
                  <a:lnTo>
                    <a:pt x="1871" y="777"/>
                  </a:lnTo>
                  <a:lnTo>
                    <a:pt x="1871" y="775"/>
                  </a:lnTo>
                  <a:lnTo>
                    <a:pt x="1871" y="773"/>
                  </a:lnTo>
                  <a:lnTo>
                    <a:pt x="1873" y="756"/>
                  </a:lnTo>
                  <a:lnTo>
                    <a:pt x="1873" y="754"/>
                  </a:lnTo>
                  <a:lnTo>
                    <a:pt x="1875" y="749"/>
                  </a:lnTo>
                  <a:lnTo>
                    <a:pt x="1875" y="747"/>
                  </a:lnTo>
                  <a:lnTo>
                    <a:pt x="1878" y="742"/>
                  </a:lnTo>
                  <a:lnTo>
                    <a:pt x="1878" y="740"/>
                  </a:lnTo>
                  <a:lnTo>
                    <a:pt x="1880" y="740"/>
                  </a:lnTo>
                  <a:lnTo>
                    <a:pt x="1880" y="737"/>
                  </a:lnTo>
                  <a:lnTo>
                    <a:pt x="1880" y="735"/>
                  </a:lnTo>
                  <a:lnTo>
                    <a:pt x="1883" y="730"/>
                  </a:lnTo>
                  <a:lnTo>
                    <a:pt x="1883" y="725"/>
                  </a:lnTo>
                  <a:lnTo>
                    <a:pt x="1885" y="721"/>
                  </a:lnTo>
                  <a:lnTo>
                    <a:pt x="1885" y="721"/>
                  </a:lnTo>
                  <a:lnTo>
                    <a:pt x="1883" y="716"/>
                  </a:lnTo>
                  <a:lnTo>
                    <a:pt x="1883" y="714"/>
                  </a:lnTo>
                  <a:lnTo>
                    <a:pt x="1883" y="711"/>
                  </a:lnTo>
                  <a:lnTo>
                    <a:pt x="1883" y="704"/>
                  </a:lnTo>
                  <a:lnTo>
                    <a:pt x="1883" y="702"/>
                  </a:lnTo>
                  <a:lnTo>
                    <a:pt x="1883" y="695"/>
                  </a:lnTo>
                  <a:lnTo>
                    <a:pt x="1883" y="683"/>
                  </a:lnTo>
                  <a:lnTo>
                    <a:pt x="1883" y="681"/>
                  </a:lnTo>
                  <a:lnTo>
                    <a:pt x="1883" y="678"/>
                  </a:lnTo>
                  <a:lnTo>
                    <a:pt x="1880" y="669"/>
                  </a:lnTo>
                  <a:lnTo>
                    <a:pt x="1880" y="666"/>
                  </a:lnTo>
                  <a:lnTo>
                    <a:pt x="1880" y="659"/>
                  </a:lnTo>
                  <a:lnTo>
                    <a:pt x="1880" y="657"/>
                  </a:lnTo>
                  <a:lnTo>
                    <a:pt x="1878" y="619"/>
                  </a:lnTo>
                  <a:lnTo>
                    <a:pt x="1878" y="614"/>
                  </a:lnTo>
                  <a:lnTo>
                    <a:pt x="1878" y="610"/>
                  </a:lnTo>
                  <a:lnTo>
                    <a:pt x="1878" y="607"/>
                  </a:lnTo>
                  <a:lnTo>
                    <a:pt x="1878" y="596"/>
                  </a:lnTo>
                  <a:lnTo>
                    <a:pt x="1878" y="593"/>
                  </a:lnTo>
                  <a:lnTo>
                    <a:pt x="1878" y="591"/>
                  </a:lnTo>
                  <a:lnTo>
                    <a:pt x="1878" y="588"/>
                  </a:lnTo>
                  <a:lnTo>
                    <a:pt x="1878" y="584"/>
                  </a:lnTo>
                  <a:lnTo>
                    <a:pt x="1878" y="574"/>
                  </a:lnTo>
                  <a:lnTo>
                    <a:pt x="1875" y="565"/>
                  </a:lnTo>
                  <a:lnTo>
                    <a:pt x="1875" y="555"/>
                  </a:lnTo>
                  <a:lnTo>
                    <a:pt x="1875" y="546"/>
                  </a:lnTo>
                  <a:lnTo>
                    <a:pt x="1875" y="541"/>
                  </a:lnTo>
                  <a:lnTo>
                    <a:pt x="1875" y="539"/>
                  </a:lnTo>
                  <a:lnTo>
                    <a:pt x="1875" y="536"/>
                  </a:lnTo>
                  <a:lnTo>
                    <a:pt x="1875" y="532"/>
                  </a:lnTo>
                  <a:lnTo>
                    <a:pt x="1873" y="527"/>
                  </a:lnTo>
                  <a:lnTo>
                    <a:pt x="1866" y="501"/>
                  </a:lnTo>
                  <a:lnTo>
                    <a:pt x="1866" y="499"/>
                  </a:lnTo>
                  <a:lnTo>
                    <a:pt x="1864" y="494"/>
                  </a:lnTo>
                  <a:lnTo>
                    <a:pt x="1861" y="487"/>
                  </a:lnTo>
                  <a:lnTo>
                    <a:pt x="1859" y="480"/>
                  </a:lnTo>
                  <a:lnTo>
                    <a:pt x="1857" y="470"/>
                  </a:lnTo>
                  <a:lnTo>
                    <a:pt x="1857" y="468"/>
                  </a:lnTo>
                  <a:lnTo>
                    <a:pt x="1857" y="468"/>
                  </a:lnTo>
                  <a:lnTo>
                    <a:pt x="1859" y="468"/>
                  </a:lnTo>
                  <a:lnTo>
                    <a:pt x="1859" y="466"/>
                  </a:lnTo>
                  <a:lnTo>
                    <a:pt x="1861" y="466"/>
                  </a:lnTo>
                  <a:lnTo>
                    <a:pt x="1864" y="466"/>
                  </a:lnTo>
                  <a:lnTo>
                    <a:pt x="1866" y="463"/>
                  </a:lnTo>
                  <a:lnTo>
                    <a:pt x="1868" y="463"/>
                  </a:lnTo>
                  <a:lnTo>
                    <a:pt x="1871" y="463"/>
                  </a:lnTo>
                  <a:lnTo>
                    <a:pt x="1873" y="461"/>
                  </a:lnTo>
                  <a:lnTo>
                    <a:pt x="1878" y="458"/>
                  </a:lnTo>
                  <a:lnTo>
                    <a:pt x="1885" y="458"/>
                  </a:lnTo>
                  <a:lnTo>
                    <a:pt x="1887" y="456"/>
                  </a:lnTo>
                  <a:lnTo>
                    <a:pt x="1890" y="456"/>
                  </a:lnTo>
                  <a:lnTo>
                    <a:pt x="1892" y="456"/>
                  </a:lnTo>
                  <a:lnTo>
                    <a:pt x="1892" y="454"/>
                  </a:lnTo>
                  <a:lnTo>
                    <a:pt x="1899" y="454"/>
                  </a:lnTo>
                  <a:lnTo>
                    <a:pt x="1901" y="454"/>
                  </a:lnTo>
                  <a:lnTo>
                    <a:pt x="1904" y="451"/>
                  </a:lnTo>
                  <a:lnTo>
                    <a:pt x="1906" y="451"/>
                  </a:lnTo>
                  <a:lnTo>
                    <a:pt x="1908" y="451"/>
                  </a:lnTo>
                  <a:lnTo>
                    <a:pt x="1911" y="449"/>
                  </a:lnTo>
                  <a:lnTo>
                    <a:pt x="1913" y="449"/>
                  </a:lnTo>
                  <a:lnTo>
                    <a:pt x="1927" y="444"/>
                  </a:lnTo>
                  <a:lnTo>
                    <a:pt x="1930" y="444"/>
                  </a:lnTo>
                  <a:lnTo>
                    <a:pt x="1932" y="444"/>
                  </a:lnTo>
                  <a:lnTo>
                    <a:pt x="1934" y="442"/>
                  </a:lnTo>
                  <a:lnTo>
                    <a:pt x="1937" y="442"/>
                  </a:lnTo>
                  <a:lnTo>
                    <a:pt x="1939" y="442"/>
                  </a:lnTo>
                  <a:lnTo>
                    <a:pt x="1942" y="442"/>
                  </a:lnTo>
                  <a:lnTo>
                    <a:pt x="1949" y="442"/>
                  </a:lnTo>
                  <a:lnTo>
                    <a:pt x="1953" y="440"/>
                  </a:lnTo>
                  <a:lnTo>
                    <a:pt x="1972" y="437"/>
                  </a:lnTo>
                  <a:lnTo>
                    <a:pt x="1975" y="437"/>
                  </a:lnTo>
                  <a:lnTo>
                    <a:pt x="1986" y="437"/>
                  </a:lnTo>
                  <a:lnTo>
                    <a:pt x="1991" y="437"/>
                  </a:lnTo>
                  <a:lnTo>
                    <a:pt x="1994" y="430"/>
                  </a:lnTo>
                  <a:lnTo>
                    <a:pt x="1998" y="425"/>
                  </a:lnTo>
                  <a:lnTo>
                    <a:pt x="2003" y="418"/>
                  </a:lnTo>
                  <a:lnTo>
                    <a:pt x="2005" y="414"/>
                  </a:lnTo>
                  <a:lnTo>
                    <a:pt x="2008" y="411"/>
                  </a:lnTo>
                  <a:lnTo>
                    <a:pt x="2010" y="407"/>
                  </a:lnTo>
                  <a:lnTo>
                    <a:pt x="2015" y="402"/>
                  </a:lnTo>
                  <a:lnTo>
                    <a:pt x="2017" y="397"/>
                  </a:lnTo>
                  <a:lnTo>
                    <a:pt x="2017" y="395"/>
                  </a:lnTo>
                  <a:lnTo>
                    <a:pt x="2022" y="388"/>
                  </a:lnTo>
                  <a:lnTo>
                    <a:pt x="2024" y="385"/>
                  </a:lnTo>
                  <a:lnTo>
                    <a:pt x="2027" y="383"/>
                  </a:lnTo>
                  <a:lnTo>
                    <a:pt x="2027" y="378"/>
                  </a:lnTo>
                  <a:lnTo>
                    <a:pt x="2031" y="373"/>
                  </a:lnTo>
                  <a:lnTo>
                    <a:pt x="2034" y="369"/>
                  </a:lnTo>
                  <a:lnTo>
                    <a:pt x="2036" y="369"/>
                  </a:lnTo>
                  <a:lnTo>
                    <a:pt x="2036" y="366"/>
                  </a:lnTo>
                  <a:lnTo>
                    <a:pt x="2034" y="357"/>
                  </a:lnTo>
                  <a:close/>
                  <a:moveTo>
                    <a:pt x="217" y="820"/>
                  </a:moveTo>
                  <a:lnTo>
                    <a:pt x="220" y="822"/>
                  </a:lnTo>
                  <a:lnTo>
                    <a:pt x="217" y="822"/>
                  </a:lnTo>
                  <a:lnTo>
                    <a:pt x="217" y="820"/>
                  </a:lnTo>
                  <a:close/>
                  <a:moveTo>
                    <a:pt x="749" y="1297"/>
                  </a:moveTo>
                  <a:lnTo>
                    <a:pt x="751" y="1297"/>
                  </a:lnTo>
                  <a:lnTo>
                    <a:pt x="753" y="1297"/>
                  </a:lnTo>
                  <a:lnTo>
                    <a:pt x="756" y="1297"/>
                  </a:lnTo>
                  <a:lnTo>
                    <a:pt x="758" y="1297"/>
                  </a:lnTo>
                  <a:lnTo>
                    <a:pt x="758" y="1300"/>
                  </a:lnTo>
                  <a:lnTo>
                    <a:pt x="761" y="1300"/>
                  </a:lnTo>
                  <a:lnTo>
                    <a:pt x="761" y="1297"/>
                  </a:lnTo>
                  <a:lnTo>
                    <a:pt x="763" y="1297"/>
                  </a:lnTo>
                  <a:lnTo>
                    <a:pt x="765" y="1297"/>
                  </a:lnTo>
                  <a:lnTo>
                    <a:pt x="765" y="1300"/>
                  </a:lnTo>
                  <a:lnTo>
                    <a:pt x="763" y="1300"/>
                  </a:lnTo>
                  <a:lnTo>
                    <a:pt x="761" y="1300"/>
                  </a:lnTo>
                  <a:lnTo>
                    <a:pt x="761" y="1302"/>
                  </a:lnTo>
                  <a:lnTo>
                    <a:pt x="758" y="1302"/>
                  </a:lnTo>
                  <a:lnTo>
                    <a:pt x="758" y="1300"/>
                  </a:lnTo>
                  <a:lnTo>
                    <a:pt x="756" y="1300"/>
                  </a:lnTo>
                  <a:lnTo>
                    <a:pt x="756" y="1302"/>
                  </a:lnTo>
                  <a:lnTo>
                    <a:pt x="753" y="1302"/>
                  </a:lnTo>
                  <a:lnTo>
                    <a:pt x="751" y="1302"/>
                  </a:lnTo>
                  <a:lnTo>
                    <a:pt x="751" y="1300"/>
                  </a:lnTo>
                  <a:lnTo>
                    <a:pt x="749" y="1300"/>
                  </a:lnTo>
                  <a:lnTo>
                    <a:pt x="746" y="1300"/>
                  </a:lnTo>
                  <a:lnTo>
                    <a:pt x="746" y="1297"/>
                  </a:lnTo>
                  <a:lnTo>
                    <a:pt x="749" y="1297"/>
                  </a:lnTo>
                  <a:close/>
                  <a:moveTo>
                    <a:pt x="742" y="1295"/>
                  </a:moveTo>
                  <a:lnTo>
                    <a:pt x="744" y="1295"/>
                  </a:lnTo>
                  <a:lnTo>
                    <a:pt x="744" y="1297"/>
                  </a:lnTo>
                  <a:lnTo>
                    <a:pt x="742" y="1297"/>
                  </a:lnTo>
                  <a:lnTo>
                    <a:pt x="742" y="1295"/>
                  </a:lnTo>
                  <a:close/>
                  <a:moveTo>
                    <a:pt x="912" y="922"/>
                  </a:moveTo>
                  <a:lnTo>
                    <a:pt x="909" y="922"/>
                  </a:lnTo>
                  <a:lnTo>
                    <a:pt x="909" y="919"/>
                  </a:lnTo>
                  <a:lnTo>
                    <a:pt x="912" y="922"/>
                  </a:lnTo>
                  <a:close/>
                  <a:moveTo>
                    <a:pt x="1261" y="841"/>
                  </a:moveTo>
                  <a:lnTo>
                    <a:pt x="1264" y="841"/>
                  </a:lnTo>
                  <a:lnTo>
                    <a:pt x="1264" y="844"/>
                  </a:lnTo>
                  <a:lnTo>
                    <a:pt x="1261" y="844"/>
                  </a:lnTo>
                  <a:lnTo>
                    <a:pt x="1261" y="841"/>
                  </a:lnTo>
                  <a:close/>
                  <a:moveTo>
                    <a:pt x="1264" y="846"/>
                  </a:moveTo>
                  <a:lnTo>
                    <a:pt x="1266" y="846"/>
                  </a:lnTo>
                  <a:lnTo>
                    <a:pt x="1266" y="848"/>
                  </a:lnTo>
                  <a:lnTo>
                    <a:pt x="1264" y="848"/>
                  </a:lnTo>
                  <a:lnTo>
                    <a:pt x="1264" y="851"/>
                  </a:lnTo>
                  <a:lnTo>
                    <a:pt x="1261" y="848"/>
                  </a:lnTo>
                  <a:lnTo>
                    <a:pt x="1264" y="846"/>
                  </a:lnTo>
                  <a:close/>
                  <a:moveTo>
                    <a:pt x="1268" y="865"/>
                  </a:moveTo>
                  <a:lnTo>
                    <a:pt x="1266" y="865"/>
                  </a:lnTo>
                  <a:lnTo>
                    <a:pt x="1264" y="867"/>
                  </a:lnTo>
                  <a:lnTo>
                    <a:pt x="1261" y="870"/>
                  </a:lnTo>
                  <a:lnTo>
                    <a:pt x="1259" y="870"/>
                  </a:lnTo>
                  <a:lnTo>
                    <a:pt x="1257" y="874"/>
                  </a:lnTo>
                  <a:lnTo>
                    <a:pt x="1254" y="874"/>
                  </a:lnTo>
                  <a:lnTo>
                    <a:pt x="1257" y="872"/>
                  </a:lnTo>
                  <a:lnTo>
                    <a:pt x="1259" y="870"/>
                  </a:lnTo>
                  <a:lnTo>
                    <a:pt x="1259" y="867"/>
                  </a:lnTo>
                  <a:lnTo>
                    <a:pt x="1261" y="865"/>
                  </a:lnTo>
                  <a:lnTo>
                    <a:pt x="1264" y="865"/>
                  </a:lnTo>
                  <a:lnTo>
                    <a:pt x="1266" y="865"/>
                  </a:lnTo>
                  <a:lnTo>
                    <a:pt x="1266" y="863"/>
                  </a:lnTo>
                  <a:lnTo>
                    <a:pt x="1268" y="863"/>
                  </a:lnTo>
                  <a:lnTo>
                    <a:pt x="1268" y="865"/>
                  </a:lnTo>
                  <a:close/>
                  <a:moveTo>
                    <a:pt x="1268" y="858"/>
                  </a:moveTo>
                  <a:lnTo>
                    <a:pt x="1268" y="860"/>
                  </a:lnTo>
                  <a:lnTo>
                    <a:pt x="1266" y="860"/>
                  </a:lnTo>
                  <a:lnTo>
                    <a:pt x="1264" y="860"/>
                  </a:lnTo>
                  <a:lnTo>
                    <a:pt x="1261" y="860"/>
                  </a:lnTo>
                  <a:lnTo>
                    <a:pt x="1261" y="863"/>
                  </a:lnTo>
                  <a:lnTo>
                    <a:pt x="1259" y="863"/>
                  </a:lnTo>
                  <a:lnTo>
                    <a:pt x="1257" y="863"/>
                  </a:lnTo>
                  <a:lnTo>
                    <a:pt x="1259" y="860"/>
                  </a:lnTo>
                  <a:lnTo>
                    <a:pt x="1261" y="860"/>
                  </a:lnTo>
                  <a:lnTo>
                    <a:pt x="1261" y="858"/>
                  </a:lnTo>
                  <a:lnTo>
                    <a:pt x="1264" y="858"/>
                  </a:lnTo>
                  <a:lnTo>
                    <a:pt x="1266" y="860"/>
                  </a:lnTo>
                  <a:lnTo>
                    <a:pt x="1266" y="858"/>
                  </a:lnTo>
                  <a:lnTo>
                    <a:pt x="1266" y="855"/>
                  </a:lnTo>
                  <a:lnTo>
                    <a:pt x="1268" y="855"/>
                  </a:lnTo>
                  <a:lnTo>
                    <a:pt x="1268" y="858"/>
                  </a:lnTo>
                  <a:close/>
                  <a:moveTo>
                    <a:pt x="1268" y="853"/>
                  </a:moveTo>
                  <a:lnTo>
                    <a:pt x="1266" y="853"/>
                  </a:lnTo>
                  <a:lnTo>
                    <a:pt x="1266" y="851"/>
                  </a:lnTo>
                  <a:lnTo>
                    <a:pt x="1268" y="851"/>
                  </a:lnTo>
                  <a:lnTo>
                    <a:pt x="1268" y="853"/>
                  </a:lnTo>
                  <a:close/>
                  <a:moveTo>
                    <a:pt x="1358" y="21"/>
                  </a:moveTo>
                  <a:lnTo>
                    <a:pt x="1361" y="21"/>
                  </a:lnTo>
                  <a:lnTo>
                    <a:pt x="1358" y="24"/>
                  </a:lnTo>
                  <a:lnTo>
                    <a:pt x="1358" y="21"/>
                  </a:lnTo>
                  <a:close/>
                  <a:moveTo>
                    <a:pt x="1757" y="248"/>
                  </a:moveTo>
                  <a:lnTo>
                    <a:pt x="1757" y="246"/>
                  </a:lnTo>
                  <a:lnTo>
                    <a:pt x="1760" y="248"/>
                  </a:lnTo>
                  <a:lnTo>
                    <a:pt x="1762" y="248"/>
                  </a:lnTo>
                  <a:lnTo>
                    <a:pt x="1762" y="251"/>
                  </a:lnTo>
                  <a:lnTo>
                    <a:pt x="1762" y="253"/>
                  </a:lnTo>
                  <a:lnTo>
                    <a:pt x="1760" y="253"/>
                  </a:lnTo>
                  <a:lnTo>
                    <a:pt x="1760" y="251"/>
                  </a:lnTo>
                  <a:lnTo>
                    <a:pt x="1760" y="248"/>
                  </a:lnTo>
                  <a:lnTo>
                    <a:pt x="1757" y="248"/>
                  </a:lnTo>
                  <a:close/>
                  <a:moveTo>
                    <a:pt x="1767" y="971"/>
                  </a:moveTo>
                  <a:lnTo>
                    <a:pt x="1764" y="971"/>
                  </a:lnTo>
                  <a:lnTo>
                    <a:pt x="1762" y="974"/>
                  </a:lnTo>
                  <a:lnTo>
                    <a:pt x="1762" y="971"/>
                  </a:lnTo>
                  <a:lnTo>
                    <a:pt x="1764" y="971"/>
                  </a:lnTo>
                  <a:lnTo>
                    <a:pt x="1764" y="969"/>
                  </a:lnTo>
                  <a:lnTo>
                    <a:pt x="1767" y="969"/>
                  </a:lnTo>
                  <a:lnTo>
                    <a:pt x="1767" y="971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932"/>
            <p:cNvSpPr>
              <a:spLocks noEditPoints="1"/>
            </p:cNvSpPr>
            <p:nvPr/>
          </p:nvSpPr>
          <p:spPr bwMode="auto">
            <a:xfrm>
              <a:off x="4926013" y="3440113"/>
              <a:ext cx="1911350" cy="671513"/>
            </a:xfrm>
            <a:custGeom>
              <a:avLst/>
              <a:gdLst>
                <a:gd name="T0" fmla="*/ 1115 w 1204"/>
                <a:gd name="T1" fmla="*/ 21 h 423"/>
                <a:gd name="T2" fmla="*/ 1074 w 1204"/>
                <a:gd name="T3" fmla="*/ 19 h 423"/>
                <a:gd name="T4" fmla="*/ 1046 w 1204"/>
                <a:gd name="T5" fmla="*/ 12 h 423"/>
                <a:gd name="T6" fmla="*/ 1018 w 1204"/>
                <a:gd name="T7" fmla="*/ 0 h 423"/>
                <a:gd name="T8" fmla="*/ 994 w 1204"/>
                <a:gd name="T9" fmla="*/ 16 h 423"/>
                <a:gd name="T10" fmla="*/ 1022 w 1204"/>
                <a:gd name="T11" fmla="*/ 31 h 423"/>
                <a:gd name="T12" fmla="*/ 1015 w 1204"/>
                <a:gd name="T13" fmla="*/ 66 h 423"/>
                <a:gd name="T14" fmla="*/ 1025 w 1204"/>
                <a:gd name="T15" fmla="*/ 94 h 423"/>
                <a:gd name="T16" fmla="*/ 992 w 1204"/>
                <a:gd name="T17" fmla="*/ 90 h 423"/>
                <a:gd name="T18" fmla="*/ 970 w 1204"/>
                <a:gd name="T19" fmla="*/ 87 h 423"/>
                <a:gd name="T20" fmla="*/ 944 w 1204"/>
                <a:gd name="T21" fmla="*/ 94 h 423"/>
                <a:gd name="T22" fmla="*/ 973 w 1204"/>
                <a:gd name="T23" fmla="*/ 73 h 423"/>
                <a:gd name="T24" fmla="*/ 987 w 1204"/>
                <a:gd name="T25" fmla="*/ 50 h 423"/>
                <a:gd name="T26" fmla="*/ 968 w 1204"/>
                <a:gd name="T27" fmla="*/ 26 h 423"/>
                <a:gd name="T28" fmla="*/ 933 w 1204"/>
                <a:gd name="T29" fmla="*/ 59 h 423"/>
                <a:gd name="T30" fmla="*/ 918 w 1204"/>
                <a:gd name="T31" fmla="*/ 80 h 423"/>
                <a:gd name="T32" fmla="*/ 902 w 1204"/>
                <a:gd name="T33" fmla="*/ 113 h 423"/>
                <a:gd name="T34" fmla="*/ 895 w 1204"/>
                <a:gd name="T35" fmla="*/ 90 h 423"/>
                <a:gd name="T36" fmla="*/ 914 w 1204"/>
                <a:gd name="T37" fmla="*/ 64 h 423"/>
                <a:gd name="T38" fmla="*/ 883 w 1204"/>
                <a:gd name="T39" fmla="*/ 83 h 423"/>
                <a:gd name="T40" fmla="*/ 833 w 1204"/>
                <a:gd name="T41" fmla="*/ 90 h 423"/>
                <a:gd name="T42" fmla="*/ 810 w 1204"/>
                <a:gd name="T43" fmla="*/ 106 h 423"/>
                <a:gd name="T44" fmla="*/ 810 w 1204"/>
                <a:gd name="T45" fmla="*/ 116 h 423"/>
                <a:gd name="T46" fmla="*/ 796 w 1204"/>
                <a:gd name="T47" fmla="*/ 125 h 423"/>
                <a:gd name="T48" fmla="*/ 791 w 1204"/>
                <a:gd name="T49" fmla="*/ 125 h 423"/>
                <a:gd name="T50" fmla="*/ 758 w 1204"/>
                <a:gd name="T51" fmla="*/ 137 h 423"/>
                <a:gd name="T52" fmla="*/ 722 w 1204"/>
                <a:gd name="T53" fmla="*/ 156 h 423"/>
                <a:gd name="T54" fmla="*/ 663 w 1204"/>
                <a:gd name="T55" fmla="*/ 175 h 423"/>
                <a:gd name="T56" fmla="*/ 555 w 1204"/>
                <a:gd name="T57" fmla="*/ 191 h 423"/>
                <a:gd name="T58" fmla="*/ 446 w 1204"/>
                <a:gd name="T59" fmla="*/ 234 h 423"/>
                <a:gd name="T60" fmla="*/ 361 w 1204"/>
                <a:gd name="T61" fmla="*/ 272 h 423"/>
                <a:gd name="T62" fmla="*/ 321 w 1204"/>
                <a:gd name="T63" fmla="*/ 272 h 423"/>
                <a:gd name="T64" fmla="*/ 278 w 1204"/>
                <a:gd name="T65" fmla="*/ 274 h 423"/>
                <a:gd name="T66" fmla="*/ 226 w 1204"/>
                <a:gd name="T67" fmla="*/ 305 h 423"/>
                <a:gd name="T68" fmla="*/ 191 w 1204"/>
                <a:gd name="T69" fmla="*/ 298 h 423"/>
                <a:gd name="T70" fmla="*/ 134 w 1204"/>
                <a:gd name="T71" fmla="*/ 305 h 423"/>
                <a:gd name="T72" fmla="*/ 68 w 1204"/>
                <a:gd name="T73" fmla="*/ 324 h 423"/>
                <a:gd name="T74" fmla="*/ 7 w 1204"/>
                <a:gd name="T75" fmla="*/ 352 h 423"/>
                <a:gd name="T76" fmla="*/ 9 w 1204"/>
                <a:gd name="T77" fmla="*/ 421 h 423"/>
                <a:gd name="T78" fmla="*/ 139 w 1204"/>
                <a:gd name="T79" fmla="*/ 371 h 423"/>
                <a:gd name="T80" fmla="*/ 229 w 1204"/>
                <a:gd name="T81" fmla="*/ 343 h 423"/>
                <a:gd name="T82" fmla="*/ 269 w 1204"/>
                <a:gd name="T83" fmla="*/ 340 h 423"/>
                <a:gd name="T84" fmla="*/ 302 w 1204"/>
                <a:gd name="T85" fmla="*/ 331 h 423"/>
                <a:gd name="T86" fmla="*/ 340 w 1204"/>
                <a:gd name="T87" fmla="*/ 319 h 423"/>
                <a:gd name="T88" fmla="*/ 375 w 1204"/>
                <a:gd name="T89" fmla="*/ 305 h 423"/>
                <a:gd name="T90" fmla="*/ 418 w 1204"/>
                <a:gd name="T91" fmla="*/ 291 h 423"/>
                <a:gd name="T92" fmla="*/ 460 w 1204"/>
                <a:gd name="T93" fmla="*/ 281 h 423"/>
                <a:gd name="T94" fmla="*/ 510 w 1204"/>
                <a:gd name="T95" fmla="*/ 262 h 423"/>
                <a:gd name="T96" fmla="*/ 567 w 1204"/>
                <a:gd name="T97" fmla="*/ 241 h 423"/>
                <a:gd name="T98" fmla="*/ 635 w 1204"/>
                <a:gd name="T99" fmla="*/ 217 h 423"/>
                <a:gd name="T100" fmla="*/ 685 w 1204"/>
                <a:gd name="T101" fmla="*/ 203 h 423"/>
                <a:gd name="T102" fmla="*/ 737 w 1204"/>
                <a:gd name="T103" fmla="*/ 187 h 423"/>
                <a:gd name="T104" fmla="*/ 793 w 1204"/>
                <a:gd name="T105" fmla="*/ 177 h 423"/>
                <a:gd name="T106" fmla="*/ 833 w 1204"/>
                <a:gd name="T107" fmla="*/ 170 h 423"/>
                <a:gd name="T108" fmla="*/ 890 w 1204"/>
                <a:gd name="T109" fmla="*/ 161 h 423"/>
                <a:gd name="T110" fmla="*/ 940 w 1204"/>
                <a:gd name="T111" fmla="*/ 149 h 423"/>
                <a:gd name="T112" fmla="*/ 980 w 1204"/>
                <a:gd name="T113" fmla="*/ 142 h 423"/>
                <a:gd name="T114" fmla="*/ 1027 w 1204"/>
                <a:gd name="T115" fmla="*/ 139 h 423"/>
                <a:gd name="T116" fmla="*/ 1077 w 1204"/>
                <a:gd name="T117" fmla="*/ 135 h 423"/>
                <a:gd name="T118" fmla="*/ 1119 w 1204"/>
                <a:gd name="T119" fmla="*/ 135 h 423"/>
                <a:gd name="T120" fmla="*/ 1152 w 1204"/>
                <a:gd name="T121" fmla="*/ 118 h 423"/>
                <a:gd name="T122" fmla="*/ 1195 w 1204"/>
                <a:gd name="T123" fmla="*/ 116 h 423"/>
                <a:gd name="T124" fmla="*/ 1195 w 1204"/>
                <a:gd name="T125" fmla="*/ 10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4" h="423">
                  <a:moveTo>
                    <a:pt x="1202" y="64"/>
                  </a:moveTo>
                  <a:lnTo>
                    <a:pt x="1197" y="59"/>
                  </a:lnTo>
                  <a:lnTo>
                    <a:pt x="1192" y="57"/>
                  </a:lnTo>
                  <a:lnTo>
                    <a:pt x="1188" y="52"/>
                  </a:lnTo>
                  <a:lnTo>
                    <a:pt x="1176" y="40"/>
                  </a:lnTo>
                  <a:lnTo>
                    <a:pt x="1174" y="40"/>
                  </a:lnTo>
                  <a:lnTo>
                    <a:pt x="1176" y="38"/>
                  </a:lnTo>
                  <a:lnTo>
                    <a:pt x="1174" y="35"/>
                  </a:lnTo>
                  <a:lnTo>
                    <a:pt x="1171" y="31"/>
                  </a:lnTo>
                  <a:lnTo>
                    <a:pt x="1166" y="24"/>
                  </a:lnTo>
                  <a:lnTo>
                    <a:pt x="1162" y="16"/>
                  </a:lnTo>
                  <a:lnTo>
                    <a:pt x="1159" y="14"/>
                  </a:lnTo>
                  <a:lnTo>
                    <a:pt x="1159" y="12"/>
                  </a:lnTo>
                  <a:lnTo>
                    <a:pt x="1152" y="14"/>
                  </a:lnTo>
                  <a:lnTo>
                    <a:pt x="1150" y="9"/>
                  </a:lnTo>
                  <a:lnTo>
                    <a:pt x="1148" y="12"/>
                  </a:lnTo>
                  <a:lnTo>
                    <a:pt x="1145" y="9"/>
                  </a:lnTo>
                  <a:lnTo>
                    <a:pt x="1143" y="12"/>
                  </a:lnTo>
                  <a:lnTo>
                    <a:pt x="1138" y="12"/>
                  </a:lnTo>
                  <a:lnTo>
                    <a:pt x="1133" y="14"/>
                  </a:lnTo>
                  <a:lnTo>
                    <a:pt x="1115" y="21"/>
                  </a:lnTo>
                  <a:lnTo>
                    <a:pt x="1105" y="21"/>
                  </a:lnTo>
                  <a:lnTo>
                    <a:pt x="1105" y="24"/>
                  </a:lnTo>
                  <a:lnTo>
                    <a:pt x="1103" y="24"/>
                  </a:lnTo>
                  <a:lnTo>
                    <a:pt x="1100" y="24"/>
                  </a:lnTo>
                  <a:lnTo>
                    <a:pt x="1100" y="21"/>
                  </a:lnTo>
                  <a:lnTo>
                    <a:pt x="1098" y="21"/>
                  </a:lnTo>
                  <a:lnTo>
                    <a:pt x="1098" y="24"/>
                  </a:lnTo>
                  <a:lnTo>
                    <a:pt x="1096" y="24"/>
                  </a:lnTo>
                  <a:lnTo>
                    <a:pt x="1093" y="24"/>
                  </a:lnTo>
                  <a:lnTo>
                    <a:pt x="1093" y="21"/>
                  </a:lnTo>
                  <a:lnTo>
                    <a:pt x="1091" y="21"/>
                  </a:lnTo>
                  <a:lnTo>
                    <a:pt x="1089" y="21"/>
                  </a:lnTo>
                  <a:lnTo>
                    <a:pt x="1086" y="21"/>
                  </a:lnTo>
                  <a:lnTo>
                    <a:pt x="1084" y="21"/>
                  </a:lnTo>
                  <a:lnTo>
                    <a:pt x="1081" y="21"/>
                  </a:lnTo>
                  <a:lnTo>
                    <a:pt x="1081" y="21"/>
                  </a:lnTo>
                  <a:lnTo>
                    <a:pt x="1079" y="21"/>
                  </a:lnTo>
                  <a:lnTo>
                    <a:pt x="1079" y="24"/>
                  </a:lnTo>
                  <a:lnTo>
                    <a:pt x="1077" y="24"/>
                  </a:lnTo>
                  <a:lnTo>
                    <a:pt x="1079" y="19"/>
                  </a:lnTo>
                  <a:lnTo>
                    <a:pt x="1074" y="19"/>
                  </a:lnTo>
                  <a:lnTo>
                    <a:pt x="1074" y="21"/>
                  </a:lnTo>
                  <a:lnTo>
                    <a:pt x="1072" y="24"/>
                  </a:lnTo>
                  <a:lnTo>
                    <a:pt x="1070" y="24"/>
                  </a:lnTo>
                  <a:lnTo>
                    <a:pt x="1070" y="26"/>
                  </a:lnTo>
                  <a:lnTo>
                    <a:pt x="1067" y="28"/>
                  </a:lnTo>
                  <a:lnTo>
                    <a:pt x="1065" y="31"/>
                  </a:lnTo>
                  <a:lnTo>
                    <a:pt x="1065" y="28"/>
                  </a:lnTo>
                  <a:lnTo>
                    <a:pt x="1067" y="26"/>
                  </a:lnTo>
                  <a:lnTo>
                    <a:pt x="1070" y="24"/>
                  </a:lnTo>
                  <a:lnTo>
                    <a:pt x="1074" y="19"/>
                  </a:lnTo>
                  <a:lnTo>
                    <a:pt x="1070" y="16"/>
                  </a:lnTo>
                  <a:lnTo>
                    <a:pt x="1065" y="12"/>
                  </a:lnTo>
                  <a:lnTo>
                    <a:pt x="1060" y="16"/>
                  </a:lnTo>
                  <a:lnTo>
                    <a:pt x="1060" y="14"/>
                  </a:lnTo>
                  <a:lnTo>
                    <a:pt x="1058" y="14"/>
                  </a:lnTo>
                  <a:lnTo>
                    <a:pt x="1055" y="14"/>
                  </a:lnTo>
                  <a:lnTo>
                    <a:pt x="1053" y="14"/>
                  </a:lnTo>
                  <a:lnTo>
                    <a:pt x="1053" y="12"/>
                  </a:lnTo>
                  <a:lnTo>
                    <a:pt x="1051" y="12"/>
                  </a:lnTo>
                  <a:lnTo>
                    <a:pt x="1048" y="12"/>
                  </a:lnTo>
                  <a:lnTo>
                    <a:pt x="1046" y="12"/>
                  </a:lnTo>
                  <a:lnTo>
                    <a:pt x="1044" y="12"/>
                  </a:lnTo>
                  <a:lnTo>
                    <a:pt x="1044" y="9"/>
                  </a:lnTo>
                  <a:lnTo>
                    <a:pt x="1044" y="7"/>
                  </a:lnTo>
                  <a:lnTo>
                    <a:pt x="1044" y="5"/>
                  </a:lnTo>
                  <a:lnTo>
                    <a:pt x="1044" y="2"/>
                  </a:lnTo>
                  <a:lnTo>
                    <a:pt x="1044" y="2"/>
                  </a:lnTo>
                  <a:lnTo>
                    <a:pt x="1041" y="2"/>
                  </a:lnTo>
                  <a:lnTo>
                    <a:pt x="1039" y="2"/>
                  </a:lnTo>
                  <a:lnTo>
                    <a:pt x="1037" y="2"/>
                  </a:lnTo>
                  <a:lnTo>
                    <a:pt x="1037" y="0"/>
                  </a:lnTo>
                  <a:lnTo>
                    <a:pt x="1034" y="0"/>
                  </a:lnTo>
                  <a:lnTo>
                    <a:pt x="1032" y="0"/>
                  </a:lnTo>
                  <a:lnTo>
                    <a:pt x="1029" y="0"/>
                  </a:lnTo>
                  <a:lnTo>
                    <a:pt x="1027" y="0"/>
                  </a:lnTo>
                  <a:lnTo>
                    <a:pt x="1025" y="0"/>
                  </a:lnTo>
                  <a:lnTo>
                    <a:pt x="1022" y="0"/>
                  </a:lnTo>
                  <a:lnTo>
                    <a:pt x="1022" y="0"/>
                  </a:lnTo>
                  <a:lnTo>
                    <a:pt x="1022" y="2"/>
                  </a:lnTo>
                  <a:lnTo>
                    <a:pt x="1020" y="2"/>
                  </a:lnTo>
                  <a:lnTo>
                    <a:pt x="1018" y="2"/>
                  </a:lnTo>
                  <a:lnTo>
                    <a:pt x="1018" y="0"/>
                  </a:lnTo>
                  <a:lnTo>
                    <a:pt x="1015" y="0"/>
                  </a:lnTo>
                  <a:lnTo>
                    <a:pt x="1013" y="0"/>
                  </a:lnTo>
                  <a:lnTo>
                    <a:pt x="1011" y="2"/>
                  </a:lnTo>
                  <a:lnTo>
                    <a:pt x="1008" y="2"/>
                  </a:lnTo>
                  <a:lnTo>
                    <a:pt x="1006" y="2"/>
                  </a:lnTo>
                  <a:lnTo>
                    <a:pt x="1004" y="2"/>
                  </a:lnTo>
                  <a:lnTo>
                    <a:pt x="1001" y="2"/>
                  </a:lnTo>
                  <a:lnTo>
                    <a:pt x="999" y="2"/>
                  </a:lnTo>
                  <a:lnTo>
                    <a:pt x="999" y="2"/>
                  </a:lnTo>
                  <a:lnTo>
                    <a:pt x="996" y="2"/>
                  </a:lnTo>
                  <a:lnTo>
                    <a:pt x="996" y="2"/>
                  </a:lnTo>
                  <a:lnTo>
                    <a:pt x="994" y="2"/>
                  </a:lnTo>
                  <a:lnTo>
                    <a:pt x="994" y="2"/>
                  </a:lnTo>
                  <a:lnTo>
                    <a:pt x="994" y="5"/>
                  </a:lnTo>
                  <a:lnTo>
                    <a:pt x="992" y="5"/>
                  </a:lnTo>
                  <a:lnTo>
                    <a:pt x="992" y="7"/>
                  </a:lnTo>
                  <a:lnTo>
                    <a:pt x="992" y="9"/>
                  </a:lnTo>
                  <a:lnTo>
                    <a:pt x="992" y="12"/>
                  </a:lnTo>
                  <a:lnTo>
                    <a:pt x="992" y="14"/>
                  </a:lnTo>
                  <a:lnTo>
                    <a:pt x="992" y="16"/>
                  </a:lnTo>
                  <a:lnTo>
                    <a:pt x="994" y="16"/>
                  </a:lnTo>
                  <a:lnTo>
                    <a:pt x="996" y="16"/>
                  </a:lnTo>
                  <a:lnTo>
                    <a:pt x="999" y="14"/>
                  </a:lnTo>
                  <a:lnTo>
                    <a:pt x="1001" y="14"/>
                  </a:lnTo>
                  <a:lnTo>
                    <a:pt x="1004" y="14"/>
                  </a:lnTo>
                  <a:lnTo>
                    <a:pt x="1004" y="16"/>
                  </a:lnTo>
                  <a:lnTo>
                    <a:pt x="1004" y="19"/>
                  </a:lnTo>
                  <a:lnTo>
                    <a:pt x="1006" y="19"/>
                  </a:lnTo>
                  <a:lnTo>
                    <a:pt x="1006" y="21"/>
                  </a:lnTo>
                  <a:lnTo>
                    <a:pt x="1008" y="21"/>
                  </a:lnTo>
                  <a:lnTo>
                    <a:pt x="1011" y="21"/>
                  </a:lnTo>
                  <a:lnTo>
                    <a:pt x="1011" y="24"/>
                  </a:lnTo>
                  <a:lnTo>
                    <a:pt x="1013" y="24"/>
                  </a:lnTo>
                  <a:lnTo>
                    <a:pt x="1013" y="21"/>
                  </a:lnTo>
                  <a:lnTo>
                    <a:pt x="1015" y="21"/>
                  </a:lnTo>
                  <a:lnTo>
                    <a:pt x="1015" y="24"/>
                  </a:lnTo>
                  <a:lnTo>
                    <a:pt x="1018" y="24"/>
                  </a:lnTo>
                  <a:lnTo>
                    <a:pt x="1020" y="24"/>
                  </a:lnTo>
                  <a:lnTo>
                    <a:pt x="1020" y="26"/>
                  </a:lnTo>
                  <a:lnTo>
                    <a:pt x="1022" y="26"/>
                  </a:lnTo>
                  <a:lnTo>
                    <a:pt x="1022" y="28"/>
                  </a:lnTo>
                  <a:lnTo>
                    <a:pt x="1022" y="31"/>
                  </a:lnTo>
                  <a:lnTo>
                    <a:pt x="1020" y="33"/>
                  </a:lnTo>
                  <a:lnTo>
                    <a:pt x="1020" y="35"/>
                  </a:lnTo>
                  <a:lnTo>
                    <a:pt x="1018" y="35"/>
                  </a:lnTo>
                  <a:lnTo>
                    <a:pt x="1018" y="38"/>
                  </a:lnTo>
                  <a:lnTo>
                    <a:pt x="1018" y="40"/>
                  </a:lnTo>
                  <a:lnTo>
                    <a:pt x="1015" y="40"/>
                  </a:lnTo>
                  <a:lnTo>
                    <a:pt x="1015" y="42"/>
                  </a:lnTo>
                  <a:lnTo>
                    <a:pt x="1015" y="45"/>
                  </a:lnTo>
                  <a:lnTo>
                    <a:pt x="1018" y="45"/>
                  </a:lnTo>
                  <a:lnTo>
                    <a:pt x="1018" y="47"/>
                  </a:lnTo>
                  <a:lnTo>
                    <a:pt x="1015" y="47"/>
                  </a:lnTo>
                  <a:lnTo>
                    <a:pt x="1015" y="50"/>
                  </a:lnTo>
                  <a:lnTo>
                    <a:pt x="1015" y="52"/>
                  </a:lnTo>
                  <a:lnTo>
                    <a:pt x="1015" y="54"/>
                  </a:lnTo>
                  <a:lnTo>
                    <a:pt x="1013" y="54"/>
                  </a:lnTo>
                  <a:lnTo>
                    <a:pt x="1013" y="57"/>
                  </a:lnTo>
                  <a:lnTo>
                    <a:pt x="1013" y="59"/>
                  </a:lnTo>
                  <a:lnTo>
                    <a:pt x="1013" y="61"/>
                  </a:lnTo>
                  <a:lnTo>
                    <a:pt x="1013" y="64"/>
                  </a:lnTo>
                  <a:lnTo>
                    <a:pt x="1013" y="66"/>
                  </a:lnTo>
                  <a:lnTo>
                    <a:pt x="1015" y="66"/>
                  </a:lnTo>
                  <a:lnTo>
                    <a:pt x="1013" y="68"/>
                  </a:lnTo>
                  <a:lnTo>
                    <a:pt x="1013" y="71"/>
                  </a:lnTo>
                  <a:lnTo>
                    <a:pt x="1011" y="71"/>
                  </a:lnTo>
                  <a:lnTo>
                    <a:pt x="1011" y="73"/>
                  </a:lnTo>
                  <a:lnTo>
                    <a:pt x="1011" y="76"/>
                  </a:lnTo>
                  <a:lnTo>
                    <a:pt x="1008" y="78"/>
                  </a:lnTo>
                  <a:lnTo>
                    <a:pt x="1008" y="80"/>
                  </a:lnTo>
                  <a:lnTo>
                    <a:pt x="1008" y="83"/>
                  </a:lnTo>
                  <a:lnTo>
                    <a:pt x="1008" y="85"/>
                  </a:lnTo>
                  <a:lnTo>
                    <a:pt x="1008" y="87"/>
                  </a:lnTo>
                  <a:lnTo>
                    <a:pt x="1008" y="90"/>
                  </a:lnTo>
                  <a:lnTo>
                    <a:pt x="1011" y="90"/>
                  </a:lnTo>
                  <a:lnTo>
                    <a:pt x="1013" y="90"/>
                  </a:lnTo>
                  <a:lnTo>
                    <a:pt x="1015" y="90"/>
                  </a:lnTo>
                  <a:lnTo>
                    <a:pt x="1015" y="92"/>
                  </a:lnTo>
                  <a:lnTo>
                    <a:pt x="1018" y="92"/>
                  </a:lnTo>
                  <a:lnTo>
                    <a:pt x="1020" y="92"/>
                  </a:lnTo>
                  <a:lnTo>
                    <a:pt x="1022" y="92"/>
                  </a:lnTo>
                  <a:lnTo>
                    <a:pt x="1022" y="94"/>
                  </a:lnTo>
                  <a:lnTo>
                    <a:pt x="1022" y="94"/>
                  </a:lnTo>
                  <a:lnTo>
                    <a:pt x="1025" y="94"/>
                  </a:lnTo>
                  <a:lnTo>
                    <a:pt x="1025" y="97"/>
                  </a:lnTo>
                  <a:lnTo>
                    <a:pt x="1022" y="97"/>
                  </a:lnTo>
                  <a:lnTo>
                    <a:pt x="1022" y="97"/>
                  </a:lnTo>
                  <a:lnTo>
                    <a:pt x="1022" y="94"/>
                  </a:lnTo>
                  <a:lnTo>
                    <a:pt x="1020" y="94"/>
                  </a:lnTo>
                  <a:lnTo>
                    <a:pt x="1018" y="94"/>
                  </a:lnTo>
                  <a:lnTo>
                    <a:pt x="1015" y="94"/>
                  </a:lnTo>
                  <a:lnTo>
                    <a:pt x="1013" y="94"/>
                  </a:lnTo>
                  <a:lnTo>
                    <a:pt x="1011" y="94"/>
                  </a:lnTo>
                  <a:lnTo>
                    <a:pt x="1008" y="94"/>
                  </a:lnTo>
                  <a:lnTo>
                    <a:pt x="1006" y="94"/>
                  </a:lnTo>
                  <a:lnTo>
                    <a:pt x="1006" y="97"/>
                  </a:lnTo>
                  <a:lnTo>
                    <a:pt x="1004" y="97"/>
                  </a:lnTo>
                  <a:lnTo>
                    <a:pt x="1001" y="97"/>
                  </a:lnTo>
                  <a:lnTo>
                    <a:pt x="999" y="97"/>
                  </a:lnTo>
                  <a:lnTo>
                    <a:pt x="996" y="97"/>
                  </a:lnTo>
                  <a:lnTo>
                    <a:pt x="996" y="94"/>
                  </a:lnTo>
                  <a:lnTo>
                    <a:pt x="994" y="94"/>
                  </a:lnTo>
                  <a:lnTo>
                    <a:pt x="992" y="94"/>
                  </a:lnTo>
                  <a:lnTo>
                    <a:pt x="992" y="92"/>
                  </a:lnTo>
                  <a:lnTo>
                    <a:pt x="992" y="90"/>
                  </a:lnTo>
                  <a:lnTo>
                    <a:pt x="989" y="90"/>
                  </a:lnTo>
                  <a:lnTo>
                    <a:pt x="989" y="87"/>
                  </a:lnTo>
                  <a:lnTo>
                    <a:pt x="989" y="85"/>
                  </a:lnTo>
                  <a:lnTo>
                    <a:pt x="989" y="83"/>
                  </a:lnTo>
                  <a:lnTo>
                    <a:pt x="987" y="83"/>
                  </a:lnTo>
                  <a:lnTo>
                    <a:pt x="987" y="80"/>
                  </a:lnTo>
                  <a:lnTo>
                    <a:pt x="987" y="78"/>
                  </a:lnTo>
                  <a:lnTo>
                    <a:pt x="987" y="76"/>
                  </a:lnTo>
                  <a:lnTo>
                    <a:pt x="985" y="76"/>
                  </a:lnTo>
                  <a:lnTo>
                    <a:pt x="985" y="73"/>
                  </a:lnTo>
                  <a:lnTo>
                    <a:pt x="982" y="73"/>
                  </a:lnTo>
                  <a:lnTo>
                    <a:pt x="980" y="73"/>
                  </a:lnTo>
                  <a:lnTo>
                    <a:pt x="980" y="76"/>
                  </a:lnTo>
                  <a:lnTo>
                    <a:pt x="978" y="76"/>
                  </a:lnTo>
                  <a:lnTo>
                    <a:pt x="978" y="78"/>
                  </a:lnTo>
                  <a:lnTo>
                    <a:pt x="975" y="78"/>
                  </a:lnTo>
                  <a:lnTo>
                    <a:pt x="975" y="80"/>
                  </a:lnTo>
                  <a:lnTo>
                    <a:pt x="973" y="83"/>
                  </a:lnTo>
                  <a:lnTo>
                    <a:pt x="973" y="85"/>
                  </a:lnTo>
                  <a:lnTo>
                    <a:pt x="970" y="85"/>
                  </a:lnTo>
                  <a:lnTo>
                    <a:pt x="970" y="87"/>
                  </a:lnTo>
                  <a:lnTo>
                    <a:pt x="970" y="90"/>
                  </a:lnTo>
                  <a:lnTo>
                    <a:pt x="970" y="92"/>
                  </a:lnTo>
                  <a:lnTo>
                    <a:pt x="968" y="92"/>
                  </a:lnTo>
                  <a:lnTo>
                    <a:pt x="966" y="94"/>
                  </a:lnTo>
                  <a:lnTo>
                    <a:pt x="966" y="94"/>
                  </a:lnTo>
                  <a:lnTo>
                    <a:pt x="966" y="97"/>
                  </a:lnTo>
                  <a:lnTo>
                    <a:pt x="963" y="97"/>
                  </a:lnTo>
                  <a:lnTo>
                    <a:pt x="961" y="97"/>
                  </a:lnTo>
                  <a:lnTo>
                    <a:pt x="961" y="99"/>
                  </a:lnTo>
                  <a:lnTo>
                    <a:pt x="959" y="99"/>
                  </a:lnTo>
                  <a:lnTo>
                    <a:pt x="959" y="102"/>
                  </a:lnTo>
                  <a:lnTo>
                    <a:pt x="956" y="102"/>
                  </a:lnTo>
                  <a:lnTo>
                    <a:pt x="956" y="104"/>
                  </a:lnTo>
                  <a:lnTo>
                    <a:pt x="954" y="104"/>
                  </a:lnTo>
                  <a:lnTo>
                    <a:pt x="954" y="102"/>
                  </a:lnTo>
                  <a:lnTo>
                    <a:pt x="954" y="99"/>
                  </a:lnTo>
                  <a:lnTo>
                    <a:pt x="952" y="99"/>
                  </a:lnTo>
                  <a:lnTo>
                    <a:pt x="949" y="99"/>
                  </a:lnTo>
                  <a:lnTo>
                    <a:pt x="947" y="97"/>
                  </a:lnTo>
                  <a:lnTo>
                    <a:pt x="947" y="94"/>
                  </a:lnTo>
                  <a:lnTo>
                    <a:pt x="944" y="94"/>
                  </a:lnTo>
                  <a:lnTo>
                    <a:pt x="944" y="92"/>
                  </a:lnTo>
                  <a:lnTo>
                    <a:pt x="944" y="90"/>
                  </a:lnTo>
                  <a:lnTo>
                    <a:pt x="944" y="87"/>
                  </a:lnTo>
                  <a:lnTo>
                    <a:pt x="947" y="87"/>
                  </a:lnTo>
                  <a:lnTo>
                    <a:pt x="947" y="85"/>
                  </a:lnTo>
                  <a:lnTo>
                    <a:pt x="949" y="85"/>
                  </a:lnTo>
                  <a:lnTo>
                    <a:pt x="952" y="85"/>
                  </a:lnTo>
                  <a:lnTo>
                    <a:pt x="952" y="83"/>
                  </a:lnTo>
                  <a:lnTo>
                    <a:pt x="954" y="80"/>
                  </a:lnTo>
                  <a:lnTo>
                    <a:pt x="956" y="78"/>
                  </a:lnTo>
                  <a:lnTo>
                    <a:pt x="959" y="80"/>
                  </a:lnTo>
                  <a:lnTo>
                    <a:pt x="961" y="80"/>
                  </a:lnTo>
                  <a:lnTo>
                    <a:pt x="963" y="80"/>
                  </a:lnTo>
                  <a:lnTo>
                    <a:pt x="966" y="80"/>
                  </a:lnTo>
                  <a:lnTo>
                    <a:pt x="966" y="80"/>
                  </a:lnTo>
                  <a:lnTo>
                    <a:pt x="966" y="78"/>
                  </a:lnTo>
                  <a:lnTo>
                    <a:pt x="968" y="78"/>
                  </a:lnTo>
                  <a:lnTo>
                    <a:pt x="968" y="76"/>
                  </a:lnTo>
                  <a:lnTo>
                    <a:pt x="970" y="76"/>
                  </a:lnTo>
                  <a:lnTo>
                    <a:pt x="970" y="73"/>
                  </a:lnTo>
                  <a:lnTo>
                    <a:pt x="973" y="73"/>
                  </a:lnTo>
                  <a:lnTo>
                    <a:pt x="973" y="71"/>
                  </a:lnTo>
                  <a:lnTo>
                    <a:pt x="975" y="71"/>
                  </a:lnTo>
                  <a:lnTo>
                    <a:pt x="975" y="68"/>
                  </a:lnTo>
                  <a:lnTo>
                    <a:pt x="978" y="68"/>
                  </a:lnTo>
                  <a:lnTo>
                    <a:pt x="980" y="68"/>
                  </a:lnTo>
                  <a:lnTo>
                    <a:pt x="980" y="66"/>
                  </a:lnTo>
                  <a:lnTo>
                    <a:pt x="978" y="66"/>
                  </a:lnTo>
                  <a:lnTo>
                    <a:pt x="978" y="64"/>
                  </a:lnTo>
                  <a:lnTo>
                    <a:pt x="980" y="64"/>
                  </a:lnTo>
                  <a:lnTo>
                    <a:pt x="980" y="61"/>
                  </a:lnTo>
                  <a:lnTo>
                    <a:pt x="980" y="59"/>
                  </a:lnTo>
                  <a:lnTo>
                    <a:pt x="982" y="59"/>
                  </a:lnTo>
                  <a:lnTo>
                    <a:pt x="982" y="59"/>
                  </a:lnTo>
                  <a:lnTo>
                    <a:pt x="985" y="59"/>
                  </a:lnTo>
                  <a:lnTo>
                    <a:pt x="987" y="59"/>
                  </a:lnTo>
                  <a:lnTo>
                    <a:pt x="985" y="59"/>
                  </a:lnTo>
                  <a:lnTo>
                    <a:pt x="985" y="57"/>
                  </a:lnTo>
                  <a:lnTo>
                    <a:pt x="985" y="54"/>
                  </a:lnTo>
                  <a:lnTo>
                    <a:pt x="985" y="52"/>
                  </a:lnTo>
                  <a:lnTo>
                    <a:pt x="985" y="50"/>
                  </a:lnTo>
                  <a:lnTo>
                    <a:pt x="987" y="50"/>
                  </a:lnTo>
                  <a:lnTo>
                    <a:pt x="987" y="47"/>
                  </a:lnTo>
                  <a:lnTo>
                    <a:pt x="987" y="45"/>
                  </a:lnTo>
                  <a:lnTo>
                    <a:pt x="987" y="42"/>
                  </a:lnTo>
                  <a:lnTo>
                    <a:pt x="987" y="40"/>
                  </a:lnTo>
                  <a:lnTo>
                    <a:pt x="989" y="40"/>
                  </a:lnTo>
                  <a:lnTo>
                    <a:pt x="989" y="38"/>
                  </a:lnTo>
                  <a:lnTo>
                    <a:pt x="987" y="35"/>
                  </a:lnTo>
                  <a:lnTo>
                    <a:pt x="987" y="33"/>
                  </a:lnTo>
                  <a:lnTo>
                    <a:pt x="989" y="33"/>
                  </a:lnTo>
                  <a:lnTo>
                    <a:pt x="989" y="31"/>
                  </a:lnTo>
                  <a:lnTo>
                    <a:pt x="987" y="28"/>
                  </a:lnTo>
                  <a:lnTo>
                    <a:pt x="985" y="26"/>
                  </a:lnTo>
                  <a:lnTo>
                    <a:pt x="982" y="26"/>
                  </a:lnTo>
                  <a:lnTo>
                    <a:pt x="980" y="26"/>
                  </a:lnTo>
                  <a:lnTo>
                    <a:pt x="978" y="26"/>
                  </a:lnTo>
                  <a:lnTo>
                    <a:pt x="975" y="26"/>
                  </a:lnTo>
                  <a:lnTo>
                    <a:pt x="973" y="26"/>
                  </a:lnTo>
                  <a:lnTo>
                    <a:pt x="973" y="24"/>
                  </a:lnTo>
                  <a:lnTo>
                    <a:pt x="970" y="24"/>
                  </a:lnTo>
                  <a:lnTo>
                    <a:pt x="970" y="26"/>
                  </a:lnTo>
                  <a:lnTo>
                    <a:pt x="968" y="26"/>
                  </a:lnTo>
                  <a:lnTo>
                    <a:pt x="966" y="26"/>
                  </a:lnTo>
                  <a:lnTo>
                    <a:pt x="966" y="26"/>
                  </a:lnTo>
                  <a:lnTo>
                    <a:pt x="963" y="26"/>
                  </a:lnTo>
                  <a:lnTo>
                    <a:pt x="961" y="28"/>
                  </a:lnTo>
                  <a:lnTo>
                    <a:pt x="959" y="28"/>
                  </a:lnTo>
                  <a:lnTo>
                    <a:pt x="954" y="33"/>
                  </a:lnTo>
                  <a:lnTo>
                    <a:pt x="949" y="38"/>
                  </a:lnTo>
                  <a:lnTo>
                    <a:pt x="947" y="38"/>
                  </a:lnTo>
                  <a:lnTo>
                    <a:pt x="947" y="40"/>
                  </a:lnTo>
                  <a:lnTo>
                    <a:pt x="944" y="40"/>
                  </a:lnTo>
                  <a:lnTo>
                    <a:pt x="944" y="42"/>
                  </a:lnTo>
                  <a:lnTo>
                    <a:pt x="942" y="45"/>
                  </a:lnTo>
                  <a:lnTo>
                    <a:pt x="940" y="47"/>
                  </a:lnTo>
                  <a:lnTo>
                    <a:pt x="937" y="47"/>
                  </a:lnTo>
                  <a:lnTo>
                    <a:pt x="937" y="50"/>
                  </a:lnTo>
                  <a:lnTo>
                    <a:pt x="935" y="50"/>
                  </a:lnTo>
                  <a:lnTo>
                    <a:pt x="935" y="52"/>
                  </a:lnTo>
                  <a:lnTo>
                    <a:pt x="933" y="52"/>
                  </a:lnTo>
                  <a:lnTo>
                    <a:pt x="933" y="54"/>
                  </a:lnTo>
                  <a:lnTo>
                    <a:pt x="933" y="57"/>
                  </a:lnTo>
                  <a:lnTo>
                    <a:pt x="933" y="59"/>
                  </a:lnTo>
                  <a:lnTo>
                    <a:pt x="935" y="59"/>
                  </a:lnTo>
                  <a:lnTo>
                    <a:pt x="935" y="59"/>
                  </a:lnTo>
                  <a:lnTo>
                    <a:pt x="937" y="59"/>
                  </a:lnTo>
                  <a:lnTo>
                    <a:pt x="937" y="61"/>
                  </a:lnTo>
                  <a:lnTo>
                    <a:pt x="935" y="61"/>
                  </a:lnTo>
                  <a:lnTo>
                    <a:pt x="935" y="64"/>
                  </a:lnTo>
                  <a:lnTo>
                    <a:pt x="935" y="66"/>
                  </a:lnTo>
                  <a:lnTo>
                    <a:pt x="935" y="68"/>
                  </a:lnTo>
                  <a:lnTo>
                    <a:pt x="933" y="68"/>
                  </a:lnTo>
                  <a:lnTo>
                    <a:pt x="933" y="71"/>
                  </a:lnTo>
                  <a:lnTo>
                    <a:pt x="930" y="71"/>
                  </a:lnTo>
                  <a:lnTo>
                    <a:pt x="928" y="71"/>
                  </a:lnTo>
                  <a:lnTo>
                    <a:pt x="928" y="73"/>
                  </a:lnTo>
                  <a:lnTo>
                    <a:pt x="926" y="73"/>
                  </a:lnTo>
                  <a:lnTo>
                    <a:pt x="923" y="73"/>
                  </a:lnTo>
                  <a:lnTo>
                    <a:pt x="923" y="76"/>
                  </a:lnTo>
                  <a:lnTo>
                    <a:pt x="921" y="76"/>
                  </a:lnTo>
                  <a:lnTo>
                    <a:pt x="921" y="78"/>
                  </a:lnTo>
                  <a:lnTo>
                    <a:pt x="921" y="80"/>
                  </a:lnTo>
                  <a:lnTo>
                    <a:pt x="918" y="78"/>
                  </a:lnTo>
                  <a:lnTo>
                    <a:pt x="918" y="80"/>
                  </a:lnTo>
                  <a:lnTo>
                    <a:pt x="918" y="83"/>
                  </a:lnTo>
                  <a:lnTo>
                    <a:pt x="916" y="83"/>
                  </a:lnTo>
                  <a:lnTo>
                    <a:pt x="914" y="83"/>
                  </a:lnTo>
                  <a:lnTo>
                    <a:pt x="914" y="85"/>
                  </a:lnTo>
                  <a:lnTo>
                    <a:pt x="911" y="87"/>
                  </a:lnTo>
                  <a:lnTo>
                    <a:pt x="909" y="87"/>
                  </a:lnTo>
                  <a:lnTo>
                    <a:pt x="909" y="90"/>
                  </a:lnTo>
                  <a:lnTo>
                    <a:pt x="909" y="90"/>
                  </a:lnTo>
                  <a:lnTo>
                    <a:pt x="909" y="92"/>
                  </a:lnTo>
                  <a:lnTo>
                    <a:pt x="907" y="92"/>
                  </a:lnTo>
                  <a:lnTo>
                    <a:pt x="907" y="94"/>
                  </a:lnTo>
                  <a:lnTo>
                    <a:pt x="904" y="94"/>
                  </a:lnTo>
                  <a:lnTo>
                    <a:pt x="902" y="94"/>
                  </a:lnTo>
                  <a:lnTo>
                    <a:pt x="902" y="97"/>
                  </a:lnTo>
                  <a:lnTo>
                    <a:pt x="902" y="99"/>
                  </a:lnTo>
                  <a:lnTo>
                    <a:pt x="902" y="102"/>
                  </a:lnTo>
                  <a:lnTo>
                    <a:pt x="902" y="104"/>
                  </a:lnTo>
                  <a:lnTo>
                    <a:pt x="902" y="106"/>
                  </a:lnTo>
                  <a:lnTo>
                    <a:pt x="902" y="109"/>
                  </a:lnTo>
                  <a:lnTo>
                    <a:pt x="902" y="111"/>
                  </a:lnTo>
                  <a:lnTo>
                    <a:pt x="902" y="113"/>
                  </a:lnTo>
                  <a:lnTo>
                    <a:pt x="900" y="113"/>
                  </a:lnTo>
                  <a:lnTo>
                    <a:pt x="900" y="116"/>
                  </a:lnTo>
                  <a:lnTo>
                    <a:pt x="897" y="116"/>
                  </a:lnTo>
                  <a:lnTo>
                    <a:pt x="895" y="116"/>
                  </a:lnTo>
                  <a:lnTo>
                    <a:pt x="892" y="116"/>
                  </a:lnTo>
                  <a:lnTo>
                    <a:pt x="890" y="116"/>
                  </a:lnTo>
                  <a:lnTo>
                    <a:pt x="890" y="113"/>
                  </a:lnTo>
                  <a:lnTo>
                    <a:pt x="890" y="111"/>
                  </a:lnTo>
                  <a:lnTo>
                    <a:pt x="890" y="109"/>
                  </a:lnTo>
                  <a:lnTo>
                    <a:pt x="890" y="106"/>
                  </a:lnTo>
                  <a:lnTo>
                    <a:pt x="888" y="106"/>
                  </a:lnTo>
                  <a:lnTo>
                    <a:pt x="888" y="104"/>
                  </a:lnTo>
                  <a:lnTo>
                    <a:pt x="890" y="104"/>
                  </a:lnTo>
                  <a:lnTo>
                    <a:pt x="888" y="102"/>
                  </a:lnTo>
                  <a:lnTo>
                    <a:pt x="890" y="102"/>
                  </a:lnTo>
                  <a:lnTo>
                    <a:pt x="890" y="99"/>
                  </a:lnTo>
                  <a:lnTo>
                    <a:pt x="890" y="97"/>
                  </a:lnTo>
                  <a:lnTo>
                    <a:pt x="892" y="97"/>
                  </a:lnTo>
                  <a:lnTo>
                    <a:pt x="892" y="94"/>
                  </a:lnTo>
                  <a:lnTo>
                    <a:pt x="895" y="92"/>
                  </a:lnTo>
                  <a:lnTo>
                    <a:pt x="895" y="90"/>
                  </a:lnTo>
                  <a:lnTo>
                    <a:pt x="895" y="87"/>
                  </a:lnTo>
                  <a:lnTo>
                    <a:pt x="897" y="87"/>
                  </a:lnTo>
                  <a:lnTo>
                    <a:pt x="897" y="85"/>
                  </a:lnTo>
                  <a:lnTo>
                    <a:pt x="900" y="85"/>
                  </a:lnTo>
                  <a:lnTo>
                    <a:pt x="900" y="83"/>
                  </a:lnTo>
                  <a:lnTo>
                    <a:pt x="902" y="83"/>
                  </a:lnTo>
                  <a:lnTo>
                    <a:pt x="904" y="83"/>
                  </a:lnTo>
                  <a:lnTo>
                    <a:pt x="904" y="80"/>
                  </a:lnTo>
                  <a:lnTo>
                    <a:pt x="907" y="80"/>
                  </a:lnTo>
                  <a:lnTo>
                    <a:pt x="909" y="78"/>
                  </a:lnTo>
                  <a:lnTo>
                    <a:pt x="909" y="76"/>
                  </a:lnTo>
                  <a:lnTo>
                    <a:pt x="909" y="73"/>
                  </a:lnTo>
                  <a:lnTo>
                    <a:pt x="909" y="71"/>
                  </a:lnTo>
                  <a:lnTo>
                    <a:pt x="911" y="71"/>
                  </a:lnTo>
                  <a:lnTo>
                    <a:pt x="911" y="68"/>
                  </a:lnTo>
                  <a:lnTo>
                    <a:pt x="914" y="68"/>
                  </a:lnTo>
                  <a:lnTo>
                    <a:pt x="914" y="66"/>
                  </a:lnTo>
                  <a:lnTo>
                    <a:pt x="916" y="66"/>
                  </a:lnTo>
                  <a:lnTo>
                    <a:pt x="918" y="64"/>
                  </a:lnTo>
                  <a:lnTo>
                    <a:pt x="916" y="64"/>
                  </a:lnTo>
                  <a:lnTo>
                    <a:pt x="914" y="64"/>
                  </a:lnTo>
                  <a:lnTo>
                    <a:pt x="911" y="64"/>
                  </a:lnTo>
                  <a:lnTo>
                    <a:pt x="909" y="64"/>
                  </a:lnTo>
                  <a:lnTo>
                    <a:pt x="909" y="64"/>
                  </a:lnTo>
                  <a:lnTo>
                    <a:pt x="909" y="66"/>
                  </a:lnTo>
                  <a:lnTo>
                    <a:pt x="907" y="66"/>
                  </a:lnTo>
                  <a:lnTo>
                    <a:pt x="904" y="68"/>
                  </a:lnTo>
                  <a:lnTo>
                    <a:pt x="902" y="68"/>
                  </a:lnTo>
                  <a:lnTo>
                    <a:pt x="902" y="71"/>
                  </a:lnTo>
                  <a:lnTo>
                    <a:pt x="900" y="71"/>
                  </a:lnTo>
                  <a:lnTo>
                    <a:pt x="900" y="73"/>
                  </a:lnTo>
                  <a:lnTo>
                    <a:pt x="897" y="73"/>
                  </a:lnTo>
                  <a:lnTo>
                    <a:pt x="897" y="76"/>
                  </a:lnTo>
                  <a:lnTo>
                    <a:pt x="895" y="76"/>
                  </a:lnTo>
                  <a:lnTo>
                    <a:pt x="892" y="76"/>
                  </a:lnTo>
                  <a:lnTo>
                    <a:pt x="892" y="78"/>
                  </a:lnTo>
                  <a:lnTo>
                    <a:pt x="890" y="78"/>
                  </a:lnTo>
                  <a:lnTo>
                    <a:pt x="890" y="80"/>
                  </a:lnTo>
                  <a:lnTo>
                    <a:pt x="888" y="80"/>
                  </a:lnTo>
                  <a:lnTo>
                    <a:pt x="885" y="80"/>
                  </a:lnTo>
                  <a:lnTo>
                    <a:pt x="885" y="83"/>
                  </a:lnTo>
                  <a:lnTo>
                    <a:pt x="883" y="83"/>
                  </a:lnTo>
                  <a:lnTo>
                    <a:pt x="881" y="83"/>
                  </a:lnTo>
                  <a:lnTo>
                    <a:pt x="878" y="83"/>
                  </a:lnTo>
                  <a:lnTo>
                    <a:pt x="876" y="83"/>
                  </a:lnTo>
                  <a:lnTo>
                    <a:pt x="876" y="85"/>
                  </a:lnTo>
                  <a:lnTo>
                    <a:pt x="874" y="85"/>
                  </a:lnTo>
                  <a:lnTo>
                    <a:pt x="871" y="85"/>
                  </a:lnTo>
                  <a:lnTo>
                    <a:pt x="871" y="87"/>
                  </a:lnTo>
                  <a:lnTo>
                    <a:pt x="869" y="87"/>
                  </a:lnTo>
                  <a:lnTo>
                    <a:pt x="867" y="87"/>
                  </a:lnTo>
                  <a:lnTo>
                    <a:pt x="864" y="87"/>
                  </a:lnTo>
                  <a:lnTo>
                    <a:pt x="862" y="87"/>
                  </a:lnTo>
                  <a:lnTo>
                    <a:pt x="855" y="87"/>
                  </a:lnTo>
                  <a:lnTo>
                    <a:pt x="850" y="87"/>
                  </a:lnTo>
                  <a:lnTo>
                    <a:pt x="848" y="87"/>
                  </a:lnTo>
                  <a:lnTo>
                    <a:pt x="848" y="90"/>
                  </a:lnTo>
                  <a:lnTo>
                    <a:pt x="845" y="90"/>
                  </a:lnTo>
                  <a:lnTo>
                    <a:pt x="845" y="87"/>
                  </a:lnTo>
                  <a:lnTo>
                    <a:pt x="843" y="87"/>
                  </a:lnTo>
                  <a:lnTo>
                    <a:pt x="841" y="87"/>
                  </a:lnTo>
                  <a:lnTo>
                    <a:pt x="836" y="87"/>
                  </a:lnTo>
                  <a:lnTo>
                    <a:pt x="833" y="90"/>
                  </a:lnTo>
                  <a:lnTo>
                    <a:pt x="831" y="90"/>
                  </a:lnTo>
                  <a:lnTo>
                    <a:pt x="829" y="90"/>
                  </a:lnTo>
                  <a:lnTo>
                    <a:pt x="826" y="90"/>
                  </a:lnTo>
                  <a:lnTo>
                    <a:pt x="824" y="90"/>
                  </a:lnTo>
                  <a:lnTo>
                    <a:pt x="822" y="90"/>
                  </a:lnTo>
                  <a:lnTo>
                    <a:pt x="819" y="90"/>
                  </a:lnTo>
                  <a:lnTo>
                    <a:pt x="817" y="90"/>
                  </a:lnTo>
                  <a:lnTo>
                    <a:pt x="817" y="92"/>
                  </a:lnTo>
                  <a:lnTo>
                    <a:pt x="815" y="92"/>
                  </a:lnTo>
                  <a:lnTo>
                    <a:pt x="815" y="94"/>
                  </a:lnTo>
                  <a:lnTo>
                    <a:pt x="812" y="94"/>
                  </a:lnTo>
                  <a:lnTo>
                    <a:pt x="812" y="97"/>
                  </a:lnTo>
                  <a:lnTo>
                    <a:pt x="810" y="97"/>
                  </a:lnTo>
                  <a:lnTo>
                    <a:pt x="807" y="97"/>
                  </a:lnTo>
                  <a:lnTo>
                    <a:pt x="807" y="99"/>
                  </a:lnTo>
                  <a:lnTo>
                    <a:pt x="805" y="99"/>
                  </a:lnTo>
                  <a:lnTo>
                    <a:pt x="805" y="102"/>
                  </a:lnTo>
                  <a:lnTo>
                    <a:pt x="805" y="104"/>
                  </a:lnTo>
                  <a:lnTo>
                    <a:pt x="807" y="104"/>
                  </a:lnTo>
                  <a:lnTo>
                    <a:pt x="807" y="106"/>
                  </a:lnTo>
                  <a:lnTo>
                    <a:pt x="810" y="106"/>
                  </a:lnTo>
                  <a:lnTo>
                    <a:pt x="810" y="109"/>
                  </a:lnTo>
                  <a:lnTo>
                    <a:pt x="815" y="113"/>
                  </a:lnTo>
                  <a:lnTo>
                    <a:pt x="817" y="113"/>
                  </a:lnTo>
                  <a:lnTo>
                    <a:pt x="817" y="116"/>
                  </a:lnTo>
                  <a:lnTo>
                    <a:pt x="817" y="116"/>
                  </a:lnTo>
                  <a:lnTo>
                    <a:pt x="819" y="116"/>
                  </a:lnTo>
                  <a:lnTo>
                    <a:pt x="822" y="116"/>
                  </a:lnTo>
                  <a:lnTo>
                    <a:pt x="822" y="118"/>
                  </a:lnTo>
                  <a:lnTo>
                    <a:pt x="822" y="123"/>
                  </a:lnTo>
                  <a:lnTo>
                    <a:pt x="822" y="128"/>
                  </a:lnTo>
                  <a:lnTo>
                    <a:pt x="819" y="128"/>
                  </a:lnTo>
                  <a:lnTo>
                    <a:pt x="817" y="128"/>
                  </a:lnTo>
                  <a:lnTo>
                    <a:pt x="817" y="125"/>
                  </a:lnTo>
                  <a:lnTo>
                    <a:pt x="815" y="125"/>
                  </a:lnTo>
                  <a:lnTo>
                    <a:pt x="812" y="125"/>
                  </a:lnTo>
                  <a:lnTo>
                    <a:pt x="812" y="123"/>
                  </a:lnTo>
                  <a:lnTo>
                    <a:pt x="812" y="120"/>
                  </a:lnTo>
                  <a:lnTo>
                    <a:pt x="812" y="118"/>
                  </a:lnTo>
                  <a:lnTo>
                    <a:pt x="812" y="116"/>
                  </a:lnTo>
                  <a:lnTo>
                    <a:pt x="810" y="116"/>
                  </a:lnTo>
                  <a:lnTo>
                    <a:pt x="810" y="116"/>
                  </a:lnTo>
                  <a:lnTo>
                    <a:pt x="807" y="116"/>
                  </a:lnTo>
                  <a:lnTo>
                    <a:pt x="807" y="113"/>
                  </a:lnTo>
                  <a:lnTo>
                    <a:pt x="805" y="113"/>
                  </a:lnTo>
                  <a:lnTo>
                    <a:pt x="803" y="113"/>
                  </a:lnTo>
                  <a:lnTo>
                    <a:pt x="803" y="111"/>
                  </a:lnTo>
                  <a:lnTo>
                    <a:pt x="800" y="111"/>
                  </a:lnTo>
                  <a:lnTo>
                    <a:pt x="798" y="111"/>
                  </a:lnTo>
                  <a:lnTo>
                    <a:pt x="796" y="111"/>
                  </a:lnTo>
                  <a:lnTo>
                    <a:pt x="796" y="111"/>
                  </a:lnTo>
                  <a:lnTo>
                    <a:pt x="796" y="113"/>
                  </a:lnTo>
                  <a:lnTo>
                    <a:pt x="793" y="113"/>
                  </a:lnTo>
                  <a:lnTo>
                    <a:pt x="793" y="116"/>
                  </a:lnTo>
                  <a:lnTo>
                    <a:pt x="793" y="116"/>
                  </a:lnTo>
                  <a:lnTo>
                    <a:pt x="791" y="116"/>
                  </a:lnTo>
                  <a:lnTo>
                    <a:pt x="791" y="118"/>
                  </a:lnTo>
                  <a:lnTo>
                    <a:pt x="791" y="120"/>
                  </a:lnTo>
                  <a:lnTo>
                    <a:pt x="791" y="123"/>
                  </a:lnTo>
                  <a:lnTo>
                    <a:pt x="793" y="123"/>
                  </a:lnTo>
                  <a:lnTo>
                    <a:pt x="793" y="125"/>
                  </a:lnTo>
                  <a:lnTo>
                    <a:pt x="796" y="125"/>
                  </a:lnTo>
                  <a:lnTo>
                    <a:pt x="796" y="125"/>
                  </a:lnTo>
                  <a:lnTo>
                    <a:pt x="798" y="125"/>
                  </a:lnTo>
                  <a:lnTo>
                    <a:pt x="798" y="128"/>
                  </a:lnTo>
                  <a:lnTo>
                    <a:pt x="800" y="128"/>
                  </a:lnTo>
                  <a:lnTo>
                    <a:pt x="803" y="128"/>
                  </a:lnTo>
                  <a:lnTo>
                    <a:pt x="805" y="130"/>
                  </a:lnTo>
                  <a:lnTo>
                    <a:pt x="807" y="130"/>
                  </a:lnTo>
                  <a:lnTo>
                    <a:pt x="810" y="130"/>
                  </a:lnTo>
                  <a:lnTo>
                    <a:pt x="810" y="132"/>
                  </a:lnTo>
                  <a:lnTo>
                    <a:pt x="810" y="135"/>
                  </a:lnTo>
                  <a:lnTo>
                    <a:pt x="807" y="135"/>
                  </a:lnTo>
                  <a:lnTo>
                    <a:pt x="805" y="132"/>
                  </a:lnTo>
                  <a:lnTo>
                    <a:pt x="803" y="132"/>
                  </a:lnTo>
                  <a:lnTo>
                    <a:pt x="800" y="132"/>
                  </a:lnTo>
                  <a:lnTo>
                    <a:pt x="800" y="130"/>
                  </a:lnTo>
                  <a:lnTo>
                    <a:pt x="798" y="130"/>
                  </a:lnTo>
                  <a:lnTo>
                    <a:pt x="796" y="130"/>
                  </a:lnTo>
                  <a:lnTo>
                    <a:pt x="796" y="130"/>
                  </a:lnTo>
                  <a:lnTo>
                    <a:pt x="796" y="128"/>
                  </a:lnTo>
                  <a:lnTo>
                    <a:pt x="793" y="128"/>
                  </a:lnTo>
                  <a:lnTo>
                    <a:pt x="791" y="128"/>
                  </a:lnTo>
                  <a:lnTo>
                    <a:pt x="791" y="125"/>
                  </a:lnTo>
                  <a:lnTo>
                    <a:pt x="789" y="125"/>
                  </a:lnTo>
                  <a:lnTo>
                    <a:pt x="786" y="125"/>
                  </a:lnTo>
                  <a:lnTo>
                    <a:pt x="786" y="123"/>
                  </a:lnTo>
                  <a:lnTo>
                    <a:pt x="784" y="123"/>
                  </a:lnTo>
                  <a:lnTo>
                    <a:pt x="781" y="123"/>
                  </a:lnTo>
                  <a:lnTo>
                    <a:pt x="779" y="120"/>
                  </a:lnTo>
                  <a:lnTo>
                    <a:pt x="779" y="125"/>
                  </a:lnTo>
                  <a:lnTo>
                    <a:pt x="779" y="128"/>
                  </a:lnTo>
                  <a:lnTo>
                    <a:pt x="777" y="125"/>
                  </a:lnTo>
                  <a:lnTo>
                    <a:pt x="777" y="130"/>
                  </a:lnTo>
                  <a:lnTo>
                    <a:pt x="772" y="130"/>
                  </a:lnTo>
                  <a:lnTo>
                    <a:pt x="772" y="132"/>
                  </a:lnTo>
                  <a:lnTo>
                    <a:pt x="770" y="132"/>
                  </a:lnTo>
                  <a:lnTo>
                    <a:pt x="770" y="130"/>
                  </a:lnTo>
                  <a:lnTo>
                    <a:pt x="767" y="130"/>
                  </a:lnTo>
                  <a:lnTo>
                    <a:pt x="767" y="132"/>
                  </a:lnTo>
                  <a:lnTo>
                    <a:pt x="765" y="135"/>
                  </a:lnTo>
                  <a:lnTo>
                    <a:pt x="763" y="135"/>
                  </a:lnTo>
                  <a:lnTo>
                    <a:pt x="760" y="135"/>
                  </a:lnTo>
                  <a:lnTo>
                    <a:pt x="758" y="135"/>
                  </a:lnTo>
                  <a:lnTo>
                    <a:pt x="758" y="137"/>
                  </a:lnTo>
                  <a:lnTo>
                    <a:pt x="756" y="139"/>
                  </a:lnTo>
                  <a:lnTo>
                    <a:pt x="753" y="139"/>
                  </a:lnTo>
                  <a:lnTo>
                    <a:pt x="751" y="139"/>
                  </a:lnTo>
                  <a:lnTo>
                    <a:pt x="748" y="139"/>
                  </a:lnTo>
                  <a:lnTo>
                    <a:pt x="746" y="139"/>
                  </a:lnTo>
                  <a:lnTo>
                    <a:pt x="746" y="142"/>
                  </a:lnTo>
                  <a:lnTo>
                    <a:pt x="744" y="144"/>
                  </a:lnTo>
                  <a:lnTo>
                    <a:pt x="741" y="144"/>
                  </a:lnTo>
                  <a:lnTo>
                    <a:pt x="739" y="144"/>
                  </a:lnTo>
                  <a:lnTo>
                    <a:pt x="739" y="146"/>
                  </a:lnTo>
                  <a:lnTo>
                    <a:pt x="739" y="146"/>
                  </a:lnTo>
                  <a:lnTo>
                    <a:pt x="737" y="146"/>
                  </a:lnTo>
                  <a:lnTo>
                    <a:pt x="734" y="146"/>
                  </a:lnTo>
                  <a:lnTo>
                    <a:pt x="732" y="146"/>
                  </a:lnTo>
                  <a:lnTo>
                    <a:pt x="732" y="149"/>
                  </a:lnTo>
                  <a:lnTo>
                    <a:pt x="734" y="149"/>
                  </a:lnTo>
                  <a:lnTo>
                    <a:pt x="730" y="151"/>
                  </a:lnTo>
                  <a:lnTo>
                    <a:pt x="730" y="154"/>
                  </a:lnTo>
                  <a:lnTo>
                    <a:pt x="727" y="154"/>
                  </a:lnTo>
                  <a:lnTo>
                    <a:pt x="725" y="154"/>
                  </a:lnTo>
                  <a:lnTo>
                    <a:pt x="722" y="156"/>
                  </a:lnTo>
                  <a:lnTo>
                    <a:pt x="720" y="158"/>
                  </a:lnTo>
                  <a:lnTo>
                    <a:pt x="718" y="158"/>
                  </a:lnTo>
                  <a:lnTo>
                    <a:pt x="715" y="161"/>
                  </a:lnTo>
                  <a:lnTo>
                    <a:pt x="711" y="163"/>
                  </a:lnTo>
                  <a:lnTo>
                    <a:pt x="708" y="163"/>
                  </a:lnTo>
                  <a:lnTo>
                    <a:pt x="706" y="161"/>
                  </a:lnTo>
                  <a:lnTo>
                    <a:pt x="701" y="161"/>
                  </a:lnTo>
                  <a:lnTo>
                    <a:pt x="701" y="158"/>
                  </a:lnTo>
                  <a:lnTo>
                    <a:pt x="699" y="158"/>
                  </a:lnTo>
                  <a:lnTo>
                    <a:pt x="696" y="158"/>
                  </a:lnTo>
                  <a:lnTo>
                    <a:pt x="687" y="161"/>
                  </a:lnTo>
                  <a:lnTo>
                    <a:pt x="687" y="163"/>
                  </a:lnTo>
                  <a:lnTo>
                    <a:pt x="685" y="163"/>
                  </a:lnTo>
                  <a:lnTo>
                    <a:pt x="678" y="165"/>
                  </a:lnTo>
                  <a:lnTo>
                    <a:pt x="670" y="168"/>
                  </a:lnTo>
                  <a:lnTo>
                    <a:pt x="668" y="168"/>
                  </a:lnTo>
                  <a:lnTo>
                    <a:pt x="668" y="170"/>
                  </a:lnTo>
                  <a:lnTo>
                    <a:pt x="668" y="172"/>
                  </a:lnTo>
                  <a:lnTo>
                    <a:pt x="668" y="172"/>
                  </a:lnTo>
                  <a:lnTo>
                    <a:pt x="666" y="172"/>
                  </a:lnTo>
                  <a:lnTo>
                    <a:pt x="663" y="175"/>
                  </a:lnTo>
                  <a:lnTo>
                    <a:pt x="659" y="175"/>
                  </a:lnTo>
                  <a:lnTo>
                    <a:pt x="656" y="175"/>
                  </a:lnTo>
                  <a:lnTo>
                    <a:pt x="652" y="177"/>
                  </a:lnTo>
                  <a:lnTo>
                    <a:pt x="649" y="177"/>
                  </a:lnTo>
                  <a:lnTo>
                    <a:pt x="623" y="184"/>
                  </a:lnTo>
                  <a:lnTo>
                    <a:pt x="619" y="184"/>
                  </a:lnTo>
                  <a:lnTo>
                    <a:pt x="614" y="187"/>
                  </a:lnTo>
                  <a:lnTo>
                    <a:pt x="609" y="187"/>
                  </a:lnTo>
                  <a:lnTo>
                    <a:pt x="607" y="187"/>
                  </a:lnTo>
                  <a:lnTo>
                    <a:pt x="604" y="187"/>
                  </a:lnTo>
                  <a:lnTo>
                    <a:pt x="604" y="189"/>
                  </a:lnTo>
                  <a:lnTo>
                    <a:pt x="602" y="189"/>
                  </a:lnTo>
                  <a:lnTo>
                    <a:pt x="602" y="191"/>
                  </a:lnTo>
                  <a:lnTo>
                    <a:pt x="595" y="191"/>
                  </a:lnTo>
                  <a:lnTo>
                    <a:pt x="590" y="191"/>
                  </a:lnTo>
                  <a:lnTo>
                    <a:pt x="583" y="191"/>
                  </a:lnTo>
                  <a:lnTo>
                    <a:pt x="578" y="194"/>
                  </a:lnTo>
                  <a:lnTo>
                    <a:pt x="571" y="194"/>
                  </a:lnTo>
                  <a:lnTo>
                    <a:pt x="569" y="194"/>
                  </a:lnTo>
                  <a:lnTo>
                    <a:pt x="562" y="191"/>
                  </a:lnTo>
                  <a:lnTo>
                    <a:pt x="555" y="191"/>
                  </a:lnTo>
                  <a:lnTo>
                    <a:pt x="550" y="189"/>
                  </a:lnTo>
                  <a:lnTo>
                    <a:pt x="548" y="189"/>
                  </a:lnTo>
                  <a:lnTo>
                    <a:pt x="543" y="189"/>
                  </a:lnTo>
                  <a:lnTo>
                    <a:pt x="536" y="189"/>
                  </a:lnTo>
                  <a:lnTo>
                    <a:pt x="529" y="191"/>
                  </a:lnTo>
                  <a:lnTo>
                    <a:pt x="524" y="194"/>
                  </a:lnTo>
                  <a:lnTo>
                    <a:pt x="519" y="196"/>
                  </a:lnTo>
                  <a:lnTo>
                    <a:pt x="515" y="198"/>
                  </a:lnTo>
                  <a:lnTo>
                    <a:pt x="512" y="201"/>
                  </a:lnTo>
                  <a:lnTo>
                    <a:pt x="507" y="203"/>
                  </a:lnTo>
                  <a:lnTo>
                    <a:pt x="503" y="206"/>
                  </a:lnTo>
                  <a:lnTo>
                    <a:pt x="498" y="208"/>
                  </a:lnTo>
                  <a:lnTo>
                    <a:pt x="493" y="210"/>
                  </a:lnTo>
                  <a:lnTo>
                    <a:pt x="489" y="213"/>
                  </a:lnTo>
                  <a:lnTo>
                    <a:pt x="484" y="215"/>
                  </a:lnTo>
                  <a:lnTo>
                    <a:pt x="479" y="217"/>
                  </a:lnTo>
                  <a:lnTo>
                    <a:pt x="474" y="220"/>
                  </a:lnTo>
                  <a:lnTo>
                    <a:pt x="460" y="227"/>
                  </a:lnTo>
                  <a:lnTo>
                    <a:pt x="458" y="229"/>
                  </a:lnTo>
                  <a:lnTo>
                    <a:pt x="453" y="231"/>
                  </a:lnTo>
                  <a:lnTo>
                    <a:pt x="446" y="234"/>
                  </a:lnTo>
                  <a:lnTo>
                    <a:pt x="439" y="236"/>
                  </a:lnTo>
                  <a:lnTo>
                    <a:pt x="437" y="239"/>
                  </a:lnTo>
                  <a:lnTo>
                    <a:pt x="404" y="255"/>
                  </a:lnTo>
                  <a:lnTo>
                    <a:pt x="399" y="257"/>
                  </a:lnTo>
                  <a:lnTo>
                    <a:pt x="396" y="260"/>
                  </a:lnTo>
                  <a:lnTo>
                    <a:pt x="394" y="260"/>
                  </a:lnTo>
                  <a:lnTo>
                    <a:pt x="392" y="262"/>
                  </a:lnTo>
                  <a:lnTo>
                    <a:pt x="389" y="262"/>
                  </a:lnTo>
                  <a:lnTo>
                    <a:pt x="387" y="265"/>
                  </a:lnTo>
                  <a:lnTo>
                    <a:pt x="385" y="265"/>
                  </a:lnTo>
                  <a:lnTo>
                    <a:pt x="382" y="267"/>
                  </a:lnTo>
                  <a:lnTo>
                    <a:pt x="380" y="267"/>
                  </a:lnTo>
                  <a:lnTo>
                    <a:pt x="378" y="267"/>
                  </a:lnTo>
                  <a:lnTo>
                    <a:pt x="378" y="269"/>
                  </a:lnTo>
                  <a:lnTo>
                    <a:pt x="375" y="269"/>
                  </a:lnTo>
                  <a:lnTo>
                    <a:pt x="373" y="269"/>
                  </a:lnTo>
                  <a:lnTo>
                    <a:pt x="370" y="272"/>
                  </a:lnTo>
                  <a:lnTo>
                    <a:pt x="368" y="272"/>
                  </a:lnTo>
                  <a:lnTo>
                    <a:pt x="366" y="272"/>
                  </a:lnTo>
                  <a:lnTo>
                    <a:pt x="363" y="272"/>
                  </a:lnTo>
                  <a:lnTo>
                    <a:pt x="361" y="272"/>
                  </a:lnTo>
                  <a:lnTo>
                    <a:pt x="359" y="272"/>
                  </a:lnTo>
                  <a:lnTo>
                    <a:pt x="356" y="272"/>
                  </a:lnTo>
                  <a:lnTo>
                    <a:pt x="354" y="272"/>
                  </a:lnTo>
                  <a:lnTo>
                    <a:pt x="354" y="269"/>
                  </a:lnTo>
                  <a:lnTo>
                    <a:pt x="352" y="269"/>
                  </a:lnTo>
                  <a:lnTo>
                    <a:pt x="349" y="269"/>
                  </a:lnTo>
                  <a:lnTo>
                    <a:pt x="349" y="272"/>
                  </a:lnTo>
                  <a:lnTo>
                    <a:pt x="347" y="272"/>
                  </a:lnTo>
                  <a:lnTo>
                    <a:pt x="345" y="272"/>
                  </a:lnTo>
                  <a:lnTo>
                    <a:pt x="342" y="272"/>
                  </a:lnTo>
                  <a:lnTo>
                    <a:pt x="340" y="272"/>
                  </a:lnTo>
                  <a:lnTo>
                    <a:pt x="340" y="274"/>
                  </a:lnTo>
                  <a:lnTo>
                    <a:pt x="337" y="274"/>
                  </a:lnTo>
                  <a:lnTo>
                    <a:pt x="335" y="274"/>
                  </a:lnTo>
                  <a:lnTo>
                    <a:pt x="333" y="276"/>
                  </a:lnTo>
                  <a:lnTo>
                    <a:pt x="333" y="274"/>
                  </a:lnTo>
                  <a:lnTo>
                    <a:pt x="330" y="272"/>
                  </a:lnTo>
                  <a:lnTo>
                    <a:pt x="328" y="272"/>
                  </a:lnTo>
                  <a:lnTo>
                    <a:pt x="326" y="272"/>
                  </a:lnTo>
                  <a:lnTo>
                    <a:pt x="323" y="272"/>
                  </a:lnTo>
                  <a:lnTo>
                    <a:pt x="321" y="272"/>
                  </a:lnTo>
                  <a:lnTo>
                    <a:pt x="319" y="272"/>
                  </a:lnTo>
                  <a:lnTo>
                    <a:pt x="319" y="274"/>
                  </a:lnTo>
                  <a:lnTo>
                    <a:pt x="316" y="274"/>
                  </a:lnTo>
                  <a:lnTo>
                    <a:pt x="314" y="274"/>
                  </a:lnTo>
                  <a:lnTo>
                    <a:pt x="311" y="274"/>
                  </a:lnTo>
                  <a:lnTo>
                    <a:pt x="309" y="274"/>
                  </a:lnTo>
                  <a:lnTo>
                    <a:pt x="307" y="276"/>
                  </a:lnTo>
                  <a:lnTo>
                    <a:pt x="304" y="276"/>
                  </a:lnTo>
                  <a:lnTo>
                    <a:pt x="302" y="276"/>
                  </a:lnTo>
                  <a:lnTo>
                    <a:pt x="302" y="274"/>
                  </a:lnTo>
                  <a:lnTo>
                    <a:pt x="300" y="274"/>
                  </a:lnTo>
                  <a:lnTo>
                    <a:pt x="297" y="274"/>
                  </a:lnTo>
                  <a:lnTo>
                    <a:pt x="295" y="274"/>
                  </a:lnTo>
                  <a:lnTo>
                    <a:pt x="293" y="274"/>
                  </a:lnTo>
                  <a:lnTo>
                    <a:pt x="290" y="272"/>
                  </a:lnTo>
                  <a:lnTo>
                    <a:pt x="288" y="272"/>
                  </a:lnTo>
                  <a:lnTo>
                    <a:pt x="285" y="272"/>
                  </a:lnTo>
                  <a:lnTo>
                    <a:pt x="283" y="272"/>
                  </a:lnTo>
                  <a:lnTo>
                    <a:pt x="283" y="272"/>
                  </a:lnTo>
                  <a:lnTo>
                    <a:pt x="281" y="274"/>
                  </a:lnTo>
                  <a:lnTo>
                    <a:pt x="278" y="274"/>
                  </a:lnTo>
                  <a:lnTo>
                    <a:pt x="278" y="276"/>
                  </a:lnTo>
                  <a:lnTo>
                    <a:pt x="276" y="276"/>
                  </a:lnTo>
                  <a:lnTo>
                    <a:pt x="274" y="276"/>
                  </a:lnTo>
                  <a:lnTo>
                    <a:pt x="274" y="279"/>
                  </a:lnTo>
                  <a:lnTo>
                    <a:pt x="271" y="279"/>
                  </a:lnTo>
                  <a:lnTo>
                    <a:pt x="271" y="281"/>
                  </a:lnTo>
                  <a:lnTo>
                    <a:pt x="269" y="281"/>
                  </a:lnTo>
                  <a:lnTo>
                    <a:pt x="267" y="281"/>
                  </a:lnTo>
                  <a:lnTo>
                    <a:pt x="269" y="283"/>
                  </a:lnTo>
                  <a:lnTo>
                    <a:pt x="269" y="286"/>
                  </a:lnTo>
                  <a:lnTo>
                    <a:pt x="267" y="286"/>
                  </a:lnTo>
                  <a:lnTo>
                    <a:pt x="267" y="288"/>
                  </a:lnTo>
                  <a:lnTo>
                    <a:pt x="264" y="288"/>
                  </a:lnTo>
                  <a:lnTo>
                    <a:pt x="241" y="302"/>
                  </a:lnTo>
                  <a:lnTo>
                    <a:pt x="238" y="302"/>
                  </a:lnTo>
                  <a:lnTo>
                    <a:pt x="236" y="305"/>
                  </a:lnTo>
                  <a:lnTo>
                    <a:pt x="233" y="305"/>
                  </a:lnTo>
                  <a:lnTo>
                    <a:pt x="231" y="305"/>
                  </a:lnTo>
                  <a:lnTo>
                    <a:pt x="229" y="305"/>
                  </a:lnTo>
                  <a:lnTo>
                    <a:pt x="226" y="305"/>
                  </a:lnTo>
                  <a:lnTo>
                    <a:pt x="226" y="305"/>
                  </a:lnTo>
                  <a:lnTo>
                    <a:pt x="226" y="302"/>
                  </a:lnTo>
                  <a:lnTo>
                    <a:pt x="224" y="300"/>
                  </a:lnTo>
                  <a:lnTo>
                    <a:pt x="222" y="302"/>
                  </a:lnTo>
                  <a:lnTo>
                    <a:pt x="219" y="302"/>
                  </a:lnTo>
                  <a:lnTo>
                    <a:pt x="217" y="302"/>
                  </a:lnTo>
                  <a:lnTo>
                    <a:pt x="217" y="305"/>
                  </a:lnTo>
                  <a:lnTo>
                    <a:pt x="215" y="305"/>
                  </a:lnTo>
                  <a:lnTo>
                    <a:pt x="212" y="305"/>
                  </a:lnTo>
                  <a:lnTo>
                    <a:pt x="210" y="305"/>
                  </a:lnTo>
                  <a:lnTo>
                    <a:pt x="208" y="305"/>
                  </a:lnTo>
                  <a:lnTo>
                    <a:pt x="205" y="305"/>
                  </a:lnTo>
                  <a:lnTo>
                    <a:pt x="203" y="305"/>
                  </a:lnTo>
                  <a:lnTo>
                    <a:pt x="200" y="305"/>
                  </a:lnTo>
                  <a:lnTo>
                    <a:pt x="198" y="305"/>
                  </a:lnTo>
                  <a:lnTo>
                    <a:pt x="198" y="302"/>
                  </a:lnTo>
                  <a:lnTo>
                    <a:pt x="196" y="302"/>
                  </a:lnTo>
                  <a:lnTo>
                    <a:pt x="193" y="302"/>
                  </a:lnTo>
                  <a:lnTo>
                    <a:pt x="193" y="300"/>
                  </a:lnTo>
                  <a:lnTo>
                    <a:pt x="191" y="300"/>
                  </a:lnTo>
                  <a:lnTo>
                    <a:pt x="193" y="298"/>
                  </a:lnTo>
                  <a:lnTo>
                    <a:pt x="191" y="298"/>
                  </a:lnTo>
                  <a:lnTo>
                    <a:pt x="189" y="298"/>
                  </a:lnTo>
                  <a:lnTo>
                    <a:pt x="186" y="298"/>
                  </a:lnTo>
                  <a:lnTo>
                    <a:pt x="184" y="298"/>
                  </a:lnTo>
                  <a:lnTo>
                    <a:pt x="182" y="295"/>
                  </a:lnTo>
                  <a:lnTo>
                    <a:pt x="179" y="293"/>
                  </a:lnTo>
                  <a:lnTo>
                    <a:pt x="179" y="291"/>
                  </a:lnTo>
                  <a:lnTo>
                    <a:pt x="177" y="291"/>
                  </a:lnTo>
                  <a:lnTo>
                    <a:pt x="174" y="291"/>
                  </a:lnTo>
                  <a:lnTo>
                    <a:pt x="172" y="291"/>
                  </a:lnTo>
                  <a:lnTo>
                    <a:pt x="170" y="291"/>
                  </a:lnTo>
                  <a:lnTo>
                    <a:pt x="170" y="291"/>
                  </a:lnTo>
                  <a:lnTo>
                    <a:pt x="163" y="293"/>
                  </a:lnTo>
                  <a:lnTo>
                    <a:pt x="158" y="293"/>
                  </a:lnTo>
                  <a:lnTo>
                    <a:pt x="153" y="295"/>
                  </a:lnTo>
                  <a:lnTo>
                    <a:pt x="151" y="298"/>
                  </a:lnTo>
                  <a:lnTo>
                    <a:pt x="148" y="298"/>
                  </a:lnTo>
                  <a:lnTo>
                    <a:pt x="146" y="298"/>
                  </a:lnTo>
                  <a:lnTo>
                    <a:pt x="144" y="300"/>
                  </a:lnTo>
                  <a:lnTo>
                    <a:pt x="141" y="302"/>
                  </a:lnTo>
                  <a:lnTo>
                    <a:pt x="137" y="305"/>
                  </a:lnTo>
                  <a:lnTo>
                    <a:pt x="134" y="305"/>
                  </a:lnTo>
                  <a:lnTo>
                    <a:pt x="125" y="307"/>
                  </a:lnTo>
                  <a:lnTo>
                    <a:pt x="122" y="307"/>
                  </a:lnTo>
                  <a:lnTo>
                    <a:pt x="120" y="309"/>
                  </a:lnTo>
                  <a:lnTo>
                    <a:pt x="118" y="309"/>
                  </a:lnTo>
                  <a:lnTo>
                    <a:pt x="113" y="309"/>
                  </a:lnTo>
                  <a:lnTo>
                    <a:pt x="111" y="309"/>
                  </a:lnTo>
                  <a:lnTo>
                    <a:pt x="106" y="309"/>
                  </a:lnTo>
                  <a:lnTo>
                    <a:pt x="101" y="309"/>
                  </a:lnTo>
                  <a:lnTo>
                    <a:pt x="97" y="309"/>
                  </a:lnTo>
                  <a:lnTo>
                    <a:pt x="94" y="309"/>
                  </a:lnTo>
                  <a:lnTo>
                    <a:pt x="92" y="312"/>
                  </a:lnTo>
                  <a:lnTo>
                    <a:pt x="89" y="312"/>
                  </a:lnTo>
                  <a:lnTo>
                    <a:pt x="87" y="312"/>
                  </a:lnTo>
                  <a:lnTo>
                    <a:pt x="85" y="312"/>
                  </a:lnTo>
                  <a:lnTo>
                    <a:pt x="80" y="317"/>
                  </a:lnTo>
                  <a:lnTo>
                    <a:pt x="78" y="317"/>
                  </a:lnTo>
                  <a:lnTo>
                    <a:pt x="78" y="319"/>
                  </a:lnTo>
                  <a:lnTo>
                    <a:pt x="75" y="319"/>
                  </a:lnTo>
                  <a:lnTo>
                    <a:pt x="73" y="321"/>
                  </a:lnTo>
                  <a:lnTo>
                    <a:pt x="71" y="321"/>
                  </a:lnTo>
                  <a:lnTo>
                    <a:pt x="68" y="324"/>
                  </a:lnTo>
                  <a:lnTo>
                    <a:pt x="54" y="333"/>
                  </a:lnTo>
                  <a:lnTo>
                    <a:pt x="52" y="335"/>
                  </a:lnTo>
                  <a:lnTo>
                    <a:pt x="49" y="338"/>
                  </a:lnTo>
                  <a:lnTo>
                    <a:pt x="47" y="338"/>
                  </a:lnTo>
                  <a:lnTo>
                    <a:pt x="45" y="338"/>
                  </a:lnTo>
                  <a:lnTo>
                    <a:pt x="42" y="338"/>
                  </a:lnTo>
                  <a:lnTo>
                    <a:pt x="42" y="340"/>
                  </a:lnTo>
                  <a:lnTo>
                    <a:pt x="40" y="340"/>
                  </a:lnTo>
                  <a:lnTo>
                    <a:pt x="37" y="340"/>
                  </a:lnTo>
                  <a:lnTo>
                    <a:pt x="35" y="338"/>
                  </a:lnTo>
                  <a:lnTo>
                    <a:pt x="35" y="340"/>
                  </a:lnTo>
                  <a:lnTo>
                    <a:pt x="33" y="340"/>
                  </a:lnTo>
                  <a:lnTo>
                    <a:pt x="30" y="340"/>
                  </a:lnTo>
                  <a:lnTo>
                    <a:pt x="28" y="340"/>
                  </a:lnTo>
                  <a:lnTo>
                    <a:pt x="26" y="340"/>
                  </a:lnTo>
                  <a:lnTo>
                    <a:pt x="23" y="340"/>
                  </a:lnTo>
                  <a:lnTo>
                    <a:pt x="23" y="343"/>
                  </a:lnTo>
                  <a:lnTo>
                    <a:pt x="21" y="343"/>
                  </a:lnTo>
                  <a:lnTo>
                    <a:pt x="9" y="347"/>
                  </a:lnTo>
                  <a:lnTo>
                    <a:pt x="7" y="350"/>
                  </a:lnTo>
                  <a:lnTo>
                    <a:pt x="7" y="352"/>
                  </a:lnTo>
                  <a:lnTo>
                    <a:pt x="4" y="352"/>
                  </a:lnTo>
                  <a:lnTo>
                    <a:pt x="4" y="354"/>
                  </a:lnTo>
                  <a:lnTo>
                    <a:pt x="2" y="357"/>
                  </a:lnTo>
                  <a:lnTo>
                    <a:pt x="2" y="359"/>
                  </a:lnTo>
                  <a:lnTo>
                    <a:pt x="0" y="361"/>
                  </a:lnTo>
                  <a:lnTo>
                    <a:pt x="0" y="364"/>
                  </a:lnTo>
                  <a:lnTo>
                    <a:pt x="0" y="366"/>
                  </a:lnTo>
                  <a:lnTo>
                    <a:pt x="0" y="369"/>
                  </a:lnTo>
                  <a:lnTo>
                    <a:pt x="0" y="371"/>
                  </a:lnTo>
                  <a:lnTo>
                    <a:pt x="0" y="373"/>
                  </a:lnTo>
                  <a:lnTo>
                    <a:pt x="0" y="376"/>
                  </a:lnTo>
                  <a:lnTo>
                    <a:pt x="0" y="378"/>
                  </a:lnTo>
                  <a:lnTo>
                    <a:pt x="0" y="385"/>
                  </a:lnTo>
                  <a:lnTo>
                    <a:pt x="0" y="395"/>
                  </a:lnTo>
                  <a:lnTo>
                    <a:pt x="0" y="423"/>
                  </a:lnTo>
                  <a:lnTo>
                    <a:pt x="0" y="423"/>
                  </a:lnTo>
                  <a:lnTo>
                    <a:pt x="2" y="423"/>
                  </a:lnTo>
                  <a:lnTo>
                    <a:pt x="4" y="423"/>
                  </a:lnTo>
                  <a:lnTo>
                    <a:pt x="7" y="423"/>
                  </a:lnTo>
                  <a:lnTo>
                    <a:pt x="7" y="421"/>
                  </a:lnTo>
                  <a:lnTo>
                    <a:pt x="9" y="421"/>
                  </a:lnTo>
                  <a:lnTo>
                    <a:pt x="11" y="421"/>
                  </a:lnTo>
                  <a:lnTo>
                    <a:pt x="14" y="418"/>
                  </a:lnTo>
                  <a:lnTo>
                    <a:pt x="16" y="418"/>
                  </a:lnTo>
                  <a:lnTo>
                    <a:pt x="19" y="416"/>
                  </a:lnTo>
                  <a:lnTo>
                    <a:pt x="21" y="416"/>
                  </a:lnTo>
                  <a:lnTo>
                    <a:pt x="23" y="413"/>
                  </a:lnTo>
                  <a:lnTo>
                    <a:pt x="26" y="413"/>
                  </a:lnTo>
                  <a:lnTo>
                    <a:pt x="28" y="413"/>
                  </a:lnTo>
                  <a:lnTo>
                    <a:pt x="30" y="411"/>
                  </a:lnTo>
                  <a:lnTo>
                    <a:pt x="33" y="411"/>
                  </a:lnTo>
                  <a:lnTo>
                    <a:pt x="35" y="411"/>
                  </a:lnTo>
                  <a:lnTo>
                    <a:pt x="37" y="409"/>
                  </a:lnTo>
                  <a:lnTo>
                    <a:pt x="47" y="406"/>
                  </a:lnTo>
                  <a:lnTo>
                    <a:pt x="56" y="402"/>
                  </a:lnTo>
                  <a:lnTo>
                    <a:pt x="68" y="399"/>
                  </a:lnTo>
                  <a:lnTo>
                    <a:pt x="75" y="397"/>
                  </a:lnTo>
                  <a:lnTo>
                    <a:pt x="82" y="395"/>
                  </a:lnTo>
                  <a:lnTo>
                    <a:pt x="122" y="378"/>
                  </a:lnTo>
                  <a:lnTo>
                    <a:pt x="130" y="376"/>
                  </a:lnTo>
                  <a:lnTo>
                    <a:pt x="134" y="373"/>
                  </a:lnTo>
                  <a:lnTo>
                    <a:pt x="139" y="371"/>
                  </a:lnTo>
                  <a:lnTo>
                    <a:pt x="144" y="371"/>
                  </a:lnTo>
                  <a:lnTo>
                    <a:pt x="170" y="359"/>
                  </a:lnTo>
                  <a:lnTo>
                    <a:pt x="189" y="352"/>
                  </a:lnTo>
                  <a:lnTo>
                    <a:pt x="191" y="350"/>
                  </a:lnTo>
                  <a:lnTo>
                    <a:pt x="193" y="350"/>
                  </a:lnTo>
                  <a:lnTo>
                    <a:pt x="196" y="350"/>
                  </a:lnTo>
                  <a:lnTo>
                    <a:pt x="198" y="347"/>
                  </a:lnTo>
                  <a:lnTo>
                    <a:pt x="200" y="347"/>
                  </a:lnTo>
                  <a:lnTo>
                    <a:pt x="203" y="345"/>
                  </a:lnTo>
                  <a:lnTo>
                    <a:pt x="205" y="345"/>
                  </a:lnTo>
                  <a:lnTo>
                    <a:pt x="208" y="345"/>
                  </a:lnTo>
                  <a:lnTo>
                    <a:pt x="210" y="345"/>
                  </a:lnTo>
                  <a:lnTo>
                    <a:pt x="212" y="343"/>
                  </a:lnTo>
                  <a:lnTo>
                    <a:pt x="215" y="343"/>
                  </a:lnTo>
                  <a:lnTo>
                    <a:pt x="217" y="343"/>
                  </a:lnTo>
                  <a:lnTo>
                    <a:pt x="219" y="343"/>
                  </a:lnTo>
                  <a:lnTo>
                    <a:pt x="222" y="343"/>
                  </a:lnTo>
                  <a:lnTo>
                    <a:pt x="224" y="343"/>
                  </a:lnTo>
                  <a:lnTo>
                    <a:pt x="226" y="343"/>
                  </a:lnTo>
                  <a:lnTo>
                    <a:pt x="226" y="343"/>
                  </a:lnTo>
                  <a:lnTo>
                    <a:pt x="229" y="343"/>
                  </a:lnTo>
                  <a:lnTo>
                    <a:pt x="231" y="343"/>
                  </a:lnTo>
                  <a:lnTo>
                    <a:pt x="233" y="343"/>
                  </a:lnTo>
                  <a:lnTo>
                    <a:pt x="236" y="343"/>
                  </a:lnTo>
                  <a:lnTo>
                    <a:pt x="238" y="343"/>
                  </a:lnTo>
                  <a:lnTo>
                    <a:pt x="241" y="343"/>
                  </a:lnTo>
                  <a:lnTo>
                    <a:pt x="243" y="343"/>
                  </a:lnTo>
                  <a:lnTo>
                    <a:pt x="245" y="343"/>
                  </a:lnTo>
                  <a:lnTo>
                    <a:pt x="248" y="343"/>
                  </a:lnTo>
                  <a:lnTo>
                    <a:pt x="248" y="340"/>
                  </a:lnTo>
                  <a:lnTo>
                    <a:pt x="250" y="340"/>
                  </a:lnTo>
                  <a:lnTo>
                    <a:pt x="252" y="340"/>
                  </a:lnTo>
                  <a:lnTo>
                    <a:pt x="255" y="340"/>
                  </a:lnTo>
                  <a:lnTo>
                    <a:pt x="257" y="340"/>
                  </a:lnTo>
                  <a:lnTo>
                    <a:pt x="257" y="343"/>
                  </a:lnTo>
                  <a:lnTo>
                    <a:pt x="259" y="343"/>
                  </a:lnTo>
                  <a:lnTo>
                    <a:pt x="259" y="340"/>
                  </a:lnTo>
                  <a:lnTo>
                    <a:pt x="262" y="340"/>
                  </a:lnTo>
                  <a:lnTo>
                    <a:pt x="264" y="340"/>
                  </a:lnTo>
                  <a:lnTo>
                    <a:pt x="267" y="338"/>
                  </a:lnTo>
                  <a:lnTo>
                    <a:pt x="269" y="338"/>
                  </a:lnTo>
                  <a:lnTo>
                    <a:pt x="269" y="340"/>
                  </a:lnTo>
                  <a:lnTo>
                    <a:pt x="271" y="340"/>
                  </a:lnTo>
                  <a:lnTo>
                    <a:pt x="271" y="338"/>
                  </a:lnTo>
                  <a:lnTo>
                    <a:pt x="274" y="338"/>
                  </a:lnTo>
                  <a:lnTo>
                    <a:pt x="276" y="338"/>
                  </a:lnTo>
                  <a:lnTo>
                    <a:pt x="276" y="335"/>
                  </a:lnTo>
                  <a:lnTo>
                    <a:pt x="278" y="335"/>
                  </a:lnTo>
                  <a:lnTo>
                    <a:pt x="281" y="335"/>
                  </a:lnTo>
                  <a:lnTo>
                    <a:pt x="283" y="335"/>
                  </a:lnTo>
                  <a:lnTo>
                    <a:pt x="283" y="333"/>
                  </a:lnTo>
                  <a:lnTo>
                    <a:pt x="283" y="333"/>
                  </a:lnTo>
                  <a:lnTo>
                    <a:pt x="285" y="333"/>
                  </a:lnTo>
                  <a:lnTo>
                    <a:pt x="285" y="335"/>
                  </a:lnTo>
                  <a:lnTo>
                    <a:pt x="288" y="335"/>
                  </a:lnTo>
                  <a:lnTo>
                    <a:pt x="288" y="333"/>
                  </a:lnTo>
                  <a:lnTo>
                    <a:pt x="290" y="333"/>
                  </a:lnTo>
                  <a:lnTo>
                    <a:pt x="293" y="333"/>
                  </a:lnTo>
                  <a:lnTo>
                    <a:pt x="293" y="331"/>
                  </a:lnTo>
                  <a:lnTo>
                    <a:pt x="295" y="331"/>
                  </a:lnTo>
                  <a:lnTo>
                    <a:pt x="297" y="331"/>
                  </a:lnTo>
                  <a:lnTo>
                    <a:pt x="300" y="331"/>
                  </a:lnTo>
                  <a:lnTo>
                    <a:pt x="302" y="331"/>
                  </a:lnTo>
                  <a:lnTo>
                    <a:pt x="302" y="328"/>
                  </a:lnTo>
                  <a:lnTo>
                    <a:pt x="304" y="328"/>
                  </a:lnTo>
                  <a:lnTo>
                    <a:pt x="307" y="328"/>
                  </a:lnTo>
                  <a:lnTo>
                    <a:pt x="309" y="328"/>
                  </a:lnTo>
                  <a:lnTo>
                    <a:pt x="309" y="326"/>
                  </a:lnTo>
                  <a:lnTo>
                    <a:pt x="311" y="326"/>
                  </a:lnTo>
                  <a:lnTo>
                    <a:pt x="314" y="326"/>
                  </a:lnTo>
                  <a:lnTo>
                    <a:pt x="316" y="326"/>
                  </a:lnTo>
                  <a:lnTo>
                    <a:pt x="319" y="326"/>
                  </a:lnTo>
                  <a:lnTo>
                    <a:pt x="319" y="324"/>
                  </a:lnTo>
                  <a:lnTo>
                    <a:pt x="321" y="324"/>
                  </a:lnTo>
                  <a:lnTo>
                    <a:pt x="323" y="324"/>
                  </a:lnTo>
                  <a:lnTo>
                    <a:pt x="326" y="324"/>
                  </a:lnTo>
                  <a:lnTo>
                    <a:pt x="326" y="321"/>
                  </a:lnTo>
                  <a:lnTo>
                    <a:pt x="328" y="321"/>
                  </a:lnTo>
                  <a:lnTo>
                    <a:pt x="330" y="321"/>
                  </a:lnTo>
                  <a:lnTo>
                    <a:pt x="333" y="321"/>
                  </a:lnTo>
                  <a:lnTo>
                    <a:pt x="335" y="321"/>
                  </a:lnTo>
                  <a:lnTo>
                    <a:pt x="335" y="319"/>
                  </a:lnTo>
                  <a:lnTo>
                    <a:pt x="337" y="319"/>
                  </a:lnTo>
                  <a:lnTo>
                    <a:pt x="340" y="319"/>
                  </a:lnTo>
                  <a:lnTo>
                    <a:pt x="340" y="317"/>
                  </a:lnTo>
                  <a:lnTo>
                    <a:pt x="340" y="317"/>
                  </a:lnTo>
                  <a:lnTo>
                    <a:pt x="342" y="317"/>
                  </a:lnTo>
                  <a:lnTo>
                    <a:pt x="345" y="317"/>
                  </a:lnTo>
                  <a:lnTo>
                    <a:pt x="347" y="317"/>
                  </a:lnTo>
                  <a:lnTo>
                    <a:pt x="347" y="314"/>
                  </a:lnTo>
                  <a:lnTo>
                    <a:pt x="349" y="314"/>
                  </a:lnTo>
                  <a:lnTo>
                    <a:pt x="352" y="314"/>
                  </a:lnTo>
                  <a:lnTo>
                    <a:pt x="354" y="314"/>
                  </a:lnTo>
                  <a:lnTo>
                    <a:pt x="356" y="314"/>
                  </a:lnTo>
                  <a:lnTo>
                    <a:pt x="356" y="312"/>
                  </a:lnTo>
                  <a:lnTo>
                    <a:pt x="359" y="312"/>
                  </a:lnTo>
                  <a:lnTo>
                    <a:pt x="361" y="312"/>
                  </a:lnTo>
                  <a:lnTo>
                    <a:pt x="363" y="312"/>
                  </a:lnTo>
                  <a:lnTo>
                    <a:pt x="366" y="309"/>
                  </a:lnTo>
                  <a:lnTo>
                    <a:pt x="368" y="309"/>
                  </a:lnTo>
                  <a:lnTo>
                    <a:pt x="370" y="309"/>
                  </a:lnTo>
                  <a:lnTo>
                    <a:pt x="370" y="307"/>
                  </a:lnTo>
                  <a:lnTo>
                    <a:pt x="373" y="307"/>
                  </a:lnTo>
                  <a:lnTo>
                    <a:pt x="375" y="307"/>
                  </a:lnTo>
                  <a:lnTo>
                    <a:pt x="375" y="305"/>
                  </a:lnTo>
                  <a:lnTo>
                    <a:pt x="378" y="305"/>
                  </a:lnTo>
                  <a:lnTo>
                    <a:pt x="380" y="305"/>
                  </a:lnTo>
                  <a:lnTo>
                    <a:pt x="382" y="305"/>
                  </a:lnTo>
                  <a:lnTo>
                    <a:pt x="382" y="302"/>
                  </a:lnTo>
                  <a:lnTo>
                    <a:pt x="385" y="302"/>
                  </a:lnTo>
                  <a:lnTo>
                    <a:pt x="387" y="302"/>
                  </a:lnTo>
                  <a:lnTo>
                    <a:pt x="389" y="300"/>
                  </a:lnTo>
                  <a:lnTo>
                    <a:pt x="392" y="300"/>
                  </a:lnTo>
                  <a:lnTo>
                    <a:pt x="394" y="300"/>
                  </a:lnTo>
                  <a:lnTo>
                    <a:pt x="396" y="300"/>
                  </a:lnTo>
                  <a:lnTo>
                    <a:pt x="396" y="298"/>
                  </a:lnTo>
                  <a:lnTo>
                    <a:pt x="396" y="298"/>
                  </a:lnTo>
                  <a:lnTo>
                    <a:pt x="399" y="298"/>
                  </a:lnTo>
                  <a:lnTo>
                    <a:pt x="401" y="298"/>
                  </a:lnTo>
                  <a:lnTo>
                    <a:pt x="404" y="298"/>
                  </a:lnTo>
                  <a:lnTo>
                    <a:pt x="404" y="295"/>
                  </a:lnTo>
                  <a:lnTo>
                    <a:pt x="408" y="295"/>
                  </a:lnTo>
                  <a:lnTo>
                    <a:pt x="411" y="293"/>
                  </a:lnTo>
                  <a:lnTo>
                    <a:pt x="413" y="293"/>
                  </a:lnTo>
                  <a:lnTo>
                    <a:pt x="415" y="293"/>
                  </a:lnTo>
                  <a:lnTo>
                    <a:pt x="418" y="291"/>
                  </a:lnTo>
                  <a:lnTo>
                    <a:pt x="420" y="291"/>
                  </a:lnTo>
                  <a:lnTo>
                    <a:pt x="422" y="291"/>
                  </a:lnTo>
                  <a:lnTo>
                    <a:pt x="422" y="288"/>
                  </a:lnTo>
                  <a:lnTo>
                    <a:pt x="425" y="288"/>
                  </a:lnTo>
                  <a:lnTo>
                    <a:pt x="427" y="288"/>
                  </a:lnTo>
                  <a:lnTo>
                    <a:pt x="430" y="288"/>
                  </a:lnTo>
                  <a:lnTo>
                    <a:pt x="432" y="288"/>
                  </a:lnTo>
                  <a:lnTo>
                    <a:pt x="432" y="286"/>
                  </a:lnTo>
                  <a:lnTo>
                    <a:pt x="434" y="286"/>
                  </a:lnTo>
                  <a:lnTo>
                    <a:pt x="437" y="286"/>
                  </a:lnTo>
                  <a:lnTo>
                    <a:pt x="439" y="286"/>
                  </a:lnTo>
                  <a:lnTo>
                    <a:pt x="441" y="286"/>
                  </a:lnTo>
                  <a:lnTo>
                    <a:pt x="444" y="286"/>
                  </a:lnTo>
                  <a:lnTo>
                    <a:pt x="446" y="283"/>
                  </a:lnTo>
                  <a:lnTo>
                    <a:pt x="448" y="283"/>
                  </a:lnTo>
                  <a:lnTo>
                    <a:pt x="451" y="283"/>
                  </a:lnTo>
                  <a:lnTo>
                    <a:pt x="453" y="283"/>
                  </a:lnTo>
                  <a:lnTo>
                    <a:pt x="456" y="281"/>
                  </a:lnTo>
                  <a:lnTo>
                    <a:pt x="456" y="281"/>
                  </a:lnTo>
                  <a:lnTo>
                    <a:pt x="458" y="281"/>
                  </a:lnTo>
                  <a:lnTo>
                    <a:pt x="460" y="281"/>
                  </a:lnTo>
                  <a:lnTo>
                    <a:pt x="460" y="283"/>
                  </a:lnTo>
                  <a:lnTo>
                    <a:pt x="463" y="283"/>
                  </a:lnTo>
                  <a:lnTo>
                    <a:pt x="463" y="281"/>
                  </a:lnTo>
                  <a:lnTo>
                    <a:pt x="465" y="281"/>
                  </a:lnTo>
                  <a:lnTo>
                    <a:pt x="472" y="279"/>
                  </a:lnTo>
                  <a:lnTo>
                    <a:pt x="477" y="276"/>
                  </a:lnTo>
                  <a:lnTo>
                    <a:pt x="479" y="274"/>
                  </a:lnTo>
                  <a:lnTo>
                    <a:pt x="482" y="274"/>
                  </a:lnTo>
                  <a:lnTo>
                    <a:pt x="484" y="274"/>
                  </a:lnTo>
                  <a:lnTo>
                    <a:pt x="489" y="272"/>
                  </a:lnTo>
                  <a:lnTo>
                    <a:pt x="491" y="269"/>
                  </a:lnTo>
                  <a:lnTo>
                    <a:pt x="493" y="269"/>
                  </a:lnTo>
                  <a:lnTo>
                    <a:pt x="496" y="269"/>
                  </a:lnTo>
                  <a:lnTo>
                    <a:pt x="498" y="267"/>
                  </a:lnTo>
                  <a:lnTo>
                    <a:pt x="500" y="267"/>
                  </a:lnTo>
                  <a:lnTo>
                    <a:pt x="503" y="267"/>
                  </a:lnTo>
                  <a:lnTo>
                    <a:pt x="503" y="265"/>
                  </a:lnTo>
                  <a:lnTo>
                    <a:pt x="505" y="265"/>
                  </a:lnTo>
                  <a:lnTo>
                    <a:pt x="507" y="265"/>
                  </a:lnTo>
                  <a:lnTo>
                    <a:pt x="510" y="265"/>
                  </a:lnTo>
                  <a:lnTo>
                    <a:pt x="510" y="262"/>
                  </a:lnTo>
                  <a:lnTo>
                    <a:pt x="512" y="262"/>
                  </a:lnTo>
                  <a:lnTo>
                    <a:pt x="512" y="262"/>
                  </a:lnTo>
                  <a:lnTo>
                    <a:pt x="515" y="260"/>
                  </a:lnTo>
                  <a:lnTo>
                    <a:pt x="517" y="260"/>
                  </a:lnTo>
                  <a:lnTo>
                    <a:pt x="519" y="260"/>
                  </a:lnTo>
                  <a:lnTo>
                    <a:pt x="522" y="260"/>
                  </a:lnTo>
                  <a:lnTo>
                    <a:pt x="524" y="257"/>
                  </a:lnTo>
                  <a:lnTo>
                    <a:pt x="526" y="257"/>
                  </a:lnTo>
                  <a:lnTo>
                    <a:pt x="529" y="257"/>
                  </a:lnTo>
                  <a:lnTo>
                    <a:pt x="529" y="255"/>
                  </a:lnTo>
                  <a:lnTo>
                    <a:pt x="531" y="255"/>
                  </a:lnTo>
                  <a:lnTo>
                    <a:pt x="533" y="255"/>
                  </a:lnTo>
                  <a:lnTo>
                    <a:pt x="536" y="253"/>
                  </a:lnTo>
                  <a:lnTo>
                    <a:pt x="538" y="253"/>
                  </a:lnTo>
                  <a:lnTo>
                    <a:pt x="541" y="253"/>
                  </a:lnTo>
                  <a:lnTo>
                    <a:pt x="543" y="250"/>
                  </a:lnTo>
                  <a:lnTo>
                    <a:pt x="545" y="250"/>
                  </a:lnTo>
                  <a:lnTo>
                    <a:pt x="552" y="248"/>
                  </a:lnTo>
                  <a:lnTo>
                    <a:pt x="557" y="246"/>
                  </a:lnTo>
                  <a:lnTo>
                    <a:pt x="562" y="243"/>
                  </a:lnTo>
                  <a:lnTo>
                    <a:pt x="567" y="241"/>
                  </a:lnTo>
                  <a:lnTo>
                    <a:pt x="569" y="241"/>
                  </a:lnTo>
                  <a:lnTo>
                    <a:pt x="574" y="239"/>
                  </a:lnTo>
                  <a:lnTo>
                    <a:pt x="581" y="236"/>
                  </a:lnTo>
                  <a:lnTo>
                    <a:pt x="585" y="234"/>
                  </a:lnTo>
                  <a:lnTo>
                    <a:pt x="590" y="234"/>
                  </a:lnTo>
                  <a:lnTo>
                    <a:pt x="595" y="231"/>
                  </a:lnTo>
                  <a:lnTo>
                    <a:pt x="600" y="229"/>
                  </a:lnTo>
                  <a:lnTo>
                    <a:pt x="604" y="229"/>
                  </a:lnTo>
                  <a:lnTo>
                    <a:pt x="607" y="229"/>
                  </a:lnTo>
                  <a:lnTo>
                    <a:pt x="609" y="229"/>
                  </a:lnTo>
                  <a:lnTo>
                    <a:pt x="611" y="229"/>
                  </a:lnTo>
                  <a:lnTo>
                    <a:pt x="611" y="227"/>
                  </a:lnTo>
                  <a:lnTo>
                    <a:pt x="616" y="227"/>
                  </a:lnTo>
                  <a:lnTo>
                    <a:pt x="621" y="224"/>
                  </a:lnTo>
                  <a:lnTo>
                    <a:pt x="623" y="222"/>
                  </a:lnTo>
                  <a:lnTo>
                    <a:pt x="626" y="222"/>
                  </a:lnTo>
                  <a:lnTo>
                    <a:pt x="626" y="222"/>
                  </a:lnTo>
                  <a:lnTo>
                    <a:pt x="628" y="220"/>
                  </a:lnTo>
                  <a:lnTo>
                    <a:pt x="630" y="220"/>
                  </a:lnTo>
                  <a:lnTo>
                    <a:pt x="633" y="217"/>
                  </a:lnTo>
                  <a:lnTo>
                    <a:pt x="635" y="217"/>
                  </a:lnTo>
                  <a:lnTo>
                    <a:pt x="637" y="217"/>
                  </a:lnTo>
                  <a:lnTo>
                    <a:pt x="640" y="215"/>
                  </a:lnTo>
                  <a:lnTo>
                    <a:pt x="644" y="215"/>
                  </a:lnTo>
                  <a:lnTo>
                    <a:pt x="647" y="213"/>
                  </a:lnTo>
                  <a:lnTo>
                    <a:pt x="649" y="213"/>
                  </a:lnTo>
                  <a:lnTo>
                    <a:pt x="652" y="213"/>
                  </a:lnTo>
                  <a:lnTo>
                    <a:pt x="654" y="213"/>
                  </a:lnTo>
                  <a:lnTo>
                    <a:pt x="654" y="210"/>
                  </a:lnTo>
                  <a:lnTo>
                    <a:pt x="656" y="210"/>
                  </a:lnTo>
                  <a:lnTo>
                    <a:pt x="659" y="210"/>
                  </a:lnTo>
                  <a:lnTo>
                    <a:pt x="661" y="210"/>
                  </a:lnTo>
                  <a:lnTo>
                    <a:pt x="663" y="210"/>
                  </a:lnTo>
                  <a:lnTo>
                    <a:pt x="666" y="208"/>
                  </a:lnTo>
                  <a:lnTo>
                    <a:pt x="668" y="208"/>
                  </a:lnTo>
                  <a:lnTo>
                    <a:pt x="670" y="208"/>
                  </a:lnTo>
                  <a:lnTo>
                    <a:pt x="673" y="208"/>
                  </a:lnTo>
                  <a:lnTo>
                    <a:pt x="675" y="206"/>
                  </a:lnTo>
                  <a:lnTo>
                    <a:pt x="678" y="206"/>
                  </a:lnTo>
                  <a:lnTo>
                    <a:pt x="680" y="203"/>
                  </a:lnTo>
                  <a:lnTo>
                    <a:pt x="682" y="203"/>
                  </a:lnTo>
                  <a:lnTo>
                    <a:pt x="685" y="203"/>
                  </a:lnTo>
                  <a:lnTo>
                    <a:pt x="687" y="203"/>
                  </a:lnTo>
                  <a:lnTo>
                    <a:pt x="687" y="201"/>
                  </a:lnTo>
                  <a:lnTo>
                    <a:pt x="689" y="201"/>
                  </a:lnTo>
                  <a:lnTo>
                    <a:pt x="692" y="201"/>
                  </a:lnTo>
                  <a:lnTo>
                    <a:pt x="694" y="198"/>
                  </a:lnTo>
                  <a:lnTo>
                    <a:pt x="696" y="198"/>
                  </a:lnTo>
                  <a:lnTo>
                    <a:pt x="701" y="196"/>
                  </a:lnTo>
                  <a:lnTo>
                    <a:pt x="704" y="196"/>
                  </a:lnTo>
                  <a:lnTo>
                    <a:pt x="706" y="196"/>
                  </a:lnTo>
                  <a:lnTo>
                    <a:pt x="708" y="196"/>
                  </a:lnTo>
                  <a:lnTo>
                    <a:pt x="713" y="194"/>
                  </a:lnTo>
                  <a:lnTo>
                    <a:pt x="715" y="194"/>
                  </a:lnTo>
                  <a:lnTo>
                    <a:pt x="720" y="191"/>
                  </a:lnTo>
                  <a:lnTo>
                    <a:pt x="722" y="191"/>
                  </a:lnTo>
                  <a:lnTo>
                    <a:pt x="725" y="191"/>
                  </a:lnTo>
                  <a:lnTo>
                    <a:pt x="727" y="189"/>
                  </a:lnTo>
                  <a:lnTo>
                    <a:pt x="730" y="189"/>
                  </a:lnTo>
                  <a:lnTo>
                    <a:pt x="732" y="189"/>
                  </a:lnTo>
                  <a:lnTo>
                    <a:pt x="734" y="189"/>
                  </a:lnTo>
                  <a:lnTo>
                    <a:pt x="737" y="189"/>
                  </a:lnTo>
                  <a:lnTo>
                    <a:pt x="737" y="187"/>
                  </a:lnTo>
                  <a:lnTo>
                    <a:pt x="739" y="187"/>
                  </a:lnTo>
                  <a:lnTo>
                    <a:pt x="739" y="187"/>
                  </a:lnTo>
                  <a:lnTo>
                    <a:pt x="741" y="187"/>
                  </a:lnTo>
                  <a:lnTo>
                    <a:pt x="744" y="184"/>
                  </a:lnTo>
                  <a:lnTo>
                    <a:pt x="746" y="184"/>
                  </a:lnTo>
                  <a:lnTo>
                    <a:pt x="748" y="184"/>
                  </a:lnTo>
                  <a:lnTo>
                    <a:pt x="751" y="182"/>
                  </a:lnTo>
                  <a:lnTo>
                    <a:pt x="753" y="182"/>
                  </a:lnTo>
                  <a:lnTo>
                    <a:pt x="756" y="182"/>
                  </a:lnTo>
                  <a:lnTo>
                    <a:pt x="758" y="182"/>
                  </a:lnTo>
                  <a:lnTo>
                    <a:pt x="760" y="182"/>
                  </a:lnTo>
                  <a:lnTo>
                    <a:pt x="763" y="180"/>
                  </a:lnTo>
                  <a:lnTo>
                    <a:pt x="770" y="180"/>
                  </a:lnTo>
                  <a:lnTo>
                    <a:pt x="779" y="180"/>
                  </a:lnTo>
                  <a:lnTo>
                    <a:pt x="781" y="180"/>
                  </a:lnTo>
                  <a:lnTo>
                    <a:pt x="781" y="177"/>
                  </a:lnTo>
                  <a:lnTo>
                    <a:pt x="784" y="177"/>
                  </a:lnTo>
                  <a:lnTo>
                    <a:pt x="786" y="177"/>
                  </a:lnTo>
                  <a:lnTo>
                    <a:pt x="789" y="177"/>
                  </a:lnTo>
                  <a:lnTo>
                    <a:pt x="791" y="177"/>
                  </a:lnTo>
                  <a:lnTo>
                    <a:pt x="793" y="177"/>
                  </a:lnTo>
                  <a:lnTo>
                    <a:pt x="796" y="177"/>
                  </a:lnTo>
                  <a:lnTo>
                    <a:pt x="796" y="175"/>
                  </a:lnTo>
                  <a:lnTo>
                    <a:pt x="796" y="175"/>
                  </a:lnTo>
                  <a:lnTo>
                    <a:pt x="798" y="175"/>
                  </a:lnTo>
                  <a:lnTo>
                    <a:pt x="800" y="175"/>
                  </a:lnTo>
                  <a:lnTo>
                    <a:pt x="803" y="175"/>
                  </a:lnTo>
                  <a:lnTo>
                    <a:pt x="805" y="175"/>
                  </a:lnTo>
                  <a:lnTo>
                    <a:pt x="807" y="175"/>
                  </a:lnTo>
                  <a:lnTo>
                    <a:pt x="807" y="172"/>
                  </a:lnTo>
                  <a:lnTo>
                    <a:pt x="810" y="172"/>
                  </a:lnTo>
                  <a:lnTo>
                    <a:pt x="812" y="172"/>
                  </a:lnTo>
                  <a:lnTo>
                    <a:pt x="815" y="172"/>
                  </a:lnTo>
                  <a:lnTo>
                    <a:pt x="817" y="172"/>
                  </a:lnTo>
                  <a:lnTo>
                    <a:pt x="819" y="172"/>
                  </a:lnTo>
                  <a:lnTo>
                    <a:pt x="822" y="172"/>
                  </a:lnTo>
                  <a:lnTo>
                    <a:pt x="824" y="172"/>
                  </a:lnTo>
                  <a:lnTo>
                    <a:pt x="826" y="172"/>
                  </a:lnTo>
                  <a:lnTo>
                    <a:pt x="829" y="172"/>
                  </a:lnTo>
                  <a:lnTo>
                    <a:pt x="831" y="172"/>
                  </a:lnTo>
                  <a:lnTo>
                    <a:pt x="833" y="172"/>
                  </a:lnTo>
                  <a:lnTo>
                    <a:pt x="833" y="170"/>
                  </a:lnTo>
                  <a:lnTo>
                    <a:pt x="836" y="170"/>
                  </a:lnTo>
                  <a:lnTo>
                    <a:pt x="838" y="170"/>
                  </a:lnTo>
                  <a:lnTo>
                    <a:pt x="841" y="170"/>
                  </a:lnTo>
                  <a:lnTo>
                    <a:pt x="843" y="168"/>
                  </a:lnTo>
                  <a:lnTo>
                    <a:pt x="855" y="165"/>
                  </a:lnTo>
                  <a:lnTo>
                    <a:pt x="857" y="165"/>
                  </a:lnTo>
                  <a:lnTo>
                    <a:pt x="859" y="165"/>
                  </a:lnTo>
                  <a:lnTo>
                    <a:pt x="862" y="165"/>
                  </a:lnTo>
                  <a:lnTo>
                    <a:pt x="864" y="165"/>
                  </a:lnTo>
                  <a:lnTo>
                    <a:pt x="867" y="165"/>
                  </a:lnTo>
                  <a:lnTo>
                    <a:pt x="867" y="163"/>
                  </a:lnTo>
                  <a:lnTo>
                    <a:pt x="869" y="163"/>
                  </a:lnTo>
                  <a:lnTo>
                    <a:pt x="871" y="163"/>
                  </a:lnTo>
                  <a:lnTo>
                    <a:pt x="874" y="163"/>
                  </a:lnTo>
                  <a:lnTo>
                    <a:pt x="876" y="163"/>
                  </a:lnTo>
                  <a:lnTo>
                    <a:pt x="878" y="163"/>
                  </a:lnTo>
                  <a:lnTo>
                    <a:pt x="881" y="161"/>
                  </a:lnTo>
                  <a:lnTo>
                    <a:pt x="883" y="161"/>
                  </a:lnTo>
                  <a:lnTo>
                    <a:pt x="885" y="161"/>
                  </a:lnTo>
                  <a:lnTo>
                    <a:pt x="888" y="161"/>
                  </a:lnTo>
                  <a:lnTo>
                    <a:pt x="890" y="161"/>
                  </a:lnTo>
                  <a:lnTo>
                    <a:pt x="892" y="158"/>
                  </a:lnTo>
                  <a:lnTo>
                    <a:pt x="895" y="158"/>
                  </a:lnTo>
                  <a:lnTo>
                    <a:pt x="897" y="158"/>
                  </a:lnTo>
                  <a:lnTo>
                    <a:pt x="900" y="158"/>
                  </a:lnTo>
                  <a:lnTo>
                    <a:pt x="902" y="158"/>
                  </a:lnTo>
                  <a:lnTo>
                    <a:pt x="904" y="158"/>
                  </a:lnTo>
                  <a:lnTo>
                    <a:pt x="907" y="158"/>
                  </a:lnTo>
                  <a:lnTo>
                    <a:pt x="909" y="156"/>
                  </a:lnTo>
                  <a:lnTo>
                    <a:pt x="911" y="156"/>
                  </a:lnTo>
                  <a:lnTo>
                    <a:pt x="914" y="156"/>
                  </a:lnTo>
                  <a:lnTo>
                    <a:pt x="916" y="156"/>
                  </a:lnTo>
                  <a:lnTo>
                    <a:pt x="918" y="154"/>
                  </a:lnTo>
                  <a:lnTo>
                    <a:pt x="921" y="154"/>
                  </a:lnTo>
                  <a:lnTo>
                    <a:pt x="923" y="154"/>
                  </a:lnTo>
                  <a:lnTo>
                    <a:pt x="926" y="154"/>
                  </a:lnTo>
                  <a:lnTo>
                    <a:pt x="928" y="154"/>
                  </a:lnTo>
                  <a:lnTo>
                    <a:pt x="930" y="151"/>
                  </a:lnTo>
                  <a:lnTo>
                    <a:pt x="933" y="151"/>
                  </a:lnTo>
                  <a:lnTo>
                    <a:pt x="935" y="151"/>
                  </a:lnTo>
                  <a:lnTo>
                    <a:pt x="937" y="149"/>
                  </a:lnTo>
                  <a:lnTo>
                    <a:pt x="940" y="149"/>
                  </a:lnTo>
                  <a:lnTo>
                    <a:pt x="942" y="149"/>
                  </a:lnTo>
                  <a:lnTo>
                    <a:pt x="944" y="149"/>
                  </a:lnTo>
                  <a:lnTo>
                    <a:pt x="947" y="149"/>
                  </a:lnTo>
                  <a:lnTo>
                    <a:pt x="947" y="146"/>
                  </a:lnTo>
                  <a:lnTo>
                    <a:pt x="949" y="146"/>
                  </a:lnTo>
                  <a:lnTo>
                    <a:pt x="952" y="146"/>
                  </a:lnTo>
                  <a:lnTo>
                    <a:pt x="954" y="146"/>
                  </a:lnTo>
                  <a:lnTo>
                    <a:pt x="956" y="146"/>
                  </a:lnTo>
                  <a:lnTo>
                    <a:pt x="959" y="146"/>
                  </a:lnTo>
                  <a:lnTo>
                    <a:pt x="961" y="146"/>
                  </a:lnTo>
                  <a:lnTo>
                    <a:pt x="963" y="146"/>
                  </a:lnTo>
                  <a:lnTo>
                    <a:pt x="963" y="144"/>
                  </a:lnTo>
                  <a:lnTo>
                    <a:pt x="966" y="144"/>
                  </a:lnTo>
                  <a:lnTo>
                    <a:pt x="966" y="144"/>
                  </a:lnTo>
                  <a:lnTo>
                    <a:pt x="968" y="144"/>
                  </a:lnTo>
                  <a:lnTo>
                    <a:pt x="968" y="142"/>
                  </a:lnTo>
                  <a:lnTo>
                    <a:pt x="970" y="142"/>
                  </a:lnTo>
                  <a:lnTo>
                    <a:pt x="973" y="142"/>
                  </a:lnTo>
                  <a:lnTo>
                    <a:pt x="975" y="142"/>
                  </a:lnTo>
                  <a:lnTo>
                    <a:pt x="978" y="142"/>
                  </a:lnTo>
                  <a:lnTo>
                    <a:pt x="980" y="142"/>
                  </a:lnTo>
                  <a:lnTo>
                    <a:pt x="982" y="142"/>
                  </a:lnTo>
                  <a:lnTo>
                    <a:pt x="987" y="142"/>
                  </a:lnTo>
                  <a:lnTo>
                    <a:pt x="989" y="142"/>
                  </a:lnTo>
                  <a:lnTo>
                    <a:pt x="992" y="142"/>
                  </a:lnTo>
                  <a:lnTo>
                    <a:pt x="994" y="142"/>
                  </a:lnTo>
                  <a:lnTo>
                    <a:pt x="996" y="142"/>
                  </a:lnTo>
                  <a:lnTo>
                    <a:pt x="999" y="139"/>
                  </a:lnTo>
                  <a:lnTo>
                    <a:pt x="1001" y="139"/>
                  </a:lnTo>
                  <a:lnTo>
                    <a:pt x="1004" y="139"/>
                  </a:lnTo>
                  <a:lnTo>
                    <a:pt x="1006" y="139"/>
                  </a:lnTo>
                  <a:lnTo>
                    <a:pt x="1008" y="139"/>
                  </a:lnTo>
                  <a:lnTo>
                    <a:pt x="1011" y="139"/>
                  </a:lnTo>
                  <a:lnTo>
                    <a:pt x="1013" y="139"/>
                  </a:lnTo>
                  <a:lnTo>
                    <a:pt x="1015" y="139"/>
                  </a:lnTo>
                  <a:lnTo>
                    <a:pt x="1018" y="139"/>
                  </a:lnTo>
                  <a:lnTo>
                    <a:pt x="1020" y="139"/>
                  </a:lnTo>
                  <a:lnTo>
                    <a:pt x="1022" y="137"/>
                  </a:lnTo>
                  <a:lnTo>
                    <a:pt x="1022" y="137"/>
                  </a:lnTo>
                  <a:lnTo>
                    <a:pt x="1025" y="137"/>
                  </a:lnTo>
                  <a:lnTo>
                    <a:pt x="1025" y="139"/>
                  </a:lnTo>
                  <a:lnTo>
                    <a:pt x="1027" y="139"/>
                  </a:lnTo>
                  <a:lnTo>
                    <a:pt x="1029" y="137"/>
                  </a:lnTo>
                  <a:lnTo>
                    <a:pt x="1032" y="137"/>
                  </a:lnTo>
                  <a:lnTo>
                    <a:pt x="1034" y="137"/>
                  </a:lnTo>
                  <a:lnTo>
                    <a:pt x="1037" y="137"/>
                  </a:lnTo>
                  <a:lnTo>
                    <a:pt x="1039" y="137"/>
                  </a:lnTo>
                  <a:lnTo>
                    <a:pt x="1041" y="137"/>
                  </a:lnTo>
                  <a:lnTo>
                    <a:pt x="1044" y="135"/>
                  </a:lnTo>
                  <a:lnTo>
                    <a:pt x="1046" y="135"/>
                  </a:lnTo>
                  <a:lnTo>
                    <a:pt x="1048" y="135"/>
                  </a:lnTo>
                  <a:lnTo>
                    <a:pt x="1051" y="135"/>
                  </a:lnTo>
                  <a:lnTo>
                    <a:pt x="1053" y="135"/>
                  </a:lnTo>
                  <a:lnTo>
                    <a:pt x="1055" y="132"/>
                  </a:lnTo>
                  <a:lnTo>
                    <a:pt x="1058" y="132"/>
                  </a:lnTo>
                  <a:lnTo>
                    <a:pt x="1060" y="132"/>
                  </a:lnTo>
                  <a:lnTo>
                    <a:pt x="1065" y="132"/>
                  </a:lnTo>
                  <a:lnTo>
                    <a:pt x="1067" y="132"/>
                  </a:lnTo>
                  <a:lnTo>
                    <a:pt x="1070" y="132"/>
                  </a:lnTo>
                  <a:lnTo>
                    <a:pt x="1072" y="132"/>
                  </a:lnTo>
                  <a:lnTo>
                    <a:pt x="1074" y="132"/>
                  </a:lnTo>
                  <a:lnTo>
                    <a:pt x="1077" y="132"/>
                  </a:lnTo>
                  <a:lnTo>
                    <a:pt x="1077" y="135"/>
                  </a:lnTo>
                  <a:lnTo>
                    <a:pt x="1079" y="135"/>
                  </a:lnTo>
                  <a:lnTo>
                    <a:pt x="1081" y="135"/>
                  </a:lnTo>
                  <a:lnTo>
                    <a:pt x="1081" y="135"/>
                  </a:lnTo>
                  <a:lnTo>
                    <a:pt x="1084" y="135"/>
                  </a:lnTo>
                  <a:lnTo>
                    <a:pt x="1086" y="135"/>
                  </a:lnTo>
                  <a:lnTo>
                    <a:pt x="1089" y="135"/>
                  </a:lnTo>
                  <a:lnTo>
                    <a:pt x="1091" y="135"/>
                  </a:lnTo>
                  <a:lnTo>
                    <a:pt x="1091" y="137"/>
                  </a:lnTo>
                  <a:lnTo>
                    <a:pt x="1093" y="137"/>
                  </a:lnTo>
                  <a:lnTo>
                    <a:pt x="1096" y="137"/>
                  </a:lnTo>
                  <a:lnTo>
                    <a:pt x="1098" y="137"/>
                  </a:lnTo>
                  <a:lnTo>
                    <a:pt x="1100" y="137"/>
                  </a:lnTo>
                  <a:lnTo>
                    <a:pt x="1103" y="137"/>
                  </a:lnTo>
                  <a:lnTo>
                    <a:pt x="1105" y="137"/>
                  </a:lnTo>
                  <a:lnTo>
                    <a:pt x="1107" y="137"/>
                  </a:lnTo>
                  <a:lnTo>
                    <a:pt x="1110" y="137"/>
                  </a:lnTo>
                  <a:lnTo>
                    <a:pt x="1112" y="137"/>
                  </a:lnTo>
                  <a:lnTo>
                    <a:pt x="1115" y="137"/>
                  </a:lnTo>
                  <a:lnTo>
                    <a:pt x="1117" y="137"/>
                  </a:lnTo>
                  <a:lnTo>
                    <a:pt x="1119" y="137"/>
                  </a:lnTo>
                  <a:lnTo>
                    <a:pt x="1119" y="135"/>
                  </a:lnTo>
                  <a:lnTo>
                    <a:pt x="1122" y="135"/>
                  </a:lnTo>
                  <a:lnTo>
                    <a:pt x="1124" y="135"/>
                  </a:lnTo>
                  <a:lnTo>
                    <a:pt x="1126" y="135"/>
                  </a:lnTo>
                  <a:lnTo>
                    <a:pt x="1126" y="132"/>
                  </a:lnTo>
                  <a:lnTo>
                    <a:pt x="1129" y="132"/>
                  </a:lnTo>
                  <a:lnTo>
                    <a:pt x="1129" y="130"/>
                  </a:lnTo>
                  <a:lnTo>
                    <a:pt x="1131" y="130"/>
                  </a:lnTo>
                  <a:lnTo>
                    <a:pt x="1131" y="128"/>
                  </a:lnTo>
                  <a:lnTo>
                    <a:pt x="1133" y="128"/>
                  </a:lnTo>
                  <a:lnTo>
                    <a:pt x="1136" y="128"/>
                  </a:lnTo>
                  <a:lnTo>
                    <a:pt x="1136" y="125"/>
                  </a:lnTo>
                  <a:lnTo>
                    <a:pt x="1138" y="125"/>
                  </a:lnTo>
                  <a:lnTo>
                    <a:pt x="1138" y="123"/>
                  </a:lnTo>
                  <a:lnTo>
                    <a:pt x="1141" y="123"/>
                  </a:lnTo>
                  <a:lnTo>
                    <a:pt x="1143" y="123"/>
                  </a:lnTo>
                  <a:lnTo>
                    <a:pt x="1143" y="120"/>
                  </a:lnTo>
                  <a:lnTo>
                    <a:pt x="1145" y="120"/>
                  </a:lnTo>
                  <a:lnTo>
                    <a:pt x="1148" y="120"/>
                  </a:lnTo>
                  <a:lnTo>
                    <a:pt x="1148" y="118"/>
                  </a:lnTo>
                  <a:lnTo>
                    <a:pt x="1150" y="118"/>
                  </a:lnTo>
                  <a:lnTo>
                    <a:pt x="1152" y="118"/>
                  </a:lnTo>
                  <a:lnTo>
                    <a:pt x="1152" y="116"/>
                  </a:lnTo>
                  <a:lnTo>
                    <a:pt x="1155" y="116"/>
                  </a:lnTo>
                  <a:lnTo>
                    <a:pt x="1157" y="116"/>
                  </a:lnTo>
                  <a:lnTo>
                    <a:pt x="1159" y="116"/>
                  </a:lnTo>
                  <a:lnTo>
                    <a:pt x="1162" y="116"/>
                  </a:lnTo>
                  <a:lnTo>
                    <a:pt x="1164" y="116"/>
                  </a:lnTo>
                  <a:lnTo>
                    <a:pt x="1166" y="116"/>
                  </a:lnTo>
                  <a:lnTo>
                    <a:pt x="1169" y="116"/>
                  </a:lnTo>
                  <a:lnTo>
                    <a:pt x="1174" y="116"/>
                  </a:lnTo>
                  <a:lnTo>
                    <a:pt x="1176" y="116"/>
                  </a:lnTo>
                  <a:lnTo>
                    <a:pt x="1178" y="116"/>
                  </a:lnTo>
                  <a:lnTo>
                    <a:pt x="1181" y="116"/>
                  </a:lnTo>
                  <a:lnTo>
                    <a:pt x="1183" y="116"/>
                  </a:lnTo>
                  <a:lnTo>
                    <a:pt x="1185" y="116"/>
                  </a:lnTo>
                  <a:lnTo>
                    <a:pt x="1188" y="116"/>
                  </a:lnTo>
                  <a:lnTo>
                    <a:pt x="1190" y="116"/>
                  </a:lnTo>
                  <a:lnTo>
                    <a:pt x="1190" y="116"/>
                  </a:lnTo>
                  <a:lnTo>
                    <a:pt x="1192" y="116"/>
                  </a:lnTo>
                  <a:lnTo>
                    <a:pt x="1192" y="116"/>
                  </a:lnTo>
                  <a:lnTo>
                    <a:pt x="1195" y="116"/>
                  </a:lnTo>
                  <a:lnTo>
                    <a:pt x="1195" y="116"/>
                  </a:lnTo>
                  <a:lnTo>
                    <a:pt x="1197" y="116"/>
                  </a:lnTo>
                  <a:lnTo>
                    <a:pt x="1200" y="116"/>
                  </a:lnTo>
                  <a:lnTo>
                    <a:pt x="1202" y="116"/>
                  </a:lnTo>
                  <a:lnTo>
                    <a:pt x="1204" y="116"/>
                  </a:lnTo>
                  <a:lnTo>
                    <a:pt x="1204" y="116"/>
                  </a:lnTo>
                  <a:lnTo>
                    <a:pt x="1202" y="109"/>
                  </a:lnTo>
                  <a:lnTo>
                    <a:pt x="1202" y="104"/>
                  </a:lnTo>
                  <a:lnTo>
                    <a:pt x="1202" y="102"/>
                  </a:lnTo>
                  <a:lnTo>
                    <a:pt x="1200" y="104"/>
                  </a:lnTo>
                  <a:lnTo>
                    <a:pt x="1197" y="104"/>
                  </a:lnTo>
                  <a:lnTo>
                    <a:pt x="1197" y="102"/>
                  </a:lnTo>
                  <a:lnTo>
                    <a:pt x="1195" y="104"/>
                  </a:lnTo>
                  <a:lnTo>
                    <a:pt x="1195" y="106"/>
                  </a:lnTo>
                  <a:lnTo>
                    <a:pt x="1195" y="106"/>
                  </a:lnTo>
                  <a:lnTo>
                    <a:pt x="1195" y="109"/>
                  </a:lnTo>
                  <a:lnTo>
                    <a:pt x="1192" y="109"/>
                  </a:lnTo>
                  <a:lnTo>
                    <a:pt x="1190" y="106"/>
                  </a:lnTo>
                  <a:lnTo>
                    <a:pt x="1192" y="106"/>
                  </a:lnTo>
                  <a:lnTo>
                    <a:pt x="1195" y="106"/>
                  </a:lnTo>
                  <a:lnTo>
                    <a:pt x="1195" y="104"/>
                  </a:lnTo>
                  <a:lnTo>
                    <a:pt x="1195" y="102"/>
                  </a:lnTo>
                  <a:lnTo>
                    <a:pt x="1195" y="102"/>
                  </a:lnTo>
                  <a:lnTo>
                    <a:pt x="1197" y="102"/>
                  </a:lnTo>
                  <a:lnTo>
                    <a:pt x="1200" y="104"/>
                  </a:lnTo>
                  <a:lnTo>
                    <a:pt x="1200" y="102"/>
                  </a:lnTo>
                  <a:lnTo>
                    <a:pt x="1202" y="102"/>
                  </a:lnTo>
                  <a:lnTo>
                    <a:pt x="1202" y="99"/>
                  </a:lnTo>
                  <a:lnTo>
                    <a:pt x="1202" y="97"/>
                  </a:lnTo>
                  <a:lnTo>
                    <a:pt x="1202" y="94"/>
                  </a:lnTo>
                  <a:lnTo>
                    <a:pt x="1202" y="92"/>
                  </a:lnTo>
                  <a:lnTo>
                    <a:pt x="1204" y="73"/>
                  </a:lnTo>
                  <a:lnTo>
                    <a:pt x="1204" y="68"/>
                  </a:lnTo>
                  <a:lnTo>
                    <a:pt x="1202" y="66"/>
                  </a:lnTo>
                  <a:lnTo>
                    <a:pt x="1202" y="64"/>
                  </a:lnTo>
                  <a:close/>
                  <a:moveTo>
                    <a:pt x="1188" y="104"/>
                  </a:moveTo>
                  <a:lnTo>
                    <a:pt x="1188" y="102"/>
                  </a:lnTo>
                  <a:lnTo>
                    <a:pt x="1190" y="102"/>
                  </a:lnTo>
                  <a:lnTo>
                    <a:pt x="1190" y="104"/>
                  </a:lnTo>
                  <a:lnTo>
                    <a:pt x="1188" y="104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1712"/>
            <p:cNvSpPr>
              <a:spLocks/>
            </p:cNvSpPr>
            <p:nvPr/>
          </p:nvSpPr>
          <p:spPr bwMode="auto">
            <a:xfrm>
              <a:off x="1944688" y="3109913"/>
              <a:ext cx="1919287" cy="1444625"/>
            </a:xfrm>
            <a:custGeom>
              <a:avLst/>
              <a:gdLst>
                <a:gd name="T0" fmla="*/ 1181 w 1209"/>
                <a:gd name="T1" fmla="*/ 239 h 910"/>
                <a:gd name="T2" fmla="*/ 1129 w 1209"/>
                <a:gd name="T3" fmla="*/ 184 h 910"/>
                <a:gd name="T4" fmla="*/ 1091 w 1209"/>
                <a:gd name="T5" fmla="*/ 128 h 910"/>
                <a:gd name="T6" fmla="*/ 1091 w 1209"/>
                <a:gd name="T7" fmla="*/ 38 h 910"/>
                <a:gd name="T8" fmla="*/ 1037 w 1209"/>
                <a:gd name="T9" fmla="*/ 2 h 910"/>
                <a:gd name="T10" fmla="*/ 926 w 1209"/>
                <a:gd name="T11" fmla="*/ 24 h 910"/>
                <a:gd name="T12" fmla="*/ 831 w 1209"/>
                <a:gd name="T13" fmla="*/ 40 h 910"/>
                <a:gd name="T14" fmla="*/ 796 w 1209"/>
                <a:gd name="T15" fmla="*/ 43 h 910"/>
                <a:gd name="T16" fmla="*/ 753 w 1209"/>
                <a:gd name="T17" fmla="*/ 50 h 910"/>
                <a:gd name="T18" fmla="*/ 687 w 1209"/>
                <a:gd name="T19" fmla="*/ 47 h 910"/>
                <a:gd name="T20" fmla="*/ 642 w 1209"/>
                <a:gd name="T21" fmla="*/ 59 h 910"/>
                <a:gd name="T22" fmla="*/ 605 w 1209"/>
                <a:gd name="T23" fmla="*/ 71 h 910"/>
                <a:gd name="T24" fmla="*/ 557 w 1209"/>
                <a:gd name="T25" fmla="*/ 61 h 910"/>
                <a:gd name="T26" fmla="*/ 510 w 1209"/>
                <a:gd name="T27" fmla="*/ 43 h 910"/>
                <a:gd name="T28" fmla="*/ 477 w 1209"/>
                <a:gd name="T29" fmla="*/ 24 h 910"/>
                <a:gd name="T30" fmla="*/ 456 w 1209"/>
                <a:gd name="T31" fmla="*/ 31 h 910"/>
                <a:gd name="T32" fmla="*/ 430 w 1209"/>
                <a:gd name="T33" fmla="*/ 35 h 910"/>
                <a:gd name="T34" fmla="*/ 361 w 1209"/>
                <a:gd name="T35" fmla="*/ 69 h 910"/>
                <a:gd name="T36" fmla="*/ 331 w 1209"/>
                <a:gd name="T37" fmla="*/ 102 h 910"/>
                <a:gd name="T38" fmla="*/ 323 w 1209"/>
                <a:gd name="T39" fmla="*/ 165 h 910"/>
                <a:gd name="T40" fmla="*/ 314 w 1209"/>
                <a:gd name="T41" fmla="*/ 243 h 910"/>
                <a:gd name="T42" fmla="*/ 335 w 1209"/>
                <a:gd name="T43" fmla="*/ 328 h 910"/>
                <a:gd name="T44" fmla="*/ 305 w 1209"/>
                <a:gd name="T45" fmla="*/ 366 h 910"/>
                <a:gd name="T46" fmla="*/ 297 w 1209"/>
                <a:gd name="T47" fmla="*/ 406 h 910"/>
                <a:gd name="T48" fmla="*/ 283 w 1209"/>
                <a:gd name="T49" fmla="*/ 465 h 910"/>
                <a:gd name="T50" fmla="*/ 267 w 1209"/>
                <a:gd name="T51" fmla="*/ 503 h 910"/>
                <a:gd name="T52" fmla="*/ 253 w 1209"/>
                <a:gd name="T53" fmla="*/ 551 h 910"/>
                <a:gd name="T54" fmla="*/ 220 w 1209"/>
                <a:gd name="T55" fmla="*/ 560 h 910"/>
                <a:gd name="T56" fmla="*/ 189 w 1209"/>
                <a:gd name="T57" fmla="*/ 553 h 910"/>
                <a:gd name="T58" fmla="*/ 139 w 1209"/>
                <a:gd name="T59" fmla="*/ 569 h 910"/>
                <a:gd name="T60" fmla="*/ 101 w 1209"/>
                <a:gd name="T61" fmla="*/ 595 h 910"/>
                <a:gd name="T62" fmla="*/ 57 w 1209"/>
                <a:gd name="T63" fmla="*/ 638 h 910"/>
                <a:gd name="T64" fmla="*/ 68 w 1209"/>
                <a:gd name="T65" fmla="*/ 671 h 910"/>
                <a:gd name="T66" fmla="*/ 78 w 1209"/>
                <a:gd name="T67" fmla="*/ 716 h 910"/>
                <a:gd name="T68" fmla="*/ 75 w 1209"/>
                <a:gd name="T69" fmla="*/ 758 h 910"/>
                <a:gd name="T70" fmla="*/ 59 w 1209"/>
                <a:gd name="T71" fmla="*/ 780 h 910"/>
                <a:gd name="T72" fmla="*/ 21 w 1209"/>
                <a:gd name="T73" fmla="*/ 808 h 910"/>
                <a:gd name="T74" fmla="*/ 0 w 1209"/>
                <a:gd name="T75" fmla="*/ 860 h 910"/>
                <a:gd name="T76" fmla="*/ 33 w 1209"/>
                <a:gd name="T77" fmla="*/ 903 h 910"/>
                <a:gd name="T78" fmla="*/ 78 w 1209"/>
                <a:gd name="T79" fmla="*/ 900 h 910"/>
                <a:gd name="T80" fmla="*/ 132 w 1209"/>
                <a:gd name="T81" fmla="*/ 881 h 910"/>
                <a:gd name="T82" fmla="*/ 186 w 1209"/>
                <a:gd name="T83" fmla="*/ 877 h 910"/>
                <a:gd name="T84" fmla="*/ 234 w 1209"/>
                <a:gd name="T85" fmla="*/ 855 h 910"/>
                <a:gd name="T86" fmla="*/ 271 w 1209"/>
                <a:gd name="T87" fmla="*/ 827 h 910"/>
                <a:gd name="T88" fmla="*/ 331 w 1209"/>
                <a:gd name="T89" fmla="*/ 815 h 910"/>
                <a:gd name="T90" fmla="*/ 378 w 1209"/>
                <a:gd name="T91" fmla="*/ 810 h 910"/>
                <a:gd name="T92" fmla="*/ 442 w 1209"/>
                <a:gd name="T93" fmla="*/ 766 h 910"/>
                <a:gd name="T94" fmla="*/ 520 w 1209"/>
                <a:gd name="T95" fmla="*/ 744 h 910"/>
                <a:gd name="T96" fmla="*/ 576 w 1209"/>
                <a:gd name="T97" fmla="*/ 721 h 910"/>
                <a:gd name="T98" fmla="*/ 619 w 1209"/>
                <a:gd name="T99" fmla="*/ 695 h 910"/>
                <a:gd name="T100" fmla="*/ 675 w 1209"/>
                <a:gd name="T101" fmla="*/ 664 h 910"/>
                <a:gd name="T102" fmla="*/ 687 w 1209"/>
                <a:gd name="T103" fmla="*/ 629 h 910"/>
                <a:gd name="T104" fmla="*/ 718 w 1209"/>
                <a:gd name="T105" fmla="*/ 607 h 910"/>
                <a:gd name="T106" fmla="*/ 763 w 1209"/>
                <a:gd name="T107" fmla="*/ 633 h 910"/>
                <a:gd name="T108" fmla="*/ 694 w 1209"/>
                <a:gd name="T109" fmla="*/ 676 h 910"/>
                <a:gd name="T110" fmla="*/ 784 w 1209"/>
                <a:gd name="T111" fmla="*/ 631 h 910"/>
                <a:gd name="T112" fmla="*/ 845 w 1209"/>
                <a:gd name="T113" fmla="*/ 603 h 910"/>
                <a:gd name="T114" fmla="*/ 914 w 1209"/>
                <a:gd name="T115" fmla="*/ 553 h 910"/>
                <a:gd name="T116" fmla="*/ 964 w 1209"/>
                <a:gd name="T117" fmla="*/ 513 h 910"/>
                <a:gd name="T118" fmla="*/ 1053 w 1209"/>
                <a:gd name="T119" fmla="*/ 435 h 910"/>
                <a:gd name="T120" fmla="*/ 1136 w 1209"/>
                <a:gd name="T121" fmla="*/ 359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09" h="910">
                  <a:moveTo>
                    <a:pt x="1204" y="291"/>
                  </a:moveTo>
                  <a:lnTo>
                    <a:pt x="1204" y="288"/>
                  </a:lnTo>
                  <a:lnTo>
                    <a:pt x="1204" y="286"/>
                  </a:lnTo>
                  <a:lnTo>
                    <a:pt x="1204" y="284"/>
                  </a:lnTo>
                  <a:lnTo>
                    <a:pt x="1207" y="284"/>
                  </a:lnTo>
                  <a:lnTo>
                    <a:pt x="1207" y="281"/>
                  </a:lnTo>
                  <a:lnTo>
                    <a:pt x="1204" y="279"/>
                  </a:lnTo>
                  <a:lnTo>
                    <a:pt x="1202" y="269"/>
                  </a:lnTo>
                  <a:lnTo>
                    <a:pt x="1202" y="267"/>
                  </a:lnTo>
                  <a:lnTo>
                    <a:pt x="1202" y="267"/>
                  </a:lnTo>
                  <a:lnTo>
                    <a:pt x="1202" y="265"/>
                  </a:lnTo>
                  <a:lnTo>
                    <a:pt x="1200" y="262"/>
                  </a:lnTo>
                  <a:lnTo>
                    <a:pt x="1202" y="262"/>
                  </a:lnTo>
                  <a:lnTo>
                    <a:pt x="1202" y="260"/>
                  </a:lnTo>
                  <a:lnTo>
                    <a:pt x="1202" y="258"/>
                  </a:lnTo>
                  <a:lnTo>
                    <a:pt x="1195" y="255"/>
                  </a:lnTo>
                  <a:lnTo>
                    <a:pt x="1195" y="253"/>
                  </a:lnTo>
                  <a:lnTo>
                    <a:pt x="1193" y="253"/>
                  </a:lnTo>
                  <a:lnTo>
                    <a:pt x="1190" y="253"/>
                  </a:lnTo>
                  <a:lnTo>
                    <a:pt x="1188" y="248"/>
                  </a:lnTo>
                  <a:lnTo>
                    <a:pt x="1186" y="248"/>
                  </a:lnTo>
                  <a:lnTo>
                    <a:pt x="1186" y="246"/>
                  </a:lnTo>
                  <a:lnTo>
                    <a:pt x="1183" y="243"/>
                  </a:lnTo>
                  <a:lnTo>
                    <a:pt x="1183" y="241"/>
                  </a:lnTo>
                  <a:lnTo>
                    <a:pt x="1183" y="239"/>
                  </a:lnTo>
                  <a:lnTo>
                    <a:pt x="1181" y="239"/>
                  </a:lnTo>
                  <a:lnTo>
                    <a:pt x="1179" y="236"/>
                  </a:lnTo>
                  <a:lnTo>
                    <a:pt x="1176" y="234"/>
                  </a:lnTo>
                  <a:lnTo>
                    <a:pt x="1174" y="232"/>
                  </a:lnTo>
                  <a:lnTo>
                    <a:pt x="1171" y="227"/>
                  </a:lnTo>
                  <a:lnTo>
                    <a:pt x="1171" y="224"/>
                  </a:lnTo>
                  <a:lnTo>
                    <a:pt x="1169" y="222"/>
                  </a:lnTo>
                  <a:lnTo>
                    <a:pt x="1167" y="222"/>
                  </a:lnTo>
                  <a:lnTo>
                    <a:pt x="1164" y="220"/>
                  </a:lnTo>
                  <a:lnTo>
                    <a:pt x="1162" y="220"/>
                  </a:lnTo>
                  <a:lnTo>
                    <a:pt x="1162" y="217"/>
                  </a:lnTo>
                  <a:lnTo>
                    <a:pt x="1162" y="215"/>
                  </a:lnTo>
                  <a:lnTo>
                    <a:pt x="1160" y="213"/>
                  </a:lnTo>
                  <a:lnTo>
                    <a:pt x="1160" y="210"/>
                  </a:lnTo>
                  <a:lnTo>
                    <a:pt x="1157" y="210"/>
                  </a:lnTo>
                  <a:lnTo>
                    <a:pt x="1157" y="208"/>
                  </a:lnTo>
                  <a:lnTo>
                    <a:pt x="1155" y="206"/>
                  </a:lnTo>
                  <a:lnTo>
                    <a:pt x="1148" y="199"/>
                  </a:lnTo>
                  <a:lnTo>
                    <a:pt x="1143" y="194"/>
                  </a:lnTo>
                  <a:lnTo>
                    <a:pt x="1143" y="191"/>
                  </a:lnTo>
                  <a:lnTo>
                    <a:pt x="1141" y="191"/>
                  </a:lnTo>
                  <a:lnTo>
                    <a:pt x="1138" y="191"/>
                  </a:lnTo>
                  <a:lnTo>
                    <a:pt x="1136" y="187"/>
                  </a:lnTo>
                  <a:lnTo>
                    <a:pt x="1136" y="184"/>
                  </a:lnTo>
                  <a:lnTo>
                    <a:pt x="1134" y="184"/>
                  </a:lnTo>
                  <a:lnTo>
                    <a:pt x="1131" y="184"/>
                  </a:lnTo>
                  <a:lnTo>
                    <a:pt x="1129" y="184"/>
                  </a:lnTo>
                  <a:lnTo>
                    <a:pt x="1127" y="184"/>
                  </a:lnTo>
                  <a:lnTo>
                    <a:pt x="1129" y="180"/>
                  </a:lnTo>
                  <a:lnTo>
                    <a:pt x="1127" y="180"/>
                  </a:lnTo>
                  <a:lnTo>
                    <a:pt x="1127" y="177"/>
                  </a:lnTo>
                  <a:lnTo>
                    <a:pt x="1122" y="175"/>
                  </a:lnTo>
                  <a:lnTo>
                    <a:pt x="1115" y="170"/>
                  </a:lnTo>
                  <a:lnTo>
                    <a:pt x="1112" y="168"/>
                  </a:lnTo>
                  <a:lnTo>
                    <a:pt x="1110" y="165"/>
                  </a:lnTo>
                  <a:lnTo>
                    <a:pt x="1108" y="165"/>
                  </a:lnTo>
                  <a:lnTo>
                    <a:pt x="1108" y="163"/>
                  </a:lnTo>
                  <a:lnTo>
                    <a:pt x="1105" y="163"/>
                  </a:lnTo>
                  <a:lnTo>
                    <a:pt x="1105" y="161"/>
                  </a:lnTo>
                  <a:lnTo>
                    <a:pt x="1103" y="161"/>
                  </a:lnTo>
                  <a:lnTo>
                    <a:pt x="1103" y="158"/>
                  </a:lnTo>
                  <a:lnTo>
                    <a:pt x="1101" y="156"/>
                  </a:lnTo>
                  <a:lnTo>
                    <a:pt x="1098" y="156"/>
                  </a:lnTo>
                  <a:lnTo>
                    <a:pt x="1098" y="154"/>
                  </a:lnTo>
                  <a:lnTo>
                    <a:pt x="1091" y="147"/>
                  </a:lnTo>
                  <a:lnTo>
                    <a:pt x="1089" y="135"/>
                  </a:lnTo>
                  <a:lnTo>
                    <a:pt x="1089" y="132"/>
                  </a:lnTo>
                  <a:lnTo>
                    <a:pt x="1086" y="132"/>
                  </a:lnTo>
                  <a:lnTo>
                    <a:pt x="1084" y="132"/>
                  </a:lnTo>
                  <a:lnTo>
                    <a:pt x="1084" y="130"/>
                  </a:lnTo>
                  <a:lnTo>
                    <a:pt x="1086" y="130"/>
                  </a:lnTo>
                  <a:lnTo>
                    <a:pt x="1091" y="130"/>
                  </a:lnTo>
                  <a:lnTo>
                    <a:pt x="1091" y="128"/>
                  </a:lnTo>
                  <a:lnTo>
                    <a:pt x="1091" y="125"/>
                  </a:lnTo>
                  <a:lnTo>
                    <a:pt x="1089" y="125"/>
                  </a:lnTo>
                  <a:lnTo>
                    <a:pt x="1086" y="113"/>
                  </a:lnTo>
                  <a:lnTo>
                    <a:pt x="1117" y="121"/>
                  </a:lnTo>
                  <a:lnTo>
                    <a:pt x="1089" y="111"/>
                  </a:lnTo>
                  <a:lnTo>
                    <a:pt x="1086" y="111"/>
                  </a:lnTo>
                  <a:lnTo>
                    <a:pt x="1086" y="109"/>
                  </a:lnTo>
                  <a:lnTo>
                    <a:pt x="1084" y="99"/>
                  </a:lnTo>
                  <a:lnTo>
                    <a:pt x="1089" y="92"/>
                  </a:lnTo>
                  <a:lnTo>
                    <a:pt x="1086" y="85"/>
                  </a:lnTo>
                  <a:lnTo>
                    <a:pt x="1084" y="73"/>
                  </a:lnTo>
                  <a:lnTo>
                    <a:pt x="1084" y="71"/>
                  </a:lnTo>
                  <a:lnTo>
                    <a:pt x="1084" y="66"/>
                  </a:lnTo>
                  <a:lnTo>
                    <a:pt x="1089" y="66"/>
                  </a:lnTo>
                  <a:lnTo>
                    <a:pt x="1089" y="64"/>
                  </a:lnTo>
                  <a:lnTo>
                    <a:pt x="1086" y="64"/>
                  </a:lnTo>
                  <a:lnTo>
                    <a:pt x="1086" y="61"/>
                  </a:lnTo>
                  <a:lnTo>
                    <a:pt x="1086" y="50"/>
                  </a:lnTo>
                  <a:lnTo>
                    <a:pt x="1089" y="50"/>
                  </a:lnTo>
                  <a:lnTo>
                    <a:pt x="1089" y="47"/>
                  </a:lnTo>
                  <a:lnTo>
                    <a:pt x="1086" y="43"/>
                  </a:lnTo>
                  <a:lnTo>
                    <a:pt x="1105" y="40"/>
                  </a:lnTo>
                  <a:lnTo>
                    <a:pt x="1103" y="40"/>
                  </a:lnTo>
                  <a:lnTo>
                    <a:pt x="1103" y="38"/>
                  </a:lnTo>
                  <a:lnTo>
                    <a:pt x="1093" y="40"/>
                  </a:lnTo>
                  <a:lnTo>
                    <a:pt x="1091" y="38"/>
                  </a:lnTo>
                  <a:lnTo>
                    <a:pt x="1096" y="38"/>
                  </a:lnTo>
                  <a:lnTo>
                    <a:pt x="1096" y="35"/>
                  </a:lnTo>
                  <a:lnTo>
                    <a:pt x="1096" y="33"/>
                  </a:lnTo>
                  <a:lnTo>
                    <a:pt x="1096" y="31"/>
                  </a:lnTo>
                  <a:lnTo>
                    <a:pt x="1093" y="31"/>
                  </a:lnTo>
                  <a:lnTo>
                    <a:pt x="1093" y="28"/>
                  </a:lnTo>
                  <a:lnTo>
                    <a:pt x="1091" y="26"/>
                  </a:lnTo>
                  <a:lnTo>
                    <a:pt x="1089" y="28"/>
                  </a:lnTo>
                  <a:lnTo>
                    <a:pt x="1089" y="26"/>
                  </a:lnTo>
                  <a:lnTo>
                    <a:pt x="1086" y="26"/>
                  </a:lnTo>
                  <a:lnTo>
                    <a:pt x="1084" y="26"/>
                  </a:lnTo>
                  <a:lnTo>
                    <a:pt x="1084" y="24"/>
                  </a:lnTo>
                  <a:lnTo>
                    <a:pt x="1082" y="24"/>
                  </a:lnTo>
                  <a:lnTo>
                    <a:pt x="1079" y="24"/>
                  </a:lnTo>
                  <a:lnTo>
                    <a:pt x="1079" y="24"/>
                  </a:lnTo>
                  <a:lnTo>
                    <a:pt x="1075" y="19"/>
                  </a:lnTo>
                  <a:lnTo>
                    <a:pt x="1070" y="14"/>
                  </a:lnTo>
                  <a:lnTo>
                    <a:pt x="1067" y="12"/>
                  </a:lnTo>
                  <a:lnTo>
                    <a:pt x="1065" y="12"/>
                  </a:lnTo>
                  <a:lnTo>
                    <a:pt x="1065" y="9"/>
                  </a:lnTo>
                  <a:lnTo>
                    <a:pt x="1063" y="9"/>
                  </a:lnTo>
                  <a:lnTo>
                    <a:pt x="1051" y="5"/>
                  </a:lnTo>
                  <a:lnTo>
                    <a:pt x="1046" y="2"/>
                  </a:lnTo>
                  <a:lnTo>
                    <a:pt x="1042" y="5"/>
                  </a:lnTo>
                  <a:lnTo>
                    <a:pt x="1039" y="2"/>
                  </a:lnTo>
                  <a:lnTo>
                    <a:pt x="1037" y="2"/>
                  </a:lnTo>
                  <a:lnTo>
                    <a:pt x="1034" y="2"/>
                  </a:lnTo>
                  <a:lnTo>
                    <a:pt x="1032" y="2"/>
                  </a:lnTo>
                  <a:lnTo>
                    <a:pt x="1032" y="5"/>
                  </a:lnTo>
                  <a:lnTo>
                    <a:pt x="1030" y="2"/>
                  </a:lnTo>
                  <a:lnTo>
                    <a:pt x="1023" y="2"/>
                  </a:lnTo>
                  <a:lnTo>
                    <a:pt x="1020" y="0"/>
                  </a:lnTo>
                  <a:lnTo>
                    <a:pt x="1018" y="0"/>
                  </a:lnTo>
                  <a:lnTo>
                    <a:pt x="1016" y="0"/>
                  </a:lnTo>
                  <a:lnTo>
                    <a:pt x="1013" y="0"/>
                  </a:lnTo>
                  <a:lnTo>
                    <a:pt x="1008" y="0"/>
                  </a:lnTo>
                  <a:lnTo>
                    <a:pt x="1001" y="5"/>
                  </a:lnTo>
                  <a:lnTo>
                    <a:pt x="999" y="5"/>
                  </a:lnTo>
                  <a:lnTo>
                    <a:pt x="997" y="7"/>
                  </a:lnTo>
                  <a:lnTo>
                    <a:pt x="990" y="9"/>
                  </a:lnTo>
                  <a:lnTo>
                    <a:pt x="987" y="9"/>
                  </a:lnTo>
                  <a:lnTo>
                    <a:pt x="980" y="12"/>
                  </a:lnTo>
                  <a:lnTo>
                    <a:pt x="978" y="14"/>
                  </a:lnTo>
                  <a:lnTo>
                    <a:pt x="968" y="17"/>
                  </a:lnTo>
                  <a:lnTo>
                    <a:pt x="968" y="19"/>
                  </a:lnTo>
                  <a:lnTo>
                    <a:pt x="966" y="19"/>
                  </a:lnTo>
                  <a:lnTo>
                    <a:pt x="959" y="21"/>
                  </a:lnTo>
                  <a:lnTo>
                    <a:pt x="952" y="21"/>
                  </a:lnTo>
                  <a:lnTo>
                    <a:pt x="935" y="21"/>
                  </a:lnTo>
                  <a:lnTo>
                    <a:pt x="933" y="24"/>
                  </a:lnTo>
                  <a:lnTo>
                    <a:pt x="928" y="24"/>
                  </a:lnTo>
                  <a:lnTo>
                    <a:pt x="926" y="24"/>
                  </a:lnTo>
                  <a:lnTo>
                    <a:pt x="923" y="24"/>
                  </a:lnTo>
                  <a:lnTo>
                    <a:pt x="916" y="21"/>
                  </a:lnTo>
                  <a:lnTo>
                    <a:pt x="912" y="21"/>
                  </a:lnTo>
                  <a:lnTo>
                    <a:pt x="909" y="19"/>
                  </a:lnTo>
                  <a:lnTo>
                    <a:pt x="907" y="19"/>
                  </a:lnTo>
                  <a:lnTo>
                    <a:pt x="905" y="21"/>
                  </a:lnTo>
                  <a:lnTo>
                    <a:pt x="905" y="19"/>
                  </a:lnTo>
                  <a:lnTo>
                    <a:pt x="902" y="19"/>
                  </a:lnTo>
                  <a:lnTo>
                    <a:pt x="900" y="21"/>
                  </a:lnTo>
                  <a:lnTo>
                    <a:pt x="886" y="21"/>
                  </a:lnTo>
                  <a:lnTo>
                    <a:pt x="881" y="21"/>
                  </a:lnTo>
                  <a:lnTo>
                    <a:pt x="879" y="21"/>
                  </a:lnTo>
                  <a:lnTo>
                    <a:pt x="874" y="21"/>
                  </a:lnTo>
                  <a:lnTo>
                    <a:pt x="869" y="21"/>
                  </a:lnTo>
                  <a:lnTo>
                    <a:pt x="862" y="24"/>
                  </a:lnTo>
                  <a:lnTo>
                    <a:pt x="857" y="26"/>
                  </a:lnTo>
                  <a:lnTo>
                    <a:pt x="855" y="26"/>
                  </a:lnTo>
                  <a:lnTo>
                    <a:pt x="853" y="28"/>
                  </a:lnTo>
                  <a:lnTo>
                    <a:pt x="848" y="33"/>
                  </a:lnTo>
                  <a:lnTo>
                    <a:pt x="848" y="31"/>
                  </a:lnTo>
                  <a:lnTo>
                    <a:pt x="845" y="33"/>
                  </a:lnTo>
                  <a:lnTo>
                    <a:pt x="843" y="35"/>
                  </a:lnTo>
                  <a:lnTo>
                    <a:pt x="838" y="38"/>
                  </a:lnTo>
                  <a:lnTo>
                    <a:pt x="836" y="40"/>
                  </a:lnTo>
                  <a:lnTo>
                    <a:pt x="834" y="40"/>
                  </a:lnTo>
                  <a:lnTo>
                    <a:pt x="831" y="40"/>
                  </a:lnTo>
                  <a:lnTo>
                    <a:pt x="827" y="35"/>
                  </a:lnTo>
                  <a:lnTo>
                    <a:pt x="829" y="40"/>
                  </a:lnTo>
                  <a:lnTo>
                    <a:pt x="829" y="40"/>
                  </a:lnTo>
                  <a:lnTo>
                    <a:pt x="827" y="40"/>
                  </a:lnTo>
                  <a:lnTo>
                    <a:pt x="827" y="40"/>
                  </a:lnTo>
                  <a:lnTo>
                    <a:pt x="824" y="40"/>
                  </a:lnTo>
                  <a:lnTo>
                    <a:pt x="824" y="43"/>
                  </a:lnTo>
                  <a:lnTo>
                    <a:pt x="822" y="43"/>
                  </a:lnTo>
                  <a:lnTo>
                    <a:pt x="819" y="40"/>
                  </a:lnTo>
                  <a:lnTo>
                    <a:pt x="819" y="43"/>
                  </a:lnTo>
                  <a:lnTo>
                    <a:pt x="817" y="43"/>
                  </a:lnTo>
                  <a:lnTo>
                    <a:pt x="815" y="40"/>
                  </a:lnTo>
                  <a:lnTo>
                    <a:pt x="815" y="43"/>
                  </a:lnTo>
                  <a:lnTo>
                    <a:pt x="812" y="43"/>
                  </a:lnTo>
                  <a:lnTo>
                    <a:pt x="812" y="45"/>
                  </a:lnTo>
                  <a:lnTo>
                    <a:pt x="810" y="45"/>
                  </a:lnTo>
                  <a:lnTo>
                    <a:pt x="808" y="45"/>
                  </a:lnTo>
                  <a:lnTo>
                    <a:pt x="805" y="45"/>
                  </a:lnTo>
                  <a:lnTo>
                    <a:pt x="803" y="45"/>
                  </a:lnTo>
                  <a:lnTo>
                    <a:pt x="803" y="47"/>
                  </a:lnTo>
                  <a:lnTo>
                    <a:pt x="801" y="45"/>
                  </a:lnTo>
                  <a:lnTo>
                    <a:pt x="798" y="45"/>
                  </a:lnTo>
                  <a:lnTo>
                    <a:pt x="801" y="43"/>
                  </a:lnTo>
                  <a:lnTo>
                    <a:pt x="798" y="43"/>
                  </a:lnTo>
                  <a:lnTo>
                    <a:pt x="796" y="45"/>
                  </a:lnTo>
                  <a:lnTo>
                    <a:pt x="796" y="43"/>
                  </a:lnTo>
                  <a:lnTo>
                    <a:pt x="793" y="45"/>
                  </a:lnTo>
                  <a:lnTo>
                    <a:pt x="791" y="45"/>
                  </a:lnTo>
                  <a:lnTo>
                    <a:pt x="791" y="47"/>
                  </a:lnTo>
                  <a:lnTo>
                    <a:pt x="793" y="47"/>
                  </a:lnTo>
                  <a:lnTo>
                    <a:pt x="793" y="50"/>
                  </a:lnTo>
                  <a:lnTo>
                    <a:pt x="791" y="47"/>
                  </a:lnTo>
                  <a:lnTo>
                    <a:pt x="789" y="50"/>
                  </a:lnTo>
                  <a:lnTo>
                    <a:pt x="786" y="50"/>
                  </a:lnTo>
                  <a:lnTo>
                    <a:pt x="786" y="52"/>
                  </a:lnTo>
                  <a:lnTo>
                    <a:pt x="784" y="52"/>
                  </a:lnTo>
                  <a:lnTo>
                    <a:pt x="782" y="52"/>
                  </a:lnTo>
                  <a:lnTo>
                    <a:pt x="779" y="52"/>
                  </a:lnTo>
                  <a:lnTo>
                    <a:pt x="777" y="52"/>
                  </a:lnTo>
                  <a:lnTo>
                    <a:pt x="775" y="52"/>
                  </a:lnTo>
                  <a:lnTo>
                    <a:pt x="772" y="52"/>
                  </a:lnTo>
                  <a:lnTo>
                    <a:pt x="770" y="50"/>
                  </a:lnTo>
                  <a:lnTo>
                    <a:pt x="765" y="52"/>
                  </a:lnTo>
                  <a:lnTo>
                    <a:pt x="765" y="54"/>
                  </a:lnTo>
                  <a:lnTo>
                    <a:pt x="763" y="54"/>
                  </a:lnTo>
                  <a:lnTo>
                    <a:pt x="763" y="52"/>
                  </a:lnTo>
                  <a:lnTo>
                    <a:pt x="760" y="52"/>
                  </a:lnTo>
                  <a:lnTo>
                    <a:pt x="758" y="52"/>
                  </a:lnTo>
                  <a:lnTo>
                    <a:pt x="756" y="52"/>
                  </a:lnTo>
                  <a:lnTo>
                    <a:pt x="756" y="50"/>
                  </a:lnTo>
                  <a:lnTo>
                    <a:pt x="753" y="45"/>
                  </a:lnTo>
                  <a:lnTo>
                    <a:pt x="753" y="50"/>
                  </a:lnTo>
                  <a:lnTo>
                    <a:pt x="751" y="50"/>
                  </a:lnTo>
                  <a:lnTo>
                    <a:pt x="749" y="50"/>
                  </a:lnTo>
                  <a:lnTo>
                    <a:pt x="749" y="47"/>
                  </a:lnTo>
                  <a:lnTo>
                    <a:pt x="751" y="45"/>
                  </a:lnTo>
                  <a:lnTo>
                    <a:pt x="749" y="45"/>
                  </a:lnTo>
                  <a:lnTo>
                    <a:pt x="746" y="47"/>
                  </a:lnTo>
                  <a:lnTo>
                    <a:pt x="744" y="47"/>
                  </a:lnTo>
                  <a:lnTo>
                    <a:pt x="742" y="47"/>
                  </a:lnTo>
                  <a:lnTo>
                    <a:pt x="739" y="45"/>
                  </a:lnTo>
                  <a:lnTo>
                    <a:pt x="739" y="43"/>
                  </a:lnTo>
                  <a:lnTo>
                    <a:pt x="739" y="43"/>
                  </a:lnTo>
                  <a:lnTo>
                    <a:pt x="734" y="43"/>
                  </a:lnTo>
                  <a:lnTo>
                    <a:pt x="732" y="43"/>
                  </a:lnTo>
                  <a:lnTo>
                    <a:pt x="732" y="45"/>
                  </a:lnTo>
                  <a:lnTo>
                    <a:pt x="730" y="43"/>
                  </a:lnTo>
                  <a:lnTo>
                    <a:pt x="727" y="43"/>
                  </a:lnTo>
                  <a:lnTo>
                    <a:pt x="723" y="43"/>
                  </a:lnTo>
                  <a:lnTo>
                    <a:pt x="723" y="40"/>
                  </a:lnTo>
                  <a:lnTo>
                    <a:pt x="718" y="43"/>
                  </a:lnTo>
                  <a:lnTo>
                    <a:pt x="713" y="43"/>
                  </a:lnTo>
                  <a:lnTo>
                    <a:pt x="708" y="43"/>
                  </a:lnTo>
                  <a:lnTo>
                    <a:pt x="704" y="45"/>
                  </a:lnTo>
                  <a:lnTo>
                    <a:pt x="704" y="47"/>
                  </a:lnTo>
                  <a:lnTo>
                    <a:pt x="694" y="47"/>
                  </a:lnTo>
                  <a:lnTo>
                    <a:pt x="692" y="47"/>
                  </a:lnTo>
                  <a:lnTo>
                    <a:pt x="687" y="47"/>
                  </a:lnTo>
                  <a:lnTo>
                    <a:pt x="685" y="50"/>
                  </a:lnTo>
                  <a:lnTo>
                    <a:pt x="682" y="50"/>
                  </a:lnTo>
                  <a:lnTo>
                    <a:pt x="682" y="50"/>
                  </a:lnTo>
                  <a:lnTo>
                    <a:pt x="682" y="52"/>
                  </a:lnTo>
                  <a:lnTo>
                    <a:pt x="680" y="52"/>
                  </a:lnTo>
                  <a:lnTo>
                    <a:pt x="680" y="50"/>
                  </a:lnTo>
                  <a:lnTo>
                    <a:pt x="678" y="52"/>
                  </a:lnTo>
                  <a:lnTo>
                    <a:pt x="678" y="50"/>
                  </a:lnTo>
                  <a:lnTo>
                    <a:pt x="675" y="50"/>
                  </a:lnTo>
                  <a:lnTo>
                    <a:pt x="675" y="52"/>
                  </a:lnTo>
                  <a:lnTo>
                    <a:pt x="675" y="54"/>
                  </a:lnTo>
                  <a:lnTo>
                    <a:pt x="675" y="57"/>
                  </a:lnTo>
                  <a:lnTo>
                    <a:pt x="673" y="57"/>
                  </a:lnTo>
                  <a:lnTo>
                    <a:pt x="673" y="54"/>
                  </a:lnTo>
                  <a:lnTo>
                    <a:pt x="671" y="54"/>
                  </a:lnTo>
                  <a:lnTo>
                    <a:pt x="668" y="54"/>
                  </a:lnTo>
                  <a:lnTo>
                    <a:pt x="668" y="57"/>
                  </a:lnTo>
                  <a:lnTo>
                    <a:pt x="666" y="57"/>
                  </a:lnTo>
                  <a:lnTo>
                    <a:pt x="666" y="59"/>
                  </a:lnTo>
                  <a:lnTo>
                    <a:pt x="664" y="59"/>
                  </a:lnTo>
                  <a:lnTo>
                    <a:pt x="661" y="57"/>
                  </a:lnTo>
                  <a:lnTo>
                    <a:pt x="659" y="57"/>
                  </a:lnTo>
                  <a:lnTo>
                    <a:pt x="652" y="57"/>
                  </a:lnTo>
                  <a:lnTo>
                    <a:pt x="652" y="59"/>
                  </a:lnTo>
                  <a:lnTo>
                    <a:pt x="645" y="59"/>
                  </a:lnTo>
                  <a:lnTo>
                    <a:pt x="642" y="59"/>
                  </a:lnTo>
                  <a:lnTo>
                    <a:pt x="635" y="59"/>
                  </a:lnTo>
                  <a:lnTo>
                    <a:pt x="638" y="69"/>
                  </a:lnTo>
                  <a:lnTo>
                    <a:pt x="635" y="61"/>
                  </a:lnTo>
                  <a:lnTo>
                    <a:pt x="633" y="61"/>
                  </a:lnTo>
                  <a:lnTo>
                    <a:pt x="633" y="64"/>
                  </a:lnTo>
                  <a:lnTo>
                    <a:pt x="631" y="64"/>
                  </a:lnTo>
                  <a:lnTo>
                    <a:pt x="631" y="66"/>
                  </a:lnTo>
                  <a:lnTo>
                    <a:pt x="633" y="69"/>
                  </a:lnTo>
                  <a:lnTo>
                    <a:pt x="631" y="69"/>
                  </a:lnTo>
                  <a:lnTo>
                    <a:pt x="628" y="66"/>
                  </a:lnTo>
                  <a:lnTo>
                    <a:pt x="628" y="64"/>
                  </a:lnTo>
                  <a:lnTo>
                    <a:pt x="626" y="64"/>
                  </a:lnTo>
                  <a:lnTo>
                    <a:pt x="626" y="61"/>
                  </a:lnTo>
                  <a:lnTo>
                    <a:pt x="626" y="61"/>
                  </a:lnTo>
                  <a:lnTo>
                    <a:pt x="623" y="61"/>
                  </a:lnTo>
                  <a:lnTo>
                    <a:pt x="623" y="66"/>
                  </a:lnTo>
                  <a:lnTo>
                    <a:pt x="619" y="66"/>
                  </a:lnTo>
                  <a:lnTo>
                    <a:pt x="616" y="64"/>
                  </a:lnTo>
                  <a:lnTo>
                    <a:pt x="616" y="66"/>
                  </a:lnTo>
                  <a:lnTo>
                    <a:pt x="614" y="66"/>
                  </a:lnTo>
                  <a:lnTo>
                    <a:pt x="614" y="69"/>
                  </a:lnTo>
                  <a:lnTo>
                    <a:pt x="614" y="71"/>
                  </a:lnTo>
                  <a:lnTo>
                    <a:pt x="612" y="71"/>
                  </a:lnTo>
                  <a:lnTo>
                    <a:pt x="609" y="69"/>
                  </a:lnTo>
                  <a:lnTo>
                    <a:pt x="607" y="71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69"/>
                  </a:lnTo>
                  <a:lnTo>
                    <a:pt x="600" y="66"/>
                  </a:lnTo>
                  <a:lnTo>
                    <a:pt x="595" y="66"/>
                  </a:lnTo>
                  <a:lnTo>
                    <a:pt x="595" y="69"/>
                  </a:lnTo>
                  <a:lnTo>
                    <a:pt x="593" y="69"/>
                  </a:lnTo>
                  <a:lnTo>
                    <a:pt x="593" y="66"/>
                  </a:lnTo>
                  <a:lnTo>
                    <a:pt x="590" y="66"/>
                  </a:lnTo>
                  <a:lnTo>
                    <a:pt x="586" y="66"/>
                  </a:lnTo>
                  <a:lnTo>
                    <a:pt x="583" y="66"/>
                  </a:lnTo>
                  <a:lnTo>
                    <a:pt x="583" y="59"/>
                  </a:lnTo>
                  <a:lnTo>
                    <a:pt x="581" y="59"/>
                  </a:lnTo>
                  <a:lnTo>
                    <a:pt x="581" y="64"/>
                  </a:lnTo>
                  <a:lnTo>
                    <a:pt x="576" y="64"/>
                  </a:lnTo>
                  <a:lnTo>
                    <a:pt x="574" y="64"/>
                  </a:lnTo>
                  <a:lnTo>
                    <a:pt x="574" y="66"/>
                  </a:lnTo>
                  <a:lnTo>
                    <a:pt x="571" y="66"/>
                  </a:lnTo>
                  <a:lnTo>
                    <a:pt x="571" y="64"/>
                  </a:lnTo>
                  <a:lnTo>
                    <a:pt x="571" y="61"/>
                  </a:lnTo>
                  <a:lnTo>
                    <a:pt x="569" y="61"/>
                  </a:lnTo>
                  <a:lnTo>
                    <a:pt x="569" y="61"/>
                  </a:lnTo>
                  <a:lnTo>
                    <a:pt x="567" y="61"/>
                  </a:lnTo>
                  <a:lnTo>
                    <a:pt x="564" y="61"/>
                  </a:lnTo>
                  <a:lnTo>
                    <a:pt x="562" y="61"/>
                  </a:lnTo>
                  <a:lnTo>
                    <a:pt x="560" y="61"/>
                  </a:lnTo>
                  <a:lnTo>
                    <a:pt x="557" y="61"/>
                  </a:lnTo>
                  <a:lnTo>
                    <a:pt x="560" y="50"/>
                  </a:lnTo>
                  <a:lnTo>
                    <a:pt x="557" y="47"/>
                  </a:lnTo>
                  <a:lnTo>
                    <a:pt x="555" y="47"/>
                  </a:lnTo>
                  <a:lnTo>
                    <a:pt x="553" y="47"/>
                  </a:lnTo>
                  <a:lnTo>
                    <a:pt x="550" y="47"/>
                  </a:lnTo>
                  <a:lnTo>
                    <a:pt x="550" y="54"/>
                  </a:lnTo>
                  <a:lnTo>
                    <a:pt x="548" y="54"/>
                  </a:lnTo>
                  <a:lnTo>
                    <a:pt x="545" y="54"/>
                  </a:lnTo>
                  <a:lnTo>
                    <a:pt x="545" y="52"/>
                  </a:lnTo>
                  <a:lnTo>
                    <a:pt x="543" y="50"/>
                  </a:lnTo>
                  <a:lnTo>
                    <a:pt x="543" y="45"/>
                  </a:lnTo>
                  <a:lnTo>
                    <a:pt x="541" y="50"/>
                  </a:lnTo>
                  <a:lnTo>
                    <a:pt x="538" y="50"/>
                  </a:lnTo>
                  <a:lnTo>
                    <a:pt x="541" y="40"/>
                  </a:lnTo>
                  <a:lnTo>
                    <a:pt x="536" y="40"/>
                  </a:lnTo>
                  <a:lnTo>
                    <a:pt x="536" y="45"/>
                  </a:lnTo>
                  <a:lnTo>
                    <a:pt x="534" y="45"/>
                  </a:lnTo>
                  <a:lnTo>
                    <a:pt x="531" y="45"/>
                  </a:lnTo>
                  <a:lnTo>
                    <a:pt x="529" y="43"/>
                  </a:lnTo>
                  <a:lnTo>
                    <a:pt x="524" y="40"/>
                  </a:lnTo>
                  <a:lnTo>
                    <a:pt x="522" y="43"/>
                  </a:lnTo>
                  <a:lnTo>
                    <a:pt x="522" y="40"/>
                  </a:lnTo>
                  <a:lnTo>
                    <a:pt x="520" y="40"/>
                  </a:lnTo>
                  <a:lnTo>
                    <a:pt x="515" y="40"/>
                  </a:lnTo>
                  <a:lnTo>
                    <a:pt x="510" y="40"/>
                  </a:lnTo>
                  <a:lnTo>
                    <a:pt x="510" y="43"/>
                  </a:lnTo>
                  <a:lnTo>
                    <a:pt x="503" y="43"/>
                  </a:lnTo>
                  <a:lnTo>
                    <a:pt x="501" y="43"/>
                  </a:lnTo>
                  <a:lnTo>
                    <a:pt x="501" y="40"/>
                  </a:lnTo>
                  <a:lnTo>
                    <a:pt x="501" y="40"/>
                  </a:lnTo>
                  <a:lnTo>
                    <a:pt x="501" y="38"/>
                  </a:lnTo>
                  <a:lnTo>
                    <a:pt x="503" y="38"/>
                  </a:lnTo>
                  <a:lnTo>
                    <a:pt x="503" y="35"/>
                  </a:lnTo>
                  <a:lnTo>
                    <a:pt x="501" y="35"/>
                  </a:lnTo>
                  <a:lnTo>
                    <a:pt x="498" y="38"/>
                  </a:lnTo>
                  <a:lnTo>
                    <a:pt x="496" y="38"/>
                  </a:lnTo>
                  <a:lnTo>
                    <a:pt x="496" y="35"/>
                  </a:lnTo>
                  <a:lnTo>
                    <a:pt x="496" y="33"/>
                  </a:lnTo>
                  <a:lnTo>
                    <a:pt x="494" y="33"/>
                  </a:lnTo>
                  <a:lnTo>
                    <a:pt x="491" y="33"/>
                  </a:lnTo>
                  <a:lnTo>
                    <a:pt x="491" y="31"/>
                  </a:lnTo>
                  <a:lnTo>
                    <a:pt x="494" y="31"/>
                  </a:lnTo>
                  <a:lnTo>
                    <a:pt x="494" y="28"/>
                  </a:lnTo>
                  <a:lnTo>
                    <a:pt x="491" y="28"/>
                  </a:lnTo>
                  <a:lnTo>
                    <a:pt x="491" y="26"/>
                  </a:lnTo>
                  <a:lnTo>
                    <a:pt x="489" y="26"/>
                  </a:lnTo>
                  <a:lnTo>
                    <a:pt x="486" y="26"/>
                  </a:lnTo>
                  <a:lnTo>
                    <a:pt x="486" y="24"/>
                  </a:lnTo>
                  <a:lnTo>
                    <a:pt x="484" y="24"/>
                  </a:lnTo>
                  <a:lnTo>
                    <a:pt x="482" y="24"/>
                  </a:lnTo>
                  <a:lnTo>
                    <a:pt x="479" y="24"/>
                  </a:lnTo>
                  <a:lnTo>
                    <a:pt x="477" y="24"/>
                  </a:lnTo>
                  <a:lnTo>
                    <a:pt x="477" y="26"/>
                  </a:lnTo>
                  <a:lnTo>
                    <a:pt x="475" y="26"/>
                  </a:lnTo>
                  <a:lnTo>
                    <a:pt x="477" y="28"/>
                  </a:lnTo>
                  <a:lnTo>
                    <a:pt x="477" y="31"/>
                  </a:lnTo>
                  <a:lnTo>
                    <a:pt x="477" y="33"/>
                  </a:lnTo>
                  <a:lnTo>
                    <a:pt x="477" y="35"/>
                  </a:lnTo>
                  <a:lnTo>
                    <a:pt x="475" y="35"/>
                  </a:lnTo>
                  <a:lnTo>
                    <a:pt x="475" y="33"/>
                  </a:lnTo>
                  <a:lnTo>
                    <a:pt x="472" y="33"/>
                  </a:lnTo>
                  <a:lnTo>
                    <a:pt x="470" y="33"/>
                  </a:lnTo>
                  <a:lnTo>
                    <a:pt x="470" y="35"/>
                  </a:lnTo>
                  <a:lnTo>
                    <a:pt x="470" y="38"/>
                  </a:lnTo>
                  <a:lnTo>
                    <a:pt x="468" y="38"/>
                  </a:lnTo>
                  <a:lnTo>
                    <a:pt x="468" y="35"/>
                  </a:lnTo>
                  <a:lnTo>
                    <a:pt x="465" y="35"/>
                  </a:lnTo>
                  <a:lnTo>
                    <a:pt x="463" y="35"/>
                  </a:lnTo>
                  <a:lnTo>
                    <a:pt x="463" y="38"/>
                  </a:lnTo>
                  <a:lnTo>
                    <a:pt x="460" y="40"/>
                  </a:lnTo>
                  <a:lnTo>
                    <a:pt x="460" y="38"/>
                  </a:lnTo>
                  <a:lnTo>
                    <a:pt x="458" y="38"/>
                  </a:lnTo>
                  <a:lnTo>
                    <a:pt x="458" y="40"/>
                  </a:lnTo>
                  <a:lnTo>
                    <a:pt x="456" y="40"/>
                  </a:lnTo>
                  <a:lnTo>
                    <a:pt x="456" y="38"/>
                  </a:lnTo>
                  <a:lnTo>
                    <a:pt x="456" y="35"/>
                  </a:lnTo>
                  <a:lnTo>
                    <a:pt x="456" y="33"/>
                  </a:lnTo>
                  <a:lnTo>
                    <a:pt x="456" y="31"/>
                  </a:lnTo>
                  <a:lnTo>
                    <a:pt x="456" y="28"/>
                  </a:lnTo>
                  <a:lnTo>
                    <a:pt x="456" y="26"/>
                  </a:lnTo>
                  <a:lnTo>
                    <a:pt x="453" y="24"/>
                  </a:lnTo>
                  <a:lnTo>
                    <a:pt x="453" y="26"/>
                  </a:lnTo>
                  <a:lnTo>
                    <a:pt x="453" y="28"/>
                  </a:lnTo>
                  <a:lnTo>
                    <a:pt x="453" y="28"/>
                  </a:lnTo>
                  <a:lnTo>
                    <a:pt x="453" y="24"/>
                  </a:lnTo>
                  <a:lnTo>
                    <a:pt x="451" y="24"/>
                  </a:lnTo>
                  <a:lnTo>
                    <a:pt x="451" y="26"/>
                  </a:lnTo>
                  <a:lnTo>
                    <a:pt x="451" y="28"/>
                  </a:lnTo>
                  <a:lnTo>
                    <a:pt x="449" y="28"/>
                  </a:lnTo>
                  <a:lnTo>
                    <a:pt x="449" y="26"/>
                  </a:lnTo>
                  <a:lnTo>
                    <a:pt x="446" y="26"/>
                  </a:lnTo>
                  <a:lnTo>
                    <a:pt x="444" y="26"/>
                  </a:lnTo>
                  <a:lnTo>
                    <a:pt x="442" y="26"/>
                  </a:lnTo>
                  <a:lnTo>
                    <a:pt x="439" y="26"/>
                  </a:lnTo>
                  <a:lnTo>
                    <a:pt x="437" y="26"/>
                  </a:lnTo>
                  <a:lnTo>
                    <a:pt x="434" y="26"/>
                  </a:lnTo>
                  <a:lnTo>
                    <a:pt x="432" y="26"/>
                  </a:lnTo>
                  <a:lnTo>
                    <a:pt x="430" y="26"/>
                  </a:lnTo>
                  <a:lnTo>
                    <a:pt x="427" y="26"/>
                  </a:lnTo>
                  <a:lnTo>
                    <a:pt x="427" y="28"/>
                  </a:lnTo>
                  <a:lnTo>
                    <a:pt x="430" y="28"/>
                  </a:lnTo>
                  <a:lnTo>
                    <a:pt x="430" y="31"/>
                  </a:lnTo>
                  <a:lnTo>
                    <a:pt x="430" y="33"/>
                  </a:lnTo>
                  <a:lnTo>
                    <a:pt x="430" y="35"/>
                  </a:lnTo>
                  <a:lnTo>
                    <a:pt x="432" y="35"/>
                  </a:lnTo>
                  <a:lnTo>
                    <a:pt x="432" y="38"/>
                  </a:lnTo>
                  <a:lnTo>
                    <a:pt x="430" y="38"/>
                  </a:lnTo>
                  <a:lnTo>
                    <a:pt x="430" y="35"/>
                  </a:lnTo>
                  <a:lnTo>
                    <a:pt x="427" y="35"/>
                  </a:lnTo>
                  <a:lnTo>
                    <a:pt x="427" y="38"/>
                  </a:lnTo>
                  <a:lnTo>
                    <a:pt x="425" y="38"/>
                  </a:lnTo>
                  <a:lnTo>
                    <a:pt x="425" y="35"/>
                  </a:lnTo>
                  <a:lnTo>
                    <a:pt x="425" y="33"/>
                  </a:lnTo>
                  <a:lnTo>
                    <a:pt x="423" y="33"/>
                  </a:lnTo>
                  <a:lnTo>
                    <a:pt x="423" y="31"/>
                  </a:lnTo>
                  <a:lnTo>
                    <a:pt x="420" y="28"/>
                  </a:lnTo>
                  <a:lnTo>
                    <a:pt x="420" y="31"/>
                  </a:lnTo>
                  <a:lnTo>
                    <a:pt x="418" y="31"/>
                  </a:lnTo>
                  <a:lnTo>
                    <a:pt x="416" y="31"/>
                  </a:lnTo>
                  <a:lnTo>
                    <a:pt x="416" y="33"/>
                  </a:lnTo>
                  <a:lnTo>
                    <a:pt x="413" y="33"/>
                  </a:lnTo>
                  <a:lnTo>
                    <a:pt x="413" y="35"/>
                  </a:lnTo>
                  <a:lnTo>
                    <a:pt x="411" y="33"/>
                  </a:lnTo>
                  <a:lnTo>
                    <a:pt x="408" y="35"/>
                  </a:lnTo>
                  <a:lnTo>
                    <a:pt x="397" y="43"/>
                  </a:lnTo>
                  <a:lnTo>
                    <a:pt x="371" y="66"/>
                  </a:lnTo>
                  <a:lnTo>
                    <a:pt x="368" y="69"/>
                  </a:lnTo>
                  <a:lnTo>
                    <a:pt x="366" y="69"/>
                  </a:lnTo>
                  <a:lnTo>
                    <a:pt x="364" y="69"/>
                  </a:lnTo>
                  <a:lnTo>
                    <a:pt x="361" y="69"/>
                  </a:lnTo>
                  <a:lnTo>
                    <a:pt x="361" y="71"/>
                  </a:lnTo>
                  <a:lnTo>
                    <a:pt x="364" y="71"/>
                  </a:lnTo>
                  <a:lnTo>
                    <a:pt x="364" y="73"/>
                  </a:lnTo>
                  <a:lnTo>
                    <a:pt x="364" y="76"/>
                  </a:lnTo>
                  <a:lnTo>
                    <a:pt x="359" y="78"/>
                  </a:lnTo>
                  <a:lnTo>
                    <a:pt x="359" y="80"/>
                  </a:lnTo>
                  <a:lnTo>
                    <a:pt x="359" y="83"/>
                  </a:lnTo>
                  <a:lnTo>
                    <a:pt x="357" y="83"/>
                  </a:lnTo>
                  <a:lnTo>
                    <a:pt x="354" y="83"/>
                  </a:lnTo>
                  <a:lnTo>
                    <a:pt x="354" y="85"/>
                  </a:lnTo>
                  <a:lnTo>
                    <a:pt x="354" y="87"/>
                  </a:lnTo>
                  <a:lnTo>
                    <a:pt x="352" y="90"/>
                  </a:lnTo>
                  <a:lnTo>
                    <a:pt x="349" y="90"/>
                  </a:lnTo>
                  <a:lnTo>
                    <a:pt x="349" y="92"/>
                  </a:lnTo>
                  <a:lnTo>
                    <a:pt x="349" y="95"/>
                  </a:lnTo>
                  <a:lnTo>
                    <a:pt x="347" y="95"/>
                  </a:lnTo>
                  <a:lnTo>
                    <a:pt x="347" y="97"/>
                  </a:lnTo>
                  <a:lnTo>
                    <a:pt x="345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40" y="97"/>
                  </a:lnTo>
                  <a:lnTo>
                    <a:pt x="340" y="97"/>
                  </a:lnTo>
                  <a:lnTo>
                    <a:pt x="338" y="99"/>
                  </a:lnTo>
                  <a:lnTo>
                    <a:pt x="335" y="99"/>
                  </a:lnTo>
                  <a:lnTo>
                    <a:pt x="333" y="102"/>
                  </a:lnTo>
                  <a:lnTo>
                    <a:pt x="331" y="102"/>
                  </a:lnTo>
                  <a:lnTo>
                    <a:pt x="331" y="104"/>
                  </a:lnTo>
                  <a:lnTo>
                    <a:pt x="331" y="106"/>
                  </a:lnTo>
                  <a:lnTo>
                    <a:pt x="331" y="109"/>
                  </a:lnTo>
                  <a:lnTo>
                    <a:pt x="331" y="111"/>
                  </a:lnTo>
                  <a:lnTo>
                    <a:pt x="328" y="111"/>
                  </a:lnTo>
                  <a:lnTo>
                    <a:pt x="328" y="113"/>
                  </a:lnTo>
                  <a:lnTo>
                    <a:pt x="328" y="116"/>
                  </a:lnTo>
                  <a:lnTo>
                    <a:pt x="326" y="116"/>
                  </a:lnTo>
                  <a:lnTo>
                    <a:pt x="323" y="135"/>
                  </a:lnTo>
                  <a:lnTo>
                    <a:pt x="323" y="137"/>
                  </a:lnTo>
                  <a:lnTo>
                    <a:pt x="326" y="137"/>
                  </a:lnTo>
                  <a:lnTo>
                    <a:pt x="326" y="139"/>
                  </a:lnTo>
                  <a:lnTo>
                    <a:pt x="326" y="142"/>
                  </a:lnTo>
                  <a:lnTo>
                    <a:pt x="326" y="144"/>
                  </a:lnTo>
                  <a:lnTo>
                    <a:pt x="326" y="147"/>
                  </a:lnTo>
                  <a:lnTo>
                    <a:pt x="326" y="149"/>
                  </a:lnTo>
                  <a:lnTo>
                    <a:pt x="323" y="151"/>
                  </a:lnTo>
                  <a:lnTo>
                    <a:pt x="323" y="154"/>
                  </a:lnTo>
                  <a:lnTo>
                    <a:pt x="321" y="154"/>
                  </a:lnTo>
                  <a:lnTo>
                    <a:pt x="321" y="154"/>
                  </a:lnTo>
                  <a:lnTo>
                    <a:pt x="321" y="156"/>
                  </a:lnTo>
                  <a:lnTo>
                    <a:pt x="323" y="156"/>
                  </a:lnTo>
                  <a:lnTo>
                    <a:pt x="323" y="158"/>
                  </a:lnTo>
                  <a:lnTo>
                    <a:pt x="323" y="161"/>
                  </a:lnTo>
                  <a:lnTo>
                    <a:pt x="323" y="163"/>
                  </a:lnTo>
                  <a:lnTo>
                    <a:pt x="323" y="165"/>
                  </a:lnTo>
                  <a:lnTo>
                    <a:pt x="326" y="165"/>
                  </a:lnTo>
                  <a:lnTo>
                    <a:pt x="326" y="168"/>
                  </a:lnTo>
                  <a:lnTo>
                    <a:pt x="328" y="168"/>
                  </a:lnTo>
                  <a:lnTo>
                    <a:pt x="328" y="170"/>
                  </a:lnTo>
                  <a:lnTo>
                    <a:pt x="326" y="170"/>
                  </a:lnTo>
                  <a:lnTo>
                    <a:pt x="326" y="173"/>
                  </a:lnTo>
                  <a:lnTo>
                    <a:pt x="326" y="175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8" y="180"/>
                  </a:lnTo>
                  <a:lnTo>
                    <a:pt x="328" y="182"/>
                  </a:lnTo>
                  <a:lnTo>
                    <a:pt x="331" y="182"/>
                  </a:lnTo>
                  <a:lnTo>
                    <a:pt x="331" y="184"/>
                  </a:lnTo>
                  <a:lnTo>
                    <a:pt x="328" y="184"/>
                  </a:lnTo>
                  <a:lnTo>
                    <a:pt x="326" y="184"/>
                  </a:lnTo>
                  <a:lnTo>
                    <a:pt x="326" y="187"/>
                  </a:lnTo>
                  <a:lnTo>
                    <a:pt x="326" y="189"/>
                  </a:lnTo>
                  <a:lnTo>
                    <a:pt x="326" y="191"/>
                  </a:lnTo>
                  <a:lnTo>
                    <a:pt x="328" y="191"/>
                  </a:lnTo>
                  <a:lnTo>
                    <a:pt x="328" y="194"/>
                  </a:lnTo>
                  <a:lnTo>
                    <a:pt x="328" y="196"/>
                  </a:lnTo>
                  <a:lnTo>
                    <a:pt x="316" y="210"/>
                  </a:lnTo>
                  <a:lnTo>
                    <a:pt x="319" y="220"/>
                  </a:lnTo>
                  <a:lnTo>
                    <a:pt x="316" y="234"/>
                  </a:lnTo>
                  <a:lnTo>
                    <a:pt x="314" y="239"/>
                  </a:lnTo>
                  <a:lnTo>
                    <a:pt x="314" y="243"/>
                  </a:lnTo>
                  <a:lnTo>
                    <a:pt x="319" y="258"/>
                  </a:lnTo>
                  <a:lnTo>
                    <a:pt x="323" y="265"/>
                  </a:lnTo>
                  <a:lnTo>
                    <a:pt x="331" y="269"/>
                  </a:lnTo>
                  <a:lnTo>
                    <a:pt x="338" y="276"/>
                  </a:lnTo>
                  <a:lnTo>
                    <a:pt x="340" y="281"/>
                  </a:lnTo>
                  <a:lnTo>
                    <a:pt x="340" y="286"/>
                  </a:lnTo>
                  <a:lnTo>
                    <a:pt x="345" y="300"/>
                  </a:lnTo>
                  <a:lnTo>
                    <a:pt x="345" y="302"/>
                  </a:lnTo>
                  <a:lnTo>
                    <a:pt x="347" y="302"/>
                  </a:lnTo>
                  <a:lnTo>
                    <a:pt x="347" y="305"/>
                  </a:lnTo>
                  <a:lnTo>
                    <a:pt x="345" y="305"/>
                  </a:lnTo>
                  <a:lnTo>
                    <a:pt x="345" y="307"/>
                  </a:lnTo>
                  <a:lnTo>
                    <a:pt x="345" y="312"/>
                  </a:lnTo>
                  <a:lnTo>
                    <a:pt x="342" y="312"/>
                  </a:lnTo>
                  <a:lnTo>
                    <a:pt x="342" y="314"/>
                  </a:lnTo>
                  <a:lnTo>
                    <a:pt x="342" y="317"/>
                  </a:lnTo>
                  <a:lnTo>
                    <a:pt x="340" y="317"/>
                  </a:lnTo>
                  <a:lnTo>
                    <a:pt x="340" y="319"/>
                  </a:lnTo>
                  <a:lnTo>
                    <a:pt x="340" y="319"/>
                  </a:lnTo>
                  <a:lnTo>
                    <a:pt x="340" y="321"/>
                  </a:lnTo>
                  <a:lnTo>
                    <a:pt x="340" y="324"/>
                  </a:lnTo>
                  <a:lnTo>
                    <a:pt x="338" y="324"/>
                  </a:lnTo>
                  <a:lnTo>
                    <a:pt x="338" y="324"/>
                  </a:lnTo>
                  <a:lnTo>
                    <a:pt x="335" y="324"/>
                  </a:lnTo>
                  <a:lnTo>
                    <a:pt x="335" y="326"/>
                  </a:lnTo>
                  <a:lnTo>
                    <a:pt x="335" y="328"/>
                  </a:lnTo>
                  <a:lnTo>
                    <a:pt x="333" y="328"/>
                  </a:lnTo>
                  <a:lnTo>
                    <a:pt x="333" y="331"/>
                  </a:lnTo>
                  <a:lnTo>
                    <a:pt x="331" y="331"/>
                  </a:lnTo>
                  <a:lnTo>
                    <a:pt x="331" y="333"/>
                  </a:lnTo>
                  <a:lnTo>
                    <a:pt x="328" y="333"/>
                  </a:lnTo>
                  <a:lnTo>
                    <a:pt x="326" y="333"/>
                  </a:lnTo>
                  <a:lnTo>
                    <a:pt x="323" y="336"/>
                  </a:lnTo>
                  <a:lnTo>
                    <a:pt x="321" y="338"/>
                  </a:lnTo>
                  <a:lnTo>
                    <a:pt x="319" y="340"/>
                  </a:lnTo>
                  <a:lnTo>
                    <a:pt x="321" y="340"/>
                  </a:lnTo>
                  <a:lnTo>
                    <a:pt x="321" y="343"/>
                  </a:lnTo>
                  <a:lnTo>
                    <a:pt x="319" y="343"/>
                  </a:lnTo>
                  <a:lnTo>
                    <a:pt x="319" y="345"/>
                  </a:lnTo>
                  <a:lnTo>
                    <a:pt x="319" y="347"/>
                  </a:lnTo>
                  <a:lnTo>
                    <a:pt x="316" y="347"/>
                  </a:lnTo>
                  <a:lnTo>
                    <a:pt x="307" y="352"/>
                  </a:lnTo>
                  <a:lnTo>
                    <a:pt x="307" y="354"/>
                  </a:lnTo>
                  <a:lnTo>
                    <a:pt x="305" y="352"/>
                  </a:lnTo>
                  <a:lnTo>
                    <a:pt x="302" y="357"/>
                  </a:lnTo>
                  <a:lnTo>
                    <a:pt x="305" y="357"/>
                  </a:lnTo>
                  <a:lnTo>
                    <a:pt x="307" y="357"/>
                  </a:lnTo>
                  <a:lnTo>
                    <a:pt x="307" y="359"/>
                  </a:lnTo>
                  <a:lnTo>
                    <a:pt x="305" y="359"/>
                  </a:lnTo>
                  <a:lnTo>
                    <a:pt x="305" y="362"/>
                  </a:lnTo>
                  <a:lnTo>
                    <a:pt x="305" y="364"/>
                  </a:lnTo>
                  <a:lnTo>
                    <a:pt x="305" y="366"/>
                  </a:lnTo>
                  <a:lnTo>
                    <a:pt x="305" y="369"/>
                  </a:lnTo>
                  <a:lnTo>
                    <a:pt x="305" y="371"/>
                  </a:lnTo>
                  <a:lnTo>
                    <a:pt x="307" y="373"/>
                  </a:lnTo>
                  <a:lnTo>
                    <a:pt x="305" y="373"/>
                  </a:lnTo>
                  <a:lnTo>
                    <a:pt x="305" y="376"/>
                  </a:lnTo>
                  <a:lnTo>
                    <a:pt x="307" y="376"/>
                  </a:lnTo>
                  <a:lnTo>
                    <a:pt x="307" y="378"/>
                  </a:lnTo>
                  <a:lnTo>
                    <a:pt x="305" y="378"/>
                  </a:lnTo>
                  <a:lnTo>
                    <a:pt x="305" y="380"/>
                  </a:lnTo>
                  <a:lnTo>
                    <a:pt x="305" y="380"/>
                  </a:lnTo>
                  <a:lnTo>
                    <a:pt x="305" y="383"/>
                  </a:lnTo>
                  <a:lnTo>
                    <a:pt x="302" y="383"/>
                  </a:lnTo>
                  <a:lnTo>
                    <a:pt x="302" y="385"/>
                  </a:lnTo>
                  <a:lnTo>
                    <a:pt x="305" y="385"/>
                  </a:lnTo>
                  <a:lnTo>
                    <a:pt x="305" y="388"/>
                  </a:lnTo>
                  <a:lnTo>
                    <a:pt x="305" y="390"/>
                  </a:lnTo>
                  <a:lnTo>
                    <a:pt x="302" y="390"/>
                  </a:lnTo>
                  <a:lnTo>
                    <a:pt x="302" y="392"/>
                  </a:lnTo>
                  <a:lnTo>
                    <a:pt x="302" y="395"/>
                  </a:lnTo>
                  <a:lnTo>
                    <a:pt x="300" y="395"/>
                  </a:lnTo>
                  <a:lnTo>
                    <a:pt x="300" y="397"/>
                  </a:lnTo>
                  <a:lnTo>
                    <a:pt x="300" y="399"/>
                  </a:lnTo>
                  <a:lnTo>
                    <a:pt x="300" y="402"/>
                  </a:lnTo>
                  <a:lnTo>
                    <a:pt x="300" y="404"/>
                  </a:lnTo>
                  <a:lnTo>
                    <a:pt x="297" y="404"/>
                  </a:lnTo>
                  <a:lnTo>
                    <a:pt x="297" y="406"/>
                  </a:lnTo>
                  <a:lnTo>
                    <a:pt x="295" y="406"/>
                  </a:lnTo>
                  <a:lnTo>
                    <a:pt x="295" y="409"/>
                  </a:lnTo>
                  <a:lnTo>
                    <a:pt x="295" y="411"/>
                  </a:lnTo>
                  <a:lnTo>
                    <a:pt x="295" y="414"/>
                  </a:lnTo>
                  <a:lnTo>
                    <a:pt x="295" y="421"/>
                  </a:lnTo>
                  <a:lnTo>
                    <a:pt x="295" y="423"/>
                  </a:lnTo>
                  <a:lnTo>
                    <a:pt x="293" y="423"/>
                  </a:lnTo>
                  <a:lnTo>
                    <a:pt x="293" y="425"/>
                  </a:lnTo>
                  <a:lnTo>
                    <a:pt x="293" y="428"/>
                  </a:lnTo>
                  <a:lnTo>
                    <a:pt x="290" y="428"/>
                  </a:lnTo>
                  <a:lnTo>
                    <a:pt x="290" y="430"/>
                  </a:lnTo>
                  <a:lnTo>
                    <a:pt x="290" y="432"/>
                  </a:lnTo>
                  <a:lnTo>
                    <a:pt x="288" y="432"/>
                  </a:lnTo>
                  <a:lnTo>
                    <a:pt x="288" y="435"/>
                  </a:lnTo>
                  <a:lnTo>
                    <a:pt x="290" y="435"/>
                  </a:lnTo>
                  <a:lnTo>
                    <a:pt x="290" y="437"/>
                  </a:lnTo>
                  <a:lnTo>
                    <a:pt x="288" y="437"/>
                  </a:lnTo>
                  <a:lnTo>
                    <a:pt x="288" y="437"/>
                  </a:lnTo>
                  <a:lnTo>
                    <a:pt x="286" y="437"/>
                  </a:lnTo>
                  <a:lnTo>
                    <a:pt x="286" y="439"/>
                  </a:lnTo>
                  <a:lnTo>
                    <a:pt x="288" y="439"/>
                  </a:lnTo>
                  <a:lnTo>
                    <a:pt x="288" y="442"/>
                  </a:lnTo>
                  <a:lnTo>
                    <a:pt x="288" y="444"/>
                  </a:lnTo>
                  <a:lnTo>
                    <a:pt x="286" y="444"/>
                  </a:lnTo>
                  <a:lnTo>
                    <a:pt x="283" y="454"/>
                  </a:lnTo>
                  <a:lnTo>
                    <a:pt x="283" y="465"/>
                  </a:lnTo>
                  <a:lnTo>
                    <a:pt x="283" y="465"/>
                  </a:lnTo>
                  <a:lnTo>
                    <a:pt x="283" y="468"/>
                  </a:lnTo>
                  <a:lnTo>
                    <a:pt x="283" y="468"/>
                  </a:lnTo>
                  <a:lnTo>
                    <a:pt x="283" y="470"/>
                  </a:lnTo>
                  <a:lnTo>
                    <a:pt x="281" y="470"/>
                  </a:lnTo>
                  <a:lnTo>
                    <a:pt x="281" y="473"/>
                  </a:lnTo>
                  <a:lnTo>
                    <a:pt x="279" y="473"/>
                  </a:lnTo>
                  <a:lnTo>
                    <a:pt x="279" y="475"/>
                  </a:lnTo>
                  <a:lnTo>
                    <a:pt x="279" y="477"/>
                  </a:lnTo>
                  <a:lnTo>
                    <a:pt x="279" y="480"/>
                  </a:lnTo>
                  <a:lnTo>
                    <a:pt x="276" y="480"/>
                  </a:lnTo>
                  <a:lnTo>
                    <a:pt x="276" y="482"/>
                  </a:lnTo>
                  <a:lnTo>
                    <a:pt x="276" y="484"/>
                  </a:lnTo>
                  <a:lnTo>
                    <a:pt x="276" y="487"/>
                  </a:lnTo>
                  <a:lnTo>
                    <a:pt x="274" y="487"/>
                  </a:lnTo>
                  <a:lnTo>
                    <a:pt x="274" y="489"/>
                  </a:lnTo>
                  <a:lnTo>
                    <a:pt x="274" y="491"/>
                  </a:lnTo>
                  <a:lnTo>
                    <a:pt x="271" y="491"/>
                  </a:lnTo>
                  <a:lnTo>
                    <a:pt x="271" y="494"/>
                  </a:lnTo>
                  <a:lnTo>
                    <a:pt x="269" y="494"/>
                  </a:lnTo>
                  <a:lnTo>
                    <a:pt x="269" y="494"/>
                  </a:lnTo>
                  <a:lnTo>
                    <a:pt x="269" y="496"/>
                  </a:lnTo>
                  <a:lnTo>
                    <a:pt x="267" y="496"/>
                  </a:lnTo>
                  <a:lnTo>
                    <a:pt x="267" y="499"/>
                  </a:lnTo>
                  <a:lnTo>
                    <a:pt x="267" y="501"/>
                  </a:lnTo>
                  <a:lnTo>
                    <a:pt x="267" y="503"/>
                  </a:lnTo>
                  <a:lnTo>
                    <a:pt x="267" y="506"/>
                  </a:lnTo>
                  <a:lnTo>
                    <a:pt x="264" y="506"/>
                  </a:lnTo>
                  <a:lnTo>
                    <a:pt x="264" y="508"/>
                  </a:lnTo>
                  <a:lnTo>
                    <a:pt x="264" y="510"/>
                  </a:lnTo>
                  <a:lnTo>
                    <a:pt x="264" y="513"/>
                  </a:lnTo>
                  <a:lnTo>
                    <a:pt x="264" y="515"/>
                  </a:lnTo>
                  <a:lnTo>
                    <a:pt x="264" y="517"/>
                  </a:lnTo>
                  <a:lnTo>
                    <a:pt x="264" y="520"/>
                  </a:lnTo>
                  <a:lnTo>
                    <a:pt x="264" y="522"/>
                  </a:lnTo>
                  <a:lnTo>
                    <a:pt x="264" y="525"/>
                  </a:lnTo>
                  <a:lnTo>
                    <a:pt x="264" y="527"/>
                  </a:lnTo>
                  <a:lnTo>
                    <a:pt x="264" y="529"/>
                  </a:lnTo>
                  <a:lnTo>
                    <a:pt x="262" y="529"/>
                  </a:lnTo>
                  <a:lnTo>
                    <a:pt x="262" y="532"/>
                  </a:lnTo>
                  <a:lnTo>
                    <a:pt x="260" y="532"/>
                  </a:lnTo>
                  <a:lnTo>
                    <a:pt x="260" y="534"/>
                  </a:lnTo>
                  <a:lnTo>
                    <a:pt x="260" y="536"/>
                  </a:lnTo>
                  <a:lnTo>
                    <a:pt x="260" y="539"/>
                  </a:lnTo>
                  <a:lnTo>
                    <a:pt x="260" y="541"/>
                  </a:lnTo>
                  <a:lnTo>
                    <a:pt x="260" y="543"/>
                  </a:lnTo>
                  <a:lnTo>
                    <a:pt x="257" y="543"/>
                  </a:lnTo>
                  <a:lnTo>
                    <a:pt x="255" y="543"/>
                  </a:lnTo>
                  <a:lnTo>
                    <a:pt x="255" y="546"/>
                  </a:lnTo>
                  <a:lnTo>
                    <a:pt x="255" y="548"/>
                  </a:lnTo>
                  <a:lnTo>
                    <a:pt x="253" y="548"/>
                  </a:lnTo>
                  <a:lnTo>
                    <a:pt x="253" y="551"/>
                  </a:lnTo>
                  <a:lnTo>
                    <a:pt x="250" y="551"/>
                  </a:lnTo>
                  <a:lnTo>
                    <a:pt x="250" y="551"/>
                  </a:lnTo>
                  <a:lnTo>
                    <a:pt x="248" y="551"/>
                  </a:lnTo>
                  <a:lnTo>
                    <a:pt x="248" y="551"/>
                  </a:lnTo>
                  <a:lnTo>
                    <a:pt x="246" y="551"/>
                  </a:lnTo>
                  <a:lnTo>
                    <a:pt x="243" y="551"/>
                  </a:lnTo>
                  <a:lnTo>
                    <a:pt x="241" y="551"/>
                  </a:lnTo>
                  <a:lnTo>
                    <a:pt x="241" y="551"/>
                  </a:lnTo>
                  <a:lnTo>
                    <a:pt x="243" y="551"/>
                  </a:lnTo>
                  <a:lnTo>
                    <a:pt x="238" y="553"/>
                  </a:lnTo>
                  <a:lnTo>
                    <a:pt x="236" y="555"/>
                  </a:lnTo>
                  <a:lnTo>
                    <a:pt x="234" y="555"/>
                  </a:lnTo>
                  <a:lnTo>
                    <a:pt x="231" y="558"/>
                  </a:lnTo>
                  <a:lnTo>
                    <a:pt x="229" y="558"/>
                  </a:lnTo>
                  <a:lnTo>
                    <a:pt x="227" y="558"/>
                  </a:lnTo>
                  <a:lnTo>
                    <a:pt x="227" y="560"/>
                  </a:lnTo>
                  <a:lnTo>
                    <a:pt x="227" y="558"/>
                  </a:lnTo>
                  <a:lnTo>
                    <a:pt x="224" y="558"/>
                  </a:lnTo>
                  <a:lnTo>
                    <a:pt x="224" y="555"/>
                  </a:lnTo>
                  <a:lnTo>
                    <a:pt x="222" y="555"/>
                  </a:lnTo>
                  <a:lnTo>
                    <a:pt x="222" y="553"/>
                  </a:lnTo>
                  <a:lnTo>
                    <a:pt x="220" y="553"/>
                  </a:lnTo>
                  <a:lnTo>
                    <a:pt x="220" y="555"/>
                  </a:lnTo>
                  <a:lnTo>
                    <a:pt x="222" y="558"/>
                  </a:lnTo>
                  <a:lnTo>
                    <a:pt x="222" y="560"/>
                  </a:lnTo>
                  <a:lnTo>
                    <a:pt x="220" y="560"/>
                  </a:lnTo>
                  <a:lnTo>
                    <a:pt x="220" y="558"/>
                  </a:lnTo>
                  <a:lnTo>
                    <a:pt x="220" y="555"/>
                  </a:lnTo>
                  <a:lnTo>
                    <a:pt x="217" y="555"/>
                  </a:lnTo>
                  <a:lnTo>
                    <a:pt x="217" y="558"/>
                  </a:lnTo>
                  <a:lnTo>
                    <a:pt x="217" y="560"/>
                  </a:lnTo>
                  <a:lnTo>
                    <a:pt x="215" y="560"/>
                  </a:lnTo>
                  <a:lnTo>
                    <a:pt x="215" y="562"/>
                  </a:lnTo>
                  <a:lnTo>
                    <a:pt x="212" y="560"/>
                  </a:lnTo>
                  <a:lnTo>
                    <a:pt x="212" y="558"/>
                  </a:lnTo>
                  <a:lnTo>
                    <a:pt x="212" y="555"/>
                  </a:lnTo>
                  <a:lnTo>
                    <a:pt x="210" y="555"/>
                  </a:lnTo>
                  <a:lnTo>
                    <a:pt x="210" y="553"/>
                  </a:lnTo>
                  <a:lnTo>
                    <a:pt x="208" y="553"/>
                  </a:lnTo>
                  <a:lnTo>
                    <a:pt x="205" y="553"/>
                  </a:lnTo>
                  <a:lnTo>
                    <a:pt x="205" y="555"/>
                  </a:lnTo>
                  <a:lnTo>
                    <a:pt x="205" y="558"/>
                  </a:lnTo>
                  <a:lnTo>
                    <a:pt x="203" y="558"/>
                  </a:lnTo>
                  <a:lnTo>
                    <a:pt x="203" y="555"/>
                  </a:lnTo>
                  <a:lnTo>
                    <a:pt x="201" y="555"/>
                  </a:lnTo>
                  <a:lnTo>
                    <a:pt x="201" y="558"/>
                  </a:lnTo>
                  <a:lnTo>
                    <a:pt x="198" y="555"/>
                  </a:lnTo>
                  <a:lnTo>
                    <a:pt x="196" y="555"/>
                  </a:lnTo>
                  <a:lnTo>
                    <a:pt x="194" y="555"/>
                  </a:lnTo>
                  <a:lnTo>
                    <a:pt x="194" y="553"/>
                  </a:lnTo>
                  <a:lnTo>
                    <a:pt x="191" y="553"/>
                  </a:lnTo>
                  <a:lnTo>
                    <a:pt x="189" y="553"/>
                  </a:lnTo>
                  <a:lnTo>
                    <a:pt x="175" y="551"/>
                  </a:lnTo>
                  <a:lnTo>
                    <a:pt x="172" y="551"/>
                  </a:lnTo>
                  <a:lnTo>
                    <a:pt x="172" y="553"/>
                  </a:lnTo>
                  <a:lnTo>
                    <a:pt x="170" y="553"/>
                  </a:lnTo>
                  <a:lnTo>
                    <a:pt x="170" y="553"/>
                  </a:lnTo>
                  <a:lnTo>
                    <a:pt x="168" y="553"/>
                  </a:lnTo>
                  <a:lnTo>
                    <a:pt x="168" y="551"/>
                  </a:lnTo>
                  <a:lnTo>
                    <a:pt x="165" y="551"/>
                  </a:lnTo>
                  <a:lnTo>
                    <a:pt x="163" y="551"/>
                  </a:lnTo>
                  <a:lnTo>
                    <a:pt x="160" y="551"/>
                  </a:lnTo>
                  <a:lnTo>
                    <a:pt x="160" y="553"/>
                  </a:lnTo>
                  <a:lnTo>
                    <a:pt x="158" y="553"/>
                  </a:lnTo>
                  <a:lnTo>
                    <a:pt x="158" y="555"/>
                  </a:lnTo>
                  <a:lnTo>
                    <a:pt x="156" y="555"/>
                  </a:lnTo>
                  <a:lnTo>
                    <a:pt x="153" y="555"/>
                  </a:lnTo>
                  <a:lnTo>
                    <a:pt x="151" y="558"/>
                  </a:lnTo>
                  <a:lnTo>
                    <a:pt x="151" y="555"/>
                  </a:lnTo>
                  <a:lnTo>
                    <a:pt x="149" y="555"/>
                  </a:lnTo>
                  <a:lnTo>
                    <a:pt x="146" y="558"/>
                  </a:lnTo>
                  <a:lnTo>
                    <a:pt x="146" y="560"/>
                  </a:lnTo>
                  <a:lnTo>
                    <a:pt x="144" y="560"/>
                  </a:lnTo>
                  <a:lnTo>
                    <a:pt x="144" y="562"/>
                  </a:lnTo>
                  <a:lnTo>
                    <a:pt x="142" y="562"/>
                  </a:lnTo>
                  <a:lnTo>
                    <a:pt x="142" y="565"/>
                  </a:lnTo>
                  <a:lnTo>
                    <a:pt x="139" y="567"/>
                  </a:lnTo>
                  <a:lnTo>
                    <a:pt x="139" y="569"/>
                  </a:lnTo>
                  <a:lnTo>
                    <a:pt x="137" y="569"/>
                  </a:lnTo>
                  <a:lnTo>
                    <a:pt x="137" y="572"/>
                  </a:lnTo>
                  <a:lnTo>
                    <a:pt x="134" y="572"/>
                  </a:lnTo>
                  <a:lnTo>
                    <a:pt x="132" y="574"/>
                  </a:lnTo>
                  <a:lnTo>
                    <a:pt x="130" y="574"/>
                  </a:lnTo>
                  <a:lnTo>
                    <a:pt x="127" y="574"/>
                  </a:lnTo>
                  <a:lnTo>
                    <a:pt x="127" y="572"/>
                  </a:lnTo>
                  <a:lnTo>
                    <a:pt x="125" y="572"/>
                  </a:lnTo>
                  <a:lnTo>
                    <a:pt x="123" y="572"/>
                  </a:lnTo>
                  <a:lnTo>
                    <a:pt x="113" y="574"/>
                  </a:lnTo>
                  <a:lnTo>
                    <a:pt x="113" y="577"/>
                  </a:lnTo>
                  <a:lnTo>
                    <a:pt x="113" y="579"/>
                  </a:lnTo>
                  <a:lnTo>
                    <a:pt x="113" y="581"/>
                  </a:lnTo>
                  <a:lnTo>
                    <a:pt x="116" y="581"/>
                  </a:lnTo>
                  <a:lnTo>
                    <a:pt x="113" y="584"/>
                  </a:lnTo>
                  <a:lnTo>
                    <a:pt x="113" y="586"/>
                  </a:lnTo>
                  <a:lnTo>
                    <a:pt x="113" y="588"/>
                  </a:lnTo>
                  <a:lnTo>
                    <a:pt x="113" y="588"/>
                  </a:lnTo>
                  <a:lnTo>
                    <a:pt x="111" y="588"/>
                  </a:lnTo>
                  <a:lnTo>
                    <a:pt x="109" y="588"/>
                  </a:lnTo>
                  <a:lnTo>
                    <a:pt x="109" y="591"/>
                  </a:lnTo>
                  <a:lnTo>
                    <a:pt x="106" y="591"/>
                  </a:lnTo>
                  <a:lnTo>
                    <a:pt x="106" y="593"/>
                  </a:lnTo>
                  <a:lnTo>
                    <a:pt x="104" y="593"/>
                  </a:lnTo>
                  <a:lnTo>
                    <a:pt x="104" y="595"/>
                  </a:lnTo>
                  <a:lnTo>
                    <a:pt x="101" y="595"/>
                  </a:lnTo>
                  <a:lnTo>
                    <a:pt x="99" y="598"/>
                  </a:lnTo>
                  <a:lnTo>
                    <a:pt x="99" y="600"/>
                  </a:lnTo>
                  <a:lnTo>
                    <a:pt x="97" y="600"/>
                  </a:lnTo>
                  <a:lnTo>
                    <a:pt x="94" y="603"/>
                  </a:lnTo>
                  <a:lnTo>
                    <a:pt x="92" y="603"/>
                  </a:lnTo>
                  <a:lnTo>
                    <a:pt x="92" y="605"/>
                  </a:lnTo>
                  <a:lnTo>
                    <a:pt x="90" y="605"/>
                  </a:lnTo>
                  <a:lnTo>
                    <a:pt x="87" y="605"/>
                  </a:lnTo>
                  <a:lnTo>
                    <a:pt x="87" y="607"/>
                  </a:lnTo>
                  <a:lnTo>
                    <a:pt x="85" y="607"/>
                  </a:lnTo>
                  <a:lnTo>
                    <a:pt x="83" y="607"/>
                  </a:lnTo>
                  <a:lnTo>
                    <a:pt x="83" y="607"/>
                  </a:lnTo>
                  <a:lnTo>
                    <a:pt x="80" y="607"/>
                  </a:lnTo>
                  <a:lnTo>
                    <a:pt x="78" y="607"/>
                  </a:lnTo>
                  <a:lnTo>
                    <a:pt x="75" y="607"/>
                  </a:lnTo>
                  <a:lnTo>
                    <a:pt x="71" y="605"/>
                  </a:lnTo>
                  <a:lnTo>
                    <a:pt x="57" y="614"/>
                  </a:lnTo>
                  <a:lnTo>
                    <a:pt x="54" y="619"/>
                  </a:lnTo>
                  <a:lnTo>
                    <a:pt x="49" y="629"/>
                  </a:lnTo>
                  <a:lnTo>
                    <a:pt x="47" y="629"/>
                  </a:lnTo>
                  <a:lnTo>
                    <a:pt x="45" y="631"/>
                  </a:lnTo>
                  <a:lnTo>
                    <a:pt x="47" y="631"/>
                  </a:lnTo>
                  <a:lnTo>
                    <a:pt x="52" y="633"/>
                  </a:lnTo>
                  <a:lnTo>
                    <a:pt x="54" y="636"/>
                  </a:lnTo>
                  <a:lnTo>
                    <a:pt x="57" y="636"/>
                  </a:lnTo>
                  <a:lnTo>
                    <a:pt x="57" y="638"/>
                  </a:lnTo>
                  <a:lnTo>
                    <a:pt x="57" y="640"/>
                  </a:lnTo>
                  <a:lnTo>
                    <a:pt x="57" y="640"/>
                  </a:lnTo>
                  <a:lnTo>
                    <a:pt x="57" y="643"/>
                  </a:lnTo>
                  <a:lnTo>
                    <a:pt x="59" y="643"/>
                  </a:lnTo>
                  <a:lnTo>
                    <a:pt x="59" y="645"/>
                  </a:lnTo>
                  <a:lnTo>
                    <a:pt x="59" y="647"/>
                  </a:lnTo>
                  <a:lnTo>
                    <a:pt x="59" y="650"/>
                  </a:lnTo>
                  <a:lnTo>
                    <a:pt x="59" y="652"/>
                  </a:lnTo>
                  <a:lnTo>
                    <a:pt x="61" y="652"/>
                  </a:lnTo>
                  <a:lnTo>
                    <a:pt x="61" y="654"/>
                  </a:lnTo>
                  <a:lnTo>
                    <a:pt x="61" y="657"/>
                  </a:lnTo>
                  <a:lnTo>
                    <a:pt x="64" y="657"/>
                  </a:lnTo>
                  <a:lnTo>
                    <a:pt x="64" y="659"/>
                  </a:lnTo>
                  <a:lnTo>
                    <a:pt x="66" y="662"/>
                  </a:lnTo>
                  <a:lnTo>
                    <a:pt x="66" y="664"/>
                  </a:lnTo>
                  <a:lnTo>
                    <a:pt x="64" y="664"/>
                  </a:lnTo>
                  <a:lnTo>
                    <a:pt x="64" y="664"/>
                  </a:lnTo>
                  <a:lnTo>
                    <a:pt x="61" y="664"/>
                  </a:lnTo>
                  <a:lnTo>
                    <a:pt x="61" y="666"/>
                  </a:lnTo>
                  <a:lnTo>
                    <a:pt x="61" y="669"/>
                  </a:lnTo>
                  <a:lnTo>
                    <a:pt x="64" y="669"/>
                  </a:lnTo>
                  <a:lnTo>
                    <a:pt x="64" y="666"/>
                  </a:lnTo>
                  <a:lnTo>
                    <a:pt x="66" y="666"/>
                  </a:lnTo>
                  <a:lnTo>
                    <a:pt x="68" y="666"/>
                  </a:lnTo>
                  <a:lnTo>
                    <a:pt x="68" y="669"/>
                  </a:lnTo>
                  <a:lnTo>
                    <a:pt x="68" y="671"/>
                  </a:lnTo>
                  <a:lnTo>
                    <a:pt x="71" y="671"/>
                  </a:lnTo>
                  <a:lnTo>
                    <a:pt x="71" y="673"/>
                  </a:lnTo>
                  <a:lnTo>
                    <a:pt x="73" y="673"/>
                  </a:lnTo>
                  <a:lnTo>
                    <a:pt x="73" y="676"/>
                  </a:lnTo>
                  <a:lnTo>
                    <a:pt x="75" y="676"/>
                  </a:lnTo>
                  <a:lnTo>
                    <a:pt x="75" y="678"/>
                  </a:lnTo>
                  <a:lnTo>
                    <a:pt x="78" y="678"/>
                  </a:lnTo>
                  <a:lnTo>
                    <a:pt x="78" y="680"/>
                  </a:lnTo>
                  <a:lnTo>
                    <a:pt x="80" y="680"/>
                  </a:lnTo>
                  <a:lnTo>
                    <a:pt x="80" y="683"/>
                  </a:lnTo>
                  <a:lnTo>
                    <a:pt x="80" y="685"/>
                  </a:lnTo>
                  <a:lnTo>
                    <a:pt x="80" y="688"/>
                  </a:lnTo>
                  <a:lnTo>
                    <a:pt x="80" y="692"/>
                  </a:lnTo>
                  <a:lnTo>
                    <a:pt x="83" y="695"/>
                  </a:lnTo>
                  <a:lnTo>
                    <a:pt x="83" y="697"/>
                  </a:lnTo>
                  <a:lnTo>
                    <a:pt x="83" y="699"/>
                  </a:lnTo>
                  <a:lnTo>
                    <a:pt x="85" y="702"/>
                  </a:lnTo>
                  <a:lnTo>
                    <a:pt x="85" y="704"/>
                  </a:lnTo>
                  <a:lnTo>
                    <a:pt x="83" y="704"/>
                  </a:lnTo>
                  <a:lnTo>
                    <a:pt x="83" y="706"/>
                  </a:lnTo>
                  <a:lnTo>
                    <a:pt x="83" y="709"/>
                  </a:lnTo>
                  <a:lnTo>
                    <a:pt x="80" y="709"/>
                  </a:lnTo>
                  <a:lnTo>
                    <a:pt x="80" y="711"/>
                  </a:lnTo>
                  <a:lnTo>
                    <a:pt x="80" y="714"/>
                  </a:lnTo>
                  <a:lnTo>
                    <a:pt x="78" y="714"/>
                  </a:lnTo>
                  <a:lnTo>
                    <a:pt x="78" y="716"/>
                  </a:lnTo>
                  <a:lnTo>
                    <a:pt x="78" y="718"/>
                  </a:lnTo>
                  <a:lnTo>
                    <a:pt x="78" y="721"/>
                  </a:lnTo>
                  <a:lnTo>
                    <a:pt x="75" y="721"/>
                  </a:lnTo>
                  <a:lnTo>
                    <a:pt x="75" y="721"/>
                  </a:lnTo>
                  <a:lnTo>
                    <a:pt x="75" y="723"/>
                  </a:lnTo>
                  <a:lnTo>
                    <a:pt x="75" y="725"/>
                  </a:lnTo>
                  <a:lnTo>
                    <a:pt x="73" y="725"/>
                  </a:lnTo>
                  <a:lnTo>
                    <a:pt x="75" y="728"/>
                  </a:lnTo>
                  <a:lnTo>
                    <a:pt x="73" y="728"/>
                  </a:lnTo>
                  <a:lnTo>
                    <a:pt x="73" y="732"/>
                  </a:lnTo>
                  <a:lnTo>
                    <a:pt x="68" y="737"/>
                  </a:lnTo>
                  <a:lnTo>
                    <a:pt x="68" y="740"/>
                  </a:lnTo>
                  <a:lnTo>
                    <a:pt x="71" y="740"/>
                  </a:lnTo>
                  <a:lnTo>
                    <a:pt x="73" y="740"/>
                  </a:lnTo>
                  <a:lnTo>
                    <a:pt x="73" y="742"/>
                  </a:lnTo>
                  <a:lnTo>
                    <a:pt x="75" y="742"/>
                  </a:lnTo>
                  <a:lnTo>
                    <a:pt x="75" y="744"/>
                  </a:lnTo>
                  <a:lnTo>
                    <a:pt x="75" y="747"/>
                  </a:lnTo>
                  <a:lnTo>
                    <a:pt x="75" y="749"/>
                  </a:lnTo>
                  <a:lnTo>
                    <a:pt x="78" y="749"/>
                  </a:lnTo>
                  <a:lnTo>
                    <a:pt x="78" y="751"/>
                  </a:lnTo>
                  <a:lnTo>
                    <a:pt x="75" y="751"/>
                  </a:lnTo>
                  <a:lnTo>
                    <a:pt x="75" y="754"/>
                  </a:lnTo>
                  <a:lnTo>
                    <a:pt x="78" y="754"/>
                  </a:lnTo>
                  <a:lnTo>
                    <a:pt x="78" y="756"/>
                  </a:lnTo>
                  <a:lnTo>
                    <a:pt x="75" y="758"/>
                  </a:lnTo>
                  <a:lnTo>
                    <a:pt x="75" y="761"/>
                  </a:lnTo>
                  <a:lnTo>
                    <a:pt x="83" y="763"/>
                  </a:lnTo>
                  <a:lnTo>
                    <a:pt x="85" y="763"/>
                  </a:lnTo>
                  <a:lnTo>
                    <a:pt x="87" y="763"/>
                  </a:lnTo>
                  <a:lnTo>
                    <a:pt x="87" y="766"/>
                  </a:lnTo>
                  <a:lnTo>
                    <a:pt x="90" y="766"/>
                  </a:lnTo>
                  <a:lnTo>
                    <a:pt x="92" y="766"/>
                  </a:lnTo>
                  <a:lnTo>
                    <a:pt x="92" y="768"/>
                  </a:lnTo>
                  <a:lnTo>
                    <a:pt x="94" y="768"/>
                  </a:lnTo>
                  <a:lnTo>
                    <a:pt x="92" y="770"/>
                  </a:lnTo>
                  <a:lnTo>
                    <a:pt x="92" y="773"/>
                  </a:lnTo>
                  <a:lnTo>
                    <a:pt x="90" y="773"/>
                  </a:lnTo>
                  <a:lnTo>
                    <a:pt x="87" y="773"/>
                  </a:lnTo>
                  <a:lnTo>
                    <a:pt x="85" y="775"/>
                  </a:lnTo>
                  <a:lnTo>
                    <a:pt x="83" y="777"/>
                  </a:lnTo>
                  <a:lnTo>
                    <a:pt x="80" y="777"/>
                  </a:lnTo>
                  <a:lnTo>
                    <a:pt x="78" y="777"/>
                  </a:lnTo>
                  <a:lnTo>
                    <a:pt x="75" y="777"/>
                  </a:lnTo>
                  <a:lnTo>
                    <a:pt x="71" y="777"/>
                  </a:lnTo>
                  <a:lnTo>
                    <a:pt x="68" y="777"/>
                  </a:lnTo>
                  <a:lnTo>
                    <a:pt x="68" y="777"/>
                  </a:lnTo>
                  <a:lnTo>
                    <a:pt x="66" y="777"/>
                  </a:lnTo>
                  <a:lnTo>
                    <a:pt x="66" y="777"/>
                  </a:lnTo>
                  <a:lnTo>
                    <a:pt x="64" y="777"/>
                  </a:lnTo>
                  <a:lnTo>
                    <a:pt x="61" y="780"/>
                  </a:lnTo>
                  <a:lnTo>
                    <a:pt x="59" y="780"/>
                  </a:lnTo>
                  <a:lnTo>
                    <a:pt x="61" y="784"/>
                  </a:lnTo>
                  <a:lnTo>
                    <a:pt x="57" y="787"/>
                  </a:lnTo>
                  <a:lnTo>
                    <a:pt x="57" y="787"/>
                  </a:lnTo>
                  <a:lnTo>
                    <a:pt x="54" y="787"/>
                  </a:lnTo>
                  <a:lnTo>
                    <a:pt x="54" y="789"/>
                  </a:lnTo>
                  <a:lnTo>
                    <a:pt x="57" y="792"/>
                  </a:lnTo>
                  <a:lnTo>
                    <a:pt x="54" y="792"/>
                  </a:lnTo>
                  <a:lnTo>
                    <a:pt x="52" y="792"/>
                  </a:lnTo>
                  <a:lnTo>
                    <a:pt x="49" y="794"/>
                  </a:lnTo>
                  <a:lnTo>
                    <a:pt x="45" y="789"/>
                  </a:lnTo>
                  <a:lnTo>
                    <a:pt x="42" y="789"/>
                  </a:lnTo>
                  <a:lnTo>
                    <a:pt x="42" y="792"/>
                  </a:lnTo>
                  <a:lnTo>
                    <a:pt x="40" y="792"/>
                  </a:lnTo>
                  <a:lnTo>
                    <a:pt x="38" y="794"/>
                  </a:lnTo>
                  <a:lnTo>
                    <a:pt x="35" y="794"/>
                  </a:lnTo>
                  <a:lnTo>
                    <a:pt x="38" y="796"/>
                  </a:lnTo>
                  <a:lnTo>
                    <a:pt x="38" y="799"/>
                  </a:lnTo>
                  <a:lnTo>
                    <a:pt x="35" y="794"/>
                  </a:lnTo>
                  <a:lnTo>
                    <a:pt x="33" y="796"/>
                  </a:lnTo>
                  <a:lnTo>
                    <a:pt x="33" y="799"/>
                  </a:lnTo>
                  <a:lnTo>
                    <a:pt x="31" y="799"/>
                  </a:lnTo>
                  <a:lnTo>
                    <a:pt x="28" y="801"/>
                  </a:lnTo>
                  <a:lnTo>
                    <a:pt x="26" y="801"/>
                  </a:lnTo>
                  <a:lnTo>
                    <a:pt x="23" y="803"/>
                  </a:lnTo>
                  <a:lnTo>
                    <a:pt x="21" y="806"/>
                  </a:lnTo>
                  <a:lnTo>
                    <a:pt x="21" y="808"/>
                  </a:lnTo>
                  <a:lnTo>
                    <a:pt x="21" y="810"/>
                  </a:lnTo>
                  <a:lnTo>
                    <a:pt x="19" y="813"/>
                  </a:lnTo>
                  <a:lnTo>
                    <a:pt x="14" y="815"/>
                  </a:lnTo>
                  <a:lnTo>
                    <a:pt x="14" y="818"/>
                  </a:lnTo>
                  <a:lnTo>
                    <a:pt x="14" y="820"/>
                  </a:lnTo>
                  <a:lnTo>
                    <a:pt x="14" y="822"/>
                  </a:lnTo>
                  <a:lnTo>
                    <a:pt x="14" y="825"/>
                  </a:lnTo>
                  <a:lnTo>
                    <a:pt x="14" y="827"/>
                  </a:lnTo>
                  <a:lnTo>
                    <a:pt x="14" y="829"/>
                  </a:lnTo>
                  <a:lnTo>
                    <a:pt x="12" y="832"/>
                  </a:lnTo>
                  <a:lnTo>
                    <a:pt x="9" y="832"/>
                  </a:lnTo>
                  <a:lnTo>
                    <a:pt x="9" y="834"/>
                  </a:lnTo>
                  <a:lnTo>
                    <a:pt x="9" y="834"/>
                  </a:lnTo>
                  <a:lnTo>
                    <a:pt x="7" y="834"/>
                  </a:lnTo>
                  <a:lnTo>
                    <a:pt x="7" y="834"/>
                  </a:lnTo>
                  <a:lnTo>
                    <a:pt x="5" y="834"/>
                  </a:lnTo>
                  <a:lnTo>
                    <a:pt x="2" y="836"/>
                  </a:lnTo>
                  <a:lnTo>
                    <a:pt x="0" y="836"/>
                  </a:lnTo>
                  <a:lnTo>
                    <a:pt x="0" y="839"/>
                  </a:lnTo>
                  <a:lnTo>
                    <a:pt x="0" y="841"/>
                  </a:lnTo>
                  <a:lnTo>
                    <a:pt x="0" y="844"/>
                  </a:lnTo>
                  <a:lnTo>
                    <a:pt x="0" y="846"/>
                  </a:lnTo>
                  <a:lnTo>
                    <a:pt x="0" y="848"/>
                  </a:lnTo>
                  <a:lnTo>
                    <a:pt x="0" y="851"/>
                  </a:lnTo>
                  <a:lnTo>
                    <a:pt x="0" y="855"/>
                  </a:lnTo>
                  <a:lnTo>
                    <a:pt x="0" y="860"/>
                  </a:lnTo>
                  <a:lnTo>
                    <a:pt x="0" y="862"/>
                  </a:lnTo>
                  <a:lnTo>
                    <a:pt x="2" y="865"/>
                  </a:lnTo>
                  <a:lnTo>
                    <a:pt x="5" y="869"/>
                  </a:lnTo>
                  <a:lnTo>
                    <a:pt x="7" y="874"/>
                  </a:lnTo>
                  <a:lnTo>
                    <a:pt x="7" y="877"/>
                  </a:lnTo>
                  <a:lnTo>
                    <a:pt x="9" y="877"/>
                  </a:lnTo>
                  <a:lnTo>
                    <a:pt x="9" y="879"/>
                  </a:lnTo>
                  <a:lnTo>
                    <a:pt x="12" y="881"/>
                  </a:lnTo>
                  <a:lnTo>
                    <a:pt x="12" y="884"/>
                  </a:lnTo>
                  <a:lnTo>
                    <a:pt x="12" y="886"/>
                  </a:lnTo>
                  <a:lnTo>
                    <a:pt x="14" y="886"/>
                  </a:lnTo>
                  <a:lnTo>
                    <a:pt x="14" y="888"/>
                  </a:lnTo>
                  <a:lnTo>
                    <a:pt x="16" y="888"/>
                  </a:lnTo>
                  <a:lnTo>
                    <a:pt x="16" y="891"/>
                  </a:lnTo>
                  <a:lnTo>
                    <a:pt x="19" y="891"/>
                  </a:lnTo>
                  <a:lnTo>
                    <a:pt x="21" y="891"/>
                  </a:lnTo>
                  <a:lnTo>
                    <a:pt x="23" y="891"/>
                  </a:lnTo>
                  <a:lnTo>
                    <a:pt x="26" y="891"/>
                  </a:lnTo>
                  <a:lnTo>
                    <a:pt x="26" y="893"/>
                  </a:lnTo>
                  <a:lnTo>
                    <a:pt x="28" y="893"/>
                  </a:lnTo>
                  <a:lnTo>
                    <a:pt x="28" y="895"/>
                  </a:lnTo>
                  <a:lnTo>
                    <a:pt x="28" y="898"/>
                  </a:lnTo>
                  <a:lnTo>
                    <a:pt x="28" y="900"/>
                  </a:lnTo>
                  <a:lnTo>
                    <a:pt x="31" y="900"/>
                  </a:lnTo>
                  <a:lnTo>
                    <a:pt x="31" y="903"/>
                  </a:lnTo>
                  <a:lnTo>
                    <a:pt x="33" y="903"/>
                  </a:lnTo>
                  <a:lnTo>
                    <a:pt x="33" y="905"/>
                  </a:lnTo>
                  <a:lnTo>
                    <a:pt x="35" y="905"/>
                  </a:lnTo>
                  <a:lnTo>
                    <a:pt x="38" y="907"/>
                  </a:lnTo>
                  <a:lnTo>
                    <a:pt x="40" y="907"/>
                  </a:lnTo>
                  <a:lnTo>
                    <a:pt x="42" y="907"/>
                  </a:lnTo>
                  <a:lnTo>
                    <a:pt x="42" y="910"/>
                  </a:lnTo>
                  <a:lnTo>
                    <a:pt x="45" y="910"/>
                  </a:lnTo>
                  <a:lnTo>
                    <a:pt x="47" y="910"/>
                  </a:lnTo>
                  <a:lnTo>
                    <a:pt x="49" y="910"/>
                  </a:lnTo>
                  <a:lnTo>
                    <a:pt x="52" y="910"/>
                  </a:lnTo>
                  <a:lnTo>
                    <a:pt x="54" y="910"/>
                  </a:lnTo>
                  <a:lnTo>
                    <a:pt x="57" y="910"/>
                  </a:lnTo>
                  <a:lnTo>
                    <a:pt x="57" y="907"/>
                  </a:lnTo>
                  <a:lnTo>
                    <a:pt x="57" y="907"/>
                  </a:lnTo>
                  <a:lnTo>
                    <a:pt x="57" y="905"/>
                  </a:lnTo>
                  <a:lnTo>
                    <a:pt x="59" y="905"/>
                  </a:lnTo>
                  <a:lnTo>
                    <a:pt x="61" y="905"/>
                  </a:lnTo>
                  <a:lnTo>
                    <a:pt x="61" y="903"/>
                  </a:lnTo>
                  <a:lnTo>
                    <a:pt x="64" y="903"/>
                  </a:lnTo>
                  <a:lnTo>
                    <a:pt x="66" y="903"/>
                  </a:lnTo>
                  <a:lnTo>
                    <a:pt x="66" y="900"/>
                  </a:lnTo>
                  <a:lnTo>
                    <a:pt x="68" y="900"/>
                  </a:lnTo>
                  <a:lnTo>
                    <a:pt x="71" y="900"/>
                  </a:lnTo>
                  <a:lnTo>
                    <a:pt x="73" y="900"/>
                  </a:lnTo>
                  <a:lnTo>
                    <a:pt x="75" y="900"/>
                  </a:lnTo>
                  <a:lnTo>
                    <a:pt x="78" y="900"/>
                  </a:lnTo>
                  <a:lnTo>
                    <a:pt x="80" y="903"/>
                  </a:lnTo>
                  <a:lnTo>
                    <a:pt x="83" y="900"/>
                  </a:lnTo>
                  <a:lnTo>
                    <a:pt x="85" y="900"/>
                  </a:lnTo>
                  <a:lnTo>
                    <a:pt x="87" y="900"/>
                  </a:lnTo>
                  <a:lnTo>
                    <a:pt x="90" y="900"/>
                  </a:lnTo>
                  <a:lnTo>
                    <a:pt x="92" y="900"/>
                  </a:lnTo>
                  <a:lnTo>
                    <a:pt x="94" y="900"/>
                  </a:lnTo>
                  <a:lnTo>
                    <a:pt x="97" y="898"/>
                  </a:lnTo>
                  <a:lnTo>
                    <a:pt x="99" y="895"/>
                  </a:lnTo>
                  <a:lnTo>
                    <a:pt x="101" y="893"/>
                  </a:lnTo>
                  <a:lnTo>
                    <a:pt x="104" y="893"/>
                  </a:lnTo>
                  <a:lnTo>
                    <a:pt x="106" y="891"/>
                  </a:lnTo>
                  <a:lnTo>
                    <a:pt x="109" y="891"/>
                  </a:lnTo>
                  <a:lnTo>
                    <a:pt x="109" y="891"/>
                  </a:lnTo>
                  <a:lnTo>
                    <a:pt x="111" y="891"/>
                  </a:lnTo>
                  <a:lnTo>
                    <a:pt x="111" y="888"/>
                  </a:lnTo>
                  <a:lnTo>
                    <a:pt x="113" y="888"/>
                  </a:lnTo>
                  <a:lnTo>
                    <a:pt x="113" y="888"/>
                  </a:lnTo>
                  <a:lnTo>
                    <a:pt x="116" y="886"/>
                  </a:lnTo>
                  <a:lnTo>
                    <a:pt x="118" y="886"/>
                  </a:lnTo>
                  <a:lnTo>
                    <a:pt x="120" y="886"/>
                  </a:lnTo>
                  <a:lnTo>
                    <a:pt x="120" y="884"/>
                  </a:lnTo>
                  <a:lnTo>
                    <a:pt x="123" y="884"/>
                  </a:lnTo>
                  <a:lnTo>
                    <a:pt x="125" y="884"/>
                  </a:lnTo>
                  <a:lnTo>
                    <a:pt x="130" y="884"/>
                  </a:lnTo>
                  <a:lnTo>
                    <a:pt x="132" y="881"/>
                  </a:lnTo>
                  <a:lnTo>
                    <a:pt x="134" y="881"/>
                  </a:lnTo>
                  <a:lnTo>
                    <a:pt x="137" y="881"/>
                  </a:lnTo>
                  <a:lnTo>
                    <a:pt x="137" y="879"/>
                  </a:lnTo>
                  <a:lnTo>
                    <a:pt x="139" y="879"/>
                  </a:lnTo>
                  <a:lnTo>
                    <a:pt x="142" y="879"/>
                  </a:lnTo>
                  <a:lnTo>
                    <a:pt x="144" y="879"/>
                  </a:lnTo>
                  <a:lnTo>
                    <a:pt x="146" y="877"/>
                  </a:lnTo>
                  <a:lnTo>
                    <a:pt x="149" y="877"/>
                  </a:lnTo>
                  <a:lnTo>
                    <a:pt x="151" y="877"/>
                  </a:lnTo>
                  <a:lnTo>
                    <a:pt x="153" y="877"/>
                  </a:lnTo>
                  <a:lnTo>
                    <a:pt x="156" y="877"/>
                  </a:lnTo>
                  <a:lnTo>
                    <a:pt x="156" y="874"/>
                  </a:lnTo>
                  <a:lnTo>
                    <a:pt x="158" y="874"/>
                  </a:lnTo>
                  <a:lnTo>
                    <a:pt x="160" y="874"/>
                  </a:lnTo>
                  <a:lnTo>
                    <a:pt x="163" y="874"/>
                  </a:lnTo>
                  <a:lnTo>
                    <a:pt x="165" y="874"/>
                  </a:lnTo>
                  <a:lnTo>
                    <a:pt x="168" y="874"/>
                  </a:lnTo>
                  <a:lnTo>
                    <a:pt x="170" y="874"/>
                  </a:lnTo>
                  <a:lnTo>
                    <a:pt x="170" y="874"/>
                  </a:lnTo>
                  <a:lnTo>
                    <a:pt x="172" y="874"/>
                  </a:lnTo>
                  <a:lnTo>
                    <a:pt x="175" y="877"/>
                  </a:lnTo>
                  <a:lnTo>
                    <a:pt x="177" y="877"/>
                  </a:lnTo>
                  <a:lnTo>
                    <a:pt x="179" y="877"/>
                  </a:lnTo>
                  <a:lnTo>
                    <a:pt x="182" y="877"/>
                  </a:lnTo>
                  <a:lnTo>
                    <a:pt x="184" y="877"/>
                  </a:lnTo>
                  <a:lnTo>
                    <a:pt x="186" y="877"/>
                  </a:lnTo>
                  <a:lnTo>
                    <a:pt x="186" y="874"/>
                  </a:lnTo>
                  <a:lnTo>
                    <a:pt x="189" y="874"/>
                  </a:lnTo>
                  <a:lnTo>
                    <a:pt x="191" y="874"/>
                  </a:lnTo>
                  <a:lnTo>
                    <a:pt x="194" y="874"/>
                  </a:lnTo>
                  <a:lnTo>
                    <a:pt x="194" y="872"/>
                  </a:lnTo>
                  <a:lnTo>
                    <a:pt x="196" y="872"/>
                  </a:lnTo>
                  <a:lnTo>
                    <a:pt x="198" y="872"/>
                  </a:lnTo>
                  <a:lnTo>
                    <a:pt x="201" y="872"/>
                  </a:lnTo>
                  <a:lnTo>
                    <a:pt x="203" y="872"/>
                  </a:lnTo>
                  <a:lnTo>
                    <a:pt x="205" y="872"/>
                  </a:lnTo>
                  <a:lnTo>
                    <a:pt x="208" y="872"/>
                  </a:lnTo>
                  <a:lnTo>
                    <a:pt x="210" y="872"/>
                  </a:lnTo>
                  <a:lnTo>
                    <a:pt x="212" y="872"/>
                  </a:lnTo>
                  <a:lnTo>
                    <a:pt x="215" y="872"/>
                  </a:lnTo>
                  <a:lnTo>
                    <a:pt x="217" y="872"/>
                  </a:lnTo>
                  <a:lnTo>
                    <a:pt x="217" y="869"/>
                  </a:lnTo>
                  <a:lnTo>
                    <a:pt x="220" y="869"/>
                  </a:lnTo>
                  <a:lnTo>
                    <a:pt x="222" y="869"/>
                  </a:lnTo>
                  <a:lnTo>
                    <a:pt x="224" y="869"/>
                  </a:lnTo>
                  <a:lnTo>
                    <a:pt x="224" y="867"/>
                  </a:lnTo>
                  <a:lnTo>
                    <a:pt x="227" y="867"/>
                  </a:lnTo>
                  <a:lnTo>
                    <a:pt x="227" y="867"/>
                  </a:lnTo>
                  <a:lnTo>
                    <a:pt x="227" y="865"/>
                  </a:lnTo>
                  <a:lnTo>
                    <a:pt x="231" y="860"/>
                  </a:lnTo>
                  <a:lnTo>
                    <a:pt x="234" y="858"/>
                  </a:lnTo>
                  <a:lnTo>
                    <a:pt x="234" y="855"/>
                  </a:lnTo>
                  <a:lnTo>
                    <a:pt x="236" y="855"/>
                  </a:lnTo>
                  <a:lnTo>
                    <a:pt x="236" y="853"/>
                  </a:lnTo>
                  <a:lnTo>
                    <a:pt x="238" y="853"/>
                  </a:lnTo>
                  <a:lnTo>
                    <a:pt x="241" y="851"/>
                  </a:lnTo>
                  <a:lnTo>
                    <a:pt x="243" y="851"/>
                  </a:lnTo>
                  <a:lnTo>
                    <a:pt x="243" y="848"/>
                  </a:lnTo>
                  <a:lnTo>
                    <a:pt x="246" y="848"/>
                  </a:lnTo>
                  <a:lnTo>
                    <a:pt x="248" y="848"/>
                  </a:lnTo>
                  <a:lnTo>
                    <a:pt x="250" y="848"/>
                  </a:lnTo>
                  <a:lnTo>
                    <a:pt x="250" y="846"/>
                  </a:lnTo>
                  <a:lnTo>
                    <a:pt x="253" y="846"/>
                  </a:lnTo>
                  <a:lnTo>
                    <a:pt x="253" y="844"/>
                  </a:lnTo>
                  <a:lnTo>
                    <a:pt x="255" y="844"/>
                  </a:lnTo>
                  <a:lnTo>
                    <a:pt x="257" y="844"/>
                  </a:lnTo>
                  <a:lnTo>
                    <a:pt x="257" y="841"/>
                  </a:lnTo>
                  <a:lnTo>
                    <a:pt x="260" y="839"/>
                  </a:lnTo>
                  <a:lnTo>
                    <a:pt x="262" y="839"/>
                  </a:lnTo>
                  <a:lnTo>
                    <a:pt x="262" y="836"/>
                  </a:lnTo>
                  <a:lnTo>
                    <a:pt x="262" y="834"/>
                  </a:lnTo>
                  <a:lnTo>
                    <a:pt x="264" y="834"/>
                  </a:lnTo>
                  <a:lnTo>
                    <a:pt x="264" y="834"/>
                  </a:lnTo>
                  <a:lnTo>
                    <a:pt x="267" y="834"/>
                  </a:lnTo>
                  <a:lnTo>
                    <a:pt x="267" y="832"/>
                  </a:lnTo>
                  <a:lnTo>
                    <a:pt x="269" y="829"/>
                  </a:lnTo>
                  <a:lnTo>
                    <a:pt x="269" y="827"/>
                  </a:lnTo>
                  <a:lnTo>
                    <a:pt x="271" y="827"/>
                  </a:lnTo>
                  <a:lnTo>
                    <a:pt x="271" y="825"/>
                  </a:lnTo>
                  <a:lnTo>
                    <a:pt x="274" y="825"/>
                  </a:lnTo>
                  <a:lnTo>
                    <a:pt x="276" y="822"/>
                  </a:lnTo>
                  <a:lnTo>
                    <a:pt x="279" y="822"/>
                  </a:lnTo>
                  <a:lnTo>
                    <a:pt x="279" y="820"/>
                  </a:lnTo>
                  <a:lnTo>
                    <a:pt x="281" y="820"/>
                  </a:lnTo>
                  <a:lnTo>
                    <a:pt x="283" y="820"/>
                  </a:lnTo>
                  <a:lnTo>
                    <a:pt x="283" y="818"/>
                  </a:lnTo>
                  <a:lnTo>
                    <a:pt x="283" y="818"/>
                  </a:lnTo>
                  <a:lnTo>
                    <a:pt x="286" y="818"/>
                  </a:lnTo>
                  <a:lnTo>
                    <a:pt x="300" y="815"/>
                  </a:lnTo>
                  <a:lnTo>
                    <a:pt x="302" y="815"/>
                  </a:lnTo>
                  <a:lnTo>
                    <a:pt x="305" y="815"/>
                  </a:lnTo>
                  <a:lnTo>
                    <a:pt x="307" y="813"/>
                  </a:lnTo>
                  <a:lnTo>
                    <a:pt x="312" y="813"/>
                  </a:lnTo>
                  <a:lnTo>
                    <a:pt x="316" y="813"/>
                  </a:lnTo>
                  <a:lnTo>
                    <a:pt x="323" y="810"/>
                  </a:lnTo>
                  <a:lnTo>
                    <a:pt x="326" y="810"/>
                  </a:lnTo>
                  <a:lnTo>
                    <a:pt x="328" y="810"/>
                  </a:lnTo>
                  <a:lnTo>
                    <a:pt x="331" y="810"/>
                  </a:lnTo>
                  <a:lnTo>
                    <a:pt x="333" y="810"/>
                  </a:lnTo>
                  <a:lnTo>
                    <a:pt x="335" y="810"/>
                  </a:lnTo>
                  <a:lnTo>
                    <a:pt x="338" y="810"/>
                  </a:lnTo>
                  <a:lnTo>
                    <a:pt x="333" y="813"/>
                  </a:lnTo>
                  <a:lnTo>
                    <a:pt x="331" y="813"/>
                  </a:lnTo>
                  <a:lnTo>
                    <a:pt x="331" y="815"/>
                  </a:lnTo>
                  <a:lnTo>
                    <a:pt x="333" y="815"/>
                  </a:lnTo>
                  <a:lnTo>
                    <a:pt x="333" y="818"/>
                  </a:lnTo>
                  <a:lnTo>
                    <a:pt x="333" y="820"/>
                  </a:lnTo>
                  <a:lnTo>
                    <a:pt x="335" y="820"/>
                  </a:lnTo>
                  <a:lnTo>
                    <a:pt x="338" y="820"/>
                  </a:lnTo>
                  <a:lnTo>
                    <a:pt x="340" y="820"/>
                  </a:lnTo>
                  <a:lnTo>
                    <a:pt x="340" y="822"/>
                  </a:lnTo>
                  <a:lnTo>
                    <a:pt x="340" y="822"/>
                  </a:lnTo>
                  <a:lnTo>
                    <a:pt x="342" y="822"/>
                  </a:lnTo>
                  <a:lnTo>
                    <a:pt x="342" y="825"/>
                  </a:lnTo>
                  <a:lnTo>
                    <a:pt x="345" y="825"/>
                  </a:lnTo>
                  <a:lnTo>
                    <a:pt x="347" y="827"/>
                  </a:lnTo>
                  <a:lnTo>
                    <a:pt x="349" y="827"/>
                  </a:lnTo>
                  <a:lnTo>
                    <a:pt x="349" y="829"/>
                  </a:lnTo>
                  <a:lnTo>
                    <a:pt x="352" y="829"/>
                  </a:lnTo>
                  <a:lnTo>
                    <a:pt x="354" y="829"/>
                  </a:lnTo>
                  <a:lnTo>
                    <a:pt x="359" y="829"/>
                  </a:lnTo>
                  <a:lnTo>
                    <a:pt x="366" y="825"/>
                  </a:lnTo>
                  <a:lnTo>
                    <a:pt x="368" y="822"/>
                  </a:lnTo>
                  <a:lnTo>
                    <a:pt x="368" y="820"/>
                  </a:lnTo>
                  <a:lnTo>
                    <a:pt x="371" y="820"/>
                  </a:lnTo>
                  <a:lnTo>
                    <a:pt x="371" y="818"/>
                  </a:lnTo>
                  <a:lnTo>
                    <a:pt x="373" y="818"/>
                  </a:lnTo>
                  <a:lnTo>
                    <a:pt x="373" y="815"/>
                  </a:lnTo>
                  <a:lnTo>
                    <a:pt x="375" y="815"/>
                  </a:lnTo>
                  <a:lnTo>
                    <a:pt x="378" y="810"/>
                  </a:lnTo>
                  <a:lnTo>
                    <a:pt x="380" y="810"/>
                  </a:lnTo>
                  <a:lnTo>
                    <a:pt x="380" y="808"/>
                  </a:lnTo>
                  <a:lnTo>
                    <a:pt x="383" y="808"/>
                  </a:lnTo>
                  <a:lnTo>
                    <a:pt x="394" y="796"/>
                  </a:lnTo>
                  <a:lnTo>
                    <a:pt x="397" y="796"/>
                  </a:lnTo>
                  <a:lnTo>
                    <a:pt x="397" y="794"/>
                  </a:lnTo>
                  <a:lnTo>
                    <a:pt x="397" y="794"/>
                  </a:lnTo>
                  <a:lnTo>
                    <a:pt x="397" y="792"/>
                  </a:lnTo>
                  <a:lnTo>
                    <a:pt x="399" y="789"/>
                  </a:lnTo>
                  <a:lnTo>
                    <a:pt x="401" y="787"/>
                  </a:lnTo>
                  <a:lnTo>
                    <a:pt x="404" y="787"/>
                  </a:lnTo>
                  <a:lnTo>
                    <a:pt x="404" y="784"/>
                  </a:lnTo>
                  <a:lnTo>
                    <a:pt x="411" y="777"/>
                  </a:lnTo>
                  <a:lnTo>
                    <a:pt x="416" y="777"/>
                  </a:lnTo>
                  <a:lnTo>
                    <a:pt x="418" y="775"/>
                  </a:lnTo>
                  <a:lnTo>
                    <a:pt x="420" y="775"/>
                  </a:lnTo>
                  <a:lnTo>
                    <a:pt x="420" y="773"/>
                  </a:lnTo>
                  <a:lnTo>
                    <a:pt x="425" y="773"/>
                  </a:lnTo>
                  <a:lnTo>
                    <a:pt x="427" y="773"/>
                  </a:lnTo>
                  <a:lnTo>
                    <a:pt x="427" y="770"/>
                  </a:lnTo>
                  <a:lnTo>
                    <a:pt x="430" y="770"/>
                  </a:lnTo>
                  <a:lnTo>
                    <a:pt x="432" y="770"/>
                  </a:lnTo>
                  <a:lnTo>
                    <a:pt x="434" y="768"/>
                  </a:lnTo>
                  <a:lnTo>
                    <a:pt x="437" y="768"/>
                  </a:lnTo>
                  <a:lnTo>
                    <a:pt x="439" y="766"/>
                  </a:lnTo>
                  <a:lnTo>
                    <a:pt x="442" y="766"/>
                  </a:lnTo>
                  <a:lnTo>
                    <a:pt x="444" y="766"/>
                  </a:lnTo>
                  <a:lnTo>
                    <a:pt x="446" y="766"/>
                  </a:lnTo>
                  <a:lnTo>
                    <a:pt x="449" y="766"/>
                  </a:lnTo>
                  <a:lnTo>
                    <a:pt x="451" y="766"/>
                  </a:lnTo>
                  <a:lnTo>
                    <a:pt x="453" y="766"/>
                  </a:lnTo>
                  <a:lnTo>
                    <a:pt x="453" y="768"/>
                  </a:lnTo>
                  <a:lnTo>
                    <a:pt x="453" y="770"/>
                  </a:lnTo>
                  <a:lnTo>
                    <a:pt x="456" y="768"/>
                  </a:lnTo>
                  <a:lnTo>
                    <a:pt x="458" y="768"/>
                  </a:lnTo>
                  <a:lnTo>
                    <a:pt x="458" y="770"/>
                  </a:lnTo>
                  <a:lnTo>
                    <a:pt x="460" y="770"/>
                  </a:lnTo>
                  <a:lnTo>
                    <a:pt x="463" y="773"/>
                  </a:lnTo>
                  <a:lnTo>
                    <a:pt x="475" y="763"/>
                  </a:lnTo>
                  <a:lnTo>
                    <a:pt x="479" y="761"/>
                  </a:lnTo>
                  <a:lnTo>
                    <a:pt x="489" y="754"/>
                  </a:lnTo>
                  <a:lnTo>
                    <a:pt x="494" y="751"/>
                  </a:lnTo>
                  <a:lnTo>
                    <a:pt x="498" y="749"/>
                  </a:lnTo>
                  <a:lnTo>
                    <a:pt x="503" y="747"/>
                  </a:lnTo>
                  <a:lnTo>
                    <a:pt x="505" y="749"/>
                  </a:lnTo>
                  <a:lnTo>
                    <a:pt x="508" y="749"/>
                  </a:lnTo>
                  <a:lnTo>
                    <a:pt x="508" y="751"/>
                  </a:lnTo>
                  <a:lnTo>
                    <a:pt x="510" y="751"/>
                  </a:lnTo>
                  <a:lnTo>
                    <a:pt x="510" y="749"/>
                  </a:lnTo>
                  <a:lnTo>
                    <a:pt x="512" y="749"/>
                  </a:lnTo>
                  <a:lnTo>
                    <a:pt x="515" y="747"/>
                  </a:lnTo>
                  <a:lnTo>
                    <a:pt x="520" y="744"/>
                  </a:lnTo>
                  <a:lnTo>
                    <a:pt x="524" y="742"/>
                  </a:lnTo>
                  <a:lnTo>
                    <a:pt x="529" y="740"/>
                  </a:lnTo>
                  <a:lnTo>
                    <a:pt x="529" y="737"/>
                  </a:lnTo>
                  <a:lnTo>
                    <a:pt x="531" y="737"/>
                  </a:lnTo>
                  <a:lnTo>
                    <a:pt x="534" y="737"/>
                  </a:lnTo>
                  <a:lnTo>
                    <a:pt x="536" y="735"/>
                  </a:lnTo>
                  <a:lnTo>
                    <a:pt x="538" y="735"/>
                  </a:lnTo>
                  <a:lnTo>
                    <a:pt x="541" y="732"/>
                  </a:lnTo>
                  <a:lnTo>
                    <a:pt x="543" y="732"/>
                  </a:lnTo>
                  <a:lnTo>
                    <a:pt x="545" y="730"/>
                  </a:lnTo>
                  <a:lnTo>
                    <a:pt x="548" y="730"/>
                  </a:lnTo>
                  <a:lnTo>
                    <a:pt x="548" y="728"/>
                  </a:lnTo>
                  <a:lnTo>
                    <a:pt x="550" y="728"/>
                  </a:lnTo>
                  <a:lnTo>
                    <a:pt x="553" y="728"/>
                  </a:lnTo>
                  <a:lnTo>
                    <a:pt x="553" y="725"/>
                  </a:lnTo>
                  <a:lnTo>
                    <a:pt x="555" y="725"/>
                  </a:lnTo>
                  <a:lnTo>
                    <a:pt x="557" y="725"/>
                  </a:lnTo>
                  <a:lnTo>
                    <a:pt x="560" y="725"/>
                  </a:lnTo>
                  <a:lnTo>
                    <a:pt x="562" y="725"/>
                  </a:lnTo>
                  <a:lnTo>
                    <a:pt x="569" y="723"/>
                  </a:lnTo>
                  <a:lnTo>
                    <a:pt x="569" y="723"/>
                  </a:lnTo>
                  <a:lnTo>
                    <a:pt x="571" y="723"/>
                  </a:lnTo>
                  <a:lnTo>
                    <a:pt x="574" y="723"/>
                  </a:lnTo>
                  <a:lnTo>
                    <a:pt x="574" y="721"/>
                  </a:lnTo>
                  <a:lnTo>
                    <a:pt x="576" y="721"/>
                  </a:lnTo>
                  <a:lnTo>
                    <a:pt x="576" y="721"/>
                  </a:lnTo>
                  <a:lnTo>
                    <a:pt x="579" y="721"/>
                  </a:lnTo>
                  <a:lnTo>
                    <a:pt x="581" y="718"/>
                  </a:lnTo>
                  <a:lnTo>
                    <a:pt x="583" y="718"/>
                  </a:lnTo>
                  <a:lnTo>
                    <a:pt x="586" y="716"/>
                  </a:lnTo>
                  <a:lnTo>
                    <a:pt x="588" y="716"/>
                  </a:lnTo>
                  <a:lnTo>
                    <a:pt x="593" y="718"/>
                  </a:lnTo>
                  <a:lnTo>
                    <a:pt x="590" y="716"/>
                  </a:lnTo>
                  <a:lnTo>
                    <a:pt x="593" y="714"/>
                  </a:lnTo>
                  <a:lnTo>
                    <a:pt x="595" y="714"/>
                  </a:lnTo>
                  <a:lnTo>
                    <a:pt x="597" y="714"/>
                  </a:lnTo>
                  <a:lnTo>
                    <a:pt x="595" y="711"/>
                  </a:lnTo>
                  <a:lnTo>
                    <a:pt x="597" y="711"/>
                  </a:lnTo>
                  <a:lnTo>
                    <a:pt x="597" y="709"/>
                  </a:lnTo>
                  <a:lnTo>
                    <a:pt x="600" y="709"/>
                  </a:lnTo>
                  <a:lnTo>
                    <a:pt x="602" y="709"/>
                  </a:lnTo>
                  <a:lnTo>
                    <a:pt x="602" y="706"/>
                  </a:lnTo>
                  <a:lnTo>
                    <a:pt x="605" y="706"/>
                  </a:lnTo>
                  <a:lnTo>
                    <a:pt x="605" y="704"/>
                  </a:lnTo>
                  <a:lnTo>
                    <a:pt x="607" y="706"/>
                  </a:lnTo>
                  <a:lnTo>
                    <a:pt x="607" y="704"/>
                  </a:lnTo>
                  <a:lnTo>
                    <a:pt x="607" y="702"/>
                  </a:lnTo>
                  <a:lnTo>
                    <a:pt x="609" y="702"/>
                  </a:lnTo>
                  <a:lnTo>
                    <a:pt x="614" y="697"/>
                  </a:lnTo>
                  <a:lnTo>
                    <a:pt x="616" y="697"/>
                  </a:lnTo>
                  <a:lnTo>
                    <a:pt x="619" y="697"/>
                  </a:lnTo>
                  <a:lnTo>
                    <a:pt x="619" y="695"/>
                  </a:lnTo>
                  <a:lnTo>
                    <a:pt x="621" y="692"/>
                  </a:lnTo>
                  <a:lnTo>
                    <a:pt x="623" y="692"/>
                  </a:lnTo>
                  <a:lnTo>
                    <a:pt x="626" y="695"/>
                  </a:lnTo>
                  <a:lnTo>
                    <a:pt x="626" y="692"/>
                  </a:lnTo>
                  <a:lnTo>
                    <a:pt x="628" y="690"/>
                  </a:lnTo>
                  <a:lnTo>
                    <a:pt x="628" y="688"/>
                  </a:lnTo>
                  <a:lnTo>
                    <a:pt x="631" y="688"/>
                  </a:lnTo>
                  <a:lnTo>
                    <a:pt x="631" y="685"/>
                  </a:lnTo>
                  <a:lnTo>
                    <a:pt x="633" y="683"/>
                  </a:lnTo>
                  <a:lnTo>
                    <a:pt x="635" y="680"/>
                  </a:lnTo>
                  <a:lnTo>
                    <a:pt x="638" y="680"/>
                  </a:lnTo>
                  <a:lnTo>
                    <a:pt x="640" y="678"/>
                  </a:lnTo>
                  <a:lnTo>
                    <a:pt x="647" y="676"/>
                  </a:lnTo>
                  <a:lnTo>
                    <a:pt x="649" y="676"/>
                  </a:lnTo>
                  <a:lnTo>
                    <a:pt x="652" y="676"/>
                  </a:lnTo>
                  <a:lnTo>
                    <a:pt x="654" y="673"/>
                  </a:lnTo>
                  <a:lnTo>
                    <a:pt x="657" y="673"/>
                  </a:lnTo>
                  <a:lnTo>
                    <a:pt x="659" y="673"/>
                  </a:lnTo>
                  <a:lnTo>
                    <a:pt x="661" y="673"/>
                  </a:lnTo>
                  <a:lnTo>
                    <a:pt x="664" y="671"/>
                  </a:lnTo>
                  <a:lnTo>
                    <a:pt x="664" y="669"/>
                  </a:lnTo>
                  <a:lnTo>
                    <a:pt x="664" y="666"/>
                  </a:lnTo>
                  <a:lnTo>
                    <a:pt x="666" y="666"/>
                  </a:lnTo>
                  <a:lnTo>
                    <a:pt x="671" y="664"/>
                  </a:lnTo>
                  <a:lnTo>
                    <a:pt x="680" y="666"/>
                  </a:lnTo>
                  <a:lnTo>
                    <a:pt x="675" y="664"/>
                  </a:lnTo>
                  <a:lnTo>
                    <a:pt x="675" y="662"/>
                  </a:lnTo>
                  <a:lnTo>
                    <a:pt x="680" y="659"/>
                  </a:lnTo>
                  <a:lnTo>
                    <a:pt x="678" y="657"/>
                  </a:lnTo>
                  <a:lnTo>
                    <a:pt x="675" y="657"/>
                  </a:lnTo>
                  <a:lnTo>
                    <a:pt x="675" y="654"/>
                  </a:lnTo>
                  <a:lnTo>
                    <a:pt x="678" y="654"/>
                  </a:lnTo>
                  <a:lnTo>
                    <a:pt x="680" y="654"/>
                  </a:lnTo>
                  <a:lnTo>
                    <a:pt x="678" y="652"/>
                  </a:lnTo>
                  <a:lnTo>
                    <a:pt x="678" y="650"/>
                  </a:lnTo>
                  <a:lnTo>
                    <a:pt x="678" y="647"/>
                  </a:lnTo>
                  <a:lnTo>
                    <a:pt x="678" y="645"/>
                  </a:lnTo>
                  <a:lnTo>
                    <a:pt x="675" y="645"/>
                  </a:lnTo>
                  <a:lnTo>
                    <a:pt x="675" y="643"/>
                  </a:lnTo>
                  <a:lnTo>
                    <a:pt x="675" y="640"/>
                  </a:lnTo>
                  <a:lnTo>
                    <a:pt x="675" y="638"/>
                  </a:lnTo>
                  <a:lnTo>
                    <a:pt x="675" y="636"/>
                  </a:lnTo>
                  <a:lnTo>
                    <a:pt x="678" y="636"/>
                  </a:lnTo>
                  <a:lnTo>
                    <a:pt x="682" y="640"/>
                  </a:lnTo>
                  <a:lnTo>
                    <a:pt x="680" y="636"/>
                  </a:lnTo>
                  <a:lnTo>
                    <a:pt x="680" y="633"/>
                  </a:lnTo>
                  <a:lnTo>
                    <a:pt x="682" y="633"/>
                  </a:lnTo>
                  <a:lnTo>
                    <a:pt x="682" y="631"/>
                  </a:lnTo>
                  <a:lnTo>
                    <a:pt x="682" y="631"/>
                  </a:lnTo>
                  <a:lnTo>
                    <a:pt x="685" y="631"/>
                  </a:lnTo>
                  <a:lnTo>
                    <a:pt x="685" y="629"/>
                  </a:lnTo>
                  <a:lnTo>
                    <a:pt x="687" y="629"/>
                  </a:lnTo>
                  <a:lnTo>
                    <a:pt x="685" y="626"/>
                  </a:lnTo>
                  <a:lnTo>
                    <a:pt x="685" y="624"/>
                  </a:lnTo>
                  <a:lnTo>
                    <a:pt x="687" y="626"/>
                  </a:lnTo>
                  <a:lnTo>
                    <a:pt x="690" y="624"/>
                  </a:lnTo>
                  <a:lnTo>
                    <a:pt x="692" y="624"/>
                  </a:lnTo>
                  <a:lnTo>
                    <a:pt x="692" y="624"/>
                  </a:lnTo>
                  <a:lnTo>
                    <a:pt x="692" y="626"/>
                  </a:lnTo>
                  <a:lnTo>
                    <a:pt x="694" y="626"/>
                  </a:lnTo>
                  <a:lnTo>
                    <a:pt x="694" y="624"/>
                  </a:lnTo>
                  <a:lnTo>
                    <a:pt x="694" y="621"/>
                  </a:lnTo>
                  <a:lnTo>
                    <a:pt x="694" y="619"/>
                  </a:lnTo>
                  <a:lnTo>
                    <a:pt x="694" y="617"/>
                  </a:lnTo>
                  <a:lnTo>
                    <a:pt x="697" y="617"/>
                  </a:lnTo>
                  <a:lnTo>
                    <a:pt x="697" y="614"/>
                  </a:lnTo>
                  <a:lnTo>
                    <a:pt x="699" y="614"/>
                  </a:lnTo>
                  <a:lnTo>
                    <a:pt x="699" y="612"/>
                  </a:lnTo>
                  <a:lnTo>
                    <a:pt x="701" y="612"/>
                  </a:lnTo>
                  <a:lnTo>
                    <a:pt x="704" y="614"/>
                  </a:lnTo>
                  <a:lnTo>
                    <a:pt x="706" y="614"/>
                  </a:lnTo>
                  <a:lnTo>
                    <a:pt x="706" y="612"/>
                  </a:lnTo>
                  <a:lnTo>
                    <a:pt x="708" y="612"/>
                  </a:lnTo>
                  <a:lnTo>
                    <a:pt x="711" y="612"/>
                  </a:lnTo>
                  <a:lnTo>
                    <a:pt x="713" y="610"/>
                  </a:lnTo>
                  <a:lnTo>
                    <a:pt x="716" y="610"/>
                  </a:lnTo>
                  <a:lnTo>
                    <a:pt x="718" y="610"/>
                  </a:lnTo>
                  <a:lnTo>
                    <a:pt x="718" y="607"/>
                  </a:lnTo>
                  <a:lnTo>
                    <a:pt x="720" y="607"/>
                  </a:lnTo>
                  <a:lnTo>
                    <a:pt x="723" y="607"/>
                  </a:lnTo>
                  <a:lnTo>
                    <a:pt x="725" y="607"/>
                  </a:lnTo>
                  <a:lnTo>
                    <a:pt x="727" y="607"/>
                  </a:lnTo>
                  <a:lnTo>
                    <a:pt x="730" y="607"/>
                  </a:lnTo>
                  <a:lnTo>
                    <a:pt x="732" y="607"/>
                  </a:lnTo>
                  <a:lnTo>
                    <a:pt x="734" y="607"/>
                  </a:lnTo>
                  <a:lnTo>
                    <a:pt x="737" y="610"/>
                  </a:lnTo>
                  <a:lnTo>
                    <a:pt x="739" y="610"/>
                  </a:lnTo>
                  <a:lnTo>
                    <a:pt x="739" y="610"/>
                  </a:lnTo>
                  <a:lnTo>
                    <a:pt x="742" y="610"/>
                  </a:lnTo>
                  <a:lnTo>
                    <a:pt x="744" y="612"/>
                  </a:lnTo>
                  <a:lnTo>
                    <a:pt x="746" y="612"/>
                  </a:lnTo>
                  <a:lnTo>
                    <a:pt x="749" y="612"/>
                  </a:lnTo>
                  <a:lnTo>
                    <a:pt x="749" y="614"/>
                  </a:lnTo>
                  <a:lnTo>
                    <a:pt x="751" y="614"/>
                  </a:lnTo>
                  <a:lnTo>
                    <a:pt x="751" y="617"/>
                  </a:lnTo>
                  <a:lnTo>
                    <a:pt x="753" y="617"/>
                  </a:lnTo>
                  <a:lnTo>
                    <a:pt x="753" y="619"/>
                  </a:lnTo>
                  <a:lnTo>
                    <a:pt x="756" y="621"/>
                  </a:lnTo>
                  <a:lnTo>
                    <a:pt x="758" y="624"/>
                  </a:lnTo>
                  <a:lnTo>
                    <a:pt x="760" y="626"/>
                  </a:lnTo>
                  <a:lnTo>
                    <a:pt x="760" y="629"/>
                  </a:lnTo>
                  <a:lnTo>
                    <a:pt x="763" y="629"/>
                  </a:lnTo>
                  <a:lnTo>
                    <a:pt x="763" y="631"/>
                  </a:lnTo>
                  <a:lnTo>
                    <a:pt x="763" y="633"/>
                  </a:lnTo>
                  <a:lnTo>
                    <a:pt x="763" y="636"/>
                  </a:lnTo>
                  <a:lnTo>
                    <a:pt x="763" y="638"/>
                  </a:lnTo>
                  <a:lnTo>
                    <a:pt x="763" y="640"/>
                  </a:lnTo>
                  <a:lnTo>
                    <a:pt x="763" y="643"/>
                  </a:lnTo>
                  <a:lnTo>
                    <a:pt x="760" y="643"/>
                  </a:lnTo>
                  <a:lnTo>
                    <a:pt x="760" y="645"/>
                  </a:lnTo>
                  <a:lnTo>
                    <a:pt x="758" y="647"/>
                  </a:lnTo>
                  <a:lnTo>
                    <a:pt x="756" y="650"/>
                  </a:lnTo>
                  <a:lnTo>
                    <a:pt x="742" y="662"/>
                  </a:lnTo>
                  <a:lnTo>
                    <a:pt x="739" y="662"/>
                  </a:lnTo>
                  <a:lnTo>
                    <a:pt x="739" y="664"/>
                  </a:lnTo>
                  <a:lnTo>
                    <a:pt x="732" y="671"/>
                  </a:lnTo>
                  <a:lnTo>
                    <a:pt x="730" y="669"/>
                  </a:lnTo>
                  <a:lnTo>
                    <a:pt x="730" y="671"/>
                  </a:lnTo>
                  <a:lnTo>
                    <a:pt x="730" y="673"/>
                  </a:lnTo>
                  <a:lnTo>
                    <a:pt x="727" y="673"/>
                  </a:lnTo>
                  <a:lnTo>
                    <a:pt x="725" y="673"/>
                  </a:lnTo>
                  <a:lnTo>
                    <a:pt x="725" y="676"/>
                  </a:lnTo>
                  <a:lnTo>
                    <a:pt x="723" y="676"/>
                  </a:lnTo>
                  <a:lnTo>
                    <a:pt x="720" y="676"/>
                  </a:lnTo>
                  <a:lnTo>
                    <a:pt x="718" y="676"/>
                  </a:lnTo>
                  <a:lnTo>
                    <a:pt x="713" y="678"/>
                  </a:lnTo>
                  <a:lnTo>
                    <a:pt x="699" y="678"/>
                  </a:lnTo>
                  <a:lnTo>
                    <a:pt x="697" y="678"/>
                  </a:lnTo>
                  <a:lnTo>
                    <a:pt x="697" y="676"/>
                  </a:lnTo>
                  <a:lnTo>
                    <a:pt x="694" y="676"/>
                  </a:lnTo>
                  <a:lnTo>
                    <a:pt x="692" y="676"/>
                  </a:lnTo>
                  <a:lnTo>
                    <a:pt x="687" y="676"/>
                  </a:lnTo>
                  <a:lnTo>
                    <a:pt x="685" y="676"/>
                  </a:lnTo>
                  <a:lnTo>
                    <a:pt x="685" y="678"/>
                  </a:lnTo>
                  <a:lnTo>
                    <a:pt x="685" y="680"/>
                  </a:lnTo>
                  <a:lnTo>
                    <a:pt x="685" y="683"/>
                  </a:lnTo>
                  <a:lnTo>
                    <a:pt x="687" y="690"/>
                  </a:lnTo>
                  <a:lnTo>
                    <a:pt x="692" y="699"/>
                  </a:lnTo>
                  <a:lnTo>
                    <a:pt x="694" y="702"/>
                  </a:lnTo>
                  <a:lnTo>
                    <a:pt x="694" y="704"/>
                  </a:lnTo>
                  <a:lnTo>
                    <a:pt x="694" y="706"/>
                  </a:lnTo>
                  <a:lnTo>
                    <a:pt x="694" y="709"/>
                  </a:lnTo>
                  <a:lnTo>
                    <a:pt x="694" y="711"/>
                  </a:lnTo>
                  <a:lnTo>
                    <a:pt x="697" y="711"/>
                  </a:lnTo>
                  <a:lnTo>
                    <a:pt x="699" y="711"/>
                  </a:lnTo>
                  <a:lnTo>
                    <a:pt x="701" y="711"/>
                  </a:lnTo>
                  <a:lnTo>
                    <a:pt x="704" y="711"/>
                  </a:lnTo>
                  <a:lnTo>
                    <a:pt x="706" y="714"/>
                  </a:lnTo>
                  <a:lnTo>
                    <a:pt x="711" y="711"/>
                  </a:lnTo>
                  <a:lnTo>
                    <a:pt x="718" y="706"/>
                  </a:lnTo>
                  <a:lnTo>
                    <a:pt x="727" y="699"/>
                  </a:lnTo>
                  <a:lnTo>
                    <a:pt x="744" y="680"/>
                  </a:lnTo>
                  <a:lnTo>
                    <a:pt x="763" y="657"/>
                  </a:lnTo>
                  <a:lnTo>
                    <a:pt x="770" y="647"/>
                  </a:lnTo>
                  <a:lnTo>
                    <a:pt x="775" y="643"/>
                  </a:lnTo>
                  <a:lnTo>
                    <a:pt x="784" y="631"/>
                  </a:lnTo>
                  <a:lnTo>
                    <a:pt x="793" y="619"/>
                  </a:lnTo>
                  <a:lnTo>
                    <a:pt x="796" y="619"/>
                  </a:lnTo>
                  <a:lnTo>
                    <a:pt x="796" y="617"/>
                  </a:lnTo>
                  <a:lnTo>
                    <a:pt x="798" y="617"/>
                  </a:lnTo>
                  <a:lnTo>
                    <a:pt x="801" y="617"/>
                  </a:lnTo>
                  <a:lnTo>
                    <a:pt x="803" y="617"/>
                  </a:lnTo>
                  <a:lnTo>
                    <a:pt x="805" y="617"/>
                  </a:lnTo>
                  <a:lnTo>
                    <a:pt x="808" y="617"/>
                  </a:lnTo>
                  <a:lnTo>
                    <a:pt x="810" y="614"/>
                  </a:lnTo>
                  <a:lnTo>
                    <a:pt x="812" y="612"/>
                  </a:lnTo>
                  <a:lnTo>
                    <a:pt x="812" y="610"/>
                  </a:lnTo>
                  <a:lnTo>
                    <a:pt x="815" y="610"/>
                  </a:lnTo>
                  <a:lnTo>
                    <a:pt x="815" y="607"/>
                  </a:lnTo>
                  <a:lnTo>
                    <a:pt x="817" y="607"/>
                  </a:lnTo>
                  <a:lnTo>
                    <a:pt x="817" y="607"/>
                  </a:lnTo>
                  <a:lnTo>
                    <a:pt x="819" y="607"/>
                  </a:lnTo>
                  <a:lnTo>
                    <a:pt x="822" y="607"/>
                  </a:lnTo>
                  <a:lnTo>
                    <a:pt x="824" y="605"/>
                  </a:lnTo>
                  <a:lnTo>
                    <a:pt x="827" y="605"/>
                  </a:lnTo>
                  <a:lnTo>
                    <a:pt x="829" y="603"/>
                  </a:lnTo>
                  <a:lnTo>
                    <a:pt x="831" y="603"/>
                  </a:lnTo>
                  <a:lnTo>
                    <a:pt x="834" y="605"/>
                  </a:lnTo>
                  <a:lnTo>
                    <a:pt x="836" y="605"/>
                  </a:lnTo>
                  <a:lnTo>
                    <a:pt x="838" y="603"/>
                  </a:lnTo>
                  <a:lnTo>
                    <a:pt x="841" y="603"/>
                  </a:lnTo>
                  <a:lnTo>
                    <a:pt x="845" y="603"/>
                  </a:lnTo>
                  <a:lnTo>
                    <a:pt x="848" y="603"/>
                  </a:lnTo>
                  <a:lnTo>
                    <a:pt x="850" y="605"/>
                  </a:lnTo>
                  <a:lnTo>
                    <a:pt x="850" y="603"/>
                  </a:lnTo>
                  <a:lnTo>
                    <a:pt x="853" y="603"/>
                  </a:lnTo>
                  <a:lnTo>
                    <a:pt x="857" y="593"/>
                  </a:lnTo>
                  <a:lnTo>
                    <a:pt x="860" y="588"/>
                  </a:lnTo>
                  <a:lnTo>
                    <a:pt x="860" y="586"/>
                  </a:lnTo>
                  <a:lnTo>
                    <a:pt x="864" y="581"/>
                  </a:lnTo>
                  <a:lnTo>
                    <a:pt x="867" y="579"/>
                  </a:lnTo>
                  <a:lnTo>
                    <a:pt x="871" y="574"/>
                  </a:lnTo>
                  <a:lnTo>
                    <a:pt x="874" y="572"/>
                  </a:lnTo>
                  <a:lnTo>
                    <a:pt x="876" y="569"/>
                  </a:lnTo>
                  <a:lnTo>
                    <a:pt x="881" y="565"/>
                  </a:lnTo>
                  <a:lnTo>
                    <a:pt x="883" y="565"/>
                  </a:lnTo>
                  <a:lnTo>
                    <a:pt x="886" y="565"/>
                  </a:lnTo>
                  <a:lnTo>
                    <a:pt x="888" y="565"/>
                  </a:lnTo>
                  <a:lnTo>
                    <a:pt x="888" y="567"/>
                  </a:lnTo>
                  <a:lnTo>
                    <a:pt x="890" y="567"/>
                  </a:lnTo>
                  <a:lnTo>
                    <a:pt x="897" y="569"/>
                  </a:lnTo>
                  <a:lnTo>
                    <a:pt x="900" y="565"/>
                  </a:lnTo>
                  <a:lnTo>
                    <a:pt x="905" y="558"/>
                  </a:lnTo>
                  <a:lnTo>
                    <a:pt x="909" y="553"/>
                  </a:lnTo>
                  <a:lnTo>
                    <a:pt x="909" y="553"/>
                  </a:lnTo>
                  <a:lnTo>
                    <a:pt x="916" y="555"/>
                  </a:lnTo>
                  <a:lnTo>
                    <a:pt x="919" y="555"/>
                  </a:lnTo>
                  <a:lnTo>
                    <a:pt x="914" y="553"/>
                  </a:lnTo>
                  <a:lnTo>
                    <a:pt x="914" y="551"/>
                  </a:lnTo>
                  <a:lnTo>
                    <a:pt x="916" y="551"/>
                  </a:lnTo>
                  <a:lnTo>
                    <a:pt x="919" y="546"/>
                  </a:lnTo>
                  <a:lnTo>
                    <a:pt x="921" y="541"/>
                  </a:lnTo>
                  <a:lnTo>
                    <a:pt x="926" y="536"/>
                  </a:lnTo>
                  <a:lnTo>
                    <a:pt x="928" y="536"/>
                  </a:lnTo>
                  <a:lnTo>
                    <a:pt x="930" y="536"/>
                  </a:lnTo>
                  <a:lnTo>
                    <a:pt x="933" y="534"/>
                  </a:lnTo>
                  <a:lnTo>
                    <a:pt x="935" y="534"/>
                  </a:lnTo>
                  <a:lnTo>
                    <a:pt x="938" y="534"/>
                  </a:lnTo>
                  <a:lnTo>
                    <a:pt x="938" y="534"/>
                  </a:lnTo>
                  <a:lnTo>
                    <a:pt x="938" y="532"/>
                  </a:lnTo>
                  <a:lnTo>
                    <a:pt x="940" y="532"/>
                  </a:lnTo>
                  <a:lnTo>
                    <a:pt x="940" y="529"/>
                  </a:lnTo>
                  <a:lnTo>
                    <a:pt x="942" y="527"/>
                  </a:lnTo>
                  <a:lnTo>
                    <a:pt x="942" y="525"/>
                  </a:lnTo>
                  <a:lnTo>
                    <a:pt x="945" y="525"/>
                  </a:lnTo>
                  <a:lnTo>
                    <a:pt x="945" y="522"/>
                  </a:lnTo>
                  <a:lnTo>
                    <a:pt x="947" y="520"/>
                  </a:lnTo>
                  <a:lnTo>
                    <a:pt x="947" y="517"/>
                  </a:lnTo>
                  <a:lnTo>
                    <a:pt x="949" y="515"/>
                  </a:lnTo>
                  <a:lnTo>
                    <a:pt x="952" y="513"/>
                  </a:lnTo>
                  <a:lnTo>
                    <a:pt x="954" y="513"/>
                  </a:lnTo>
                  <a:lnTo>
                    <a:pt x="954" y="510"/>
                  </a:lnTo>
                  <a:lnTo>
                    <a:pt x="956" y="510"/>
                  </a:lnTo>
                  <a:lnTo>
                    <a:pt x="964" y="513"/>
                  </a:lnTo>
                  <a:lnTo>
                    <a:pt x="978" y="491"/>
                  </a:lnTo>
                  <a:lnTo>
                    <a:pt x="980" y="491"/>
                  </a:lnTo>
                  <a:lnTo>
                    <a:pt x="982" y="489"/>
                  </a:lnTo>
                  <a:lnTo>
                    <a:pt x="987" y="487"/>
                  </a:lnTo>
                  <a:lnTo>
                    <a:pt x="992" y="489"/>
                  </a:lnTo>
                  <a:lnTo>
                    <a:pt x="994" y="482"/>
                  </a:lnTo>
                  <a:lnTo>
                    <a:pt x="997" y="482"/>
                  </a:lnTo>
                  <a:lnTo>
                    <a:pt x="999" y="480"/>
                  </a:lnTo>
                  <a:lnTo>
                    <a:pt x="1001" y="477"/>
                  </a:lnTo>
                  <a:lnTo>
                    <a:pt x="1004" y="477"/>
                  </a:lnTo>
                  <a:lnTo>
                    <a:pt x="1008" y="480"/>
                  </a:lnTo>
                  <a:lnTo>
                    <a:pt x="1011" y="480"/>
                  </a:lnTo>
                  <a:lnTo>
                    <a:pt x="1006" y="477"/>
                  </a:lnTo>
                  <a:lnTo>
                    <a:pt x="1008" y="473"/>
                  </a:lnTo>
                  <a:lnTo>
                    <a:pt x="1011" y="468"/>
                  </a:lnTo>
                  <a:lnTo>
                    <a:pt x="1020" y="461"/>
                  </a:lnTo>
                  <a:lnTo>
                    <a:pt x="1023" y="456"/>
                  </a:lnTo>
                  <a:lnTo>
                    <a:pt x="1027" y="454"/>
                  </a:lnTo>
                  <a:lnTo>
                    <a:pt x="1030" y="451"/>
                  </a:lnTo>
                  <a:lnTo>
                    <a:pt x="1032" y="449"/>
                  </a:lnTo>
                  <a:lnTo>
                    <a:pt x="1034" y="447"/>
                  </a:lnTo>
                  <a:lnTo>
                    <a:pt x="1037" y="444"/>
                  </a:lnTo>
                  <a:lnTo>
                    <a:pt x="1039" y="442"/>
                  </a:lnTo>
                  <a:lnTo>
                    <a:pt x="1044" y="439"/>
                  </a:lnTo>
                  <a:lnTo>
                    <a:pt x="1051" y="437"/>
                  </a:lnTo>
                  <a:lnTo>
                    <a:pt x="1053" y="435"/>
                  </a:lnTo>
                  <a:lnTo>
                    <a:pt x="1056" y="432"/>
                  </a:lnTo>
                  <a:lnTo>
                    <a:pt x="1063" y="428"/>
                  </a:lnTo>
                  <a:lnTo>
                    <a:pt x="1065" y="425"/>
                  </a:lnTo>
                  <a:lnTo>
                    <a:pt x="1067" y="425"/>
                  </a:lnTo>
                  <a:lnTo>
                    <a:pt x="1067" y="423"/>
                  </a:lnTo>
                  <a:lnTo>
                    <a:pt x="1070" y="423"/>
                  </a:lnTo>
                  <a:lnTo>
                    <a:pt x="1075" y="423"/>
                  </a:lnTo>
                  <a:lnTo>
                    <a:pt x="1072" y="421"/>
                  </a:lnTo>
                  <a:lnTo>
                    <a:pt x="1075" y="418"/>
                  </a:lnTo>
                  <a:lnTo>
                    <a:pt x="1077" y="416"/>
                  </a:lnTo>
                  <a:lnTo>
                    <a:pt x="1082" y="409"/>
                  </a:lnTo>
                  <a:lnTo>
                    <a:pt x="1084" y="406"/>
                  </a:lnTo>
                  <a:lnTo>
                    <a:pt x="1093" y="399"/>
                  </a:lnTo>
                  <a:lnTo>
                    <a:pt x="1096" y="399"/>
                  </a:lnTo>
                  <a:lnTo>
                    <a:pt x="1101" y="402"/>
                  </a:lnTo>
                  <a:lnTo>
                    <a:pt x="1103" y="399"/>
                  </a:lnTo>
                  <a:lnTo>
                    <a:pt x="1096" y="397"/>
                  </a:lnTo>
                  <a:lnTo>
                    <a:pt x="1101" y="392"/>
                  </a:lnTo>
                  <a:lnTo>
                    <a:pt x="1105" y="385"/>
                  </a:lnTo>
                  <a:lnTo>
                    <a:pt x="1108" y="385"/>
                  </a:lnTo>
                  <a:lnTo>
                    <a:pt x="1108" y="383"/>
                  </a:lnTo>
                  <a:lnTo>
                    <a:pt x="1110" y="380"/>
                  </a:lnTo>
                  <a:lnTo>
                    <a:pt x="1122" y="371"/>
                  </a:lnTo>
                  <a:lnTo>
                    <a:pt x="1131" y="366"/>
                  </a:lnTo>
                  <a:lnTo>
                    <a:pt x="1138" y="362"/>
                  </a:lnTo>
                  <a:lnTo>
                    <a:pt x="1136" y="359"/>
                  </a:lnTo>
                  <a:lnTo>
                    <a:pt x="1136" y="357"/>
                  </a:lnTo>
                  <a:lnTo>
                    <a:pt x="1141" y="350"/>
                  </a:lnTo>
                  <a:lnTo>
                    <a:pt x="1153" y="338"/>
                  </a:lnTo>
                  <a:lnTo>
                    <a:pt x="1157" y="336"/>
                  </a:lnTo>
                  <a:lnTo>
                    <a:pt x="1162" y="331"/>
                  </a:lnTo>
                  <a:lnTo>
                    <a:pt x="1167" y="328"/>
                  </a:lnTo>
                  <a:lnTo>
                    <a:pt x="1167" y="326"/>
                  </a:lnTo>
                  <a:lnTo>
                    <a:pt x="1183" y="314"/>
                  </a:lnTo>
                  <a:lnTo>
                    <a:pt x="1186" y="312"/>
                  </a:lnTo>
                  <a:lnTo>
                    <a:pt x="1197" y="300"/>
                  </a:lnTo>
                  <a:lnTo>
                    <a:pt x="1197" y="298"/>
                  </a:lnTo>
                  <a:lnTo>
                    <a:pt x="1204" y="293"/>
                  </a:lnTo>
                  <a:lnTo>
                    <a:pt x="1207" y="293"/>
                  </a:lnTo>
                  <a:lnTo>
                    <a:pt x="1209" y="293"/>
                  </a:lnTo>
                  <a:lnTo>
                    <a:pt x="1207" y="291"/>
                  </a:lnTo>
                  <a:lnTo>
                    <a:pt x="1204" y="291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1053"/>
            <p:cNvSpPr>
              <a:spLocks/>
            </p:cNvSpPr>
            <p:nvPr/>
          </p:nvSpPr>
          <p:spPr bwMode="auto">
            <a:xfrm>
              <a:off x="4725988" y="1936751"/>
              <a:ext cx="203200" cy="220663"/>
            </a:xfrm>
            <a:custGeom>
              <a:avLst/>
              <a:gdLst>
                <a:gd name="T0" fmla="*/ 123 w 128"/>
                <a:gd name="T1" fmla="*/ 4 h 139"/>
                <a:gd name="T2" fmla="*/ 116 w 128"/>
                <a:gd name="T3" fmla="*/ 4 h 139"/>
                <a:gd name="T4" fmla="*/ 111 w 128"/>
                <a:gd name="T5" fmla="*/ 9 h 139"/>
                <a:gd name="T6" fmla="*/ 104 w 128"/>
                <a:gd name="T7" fmla="*/ 16 h 139"/>
                <a:gd name="T8" fmla="*/ 102 w 128"/>
                <a:gd name="T9" fmla="*/ 18 h 139"/>
                <a:gd name="T10" fmla="*/ 97 w 128"/>
                <a:gd name="T11" fmla="*/ 23 h 139"/>
                <a:gd name="T12" fmla="*/ 95 w 128"/>
                <a:gd name="T13" fmla="*/ 26 h 139"/>
                <a:gd name="T14" fmla="*/ 93 w 128"/>
                <a:gd name="T15" fmla="*/ 28 h 139"/>
                <a:gd name="T16" fmla="*/ 81 w 128"/>
                <a:gd name="T17" fmla="*/ 42 h 139"/>
                <a:gd name="T18" fmla="*/ 74 w 128"/>
                <a:gd name="T19" fmla="*/ 52 h 139"/>
                <a:gd name="T20" fmla="*/ 69 w 128"/>
                <a:gd name="T21" fmla="*/ 54 h 139"/>
                <a:gd name="T22" fmla="*/ 64 w 128"/>
                <a:gd name="T23" fmla="*/ 61 h 139"/>
                <a:gd name="T24" fmla="*/ 60 w 128"/>
                <a:gd name="T25" fmla="*/ 68 h 139"/>
                <a:gd name="T26" fmla="*/ 57 w 128"/>
                <a:gd name="T27" fmla="*/ 73 h 139"/>
                <a:gd name="T28" fmla="*/ 50 w 128"/>
                <a:gd name="T29" fmla="*/ 77 h 139"/>
                <a:gd name="T30" fmla="*/ 45 w 128"/>
                <a:gd name="T31" fmla="*/ 82 h 139"/>
                <a:gd name="T32" fmla="*/ 36 w 128"/>
                <a:gd name="T33" fmla="*/ 94 h 139"/>
                <a:gd name="T34" fmla="*/ 34 w 128"/>
                <a:gd name="T35" fmla="*/ 99 h 139"/>
                <a:gd name="T36" fmla="*/ 26 w 128"/>
                <a:gd name="T37" fmla="*/ 101 h 139"/>
                <a:gd name="T38" fmla="*/ 17 w 128"/>
                <a:gd name="T39" fmla="*/ 113 h 139"/>
                <a:gd name="T40" fmla="*/ 12 w 128"/>
                <a:gd name="T41" fmla="*/ 120 h 139"/>
                <a:gd name="T42" fmla="*/ 10 w 128"/>
                <a:gd name="T43" fmla="*/ 127 h 139"/>
                <a:gd name="T44" fmla="*/ 3 w 128"/>
                <a:gd name="T45" fmla="*/ 134 h 139"/>
                <a:gd name="T46" fmla="*/ 0 w 128"/>
                <a:gd name="T47" fmla="*/ 137 h 139"/>
                <a:gd name="T48" fmla="*/ 3 w 128"/>
                <a:gd name="T49" fmla="*/ 139 h 139"/>
                <a:gd name="T50" fmla="*/ 8 w 128"/>
                <a:gd name="T51" fmla="*/ 137 h 139"/>
                <a:gd name="T52" fmla="*/ 12 w 128"/>
                <a:gd name="T53" fmla="*/ 132 h 139"/>
                <a:gd name="T54" fmla="*/ 17 w 128"/>
                <a:gd name="T55" fmla="*/ 127 h 139"/>
                <a:gd name="T56" fmla="*/ 24 w 128"/>
                <a:gd name="T57" fmla="*/ 120 h 139"/>
                <a:gd name="T58" fmla="*/ 34 w 128"/>
                <a:gd name="T59" fmla="*/ 111 h 139"/>
                <a:gd name="T60" fmla="*/ 45 w 128"/>
                <a:gd name="T61" fmla="*/ 101 h 139"/>
                <a:gd name="T62" fmla="*/ 50 w 128"/>
                <a:gd name="T63" fmla="*/ 101 h 139"/>
                <a:gd name="T64" fmla="*/ 55 w 128"/>
                <a:gd name="T65" fmla="*/ 96 h 139"/>
                <a:gd name="T66" fmla="*/ 57 w 128"/>
                <a:gd name="T67" fmla="*/ 89 h 139"/>
                <a:gd name="T68" fmla="*/ 62 w 128"/>
                <a:gd name="T69" fmla="*/ 85 h 139"/>
                <a:gd name="T70" fmla="*/ 69 w 128"/>
                <a:gd name="T71" fmla="*/ 77 h 139"/>
                <a:gd name="T72" fmla="*/ 71 w 128"/>
                <a:gd name="T73" fmla="*/ 75 h 139"/>
                <a:gd name="T74" fmla="*/ 76 w 128"/>
                <a:gd name="T75" fmla="*/ 70 h 139"/>
                <a:gd name="T76" fmla="*/ 81 w 128"/>
                <a:gd name="T77" fmla="*/ 63 h 139"/>
                <a:gd name="T78" fmla="*/ 88 w 128"/>
                <a:gd name="T79" fmla="*/ 56 h 139"/>
                <a:gd name="T80" fmla="*/ 90 w 128"/>
                <a:gd name="T81" fmla="*/ 52 h 139"/>
                <a:gd name="T82" fmla="*/ 102 w 128"/>
                <a:gd name="T83" fmla="*/ 40 h 139"/>
                <a:gd name="T84" fmla="*/ 109 w 128"/>
                <a:gd name="T85" fmla="*/ 30 h 139"/>
                <a:gd name="T86" fmla="*/ 114 w 128"/>
                <a:gd name="T87" fmla="*/ 28 h 139"/>
                <a:gd name="T88" fmla="*/ 121 w 128"/>
                <a:gd name="T89" fmla="*/ 23 h 139"/>
                <a:gd name="T90" fmla="*/ 123 w 128"/>
                <a:gd name="T91" fmla="*/ 18 h 139"/>
                <a:gd name="T92" fmla="*/ 126 w 128"/>
                <a:gd name="T93" fmla="*/ 11 h 139"/>
                <a:gd name="T94" fmla="*/ 126 w 128"/>
                <a:gd name="T95" fmla="*/ 4 h 139"/>
                <a:gd name="T96" fmla="*/ 128 w 128"/>
                <a:gd name="T97" fmla="*/ 0 h 139"/>
                <a:gd name="T98" fmla="*/ 126 w 128"/>
                <a:gd name="T99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8" h="139">
                  <a:moveTo>
                    <a:pt x="126" y="2"/>
                  </a:moveTo>
                  <a:lnTo>
                    <a:pt x="123" y="4"/>
                  </a:lnTo>
                  <a:lnTo>
                    <a:pt x="121" y="4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1" y="9"/>
                  </a:lnTo>
                  <a:lnTo>
                    <a:pt x="109" y="11"/>
                  </a:lnTo>
                  <a:lnTo>
                    <a:pt x="104" y="16"/>
                  </a:lnTo>
                  <a:lnTo>
                    <a:pt x="102" y="16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7" y="23"/>
                  </a:lnTo>
                  <a:lnTo>
                    <a:pt x="97" y="26"/>
                  </a:lnTo>
                  <a:lnTo>
                    <a:pt x="95" y="26"/>
                  </a:lnTo>
                  <a:lnTo>
                    <a:pt x="95" y="28"/>
                  </a:lnTo>
                  <a:lnTo>
                    <a:pt x="93" y="28"/>
                  </a:lnTo>
                  <a:lnTo>
                    <a:pt x="88" y="35"/>
                  </a:lnTo>
                  <a:lnTo>
                    <a:pt x="81" y="42"/>
                  </a:lnTo>
                  <a:lnTo>
                    <a:pt x="74" y="49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69" y="54"/>
                  </a:lnTo>
                  <a:lnTo>
                    <a:pt x="67" y="59"/>
                  </a:lnTo>
                  <a:lnTo>
                    <a:pt x="64" y="61"/>
                  </a:lnTo>
                  <a:lnTo>
                    <a:pt x="64" y="63"/>
                  </a:lnTo>
                  <a:lnTo>
                    <a:pt x="60" y="68"/>
                  </a:lnTo>
                  <a:lnTo>
                    <a:pt x="57" y="70"/>
                  </a:lnTo>
                  <a:lnTo>
                    <a:pt x="57" y="73"/>
                  </a:lnTo>
                  <a:lnTo>
                    <a:pt x="55" y="75"/>
                  </a:lnTo>
                  <a:lnTo>
                    <a:pt x="50" y="77"/>
                  </a:lnTo>
                  <a:lnTo>
                    <a:pt x="48" y="80"/>
                  </a:lnTo>
                  <a:lnTo>
                    <a:pt x="45" y="82"/>
                  </a:lnTo>
                  <a:lnTo>
                    <a:pt x="38" y="92"/>
                  </a:lnTo>
                  <a:lnTo>
                    <a:pt x="36" y="94"/>
                  </a:lnTo>
                  <a:lnTo>
                    <a:pt x="34" y="96"/>
                  </a:lnTo>
                  <a:lnTo>
                    <a:pt x="34" y="99"/>
                  </a:lnTo>
                  <a:lnTo>
                    <a:pt x="29" y="101"/>
                  </a:lnTo>
                  <a:lnTo>
                    <a:pt x="26" y="101"/>
                  </a:lnTo>
                  <a:lnTo>
                    <a:pt x="22" y="108"/>
                  </a:lnTo>
                  <a:lnTo>
                    <a:pt x="17" y="113"/>
                  </a:lnTo>
                  <a:lnTo>
                    <a:pt x="15" y="115"/>
                  </a:lnTo>
                  <a:lnTo>
                    <a:pt x="12" y="120"/>
                  </a:lnTo>
                  <a:lnTo>
                    <a:pt x="10" y="125"/>
                  </a:lnTo>
                  <a:lnTo>
                    <a:pt x="10" y="127"/>
                  </a:lnTo>
                  <a:lnTo>
                    <a:pt x="5" y="129"/>
                  </a:lnTo>
                  <a:lnTo>
                    <a:pt x="3" y="134"/>
                  </a:lnTo>
                  <a:lnTo>
                    <a:pt x="3" y="137"/>
                  </a:lnTo>
                  <a:lnTo>
                    <a:pt x="0" y="137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5" y="139"/>
                  </a:lnTo>
                  <a:lnTo>
                    <a:pt x="8" y="137"/>
                  </a:lnTo>
                  <a:lnTo>
                    <a:pt x="10" y="134"/>
                  </a:lnTo>
                  <a:lnTo>
                    <a:pt x="12" y="132"/>
                  </a:lnTo>
                  <a:lnTo>
                    <a:pt x="15" y="129"/>
                  </a:lnTo>
                  <a:lnTo>
                    <a:pt x="17" y="127"/>
                  </a:lnTo>
                  <a:lnTo>
                    <a:pt x="22" y="125"/>
                  </a:lnTo>
                  <a:lnTo>
                    <a:pt x="24" y="120"/>
                  </a:lnTo>
                  <a:lnTo>
                    <a:pt x="26" y="120"/>
                  </a:lnTo>
                  <a:lnTo>
                    <a:pt x="34" y="111"/>
                  </a:lnTo>
                  <a:lnTo>
                    <a:pt x="38" y="108"/>
                  </a:lnTo>
                  <a:lnTo>
                    <a:pt x="45" y="101"/>
                  </a:lnTo>
                  <a:lnTo>
                    <a:pt x="48" y="101"/>
                  </a:lnTo>
                  <a:lnTo>
                    <a:pt x="50" y="101"/>
                  </a:lnTo>
                  <a:lnTo>
                    <a:pt x="50" y="99"/>
                  </a:lnTo>
                  <a:lnTo>
                    <a:pt x="55" y="96"/>
                  </a:lnTo>
                  <a:lnTo>
                    <a:pt x="57" y="92"/>
                  </a:lnTo>
                  <a:lnTo>
                    <a:pt x="57" y="89"/>
                  </a:lnTo>
                  <a:lnTo>
                    <a:pt x="60" y="87"/>
                  </a:lnTo>
                  <a:lnTo>
                    <a:pt x="62" y="85"/>
                  </a:lnTo>
                  <a:lnTo>
                    <a:pt x="67" y="77"/>
                  </a:lnTo>
                  <a:lnTo>
                    <a:pt x="69" y="77"/>
                  </a:lnTo>
                  <a:lnTo>
                    <a:pt x="69" y="75"/>
                  </a:lnTo>
                  <a:lnTo>
                    <a:pt x="71" y="75"/>
                  </a:lnTo>
                  <a:lnTo>
                    <a:pt x="74" y="73"/>
                  </a:lnTo>
                  <a:lnTo>
                    <a:pt x="76" y="70"/>
                  </a:lnTo>
                  <a:lnTo>
                    <a:pt x="78" y="66"/>
                  </a:lnTo>
                  <a:lnTo>
                    <a:pt x="81" y="63"/>
                  </a:lnTo>
                  <a:lnTo>
                    <a:pt x="86" y="56"/>
                  </a:lnTo>
                  <a:lnTo>
                    <a:pt x="88" y="56"/>
                  </a:lnTo>
                  <a:lnTo>
                    <a:pt x="88" y="54"/>
                  </a:lnTo>
                  <a:lnTo>
                    <a:pt x="90" y="52"/>
                  </a:lnTo>
                  <a:lnTo>
                    <a:pt x="100" y="44"/>
                  </a:lnTo>
                  <a:lnTo>
                    <a:pt x="102" y="40"/>
                  </a:lnTo>
                  <a:lnTo>
                    <a:pt x="107" y="35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4" y="28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23" y="21"/>
                  </a:lnTo>
                  <a:lnTo>
                    <a:pt x="123" y="18"/>
                  </a:lnTo>
                  <a:lnTo>
                    <a:pt x="126" y="14"/>
                  </a:lnTo>
                  <a:lnTo>
                    <a:pt x="126" y="11"/>
                  </a:lnTo>
                  <a:lnTo>
                    <a:pt x="126" y="7"/>
                  </a:lnTo>
                  <a:lnTo>
                    <a:pt x="126" y="4"/>
                  </a:lnTo>
                  <a:lnTo>
                    <a:pt x="126" y="2"/>
                  </a:lnTo>
                  <a:lnTo>
                    <a:pt x="128" y="0"/>
                  </a:lnTo>
                  <a:lnTo>
                    <a:pt x="126" y="0"/>
                  </a:lnTo>
                  <a:lnTo>
                    <a:pt x="126" y="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1077"/>
            <p:cNvSpPr>
              <a:spLocks/>
            </p:cNvSpPr>
            <p:nvPr/>
          </p:nvSpPr>
          <p:spPr bwMode="auto">
            <a:xfrm>
              <a:off x="4111625" y="2689226"/>
              <a:ext cx="134937" cy="101600"/>
            </a:xfrm>
            <a:custGeom>
              <a:avLst/>
              <a:gdLst>
                <a:gd name="T0" fmla="*/ 2 w 85"/>
                <a:gd name="T1" fmla="*/ 52 h 64"/>
                <a:gd name="T2" fmla="*/ 5 w 85"/>
                <a:gd name="T3" fmla="*/ 55 h 64"/>
                <a:gd name="T4" fmla="*/ 7 w 85"/>
                <a:gd name="T5" fmla="*/ 57 h 64"/>
                <a:gd name="T6" fmla="*/ 12 w 85"/>
                <a:gd name="T7" fmla="*/ 57 h 64"/>
                <a:gd name="T8" fmla="*/ 17 w 85"/>
                <a:gd name="T9" fmla="*/ 57 h 64"/>
                <a:gd name="T10" fmla="*/ 19 w 85"/>
                <a:gd name="T11" fmla="*/ 55 h 64"/>
                <a:gd name="T12" fmla="*/ 24 w 85"/>
                <a:gd name="T13" fmla="*/ 57 h 64"/>
                <a:gd name="T14" fmla="*/ 19 w 85"/>
                <a:gd name="T15" fmla="*/ 64 h 64"/>
                <a:gd name="T16" fmla="*/ 24 w 85"/>
                <a:gd name="T17" fmla="*/ 55 h 64"/>
                <a:gd name="T18" fmla="*/ 26 w 85"/>
                <a:gd name="T19" fmla="*/ 52 h 64"/>
                <a:gd name="T20" fmla="*/ 33 w 85"/>
                <a:gd name="T21" fmla="*/ 50 h 64"/>
                <a:gd name="T22" fmla="*/ 38 w 85"/>
                <a:gd name="T23" fmla="*/ 48 h 64"/>
                <a:gd name="T24" fmla="*/ 59 w 85"/>
                <a:gd name="T25" fmla="*/ 38 h 64"/>
                <a:gd name="T26" fmla="*/ 69 w 85"/>
                <a:gd name="T27" fmla="*/ 36 h 64"/>
                <a:gd name="T28" fmla="*/ 80 w 85"/>
                <a:gd name="T29" fmla="*/ 26 h 64"/>
                <a:gd name="T30" fmla="*/ 85 w 85"/>
                <a:gd name="T31" fmla="*/ 24 h 64"/>
                <a:gd name="T32" fmla="*/ 85 w 85"/>
                <a:gd name="T33" fmla="*/ 17 h 64"/>
                <a:gd name="T34" fmla="*/ 83 w 85"/>
                <a:gd name="T35" fmla="*/ 15 h 64"/>
                <a:gd name="T36" fmla="*/ 80 w 85"/>
                <a:gd name="T37" fmla="*/ 12 h 64"/>
                <a:gd name="T38" fmla="*/ 80 w 85"/>
                <a:gd name="T39" fmla="*/ 8 h 64"/>
                <a:gd name="T40" fmla="*/ 73 w 85"/>
                <a:gd name="T41" fmla="*/ 5 h 64"/>
                <a:gd name="T42" fmla="*/ 57 w 85"/>
                <a:gd name="T43" fmla="*/ 0 h 64"/>
                <a:gd name="T44" fmla="*/ 52 w 85"/>
                <a:gd name="T45" fmla="*/ 0 h 64"/>
                <a:gd name="T46" fmla="*/ 47 w 85"/>
                <a:gd name="T47" fmla="*/ 0 h 64"/>
                <a:gd name="T48" fmla="*/ 43 w 85"/>
                <a:gd name="T49" fmla="*/ 0 h 64"/>
                <a:gd name="T50" fmla="*/ 40 w 85"/>
                <a:gd name="T51" fmla="*/ 3 h 64"/>
                <a:gd name="T52" fmla="*/ 36 w 85"/>
                <a:gd name="T53" fmla="*/ 10 h 64"/>
                <a:gd name="T54" fmla="*/ 33 w 85"/>
                <a:gd name="T55" fmla="*/ 12 h 64"/>
                <a:gd name="T56" fmla="*/ 31 w 85"/>
                <a:gd name="T57" fmla="*/ 17 h 64"/>
                <a:gd name="T58" fmla="*/ 26 w 85"/>
                <a:gd name="T59" fmla="*/ 22 h 64"/>
                <a:gd name="T60" fmla="*/ 21 w 85"/>
                <a:gd name="T61" fmla="*/ 24 h 64"/>
                <a:gd name="T62" fmla="*/ 17 w 85"/>
                <a:gd name="T63" fmla="*/ 26 h 64"/>
                <a:gd name="T64" fmla="*/ 14 w 85"/>
                <a:gd name="T65" fmla="*/ 29 h 64"/>
                <a:gd name="T66" fmla="*/ 12 w 85"/>
                <a:gd name="T67" fmla="*/ 31 h 64"/>
                <a:gd name="T68" fmla="*/ 10 w 85"/>
                <a:gd name="T69" fmla="*/ 33 h 64"/>
                <a:gd name="T70" fmla="*/ 7 w 85"/>
                <a:gd name="T71" fmla="*/ 36 h 64"/>
                <a:gd name="T72" fmla="*/ 5 w 85"/>
                <a:gd name="T73" fmla="*/ 38 h 64"/>
                <a:gd name="T74" fmla="*/ 2 w 85"/>
                <a:gd name="T75" fmla="*/ 41 h 64"/>
                <a:gd name="T76" fmla="*/ 0 w 85"/>
                <a:gd name="T77" fmla="*/ 43 h 64"/>
                <a:gd name="T78" fmla="*/ 0 w 85"/>
                <a:gd name="T79" fmla="*/ 45 h 64"/>
                <a:gd name="T80" fmla="*/ 0 w 85"/>
                <a:gd name="T81" fmla="*/ 50 h 64"/>
                <a:gd name="T82" fmla="*/ 0 w 85"/>
                <a:gd name="T83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5" h="64">
                  <a:moveTo>
                    <a:pt x="0" y="52"/>
                  </a:moveTo>
                  <a:lnTo>
                    <a:pt x="2" y="52"/>
                  </a:lnTo>
                  <a:lnTo>
                    <a:pt x="2" y="55"/>
                  </a:lnTo>
                  <a:lnTo>
                    <a:pt x="5" y="55"/>
                  </a:lnTo>
                  <a:lnTo>
                    <a:pt x="7" y="55"/>
                  </a:lnTo>
                  <a:lnTo>
                    <a:pt x="7" y="57"/>
                  </a:lnTo>
                  <a:lnTo>
                    <a:pt x="10" y="57"/>
                  </a:lnTo>
                  <a:lnTo>
                    <a:pt x="12" y="57"/>
                  </a:lnTo>
                  <a:lnTo>
                    <a:pt x="14" y="57"/>
                  </a:lnTo>
                  <a:lnTo>
                    <a:pt x="17" y="57"/>
                  </a:lnTo>
                  <a:lnTo>
                    <a:pt x="19" y="57"/>
                  </a:lnTo>
                  <a:lnTo>
                    <a:pt x="19" y="55"/>
                  </a:lnTo>
                  <a:lnTo>
                    <a:pt x="21" y="55"/>
                  </a:lnTo>
                  <a:lnTo>
                    <a:pt x="24" y="57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26" y="57"/>
                  </a:lnTo>
                  <a:lnTo>
                    <a:pt x="24" y="55"/>
                  </a:lnTo>
                  <a:lnTo>
                    <a:pt x="26" y="55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33" y="50"/>
                  </a:lnTo>
                  <a:lnTo>
                    <a:pt x="36" y="48"/>
                  </a:lnTo>
                  <a:lnTo>
                    <a:pt x="38" y="48"/>
                  </a:lnTo>
                  <a:lnTo>
                    <a:pt x="57" y="38"/>
                  </a:lnTo>
                  <a:lnTo>
                    <a:pt x="59" y="38"/>
                  </a:lnTo>
                  <a:lnTo>
                    <a:pt x="62" y="36"/>
                  </a:lnTo>
                  <a:lnTo>
                    <a:pt x="69" y="36"/>
                  </a:lnTo>
                  <a:lnTo>
                    <a:pt x="78" y="31"/>
                  </a:lnTo>
                  <a:lnTo>
                    <a:pt x="80" y="26"/>
                  </a:lnTo>
                  <a:lnTo>
                    <a:pt x="83" y="26"/>
                  </a:lnTo>
                  <a:lnTo>
                    <a:pt x="85" y="24"/>
                  </a:lnTo>
                  <a:lnTo>
                    <a:pt x="85" y="19"/>
                  </a:lnTo>
                  <a:lnTo>
                    <a:pt x="85" y="17"/>
                  </a:lnTo>
                  <a:lnTo>
                    <a:pt x="85" y="15"/>
                  </a:lnTo>
                  <a:lnTo>
                    <a:pt x="83" y="15"/>
                  </a:lnTo>
                  <a:lnTo>
                    <a:pt x="83" y="12"/>
                  </a:lnTo>
                  <a:lnTo>
                    <a:pt x="80" y="12"/>
                  </a:lnTo>
                  <a:lnTo>
                    <a:pt x="78" y="10"/>
                  </a:lnTo>
                  <a:lnTo>
                    <a:pt x="80" y="8"/>
                  </a:lnTo>
                  <a:lnTo>
                    <a:pt x="78" y="8"/>
                  </a:lnTo>
                  <a:lnTo>
                    <a:pt x="73" y="5"/>
                  </a:lnTo>
                  <a:lnTo>
                    <a:pt x="66" y="3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3" y="3"/>
                  </a:lnTo>
                  <a:lnTo>
                    <a:pt x="40" y="3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1" y="15"/>
                  </a:lnTo>
                  <a:lnTo>
                    <a:pt x="31" y="17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17" y="26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2" y="29"/>
                  </a:lnTo>
                  <a:lnTo>
                    <a:pt x="12" y="31"/>
                  </a:lnTo>
                  <a:lnTo>
                    <a:pt x="10" y="31"/>
                  </a:lnTo>
                  <a:lnTo>
                    <a:pt x="10" y="33"/>
                  </a:lnTo>
                  <a:lnTo>
                    <a:pt x="7" y="33"/>
                  </a:lnTo>
                  <a:lnTo>
                    <a:pt x="7" y="36"/>
                  </a:lnTo>
                  <a:lnTo>
                    <a:pt x="5" y="36"/>
                  </a:lnTo>
                  <a:lnTo>
                    <a:pt x="5" y="38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270"/>
            <p:cNvSpPr>
              <a:spLocks/>
            </p:cNvSpPr>
            <p:nvPr/>
          </p:nvSpPr>
          <p:spPr bwMode="auto">
            <a:xfrm>
              <a:off x="6324600" y="1125538"/>
              <a:ext cx="112712" cy="214313"/>
            </a:xfrm>
            <a:custGeom>
              <a:avLst/>
              <a:gdLst>
                <a:gd name="T0" fmla="*/ 66 w 71"/>
                <a:gd name="T1" fmla="*/ 64 h 135"/>
                <a:gd name="T2" fmla="*/ 63 w 71"/>
                <a:gd name="T3" fmla="*/ 59 h 135"/>
                <a:gd name="T4" fmla="*/ 56 w 71"/>
                <a:gd name="T5" fmla="*/ 57 h 135"/>
                <a:gd name="T6" fmla="*/ 49 w 71"/>
                <a:gd name="T7" fmla="*/ 50 h 135"/>
                <a:gd name="T8" fmla="*/ 49 w 71"/>
                <a:gd name="T9" fmla="*/ 45 h 135"/>
                <a:gd name="T10" fmla="*/ 47 w 71"/>
                <a:gd name="T11" fmla="*/ 43 h 135"/>
                <a:gd name="T12" fmla="*/ 37 w 71"/>
                <a:gd name="T13" fmla="*/ 43 h 135"/>
                <a:gd name="T14" fmla="*/ 28 w 71"/>
                <a:gd name="T15" fmla="*/ 33 h 135"/>
                <a:gd name="T16" fmla="*/ 28 w 71"/>
                <a:gd name="T17" fmla="*/ 29 h 135"/>
                <a:gd name="T18" fmla="*/ 26 w 71"/>
                <a:gd name="T19" fmla="*/ 24 h 135"/>
                <a:gd name="T20" fmla="*/ 23 w 71"/>
                <a:gd name="T21" fmla="*/ 14 h 135"/>
                <a:gd name="T22" fmla="*/ 23 w 71"/>
                <a:gd name="T23" fmla="*/ 5 h 135"/>
                <a:gd name="T24" fmla="*/ 19 w 71"/>
                <a:gd name="T25" fmla="*/ 0 h 135"/>
                <a:gd name="T26" fmla="*/ 11 w 71"/>
                <a:gd name="T27" fmla="*/ 5 h 135"/>
                <a:gd name="T28" fmla="*/ 4 w 71"/>
                <a:gd name="T29" fmla="*/ 10 h 135"/>
                <a:gd name="T30" fmla="*/ 2 w 71"/>
                <a:gd name="T31" fmla="*/ 14 h 135"/>
                <a:gd name="T32" fmla="*/ 4 w 71"/>
                <a:gd name="T33" fmla="*/ 19 h 135"/>
                <a:gd name="T34" fmla="*/ 9 w 71"/>
                <a:gd name="T35" fmla="*/ 29 h 135"/>
                <a:gd name="T36" fmla="*/ 7 w 71"/>
                <a:gd name="T37" fmla="*/ 33 h 135"/>
                <a:gd name="T38" fmla="*/ 9 w 71"/>
                <a:gd name="T39" fmla="*/ 36 h 135"/>
                <a:gd name="T40" fmla="*/ 9 w 71"/>
                <a:gd name="T41" fmla="*/ 40 h 135"/>
                <a:gd name="T42" fmla="*/ 14 w 71"/>
                <a:gd name="T43" fmla="*/ 43 h 135"/>
                <a:gd name="T44" fmla="*/ 16 w 71"/>
                <a:gd name="T45" fmla="*/ 47 h 135"/>
                <a:gd name="T46" fmla="*/ 14 w 71"/>
                <a:gd name="T47" fmla="*/ 57 h 135"/>
                <a:gd name="T48" fmla="*/ 7 w 71"/>
                <a:gd name="T49" fmla="*/ 64 h 135"/>
                <a:gd name="T50" fmla="*/ 7 w 71"/>
                <a:gd name="T51" fmla="*/ 73 h 135"/>
                <a:gd name="T52" fmla="*/ 14 w 71"/>
                <a:gd name="T53" fmla="*/ 81 h 135"/>
                <a:gd name="T54" fmla="*/ 19 w 71"/>
                <a:gd name="T55" fmla="*/ 90 h 135"/>
                <a:gd name="T56" fmla="*/ 19 w 71"/>
                <a:gd name="T57" fmla="*/ 95 h 135"/>
                <a:gd name="T58" fmla="*/ 23 w 71"/>
                <a:gd name="T59" fmla="*/ 99 h 135"/>
                <a:gd name="T60" fmla="*/ 26 w 71"/>
                <a:gd name="T61" fmla="*/ 102 h 135"/>
                <a:gd name="T62" fmla="*/ 28 w 71"/>
                <a:gd name="T63" fmla="*/ 109 h 135"/>
                <a:gd name="T64" fmla="*/ 33 w 71"/>
                <a:gd name="T65" fmla="*/ 114 h 135"/>
                <a:gd name="T66" fmla="*/ 40 w 71"/>
                <a:gd name="T67" fmla="*/ 118 h 135"/>
                <a:gd name="T68" fmla="*/ 42 w 71"/>
                <a:gd name="T69" fmla="*/ 128 h 135"/>
                <a:gd name="T70" fmla="*/ 49 w 71"/>
                <a:gd name="T71" fmla="*/ 133 h 135"/>
                <a:gd name="T72" fmla="*/ 59 w 71"/>
                <a:gd name="T73" fmla="*/ 133 h 135"/>
                <a:gd name="T74" fmla="*/ 61 w 71"/>
                <a:gd name="T75" fmla="*/ 128 h 135"/>
                <a:gd name="T76" fmla="*/ 66 w 71"/>
                <a:gd name="T77" fmla="*/ 116 h 135"/>
                <a:gd name="T78" fmla="*/ 66 w 71"/>
                <a:gd name="T79" fmla="*/ 107 h 135"/>
                <a:gd name="T80" fmla="*/ 68 w 71"/>
                <a:gd name="T81" fmla="*/ 102 h 135"/>
                <a:gd name="T82" fmla="*/ 61 w 71"/>
                <a:gd name="T83" fmla="*/ 99 h 135"/>
                <a:gd name="T84" fmla="*/ 66 w 71"/>
                <a:gd name="T85" fmla="*/ 95 h 135"/>
                <a:gd name="T86" fmla="*/ 61 w 71"/>
                <a:gd name="T87" fmla="*/ 95 h 135"/>
                <a:gd name="T88" fmla="*/ 56 w 71"/>
                <a:gd name="T89" fmla="*/ 90 h 135"/>
                <a:gd name="T90" fmla="*/ 56 w 71"/>
                <a:gd name="T91" fmla="*/ 83 h 135"/>
                <a:gd name="T92" fmla="*/ 59 w 71"/>
                <a:gd name="T93" fmla="*/ 78 h 135"/>
                <a:gd name="T94" fmla="*/ 61 w 71"/>
                <a:gd name="T95" fmla="*/ 73 h 135"/>
                <a:gd name="T96" fmla="*/ 63 w 71"/>
                <a:gd name="T97" fmla="*/ 6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" h="135">
                  <a:moveTo>
                    <a:pt x="63" y="69"/>
                  </a:moveTo>
                  <a:lnTo>
                    <a:pt x="66" y="69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59" y="64"/>
                  </a:lnTo>
                  <a:lnTo>
                    <a:pt x="59" y="62"/>
                  </a:lnTo>
                  <a:lnTo>
                    <a:pt x="61" y="62"/>
                  </a:lnTo>
                  <a:lnTo>
                    <a:pt x="63" y="59"/>
                  </a:lnTo>
                  <a:lnTo>
                    <a:pt x="63" y="57"/>
                  </a:lnTo>
                  <a:lnTo>
                    <a:pt x="61" y="57"/>
                  </a:lnTo>
                  <a:lnTo>
                    <a:pt x="59" y="55"/>
                  </a:lnTo>
                  <a:lnTo>
                    <a:pt x="56" y="57"/>
                  </a:lnTo>
                  <a:lnTo>
                    <a:pt x="54" y="57"/>
                  </a:lnTo>
                  <a:lnTo>
                    <a:pt x="52" y="57"/>
                  </a:lnTo>
                  <a:lnTo>
                    <a:pt x="49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47" y="47"/>
                  </a:lnTo>
                  <a:lnTo>
                    <a:pt x="47" y="45"/>
                  </a:lnTo>
                  <a:lnTo>
                    <a:pt x="49" y="45"/>
                  </a:lnTo>
                  <a:lnTo>
                    <a:pt x="52" y="45"/>
                  </a:lnTo>
                  <a:lnTo>
                    <a:pt x="49" y="45"/>
                  </a:lnTo>
                  <a:lnTo>
                    <a:pt x="49" y="43"/>
                  </a:lnTo>
                  <a:lnTo>
                    <a:pt x="47" y="43"/>
                  </a:lnTo>
                  <a:lnTo>
                    <a:pt x="45" y="43"/>
                  </a:lnTo>
                  <a:lnTo>
                    <a:pt x="42" y="43"/>
                  </a:lnTo>
                  <a:lnTo>
                    <a:pt x="40" y="43"/>
                  </a:lnTo>
                  <a:lnTo>
                    <a:pt x="37" y="43"/>
                  </a:lnTo>
                  <a:lnTo>
                    <a:pt x="35" y="40"/>
                  </a:lnTo>
                  <a:lnTo>
                    <a:pt x="33" y="38"/>
                  </a:lnTo>
                  <a:lnTo>
                    <a:pt x="30" y="36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26" y="29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6" y="21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3" y="14"/>
                  </a:lnTo>
                  <a:lnTo>
                    <a:pt x="23" y="12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1" y="5"/>
                  </a:lnTo>
                  <a:lnTo>
                    <a:pt x="9" y="7"/>
                  </a:lnTo>
                  <a:lnTo>
                    <a:pt x="7" y="10"/>
                  </a:lnTo>
                  <a:lnTo>
                    <a:pt x="4" y="7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19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7" y="29"/>
                  </a:lnTo>
                  <a:lnTo>
                    <a:pt x="9" y="29"/>
                  </a:lnTo>
                  <a:lnTo>
                    <a:pt x="7" y="29"/>
                  </a:lnTo>
                  <a:lnTo>
                    <a:pt x="7" y="31"/>
                  </a:lnTo>
                  <a:lnTo>
                    <a:pt x="9" y="33"/>
                  </a:lnTo>
                  <a:lnTo>
                    <a:pt x="7" y="33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4" y="36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4" y="40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9" y="45"/>
                  </a:lnTo>
                  <a:lnTo>
                    <a:pt x="14" y="45"/>
                  </a:lnTo>
                  <a:lnTo>
                    <a:pt x="16" y="47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6" y="55"/>
                  </a:lnTo>
                  <a:lnTo>
                    <a:pt x="14" y="57"/>
                  </a:lnTo>
                  <a:lnTo>
                    <a:pt x="9" y="59"/>
                  </a:lnTo>
                  <a:lnTo>
                    <a:pt x="7" y="59"/>
                  </a:lnTo>
                  <a:lnTo>
                    <a:pt x="7" y="62"/>
                  </a:lnTo>
                  <a:lnTo>
                    <a:pt x="7" y="64"/>
                  </a:lnTo>
                  <a:lnTo>
                    <a:pt x="7" y="66"/>
                  </a:lnTo>
                  <a:lnTo>
                    <a:pt x="7" y="69"/>
                  </a:lnTo>
                  <a:lnTo>
                    <a:pt x="7" y="71"/>
                  </a:lnTo>
                  <a:lnTo>
                    <a:pt x="7" y="73"/>
                  </a:lnTo>
                  <a:lnTo>
                    <a:pt x="9" y="73"/>
                  </a:lnTo>
                  <a:lnTo>
                    <a:pt x="9" y="76"/>
                  </a:lnTo>
                  <a:lnTo>
                    <a:pt x="11" y="78"/>
                  </a:lnTo>
                  <a:lnTo>
                    <a:pt x="14" y="81"/>
                  </a:lnTo>
                  <a:lnTo>
                    <a:pt x="16" y="83"/>
                  </a:lnTo>
                  <a:lnTo>
                    <a:pt x="19" y="85"/>
                  </a:lnTo>
                  <a:lnTo>
                    <a:pt x="19" y="88"/>
                  </a:lnTo>
                  <a:lnTo>
                    <a:pt x="19" y="90"/>
                  </a:lnTo>
                  <a:lnTo>
                    <a:pt x="16" y="90"/>
                  </a:lnTo>
                  <a:lnTo>
                    <a:pt x="16" y="92"/>
                  </a:lnTo>
                  <a:lnTo>
                    <a:pt x="19" y="92"/>
                  </a:lnTo>
                  <a:lnTo>
                    <a:pt x="19" y="95"/>
                  </a:lnTo>
                  <a:lnTo>
                    <a:pt x="21" y="92"/>
                  </a:lnTo>
                  <a:lnTo>
                    <a:pt x="23" y="95"/>
                  </a:lnTo>
                  <a:lnTo>
                    <a:pt x="23" y="97"/>
                  </a:lnTo>
                  <a:lnTo>
                    <a:pt x="23" y="99"/>
                  </a:lnTo>
                  <a:lnTo>
                    <a:pt x="26" y="99"/>
                  </a:lnTo>
                  <a:lnTo>
                    <a:pt x="28" y="102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8" y="102"/>
                  </a:lnTo>
                  <a:lnTo>
                    <a:pt x="28" y="104"/>
                  </a:lnTo>
                  <a:lnTo>
                    <a:pt x="28" y="107"/>
                  </a:lnTo>
                  <a:lnTo>
                    <a:pt x="28" y="109"/>
                  </a:lnTo>
                  <a:lnTo>
                    <a:pt x="28" y="111"/>
                  </a:lnTo>
                  <a:lnTo>
                    <a:pt x="28" y="114"/>
                  </a:lnTo>
                  <a:lnTo>
                    <a:pt x="30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0" y="116"/>
                  </a:lnTo>
                  <a:lnTo>
                    <a:pt x="40" y="118"/>
                  </a:lnTo>
                  <a:lnTo>
                    <a:pt x="40" y="121"/>
                  </a:lnTo>
                  <a:lnTo>
                    <a:pt x="40" y="123"/>
                  </a:lnTo>
                  <a:lnTo>
                    <a:pt x="42" y="125"/>
                  </a:lnTo>
                  <a:lnTo>
                    <a:pt x="42" y="128"/>
                  </a:lnTo>
                  <a:lnTo>
                    <a:pt x="45" y="128"/>
                  </a:lnTo>
                  <a:lnTo>
                    <a:pt x="47" y="130"/>
                  </a:lnTo>
                  <a:lnTo>
                    <a:pt x="49" y="130"/>
                  </a:lnTo>
                  <a:lnTo>
                    <a:pt x="49" y="133"/>
                  </a:lnTo>
                  <a:lnTo>
                    <a:pt x="52" y="130"/>
                  </a:lnTo>
                  <a:lnTo>
                    <a:pt x="54" y="130"/>
                  </a:lnTo>
                  <a:lnTo>
                    <a:pt x="56" y="135"/>
                  </a:lnTo>
                  <a:lnTo>
                    <a:pt x="59" y="133"/>
                  </a:lnTo>
                  <a:lnTo>
                    <a:pt x="59" y="130"/>
                  </a:lnTo>
                  <a:lnTo>
                    <a:pt x="56" y="128"/>
                  </a:lnTo>
                  <a:lnTo>
                    <a:pt x="59" y="128"/>
                  </a:lnTo>
                  <a:lnTo>
                    <a:pt x="61" y="128"/>
                  </a:lnTo>
                  <a:lnTo>
                    <a:pt x="63" y="125"/>
                  </a:lnTo>
                  <a:lnTo>
                    <a:pt x="63" y="123"/>
                  </a:lnTo>
                  <a:lnTo>
                    <a:pt x="66" y="121"/>
                  </a:lnTo>
                  <a:lnTo>
                    <a:pt x="66" y="116"/>
                  </a:lnTo>
                  <a:lnTo>
                    <a:pt x="66" y="114"/>
                  </a:lnTo>
                  <a:lnTo>
                    <a:pt x="66" y="111"/>
                  </a:lnTo>
                  <a:lnTo>
                    <a:pt x="66" y="109"/>
                  </a:lnTo>
                  <a:lnTo>
                    <a:pt x="66" y="107"/>
                  </a:lnTo>
                  <a:lnTo>
                    <a:pt x="66" y="104"/>
                  </a:lnTo>
                  <a:lnTo>
                    <a:pt x="63" y="104"/>
                  </a:lnTo>
                  <a:lnTo>
                    <a:pt x="63" y="102"/>
                  </a:lnTo>
                  <a:lnTo>
                    <a:pt x="68" y="102"/>
                  </a:lnTo>
                  <a:lnTo>
                    <a:pt x="66" y="102"/>
                  </a:lnTo>
                  <a:lnTo>
                    <a:pt x="63" y="102"/>
                  </a:lnTo>
                  <a:lnTo>
                    <a:pt x="61" y="102"/>
                  </a:lnTo>
                  <a:lnTo>
                    <a:pt x="61" y="99"/>
                  </a:lnTo>
                  <a:lnTo>
                    <a:pt x="71" y="97"/>
                  </a:lnTo>
                  <a:lnTo>
                    <a:pt x="68" y="97"/>
                  </a:lnTo>
                  <a:lnTo>
                    <a:pt x="71" y="95"/>
                  </a:lnTo>
                  <a:lnTo>
                    <a:pt x="66" y="95"/>
                  </a:lnTo>
                  <a:lnTo>
                    <a:pt x="63" y="95"/>
                  </a:lnTo>
                  <a:lnTo>
                    <a:pt x="61" y="95"/>
                  </a:lnTo>
                  <a:lnTo>
                    <a:pt x="61" y="97"/>
                  </a:lnTo>
                  <a:lnTo>
                    <a:pt x="61" y="95"/>
                  </a:lnTo>
                  <a:lnTo>
                    <a:pt x="56" y="97"/>
                  </a:lnTo>
                  <a:lnTo>
                    <a:pt x="56" y="95"/>
                  </a:lnTo>
                  <a:lnTo>
                    <a:pt x="54" y="90"/>
                  </a:lnTo>
                  <a:lnTo>
                    <a:pt x="56" y="90"/>
                  </a:lnTo>
                  <a:lnTo>
                    <a:pt x="54" y="88"/>
                  </a:lnTo>
                  <a:lnTo>
                    <a:pt x="56" y="88"/>
                  </a:lnTo>
                  <a:lnTo>
                    <a:pt x="56" y="85"/>
                  </a:lnTo>
                  <a:lnTo>
                    <a:pt x="56" y="83"/>
                  </a:lnTo>
                  <a:lnTo>
                    <a:pt x="54" y="83"/>
                  </a:lnTo>
                  <a:lnTo>
                    <a:pt x="56" y="81"/>
                  </a:lnTo>
                  <a:lnTo>
                    <a:pt x="56" y="78"/>
                  </a:lnTo>
                  <a:lnTo>
                    <a:pt x="59" y="78"/>
                  </a:lnTo>
                  <a:lnTo>
                    <a:pt x="59" y="76"/>
                  </a:lnTo>
                  <a:lnTo>
                    <a:pt x="61" y="76"/>
                  </a:lnTo>
                  <a:lnTo>
                    <a:pt x="59" y="73"/>
                  </a:lnTo>
                  <a:lnTo>
                    <a:pt x="61" y="73"/>
                  </a:lnTo>
                  <a:lnTo>
                    <a:pt x="63" y="73"/>
                  </a:lnTo>
                  <a:lnTo>
                    <a:pt x="68" y="71"/>
                  </a:lnTo>
                  <a:lnTo>
                    <a:pt x="63" y="71"/>
                  </a:lnTo>
                  <a:lnTo>
                    <a:pt x="63" y="69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317"/>
            <p:cNvSpPr>
              <a:spLocks/>
            </p:cNvSpPr>
            <p:nvPr/>
          </p:nvSpPr>
          <p:spPr bwMode="auto">
            <a:xfrm>
              <a:off x="6507163" y="1111251"/>
              <a:ext cx="71437" cy="146050"/>
            </a:xfrm>
            <a:custGeom>
              <a:avLst/>
              <a:gdLst>
                <a:gd name="T0" fmla="*/ 0 w 45"/>
                <a:gd name="T1" fmla="*/ 40 h 92"/>
                <a:gd name="T2" fmla="*/ 3 w 45"/>
                <a:gd name="T3" fmla="*/ 40 h 92"/>
                <a:gd name="T4" fmla="*/ 5 w 45"/>
                <a:gd name="T5" fmla="*/ 40 h 92"/>
                <a:gd name="T6" fmla="*/ 5 w 45"/>
                <a:gd name="T7" fmla="*/ 42 h 92"/>
                <a:gd name="T8" fmla="*/ 5 w 45"/>
                <a:gd name="T9" fmla="*/ 45 h 92"/>
                <a:gd name="T10" fmla="*/ 10 w 45"/>
                <a:gd name="T11" fmla="*/ 45 h 92"/>
                <a:gd name="T12" fmla="*/ 10 w 45"/>
                <a:gd name="T13" fmla="*/ 47 h 92"/>
                <a:gd name="T14" fmla="*/ 5 w 45"/>
                <a:gd name="T15" fmla="*/ 47 h 92"/>
                <a:gd name="T16" fmla="*/ 5 w 45"/>
                <a:gd name="T17" fmla="*/ 49 h 92"/>
                <a:gd name="T18" fmla="*/ 5 w 45"/>
                <a:gd name="T19" fmla="*/ 52 h 92"/>
                <a:gd name="T20" fmla="*/ 8 w 45"/>
                <a:gd name="T21" fmla="*/ 52 h 92"/>
                <a:gd name="T22" fmla="*/ 15 w 45"/>
                <a:gd name="T23" fmla="*/ 61 h 92"/>
                <a:gd name="T24" fmla="*/ 12 w 45"/>
                <a:gd name="T25" fmla="*/ 73 h 92"/>
                <a:gd name="T26" fmla="*/ 10 w 45"/>
                <a:gd name="T27" fmla="*/ 75 h 92"/>
                <a:gd name="T28" fmla="*/ 12 w 45"/>
                <a:gd name="T29" fmla="*/ 80 h 92"/>
                <a:gd name="T30" fmla="*/ 19 w 45"/>
                <a:gd name="T31" fmla="*/ 85 h 92"/>
                <a:gd name="T32" fmla="*/ 26 w 45"/>
                <a:gd name="T33" fmla="*/ 92 h 92"/>
                <a:gd name="T34" fmla="*/ 31 w 45"/>
                <a:gd name="T35" fmla="*/ 90 h 92"/>
                <a:gd name="T36" fmla="*/ 29 w 45"/>
                <a:gd name="T37" fmla="*/ 87 h 92"/>
                <a:gd name="T38" fmla="*/ 22 w 45"/>
                <a:gd name="T39" fmla="*/ 78 h 92"/>
                <a:gd name="T40" fmla="*/ 22 w 45"/>
                <a:gd name="T41" fmla="*/ 75 h 92"/>
                <a:gd name="T42" fmla="*/ 26 w 45"/>
                <a:gd name="T43" fmla="*/ 56 h 92"/>
                <a:gd name="T44" fmla="*/ 24 w 45"/>
                <a:gd name="T45" fmla="*/ 47 h 92"/>
                <a:gd name="T46" fmla="*/ 26 w 45"/>
                <a:gd name="T47" fmla="*/ 42 h 92"/>
                <a:gd name="T48" fmla="*/ 26 w 45"/>
                <a:gd name="T49" fmla="*/ 42 h 92"/>
                <a:gd name="T50" fmla="*/ 29 w 45"/>
                <a:gd name="T51" fmla="*/ 38 h 92"/>
                <a:gd name="T52" fmla="*/ 31 w 45"/>
                <a:gd name="T53" fmla="*/ 35 h 92"/>
                <a:gd name="T54" fmla="*/ 45 w 45"/>
                <a:gd name="T55" fmla="*/ 30 h 92"/>
                <a:gd name="T56" fmla="*/ 26 w 45"/>
                <a:gd name="T57" fmla="*/ 16 h 92"/>
                <a:gd name="T58" fmla="*/ 26 w 45"/>
                <a:gd name="T59" fmla="*/ 12 h 92"/>
                <a:gd name="T60" fmla="*/ 24 w 45"/>
                <a:gd name="T61" fmla="*/ 4 h 92"/>
                <a:gd name="T62" fmla="*/ 15 w 45"/>
                <a:gd name="T63" fmla="*/ 0 h 92"/>
                <a:gd name="T64" fmla="*/ 5 w 45"/>
                <a:gd name="T65" fmla="*/ 0 h 92"/>
                <a:gd name="T66" fmla="*/ 5 w 45"/>
                <a:gd name="T67" fmla="*/ 2 h 92"/>
                <a:gd name="T68" fmla="*/ 5 w 45"/>
                <a:gd name="T69" fmla="*/ 7 h 92"/>
                <a:gd name="T70" fmla="*/ 5 w 45"/>
                <a:gd name="T71" fmla="*/ 9 h 92"/>
                <a:gd name="T72" fmla="*/ 5 w 45"/>
                <a:gd name="T73" fmla="*/ 12 h 92"/>
                <a:gd name="T74" fmla="*/ 5 w 45"/>
                <a:gd name="T75" fmla="*/ 14 h 92"/>
                <a:gd name="T76" fmla="*/ 8 w 45"/>
                <a:gd name="T77" fmla="*/ 14 h 92"/>
                <a:gd name="T78" fmla="*/ 5 w 45"/>
                <a:gd name="T79" fmla="*/ 19 h 92"/>
                <a:gd name="T80" fmla="*/ 8 w 45"/>
                <a:gd name="T81" fmla="*/ 23 h 92"/>
                <a:gd name="T82" fmla="*/ 5 w 45"/>
                <a:gd name="T83" fmla="*/ 26 h 92"/>
                <a:gd name="T84" fmla="*/ 5 w 45"/>
                <a:gd name="T85" fmla="*/ 28 h 92"/>
                <a:gd name="T86" fmla="*/ 5 w 45"/>
                <a:gd name="T87" fmla="*/ 30 h 92"/>
                <a:gd name="T88" fmla="*/ 5 w 45"/>
                <a:gd name="T89" fmla="*/ 33 h 92"/>
                <a:gd name="T90" fmla="*/ 8 w 45"/>
                <a:gd name="T91" fmla="*/ 33 h 92"/>
                <a:gd name="T92" fmla="*/ 8 w 45"/>
                <a:gd name="T93" fmla="*/ 35 h 92"/>
                <a:gd name="T94" fmla="*/ 5 w 45"/>
                <a:gd name="T95" fmla="*/ 35 h 92"/>
                <a:gd name="T96" fmla="*/ 5 w 45"/>
                <a:gd name="T97" fmla="*/ 38 h 92"/>
                <a:gd name="T98" fmla="*/ 3 w 45"/>
                <a:gd name="T99" fmla="*/ 38 h 92"/>
                <a:gd name="T100" fmla="*/ 0 w 45"/>
                <a:gd name="T101" fmla="*/ 38 h 92"/>
                <a:gd name="T102" fmla="*/ 0 w 45"/>
                <a:gd name="T103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" h="92">
                  <a:moveTo>
                    <a:pt x="0" y="40"/>
                  </a:moveTo>
                  <a:lnTo>
                    <a:pt x="3" y="40"/>
                  </a:lnTo>
                  <a:lnTo>
                    <a:pt x="5" y="40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5" y="52"/>
                  </a:lnTo>
                  <a:lnTo>
                    <a:pt x="8" y="52"/>
                  </a:lnTo>
                  <a:lnTo>
                    <a:pt x="15" y="61"/>
                  </a:lnTo>
                  <a:lnTo>
                    <a:pt x="12" y="73"/>
                  </a:lnTo>
                  <a:lnTo>
                    <a:pt x="10" y="75"/>
                  </a:lnTo>
                  <a:lnTo>
                    <a:pt x="12" y="80"/>
                  </a:lnTo>
                  <a:lnTo>
                    <a:pt x="19" y="85"/>
                  </a:lnTo>
                  <a:lnTo>
                    <a:pt x="26" y="92"/>
                  </a:lnTo>
                  <a:lnTo>
                    <a:pt x="31" y="90"/>
                  </a:lnTo>
                  <a:lnTo>
                    <a:pt x="29" y="87"/>
                  </a:lnTo>
                  <a:lnTo>
                    <a:pt x="22" y="78"/>
                  </a:lnTo>
                  <a:lnTo>
                    <a:pt x="22" y="75"/>
                  </a:lnTo>
                  <a:lnTo>
                    <a:pt x="26" y="56"/>
                  </a:lnTo>
                  <a:lnTo>
                    <a:pt x="24" y="47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5"/>
                  </a:lnTo>
                  <a:lnTo>
                    <a:pt x="45" y="30"/>
                  </a:lnTo>
                  <a:lnTo>
                    <a:pt x="26" y="16"/>
                  </a:lnTo>
                  <a:lnTo>
                    <a:pt x="26" y="12"/>
                  </a:lnTo>
                  <a:lnTo>
                    <a:pt x="24" y="4"/>
                  </a:lnTo>
                  <a:lnTo>
                    <a:pt x="1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8" y="23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30"/>
                  </a:lnTo>
                  <a:lnTo>
                    <a:pt x="5" y="33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5" y="35"/>
                  </a:lnTo>
                  <a:lnTo>
                    <a:pt x="5" y="38"/>
                  </a:lnTo>
                  <a:lnTo>
                    <a:pt x="3" y="38"/>
                  </a:lnTo>
                  <a:lnTo>
                    <a:pt x="0" y="38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1328"/>
            <p:cNvSpPr>
              <a:spLocks/>
            </p:cNvSpPr>
            <p:nvPr/>
          </p:nvSpPr>
          <p:spPr bwMode="auto">
            <a:xfrm>
              <a:off x="5375275" y="1695451"/>
              <a:ext cx="206375" cy="123825"/>
            </a:xfrm>
            <a:custGeom>
              <a:avLst/>
              <a:gdLst>
                <a:gd name="T0" fmla="*/ 26 w 130"/>
                <a:gd name="T1" fmla="*/ 69 h 78"/>
                <a:gd name="T2" fmla="*/ 33 w 130"/>
                <a:gd name="T3" fmla="*/ 71 h 78"/>
                <a:gd name="T4" fmla="*/ 38 w 130"/>
                <a:gd name="T5" fmla="*/ 71 h 78"/>
                <a:gd name="T6" fmla="*/ 43 w 130"/>
                <a:gd name="T7" fmla="*/ 71 h 78"/>
                <a:gd name="T8" fmla="*/ 87 w 130"/>
                <a:gd name="T9" fmla="*/ 78 h 78"/>
                <a:gd name="T10" fmla="*/ 99 w 130"/>
                <a:gd name="T11" fmla="*/ 76 h 78"/>
                <a:gd name="T12" fmla="*/ 104 w 130"/>
                <a:gd name="T13" fmla="*/ 76 h 78"/>
                <a:gd name="T14" fmla="*/ 109 w 130"/>
                <a:gd name="T15" fmla="*/ 76 h 78"/>
                <a:gd name="T16" fmla="*/ 113 w 130"/>
                <a:gd name="T17" fmla="*/ 76 h 78"/>
                <a:gd name="T18" fmla="*/ 116 w 130"/>
                <a:gd name="T19" fmla="*/ 76 h 78"/>
                <a:gd name="T20" fmla="*/ 118 w 130"/>
                <a:gd name="T21" fmla="*/ 74 h 78"/>
                <a:gd name="T22" fmla="*/ 123 w 130"/>
                <a:gd name="T23" fmla="*/ 74 h 78"/>
                <a:gd name="T24" fmla="*/ 128 w 130"/>
                <a:gd name="T25" fmla="*/ 69 h 78"/>
                <a:gd name="T26" fmla="*/ 130 w 130"/>
                <a:gd name="T27" fmla="*/ 66 h 78"/>
                <a:gd name="T28" fmla="*/ 130 w 130"/>
                <a:gd name="T29" fmla="*/ 62 h 78"/>
                <a:gd name="T30" fmla="*/ 130 w 130"/>
                <a:gd name="T31" fmla="*/ 57 h 78"/>
                <a:gd name="T32" fmla="*/ 130 w 130"/>
                <a:gd name="T33" fmla="*/ 52 h 78"/>
                <a:gd name="T34" fmla="*/ 128 w 130"/>
                <a:gd name="T35" fmla="*/ 50 h 78"/>
                <a:gd name="T36" fmla="*/ 125 w 130"/>
                <a:gd name="T37" fmla="*/ 48 h 78"/>
                <a:gd name="T38" fmla="*/ 123 w 130"/>
                <a:gd name="T39" fmla="*/ 45 h 78"/>
                <a:gd name="T40" fmla="*/ 121 w 130"/>
                <a:gd name="T41" fmla="*/ 43 h 78"/>
                <a:gd name="T42" fmla="*/ 118 w 130"/>
                <a:gd name="T43" fmla="*/ 40 h 78"/>
                <a:gd name="T44" fmla="*/ 113 w 130"/>
                <a:gd name="T45" fmla="*/ 40 h 78"/>
                <a:gd name="T46" fmla="*/ 111 w 130"/>
                <a:gd name="T47" fmla="*/ 38 h 78"/>
                <a:gd name="T48" fmla="*/ 109 w 130"/>
                <a:gd name="T49" fmla="*/ 36 h 78"/>
                <a:gd name="T50" fmla="*/ 106 w 130"/>
                <a:gd name="T51" fmla="*/ 33 h 78"/>
                <a:gd name="T52" fmla="*/ 104 w 130"/>
                <a:gd name="T53" fmla="*/ 31 h 78"/>
                <a:gd name="T54" fmla="*/ 99 w 130"/>
                <a:gd name="T55" fmla="*/ 31 h 78"/>
                <a:gd name="T56" fmla="*/ 97 w 130"/>
                <a:gd name="T57" fmla="*/ 29 h 78"/>
                <a:gd name="T58" fmla="*/ 95 w 130"/>
                <a:gd name="T59" fmla="*/ 26 h 78"/>
                <a:gd name="T60" fmla="*/ 92 w 130"/>
                <a:gd name="T61" fmla="*/ 26 h 78"/>
                <a:gd name="T62" fmla="*/ 87 w 130"/>
                <a:gd name="T63" fmla="*/ 26 h 78"/>
                <a:gd name="T64" fmla="*/ 85 w 130"/>
                <a:gd name="T65" fmla="*/ 24 h 78"/>
                <a:gd name="T66" fmla="*/ 80 w 130"/>
                <a:gd name="T67" fmla="*/ 24 h 78"/>
                <a:gd name="T68" fmla="*/ 78 w 130"/>
                <a:gd name="T69" fmla="*/ 22 h 78"/>
                <a:gd name="T70" fmla="*/ 73 w 130"/>
                <a:gd name="T71" fmla="*/ 22 h 78"/>
                <a:gd name="T72" fmla="*/ 69 w 130"/>
                <a:gd name="T73" fmla="*/ 22 h 78"/>
                <a:gd name="T74" fmla="*/ 64 w 130"/>
                <a:gd name="T75" fmla="*/ 22 h 78"/>
                <a:gd name="T76" fmla="*/ 62 w 130"/>
                <a:gd name="T77" fmla="*/ 19 h 78"/>
                <a:gd name="T78" fmla="*/ 57 w 130"/>
                <a:gd name="T79" fmla="*/ 19 h 78"/>
                <a:gd name="T80" fmla="*/ 54 w 130"/>
                <a:gd name="T81" fmla="*/ 17 h 78"/>
                <a:gd name="T82" fmla="*/ 52 w 130"/>
                <a:gd name="T83" fmla="*/ 14 h 78"/>
                <a:gd name="T84" fmla="*/ 50 w 130"/>
                <a:gd name="T85" fmla="*/ 12 h 78"/>
                <a:gd name="T86" fmla="*/ 47 w 130"/>
                <a:gd name="T87" fmla="*/ 10 h 78"/>
                <a:gd name="T88" fmla="*/ 45 w 130"/>
                <a:gd name="T89" fmla="*/ 7 h 78"/>
                <a:gd name="T90" fmla="*/ 40 w 130"/>
                <a:gd name="T91" fmla="*/ 5 h 78"/>
                <a:gd name="T92" fmla="*/ 38 w 130"/>
                <a:gd name="T93" fmla="*/ 3 h 78"/>
                <a:gd name="T94" fmla="*/ 33 w 130"/>
                <a:gd name="T95" fmla="*/ 3 h 78"/>
                <a:gd name="T96" fmla="*/ 31 w 130"/>
                <a:gd name="T97" fmla="*/ 0 h 78"/>
                <a:gd name="T98" fmla="*/ 28 w 130"/>
                <a:gd name="T99" fmla="*/ 3 h 78"/>
                <a:gd name="T100" fmla="*/ 26 w 130"/>
                <a:gd name="T101" fmla="*/ 3 h 78"/>
                <a:gd name="T102" fmla="*/ 24 w 130"/>
                <a:gd name="T103" fmla="*/ 5 h 78"/>
                <a:gd name="T104" fmla="*/ 19 w 130"/>
                <a:gd name="T105" fmla="*/ 5 h 78"/>
                <a:gd name="T106" fmla="*/ 14 w 130"/>
                <a:gd name="T107" fmla="*/ 3 h 78"/>
                <a:gd name="T108" fmla="*/ 10 w 130"/>
                <a:gd name="T109" fmla="*/ 7 h 78"/>
                <a:gd name="T110" fmla="*/ 7 w 130"/>
                <a:gd name="T111" fmla="*/ 10 h 78"/>
                <a:gd name="T112" fmla="*/ 0 w 130"/>
                <a:gd name="T113" fmla="*/ 26 h 78"/>
                <a:gd name="T114" fmla="*/ 2 w 130"/>
                <a:gd name="T115" fmla="*/ 48 h 78"/>
                <a:gd name="T116" fmla="*/ 7 w 130"/>
                <a:gd name="T117" fmla="*/ 50 h 78"/>
                <a:gd name="T118" fmla="*/ 12 w 130"/>
                <a:gd name="T119" fmla="*/ 50 h 78"/>
                <a:gd name="T120" fmla="*/ 17 w 130"/>
                <a:gd name="T121" fmla="*/ 52 h 78"/>
                <a:gd name="T122" fmla="*/ 17 w 130"/>
                <a:gd name="T123" fmla="*/ 59 h 78"/>
                <a:gd name="T124" fmla="*/ 19 w 130"/>
                <a:gd name="T125" fmla="*/ 6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0" h="78">
                  <a:moveTo>
                    <a:pt x="21" y="66"/>
                  </a:moveTo>
                  <a:lnTo>
                    <a:pt x="26" y="69"/>
                  </a:lnTo>
                  <a:lnTo>
                    <a:pt x="31" y="69"/>
                  </a:lnTo>
                  <a:lnTo>
                    <a:pt x="33" y="71"/>
                  </a:lnTo>
                  <a:lnTo>
                    <a:pt x="36" y="71"/>
                  </a:lnTo>
                  <a:lnTo>
                    <a:pt x="38" y="71"/>
                  </a:lnTo>
                  <a:lnTo>
                    <a:pt x="40" y="71"/>
                  </a:lnTo>
                  <a:lnTo>
                    <a:pt x="43" y="71"/>
                  </a:lnTo>
                  <a:lnTo>
                    <a:pt x="45" y="71"/>
                  </a:lnTo>
                  <a:lnTo>
                    <a:pt x="87" y="78"/>
                  </a:lnTo>
                  <a:lnTo>
                    <a:pt x="97" y="76"/>
                  </a:lnTo>
                  <a:lnTo>
                    <a:pt x="99" y="76"/>
                  </a:lnTo>
                  <a:lnTo>
                    <a:pt x="102" y="76"/>
                  </a:lnTo>
                  <a:lnTo>
                    <a:pt x="104" y="76"/>
                  </a:lnTo>
                  <a:lnTo>
                    <a:pt x="106" y="76"/>
                  </a:lnTo>
                  <a:lnTo>
                    <a:pt x="109" y="76"/>
                  </a:lnTo>
                  <a:lnTo>
                    <a:pt x="111" y="76"/>
                  </a:lnTo>
                  <a:lnTo>
                    <a:pt x="113" y="76"/>
                  </a:lnTo>
                  <a:lnTo>
                    <a:pt x="113" y="76"/>
                  </a:lnTo>
                  <a:lnTo>
                    <a:pt x="116" y="76"/>
                  </a:lnTo>
                  <a:lnTo>
                    <a:pt x="118" y="76"/>
                  </a:lnTo>
                  <a:lnTo>
                    <a:pt x="118" y="74"/>
                  </a:lnTo>
                  <a:lnTo>
                    <a:pt x="121" y="74"/>
                  </a:lnTo>
                  <a:lnTo>
                    <a:pt x="123" y="74"/>
                  </a:lnTo>
                  <a:lnTo>
                    <a:pt x="125" y="71"/>
                  </a:lnTo>
                  <a:lnTo>
                    <a:pt x="128" y="69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0" y="64"/>
                  </a:lnTo>
                  <a:lnTo>
                    <a:pt x="130" y="62"/>
                  </a:lnTo>
                  <a:lnTo>
                    <a:pt x="130" y="59"/>
                  </a:lnTo>
                  <a:lnTo>
                    <a:pt x="130" y="57"/>
                  </a:lnTo>
                  <a:lnTo>
                    <a:pt x="130" y="55"/>
                  </a:lnTo>
                  <a:lnTo>
                    <a:pt x="130" y="52"/>
                  </a:lnTo>
                  <a:lnTo>
                    <a:pt x="128" y="52"/>
                  </a:lnTo>
                  <a:lnTo>
                    <a:pt x="128" y="50"/>
                  </a:lnTo>
                  <a:lnTo>
                    <a:pt x="128" y="48"/>
                  </a:lnTo>
                  <a:lnTo>
                    <a:pt x="125" y="48"/>
                  </a:lnTo>
                  <a:lnTo>
                    <a:pt x="125" y="45"/>
                  </a:lnTo>
                  <a:lnTo>
                    <a:pt x="123" y="45"/>
                  </a:lnTo>
                  <a:lnTo>
                    <a:pt x="123" y="43"/>
                  </a:lnTo>
                  <a:lnTo>
                    <a:pt x="121" y="43"/>
                  </a:lnTo>
                  <a:lnTo>
                    <a:pt x="118" y="43"/>
                  </a:lnTo>
                  <a:lnTo>
                    <a:pt x="118" y="40"/>
                  </a:lnTo>
                  <a:lnTo>
                    <a:pt x="116" y="40"/>
                  </a:lnTo>
                  <a:lnTo>
                    <a:pt x="113" y="40"/>
                  </a:lnTo>
                  <a:lnTo>
                    <a:pt x="113" y="38"/>
                  </a:lnTo>
                  <a:lnTo>
                    <a:pt x="111" y="38"/>
                  </a:lnTo>
                  <a:lnTo>
                    <a:pt x="109" y="38"/>
                  </a:lnTo>
                  <a:lnTo>
                    <a:pt x="109" y="36"/>
                  </a:lnTo>
                  <a:lnTo>
                    <a:pt x="106" y="36"/>
                  </a:lnTo>
                  <a:lnTo>
                    <a:pt x="106" y="33"/>
                  </a:lnTo>
                  <a:lnTo>
                    <a:pt x="104" y="33"/>
                  </a:lnTo>
                  <a:lnTo>
                    <a:pt x="104" y="31"/>
                  </a:lnTo>
                  <a:lnTo>
                    <a:pt x="102" y="31"/>
                  </a:lnTo>
                  <a:lnTo>
                    <a:pt x="99" y="31"/>
                  </a:lnTo>
                  <a:lnTo>
                    <a:pt x="99" y="29"/>
                  </a:lnTo>
                  <a:lnTo>
                    <a:pt x="97" y="29"/>
                  </a:lnTo>
                  <a:lnTo>
                    <a:pt x="97" y="26"/>
                  </a:lnTo>
                  <a:lnTo>
                    <a:pt x="95" y="26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90" y="26"/>
                  </a:lnTo>
                  <a:lnTo>
                    <a:pt x="87" y="26"/>
                  </a:lnTo>
                  <a:lnTo>
                    <a:pt x="87" y="24"/>
                  </a:lnTo>
                  <a:lnTo>
                    <a:pt x="85" y="24"/>
                  </a:lnTo>
                  <a:lnTo>
                    <a:pt x="83" y="24"/>
                  </a:lnTo>
                  <a:lnTo>
                    <a:pt x="80" y="24"/>
                  </a:lnTo>
                  <a:lnTo>
                    <a:pt x="78" y="24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6" y="22"/>
                  </a:lnTo>
                  <a:lnTo>
                    <a:pt x="64" y="22"/>
                  </a:lnTo>
                  <a:lnTo>
                    <a:pt x="62" y="22"/>
                  </a:lnTo>
                  <a:lnTo>
                    <a:pt x="62" y="19"/>
                  </a:lnTo>
                  <a:lnTo>
                    <a:pt x="59" y="19"/>
                  </a:lnTo>
                  <a:lnTo>
                    <a:pt x="57" y="19"/>
                  </a:lnTo>
                  <a:lnTo>
                    <a:pt x="57" y="17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50" y="12"/>
                  </a:lnTo>
                  <a:lnTo>
                    <a:pt x="47" y="12"/>
                  </a:lnTo>
                  <a:lnTo>
                    <a:pt x="47" y="10"/>
                  </a:lnTo>
                  <a:lnTo>
                    <a:pt x="45" y="10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0" y="5"/>
                  </a:lnTo>
                  <a:lnTo>
                    <a:pt x="38" y="5"/>
                  </a:lnTo>
                  <a:lnTo>
                    <a:pt x="38" y="3"/>
                  </a:lnTo>
                  <a:lnTo>
                    <a:pt x="36" y="3"/>
                  </a:lnTo>
                  <a:lnTo>
                    <a:pt x="33" y="3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4" y="3"/>
                  </a:lnTo>
                  <a:lnTo>
                    <a:pt x="24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7" y="5"/>
                  </a:lnTo>
                  <a:lnTo>
                    <a:pt x="14" y="3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7" y="7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2" y="48"/>
                  </a:lnTo>
                  <a:lnTo>
                    <a:pt x="5" y="50"/>
                  </a:lnTo>
                  <a:lnTo>
                    <a:pt x="7" y="50"/>
                  </a:lnTo>
                  <a:lnTo>
                    <a:pt x="10" y="50"/>
                  </a:lnTo>
                  <a:lnTo>
                    <a:pt x="12" y="50"/>
                  </a:lnTo>
                  <a:lnTo>
                    <a:pt x="14" y="52"/>
                  </a:lnTo>
                  <a:lnTo>
                    <a:pt x="17" y="52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21" y="6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1535"/>
            <p:cNvSpPr>
              <a:spLocks noEditPoints="1"/>
            </p:cNvSpPr>
            <p:nvPr/>
          </p:nvSpPr>
          <p:spPr bwMode="auto">
            <a:xfrm>
              <a:off x="5784851" y="3443288"/>
              <a:ext cx="127000" cy="90488"/>
            </a:xfrm>
            <a:custGeom>
              <a:avLst/>
              <a:gdLst>
                <a:gd name="T0" fmla="*/ 35 w 80"/>
                <a:gd name="T1" fmla="*/ 0 h 57"/>
                <a:gd name="T2" fmla="*/ 28 w 80"/>
                <a:gd name="T3" fmla="*/ 0 h 57"/>
                <a:gd name="T4" fmla="*/ 23 w 80"/>
                <a:gd name="T5" fmla="*/ 0 h 57"/>
                <a:gd name="T6" fmla="*/ 26 w 80"/>
                <a:gd name="T7" fmla="*/ 3 h 57"/>
                <a:gd name="T8" fmla="*/ 26 w 80"/>
                <a:gd name="T9" fmla="*/ 5 h 57"/>
                <a:gd name="T10" fmla="*/ 28 w 80"/>
                <a:gd name="T11" fmla="*/ 10 h 57"/>
                <a:gd name="T12" fmla="*/ 28 w 80"/>
                <a:gd name="T13" fmla="*/ 12 h 57"/>
                <a:gd name="T14" fmla="*/ 28 w 80"/>
                <a:gd name="T15" fmla="*/ 17 h 57"/>
                <a:gd name="T16" fmla="*/ 26 w 80"/>
                <a:gd name="T17" fmla="*/ 12 h 57"/>
                <a:gd name="T18" fmla="*/ 26 w 80"/>
                <a:gd name="T19" fmla="*/ 17 h 57"/>
                <a:gd name="T20" fmla="*/ 26 w 80"/>
                <a:gd name="T21" fmla="*/ 22 h 57"/>
                <a:gd name="T22" fmla="*/ 23 w 80"/>
                <a:gd name="T23" fmla="*/ 26 h 57"/>
                <a:gd name="T24" fmla="*/ 26 w 80"/>
                <a:gd name="T25" fmla="*/ 31 h 57"/>
                <a:gd name="T26" fmla="*/ 23 w 80"/>
                <a:gd name="T27" fmla="*/ 33 h 57"/>
                <a:gd name="T28" fmla="*/ 21 w 80"/>
                <a:gd name="T29" fmla="*/ 33 h 57"/>
                <a:gd name="T30" fmla="*/ 16 w 80"/>
                <a:gd name="T31" fmla="*/ 36 h 57"/>
                <a:gd name="T32" fmla="*/ 14 w 80"/>
                <a:gd name="T33" fmla="*/ 40 h 57"/>
                <a:gd name="T34" fmla="*/ 7 w 80"/>
                <a:gd name="T35" fmla="*/ 40 h 57"/>
                <a:gd name="T36" fmla="*/ 2 w 80"/>
                <a:gd name="T37" fmla="*/ 43 h 57"/>
                <a:gd name="T38" fmla="*/ 2 w 80"/>
                <a:gd name="T39" fmla="*/ 45 h 57"/>
                <a:gd name="T40" fmla="*/ 9 w 80"/>
                <a:gd name="T41" fmla="*/ 45 h 57"/>
                <a:gd name="T42" fmla="*/ 14 w 80"/>
                <a:gd name="T43" fmla="*/ 48 h 57"/>
                <a:gd name="T44" fmla="*/ 18 w 80"/>
                <a:gd name="T45" fmla="*/ 45 h 57"/>
                <a:gd name="T46" fmla="*/ 14 w 80"/>
                <a:gd name="T47" fmla="*/ 48 h 57"/>
                <a:gd name="T48" fmla="*/ 16 w 80"/>
                <a:gd name="T49" fmla="*/ 52 h 57"/>
                <a:gd name="T50" fmla="*/ 21 w 80"/>
                <a:gd name="T51" fmla="*/ 55 h 57"/>
                <a:gd name="T52" fmla="*/ 26 w 80"/>
                <a:gd name="T53" fmla="*/ 52 h 57"/>
                <a:gd name="T54" fmla="*/ 26 w 80"/>
                <a:gd name="T55" fmla="*/ 50 h 57"/>
                <a:gd name="T56" fmla="*/ 28 w 80"/>
                <a:gd name="T57" fmla="*/ 45 h 57"/>
                <a:gd name="T58" fmla="*/ 30 w 80"/>
                <a:gd name="T59" fmla="*/ 43 h 57"/>
                <a:gd name="T60" fmla="*/ 28 w 80"/>
                <a:gd name="T61" fmla="*/ 45 h 57"/>
                <a:gd name="T62" fmla="*/ 28 w 80"/>
                <a:gd name="T63" fmla="*/ 52 h 57"/>
                <a:gd name="T64" fmla="*/ 33 w 80"/>
                <a:gd name="T65" fmla="*/ 55 h 57"/>
                <a:gd name="T66" fmla="*/ 33 w 80"/>
                <a:gd name="T67" fmla="*/ 52 h 57"/>
                <a:gd name="T68" fmla="*/ 35 w 80"/>
                <a:gd name="T69" fmla="*/ 48 h 57"/>
                <a:gd name="T70" fmla="*/ 37 w 80"/>
                <a:gd name="T71" fmla="*/ 52 h 57"/>
                <a:gd name="T72" fmla="*/ 35 w 80"/>
                <a:gd name="T73" fmla="*/ 57 h 57"/>
                <a:gd name="T74" fmla="*/ 42 w 80"/>
                <a:gd name="T75" fmla="*/ 57 h 57"/>
                <a:gd name="T76" fmla="*/ 47 w 80"/>
                <a:gd name="T77" fmla="*/ 55 h 57"/>
                <a:gd name="T78" fmla="*/ 49 w 80"/>
                <a:gd name="T79" fmla="*/ 52 h 57"/>
                <a:gd name="T80" fmla="*/ 52 w 80"/>
                <a:gd name="T81" fmla="*/ 50 h 57"/>
                <a:gd name="T82" fmla="*/ 54 w 80"/>
                <a:gd name="T83" fmla="*/ 45 h 57"/>
                <a:gd name="T84" fmla="*/ 49 w 80"/>
                <a:gd name="T85" fmla="*/ 43 h 57"/>
                <a:gd name="T86" fmla="*/ 54 w 80"/>
                <a:gd name="T87" fmla="*/ 40 h 57"/>
                <a:gd name="T88" fmla="*/ 59 w 80"/>
                <a:gd name="T89" fmla="*/ 33 h 57"/>
                <a:gd name="T90" fmla="*/ 66 w 80"/>
                <a:gd name="T91" fmla="*/ 33 h 57"/>
                <a:gd name="T92" fmla="*/ 66 w 80"/>
                <a:gd name="T93" fmla="*/ 26 h 57"/>
                <a:gd name="T94" fmla="*/ 70 w 80"/>
                <a:gd name="T95" fmla="*/ 22 h 57"/>
                <a:gd name="T96" fmla="*/ 73 w 80"/>
                <a:gd name="T97" fmla="*/ 17 h 57"/>
                <a:gd name="T98" fmla="*/ 78 w 80"/>
                <a:gd name="T99" fmla="*/ 14 h 57"/>
                <a:gd name="T100" fmla="*/ 80 w 80"/>
                <a:gd name="T101" fmla="*/ 7 h 57"/>
                <a:gd name="T102" fmla="*/ 73 w 80"/>
                <a:gd name="T103" fmla="*/ 3 h 57"/>
                <a:gd name="T104" fmla="*/ 66 w 80"/>
                <a:gd name="T105" fmla="*/ 3 h 57"/>
                <a:gd name="T106" fmla="*/ 63 w 80"/>
                <a:gd name="T107" fmla="*/ 7 h 57"/>
                <a:gd name="T108" fmla="*/ 63 w 80"/>
                <a:gd name="T109" fmla="*/ 10 h 57"/>
                <a:gd name="T110" fmla="*/ 59 w 80"/>
                <a:gd name="T111" fmla="*/ 7 h 57"/>
                <a:gd name="T112" fmla="*/ 54 w 80"/>
                <a:gd name="T113" fmla="*/ 12 h 57"/>
                <a:gd name="T114" fmla="*/ 49 w 80"/>
                <a:gd name="T115" fmla="*/ 10 h 57"/>
                <a:gd name="T116" fmla="*/ 47 w 80"/>
                <a:gd name="T117" fmla="*/ 5 h 57"/>
                <a:gd name="T118" fmla="*/ 35 w 80"/>
                <a:gd name="T119" fmla="*/ 3 h 57"/>
                <a:gd name="T120" fmla="*/ 56 w 80"/>
                <a:gd name="T121" fmla="*/ 31 h 57"/>
                <a:gd name="T122" fmla="*/ 54 w 80"/>
                <a:gd name="T123" fmla="*/ 31 h 57"/>
                <a:gd name="T124" fmla="*/ 42 w 80"/>
                <a:gd name="T125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" h="57">
                  <a:moveTo>
                    <a:pt x="35" y="3"/>
                  </a:moveTo>
                  <a:lnTo>
                    <a:pt x="35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28" y="7"/>
                  </a:lnTo>
                  <a:lnTo>
                    <a:pt x="28" y="10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8" y="17"/>
                  </a:lnTo>
                  <a:lnTo>
                    <a:pt x="28" y="14"/>
                  </a:lnTo>
                  <a:lnTo>
                    <a:pt x="26" y="14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6" y="17"/>
                  </a:lnTo>
                  <a:lnTo>
                    <a:pt x="23" y="17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6" y="24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3" y="29"/>
                  </a:lnTo>
                  <a:lnTo>
                    <a:pt x="23" y="31"/>
                  </a:lnTo>
                  <a:lnTo>
                    <a:pt x="26" y="31"/>
                  </a:lnTo>
                  <a:lnTo>
                    <a:pt x="28" y="33"/>
                  </a:lnTo>
                  <a:lnTo>
                    <a:pt x="26" y="33"/>
                  </a:lnTo>
                  <a:lnTo>
                    <a:pt x="23" y="33"/>
                  </a:lnTo>
                  <a:lnTo>
                    <a:pt x="23" y="31"/>
                  </a:lnTo>
                  <a:lnTo>
                    <a:pt x="21" y="31"/>
                  </a:lnTo>
                  <a:lnTo>
                    <a:pt x="21" y="33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14" y="38"/>
                  </a:lnTo>
                  <a:lnTo>
                    <a:pt x="14" y="40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7" y="40"/>
                  </a:lnTo>
                  <a:lnTo>
                    <a:pt x="7" y="43"/>
                  </a:lnTo>
                  <a:lnTo>
                    <a:pt x="4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9" y="48"/>
                  </a:lnTo>
                  <a:lnTo>
                    <a:pt x="11" y="48"/>
                  </a:lnTo>
                  <a:lnTo>
                    <a:pt x="14" y="48"/>
                  </a:lnTo>
                  <a:lnTo>
                    <a:pt x="14" y="45"/>
                  </a:lnTo>
                  <a:lnTo>
                    <a:pt x="16" y="45"/>
                  </a:lnTo>
                  <a:lnTo>
                    <a:pt x="18" y="45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50"/>
                  </a:lnTo>
                  <a:lnTo>
                    <a:pt x="14" y="52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5"/>
                  </a:lnTo>
                  <a:lnTo>
                    <a:pt x="21" y="55"/>
                  </a:lnTo>
                  <a:lnTo>
                    <a:pt x="21" y="52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6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28" y="43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8"/>
                  </a:lnTo>
                  <a:lnTo>
                    <a:pt x="28" y="45"/>
                  </a:lnTo>
                  <a:lnTo>
                    <a:pt x="28" y="48"/>
                  </a:lnTo>
                  <a:lnTo>
                    <a:pt x="28" y="50"/>
                  </a:lnTo>
                  <a:lnTo>
                    <a:pt x="28" y="52"/>
                  </a:lnTo>
                  <a:lnTo>
                    <a:pt x="30" y="52"/>
                  </a:lnTo>
                  <a:lnTo>
                    <a:pt x="30" y="55"/>
                  </a:lnTo>
                  <a:lnTo>
                    <a:pt x="33" y="55"/>
                  </a:lnTo>
                  <a:lnTo>
                    <a:pt x="35" y="55"/>
                  </a:lnTo>
                  <a:lnTo>
                    <a:pt x="35" y="52"/>
                  </a:lnTo>
                  <a:lnTo>
                    <a:pt x="33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5" y="50"/>
                  </a:lnTo>
                  <a:lnTo>
                    <a:pt x="35" y="52"/>
                  </a:lnTo>
                  <a:lnTo>
                    <a:pt x="37" y="52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7"/>
                  </a:lnTo>
                  <a:lnTo>
                    <a:pt x="37" y="57"/>
                  </a:lnTo>
                  <a:lnTo>
                    <a:pt x="40" y="57"/>
                  </a:lnTo>
                  <a:lnTo>
                    <a:pt x="42" y="57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7" y="55"/>
                  </a:lnTo>
                  <a:lnTo>
                    <a:pt x="47" y="57"/>
                  </a:lnTo>
                  <a:lnTo>
                    <a:pt x="49" y="55"/>
                  </a:lnTo>
                  <a:lnTo>
                    <a:pt x="49" y="52"/>
                  </a:lnTo>
                  <a:lnTo>
                    <a:pt x="52" y="52"/>
                  </a:lnTo>
                  <a:lnTo>
                    <a:pt x="49" y="50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4" y="48"/>
                  </a:lnTo>
                  <a:lnTo>
                    <a:pt x="54" y="45"/>
                  </a:lnTo>
                  <a:lnTo>
                    <a:pt x="52" y="45"/>
                  </a:lnTo>
                  <a:lnTo>
                    <a:pt x="49" y="45"/>
                  </a:lnTo>
                  <a:lnTo>
                    <a:pt x="49" y="43"/>
                  </a:lnTo>
                  <a:lnTo>
                    <a:pt x="49" y="40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6" y="38"/>
                  </a:lnTo>
                  <a:lnTo>
                    <a:pt x="59" y="36"/>
                  </a:lnTo>
                  <a:lnTo>
                    <a:pt x="59" y="33"/>
                  </a:lnTo>
                  <a:lnTo>
                    <a:pt x="61" y="33"/>
                  </a:lnTo>
                  <a:lnTo>
                    <a:pt x="63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73" y="22"/>
                  </a:lnTo>
                  <a:lnTo>
                    <a:pt x="73" y="19"/>
                  </a:lnTo>
                  <a:lnTo>
                    <a:pt x="73" y="17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80" y="10"/>
                  </a:lnTo>
                  <a:lnTo>
                    <a:pt x="80" y="7"/>
                  </a:lnTo>
                  <a:lnTo>
                    <a:pt x="78" y="5"/>
                  </a:lnTo>
                  <a:lnTo>
                    <a:pt x="75" y="5"/>
                  </a:lnTo>
                  <a:lnTo>
                    <a:pt x="73" y="3"/>
                  </a:lnTo>
                  <a:lnTo>
                    <a:pt x="70" y="3"/>
                  </a:lnTo>
                  <a:lnTo>
                    <a:pt x="68" y="3"/>
                  </a:lnTo>
                  <a:lnTo>
                    <a:pt x="66" y="3"/>
                  </a:lnTo>
                  <a:lnTo>
                    <a:pt x="66" y="5"/>
                  </a:lnTo>
                  <a:lnTo>
                    <a:pt x="63" y="5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66" y="10"/>
                  </a:lnTo>
                  <a:lnTo>
                    <a:pt x="63" y="10"/>
                  </a:lnTo>
                  <a:lnTo>
                    <a:pt x="63" y="7"/>
                  </a:lnTo>
                  <a:lnTo>
                    <a:pt x="61" y="7"/>
                  </a:lnTo>
                  <a:lnTo>
                    <a:pt x="59" y="7"/>
                  </a:lnTo>
                  <a:lnTo>
                    <a:pt x="56" y="7"/>
                  </a:lnTo>
                  <a:lnTo>
                    <a:pt x="54" y="10"/>
                  </a:lnTo>
                  <a:lnTo>
                    <a:pt x="54" y="12"/>
                  </a:lnTo>
                  <a:lnTo>
                    <a:pt x="52" y="12"/>
                  </a:lnTo>
                  <a:lnTo>
                    <a:pt x="49" y="12"/>
                  </a:lnTo>
                  <a:lnTo>
                    <a:pt x="49" y="10"/>
                  </a:lnTo>
                  <a:lnTo>
                    <a:pt x="47" y="10"/>
                  </a:lnTo>
                  <a:lnTo>
                    <a:pt x="47" y="7"/>
                  </a:lnTo>
                  <a:lnTo>
                    <a:pt x="47" y="5"/>
                  </a:lnTo>
                  <a:lnTo>
                    <a:pt x="44" y="5"/>
                  </a:lnTo>
                  <a:lnTo>
                    <a:pt x="40" y="3"/>
                  </a:lnTo>
                  <a:lnTo>
                    <a:pt x="35" y="3"/>
                  </a:lnTo>
                  <a:close/>
                  <a:moveTo>
                    <a:pt x="54" y="31"/>
                  </a:moveTo>
                  <a:lnTo>
                    <a:pt x="56" y="29"/>
                  </a:lnTo>
                  <a:lnTo>
                    <a:pt x="56" y="31"/>
                  </a:lnTo>
                  <a:lnTo>
                    <a:pt x="56" y="33"/>
                  </a:lnTo>
                  <a:lnTo>
                    <a:pt x="54" y="33"/>
                  </a:lnTo>
                  <a:lnTo>
                    <a:pt x="54" y="31"/>
                  </a:lnTo>
                  <a:close/>
                  <a:moveTo>
                    <a:pt x="42" y="52"/>
                  </a:moveTo>
                  <a:lnTo>
                    <a:pt x="40" y="52"/>
                  </a:lnTo>
                  <a:lnTo>
                    <a:pt x="42" y="50"/>
                  </a:lnTo>
                  <a:lnTo>
                    <a:pt x="42" y="5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1537"/>
            <p:cNvSpPr>
              <a:spLocks/>
            </p:cNvSpPr>
            <p:nvPr/>
          </p:nvSpPr>
          <p:spPr bwMode="auto">
            <a:xfrm>
              <a:off x="5097463" y="3575051"/>
              <a:ext cx="87313" cy="79375"/>
            </a:xfrm>
            <a:custGeom>
              <a:avLst/>
              <a:gdLst>
                <a:gd name="T0" fmla="*/ 48 w 55"/>
                <a:gd name="T1" fmla="*/ 50 h 50"/>
                <a:gd name="T2" fmla="*/ 52 w 55"/>
                <a:gd name="T3" fmla="*/ 47 h 50"/>
                <a:gd name="T4" fmla="*/ 55 w 55"/>
                <a:gd name="T5" fmla="*/ 45 h 50"/>
                <a:gd name="T6" fmla="*/ 55 w 55"/>
                <a:gd name="T7" fmla="*/ 40 h 50"/>
                <a:gd name="T8" fmla="*/ 55 w 55"/>
                <a:gd name="T9" fmla="*/ 35 h 50"/>
                <a:gd name="T10" fmla="*/ 55 w 55"/>
                <a:gd name="T11" fmla="*/ 31 h 50"/>
                <a:gd name="T12" fmla="*/ 52 w 55"/>
                <a:gd name="T13" fmla="*/ 31 h 50"/>
                <a:gd name="T14" fmla="*/ 50 w 55"/>
                <a:gd name="T15" fmla="*/ 28 h 50"/>
                <a:gd name="T16" fmla="*/ 48 w 55"/>
                <a:gd name="T17" fmla="*/ 26 h 50"/>
                <a:gd name="T18" fmla="*/ 45 w 55"/>
                <a:gd name="T19" fmla="*/ 24 h 50"/>
                <a:gd name="T20" fmla="*/ 43 w 55"/>
                <a:gd name="T21" fmla="*/ 21 h 50"/>
                <a:gd name="T22" fmla="*/ 40 w 55"/>
                <a:gd name="T23" fmla="*/ 19 h 50"/>
                <a:gd name="T24" fmla="*/ 38 w 55"/>
                <a:gd name="T25" fmla="*/ 17 h 50"/>
                <a:gd name="T26" fmla="*/ 36 w 55"/>
                <a:gd name="T27" fmla="*/ 14 h 50"/>
                <a:gd name="T28" fmla="*/ 36 w 55"/>
                <a:gd name="T29" fmla="*/ 9 h 50"/>
                <a:gd name="T30" fmla="*/ 31 w 55"/>
                <a:gd name="T31" fmla="*/ 9 h 50"/>
                <a:gd name="T32" fmla="*/ 29 w 55"/>
                <a:gd name="T33" fmla="*/ 7 h 50"/>
                <a:gd name="T34" fmla="*/ 26 w 55"/>
                <a:gd name="T35" fmla="*/ 5 h 50"/>
                <a:gd name="T36" fmla="*/ 22 w 55"/>
                <a:gd name="T37" fmla="*/ 5 h 50"/>
                <a:gd name="T38" fmla="*/ 19 w 55"/>
                <a:gd name="T39" fmla="*/ 2 h 50"/>
                <a:gd name="T40" fmla="*/ 17 w 55"/>
                <a:gd name="T41" fmla="*/ 0 h 50"/>
                <a:gd name="T42" fmla="*/ 14 w 55"/>
                <a:gd name="T43" fmla="*/ 2 h 50"/>
                <a:gd name="T44" fmla="*/ 12 w 55"/>
                <a:gd name="T45" fmla="*/ 0 h 50"/>
                <a:gd name="T46" fmla="*/ 10 w 55"/>
                <a:gd name="T47" fmla="*/ 2 h 50"/>
                <a:gd name="T48" fmla="*/ 5 w 55"/>
                <a:gd name="T49" fmla="*/ 2 h 50"/>
                <a:gd name="T50" fmla="*/ 3 w 55"/>
                <a:gd name="T51" fmla="*/ 5 h 50"/>
                <a:gd name="T52" fmla="*/ 0 w 55"/>
                <a:gd name="T53" fmla="*/ 7 h 50"/>
                <a:gd name="T54" fmla="*/ 3 w 55"/>
                <a:gd name="T55" fmla="*/ 9 h 50"/>
                <a:gd name="T56" fmla="*/ 3 w 55"/>
                <a:gd name="T57" fmla="*/ 14 h 50"/>
                <a:gd name="T58" fmla="*/ 5 w 55"/>
                <a:gd name="T59" fmla="*/ 17 h 50"/>
                <a:gd name="T60" fmla="*/ 5 w 55"/>
                <a:gd name="T61" fmla="*/ 19 h 50"/>
                <a:gd name="T62" fmla="*/ 7 w 55"/>
                <a:gd name="T63" fmla="*/ 21 h 50"/>
                <a:gd name="T64" fmla="*/ 12 w 55"/>
                <a:gd name="T65" fmla="*/ 21 h 50"/>
                <a:gd name="T66" fmla="*/ 14 w 55"/>
                <a:gd name="T67" fmla="*/ 24 h 50"/>
                <a:gd name="T68" fmla="*/ 17 w 55"/>
                <a:gd name="T69" fmla="*/ 26 h 50"/>
                <a:gd name="T70" fmla="*/ 19 w 55"/>
                <a:gd name="T71" fmla="*/ 28 h 50"/>
                <a:gd name="T72" fmla="*/ 22 w 55"/>
                <a:gd name="T73" fmla="*/ 31 h 50"/>
                <a:gd name="T74" fmla="*/ 26 w 55"/>
                <a:gd name="T75" fmla="*/ 31 h 50"/>
                <a:gd name="T76" fmla="*/ 29 w 55"/>
                <a:gd name="T77" fmla="*/ 31 h 50"/>
                <a:gd name="T78" fmla="*/ 31 w 55"/>
                <a:gd name="T79" fmla="*/ 33 h 50"/>
                <a:gd name="T80" fmla="*/ 33 w 55"/>
                <a:gd name="T81" fmla="*/ 35 h 50"/>
                <a:gd name="T82" fmla="*/ 36 w 55"/>
                <a:gd name="T83" fmla="*/ 38 h 50"/>
                <a:gd name="T84" fmla="*/ 36 w 55"/>
                <a:gd name="T85" fmla="*/ 43 h 50"/>
                <a:gd name="T86" fmla="*/ 38 w 55"/>
                <a:gd name="T87" fmla="*/ 45 h 50"/>
                <a:gd name="T88" fmla="*/ 40 w 55"/>
                <a:gd name="T89" fmla="*/ 47 h 50"/>
                <a:gd name="T90" fmla="*/ 43 w 55"/>
                <a:gd name="T9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5" h="50">
                  <a:moveTo>
                    <a:pt x="45" y="50"/>
                  </a:moveTo>
                  <a:lnTo>
                    <a:pt x="48" y="50"/>
                  </a:lnTo>
                  <a:lnTo>
                    <a:pt x="50" y="47"/>
                  </a:lnTo>
                  <a:lnTo>
                    <a:pt x="52" y="47"/>
                  </a:lnTo>
                  <a:lnTo>
                    <a:pt x="55" y="47"/>
                  </a:lnTo>
                  <a:lnTo>
                    <a:pt x="55" y="45"/>
                  </a:lnTo>
                  <a:lnTo>
                    <a:pt x="55" y="43"/>
                  </a:lnTo>
                  <a:lnTo>
                    <a:pt x="55" y="40"/>
                  </a:lnTo>
                  <a:lnTo>
                    <a:pt x="55" y="38"/>
                  </a:lnTo>
                  <a:lnTo>
                    <a:pt x="55" y="35"/>
                  </a:lnTo>
                  <a:lnTo>
                    <a:pt x="55" y="33"/>
                  </a:lnTo>
                  <a:lnTo>
                    <a:pt x="55" y="31"/>
                  </a:lnTo>
                  <a:lnTo>
                    <a:pt x="55" y="31"/>
                  </a:lnTo>
                  <a:lnTo>
                    <a:pt x="52" y="31"/>
                  </a:lnTo>
                  <a:lnTo>
                    <a:pt x="50" y="31"/>
                  </a:lnTo>
                  <a:lnTo>
                    <a:pt x="50" y="28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5" y="24"/>
                  </a:lnTo>
                  <a:lnTo>
                    <a:pt x="45" y="21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2" y="5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3" y="9"/>
                  </a:lnTo>
                  <a:lnTo>
                    <a:pt x="3" y="12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4" y="26"/>
                  </a:lnTo>
                  <a:lnTo>
                    <a:pt x="17" y="26"/>
                  </a:lnTo>
                  <a:lnTo>
                    <a:pt x="19" y="26"/>
                  </a:lnTo>
                  <a:lnTo>
                    <a:pt x="19" y="28"/>
                  </a:lnTo>
                  <a:lnTo>
                    <a:pt x="22" y="28"/>
                  </a:lnTo>
                  <a:lnTo>
                    <a:pt x="22" y="31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9" y="31"/>
                  </a:lnTo>
                  <a:lnTo>
                    <a:pt x="29" y="33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3" y="35"/>
                  </a:lnTo>
                  <a:lnTo>
                    <a:pt x="33" y="38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6" y="43"/>
                  </a:lnTo>
                  <a:lnTo>
                    <a:pt x="36" y="45"/>
                  </a:lnTo>
                  <a:lnTo>
                    <a:pt x="38" y="45"/>
                  </a:lnTo>
                  <a:lnTo>
                    <a:pt x="38" y="47"/>
                  </a:lnTo>
                  <a:lnTo>
                    <a:pt x="40" y="47"/>
                  </a:lnTo>
                  <a:lnTo>
                    <a:pt x="43" y="47"/>
                  </a:lnTo>
                  <a:lnTo>
                    <a:pt x="43" y="50"/>
                  </a:lnTo>
                  <a:lnTo>
                    <a:pt x="45" y="5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1542"/>
            <p:cNvSpPr>
              <a:spLocks noEditPoints="1"/>
            </p:cNvSpPr>
            <p:nvPr/>
          </p:nvSpPr>
          <p:spPr bwMode="auto">
            <a:xfrm>
              <a:off x="5895976" y="3192463"/>
              <a:ext cx="217488" cy="434975"/>
            </a:xfrm>
            <a:custGeom>
              <a:avLst/>
              <a:gdLst>
                <a:gd name="T0" fmla="*/ 0 w 137"/>
                <a:gd name="T1" fmla="*/ 149 h 274"/>
                <a:gd name="T2" fmla="*/ 15 w 137"/>
                <a:gd name="T3" fmla="*/ 151 h 274"/>
                <a:gd name="T4" fmla="*/ 26 w 137"/>
                <a:gd name="T5" fmla="*/ 154 h 274"/>
                <a:gd name="T6" fmla="*/ 45 w 137"/>
                <a:gd name="T7" fmla="*/ 151 h 274"/>
                <a:gd name="T8" fmla="*/ 64 w 137"/>
                <a:gd name="T9" fmla="*/ 156 h 274"/>
                <a:gd name="T10" fmla="*/ 69 w 137"/>
                <a:gd name="T11" fmla="*/ 158 h 274"/>
                <a:gd name="T12" fmla="*/ 78 w 137"/>
                <a:gd name="T13" fmla="*/ 161 h 274"/>
                <a:gd name="T14" fmla="*/ 83 w 137"/>
                <a:gd name="T15" fmla="*/ 172 h 274"/>
                <a:gd name="T16" fmla="*/ 95 w 137"/>
                <a:gd name="T17" fmla="*/ 180 h 274"/>
                <a:gd name="T18" fmla="*/ 102 w 137"/>
                <a:gd name="T19" fmla="*/ 184 h 274"/>
                <a:gd name="T20" fmla="*/ 97 w 137"/>
                <a:gd name="T21" fmla="*/ 172 h 274"/>
                <a:gd name="T22" fmla="*/ 109 w 137"/>
                <a:gd name="T23" fmla="*/ 177 h 274"/>
                <a:gd name="T24" fmla="*/ 100 w 137"/>
                <a:gd name="T25" fmla="*/ 196 h 274"/>
                <a:gd name="T26" fmla="*/ 88 w 137"/>
                <a:gd name="T27" fmla="*/ 206 h 274"/>
                <a:gd name="T28" fmla="*/ 90 w 137"/>
                <a:gd name="T29" fmla="*/ 215 h 274"/>
                <a:gd name="T30" fmla="*/ 83 w 137"/>
                <a:gd name="T31" fmla="*/ 227 h 274"/>
                <a:gd name="T32" fmla="*/ 85 w 137"/>
                <a:gd name="T33" fmla="*/ 239 h 274"/>
                <a:gd name="T34" fmla="*/ 78 w 137"/>
                <a:gd name="T35" fmla="*/ 250 h 274"/>
                <a:gd name="T36" fmla="*/ 71 w 137"/>
                <a:gd name="T37" fmla="*/ 243 h 274"/>
                <a:gd name="T38" fmla="*/ 62 w 137"/>
                <a:gd name="T39" fmla="*/ 250 h 274"/>
                <a:gd name="T40" fmla="*/ 48 w 137"/>
                <a:gd name="T41" fmla="*/ 253 h 274"/>
                <a:gd name="T42" fmla="*/ 31 w 137"/>
                <a:gd name="T43" fmla="*/ 255 h 274"/>
                <a:gd name="T44" fmla="*/ 19 w 137"/>
                <a:gd name="T45" fmla="*/ 272 h 274"/>
                <a:gd name="T46" fmla="*/ 52 w 137"/>
                <a:gd name="T47" fmla="*/ 272 h 274"/>
                <a:gd name="T48" fmla="*/ 71 w 137"/>
                <a:gd name="T49" fmla="*/ 269 h 274"/>
                <a:gd name="T50" fmla="*/ 97 w 137"/>
                <a:gd name="T51" fmla="*/ 272 h 274"/>
                <a:gd name="T52" fmla="*/ 102 w 137"/>
                <a:gd name="T53" fmla="*/ 265 h 274"/>
                <a:gd name="T54" fmla="*/ 116 w 137"/>
                <a:gd name="T55" fmla="*/ 243 h 274"/>
                <a:gd name="T56" fmla="*/ 123 w 137"/>
                <a:gd name="T57" fmla="*/ 210 h 274"/>
                <a:gd name="T58" fmla="*/ 135 w 137"/>
                <a:gd name="T59" fmla="*/ 196 h 274"/>
                <a:gd name="T60" fmla="*/ 133 w 137"/>
                <a:gd name="T61" fmla="*/ 182 h 274"/>
                <a:gd name="T62" fmla="*/ 130 w 137"/>
                <a:gd name="T63" fmla="*/ 168 h 274"/>
                <a:gd name="T64" fmla="*/ 133 w 137"/>
                <a:gd name="T65" fmla="*/ 161 h 274"/>
                <a:gd name="T66" fmla="*/ 128 w 137"/>
                <a:gd name="T67" fmla="*/ 156 h 274"/>
                <a:gd name="T68" fmla="*/ 121 w 137"/>
                <a:gd name="T69" fmla="*/ 137 h 274"/>
                <a:gd name="T70" fmla="*/ 133 w 137"/>
                <a:gd name="T71" fmla="*/ 121 h 274"/>
                <a:gd name="T72" fmla="*/ 121 w 137"/>
                <a:gd name="T73" fmla="*/ 106 h 274"/>
                <a:gd name="T74" fmla="*/ 123 w 137"/>
                <a:gd name="T75" fmla="*/ 90 h 274"/>
                <a:gd name="T76" fmla="*/ 104 w 137"/>
                <a:gd name="T77" fmla="*/ 73 h 274"/>
                <a:gd name="T78" fmla="*/ 95 w 137"/>
                <a:gd name="T79" fmla="*/ 45 h 274"/>
                <a:gd name="T80" fmla="*/ 90 w 137"/>
                <a:gd name="T81" fmla="*/ 31 h 274"/>
                <a:gd name="T82" fmla="*/ 78 w 137"/>
                <a:gd name="T83" fmla="*/ 26 h 274"/>
                <a:gd name="T84" fmla="*/ 64 w 137"/>
                <a:gd name="T85" fmla="*/ 26 h 274"/>
                <a:gd name="T86" fmla="*/ 26 w 137"/>
                <a:gd name="T87" fmla="*/ 17 h 274"/>
                <a:gd name="T88" fmla="*/ 36 w 137"/>
                <a:gd name="T89" fmla="*/ 33 h 274"/>
                <a:gd name="T90" fmla="*/ 41 w 137"/>
                <a:gd name="T91" fmla="*/ 45 h 274"/>
                <a:gd name="T92" fmla="*/ 36 w 137"/>
                <a:gd name="T93" fmla="*/ 57 h 274"/>
                <a:gd name="T94" fmla="*/ 29 w 137"/>
                <a:gd name="T95" fmla="*/ 71 h 274"/>
                <a:gd name="T96" fmla="*/ 31 w 137"/>
                <a:gd name="T97" fmla="*/ 76 h 274"/>
                <a:gd name="T98" fmla="*/ 43 w 137"/>
                <a:gd name="T99" fmla="*/ 80 h 274"/>
                <a:gd name="T100" fmla="*/ 38 w 137"/>
                <a:gd name="T101" fmla="*/ 90 h 274"/>
                <a:gd name="T102" fmla="*/ 36 w 137"/>
                <a:gd name="T103" fmla="*/ 99 h 274"/>
                <a:gd name="T104" fmla="*/ 43 w 137"/>
                <a:gd name="T105" fmla="*/ 104 h 274"/>
                <a:gd name="T106" fmla="*/ 33 w 137"/>
                <a:gd name="T107" fmla="*/ 104 h 274"/>
                <a:gd name="T108" fmla="*/ 29 w 137"/>
                <a:gd name="T109" fmla="*/ 111 h 274"/>
                <a:gd name="T110" fmla="*/ 19 w 137"/>
                <a:gd name="T111" fmla="*/ 118 h 274"/>
                <a:gd name="T112" fmla="*/ 15 w 137"/>
                <a:gd name="T113" fmla="*/ 123 h 274"/>
                <a:gd name="T114" fmla="*/ 17 w 137"/>
                <a:gd name="T115" fmla="*/ 135 h 274"/>
                <a:gd name="T116" fmla="*/ 10 w 137"/>
                <a:gd name="T117" fmla="*/ 144 h 274"/>
                <a:gd name="T118" fmla="*/ 93 w 137"/>
                <a:gd name="T119" fmla="*/ 239 h 274"/>
                <a:gd name="T120" fmla="*/ 48 w 137"/>
                <a:gd name="T121" fmla="*/ 9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" h="274">
                  <a:moveTo>
                    <a:pt x="10" y="144"/>
                  </a:moveTo>
                  <a:lnTo>
                    <a:pt x="8" y="144"/>
                  </a:lnTo>
                  <a:lnTo>
                    <a:pt x="5" y="144"/>
                  </a:lnTo>
                  <a:lnTo>
                    <a:pt x="5" y="147"/>
                  </a:lnTo>
                  <a:lnTo>
                    <a:pt x="3" y="147"/>
                  </a:lnTo>
                  <a:lnTo>
                    <a:pt x="0" y="147"/>
                  </a:lnTo>
                  <a:lnTo>
                    <a:pt x="0" y="149"/>
                  </a:lnTo>
                  <a:lnTo>
                    <a:pt x="3" y="149"/>
                  </a:lnTo>
                  <a:lnTo>
                    <a:pt x="5" y="149"/>
                  </a:lnTo>
                  <a:lnTo>
                    <a:pt x="8" y="149"/>
                  </a:lnTo>
                  <a:lnTo>
                    <a:pt x="10" y="149"/>
                  </a:lnTo>
                  <a:lnTo>
                    <a:pt x="12" y="149"/>
                  </a:lnTo>
                  <a:lnTo>
                    <a:pt x="12" y="151"/>
                  </a:lnTo>
                  <a:lnTo>
                    <a:pt x="15" y="151"/>
                  </a:lnTo>
                  <a:lnTo>
                    <a:pt x="15" y="154"/>
                  </a:lnTo>
                  <a:lnTo>
                    <a:pt x="15" y="154"/>
                  </a:lnTo>
                  <a:lnTo>
                    <a:pt x="17" y="154"/>
                  </a:lnTo>
                  <a:lnTo>
                    <a:pt x="17" y="156"/>
                  </a:lnTo>
                  <a:lnTo>
                    <a:pt x="19" y="156"/>
                  </a:lnTo>
                  <a:lnTo>
                    <a:pt x="22" y="156"/>
                  </a:lnTo>
                  <a:lnTo>
                    <a:pt x="26" y="154"/>
                  </a:lnTo>
                  <a:lnTo>
                    <a:pt x="31" y="154"/>
                  </a:lnTo>
                  <a:lnTo>
                    <a:pt x="33" y="151"/>
                  </a:lnTo>
                  <a:lnTo>
                    <a:pt x="36" y="151"/>
                  </a:lnTo>
                  <a:lnTo>
                    <a:pt x="38" y="151"/>
                  </a:lnTo>
                  <a:lnTo>
                    <a:pt x="41" y="151"/>
                  </a:lnTo>
                  <a:lnTo>
                    <a:pt x="43" y="151"/>
                  </a:lnTo>
                  <a:lnTo>
                    <a:pt x="45" y="151"/>
                  </a:lnTo>
                  <a:lnTo>
                    <a:pt x="48" y="154"/>
                  </a:lnTo>
                  <a:lnTo>
                    <a:pt x="50" y="154"/>
                  </a:lnTo>
                  <a:lnTo>
                    <a:pt x="52" y="156"/>
                  </a:lnTo>
                  <a:lnTo>
                    <a:pt x="57" y="156"/>
                  </a:lnTo>
                  <a:lnTo>
                    <a:pt x="59" y="156"/>
                  </a:lnTo>
                  <a:lnTo>
                    <a:pt x="62" y="156"/>
                  </a:lnTo>
                  <a:lnTo>
                    <a:pt x="64" y="156"/>
                  </a:lnTo>
                  <a:lnTo>
                    <a:pt x="64" y="158"/>
                  </a:lnTo>
                  <a:lnTo>
                    <a:pt x="62" y="158"/>
                  </a:lnTo>
                  <a:lnTo>
                    <a:pt x="59" y="158"/>
                  </a:lnTo>
                  <a:lnTo>
                    <a:pt x="62" y="158"/>
                  </a:lnTo>
                  <a:lnTo>
                    <a:pt x="64" y="158"/>
                  </a:lnTo>
                  <a:lnTo>
                    <a:pt x="67" y="158"/>
                  </a:lnTo>
                  <a:lnTo>
                    <a:pt x="69" y="158"/>
                  </a:lnTo>
                  <a:lnTo>
                    <a:pt x="71" y="158"/>
                  </a:lnTo>
                  <a:lnTo>
                    <a:pt x="71" y="156"/>
                  </a:lnTo>
                  <a:lnTo>
                    <a:pt x="71" y="156"/>
                  </a:lnTo>
                  <a:lnTo>
                    <a:pt x="74" y="158"/>
                  </a:lnTo>
                  <a:lnTo>
                    <a:pt x="74" y="158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76" y="163"/>
                  </a:lnTo>
                  <a:lnTo>
                    <a:pt x="78" y="165"/>
                  </a:lnTo>
                  <a:lnTo>
                    <a:pt x="81" y="165"/>
                  </a:lnTo>
                  <a:lnTo>
                    <a:pt x="81" y="168"/>
                  </a:lnTo>
                  <a:lnTo>
                    <a:pt x="81" y="170"/>
                  </a:lnTo>
                  <a:lnTo>
                    <a:pt x="83" y="170"/>
                  </a:lnTo>
                  <a:lnTo>
                    <a:pt x="83" y="172"/>
                  </a:lnTo>
                  <a:lnTo>
                    <a:pt x="85" y="172"/>
                  </a:lnTo>
                  <a:lnTo>
                    <a:pt x="85" y="175"/>
                  </a:lnTo>
                  <a:lnTo>
                    <a:pt x="88" y="177"/>
                  </a:lnTo>
                  <a:lnTo>
                    <a:pt x="90" y="177"/>
                  </a:lnTo>
                  <a:lnTo>
                    <a:pt x="93" y="177"/>
                  </a:lnTo>
                  <a:lnTo>
                    <a:pt x="93" y="180"/>
                  </a:lnTo>
                  <a:lnTo>
                    <a:pt x="95" y="180"/>
                  </a:lnTo>
                  <a:lnTo>
                    <a:pt x="95" y="182"/>
                  </a:lnTo>
                  <a:lnTo>
                    <a:pt x="95" y="184"/>
                  </a:lnTo>
                  <a:lnTo>
                    <a:pt x="95" y="187"/>
                  </a:lnTo>
                  <a:lnTo>
                    <a:pt x="95" y="189"/>
                  </a:lnTo>
                  <a:lnTo>
                    <a:pt x="97" y="189"/>
                  </a:lnTo>
                  <a:lnTo>
                    <a:pt x="100" y="187"/>
                  </a:lnTo>
                  <a:lnTo>
                    <a:pt x="102" y="184"/>
                  </a:lnTo>
                  <a:lnTo>
                    <a:pt x="102" y="182"/>
                  </a:lnTo>
                  <a:lnTo>
                    <a:pt x="102" y="180"/>
                  </a:lnTo>
                  <a:lnTo>
                    <a:pt x="104" y="180"/>
                  </a:lnTo>
                  <a:lnTo>
                    <a:pt x="102" y="177"/>
                  </a:lnTo>
                  <a:lnTo>
                    <a:pt x="102" y="175"/>
                  </a:lnTo>
                  <a:lnTo>
                    <a:pt x="100" y="175"/>
                  </a:lnTo>
                  <a:lnTo>
                    <a:pt x="97" y="172"/>
                  </a:lnTo>
                  <a:lnTo>
                    <a:pt x="100" y="172"/>
                  </a:lnTo>
                  <a:lnTo>
                    <a:pt x="100" y="170"/>
                  </a:lnTo>
                  <a:lnTo>
                    <a:pt x="100" y="168"/>
                  </a:lnTo>
                  <a:lnTo>
                    <a:pt x="102" y="165"/>
                  </a:lnTo>
                  <a:lnTo>
                    <a:pt x="104" y="168"/>
                  </a:lnTo>
                  <a:lnTo>
                    <a:pt x="107" y="172"/>
                  </a:lnTo>
                  <a:lnTo>
                    <a:pt x="109" y="177"/>
                  </a:lnTo>
                  <a:lnTo>
                    <a:pt x="107" y="182"/>
                  </a:lnTo>
                  <a:lnTo>
                    <a:pt x="107" y="184"/>
                  </a:lnTo>
                  <a:lnTo>
                    <a:pt x="107" y="187"/>
                  </a:lnTo>
                  <a:lnTo>
                    <a:pt x="104" y="189"/>
                  </a:lnTo>
                  <a:lnTo>
                    <a:pt x="102" y="194"/>
                  </a:lnTo>
                  <a:lnTo>
                    <a:pt x="100" y="194"/>
                  </a:lnTo>
                  <a:lnTo>
                    <a:pt x="100" y="196"/>
                  </a:lnTo>
                  <a:lnTo>
                    <a:pt x="100" y="198"/>
                  </a:lnTo>
                  <a:lnTo>
                    <a:pt x="97" y="198"/>
                  </a:lnTo>
                  <a:lnTo>
                    <a:pt x="95" y="198"/>
                  </a:lnTo>
                  <a:lnTo>
                    <a:pt x="95" y="201"/>
                  </a:lnTo>
                  <a:lnTo>
                    <a:pt x="93" y="201"/>
                  </a:lnTo>
                  <a:lnTo>
                    <a:pt x="90" y="203"/>
                  </a:lnTo>
                  <a:lnTo>
                    <a:pt x="88" y="206"/>
                  </a:lnTo>
                  <a:lnTo>
                    <a:pt x="90" y="206"/>
                  </a:lnTo>
                  <a:lnTo>
                    <a:pt x="90" y="208"/>
                  </a:lnTo>
                  <a:lnTo>
                    <a:pt x="90" y="210"/>
                  </a:lnTo>
                  <a:lnTo>
                    <a:pt x="88" y="210"/>
                  </a:lnTo>
                  <a:lnTo>
                    <a:pt x="88" y="213"/>
                  </a:lnTo>
                  <a:lnTo>
                    <a:pt x="90" y="213"/>
                  </a:lnTo>
                  <a:lnTo>
                    <a:pt x="90" y="215"/>
                  </a:lnTo>
                  <a:lnTo>
                    <a:pt x="88" y="215"/>
                  </a:lnTo>
                  <a:lnTo>
                    <a:pt x="88" y="220"/>
                  </a:lnTo>
                  <a:lnTo>
                    <a:pt x="88" y="222"/>
                  </a:lnTo>
                  <a:lnTo>
                    <a:pt x="88" y="224"/>
                  </a:lnTo>
                  <a:lnTo>
                    <a:pt x="85" y="224"/>
                  </a:lnTo>
                  <a:lnTo>
                    <a:pt x="83" y="224"/>
                  </a:lnTo>
                  <a:lnTo>
                    <a:pt x="83" y="227"/>
                  </a:lnTo>
                  <a:lnTo>
                    <a:pt x="85" y="229"/>
                  </a:lnTo>
                  <a:lnTo>
                    <a:pt x="83" y="229"/>
                  </a:lnTo>
                  <a:lnTo>
                    <a:pt x="83" y="232"/>
                  </a:lnTo>
                  <a:lnTo>
                    <a:pt x="81" y="234"/>
                  </a:lnTo>
                  <a:lnTo>
                    <a:pt x="78" y="234"/>
                  </a:lnTo>
                  <a:lnTo>
                    <a:pt x="78" y="236"/>
                  </a:lnTo>
                  <a:lnTo>
                    <a:pt x="85" y="239"/>
                  </a:lnTo>
                  <a:lnTo>
                    <a:pt x="83" y="239"/>
                  </a:lnTo>
                  <a:lnTo>
                    <a:pt x="83" y="241"/>
                  </a:lnTo>
                  <a:lnTo>
                    <a:pt x="81" y="243"/>
                  </a:lnTo>
                  <a:lnTo>
                    <a:pt x="81" y="246"/>
                  </a:lnTo>
                  <a:lnTo>
                    <a:pt x="81" y="248"/>
                  </a:lnTo>
                  <a:lnTo>
                    <a:pt x="81" y="250"/>
                  </a:lnTo>
                  <a:lnTo>
                    <a:pt x="78" y="250"/>
                  </a:lnTo>
                  <a:lnTo>
                    <a:pt x="76" y="250"/>
                  </a:lnTo>
                  <a:lnTo>
                    <a:pt x="74" y="250"/>
                  </a:lnTo>
                  <a:lnTo>
                    <a:pt x="74" y="248"/>
                  </a:lnTo>
                  <a:lnTo>
                    <a:pt x="71" y="248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71" y="243"/>
                  </a:lnTo>
                  <a:lnTo>
                    <a:pt x="69" y="243"/>
                  </a:lnTo>
                  <a:lnTo>
                    <a:pt x="69" y="246"/>
                  </a:lnTo>
                  <a:lnTo>
                    <a:pt x="67" y="246"/>
                  </a:lnTo>
                  <a:lnTo>
                    <a:pt x="67" y="248"/>
                  </a:lnTo>
                  <a:lnTo>
                    <a:pt x="64" y="248"/>
                  </a:lnTo>
                  <a:lnTo>
                    <a:pt x="64" y="250"/>
                  </a:lnTo>
                  <a:lnTo>
                    <a:pt x="62" y="250"/>
                  </a:lnTo>
                  <a:lnTo>
                    <a:pt x="59" y="253"/>
                  </a:lnTo>
                  <a:lnTo>
                    <a:pt x="57" y="255"/>
                  </a:lnTo>
                  <a:lnTo>
                    <a:pt x="55" y="253"/>
                  </a:lnTo>
                  <a:lnTo>
                    <a:pt x="52" y="253"/>
                  </a:lnTo>
                  <a:lnTo>
                    <a:pt x="50" y="253"/>
                  </a:lnTo>
                  <a:lnTo>
                    <a:pt x="50" y="250"/>
                  </a:lnTo>
                  <a:lnTo>
                    <a:pt x="48" y="253"/>
                  </a:lnTo>
                  <a:lnTo>
                    <a:pt x="45" y="253"/>
                  </a:lnTo>
                  <a:lnTo>
                    <a:pt x="43" y="255"/>
                  </a:lnTo>
                  <a:lnTo>
                    <a:pt x="41" y="255"/>
                  </a:lnTo>
                  <a:lnTo>
                    <a:pt x="41" y="253"/>
                  </a:lnTo>
                  <a:lnTo>
                    <a:pt x="38" y="253"/>
                  </a:lnTo>
                  <a:lnTo>
                    <a:pt x="31" y="253"/>
                  </a:lnTo>
                  <a:lnTo>
                    <a:pt x="31" y="255"/>
                  </a:lnTo>
                  <a:lnTo>
                    <a:pt x="26" y="258"/>
                  </a:lnTo>
                  <a:lnTo>
                    <a:pt x="24" y="258"/>
                  </a:lnTo>
                  <a:lnTo>
                    <a:pt x="22" y="260"/>
                  </a:lnTo>
                  <a:lnTo>
                    <a:pt x="19" y="262"/>
                  </a:lnTo>
                  <a:lnTo>
                    <a:pt x="17" y="267"/>
                  </a:lnTo>
                  <a:lnTo>
                    <a:pt x="17" y="269"/>
                  </a:lnTo>
                  <a:lnTo>
                    <a:pt x="19" y="272"/>
                  </a:lnTo>
                  <a:lnTo>
                    <a:pt x="24" y="272"/>
                  </a:lnTo>
                  <a:lnTo>
                    <a:pt x="26" y="274"/>
                  </a:lnTo>
                  <a:lnTo>
                    <a:pt x="31" y="272"/>
                  </a:lnTo>
                  <a:lnTo>
                    <a:pt x="33" y="272"/>
                  </a:lnTo>
                  <a:lnTo>
                    <a:pt x="38" y="272"/>
                  </a:lnTo>
                  <a:lnTo>
                    <a:pt x="43" y="272"/>
                  </a:lnTo>
                  <a:lnTo>
                    <a:pt x="52" y="272"/>
                  </a:lnTo>
                  <a:lnTo>
                    <a:pt x="57" y="272"/>
                  </a:lnTo>
                  <a:lnTo>
                    <a:pt x="62" y="272"/>
                  </a:lnTo>
                  <a:lnTo>
                    <a:pt x="64" y="272"/>
                  </a:lnTo>
                  <a:lnTo>
                    <a:pt x="67" y="272"/>
                  </a:lnTo>
                  <a:lnTo>
                    <a:pt x="71" y="269"/>
                  </a:lnTo>
                  <a:lnTo>
                    <a:pt x="71" y="272"/>
                  </a:lnTo>
                  <a:lnTo>
                    <a:pt x="71" y="269"/>
                  </a:lnTo>
                  <a:lnTo>
                    <a:pt x="81" y="272"/>
                  </a:lnTo>
                  <a:lnTo>
                    <a:pt x="85" y="272"/>
                  </a:lnTo>
                  <a:lnTo>
                    <a:pt x="88" y="272"/>
                  </a:lnTo>
                  <a:lnTo>
                    <a:pt x="90" y="272"/>
                  </a:lnTo>
                  <a:lnTo>
                    <a:pt x="93" y="272"/>
                  </a:lnTo>
                  <a:lnTo>
                    <a:pt x="95" y="272"/>
                  </a:lnTo>
                  <a:lnTo>
                    <a:pt x="97" y="272"/>
                  </a:lnTo>
                  <a:lnTo>
                    <a:pt x="100" y="272"/>
                  </a:lnTo>
                  <a:lnTo>
                    <a:pt x="100" y="269"/>
                  </a:lnTo>
                  <a:lnTo>
                    <a:pt x="102" y="269"/>
                  </a:lnTo>
                  <a:lnTo>
                    <a:pt x="102" y="267"/>
                  </a:lnTo>
                  <a:lnTo>
                    <a:pt x="104" y="267"/>
                  </a:lnTo>
                  <a:lnTo>
                    <a:pt x="104" y="265"/>
                  </a:lnTo>
                  <a:lnTo>
                    <a:pt x="102" y="265"/>
                  </a:lnTo>
                  <a:lnTo>
                    <a:pt x="102" y="262"/>
                  </a:lnTo>
                  <a:lnTo>
                    <a:pt x="104" y="262"/>
                  </a:lnTo>
                  <a:lnTo>
                    <a:pt x="104" y="260"/>
                  </a:lnTo>
                  <a:lnTo>
                    <a:pt x="109" y="255"/>
                  </a:lnTo>
                  <a:lnTo>
                    <a:pt x="111" y="255"/>
                  </a:lnTo>
                  <a:lnTo>
                    <a:pt x="111" y="250"/>
                  </a:lnTo>
                  <a:lnTo>
                    <a:pt x="116" y="243"/>
                  </a:lnTo>
                  <a:lnTo>
                    <a:pt x="116" y="239"/>
                  </a:lnTo>
                  <a:lnTo>
                    <a:pt x="116" y="232"/>
                  </a:lnTo>
                  <a:lnTo>
                    <a:pt x="121" y="227"/>
                  </a:lnTo>
                  <a:lnTo>
                    <a:pt x="121" y="222"/>
                  </a:lnTo>
                  <a:lnTo>
                    <a:pt x="123" y="215"/>
                  </a:lnTo>
                  <a:lnTo>
                    <a:pt x="123" y="215"/>
                  </a:lnTo>
                  <a:lnTo>
                    <a:pt x="123" y="210"/>
                  </a:lnTo>
                  <a:lnTo>
                    <a:pt x="128" y="210"/>
                  </a:lnTo>
                  <a:lnTo>
                    <a:pt x="128" y="206"/>
                  </a:lnTo>
                  <a:lnTo>
                    <a:pt x="130" y="206"/>
                  </a:lnTo>
                  <a:lnTo>
                    <a:pt x="130" y="203"/>
                  </a:lnTo>
                  <a:lnTo>
                    <a:pt x="130" y="201"/>
                  </a:lnTo>
                  <a:lnTo>
                    <a:pt x="133" y="198"/>
                  </a:lnTo>
                  <a:lnTo>
                    <a:pt x="135" y="196"/>
                  </a:lnTo>
                  <a:lnTo>
                    <a:pt x="135" y="194"/>
                  </a:lnTo>
                  <a:lnTo>
                    <a:pt x="135" y="191"/>
                  </a:lnTo>
                  <a:lnTo>
                    <a:pt x="137" y="189"/>
                  </a:lnTo>
                  <a:lnTo>
                    <a:pt x="137" y="187"/>
                  </a:lnTo>
                  <a:lnTo>
                    <a:pt x="135" y="187"/>
                  </a:lnTo>
                  <a:lnTo>
                    <a:pt x="135" y="184"/>
                  </a:lnTo>
                  <a:lnTo>
                    <a:pt x="133" y="182"/>
                  </a:lnTo>
                  <a:lnTo>
                    <a:pt x="137" y="175"/>
                  </a:lnTo>
                  <a:lnTo>
                    <a:pt x="135" y="175"/>
                  </a:lnTo>
                  <a:lnTo>
                    <a:pt x="133" y="177"/>
                  </a:lnTo>
                  <a:lnTo>
                    <a:pt x="130" y="175"/>
                  </a:lnTo>
                  <a:lnTo>
                    <a:pt x="130" y="172"/>
                  </a:lnTo>
                  <a:lnTo>
                    <a:pt x="130" y="170"/>
                  </a:lnTo>
                  <a:lnTo>
                    <a:pt x="130" y="168"/>
                  </a:lnTo>
                  <a:lnTo>
                    <a:pt x="128" y="165"/>
                  </a:lnTo>
                  <a:lnTo>
                    <a:pt x="128" y="163"/>
                  </a:lnTo>
                  <a:lnTo>
                    <a:pt x="128" y="161"/>
                  </a:lnTo>
                  <a:lnTo>
                    <a:pt x="130" y="161"/>
                  </a:lnTo>
                  <a:lnTo>
                    <a:pt x="130" y="158"/>
                  </a:lnTo>
                  <a:lnTo>
                    <a:pt x="133" y="158"/>
                  </a:lnTo>
                  <a:lnTo>
                    <a:pt x="133" y="161"/>
                  </a:lnTo>
                  <a:lnTo>
                    <a:pt x="135" y="161"/>
                  </a:lnTo>
                  <a:lnTo>
                    <a:pt x="135" y="158"/>
                  </a:lnTo>
                  <a:lnTo>
                    <a:pt x="133" y="158"/>
                  </a:lnTo>
                  <a:lnTo>
                    <a:pt x="133" y="156"/>
                  </a:lnTo>
                  <a:lnTo>
                    <a:pt x="130" y="156"/>
                  </a:lnTo>
                  <a:lnTo>
                    <a:pt x="128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28" y="151"/>
                  </a:lnTo>
                  <a:lnTo>
                    <a:pt x="123" y="149"/>
                  </a:lnTo>
                  <a:lnTo>
                    <a:pt x="123" y="147"/>
                  </a:lnTo>
                  <a:lnTo>
                    <a:pt x="121" y="142"/>
                  </a:lnTo>
                  <a:lnTo>
                    <a:pt x="121" y="139"/>
                  </a:lnTo>
                  <a:lnTo>
                    <a:pt x="121" y="137"/>
                  </a:lnTo>
                  <a:lnTo>
                    <a:pt x="121" y="135"/>
                  </a:lnTo>
                  <a:lnTo>
                    <a:pt x="123" y="132"/>
                  </a:lnTo>
                  <a:lnTo>
                    <a:pt x="123" y="128"/>
                  </a:lnTo>
                  <a:lnTo>
                    <a:pt x="123" y="125"/>
                  </a:lnTo>
                  <a:lnTo>
                    <a:pt x="126" y="123"/>
                  </a:lnTo>
                  <a:lnTo>
                    <a:pt x="128" y="123"/>
                  </a:lnTo>
                  <a:lnTo>
                    <a:pt x="133" y="121"/>
                  </a:lnTo>
                  <a:lnTo>
                    <a:pt x="133" y="116"/>
                  </a:lnTo>
                  <a:lnTo>
                    <a:pt x="133" y="111"/>
                  </a:lnTo>
                  <a:lnTo>
                    <a:pt x="128" y="106"/>
                  </a:lnTo>
                  <a:lnTo>
                    <a:pt x="128" y="109"/>
                  </a:lnTo>
                  <a:lnTo>
                    <a:pt x="126" y="111"/>
                  </a:lnTo>
                  <a:lnTo>
                    <a:pt x="121" y="109"/>
                  </a:lnTo>
                  <a:lnTo>
                    <a:pt x="121" y="106"/>
                  </a:lnTo>
                  <a:lnTo>
                    <a:pt x="114" y="102"/>
                  </a:lnTo>
                  <a:lnTo>
                    <a:pt x="114" y="102"/>
                  </a:lnTo>
                  <a:lnTo>
                    <a:pt x="119" y="97"/>
                  </a:lnTo>
                  <a:lnTo>
                    <a:pt x="126" y="97"/>
                  </a:lnTo>
                  <a:lnTo>
                    <a:pt x="128" y="97"/>
                  </a:lnTo>
                  <a:lnTo>
                    <a:pt x="128" y="95"/>
                  </a:lnTo>
                  <a:lnTo>
                    <a:pt x="123" y="90"/>
                  </a:lnTo>
                  <a:lnTo>
                    <a:pt x="119" y="85"/>
                  </a:lnTo>
                  <a:lnTo>
                    <a:pt x="116" y="83"/>
                  </a:lnTo>
                  <a:lnTo>
                    <a:pt x="116" y="78"/>
                  </a:lnTo>
                  <a:lnTo>
                    <a:pt x="109" y="76"/>
                  </a:lnTo>
                  <a:lnTo>
                    <a:pt x="107" y="76"/>
                  </a:lnTo>
                  <a:lnTo>
                    <a:pt x="107" y="73"/>
                  </a:lnTo>
                  <a:lnTo>
                    <a:pt x="104" y="73"/>
                  </a:lnTo>
                  <a:lnTo>
                    <a:pt x="104" y="71"/>
                  </a:lnTo>
                  <a:lnTo>
                    <a:pt x="102" y="66"/>
                  </a:lnTo>
                  <a:lnTo>
                    <a:pt x="102" y="64"/>
                  </a:lnTo>
                  <a:lnTo>
                    <a:pt x="100" y="61"/>
                  </a:lnTo>
                  <a:lnTo>
                    <a:pt x="95" y="47"/>
                  </a:lnTo>
                  <a:lnTo>
                    <a:pt x="95" y="45"/>
                  </a:lnTo>
                  <a:lnTo>
                    <a:pt x="95" y="45"/>
                  </a:lnTo>
                  <a:lnTo>
                    <a:pt x="95" y="43"/>
                  </a:lnTo>
                  <a:lnTo>
                    <a:pt x="95" y="40"/>
                  </a:lnTo>
                  <a:lnTo>
                    <a:pt x="93" y="38"/>
                  </a:lnTo>
                  <a:lnTo>
                    <a:pt x="93" y="35"/>
                  </a:lnTo>
                  <a:lnTo>
                    <a:pt x="93" y="33"/>
                  </a:lnTo>
                  <a:lnTo>
                    <a:pt x="90" y="33"/>
                  </a:lnTo>
                  <a:lnTo>
                    <a:pt x="90" y="31"/>
                  </a:lnTo>
                  <a:lnTo>
                    <a:pt x="90" y="28"/>
                  </a:lnTo>
                  <a:lnTo>
                    <a:pt x="85" y="7"/>
                  </a:lnTo>
                  <a:lnTo>
                    <a:pt x="81" y="0"/>
                  </a:lnTo>
                  <a:lnTo>
                    <a:pt x="78" y="5"/>
                  </a:lnTo>
                  <a:lnTo>
                    <a:pt x="81" y="7"/>
                  </a:lnTo>
                  <a:lnTo>
                    <a:pt x="78" y="24"/>
                  </a:lnTo>
                  <a:lnTo>
                    <a:pt x="78" y="26"/>
                  </a:lnTo>
                  <a:lnTo>
                    <a:pt x="76" y="26"/>
                  </a:lnTo>
                  <a:lnTo>
                    <a:pt x="74" y="26"/>
                  </a:lnTo>
                  <a:lnTo>
                    <a:pt x="71" y="26"/>
                  </a:lnTo>
                  <a:lnTo>
                    <a:pt x="71" y="26"/>
                  </a:lnTo>
                  <a:lnTo>
                    <a:pt x="69" y="26"/>
                  </a:lnTo>
                  <a:lnTo>
                    <a:pt x="67" y="26"/>
                  </a:lnTo>
                  <a:lnTo>
                    <a:pt x="64" y="26"/>
                  </a:lnTo>
                  <a:lnTo>
                    <a:pt x="59" y="26"/>
                  </a:lnTo>
                  <a:lnTo>
                    <a:pt x="55" y="21"/>
                  </a:lnTo>
                  <a:lnTo>
                    <a:pt x="50" y="19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6" y="9"/>
                  </a:lnTo>
                  <a:lnTo>
                    <a:pt x="26" y="17"/>
                  </a:lnTo>
                  <a:lnTo>
                    <a:pt x="29" y="19"/>
                  </a:lnTo>
                  <a:lnTo>
                    <a:pt x="31" y="24"/>
                  </a:lnTo>
                  <a:lnTo>
                    <a:pt x="31" y="26"/>
                  </a:lnTo>
                  <a:lnTo>
                    <a:pt x="31" y="28"/>
                  </a:lnTo>
                  <a:lnTo>
                    <a:pt x="31" y="31"/>
                  </a:lnTo>
                  <a:lnTo>
                    <a:pt x="33" y="31"/>
                  </a:lnTo>
                  <a:lnTo>
                    <a:pt x="36" y="33"/>
                  </a:lnTo>
                  <a:lnTo>
                    <a:pt x="36" y="35"/>
                  </a:lnTo>
                  <a:lnTo>
                    <a:pt x="33" y="35"/>
                  </a:lnTo>
                  <a:lnTo>
                    <a:pt x="36" y="38"/>
                  </a:lnTo>
                  <a:lnTo>
                    <a:pt x="38" y="40"/>
                  </a:lnTo>
                  <a:lnTo>
                    <a:pt x="38" y="43"/>
                  </a:lnTo>
                  <a:lnTo>
                    <a:pt x="38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38" y="45"/>
                  </a:lnTo>
                  <a:lnTo>
                    <a:pt x="38" y="47"/>
                  </a:lnTo>
                  <a:lnTo>
                    <a:pt x="38" y="50"/>
                  </a:lnTo>
                  <a:lnTo>
                    <a:pt x="36" y="50"/>
                  </a:lnTo>
                  <a:lnTo>
                    <a:pt x="36" y="52"/>
                  </a:lnTo>
                  <a:lnTo>
                    <a:pt x="36" y="57"/>
                  </a:lnTo>
                  <a:lnTo>
                    <a:pt x="36" y="59"/>
                  </a:lnTo>
                  <a:lnTo>
                    <a:pt x="33" y="61"/>
                  </a:lnTo>
                  <a:lnTo>
                    <a:pt x="33" y="64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9"/>
                  </a:lnTo>
                  <a:lnTo>
                    <a:pt x="29" y="71"/>
                  </a:lnTo>
                  <a:lnTo>
                    <a:pt x="31" y="71"/>
                  </a:lnTo>
                  <a:lnTo>
                    <a:pt x="33" y="71"/>
                  </a:lnTo>
                  <a:lnTo>
                    <a:pt x="36" y="71"/>
                  </a:lnTo>
                  <a:lnTo>
                    <a:pt x="33" y="73"/>
                  </a:lnTo>
                  <a:lnTo>
                    <a:pt x="33" y="71"/>
                  </a:lnTo>
                  <a:lnTo>
                    <a:pt x="31" y="73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3" y="78"/>
                  </a:lnTo>
                  <a:lnTo>
                    <a:pt x="36" y="78"/>
                  </a:lnTo>
                  <a:lnTo>
                    <a:pt x="38" y="78"/>
                  </a:lnTo>
                  <a:lnTo>
                    <a:pt x="38" y="80"/>
                  </a:lnTo>
                  <a:lnTo>
                    <a:pt x="41" y="80"/>
                  </a:lnTo>
                  <a:lnTo>
                    <a:pt x="43" y="80"/>
                  </a:lnTo>
                  <a:lnTo>
                    <a:pt x="43" y="83"/>
                  </a:lnTo>
                  <a:lnTo>
                    <a:pt x="43" y="85"/>
                  </a:lnTo>
                  <a:lnTo>
                    <a:pt x="43" y="87"/>
                  </a:lnTo>
                  <a:lnTo>
                    <a:pt x="41" y="87"/>
                  </a:lnTo>
                  <a:lnTo>
                    <a:pt x="43" y="90"/>
                  </a:lnTo>
                  <a:lnTo>
                    <a:pt x="41" y="90"/>
                  </a:lnTo>
                  <a:lnTo>
                    <a:pt x="38" y="90"/>
                  </a:lnTo>
                  <a:lnTo>
                    <a:pt x="38" y="92"/>
                  </a:lnTo>
                  <a:lnTo>
                    <a:pt x="41" y="92"/>
                  </a:lnTo>
                  <a:lnTo>
                    <a:pt x="41" y="95"/>
                  </a:lnTo>
                  <a:lnTo>
                    <a:pt x="38" y="95"/>
                  </a:lnTo>
                  <a:lnTo>
                    <a:pt x="38" y="97"/>
                  </a:lnTo>
                  <a:lnTo>
                    <a:pt x="36" y="97"/>
                  </a:lnTo>
                  <a:lnTo>
                    <a:pt x="36" y="99"/>
                  </a:lnTo>
                  <a:lnTo>
                    <a:pt x="33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1" y="102"/>
                  </a:lnTo>
                  <a:lnTo>
                    <a:pt x="43" y="102"/>
                  </a:lnTo>
                  <a:lnTo>
                    <a:pt x="43" y="104"/>
                  </a:lnTo>
                  <a:lnTo>
                    <a:pt x="45" y="106"/>
                  </a:lnTo>
                  <a:lnTo>
                    <a:pt x="43" y="106"/>
                  </a:lnTo>
                  <a:lnTo>
                    <a:pt x="43" y="104"/>
                  </a:lnTo>
                  <a:lnTo>
                    <a:pt x="41" y="104"/>
                  </a:lnTo>
                  <a:lnTo>
                    <a:pt x="38" y="104"/>
                  </a:lnTo>
                  <a:lnTo>
                    <a:pt x="36" y="104"/>
                  </a:lnTo>
                  <a:lnTo>
                    <a:pt x="33" y="104"/>
                  </a:lnTo>
                  <a:lnTo>
                    <a:pt x="31" y="104"/>
                  </a:lnTo>
                  <a:lnTo>
                    <a:pt x="29" y="104"/>
                  </a:lnTo>
                  <a:lnTo>
                    <a:pt x="29" y="106"/>
                  </a:lnTo>
                  <a:lnTo>
                    <a:pt x="29" y="109"/>
                  </a:lnTo>
                  <a:lnTo>
                    <a:pt x="31" y="109"/>
                  </a:lnTo>
                  <a:lnTo>
                    <a:pt x="31" y="111"/>
                  </a:lnTo>
                  <a:lnTo>
                    <a:pt x="29" y="111"/>
                  </a:lnTo>
                  <a:lnTo>
                    <a:pt x="29" y="113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6"/>
                  </a:lnTo>
                  <a:lnTo>
                    <a:pt x="22" y="116"/>
                  </a:lnTo>
                  <a:lnTo>
                    <a:pt x="19" y="116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17" y="121"/>
                  </a:lnTo>
                  <a:lnTo>
                    <a:pt x="17" y="123"/>
                  </a:lnTo>
                  <a:lnTo>
                    <a:pt x="15" y="123"/>
                  </a:lnTo>
                  <a:lnTo>
                    <a:pt x="15" y="121"/>
                  </a:lnTo>
                  <a:lnTo>
                    <a:pt x="15" y="121"/>
                  </a:lnTo>
                  <a:lnTo>
                    <a:pt x="15" y="123"/>
                  </a:lnTo>
                  <a:lnTo>
                    <a:pt x="15" y="125"/>
                  </a:lnTo>
                  <a:lnTo>
                    <a:pt x="15" y="128"/>
                  </a:lnTo>
                  <a:lnTo>
                    <a:pt x="15" y="128"/>
                  </a:lnTo>
                  <a:lnTo>
                    <a:pt x="15" y="130"/>
                  </a:lnTo>
                  <a:lnTo>
                    <a:pt x="15" y="132"/>
                  </a:lnTo>
                  <a:lnTo>
                    <a:pt x="17" y="132"/>
                  </a:lnTo>
                  <a:lnTo>
                    <a:pt x="17" y="135"/>
                  </a:lnTo>
                  <a:lnTo>
                    <a:pt x="15" y="135"/>
                  </a:lnTo>
                  <a:lnTo>
                    <a:pt x="15" y="137"/>
                  </a:lnTo>
                  <a:lnTo>
                    <a:pt x="15" y="139"/>
                  </a:lnTo>
                  <a:lnTo>
                    <a:pt x="12" y="139"/>
                  </a:lnTo>
                  <a:lnTo>
                    <a:pt x="12" y="142"/>
                  </a:lnTo>
                  <a:lnTo>
                    <a:pt x="10" y="142"/>
                  </a:lnTo>
                  <a:lnTo>
                    <a:pt x="10" y="144"/>
                  </a:lnTo>
                  <a:close/>
                  <a:moveTo>
                    <a:pt x="95" y="241"/>
                  </a:moveTo>
                  <a:lnTo>
                    <a:pt x="93" y="241"/>
                  </a:lnTo>
                  <a:lnTo>
                    <a:pt x="90" y="241"/>
                  </a:lnTo>
                  <a:lnTo>
                    <a:pt x="88" y="241"/>
                  </a:lnTo>
                  <a:lnTo>
                    <a:pt x="88" y="239"/>
                  </a:lnTo>
                  <a:lnTo>
                    <a:pt x="90" y="239"/>
                  </a:lnTo>
                  <a:lnTo>
                    <a:pt x="93" y="239"/>
                  </a:lnTo>
                  <a:lnTo>
                    <a:pt x="95" y="239"/>
                  </a:lnTo>
                  <a:lnTo>
                    <a:pt x="95" y="241"/>
                  </a:lnTo>
                  <a:close/>
                  <a:moveTo>
                    <a:pt x="48" y="97"/>
                  </a:moveTo>
                  <a:lnTo>
                    <a:pt x="50" y="97"/>
                  </a:lnTo>
                  <a:lnTo>
                    <a:pt x="50" y="99"/>
                  </a:lnTo>
                  <a:lnTo>
                    <a:pt x="48" y="99"/>
                  </a:lnTo>
                  <a:lnTo>
                    <a:pt x="48" y="97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1546"/>
            <p:cNvSpPr>
              <a:spLocks/>
            </p:cNvSpPr>
            <p:nvPr/>
          </p:nvSpPr>
          <p:spPr bwMode="auto">
            <a:xfrm>
              <a:off x="5499101" y="3305176"/>
              <a:ext cx="142875" cy="120650"/>
            </a:xfrm>
            <a:custGeom>
              <a:avLst/>
              <a:gdLst>
                <a:gd name="T0" fmla="*/ 83 w 90"/>
                <a:gd name="T1" fmla="*/ 2 h 76"/>
                <a:gd name="T2" fmla="*/ 31 w 90"/>
                <a:gd name="T3" fmla="*/ 28 h 76"/>
                <a:gd name="T4" fmla="*/ 26 w 90"/>
                <a:gd name="T5" fmla="*/ 31 h 76"/>
                <a:gd name="T6" fmla="*/ 21 w 90"/>
                <a:gd name="T7" fmla="*/ 33 h 76"/>
                <a:gd name="T8" fmla="*/ 19 w 90"/>
                <a:gd name="T9" fmla="*/ 35 h 76"/>
                <a:gd name="T10" fmla="*/ 14 w 90"/>
                <a:gd name="T11" fmla="*/ 38 h 76"/>
                <a:gd name="T12" fmla="*/ 9 w 90"/>
                <a:gd name="T13" fmla="*/ 40 h 76"/>
                <a:gd name="T14" fmla="*/ 7 w 90"/>
                <a:gd name="T15" fmla="*/ 42 h 76"/>
                <a:gd name="T16" fmla="*/ 5 w 90"/>
                <a:gd name="T17" fmla="*/ 45 h 76"/>
                <a:gd name="T18" fmla="*/ 2 w 90"/>
                <a:gd name="T19" fmla="*/ 50 h 76"/>
                <a:gd name="T20" fmla="*/ 0 w 90"/>
                <a:gd name="T21" fmla="*/ 54 h 76"/>
                <a:gd name="T22" fmla="*/ 0 w 90"/>
                <a:gd name="T23" fmla="*/ 59 h 76"/>
                <a:gd name="T24" fmla="*/ 0 w 90"/>
                <a:gd name="T25" fmla="*/ 64 h 76"/>
                <a:gd name="T26" fmla="*/ 0 w 90"/>
                <a:gd name="T27" fmla="*/ 68 h 76"/>
                <a:gd name="T28" fmla="*/ 2 w 90"/>
                <a:gd name="T29" fmla="*/ 71 h 76"/>
                <a:gd name="T30" fmla="*/ 7 w 90"/>
                <a:gd name="T31" fmla="*/ 76 h 76"/>
                <a:gd name="T32" fmla="*/ 12 w 90"/>
                <a:gd name="T33" fmla="*/ 76 h 76"/>
                <a:gd name="T34" fmla="*/ 19 w 90"/>
                <a:gd name="T35" fmla="*/ 76 h 76"/>
                <a:gd name="T36" fmla="*/ 24 w 90"/>
                <a:gd name="T37" fmla="*/ 76 h 76"/>
                <a:gd name="T38" fmla="*/ 31 w 90"/>
                <a:gd name="T39" fmla="*/ 76 h 76"/>
                <a:gd name="T40" fmla="*/ 35 w 90"/>
                <a:gd name="T41" fmla="*/ 76 h 76"/>
                <a:gd name="T42" fmla="*/ 38 w 90"/>
                <a:gd name="T43" fmla="*/ 73 h 76"/>
                <a:gd name="T44" fmla="*/ 43 w 90"/>
                <a:gd name="T45" fmla="*/ 73 h 76"/>
                <a:gd name="T46" fmla="*/ 45 w 90"/>
                <a:gd name="T47" fmla="*/ 71 h 76"/>
                <a:gd name="T48" fmla="*/ 50 w 90"/>
                <a:gd name="T49" fmla="*/ 71 h 76"/>
                <a:gd name="T50" fmla="*/ 57 w 90"/>
                <a:gd name="T51" fmla="*/ 68 h 76"/>
                <a:gd name="T52" fmla="*/ 64 w 90"/>
                <a:gd name="T53" fmla="*/ 66 h 76"/>
                <a:gd name="T54" fmla="*/ 69 w 90"/>
                <a:gd name="T55" fmla="*/ 66 h 76"/>
                <a:gd name="T56" fmla="*/ 73 w 90"/>
                <a:gd name="T57" fmla="*/ 64 h 76"/>
                <a:gd name="T58" fmla="*/ 78 w 90"/>
                <a:gd name="T59" fmla="*/ 64 h 76"/>
                <a:gd name="T60" fmla="*/ 80 w 90"/>
                <a:gd name="T61" fmla="*/ 61 h 76"/>
                <a:gd name="T62" fmla="*/ 85 w 90"/>
                <a:gd name="T63" fmla="*/ 59 h 76"/>
                <a:gd name="T64" fmla="*/ 87 w 90"/>
                <a:gd name="T65" fmla="*/ 52 h 76"/>
                <a:gd name="T66" fmla="*/ 87 w 90"/>
                <a:gd name="T67" fmla="*/ 47 h 76"/>
                <a:gd name="T68" fmla="*/ 90 w 90"/>
                <a:gd name="T69" fmla="*/ 42 h 76"/>
                <a:gd name="T70" fmla="*/ 87 w 90"/>
                <a:gd name="T71" fmla="*/ 40 h 76"/>
                <a:gd name="T72" fmla="*/ 85 w 90"/>
                <a:gd name="T73" fmla="*/ 35 h 76"/>
                <a:gd name="T74" fmla="*/ 80 w 90"/>
                <a:gd name="T75" fmla="*/ 31 h 76"/>
                <a:gd name="T76" fmla="*/ 80 w 90"/>
                <a:gd name="T77" fmla="*/ 28 h 76"/>
                <a:gd name="T78" fmla="*/ 83 w 90"/>
                <a:gd name="T79" fmla="*/ 24 h 76"/>
                <a:gd name="T80" fmla="*/ 85 w 90"/>
                <a:gd name="T81" fmla="*/ 21 h 76"/>
                <a:gd name="T82" fmla="*/ 87 w 90"/>
                <a:gd name="T83" fmla="*/ 16 h 76"/>
                <a:gd name="T84" fmla="*/ 90 w 90"/>
                <a:gd name="T85" fmla="*/ 12 h 76"/>
                <a:gd name="T86" fmla="*/ 90 w 90"/>
                <a:gd name="T87" fmla="*/ 7 h 76"/>
                <a:gd name="T88" fmla="*/ 85 w 90"/>
                <a:gd name="T89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0" h="76">
                  <a:moveTo>
                    <a:pt x="85" y="2"/>
                  </a:moveTo>
                  <a:lnTo>
                    <a:pt x="83" y="2"/>
                  </a:lnTo>
                  <a:lnTo>
                    <a:pt x="80" y="0"/>
                  </a:lnTo>
                  <a:lnTo>
                    <a:pt x="31" y="28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4" y="31"/>
                  </a:lnTo>
                  <a:lnTo>
                    <a:pt x="21" y="33"/>
                  </a:lnTo>
                  <a:lnTo>
                    <a:pt x="21" y="35"/>
                  </a:lnTo>
                  <a:lnTo>
                    <a:pt x="19" y="35"/>
                  </a:lnTo>
                  <a:lnTo>
                    <a:pt x="17" y="35"/>
                  </a:lnTo>
                  <a:lnTo>
                    <a:pt x="14" y="38"/>
                  </a:lnTo>
                  <a:lnTo>
                    <a:pt x="12" y="38"/>
                  </a:lnTo>
                  <a:lnTo>
                    <a:pt x="9" y="40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7" y="45"/>
                  </a:lnTo>
                  <a:lnTo>
                    <a:pt x="5" y="45"/>
                  </a:lnTo>
                  <a:lnTo>
                    <a:pt x="5" y="47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0" y="64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2" y="71"/>
                  </a:lnTo>
                  <a:lnTo>
                    <a:pt x="5" y="73"/>
                  </a:lnTo>
                  <a:lnTo>
                    <a:pt x="7" y="76"/>
                  </a:lnTo>
                  <a:lnTo>
                    <a:pt x="9" y="76"/>
                  </a:lnTo>
                  <a:lnTo>
                    <a:pt x="12" y="76"/>
                  </a:lnTo>
                  <a:lnTo>
                    <a:pt x="14" y="76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4" y="76"/>
                  </a:lnTo>
                  <a:lnTo>
                    <a:pt x="26" y="76"/>
                  </a:lnTo>
                  <a:lnTo>
                    <a:pt x="31" y="76"/>
                  </a:lnTo>
                  <a:lnTo>
                    <a:pt x="33" y="76"/>
                  </a:lnTo>
                  <a:lnTo>
                    <a:pt x="35" y="76"/>
                  </a:lnTo>
                  <a:lnTo>
                    <a:pt x="35" y="73"/>
                  </a:lnTo>
                  <a:lnTo>
                    <a:pt x="38" y="73"/>
                  </a:lnTo>
                  <a:lnTo>
                    <a:pt x="40" y="73"/>
                  </a:lnTo>
                  <a:lnTo>
                    <a:pt x="43" y="73"/>
                  </a:lnTo>
                  <a:lnTo>
                    <a:pt x="45" y="73"/>
                  </a:lnTo>
                  <a:lnTo>
                    <a:pt x="45" y="71"/>
                  </a:lnTo>
                  <a:lnTo>
                    <a:pt x="47" y="71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7" y="68"/>
                  </a:lnTo>
                  <a:lnTo>
                    <a:pt x="61" y="66"/>
                  </a:lnTo>
                  <a:lnTo>
                    <a:pt x="64" y="66"/>
                  </a:lnTo>
                  <a:lnTo>
                    <a:pt x="66" y="66"/>
                  </a:lnTo>
                  <a:lnTo>
                    <a:pt x="69" y="66"/>
                  </a:lnTo>
                  <a:lnTo>
                    <a:pt x="71" y="64"/>
                  </a:lnTo>
                  <a:lnTo>
                    <a:pt x="73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1"/>
                  </a:lnTo>
                  <a:lnTo>
                    <a:pt x="80" y="61"/>
                  </a:lnTo>
                  <a:lnTo>
                    <a:pt x="83" y="59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7" y="52"/>
                  </a:lnTo>
                  <a:lnTo>
                    <a:pt x="87" y="50"/>
                  </a:lnTo>
                  <a:lnTo>
                    <a:pt x="87" y="47"/>
                  </a:lnTo>
                  <a:lnTo>
                    <a:pt x="90" y="45"/>
                  </a:lnTo>
                  <a:lnTo>
                    <a:pt x="90" y="42"/>
                  </a:lnTo>
                  <a:lnTo>
                    <a:pt x="90" y="40"/>
                  </a:lnTo>
                  <a:lnTo>
                    <a:pt x="87" y="40"/>
                  </a:lnTo>
                  <a:lnTo>
                    <a:pt x="87" y="38"/>
                  </a:lnTo>
                  <a:lnTo>
                    <a:pt x="85" y="35"/>
                  </a:lnTo>
                  <a:lnTo>
                    <a:pt x="83" y="33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5" y="21"/>
                  </a:lnTo>
                  <a:lnTo>
                    <a:pt x="85" y="19"/>
                  </a:lnTo>
                  <a:lnTo>
                    <a:pt x="87" y="16"/>
                  </a:lnTo>
                  <a:lnTo>
                    <a:pt x="90" y="16"/>
                  </a:lnTo>
                  <a:lnTo>
                    <a:pt x="90" y="12"/>
                  </a:lnTo>
                  <a:lnTo>
                    <a:pt x="90" y="9"/>
                  </a:lnTo>
                  <a:lnTo>
                    <a:pt x="90" y="7"/>
                  </a:lnTo>
                  <a:lnTo>
                    <a:pt x="87" y="5"/>
                  </a:lnTo>
                  <a:lnTo>
                    <a:pt x="85" y="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1556"/>
            <p:cNvSpPr>
              <a:spLocks/>
            </p:cNvSpPr>
            <p:nvPr/>
          </p:nvSpPr>
          <p:spPr bwMode="auto">
            <a:xfrm>
              <a:off x="5653088" y="3548063"/>
              <a:ext cx="119063" cy="65088"/>
            </a:xfrm>
            <a:custGeom>
              <a:avLst/>
              <a:gdLst>
                <a:gd name="T0" fmla="*/ 16 w 75"/>
                <a:gd name="T1" fmla="*/ 0 h 41"/>
                <a:gd name="T2" fmla="*/ 14 w 75"/>
                <a:gd name="T3" fmla="*/ 0 h 41"/>
                <a:gd name="T4" fmla="*/ 12 w 75"/>
                <a:gd name="T5" fmla="*/ 0 h 41"/>
                <a:gd name="T6" fmla="*/ 9 w 75"/>
                <a:gd name="T7" fmla="*/ 3 h 41"/>
                <a:gd name="T8" fmla="*/ 2 w 75"/>
                <a:gd name="T9" fmla="*/ 10 h 41"/>
                <a:gd name="T10" fmla="*/ 0 w 75"/>
                <a:gd name="T11" fmla="*/ 15 h 41"/>
                <a:gd name="T12" fmla="*/ 0 w 75"/>
                <a:gd name="T13" fmla="*/ 17 h 41"/>
                <a:gd name="T14" fmla="*/ 5 w 75"/>
                <a:gd name="T15" fmla="*/ 22 h 41"/>
                <a:gd name="T16" fmla="*/ 9 w 75"/>
                <a:gd name="T17" fmla="*/ 26 h 41"/>
                <a:gd name="T18" fmla="*/ 12 w 75"/>
                <a:gd name="T19" fmla="*/ 29 h 41"/>
                <a:gd name="T20" fmla="*/ 16 w 75"/>
                <a:gd name="T21" fmla="*/ 34 h 41"/>
                <a:gd name="T22" fmla="*/ 19 w 75"/>
                <a:gd name="T23" fmla="*/ 38 h 41"/>
                <a:gd name="T24" fmla="*/ 35 w 75"/>
                <a:gd name="T25" fmla="*/ 41 h 41"/>
                <a:gd name="T26" fmla="*/ 38 w 75"/>
                <a:gd name="T27" fmla="*/ 41 h 41"/>
                <a:gd name="T28" fmla="*/ 40 w 75"/>
                <a:gd name="T29" fmla="*/ 41 h 41"/>
                <a:gd name="T30" fmla="*/ 45 w 75"/>
                <a:gd name="T31" fmla="*/ 38 h 41"/>
                <a:gd name="T32" fmla="*/ 52 w 75"/>
                <a:gd name="T33" fmla="*/ 38 h 41"/>
                <a:gd name="T34" fmla="*/ 54 w 75"/>
                <a:gd name="T35" fmla="*/ 36 h 41"/>
                <a:gd name="T36" fmla="*/ 54 w 75"/>
                <a:gd name="T37" fmla="*/ 36 h 41"/>
                <a:gd name="T38" fmla="*/ 57 w 75"/>
                <a:gd name="T39" fmla="*/ 36 h 41"/>
                <a:gd name="T40" fmla="*/ 61 w 75"/>
                <a:gd name="T41" fmla="*/ 34 h 41"/>
                <a:gd name="T42" fmla="*/ 64 w 75"/>
                <a:gd name="T43" fmla="*/ 34 h 41"/>
                <a:gd name="T44" fmla="*/ 66 w 75"/>
                <a:gd name="T45" fmla="*/ 31 h 41"/>
                <a:gd name="T46" fmla="*/ 68 w 75"/>
                <a:gd name="T47" fmla="*/ 29 h 41"/>
                <a:gd name="T48" fmla="*/ 71 w 75"/>
                <a:gd name="T49" fmla="*/ 24 h 41"/>
                <a:gd name="T50" fmla="*/ 75 w 75"/>
                <a:gd name="T51" fmla="*/ 22 h 41"/>
                <a:gd name="T52" fmla="*/ 68 w 75"/>
                <a:gd name="T53" fmla="*/ 17 h 41"/>
                <a:gd name="T54" fmla="*/ 68 w 75"/>
                <a:gd name="T55" fmla="*/ 15 h 41"/>
                <a:gd name="T56" fmla="*/ 64 w 75"/>
                <a:gd name="T57" fmla="*/ 12 h 41"/>
                <a:gd name="T58" fmla="*/ 64 w 75"/>
                <a:gd name="T59" fmla="*/ 10 h 41"/>
                <a:gd name="T60" fmla="*/ 57 w 75"/>
                <a:gd name="T61" fmla="*/ 8 h 41"/>
                <a:gd name="T62" fmla="*/ 54 w 75"/>
                <a:gd name="T63" fmla="*/ 8 h 41"/>
                <a:gd name="T64" fmla="*/ 54 w 75"/>
                <a:gd name="T65" fmla="*/ 5 h 41"/>
                <a:gd name="T66" fmla="*/ 52 w 75"/>
                <a:gd name="T67" fmla="*/ 3 h 41"/>
                <a:gd name="T68" fmla="*/ 26 w 75"/>
                <a:gd name="T69" fmla="*/ 3 h 41"/>
                <a:gd name="T70" fmla="*/ 16 w 75"/>
                <a:gd name="T7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5" h="41">
                  <a:moveTo>
                    <a:pt x="16" y="0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9" y="3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5" y="22"/>
                  </a:lnTo>
                  <a:lnTo>
                    <a:pt x="9" y="26"/>
                  </a:lnTo>
                  <a:lnTo>
                    <a:pt x="12" y="29"/>
                  </a:lnTo>
                  <a:lnTo>
                    <a:pt x="16" y="34"/>
                  </a:lnTo>
                  <a:lnTo>
                    <a:pt x="19" y="38"/>
                  </a:lnTo>
                  <a:lnTo>
                    <a:pt x="35" y="41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5" y="38"/>
                  </a:lnTo>
                  <a:lnTo>
                    <a:pt x="52" y="38"/>
                  </a:lnTo>
                  <a:lnTo>
                    <a:pt x="54" y="36"/>
                  </a:lnTo>
                  <a:lnTo>
                    <a:pt x="54" y="36"/>
                  </a:lnTo>
                  <a:lnTo>
                    <a:pt x="57" y="36"/>
                  </a:lnTo>
                  <a:lnTo>
                    <a:pt x="61" y="34"/>
                  </a:lnTo>
                  <a:lnTo>
                    <a:pt x="64" y="34"/>
                  </a:lnTo>
                  <a:lnTo>
                    <a:pt x="66" y="31"/>
                  </a:lnTo>
                  <a:lnTo>
                    <a:pt x="68" y="29"/>
                  </a:lnTo>
                  <a:lnTo>
                    <a:pt x="71" y="24"/>
                  </a:lnTo>
                  <a:lnTo>
                    <a:pt x="75" y="22"/>
                  </a:lnTo>
                  <a:lnTo>
                    <a:pt x="68" y="17"/>
                  </a:lnTo>
                  <a:lnTo>
                    <a:pt x="68" y="15"/>
                  </a:lnTo>
                  <a:lnTo>
                    <a:pt x="64" y="12"/>
                  </a:lnTo>
                  <a:lnTo>
                    <a:pt x="64" y="10"/>
                  </a:lnTo>
                  <a:lnTo>
                    <a:pt x="57" y="8"/>
                  </a:lnTo>
                  <a:lnTo>
                    <a:pt x="54" y="8"/>
                  </a:lnTo>
                  <a:lnTo>
                    <a:pt x="54" y="5"/>
                  </a:lnTo>
                  <a:lnTo>
                    <a:pt x="52" y="3"/>
                  </a:lnTo>
                  <a:lnTo>
                    <a:pt x="26" y="3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1558"/>
            <p:cNvSpPr>
              <a:spLocks/>
            </p:cNvSpPr>
            <p:nvPr/>
          </p:nvSpPr>
          <p:spPr bwMode="auto">
            <a:xfrm>
              <a:off x="5578476" y="3649663"/>
              <a:ext cx="93663" cy="98425"/>
            </a:xfrm>
            <a:custGeom>
              <a:avLst/>
              <a:gdLst>
                <a:gd name="T0" fmla="*/ 42 w 59"/>
                <a:gd name="T1" fmla="*/ 3 h 62"/>
                <a:gd name="T2" fmla="*/ 40 w 59"/>
                <a:gd name="T3" fmla="*/ 3 h 62"/>
                <a:gd name="T4" fmla="*/ 30 w 59"/>
                <a:gd name="T5" fmla="*/ 0 h 62"/>
                <a:gd name="T6" fmla="*/ 28 w 59"/>
                <a:gd name="T7" fmla="*/ 3 h 62"/>
                <a:gd name="T8" fmla="*/ 23 w 59"/>
                <a:gd name="T9" fmla="*/ 5 h 62"/>
                <a:gd name="T10" fmla="*/ 16 w 59"/>
                <a:gd name="T11" fmla="*/ 10 h 62"/>
                <a:gd name="T12" fmla="*/ 9 w 59"/>
                <a:gd name="T13" fmla="*/ 14 h 62"/>
                <a:gd name="T14" fmla="*/ 0 w 59"/>
                <a:gd name="T15" fmla="*/ 31 h 62"/>
                <a:gd name="T16" fmla="*/ 2 w 59"/>
                <a:gd name="T17" fmla="*/ 36 h 62"/>
                <a:gd name="T18" fmla="*/ 2 w 59"/>
                <a:gd name="T19" fmla="*/ 40 h 62"/>
                <a:gd name="T20" fmla="*/ 4 w 59"/>
                <a:gd name="T21" fmla="*/ 40 h 62"/>
                <a:gd name="T22" fmla="*/ 4 w 59"/>
                <a:gd name="T23" fmla="*/ 45 h 62"/>
                <a:gd name="T24" fmla="*/ 4 w 59"/>
                <a:gd name="T25" fmla="*/ 50 h 62"/>
                <a:gd name="T26" fmla="*/ 7 w 59"/>
                <a:gd name="T27" fmla="*/ 52 h 62"/>
                <a:gd name="T28" fmla="*/ 7 w 59"/>
                <a:gd name="T29" fmla="*/ 55 h 62"/>
                <a:gd name="T30" fmla="*/ 9 w 59"/>
                <a:gd name="T31" fmla="*/ 57 h 62"/>
                <a:gd name="T32" fmla="*/ 11 w 59"/>
                <a:gd name="T33" fmla="*/ 59 h 62"/>
                <a:gd name="T34" fmla="*/ 14 w 59"/>
                <a:gd name="T35" fmla="*/ 59 h 62"/>
                <a:gd name="T36" fmla="*/ 21 w 59"/>
                <a:gd name="T37" fmla="*/ 62 h 62"/>
                <a:gd name="T38" fmla="*/ 26 w 59"/>
                <a:gd name="T39" fmla="*/ 59 h 62"/>
                <a:gd name="T40" fmla="*/ 30 w 59"/>
                <a:gd name="T41" fmla="*/ 55 h 62"/>
                <a:gd name="T42" fmla="*/ 35 w 59"/>
                <a:gd name="T43" fmla="*/ 52 h 62"/>
                <a:gd name="T44" fmla="*/ 40 w 59"/>
                <a:gd name="T45" fmla="*/ 50 h 62"/>
                <a:gd name="T46" fmla="*/ 42 w 59"/>
                <a:gd name="T47" fmla="*/ 48 h 62"/>
                <a:gd name="T48" fmla="*/ 45 w 59"/>
                <a:gd name="T49" fmla="*/ 48 h 62"/>
                <a:gd name="T50" fmla="*/ 47 w 59"/>
                <a:gd name="T51" fmla="*/ 48 h 62"/>
                <a:gd name="T52" fmla="*/ 47 w 59"/>
                <a:gd name="T53" fmla="*/ 45 h 62"/>
                <a:gd name="T54" fmla="*/ 49 w 59"/>
                <a:gd name="T55" fmla="*/ 43 h 62"/>
                <a:gd name="T56" fmla="*/ 52 w 59"/>
                <a:gd name="T57" fmla="*/ 40 h 62"/>
                <a:gd name="T58" fmla="*/ 54 w 59"/>
                <a:gd name="T59" fmla="*/ 40 h 62"/>
                <a:gd name="T60" fmla="*/ 56 w 59"/>
                <a:gd name="T61" fmla="*/ 38 h 62"/>
                <a:gd name="T62" fmla="*/ 56 w 59"/>
                <a:gd name="T63" fmla="*/ 36 h 62"/>
                <a:gd name="T64" fmla="*/ 59 w 59"/>
                <a:gd name="T65" fmla="*/ 33 h 62"/>
                <a:gd name="T66" fmla="*/ 59 w 59"/>
                <a:gd name="T67" fmla="*/ 31 h 62"/>
                <a:gd name="T68" fmla="*/ 59 w 59"/>
                <a:gd name="T69" fmla="*/ 29 h 62"/>
                <a:gd name="T70" fmla="*/ 59 w 59"/>
                <a:gd name="T71" fmla="*/ 24 h 62"/>
                <a:gd name="T72" fmla="*/ 59 w 59"/>
                <a:gd name="T73" fmla="*/ 19 h 62"/>
                <a:gd name="T74" fmla="*/ 56 w 59"/>
                <a:gd name="T75" fmla="*/ 19 h 62"/>
                <a:gd name="T76" fmla="*/ 54 w 59"/>
                <a:gd name="T77" fmla="*/ 14 h 62"/>
                <a:gd name="T78" fmla="*/ 52 w 59"/>
                <a:gd name="T79" fmla="*/ 10 h 62"/>
                <a:gd name="T80" fmla="*/ 47 w 59"/>
                <a:gd name="T81" fmla="*/ 5 h 62"/>
                <a:gd name="T82" fmla="*/ 45 w 59"/>
                <a:gd name="T83" fmla="*/ 5 h 62"/>
                <a:gd name="T84" fmla="*/ 42 w 59"/>
                <a:gd name="T85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62">
                  <a:moveTo>
                    <a:pt x="42" y="3"/>
                  </a:moveTo>
                  <a:lnTo>
                    <a:pt x="40" y="3"/>
                  </a:lnTo>
                  <a:lnTo>
                    <a:pt x="30" y="0"/>
                  </a:lnTo>
                  <a:lnTo>
                    <a:pt x="28" y="3"/>
                  </a:lnTo>
                  <a:lnTo>
                    <a:pt x="23" y="5"/>
                  </a:lnTo>
                  <a:lnTo>
                    <a:pt x="16" y="10"/>
                  </a:lnTo>
                  <a:lnTo>
                    <a:pt x="9" y="14"/>
                  </a:lnTo>
                  <a:lnTo>
                    <a:pt x="0" y="31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4" y="45"/>
                  </a:lnTo>
                  <a:lnTo>
                    <a:pt x="4" y="50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9" y="57"/>
                  </a:lnTo>
                  <a:lnTo>
                    <a:pt x="11" y="59"/>
                  </a:lnTo>
                  <a:lnTo>
                    <a:pt x="14" y="59"/>
                  </a:lnTo>
                  <a:lnTo>
                    <a:pt x="21" y="62"/>
                  </a:lnTo>
                  <a:lnTo>
                    <a:pt x="26" y="59"/>
                  </a:lnTo>
                  <a:lnTo>
                    <a:pt x="30" y="55"/>
                  </a:lnTo>
                  <a:lnTo>
                    <a:pt x="35" y="52"/>
                  </a:lnTo>
                  <a:lnTo>
                    <a:pt x="40" y="50"/>
                  </a:lnTo>
                  <a:lnTo>
                    <a:pt x="42" y="48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7" y="45"/>
                  </a:lnTo>
                  <a:lnTo>
                    <a:pt x="49" y="43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9" y="33"/>
                  </a:lnTo>
                  <a:lnTo>
                    <a:pt x="59" y="31"/>
                  </a:lnTo>
                  <a:lnTo>
                    <a:pt x="59" y="29"/>
                  </a:lnTo>
                  <a:lnTo>
                    <a:pt x="59" y="24"/>
                  </a:lnTo>
                  <a:lnTo>
                    <a:pt x="59" y="19"/>
                  </a:lnTo>
                  <a:lnTo>
                    <a:pt x="56" y="19"/>
                  </a:lnTo>
                  <a:lnTo>
                    <a:pt x="54" y="14"/>
                  </a:lnTo>
                  <a:lnTo>
                    <a:pt x="52" y="10"/>
                  </a:lnTo>
                  <a:lnTo>
                    <a:pt x="47" y="5"/>
                  </a:lnTo>
                  <a:lnTo>
                    <a:pt x="45" y="5"/>
                  </a:lnTo>
                  <a:lnTo>
                    <a:pt x="42" y="3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910"/>
            <p:cNvSpPr>
              <a:spLocks noEditPoints="1"/>
            </p:cNvSpPr>
            <p:nvPr/>
          </p:nvSpPr>
          <p:spPr bwMode="auto">
            <a:xfrm>
              <a:off x="6215063" y="3489326"/>
              <a:ext cx="79375" cy="44450"/>
            </a:xfrm>
            <a:custGeom>
              <a:avLst/>
              <a:gdLst>
                <a:gd name="T0" fmla="*/ 40 w 50"/>
                <a:gd name="T1" fmla="*/ 0 h 28"/>
                <a:gd name="T2" fmla="*/ 38 w 50"/>
                <a:gd name="T3" fmla="*/ 0 h 28"/>
                <a:gd name="T4" fmla="*/ 33 w 50"/>
                <a:gd name="T5" fmla="*/ 0 h 28"/>
                <a:gd name="T6" fmla="*/ 29 w 50"/>
                <a:gd name="T7" fmla="*/ 0 h 28"/>
                <a:gd name="T8" fmla="*/ 24 w 50"/>
                <a:gd name="T9" fmla="*/ 0 h 28"/>
                <a:gd name="T10" fmla="*/ 19 w 50"/>
                <a:gd name="T11" fmla="*/ 2 h 28"/>
                <a:gd name="T12" fmla="*/ 14 w 50"/>
                <a:gd name="T13" fmla="*/ 2 h 28"/>
                <a:gd name="T14" fmla="*/ 12 w 50"/>
                <a:gd name="T15" fmla="*/ 7 h 28"/>
                <a:gd name="T16" fmla="*/ 7 w 50"/>
                <a:gd name="T17" fmla="*/ 7 h 28"/>
                <a:gd name="T18" fmla="*/ 5 w 50"/>
                <a:gd name="T19" fmla="*/ 11 h 28"/>
                <a:gd name="T20" fmla="*/ 3 w 50"/>
                <a:gd name="T21" fmla="*/ 14 h 28"/>
                <a:gd name="T22" fmla="*/ 7 w 50"/>
                <a:gd name="T23" fmla="*/ 14 h 28"/>
                <a:gd name="T24" fmla="*/ 5 w 50"/>
                <a:gd name="T25" fmla="*/ 16 h 28"/>
                <a:gd name="T26" fmla="*/ 3 w 50"/>
                <a:gd name="T27" fmla="*/ 19 h 28"/>
                <a:gd name="T28" fmla="*/ 0 w 50"/>
                <a:gd name="T29" fmla="*/ 21 h 28"/>
                <a:gd name="T30" fmla="*/ 3 w 50"/>
                <a:gd name="T31" fmla="*/ 23 h 28"/>
                <a:gd name="T32" fmla="*/ 3 w 50"/>
                <a:gd name="T33" fmla="*/ 28 h 28"/>
                <a:gd name="T34" fmla="*/ 7 w 50"/>
                <a:gd name="T35" fmla="*/ 28 h 28"/>
                <a:gd name="T36" fmla="*/ 12 w 50"/>
                <a:gd name="T37" fmla="*/ 28 h 28"/>
                <a:gd name="T38" fmla="*/ 17 w 50"/>
                <a:gd name="T39" fmla="*/ 28 h 28"/>
                <a:gd name="T40" fmla="*/ 21 w 50"/>
                <a:gd name="T41" fmla="*/ 28 h 28"/>
                <a:gd name="T42" fmla="*/ 26 w 50"/>
                <a:gd name="T43" fmla="*/ 28 h 28"/>
                <a:gd name="T44" fmla="*/ 31 w 50"/>
                <a:gd name="T45" fmla="*/ 28 h 28"/>
                <a:gd name="T46" fmla="*/ 36 w 50"/>
                <a:gd name="T47" fmla="*/ 28 h 28"/>
                <a:gd name="T48" fmla="*/ 38 w 50"/>
                <a:gd name="T49" fmla="*/ 28 h 28"/>
                <a:gd name="T50" fmla="*/ 40 w 50"/>
                <a:gd name="T51" fmla="*/ 28 h 28"/>
                <a:gd name="T52" fmla="*/ 40 w 50"/>
                <a:gd name="T53" fmla="*/ 28 h 28"/>
                <a:gd name="T54" fmla="*/ 43 w 50"/>
                <a:gd name="T55" fmla="*/ 26 h 28"/>
                <a:gd name="T56" fmla="*/ 45 w 50"/>
                <a:gd name="T57" fmla="*/ 23 h 28"/>
                <a:gd name="T58" fmla="*/ 45 w 50"/>
                <a:gd name="T59" fmla="*/ 19 h 28"/>
                <a:gd name="T60" fmla="*/ 40 w 50"/>
                <a:gd name="T61" fmla="*/ 19 h 28"/>
                <a:gd name="T62" fmla="*/ 40 w 50"/>
                <a:gd name="T63" fmla="*/ 16 h 28"/>
                <a:gd name="T64" fmla="*/ 38 w 50"/>
                <a:gd name="T65" fmla="*/ 14 h 28"/>
                <a:gd name="T66" fmla="*/ 33 w 50"/>
                <a:gd name="T67" fmla="*/ 14 h 28"/>
                <a:gd name="T68" fmla="*/ 36 w 50"/>
                <a:gd name="T69" fmla="*/ 11 h 28"/>
                <a:gd name="T70" fmla="*/ 38 w 50"/>
                <a:gd name="T71" fmla="*/ 14 h 28"/>
                <a:gd name="T72" fmla="*/ 40 w 50"/>
                <a:gd name="T73" fmla="*/ 14 h 28"/>
                <a:gd name="T74" fmla="*/ 43 w 50"/>
                <a:gd name="T75" fmla="*/ 16 h 28"/>
                <a:gd name="T76" fmla="*/ 47 w 50"/>
                <a:gd name="T77" fmla="*/ 16 h 28"/>
                <a:gd name="T78" fmla="*/ 50 w 50"/>
                <a:gd name="T79" fmla="*/ 14 h 28"/>
                <a:gd name="T80" fmla="*/ 50 w 50"/>
                <a:gd name="T81" fmla="*/ 9 h 28"/>
                <a:gd name="T82" fmla="*/ 47 w 50"/>
                <a:gd name="T83" fmla="*/ 4 h 28"/>
                <a:gd name="T84" fmla="*/ 47 w 50"/>
                <a:gd name="T85" fmla="*/ 9 h 28"/>
                <a:gd name="T86" fmla="*/ 45 w 50"/>
                <a:gd name="T87" fmla="*/ 7 h 28"/>
                <a:gd name="T88" fmla="*/ 45 w 50"/>
                <a:gd name="T89" fmla="*/ 4 h 28"/>
                <a:gd name="T90" fmla="*/ 47 w 50"/>
                <a:gd name="T91" fmla="*/ 2 h 28"/>
                <a:gd name="T92" fmla="*/ 45 w 50"/>
                <a:gd name="T93" fmla="*/ 0 h 28"/>
                <a:gd name="T94" fmla="*/ 33 w 50"/>
                <a:gd name="T95" fmla="*/ 21 h 28"/>
                <a:gd name="T96" fmla="*/ 31 w 50"/>
                <a:gd name="T97" fmla="*/ 19 h 28"/>
                <a:gd name="T98" fmla="*/ 33 w 50"/>
                <a:gd name="T99" fmla="*/ 21 h 28"/>
                <a:gd name="T100" fmla="*/ 26 w 50"/>
                <a:gd name="T101" fmla="*/ 23 h 28"/>
                <a:gd name="T102" fmla="*/ 29 w 50"/>
                <a:gd name="T103" fmla="*/ 21 h 28"/>
                <a:gd name="T104" fmla="*/ 19 w 50"/>
                <a:gd name="T105" fmla="*/ 9 h 28"/>
                <a:gd name="T106" fmla="*/ 21 w 50"/>
                <a:gd name="T107" fmla="*/ 11 h 28"/>
                <a:gd name="T108" fmla="*/ 19 w 50"/>
                <a:gd name="T109" fmla="*/ 9 h 28"/>
                <a:gd name="T110" fmla="*/ 14 w 50"/>
                <a:gd name="T111" fmla="*/ 14 h 28"/>
                <a:gd name="T112" fmla="*/ 12 w 50"/>
                <a:gd name="T113" fmla="*/ 14 h 28"/>
                <a:gd name="T114" fmla="*/ 14 w 50"/>
                <a:gd name="T115" fmla="*/ 11 h 28"/>
                <a:gd name="T116" fmla="*/ 17 w 50"/>
                <a:gd name="T117" fmla="*/ 14 h 28"/>
                <a:gd name="T118" fmla="*/ 38 w 50"/>
                <a:gd name="T119" fmla="*/ 21 h 28"/>
                <a:gd name="T120" fmla="*/ 38 w 50"/>
                <a:gd name="T121" fmla="*/ 23 h 28"/>
                <a:gd name="T122" fmla="*/ 36 w 50"/>
                <a:gd name="T123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" h="28">
                  <a:moveTo>
                    <a:pt x="43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7" y="7"/>
                  </a:lnTo>
                  <a:lnTo>
                    <a:pt x="5" y="9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5" y="19"/>
                  </a:lnTo>
                  <a:lnTo>
                    <a:pt x="3" y="19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3" y="28"/>
                  </a:lnTo>
                  <a:lnTo>
                    <a:pt x="43" y="26"/>
                  </a:lnTo>
                  <a:lnTo>
                    <a:pt x="45" y="26"/>
                  </a:lnTo>
                  <a:lnTo>
                    <a:pt x="45" y="23"/>
                  </a:lnTo>
                  <a:lnTo>
                    <a:pt x="45" y="21"/>
                  </a:lnTo>
                  <a:lnTo>
                    <a:pt x="45" y="19"/>
                  </a:lnTo>
                  <a:lnTo>
                    <a:pt x="43" y="19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3" y="11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7" y="16"/>
                  </a:lnTo>
                  <a:lnTo>
                    <a:pt x="47" y="14"/>
                  </a:lnTo>
                  <a:lnTo>
                    <a:pt x="50" y="14"/>
                  </a:lnTo>
                  <a:lnTo>
                    <a:pt x="50" y="11"/>
                  </a:lnTo>
                  <a:lnTo>
                    <a:pt x="50" y="9"/>
                  </a:lnTo>
                  <a:lnTo>
                    <a:pt x="50" y="7"/>
                  </a:lnTo>
                  <a:lnTo>
                    <a:pt x="47" y="4"/>
                  </a:lnTo>
                  <a:lnTo>
                    <a:pt x="47" y="7"/>
                  </a:lnTo>
                  <a:lnTo>
                    <a:pt x="47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43" y="7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5" y="2"/>
                  </a:lnTo>
                  <a:lnTo>
                    <a:pt x="45" y="0"/>
                  </a:lnTo>
                  <a:lnTo>
                    <a:pt x="43" y="0"/>
                  </a:lnTo>
                  <a:close/>
                  <a:moveTo>
                    <a:pt x="33" y="21"/>
                  </a:moveTo>
                  <a:lnTo>
                    <a:pt x="31" y="21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3" y="21"/>
                  </a:lnTo>
                  <a:close/>
                  <a:moveTo>
                    <a:pt x="29" y="23"/>
                  </a:moveTo>
                  <a:lnTo>
                    <a:pt x="26" y="23"/>
                  </a:lnTo>
                  <a:lnTo>
                    <a:pt x="26" y="21"/>
                  </a:lnTo>
                  <a:lnTo>
                    <a:pt x="29" y="21"/>
                  </a:lnTo>
                  <a:lnTo>
                    <a:pt x="29" y="23"/>
                  </a:lnTo>
                  <a:close/>
                  <a:moveTo>
                    <a:pt x="19" y="9"/>
                  </a:moveTo>
                  <a:lnTo>
                    <a:pt x="21" y="9"/>
                  </a:lnTo>
                  <a:lnTo>
                    <a:pt x="21" y="11"/>
                  </a:lnTo>
                  <a:lnTo>
                    <a:pt x="19" y="11"/>
                  </a:lnTo>
                  <a:lnTo>
                    <a:pt x="19" y="9"/>
                  </a:lnTo>
                  <a:close/>
                  <a:moveTo>
                    <a:pt x="17" y="14"/>
                  </a:moveTo>
                  <a:lnTo>
                    <a:pt x="14" y="14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4" y="11"/>
                  </a:lnTo>
                  <a:lnTo>
                    <a:pt x="17" y="11"/>
                  </a:lnTo>
                  <a:lnTo>
                    <a:pt x="17" y="14"/>
                  </a:lnTo>
                  <a:close/>
                  <a:moveTo>
                    <a:pt x="36" y="19"/>
                  </a:moveTo>
                  <a:lnTo>
                    <a:pt x="38" y="21"/>
                  </a:lnTo>
                  <a:lnTo>
                    <a:pt x="40" y="23"/>
                  </a:lnTo>
                  <a:lnTo>
                    <a:pt x="38" y="23"/>
                  </a:lnTo>
                  <a:lnTo>
                    <a:pt x="38" y="21"/>
                  </a:lnTo>
                  <a:lnTo>
                    <a:pt x="36" y="21"/>
                  </a:lnTo>
                  <a:lnTo>
                    <a:pt x="36" y="19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1917"/>
            <p:cNvSpPr>
              <a:spLocks/>
            </p:cNvSpPr>
            <p:nvPr/>
          </p:nvSpPr>
          <p:spPr bwMode="auto">
            <a:xfrm>
              <a:off x="6110288" y="3533776"/>
              <a:ext cx="49212" cy="55563"/>
            </a:xfrm>
            <a:custGeom>
              <a:avLst/>
              <a:gdLst>
                <a:gd name="T0" fmla="*/ 26 w 31"/>
                <a:gd name="T1" fmla="*/ 5 h 35"/>
                <a:gd name="T2" fmla="*/ 24 w 31"/>
                <a:gd name="T3" fmla="*/ 5 h 35"/>
                <a:gd name="T4" fmla="*/ 21 w 31"/>
                <a:gd name="T5" fmla="*/ 2 h 35"/>
                <a:gd name="T6" fmla="*/ 19 w 31"/>
                <a:gd name="T7" fmla="*/ 2 h 35"/>
                <a:gd name="T8" fmla="*/ 17 w 31"/>
                <a:gd name="T9" fmla="*/ 0 h 35"/>
                <a:gd name="T10" fmla="*/ 14 w 31"/>
                <a:gd name="T11" fmla="*/ 0 h 35"/>
                <a:gd name="T12" fmla="*/ 12 w 31"/>
                <a:gd name="T13" fmla="*/ 0 h 35"/>
                <a:gd name="T14" fmla="*/ 12 w 31"/>
                <a:gd name="T15" fmla="*/ 0 h 35"/>
                <a:gd name="T16" fmla="*/ 10 w 31"/>
                <a:gd name="T17" fmla="*/ 0 h 35"/>
                <a:gd name="T18" fmla="*/ 5 w 31"/>
                <a:gd name="T19" fmla="*/ 0 h 35"/>
                <a:gd name="T20" fmla="*/ 2 w 31"/>
                <a:gd name="T21" fmla="*/ 0 h 35"/>
                <a:gd name="T22" fmla="*/ 2 w 31"/>
                <a:gd name="T23" fmla="*/ 0 h 35"/>
                <a:gd name="T24" fmla="*/ 0 w 31"/>
                <a:gd name="T25" fmla="*/ 0 h 35"/>
                <a:gd name="T26" fmla="*/ 0 w 31"/>
                <a:gd name="T27" fmla="*/ 2 h 35"/>
                <a:gd name="T28" fmla="*/ 0 w 31"/>
                <a:gd name="T29" fmla="*/ 5 h 35"/>
                <a:gd name="T30" fmla="*/ 0 w 31"/>
                <a:gd name="T31" fmla="*/ 7 h 35"/>
                <a:gd name="T32" fmla="*/ 0 w 31"/>
                <a:gd name="T33" fmla="*/ 9 h 35"/>
                <a:gd name="T34" fmla="*/ 0 w 31"/>
                <a:gd name="T35" fmla="*/ 12 h 35"/>
                <a:gd name="T36" fmla="*/ 0 w 31"/>
                <a:gd name="T37" fmla="*/ 14 h 35"/>
                <a:gd name="T38" fmla="*/ 2 w 31"/>
                <a:gd name="T39" fmla="*/ 14 h 35"/>
                <a:gd name="T40" fmla="*/ 2 w 31"/>
                <a:gd name="T41" fmla="*/ 17 h 35"/>
                <a:gd name="T42" fmla="*/ 5 w 31"/>
                <a:gd name="T43" fmla="*/ 17 h 35"/>
                <a:gd name="T44" fmla="*/ 5 w 31"/>
                <a:gd name="T45" fmla="*/ 19 h 35"/>
                <a:gd name="T46" fmla="*/ 7 w 31"/>
                <a:gd name="T47" fmla="*/ 19 h 35"/>
                <a:gd name="T48" fmla="*/ 7 w 31"/>
                <a:gd name="T49" fmla="*/ 21 h 35"/>
                <a:gd name="T50" fmla="*/ 10 w 31"/>
                <a:gd name="T51" fmla="*/ 21 h 35"/>
                <a:gd name="T52" fmla="*/ 10 w 31"/>
                <a:gd name="T53" fmla="*/ 24 h 35"/>
                <a:gd name="T54" fmla="*/ 10 w 31"/>
                <a:gd name="T55" fmla="*/ 26 h 35"/>
                <a:gd name="T56" fmla="*/ 12 w 31"/>
                <a:gd name="T57" fmla="*/ 26 h 35"/>
                <a:gd name="T58" fmla="*/ 12 w 31"/>
                <a:gd name="T59" fmla="*/ 28 h 35"/>
                <a:gd name="T60" fmla="*/ 14 w 31"/>
                <a:gd name="T61" fmla="*/ 28 h 35"/>
                <a:gd name="T62" fmla="*/ 14 w 31"/>
                <a:gd name="T63" fmla="*/ 31 h 35"/>
                <a:gd name="T64" fmla="*/ 17 w 31"/>
                <a:gd name="T65" fmla="*/ 31 h 35"/>
                <a:gd name="T66" fmla="*/ 17 w 31"/>
                <a:gd name="T67" fmla="*/ 33 h 35"/>
                <a:gd name="T68" fmla="*/ 19 w 31"/>
                <a:gd name="T69" fmla="*/ 33 h 35"/>
                <a:gd name="T70" fmla="*/ 19 w 31"/>
                <a:gd name="T71" fmla="*/ 35 h 35"/>
                <a:gd name="T72" fmla="*/ 21 w 31"/>
                <a:gd name="T73" fmla="*/ 35 h 35"/>
                <a:gd name="T74" fmla="*/ 21 w 31"/>
                <a:gd name="T75" fmla="*/ 33 h 35"/>
                <a:gd name="T76" fmla="*/ 24 w 31"/>
                <a:gd name="T77" fmla="*/ 33 h 35"/>
                <a:gd name="T78" fmla="*/ 26 w 31"/>
                <a:gd name="T79" fmla="*/ 33 h 35"/>
                <a:gd name="T80" fmla="*/ 28 w 31"/>
                <a:gd name="T81" fmla="*/ 33 h 35"/>
                <a:gd name="T82" fmla="*/ 28 w 31"/>
                <a:gd name="T83" fmla="*/ 31 h 35"/>
                <a:gd name="T84" fmla="*/ 28 w 31"/>
                <a:gd name="T85" fmla="*/ 28 h 35"/>
                <a:gd name="T86" fmla="*/ 28 w 31"/>
                <a:gd name="T87" fmla="*/ 26 h 35"/>
                <a:gd name="T88" fmla="*/ 31 w 31"/>
                <a:gd name="T89" fmla="*/ 26 h 35"/>
                <a:gd name="T90" fmla="*/ 31 w 31"/>
                <a:gd name="T91" fmla="*/ 24 h 35"/>
                <a:gd name="T92" fmla="*/ 31 w 31"/>
                <a:gd name="T93" fmla="*/ 21 h 35"/>
                <a:gd name="T94" fmla="*/ 31 w 31"/>
                <a:gd name="T95" fmla="*/ 19 h 35"/>
                <a:gd name="T96" fmla="*/ 31 w 31"/>
                <a:gd name="T97" fmla="*/ 17 h 35"/>
                <a:gd name="T98" fmla="*/ 31 w 31"/>
                <a:gd name="T99" fmla="*/ 14 h 35"/>
                <a:gd name="T100" fmla="*/ 31 w 31"/>
                <a:gd name="T101" fmla="*/ 12 h 35"/>
                <a:gd name="T102" fmla="*/ 31 w 31"/>
                <a:gd name="T103" fmla="*/ 9 h 35"/>
                <a:gd name="T104" fmla="*/ 31 w 31"/>
                <a:gd name="T105" fmla="*/ 7 h 35"/>
                <a:gd name="T106" fmla="*/ 28 w 31"/>
                <a:gd name="T107" fmla="*/ 7 h 35"/>
                <a:gd name="T108" fmla="*/ 28 w 31"/>
                <a:gd name="T109" fmla="*/ 5 h 35"/>
                <a:gd name="T110" fmla="*/ 26 w 31"/>
                <a:gd name="T111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" h="35">
                  <a:moveTo>
                    <a:pt x="26" y="5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4" y="31"/>
                  </a:lnTo>
                  <a:lnTo>
                    <a:pt x="17" y="31"/>
                  </a:lnTo>
                  <a:lnTo>
                    <a:pt x="17" y="33"/>
                  </a:lnTo>
                  <a:lnTo>
                    <a:pt x="19" y="33"/>
                  </a:lnTo>
                  <a:lnTo>
                    <a:pt x="19" y="35"/>
                  </a:lnTo>
                  <a:lnTo>
                    <a:pt x="21" y="35"/>
                  </a:lnTo>
                  <a:lnTo>
                    <a:pt x="21" y="33"/>
                  </a:lnTo>
                  <a:lnTo>
                    <a:pt x="24" y="33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1" y="17"/>
                  </a:lnTo>
                  <a:lnTo>
                    <a:pt x="31" y="14"/>
                  </a:lnTo>
                  <a:lnTo>
                    <a:pt x="31" y="12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28" y="7"/>
                  </a:lnTo>
                  <a:lnTo>
                    <a:pt x="28" y="5"/>
                  </a:lnTo>
                  <a:lnTo>
                    <a:pt x="26" y="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1921"/>
            <p:cNvSpPr>
              <a:spLocks/>
            </p:cNvSpPr>
            <p:nvPr/>
          </p:nvSpPr>
          <p:spPr bwMode="auto">
            <a:xfrm>
              <a:off x="6192838" y="3324226"/>
              <a:ext cx="85725" cy="115888"/>
            </a:xfrm>
            <a:custGeom>
              <a:avLst/>
              <a:gdLst>
                <a:gd name="T0" fmla="*/ 45 w 54"/>
                <a:gd name="T1" fmla="*/ 0 h 73"/>
                <a:gd name="T2" fmla="*/ 40 w 54"/>
                <a:gd name="T3" fmla="*/ 2 h 73"/>
                <a:gd name="T4" fmla="*/ 26 w 54"/>
                <a:gd name="T5" fmla="*/ 7 h 73"/>
                <a:gd name="T6" fmla="*/ 19 w 54"/>
                <a:gd name="T7" fmla="*/ 9 h 73"/>
                <a:gd name="T8" fmla="*/ 17 w 54"/>
                <a:gd name="T9" fmla="*/ 12 h 73"/>
                <a:gd name="T10" fmla="*/ 12 w 54"/>
                <a:gd name="T11" fmla="*/ 12 h 73"/>
                <a:gd name="T12" fmla="*/ 9 w 54"/>
                <a:gd name="T13" fmla="*/ 14 h 73"/>
                <a:gd name="T14" fmla="*/ 7 w 54"/>
                <a:gd name="T15" fmla="*/ 16 h 73"/>
                <a:gd name="T16" fmla="*/ 2 w 54"/>
                <a:gd name="T17" fmla="*/ 19 h 73"/>
                <a:gd name="T18" fmla="*/ 0 w 54"/>
                <a:gd name="T19" fmla="*/ 23 h 73"/>
                <a:gd name="T20" fmla="*/ 0 w 54"/>
                <a:gd name="T21" fmla="*/ 28 h 73"/>
                <a:gd name="T22" fmla="*/ 5 w 54"/>
                <a:gd name="T23" fmla="*/ 38 h 73"/>
                <a:gd name="T24" fmla="*/ 2 w 54"/>
                <a:gd name="T25" fmla="*/ 40 h 73"/>
                <a:gd name="T26" fmla="*/ 5 w 54"/>
                <a:gd name="T27" fmla="*/ 42 h 73"/>
                <a:gd name="T28" fmla="*/ 7 w 54"/>
                <a:gd name="T29" fmla="*/ 45 h 73"/>
                <a:gd name="T30" fmla="*/ 9 w 54"/>
                <a:gd name="T31" fmla="*/ 47 h 73"/>
                <a:gd name="T32" fmla="*/ 9 w 54"/>
                <a:gd name="T33" fmla="*/ 52 h 73"/>
                <a:gd name="T34" fmla="*/ 9 w 54"/>
                <a:gd name="T35" fmla="*/ 56 h 73"/>
                <a:gd name="T36" fmla="*/ 14 w 54"/>
                <a:gd name="T37" fmla="*/ 61 h 73"/>
                <a:gd name="T38" fmla="*/ 17 w 54"/>
                <a:gd name="T39" fmla="*/ 73 h 73"/>
                <a:gd name="T40" fmla="*/ 24 w 54"/>
                <a:gd name="T41" fmla="*/ 64 h 73"/>
                <a:gd name="T42" fmla="*/ 26 w 54"/>
                <a:gd name="T43" fmla="*/ 61 h 73"/>
                <a:gd name="T44" fmla="*/ 26 w 54"/>
                <a:gd name="T45" fmla="*/ 56 h 73"/>
                <a:gd name="T46" fmla="*/ 28 w 54"/>
                <a:gd name="T47" fmla="*/ 54 h 73"/>
                <a:gd name="T48" fmla="*/ 28 w 54"/>
                <a:gd name="T49" fmla="*/ 49 h 73"/>
                <a:gd name="T50" fmla="*/ 31 w 54"/>
                <a:gd name="T51" fmla="*/ 47 h 73"/>
                <a:gd name="T52" fmla="*/ 28 w 54"/>
                <a:gd name="T53" fmla="*/ 42 h 73"/>
                <a:gd name="T54" fmla="*/ 28 w 54"/>
                <a:gd name="T55" fmla="*/ 38 h 73"/>
                <a:gd name="T56" fmla="*/ 26 w 54"/>
                <a:gd name="T57" fmla="*/ 35 h 73"/>
                <a:gd name="T58" fmla="*/ 28 w 54"/>
                <a:gd name="T59" fmla="*/ 33 h 73"/>
                <a:gd name="T60" fmla="*/ 31 w 54"/>
                <a:gd name="T61" fmla="*/ 35 h 73"/>
                <a:gd name="T62" fmla="*/ 31 w 54"/>
                <a:gd name="T63" fmla="*/ 40 h 73"/>
                <a:gd name="T64" fmla="*/ 35 w 54"/>
                <a:gd name="T65" fmla="*/ 40 h 73"/>
                <a:gd name="T66" fmla="*/ 38 w 54"/>
                <a:gd name="T67" fmla="*/ 38 h 73"/>
                <a:gd name="T68" fmla="*/ 40 w 54"/>
                <a:gd name="T69" fmla="*/ 35 h 73"/>
                <a:gd name="T70" fmla="*/ 40 w 54"/>
                <a:gd name="T71" fmla="*/ 30 h 73"/>
                <a:gd name="T72" fmla="*/ 45 w 54"/>
                <a:gd name="T73" fmla="*/ 19 h 73"/>
                <a:gd name="T74" fmla="*/ 47 w 54"/>
                <a:gd name="T75" fmla="*/ 16 h 73"/>
                <a:gd name="T76" fmla="*/ 45 w 54"/>
                <a:gd name="T77" fmla="*/ 14 h 73"/>
                <a:gd name="T78" fmla="*/ 40 w 54"/>
                <a:gd name="T79" fmla="*/ 14 h 73"/>
                <a:gd name="T80" fmla="*/ 38 w 54"/>
                <a:gd name="T81" fmla="*/ 12 h 73"/>
                <a:gd name="T82" fmla="*/ 43 w 54"/>
                <a:gd name="T83" fmla="*/ 9 h 73"/>
                <a:gd name="T84" fmla="*/ 47 w 54"/>
                <a:gd name="T85" fmla="*/ 9 h 73"/>
                <a:gd name="T86" fmla="*/ 45 w 54"/>
                <a:gd name="T87" fmla="*/ 7 h 73"/>
                <a:gd name="T88" fmla="*/ 50 w 54"/>
                <a:gd name="T89" fmla="*/ 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4" h="73">
                  <a:moveTo>
                    <a:pt x="50" y="2"/>
                  </a:moveTo>
                  <a:lnTo>
                    <a:pt x="45" y="0"/>
                  </a:lnTo>
                  <a:lnTo>
                    <a:pt x="43" y="0"/>
                  </a:lnTo>
                  <a:lnTo>
                    <a:pt x="40" y="2"/>
                  </a:lnTo>
                  <a:lnTo>
                    <a:pt x="28" y="4"/>
                  </a:lnTo>
                  <a:lnTo>
                    <a:pt x="26" y="7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7" y="9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9" y="14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5" y="38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7" y="45"/>
                  </a:lnTo>
                  <a:lnTo>
                    <a:pt x="7" y="47"/>
                  </a:lnTo>
                  <a:lnTo>
                    <a:pt x="9" y="47"/>
                  </a:lnTo>
                  <a:lnTo>
                    <a:pt x="9" y="49"/>
                  </a:lnTo>
                  <a:lnTo>
                    <a:pt x="9" y="52"/>
                  </a:lnTo>
                  <a:lnTo>
                    <a:pt x="12" y="52"/>
                  </a:lnTo>
                  <a:lnTo>
                    <a:pt x="9" y="56"/>
                  </a:lnTo>
                  <a:lnTo>
                    <a:pt x="14" y="59"/>
                  </a:lnTo>
                  <a:lnTo>
                    <a:pt x="14" y="61"/>
                  </a:lnTo>
                  <a:lnTo>
                    <a:pt x="17" y="61"/>
                  </a:lnTo>
                  <a:lnTo>
                    <a:pt x="17" y="73"/>
                  </a:lnTo>
                  <a:lnTo>
                    <a:pt x="21" y="64"/>
                  </a:lnTo>
                  <a:lnTo>
                    <a:pt x="24" y="64"/>
                  </a:lnTo>
                  <a:lnTo>
                    <a:pt x="24" y="61"/>
                  </a:lnTo>
                  <a:lnTo>
                    <a:pt x="26" y="61"/>
                  </a:lnTo>
                  <a:lnTo>
                    <a:pt x="26" y="59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2"/>
                  </a:lnTo>
                  <a:lnTo>
                    <a:pt x="28" y="49"/>
                  </a:lnTo>
                  <a:lnTo>
                    <a:pt x="28" y="47"/>
                  </a:lnTo>
                  <a:lnTo>
                    <a:pt x="31" y="47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8" y="40"/>
                  </a:lnTo>
                  <a:lnTo>
                    <a:pt x="28" y="38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5"/>
                  </a:lnTo>
                  <a:lnTo>
                    <a:pt x="31" y="35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3" y="40"/>
                  </a:lnTo>
                  <a:lnTo>
                    <a:pt x="35" y="40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0" y="33"/>
                  </a:lnTo>
                  <a:lnTo>
                    <a:pt x="40" y="30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7" y="19"/>
                  </a:lnTo>
                  <a:lnTo>
                    <a:pt x="47" y="16"/>
                  </a:lnTo>
                  <a:lnTo>
                    <a:pt x="45" y="16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0" y="14"/>
                  </a:lnTo>
                  <a:lnTo>
                    <a:pt x="38" y="14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3" y="9"/>
                  </a:lnTo>
                  <a:lnTo>
                    <a:pt x="45" y="9"/>
                  </a:lnTo>
                  <a:lnTo>
                    <a:pt x="47" y="9"/>
                  </a:lnTo>
                  <a:lnTo>
                    <a:pt x="47" y="7"/>
                  </a:lnTo>
                  <a:lnTo>
                    <a:pt x="45" y="7"/>
                  </a:lnTo>
                  <a:lnTo>
                    <a:pt x="54" y="2"/>
                  </a:lnTo>
                  <a:lnTo>
                    <a:pt x="50" y="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949"/>
            <p:cNvSpPr>
              <a:spLocks/>
            </p:cNvSpPr>
            <p:nvPr/>
          </p:nvSpPr>
          <p:spPr bwMode="auto">
            <a:xfrm>
              <a:off x="6330950" y="3384551"/>
              <a:ext cx="106362" cy="111125"/>
            </a:xfrm>
            <a:custGeom>
              <a:avLst/>
              <a:gdLst>
                <a:gd name="T0" fmla="*/ 7 w 67"/>
                <a:gd name="T1" fmla="*/ 68 h 70"/>
                <a:gd name="T2" fmla="*/ 12 w 67"/>
                <a:gd name="T3" fmla="*/ 68 h 70"/>
                <a:gd name="T4" fmla="*/ 15 w 67"/>
                <a:gd name="T5" fmla="*/ 66 h 70"/>
                <a:gd name="T6" fmla="*/ 17 w 67"/>
                <a:gd name="T7" fmla="*/ 63 h 70"/>
                <a:gd name="T8" fmla="*/ 19 w 67"/>
                <a:gd name="T9" fmla="*/ 61 h 70"/>
                <a:gd name="T10" fmla="*/ 22 w 67"/>
                <a:gd name="T11" fmla="*/ 59 h 70"/>
                <a:gd name="T12" fmla="*/ 24 w 67"/>
                <a:gd name="T13" fmla="*/ 56 h 70"/>
                <a:gd name="T14" fmla="*/ 26 w 67"/>
                <a:gd name="T15" fmla="*/ 56 h 70"/>
                <a:gd name="T16" fmla="*/ 29 w 67"/>
                <a:gd name="T17" fmla="*/ 54 h 70"/>
                <a:gd name="T18" fmla="*/ 33 w 67"/>
                <a:gd name="T19" fmla="*/ 54 h 70"/>
                <a:gd name="T20" fmla="*/ 38 w 67"/>
                <a:gd name="T21" fmla="*/ 51 h 70"/>
                <a:gd name="T22" fmla="*/ 41 w 67"/>
                <a:gd name="T23" fmla="*/ 49 h 70"/>
                <a:gd name="T24" fmla="*/ 43 w 67"/>
                <a:gd name="T25" fmla="*/ 47 h 70"/>
                <a:gd name="T26" fmla="*/ 48 w 67"/>
                <a:gd name="T27" fmla="*/ 47 h 70"/>
                <a:gd name="T28" fmla="*/ 50 w 67"/>
                <a:gd name="T29" fmla="*/ 44 h 70"/>
                <a:gd name="T30" fmla="*/ 55 w 67"/>
                <a:gd name="T31" fmla="*/ 42 h 70"/>
                <a:gd name="T32" fmla="*/ 57 w 67"/>
                <a:gd name="T33" fmla="*/ 42 h 70"/>
                <a:gd name="T34" fmla="*/ 59 w 67"/>
                <a:gd name="T35" fmla="*/ 40 h 70"/>
                <a:gd name="T36" fmla="*/ 64 w 67"/>
                <a:gd name="T37" fmla="*/ 37 h 70"/>
                <a:gd name="T38" fmla="*/ 64 w 67"/>
                <a:gd name="T39" fmla="*/ 37 h 70"/>
                <a:gd name="T40" fmla="*/ 67 w 67"/>
                <a:gd name="T41" fmla="*/ 35 h 70"/>
                <a:gd name="T42" fmla="*/ 64 w 67"/>
                <a:gd name="T43" fmla="*/ 33 h 70"/>
                <a:gd name="T44" fmla="*/ 62 w 67"/>
                <a:gd name="T45" fmla="*/ 30 h 70"/>
                <a:gd name="T46" fmla="*/ 57 w 67"/>
                <a:gd name="T47" fmla="*/ 28 h 70"/>
                <a:gd name="T48" fmla="*/ 52 w 67"/>
                <a:gd name="T49" fmla="*/ 26 h 70"/>
                <a:gd name="T50" fmla="*/ 50 w 67"/>
                <a:gd name="T51" fmla="*/ 23 h 70"/>
                <a:gd name="T52" fmla="*/ 48 w 67"/>
                <a:gd name="T53" fmla="*/ 21 h 70"/>
                <a:gd name="T54" fmla="*/ 45 w 67"/>
                <a:gd name="T55" fmla="*/ 18 h 70"/>
                <a:gd name="T56" fmla="*/ 43 w 67"/>
                <a:gd name="T57" fmla="*/ 16 h 70"/>
                <a:gd name="T58" fmla="*/ 45 w 67"/>
                <a:gd name="T59" fmla="*/ 14 h 70"/>
                <a:gd name="T60" fmla="*/ 43 w 67"/>
                <a:gd name="T61" fmla="*/ 11 h 70"/>
                <a:gd name="T62" fmla="*/ 41 w 67"/>
                <a:gd name="T63" fmla="*/ 9 h 70"/>
                <a:gd name="T64" fmla="*/ 38 w 67"/>
                <a:gd name="T65" fmla="*/ 4 h 70"/>
                <a:gd name="T66" fmla="*/ 38 w 67"/>
                <a:gd name="T67" fmla="*/ 0 h 70"/>
                <a:gd name="T68" fmla="*/ 33 w 67"/>
                <a:gd name="T69" fmla="*/ 2 h 70"/>
                <a:gd name="T70" fmla="*/ 33 w 67"/>
                <a:gd name="T71" fmla="*/ 7 h 70"/>
                <a:gd name="T72" fmla="*/ 36 w 67"/>
                <a:gd name="T73" fmla="*/ 11 h 70"/>
                <a:gd name="T74" fmla="*/ 36 w 67"/>
                <a:gd name="T75" fmla="*/ 16 h 70"/>
                <a:gd name="T76" fmla="*/ 38 w 67"/>
                <a:gd name="T77" fmla="*/ 21 h 70"/>
                <a:gd name="T78" fmla="*/ 41 w 67"/>
                <a:gd name="T79" fmla="*/ 26 h 70"/>
                <a:gd name="T80" fmla="*/ 38 w 67"/>
                <a:gd name="T81" fmla="*/ 28 h 70"/>
                <a:gd name="T82" fmla="*/ 36 w 67"/>
                <a:gd name="T83" fmla="*/ 35 h 70"/>
                <a:gd name="T84" fmla="*/ 33 w 67"/>
                <a:gd name="T85" fmla="*/ 37 h 70"/>
                <a:gd name="T86" fmla="*/ 29 w 67"/>
                <a:gd name="T87" fmla="*/ 37 h 70"/>
                <a:gd name="T88" fmla="*/ 26 w 67"/>
                <a:gd name="T89" fmla="*/ 40 h 70"/>
                <a:gd name="T90" fmla="*/ 24 w 67"/>
                <a:gd name="T91" fmla="*/ 40 h 70"/>
                <a:gd name="T92" fmla="*/ 19 w 67"/>
                <a:gd name="T93" fmla="*/ 40 h 70"/>
                <a:gd name="T94" fmla="*/ 15 w 67"/>
                <a:gd name="T95" fmla="*/ 44 h 70"/>
                <a:gd name="T96" fmla="*/ 12 w 67"/>
                <a:gd name="T97" fmla="*/ 47 h 70"/>
                <a:gd name="T98" fmla="*/ 10 w 67"/>
                <a:gd name="T99" fmla="*/ 49 h 70"/>
                <a:gd name="T100" fmla="*/ 12 w 67"/>
                <a:gd name="T101" fmla="*/ 51 h 70"/>
                <a:gd name="T102" fmla="*/ 15 w 67"/>
                <a:gd name="T103" fmla="*/ 59 h 70"/>
                <a:gd name="T104" fmla="*/ 12 w 67"/>
                <a:gd name="T105" fmla="*/ 61 h 70"/>
                <a:gd name="T106" fmla="*/ 7 w 67"/>
                <a:gd name="T107" fmla="*/ 61 h 70"/>
                <a:gd name="T108" fmla="*/ 3 w 67"/>
                <a:gd name="T109" fmla="*/ 61 h 70"/>
                <a:gd name="T110" fmla="*/ 0 w 67"/>
                <a:gd name="T111" fmla="*/ 61 h 70"/>
                <a:gd name="T112" fmla="*/ 3 w 67"/>
                <a:gd name="T113" fmla="*/ 66 h 70"/>
                <a:gd name="T114" fmla="*/ 5 w 67"/>
                <a:gd name="T115" fmla="*/ 68 h 70"/>
                <a:gd name="T116" fmla="*/ 7 w 67"/>
                <a:gd name="T1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" h="70">
                  <a:moveTo>
                    <a:pt x="7" y="70"/>
                  </a:moveTo>
                  <a:lnTo>
                    <a:pt x="7" y="68"/>
                  </a:lnTo>
                  <a:lnTo>
                    <a:pt x="10" y="68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5" y="66"/>
                  </a:lnTo>
                  <a:lnTo>
                    <a:pt x="15" y="63"/>
                  </a:lnTo>
                  <a:lnTo>
                    <a:pt x="17" y="63"/>
                  </a:lnTo>
                  <a:lnTo>
                    <a:pt x="17" y="61"/>
                  </a:lnTo>
                  <a:lnTo>
                    <a:pt x="19" y="61"/>
                  </a:lnTo>
                  <a:lnTo>
                    <a:pt x="19" y="59"/>
                  </a:lnTo>
                  <a:lnTo>
                    <a:pt x="22" y="59"/>
                  </a:lnTo>
                  <a:lnTo>
                    <a:pt x="24" y="59"/>
                  </a:lnTo>
                  <a:lnTo>
                    <a:pt x="24" y="56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4"/>
                  </a:lnTo>
                  <a:lnTo>
                    <a:pt x="29" y="54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6" y="51"/>
                  </a:lnTo>
                  <a:lnTo>
                    <a:pt x="38" y="51"/>
                  </a:lnTo>
                  <a:lnTo>
                    <a:pt x="38" y="49"/>
                  </a:lnTo>
                  <a:lnTo>
                    <a:pt x="41" y="49"/>
                  </a:lnTo>
                  <a:lnTo>
                    <a:pt x="41" y="47"/>
                  </a:lnTo>
                  <a:lnTo>
                    <a:pt x="43" y="47"/>
                  </a:lnTo>
                  <a:lnTo>
                    <a:pt x="45" y="47"/>
                  </a:lnTo>
                  <a:lnTo>
                    <a:pt x="48" y="47"/>
                  </a:lnTo>
                  <a:lnTo>
                    <a:pt x="50" y="47"/>
                  </a:lnTo>
                  <a:lnTo>
                    <a:pt x="50" y="44"/>
                  </a:lnTo>
                  <a:lnTo>
                    <a:pt x="52" y="44"/>
                  </a:lnTo>
                  <a:lnTo>
                    <a:pt x="55" y="42"/>
                  </a:lnTo>
                  <a:lnTo>
                    <a:pt x="55" y="44"/>
                  </a:lnTo>
                  <a:lnTo>
                    <a:pt x="57" y="42"/>
                  </a:lnTo>
                  <a:lnTo>
                    <a:pt x="59" y="42"/>
                  </a:lnTo>
                  <a:lnTo>
                    <a:pt x="59" y="40"/>
                  </a:lnTo>
                  <a:lnTo>
                    <a:pt x="62" y="40"/>
                  </a:lnTo>
                  <a:lnTo>
                    <a:pt x="64" y="37"/>
                  </a:lnTo>
                  <a:lnTo>
                    <a:pt x="67" y="37"/>
                  </a:lnTo>
                  <a:lnTo>
                    <a:pt x="64" y="37"/>
                  </a:lnTo>
                  <a:lnTo>
                    <a:pt x="67" y="37"/>
                  </a:lnTo>
                  <a:lnTo>
                    <a:pt x="67" y="35"/>
                  </a:lnTo>
                  <a:lnTo>
                    <a:pt x="67" y="33"/>
                  </a:lnTo>
                  <a:lnTo>
                    <a:pt x="64" y="33"/>
                  </a:lnTo>
                  <a:lnTo>
                    <a:pt x="64" y="30"/>
                  </a:lnTo>
                  <a:lnTo>
                    <a:pt x="62" y="30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50" y="23"/>
                  </a:lnTo>
                  <a:lnTo>
                    <a:pt x="48" y="23"/>
                  </a:lnTo>
                  <a:lnTo>
                    <a:pt x="48" y="21"/>
                  </a:lnTo>
                  <a:lnTo>
                    <a:pt x="45" y="21"/>
                  </a:lnTo>
                  <a:lnTo>
                    <a:pt x="45" y="18"/>
                  </a:lnTo>
                  <a:lnTo>
                    <a:pt x="43" y="18"/>
                  </a:lnTo>
                  <a:lnTo>
                    <a:pt x="43" y="16"/>
                  </a:lnTo>
                  <a:lnTo>
                    <a:pt x="45" y="16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41" y="9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2"/>
                  </a:lnTo>
                  <a:lnTo>
                    <a:pt x="31" y="4"/>
                  </a:lnTo>
                  <a:lnTo>
                    <a:pt x="33" y="7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6" y="21"/>
                  </a:lnTo>
                  <a:lnTo>
                    <a:pt x="38" y="21"/>
                  </a:lnTo>
                  <a:lnTo>
                    <a:pt x="41" y="23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38" y="28"/>
                  </a:lnTo>
                  <a:lnTo>
                    <a:pt x="38" y="33"/>
                  </a:lnTo>
                  <a:lnTo>
                    <a:pt x="36" y="35"/>
                  </a:lnTo>
                  <a:lnTo>
                    <a:pt x="36" y="37"/>
                  </a:lnTo>
                  <a:lnTo>
                    <a:pt x="33" y="37"/>
                  </a:lnTo>
                  <a:lnTo>
                    <a:pt x="31" y="37"/>
                  </a:lnTo>
                  <a:lnTo>
                    <a:pt x="29" y="37"/>
                  </a:lnTo>
                  <a:lnTo>
                    <a:pt x="26" y="37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19" y="40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2" y="44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2" y="51"/>
                  </a:lnTo>
                  <a:lnTo>
                    <a:pt x="12" y="54"/>
                  </a:lnTo>
                  <a:lnTo>
                    <a:pt x="15" y="59"/>
                  </a:lnTo>
                  <a:lnTo>
                    <a:pt x="12" y="59"/>
                  </a:lnTo>
                  <a:lnTo>
                    <a:pt x="12" y="61"/>
                  </a:lnTo>
                  <a:lnTo>
                    <a:pt x="10" y="61"/>
                  </a:lnTo>
                  <a:lnTo>
                    <a:pt x="7" y="61"/>
                  </a:lnTo>
                  <a:lnTo>
                    <a:pt x="5" y="61"/>
                  </a:lnTo>
                  <a:lnTo>
                    <a:pt x="3" y="61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3" y="63"/>
                  </a:lnTo>
                  <a:lnTo>
                    <a:pt x="3" y="66"/>
                  </a:lnTo>
                  <a:lnTo>
                    <a:pt x="3" y="68"/>
                  </a:lnTo>
                  <a:lnTo>
                    <a:pt x="5" y="68"/>
                  </a:lnTo>
                  <a:lnTo>
                    <a:pt x="5" y="70"/>
                  </a:lnTo>
                  <a:lnTo>
                    <a:pt x="7" y="7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1959"/>
            <p:cNvSpPr>
              <a:spLocks/>
            </p:cNvSpPr>
            <p:nvPr/>
          </p:nvSpPr>
          <p:spPr bwMode="auto">
            <a:xfrm>
              <a:off x="6530975" y="3376613"/>
              <a:ext cx="36512" cy="55563"/>
            </a:xfrm>
            <a:custGeom>
              <a:avLst/>
              <a:gdLst>
                <a:gd name="T0" fmla="*/ 23 w 23"/>
                <a:gd name="T1" fmla="*/ 35 h 35"/>
                <a:gd name="T2" fmla="*/ 18 w 23"/>
                <a:gd name="T3" fmla="*/ 0 h 35"/>
                <a:gd name="T4" fmla="*/ 11 w 23"/>
                <a:gd name="T5" fmla="*/ 0 h 35"/>
                <a:gd name="T6" fmla="*/ 0 w 23"/>
                <a:gd name="T7" fmla="*/ 31 h 35"/>
                <a:gd name="T8" fmla="*/ 14 w 23"/>
                <a:gd name="T9" fmla="*/ 33 h 35"/>
                <a:gd name="T10" fmla="*/ 23 w 23"/>
                <a:gd name="T1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35">
                  <a:moveTo>
                    <a:pt x="23" y="35"/>
                  </a:moveTo>
                  <a:lnTo>
                    <a:pt x="18" y="0"/>
                  </a:lnTo>
                  <a:lnTo>
                    <a:pt x="11" y="0"/>
                  </a:lnTo>
                  <a:lnTo>
                    <a:pt x="0" y="31"/>
                  </a:lnTo>
                  <a:lnTo>
                    <a:pt x="14" y="33"/>
                  </a:lnTo>
                  <a:lnTo>
                    <a:pt x="23" y="3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1545"/>
            <p:cNvSpPr>
              <a:spLocks/>
            </p:cNvSpPr>
            <p:nvPr/>
          </p:nvSpPr>
          <p:spPr bwMode="auto">
            <a:xfrm>
              <a:off x="5780088" y="3206751"/>
              <a:ext cx="52388" cy="60325"/>
            </a:xfrm>
            <a:custGeom>
              <a:avLst/>
              <a:gdLst>
                <a:gd name="T0" fmla="*/ 26 w 33"/>
                <a:gd name="T1" fmla="*/ 3 h 38"/>
                <a:gd name="T2" fmla="*/ 24 w 33"/>
                <a:gd name="T3" fmla="*/ 0 h 38"/>
                <a:gd name="T4" fmla="*/ 21 w 33"/>
                <a:gd name="T5" fmla="*/ 0 h 38"/>
                <a:gd name="T6" fmla="*/ 19 w 33"/>
                <a:gd name="T7" fmla="*/ 0 h 38"/>
                <a:gd name="T8" fmla="*/ 17 w 33"/>
                <a:gd name="T9" fmla="*/ 0 h 38"/>
                <a:gd name="T10" fmla="*/ 14 w 33"/>
                <a:gd name="T11" fmla="*/ 3 h 38"/>
                <a:gd name="T12" fmla="*/ 12 w 33"/>
                <a:gd name="T13" fmla="*/ 3 h 38"/>
                <a:gd name="T14" fmla="*/ 12 w 33"/>
                <a:gd name="T15" fmla="*/ 5 h 38"/>
                <a:gd name="T16" fmla="*/ 12 w 33"/>
                <a:gd name="T17" fmla="*/ 8 h 38"/>
                <a:gd name="T18" fmla="*/ 10 w 33"/>
                <a:gd name="T19" fmla="*/ 8 h 38"/>
                <a:gd name="T20" fmla="*/ 10 w 33"/>
                <a:gd name="T21" fmla="*/ 10 h 38"/>
                <a:gd name="T22" fmla="*/ 10 w 33"/>
                <a:gd name="T23" fmla="*/ 12 h 38"/>
                <a:gd name="T24" fmla="*/ 10 w 33"/>
                <a:gd name="T25" fmla="*/ 15 h 38"/>
                <a:gd name="T26" fmla="*/ 7 w 33"/>
                <a:gd name="T27" fmla="*/ 15 h 38"/>
                <a:gd name="T28" fmla="*/ 7 w 33"/>
                <a:gd name="T29" fmla="*/ 17 h 38"/>
                <a:gd name="T30" fmla="*/ 7 w 33"/>
                <a:gd name="T31" fmla="*/ 19 h 38"/>
                <a:gd name="T32" fmla="*/ 7 w 33"/>
                <a:gd name="T33" fmla="*/ 22 h 38"/>
                <a:gd name="T34" fmla="*/ 5 w 33"/>
                <a:gd name="T35" fmla="*/ 22 h 38"/>
                <a:gd name="T36" fmla="*/ 5 w 33"/>
                <a:gd name="T37" fmla="*/ 24 h 38"/>
                <a:gd name="T38" fmla="*/ 3 w 33"/>
                <a:gd name="T39" fmla="*/ 24 h 38"/>
                <a:gd name="T40" fmla="*/ 3 w 33"/>
                <a:gd name="T41" fmla="*/ 26 h 38"/>
                <a:gd name="T42" fmla="*/ 0 w 33"/>
                <a:gd name="T43" fmla="*/ 29 h 38"/>
                <a:gd name="T44" fmla="*/ 0 w 33"/>
                <a:gd name="T45" fmla="*/ 31 h 38"/>
                <a:gd name="T46" fmla="*/ 0 w 33"/>
                <a:gd name="T47" fmla="*/ 34 h 38"/>
                <a:gd name="T48" fmla="*/ 0 w 33"/>
                <a:gd name="T49" fmla="*/ 36 h 38"/>
                <a:gd name="T50" fmla="*/ 0 w 33"/>
                <a:gd name="T51" fmla="*/ 36 h 38"/>
                <a:gd name="T52" fmla="*/ 0 w 33"/>
                <a:gd name="T53" fmla="*/ 38 h 38"/>
                <a:gd name="T54" fmla="*/ 3 w 33"/>
                <a:gd name="T55" fmla="*/ 38 h 38"/>
                <a:gd name="T56" fmla="*/ 5 w 33"/>
                <a:gd name="T57" fmla="*/ 38 h 38"/>
                <a:gd name="T58" fmla="*/ 7 w 33"/>
                <a:gd name="T59" fmla="*/ 38 h 38"/>
                <a:gd name="T60" fmla="*/ 7 w 33"/>
                <a:gd name="T61" fmla="*/ 36 h 38"/>
                <a:gd name="T62" fmla="*/ 10 w 33"/>
                <a:gd name="T63" fmla="*/ 36 h 38"/>
                <a:gd name="T64" fmla="*/ 12 w 33"/>
                <a:gd name="T65" fmla="*/ 36 h 38"/>
                <a:gd name="T66" fmla="*/ 14 w 33"/>
                <a:gd name="T67" fmla="*/ 36 h 38"/>
                <a:gd name="T68" fmla="*/ 14 w 33"/>
                <a:gd name="T69" fmla="*/ 34 h 38"/>
                <a:gd name="T70" fmla="*/ 14 w 33"/>
                <a:gd name="T71" fmla="*/ 31 h 38"/>
                <a:gd name="T72" fmla="*/ 17 w 33"/>
                <a:gd name="T73" fmla="*/ 31 h 38"/>
                <a:gd name="T74" fmla="*/ 17 w 33"/>
                <a:gd name="T75" fmla="*/ 29 h 38"/>
                <a:gd name="T76" fmla="*/ 19 w 33"/>
                <a:gd name="T77" fmla="*/ 29 h 38"/>
                <a:gd name="T78" fmla="*/ 19 w 33"/>
                <a:gd name="T79" fmla="*/ 26 h 38"/>
                <a:gd name="T80" fmla="*/ 21 w 33"/>
                <a:gd name="T81" fmla="*/ 26 h 38"/>
                <a:gd name="T82" fmla="*/ 21 w 33"/>
                <a:gd name="T83" fmla="*/ 24 h 38"/>
                <a:gd name="T84" fmla="*/ 21 w 33"/>
                <a:gd name="T85" fmla="*/ 22 h 38"/>
                <a:gd name="T86" fmla="*/ 24 w 33"/>
                <a:gd name="T87" fmla="*/ 22 h 38"/>
                <a:gd name="T88" fmla="*/ 26 w 33"/>
                <a:gd name="T89" fmla="*/ 22 h 38"/>
                <a:gd name="T90" fmla="*/ 26 w 33"/>
                <a:gd name="T91" fmla="*/ 19 h 38"/>
                <a:gd name="T92" fmla="*/ 29 w 33"/>
                <a:gd name="T93" fmla="*/ 19 h 38"/>
                <a:gd name="T94" fmla="*/ 31 w 33"/>
                <a:gd name="T95" fmla="*/ 19 h 38"/>
                <a:gd name="T96" fmla="*/ 31 w 33"/>
                <a:gd name="T97" fmla="*/ 17 h 38"/>
                <a:gd name="T98" fmla="*/ 33 w 33"/>
                <a:gd name="T99" fmla="*/ 12 h 38"/>
                <a:gd name="T100" fmla="*/ 31 w 33"/>
                <a:gd name="T101" fmla="*/ 10 h 38"/>
                <a:gd name="T102" fmla="*/ 31 w 33"/>
                <a:gd name="T103" fmla="*/ 10 h 38"/>
                <a:gd name="T104" fmla="*/ 29 w 33"/>
                <a:gd name="T105" fmla="*/ 10 h 38"/>
                <a:gd name="T106" fmla="*/ 29 w 33"/>
                <a:gd name="T107" fmla="*/ 8 h 38"/>
                <a:gd name="T108" fmla="*/ 26 w 33"/>
                <a:gd name="T109" fmla="*/ 8 h 38"/>
                <a:gd name="T110" fmla="*/ 26 w 33"/>
                <a:gd name="T111" fmla="*/ 5 h 38"/>
                <a:gd name="T112" fmla="*/ 26 w 33"/>
                <a:gd name="T113" fmla="*/ 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" h="38">
                  <a:moveTo>
                    <a:pt x="26" y="3"/>
                  </a:moveTo>
                  <a:lnTo>
                    <a:pt x="24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5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4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3" y="38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1"/>
                  </a:lnTo>
                  <a:lnTo>
                    <a:pt x="17" y="31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4" y="22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9" y="19"/>
                  </a:lnTo>
                  <a:lnTo>
                    <a:pt x="31" y="19"/>
                  </a:lnTo>
                  <a:lnTo>
                    <a:pt x="31" y="17"/>
                  </a:lnTo>
                  <a:lnTo>
                    <a:pt x="33" y="12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29" y="10"/>
                  </a:lnTo>
                  <a:lnTo>
                    <a:pt x="29" y="8"/>
                  </a:lnTo>
                  <a:lnTo>
                    <a:pt x="26" y="8"/>
                  </a:lnTo>
                  <a:lnTo>
                    <a:pt x="26" y="5"/>
                  </a:lnTo>
                  <a:lnTo>
                    <a:pt x="26" y="3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2" name="Freeform 1554"/>
            <p:cNvSpPr>
              <a:spLocks/>
            </p:cNvSpPr>
            <p:nvPr/>
          </p:nvSpPr>
          <p:spPr bwMode="auto">
            <a:xfrm>
              <a:off x="5719763" y="3454401"/>
              <a:ext cx="68263" cy="52388"/>
            </a:xfrm>
            <a:custGeom>
              <a:avLst/>
              <a:gdLst>
                <a:gd name="T0" fmla="*/ 43 w 43"/>
                <a:gd name="T1" fmla="*/ 15 h 33"/>
                <a:gd name="T2" fmla="*/ 38 w 43"/>
                <a:gd name="T3" fmla="*/ 15 h 33"/>
                <a:gd name="T4" fmla="*/ 41 w 43"/>
                <a:gd name="T5" fmla="*/ 12 h 33"/>
                <a:gd name="T6" fmla="*/ 38 w 43"/>
                <a:gd name="T7" fmla="*/ 10 h 33"/>
                <a:gd name="T8" fmla="*/ 41 w 43"/>
                <a:gd name="T9" fmla="*/ 7 h 33"/>
                <a:gd name="T10" fmla="*/ 41 w 43"/>
                <a:gd name="T11" fmla="*/ 3 h 33"/>
                <a:gd name="T12" fmla="*/ 38 w 43"/>
                <a:gd name="T13" fmla="*/ 0 h 33"/>
                <a:gd name="T14" fmla="*/ 33 w 43"/>
                <a:gd name="T15" fmla="*/ 0 h 33"/>
                <a:gd name="T16" fmla="*/ 31 w 43"/>
                <a:gd name="T17" fmla="*/ 3 h 33"/>
                <a:gd name="T18" fmla="*/ 29 w 43"/>
                <a:gd name="T19" fmla="*/ 3 h 33"/>
                <a:gd name="T20" fmla="*/ 26 w 43"/>
                <a:gd name="T21" fmla="*/ 5 h 33"/>
                <a:gd name="T22" fmla="*/ 29 w 43"/>
                <a:gd name="T23" fmla="*/ 7 h 33"/>
                <a:gd name="T24" fmla="*/ 26 w 43"/>
                <a:gd name="T25" fmla="*/ 10 h 33"/>
                <a:gd name="T26" fmla="*/ 24 w 43"/>
                <a:gd name="T27" fmla="*/ 7 h 33"/>
                <a:gd name="T28" fmla="*/ 26 w 43"/>
                <a:gd name="T29" fmla="*/ 12 h 33"/>
                <a:gd name="T30" fmla="*/ 22 w 43"/>
                <a:gd name="T31" fmla="*/ 12 h 33"/>
                <a:gd name="T32" fmla="*/ 19 w 43"/>
                <a:gd name="T33" fmla="*/ 15 h 33"/>
                <a:gd name="T34" fmla="*/ 17 w 43"/>
                <a:gd name="T35" fmla="*/ 12 h 33"/>
                <a:gd name="T36" fmla="*/ 12 w 43"/>
                <a:gd name="T37" fmla="*/ 15 h 33"/>
                <a:gd name="T38" fmla="*/ 10 w 43"/>
                <a:gd name="T39" fmla="*/ 15 h 33"/>
                <a:gd name="T40" fmla="*/ 7 w 43"/>
                <a:gd name="T41" fmla="*/ 12 h 33"/>
                <a:gd name="T42" fmla="*/ 5 w 43"/>
                <a:gd name="T43" fmla="*/ 10 h 33"/>
                <a:gd name="T44" fmla="*/ 3 w 43"/>
                <a:gd name="T45" fmla="*/ 7 h 33"/>
                <a:gd name="T46" fmla="*/ 0 w 43"/>
                <a:gd name="T47" fmla="*/ 10 h 33"/>
                <a:gd name="T48" fmla="*/ 3 w 43"/>
                <a:gd name="T49" fmla="*/ 12 h 33"/>
                <a:gd name="T50" fmla="*/ 5 w 43"/>
                <a:gd name="T51" fmla="*/ 15 h 33"/>
                <a:gd name="T52" fmla="*/ 7 w 43"/>
                <a:gd name="T53" fmla="*/ 17 h 33"/>
                <a:gd name="T54" fmla="*/ 5 w 43"/>
                <a:gd name="T55" fmla="*/ 22 h 33"/>
                <a:gd name="T56" fmla="*/ 10 w 43"/>
                <a:gd name="T57" fmla="*/ 22 h 33"/>
                <a:gd name="T58" fmla="*/ 12 w 43"/>
                <a:gd name="T59" fmla="*/ 26 h 33"/>
                <a:gd name="T60" fmla="*/ 10 w 43"/>
                <a:gd name="T61" fmla="*/ 31 h 33"/>
                <a:gd name="T62" fmla="*/ 12 w 43"/>
                <a:gd name="T63" fmla="*/ 33 h 33"/>
                <a:gd name="T64" fmla="*/ 12 w 43"/>
                <a:gd name="T65" fmla="*/ 31 h 33"/>
                <a:gd name="T66" fmla="*/ 15 w 43"/>
                <a:gd name="T67" fmla="*/ 29 h 33"/>
                <a:gd name="T68" fmla="*/ 17 w 43"/>
                <a:gd name="T69" fmla="*/ 26 h 33"/>
                <a:gd name="T70" fmla="*/ 22 w 43"/>
                <a:gd name="T71" fmla="*/ 26 h 33"/>
                <a:gd name="T72" fmla="*/ 24 w 43"/>
                <a:gd name="T73" fmla="*/ 24 h 33"/>
                <a:gd name="T74" fmla="*/ 29 w 43"/>
                <a:gd name="T75" fmla="*/ 24 h 33"/>
                <a:gd name="T76" fmla="*/ 29 w 43"/>
                <a:gd name="T77" fmla="*/ 19 h 33"/>
                <a:gd name="T78" fmla="*/ 33 w 43"/>
                <a:gd name="T79" fmla="*/ 19 h 33"/>
                <a:gd name="T80" fmla="*/ 36 w 43"/>
                <a:gd name="T81" fmla="*/ 17 h 33"/>
                <a:gd name="T82" fmla="*/ 41 w 43"/>
                <a:gd name="T83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33">
                  <a:moveTo>
                    <a:pt x="43" y="17"/>
                  </a:moveTo>
                  <a:lnTo>
                    <a:pt x="43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8" y="12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38" y="10"/>
                  </a:lnTo>
                  <a:lnTo>
                    <a:pt x="38" y="7"/>
                  </a:lnTo>
                  <a:lnTo>
                    <a:pt x="41" y="7"/>
                  </a:lnTo>
                  <a:lnTo>
                    <a:pt x="41" y="5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9" y="5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29" y="10"/>
                  </a:lnTo>
                  <a:lnTo>
                    <a:pt x="26" y="10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10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17" y="15"/>
                  </a:lnTo>
                  <a:lnTo>
                    <a:pt x="17" y="12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7" y="15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5" y="22"/>
                  </a:lnTo>
                  <a:lnTo>
                    <a:pt x="7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1"/>
                  </a:lnTo>
                  <a:lnTo>
                    <a:pt x="12" y="29"/>
                  </a:lnTo>
                  <a:lnTo>
                    <a:pt x="15" y="29"/>
                  </a:lnTo>
                  <a:lnTo>
                    <a:pt x="17" y="29"/>
                  </a:lnTo>
                  <a:lnTo>
                    <a:pt x="17" y="26"/>
                  </a:lnTo>
                  <a:lnTo>
                    <a:pt x="19" y="26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29" y="19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6" y="17"/>
                  </a:lnTo>
                  <a:lnTo>
                    <a:pt x="38" y="17"/>
                  </a:lnTo>
                  <a:lnTo>
                    <a:pt x="41" y="17"/>
                  </a:lnTo>
                  <a:lnTo>
                    <a:pt x="43" y="17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1564"/>
            <p:cNvSpPr>
              <a:spLocks/>
            </p:cNvSpPr>
            <p:nvPr/>
          </p:nvSpPr>
          <p:spPr bwMode="auto">
            <a:xfrm>
              <a:off x="5702301" y="3252788"/>
              <a:ext cx="63500" cy="36513"/>
            </a:xfrm>
            <a:custGeom>
              <a:avLst/>
              <a:gdLst>
                <a:gd name="T0" fmla="*/ 0 w 40"/>
                <a:gd name="T1" fmla="*/ 16 h 23"/>
                <a:gd name="T2" fmla="*/ 0 w 40"/>
                <a:gd name="T3" fmla="*/ 19 h 23"/>
                <a:gd name="T4" fmla="*/ 0 w 40"/>
                <a:gd name="T5" fmla="*/ 21 h 23"/>
                <a:gd name="T6" fmla="*/ 2 w 40"/>
                <a:gd name="T7" fmla="*/ 21 h 23"/>
                <a:gd name="T8" fmla="*/ 2 w 40"/>
                <a:gd name="T9" fmla="*/ 23 h 23"/>
                <a:gd name="T10" fmla="*/ 4 w 40"/>
                <a:gd name="T11" fmla="*/ 23 h 23"/>
                <a:gd name="T12" fmla="*/ 7 w 40"/>
                <a:gd name="T13" fmla="*/ 23 h 23"/>
                <a:gd name="T14" fmla="*/ 9 w 40"/>
                <a:gd name="T15" fmla="*/ 23 h 23"/>
                <a:gd name="T16" fmla="*/ 11 w 40"/>
                <a:gd name="T17" fmla="*/ 23 h 23"/>
                <a:gd name="T18" fmla="*/ 14 w 40"/>
                <a:gd name="T19" fmla="*/ 23 h 23"/>
                <a:gd name="T20" fmla="*/ 16 w 40"/>
                <a:gd name="T21" fmla="*/ 23 h 23"/>
                <a:gd name="T22" fmla="*/ 18 w 40"/>
                <a:gd name="T23" fmla="*/ 23 h 23"/>
                <a:gd name="T24" fmla="*/ 18 w 40"/>
                <a:gd name="T25" fmla="*/ 21 h 23"/>
                <a:gd name="T26" fmla="*/ 21 w 40"/>
                <a:gd name="T27" fmla="*/ 21 h 23"/>
                <a:gd name="T28" fmla="*/ 23 w 40"/>
                <a:gd name="T29" fmla="*/ 21 h 23"/>
                <a:gd name="T30" fmla="*/ 23 w 40"/>
                <a:gd name="T31" fmla="*/ 19 h 23"/>
                <a:gd name="T32" fmla="*/ 23 w 40"/>
                <a:gd name="T33" fmla="*/ 19 h 23"/>
                <a:gd name="T34" fmla="*/ 26 w 40"/>
                <a:gd name="T35" fmla="*/ 19 h 23"/>
                <a:gd name="T36" fmla="*/ 26 w 40"/>
                <a:gd name="T37" fmla="*/ 16 h 23"/>
                <a:gd name="T38" fmla="*/ 28 w 40"/>
                <a:gd name="T39" fmla="*/ 16 h 23"/>
                <a:gd name="T40" fmla="*/ 30 w 40"/>
                <a:gd name="T41" fmla="*/ 19 h 23"/>
                <a:gd name="T42" fmla="*/ 33 w 40"/>
                <a:gd name="T43" fmla="*/ 19 h 23"/>
                <a:gd name="T44" fmla="*/ 33 w 40"/>
                <a:gd name="T45" fmla="*/ 21 h 23"/>
                <a:gd name="T46" fmla="*/ 35 w 40"/>
                <a:gd name="T47" fmla="*/ 21 h 23"/>
                <a:gd name="T48" fmla="*/ 37 w 40"/>
                <a:gd name="T49" fmla="*/ 19 h 23"/>
                <a:gd name="T50" fmla="*/ 40 w 40"/>
                <a:gd name="T51" fmla="*/ 19 h 23"/>
                <a:gd name="T52" fmla="*/ 40 w 40"/>
                <a:gd name="T53" fmla="*/ 16 h 23"/>
                <a:gd name="T54" fmla="*/ 37 w 40"/>
                <a:gd name="T55" fmla="*/ 16 h 23"/>
                <a:gd name="T56" fmla="*/ 35 w 40"/>
                <a:gd name="T57" fmla="*/ 16 h 23"/>
                <a:gd name="T58" fmla="*/ 33 w 40"/>
                <a:gd name="T59" fmla="*/ 14 h 23"/>
                <a:gd name="T60" fmla="*/ 33 w 40"/>
                <a:gd name="T61" fmla="*/ 12 h 23"/>
                <a:gd name="T62" fmla="*/ 30 w 40"/>
                <a:gd name="T63" fmla="*/ 12 h 23"/>
                <a:gd name="T64" fmla="*/ 30 w 40"/>
                <a:gd name="T65" fmla="*/ 9 h 23"/>
                <a:gd name="T66" fmla="*/ 33 w 40"/>
                <a:gd name="T67" fmla="*/ 7 h 23"/>
                <a:gd name="T68" fmla="*/ 33 w 40"/>
                <a:gd name="T69" fmla="*/ 7 h 23"/>
                <a:gd name="T70" fmla="*/ 35 w 40"/>
                <a:gd name="T71" fmla="*/ 7 h 23"/>
                <a:gd name="T72" fmla="*/ 35 w 40"/>
                <a:gd name="T73" fmla="*/ 5 h 23"/>
                <a:gd name="T74" fmla="*/ 35 w 40"/>
                <a:gd name="T75" fmla="*/ 2 h 23"/>
                <a:gd name="T76" fmla="*/ 33 w 40"/>
                <a:gd name="T77" fmla="*/ 2 h 23"/>
                <a:gd name="T78" fmla="*/ 30 w 40"/>
                <a:gd name="T79" fmla="*/ 2 h 23"/>
                <a:gd name="T80" fmla="*/ 30 w 40"/>
                <a:gd name="T81" fmla="*/ 0 h 23"/>
                <a:gd name="T82" fmla="*/ 28 w 40"/>
                <a:gd name="T83" fmla="*/ 0 h 23"/>
                <a:gd name="T84" fmla="*/ 26 w 40"/>
                <a:gd name="T85" fmla="*/ 0 h 23"/>
                <a:gd name="T86" fmla="*/ 26 w 40"/>
                <a:gd name="T87" fmla="*/ 2 h 23"/>
                <a:gd name="T88" fmla="*/ 23 w 40"/>
                <a:gd name="T89" fmla="*/ 2 h 23"/>
                <a:gd name="T90" fmla="*/ 23 w 40"/>
                <a:gd name="T91" fmla="*/ 2 h 23"/>
                <a:gd name="T92" fmla="*/ 21 w 40"/>
                <a:gd name="T93" fmla="*/ 2 h 23"/>
                <a:gd name="T94" fmla="*/ 21 w 40"/>
                <a:gd name="T95" fmla="*/ 5 h 23"/>
                <a:gd name="T96" fmla="*/ 18 w 40"/>
                <a:gd name="T97" fmla="*/ 5 h 23"/>
                <a:gd name="T98" fmla="*/ 18 w 40"/>
                <a:gd name="T99" fmla="*/ 7 h 23"/>
                <a:gd name="T100" fmla="*/ 16 w 40"/>
                <a:gd name="T101" fmla="*/ 7 h 23"/>
                <a:gd name="T102" fmla="*/ 7 w 40"/>
                <a:gd name="T103" fmla="*/ 7 h 23"/>
                <a:gd name="T104" fmla="*/ 4 w 40"/>
                <a:gd name="T105" fmla="*/ 7 h 23"/>
                <a:gd name="T106" fmla="*/ 4 w 40"/>
                <a:gd name="T107" fmla="*/ 7 h 23"/>
                <a:gd name="T108" fmla="*/ 2 w 40"/>
                <a:gd name="T109" fmla="*/ 7 h 23"/>
                <a:gd name="T110" fmla="*/ 2 w 40"/>
                <a:gd name="T111" fmla="*/ 9 h 23"/>
                <a:gd name="T112" fmla="*/ 2 w 40"/>
                <a:gd name="T113" fmla="*/ 12 h 23"/>
                <a:gd name="T114" fmla="*/ 0 w 40"/>
                <a:gd name="T115" fmla="*/ 12 h 23"/>
                <a:gd name="T116" fmla="*/ 2 w 40"/>
                <a:gd name="T117" fmla="*/ 14 h 23"/>
                <a:gd name="T118" fmla="*/ 2 w 40"/>
                <a:gd name="T119" fmla="*/ 16 h 23"/>
                <a:gd name="T120" fmla="*/ 0 w 40"/>
                <a:gd name="T121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" h="23">
                  <a:moveTo>
                    <a:pt x="0" y="16"/>
                  </a:moveTo>
                  <a:lnTo>
                    <a:pt x="0" y="19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4" y="23"/>
                  </a:lnTo>
                  <a:lnTo>
                    <a:pt x="7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8" y="23"/>
                  </a:lnTo>
                  <a:lnTo>
                    <a:pt x="18" y="21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30" y="19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5" y="21"/>
                  </a:lnTo>
                  <a:lnTo>
                    <a:pt x="37" y="19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37" y="16"/>
                  </a:lnTo>
                  <a:lnTo>
                    <a:pt x="35" y="16"/>
                  </a:lnTo>
                  <a:lnTo>
                    <a:pt x="33" y="14"/>
                  </a:lnTo>
                  <a:lnTo>
                    <a:pt x="33" y="12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35" y="2"/>
                  </a:lnTo>
                  <a:lnTo>
                    <a:pt x="33" y="2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18" y="5"/>
                  </a:lnTo>
                  <a:lnTo>
                    <a:pt x="18" y="7"/>
                  </a:lnTo>
                  <a:lnTo>
                    <a:pt x="16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1913"/>
            <p:cNvSpPr>
              <a:spLocks/>
            </p:cNvSpPr>
            <p:nvPr/>
          </p:nvSpPr>
          <p:spPr bwMode="auto">
            <a:xfrm>
              <a:off x="5840413" y="3597276"/>
              <a:ext cx="115887" cy="79375"/>
            </a:xfrm>
            <a:custGeom>
              <a:avLst/>
              <a:gdLst>
                <a:gd name="T0" fmla="*/ 43 w 73"/>
                <a:gd name="T1" fmla="*/ 47 h 50"/>
                <a:gd name="T2" fmla="*/ 45 w 73"/>
                <a:gd name="T3" fmla="*/ 47 h 50"/>
                <a:gd name="T4" fmla="*/ 47 w 73"/>
                <a:gd name="T5" fmla="*/ 47 h 50"/>
                <a:gd name="T6" fmla="*/ 50 w 73"/>
                <a:gd name="T7" fmla="*/ 47 h 50"/>
                <a:gd name="T8" fmla="*/ 50 w 73"/>
                <a:gd name="T9" fmla="*/ 47 h 50"/>
                <a:gd name="T10" fmla="*/ 52 w 73"/>
                <a:gd name="T11" fmla="*/ 50 h 50"/>
                <a:gd name="T12" fmla="*/ 54 w 73"/>
                <a:gd name="T13" fmla="*/ 50 h 50"/>
                <a:gd name="T14" fmla="*/ 57 w 73"/>
                <a:gd name="T15" fmla="*/ 50 h 50"/>
                <a:gd name="T16" fmla="*/ 59 w 73"/>
                <a:gd name="T17" fmla="*/ 50 h 50"/>
                <a:gd name="T18" fmla="*/ 73 w 73"/>
                <a:gd name="T19" fmla="*/ 36 h 50"/>
                <a:gd name="T20" fmla="*/ 68 w 73"/>
                <a:gd name="T21" fmla="*/ 24 h 50"/>
                <a:gd name="T22" fmla="*/ 57 w 73"/>
                <a:gd name="T23" fmla="*/ 21 h 50"/>
                <a:gd name="T24" fmla="*/ 54 w 73"/>
                <a:gd name="T25" fmla="*/ 21 h 50"/>
                <a:gd name="T26" fmla="*/ 52 w 73"/>
                <a:gd name="T27" fmla="*/ 19 h 50"/>
                <a:gd name="T28" fmla="*/ 52 w 73"/>
                <a:gd name="T29" fmla="*/ 17 h 50"/>
                <a:gd name="T30" fmla="*/ 50 w 73"/>
                <a:gd name="T31" fmla="*/ 17 h 50"/>
                <a:gd name="T32" fmla="*/ 50 w 73"/>
                <a:gd name="T33" fmla="*/ 17 h 50"/>
                <a:gd name="T34" fmla="*/ 47 w 73"/>
                <a:gd name="T35" fmla="*/ 14 h 50"/>
                <a:gd name="T36" fmla="*/ 45 w 73"/>
                <a:gd name="T37" fmla="*/ 12 h 50"/>
                <a:gd name="T38" fmla="*/ 43 w 73"/>
                <a:gd name="T39" fmla="*/ 10 h 50"/>
                <a:gd name="T40" fmla="*/ 38 w 73"/>
                <a:gd name="T41" fmla="*/ 5 h 50"/>
                <a:gd name="T42" fmla="*/ 19 w 73"/>
                <a:gd name="T43" fmla="*/ 0 h 50"/>
                <a:gd name="T44" fmla="*/ 17 w 73"/>
                <a:gd name="T45" fmla="*/ 3 h 50"/>
                <a:gd name="T46" fmla="*/ 0 w 73"/>
                <a:gd name="T47" fmla="*/ 14 h 50"/>
                <a:gd name="T48" fmla="*/ 0 w 73"/>
                <a:gd name="T49" fmla="*/ 24 h 50"/>
                <a:gd name="T50" fmla="*/ 2 w 73"/>
                <a:gd name="T51" fmla="*/ 24 h 50"/>
                <a:gd name="T52" fmla="*/ 5 w 73"/>
                <a:gd name="T53" fmla="*/ 24 h 50"/>
                <a:gd name="T54" fmla="*/ 5 w 73"/>
                <a:gd name="T55" fmla="*/ 26 h 50"/>
                <a:gd name="T56" fmla="*/ 7 w 73"/>
                <a:gd name="T57" fmla="*/ 26 h 50"/>
                <a:gd name="T58" fmla="*/ 7 w 73"/>
                <a:gd name="T59" fmla="*/ 29 h 50"/>
                <a:gd name="T60" fmla="*/ 9 w 73"/>
                <a:gd name="T61" fmla="*/ 31 h 50"/>
                <a:gd name="T62" fmla="*/ 12 w 73"/>
                <a:gd name="T63" fmla="*/ 31 h 50"/>
                <a:gd name="T64" fmla="*/ 14 w 73"/>
                <a:gd name="T65" fmla="*/ 33 h 50"/>
                <a:gd name="T66" fmla="*/ 17 w 73"/>
                <a:gd name="T67" fmla="*/ 36 h 50"/>
                <a:gd name="T68" fmla="*/ 19 w 73"/>
                <a:gd name="T69" fmla="*/ 36 h 50"/>
                <a:gd name="T70" fmla="*/ 21 w 73"/>
                <a:gd name="T71" fmla="*/ 36 h 50"/>
                <a:gd name="T72" fmla="*/ 24 w 73"/>
                <a:gd name="T73" fmla="*/ 36 h 50"/>
                <a:gd name="T74" fmla="*/ 24 w 73"/>
                <a:gd name="T75" fmla="*/ 38 h 50"/>
                <a:gd name="T76" fmla="*/ 26 w 73"/>
                <a:gd name="T77" fmla="*/ 38 h 50"/>
                <a:gd name="T78" fmla="*/ 28 w 73"/>
                <a:gd name="T79" fmla="*/ 40 h 50"/>
                <a:gd name="T80" fmla="*/ 31 w 73"/>
                <a:gd name="T81" fmla="*/ 40 h 50"/>
                <a:gd name="T82" fmla="*/ 31 w 73"/>
                <a:gd name="T83" fmla="*/ 38 h 50"/>
                <a:gd name="T84" fmla="*/ 28 w 73"/>
                <a:gd name="T85" fmla="*/ 38 h 50"/>
                <a:gd name="T86" fmla="*/ 28 w 73"/>
                <a:gd name="T87" fmla="*/ 36 h 50"/>
                <a:gd name="T88" fmla="*/ 33 w 73"/>
                <a:gd name="T89" fmla="*/ 40 h 50"/>
                <a:gd name="T90" fmla="*/ 33 w 73"/>
                <a:gd name="T91" fmla="*/ 43 h 50"/>
                <a:gd name="T92" fmla="*/ 35 w 73"/>
                <a:gd name="T93" fmla="*/ 43 h 50"/>
                <a:gd name="T94" fmla="*/ 38 w 73"/>
                <a:gd name="T95" fmla="*/ 43 h 50"/>
                <a:gd name="T96" fmla="*/ 38 w 73"/>
                <a:gd name="T97" fmla="*/ 45 h 50"/>
                <a:gd name="T98" fmla="*/ 40 w 73"/>
                <a:gd name="T99" fmla="*/ 45 h 50"/>
                <a:gd name="T100" fmla="*/ 40 w 73"/>
                <a:gd name="T101" fmla="*/ 47 h 50"/>
                <a:gd name="T102" fmla="*/ 43 w 73"/>
                <a:gd name="T103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" h="50">
                  <a:moveTo>
                    <a:pt x="43" y="47"/>
                  </a:moveTo>
                  <a:lnTo>
                    <a:pt x="45" y="47"/>
                  </a:lnTo>
                  <a:lnTo>
                    <a:pt x="47" y="47"/>
                  </a:lnTo>
                  <a:lnTo>
                    <a:pt x="50" y="47"/>
                  </a:lnTo>
                  <a:lnTo>
                    <a:pt x="50" y="47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7" y="50"/>
                  </a:lnTo>
                  <a:lnTo>
                    <a:pt x="59" y="50"/>
                  </a:lnTo>
                  <a:lnTo>
                    <a:pt x="73" y="36"/>
                  </a:lnTo>
                  <a:lnTo>
                    <a:pt x="68" y="24"/>
                  </a:lnTo>
                  <a:lnTo>
                    <a:pt x="57" y="21"/>
                  </a:lnTo>
                  <a:lnTo>
                    <a:pt x="54" y="21"/>
                  </a:lnTo>
                  <a:lnTo>
                    <a:pt x="52" y="19"/>
                  </a:lnTo>
                  <a:lnTo>
                    <a:pt x="52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47" y="14"/>
                  </a:lnTo>
                  <a:lnTo>
                    <a:pt x="45" y="12"/>
                  </a:lnTo>
                  <a:lnTo>
                    <a:pt x="43" y="10"/>
                  </a:lnTo>
                  <a:lnTo>
                    <a:pt x="38" y="5"/>
                  </a:lnTo>
                  <a:lnTo>
                    <a:pt x="19" y="0"/>
                  </a:lnTo>
                  <a:lnTo>
                    <a:pt x="17" y="3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9" y="31"/>
                  </a:lnTo>
                  <a:lnTo>
                    <a:pt x="12" y="31"/>
                  </a:lnTo>
                  <a:lnTo>
                    <a:pt x="14" y="33"/>
                  </a:lnTo>
                  <a:lnTo>
                    <a:pt x="17" y="36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4" y="36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8" y="40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33" y="40"/>
                  </a:lnTo>
                  <a:lnTo>
                    <a:pt x="33" y="43"/>
                  </a:lnTo>
                  <a:lnTo>
                    <a:pt x="35" y="43"/>
                  </a:lnTo>
                  <a:lnTo>
                    <a:pt x="38" y="43"/>
                  </a:lnTo>
                  <a:lnTo>
                    <a:pt x="38" y="45"/>
                  </a:lnTo>
                  <a:lnTo>
                    <a:pt x="40" y="45"/>
                  </a:lnTo>
                  <a:lnTo>
                    <a:pt x="40" y="47"/>
                  </a:lnTo>
                  <a:lnTo>
                    <a:pt x="43" y="47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1557"/>
            <p:cNvSpPr>
              <a:spLocks/>
            </p:cNvSpPr>
            <p:nvPr/>
          </p:nvSpPr>
          <p:spPr bwMode="auto">
            <a:xfrm>
              <a:off x="5562601" y="3473451"/>
              <a:ext cx="30163" cy="57150"/>
            </a:xfrm>
            <a:custGeom>
              <a:avLst/>
              <a:gdLst>
                <a:gd name="T0" fmla="*/ 7 w 19"/>
                <a:gd name="T1" fmla="*/ 0 h 36"/>
                <a:gd name="T2" fmla="*/ 0 w 19"/>
                <a:gd name="T3" fmla="*/ 0 h 36"/>
                <a:gd name="T4" fmla="*/ 0 w 19"/>
                <a:gd name="T5" fmla="*/ 7 h 36"/>
                <a:gd name="T6" fmla="*/ 3 w 19"/>
                <a:gd name="T7" fmla="*/ 14 h 36"/>
                <a:gd name="T8" fmla="*/ 12 w 19"/>
                <a:gd name="T9" fmla="*/ 26 h 36"/>
                <a:gd name="T10" fmla="*/ 12 w 19"/>
                <a:gd name="T11" fmla="*/ 36 h 36"/>
                <a:gd name="T12" fmla="*/ 19 w 19"/>
                <a:gd name="T13" fmla="*/ 24 h 36"/>
                <a:gd name="T14" fmla="*/ 12 w 19"/>
                <a:gd name="T15" fmla="*/ 10 h 36"/>
                <a:gd name="T16" fmla="*/ 12 w 19"/>
                <a:gd name="T17" fmla="*/ 5 h 36"/>
                <a:gd name="T18" fmla="*/ 7 w 19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36">
                  <a:moveTo>
                    <a:pt x="7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3" y="14"/>
                  </a:lnTo>
                  <a:lnTo>
                    <a:pt x="12" y="26"/>
                  </a:lnTo>
                  <a:lnTo>
                    <a:pt x="12" y="36"/>
                  </a:lnTo>
                  <a:lnTo>
                    <a:pt x="19" y="24"/>
                  </a:lnTo>
                  <a:lnTo>
                    <a:pt x="12" y="10"/>
                  </a:lnTo>
                  <a:lnTo>
                    <a:pt x="12" y="5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1561"/>
            <p:cNvSpPr>
              <a:spLocks/>
            </p:cNvSpPr>
            <p:nvPr/>
          </p:nvSpPr>
          <p:spPr bwMode="auto">
            <a:xfrm>
              <a:off x="5754688" y="3354388"/>
              <a:ext cx="41275" cy="25400"/>
            </a:xfrm>
            <a:custGeom>
              <a:avLst/>
              <a:gdLst>
                <a:gd name="T0" fmla="*/ 9 w 26"/>
                <a:gd name="T1" fmla="*/ 0 h 16"/>
                <a:gd name="T2" fmla="*/ 7 w 26"/>
                <a:gd name="T3" fmla="*/ 0 h 16"/>
                <a:gd name="T4" fmla="*/ 4 w 26"/>
                <a:gd name="T5" fmla="*/ 0 h 16"/>
                <a:gd name="T6" fmla="*/ 4 w 26"/>
                <a:gd name="T7" fmla="*/ 0 h 16"/>
                <a:gd name="T8" fmla="*/ 2 w 26"/>
                <a:gd name="T9" fmla="*/ 0 h 16"/>
                <a:gd name="T10" fmla="*/ 2 w 26"/>
                <a:gd name="T11" fmla="*/ 2 h 16"/>
                <a:gd name="T12" fmla="*/ 4 w 26"/>
                <a:gd name="T13" fmla="*/ 2 h 16"/>
                <a:gd name="T14" fmla="*/ 4 w 26"/>
                <a:gd name="T15" fmla="*/ 4 h 16"/>
                <a:gd name="T16" fmla="*/ 7 w 26"/>
                <a:gd name="T17" fmla="*/ 4 h 16"/>
                <a:gd name="T18" fmla="*/ 7 w 26"/>
                <a:gd name="T19" fmla="*/ 7 h 16"/>
                <a:gd name="T20" fmla="*/ 9 w 26"/>
                <a:gd name="T21" fmla="*/ 7 h 16"/>
                <a:gd name="T22" fmla="*/ 9 w 26"/>
                <a:gd name="T23" fmla="*/ 9 h 16"/>
                <a:gd name="T24" fmla="*/ 7 w 26"/>
                <a:gd name="T25" fmla="*/ 9 h 16"/>
                <a:gd name="T26" fmla="*/ 7 w 26"/>
                <a:gd name="T27" fmla="*/ 11 h 16"/>
                <a:gd name="T28" fmla="*/ 7 w 26"/>
                <a:gd name="T29" fmla="*/ 14 h 16"/>
                <a:gd name="T30" fmla="*/ 4 w 26"/>
                <a:gd name="T31" fmla="*/ 14 h 16"/>
                <a:gd name="T32" fmla="*/ 2 w 26"/>
                <a:gd name="T33" fmla="*/ 14 h 16"/>
                <a:gd name="T34" fmla="*/ 0 w 26"/>
                <a:gd name="T35" fmla="*/ 16 h 16"/>
                <a:gd name="T36" fmla="*/ 2 w 26"/>
                <a:gd name="T37" fmla="*/ 16 h 16"/>
                <a:gd name="T38" fmla="*/ 4 w 26"/>
                <a:gd name="T39" fmla="*/ 16 h 16"/>
                <a:gd name="T40" fmla="*/ 7 w 26"/>
                <a:gd name="T41" fmla="*/ 16 h 16"/>
                <a:gd name="T42" fmla="*/ 9 w 26"/>
                <a:gd name="T43" fmla="*/ 16 h 16"/>
                <a:gd name="T44" fmla="*/ 11 w 26"/>
                <a:gd name="T45" fmla="*/ 16 h 16"/>
                <a:gd name="T46" fmla="*/ 11 w 26"/>
                <a:gd name="T47" fmla="*/ 14 h 16"/>
                <a:gd name="T48" fmla="*/ 14 w 26"/>
                <a:gd name="T49" fmla="*/ 14 h 16"/>
                <a:gd name="T50" fmla="*/ 16 w 26"/>
                <a:gd name="T51" fmla="*/ 14 h 16"/>
                <a:gd name="T52" fmla="*/ 14 w 26"/>
                <a:gd name="T53" fmla="*/ 11 h 16"/>
                <a:gd name="T54" fmla="*/ 16 w 26"/>
                <a:gd name="T55" fmla="*/ 11 h 16"/>
                <a:gd name="T56" fmla="*/ 16 w 26"/>
                <a:gd name="T57" fmla="*/ 9 h 16"/>
                <a:gd name="T58" fmla="*/ 19 w 26"/>
                <a:gd name="T59" fmla="*/ 9 h 16"/>
                <a:gd name="T60" fmla="*/ 21 w 26"/>
                <a:gd name="T61" fmla="*/ 9 h 16"/>
                <a:gd name="T62" fmla="*/ 21 w 26"/>
                <a:gd name="T63" fmla="*/ 7 h 16"/>
                <a:gd name="T64" fmla="*/ 23 w 26"/>
                <a:gd name="T65" fmla="*/ 7 h 16"/>
                <a:gd name="T66" fmla="*/ 23 w 26"/>
                <a:gd name="T67" fmla="*/ 4 h 16"/>
                <a:gd name="T68" fmla="*/ 26 w 26"/>
                <a:gd name="T69" fmla="*/ 4 h 16"/>
                <a:gd name="T70" fmla="*/ 26 w 26"/>
                <a:gd name="T71" fmla="*/ 2 h 16"/>
                <a:gd name="T72" fmla="*/ 23 w 26"/>
                <a:gd name="T73" fmla="*/ 2 h 16"/>
                <a:gd name="T74" fmla="*/ 21 w 26"/>
                <a:gd name="T75" fmla="*/ 2 h 16"/>
                <a:gd name="T76" fmla="*/ 19 w 26"/>
                <a:gd name="T77" fmla="*/ 2 h 16"/>
                <a:gd name="T78" fmla="*/ 19 w 26"/>
                <a:gd name="T79" fmla="*/ 0 h 16"/>
                <a:gd name="T80" fmla="*/ 16 w 26"/>
                <a:gd name="T81" fmla="*/ 0 h 16"/>
                <a:gd name="T82" fmla="*/ 14 w 26"/>
                <a:gd name="T83" fmla="*/ 0 h 16"/>
                <a:gd name="T84" fmla="*/ 11 w 26"/>
                <a:gd name="T85" fmla="*/ 0 h 16"/>
                <a:gd name="T86" fmla="*/ 9 w 26"/>
                <a:gd name="T8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" h="16">
                  <a:moveTo>
                    <a:pt x="9" y="0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7" y="11"/>
                  </a:lnTo>
                  <a:lnTo>
                    <a:pt x="7" y="14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4" y="11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9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1563"/>
            <p:cNvSpPr>
              <a:spLocks/>
            </p:cNvSpPr>
            <p:nvPr/>
          </p:nvSpPr>
          <p:spPr bwMode="auto">
            <a:xfrm>
              <a:off x="5708651" y="3365501"/>
              <a:ext cx="38100" cy="22225"/>
            </a:xfrm>
            <a:custGeom>
              <a:avLst/>
              <a:gdLst>
                <a:gd name="T0" fmla="*/ 19 w 24"/>
                <a:gd name="T1" fmla="*/ 7 h 14"/>
                <a:gd name="T2" fmla="*/ 19 w 24"/>
                <a:gd name="T3" fmla="*/ 7 h 14"/>
                <a:gd name="T4" fmla="*/ 19 w 24"/>
                <a:gd name="T5" fmla="*/ 4 h 14"/>
                <a:gd name="T6" fmla="*/ 19 w 24"/>
                <a:gd name="T7" fmla="*/ 2 h 14"/>
                <a:gd name="T8" fmla="*/ 17 w 24"/>
                <a:gd name="T9" fmla="*/ 2 h 14"/>
                <a:gd name="T10" fmla="*/ 17 w 24"/>
                <a:gd name="T11" fmla="*/ 0 h 14"/>
                <a:gd name="T12" fmla="*/ 14 w 24"/>
                <a:gd name="T13" fmla="*/ 0 h 14"/>
                <a:gd name="T14" fmla="*/ 12 w 24"/>
                <a:gd name="T15" fmla="*/ 0 h 14"/>
                <a:gd name="T16" fmla="*/ 10 w 24"/>
                <a:gd name="T17" fmla="*/ 0 h 14"/>
                <a:gd name="T18" fmla="*/ 10 w 24"/>
                <a:gd name="T19" fmla="*/ 2 h 14"/>
                <a:gd name="T20" fmla="*/ 7 w 24"/>
                <a:gd name="T21" fmla="*/ 2 h 14"/>
                <a:gd name="T22" fmla="*/ 5 w 24"/>
                <a:gd name="T23" fmla="*/ 2 h 14"/>
                <a:gd name="T24" fmla="*/ 5 w 24"/>
                <a:gd name="T25" fmla="*/ 4 h 14"/>
                <a:gd name="T26" fmla="*/ 3 w 24"/>
                <a:gd name="T27" fmla="*/ 4 h 14"/>
                <a:gd name="T28" fmla="*/ 5 w 24"/>
                <a:gd name="T29" fmla="*/ 7 h 14"/>
                <a:gd name="T30" fmla="*/ 3 w 24"/>
                <a:gd name="T31" fmla="*/ 7 h 14"/>
                <a:gd name="T32" fmla="*/ 0 w 24"/>
                <a:gd name="T33" fmla="*/ 7 h 14"/>
                <a:gd name="T34" fmla="*/ 0 w 24"/>
                <a:gd name="T35" fmla="*/ 9 h 14"/>
                <a:gd name="T36" fmla="*/ 3 w 24"/>
                <a:gd name="T37" fmla="*/ 9 h 14"/>
                <a:gd name="T38" fmla="*/ 5 w 24"/>
                <a:gd name="T39" fmla="*/ 9 h 14"/>
                <a:gd name="T40" fmla="*/ 5 w 24"/>
                <a:gd name="T41" fmla="*/ 12 h 14"/>
                <a:gd name="T42" fmla="*/ 7 w 24"/>
                <a:gd name="T43" fmla="*/ 12 h 14"/>
                <a:gd name="T44" fmla="*/ 7 w 24"/>
                <a:gd name="T45" fmla="*/ 14 h 14"/>
                <a:gd name="T46" fmla="*/ 10 w 24"/>
                <a:gd name="T47" fmla="*/ 14 h 14"/>
                <a:gd name="T48" fmla="*/ 10 w 24"/>
                <a:gd name="T49" fmla="*/ 12 h 14"/>
                <a:gd name="T50" fmla="*/ 12 w 24"/>
                <a:gd name="T51" fmla="*/ 12 h 14"/>
                <a:gd name="T52" fmla="*/ 14 w 24"/>
                <a:gd name="T53" fmla="*/ 12 h 14"/>
                <a:gd name="T54" fmla="*/ 17 w 24"/>
                <a:gd name="T55" fmla="*/ 12 h 14"/>
                <a:gd name="T56" fmla="*/ 19 w 24"/>
                <a:gd name="T57" fmla="*/ 12 h 14"/>
                <a:gd name="T58" fmla="*/ 19 w 24"/>
                <a:gd name="T59" fmla="*/ 12 h 14"/>
                <a:gd name="T60" fmla="*/ 22 w 24"/>
                <a:gd name="T61" fmla="*/ 12 h 14"/>
                <a:gd name="T62" fmla="*/ 22 w 24"/>
                <a:gd name="T63" fmla="*/ 9 h 14"/>
                <a:gd name="T64" fmla="*/ 24 w 24"/>
                <a:gd name="T65" fmla="*/ 9 h 14"/>
                <a:gd name="T66" fmla="*/ 22 w 24"/>
                <a:gd name="T67" fmla="*/ 7 h 14"/>
                <a:gd name="T68" fmla="*/ 19 w 24"/>
                <a:gd name="T6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" h="14">
                  <a:moveTo>
                    <a:pt x="19" y="7"/>
                  </a:moveTo>
                  <a:lnTo>
                    <a:pt x="19" y="7"/>
                  </a:lnTo>
                  <a:lnTo>
                    <a:pt x="19" y="4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3" y="4"/>
                  </a:lnTo>
                  <a:lnTo>
                    <a:pt x="5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17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2" y="12"/>
                  </a:lnTo>
                  <a:lnTo>
                    <a:pt x="22" y="9"/>
                  </a:lnTo>
                  <a:lnTo>
                    <a:pt x="24" y="9"/>
                  </a:lnTo>
                  <a:lnTo>
                    <a:pt x="22" y="7"/>
                  </a:lnTo>
                  <a:lnTo>
                    <a:pt x="19" y="7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1909"/>
            <p:cNvSpPr>
              <a:spLocks/>
            </p:cNvSpPr>
            <p:nvPr/>
          </p:nvSpPr>
          <p:spPr bwMode="auto">
            <a:xfrm>
              <a:off x="6113463" y="3324226"/>
              <a:ext cx="26987" cy="36513"/>
            </a:xfrm>
            <a:custGeom>
              <a:avLst/>
              <a:gdLst>
                <a:gd name="T0" fmla="*/ 15 w 17"/>
                <a:gd name="T1" fmla="*/ 9 h 23"/>
                <a:gd name="T2" fmla="*/ 15 w 17"/>
                <a:gd name="T3" fmla="*/ 7 h 23"/>
                <a:gd name="T4" fmla="*/ 15 w 17"/>
                <a:gd name="T5" fmla="*/ 4 h 23"/>
                <a:gd name="T6" fmla="*/ 17 w 17"/>
                <a:gd name="T7" fmla="*/ 4 h 23"/>
                <a:gd name="T8" fmla="*/ 17 w 17"/>
                <a:gd name="T9" fmla="*/ 2 h 23"/>
                <a:gd name="T10" fmla="*/ 17 w 17"/>
                <a:gd name="T11" fmla="*/ 0 h 23"/>
                <a:gd name="T12" fmla="*/ 15 w 17"/>
                <a:gd name="T13" fmla="*/ 0 h 23"/>
                <a:gd name="T14" fmla="*/ 12 w 17"/>
                <a:gd name="T15" fmla="*/ 0 h 23"/>
                <a:gd name="T16" fmla="*/ 10 w 17"/>
                <a:gd name="T17" fmla="*/ 0 h 23"/>
                <a:gd name="T18" fmla="*/ 10 w 17"/>
                <a:gd name="T19" fmla="*/ 2 h 23"/>
                <a:gd name="T20" fmla="*/ 8 w 17"/>
                <a:gd name="T21" fmla="*/ 2 h 23"/>
                <a:gd name="T22" fmla="*/ 5 w 17"/>
                <a:gd name="T23" fmla="*/ 2 h 23"/>
                <a:gd name="T24" fmla="*/ 5 w 17"/>
                <a:gd name="T25" fmla="*/ 4 h 23"/>
                <a:gd name="T26" fmla="*/ 3 w 17"/>
                <a:gd name="T27" fmla="*/ 4 h 23"/>
                <a:gd name="T28" fmla="*/ 0 w 17"/>
                <a:gd name="T29" fmla="*/ 4 h 23"/>
                <a:gd name="T30" fmla="*/ 0 w 17"/>
                <a:gd name="T31" fmla="*/ 7 h 23"/>
                <a:gd name="T32" fmla="*/ 3 w 17"/>
                <a:gd name="T33" fmla="*/ 7 h 23"/>
                <a:gd name="T34" fmla="*/ 5 w 17"/>
                <a:gd name="T35" fmla="*/ 7 h 23"/>
                <a:gd name="T36" fmla="*/ 5 w 17"/>
                <a:gd name="T37" fmla="*/ 9 h 23"/>
                <a:gd name="T38" fmla="*/ 5 w 17"/>
                <a:gd name="T39" fmla="*/ 12 h 23"/>
                <a:gd name="T40" fmla="*/ 8 w 17"/>
                <a:gd name="T41" fmla="*/ 14 h 23"/>
                <a:gd name="T42" fmla="*/ 10 w 17"/>
                <a:gd name="T43" fmla="*/ 16 h 23"/>
                <a:gd name="T44" fmla="*/ 10 w 17"/>
                <a:gd name="T45" fmla="*/ 21 h 23"/>
                <a:gd name="T46" fmla="*/ 10 w 17"/>
                <a:gd name="T47" fmla="*/ 23 h 23"/>
                <a:gd name="T48" fmla="*/ 12 w 17"/>
                <a:gd name="T49" fmla="*/ 21 h 23"/>
                <a:gd name="T50" fmla="*/ 12 w 17"/>
                <a:gd name="T51" fmla="*/ 19 h 23"/>
                <a:gd name="T52" fmla="*/ 12 w 17"/>
                <a:gd name="T53" fmla="*/ 19 h 23"/>
                <a:gd name="T54" fmla="*/ 15 w 17"/>
                <a:gd name="T55" fmla="*/ 19 h 23"/>
                <a:gd name="T56" fmla="*/ 17 w 17"/>
                <a:gd name="T57" fmla="*/ 19 h 23"/>
                <a:gd name="T58" fmla="*/ 17 w 17"/>
                <a:gd name="T59" fmla="*/ 16 h 23"/>
                <a:gd name="T60" fmla="*/ 17 w 17"/>
                <a:gd name="T61" fmla="*/ 14 h 23"/>
                <a:gd name="T62" fmla="*/ 15 w 17"/>
                <a:gd name="T63" fmla="*/ 14 h 23"/>
                <a:gd name="T64" fmla="*/ 15 w 17"/>
                <a:gd name="T65" fmla="*/ 12 h 23"/>
                <a:gd name="T66" fmla="*/ 15 w 17"/>
                <a:gd name="T67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3">
                  <a:moveTo>
                    <a:pt x="15" y="9"/>
                  </a:moveTo>
                  <a:lnTo>
                    <a:pt x="15" y="7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2"/>
                  </a:lnTo>
                  <a:lnTo>
                    <a:pt x="5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2" y="21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5" y="19"/>
                  </a:lnTo>
                  <a:lnTo>
                    <a:pt x="17" y="19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5" y="12"/>
                  </a:lnTo>
                  <a:lnTo>
                    <a:pt x="15" y="9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1915"/>
            <p:cNvSpPr>
              <a:spLocks/>
            </p:cNvSpPr>
            <p:nvPr/>
          </p:nvSpPr>
          <p:spPr bwMode="auto">
            <a:xfrm>
              <a:off x="5922963" y="3357563"/>
              <a:ext cx="14287" cy="14288"/>
            </a:xfrm>
            <a:custGeom>
              <a:avLst/>
              <a:gdLst>
                <a:gd name="T0" fmla="*/ 9 w 9"/>
                <a:gd name="T1" fmla="*/ 0 h 9"/>
                <a:gd name="T2" fmla="*/ 7 w 9"/>
                <a:gd name="T3" fmla="*/ 0 h 9"/>
                <a:gd name="T4" fmla="*/ 5 w 9"/>
                <a:gd name="T5" fmla="*/ 0 h 9"/>
                <a:gd name="T6" fmla="*/ 5 w 9"/>
                <a:gd name="T7" fmla="*/ 2 h 9"/>
                <a:gd name="T8" fmla="*/ 2 w 9"/>
                <a:gd name="T9" fmla="*/ 2 h 9"/>
                <a:gd name="T10" fmla="*/ 2 w 9"/>
                <a:gd name="T11" fmla="*/ 0 h 9"/>
                <a:gd name="T12" fmla="*/ 0 w 9"/>
                <a:gd name="T13" fmla="*/ 0 h 9"/>
                <a:gd name="T14" fmla="*/ 0 w 9"/>
                <a:gd name="T15" fmla="*/ 2 h 9"/>
                <a:gd name="T16" fmla="*/ 0 w 9"/>
                <a:gd name="T17" fmla="*/ 5 h 9"/>
                <a:gd name="T18" fmla="*/ 0 w 9"/>
                <a:gd name="T19" fmla="*/ 7 h 9"/>
                <a:gd name="T20" fmla="*/ 0 w 9"/>
                <a:gd name="T21" fmla="*/ 9 h 9"/>
                <a:gd name="T22" fmla="*/ 2 w 9"/>
                <a:gd name="T23" fmla="*/ 9 h 9"/>
                <a:gd name="T24" fmla="*/ 5 w 9"/>
                <a:gd name="T25" fmla="*/ 9 h 9"/>
                <a:gd name="T26" fmla="*/ 5 w 9"/>
                <a:gd name="T27" fmla="*/ 7 h 9"/>
                <a:gd name="T28" fmla="*/ 7 w 9"/>
                <a:gd name="T29" fmla="*/ 7 h 9"/>
                <a:gd name="T30" fmla="*/ 9 w 9"/>
                <a:gd name="T31" fmla="*/ 7 h 9"/>
                <a:gd name="T32" fmla="*/ 9 w 9"/>
                <a:gd name="T33" fmla="*/ 5 h 9"/>
                <a:gd name="T34" fmla="*/ 9 w 9"/>
                <a:gd name="T35" fmla="*/ 2 h 9"/>
                <a:gd name="T36" fmla="*/ 9 w 9"/>
                <a:gd name="T3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1916"/>
            <p:cNvSpPr>
              <a:spLocks/>
            </p:cNvSpPr>
            <p:nvPr/>
          </p:nvSpPr>
          <p:spPr bwMode="auto">
            <a:xfrm>
              <a:off x="6099175" y="3286126"/>
              <a:ext cx="19050" cy="26988"/>
            </a:xfrm>
            <a:custGeom>
              <a:avLst/>
              <a:gdLst>
                <a:gd name="T0" fmla="*/ 5 w 12"/>
                <a:gd name="T1" fmla="*/ 0 h 17"/>
                <a:gd name="T2" fmla="*/ 0 w 12"/>
                <a:gd name="T3" fmla="*/ 0 h 17"/>
                <a:gd name="T4" fmla="*/ 0 w 12"/>
                <a:gd name="T5" fmla="*/ 2 h 17"/>
                <a:gd name="T6" fmla="*/ 0 w 12"/>
                <a:gd name="T7" fmla="*/ 7 h 17"/>
                <a:gd name="T8" fmla="*/ 5 w 12"/>
                <a:gd name="T9" fmla="*/ 14 h 17"/>
                <a:gd name="T10" fmla="*/ 9 w 12"/>
                <a:gd name="T11" fmla="*/ 17 h 17"/>
                <a:gd name="T12" fmla="*/ 12 w 12"/>
                <a:gd name="T13" fmla="*/ 7 h 17"/>
                <a:gd name="T14" fmla="*/ 9 w 12"/>
                <a:gd name="T15" fmla="*/ 2 h 17"/>
                <a:gd name="T16" fmla="*/ 5 w 12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17">
                  <a:moveTo>
                    <a:pt x="5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5" y="14"/>
                  </a:lnTo>
                  <a:lnTo>
                    <a:pt x="9" y="17"/>
                  </a:lnTo>
                  <a:lnTo>
                    <a:pt x="12" y="7"/>
                  </a:lnTo>
                  <a:lnTo>
                    <a:pt x="9" y="2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1919"/>
            <p:cNvSpPr>
              <a:spLocks/>
            </p:cNvSpPr>
            <p:nvPr/>
          </p:nvSpPr>
          <p:spPr bwMode="auto">
            <a:xfrm>
              <a:off x="5915025" y="3481388"/>
              <a:ext cx="57150" cy="44450"/>
            </a:xfrm>
            <a:custGeom>
              <a:avLst/>
              <a:gdLst>
                <a:gd name="T0" fmla="*/ 19 w 36"/>
                <a:gd name="T1" fmla="*/ 0 h 28"/>
                <a:gd name="T2" fmla="*/ 19 w 36"/>
                <a:gd name="T3" fmla="*/ 2 h 28"/>
                <a:gd name="T4" fmla="*/ 17 w 36"/>
                <a:gd name="T5" fmla="*/ 2 h 28"/>
                <a:gd name="T6" fmla="*/ 17 w 36"/>
                <a:gd name="T7" fmla="*/ 5 h 28"/>
                <a:gd name="T8" fmla="*/ 14 w 36"/>
                <a:gd name="T9" fmla="*/ 5 h 28"/>
                <a:gd name="T10" fmla="*/ 12 w 36"/>
                <a:gd name="T11" fmla="*/ 7 h 28"/>
                <a:gd name="T12" fmla="*/ 10 w 36"/>
                <a:gd name="T13" fmla="*/ 7 h 28"/>
                <a:gd name="T14" fmla="*/ 10 w 36"/>
                <a:gd name="T15" fmla="*/ 9 h 28"/>
                <a:gd name="T16" fmla="*/ 7 w 36"/>
                <a:gd name="T17" fmla="*/ 9 h 28"/>
                <a:gd name="T18" fmla="*/ 7 w 36"/>
                <a:gd name="T19" fmla="*/ 12 h 28"/>
                <a:gd name="T20" fmla="*/ 5 w 36"/>
                <a:gd name="T21" fmla="*/ 12 h 28"/>
                <a:gd name="T22" fmla="*/ 5 w 36"/>
                <a:gd name="T23" fmla="*/ 14 h 28"/>
                <a:gd name="T24" fmla="*/ 5 w 36"/>
                <a:gd name="T25" fmla="*/ 16 h 28"/>
                <a:gd name="T26" fmla="*/ 5 w 36"/>
                <a:gd name="T27" fmla="*/ 16 h 28"/>
                <a:gd name="T28" fmla="*/ 3 w 36"/>
                <a:gd name="T29" fmla="*/ 16 h 28"/>
                <a:gd name="T30" fmla="*/ 0 w 36"/>
                <a:gd name="T31" fmla="*/ 24 h 28"/>
                <a:gd name="T32" fmla="*/ 3 w 36"/>
                <a:gd name="T33" fmla="*/ 24 h 28"/>
                <a:gd name="T34" fmla="*/ 3 w 36"/>
                <a:gd name="T35" fmla="*/ 26 h 28"/>
                <a:gd name="T36" fmla="*/ 3 w 36"/>
                <a:gd name="T37" fmla="*/ 26 h 28"/>
                <a:gd name="T38" fmla="*/ 3 w 36"/>
                <a:gd name="T39" fmla="*/ 28 h 28"/>
                <a:gd name="T40" fmla="*/ 5 w 36"/>
                <a:gd name="T41" fmla="*/ 28 h 28"/>
                <a:gd name="T42" fmla="*/ 7 w 36"/>
                <a:gd name="T43" fmla="*/ 28 h 28"/>
                <a:gd name="T44" fmla="*/ 10 w 36"/>
                <a:gd name="T45" fmla="*/ 28 h 28"/>
                <a:gd name="T46" fmla="*/ 12 w 36"/>
                <a:gd name="T47" fmla="*/ 28 h 28"/>
                <a:gd name="T48" fmla="*/ 14 w 36"/>
                <a:gd name="T49" fmla="*/ 28 h 28"/>
                <a:gd name="T50" fmla="*/ 17 w 36"/>
                <a:gd name="T51" fmla="*/ 28 h 28"/>
                <a:gd name="T52" fmla="*/ 19 w 36"/>
                <a:gd name="T53" fmla="*/ 28 h 28"/>
                <a:gd name="T54" fmla="*/ 21 w 36"/>
                <a:gd name="T55" fmla="*/ 28 h 28"/>
                <a:gd name="T56" fmla="*/ 24 w 36"/>
                <a:gd name="T57" fmla="*/ 28 h 28"/>
                <a:gd name="T58" fmla="*/ 26 w 36"/>
                <a:gd name="T59" fmla="*/ 28 h 28"/>
                <a:gd name="T60" fmla="*/ 29 w 36"/>
                <a:gd name="T61" fmla="*/ 28 h 28"/>
                <a:gd name="T62" fmla="*/ 29 w 36"/>
                <a:gd name="T63" fmla="*/ 26 h 28"/>
                <a:gd name="T64" fmla="*/ 31 w 36"/>
                <a:gd name="T65" fmla="*/ 26 h 28"/>
                <a:gd name="T66" fmla="*/ 31 w 36"/>
                <a:gd name="T67" fmla="*/ 24 h 28"/>
                <a:gd name="T68" fmla="*/ 33 w 36"/>
                <a:gd name="T69" fmla="*/ 24 h 28"/>
                <a:gd name="T70" fmla="*/ 33 w 36"/>
                <a:gd name="T71" fmla="*/ 21 h 28"/>
                <a:gd name="T72" fmla="*/ 36 w 36"/>
                <a:gd name="T73" fmla="*/ 21 h 28"/>
                <a:gd name="T74" fmla="*/ 36 w 36"/>
                <a:gd name="T75" fmla="*/ 19 h 28"/>
                <a:gd name="T76" fmla="*/ 36 w 36"/>
                <a:gd name="T77" fmla="*/ 16 h 28"/>
                <a:gd name="T78" fmla="*/ 36 w 36"/>
                <a:gd name="T79" fmla="*/ 14 h 28"/>
                <a:gd name="T80" fmla="*/ 36 w 36"/>
                <a:gd name="T81" fmla="*/ 12 h 28"/>
                <a:gd name="T82" fmla="*/ 33 w 36"/>
                <a:gd name="T83" fmla="*/ 12 h 28"/>
                <a:gd name="T84" fmla="*/ 33 w 36"/>
                <a:gd name="T85" fmla="*/ 9 h 28"/>
                <a:gd name="T86" fmla="*/ 31 w 36"/>
                <a:gd name="T87" fmla="*/ 9 h 28"/>
                <a:gd name="T88" fmla="*/ 31 w 36"/>
                <a:gd name="T89" fmla="*/ 7 h 28"/>
                <a:gd name="T90" fmla="*/ 29 w 36"/>
                <a:gd name="T91" fmla="*/ 7 h 28"/>
                <a:gd name="T92" fmla="*/ 26 w 36"/>
                <a:gd name="T93" fmla="*/ 7 h 28"/>
                <a:gd name="T94" fmla="*/ 26 w 36"/>
                <a:gd name="T95" fmla="*/ 5 h 28"/>
                <a:gd name="T96" fmla="*/ 26 w 36"/>
                <a:gd name="T97" fmla="*/ 2 h 28"/>
                <a:gd name="T98" fmla="*/ 24 w 36"/>
                <a:gd name="T99" fmla="*/ 2 h 28"/>
                <a:gd name="T100" fmla="*/ 21 w 36"/>
                <a:gd name="T101" fmla="*/ 2 h 28"/>
                <a:gd name="T102" fmla="*/ 21 w 36"/>
                <a:gd name="T103" fmla="*/ 0 h 28"/>
                <a:gd name="T104" fmla="*/ 19 w 36"/>
                <a:gd name="T10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" h="28">
                  <a:moveTo>
                    <a:pt x="19" y="0"/>
                  </a:moveTo>
                  <a:lnTo>
                    <a:pt x="19" y="2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4" y="5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9"/>
                  </a:lnTo>
                  <a:lnTo>
                    <a:pt x="7" y="9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10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9" y="28"/>
                  </a:lnTo>
                  <a:lnTo>
                    <a:pt x="29" y="26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3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5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1922"/>
            <p:cNvSpPr>
              <a:spLocks/>
            </p:cNvSpPr>
            <p:nvPr/>
          </p:nvSpPr>
          <p:spPr bwMode="auto">
            <a:xfrm>
              <a:off x="5975350" y="3481388"/>
              <a:ext cx="44450" cy="49213"/>
            </a:xfrm>
            <a:custGeom>
              <a:avLst/>
              <a:gdLst>
                <a:gd name="T0" fmla="*/ 12 w 28"/>
                <a:gd name="T1" fmla="*/ 9 h 31"/>
                <a:gd name="T2" fmla="*/ 12 w 28"/>
                <a:gd name="T3" fmla="*/ 12 h 31"/>
                <a:gd name="T4" fmla="*/ 9 w 28"/>
                <a:gd name="T5" fmla="*/ 12 h 31"/>
                <a:gd name="T6" fmla="*/ 7 w 28"/>
                <a:gd name="T7" fmla="*/ 12 h 31"/>
                <a:gd name="T8" fmla="*/ 7 w 28"/>
                <a:gd name="T9" fmla="*/ 14 h 31"/>
                <a:gd name="T10" fmla="*/ 5 w 28"/>
                <a:gd name="T11" fmla="*/ 14 h 31"/>
                <a:gd name="T12" fmla="*/ 2 w 28"/>
                <a:gd name="T13" fmla="*/ 14 h 31"/>
                <a:gd name="T14" fmla="*/ 2 w 28"/>
                <a:gd name="T15" fmla="*/ 16 h 31"/>
                <a:gd name="T16" fmla="*/ 0 w 28"/>
                <a:gd name="T17" fmla="*/ 16 h 31"/>
                <a:gd name="T18" fmla="*/ 0 w 28"/>
                <a:gd name="T19" fmla="*/ 19 h 31"/>
                <a:gd name="T20" fmla="*/ 0 w 28"/>
                <a:gd name="T21" fmla="*/ 21 h 31"/>
                <a:gd name="T22" fmla="*/ 2 w 28"/>
                <a:gd name="T23" fmla="*/ 21 h 31"/>
                <a:gd name="T24" fmla="*/ 2 w 28"/>
                <a:gd name="T25" fmla="*/ 24 h 31"/>
                <a:gd name="T26" fmla="*/ 5 w 28"/>
                <a:gd name="T27" fmla="*/ 24 h 31"/>
                <a:gd name="T28" fmla="*/ 5 w 28"/>
                <a:gd name="T29" fmla="*/ 26 h 31"/>
                <a:gd name="T30" fmla="*/ 7 w 28"/>
                <a:gd name="T31" fmla="*/ 26 h 31"/>
                <a:gd name="T32" fmla="*/ 9 w 28"/>
                <a:gd name="T33" fmla="*/ 26 h 31"/>
                <a:gd name="T34" fmla="*/ 9 w 28"/>
                <a:gd name="T35" fmla="*/ 28 h 31"/>
                <a:gd name="T36" fmla="*/ 12 w 28"/>
                <a:gd name="T37" fmla="*/ 28 h 31"/>
                <a:gd name="T38" fmla="*/ 14 w 28"/>
                <a:gd name="T39" fmla="*/ 28 h 31"/>
                <a:gd name="T40" fmla="*/ 17 w 28"/>
                <a:gd name="T41" fmla="*/ 28 h 31"/>
                <a:gd name="T42" fmla="*/ 19 w 28"/>
                <a:gd name="T43" fmla="*/ 28 h 31"/>
                <a:gd name="T44" fmla="*/ 21 w 28"/>
                <a:gd name="T45" fmla="*/ 28 h 31"/>
                <a:gd name="T46" fmla="*/ 21 w 28"/>
                <a:gd name="T47" fmla="*/ 28 h 31"/>
                <a:gd name="T48" fmla="*/ 24 w 28"/>
                <a:gd name="T49" fmla="*/ 31 h 31"/>
                <a:gd name="T50" fmla="*/ 26 w 28"/>
                <a:gd name="T51" fmla="*/ 31 h 31"/>
                <a:gd name="T52" fmla="*/ 28 w 28"/>
                <a:gd name="T53" fmla="*/ 31 h 31"/>
                <a:gd name="T54" fmla="*/ 28 w 28"/>
                <a:gd name="T55" fmla="*/ 28 h 31"/>
                <a:gd name="T56" fmla="*/ 28 w 28"/>
                <a:gd name="T57" fmla="*/ 26 h 31"/>
                <a:gd name="T58" fmla="*/ 26 w 28"/>
                <a:gd name="T59" fmla="*/ 26 h 31"/>
                <a:gd name="T60" fmla="*/ 26 w 28"/>
                <a:gd name="T61" fmla="*/ 24 h 31"/>
                <a:gd name="T62" fmla="*/ 24 w 28"/>
                <a:gd name="T63" fmla="*/ 24 h 31"/>
                <a:gd name="T64" fmla="*/ 24 w 28"/>
                <a:gd name="T65" fmla="*/ 21 h 31"/>
                <a:gd name="T66" fmla="*/ 24 w 28"/>
                <a:gd name="T67" fmla="*/ 19 h 31"/>
                <a:gd name="T68" fmla="*/ 24 w 28"/>
                <a:gd name="T69" fmla="*/ 16 h 31"/>
                <a:gd name="T70" fmla="*/ 21 w 28"/>
                <a:gd name="T71" fmla="*/ 16 h 31"/>
                <a:gd name="T72" fmla="*/ 21 w 28"/>
                <a:gd name="T73" fmla="*/ 14 h 31"/>
                <a:gd name="T74" fmla="*/ 21 w 28"/>
                <a:gd name="T75" fmla="*/ 12 h 31"/>
                <a:gd name="T76" fmla="*/ 21 w 28"/>
                <a:gd name="T77" fmla="*/ 9 h 31"/>
                <a:gd name="T78" fmla="*/ 21 w 28"/>
                <a:gd name="T79" fmla="*/ 9 h 31"/>
                <a:gd name="T80" fmla="*/ 21 w 28"/>
                <a:gd name="T81" fmla="*/ 12 h 31"/>
                <a:gd name="T82" fmla="*/ 19 w 28"/>
                <a:gd name="T83" fmla="*/ 12 h 31"/>
                <a:gd name="T84" fmla="*/ 17 w 28"/>
                <a:gd name="T85" fmla="*/ 12 h 31"/>
                <a:gd name="T86" fmla="*/ 17 w 28"/>
                <a:gd name="T87" fmla="*/ 9 h 31"/>
                <a:gd name="T88" fmla="*/ 19 w 28"/>
                <a:gd name="T89" fmla="*/ 9 h 31"/>
                <a:gd name="T90" fmla="*/ 21 w 28"/>
                <a:gd name="T91" fmla="*/ 9 h 31"/>
                <a:gd name="T92" fmla="*/ 21 w 28"/>
                <a:gd name="T93" fmla="*/ 7 h 31"/>
                <a:gd name="T94" fmla="*/ 21 w 28"/>
                <a:gd name="T95" fmla="*/ 7 h 31"/>
                <a:gd name="T96" fmla="*/ 21 w 28"/>
                <a:gd name="T97" fmla="*/ 5 h 31"/>
                <a:gd name="T98" fmla="*/ 21 w 28"/>
                <a:gd name="T99" fmla="*/ 5 h 31"/>
                <a:gd name="T100" fmla="*/ 21 w 28"/>
                <a:gd name="T101" fmla="*/ 2 h 31"/>
                <a:gd name="T102" fmla="*/ 19 w 28"/>
                <a:gd name="T103" fmla="*/ 2 h 31"/>
                <a:gd name="T104" fmla="*/ 17 w 28"/>
                <a:gd name="T105" fmla="*/ 2 h 31"/>
                <a:gd name="T106" fmla="*/ 14 w 28"/>
                <a:gd name="T107" fmla="*/ 2 h 31"/>
                <a:gd name="T108" fmla="*/ 14 w 28"/>
                <a:gd name="T109" fmla="*/ 0 h 31"/>
                <a:gd name="T110" fmla="*/ 12 w 28"/>
                <a:gd name="T111" fmla="*/ 0 h 31"/>
                <a:gd name="T112" fmla="*/ 12 w 28"/>
                <a:gd name="T113" fmla="*/ 2 h 31"/>
                <a:gd name="T114" fmla="*/ 12 w 28"/>
                <a:gd name="T115" fmla="*/ 5 h 31"/>
                <a:gd name="T116" fmla="*/ 14 w 28"/>
                <a:gd name="T117" fmla="*/ 7 h 31"/>
                <a:gd name="T118" fmla="*/ 14 w 28"/>
                <a:gd name="T119" fmla="*/ 9 h 31"/>
                <a:gd name="T120" fmla="*/ 12 w 28"/>
                <a:gd name="T121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" h="31">
                  <a:moveTo>
                    <a:pt x="12" y="9"/>
                  </a:moveTo>
                  <a:lnTo>
                    <a:pt x="12" y="12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9" y="26"/>
                  </a:lnTo>
                  <a:lnTo>
                    <a:pt x="9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7" y="28"/>
                  </a:lnTo>
                  <a:lnTo>
                    <a:pt x="19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4" y="16"/>
                  </a:lnTo>
                  <a:lnTo>
                    <a:pt x="21" y="16"/>
                  </a:lnTo>
                  <a:lnTo>
                    <a:pt x="21" y="14"/>
                  </a:lnTo>
                  <a:lnTo>
                    <a:pt x="21" y="12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2"/>
                  </a:lnTo>
                  <a:lnTo>
                    <a:pt x="19" y="2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9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1079"/>
            <p:cNvSpPr>
              <a:spLocks/>
            </p:cNvSpPr>
            <p:nvPr/>
          </p:nvSpPr>
          <p:spPr bwMode="auto">
            <a:xfrm>
              <a:off x="3946525" y="2619376"/>
              <a:ext cx="60325" cy="41275"/>
            </a:xfrm>
            <a:custGeom>
              <a:avLst/>
              <a:gdLst>
                <a:gd name="T0" fmla="*/ 14 w 38"/>
                <a:gd name="T1" fmla="*/ 26 h 26"/>
                <a:gd name="T2" fmla="*/ 24 w 38"/>
                <a:gd name="T3" fmla="*/ 18 h 26"/>
                <a:gd name="T4" fmla="*/ 12 w 38"/>
                <a:gd name="T5" fmla="*/ 11 h 26"/>
                <a:gd name="T6" fmla="*/ 17 w 38"/>
                <a:gd name="T7" fmla="*/ 9 h 26"/>
                <a:gd name="T8" fmla="*/ 21 w 38"/>
                <a:gd name="T9" fmla="*/ 11 h 26"/>
                <a:gd name="T10" fmla="*/ 24 w 38"/>
                <a:gd name="T11" fmla="*/ 14 h 26"/>
                <a:gd name="T12" fmla="*/ 29 w 38"/>
                <a:gd name="T13" fmla="*/ 16 h 26"/>
                <a:gd name="T14" fmla="*/ 31 w 38"/>
                <a:gd name="T15" fmla="*/ 14 h 26"/>
                <a:gd name="T16" fmla="*/ 36 w 38"/>
                <a:gd name="T17" fmla="*/ 14 h 26"/>
                <a:gd name="T18" fmla="*/ 36 w 38"/>
                <a:gd name="T19" fmla="*/ 11 h 26"/>
                <a:gd name="T20" fmla="*/ 38 w 38"/>
                <a:gd name="T21" fmla="*/ 9 h 26"/>
                <a:gd name="T22" fmla="*/ 29 w 38"/>
                <a:gd name="T23" fmla="*/ 2 h 26"/>
                <a:gd name="T24" fmla="*/ 26 w 38"/>
                <a:gd name="T25" fmla="*/ 2 h 26"/>
                <a:gd name="T26" fmla="*/ 24 w 38"/>
                <a:gd name="T27" fmla="*/ 0 h 26"/>
                <a:gd name="T28" fmla="*/ 21 w 38"/>
                <a:gd name="T29" fmla="*/ 2 h 26"/>
                <a:gd name="T30" fmla="*/ 19 w 38"/>
                <a:gd name="T31" fmla="*/ 4 h 26"/>
                <a:gd name="T32" fmla="*/ 17 w 38"/>
                <a:gd name="T33" fmla="*/ 2 h 26"/>
                <a:gd name="T34" fmla="*/ 5 w 38"/>
                <a:gd name="T35" fmla="*/ 11 h 26"/>
                <a:gd name="T36" fmla="*/ 7 w 38"/>
                <a:gd name="T37" fmla="*/ 11 h 26"/>
                <a:gd name="T38" fmla="*/ 0 w 38"/>
                <a:gd name="T39" fmla="*/ 16 h 26"/>
                <a:gd name="T40" fmla="*/ 14 w 38"/>
                <a:gd name="T4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26">
                  <a:moveTo>
                    <a:pt x="14" y="26"/>
                  </a:moveTo>
                  <a:lnTo>
                    <a:pt x="24" y="18"/>
                  </a:lnTo>
                  <a:lnTo>
                    <a:pt x="12" y="11"/>
                  </a:lnTo>
                  <a:lnTo>
                    <a:pt x="17" y="9"/>
                  </a:lnTo>
                  <a:lnTo>
                    <a:pt x="21" y="11"/>
                  </a:lnTo>
                  <a:lnTo>
                    <a:pt x="24" y="14"/>
                  </a:lnTo>
                  <a:lnTo>
                    <a:pt x="29" y="16"/>
                  </a:lnTo>
                  <a:lnTo>
                    <a:pt x="31" y="14"/>
                  </a:lnTo>
                  <a:lnTo>
                    <a:pt x="36" y="14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29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1" y="2"/>
                  </a:lnTo>
                  <a:lnTo>
                    <a:pt x="19" y="4"/>
                  </a:lnTo>
                  <a:lnTo>
                    <a:pt x="17" y="2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0" y="16"/>
                  </a:lnTo>
                  <a:lnTo>
                    <a:pt x="14" y="2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4" name="Freeform 1080"/>
            <p:cNvSpPr>
              <a:spLocks/>
            </p:cNvSpPr>
            <p:nvPr/>
          </p:nvSpPr>
          <p:spPr bwMode="auto">
            <a:xfrm>
              <a:off x="3916363" y="2713039"/>
              <a:ext cx="34925" cy="22225"/>
            </a:xfrm>
            <a:custGeom>
              <a:avLst/>
              <a:gdLst>
                <a:gd name="T0" fmla="*/ 14 w 22"/>
                <a:gd name="T1" fmla="*/ 2 h 14"/>
                <a:gd name="T2" fmla="*/ 10 w 22"/>
                <a:gd name="T3" fmla="*/ 0 h 14"/>
                <a:gd name="T4" fmla="*/ 7 w 22"/>
                <a:gd name="T5" fmla="*/ 0 h 14"/>
                <a:gd name="T6" fmla="*/ 3 w 22"/>
                <a:gd name="T7" fmla="*/ 0 h 14"/>
                <a:gd name="T8" fmla="*/ 0 w 22"/>
                <a:gd name="T9" fmla="*/ 0 h 14"/>
                <a:gd name="T10" fmla="*/ 0 w 22"/>
                <a:gd name="T11" fmla="*/ 2 h 14"/>
                <a:gd name="T12" fmla="*/ 0 w 22"/>
                <a:gd name="T13" fmla="*/ 4 h 14"/>
                <a:gd name="T14" fmla="*/ 3 w 22"/>
                <a:gd name="T15" fmla="*/ 7 h 14"/>
                <a:gd name="T16" fmla="*/ 5 w 22"/>
                <a:gd name="T17" fmla="*/ 9 h 14"/>
                <a:gd name="T18" fmla="*/ 12 w 22"/>
                <a:gd name="T19" fmla="*/ 14 h 14"/>
                <a:gd name="T20" fmla="*/ 14 w 22"/>
                <a:gd name="T21" fmla="*/ 14 h 14"/>
                <a:gd name="T22" fmla="*/ 17 w 22"/>
                <a:gd name="T23" fmla="*/ 14 h 14"/>
                <a:gd name="T24" fmla="*/ 19 w 22"/>
                <a:gd name="T25" fmla="*/ 11 h 14"/>
                <a:gd name="T26" fmla="*/ 22 w 22"/>
                <a:gd name="T27" fmla="*/ 9 h 14"/>
                <a:gd name="T28" fmla="*/ 22 w 22"/>
                <a:gd name="T29" fmla="*/ 9 h 14"/>
                <a:gd name="T30" fmla="*/ 19 w 22"/>
                <a:gd name="T31" fmla="*/ 4 h 14"/>
                <a:gd name="T32" fmla="*/ 14 w 22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14">
                  <a:moveTo>
                    <a:pt x="14" y="2"/>
                  </a:moveTo>
                  <a:lnTo>
                    <a:pt x="10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3" y="7"/>
                  </a:lnTo>
                  <a:lnTo>
                    <a:pt x="5" y="9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7" y="14"/>
                  </a:lnTo>
                  <a:lnTo>
                    <a:pt x="19" y="11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19" y="4"/>
                  </a:lnTo>
                  <a:lnTo>
                    <a:pt x="14" y="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1531"/>
            <p:cNvSpPr>
              <a:spLocks/>
            </p:cNvSpPr>
            <p:nvPr/>
          </p:nvSpPr>
          <p:spPr bwMode="auto">
            <a:xfrm>
              <a:off x="4179888" y="2895601"/>
              <a:ext cx="22225" cy="65088"/>
            </a:xfrm>
            <a:custGeom>
              <a:avLst/>
              <a:gdLst>
                <a:gd name="T0" fmla="*/ 11 w 14"/>
                <a:gd name="T1" fmla="*/ 5 h 41"/>
                <a:gd name="T2" fmla="*/ 2 w 14"/>
                <a:gd name="T3" fmla="*/ 0 h 41"/>
                <a:gd name="T4" fmla="*/ 0 w 14"/>
                <a:gd name="T5" fmla="*/ 0 h 41"/>
                <a:gd name="T6" fmla="*/ 4 w 14"/>
                <a:gd name="T7" fmla="*/ 5 h 41"/>
                <a:gd name="T8" fmla="*/ 4 w 14"/>
                <a:gd name="T9" fmla="*/ 7 h 41"/>
                <a:gd name="T10" fmla="*/ 9 w 14"/>
                <a:gd name="T11" fmla="*/ 33 h 41"/>
                <a:gd name="T12" fmla="*/ 11 w 14"/>
                <a:gd name="T13" fmla="*/ 38 h 41"/>
                <a:gd name="T14" fmla="*/ 14 w 14"/>
                <a:gd name="T15" fmla="*/ 41 h 41"/>
                <a:gd name="T16" fmla="*/ 14 w 14"/>
                <a:gd name="T17" fmla="*/ 36 h 41"/>
                <a:gd name="T18" fmla="*/ 11 w 14"/>
                <a:gd name="T19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1">
                  <a:moveTo>
                    <a:pt x="11" y="5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4" y="5"/>
                  </a:lnTo>
                  <a:lnTo>
                    <a:pt x="4" y="7"/>
                  </a:lnTo>
                  <a:lnTo>
                    <a:pt x="9" y="33"/>
                  </a:lnTo>
                  <a:lnTo>
                    <a:pt x="11" y="38"/>
                  </a:lnTo>
                  <a:lnTo>
                    <a:pt x="14" y="41"/>
                  </a:lnTo>
                  <a:lnTo>
                    <a:pt x="14" y="36"/>
                  </a:lnTo>
                  <a:lnTo>
                    <a:pt x="11" y="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1665"/>
            <p:cNvSpPr>
              <a:spLocks/>
            </p:cNvSpPr>
            <p:nvPr/>
          </p:nvSpPr>
          <p:spPr bwMode="auto">
            <a:xfrm>
              <a:off x="3841750" y="3754438"/>
              <a:ext cx="19050" cy="34925"/>
            </a:xfrm>
            <a:custGeom>
              <a:avLst/>
              <a:gdLst>
                <a:gd name="T0" fmla="*/ 0 w 12"/>
                <a:gd name="T1" fmla="*/ 5 h 22"/>
                <a:gd name="T2" fmla="*/ 0 w 12"/>
                <a:gd name="T3" fmla="*/ 8 h 22"/>
                <a:gd name="T4" fmla="*/ 0 w 12"/>
                <a:gd name="T5" fmla="*/ 19 h 22"/>
                <a:gd name="T6" fmla="*/ 5 w 12"/>
                <a:gd name="T7" fmla="*/ 22 h 22"/>
                <a:gd name="T8" fmla="*/ 9 w 12"/>
                <a:gd name="T9" fmla="*/ 19 h 22"/>
                <a:gd name="T10" fmla="*/ 12 w 12"/>
                <a:gd name="T11" fmla="*/ 5 h 22"/>
                <a:gd name="T12" fmla="*/ 7 w 12"/>
                <a:gd name="T13" fmla="*/ 0 h 22"/>
                <a:gd name="T14" fmla="*/ 0 w 12"/>
                <a:gd name="T1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0" y="5"/>
                  </a:moveTo>
                  <a:lnTo>
                    <a:pt x="0" y="8"/>
                  </a:lnTo>
                  <a:lnTo>
                    <a:pt x="0" y="19"/>
                  </a:lnTo>
                  <a:lnTo>
                    <a:pt x="5" y="22"/>
                  </a:lnTo>
                  <a:lnTo>
                    <a:pt x="9" y="19"/>
                  </a:lnTo>
                  <a:lnTo>
                    <a:pt x="12" y="5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San </a:t>
            </a:r>
            <a:r>
              <a:rPr lang="en-US" altLang="zh-CN" dirty="0" smtClean="0"/>
              <a:t>Jose City</a:t>
            </a:r>
            <a:endParaRPr lang="zh-CN" altLang="en-US" dirty="0"/>
          </a:p>
        </p:txBody>
      </p:sp>
      <p:sp>
        <p:nvSpPr>
          <p:cNvPr id="5" name="Freeform 3616"/>
          <p:cNvSpPr>
            <a:spLocks noEditPoints="1"/>
          </p:cNvSpPr>
          <p:nvPr/>
        </p:nvSpPr>
        <p:spPr bwMode="auto">
          <a:xfrm>
            <a:off x="403795" y="1058863"/>
            <a:ext cx="3988818" cy="3820046"/>
          </a:xfrm>
          <a:custGeom>
            <a:avLst/>
            <a:gdLst>
              <a:gd name="T0" fmla="*/ 674 w 3167"/>
              <a:gd name="T1" fmla="*/ 1809 h 3033"/>
              <a:gd name="T2" fmla="*/ 755 w 3167"/>
              <a:gd name="T3" fmla="*/ 1630 h 3033"/>
              <a:gd name="T4" fmla="*/ 772 w 3167"/>
              <a:gd name="T5" fmla="*/ 1519 h 3033"/>
              <a:gd name="T6" fmla="*/ 680 w 3167"/>
              <a:gd name="T7" fmla="*/ 1490 h 3033"/>
              <a:gd name="T8" fmla="*/ 490 w 3167"/>
              <a:gd name="T9" fmla="*/ 1549 h 3033"/>
              <a:gd name="T10" fmla="*/ 536 w 3167"/>
              <a:gd name="T11" fmla="*/ 1584 h 3033"/>
              <a:gd name="T12" fmla="*/ 417 w 3167"/>
              <a:gd name="T13" fmla="*/ 1728 h 3033"/>
              <a:gd name="T14" fmla="*/ 324 w 3167"/>
              <a:gd name="T15" fmla="*/ 1574 h 3033"/>
              <a:gd name="T16" fmla="*/ 134 w 3167"/>
              <a:gd name="T17" fmla="*/ 1517 h 3033"/>
              <a:gd name="T18" fmla="*/ 115 w 3167"/>
              <a:gd name="T19" fmla="*/ 1367 h 3033"/>
              <a:gd name="T20" fmla="*/ 326 w 3167"/>
              <a:gd name="T21" fmla="*/ 1286 h 3033"/>
              <a:gd name="T22" fmla="*/ 599 w 3167"/>
              <a:gd name="T23" fmla="*/ 1269 h 3033"/>
              <a:gd name="T24" fmla="*/ 651 w 3167"/>
              <a:gd name="T25" fmla="*/ 1186 h 3033"/>
              <a:gd name="T26" fmla="*/ 770 w 3167"/>
              <a:gd name="T27" fmla="*/ 960 h 3033"/>
              <a:gd name="T28" fmla="*/ 720 w 3167"/>
              <a:gd name="T29" fmla="*/ 611 h 3033"/>
              <a:gd name="T30" fmla="*/ 161 w 3167"/>
              <a:gd name="T31" fmla="*/ 315 h 3033"/>
              <a:gd name="T32" fmla="*/ 705 w 3167"/>
              <a:gd name="T33" fmla="*/ 0 h 3033"/>
              <a:gd name="T34" fmla="*/ 833 w 3167"/>
              <a:gd name="T35" fmla="*/ 159 h 3033"/>
              <a:gd name="T36" fmla="*/ 793 w 3167"/>
              <a:gd name="T37" fmla="*/ 434 h 3033"/>
              <a:gd name="T38" fmla="*/ 1062 w 3167"/>
              <a:gd name="T39" fmla="*/ 576 h 3033"/>
              <a:gd name="T40" fmla="*/ 1454 w 3167"/>
              <a:gd name="T41" fmla="*/ 470 h 3033"/>
              <a:gd name="T42" fmla="*/ 1719 w 3167"/>
              <a:gd name="T43" fmla="*/ 680 h 3033"/>
              <a:gd name="T44" fmla="*/ 1482 w 3167"/>
              <a:gd name="T45" fmla="*/ 670 h 3033"/>
              <a:gd name="T46" fmla="*/ 1527 w 3167"/>
              <a:gd name="T47" fmla="*/ 801 h 3033"/>
              <a:gd name="T48" fmla="*/ 1463 w 3167"/>
              <a:gd name="T49" fmla="*/ 822 h 3033"/>
              <a:gd name="T50" fmla="*/ 1484 w 3167"/>
              <a:gd name="T51" fmla="*/ 872 h 3033"/>
              <a:gd name="T52" fmla="*/ 1580 w 3167"/>
              <a:gd name="T53" fmla="*/ 983 h 3033"/>
              <a:gd name="T54" fmla="*/ 1569 w 3167"/>
              <a:gd name="T55" fmla="*/ 906 h 3033"/>
              <a:gd name="T56" fmla="*/ 1630 w 3167"/>
              <a:gd name="T57" fmla="*/ 891 h 3033"/>
              <a:gd name="T58" fmla="*/ 1763 w 3167"/>
              <a:gd name="T59" fmla="*/ 1019 h 3033"/>
              <a:gd name="T60" fmla="*/ 1932 w 3167"/>
              <a:gd name="T61" fmla="*/ 1223 h 3033"/>
              <a:gd name="T62" fmla="*/ 2074 w 3167"/>
              <a:gd name="T63" fmla="*/ 1549 h 3033"/>
              <a:gd name="T64" fmla="*/ 2139 w 3167"/>
              <a:gd name="T65" fmla="*/ 1697 h 3033"/>
              <a:gd name="T66" fmla="*/ 1834 w 3167"/>
              <a:gd name="T67" fmla="*/ 1845 h 3033"/>
              <a:gd name="T68" fmla="*/ 2133 w 3167"/>
              <a:gd name="T69" fmla="*/ 2058 h 3033"/>
              <a:gd name="T70" fmla="*/ 2300 w 3167"/>
              <a:gd name="T71" fmla="*/ 2417 h 3033"/>
              <a:gd name="T72" fmla="*/ 3005 w 3167"/>
              <a:gd name="T73" fmla="*/ 2559 h 3033"/>
              <a:gd name="T74" fmla="*/ 2324 w 3167"/>
              <a:gd name="T75" fmla="*/ 2442 h 3033"/>
              <a:gd name="T76" fmla="*/ 2541 w 3167"/>
              <a:gd name="T77" fmla="*/ 2653 h 3033"/>
              <a:gd name="T78" fmla="*/ 2160 w 3167"/>
              <a:gd name="T79" fmla="*/ 2404 h 3033"/>
              <a:gd name="T80" fmla="*/ 1721 w 3167"/>
              <a:gd name="T81" fmla="*/ 2955 h 3033"/>
              <a:gd name="T82" fmla="*/ 1832 w 3167"/>
              <a:gd name="T83" fmla="*/ 2542 h 3033"/>
              <a:gd name="T84" fmla="*/ 1577 w 3167"/>
              <a:gd name="T85" fmla="*/ 2477 h 3033"/>
              <a:gd name="T86" fmla="*/ 1836 w 3167"/>
              <a:gd name="T87" fmla="*/ 2461 h 3033"/>
              <a:gd name="T88" fmla="*/ 1742 w 3167"/>
              <a:gd name="T89" fmla="*/ 2141 h 3033"/>
              <a:gd name="T90" fmla="*/ 1488 w 3167"/>
              <a:gd name="T91" fmla="*/ 2121 h 3033"/>
              <a:gd name="T92" fmla="*/ 1438 w 3167"/>
              <a:gd name="T93" fmla="*/ 2192 h 3033"/>
              <a:gd name="T94" fmla="*/ 1490 w 3167"/>
              <a:gd name="T95" fmla="*/ 2348 h 3033"/>
              <a:gd name="T96" fmla="*/ 1223 w 3167"/>
              <a:gd name="T97" fmla="*/ 2317 h 3033"/>
              <a:gd name="T98" fmla="*/ 895 w 3167"/>
              <a:gd name="T99" fmla="*/ 2216 h 3033"/>
              <a:gd name="T100" fmla="*/ 831 w 3167"/>
              <a:gd name="T101" fmla="*/ 2031 h 3033"/>
              <a:gd name="T102" fmla="*/ 726 w 3167"/>
              <a:gd name="T103" fmla="*/ 2029 h 3033"/>
              <a:gd name="T104" fmla="*/ 780 w 3167"/>
              <a:gd name="T105" fmla="*/ 1248 h 3033"/>
              <a:gd name="T106" fmla="*/ 762 w 3167"/>
              <a:gd name="T107" fmla="*/ 1275 h 3033"/>
              <a:gd name="T108" fmla="*/ 722 w 3167"/>
              <a:gd name="T109" fmla="*/ 1426 h 3033"/>
              <a:gd name="T110" fmla="*/ 801 w 3167"/>
              <a:gd name="T111" fmla="*/ 1273 h 3033"/>
              <a:gd name="T112" fmla="*/ 1555 w 3167"/>
              <a:gd name="T113" fmla="*/ 1584 h 3033"/>
              <a:gd name="T114" fmla="*/ 1379 w 3167"/>
              <a:gd name="T115" fmla="*/ 1613 h 3033"/>
              <a:gd name="T116" fmla="*/ 783 w 3167"/>
              <a:gd name="T117" fmla="*/ 1916 h 3033"/>
              <a:gd name="T118" fmla="*/ 791 w 3167"/>
              <a:gd name="T119" fmla="*/ 1822 h 3033"/>
              <a:gd name="T120" fmla="*/ 1246 w 3167"/>
              <a:gd name="T121" fmla="*/ 2098 h 3033"/>
              <a:gd name="T122" fmla="*/ 1469 w 3167"/>
              <a:gd name="T123" fmla="*/ 568 h 3033"/>
              <a:gd name="T124" fmla="*/ 1408 w 3167"/>
              <a:gd name="T125" fmla="*/ 447 h 3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67" h="3033">
                <a:moveTo>
                  <a:pt x="1809" y="1793"/>
                </a:moveTo>
                <a:lnTo>
                  <a:pt x="1809" y="1791"/>
                </a:lnTo>
                <a:lnTo>
                  <a:pt x="1807" y="1789"/>
                </a:lnTo>
                <a:lnTo>
                  <a:pt x="1809" y="1789"/>
                </a:lnTo>
                <a:lnTo>
                  <a:pt x="1811" y="1787"/>
                </a:lnTo>
                <a:lnTo>
                  <a:pt x="1813" y="1789"/>
                </a:lnTo>
                <a:lnTo>
                  <a:pt x="1811" y="1793"/>
                </a:lnTo>
                <a:lnTo>
                  <a:pt x="1809" y="1793"/>
                </a:lnTo>
                <a:close/>
                <a:moveTo>
                  <a:pt x="2035" y="616"/>
                </a:moveTo>
                <a:lnTo>
                  <a:pt x="2037" y="616"/>
                </a:lnTo>
                <a:lnTo>
                  <a:pt x="2039" y="616"/>
                </a:lnTo>
                <a:lnTo>
                  <a:pt x="2041" y="616"/>
                </a:lnTo>
                <a:lnTo>
                  <a:pt x="2043" y="616"/>
                </a:lnTo>
                <a:lnTo>
                  <a:pt x="2043" y="618"/>
                </a:lnTo>
                <a:lnTo>
                  <a:pt x="2045" y="618"/>
                </a:lnTo>
                <a:lnTo>
                  <a:pt x="2049" y="618"/>
                </a:lnTo>
                <a:lnTo>
                  <a:pt x="2051" y="618"/>
                </a:lnTo>
                <a:lnTo>
                  <a:pt x="2053" y="618"/>
                </a:lnTo>
                <a:lnTo>
                  <a:pt x="2057" y="614"/>
                </a:lnTo>
                <a:lnTo>
                  <a:pt x="2060" y="614"/>
                </a:lnTo>
                <a:lnTo>
                  <a:pt x="2064" y="612"/>
                </a:lnTo>
                <a:lnTo>
                  <a:pt x="2066" y="616"/>
                </a:lnTo>
                <a:lnTo>
                  <a:pt x="2068" y="620"/>
                </a:lnTo>
                <a:lnTo>
                  <a:pt x="2070" y="624"/>
                </a:lnTo>
                <a:lnTo>
                  <a:pt x="2053" y="632"/>
                </a:lnTo>
                <a:lnTo>
                  <a:pt x="2051" y="634"/>
                </a:lnTo>
                <a:lnTo>
                  <a:pt x="2049" y="634"/>
                </a:lnTo>
                <a:lnTo>
                  <a:pt x="2043" y="635"/>
                </a:lnTo>
                <a:lnTo>
                  <a:pt x="2032" y="645"/>
                </a:lnTo>
                <a:lnTo>
                  <a:pt x="2026" y="647"/>
                </a:lnTo>
                <a:lnTo>
                  <a:pt x="2016" y="653"/>
                </a:lnTo>
                <a:lnTo>
                  <a:pt x="2012" y="659"/>
                </a:lnTo>
                <a:lnTo>
                  <a:pt x="2009" y="660"/>
                </a:lnTo>
                <a:lnTo>
                  <a:pt x="2005" y="659"/>
                </a:lnTo>
                <a:lnTo>
                  <a:pt x="1984" y="651"/>
                </a:lnTo>
                <a:lnTo>
                  <a:pt x="1986" y="647"/>
                </a:lnTo>
                <a:lnTo>
                  <a:pt x="1986" y="645"/>
                </a:lnTo>
                <a:lnTo>
                  <a:pt x="1986" y="637"/>
                </a:lnTo>
                <a:lnTo>
                  <a:pt x="1991" y="637"/>
                </a:lnTo>
                <a:lnTo>
                  <a:pt x="2005" y="634"/>
                </a:lnTo>
                <a:lnTo>
                  <a:pt x="2014" y="630"/>
                </a:lnTo>
                <a:lnTo>
                  <a:pt x="2018" y="628"/>
                </a:lnTo>
                <a:lnTo>
                  <a:pt x="2018" y="624"/>
                </a:lnTo>
                <a:lnTo>
                  <a:pt x="2012" y="620"/>
                </a:lnTo>
                <a:lnTo>
                  <a:pt x="2009" y="620"/>
                </a:lnTo>
                <a:lnTo>
                  <a:pt x="2005" y="614"/>
                </a:lnTo>
                <a:lnTo>
                  <a:pt x="2007" y="614"/>
                </a:lnTo>
                <a:lnTo>
                  <a:pt x="2007" y="612"/>
                </a:lnTo>
                <a:lnTo>
                  <a:pt x="2011" y="611"/>
                </a:lnTo>
                <a:lnTo>
                  <a:pt x="2012" y="609"/>
                </a:lnTo>
                <a:lnTo>
                  <a:pt x="2016" y="609"/>
                </a:lnTo>
                <a:lnTo>
                  <a:pt x="2018" y="609"/>
                </a:lnTo>
                <a:lnTo>
                  <a:pt x="2022" y="611"/>
                </a:lnTo>
                <a:lnTo>
                  <a:pt x="2024" y="612"/>
                </a:lnTo>
                <a:lnTo>
                  <a:pt x="2030" y="614"/>
                </a:lnTo>
                <a:lnTo>
                  <a:pt x="2032" y="616"/>
                </a:lnTo>
                <a:lnTo>
                  <a:pt x="2034" y="616"/>
                </a:lnTo>
                <a:lnTo>
                  <a:pt x="2035" y="616"/>
                </a:lnTo>
                <a:close/>
                <a:moveTo>
                  <a:pt x="666" y="1960"/>
                </a:moveTo>
                <a:lnTo>
                  <a:pt x="664" y="1958"/>
                </a:lnTo>
                <a:lnTo>
                  <a:pt x="664" y="1956"/>
                </a:lnTo>
                <a:lnTo>
                  <a:pt x="664" y="1954"/>
                </a:lnTo>
                <a:lnTo>
                  <a:pt x="664" y="1953"/>
                </a:lnTo>
                <a:lnTo>
                  <a:pt x="662" y="1951"/>
                </a:lnTo>
                <a:lnTo>
                  <a:pt x="662" y="1949"/>
                </a:lnTo>
                <a:lnTo>
                  <a:pt x="662" y="1947"/>
                </a:lnTo>
                <a:lnTo>
                  <a:pt x="662" y="1945"/>
                </a:lnTo>
                <a:lnTo>
                  <a:pt x="662" y="1943"/>
                </a:lnTo>
                <a:lnTo>
                  <a:pt x="661" y="1939"/>
                </a:lnTo>
                <a:lnTo>
                  <a:pt x="661" y="1937"/>
                </a:lnTo>
                <a:lnTo>
                  <a:pt x="659" y="1937"/>
                </a:lnTo>
                <a:lnTo>
                  <a:pt x="657" y="1935"/>
                </a:lnTo>
                <a:lnTo>
                  <a:pt x="655" y="1935"/>
                </a:lnTo>
                <a:lnTo>
                  <a:pt x="655" y="1933"/>
                </a:lnTo>
                <a:lnTo>
                  <a:pt x="655" y="1931"/>
                </a:lnTo>
                <a:lnTo>
                  <a:pt x="653" y="1926"/>
                </a:lnTo>
                <a:lnTo>
                  <a:pt x="653" y="1928"/>
                </a:lnTo>
                <a:lnTo>
                  <a:pt x="651" y="1928"/>
                </a:lnTo>
                <a:lnTo>
                  <a:pt x="649" y="1928"/>
                </a:lnTo>
                <a:lnTo>
                  <a:pt x="647" y="1928"/>
                </a:lnTo>
                <a:lnTo>
                  <a:pt x="649" y="1931"/>
                </a:lnTo>
                <a:lnTo>
                  <a:pt x="649" y="1933"/>
                </a:lnTo>
                <a:lnTo>
                  <a:pt x="649" y="1935"/>
                </a:lnTo>
                <a:lnTo>
                  <a:pt x="647" y="1937"/>
                </a:lnTo>
                <a:lnTo>
                  <a:pt x="645" y="1937"/>
                </a:lnTo>
                <a:lnTo>
                  <a:pt x="643" y="1937"/>
                </a:lnTo>
                <a:lnTo>
                  <a:pt x="641" y="1937"/>
                </a:lnTo>
                <a:lnTo>
                  <a:pt x="639" y="1937"/>
                </a:lnTo>
                <a:lnTo>
                  <a:pt x="639" y="1935"/>
                </a:lnTo>
                <a:lnTo>
                  <a:pt x="639" y="1931"/>
                </a:lnTo>
                <a:lnTo>
                  <a:pt x="639" y="1929"/>
                </a:lnTo>
                <a:lnTo>
                  <a:pt x="638" y="1929"/>
                </a:lnTo>
                <a:lnTo>
                  <a:pt x="638" y="1928"/>
                </a:lnTo>
                <a:lnTo>
                  <a:pt x="638" y="1924"/>
                </a:lnTo>
                <a:lnTo>
                  <a:pt x="638" y="1922"/>
                </a:lnTo>
                <a:lnTo>
                  <a:pt x="636" y="1920"/>
                </a:lnTo>
                <a:lnTo>
                  <a:pt x="636" y="1918"/>
                </a:lnTo>
                <a:lnTo>
                  <a:pt x="636" y="1916"/>
                </a:lnTo>
                <a:lnTo>
                  <a:pt x="636" y="1914"/>
                </a:lnTo>
                <a:lnTo>
                  <a:pt x="636" y="1912"/>
                </a:lnTo>
                <a:lnTo>
                  <a:pt x="634" y="1912"/>
                </a:lnTo>
                <a:lnTo>
                  <a:pt x="634" y="1910"/>
                </a:lnTo>
                <a:lnTo>
                  <a:pt x="634" y="1908"/>
                </a:lnTo>
                <a:lnTo>
                  <a:pt x="634" y="1906"/>
                </a:lnTo>
                <a:lnTo>
                  <a:pt x="634" y="1905"/>
                </a:lnTo>
                <a:lnTo>
                  <a:pt x="634" y="1903"/>
                </a:lnTo>
                <a:lnTo>
                  <a:pt x="634" y="1901"/>
                </a:lnTo>
                <a:lnTo>
                  <a:pt x="632" y="1897"/>
                </a:lnTo>
                <a:lnTo>
                  <a:pt x="632" y="1895"/>
                </a:lnTo>
                <a:lnTo>
                  <a:pt x="632" y="1889"/>
                </a:lnTo>
                <a:lnTo>
                  <a:pt x="630" y="1889"/>
                </a:lnTo>
                <a:lnTo>
                  <a:pt x="630" y="1887"/>
                </a:lnTo>
                <a:lnTo>
                  <a:pt x="630" y="1883"/>
                </a:lnTo>
                <a:lnTo>
                  <a:pt x="630" y="1881"/>
                </a:lnTo>
                <a:lnTo>
                  <a:pt x="628" y="1881"/>
                </a:lnTo>
                <a:lnTo>
                  <a:pt x="626" y="1881"/>
                </a:lnTo>
                <a:lnTo>
                  <a:pt x="626" y="1880"/>
                </a:lnTo>
                <a:lnTo>
                  <a:pt x="624" y="1880"/>
                </a:lnTo>
                <a:lnTo>
                  <a:pt x="626" y="1878"/>
                </a:lnTo>
                <a:lnTo>
                  <a:pt x="626" y="1876"/>
                </a:lnTo>
                <a:lnTo>
                  <a:pt x="628" y="1876"/>
                </a:lnTo>
                <a:lnTo>
                  <a:pt x="628" y="1874"/>
                </a:lnTo>
                <a:lnTo>
                  <a:pt x="630" y="1872"/>
                </a:lnTo>
                <a:lnTo>
                  <a:pt x="630" y="1870"/>
                </a:lnTo>
                <a:lnTo>
                  <a:pt x="632" y="1870"/>
                </a:lnTo>
                <a:lnTo>
                  <a:pt x="632" y="1868"/>
                </a:lnTo>
                <a:lnTo>
                  <a:pt x="634" y="1866"/>
                </a:lnTo>
                <a:lnTo>
                  <a:pt x="634" y="1864"/>
                </a:lnTo>
                <a:lnTo>
                  <a:pt x="636" y="1864"/>
                </a:lnTo>
                <a:lnTo>
                  <a:pt x="636" y="1862"/>
                </a:lnTo>
                <a:lnTo>
                  <a:pt x="638" y="1860"/>
                </a:lnTo>
                <a:lnTo>
                  <a:pt x="638" y="1858"/>
                </a:lnTo>
                <a:lnTo>
                  <a:pt x="639" y="1858"/>
                </a:lnTo>
                <a:lnTo>
                  <a:pt x="639" y="1857"/>
                </a:lnTo>
                <a:lnTo>
                  <a:pt x="641" y="1855"/>
                </a:lnTo>
                <a:lnTo>
                  <a:pt x="643" y="1853"/>
                </a:lnTo>
                <a:lnTo>
                  <a:pt x="643" y="1851"/>
                </a:lnTo>
                <a:lnTo>
                  <a:pt x="645" y="1851"/>
                </a:lnTo>
                <a:lnTo>
                  <a:pt x="647" y="1847"/>
                </a:lnTo>
                <a:lnTo>
                  <a:pt x="647" y="1845"/>
                </a:lnTo>
                <a:lnTo>
                  <a:pt x="649" y="1843"/>
                </a:lnTo>
                <a:lnTo>
                  <a:pt x="651" y="1841"/>
                </a:lnTo>
                <a:lnTo>
                  <a:pt x="653" y="1839"/>
                </a:lnTo>
                <a:lnTo>
                  <a:pt x="653" y="1837"/>
                </a:lnTo>
                <a:lnTo>
                  <a:pt x="655" y="1835"/>
                </a:lnTo>
                <a:lnTo>
                  <a:pt x="655" y="1833"/>
                </a:lnTo>
                <a:lnTo>
                  <a:pt x="657" y="1833"/>
                </a:lnTo>
                <a:lnTo>
                  <a:pt x="657" y="1832"/>
                </a:lnTo>
                <a:lnTo>
                  <a:pt x="659" y="1830"/>
                </a:lnTo>
                <a:lnTo>
                  <a:pt x="659" y="1828"/>
                </a:lnTo>
                <a:lnTo>
                  <a:pt x="661" y="1828"/>
                </a:lnTo>
                <a:lnTo>
                  <a:pt x="661" y="1826"/>
                </a:lnTo>
                <a:lnTo>
                  <a:pt x="662" y="1824"/>
                </a:lnTo>
                <a:lnTo>
                  <a:pt x="664" y="1822"/>
                </a:lnTo>
                <a:lnTo>
                  <a:pt x="666" y="1820"/>
                </a:lnTo>
                <a:lnTo>
                  <a:pt x="666" y="1818"/>
                </a:lnTo>
                <a:lnTo>
                  <a:pt x="670" y="1814"/>
                </a:lnTo>
                <a:lnTo>
                  <a:pt x="672" y="1812"/>
                </a:lnTo>
                <a:lnTo>
                  <a:pt x="672" y="1810"/>
                </a:lnTo>
                <a:lnTo>
                  <a:pt x="674" y="1810"/>
                </a:lnTo>
                <a:lnTo>
                  <a:pt x="674" y="1809"/>
                </a:lnTo>
                <a:lnTo>
                  <a:pt x="676" y="1807"/>
                </a:lnTo>
                <a:lnTo>
                  <a:pt x="678" y="1805"/>
                </a:lnTo>
                <a:lnTo>
                  <a:pt x="678" y="1803"/>
                </a:lnTo>
                <a:lnTo>
                  <a:pt x="680" y="1801"/>
                </a:lnTo>
                <a:lnTo>
                  <a:pt x="682" y="1799"/>
                </a:lnTo>
                <a:lnTo>
                  <a:pt x="684" y="1797"/>
                </a:lnTo>
                <a:lnTo>
                  <a:pt x="684" y="1795"/>
                </a:lnTo>
                <a:lnTo>
                  <a:pt x="682" y="1795"/>
                </a:lnTo>
                <a:lnTo>
                  <a:pt x="678" y="1795"/>
                </a:lnTo>
                <a:lnTo>
                  <a:pt x="678" y="1789"/>
                </a:lnTo>
                <a:lnTo>
                  <a:pt x="680" y="1789"/>
                </a:lnTo>
                <a:lnTo>
                  <a:pt x="682" y="1789"/>
                </a:lnTo>
                <a:lnTo>
                  <a:pt x="684" y="1789"/>
                </a:lnTo>
                <a:lnTo>
                  <a:pt x="684" y="1784"/>
                </a:lnTo>
                <a:lnTo>
                  <a:pt x="686" y="1784"/>
                </a:lnTo>
                <a:lnTo>
                  <a:pt x="686" y="1782"/>
                </a:lnTo>
                <a:lnTo>
                  <a:pt x="687" y="1780"/>
                </a:lnTo>
                <a:lnTo>
                  <a:pt x="689" y="1778"/>
                </a:lnTo>
                <a:lnTo>
                  <a:pt x="693" y="1780"/>
                </a:lnTo>
                <a:lnTo>
                  <a:pt x="693" y="1778"/>
                </a:lnTo>
                <a:lnTo>
                  <a:pt x="693" y="1776"/>
                </a:lnTo>
                <a:lnTo>
                  <a:pt x="693" y="1774"/>
                </a:lnTo>
                <a:lnTo>
                  <a:pt x="693" y="1772"/>
                </a:lnTo>
                <a:lnTo>
                  <a:pt x="693" y="1770"/>
                </a:lnTo>
                <a:lnTo>
                  <a:pt x="695" y="1770"/>
                </a:lnTo>
                <a:lnTo>
                  <a:pt x="697" y="1770"/>
                </a:lnTo>
                <a:lnTo>
                  <a:pt x="699" y="1768"/>
                </a:lnTo>
                <a:lnTo>
                  <a:pt x="697" y="1768"/>
                </a:lnTo>
                <a:lnTo>
                  <a:pt x="697" y="1766"/>
                </a:lnTo>
                <a:lnTo>
                  <a:pt x="697" y="1764"/>
                </a:lnTo>
                <a:lnTo>
                  <a:pt x="695" y="1762"/>
                </a:lnTo>
                <a:lnTo>
                  <a:pt x="695" y="1764"/>
                </a:lnTo>
                <a:lnTo>
                  <a:pt x="693" y="1764"/>
                </a:lnTo>
                <a:lnTo>
                  <a:pt x="693" y="1762"/>
                </a:lnTo>
                <a:lnTo>
                  <a:pt x="693" y="1761"/>
                </a:lnTo>
                <a:lnTo>
                  <a:pt x="695" y="1761"/>
                </a:lnTo>
                <a:lnTo>
                  <a:pt x="695" y="1759"/>
                </a:lnTo>
                <a:lnTo>
                  <a:pt x="697" y="1759"/>
                </a:lnTo>
                <a:lnTo>
                  <a:pt x="697" y="1761"/>
                </a:lnTo>
                <a:lnTo>
                  <a:pt x="699" y="1761"/>
                </a:lnTo>
                <a:lnTo>
                  <a:pt x="701" y="1761"/>
                </a:lnTo>
                <a:lnTo>
                  <a:pt x="701" y="1759"/>
                </a:lnTo>
                <a:lnTo>
                  <a:pt x="703" y="1757"/>
                </a:lnTo>
                <a:lnTo>
                  <a:pt x="705" y="1757"/>
                </a:lnTo>
                <a:lnTo>
                  <a:pt x="705" y="1755"/>
                </a:lnTo>
                <a:lnTo>
                  <a:pt x="703" y="1755"/>
                </a:lnTo>
                <a:lnTo>
                  <a:pt x="705" y="1755"/>
                </a:lnTo>
                <a:lnTo>
                  <a:pt x="707" y="1753"/>
                </a:lnTo>
                <a:lnTo>
                  <a:pt x="707" y="1749"/>
                </a:lnTo>
                <a:lnTo>
                  <a:pt x="707" y="1747"/>
                </a:lnTo>
                <a:lnTo>
                  <a:pt x="707" y="1745"/>
                </a:lnTo>
                <a:lnTo>
                  <a:pt x="707" y="1743"/>
                </a:lnTo>
                <a:lnTo>
                  <a:pt x="709" y="1743"/>
                </a:lnTo>
                <a:lnTo>
                  <a:pt x="709" y="1741"/>
                </a:lnTo>
                <a:lnTo>
                  <a:pt x="709" y="1739"/>
                </a:lnTo>
                <a:lnTo>
                  <a:pt x="709" y="1737"/>
                </a:lnTo>
                <a:lnTo>
                  <a:pt x="709" y="1736"/>
                </a:lnTo>
                <a:lnTo>
                  <a:pt x="709" y="1734"/>
                </a:lnTo>
                <a:lnTo>
                  <a:pt x="709" y="1732"/>
                </a:lnTo>
                <a:lnTo>
                  <a:pt x="709" y="1730"/>
                </a:lnTo>
                <a:lnTo>
                  <a:pt x="709" y="1728"/>
                </a:lnTo>
                <a:lnTo>
                  <a:pt x="709" y="1726"/>
                </a:lnTo>
                <a:lnTo>
                  <a:pt x="709" y="1724"/>
                </a:lnTo>
                <a:lnTo>
                  <a:pt x="709" y="1722"/>
                </a:lnTo>
                <a:lnTo>
                  <a:pt x="709" y="1720"/>
                </a:lnTo>
                <a:lnTo>
                  <a:pt x="709" y="1718"/>
                </a:lnTo>
                <a:lnTo>
                  <a:pt x="709" y="1716"/>
                </a:lnTo>
                <a:lnTo>
                  <a:pt x="709" y="1713"/>
                </a:lnTo>
                <a:lnTo>
                  <a:pt x="707" y="1713"/>
                </a:lnTo>
                <a:lnTo>
                  <a:pt x="705" y="1713"/>
                </a:lnTo>
                <a:lnTo>
                  <a:pt x="705" y="1711"/>
                </a:lnTo>
                <a:lnTo>
                  <a:pt x="707" y="1711"/>
                </a:lnTo>
                <a:lnTo>
                  <a:pt x="709" y="1711"/>
                </a:lnTo>
                <a:lnTo>
                  <a:pt x="709" y="1709"/>
                </a:lnTo>
                <a:lnTo>
                  <a:pt x="709" y="1707"/>
                </a:lnTo>
                <a:lnTo>
                  <a:pt x="710" y="1707"/>
                </a:lnTo>
                <a:lnTo>
                  <a:pt x="712" y="1707"/>
                </a:lnTo>
                <a:lnTo>
                  <a:pt x="712" y="1709"/>
                </a:lnTo>
                <a:lnTo>
                  <a:pt x="714" y="1709"/>
                </a:lnTo>
                <a:lnTo>
                  <a:pt x="716" y="1709"/>
                </a:lnTo>
                <a:lnTo>
                  <a:pt x="718" y="1709"/>
                </a:lnTo>
                <a:lnTo>
                  <a:pt x="718" y="1707"/>
                </a:lnTo>
                <a:lnTo>
                  <a:pt x="720" y="1707"/>
                </a:lnTo>
                <a:lnTo>
                  <a:pt x="722" y="1707"/>
                </a:lnTo>
                <a:lnTo>
                  <a:pt x="722" y="1703"/>
                </a:lnTo>
                <a:lnTo>
                  <a:pt x="724" y="1703"/>
                </a:lnTo>
                <a:lnTo>
                  <a:pt x="726" y="1703"/>
                </a:lnTo>
                <a:lnTo>
                  <a:pt x="726" y="1705"/>
                </a:lnTo>
                <a:lnTo>
                  <a:pt x="726" y="1707"/>
                </a:lnTo>
                <a:lnTo>
                  <a:pt x="728" y="1707"/>
                </a:lnTo>
                <a:lnTo>
                  <a:pt x="728" y="1705"/>
                </a:lnTo>
                <a:lnTo>
                  <a:pt x="728" y="1703"/>
                </a:lnTo>
                <a:lnTo>
                  <a:pt x="728" y="1701"/>
                </a:lnTo>
                <a:lnTo>
                  <a:pt x="728" y="1699"/>
                </a:lnTo>
                <a:lnTo>
                  <a:pt x="728" y="1697"/>
                </a:lnTo>
                <a:lnTo>
                  <a:pt x="728" y="1695"/>
                </a:lnTo>
                <a:lnTo>
                  <a:pt x="730" y="1695"/>
                </a:lnTo>
                <a:lnTo>
                  <a:pt x="732" y="1695"/>
                </a:lnTo>
                <a:lnTo>
                  <a:pt x="734" y="1695"/>
                </a:lnTo>
                <a:lnTo>
                  <a:pt x="735" y="1695"/>
                </a:lnTo>
                <a:lnTo>
                  <a:pt x="737" y="1695"/>
                </a:lnTo>
                <a:lnTo>
                  <a:pt x="739" y="1695"/>
                </a:lnTo>
                <a:lnTo>
                  <a:pt x="739" y="1697"/>
                </a:lnTo>
                <a:lnTo>
                  <a:pt x="739" y="1699"/>
                </a:lnTo>
                <a:lnTo>
                  <a:pt x="741" y="1699"/>
                </a:lnTo>
                <a:lnTo>
                  <a:pt x="743" y="1699"/>
                </a:lnTo>
                <a:lnTo>
                  <a:pt x="743" y="1697"/>
                </a:lnTo>
                <a:lnTo>
                  <a:pt x="745" y="1697"/>
                </a:lnTo>
                <a:lnTo>
                  <a:pt x="745" y="1693"/>
                </a:lnTo>
                <a:lnTo>
                  <a:pt x="747" y="1693"/>
                </a:lnTo>
                <a:lnTo>
                  <a:pt x="749" y="1695"/>
                </a:lnTo>
                <a:lnTo>
                  <a:pt x="751" y="1697"/>
                </a:lnTo>
                <a:lnTo>
                  <a:pt x="753" y="1699"/>
                </a:lnTo>
                <a:lnTo>
                  <a:pt x="755" y="1699"/>
                </a:lnTo>
                <a:lnTo>
                  <a:pt x="757" y="1693"/>
                </a:lnTo>
                <a:lnTo>
                  <a:pt x="757" y="1691"/>
                </a:lnTo>
                <a:lnTo>
                  <a:pt x="755" y="1689"/>
                </a:lnTo>
                <a:lnTo>
                  <a:pt x="755" y="1688"/>
                </a:lnTo>
                <a:lnTo>
                  <a:pt x="755" y="1686"/>
                </a:lnTo>
                <a:lnTo>
                  <a:pt x="757" y="1684"/>
                </a:lnTo>
                <a:lnTo>
                  <a:pt x="757" y="1682"/>
                </a:lnTo>
                <a:lnTo>
                  <a:pt x="757" y="1680"/>
                </a:lnTo>
                <a:lnTo>
                  <a:pt x="755" y="1678"/>
                </a:lnTo>
                <a:lnTo>
                  <a:pt x="755" y="1676"/>
                </a:lnTo>
                <a:lnTo>
                  <a:pt x="755" y="1674"/>
                </a:lnTo>
                <a:lnTo>
                  <a:pt x="751" y="1674"/>
                </a:lnTo>
                <a:lnTo>
                  <a:pt x="751" y="1676"/>
                </a:lnTo>
                <a:lnTo>
                  <a:pt x="751" y="1674"/>
                </a:lnTo>
                <a:lnTo>
                  <a:pt x="749" y="1674"/>
                </a:lnTo>
                <a:lnTo>
                  <a:pt x="749" y="1672"/>
                </a:lnTo>
                <a:lnTo>
                  <a:pt x="749" y="1670"/>
                </a:lnTo>
                <a:lnTo>
                  <a:pt x="749" y="1668"/>
                </a:lnTo>
                <a:lnTo>
                  <a:pt x="747" y="1666"/>
                </a:lnTo>
                <a:lnTo>
                  <a:pt x="747" y="1665"/>
                </a:lnTo>
                <a:lnTo>
                  <a:pt x="747" y="1663"/>
                </a:lnTo>
                <a:lnTo>
                  <a:pt x="747" y="1661"/>
                </a:lnTo>
                <a:lnTo>
                  <a:pt x="745" y="1657"/>
                </a:lnTo>
                <a:lnTo>
                  <a:pt x="745" y="1655"/>
                </a:lnTo>
                <a:lnTo>
                  <a:pt x="743" y="1655"/>
                </a:lnTo>
                <a:lnTo>
                  <a:pt x="743" y="1653"/>
                </a:lnTo>
                <a:lnTo>
                  <a:pt x="743" y="1651"/>
                </a:lnTo>
                <a:lnTo>
                  <a:pt x="743" y="1649"/>
                </a:lnTo>
                <a:lnTo>
                  <a:pt x="745" y="1649"/>
                </a:lnTo>
                <a:lnTo>
                  <a:pt x="747" y="1649"/>
                </a:lnTo>
                <a:lnTo>
                  <a:pt x="749" y="1649"/>
                </a:lnTo>
                <a:lnTo>
                  <a:pt x="751" y="1649"/>
                </a:lnTo>
                <a:lnTo>
                  <a:pt x="753" y="1649"/>
                </a:lnTo>
                <a:lnTo>
                  <a:pt x="755" y="1651"/>
                </a:lnTo>
                <a:lnTo>
                  <a:pt x="757" y="1649"/>
                </a:lnTo>
                <a:lnTo>
                  <a:pt x="755" y="1647"/>
                </a:lnTo>
                <a:lnTo>
                  <a:pt x="753" y="1647"/>
                </a:lnTo>
                <a:lnTo>
                  <a:pt x="753" y="1645"/>
                </a:lnTo>
                <a:lnTo>
                  <a:pt x="753" y="1643"/>
                </a:lnTo>
                <a:lnTo>
                  <a:pt x="753" y="1641"/>
                </a:lnTo>
                <a:lnTo>
                  <a:pt x="753" y="1640"/>
                </a:lnTo>
                <a:lnTo>
                  <a:pt x="753" y="1638"/>
                </a:lnTo>
                <a:lnTo>
                  <a:pt x="753" y="1636"/>
                </a:lnTo>
                <a:lnTo>
                  <a:pt x="755" y="1636"/>
                </a:lnTo>
                <a:lnTo>
                  <a:pt x="755" y="1634"/>
                </a:lnTo>
                <a:lnTo>
                  <a:pt x="755" y="1632"/>
                </a:lnTo>
                <a:lnTo>
                  <a:pt x="755" y="1630"/>
                </a:lnTo>
                <a:lnTo>
                  <a:pt x="755" y="1628"/>
                </a:lnTo>
                <a:lnTo>
                  <a:pt x="755" y="1626"/>
                </a:lnTo>
                <a:lnTo>
                  <a:pt x="760" y="1626"/>
                </a:lnTo>
                <a:lnTo>
                  <a:pt x="762" y="1628"/>
                </a:lnTo>
                <a:lnTo>
                  <a:pt x="766" y="1628"/>
                </a:lnTo>
                <a:lnTo>
                  <a:pt x="772" y="1628"/>
                </a:lnTo>
                <a:lnTo>
                  <a:pt x="772" y="1630"/>
                </a:lnTo>
                <a:lnTo>
                  <a:pt x="774" y="1630"/>
                </a:lnTo>
                <a:lnTo>
                  <a:pt x="778" y="1630"/>
                </a:lnTo>
                <a:lnTo>
                  <a:pt x="778" y="1632"/>
                </a:lnTo>
                <a:lnTo>
                  <a:pt x="778" y="1634"/>
                </a:lnTo>
                <a:lnTo>
                  <a:pt x="778" y="1636"/>
                </a:lnTo>
                <a:lnTo>
                  <a:pt x="780" y="1636"/>
                </a:lnTo>
                <a:lnTo>
                  <a:pt x="782" y="1636"/>
                </a:lnTo>
                <a:lnTo>
                  <a:pt x="783" y="1636"/>
                </a:lnTo>
                <a:lnTo>
                  <a:pt x="785" y="1636"/>
                </a:lnTo>
                <a:lnTo>
                  <a:pt x="787" y="1636"/>
                </a:lnTo>
                <a:lnTo>
                  <a:pt x="789" y="1636"/>
                </a:lnTo>
                <a:lnTo>
                  <a:pt x="791" y="1636"/>
                </a:lnTo>
                <a:lnTo>
                  <a:pt x="791" y="1634"/>
                </a:lnTo>
                <a:lnTo>
                  <a:pt x="793" y="1634"/>
                </a:lnTo>
                <a:lnTo>
                  <a:pt x="795" y="1636"/>
                </a:lnTo>
                <a:lnTo>
                  <a:pt x="799" y="1636"/>
                </a:lnTo>
                <a:lnTo>
                  <a:pt x="799" y="1630"/>
                </a:lnTo>
                <a:lnTo>
                  <a:pt x="801" y="1630"/>
                </a:lnTo>
                <a:lnTo>
                  <a:pt x="803" y="1630"/>
                </a:lnTo>
                <a:lnTo>
                  <a:pt x="805" y="1630"/>
                </a:lnTo>
                <a:lnTo>
                  <a:pt x="805" y="1632"/>
                </a:lnTo>
                <a:lnTo>
                  <a:pt x="806" y="1632"/>
                </a:lnTo>
                <a:lnTo>
                  <a:pt x="808" y="1632"/>
                </a:lnTo>
                <a:lnTo>
                  <a:pt x="808" y="1636"/>
                </a:lnTo>
                <a:lnTo>
                  <a:pt x="810" y="1636"/>
                </a:lnTo>
                <a:lnTo>
                  <a:pt x="812" y="1636"/>
                </a:lnTo>
                <a:lnTo>
                  <a:pt x="814" y="1636"/>
                </a:lnTo>
                <a:lnTo>
                  <a:pt x="818" y="1636"/>
                </a:lnTo>
                <a:lnTo>
                  <a:pt x="818" y="1638"/>
                </a:lnTo>
                <a:lnTo>
                  <a:pt x="820" y="1638"/>
                </a:lnTo>
                <a:lnTo>
                  <a:pt x="824" y="1638"/>
                </a:lnTo>
                <a:lnTo>
                  <a:pt x="826" y="1638"/>
                </a:lnTo>
                <a:lnTo>
                  <a:pt x="828" y="1638"/>
                </a:lnTo>
                <a:lnTo>
                  <a:pt x="830" y="1638"/>
                </a:lnTo>
                <a:lnTo>
                  <a:pt x="830" y="1636"/>
                </a:lnTo>
                <a:lnTo>
                  <a:pt x="830" y="1634"/>
                </a:lnTo>
                <a:lnTo>
                  <a:pt x="830" y="1632"/>
                </a:lnTo>
                <a:lnTo>
                  <a:pt x="831" y="1632"/>
                </a:lnTo>
                <a:lnTo>
                  <a:pt x="831" y="1630"/>
                </a:lnTo>
                <a:lnTo>
                  <a:pt x="833" y="1630"/>
                </a:lnTo>
                <a:lnTo>
                  <a:pt x="833" y="1628"/>
                </a:lnTo>
                <a:lnTo>
                  <a:pt x="835" y="1628"/>
                </a:lnTo>
                <a:lnTo>
                  <a:pt x="835" y="1626"/>
                </a:lnTo>
                <a:lnTo>
                  <a:pt x="837" y="1626"/>
                </a:lnTo>
                <a:lnTo>
                  <a:pt x="837" y="1624"/>
                </a:lnTo>
                <a:lnTo>
                  <a:pt x="837" y="1622"/>
                </a:lnTo>
                <a:lnTo>
                  <a:pt x="837" y="1620"/>
                </a:lnTo>
                <a:lnTo>
                  <a:pt x="837" y="1618"/>
                </a:lnTo>
                <a:lnTo>
                  <a:pt x="837" y="1617"/>
                </a:lnTo>
                <a:lnTo>
                  <a:pt x="837" y="1615"/>
                </a:lnTo>
                <a:lnTo>
                  <a:pt x="837" y="1613"/>
                </a:lnTo>
                <a:lnTo>
                  <a:pt x="837" y="1609"/>
                </a:lnTo>
                <a:lnTo>
                  <a:pt x="837" y="1607"/>
                </a:lnTo>
                <a:lnTo>
                  <a:pt x="837" y="1605"/>
                </a:lnTo>
                <a:lnTo>
                  <a:pt x="837" y="1603"/>
                </a:lnTo>
                <a:lnTo>
                  <a:pt x="837" y="1601"/>
                </a:lnTo>
                <a:lnTo>
                  <a:pt x="837" y="1599"/>
                </a:lnTo>
                <a:lnTo>
                  <a:pt x="837" y="1597"/>
                </a:lnTo>
                <a:lnTo>
                  <a:pt x="837" y="1595"/>
                </a:lnTo>
                <a:lnTo>
                  <a:pt x="837" y="1593"/>
                </a:lnTo>
                <a:lnTo>
                  <a:pt x="837" y="1592"/>
                </a:lnTo>
                <a:lnTo>
                  <a:pt x="837" y="1590"/>
                </a:lnTo>
                <a:lnTo>
                  <a:pt x="837" y="1588"/>
                </a:lnTo>
                <a:lnTo>
                  <a:pt x="837" y="1586"/>
                </a:lnTo>
                <a:lnTo>
                  <a:pt x="837" y="1584"/>
                </a:lnTo>
                <a:lnTo>
                  <a:pt x="837" y="1582"/>
                </a:lnTo>
                <a:lnTo>
                  <a:pt x="837" y="1580"/>
                </a:lnTo>
                <a:lnTo>
                  <a:pt x="837" y="1578"/>
                </a:lnTo>
                <a:lnTo>
                  <a:pt x="837" y="1576"/>
                </a:lnTo>
                <a:lnTo>
                  <a:pt x="837" y="1574"/>
                </a:lnTo>
                <a:lnTo>
                  <a:pt x="837" y="1572"/>
                </a:lnTo>
                <a:lnTo>
                  <a:pt x="837" y="1570"/>
                </a:lnTo>
                <a:lnTo>
                  <a:pt x="837" y="1569"/>
                </a:lnTo>
                <a:lnTo>
                  <a:pt x="837" y="1567"/>
                </a:lnTo>
                <a:lnTo>
                  <a:pt x="837" y="1565"/>
                </a:lnTo>
                <a:lnTo>
                  <a:pt x="837" y="1563"/>
                </a:lnTo>
                <a:lnTo>
                  <a:pt x="839" y="1563"/>
                </a:lnTo>
                <a:lnTo>
                  <a:pt x="841" y="1563"/>
                </a:lnTo>
                <a:lnTo>
                  <a:pt x="843" y="1563"/>
                </a:lnTo>
                <a:lnTo>
                  <a:pt x="845" y="1563"/>
                </a:lnTo>
                <a:lnTo>
                  <a:pt x="847" y="1563"/>
                </a:lnTo>
                <a:lnTo>
                  <a:pt x="849" y="1563"/>
                </a:lnTo>
                <a:lnTo>
                  <a:pt x="851" y="1563"/>
                </a:lnTo>
                <a:lnTo>
                  <a:pt x="853" y="1563"/>
                </a:lnTo>
                <a:lnTo>
                  <a:pt x="855" y="1563"/>
                </a:lnTo>
                <a:lnTo>
                  <a:pt x="856" y="1563"/>
                </a:lnTo>
                <a:lnTo>
                  <a:pt x="858" y="1563"/>
                </a:lnTo>
                <a:lnTo>
                  <a:pt x="860" y="1563"/>
                </a:lnTo>
                <a:lnTo>
                  <a:pt x="862" y="1563"/>
                </a:lnTo>
                <a:lnTo>
                  <a:pt x="864" y="1563"/>
                </a:lnTo>
                <a:lnTo>
                  <a:pt x="866" y="1563"/>
                </a:lnTo>
                <a:lnTo>
                  <a:pt x="868" y="1563"/>
                </a:lnTo>
                <a:lnTo>
                  <a:pt x="868" y="1561"/>
                </a:lnTo>
                <a:lnTo>
                  <a:pt x="868" y="1559"/>
                </a:lnTo>
                <a:lnTo>
                  <a:pt x="868" y="1557"/>
                </a:lnTo>
                <a:lnTo>
                  <a:pt x="868" y="1555"/>
                </a:lnTo>
                <a:lnTo>
                  <a:pt x="868" y="1551"/>
                </a:lnTo>
                <a:lnTo>
                  <a:pt x="868" y="1549"/>
                </a:lnTo>
                <a:lnTo>
                  <a:pt x="868" y="1545"/>
                </a:lnTo>
                <a:lnTo>
                  <a:pt x="868" y="1544"/>
                </a:lnTo>
                <a:lnTo>
                  <a:pt x="868" y="1542"/>
                </a:lnTo>
                <a:lnTo>
                  <a:pt x="868" y="1540"/>
                </a:lnTo>
                <a:lnTo>
                  <a:pt x="868" y="1538"/>
                </a:lnTo>
                <a:lnTo>
                  <a:pt x="868" y="1534"/>
                </a:lnTo>
                <a:lnTo>
                  <a:pt x="868" y="1532"/>
                </a:lnTo>
                <a:lnTo>
                  <a:pt x="868" y="1530"/>
                </a:lnTo>
                <a:lnTo>
                  <a:pt x="868" y="1528"/>
                </a:lnTo>
                <a:lnTo>
                  <a:pt x="868" y="1526"/>
                </a:lnTo>
                <a:lnTo>
                  <a:pt x="868" y="1524"/>
                </a:lnTo>
                <a:lnTo>
                  <a:pt x="866" y="1524"/>
                </a:lnTo>
                <a:lnTo>
                  <a:pt x="864" y="1524"/>
                </a:lnTo>
                <a:lnTo>
                  <a:pt x="862" y="1524"/>
                </a:lnTo>
                <a:lnTo>
                  <a:pt x="860" y="1524"/>
                </a:lnTo>
                <a:lnTo>
                  <a:pt x="858" y="1524"/>
                </a:lnTo>
                <a:lnTo>
                  <a:pt x="856" y="1524"/>
                </a:lnTo>
                <a:lnTo>
                  <a:pt x="855" y="1524"/>
                </a:lnTo>
                <a:lnTo>
                  <a:pt x="853" y="1524"/>
                </a:lnTo>
                <a:lnTo>
                  <a:pt x="851" y="1524"/>
                </a:lnTo>
                <a:lnTo>
                  <a:pt x="849" y="1524"/>
                </a:lnTo>
                <a:lnTo>
                  <a:pt x="847" y="1524"/>
                </a:lnTo>
                <a:lnTo>
                  <a:pt x="845" y="1524"/>
                </a:lnTo>
                <a:lnTo>
                  <a:pt x="843" y="1524"/>
                </a:lnTo>
                <a:lnTo>
                  <a:pt x="839" y="1524"/>
                </a:lnTo>
                <a:lnTo>
                  <a:pt x="837" y="1524"/>
                </a:lnTo>
                <a:lnTo>
                  <a:pt x="835" y="1524"/>
                </a:lnTo>
                <a:lnTo>
                  <a:pt x="833" y="1524"/>
                </a:lnTo>
                <a:lnTo>
                  <a:pt x="831" y="1524"/>
                </a:lnTo>
                <a:lnTo>
                  <a:pt x="830" y="1524"/>
                </a:lnTo>
                <a:lnTo>
                  <a:pt x="828" y="1524"/>
                </a:lnTo>
                <a:lnTo>
                  <a:pt x="826" y="1524"/>
                </a:lnTo>
                <a:lnTo>
                  <a:pt x="824" y="1524"/>
                </a:lnTo>
                <a:lnTo>
                  <a:pt x="822" y="1524"/>
                </a:lnTo>
                <a:lnTo>
                  <a:pt x="820" y="1524"/>
                </a:lnTo>
                <a:lnTo>
                  <a:pt x="818" y="1524"/>
                </a:lnTo>
                <a:lnTo>
                  <a:pt x="816" y="1524"/>
                </a:lnTo>
                <a:lnTo>
                  <a:pt x="816" y="1522"/>
                </a:lnTo>
                <a:lnTo>
                  <a:pt x="814" y="1522"/>
                </a:lnTo>
                <a:lnTo>
                  <a:pt x="812" y="1524"/>
                </a:lnTo>
                <a:lnTo>
                  <a:pt x="810" y="1524"/>
                </a:lnTo>
                <a:lnTo>
                  <a:pt x="810" y="1522"/>
                </a:lnTo>
                <a:lnTo>
                  <a:pt x="808" y="1522"/>
                </a:lnTo>
                <a:lnTo>
                  <a:pt x="806" y="1522"/>
                </a:lnTo>
                <a:lnTo>
                  <a:pt x="805" y="1522"/>
                </a:lnTo>
                <a:lnTo>
                  <a:pt x="803" y="1522"/>
                </a:lnTo>
                <a:lnTo>
                  <a:pt x="801" y="1522"/>
                </a:lnTo>
                <a:lnTo>
                  <a:pt x="789" y="1522"/>
                </a:lnTo>
                <a:lnTo>
                  <a:pt x="787" y="1522"/>
                </a:lnTo>
                <a:lnTo>
                  <a:pt x="782" y="1522"/>
                </a:lnTo>
                <a:lnTo>
                  <a:pt x="778" y="1522"/>
                </a:lnTo>
                <a:lnTo>
                  <a:pt x="776" y="1522"/>
                </a:lnTo>
                <a:lnTo>
                  <a:pt x="776" y="1521"/>
                </a:lnTo>
                <a:lnTo>
                  <a:pt x="776" y="1519"/>
                </a:lnTo>
                <a:lnTo>
                  <a:pt x="774" y="1519"/>
                </a:lnTo>
                <a:lnTo>
                  <a:pt x="772" y="1519"/>
                </a:lnTo>
                <a:lnTo>
                  <a:pt x="772" y="1517"/>
                </a:lnTo>
                <a:lnTo>
                  <a:pt x="772" y="1515"/>
                </a:lnTo>
                <a:lnTo>
                  <a:pt x="772" y="1513"/>
                </a:lnTo>
                <a:lnTo>
                  <a:pt x="772" y="1511"/>
                </a:lnTo>
                <a:lnTo>
                  <a:pt x="772" y="1505"/>
                </a:lnTo>
                <a:lnTo>
                  <a:pt x="772" y="1501"/>
                </a:lnTo>
                <a:lnTo>
                  <a:pt x="772" y="1499"/>
                </a:lnTo>
                <a:lnTo>
                  <a:pt x="772" y="1498"/>
                </a:lnTo>
                <a:lnTo>
                  <a:pt x="772" y="1496"/>
                </a:lnTo>
                <a:lnTo>
                  <a:pt x="772" y="1494"/>
                </a:lnTo>
                <a:lnTo>
                  <a:pt x="770" y="1494"/>
                </a:lnTo>
                <a:lnTo>
                  <a:pt x="764" y="1501"/>
                </a:lnTo>
                <a:lnTo>
                  <a:pt x="762" y="1503"/>
                </a:lnTo>
                <a:lnTo>
                  <a:pt x="760" y="1505"/>
                </a:lnTo>
                <a:lnTo>
                  <a:pt x="760" y="1507"/>
                </a:lnTo>
                <a:lnTo>
                  <a:pt x="757" y="1509"/>
                </a:lnTo>
                <a:lnTo>
                  <a:pt x="757" y="1511"/>
                </a:lnTo>
                <a:lnTo>
                  <a:pt x="755" y="1511"/>
                </a:lnTo>
                <a:lnTo>
                  <a:pt x="755" y="1513"/>
                </a:lnTo>
                <a:lnTo>
                  <a:pt x="753" y="1513"/>
                </a:lnTo>
                <a:lnTo>
                  <a:pt x="753" y="1515"/>
                </a:lnTo>
                <a:lnTo>
                  <a:pt x="751" y="1515"/>
                </a:lnTo>
                <a:lnTo>
                  <a:pt x="751" y="1517"/>
                </a:lnTo>
                <a:lnTo>
                  <a:pt x="749" y="1519"/>
                </a:lnTo>
                <a:lnTo>
                  <a:pt x="745" y="1521"/>
                </a:lnTo>
                <a:lnTo>
                  <a:pt x="745" y="1522"/>
                </a:lnTo>
                <a:lnTo>
                  <a:pt x="741" y="1522"/>
                </a:lnTo>
                <a:lnTo>
                  <a:pt x="739" y="1522"/>
                </a:lnTo>
                <a:lnTo>
                  <a:pt x="737" y="1522"/>
                </a:lnTo>
                <a:lnTo>
                  <a:pt x="735" y="1522"/>
                </a:lnTo>
                <a:lnTo>
                  <a:pt x="735" y="1521"/>
                </a:lnTo>
                <a:lnTo>
                  <a:pt x="734" y="1521"/>
                </a:lnTo>
                <a:lnTo>
                  <a:pt x="732" y="1521"/>
                </a:lnTo>
                <a:lnTo>
                  <a:pt x="732" y="1519"/>
                </a:lnTo>
                <a:lnTo>
                  <a:pt x="730" y="1517"/>
                </a:lnTo>
                <a:lnTo>
                  <a:pt x="728" y="1513"/>
                </a:lnTo>
                <a:lnTo>
                  <a:pt x="726" y="1511"/>
                </a:lnTo>
                <a:lnTo>
                  <a:pt x="726" y="1509"/>
                </a:lnTo>
                <a:lnTo>
                  <a:pt x="724" y="1507"/>
                </a:lnTo>
                <a:lnTo>
                  <a:pt x="724" y="1505"/>
                </a:lnTo>
                <a:lnTo>
                  <a:pt x="722" y="1503"/>
                </a:lnTo>
                <a:lnTo>
                  <a:pt x="722" y="1501"/>
                </a:lnTo>
                <a:lnTo>
                  <a:pt x="720" y="1499"/>
                </a:lnTo>
                <a:lnTo>
                  <a:pt x="720" y="1498"/>
                </a:lnTo>
                <a:lnTo>
                  <a:pt x="718" y="1494"/>
                </a:lnTo>
                <a:lnTo>
                  <a:pt x="718" y="1492"/>
                </a:lnTo>
                <a:lnTo>
                  <a:pt x="718" y="1490"/>
                </a:lnTo>
                <a:lnTo>
                  <a:pt x="716" y="1490"/>
                </a:lnTo>
                <a:lnTo>
                  <a:pt x="716" y="1488"/>
                </a:lnTo>
                <a:lnTo>
                  <a:pt x="716" y="1486"/>
                </a:lnTo>
                <a:lnTo>
                  <a:pt x="716" y="1484"/>
                </a:lnTo>
                <a:lnTo>
                  <a:pt x="716" y="1482"/>
                </a:lnTo>
                <a:lnTo>
                  <a:pt x="716" y="1480"/>
                </a:lnTo>
                <a:lnTo>
                  <a:pt x="714" y="1478"/>
                </a:lnTo>
                <a:lnTo>
                  <a:pt x="714" y="1476"/>
                </a:lnTo>
                <a:lnTo>
                  <a:pt x="714" y="1474"/>
                </a:lnTo>
                <a:lnTo>
                  <a:pt x="716" y="1474"/>
                </a:lnTo>
                <a:lnTo>
                  <a:pt x="718" y="1474"/>
                </a:lnTo>
                <a:lnTo>
                  <a:pt x="720" y="1474"/>
                </a:lnTo>
                <a:lnTo>
                  <a:pt x="722" y="1474"/>
                </a:lnTo>
                <a:lnTo>
                  <a:pt x="724" y="1476"/>
                </a:lnTo>
                <a:lnTo>
                  <a:pt x="726" y="1476"/>
                </a:lnTo>
                <a:lnTo>
                  <a:pt x="728" y="1476"/>
                </a:lnTo>
                <a:lnTo>
                  <a:pt x="730" y="1476"/>
                </a:lnTo>
                <a:lnTo>
                  <a:pt x="730" y="1473"/>
                </a:lnTo>
                <a:lnTo>
                  <a:pt x="730" y="1471"/>
                </a:lnTo>
                <a:lnTo>
                  <a:pt x="730" y="1469"/>
                </a:lnTo>
                <a:lnTo>
                  <a:pt x="730" y="1465"/>
                </a:lnTo>
                <a:lnTo>
                  <a:pt x="730" y="1463"/>
                </a:lnTo>
                <a:lnTo>
                  <a:pt x="730" y="1461"/>
                </a:lnTo>
                <a:lnTo>
                  <a:pt x="730" y="1459"/>
                </a:lnTo>
                <a:lnTo>
                  <a:pt x="730" y="1457"/>
                </a:lnTo>
                <a:lnTo>
                  <a:pt x="730" y="1455"/>
                </a:lnTo>
                <a:lnTo>
                  <a:pt x="730" y="1451"/>
                </a:lnTo>
                <a:lnTo>
                  <a:pt x="728" y="1451"/>
                </a:lnTo>
                <a:lnTo>
                  <a:pt x="726" y="1451"/>
                </a:lnTo>
                <a:lnTo>
                  <a:pt x="724" y="1451"/>
                </a:lnTo>
                <a:lnTo>
                  <a:pt x="722" y="1451"/>
                </a:lnTo>
                <a:lnTo>
                  <a:pt x="720" y="1451"/>
                </a:lnTo>
                <a:lnTo>
                  <a:pt x="718" y="1451"/>
                </a:lnTo>
                <a:lnTo>
                  <a:pt x="718" y="1450"/>
                </a:lnTo>
                <a:lnTo>
                  <a:pt x="718" y="1448"/>
                </a:lnTo>
                <a:lnTo>
                  <a:pt x="718" y="1446"/>
                </a:lnTo>
                <a:lnTo>
                  <a:pt x="718" y="1444"/>
                </a:lnTo>
                <a:lnTo>
                  <a:pt x="718" y="1442"/>
                </a:lnTo>
                <a:lnTo>
                  <a:pt x="718" y="1440"/>
                </a:lnTo>
                <a:lnTo>
                  <a:pt x="718" y="1438"/>
                </a:lnTo>
                <a:lnTo>
                  <a:pt x="718" y="1436"/>
                </a:lnTo>
                <a:lnTo>
                  <a:pt x="718" y="1434"/>
                </a:lnTo>
                <a:lnTo>
                  <a:pt x="718" y="1430"/>
                </a:lnTo>
                <a:lnTo>
                  <a:pt x="718" y="1428"/>
                </a:lnTo>
                <a:lnTo>
                  <a:pt x="716" y="1428"/>
                </a:lnTo>
                <a:lnTo>
                  <a:pt x="714" y="1428"/>
                </a:lnTo>
                <a:lnTo>
                  <a:pt x="712" y="1428"/>
                </a:lnTo>
                <a:lnTo>
                  <a:pt x="710" y="1428"/>
                </a:lnTo>
                <a:lnTo>
                  <a:pt x="710" y="1444"/>
                </a:lnTo>
                <a:lnTo>
                  <a:pt x="709" y="1444"/>
                </a:lnTo>
                <a:lnTo>
                  <a:pt x="707" y="1444"/>
                </a:lnTo>
                <a:lnTo>
                  <a:pt x="703" y="1444"/>
                </a:lnTo>
                <a:lnTo>
                  <a:pt x="699" y="1444"/>
                </a:lnTo>
                <a:lnTo>
                  <a:pt x="697" y="1444"/>
                </a:lnTo>
                <a:lnTo>
                  <a:pt x="695" y="1444"/>
                </a:lnTo>
                <a:lnTo>
                  <a:pt x="695" y="1440"/>
                </a:lnTo>
                <a:lnTo>
                  <a:pt x="695" y="1438"/>
                </a:lnTo>
                <a:lnTo>
                  <a:pt x="695" y="1436"/>
                </a:lnTo>
                <a:lnTo>
                  <a:pt x="695" y="1430"/>
                </a:lnTo>
                <a:lnTo>
                  <a:pt x="695" y="1428"/>
                </a:lnTo>
                <a:lnTo>
                  <a:pt x="693" y="1428"/>
                </a:lnTo>
                <a:lnTo>
                  <a:pt x="691" y="1428"/>
                </a:lnTo>
                <a:lnTo>
                  <a:pt x="691" y="1426"/>
                </a:lnTo>
                <a:lnTo>
                  <a:pt x="691" y="1425"/>
                </a:lnTo>
                <a:lnTo>
                  <a:pt x="691" y="1423"/>
                </a:lnTo>
                <a:lnTo>
                  <a:pt x="691" y="1421"/>
                </a:lnTo>
                <a:lnTo>
                  <a:pt x="691" y="1419"/>
                </a:lnTo>
                <a:lnTo>
                  <a:pt x="691" y="1417"/>
                </a:lnTo>
                <a:lnTo>
                  <a:pt x="691" y="1415"/>
                </a:lnTo>
                <a:lnTo>
                  <a:pt x="691" y="1413"/>
                </a:lnTo>
                <a:lnTo>
                  <a:pt x="687" y="1413"/>
                </a:lnTo>
                <a:lnTo>
                  <a:pt x="686" y="1413"/>
                </a:lnTo>
                <a:lnTo>
                  <a:pt x="684" y="1413"/>
                </a:lnTo>
                <a:lnTo>
                  <a:pt x="684" y="1411"/>
                </a:lnTo>
                <a:lnTo>
                  <a:pt x="682" y="1411"/>
                </a:lnTo>
                <a:lnTo>
                  <a:pt x="680" y="1411"/>
                </a:lnTo>
                <a:lnTo>
                  <a:pt x="680" y="1413"/>
                </a:lnTo>
                <a:lnTo>
                  <a:pt x="680" y="1415"/>
                </a:lnTo>
                <a:lnTo>
                  <a:pt x="680" y="1419"/>
                </a:lnTo>
                <a:lnTo>
                  <a:pt x="680" y="1421"/>
                </a:lnTo>
                <a:lnTo>
                  <a:pt x="680" y="1423"/>
                </a:lnTo>
                <a:lnTo>
                  <a:pt x="680" y="1426"/>
                </a:lnTo>
                <a:lnTo>
                  <a:pt x="680" y="1428"/>
                </a:lnTo>
                <a:lnTo>
                  <a:pt x="680" y="1430"/>
                </a:lnTo>
                <a:lnTo>
                  <a:pt x="680" y="1432"/>
                </a:lnTo>
                <a:lnTo>
                  <a:pt x="680" y="1434"/>
                </a:lnTo>
                <a:lnTo>
                  <a:pt x="680" y="1436"/>
                </a:lnTo>
                <a:lnTo>
                  <a:pt x="680" y="1438"/>
                </a:lnTo>
                <a:lnTo>
                  <a:pt x="680" y="1440"/>
                </a:lnTo>
                <a:lnTo>
                  <a:pt x="680" y="1442"/>
                </a:lnTo>
                <a:lnTo>
                  <a:pt x="680" y="1444"/>
                </a:lnTo>
                <a:lnTo>
                  <a:pt x="680" y="1446"/>
                </a:lnTo>
                <a:lnTo>
                  <a:pt x="680" y="1448"/>
                </a:lnTo>
                <a:lnTo>
                  <a:pt x="680" y="1450"/>
                </a:lnTo>
                <a:lnTo>
                  <a:pt x="680" y="1451"/>
                </a:lnTo>
                <a:lnTo>
                  <a:pt x="680" y="1453"/>
                </a:lnTo>
                <a:lnTo>
                  <a:pt x="680" y="1455"/>
                </a:lnTo>
                <a:lnTo>
                  <a:pt x="680" y="1457"/>
                </a:lnTo>
                <a:lnTo>
                  <a:pt x="680" y="1459"/>
                </a:lnTo>
                <a:lnTo>
                  <a:pt x="680" y="1463"/>
                </a:lnTo>
                <a:lnTo>
                  <a:pt x="680" y="1465"/>
                </a:lnTo>
                <a:lnTo>
                  <a:pt x="680" y="1467"/>
                </a:lnTo>
                <a:lnTo>
                  <a:pt x="680" y="1469"/>
                </a:lnTo>
                <a:lnTo>
                  <a:pt x="680" y="1471"/>
                </a:lnTo>
                <a:lnTo>
                  <a:pt x="680" y="1473"/>
                </a:lnTo>
                <a:lnTo>
                  <a:pt x="680" y="1474"/>
                </a:lnTo>
                <a:lnTo>
                  <a:pt x="680" y="1476"/>
                </a:lnTo>
                <a:lnTo>
                  <a:pt x="680" y="1478"/>
                </a:lnTo>
                <a:lnTo>
                  <a:pt x="680" y="1480"/>
                </a:lnTo>
                <a:lnTo>
                  <a:pt x="680" y="1482"/>
                </a:lnTo>
                <a:lnTo>
                  <a:pt x="680" y="1484"/>
                </a:lnTo>
                <a:lnTo>
                  <a:pt x="680" y="1486"/>
                </a:lnTo>
                <a:lnTo>
                  <a:pt x="680" y="1488"/>
                </a:lnTo>
                <a:lnTo>
                  <a:pt x="680" y="1490"/>
                </a:lnTo>
                <a:lnTo>
                  <a:pt x="682" y="1490"/>
                </a:lnTo>
                <a:lnTo>
                  <a:pt x="684" y="1490"/>
                </a:lnTo>
                <a:lnTo>
                  <a:pt x="684" y="1492"/>
                </a:lnTo>
                <a:lnTo>
                  <a:pt x="684" y="1494"/>
                </a:lnTo>
                <a:lnTo>
                  <a:pt x="684" y="1496"/>
                </a:lnTo>
                <a:lnTo>
                  <a:pt x="684" y="1498"/>
                </a:lnTo>
                <a:lnTo>
                  <a:pt x="684" y="1499"/>
                </a:lnTo>
                <a:lnTo>
                  <a:pt x="684" y="1501"/>
                </a:lnTo>
                <a:lnTo>
                  <a:pt x="684" y="1503"/>
                </a:lnTo>
                <a:lnTo>
                  <a:pt x="684" y="1505"/>
                </a:lnTo>
                <a:lnTo>
                  <a:pt x="684" y="1507"/>
                </a:lnTo>
                <a:lnTo>
                  <a:pt x="684" y="1509"/>
                </a:lnTo>
                <a:lnTo>
                  <a:pt x="684" y="1511"/>
                </a:lnTo>
                <a:lnTo>
                  <a:pt x="684" y="1513"/>
                </a:lnTo>
                <a:lnTo>
                  <a:pt x="684" y="1517"/>
                </a:lnTo>
                <a:lnTo>
                  <a:pt x="680" y="1517"/>
                </a:lnTo>
                <a:lnTo>
                  <a:pt x="678" y="1517"/>
                </a:lnTo>
                <a:lnTo>
                  <a:pt x="676" y="1517"/>
                </a:lnTo>
                <a:lnTo>
                  <a:pt x="674" y="1517"/>
                </a:lnTo>
                <a:lnTo>
                  <a:pt x="672" y="1517"/>
                </a:lnTo>
                <a:lnTo>
                  <a:pt x="670" y="1517"/>
                </a:lnTo>
                <a:lnTo>
                  <a:pt x="668" y="1517"/>
                </a:lnTo>
                <a:lnTo>
                  <a:pt x="666" y="1517"/>
                </a:lnTo>
                <a:lnTo>
                  <a:pt x="664" y="1517"/>
                </a:lnTo>
                <a:lnTo>
                  <a:pt x="662" y="1517"/>
                </a:lnTo>
                <a:lnTo>
                  <a:pt x="662" y="1515"/>
                </a:lnTo>
                <a:lnTo>
                  <a:pt x="662" y="1513"/>
                </a:lnTo>
                <a:lnTo>
                  <a:pt x="664" y="1511"/>
                </a:lnTo>
                <a:lnTo>
                  <a:pt x="664" y="1509"/>
                </a:lnTo>
                <a:lnTo>
                  <a:pt x="662" y="1509"/>
                </a:lnTo>
                <a:lnTo>
                  <a:pt x="661" y="1509"/>
                </a:lnTo>
                <a:lnTo>
                  <a:pt x="659" y="1509"/>
                </a:lnTo>
                <a:lnTo>
                  <a:pt x="657" y="1509"/>
                </a:lnTo>
                <a:lnTo>
                  <a:pt x="655" y="1509"/>
                </a:lnTo>
                <a:lnTo>
                  <a:pt x="653" y="1509"/>
                </a:lnTo>
                <a:lnTo>
                  <a:pt x="651" y="1509"/>
                </a:lnTo>
                <a:lnTo>
                  <a:pt x="649" y="1509"/>
                </a:lnTo>
                <a:lnTo>
                  <a:pt x="647" y="1509"/>
                </a:lnTo>
                <a:lnTo>
                  <a:pt x="647" y="1511"/>
                </a:lnTo>
                <a:lnTo>
                  <a:pt x="645" y="1511"/>
                </a:lnTo>
                <a:lnTo>
                  <a:pt x="643" y="1511"/>
                </a:lnTo>
                <a:lnTo>
                  <a:pt x="641" y="1511"/>
                </a:lnTo>
                <a:lnTo>
                  <a:pt x="639" y="1511"/>
                </a:lnTo>
                <a:lnTo>
                  <a:pt x="638" y="1511"/>
                </a:lnTo>
                <a:lnTo>
                  <a:pt x="636" y="1511"/>
                </a:lnTo>
                <a:lnTo>
                  <a:pt x="634" y="1511"/>
                </a:lnTo>
                <a:lnTo>
                  <a:pt x="632" y="1509"/>
                </a:lnTo>
                <a:lnTo>
                  <a:pt x="632" y="1511"/>
                </a:lnTo>
                <a:lnTo>
                  <a:pt x="630" y="1509"/>
                </a:lnTo>
                <a:lnTo>
                  <a:pt x="628" y="1509"/>
                </a:lnTo>
                <a:lnTo>
                  <a:pt x="626" y="1509"/>
                </a:lnTo>
                <a:lnTo>
                  <a:pt x="624" y="1509"/>
                </a:lnTo>
                <a:lnTo>
                  <a:pt x="622" y="1509"/>
                </a:lnTo>
                <a:lnTo>
                  <a:pt x="620" y="1509"/>
                </a:lnTo>
                <a:lnTo>
                  <a:pt x="618" y="1509"/>
                </a:lnTo>
                <a:lnTo>
                  <a:pt x="616" y="1509"/>
                </a:lnTo>
                <a:lnTo>
                  <a:pt x="614" y="1509"/>
                </a:lnTo>
                <a:lnTo>
                  <a:pt x="614" y="1511"/>
                </a:lnTo>
                <a:lnTo>
                  <a:pt x="613" y="1511"/>
                </a:lnTo>
                <a:lnTo>
                  <a:pt x="611" y="1511"/>
                </a:lnTo>
                <a:lnTo>
                  <a:pt x="609" y="1511"/>
                </a:lnTo>
                <a:lnTo>
                  <a:pt x="607" y="1511"/>
                </a:lnTo>
                <a:lnTo>
                  <a:pt x="605" y="1511"/>
                </a:lnTo>
                <a:lnTo>
                  <a:pt x="603" y="1511"/>
                </a:lnTo>
                <a:lnTo>
                  <a:pt x="601" y="1511"/>
                </a:lnTo>
                <a:lnTo>
                  <a:pt x="599" y="1511"/>
                </a:lnTo>
                <a:lnTo>
                  <a:pt x="597" y="1511"/>
                </a:lnTo>
                <a:lnTo>
                  <a:pt x="595" y="1511"/>
                </a:lnTo>
                <a:lnTo>
                  <a:pt x="593" y="1511"/>
                </a:lnTo>
                <a:lnTo>
                  <a:pt x="591" y="1511"/>
                </a:lnTo>
                <a:lnTo>
                  <a:pt x="590" y="1511"/>
                </a:lnTo>
                <a:lnTo>
                  <a:pt x="588" y="1511"/>
                </a:lnTo>
                <a:lnTo>
                  <a:pt x="586" y="1511"/>
                </a:lnTo>
                <a:lnTo>
                  <a:pt x="584" y="1511"/>
                </a:lnTo>
                <a:lnTo>
                  <a:pt x="584" y="1507"/>
                </a:lnTo>
                <a:lnTo>
                  <a:pt x="584" y="1505"/>
                </a:lnTo>
                <a:lnTo>
                  <a:pt x="584" y="1503"/>
                </a:lnTo>
                <a:lnTo>
                  <a:pt x="584" y="1501"/>
                </a:lnTo>
                <a:lnTo>
                  <a:pt x="584" y="1499"/>
                </a:lnTo>
                <a:lnTo>
                  <a:pt x="584" y="1498"/>
                </a:lnTo>
                <a:lnTo>
                  <a:pt x="584" y="1496"/>
                </a:lnTo>
                <a:lnTo>
                  <a:pt x="584" y="1494"/>
                </a:lnTo>
                <a:lnTo>
                  <a:pt x="584" y="1492"/>
                </a:lnTo>
                <a:lnTo>
                  <a:pt x="584" y="1490"/>
                </a:lnTo>
                <a:lnTo>
                  <a:pt x="582" y="1490"/>
                </a:lnTo>
                <a:lnTo>
                  <a:pt x="580" y="1490"/>
                </a:lnTo>
                <a:lnTo>
                  <a:pt x="568" y="1490"/>
                </a:lnTo>
                <a:lnTo>
                  <a:pt x="566" y="1490"/>
                </a:lnTo>
                <a:lnTo>
                  <a:pt x="565" y="1490"/>
                </a:lnTo>
                <a:lnTo>
                  <a:pt x="563" y="1490"/>
                </a:lnTo>
                <a:lnTo>
                  <a:pt x="561" y="1490"/>
                </a:lnTo>
                <a:lnTo>
                  <a:pt x="559" y="1490"/>
                </a:lnTo>
                <a:lnTo>
                  <a:pt x="559" y="1492"/>
                </a:lnTo>
                <a:lnTo>
                  <a:pt x="557" y="1492"/>
                </a:lnTo>
                <a:lnTo>
                  <a:pt x="557" y="1494"/>
                </a:lnTo>
                <a:lnTo>
                  <a:pt x="557" y="1496"/>
                </a:lnTo>
                <a:lnTo>
                  <a:pt x="559" y="1498"/>
                </a:lnTo>
                <a:lnTo>
                  <a:pt x="559" y="1499"/>
                </a:lnTo>
                <a:lnTo>
                  <a:pt x="559" y="1501"/>
                </a:lnTo>
                <a:lnTo>
                  <a:pt x="561" y="1501"/>
                </a:lnTo>
                <a:lnTo>
                  <a:pt x="561" y="1503"/>
                </a:lnTo>
                <a:lnTo>
                  <a:pt x="561" y="1505"/>
                </a:lnTo>
                <a:lnTo>
                  <a:pt x="563" y="1505"/>
                </a:lnTo>
                <a:lnTo>
                  <a:pt x="565" y="1505"/>
                </a:lnTo>
                <a:lnTo>
                  <a:pt x="566" y="1505"/>
                </a:lnTo>
                <a:lnTo>
                  <a:pt x="566" y="1507"/>
                </a:lnTo>
                <a:lnTo>
                  <a:pt x="568" y="1507"/>
                </a:lnTo>
                <a:lnTo>
                  <a:pt x="568" y="1509"/>
                </a:lnTo>
                <a:lnTo>
                  <a:pt x="565" y="1509"/>
                </a:lnTo>
                <a:lnTo>
                  <a:pt x="563" y="1509"/>
                </a:lnTo>
                <a:lnTo>
                  <a:pt x="557" y="1509"/>
                </a:lnTo>
                <a:lnTo>
                  <a:pt x="555" y="1509"/>
                </a:lnTo>
                <a:lnTo>
                  <a:pt x="553" y="1509"/>
                </a:lnTo>
                <a:lnTo>
                  <a:pt x="551" y="1509"/>
                </a:lnTo>
                <a:lnTo>
                  <a:pt x="549" y="1509"/>
                </a:lnTo>
                <a:lnTo>
                  <a:pt x="547" y="1509"/>
                </a:lnTo>
                <a:lnTo>
                  <a:pt x="545" y="1509"/>
                </a:lnTo>
                <a:lnTo>
                  <a:pt x="543" y="1509"/>
                </a:lnTo>
                <a:lnTo>
                  <a:pt x="541" y="1509"/>
                </a:lnTo>
                <a:lnTo>
                  <a:pt x="540" y="1509"/>
                </a:lnTo>
                <a:lnTo>
                  <a:pt x="538" y="1509"/>
                </a:lnTo>
                <a:lnTo>
                  <a:pt x="536" y="1509"/>
                </a:lnTo>
                <a:lnTo>
                  <a:pt x="534" y="1509"/>
                </a:lnTo>
                <a:lnTo>
                  <a:pt x="534" y="1511"/>
                </a:lnTo>
                <a:lnTo>
                  <a:pt x="532" y="1511"/>
                </a:lnTo>
                <a:lnTo>
                  <a:pt x="524" y="1511"/>
                </a:lnTo>
                <a:lnTo>
                  <a:pt x="522" y="1511"/>
                </a:lnTo>
                <a:lnTo>
                  <a:pt x="520" y="1511"/>
                </a:lnTo>
                <a:lnTo>
                  <a:pt x="518" y="1511"/>
                </a:lnTo>
                <a:lnTo>
                  <a:pt x="517" y="1511"/>
                </a:lnTo>
                <a:lnTo>
                  <a:pt x="515" y="1511"/>
                </a:lnTo>
                <a:lnTo>
                  <a:pt x="513" y="1511"/>
                </a:lnTo>
                <a:lnTo>
                  <a:pt x="511" y="1511"/>
                </a:lnTo>
                <a:lnTo>
                  <a:pt x="509" y="1511"/>
                </a:lnTo>
                <a:lnTo>
                  <a:pt x="507" y="1511"/>
                </a:lnTo>
                <a:lnTo>
                  <a:pt x="505" y="1511"/>
                </a:lnTo>
                <a:lnTo>
                  <a:pt x="503" y="1511"/>
                </a:lnTo>
                <a:lnTo>
                  <a:pt x="501" y="1511"/>
                </a:lnTo>
                <a:lnTo>
                  <a:pt x="501" y="1513"/>
                </a:lnTo>
                <a:lnTo>
                  <a:pt x="501" y="1515"/>
                </a:lnTo>
                <a:lnTo>
                  <a:pt x="501" y="1517"/>
                </a:lnTo>
                <a:lnTo>
                  <a:pt x="501" y="1521"/>
                </a:lnTo>
                <a:lnTo>
                  <a:pt x="503" y="1522"/>
                </a:lnTo>
                <a:lnTo>
                  <a:pt x="503" y="1524"/>
                </a:lnTo>
                <a:lnTo>
                  <a:pt x="503" y="1526"/>
                </a:lnTo>
                <a:lnTo>
                  <a:pt x="503" y="1528"/>
                </a:lnTo>
                <a:lnTo>
                  <a:pt x="503" y="1530"/>
                </a:lnTo>
                <a:lnTo>
                  <a:pt x="503" y="1532"/>
                </a:lnTo>
                <a:lnTo>
                  <a:pt x="503" y="1534"/>
                </a:lnTo>
                <a:lnTo>
                  <a:pt x="503" y="1536"/>
                </a:lnTo>
                <a:lnTo>
                  <a:pt x="503" y="1538"/>
                </a:lnTo>
                <a:lnTo>
                  <a:pt x="503" y="1542"/>
                </a:lnTo>
                <a:lnTo>
                  <a:pt x="503" y="1544"/>
                </a:lnTo>
                <a:lnTo>
                  <a:pt x="503" y="1545"/>
                </a:lnTo>
                <a:lnTo>
                  <a:pt x="503" y="1547"/>
                </a:lnTo>
                <a:lnTo>
                  <a:pt x="503" y="1549"/>
                </a:lnTo>
                <a:lnTo>
                  <a:pt x="501" y="1549"/>
                </a:lnTo>
                <a:lnTo>
                  <a:pt x="495" y="1549"/>
                </a:lnTo>
                <a:lnTo>
                  <a:pt x="493" y="1549"/>
                </a:lnTo>
                <a:lnTo>
                  <a:pt x="492" y="1549"/>
                </a:lnTo>
                <a:lnTo>
                  <a:pt x="490" y="1549"/>
                </a:lnTo>
                <a:lnTo>
                  <a:pt x="488" y="1549"/>
                </a:lnTo>
                <a:lnTo>
                  <a:pt x="486" y="1549"/>
                </a:lnTo>
                <a:lnTo>
                  <a:pt x="484" y="1549"/>
                </a:lnTo>
                <a:lnTo>
                  <a:pt x="482" y="1549"/>
                </a:lnTo>
                <a:lnTo>
                  <a:pt x="480" y="1549"/>
                </a:lnTo>
                <a:lnTo>
                  <a:pt x="478" y="1549"/>
                </a:lnTo>
                <a:lnTo>
                  <a:pt x="476" y="1549"/>
                </a:lnTo>
                <a:lnTo>
                  <a:pt x="474" y="1549"/>
                </a:lnTo>
                <a:lnTo>
                  <a:pt x="472" y="1549"/>
                </a:lnTo>
                <a:lnTo>
                  <a:pt x="470" y="1549"/>
                </a:lnTo>
                <a:lnTo>
                  <a:pt x="469" y="1549"/>
                </a:lnTo>
                <a:lnTo>
                  <a:pt x="467" y="1549"/>
                </a:lnTo>
                <a:lnTo>
                  <a:pt x="465" y="1549"/>
                </a:lnTo>
                <a:lnTo>
                  <a:pt x="463" y="1549"/>
                </a:lnTo>
                <a:lnTo>
                  <a:pt x="461" y="1549"/>
                </a:lnTo>
                <a:lnTo>
                  <a:pt x="461" y="1551"/>
                </a:lnTo>
                <a:lnTo>
                  <a:pt x="461" y="1553"/>
                </a:lnTo>
                <a:lnTo>
                  <a:pt x="461" y="1555"/>
                </a:lnTo>
                <a:lnTo>
                  <a:pt x="461" y="1557"/>
                </a:lnTo>
                <a:lnTo>
                  <a:pt x="459" y="1557"/>
                </a:lnTo>
                <a:lnTo>
                  <a:pt x="457" y="1555"/>
                </a:lnTo>
                <a:lnTo>
                  <a:pt x="457" y="1553"/>
                </a:lnTo>
                <a:lnTo>
                  <a:pt x="455" y="1553"/>
                </a:lnTo>
                <a:lnTo>
                  <a:pt x="455" y="1551"/>
                </a:lnTo>
                <a:lnTo>
                  <a:pt x="453" y="1551"/>
                </a:lnTo>
                <a:lnTo>
                  <a:pt x="453" y="1549"/>
                </a:lnTo>
                <a:lnTo>
                  <a:pt x="451" y="1549"/>
                </a:lnTo>
                <a:lnTo>
                  <a:pt x="451" y="1547"/>
                </a:lnTo>
                <a:lnTo>
                  <a:pt x="449" y="1547"/>
                </a:lnTo>
                <a:lnTo>
                  <a:pt x="449" y="1545"/>
                </a:lnTo>
                <a:lnTo>
                  <a:pt x="447" y="1545"/>
                </a:lnTo>
                <a:lnTo>
                  <a:pt x="447" y="1544"/>
                </a:lnTo>
                <a:lnTo>
                  <a:pt x="445" y="1544"/>
                </a:lnTo>
                <a:lnTo>
                  <a:pt x="445" y="1542"/>
                </a:lnTo>
                <a:lnTo>
                  <a:pt x="444" y="1542"/>
                </a:lnTo>
                <a:lnTo>
                  <a:pt x="444" y="1540"/>
                </a:lnTo>
                <a:lnTo>
                  <a:pt x="442" y="1540"/>
                </a:lnTo>
                <a:lnTo>
                  <a:pt x="440" y="1538"/>
                </a:lnTo>
                <a:lnTo>
                  <a:pt x="440" y="1536"/>
                </a:lnTo>
                <a:lnTo>
                  <a:pt x="438" y="1536"/>
                </a:lnTo>
                <a:lnTo>
                  <a:pt x="436" y="1534"/>
                </a:lnTo>
                <a:lnTo>
                  <a:pt x="434" y="1536"/>
                </a:lnTo>
                <a:lnTo>
                  <a:pt x="434" y="1538"/>
                </a:lnTo>
                <a:lnTo>
                  <a:pt x="432" y="1538"/>
                </a:lnTo>
                <a:lnTo>
                  <a:pt x="432" y="1540"/>
                </a:lnTo>
                <a:lnTo>
                  <a:pt x="430" y="1540"/>
                </a:lnTo>
                <a:lnTo>
                  <a:pt x="430" y="1542"/>
                </a:lnTo>
                <a:lnTo>
                  <a:pt x="428" y="1542"/>
                </a:lnTo>
                <a:lnTo>
                  <a:pt x="426" y="1544"/>
                </a:lnTo>
                <a:lnTo>
                  <a:pt x="428" y="1545"/>
                </a:lnTo>
                <a:lnTo>
                  <a:pt x="428" y="1547"/>
                </a:lnTo>
                <a:lnTo>
                  <a:pt x="430" y="1547"/>
                </a:lnTo>
                <a:lnTo>
                  <a:pt x="430" y="1549"/>
                </a:lnTo>
                <a:lnTo>
                  <a:pt x="432" y="1549"/>
                </a:lnTo>
                <a:lnTo>
                  <a:pt x="432" y="1551"/>
                </a:lnTo>
                <a:lnTo>
                  <a:pt x="434" y="1551"/>
                </a:lnTo>
                <a:lnTo>
                  <a:pt x="436" y="1553"/>
                </a:lnTo>
                <a:lnTo>
                  <a:pt x="438" y="1555"/>
                </a:lnTo>
                <a:lnTo>
                  <a:pt x="438" y="1557"/>
                </a:lnTo>
                <a:lnTo>
                  <a:pt x="436" y="1559"/>
                </a:lnTo>
                <a:lnTo>
                  <a:pt x="434" y="1561"/>
                </a:lnTo>
                <a:lnTo>
                  <a:pt x="432" y="1563"/>
                </a:lnTo>
                <a:lnTo>
                  <a:pt x="430" y="1565"/>
                </a:lnTo>
                <a:lnTo>
                  <a:pt x="430" y="1567"/>
                </a:lnTo>
                <a:lnTo>
                  <a:pt x="428" y="1567"/>
                </a:lnTo>
                <a:lnTo>
                  <a:pt x="428" y="1569"/>
                </a:lnTo>
                <a:lnTo>
                  <a:pt x="426" y="1569"/>
                </a:lnTo>
                <a:lnTo>
                  <a:pt x="426" y="1570"/>
                </a:lnTo>
                <a:lnTo>
                  <a:pt x="424" y="1570"/>
                </a:lnTo>
                <a:lnTo>
                  <a:pt x="424" y="1572"/>
                </a:lnTo>
                <a:lnTo>
                  <a:pt x="422" y="1572"/>
                </a:lnTo>
                <a:lnTo>
                  <a:pt x="422" y="1574"/>
                </a:lnTo>
                <a:lnTo>
                  <a:pt x="421" y="1574"/>
                </a:lnTo>
                <a:lnTo>
                  <a:pt x="421" y="1576"/>
                </a:lnTo>
                <a:lnTo>
                  <a:pt x="419" y="1576"/>
                </a:lnTo>
                <a:lnTo>
                  <a:pt x="419" y="1578"/>
                </a:lnTo>
                <a:lnTo>
                  <a:pt x="417" y="1578"/>
                </a:lnTo>
                <a:lnTo>
                  <a:pt x="417" y="1580"/>
                </a:lnTo>
                <a:lnTo>
                  <a:pt x="415" y="1580"/>
                </a:lnTo>
                <a:lnTo>
                  <a:pt x="415" y="1582"/>
                </a:lnTo>
                <a:lnTo>
                  <a:pt x="413" y="1582"/>
                </a:lnTo>
                <a:lnTo>
                  <a:pt x="413" y="1584"/>
                </a:lnTo>
                <a:lnTo>
                  <a:pt x="411" y="1584"/>
                </a:lnTo>
                <a:lnTo>
                  <a:pt x="411" y="1586"/>
                </a:lnTo>
                <a:lnTo>
                  <a:pt x="409" y="1588"/>
                </a:lnTo>
                <a:lnTo>
                  <a:pt x="411" y="1588"/>
                </a:lnTo>
                <a:lnTo>
                  <a:pt x="413" y="1588"/>
                </a:lnTo>
                <a:lnTo>
                  <a:pt x="415" y="1590"/>
                </a:lnTo>
                <a:lnTo>
                  <a:pt x="415" y="1592"/>
                </a:lnTo>
                <a:lnTo>
                  <a:pt x="415" y="1595"/>
                </a:lnTo>
                <a:lnTo>
                  <a:pt x="415" y="1597"/>
                </a:lnTo>
                <a:lnTo>
                  <a:pt x="415" y="1599"/>
                </a:lnTo>
                <a:lnTo>
                  <a:pt x="417" y="1601"/>
                </a:lnTo>
                <a:lnTo>
                  <a:pt x="417" y="1603"/>
                </a:lnTo>
                <a:lnTo>
                  <a:pt x="417" y="1605"/>
                </a:lnTo>
                <a:lnTo>
                  <a:pt x="417" y="1607"/>
                </a:lnTo>
                <a:lnTo>
                  <a:pt x="417" y="1609"/>
                </a:lnTo>
                <a:lnTo>
                  <a:pt x="417" y="1611"/>
                </a:lnTo>
                <a:lnTo>
                  <a:pt x="417" y="1613"/>
                </a:lnTo>
                <a:lnTo>
                  <a:pt x="419" y="1613"/>
                </a:lnTo>
                <a:lnTo>
                  <a:pt x="421" y="1613"/>
                </a:lnTo>
                <a:lnTo>
                  <a:pt x="422" y="1613"/>
                </a:lnTo>
                <a:lnTo>
                  <a:pt x="424" y="1613"/>
                </a:lnTo>
                <a:lnTo>
                  <a:pt x="426" y="1613"/>
                </a:lnTo>
                <a:lnTo>
                  <a:pt x="428" y="1613"/>
                </a:lnTo>
                <a:lnTo>
                  <a:pt x="430" y="1613"/>
                </a:lnTo>
                <a:lnTo>
                  <a:pt x="432" y="1613"/>
                </a:lnTo>
                <a:lnTo>
                  <a:pt x="436" y="1613"/>
                </a:lnTo>
                <a:lnTo>
                  <a:pt x="438" y="1613"/>
                </a:lnTo>
                <a:lnTo>
                  <a:pt x="440" y="1613"/>
                </a:lnTo>
                <a:lnTo>
                  <a:pt x="444" y="1613"/>
                </a:lnTo>
                <a:lnTo>
                  <a:pt x="445" y="1613"/>
                </a:lnTo>
                <a:lnTo>
                  <a:pt x="449" y="1613"/>
                </a:lnTo>
                <a:lnTo>
                  <a:pt x="451" y="1613"/>
                </a:lnTo>
                <a:lnTo>
                  <a:pt x="453" y="1613"/>
                </a:lnTo>
                <a:lnTo>
                  <a:pt x="455" y="1613"/>
                </a:lnTo>
                <a:lnTo>
                  <a:pt x="457" y="1613"/>
                </a:lnTo>
                <a:lnTo>
                  <a:pt x="459" y="1613"/>
                </a:lnTo>
                <a:lnTo>
                  <a:pt x="461" y="1613"/>
                </a:lnTo>
                <a:lnTo>
                  <a:pt x="461" y="1611"/>
                </a:lnTo>
                <a:lnTo>
                  <a:pt x="461" y="1609"/>
                </a:lnTo>
                <a:lnTo>
                  <a:pt x="461" y="1605"/>
                </a:lnTo>
                <a:lnTo>
                  <a:pt x="465" y="1605"/>
                </a:lnTo>
                <a:lnTo>
                  <a:pt x="467" y="1605"/>
                </a:lnTo>
                <a:lnTo>
                  <a:pt x="469" y="1605"/>
                </a:lnTo>
                <a:lnTo>
                  <a:pt x="470" y="1605"/>
                </a:lnTo>
                <a:lnTo>
                  <a:pt x="474" y="1605"/>
                </a:lnTo>
                <a:lnTo>
                  <a:pt x="476" y="1605"/>
                </a:lnTo>
                <a:lnTo>
                  <a:pt x="478" y="1605"/>
                </a:lnTo>
                <a:lnTo>
                  <a:pt x="478" y="1603"/>
                </a:lnTo>
                <a:lnTo>
                  <a:pt x="478" y="1601"/>
                </a:lnTo>
                <a:lnTo>
                  <a:pt x="478" y="1599"/>
                </a:lnTo>
                <a:lnTo>
                  <a:pt x="478" y="1597"/>
                </a:lnTo>
                <a:lnTo>
                  <a:pt x="478" y="1595"/>
                </a:lnTo>
                <a:lnTo>
                  <a:pt x="478" y="1593"/>
                </a:lnTo>
                <a:lnTo>
                  <a:pt x="478" y="1592"/>
                </a:lnTo>
                <a:lnTo>
                  <a:pt x="478" y="1590"/>
                </a:lnTo>
                <a:lnTo>
                  <a:pt x="480" y="1590"/>
                </a:lnTo>
                <a:lnTo>
                  <a:pt x="482" y="1590"/>
                </a:lnTo>
                <a:lnTo>
                  <a:pt x="486" y="1590"/>
                </a:lnTo>
                <a:lnTo>
                  <a:pt x="490" y="1588"/>
                </a:lnTo>
                <a:lnTo>
                  <a:pt x="492" y="1588"/>
                </a:lnTo>
                <a:lnTo>
                  <a:pt x="493" y="1588"/>
                </a:lnTo>
                <a:lnTo>
                  <a:pt x="495" y="1588"/>
                </a:lnTo>
                <a:lnTo>
                  <a:pt x="497" y="1588"/>
                </a:lnTo>
                <a:lnTo>
                  <a:pt x="499" y="1588"/>
                </a:lnTo>
                <a:lnTo>
                  <a:pt x="501" y="1588"/>
                </a:lnTo>
                <a:lnTo>
                  <a:pt x="503" y="1588"/>
                </a:lnTo>
                <a:lnTo>
                  <a:pt x="513" y="1588"/>
                </a:lnTo>
                <a:lnTo>
                  <a:pt x="517" y="1588"/>
                </a:lnTo>
                <a:lnTo>
                  <a:pt x="518" y="1588"/>
                </a:lnTo>
                <a:lnTo>
                  <a:pt x="520" y="1588"/>
                </a:lnTo>
                <a:lnTo>
                  <a:pt x="522" y="1588"/>
                </a:lnTo>
                <a:lnTo>
                  <a:pt x="522" y="1586"/>
                </a:lnTo>
                <a:lnTo>
                  <a:pt x="524" y="1586"/>
                </a:lnTo>
                <a:lnTo>
                  <a:pt x="526" y="1586"/>
                </a:lnTo>
                <a:lnTo>
                  <a:pt x="528" y="1586"/>
                </a:lnTo>
                <a:lnTo>
                  <a:pt x="530" y="1586"/>
                </a:lnTo>
                <a:lnTo>
                  <a:pt x="532" y="1586"/>
                </a:lnTo>
                <a:lnTo>
                  <a:pt x="534" y="1586"/>
                </a:lnTo>
                <a:lnTo>
                  <a:pt x="536" y="1584"/>
                </a:lnTo>
                <a:lnTo>
                  <a:pt x="536" y="1586"/>
                </a:lnTo>
                <a:lnTo>
                  <a:pt x="536" y="1588"/>
                </a:lnTo>
                <a:lnTo>
                  <a:pt x="536" y="1590"/>
                </a:lnTo>
                <a:lnTo>
                  <a:pt x="536" y="1592"/>
                </a:lnTo>
                <a:lnTo>
                  <a:pt x="536" y="1593"/>
                </a:lnTo>
                <a:lnTo>
                  <a:pt x="536" y="1595"/>
                </a:lnTo>
                <a:lnTo>
                  <a:pt x="536" y="1597"/>
                </a:lnTo>
                <a:lnTo>
                  <a:pt x="536" y="1599"/>
                </a:lnTo>
                <a:lnTo>
                  <a:pt x="536" y="1601"/>
                </a:lnTo>
                <a:lnTo>
                  <a:pt x="536" y="1603"/>
                </a:lnTo>
                <a:lnTo>
                  <a:pt x="536" y="1605"/>
                </a:lnTo>
                <a:lnTo>
                  <a:pt x="536" y="1607"/>
                </a:lnTo>
                <a:lnTo>
                  <a:pt x="536" y="1609"/>
                </a:lnTo>
                <a:lnTo>
                  <a:pt x="534" y="1609"/>
                </a:lnTo>
                <a:lnTo>
                  <a:pt x="532" y="1609"/>
                </a:lnTo>
                <a:lnTo>
                  <a:pt x="530" y="1609"/>
                </a:lnTo>
                <a:lnTo>
                  <a:pt x="530" y="1611"/>
                </a:lnTo>
                <a:lnTo>
                  <a:pt x="530" y="1613"/>
                </a:lnTo>
                <a:lnTo>
                  <a:pt x="530" y="1615"/>
                </a:lnTo>
                <a:lnTo>
                  <a:pt x="530" y="1617"/>
                </a:lnTo>
                <a:lnTo>
                  <a:pt x="530" y="1618"/>
                </a:lnTo>
                <a:lnTo>
                  <a:pt x="530" y="1620"/>
                </a:lnTo>
                <a:lnTo>
                  <a:pt x="530" y="1622"/>
                </a:lnTo>
                <a:lnTo>
                  <a:pt x="530" y="1624"/>
                </a:lnTo>
                <a:lnTo>
                  <a:pt x="530" y="1626"/>
                </a:lnTo>
                <a:lnTo>
                  <a:pt x="530" y="1628"/>
                </a:lnTo>
                <a:lnTo>
                  <a:pt x="532" y="1628"/>
                </a:lnTo>
                <a:lnTo>
                  <a:pt x="534" y="1628"/>
                </a:lnTo>
                <a:lnTo>
                  <a:pt x="538" y="1628"/>
                </a:lnTo>
                <a:lnTo>
                  <a:pt x="540" y="1628"/>
                </a:lnTo>
                <a:lnTo>
                  <a:pt x="541" y="1628"/>
                </a:lnTo>
                <a:lnTo>
                  <a:pt x="541" y="1630"/>
                </a:lnTo>
                <a:lnTo>
                  <a:pt x="541" y="1632"/>
                </a:lnTo>
                <a:lnTo>
                  <a:pt x="541" y="1634"/>
                </a:lnTo>
                <a:lnTo>
                  <a:pt x="541" y="1636"/>
                </a:lnTo>
                <a:lnTo>
                  <a:pt x="541" y="1638"/>
                </a:lnTo>
                <a:lnTo>
                  <a:pt x="541" y="1640"/>
                </a:lnTo>
                <a:lnTo>
                  <a:pt x="541" y="1641"/>
                </a:lnTo>
                <a:lnTo>
                  <a:pt x="541" y="1643"/>
                </a:lnTo>
                <a:lnTo>
                  <a:pt x="541" y="1645"/>
                </a:lnTo>
                <a:lnTo>
                  <a:pt x="541" y="1647"/>
                </a:lnTo>
                <a:lnTo>
                  <a:pt x="541" y="1649"/>
                </a:lnTo>
                <a:lnTo>
                  <a:pt x="541" y="1651"/>
                </a:lnTo>
                <a:lnTo>
                  <a:pt x="541" y="1655"/>
                </a:lnTo>
                <a:lnTo>
                  <a:pt x="540" y="1657"/>
                </a:lnTo>
                <a:lnTo>
                  <a:pt x="538" y="1657"/>
                </a:lnTo>
                <a:lnTo>
                  <a:pt x="538" y="1659"/>
                </a:lnTo>
                <a:lnTo>
                  <a:pt x="532" y="1663"/>
                </a:lnTo>
                <a:lnTo>
                  <a:pt x="528" y="1663"/>
                </a:lnTo>
                <a:lnTo>
                  <a:pt x="526" y="1663"/>
                </a:lnTo>
                <a:lnTo>
                  <a:pt x="524" y="1663"/>
                </a:lnTo>
                <a:lnTo>
                  <a:pt x="524" y="1665"/>
                </a:lnTo>
                <a:lnTo>
                  <a:pt x="522" y="1665"/>
                </a:lnTo>
                <a:lnTo>
                  <a:pt x="520" y="1665"/>
                </a:lnTo>
                <a:lnTo>
                  <a:pt x="518" y="1666"/>
                </a:lnTo>
                <a:lnTo>
                  <a:pt x="517" y="1666"/>
                </a:lnTo>
                <a:lnTo>
                  <a:pt x="515" y="1666"/>
                </a:lnTo>
                <a:lnTo>
                  <a:pt x="513" y="1666"/>
                </a:lnTo>
                <a:lnTo>
                  <a:pt x="511" y="1666"/>
                </a:lnTo>
                <a:lnTo>
                  <a:pt x="509" y="1666"/>
                </a:lnTo>
                <a:lnTo>
                  <a:pt x="507" y="1666"/>
                </a:lnTo>
                <a:lnTo>
                  <a:pt x="505" y="1666"/>
                </a:lnTo>
                <a:lnTo>
                  <a:pt x="503" y="1666"/>
                </a:lnTo>
                <a:lnTo>
                  <a:pt x="501" y="1666"/>
                </a:lnTo>
                <a:lnTo>
                  <a:pt x="499" y="1666"/>
                </a:lnTo>
                <a:lnTo>
                  <a:pt x="497" y="1666"/>
                </a:lnTo>
                <a:lnTo>
                  <a:pt x="495" y="1665"/>
                </a:lnTo>
                <a:lnTo>
                  <a:pt x="493" y="1665"/>
                </a:lnTo>
                <a:lnTo>
                  <a:pt x="492" y="1665"/>
                </a:lnTo>
                <a:lnTo>
                  <a:pt x="490" y="1665"/>
                </a:lnTo>
                <a:lnTo>
                  <a:pt x="488" y="1665"/>
                </a:lnTo>
                <a:lnTo>
                  <a:pt x="486" y="1665"/>
                </a:lnTo>
                <a:lnTo>
                  <a:pt x="484" y="1665"/>
                </a:lnTo>
                <a:lnTo>
                  <a:pt x="482" y="1665"/>
                </a:lnTo>
                <a:lnTo>
                  <a:pt x="480" y="1665"/>
                </a:lnTo>
                <a:lnTo>
                  <a:pt x="478" y="1665"/>
                </a:lnTo>
                <a:lnTo>
                  <a:pt x="474" y="1665"/>
                </a:lnTo>
                <a:lnTo>
                  <a:pt x="467" y="1665"/>
                </a:lnTo>
                <a:lnTo>
                  <a:pt x="463" y="1665"/>
                </a:lnTo>
                <a:lnTo>
                  <a:pt x="461" y="1665"/>
                </a:lnTo>
                <a:lnTo>
                  <a:pt x="459" y="1665"/>
                </a:lnTo>
                <a:lnTo>
                  <a:pt x="459" y="1666"/>
                </a:lnTo>
                <a:lnTo>
                  <a:pt x="459" y="1665"/>
                </a:lnTo>
                <a:lnTo>
                  <a:pt x="459" y="1663"/>
                </a:lnTo>
                <a:lnTo>
                  <a:pt x="459" y="1661"/>
                </a:lnTo>
                <a:lnTo>
                  <a:pt x="459" y="1659"/>
                </a:lnTo>
                <a:lnTo>
                  <a:pt x="459" y="1657"/>
                </a:lnTo>
                <a:lnTo>
                  <a:pt x="457" y="1657"/>
                </a:lnTo>
                <a:lnTo>
                  <a:pt x="457" y="1655"/>
                </a:lnTo>
                <a:lnTo>
                  <a:pt x="457" y="1653"/>
                </a:lnTo>
                <a:lnTo>
                  <a:pt x="455" y="1653"/>
                </a:lnTo>
                <a:lnTo>
                  <a:pt x="455" y="1651"/>
                </a:lnTo>
                <a:lnTo>
                  <a:pt x="453" y="1651"/>
                </a:lnTo>
                <a:lnTo>
                  <a:pt x="451" y="1651"/>
                </a:lnTo>
                <a:lnTo>
                  <a:pt x="449" y="1651"/>
                </a:lnTo>
                <a:lnTo>
                  <a:pt x="447" y="1651"/>
                </a:lnTo>
                <a:lnTo>
                  <a:pt x="445" y="1651"/>
                </a:lnTo>
                <a:lnTo>
                  <a:pt x="444" y="1651"/>
                </a:lnTo>
                <a:lnTo>
                  <a:pt x="442" y="1651"/>
                </a:lnTo>
                <a:lnTo>
                  <a:pt x="440" y="1651"/>
                </a:lnTo>
                <a:lnTo>
                  <a:pt x="438" y="1651"/>
                </a:lnTo>
                <a:lnTo>
                  <a:pt x="438" y="1653"/>
                </a:lnTo>
                <a:lnTo>
                  <a:pt x="438" y="1655"/>
                </a:lnTo>
                <a:lnTo>
                  <a:pt x="438" y="1657"/>
                </a:lnTo>
                <a:lnTo>
                  <a:pt x="438" y="1659"/>
                </a:lnTo>
                <a:lnTo>
                  <a:pt x="438" y="1661"/>
                </a:lnTo>
                <a:lnTo>
                  <a:pt x="438" y="1663"/>
                </a:lnTo>
                <a:lnTo>
                  <a:pt x="438" y="1665"/>
                </a:lnTo>
                <a:lnTo>
                  <a:pt x="438" y="1666"/>
                </a:lnTo>
                <a:lnTo>
                  <a:pt x="438" y="1668"/>
                </a:lnTo>
                <a:lnTo>
                  <a:pt x="438" y="1670"/>
                </a:lnTo>
                <a:lnTo>
                  <a:pt x="438" y="1672"/>
                </a:lnTo>
                <a:lnTo>
                  <a:pt x="438" y="1674"/>
                </a:lnTo>
                <a:lnTo>
                  <a:pt x="436" y="1674"/>
                </a:lnTo>
                <a:lnTo>
                  <a:pt x="434" y="1674"/>
                </a:lnTo>
                <a:lnTo>
                  <a:pt x="432" y="1674"/>
                </a:lnTo>
                <a:lnTo>
                  <a:pt x="430" y="1674"/>
                </a:lnTo>
                <a:lnTo>
                  <a:pt x="428" y="1674"/>
                </a:lnTo>
                <a:lnTo>
                  <a:pt x="426" y="1674"/>
                </a:lnTo>
                <a:lnTo>
                  <a:pt x="424" y="1674"/>
                </a:lnTo>
                <a:lnTo>
                  <a:pt x="422" y="1674"/>
                </a:lnTo>
                <a:lnTo>
                  <a:pt x="421" y="1674"/>
                </a:lnTo>
                <a:lnTo>
                  <a:pt x="419" y="1674"/>
                </a:lnTo>
                <a:lnTo>
                  <a:pt x="417" y="1674"/>
                </a:lnTo>
                <a:lnTo>
                  <a:pt x="415" y="1674"/>
                </a:lnTo>
                <a:lnTo>
                  <a:pt x="415" y="1676"/>
                </a:lnTo>
                <a:lnTo>
                  <a:pt x="415" y="1678"/>
                </a:lnTo>
                <a:lnTo>
                  <a:pt x="415" y="1680"/>
                </a:lnTo>
                <a:lnTo>
                  <a:pt x="415" y="1682"/>
                </a:lnTo>
                <a:lnTo>
                  <a:pt x="415" y="1684"/>
                </a:lnTo>
                <a:lnTo>
                  <a:pt x="415" y="1686"/>
                </a:lnTo>
                <a:lnTo>
                  <a:pt x="415" y="1688"/>
                </a:lnTo>
                <a:lnTo>
                  <a:pt x="415" y="1689"/>
                </a:lnTo>
                <a:lnTo>
                  <a:pt x="415" y="1691"/>
                </a:lnTo>
                <a:lnTo>
                  <a:pt x="415" y="1693"/>
                </a:lnTo>
                <a:lnTo>
                  <a:pt x="415" y="1695"/>
                </a:lnTo>
                <a:lnTo>
                  <a:pt x="415" y="1697"/>
                </a:lnTo>
                <a:lnTo>
                  <a:pt x="415" y="1699"/>
                </a:lnTo>
                <a:lnTo>
                  <a:pt x="417" y="1701"/>
                </a:lnTo>
                <a:lnTo>
                  <a:pt x="417" y="1699"/>
                </a:lnTo>
                <a:lnTo>
                  <a:pt x="419" y="1699"/>
                </a:lnTo>
                <a:lnTo>
                  <a:pt x="421" y="1699"/>
                </a:lnTo>
                <a:lnTo>
                  <a:pt x="422" y="1701"/>
                </a:lnTo>
                <a:lnTo>
                  <a:pt x="422" y="1703"/>
                </a:lnTo>
                <a:lnTo>
                  <a:pt x="422" y="1705"/>
                </a:lnTo>
                <a:lnTo>
                  <a:pt x="422" y="1707"/>
                </a:lnTo>
                <a:lnTo>
                  <a:pt x="422" y="1709"/>
                </a:lnTo>
                <a:lnTo>
                  <a:pt x="424" y="1709"/>
                </a:lnTo>
                <a:lnTo>
                  <a:pt x="424" y="1711"/>
                </a:lnTo>
                <a:lnTo>
                  <a:pt x="424" y="1713"/>
                </a:lnTo>
                <a:lnTo>
                  <a:pt x="424" y="1714"/>
                </a:lnTo>
                <a:lnTo>
                  <a:pt x="426" y="1716"/>
                </a:lnTo>
                <a:lnTo>
                  <a:pt x="426" y="1718"/>
                </a:lnTo>
                <a:lnTo>
                  <a:pt x="422" y="1720"/>
                </a:lnTo>
                <a:lnTo>
                  <a:pt x="419" y="1720"/>
                </a:lnTo>
                <a:lnTo>
                  <a:pt x="419" y="1722"/>
                </a:lnTo>
                <a:lnTo>
                  <a:pt x="419" y="1724"/>
                </a:lnTo>
                <a:lnTo>
                  <a:pt x="419" y="1726"/>
                </a:lnTo>
                <a:lnTo>
                  <a:pt x="421" y="1728"/>
                </a:lnTo>
                <a:lnTo>
                  <a:pt x="419" y="1728"/>
                </a:lnTo>
                <a:lnTo>
                  <a:pt x="417" y="1728"/>
                </a:lnTo>
                <a:lnTo>
                  <a:pt x="415" y="1730"/>
                </a:lnTo>
                <a:lnTo>
                  <a:pt x="411" y="1730"/>
                </a:lnTo>
                <a:lnTo>
                  <a:pt x="411" y="1732"/>
                </a:lnTo>
                <a:lnTo>
                  <a:pt x="413" y="1732"/>
                </a:lnTo>
                <a:lnTo>
                  <a:pt x="413" y="1734"/>
                </a:lnTo>
                <a:lnTo>
                  <a:pt x="413" y="1736"/>
                </a:lnTo>
                <a:lnTo>
                  <a:pt x="413" y="1737"/>
                </a:lnTo>
                <a:lnTo>
                  <a:pt x="415" y="1739"/>
                </a:lnTo>
                <a:lnTo>
                  <a:pt x="415" y="1741"/>
                </a:lnTo>
                <a:lnTo>
                  <a:pt x="415" y="1743"/>
                </a:lnTo>
                <a:lnTo>
                  <a:pt x="415" y="1745"/>
                </a:lnTo>
                <a:lnTo>
                  <a:pt x="417" y="1745"/>
                </a:lnTo>
                <a:lnTo>
                  <a:pt x="417" y="1747"/>
                </a:lnTo>
                <a:lnTo>
                  <a:pt x="417" y="1749"/>
                </a:lnTo>
                <a:lnTo>
                  <a:pt x="419" y="1749"/>
                </a:lnTo>
                <a:lnTo>
                  <a:pt x="419" y="1747"/>
                </a:lnTo>
                <a:lnTo>
                  <a:pt x="421" y="1747"/>
                </a:lnTo>
                <a:lnTo>
                  <a:pt x="421" y="1749"/>
                </a:lnTo>
                <a:lnTo>
                  <a:pt x="421" y="1751"/>
                </a:lnTo>
                <a:lnTo>
                  <a:pt x="421" y="1753"/>
                </a:lnTo>
                <a:lnTo>
                  <a:pt x="422" y="1755"/>
                </a:lnTo>
                <a:lnTo>
                  <a:pt x="421" y="1757"/>
                </a:lnTo>
                <a:lnTo>
                  <a:pt x="419" y="1757"/>
                </a:lnTo>
                <a:lnTo>
                  <a:pt x="419" y="1755"/>
                </a:lnTo>
                <a:lnTo>
                  <a:pt x="417" y="1755"/>
                </a:lnTo>
                <a:lnTo>
                  <a:pt x="415" y="1757"/>
                </a:lnTo>
                <a:lnTo>
                  <a:pt x="413" y="1757"/>
                </a:lnTo>
                <a:lnTo>
                  <a:pt x="411" y="1757"/>
                </a:lnTo>
                <a:lnTo>
                  <a:pt x="409" y="1757"/>
                </a:lnTo>
                <a:lnTo>
                  <a:pt x="407" y="1759"/>
                </a:lnTo>
                <a:lnTo>
                  <a:pt x="405" y="1759"/>
                </a:lnTo>
                <a:lnTo>
                  <a:pt x="403" y="1759"/>
                </a:lnTo>
                <a:lnTo>
                  <a:pt x="399" y="1761"/>
                </a:lnTo>
                <a:lnTo>
                  <a:pt x="397" y="1761"/>
                </a:lnTo>
                <a:lnTo>
                  <a:pt x="390" y="1755"/>
                </a:lnTo>
                <a:lnTo>
                  <a:pt x="388" y="1755"/>
                </a:lnTo>
                <a:lnTo>
                  <a:pt x="378" y="1747"/>
                </a:lnTo>
                <a:lnTo>
                  <a:pt x="374" y="1745"/>
                </a:lnTo>
                <a:lnTo>
                  <a:pt x="373" y="1745"/>
                </a:lnTo>
                <a:lnTo>
                  <a:pt x="371" y="1743"/>
                </a:lnTo>
                <a:lnTo>
                  <a:pt x="369" y="1741"/>
                </a:lnTo>
                <a:lnTo>
                  <a:pt x="367" y="1741"/>
                </a:lnTo>
                <a:lnTo>
                  <a:pt x="365" y="1739"/>
                </a:lnTo>
                <a:lnTo>
                  <a:pt x="363" y="1739"/>
                </a:lnTo>
                <a:lnTo>
                  <a:pt x="361" y="1737"/>
                </a:lnTo>
                <a:lnTo>
                  <a:pt x="359" y="1737"/>
                </a:lnTo>
                <a:lnTo>
                  <a:pt x="348" y="1730"/>
                </a:lnTo>
                <a:lnTo>
                  <a:pt x="340" y="1726"/>
                </a:lnTo>
                <a:lnTo>
                  <a:pt x="340" y="1722"/>
                </a:lnTo>
                <a:lnTo>
                  <a:pt x="340" y="1720"/>
                </a:lnTo>
                <a:lnTo>
                  <a:pt x="340" y="1718"/>
                </a:lnTo>
                <a:lnTo>
                  <a:pt x="340" y="1716"/>
                </a:lnTo>
                <a:lnTo>
                  <a:pt x="340" y="1714"/>
                </a:lnTo>
                <a:lnTo>
                  <a:pt x="340" y="1713"/>
                </a:lnTo>
                <a:lnTo>
                  <a:pt x="340" y="1711"/>
                </a:lnTo>
                <a:lnTo>
                  <a:pt x="340" y="1709"/>
                </a:lnTo>
                <a:lnTo>
                  <a:pt x="338" y="1709"/>
                </a:lnTo>
                <a:lnTo>
                  <a:pt x="338" y="1707"/>
                </a:lnTo>
                <a:lnTo>
                  <a:pt x="338" y="1705"/>
                </a:lnTo>
                <a:lnTo>
                  <a:pt x="338" y="1703"/>
                </a:lnTo>
                <a:lnTo>
                  <a:pt x="338" y="1701"/>
                </a:lnTo>
                <a:lnTo>
                  <a:pt x="338" y="1699"/>
                </a:lnTo>
                <a:lnTo>
                  <a:pt x="338" y="1697"/>
                </a:lnTo>
                <a:lnTo>
                  <a:pt x="338" y="1695"/>
                </a:lnTo>
                <a:lnTo>
                  <a:pt x="338" y="1693"/>
                </a:lnTo>
                <a:lnTo>
                  <a:pt x="338" y="1691"/>
                </a:lnTo>
                <a:lnTo>
                  <a:pt x="336" y="1689"/>
                </a:lnTo>
                <a:lnTo>
                  <a:pt x="336" y="1688"/>
                </a:lnTo>
                <a:lnTo>
                  <a:pt x="336" y="1686"/>
                </a:lnTo>
                <a:lnTo>
                  <a:pt x="336" y="1684"/>
                </a:lnTo>
                <a:lnTo>
                  <a:pt x="336" y="1682"/>
                </a:lnTo>
                <a:lnTo>
                  <a:pt x="336" y="1680"/>
                </a:lnTo>
                <a:lnTo>
                  <a:pt x="336" y="1678"/>
                </a:lnTo>
                <a:lnTo>
                  <a:pt x="336" y="1676"/>
                </a:lnTo>
                <a:lnTo>
                  <a:pt x="338" y="1676"/>
                </a:lnTo>
                <a:lnTo>
                  <a:pt x="340" y="1676"/>
                </a:lnTo>
                <a:lnTo>
                  <a:pt x="342" y="1676"/>
                </a:lnTo>
                <a:lnTo>
                  <a:pt x="344" y="1676"/>
                </a:lnTo>
                <a:lnTo>
                  <a:pt x="346" y="1674"/>
                </a:lnTo>
                <a:lnTo>
                  <a:pt x="348" y="1674"/>
                </a:lnTo>
                <a:lnTo>
                  <a:pt x="349" y="1674"/>
                </a:lnTo>
                <a:lnTo>
                  <a:pt x="353" y="1674"/>
                </a:lnTo>
                <a:lnTo>
                  <a:pt x="357" y="1674"/>
                </a:lnTo>
                <a:lnTo>
                  <a:pt x="359" y="1674"/>
                </a:lnTo>
                <a:lnTo>
                  <a:pt x="361" y="1674"/>
                </a:lnTo>
                <a:lnTo>
                  <a:pt x="363" y="1674"/>
                </a:lnTo>
                <a:lnTo>
                  <a:pt x="365" y="1674"/>
                </a:lnTo>
                <a:lnTo>
                  <a:pt x="369" y="1674"/>
                </a:lnTo>
                <a:lnTo>
                  <a:pt x="371" y="1674"/>
                </a:lnTo>
                <a:lnTo>
                  <a:pt x="371" y="1672"/>
                </a:lnTo>
                <a:lnTo>
                  <a:pt x="371" y="1670"/>
                </a:lnTo>
                <a:lnTo>
                  <a:pt x="371" y="1668"/>
                </a:lnTo>
                <a:lnTo>
                  <a:pt x="371" y="1666"/>
                </a:lnTo>
                <a:lnTo>
                  <a:pt x="371" y="1665"/>
                </a:lnTo>
                <a:lnTo>
                  <a:pt x="371" y="1663"/>
                </a:lnTo>
                <a:lnTo>
                  <a:pt x="371" y="1661"/>
                </a:lnTo>
                <a:lnTo>
                  <a:pt x="371" y="1659"/>
                </a:lnTo>
                <a:lnTo>
                  <a:pt x="371" y="1657"/>
                </a:lnTo>
                <a:lnTo>
                  <a:pt x="371" y="1655"/>
                </a:lnTo>
                <a:lnTo>
                  <a:pt x="371" y="1653"/>
                </a:lnTo>
                <a:lnTo>
                  <a:pt x="371" y="1651"/>
                </a:lnTo>
                <a:lnTo>
                  <a:pt x="371" y="1649"/>
                </a:lnTo>
                <a:lnTo>
                  <a:pt x="371" y="1647"/>
                </a:lnTo>
                <a:lnTo>
                  <a:pt x="371" y="1645"/>
                </a:lnTo>
                <a:lnTo>
                  <a:pt x="371" y="1643"/>
                </a:lnTo>
                <a:lnTo>
                  <a:pt x="371" y="1641"/>
                </a:lnTo>
                <a:lnTo>
                  <a:pt x="369" y="1641"/>
                </a:lnTo>
                <a:lnTo>
                  <a:pt x="369" y="1640"/>
                </a:lnTo>
                <a:lnTo>
                  <a:pt x="369" y="1638"/>
                </a:lnTo>
                <a:lnTo>
                  <a:pt x="369" y="1636"/>
                </a:lnTo>
                <a:lnTo>
                  <a:pt x="367" y="1636"/>
                </a:lnTo>
                <a:lnTo>
                  <a:pt x="365" y="1636"/>
                </a:lnTo>
                <a:lnTo>
                  <a:pt x="363" y="1636"/>
                </a:lnTo>
                <a:lnTo>
                  <a:pt x="361" y="1636"/>
                </a:lnTo>
                <a:lnTo>
                  <a:pt x="359" y="1636"/>
                </a:lnTo>
                <a:lnTo>
                  <a:pt x="357" y="1636"/>
                </a:lnTo>
                <a:lnTo>
                  <a:pt x="355" y="1636"/>
                </a:lnTo>
                <a:lnTo>
                  <a:pt x="353" y="1636"/>
                </a:lnTo>
                <a:lnTo>
                  <a:pt x="351" y="1636"/>
                </a:lnTo>
                <a:lnTo>
                  <a:pt x="349" y="1636"/>
                </a:lnTo>
                <a:lnTo>
                  <a:pt x="348" y="1636"/>
                </a:lnTo>
                <a:lnTo>
                  <a:pt x="346" y="1636"/>
                </a:lnTo>
                <a:lnTo>
                  <a:pt x="344" y="1636"/>
                </a:lnTo>
                <a:lnTo>
                  <a:pt x="342" y="1636"/>
                </a:lnTo>
                <a:lnTo>
                  <a:pt x="340" y="1636"/>
                </a:lnTo>
                <a:lnTo>
                  <a:pt x="338" y="1636"/>
                </a:lnTo>
                <a:lnTo>
                  <a:pt x="336" y="1636"/>
                </a:lnTo>
                <a:lnTo>
                  <a:pt x="336" y="1634"/>
                </a:lnTo>
                <a:lnTo>
                  <a:pt x="336" y="1632"/>
                </a:lnTo>
                <a:lnTo>
                  <a:pt x="336" y="1630"/>
                </a:lnTo>
                <a:lnTo>
                  <a:pt x="336" y="1628"/>
                </a:lnTo>
                <a:lnTo>
                  <a:pt x="336" y="1626"/>
                </a:lnTo>
                <a:lnTo>
                  <a:pt x="336" y="1624"/>
                </a:lnTo>
                <a:lnTo>
                  <a:pt x="336" y="1620"/>
                </a:lnTo>
                <a:lnTo>
                  <a:pt x="336" y="1618"/>
                </a:lnTo>
                <a:lnTo>
                  <a:pt x="336" y="1617"/>
                </a:lnTo>
                <a:lnTo>
                  <a:pt x="336" y="1613"/>
                </a:lnTo>
                <a:lnTo>
                  <a:pt x="336" y="1611"/>
                </a:lnTo>
                <a:lnTo>
                  <a:pt x="336" y="1609"/>
                </a:lnTo>
                <a:lnTo>
                  <a:pt x="336" y="1607"/>
                </a:lnTo>
                <a:lnTo>
                  <a:pt x="336" y="1605"/>
                </a:lnTo>
                <a:lnTo>
                  <a:pt x="336" y="1603"/>
                </a:lnTo>
                <a:lnTo>
                  <a:pt x="336" y="1601"/>
                </a:lnTo>
                <a:lnTo>
                  <a:pt x="336" y="1599"/>
                </a:lnTo>
                <a:lnTo>
                  <a:pt x="336" y="1597"/>
                </a:lnTo>
                <a:lnTo>
                  <a:pt x="336" y="1595"/>
                </a:lnTo>
                <a:lnTo>
                  <a:pt x="336" y="1593"/>
                </a:lnTo>
                <a:lnTo>
                  <a:pt x="336" y="1592"/>
                </a:lnTo>
                <a:lnTo>
                  <a:pt x="336" y="1590"/>
                </a:lnTo>
                <a:lnTo>
                  <a:pt x="336" y="1588"/>
                </a:lnTo>
                <a:lnTo>
                  <a:pt x="336" y="1586"/>
                </a:lnTo>
                <a:lnTo>
                  <a:pt x="336" y="1584"/>
                </a:lnTo>
                <a:lnTo>
                  <a:pt x="336" y="1582"/>
                </a:lnTo>
                <a:lnTo>
                  <a:pt x="336" y="1580"/>
                </a:lnTo>
                <a:lnTo>
                  <a:pt x="336" y="1578"/>
                </a:lnTo>
                <a:lnTo>
                  <a:pt x="336" y="1576"/>
                </a:lnTo>
                <a:lnTo>
                  <a:pt x="332" y="1576"/>
                </a:lnTo>
                <a:lnTo>
                  <a:pt x="330" y="1576"/>
                </a:lnTo>
                <a:lnTo>
                  <a:pt x="328" y="1576"/>
                </a:lnTo>
                <a:lnTo>
                  <a:pt x="326" y="1576"/>
                </a:lnTo>
                <a:lnTo>
                  <a:pt x="324" y="1574"/>
                </a:lnTo>
                <a:lnTo>
                  <a:pt x="324" y="1572"/>
                </a:lnTo>
                <a:lnTo>
                  <a:pt x="326" y="1572"/>
                </a:lnTo>
                <a:lnTo>
                  <a:pt x="326" y="1570"/>
                </a:lnTo>
                <a:lnTo>
                  <a:pt x="328" y="1569"/>
                </a:lnTo>
                <a:lnTo>
                  <a:pt x="330" y="1567"/>
                </a:lnTo>
                <a:lnTo>
                  <a:pt x="330" y="1565"/>
                </a:lnTo>
                <a:lnTo>
                  <a:pt x="332" y="1565"/>
                </a:lnTo>
                <a:lnTo>
                  <a:pt x="330" y="1565"/>
                </a:lnTo>
                <a:lnTo>
                  <a:pt x="328" y="1565"/>
                </a:lnTo>
                <a:lnTo>
                  <a:pt x="324" y="1563"/>
                </a:lnTo>
                <a:lnTo>
                  <a:pt x="328" y="1559"/>
                </a:lnTo>
                <a:lnTo>
                  <a:pt x="330" y="1555"/>
                </a:lnTo>
                <a:lnTo>
                  <a:pt x="332" y="1555"/>
                </a:lnTo>
                <a:lnTo>
                  <a:pt x="332" y="1553"/>
                </a:lnTo>
                <a:lnTo>
                  <a:pt x="334" y="1551"/>
                </a:lnTo>
                <a:lnTo>
                  <a:pt x="330" y="1549"/>
                </a:lnTo>
                <a:lnTo>
                  <a:pt x="326" y="1547"/>
                </a:lnTo>
                <a:lnTo>
                  <a:pt x="326" y="1544"/>
                </a:lnTo>
                <a:lnTo>
                  <a:pt x="330" y="1544"/>
                </a:lnTo>
                <a:lnTo>
                  <a:pt x="332" y="1544"/>
                </a:lnTo>
                <a:lnTo>
                  <a:pt x="334" y="1544"/>
                </a:lnTo>
                <a:lnTo>
                  <a:pt x="336" y="1544"/>
                </a:lnTo>
                <a:lnTo>
                  <a:pt x="338" y="1545"/>
                </a:lnTo>
                <a:lnTo>
                  <a:pt x="340" y="1545"/>
                </a:lnTo>
                <a:lnTo>
                  <a:pt x="340" y="1544"/>
                </a:lnTo>
                <a:lnTo>
                  <a:pt x="340" y="1542"/>
                </a:lnTo>
                <a:lnTo>
                  <a:pt x="342" y="1540"/>
                </a:lnTo>
                <a:lnTo>
                  <a:pt x="342" y="1538"/>
                </a:lnTo>
                <a:lnTo>
                  <a:pt x="340" y="1536"/>
                </a:lnTo>
                <a:lnTo>
                  <a:pt x="338" y="1536"/>
                </a:lnTo>
                <a:lnTo>
                  <a:pt x="336" y="1536"/>
                </a:lnTo>
                <a:lnTo>
                  <a:pt x="334" y="1536"/>
                </a:lnTo>
                <a:lnTo>
                  <a:pt x="332" y="1536"/>
                </a:lnTo>
                <a:lnTo>
                  <a:pt x="330" y="1536"/>
                </a:lnTo>
                <a:lnTo>
                  <a:pt x="328" y="1534"/>
                </a:lnTo>
                <a:lnTo>
                  <a:pt x="326" y="1534"/>
                </a:lnTo>
                <a:lnTo>
                  <a:pt x="324" y="1534"/>
                </a:lnTo>
                <a:lnTo>
                  <a:pt x="323" y="1534"/>
                </a:lnTo>
                <a:lnTo>
                  <a:pt x="319" y="1534"/>
                </a:lnTo>
                <a:lnTo>
                  <a:pt x="317" y="1532"/>
                </a:lnTo>
                <a:lnTo>
                  <a:pt x="315" y="1532"/>
                </a:lnTo>
                <a:lnTo>
                  <a:pt x="313" y="1532"/>
                </a:lnTo>
                <a:lnTo>
                  <a:pt x="311" y="1532"/>
                </a:lnTo>
                <a:lnTo>
                  <a:pt x="309" y="1532"/>
                </a:lnTo>
                <a:lnTo>
                  <a:pt x="307" y="1532"/>
                </a:lnTo>
                <a:lnTo>
                  <a:pt x="305" y="1532"/>
                </a:lnTo>
                <a:lnTo>
                  <a:pt x="303" y="1530"/>
                </a:lnTo>
                <a:lnTo>
                  <a:pt x="300" y="1530"/>
                </a:lnTo>
                <a:lnTo>
                  <a:pt x="298" y="1530"/>
                </a:lnTo>
                <a:lnTo>
                  <a:pt x="296" y="1530"/>
                </a:lnTo>
                <a:lnTo>
                  <a:pt x="294" y="1530"/>
                </a:lnTo>
                <a:lnTo>
                  <a:pt x="292" y="1530"/>
                </a:lnTo>
                <a:lnTo>
                  <a:pt x="292" y="1528"/>
                </a:lnTo>
                <a:lnTo>
                  <a:pt x="290" y="1528"/>
                </a:lnTo>
                <a:lnTo>
                  <a:pt x="288" y="1528"/>
                </a:lnTo>
                <a:lnTo>
                  <a:pt x="286" y="1528"/>
                </a:lnTo>
                <a:lnTo>
                  <a:pt x="284" y="1528"/>
                </a:lnTo>
                <a:lnTo>
                  <a:pt x="282" y="1528"/>
                </a:lnTo>
                <a:lnTo>
                  <a:pt x="278" y="1526"/>
                </a:lnTo>
                <a:lnTo>
                  <a:pt x="276" y="1526"/>
                </a:lnTo>
                <a:lnTo>
                  <a:pt x="275" y="1526"/>
                </a:lnTo>
                <a:lnTo>
                  <a:pt x="276" y="1524"/>
                </a:lnTo>
                <a:lnTo>
                  <a:pt x="280" y="1521"/>
                </a:lnTo>
                <a:lnTo>
                  <a:pt x="280" y="1519"/>
                </a:lnTo>
                <a:lnTo>
                  <a:pt x="280" y="1517"/>
                </a:lnTo>
                <a:lnTo>
                  <a:pt x="280" y="1515"/>
                </a:lnTo>
                <a:lnTo>
                  <a:pt x="280" y="1513"/>
                </a:lnTo>
                <a:lnTo>
                  <a:pt x="282" y="1511"/>
                </a:lnTo>
                <a:lnTo>
                  <a:pt x="284" y="1511"/>
                </a:lnTo>
                <a:lnTo>
                  <a:pt x="284" y="1509"/>
                </a:lnTo>
                <a:lnTo>
                  <a:pt x="286" y="1509"/>
                </a:lnTo>
                <a:lnTo>
                  <a:pt x="286" y="1507"/>
                </a:lnTo>
                <a:lnTo>
                  <a:pt x="288" y="1505"/>
                </a:lnTo>
                <a:lnTo>
                  <a:pt x="284" y="1503"/>
                </a:lnTo>
                <a:lnTo>
                  <a:pt x="282" y="1503"/>
                </a:lnTo>
                <a:lnTo>
                  <a:pt x="280" y="1501"/>
                </a:lnTo>
                <a:lnTo>
                  <a:pt x="278" y="1501"/>
                </a:lnTo>
                <a:lnTo>
                  <a:pt x="278" y="1499"/>
                </a:lnTo>
                <a:lnTo>
                  <a:pt x="276" y="1499"/>
                </a:lnTo>
                <a:lnTo>
                  <a:pt x="275" y="1499"/>
                </a:lnTo>
                <a:lnTo>
                  <a:pt x="273" y="1499"/>
                </a:lnTo>
                <a:lnTo>
                  <a:pt x="271" y="1499"/>
                </a:lnTo>
                <a:lnTo>
                  <a:pt x="269" y="1498"/>
                </a:lnTo>
                <a:lnTo>
                  <a:pt x="267" y="1498"/>
                </a:lnTo>
                <a:lnTo>
                  <a:pt x="265" y="1498"/>
                </a:lnTo>
                <a:lnTo>
                  <a:pt x="263" y="1498"/>
                </a:lnTo>
                <a:lnTo>
                  <a:pt x="261" y="1498"/>
                </a:lnTo>
                <a:lnTo>
                  <a:pt x="259" y="1498"/>
                </a:lnTo>
                <a:lnTo>
                  <a:pt x="257" y="1498"/>
                </a:lnTo>
                <a:lnTo>
                  <a:pt x="255" y="1498"/>
                </a:lnTo>
                <a:lnTo>
                  <a:pt x="253" y="1498"/>
                </a:lnTo>
                <a:lnTo>
                  <a:pt x="252" y="1498"/>
                </a:lnTo>
                <a:lnTo>
                  <a:pt x="250" y="1498"/>
                </a:lnTo>
                <a:lnTo>
                  <a:pt x="248" y="1498"/>
                </a:lnTo>
                <a:lnTo>
                  <a:pt x="248" y="1499"/>
                </a:lnTo>
                <a:lnTo>
                  <a:pt x="248" y="1501"/>
                </a:lnTo>
                <a:lnTo>
                  <a:pt x="248" y="1503"/>
                </a:lnTo>
                <a:lnTo>
                  <a:pt x="248" y="1505"/>
                </a:lnTo>
                <a:lnTo>
                  <a:pt x="246" y="1507"/>
                </a:lnTo>
                <a:lnTo>
                  <a:pt x="246" y="1509"/>
                </a:lnTo>
                <a:lnTo>
                  <a:pt x="246" y="1511"/>
                </a:lnTo>
                <a:lnTo>
                  <a:pt x="246" y="1513"/>
                </a:lnTo>
                <a:lnTo>
                  <a:pt x="246" y="1515"/>
                </a:lnTo>
                <a:lnTo>
                  <a:pt x="246" y="1517"/>
                </a:lnTo>
                <a:lnTo>
                  <a:pt x="246" y="1519"/>
                </a:lnTo>
                <a:lnTo>
                  <a:pt x="246" y="1521"/>
                </a:lnTo>
                <a:lnTo>
                  <a:pt x="246" y="1522"/>
                </a:lnTo>
                <a:lnTo>
                  <a:pt x="246" y="1524"/>
                </a:lnTo>
                <a:lnTo>
                  <a:pt x="244" y="1524"/>
                </a:lnTo>
                <a:lnTo>
                  <a:pt x="242" y="1524"/>
                </a:lnTo>
                <a:lnTo>
                  <a:pt x="240" y="1522"/>
                </a:lnTo>
                <a:lnTo>
                  <a:pt x="238" y="1522"/>
                </a:lnTo>
                <a:lnTo>
                  <a:pt x="236" y="1522"/>
                </a:lnTo>
                <a:lnTo>
                  <a:pt x="234" y="1522"/>
                </a:lnTo>
                <a:lnTo>
                  <a:pt x="232" y="1522"/>
                </a:lnTo>
                <a:lnTo>
                  <a:pt x="230" y="1522"/>
                </a:lnTo>
                <a:lnTo>
                  <a:pt x="228" y="1522"/>
                </a:lnTo>
                <a:lnTo>
                  <a:pt x="227" y="1522"/>
                </a:lnTo>
                <a:lnTo>
                  <a:pt x="225" y="1522"/>
                </a:lnTo>
                <a:lnTo>
                  <a:pt x="223" y="1522"/>
                </a:lnTo>
                <a:lnTo>
                  <a:pt x="221" y="1522"/>
                </a:lnTo>
                <a:lnTo>
                  <a:pt x="219" y="1522"/>
                </a:lnTo>
                <a:lnTo>
                  <a:pt x="217" y="1522"/>
                </a:lnTo>
                <a:lnTo>
                  <a:pt x="215" y="1522"/>
                </a:lnTo>
                <a:lnTo>
                  <a:pt x="213" y="1522"/>
                </a:lnTo>
                <a:lnTo>
                  <a:pt x="211" y="1522"/>
                </a:lnTo>
                <a:lnTo>
                  <a:pt x="209" y="1522"/>
                </a:lnTo>
                <a:lnTo>
                  <a:pt x="207" y="1522"/>
                </a:lnTo>
                <a:lnTo>
                  <a:pt x="205" y="1522"/>
                </a:lnTo>
                <a:lnTo>
                  <a:pt x="204" y="1521"/>
                </a:lnTo>
                <a:lnTo>
                  <a:pt x="202" y="1521"/>
                </a:lnTo>
                <a:lnTo>
                  <a:pt x="198" y="1521"/>
                </a:lnTo>
                <a:lnTo>
                  <a:pt x="196" y="1521"/>
                </a:lnTo>
                <a:lnTo>
                  <a:pt x="194" y="1521"/>
                </a:lnTo>
                <a:lnTo>
                  <a:pt x="192" y="1521"/>
                </a:lnTo>
                <a:lnTo>
                  <a:pt x="190" y="1521"/>
                </a:lnTo>
                <a:lnTo>
                  <a:pt x="188" y="1521"/>
                </a:lnTo>
                <a:lnTo>
                  <a:pt x="186" y="1521"/>
                </a:lnTo>
                <a:lnTo>
                  <a:pt x="184" y="1521"/>
                </a:lnTo>
                <a:lnTo>
                  <a:pt x="180" y="1521"/>
                </a:lnTo>
                <a:lnTo>
                  <a:pt x="179" y="1521"/>
                </a:lnTo>
                <a:lnTo>
                  <a:pt x="177" y="1521"/>
                </a:lnTo>
                <a:lnTo>
                  <a:pt x="175" y="1521"/>
                </a:lnTo>
                <a:lnTo>
                  <a:pt x="173" y="1521"/>
                </a:lnTo>
                <a:lnTo>
                  <a:pt x="171" y="1519"/>
                </a:lnTo>
                <a:lnTo>
                  <a:pt x="169" y="1519"/>
                </a:lnTo>
                <a:lnTo>
                  <a:pt x="167" y="1519"/>
                </a:lnTo>
                <a:lnTo>
                  <a:pt x="165" y="1519"/>
                </a:lnTo>
                <a:lnTo>
                  <a:pt x="163" y="1519"/>
                </a:lnTo>
                <a:lnTo>
                  <a:pt x="161" y="1519"/>
                </a:lnTo>
                <a:lnTo>
                  <a:pt x="159" y="1519"/>
                </a:lnTo>
                <a:lnTo>
                  <a:pt x="157" y="1519"/>
                </a:lnTo>
                <a:lnTo>
                  <a:pt x="156" y="1519"/>
                </a:lnTo>
                <a:lnTo>
                  <a:pt x="154" y="1519"/>
                </a:lnTo>
                <a:lnTo>
                  <a:pt x="152" y="1519"/>
                </a:lnTo>
                <a:lnTo>
                  <a:pt x="150" y="1519"/>
                </a:lnTo>
                <a:lnTo>
                  <a:pt x="146" y="1519"/>
                </a:lnTo>
                <a:lnTo>
                  <a:pt x="142" y="1517"/>
                </a:lnTo>
                <a:lnTo>
                  <a:pt x="138" y="1517"/>
                </a:lnTo>
                <a:lnTo>
                  <a:pt x="136" y="1517"/>
                </a:lnTo>
                <a:lnTo>
                  <a:pt x="134" y="1517"/>
                </a:lnTo>
                <a:lnTo>
                  <a:pt x="131" y="1517"/>
                </a:lnTo>
                <a:lnTo>
                  <a:pt x="129" y="1517"/>
                </a:lnTo>
                <a:lnTo>
                  <a:pt x="127" y="1517"/>
                </a:lnTo>
                <a:lnTo>
                  <a:pt x="125" y="1517"/>
                </a:lnTo>
                <a:lnTo>
                  <a:pt x="123" y="1517"/>
                </a:lnTo>
                <a:lnTo>
                  <a:pt x="121" y="1517"/>
                </a:lnTo>
                <a:lnTo>
                  <a:pt x="119" y="1517"/>
                </a:lnTo>
                <a:lnTo>
                  <a:pt x="117" y="1517"/>
                </a:lnTo>
                <a:lnTo>
                  <a:pt x="115" y="1517"/>
                </a:lnTo>
                <a:lnTo>
                  <a:pt x="113" y="1517"/>
                </a:lnTo>
                <a:lnTo>
                  <a:pt x="111" y="1517"/>
                </a:lnTo>
                <a:lnTo>
                  <a:pt x="109" y="1517"/>
                </a:lnTo>
                <a:lnTo>
                  <a:pt x="108" y="1517"/>
                </a:lnTo>
                <a:lnTo>
                  <a:pt x="106" y="1517"/>
                </a:lnTo>
                <a:lnTo>
                  <a:pt x="104" y="1517"/>
                </a:lnTo>
                <a:lnTo>
                  <a:pt x="102" y="1517"/>
                </a:lnTo>
                <a:lnTo>
                  <a:pt x="100" y="1517"/>
                </a:lnTo>
                <a:lnTo>
                  <a:pt x="98" y="1515"/>
                </a:lnTo>
                <a:lnTo>
                  <a:pt x="96" y="1515"/>
                </a:lnTo>
                <a:lnTo>
                  <a:pt x="94" y="1515"/>
                </a:lnTo>
                <a:lnTo>
                  <a:pt x="92" y="1515"/>
                </a:lnTo>
                <a:lnTo>
                  <a:pt x="90" y="1515"/>
                </a:lnTo>
                <a:lnTo>
                  <a:pt x="88" y="1515"/>
                </a:lnTo>
                <a:lnTo>
                  <a:pt x="86" y="1515"/>
                </a:lnTo>
                <a:lnTo>
                  <a:pt x="84" y="1515"/>
                </a:lnTo>
                <a:lnTo>
                  <a:pt x="83" y="1515"/>
                </a:lnTo>
                <a:lnTo>
                  <a:pt x="81" y="1515"/>
                </a:lnTo>
                <a:lnTo>
                  <a:pt x="81" y="1517"/>
                </a:lnTo>
                <a:lnTo>
                  <a:pt x="79" y="1517"/>
                </a:lnTo>
                <a:lnTo>
                  <a:pt x="77" y="1517"/>
                </a:lnTo>
                <a:lnTo>
                  <a:pt x="75" y="1517"/>
                </a:lnTo>
                <a:lnTo>
                  <a:pt x="69" y="1517"/>
                </a:lnTo>
                <a:lnTo>
                  <a:pt x="67" y="1517"/>
                </a:lnTo>
                <a:lnTo>
                  <a:pt x="65" y="1517"/>
                </a:lnTo>
                <a:lnTo>
                  <a:pt x="67" y="1517"/>
                </a:lnTo>
                <a:lnTo>
                  <a:pt x="69" y="1517"/>
                </a:lnTo>
                <a:lnTo>
                  <a:pt x="71" y="1517"/>
                </a:lnTo>
                <a:lnTo>
                  <a:pt x="73" y="1515"/>
                </a:lnTo>
                <a:lnTo>
                  <a:pt x="75" y="1515"/>
                </a:lnTo>
                <a:lnTo>
                  <a:pt x="75" y="1511"/>
                </a:lnTo>
                <a:lnTo>
                  <a:pt x="75" y="1509"/>
                </a:lnTo>
                <a:lnTo>
                  <a:pt x="75" y="1507"/>
                </a:lnTo>
                <a:lnTo>
                  <a:pt x="75" y="1505"/>
                </a:lnTo>
                <a:lnTo>
                  <a:pt x="75" y="1503"/>
                </a:lnTo>
                <a:lnTo>
                  <a:pt x="75" y="1501"/>
                </a:lnTo>
                <a:lnTo>
                  <a:pt x="75" y="1498"/>
                </a:lnTo>
                <a:lnTo>
                  <a:pt x="75" y="1496"/>
                </a:lnTo>
                <a:lnTo>
                  <a:pt x="75" y="1494"/>
                </a:lnTo>
                <a:lnTo>
                  <a:pt x="75" y="1492"/>
                </a:lnTo>
                <a:lnTo>
                  <a:pt x="75" y="1490"/>
                </a:lnTo>
                <a:lnTo>
                  <a:pt x="75" y="1488"/>
                </a:lnTo>
                <a:lnTo>
                  <a:pt x="75" y="1486"/>
                </a:lnTo>
                <a:lnTo>
                  <a:pt x="75" y="1484"/>
                </a:lnTo>
                <a:lnTo>
                  <a:pt x="75" y="1482"/>
                </a:lnTo>
                <a:lnTo>
                  <a:pt x="75" y="1480"/>
                </a:lnTo>
                <a:lnTo>
                  <a:pt x="75" y="1478"/>
                </a:lnTo>
                <a:lnTo>
                  <a:pt x="75" y="1476"/>
                </a:lnTo>
                <a:lnTo>
                  <a:pt x="75" y="1474"/>
                </a:lnTo>
                <a:lnTo>
                  <a:pt x="75" y="1473"/>
                </a:lnTo>
                <a:lnTo>
                  <a:pt x="75" y="1471"/>
                </a:lnTo>
                <a:lnTo>
                  <a:pt x="75" y="1469"/>
                </a:lnTo>
                <a:lnTo>
                  <a:pt x="75" y="1467"/>
                </a:lnTo>
                <a:lnTo>
                  <a:pt x="75" y="1465"/>
                </a:lnTo>
                <a:lnTo>
                  <a:pt x="75" y="1463"/>
                </a:lnTo>
                <a:lnTo>
                  <a:pt x="75" y="1461"/>
                </a:lnTo>
                <a:lnTo>
                  <a:pt x="75" y="1459"/>
                </a:lnTo>
                <a:lnTo>
                  <a:pt x="75" y="1457"/>
                </a:lnTo>
                <a:lnTo>
                  <a:pt x="75" y="1455"/>
                </a:lnTo>
                <a:lnTo>
                  <a:pt x="75" y="1453"/>
                </a:lnTo>
                <a:lnTo>
                  <a:pt x="75" y="1451"/>
                </a:lnTo>
                <a:lnTo>
                  <a:pt x="75" y="1450"/>
                </a:lnTo>
                <a:lnTo>
                  <a:pt x="75" y="1448"/>
                </a:lnTo>
                <a:lnTo>
                  <a:pt x="77" y="1448"/>
                </a:lnTo>
                <a:lnTo>
                  <a:pt x="77" y="1446"/>
                </a:lnTo>
                <a:lnTo>
                  <a:pt x="77" y="1444"/>
                </a:lnTo>
                <a:lnTo>
                  <a:pt x="75" y="1444"/>
                </a:lnTo>
                <a:lnTo>
                  <a:pt x="75" y="1446"/>
                </a:lnTo>
                <a:lnTo>
                  <a:pt x="73" y="1446"/>
                </a:lnTo>
                <a:lnTo>
                  <a:pt x="71" y="1444"/>
                </a:lnTo>
                <a:lnTo>
                  <a:pt x="69" y="1442"/>
                </a:lnTo>
                <a:lnTo>
                  <a:pt x="65" y="1438"/>
                </a:lnTo>
                <a:lnTo>
                  <a:pt x="63" y="1436"/>
                </a:lnTo>
                <a:lnTo>
                  <a:pt x="61" y="1436"/>
                </a:lnTo>
                <a:lnTo>
                  <a:pt x="61" y="1434"/>
                </a:lnTo>
                <a:lnTo>
                  <a:pt x="59" y="1432"/>
                </a:lnTo>
                <a:lnTo>
                  <a:pt x="56" y="1430"/>
                </a:lnTo>
                <a:lnTo>
                  <a:pt x="58" y="1430"/>
                </a:lnTo>
                <a:lnTo>
                  <a:pt x="59" y="1430"/>
                </a:lnTo>
                <a:lnTo>
                  <a:pt x="61" y="1430"/>
                </a:lnTo>
                <a:lnTo>
                  <a:pt x="61" y="1426"/>
                </a:lnTo>
                <a:lnTo>
                  <a:pt x="61" y="1425"/>
                </a:lnTo>
                <a:lnTo>
                  <a:pt x="61" y="1423"/>
                </a:lnTo>
                <a:lnTo>
                  <a:pt x="61" y="1421"/>
                </a:lnTo>
                <a:lnTo>
                  <a:pt x="63" y="1421"/>
                </a:lnTo>
                <a:lnTo>
                  <a:pt x="67" y="1421"/>
                </a:lnTo>
                <a:lnTo>
                  <a:pt x="69" y="1421"/>
                </a:lnTo>
                <a:lnTo>
                  <a:pt x="69" y="1419"/>
                </a:lnTo>
                <a:lnTo>
                  <a:pt x="69" y="1417"/>
                </a:lnTo>
                <a:lnTo>
                  <a:pt x="69" y="1415"/>
                </a:lnTo>
                <a:lnTo>
                  <a:pt x="69" y="1413"/>
                </a:lnTo>
                <a:lnTo>
                  <a:pt x="69" y="1411"/>
                </a:lnTo>
                <a:lnTo>
                  <a:pt x="69" y="1409"/>
                </a:lnTo>
                <a:lnTo>
                  <a:pt x="71" y="1409"/>
                </a:lnTo>
                <a:lnTo>
                  <a:pt x="71" y="1405"/>
                </a:lnTo>
                <a:lnTo>
                  <a:pt x="71" y="1403"/>
                </a:lnTo>
                <a:lnTo>
                  <a:pt x="71" y="1400"/>
                </a:lnTo>
                <a:lnTo>
                  <a:pt x="71" y="1396"/>
                </a:lnTo>
                <a:lnTo>
                  <a:pt x="71" y="1394"/>
                </a:lnTo>
                <a:lnTo>
                  <a:pt x="71" y="1392"/>
                </a:lnTo>
                <a:lnTo>
                  <a:pt x="73" y="1392"/>
                </a:lnTo>
                <a:lnTo>
                  <a:pt x="73" y="1390"/>
                </a:lnTo>
                <a:lnTo>
                  <a:pt x="71" y="1390"/>
                </a:lnTo>
                <a:lnTo>
                  <a:pt x="71" y="1386"/>
                </a:lnTo>
                <a:lnTo>
                  <a:pt x="71" y="1380"/>
                </a:lnTo>
                <a:lnTo>
                  <a:pt x="69" y="1380"/>
                </a:lnTo>
                <a:lnTo>
                  <a:pt x="67" y="1380"/>
                </a:lnTo>
                <a:lnTo>
                  <a:pt x="67" y="1378"/>
                </a:lnTo>
                <a:lnTo>
                  <a:pt x="65" y="1378"/>
                </a:lnTo>
                <a:lnTo>
                  <a:pt x="63" y="1377"/>
                </a:lnTo>
                <a:lnTo>
                  <a:pt x="63" y="1375"/>
                </a:lnTo>
                <a:lnTo>
                  <a:pt x="63" y="1373"/>
                </a:lnTo>
                <a:lnTo>
                  <a:pt x="63" y="1371"/>
                </a:lnTo>
                <a:lnTo>
                  <a:pt x="63" y="1369"/>
                </a:lnTo>
                <a:lnTo>
                  <a:pt x="63" y="1367"/>
                </a:lnTo>
                <a:lnTo>
                  <a:pt x="63" y="1365"/>
                </a:lnTo>
                <a:lnTo>
                  <a:pt x="63" y="1363"/>
                </a:lnTo>
                <a:lnTo>
                  <a:pt x="63" y="1361"/>
                </a:lnTo>
                <a:lnTo>
                  <a:pt x="63" y="1359"/>
                </a:lnTo>
                <a:lnTo>
                  <a:pt x="63" y="1357"/>
                </a:lnTo>
                <a:lnTo>
                  <a:pt x="63" y="1355"/>
                </a:lnTo>
                <a:lnTo>
                  <a:pt x="63" y="1354"/>
                </a:lnTo>
                <a:lnTo>
                  <a:pt x="63" y="1355"/>
                </a:lnTo>
                <a:lnTo>
                  <a:pt x="65" y="1355"/>
                </a:lnTo>
                <a:lnTo>
                  <a:pt x="67" y="1355"/>
                </a:lnTo>
                <a:lnTo>
                  <a:pt x="69" y="1355"/>
                </a:lnTo>
                <a:lnTo>
                  <a:pt x="71" y="1355"/>
                </a:lnTo>
                <a:lnTo>
                  <a:pt x="73" y="1355"/>
                </a:lnTo>
                <a:lnTo>
                  <a:pt x="75" y="1355"/>
                </a:lnTo>
                <a:lnTo>
                  <a:pt x="75" y="1354"/>
                </a:lnTo>
                <a:lnTo>
                  <a:pt x="77" y="1354"/>
                </a:lnTo>
                <a:lnTo>
                  <a:pt x="79" y="1354"/>
                </a:lnTo>
                <a:lnTo>
                  <a:pt x="79" y="1355"/>
                </a:lnTo>
                <a:lnTo>
                  <a:pt x="81" y="1355"/>
                </a:lnTo>
                <a:lnTo>
                  <a:pt x="83" y="1355"/>
                </a:lnTo>
                <a:lnTo>
                  <a:pt x="86" y="1355"/>
                </a:lnTo>
                <a:lnTo>
                  <a:pt x="86" y="1357"/>
                </a:lnTo>
                <a:lnTo>
                  <a:pt x="88" y="1357"/>
                </a:lnTo>
                <a:lnTo>
                  <a:pt x="90" y="1357"/>
                </a:lnTo>
                <a:lnTo>
                  <a:pt x="92" y="1359"/>
                </a:lnTo>
                <a:lnTo>
                  <a:pt x="94" y="1359"/>
                </a:lnTo>
                <a:lnTo>
                  <a:pt x="96" y="1361"/>
                </a:lnTo>
                <a:lnTo>
                  <a:pt x="98" y="1361"/>
                </a:lnTo>
                <a:lnTo>
                  <a:pt x="100" y="1361"/>
                </a:lnTo>
                <a:lnTo>
                  <a:pt x="102" y="1363"/>
                </a:lnTo>
                <a:lnTo>
                  <a:pt x="104" y="1363"/>
                </a:lnTo>
                <a:lnTo>
                  <a:pt x="106" y="1363"/>
                </a:lnTo>
                <a:lnTo>
                  <a:pt x="108" y="1365"/>
                </a:lnTo>
                <a:lnTo>
                  <a:pt x="109" y="1365"/>
                </a:lnTo>
                <a:lnTo>
                  <a:pt x="111" y="1367"/>
                </a:lnTo>
                <a:lnTo>
                  <a:pt x="113" y="1367"/>
                </a:lnTo>
                <a:lnTo>
                  <a:pt x="115" y="1367"/>
                </a:lnTo>
                <a:lnTo>
                  <a:pt x="117" y="1369"/>
                </a:lnTo>
                <a:lnTo>
                  <a:pt x="119" y="1369"/>
                </a:lnTo>
                <a:lnTo>
                  <a:pt x="121" y="1369"/>
                </a:lnTo>
                <a:lnTo>
                  <a:pt x="125" y="1371"/>
                </a:lnTo>
                <a:lnTo>
                  <a:pt x="129" y="1373"/>
                </a:lnTo>
                <a:lnTo>
                  <a:pt x="134" y="1375"/>
                </a:lnTo>
                <a:lnTo>
                  <a:pt x="136" y="1375"/>
                </a:lnTo>
                <a:lnTo>
                  <a:pt x="138" y="1377"/>
                </a:lnTo>
                <a:lnTo>
                  <a:pt x="140" y="1377"/>
                </a:lnTo>
                <a:lnTo>
                  <a:pt x="142" y="1377"/>
                </a:lnTo>
                <a:lnTo>
                  <a:pt x="144" y="1378"/>
                </a:lnTo>
                <a:lnTo>
                  <a:pt x="146" y="1378"/>
                </a:lnTo>
                <a:lnTo>
                  <a:pt x="146" y="1380"/>
                </a:lnTo>
                <a:lnTo>
                  <a:pt x="148" y="1380"/>
                </a:lnTo>
                <a:lnTo>
                  <a:pt x="150" y="1380"/>
                </a:lnTo>
                <a:lnTo>
                  <a:pt x="152" y="1380"/>
                </a:lnTo>
                <a:lnTo>
                  <a:pt x="154" y="1380"/>
                </a:lnTo>
                <a:lnTo>
                  <a:pt x="156" y="1380"/>
                </a:lnTo>
                <a:lnTo>
                  <a:pt x="157" y="1378"/>
                </a:lnTo>
                <a:lnTo>
                  <a:pt x="159" y="1378"/>
                </a:lnTo>
                <a:lnTo>
                  <a:pt x="161" y="1377"/>
                </a:lnTo>
                <a:lnTo>
                  <a:pt x="163" y="1377"/>
                </a:lnTo>
                <a:lnTo>
                  <a:pt x="165" y="1377"/>
                </a:lnTo>
                <a:lnTo>
                  <a:pt x="167" y="1377"/>
                </a:lnTo>
                <a:lnTo>
                  <a:pt x="169" y="1377"/>
                </a:lnTo>
                <a:lnTo>
                  <a:pt x="171" y="1377"/>
                </a:lnTo>
                <a:lnTo>
                  <a:pt x="173" y="1377"/>
                </a:lnTo>
                <a:lnTo>
                  <a:pt x="175" y="1377"/>
                </a:lnTo>
                <a:lnTo>
                  <a:pt x="177" y="1377"/>
                </a:lnTo>
                <a:lnTo>
                  <a:pt x="179" y="1377"/>
                </a:lnTo>
                <a:lnTo>
                  <a:pt x="179" y="1375"/>
                </a:lnTo>
                <a:lnTo>
                  <a:pt x="180" y="1375"/>
                </a:lnTo>
                <a:lnTo>
                  <a:pt x="182" y="1375"/>
                </a:lnTo>
                <a:lnTo>
                  <a:pt x="184" y="1375"/>
                </a:lnTo>
                <a:lnTo>
                  <a:pt x="186" y="1375"/>
                </a:lnTo>
                <a:lnTo>
                  <a:pt x="188" y="1375"/>
                </a:lnTo>
                <a:lnTo>
                  <a:pt x="190" y="1375"/>
                </a:lnTo>
                <a:lnTo>
                  <a:pt x="192" y="1375"/>
                </a:lnTo>
                <a:lnTo>
                  <a:pt x="194" y="1375"/>
                </a:lnTo>
                <a:lnTo>
                  <a:pt x="196" y="1375"/>
                </a:lnTo>
                <a:lnTo>
                  <a:pt x="198" y="1375"/>
                </a:lnTo>
                <a:lnTo>
                  <a:pt x="200" y="1375"/>
                </a:lnTo>
                <a:lnTo>
                  <a:pt x="202" y="1375"/>
                </a:lnTo>
                <a:lnTo>
                  <a:pt x="204" y="1375"/>
                </a:lnTo>
                <a:lnTo>
                  <a:pt x="205" y="1375"/>
                </a:lnTo>
                <a:lnTo>
                  <a:pt x="207" y="1375"/>
                </a:lnTo>
                <a:lnTo>
                  <a:pt x="209" y="1373"/>
                </a:lnTo>
                <a:lnTo>
                  <a:pt x="211" y="1373"/>
                </a:lnTo>
                <a:lnTo>
                  <a:pt x="217" y="1373"/>
                </a:lnTo>
                <a:lnTo>
                  <a:pt x="223" y="1373"/>
                </a:lnTo>
                <a:lnTo>
                  <a:pt x="227" y="1373"/>
                </a:lnTo>
                <a:lnTo>
                  <a:pt x="228" y="1373"/>
                </a:lnTo>
                <a:lnTo>
                  <a:pt x="230" y="1373"/>
                </a:lnTo>
                <a:lnTo>
                  <a:pt x="232" y="1373"/>
                </a:lnTo>
                <a:lnTo>
                  <a:pt x="234" y="1373"/>
                </a:lnTo>
                <a:lnTo>
                  <a:pt x="236" y="1373"/>
                </a:lnTo>
                <a:lnTo>
                  <a:pt x="238" y="1373"/>
                </a:lnTo>
                <a:lnTo>
                  <a:pt x="240" y="1371"/>
                </a:lnTo>
                <a:lnTo>
                  <a:pt x="242" y="1371"/>
                </a:lnTo>
                <a:lnTo>
                  <a:pt x="244" y="1371"/>
                </a:lnTo>
                <a:lnTo>
                  <a:pt x="246" y="1371"/>
                </a:lnTo>
                <a:lnTo>
                  <a:pt x="248" y="1371"/>
                </a:lnTo>
                <a:lnTo>
                  <a:pt x="250" y="1371"/>
                </a:lnTo>
                <a:lnTo>
                  <a:pt x="252" y="1371"/>
                </a:lnTo>
                <a:lnTo>
                  <a:pt x="253" y="1373"/>
                </a:lnTo>
                <a:lnTo>
                  <a:pt x="255" y="1373"/>
                </a:lnTo>
                <a:lnTo>
                  <a:pt x="257" y="1373"/>
                </a:lnTo>
                <a:lnTo>
                  <a:pt x="259" y="1373"/>
                </a:lnTo>
                <a:lnTo>
                  <a:pt x="261" y="1373"/>
                </a:lnTo>
                <a:lnTo>
                  <a:pt x="263" y="1373"/>
                </a:lnTo>
                <a:lnTo>
                  <a:pt x="263" y="1375"/>
                </a:lnTo>
                <a:lnTo>
                  <a:pt x="269" y="1375"/>
                </a:lnTo>
                <a:lnTo>
                  <a:pt x="271" y="1375"/>
                </a:lnTo>
                <a:lnTo>
                  <a:pt x="273" y="1375"/>
                </a:lnTo>
                <a:lnTo>
                  <a:pt x="275" y="1375"/>
                </a:lnTo>
                <a:lnTo>
                  <a:pt x="276" y="1375"/>
                </a:lnTo>
                <a:lnTo>
                  <a:pt x="278" y="1375"/>
                </a:lnTo>
                <a:lnTo>
                  <a:pt x="280" y="1375"/>
                </a:lnTo>
                <a:lnTo>
                  <a:pt x="280" y="1377"/>
                </a:lnTo>
                <a:lnTo>
                  <a:pt x="282" y="1377"/>
                </a:lnTo>
                <a:lnTo>
                  <a:pt x="284" y="1377"/>
                </a:lnTo>
                <a:lnTo>
                  <a:pt x="286" y="1377"/>
                </a:lnTo>
                <a:lnTo>
                  <a:pt x="288" y="1377"/>
                </a:lnTo>
                <a:lnTo>
                  <a:pt x="290" y="1377"/>
                </a:lnTo>
                <a:lnTo>
                  <a:pt x="292" y="1377"/>
                </a:lnTo>
                <a:lnTo>
                  <a:pt x="294" y="1378"/>
                </a:lnTo>
                <a:lnTo>
                  <a:pt x="296" y="1378"/>
                </a:lnTo>
                <a:lnTo>
                  <a:pt x="298" y="1378"/>
                </a:lnTo>
                <a:lnTo>
                  <a:pt x="300" y="1378"/>
                </a:lnTo>
                <a:lnTo>
                  <a:pt x="301" y="1378"/>
                </a:lnTo>
                <a:lnTo>
                  <a:pt x="303" y="1378"/>
                </a:lnTo>
                <a:lnTo>
                  <a:pt x="305" y="1378"/>
                </a:lnTo>
                <a:lnTo>
                  <a:pt x="307" y="1378"/>
                </a:lnTo>
                <a:lnTo>
                  <a:pt x="307" y="1380"/>
                </a:lnTo>
                <a:lnTo>
                  <a:pt x="309" y="1380"/>
                </a:lnTo>
                <a:lnTo>
                  <a:pt x="311" y="1380"/>
                </a:lnTo>
                <a:lnTo>
                  <a:pt x="313" y="1380"/>
                </a:lnTo>
                <a:lnTo>
                  <a:pt x="315" y="1380"/>
                </a:lnTo>
                <a:lnTo>
                  <a:pt x="317" y="1380"/>
                </a:lnTo>
                <a:lnTo>
                  <a:pt x="319" y="1380"/>
                </a:lnTo>
                <a:lnTo>
                  <a:pt x="323" y="1382"/>
                </a:lnTo>
                <a:lnTo>
                  <a:pt x="324" y="1380"/>
                </a:lnTo>
                <a:lnTo>
                  <a:pt x="326" y="1380"/>
                </a:lnTo>
                <a:lnTo>
                  <a:pt x="326" y="1378"/>
                </a:lnTo>
                <a:lnTo>
                  <a:pt x="328" y="1375"/>
                </a:lnTo>
                <a:lnTo>
                  <a:pt x="328" y="1371"/>
                </a:lnTo>
                <a:lnTo>
                  <a:pt x="328" y="1369"/>
                </a:lnTo>
                <a:lnTo>
                  <a:pt x="330" y="1369"/>
                </a:lnTo>
                <a:lnTo>
                  <a:pt x="330" y="1367"/>
                </a:lnTo>
                <a:lnTo>
                  <a:pt x="330" y="1365"/>
                </a:lnTo>
                <a:lnTo>
                  <a:pt x="330" y="1363"/>
                </a:lnTo>
                <a:lnTo>
                  <a:pt x="328" y="1363"/>
                </a:lnTo>
                <a:lnTo>
                  <a:pt x="328" y="1361"/>
                </a:lnTo>
                <a:lnTo>
                  <a:pt x="328" y="1359"/>
                </a:lnTo>
                <a:lnTo>
                  <a:pt x="326" y="1359"/>
                </a:lnTo>
                <a:lnTo>
                  <a:pt x="326" y="1357"/>
                </a:lnTo>
                <a:lnTo>
                  <a:pt x="326" y="1355"/>
                </a:lnTo>
                <a:lnTo>
                  <a:pt x="326" y="1354"/>
                </a:lnTo>
                <a:lnTo>
                  <a:pt x="326" y="1352"/>
                </a:lnTo>
                <a:lnTo>
                  <a:pt x="326" y="1350"/>
                </a:lnTo>
                <a:lnTo>
                  <a:pt x="324" y="1348"/>
                </a:lnTo>
                <a:lnTo>
                  <a:pt x="324" y="1346"/>
                </a:lnTo>
                <a:lnTo>
                  <a:pt x="324" y="1344"/>
                </a:lnTo>
                <a:lnTo>
                  <a:pt x="326" y="1344"/>
                </a:lnTo>
                <a:lnTo>
                  <a:pt x="326" y="1342"/>
                </a:lnTo>
                <a:lnTo>
                  <a:pt x="328" y="1340"/>
                </a:lnTo>
                <a:lnTo>
                  <a:pt x="328" y="1338"/>
                </a:lnTo>
                <a:lnTo>
                  <a:pt x="328" y="1336"/>
                </a:lnTo>
                <a:lnTo>
                  <a:pt x="328" y="1334"/>
                </a:lnTo>
                <a:lnTo>
                  <a:pt x="328" y="1330"/>
                </a:lnTo>
                <a:lnTo>
                  <a:pt x="328" y="1329"/>
                </a:lnTo>
                <a:lnTo>
                  <a:pt x="328" y="1327"/>
                </a:lnTo>
                <a:lnTo>
                  <a:pt x="328" y="1325"/>
                </a:lnTo>
                <a:lnTo>
                  <a:pt x="328" y="1323"/>
                </a:lnTo>
                <a:lnTo>
                  <a:pt x="328" y="1321"/>
                </a:lnTo>
                <a:lnTo>
                  <a:pt x="328" y="1319"/>
                </a:lnTo>
                <a:lnTo>
                  <a:pt x="326" y="1319"/>
                </a:lnTo>
                <a:lnTo>
                  <a:pt x="326" y="1317"/>
                </a:lnTo>
                <a:lnTo>
                  <a:pt x="326" y="1315"/>
                </a:lnTo>
                <a:lnTo>
                  <a:pt x="326" y="1313"/>
                </a:lnTo>
                <a:lnTo>
                  <a:pt x="324" y="1313"/>
                </a:lnTo>
                <a:lnTo>
                  <a:pt x="324" y="1311"/>
                </a:lnTo>
                <a:lnTo>
                  <a:pt x="324" y="1309"/>
                </a:lnTo>
                <a:lnTo>
                  <a:pt x="324" y="1307"/>
                </a:lnTo>
                <a:lnTo>
                  <a:pt x="326" y="1307"/>
                </a:lnTo>
                <a:lnTo>
                  <a:pt x="328" y="1306"/>
                </a:lnTo>
                <a:lnTo>
                  <a:pt x="328" y="1304"/>
                </a:lnTo>
                <a:lnTo>
                  <a:pt x="330" y="1306"/>
                </a:lnTo>
                <a:lnTo>
                  <a:pt x="330" y="1304"/>
                </a:lnTo>
                <a:lnTo>
                  <a:pt x="330" y="1302"/>
                </a:lnTo>
                <a:lnTo>
                  <a:pt x="330" y="1300"/>
                </a:lnTo>
                <a:lnTo>
                  <a:pt x="330" y="1298"/>
                </a:lnTo>
                <a:lnTo>
                  <a:pt x="330" y="1296"/>
                </a:lnTo>
                <a:lnTo>
                  <a:pt x="332" y="1294"/>
                </a:lnTo>
                <a:lnTo>
                  <a:pt x="332" y="1292"/>
                </a:lnTo>
                <a:lnTo>
                  <a:pt x="334" y="1292"/>
                </a:lnTo>
                <a:lnTo>
                  <a:pt x="334" y="1290"/>
                </a:lnTo>
                <a:lnTo>
                  <a:pt x="334" y="1286"/>
                </a:lnTo>
                <a:lnTo>
                  <a:pt x="332" y="1286"/>
                </a:lnTo>
                <a:lnTo>
                  <a:pt x="328" y="1286"/>
                </a:lnTo>
                <a:lnTo>
                  <a:pt x="326" y="1286"/>
                </a:lnTo>
                <a:lnTo>
                  <a:pt x="324" y="1286"/>
                </a:lnTo>
                <a:lnTo>
                  <a:pt x="323" y="1286"/>
                </a:lnTo>
                <a:lnTo>
                  <a:pt x="321" y="1286"/>
                </a:lnTo>
                <a:lnTo>
                  <a:pt x="319" y="1286"/>
                </a:lnTo>
                <a:lnTo>
                  <a:pt x="317" y="1286"/>
                </a:lnTo>
                <a:lnTo>
                  <a:pt x="315" y="1286"/>
                </a:lnTo>
                <a:lnTo>
                  <a:pt x="313" y="1286"/>
                </a:lnTo>
                <a:lnTo>
                  <a:pt x="311" y="1286"/>
                </a:lnTo>
                <a:lnTo>
                  <a:pt x="309" y="1286"/>
                </a:lnTo>
                <a:lnTo>
                  <a:pt x="307" y="1286"/>
                </a:lnTo>
                <a:lnTo>
                  <a:pt x="307" y="1284"/>
                </a:lnTo>
                <a:lnTo>
                  <a:pt x="307" y="1282"/>
                </a:lnTo>
                <a:lnTo>
                  <a:pt x="305" y="1282"/>
                </a:lnTo>
                <a:lnTo>
                  <a:pt x="303" y="1282"/>
                </a:lnTo>
                <a:lnTo>
                  <a:pt x="303" y="1284"/>
                </a:lnTo>
                <a:lnTo>
                  <a:pt x="301" y="1284"/>
                </a:lnTo>
                <a:lnTo>
                  <a:pt x="300" y="1284"/>
                </a:lnTo>
                <a:lnTo>
                  <a:pt x="298" y="1286"/>
                </a:lnTo>
                <a:lnTo>
                  <a:pt x="296" y="1286"/>
                </a:lnTo>
                <a:lnTo>
                  <a:pt x="294" y="1286"/>
                </a:lnTo>
                <a:lnTo>
                  <a:pt x="292" y="1286"/>
                </a:lnTo>
                <a:lnTo>
                  <a:pt x="290" y="1286"/>
                </a:lnTo>
                <a:lnTo>
                  <a:pt x="290" y="1288"/>
                </a:lnTo>
                <a:lnTo>
                  <a:pt x="288" y="1288"/>
                </a:lnTo>
                <a:lnTo>
                  <a:pt x="286" y="1290"/>
                </a:lnTo>
                <a:lnTo>
                  <a:pt x="284" y="1290"/>
                </a:lnTo>
                <a:lnTo>
                  <a:pt x="284" y="1292"/>
                </a:lnTo>
                <a:lnTo>
                  <a:pt x="282" y="1292"/>
                </a:lnTo>
                <a:lnTo>
                  <a:pt x="282" y="1290"/>
                </a:lnTo>
                <a:lnTo>
                  <a:pt x="282" y="1288"/>
                </a:lnTo>
                <a:lnTo>
                  <a:pt x="282" y="1286"/>
                </a:lnTo>
                <a:lnTo>
                  <a:pt x="282" y="1284"/>
                </a:lnTo>
                <a:lnTo>
                  <a:pt x="282" y="1282"/>
                </a:lnTo>
                <a:lnTo>
                  <a:pt x="282" y="1281"/>
                </a:lnTo>
                <a:lnTo>
                  <a:pt x="280" y="1281"/>
                </a:lnTo>
                <a:lnTo>
                  <a:pt x="282" y="1281"/>
                </a:lnTo>
                <a:lnTo>
                  <a:pt x="282" y="1279"/>
                </a:lnTo>
                <a:lnTo>
                  <a:pt x="282" y="1277"/>
                </a:lnTo>
                <a:lnTo>
                  <a:pt x="282" y="1275"/>
                </a:lnTo>
                <a:lnTo>
                  <a:pt x="280" y="1275"/>
                </a:lnTo>
                <a:lnTo>
                  <a:pt x="280" y="1271"/>
                </a:lnTo>
                <a:lnTo>
                  <a:pt x="280" y="1269"/>
                </a:lnTo>
                <a:lnTo>
                  <a:pt x="280" y="1267"/>
                </a:lnTo>
                <a:lnTo>
                  <a:pt x="278" y="1267"/>
                </a:lnTo>
                <a:lnTo>
                  <a:pt x="276" y="1267"/>
                </a:lnTo>
                <a:lnTo>
                  <a:pt x="276" y="1265"/>
                </a:lnTo>
                <a:lnTo>
                  <a:pt x="278" y="1265"/>
                </a:lnTo>
                <a:lnTo>
                  <a:pt x="280" y="1265"/>
                </a:lnTo>
                <a:lnTo>
                  <a:pt x="282" y="1265"/>
                </a:lnTo>
                <a:lnTo>
                  <a:pt x="284" y="1265"/>
                </a:lnTo>
                <a:lnTo>
                  <a:pt x="284" y="1267"/>
                </a:lnTo>
                <a:lnTo>
                  <a:pt x="286" y="1267"/>
                </a:lnTo>
                <a:lnTo>
                  <a:pt x="290" y="1267"/>
                </a:lnTo>
                <a:lnTo>
                  <a:pt x="292" y="1267"/>
                </a:lnTo>
                <a:lnTo>
                  <a:pt x="294" y="1267"/>
                </a:lnTo>
                <a:lnTo>
                  <a:pt x="296" y="1267"/>
                </a:lnTo>
                <a:lnTo>
                  <a:pt x="298" y="1267"/>
                </a:lnTo>
                <a:lnTo>
                  <a:pt x="300" y="1267"/>
                </a:lnTo>
                <a:lnTo>
                  <a:pt x="303" y="1267"/>
                </a:lnTo>
                <a:lnTo>
                  <a:pt x="305" y="1267"/>
                </a:lnTo>
                <a:lnTo>
                  <a:pt x="311" y="1267"/>
                </a:lnTo>
                <a:lnTo>
                  <a:pt x="328" y="1267"/>
                </a:lnTo>
                <a:lnTo>
                  <a:pt x="332" y="1267"/>
                </a:lnTo>
                <a:lnTo>
                  <a:pt x="336" y="1267"/>
                </a:lnTo>
                <a:lnTo>
                  <a:pt x="338" y="1267"/>
                </a:lnTo>
                <a:lnTo>
                  <a:pt x="340" y="1267"/>
                </a:lnTo>
                <a:lnTo>
                  <a:pt x="342" y="1267"/>
                </a:lnTo>
                <a:lnTo>
                  <a:pt x="344" y="1267"/>
                </a:lnTo>
                <a:lnTo>
                  <a:pt x="346" y="1267"/>
                </a:lnTo>
                <a:lnTo>
                  <a:pt x="349" y="1267"/>
                </a:lnTo>
                <a:lnTo>
                  <a:pt x="351" y="1267"/>
                </a:lnTo>
                <a:lnTo>
                  <a:pt x="353" y="1267"/>
                </a:lnTo>
                <a:lnTo>
                  <a:pt x="355" y="1267"/>
                </a:lnTo>
                <a:lnTo>
                  <a:pt x="357" y="1267"/>
                </a:lnTo>
                <a:lnTo>
                  <a:pt x="361" y="1267"/>
                </a:lnTo>
                <a:lnTo>
                  <a:pt x="363" y="1267"/>
                </a:lnTo>
                <a:lnTo>
                  <a:pt x="365" y="1267"/>
                </a:lnTo>
                <a:lnTo>
                  <a:pt x="367" y="1267"/>
                </a:lnTo>
                <a:lnTo>
                  <a:pt x="369" y="1267"/>
                </a:lnTo>
                <a:lnTo>
                  <a:pt x="371" y="1267"/>
                </a:lnTo>
                <a:lnTo>
                  <a:pt x="374" y="1267"/>
                </a:lnTo>
                <a:lnTo>
                  <a:pt x="376" y="1267"/>
                </a:lnTo>
                <a:lnTo>
                  <a:pt x="378" y="1267"/>
                </a:lnTo>
                <a:lnTo>
                  <a:pt x="382" y="1267"/>
                </a:lnTo>
                <a:lnTo>
                  <a:pt x="384" y="1267"/>
                </a:lnTo>
                <a:lnTo>
                  <a:pt x="386" y="1267"/>
                </a:lnTo>
                <a:lnTo>
                  <a:pt x="388" y="1267"/>
                </a:lnTo>
                <a:lnTo>
                  <a:pt x="390" y="1267"/>
                </a:lnTo>
                <a:lnTo>
                  <a:pt x="392" y="1267"/>
                </a:lnTo>
                <a:lnTo>
                  <a:pt x="394" y="1267"/>
                </a:lnTo>
                <a:lnTo>
                  <a:pt x="396" y="1267"/>
                </a:lnTo>
                <a:lnTo>
                  <a:pt x="397" y="1267"/>
                </a:lnTo>
                <a:lnTo>
                  <a:pt x="409" y="1267"/>
                </a:lnTo>
                <a:lnTo>
                  <a:pt x="411" y="1267"/>
                </a:lnTo>
                <a:lnTo>
                  <a:pt x="413" y="1267"/>
                </a:lnTo>
                <a:lnTo>
                  <a:pt x="415" y="1267"/>
                </a:lnTo>
                <a:lnTo>
                  <a:pt x="417" y="1267"/>
                </a:lnTo>
                <a:lnTo>
                  <a:pt x="421" y="1267"/>
                </a:lnTo>
                <a:lnTo>
                  <a:pt x="424" y="1267"/>
                </a:lnTo>
                <a:lnTo>
                  <a:pt x="426" y="1267"/>
                </a:lnTo>
                <a:lnTo>
                  <a:pt x="430" y="1267"/>
                </a:lnTo>
                <a:lnTo>
                  <a:pt x="432" y="1267"/>
                </a:lnTo>
                <a:lnTo>
                  <a:pt x="434" y="1267"/>
                </a:lnTo>
                <a:lnTo>
                  <a:pt x="436" y="1267"/>
                </a:lnTo>
                <a:lnTo>
                  <a:pt x="438" y="1267"/>
                </a:lnTo>
                <a:lnTo>
                  <a:pt x="447" y="1267"/>
                </a:lnTo>
                <a:lnTo>
                  <a:pt x="449" y="1267"/>
                </a:lnTo>
                <a:lnTo>
                  <a:pt x="451" y="1267"/>
                </a:lnTo>
                <a:lnTo>
                  <a:pt x="453" y="1267"/>
                </a:lnTo>
                <a:lnTo>
                  <a:pt x="455" y="1267"/>
                </a:lnTo>
                <a:lnTo>
                  <a:pt x="459" y="1267"/>
                </a:lnTo>
                <a:lnTo>
                  <a:pt x="463" y="1267"/>
                </a:lnTo>
                <a:lnTo>
                  <a:pt x="469" y="1267"/>
                </a:lnTo>
                <a:lnTo>
                  <a:pt x="474" y="1267"/>
                </a:lnTo>
                <a:lnTo>
                  <a:pt x="478" y="1267"/>
                </a:lnTo>
                <a:lnTo>
                  <a:pt x="480" y="1267"/>
                </a:lnTo>
                <a:lnTo>
                  <a:pt x="486" y="1267"/>
                </a:lnTo>
                <a:lnTo>
                  <a:pt x="488" y="1267"/>
                </a:lnTo>
                <a:lnTo>
                  <a:pt x="490" y="1267"/>
                </a:lnTo>
                <a:lnTo>
                  <a:pt x="492" y="1267"/>
                </a:lnTo>
                <a:lnTo>
                  <a:pt x="497" y="1267"/>
                </a:lnTo>
                <a:lnTo>
                  <a:pt x="499" y="1267"/>
                </a:lnTo>
                <a:lnTo>
                  <a:pt x="501" y="1267"/>
                </a:lnTo>
                <a:lnTo>
                  <a:pt x="507" y="1267"/>
                </a:lnTo>
                <a:lnTo>
                  <a:pt x="513" y="1269"/>
                </a:lnTo>
                <a:lnTo>
                  <a:pt x="517" y="1267"/>
                </a:lnTo>
                <a:lnTo>
                  <a:pt x="518" y="1267"/>
                </a:lnTo>
                <a:lnTo>
                  <a:pt x="520" y="1267"/>
                </a:lnTo>
                <a:lnTo>
                  <a:pt x="522" y="1269"/>
                </a:lnTo>
                <a:lnTo>
                  <a:pt x="524" y="1269"/>
                </a:lnTo>
                <a:lnTo>
                  <a:pt x="526" y="1269"/>
                </a:lnTo>
                <a:lnTo>
                  <a:pt x="530" y="1269"/>
                </a:lnTo>
                <a:lnTo>
                  <a:pt x="532" y="1269"/>
                </a:lnTo>
                <a:lnTo>
                  <a:pt x="534" y="1269"/>
                </a:lnTo>
                <a:lnTo>
                  <a:pt x="536" y="1269"/>
                </a:lnTo>
                <a:lnTo>
                  <a:pt x="538" y="1269"/>
                </a:lnTo>
                <a:lnTo>
                  <a:pt x="540" y="1269"/>
                </a:lnTo>
                <a:lnTo>
                  <a:pt x="541" y="1269"/>
                </a:lnTo>
                <a:lnTo>
                  <a:pt x="543" y="1269"/>
                </a:lnTo>
                <a:lnTo>
                  <a:pt x="545" y="1269"/>
                </a:lnTo>
                <a:lnTo>
                  <a:pt x="547" y="1269"/>
                </a:lnTo>
                <a:lnTo>
                  <a:pt x="549" y="1269"/>
                </a:lnTo>
                <a:lnTo>
                  <a:pt x="553" y="1269"/>
                </a:lnTo>
                <a:lnTo>
                  <a:pt x="557" y="1269"/>
                </a:lnTo>
                <a:lnTo>
                  <a:pt x="559" y="1269"/>
                </a:lnTo>
                <a:lnTo>
                  <a:pt x="563" y="1269"/>
                </a:lnTo>
                <a:lnTo>
                  <a:pt x="565" y="1269"/>
                </a:lnTo>
                <a:lnTo>
                  <a:pt x="566" y="1269"/>
                </a:lnTo>
                <a:lnTo>
                  <a:pt x="568" y="1269"/>
                </a:lnTo>
                <a:lnTo>
                  <a:pt x="574" y="1269"/>
                </a:lnTo>
                <a:lnTo>
                  <a:pt x="580" y="1269"/>
                </a:lnTo>
                <a:lnTo>
                  <a:pt x="582" y="1269"/>
                </a:lnTo>
                <a:lnTo>
                  <a:pt x="584" y="1269"/>
                </a:lnTo>
                <a:lnTo>
                  <a:pt x="586" y="1269"/>
                </a:lnTo>
                <a:lnTo>
                  <a:pt x="588" y="1269"/>
                </a:lnTo>
                <a:lnTo>
                  <a:pt x="590" y="1269"/>
                </a:lnTo>
                <a:lnTo>
                  <a:pt x="591" y="1269"/>
                </a:lnTo>
                <a:lnTo>
                  <a:pt x="593" y="1269"/>
                </a:lnTo>
                <a:lnTo>
                  <a:pt x="595" y="1269"/>
                </a:lnTo>
                <a:lnTo>
                  <a:pt x="597" y="1269"/>
                </a:lnTo>
                <a:lnTo>
                  <a:pt x="599" y="1269"/>
                </a:lnTo>
                <a:lnTo>
                  <a:pt x="601" y="1269"/>
                </a:lnTo>
                <a:lnTo>
                  <a:pt x="603" y="1269"/>
                </a:lnTo>
                <a:lnTo>
                  <a:pt x="605" y="1269"/>
                </a:lnTo>
                <a:lnTo>
                  <a:pt x="609" y="1269"/>
                </a:lnTo>
                <a:lnTo>
                  <a:pt x="611" y="1269"/>
                </a:lnTo>
                <a:lnTo>
                  <a:pt x="613" y="1269"/>
                </a:lnTo>
                <a:lnTo>
                  <a:pt x="614" y="1269"/>
                </a:lnTo>
                <a:lnTo>
                  <a:pt x="618" y="1269"/>
                </a:lnTo>
                <a:lnTo>
                  <a:pt x="620" y="1269"/>
                </a:lnTo>
                <a:lnTo>
                  <a:pt x="622" y="1269"/>
                </a:lnTo>
                <a:lnTo>
                  <a:pt x="624" y="1269"/>
                </a:lnTo>
                <a:lnTo>
                  <a:pt x="626" y="1269"/>
                </a:lnTo>
                <a:lnTo>
                  <a:pt x="628" y="1269"/>
                </a:lnTo>
                <a:lnTo>
                  <a:pt x="630" y="1269"/>
                </a:lnTo>
                <a:lnTo>
                  <a:pt x="634" y="1269"/>
                </a:lnTo>
                <a:lnTo>
                  <a:pt x="636" y="1269"/>
                </a:lnTo>
                <a:lnTo>
                  <a:pt x="638" y="1269"/>
                </a:lnTo>
                <a:lnTo>
                  <a:pt x="639" y="1269"/>
                </a:lnTo>
                <a:lnTo>
                  <a:pt x="641" y="1269"/>
                </a:lnTo>
                <a:lnTo>
                  <a:pt x="643" y="1269"/>
                </a:lnTo>
                <a:lnTo>
                  <a:pt x="645" y="1269"/>
                </a:lnTo>
                <a:lnTo>
                  <a:pt x="647" y="1269"/>
                </a:lnTo>
                <a:lnTo>
                  <a:pt x="649" y="1269"/>
                </a:lnTo>
                <a:lnTo>
                  <a:pt x="653" y="1269"/>
                </a:lnTo>
                <a:lnTo>
                  <a:pt x="657" y="1269"/>
                </a:lnTo>
                <a:lnTo>
                  <a:pt x="659" y="1269"/>
                </a:lnTo>
                <a:lnTo>
                  <a:pt x="662" y="1269"/>
                </a:lnTo>
                <a:lnTo>
                  <a:pt x="666" y="1269"/>
                </a:lnTo>
                <a:lnTo>
                  <a:pt x="668" y="1269"/>
                </a:lnTo>
                <a:lnTo>
                  <a:pt x="670" y="1269"/>
                </a:lnTo>
                <a:lnTo>
                  <a:pt x="672" y="1269"/>
                </a:lnTo>
                <a:lnTo>
                  <a:pt x="674" y="1269"/>
                </a:lnTo>
                <a:lnTo>
                  <a:pt x="674" y="1267"/>
                </a:lnTo>
                <a:lnTo>
                  <a:pt x="674" y="1263"/>
                </a:lnTo>
                <a:lnTo>
                  <a:pt x="674" y="1258"/>
                </a:lnTo>
                <a:lnTo>
                  <a:pt x="674" y="1248"/>
                </a:lnTo>
                <a:lnTo>
                  <a:pt x="672" y="1248"/>
                </a:lnTo>
                <a:lnTo>
                  <a:pt x="670" y="1248"/>
                </a:lnTo>
                <a:lnTo>
                  <a:pt x="668" y="1248"/>
                </a:lnTo>
                <a:lnTo>
                  <a:pt x="664" y="1248"/>
                </a:lnTo>
                <a:lnTo>
                  <a:pt x="662" y="1248"/>
                </a:lnTo>
                <a:lnTo>
                  <a:pt x="661" y="1248"/>
                </a:lnTo>
                <a:lnTo>
                  <a:pt x="655" y="1248"/>
                </a:lnTo>
                <a:lnTo>
                  <a:pt x="651" y="1248"/>
                </a:lnTo>
                <a:lnTo>
                  <a:pt x="651" y="1244"/>
                </a:lnTo>
                <a:lnTo>
                  <a:pt x="651" y="1242"/>
                </a:lnTo>
                <a:lnTo>
                  <a:pt x="651" y="1240"/>
                </a:lnTo>
                <a:lnTo>
                  <a:pt x="651" y="1238"/>
                </a:lnTo>
                <a:lnTo>
                  <a:pt x="651" y="1236"/>
                </a:lnTo>
                <a:lnTo>
                  <a:pt x="651" y="1234"/>
                </a:lnTo>
                <a:lnTo>
                  <a:pt x="651" y="1233"/>
                </a:lnTo>
                <a:lnTo>
                  <a:pt x="651" y="1231"/>
                </a:lnTo>
                <a:lnTo>
                  <a:pt x="651" y="1229"/>
                </a:lnTo>
                <a:lnTo>
                  <a:pt x="651" y="1227"/>
                </a:lnTo>
                <a:lnTo>
                  <a:pt x="651" y="1225"/>
                </a:lnTo>
                <a:lnTo>
                  <a:pt x="651" y="1223"/>
                </a:lnTo>
                <a:lnTo>
                  <a:pt x="649" y="1223"/>
                </a:lnTo>
                <a:lnTo>
                  <a:pt x="651" y="1217"/>
                </a:lnTo>
                <a:lnTo>
                  <a:pt x="651" y="1213"/>
                </a:lnTo>
                <a:lnTo>
                  <a:pt x="649" y="1213"/>
                </a:lnTo>
                <a:lnTo>
                  <a:pt x="647" y="1213"/>
                </a:lnTo>
                <a:lnTo>
                  <a:pt x="645" y="1211"/>
                </a:lnTo>
                <a:lnTo>
                  <a:pt x="641" y="1211"/>
                </a:lnTo>
                <a:lnTo>
                  <a:pt x="639" y="1211"/>
                </a:lnTo>
                <a:lnTo>
                  <a:pt x="638" y="1211"/>
                </a:lnTo>
                <a:lnTo>
                  <a:pt x="636" y="1211"/>
                </a:lnTo>
                <a:lnTo>
                  <a:pt x="634" y="1211"/>
                </a:lnTo>
                <a:lnTo>
                  <a:pt x="632" y="1211"/>
                </a:lnTo>
                <a:lnTo>
                  <a:pt x="630" y="1211"/>
                </a:lnTo>
                <a:lnTo>
                  <a:pt x="630" y="1213"/>
                </a:lnTo>
                <a:lnTo>
                  <a:pt x="630" y="1215"/>
                </a:lnTo>
                <a:lnTo>
                  <a:pt x="630" y="1217"/>
                </a:lnTo>
                <a:lnTo>
                  <a:pt x="630" y="1219"/>
                </a:lnTo>
                <a:lnTo>
                  <a:pt x="630" y="1221"/>
                </a:lnTo>
                <a:lnTo>
                  <a:pt x="630" y="1223"/>
                </a:lnTo>
                <a:lnTo>
                  <a:pt x="630" y="1225"/>
                </a:lnTo>
                <a:lnTo>
                  <a:pt x="634" y="1225"/>
                </a:lnTo>
                <a:lnTo>
                  <a:pt x="636" y="1225"/>
                </a:lnTo>
                <a:lnTo>
                  <a:pt x="638" y="1225"/>
                </a:lnTo>
                <a:lnTo>
                  <a:pt x="639" y="1225"/>
                </a:lnTo>
                <a:lnTo>
                  <a:pt x="641" y="1225"/>
                </a:lnTo>
                <a:lnTo>
                  <a:pt x="643" y="1225"/>
                </a:lnTo>
                <a:lnTo>
                  <a:pt x="645" y="1225"/>
                </a:lnTo>
                <a:lnTo>
                  <a:pt x="647" y="1225"/>
                </a:lnTo>
                <a:lnTo>
                  <a:pt x="649" y="1225"/>
                </a:lnTo>
                <a:lnTo>
                  <a:pt x="649" y="1227"/>
                </a:lnTo>
                <a:lnTo>
                  <a:pt x="649" y="1229"/>
                </a:lnTo>
                <a:lnTo>
                  <a:pt x="649" y="1231"/>
                </a:lnTo>
                <a:lnTo>
                  <a:pt x="649" y="1233"/>
                </a:lnTo>
                <a:lnTo>
                  <a:pt x="649" y="1234"/>
                </a:lnTo>
                <a:lnTo>
                  <a:pt x="649" y="1236"/>
                </a:lnTo>
                <a:lnTo>
                  <a:pt x="647" y="1236"/>
                </a:lnTo>
                <a:lnTo>
                  <a:pt x="645" y="1236"/>
                </a:lnTo>
                <a:lnTo>
                  <a:pt x="643" y="1236"/>
                </a:lnTo>
                <a:lnTo>
                  <a:pt x="641" y="1236"/>
                </a:lnTo>
                <a:lnTo>
                  <a:pt x="639" y="1236"/>
                </a:lnTo>
                <a:lnTo>
                  <a:pt x="638" y="1236"/>
                </a:lnTo>
                <a:lnTo>
                  <a:pt x="636" y="1236"/>
                </a:lnTo>
                <a:lnTo>
                  <a:pt x="634" y="1236"/>
                </a:lnTo>
                <a:lnTo>
                  <a:pt x="632" y="1236"/>
                </a:lnTo>
                <a:lnTo>
                  <a:pt x="630" y="1236"/>
                </a:lnTo>
                <a:lnTo>
                  <a:pt x="628" y="1236"/>
                </a:lnTo>
                <a:lnTo>
                  <a:pt x="626" y="1236"/>
                </a:lnTo>
                <a:lnTo>
                  <a:pt x="624" y="1236"/>
                </a:lnTo>
                <a:lnTo>
                  <a:pt x="622" y="1236"/>
                </a:lnTo>
                <a:lnTo>
                  <a:pt x="620" y="1236"/>
                </a:lnTo>
                <a:lnTo>
                  <a:pt x="618" y="1236"/>
                </a:lnTo>
                <a:lnTo>
                  <a:pt x="616" y="1236"/>
                </a:lnTo>
                <a:lnTo>
                  <a:pt x="614" y="1236"/>
                </a:lnTo>
                <a:lnTo>
                  <a:pt x="613" y="1236"/>
                </a:lnTo>
                <a:lnTo>
                  <a:pt x="611" y="1236"/>
                </a:lnTo>
                <a:lnTo>
                  <a:pt x="609" y="1236"/>
                </a:lnTo>
                <a:lnTo>
                  <a:pt x="607" y="1236"/>
                </a:lnTo>
                <a:lnTo>
                  <a:pt x="607" y="1234"/>
                </a:lnTo>
                <a:lnTo>
                  <a:pt x="607" y="1233"/>
                </a:lnTo>
                <a:lnTo>
                  <a:pt x="607" y="1231"/>
                </a:lnTo>
                <a:lnTo>
                  <a:pt x="607" y="1229"/>
                </a:lnTo>
                <a:lnTo>
                  <a:pt x="607" y="1227"/>
                </a:lnTo>
                <a:lnTo>
                  <a:pt x="607" y="1225"/>
                </a:lnTo>
                <a:lnTo>
                  <a:pt x="607" y="1223"/>
                </a:lnTo>
                <a:lnTo>
                  <a:pt x="607" y="1221"/>
                </a:lnTo>
                <a:lnTo>
                  <a:pt x="607" y="1219"/>
                </a:lnTo>
                <a:lnTo>
                  <a:pt x="607" y="1217"/>
                </a:lnTo>
                <a:lnTo>
                  <a:pt x="607" y="1215"/>
                </a:lnTo>
                <a:lnTo>
                  <a:pt x="607" y="1213"/>
                </a:lnTo>
                <a:lnTo>
                  <a:pt x="607" y="1211"/>
                </a:lnTo>
                <a:lnTo>
                  <a:pt x="609" y="1211"/>
                </a:lnTo>
                <a:lnTo>
                  <a:pt x="611" y="1211"/>
                </a:lnTo>
                <a:lnTo>
                  <a:pt x="613" y="1211"/>
                </a:lnTo>
                <a:lnTo>
                  <a:pt x="614" y="1211"/>
                </a:lnTo>
                <a:lnTo>
                  <a:pt x="616" y="1211"/>
                </a:lnTo>
                <a:lnTo>
                  <a:pt x="618" y="1211"/>
                </a:lnTo>
                <a:lnTo>
                  <a:pt x="620" y="1211"/>
                </a:lnTo>
                <a:lnTo>
                  <a:pt x="622" y="1211"/>
                </a:lnTo>
                <a:lnTo>
                  <a:pt x="624" y="1211"/>
                </a:lnTo>
                <a:lnTo>
                  <a:pt x="626" y="1211"/>
                </a:lnTo>
                <a:lnTo>
                  <a:pt x="628" y="1211"/>
                </a:lnTo>
                <a:lnTo>
                  <a:pt x="630" y="1211"/>
                </a:lnTo>
                <a:lnTo>
                  <a:pt x="632" y="1211"/>
                </a:lnTo>
                <a:lnTo>
                  <a:pt x="634" y="1211"/>
                </a:lnTo>
                <a:lnTo>
                  <a:pt x="636" y="1211"/>
                </a:lnTo>
                <a:lnTo>
                  <a:pt x="638" y="1211"/>
                </a:lnTo>
                <a:lnTo>
                  <a:pt x="639" y="1211"/>
                </a:lnTo>
                <a:lnTo>
                  <a:pt x="643" y="1211"/>
                </a:lnTo>
                <a:lnTo>
                  <a:pt x="645" y="1211"/>
                </a:lnTo>
                <a:lnTo>
                  <a:pt x="647" y="1211"/>
                </a:lnTo>
                <a:lnTo>
                  <a:pt x="649" y="1211"/>
                </a:lnTo>
                <a:lnTo>
                  <a:pt x="651" y="1211"/>
                </a:lnTo>
                <a:lnTo>
                  <a:pt x="651" y="1210"/>
                </a:lnTo>
                <a:lnTo>
                  <a:pt x="651" y="1208"/>
                </a:lnTo>
                <a:lnTo>
                  <a:pt x="651" y="1206"/>
                </a:lnTo>
                <a:lnTo>
                  <a:pt x="651" y="1204"/>
                </a:lnTo>
                <a:lnTo>
                  <a:pt x="651" y="1202"/>
                </a:lnTo>
                <a:lnTo>
                  <a:pt x="651" y="1200"/>
                </a:lnTo>
                <a:lnTo>
                  <a:pt x="651" y="1198"/>
                </a:lnTo>
                <a:lnTo>
                  <a:pt x="651" y="1196"/>
                </a:lnTo>
                <a:lnTo>
                  <a:pt x="651" y="1194"/>
                </a:lnTo>
                <a:lnTo>
                  <a:pt x="651" y="1192"/>
                </a:lnTo>
                <a:lnTo>
                  <a:pt x="651" y="1190"/>
                </a:lnTo>
                <a:lnTo>
                  <a:pt x="651" y="1188"/>
                </a:lnTo>
                <a:lnTo>
                  <a:pt x="651" y="1186"/>
                </a:lnTo>
                <a:lnTo>
                  <a:pt x="651" y="1185"/>
                </a:lnTo>
                <a:lnTo>
                  <a:pt x="651" y="1183"/>
                </a:lnTo>
                <a:lnTo>
                  <a:pt x="651" y="1181"/>
                </a:lnTo>
                <a:lnTo>
                  <a:pt x="651" y="1179"/>
                </a:lnTo>
                <a:lnTo>
                  <a:pt x="651" y="1177"/>
                </a:lnTo>
                <a:lnTo>
                  <a:pt x="651" y="1175"/>
                </a:lnTo>
                <a:lnTo>
                  <a:pt x="651" y="1173"/>
                </a:lnTo>
                <a:lnTo>
                  <a:pt x="651" y="1171"/>
                </a:lnTo>
                <a:lnTo>
                  <a:pt x="651" y="1169"/>
                </a:lnTo>
                <a:lnTo>
                  <a:pt x="651" y="1167"/>
                </a:lnTo>
                <a:lnTo>
                  <a:pt x="651" y="1165"/>
                </a:lnTo>
                <a:lnTo>
                  <a:pt x="651" y="1163"/>
                </a:lnTo>
                <a:lnTo>
                  <a:pt x="651" y="1162"/>
                </a:lnTo>
                <a:lnTo>
                  <a:pt x="651" y="1160"/>
                </a:lnTo>
                <a:lnTo>
                  <a:pt x="651" y="1158"/>
                </a:lnTo>
                <a:lnTo>
                  <a:pt x="651" y="1156"/>
                </a:lnTo>
                <a:lnTo>
                  <a:pt x="651" y="1154"/>
                </a:lnTo>
                <a:lnTo>
                  <a:pt x="651" y="1152"/>
                </a:lnTo>
                <a:lnTo>
                  <a:pt x="651" y="1150"/>
                </a:lnTo>
                <a:lnTo>
                  <a:pt x="651" y="1148"/>
                </a:lnTo>
                <a:lnTo>
                  <a:pt x="651" y="1146"/>
                </a:lnTo>
                <a:lnTo>
                  <a:pt x="651" y="1144"/>
                </a:lnTo>
                <a:lnTo>
                  <a:pt x="651" y="1142"/>
                </a:lnTo>
                <a:lnTo>
                  <a:pt x="651" y="1140"/>
                </a:lnTo>
                <a:lnTo>
                  <a:pt x="653" y="1140"/>
                </a:lnTo>
                <a:lnTo>
                  <a:pt x="655" y="1140"/>
                </a:lnTo>
                <a:lnTo>
                  <a:pt x="657" y="1140"/>
                </a:lnTo>
                <a:lnTo>
                  <a:pt x="661" y="1140"/>
                </a:lnTo>
                <a:lnTo>
                  <a:pt x="662" y="1140"/>
                </a:lnTo>
                <a:lnTo>
                  <a:pt x="664" y="1140"/>
                </a:lnTo>
                <a:lnTo>
                  <a:pt x="666" y="1140"/>
                </a:lnTo>
                <a:lnTo>
                  <a:pt x="668" y="1140"/>
                </a:lnTo>
                <a:lnTo>
                  <a:pt x="670" y="1140"/>
                </a:lnTo>
                <a:lnTo>
                  <a:pt x="672" y="1140"/>
                </a:lnTo>
                <a:lnTo>
                  <a:pt x="674" y="1140"/>
                </a:lnTo>
                <a:lnTo>
                  <a:pt x="676" y="1140"/>
                </a:lnTo>
                <a:lnTo>
                  <a:pt x="678" y="1140"/>
                </a:lnTo>
                <a:lnTo>
                  <a:pt x="680" y="1140"/>
                </a:lnTo>
                <a:lnTo>
                  <a:pt x="682" y="1140"/>
                </a:lnTo>
                <a:lnTo>
                  <a:pt x="684" y="1140"/>
                </a:lnTo>
                <a:lnTo>
                  <a:pt x="686" y="1142"/>
                </a:lnTo>
                <a:lnTo>
                  <a:pt x="687" y="1142"/>
                </a:lnTo>
                <a:lnTo>
                  <a:pt x="689" y="1142"/>
                </a:lnTo>
                <a:lnTo>
                  <a:pt x="691" y="1142"/>
                </a:lnTo>
                <a:lnTo>
                  <a:pt x="693" y="1142"/>
                </a:lnTo>
                <a:lnTo>
                  <a:pt x="695" y="1142"/>
                </a:lnTo>
                <a:lnTo>
                  <a:pt x="697" y="1142"/>
                </a:lnTo>
                <a:lnTo>
                  <a:pt x="697" y="1144"/>
                </a:lnTo>
                <a:lnTo>
                  <a:pt x="699" y="1144"/>
                </a:lnTo>
                <a:lnTo>
                  <a:pt x="701" y="1144"/>
                </a:lnTo>
                <a:lnTo>
                  <a:pt x="703" y="1144"/>
                </a:lnTo>
                <a:lnTo>
                  <a:pt x="705" y="1144"/>
                </a:lnTo>
                <a:lnTo>
                  <a:pt x="707" y="1144"/>
                </a:lnTo>
                <a:lnTo>
                  <a:pt x="709" y="1144"/>
                </a:lnTo>
                <a:lnTo>
                  <a:pt x="710" y="1144"/>
                </a:lnTo>
                <a:lnTo>
                  <a:pt x="712" y="1144"/>
                </a:lnTo>
                <a:lnTo>
                  <a:pt x="714" y="1144"/>
                </a:lnTo>
                <a:lnTo>
                  <a:pt x="716" y="1144"/>
                </a:lnTo>
                <a:lnTo>
                  <a:pt x="718" y="1144"/>
                </a:lnTo>
                <a:lnTo>
                  <a:pt x="720" y="1144"/>
                </a:lnTo>
                <a:lnTo>
                  <a:pt x="724" y="1144"/>
                </a:lnTo>
                <a:lnTo>
                  <a:pt x="726" y="1144"/>
                </a:lnTo>
                <a:lnTo>
                  <a:pt x="728" y="1144"/>
                </a:lnTo>
                <a:lnTo>
                  <a:pt x="735" y="1142"/>
                </a:lnTo>
                <a:lnTo>
                  <a:pt x="737" y="1142"/>
                </a:lnTo>
                <a:lnTo>
                  <a:pt x="739" y="1144"/>
                </a:lnTo>
                <a:lnTo>
                  <a:pt x="741" y="1144"/>
                </a:lnTo>
                <a:lnTo>
                  <a:pt x="751" y="1144"/>
                </a:lnTo>
                <a:lnTo>
                  <a:pt x="753" y="1144"/>
                </a:lnTo>
                <a:lnTo>
                  <a:pt x="755" y="1144"/>
                </a:lnTo>
                <a:lnTo>
                  <a:pt x="758" y="1144"/>
                </a:lnTo>
                <a:lnTo>
                  <a:pt x="760" y="1144"/>
                </a:lnTo>
                <a:lnTo>
                  <a:pt x="762" y="1144"/>
                </a:lnTo>
                <a:lnTo>
                  <a:pt x="764" y="1144"/>
                </a:lnTo>
                <a:lnTo>
                  <a:pt x="766" y="1144"/>
                </a:lnTo>
                <a:lnTo>
                  <a:pt x="768" y="1144"/>
                </a:lnTo>
                <a:lnTo>
                  <a:pt x="770" y="1144"/>
                </a:lnTo>
                <a:lnTo>
                  <a:pt x="772" y="1144"/>
                </a:lnTo>
                <a:lnTo>
                  <a:pt x="774" y="1144"/>
                </a:lnTo>
                <a:lnTo>
                  <a:pt x="776" y="1144"/>
                </a:lnTo>
                <a:lnTo>
                  <a:pt x="778" y="1144"/>
                </a:lnTo>
                <a:lnTo>
                  <a:pt x="778" y="1142"/>
                </a:lnTo>
                <a:lnTo>
                  <a:pt x="778" y="1140"/>
                </a:lnTo>
                <a:lnTo>
                  <a:pt x="778" y="1138"/>
                </a:lnTo>
                <a:lnTo>
                  <a:pt x="778" y="1137"/>
                </a:lnTo>
                <a:lnTo>
                  <a:pt x="778" y="1135"/>
                </a:lnTo>
                <a:lnTo>
                  <a:pt x="778" y="1133"/>
                </a:lnTo>
                <a:lnTo>
                  <a:pt x="778" y="1131"/>
                </a:lnTo>
                <a:lnTo>
                  <a:pt x="778" y="1129"/>
                </a:lnTo>
                <a:lnTo>
                  <a:pt x="778" y="1127"/>
                </a:lnTo>
                <a:lnTo>
                  <a:pt x="778" y="1125"/>
                </a:lnTo>
                <a:lnTo>
                  <a:pt x="778" y="1123"/>
                </a:lnTo>
                <a:lnTo>
                  <a:pt x="778" y="1121"/>
                </a:lnTo>
                <a:lnTo>
                  <a:pt x="778" y="1119"/>
                </a:lnTo>
                <a:lnTo>
                  <a:pt x="778" y="1117"/>
                </a:lnTo>
                <a:lnTo>
                  <a:pt x="778" y="1115"/>
                </a:lnTo>
                <a:lnTo>
                  <a:pt x="778" y="1114"/>
                </a:lnTo>
                <a:lnTo>
                  <a:pt x="778" y="1112"/>
                </a:lnTo>
                <a:lnTo>
                  <a:pt x="778" y="1110"/>
                </a:lnTo>
                <a:lnTo>
                  <a:pt x="778" y="1108"/>
                </a:lnTo>
                <a:lnTo>
                  <a:pt x="778" y="1106"/>
                </a:lnTo>
                <a:lnTo>
                  <a:pt x="778" y="1102"/>
                </a:lnTo>
                <a:lnTo>
                  <a:pt x="778" y="1100"/>
                </a:lnTo>
                <a:lnTo>
                  <a:pt x="778" y="1098"/>
                </a:lnTo>
                <a:lnTo>
                  <a:pt x="778" y="1096"/>
                </a:lnTo>
                <a:lnTo>
                  <a:pt x="778" y="1098"/>
                </a:lnTo>
                <a:lnTo>
                  <a:pt x="780" y="1096"/>
                </a:lnTo>
                <a:lnTo>
                  <a:pt x="780" y="1094"/>
                </a:lnTo>
                <a:lnTo>
                  <a:pt x="780" y="1092"/>
                </a:lnTo>
                <a:lnTo>
                  <a:pt x="782" y="1090"/>
                </a:lnTo>
                <a:lnTo>
                  <a:pt x="782" y="1089"/>
                </a:lnTo>
                <a:lnTo>
                  <a:pt x="780" y="1087"/>
                </a:lnTo>
                <a:lnTo>
                  <a:pt x="780" y="1085"/>
                </a:lnTo>
                <a:lnTo>
                  <a:pt x="780" y="1083"/>
                </a:lnTo>
                <a:lnTo>
                  <a:pt x="782" y="1081"/>
                </a:lnTo>
                <a:lnTo>
                  <a:pt x="782" y="1079"/>
                </a:lnTo>
                <a:lnTo>
                  <a:pt x="782" y="1077"/>
                </a:lnTo>
                <a:lnTo>
                  <a:pt x="783" y="1077"/>
                </a:lnTo>
                <a:lnTo>
                  <a:pt x="782" y="1077"/>
                </a:lnTo>
                <a:lnTo>
                  <a:pt x="782" y="1075"/>
                </a:lnTo>
                <a:lnTo>
                  <a:pt x="783" y="1071"/>
                </a:lnTo>
                <a:lnTo>
                  <a:pt x="785" y="1073"/>
                </a:lnTo>
                <a:lnTo>
                  <a:pt x="785" y="1071"/>
                </a:lnTo>
                <a:lnTo>
                  <a:pt x="787" y="1069"/>
                </a:lnTo>
                <a:lnTo>
                  <a:pt x="789" y="1066"/>
                </a:lnTo>
                <a:lnTo>
                  <a:pt x="791" y="1062"/>
                </a:lnTo>
                <a:lnTo>
                  <a:pt x="795" y="1058"/>
                </a:lnTo>
                <a:lnTo>
                  <a:pt x="795" y="1056"/>
                </a:lnTo>
                <a:lnTo>
                  <a:pt x="793" y="1056"/>
                </a:lnTo>
                <a:lnTo>
                  <a:pt x="793" y="1054"/>
                </a:lnTo>
                <a:lnTo>
                  <a:pt x="791" y="1054"/>
                </a:lnTo>
                <a:lnTo>
                  <a:pt x="791" y="1052"/>
                </a:lnTo>
                <a:lnTo>
                  <a:pt x="789" y="1050"/>
                </a:lnTo>
                <a:lnTo>
                  <a:pt x="787" y="1050"/>
                </a:lnTo>
                <a:lnTo>
                  <a:pt x="787" y="1048"/>
                </a:lnTo>
                <a:lnTo>
                  <a:pt x="785" y="1048"/>
                </a:lnTo>
                <a:lnTo>
                  <a:pt x="783" y="1046"/>
                </a:lnTo>
                <a:lnTo>
                  <a:pt x="782" y="1044"/>
                </a:lnTo>
                <a:lnTo>
                  <a:pt x="780" y="1044"/>
                </a:lnTo>
                <a:lnTo>
                  <a:pt x="778" y="1042"/>
                </a:lnTo>
                <a:lnTo>
                  <a:pt x="778" y="1037"/>
                </a:lnTo>
                <a:lnTo>
                  <a:pt x="778" y="1029"/>
                </a:lnTo>
                <a:lnTo>
                  <a:pt x="778" y="1027"/>
                </a:lnTo>
                <a:lnTo>
                  <a:pt x="780" y="1018"/>
                </a:lnTo>
                <a:lnTo>
                  <a:pt x="780" y="1016"/>
                </a:lnTo>
                <a:lnTo>
                  <a:pt x="780" y="1014"/>
                </a:lnTo>
                <a:lnTo>
                  <a:pt x="780" y="993"/>
                </a:lnTo>
                <a:lnTo>
                  <a:pt x="780" y="989"/>
                </a:lnTo>
                <a:lnTo>
                  <a:pt x="780" y="983"/>
                </a:lnTo>
                <a:lnTo>
                  <a:pt x="780" y="981"/>
                </a:lnTo>
                <a:lnTo>
                  <a:pt x="780" y="979"/>
                </a:lnTo>
                <a:lnTo>
                  <a:pt x="782" y="975"/>
                </a:lnTo>
                <a:lnTo>
                  <a:pt x="780" y="973"/>
                </a:lnTo>
                <a:lnTo>
                  <a:pt x="780" y="971"/>
                </a:lnTo>
                <a:lnTo>
                  <a:pt x="776" y="968"/>
                </a:lnTo>
                <a:lnTo>
                  <a:pt x="774" y="968"/>
                </a:lnTo>
                <a:lnTo>
                  <a:pt x="774" y="966"/>
                </a:lnTo>
                <a:lnTo>
                  <a:pt x="772" y="964"/>
                </a:lnTo>
                <a:lnTo>
                  <a:pt x="772" y="962"/>
                </a:lnTo>
                <a:lnTo>
                  <a:pt x="770" y="962"/>
                </a:lnTo>
                <a:lnTo>
                  <a:pt x="770" y="960"/>
                </a:lnTo>
                <a:lnTo>
                  <a:pt x="768" y="960"/>
                </a:lnTo>
                <a:lnTo>
                  <a:pt x="768" y="958"/>
                </a:lnTo>
                <a:lnTo>
                  <a:pt x="764" y="954"/>
                </a:lnTo>
                <a:lnTo>
                  <a:pt x="762" y="952"/>
                </a:lnTo>
                <a:lnTo>
                  <a:pt x="760" y="950"/>
                </a:lnTo>
                <a:lnTo>
                  <a:pt x="755" y="943"/>
                </a:lnTo>
                <a:lnTo>
                  <a:pt x="753" y="941"/>
                </a:lnTo>
                <a:lnTo>
                  <a:pt x="751" y="939"/>
                </a:lnTo>
                <a:lnTo>
                  <a:pt x="751" y="937"/>
                </a:lnTo>
                <a:lnTo>
                  <a:pt x="749" y="937"/>
                </a:lnTo>
                <a:lnTo>
                  <a:pt x="749" y="935"/>
                </a:lnTo>
                <a:lnTo>
                  <a:pt x="747" y="933"/>
                </a:lnTo>
                <a:lnTo>
                  <a:pt x="743" y="929"/>
                </a:lnTo>
                <a:lnTo>
                  <a:pt x="741" y="927"/>
                </a:lnTo>
                <a:lnTo>
                  <a:pt x="739" y="925"/>
                </a:lnTo>
                <a:lnTo>
                  <a:pt x="737" y="922"/>
                </a:lnTo>
                <a:lnTo>
                  <a:pt x="734" y="918"/>
                </a:lnTo>
                <a:lnTo>
                  <a:pt x="732" y="916"/>
                </a:lnTo>
                <a:lnTo>
                  <a:pt x="732" y="914"/>
                </a:lnTo>
                <a:lnTo>
                  <a:pt x="730" y="914"/>
                </a:lnTo>
                <a:lnTo>
                  <a:pt x="730" y="912"/>
                </a:lnTo>
                <a:lnTo>
                  <a:pt x="728" y="910"/>
                </a:lnTo>
                <a:lnTo>
                  <a:pt x="728" y="908"/>
                </a:lnTo>
                <a:lnTo>
                  <a:pt x="728" y="906"/>
                </a:lnTo>
                <a:lnTo>
                  <a:pt x="728" y="904"/>
                </a:lnTo>
                <a:lnTo>
                  <a:pt x="728" y="902"/>
                </a:lnTo>
                <a:lnTo>
                  <a:pt x="728" y="900"/>
                </a:lnTo>
                <a:lnTo>
                  <a:pt x="726" y="899"/>
                </a:lnTo>
                <a:lnTo>
                  <a:pt x="726" y="897"/>
                </a:lnTo>
                <a:lnTo>
                  <a:pt x="724" y="897"/>
                </a:lnTo>
                <a:lnTo>
                  <a:pt x="722" y="895"/>
                </a:lnTo>
                <a:lnTo>
                  <a:pt x="720" y="895"/>
                </a:lnTo>
                <a:lnTo>
                  <a:pt x="720" y="893"/>
                </a:lnTo>
                <a:lnTo>
                  <a:pt x="720" y="891"/>
                </a:lnTo>
                <a:lnTo>
                  <a:pt x="718" y="891"/>
                </a:lnTo>
                <a:lnTo>
                  <a:pt x="718" y="889"/>
                </a:lnTo>
                <a:lnTo>
                  <a:pt x="718" y="875"/>
                </a:lnTo>
                <a:lnTo>
                  <a:pt x="718" y="866"/>
                </a:lnTo>
                <a:lnTo>
                  <a:pt x="718" y="864"/>
                </a:lnTo>
                <a:lnTo>
                  <a:pt x="718" y="862"/>
                </a:lnTo>
                <a:lnTo>
                  <a:pt x="716" y="860"/>
                </a:lnTo>
                <a:lnTo>
                  <a:pt x="718" y="862"/>
                </a:lnTo>
                <a:lnTo>
                  <a:pt x="718" y="864"/>
                </a:lnTo>
                <a:lnTo>
                  <a:pt x="720" y="864"/>
                </a:lnTo>
                <a:lnTo>
                  <a:pt x="732" y="877"/>
                </a:lnTo>
                <a:lnTo>
                  <a:pt x="734" y="881"/>
                </a:lnTo>
                <a:lnTo>
                  <a:pt x="739" y="885"/>
                </a:lnTo>
                <a:lnTo>
                  <a:pt x="751" y="899"/>
                </a:lnTo>
                <a:lnTo>
                  <a:pt x="747" y="879"/>
                </a:lnTo>
                <a:lnTo>
                  <a:pt x="745" y="874"/>
                </a:lnTo>
                <a:lnTo>
                  <a:pt x="743" y="864"/>
                </a:lnTo>
                <a:lnTo>
                  <a:pt x="743" y="860"/>
                </a:lnTo>
                <a:lnTo>
                  <a:pt x="743" y="858"/>
                </a:lnTo>
                <a:lnTo>
                  <a:pt x="741" y="852"/>
                </a:lnTo>
                <a:lnTo>
                  <a:pt x="739" y="847"/>
                </a:lnTo>
                <a:lnTo>
                  <a:pt x="739" y="845"/>
                </a:lnTo>
                <a:lnTo>
                  <a:pt x="737" y="837"/>
                </a:lnTo>
                <a:lnTo>
                  <a:pt x="760" y="843"/>
                </a:lnTo>
                <a:lnTo>
                  <a:pt x="760" y="841"/>
                </a:lnTo>
                <a:lnTo>
                  <a:pt x="737" y="837"/>
                </a:lnTo>
                <a:lnTo>
                  <a:pt x="705" y="829"/>
                </a:lnTo>
                <a:lnTo>
                  <a:pt x="703" y="829"/>
                </a:lnTo>
                <a:lnTo>
                  <a:pt x="687" y="827"/>
                </a:lnTo>
                <a:lnTo>
                  <a:pt x="687" y="820"/>
                </a:lnTo>
                <a:lnTo>
                  <a:pt x="686" y="818"/>
                </a:lnTo>
                <a:lnTo>
                  <a:pt x="686" y="812"/>
                </a:lnTo>
                <a:lnTo>
                  <a:pt x="682" y="806"/>
                </a:lnTo>
                <a:lnTo>
                  <a:pt x="682" y="804"/>
                </a:lnTo>
                <a:lnTo>
                  <a:pt x="680" y="799"/>
                </a:lnTo>
                <a:lnTo>
                  <a:pt x="678" y="797"/>
                </a:lnTo>
                <a:lnTo>
                  <a:pt x="676" y="795"/>
                </a:lnTo>
                <a:lnTo>
                  <a:pt x="674" y="793"/>
                </a:lnTo>
                <a:lnTo>
                  <a:pt x="689" y="797"/>
                </a:lnTo>
                <a:lnTo>
                  <a:pt x="691" y="797"/>
                </a:lnTo>
                <a:lnTo>
                  <a:pt x="693" y="797"/>
                </a:lnTo>
                <a:lnTo>
                  <a:pt x="697" y="797"/>
                </a:lnTo>
                <a:lnTo>
                  <a:pt x="701" y="799"/>
                </a:lnTo>
                <a:lnTo>
                  <a:pt x="703" y="799"/>
                </a:lnTo>
                <a:lnTo>
                  <a:pt x="705" y="799"/>
                </a:lnTo>
                <a:lnTo>
                  <a:pt x="707" y="799"/>
                </a:lnTo>
                <a:lnTo>
                  <a:pt x="709" y="797"/>
                </a:lnTo>
                <a:lnTo>
                  <a:pt x="709" y="795"/>
                </a:lnTo>
                <a:lnTo>
                  <a:pt x="710" y="795"/>
                </a:lnTo>
                <a:lnTo>
                  <a:pt x="712" y="795"/>
                </a:lnTo>
                <a:lnTo>
                  <a:pt x="712" y="793"/>
                </a:lnTo>
                <a:lnTo>
                  <a:pt x="714" y="793"/>
                </a:lnTo>
                <a:lnTo>
                  <a:pt x="716" y="793"/>
                </a:lnTo>
                <a:lnTo>
                  <a:pt x="716" y="791"/>
                </a:lnTo>
                <a:lnTo>
                  <a:pt x="718" y="791"/>
                </a:lnTo>
                <a:lnTo>
                  <a:pt x="720" y="791"/>
                </a:lnTo>
                <a:lnTo>
                  <a:pt x="720" y="789"/>
                </a:lnTo>
                <a:lnTo>
                  <a:pt x="722" y="789"/>
                </a:lnTo>
                <a:lnTo>
                  <a:pt x="724" y="787"/>
                </a:lnTo>
                <a:lnTo>
                  <a:pt x="726" y="785"/>
                </a:lnTo>
                <a:lnTo>
                  <a:pt x="730" y="781"/>
                </a:lnTo>
                <a:lnTo>
                  <a:pt x="732" y="779"/>
                </a:lnTo>
                <a:lnTo>
                  <a:pt x="734" y="779"/>
                </a:lnTo>
                <a:lnTo>
                  <a:pt x="734" y="778"/>
                </a:lnTo>
                <a:lnTo>
                  <a:pt x="737" y="774"/>
                </a:lnTo>
                <a:lnTo>
                  <a:pt x="739" y="774"/>
                </a:lnTo>
                <a:lnTo>
                  <a:pt x="741" y="770"/>
                </a:lnTo>
                <a:lnTo>
                  <a:pt x="741" y="766"/>
                </a:lnTo>
                <a:lnTo>
                  <a:pt x="741" y="764"/>
                </a:lnTo>
                <a:lnTo>
                  <a:pt x="741" y="762"/>
                </a:lnTo>
                <a:lnTo>
                  <a:pt x="741" y="760"/>
                </a:lnTo>
                <a:lnTo>
                  <a:pt x="741" y="758"/>
                </a:lnTo>
                <a:lnTo>
                  <a:pt x="743" y="756"/>
                </a:lnTo>
                <a:lnTo>
                  <a:pt x="745" y="755"/>
                </a:lnTo>
                <a:lnTo>
                  <a:pt x="747" y="753"/>
                </a:lnTo>
                <a:lnTo>
                  <a:pt x="749" y="751"/>
                </a:lnTo>
                <a:lnTo>
                  <a:pt x="751" y="747"/>
                </a:lnTo>
                <a:lnTo>
                  <a:pt x="753" y="747"/>
                </a:lnTo>
                <a:lnTo>
                  <a:pt x="753" y="745"/>
                </a:lnTo>
                <a:lnTo>
                  <a:pt x="755" y="745"/>
                </a:lnTo>
                <a:lnTo>
                  <a:pt x="757" y="743"/>
                </a:lnTo>
                <a:lnTo>
                  <a:pt x="757" y="741"/>
                </a:lnTo>
                <a:lnTo>
                  <a:pt x="758" y="739"/>
                </a:lnTo>
                <a:lnTo>
                  <a:pt x="758" y="737"/>
                </a:lnTo>
                <a:lnTo>
                  <a:pt x="758" y="735"/>
                </a:lnTo>
                <a:lnTo>
                  <a:pt x="758" y="731"/>
                </a:lnTo>
                <a:lnTo>
                  <a:pt x="758" y="722"/>
                </a:lnTo>
                <a:lnTo>
                  <a:pt x="757" y="720"/>
                </a:lnTo>
                <a:lnTo>
                  <a:pt x="757" y="718"/>
                </a:lnTo>
                <a:lnTo>
                  <a:pt x="757" y="716"/>
                </a:lnTo>
                <a:lnTo>
                  <a:pt x="755" y="714"/>
                </a:lnTo>
                <a:lnTo>
                  <a:pt x="755" y="712"/>
                </a:lnTo>
                <a:lnTo>
                  <a:pt x="753" y="710"/>
                </a:lnTo>
                <a:lnTo>
                  <a:pt x="751" y="708"/>
                </a:lnTo>
                <a:lnTo>
                  <a:pt x="749" y="708"/>
                </a:lnTo>
                <a:lnTo>
                  <a:pt x="747" y="707"/>
                </a:lnTo>
                <a:lnTo>
                  <a:pt x="745" y="705"/>
                </a:lnTo>
                <a:lnTo>
                  <a:pt x="743" y="703"/>
                </a:lnTo>
                <a:lnTo>
                  <a:pt x="741" y="699"/>
                </a:lnTo>
                <a:lnTo>
                  <a:pt x="739" y="697"/>
                </a:lnTo>
                <a:lnTo>
                  <a:pt x="739" y="693"/>
                </a:lnTo>
                <a:lnTo>
                  <a:pt x="737" y="689"/>
                </a:lnTo>
                <a:lnTo>
                  <a:pt x="735" y="689"/>
                </a:lnTo>
                <a:lnTo>
                  <a:pt x="734" y="687"/>
                </a:lnTo>
                <a:lnTo>
                  <a:pt x="734" y="685"/>
                </a:lnTo>
                <a:lnTo>
                  <a:pt x="732" y="682"/>
                </a:lnTo>
                <a:lnTo>
                  <a:pt x="732" y="680"/>
                </a:lnTo>
                <a:lnTo>
                  <a:pt x="732" y="674"/>
                </a:lnTo>
                <a:lnTo>
                  <a:pt x="732" y="668"/>
                </a:lnTo>
                <a:lnTo>
                  <a:pt x="732" y="666"/>
                </a:lnTo>
                <a:lnTo>
                  <a:pt x="732" y="662"/>
                </a:lnTo>
                <a:lnTo>
                  <a:pt x="730" y="660"/>
                </a:lnTo>
                <a:lnTo>
                  <a:pt x="730" y="657"/>
                </a:lnTo>
                <a:lnTo>
                  <a:pt x="730" y="655"/>
                </a:lnTo>
                <a:lnTo>
                  <a:pt x="730" y="653"/>
                </a:lnTo>
                <a:lnTo>
                  <a:pt x="730" y="651"/>
                </a:lnTo>
                <a:lnTo>
                  <a:pt x="728" y="647"/>
                </a:lnTo>
                <a:lnTo>
                  <a:pt x="726" y="643"/>
                </a:lnTo>
                <a:lnTo>
                  <a:pt x="726" y="641"/>
                </a:lnTo>
                <a:lnTo>
                  <a:pt x="724" y="641"/>
                </a:lnTo>
                <a:lnTo>
                  <a:pt x="724" y="639"/>
                </a:lnTo>
                <a:lnTo>
                  <a:pt x="722" y="632"/>
                </a:lnTo>
                <a:lnTo>
                  <a:pt x="718" y="624"/>
                </a:lnTo>
                <a:lnTo>
                  <a:pt x="718" y="620"/>
                </a:lnTo>
                <a:lnTo>
                  <a:pt x="718" y="618"/>
                </a:lnTo>
                <a:lnTo>
                  <a:pt x="718" y="614"/>
                </a:lnTo>
                <a:lnTo>
                  <a:pt x="720" y="611"/>
                </a:lnTo>
                <a:lnTo>
                  <a:pt x="720" y="607"/>
                </a:lnTo>
                <a:lnTo>
                  <a:pt x="720" y="603"/>
                </a:lnTo>
                <a:lnTo>
                  <a:pt x="718" y="599"/>
                </a:lnTo>
                <a:lnTo>
                  <a:pt x="716" y="599"/>
                </a:lnTo>
                <a:lnTo>
                  <a:pt x="714" y="597"/>
                </a:lnTo>
                <a:lnTo>
                  <a:pt x="712" y="595"/>
                </a:lnTo>
                <a:lnTo>
                  <a:pt x="710" y="595"/>
                </a:lnTo>
                <a:lnTo>
                  <a:pt x="709" y="595"/>
                </a:lnTo>
                <a:lnTo>
                  <a:pt x="707" y="595"/>
                </a:lnTo>
                <a:lnTo>
                  <a:pt x="705" y="595"/>
                </a:lnTo>
                <a:lnTo>
                  <a:pt x="701" y="595"/>
                </a:lnTo>
                <a:lnTo>
                  <a:pt x="697" y="595"/>
                </a:lnTo>
                <a:lnTo>
                  <a:pt x="691" y="593"/>
                </a:lnTo>
                <a:lnTo>
                  <a:pt x="684" y="591"/>
                </a:lnTo>
                <a:lnTo>
                  <a:pt x="680" y="589"/>
                </a:lnTo>
                <a:lnTo>
                  <a:pt x="678" y="587"/>
                </a:lnTo>
                <a:lnTo>
                  <a:pt x="672" y="584"/>
                </a:lnTo>
                <a:lnTo>
                  <a:pt x="670" y="582"/>
                </a:lnTo>
                <a:lnTo>
                  <a:pt x="670" y="580"/>
                </a:lnTo>
                <a:lnTo>
                  <a:pt x="657" y="570"/>
                </a:lnTo>
                <a:lnTo>
                  <a:pt x="647" y="557"/>
                </a:lnTo>
                <a:lnTo>
                  <a:pt x="645" y="553"/>
                </a:lnTo>
                <a:lnTo>
                  <a:pt x="643" y="551"/>
                </a:lnTo>
                <a:lnTo>
                  <a:pt x="641" y="547"/>
                </a:lnTo>
                <a:lnTo>
                  <a:pt x="639" y="547"/>
                </a:lnTo>
                <a:lnTo>
                  <a:pt x="639" y="545"/>
                </a:lnTo>
                <a:lnTo>
                  <a:pt x="638" y="543"/>
                </a:lnTo>
                <a:lnTo>
                  <a:pt x="636" y="541"/>
                </a:lnTo>
                <a:lnTo>
                  <a:pt x="636" y="539"/>
                </a:lnTo>
                <a:lnTo>
                  <a:pt x="632" y="538"/>
                </a:lnTo>
                <a:lnTo>
                  <a:pt x="630" y="536"/>
                </a:lnTo>
                <a:lnTo>
                  <a:pt x="626" y="532"/>
                </a:lnTo>
                <a:lnTo>
                  <a:pt x="624" y="530"/>
                </a:lnTo>
                <a:lnTo>
                  <a:pt x="620" y="530"/>
                </a:lnTo>
                <a:lnTo>
                  <a:pt x="614" y="526"/>
                </a:lnTo>
                <a:lnTo>
                  <a:pt x="613" y="526"/>
                </a:lnTo>
                <a:lnTo>
                  <a:pt x="607" y="522"/>
                </a:lnTo>
                <a:lnTo>
                  <a:pt x="599" y="520"/>
                </a:lnTo>
                <a:lnTo>
                  <a:pt x="595" y="516"/>
                </a:lnTo>
                <a:lnTo>
                  <a:pt x="593" y="516"/>
                </a:lnTo>
                <a:lnTo>
                  <a:pt x="591" y="515"/>
                </a:lnTo>
                <a:lnTo>
                  <a:pt x="590" y="515"/>
                </a:lnTo>
                <a:lnTo>
                  <a:pt x="588" y="513"/>
                </a:lnTo>
                <a:lnTo>
                  <a:pt x="582" y="503"/>
                </a:lnTo>
                <a:lnTo>
                  <a:pt x="580" y="503"/>
                </a:lnTo>
                <a:lnTo>
                  <a:pt x="578" y="501"/>
                </a:lnTo>
                <a:lnTo>
                  <a:pt x="574" y="495"/>
                </a:lnTo>
                <a:lnTo>
                  <a:pt x="563" y="476"/>
                </a:lnTo>
                <a:lnTo>
                  <a:pt x="559" y="470"/>
                </a:lnTo>
                <a:lnTo>
                  <a:pt x="557" y="468"/>
                </a:lnTo>
                <a:lnTo>
                  <a:pt x="555" y="465"/>
                </a:lnTo>
                <a:lnTo>
                  <a:pt x="549" y="461"/>
                </a:lnTo>
                <a:lnTo>
                  <a:pt x="549" y="459"/>
                </a:lnTo>
                <a:lnTo>
                  <a:pt x="547" y="459"/>
                </a:lnTo>
                <a:lnTo>
                  <a:pt x="547" y="457"/>
                </a:lnTo>
                <a:lnTo>
                  <a:pt x="545" y="455"/>
                </a:lnTo>
                <a:lnTo>
                  <a:pt x="545" y="453"/>
                </a:lnTo>
                <a:lnTo>
                  <a:pt x="543" y="453"/>
                </a:lnTo>
                <a:lnTo>
                  <a:pt x="543" y="451"/>
                </a:lnTo>
                <a:lnTo>
                  <a:pt x="543" y="449"/>
                </a:lnTo>
                <a:lnTo>
                  <a:pt x="541" y="449"/>
                </a:lnTo>
                <a:lnTo>
                  <a:pt x="541" y="447"/>
                </a:lnTo>
                <a:lnTo>
                  <a:pt x="541" y="445"/>
                </a:lnTo>
                <a:lnTo>
                  <a:pt x="540" y="445"/>
                </a:lnTo>
                <a:lnTo>
                  <a:pt x="540" y="443"/>
                </a:lnTo>
                <a:lnTo>
                  <a:pt x="540" y="442"/>
                </a:lnTo>
                <a:lnTo>
                  <a:pt x="540" y="440"/>
                </a:lnTo>
                <a:lnTo>
                  <a:pt x="538" y="440"/>
                </a:lnTo>
                <a:lnTo>
                  <a:pt x="536" y="440"/>
                </a:lnTo>
                <a:lnTo>
                  <a:pt x="534" y="440"/>
                </a:lnTo>
                <a:lnTo>
                  <a:pt x="530" y="440"/>
                </a:lnTo>
                <a:lnTo>
                  <a:pt x="526" y="440"/>
                </a:lnTo>
                <a:lnTo>
                  <a:pt x="522" y="440"/>
                </a:lnTo>
                <a:lnTo>
                  <a:pt x="520" y="440"/>
                </a:lnTo>
                <a:lnTo>
                  <a:pt x="520" y="442"/>
                </a:lnTo>
                <a:lnTo>
                  <a:pt x="518" y="442"/>
                </a:lnTo>
                <a:lnTo>
                  <a:pt x="517" y="445"/>
                </a:lnTo>
                <a:lnTo>
                  <a:pt x="517" y="447"/>
                </a:lnTo>
                <a:lnTo>
                  <a:pt x="515" y="447"/>
                </a:lnTo>
                <a:lnTo>
                  <a:pt x="513" y="449"/>
                </a:lnTo>
                <a:lnTo>
                  <a:pt x="505" y="451"/>
                </a:lnTo>
                <a:lnTo>
                  <a:pt x="505" y="449"/>
                </a:lnTo>
                <a:lnTo>
                  <a:pt x="503" y="449"/>
                </a:lnTo>
                <a:lnTo>
                  <a:pt x="499" y="449"/>
                </a:lnTo>
                <a:lnTo>
                  <a:pt x="499" y="447"/>
                </a:lnTo>
                <a:lnTo>
                  <a:pt x="497" y="447"/>
                </a:lnTo>
                <a:lnTo>
                  <a:pt x="495" y="447"/>
                </a:lnTo>
                <a:lnTo>
                  <a:pt x="482" y="455"/>
                </a:lnTo>
                <a:lnTo>
                  <a:pt x="480" y="457"/>
                </a:lnTo>
                <a:lnTo>
                  <a:pt x="476" y="457"/>
                </a:lnTo>
                <a:lnTo>
                  <a:pt x="476" y="459"/>
                </a:lnTo>
                <a:lnTo>
                  <a:pt x="474" y="459"/>
                </a:lnTo>
                <a:lnTo>
                  <a:pt x="472" y="461"/>
                </a:lnTo>
                <a:lnTo>
                  <a:pt x="470" y="461"/>
                </a:lnTo>
                <a:lnTo>
                  <a:pt x="465" y="465"/>
                </a:lnTo>
                <a:lnTo>
                  <a:pt x="463" y="465"/>
                </a:lnTo>
                <a:lnTo>
                  <a:pt x="459" y="467"/>
                </a:lnTo>
                <a:lnTo>
                  <a:pt x="457" y="468"/>
                </a:lnTo>
                <a:lnTo>
                  <a:pt x="451" y="470"/>
                </a:lnTo>
                <a:lnTo>
                  <a:pt x="438" y="478"/>
                </a:lnTo>
                <a:lnTo>
                  <a:pt x="417" y="488"/>
                </a:lnTo>
                <a:lnTo>
                  <a:pt x="415" y="488"/>
                </a:lnTo>
                <a:lnTo>
                  <a:pt x="415" y="490"/>
                </a:lnTo>
                <a:lnTo>
                  <a:pt x="413" y="490"/>
                </a:lnTo>
                <a:lnTo>
                  <a:pt x="411" y="490"/>
                </a:lnTo>
                <a:lnTo>
                  <a:pt x="411" y="488"/>
                </a:lnTo>
                <a:lnTo>
                  <a:pt x="409" y="488"/>
                </a:lnTo>
                <a:lnTo>
                  <a:pt x="407" y="488"/>
                </a:lnTo>
                <a:lnTo>
                  <a:pt x="407" y="490"/>
                </a:lnTo>
                <a:lnTo>
                  <a:pt x="407" y="488"/>
                </a:lnTo>
                <a:lnTo>
                  <a:pt x="407" y="484"/>
                </a:lnTo>
                <a:lnTo>
                  <a:pt x="407" y="478"/>
                </a:lnTo>
                <a:lnTo>
                  <a:pt x="407" y="476"/>
                </a:lnTo>
                <a:lnTo>
                  <a:pt x="407" y="472"/>
                </a:lnTo>
                <a:lnTo>
                  <a:pt x="407" y="467"/>
                </a:lnTo>
                <a:lnTo>
                  <a:pt x="407" y="465"/>
                </a:lnTo>
                <a:lnTo>
                  <a:pt x="407" y="449"/>
                </a:lnTo>
                <a:lnTo>
                  <a:pt x="405" y="449"/>
                </a:lnTo>
                <a:lnTo>
                  <a:pt x="403" y="449"/>
                </a:lnTo>
                <a:lnTo>
                  <a:pt x="401" y="449"/>
                </a:lnTo>
                <a:lnTo>
                  <a:pt x="399" y="449"/>
                </a:lnTo>
                <a:lnTo>
                  <a:pt x="397" y="449"/>
                </a:lnTo>
                <a:lnTo>
                  <a:pt x="396" y="449"/>
                </a:lnTo>
                <a:lnTo>
                  <a:pt x="394" y="449"/>
                </a:lnTo>
                <a:lnTo>
                  <a:pt x="392" y="449"/>
                </a:lnTo>
                <a:lnTo>
                  <a:pt x="390" y="449"/>
                </a:lnTo>
                <a:lnTo>
                  <a:pt x="388" y="449"/>
                </a:lnTo>
                <a:lnTo>
                  <a:pt x="386" y="449"/>
                </a:lnTo>
                <a:lnTo>
                  <a:pt x="384" y="449"/>
                </a:lnTo>
                <a:lnTo>
                  <a:pt x="382" y="449"/>
                </a:lnTo>
                <a:lnTo>
                  <a:pt x="380" y="449"/>
                </a:lnTo>
                <a:lnTo>
                  <a:pt x="378" y="449"/>
                </a:lnTo>
                <a:lnTo>
                  <a:pt x="376" y="449"/>
                </a:lnTo>
                <a:lnTo>
                  <a:pt x="374" y="449"/>
                </a:lnTo>
                <a:lnTo>
                  <a:pt x="373" y="449"/>
                </a:lnTo>
                <a:lnTo>
                  <a:pt x="371" y="449"/>
                </a:lnTo>
                <a:lnTo>
                  <a:pt x="369" y="449"/>
                </a:lnTo>
                <a:lnTo>
                  <a:pt x="367" y="449"/>
                </a:lnTo>
                <a:lnTo>
                  <a:pt x="365" y="449"/>
                </a:lnTo>
                <a:lnTo>
                  <a:pt x="363" y="449"/>
                </a:lnTo>
                <a:lnTo>
                  <a:pt x="361" y="449"/>
                </a:lnTo>
                <a:lnTo>
                  <a:pt x="359" y="449"/>
                </a:lnTo>
                <a:lnTo>
                  <a:pt x="357" y="449"/>
                </a:lnTo>
                <a:lnTo>
                  <a:pt x="355" y="449"/>
                </a:lnTo>
                <a:lnTo>
                  <a:pt x="353" y="449"/>
                </a:lnTo>
                <a:lnTo>
                  <a:pt x="353" y="447"/>
                </a:lnTo>
                <a:lnTo>
                  <a:pt x="351" y="447"/>
                </a:lnTo>
                <a:lnTo>
                  <a:pt x="349" y="445"/>
                </a:lnTo>
                <a:lnTo>
                  <a:pt x="346" y="443"/>
                </a:lnTo>
                <a:lnTo>
                  <a:pt x="303" y="413"/>
                </a:lnTo>
                <a:lnTo>
                  <a:pt x="301" y="411"/>
                </a:lnTo>
                <a:lnTo>
                  <a:pt x="300" y="411"/>
                </a:lnTo>
                <a:lnTo>
                  <a:pt x="263" y="386"/>
                </a:lnTo>
                <a:lnTo>
                  <a:pt x="236" y="367"/>
                </a:lnTo>
                <a:lnTo>
                  <a:pt x="234" y="365"/>
                </a:lnTo>
                <a:lnTo>
                  <a:pt x="232" y="365"/>
                </a:lnTo>
                <a:lnTo>
                  <a:pt x="232" y="363"/>
                </a:lnTo>
                <a:lnTo>
                  <a:pt x="219" y="355"/>
                </a:lnTo>
                <a:lnTo>
                  <a:pt x="204" y="346"/>
                </a:lnTo>
                <a:lnTo>
                  <a:pt x="202" y="344"/>
                </a:lnTo>
                <a:lnTo>
                  <a:pt x="161" y="315"/>
                </a:lnTo>
                <a:lnTo>
                  <a:pt x="157" y="313"/>
                </a:lnTo>
                <a:lnTo>
                  <a:pt x="127" y="292"/>
                </a:lnTo>
                <a:lnTo>
                  <a:pt x="125" y="290"/>
                </a:lnTo>
                <a:lnTo>
                  <a:pt x="121" y="288"/>
                </a:lnTo>
                <a:lnTo>
                  <a:pt x="67" y="250"/>
                </a:lnTo>
                <a:lnTo>
                  <a:pt x="33" y="227"/>
                </a:lnTo>
                <a:lnTo>
                  <a:pt x="2" y="204"/>
                </a:lnTo>
                <a:lnTo>
                  <a:pt x="0" y="204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5"/>
                </a:lnTo>
                <a:lnTo>
                  <a:pt x="2" y="163"/>
                </a:lnTo>
                <a:lnTo>
                  <a:pt x="2" y="156"/>
                </a:lnTo>
                <a:lnTo>
                  <a:pt x="2" y="152"/>
                </a:lnTo>
                <a:lnTo>
                  <a:pt x="2" y="148"/>
                </a:lnTo>
                <a:lnTo>
                  <a:pt x="2" y="140"/>
                </a:lnTo>
                <a:lnTo>
                  <a:pt x="2" y="131"/>
                </a:lnTo>
                <a:lnTo>
                  <a:pt x="2" y="117"/>
                </a:lnTo>
                <a:lnTo>
                  <a:pt x="4" y="88"/>
                </a:lnTo>
                <a:lnTo>
                  <a:pt x="4" y="69"/>
                </a:lnTo>
                <a:lnTo>
                  <a:pt x="15" y="61"/>
                </a:lnTo>
                <a:lnTo>
                  <a:pt x="35" y="48"/>
                </a:lnTo>
                <a:lnTo>
                  <a:pt x="40" y="46"/>
                </a:lnTo>
                <a:lnTo>
                  <a:pt x="42" y="42"/>
                </a:lnTo>
                <a:lnTo>
                  <a:pt x="48" y="40"/>
                </a:lnTo>
                <a:lnTo>
                  <a:pt x="48" y="38"/>
                </a:lnTo>
                <a:lnTo>
                  <a:pt x="50" y="38"/>
                </a:lnTo>
                <a:lnTo>
                  <a:pt x="52" y="38"/>
                </a:lnTo>
                <a:lnTo>
                  <a:pt x="54" y="36"/>
                </a:lnTo>
                <a:lnTo>
                  <a:pt x="56" y="36"/>
                </a:lnTo>
                <a:lnTo>
                  <a:pt x="58" y="35"/>
                </a:lnTo>
                <a:lnTo>
                  <a:pt x="59" y="35"/>
                </a:lnTo>
                <a:lnTo>
                  <a:pt x="61" y="35"/>
                </a:lnTo>
                <a:lnTo>
                  <a:pt x="63" y="35"/>
                </a:lnTo>
                <a:lnTo>
                  <a:pt x="131" y="25"/>
                </a:lnTo>
                <a:lnTo>
                  <a:pt x="132" y="25"/>
                </a:lnTo>
                <a:lnTo>
                  <a:pt x="134" y="25"/>
                </a:lnTo>
                <a:lnTo>
                  <a:pt x="138" y="25"/>
                </a:lnTo>
                <a:lnTo>
                  <a:pt x="140" y="25"/>
                </a:lnTo>
                <a:lnTo>
                  <a:pt x="142" y="25"/>
                </a:lnTo>
                <a:lnTo>
                  <a:pt x="144" y="25"/>
                </a:lnTo>
                <a:lnTo>
                  <a:pt x="146" y="25"/>
                </a:lnTo>
                <a:lnTo>
                  <a:pt x="150" y="27"/>
                </a:lnTo>
                <a:lnTo>
                  <a:pt x="152" y="27"/>
                </a:lnTo>
                <a:lnTo>
                  <a:pt x="154" y="27"/>
                </a:lnTo>
                <a:lnTo>
                  <a:pt x="157" y="29"/>
                </a:lnTo>
                <a:lnTo>
                  <a:pt x="163" y="29"/>
                </a:lnTo>
                <a:lnTo>
                  <a:pt x="165" y="31"/>
                </a:lnTo>
                <a:lnTo>
                  <a:pt x="169" y="31"/>
                </a:lnTo>
                <a:lnTo>
                  <a:pt x="173" y="31"/>
                </a:lnTo>
                <a:lnTo>
                  <a:pt x="177" y="31"/>
                </a:lnTo>
                <a:lnTo>
                  <a:pt x="184" y="31"/>
                </a:lnTo>
                <a:lnTo>
                  <a:pt x="202" y="31"/>
                </a:lnTo>
                <a:lnTo>
                  <a:pt x="221" y="31"/>
                </a:lnTo>
                <a:lnTo>
                  <a:pt x="294" y="21"/>
                </a:lnTo>
                <a:lnTo>
                  <a:pt x="336" y="15"/>
                </a:lnTo>
                <a:lnTo>
                  <a:pt x="338" y="15"/>
                </a:lnTo>
                <a:lnTo>
                  <a:pt x="340" y="15"/>
                </a:lnTo>
                <a:lnTo>
                  <a:pt x="342" y="15"/>
                </a:lnTo>
                <a:lnTo>
                  <a:pt x="351" y="19"/>
                </a:lnTo>
                <a:lnTo>
                  <a:pt x="353" y="21"/>
                </a:lnTo>
                <a:lnTo>
                  <a:pt x="355" y="23"/>
                </a:lnTo>
                <a:lnTo>
                  <a:pt x="357" y="23"/>
                </a:lnTo>
                <a:lnTo>
                  <a:pt x="359" y="25"/>
                </a:lnTo>
                <a:lnTo>
                  <a:pt x="359" y="27"/>
                </a:lnTo>
                <a:lnTo>
                  <a:pt x="361" y="27"/>
                </a:lnTo>
                <a:lnTo>
                  <a:pt x="369" y="35"/>
                </a:lnTo>
                <a:lnTo>
                  <a:pt x="373" y="38"/>
                </a:lnTo>
                <a:lnTo>
                  <a:pt x="373" y="40"/>
                </a:lnTo>
                <a:lnTo>
                  <a:pt x="374" y="40"/>
                </a:lnTo>
                <a:lnTo>
                  <a:pt x="378" y="42"/>
                </a:lnTo>
                <a:lnTo>
                  <a:pt x="380" y="44"/>
                </a:lnTo>
                <a:lnTo>
                  <a:pt x="382" y="44"/>
                </a:lnTo>
                <a:lnTo>
                  <a:pt x="403" y="52"/>
                </a:lnTo>
                <a:lnTo>
                  <a:pt x="430" y="61"/>
                </a:lnTo>
                <a:lnTo>
                  <a:pt x="434" y="61"/>
                </a:lnTo>
                <a:lnTo>
                  <a:pt x="442" y="65"/>
                </a:lnTo>
                <a:lnTo>
                  <a:pt x="449" y="67"/>
                </a:lnTo>
                <a:lnTo>
                  <a:pt x="453" y="69"/>
                </a:lnTo>
                <a:lnTo>
                  <a:pt x="457" y="69"/>
                </a:lnTo>
                <a:lnTo>
                  <a:pt x="463" y="71"/>
                </a:lnTo>
                <a:lnTo>
                  <a:pt x="467" y="71"/>
                </a:lnTo>
                <a:lnTo>
                  <a:pt x="474" y="73"/>
                </a:lnTo>
                <a:lnTo>
                  <a:pt x="476" y="73"/>
                </a:lnTo>
                <a:lnTo>
                  <a:pt x="486" y="73"/>
                </a:lnTo>
                <a:lnTo>
                  <a:pt x="495" y="73"/>
                </a:lnTo>
                <a:lnTo>
                  <a:pt x="497" y="73"/>
                </a:lnTo>
                <a:lnTo>
                  <a:pt x="499" y="73"/>
                </a:lnTo>
                <a:lnTo>
                  <a:pt x="505" y="73"/>
                </a:lnTo>
                <a:lnTo>
                  <a:pt x="513" y="71"/>
                </a:lnTo>
                <a:lnTo>
                  <a:pt x="517" y="69"/>
                </a:lnTo>
                <a:lnTo>
                  <a:pt x="522" y="69"/>
                </a:lnTo>
                <a:lnTo>
                  <a:pt x="532" y="65"/>
                </a:lnTo>
                <a:lnTo>
                  <a:pt x="534" y="63"/>
                </a:lnTo>
                <a:lnTo>
                  <a:pt x="536" y="63"/>
                </a:lnTo>
                <a:lnTo>
                  <a:pt x="541" y="61"/>
                </a:lnTo>
                <a:lnTo>
                  <a:pt x="547" y="58"/>
                </a:lnTo>
                <a:lnTo>
                  <a:pt x="555" y="56"/>
                </a:lnTo>
                <a:lnTo>
                  <a:pt x="561" y="54"/>
                </a:lnTo>
                <a:lnTo>
                  <a:pt x="563" y="54"/>
                </a:lnTo>
                <a:lnTo>
                  <a:pt x="578" y="52"/>
                </a:lnTo>
                <a:lnTo>
                  <a:pt x="580" y="52"/>
                </a:lnTo>
                <a:lnTo>
                  <a:pt x="580" y="50"/>
                </a:lnTo>
                <a:lnTo>
                  <a:pt x="582" y="50"/>
                </a:lnTo>
                <a:lnTo>
                  <a:pt x="586" y="48"/>
                </a:lnTo>
                <a:lnTo>
                  <a:pt x="591" y="48"/>
                </a:lnTo>
                <a:lnTo>
                  <a:pt x="597" y="48"/>
                </a:lnTo>
                <a:lnTo>
                  <a:pt x="605" y="48"/>
                </a:lnTo>
                <a:lnTo>
                  <a:pt x="611" y="50"/>
                </a:lnTo>
                <a:lnTo>
                  <a:pt x="614" y="52"/>
                </a:lnTo>
                <a:lnTo>
                  <a:pt x="624" y="54"/>
                </a:lnTo>
                <a:lnTo>
                  <a:pt x="636" y="58"/>
                </a:lnTo>
                <a:lnTo>
                  <a:pt x="641" y="61"/>
                </a:lnTo>
                <a:lnTo>
                  <a:pt x="643" y="61"/>
                </a:lnTo>
                <a:lnTo>
                  <a:pt x="647" y="63"/>
                </a:lnTo>
                <a:lnTo>
                  <a:pt x="649" y="65"/>
                </a:lnTo>
                <a:lnTo>
                  <a:pt x="653" y="65"/>
                </a:lnTo>
                <a:lnTo>
                  <a:pt x="655" y="65"/>
                </a:lnTo>
                <a:lnTo>
                  <a:pt x="657" y="65"/>
                </a:lnTo>
                <a:lnTo>
                  <a:pt x="670" y="67"/>
                </a:lnTo>
                <a:lnTo>
                  <a:pt x="672" y="67"/>
                </a:lnTo>
                <a:lnTo>
                  <a:pt x="678" y="65"/>
                </a:lnTo>
                <a:lnTo>
                  <a:pt x="684" y="61"/>
                </a:lnTo>
                <a:lnTo>
                  <a:pt x="686" y="61"/>
                </a:lnTo>
                <a:lnTo>
                  <a:pt x="686" y="60"/>
                </a:lnTo>
                <a:lnTo>
                  <a:pt x="687" y="58"/>
                </a:lnTo>
                <a:lnTo>
                  <a:pt x="689" y="58"/>
                </a:lnTo>
                <a:lnTo>
                  <a:pt x="689" y="56"/>
                </a:lnTo>
                <a:lnTo>
                  <a:pt x="691" y="54"/>
                </a:lnTo>
                <a:lnTo>
                  <a:pt x="693" y="52"/>
                </a:lnTo>
                <a:lnTo>
                  <a:pt x="693" y="50"/>
                </a:lnTo>
                <a:lnTo>
                  <a:pt x="695" y="48"/>
                </a:lnTo>
                <a:lnTo>
                  <a:pt x="695" y="46"/>
                </a:lnTo>
                <a:lnTo>
                  <a:pt x="695" y="44"/>
                </a:lnTo>
                <a:lnTo>
                  <a:pt x="697" y="44"/>
                </a:lnTo>
                <a:lnTo>
                  <a:pt x="697" y="42"/>
                </a:lnTo>
                <a:lnTo>
                  <a:pt x="695" y="40"/>
                </a:lnTo>
                <a:lnTo>
                  <a:pt x="695" y="38"/>
                </a:lnTo>
                <a:lnTo>
                  <a:pt x="695" y="36"/>
                </a:lnTo>
                <a:lnTo>
                  <a:pt x="693" y="35"/>
                </a:lnTo>
                <a:lnTo>
                  <a:pt x="693" y="33"/>
                </a:lnTo>
                <a:lnTo>
                  <a:pt x="691" y="31"/>
                </a:lnTo>
                <a:lnTo>
                  <a:pt x="691" y="29"/>
                </a:lnTo>
                <a:lnTo>
                  <a:pt x="689" y="19"/>
                </a:lnTo>
                <a:lnTo>
                  <a:pt x="689" y="17"/>
                </a:lnTo>
                <a:lnTo>
                  <a:pt x="689" y="15"/>
                </a:lnTo>
                <a:lnTo>
                  <a:pt x="689" y="13"/>
                </a:lnTo>
                <a:lnTo>
                  <a:pt x="691" y="13"/>
                </a:lnTo>
                <a:lnTo>
                  <a:pt x="691" y="12"/>
                </a:lnTo>
                <a:lnTo>
                  <a:pt x="691" y="10"/>
                </a:lnTo>
                <a:lnTo>
                  <a:pt x="691" y="8"/>
                </a:lnTo>
                <a:lnTo>
                  <a:pt x="693" y="8"/>
                </a:lnTo>
                <a:lnTo>
                  <a:pt x="693" y="6"/>
                </a:lnTo>
                <a:lnTo>
                  <a:pt x="695" y="4"/>
                </a:lnTo>
                <a:lnTo>
                  <a:pt x="697" y="2"/>
                </a:lnTo>
                <a:lnTo>
                  <a:pt x="699" y="2"/>
                </a:lnTo>
                <a:lnTo>
                  <a:pt x="699" y="0"/>
                </a:lnTo>
                <a:lnTo>
                  <a:pt x="701" y="0"/>
                </a:lnTo>
                <a:lnTo>
                  <a:pt x="703" y="0"/>
                </a:lnTo>
                <a:lnTo>
                  <a:pt x="705" y="0"/>
                </a:lnTo>
                <a:lnTo>
                  <a:pt x="707" y="2"/>
                </a:lnTo>
                <a:lnTo>
                  <a:pt x="709" y="4"/>
                </a:lnTo>
                <a:lnTo>
                  <a:pt x="709" y="6"/>
                </a:lnTo>
                <a:lnTo>
                  <a:pt x="710" y="6"/>
                </a:lnTo>
                <a:lnTo>
                  <a:pt x="710" y="8"/>
                </a:lnTo>
                <a:lnTo>
                  <a:pt x="710" y="10"/>
                </a:lnTo>
                <a:lnTo>
                  <a:pt x="710" y="12"/>
                </a:lnTo>
                <a:lnTo>
                  <a:pt x="710" y="13"/>
                </a:lnTo>
                <a:lnTo>
                  <a:pt x="710" y="15"/>
                </a:lnTo>
                <a:lnTo>
                  <a:pt x="709" y="15"/>
                </a:lnTo>
                <a:lnTo>
                  <a:pt x="709" y="17"/>
                </a:lnTo>
                <a:lnTo>
                  <a:pt x="707" y="19"/>
                </a:lnTo>
                <a:lnTo>
                  <a:pt x="707" y="21"/>
                </a:lnTo>
                <a:lnTo>
                  <a:pt x="707" y="23"/>
                </a:lnTo>
                <a:lnTo>
                  <a:pt x="707" y="25"/>
                </a:lnTo>
                <a:lnTo>
                  <a:pt x="707" y="27"/>
                </a:lnTo>
                <a:lnTo>
                  <a:pt x="709" y="29"/>
                </a:lnTo>
                <a:lnTo>
                  <a:pt x="709" y="31"/>
                </a:lnTo>
                <a:lnTo>
                  <a:pt x="710" y="31"/>
                </a:lnTo>
                <a:lnTo>
                  <a:pt x="710" y="33"/>
                </a:lnTo>
                <a:lnTo>
                  <a:pt x="712" y="33"/>
                </a:lnTo>
                <a:lnTo>
                  <a:pt x="714" y="35"/>
                </a:lnTo>
                <a:lnTo>
                  <a:pt x="716" y="35"/>
                </a:lnTo>
                <a:lnTo>
                  <a:pt x="718" y="35"/>
                </a:lnTo>
                <a:lnTo>
                  <a:pt x="720" y="35"/>
                </a:lnTo>
                <a:lnTo>
                  <a:pt x="722" y="35"/>
                </a:lnTo>
                <a:lnTo>
                  <a:pt x="724" y="35"/>
                </a:lnTo>
                <a:lnTo>
                  <a:pt x="726" y="35"/>
                </a:lnTo>
                <a:lnTo>
                  <a:pt x="728" y="35"/>
                </a:lnTo>
                <a:lnTo>
                  <a:pt x="730" y="36"/>
                </a:lnTo>
                <a:lnTo>
                  <a:pt x="732" y="36"/>
                </a:lnTo>
                <a:lnTo>
                  <a:pt x="732" y="38"/>
                </a:lnTo>
                <a:lnTo>
                  <a:pt x="734" y="38"/>
                </a:lnTo>
                <a:lnTo>
                  <a:pt x="734" y="40"/>
                </a:lnTo>
                <a:lnTo>
                  <a:pt x="735" y="42"/>
                </a:lnTo>
                <a:lnTo>
                  <a:pt x="735" y="44"/>
                </a:lnTo>
                <a:lnTo>
                  <a:pt x="735" y="46"/>
                </a:lnTo>
                <a:lnTo>
                  <a:pt x="735" y="48"/>
                </a:lnTo>
                <a:lnTo>
                  <a:pt x="737" y="50"/>
                </a:lnTo>
                <a:lnTo>
                  <a:pt x="737" y="52"/>
                </a:lnTo>
                <a:lnTo>
                  <a:pt x="737" y="54"/>
                </a:lnTo>
                <a:lnTo>
                  <a:pt x="739" y="54"/>
                </a:lnTo>
                <a:lnTo>
                  <a:pt x="739" y="56"/>
                </a:lnTo>
                <a:lnTo>
                  <a:pt x="741" y="56"/>
                </a:lnTo>
                <a:lnTo>
                  <a:pt x="743" y="60"/>
                </a:lnTo>
                <a:lnTo>
                  <a:pt x="745" y="60"/>
                </a:lnTo>
                <a:lnTo>
                  <a:pt x="749" y="61"/>
                </a:lnTo>
                <a:lnTo>
                  <a:pt x="751" y="61"/>
                </a:lnTo>
                <a:lnTo>
                  <a:pt x="753" y="61"/>
                </a:lnTo>
                <a:lnTo>
                  <a:pt x="757" y="61"/>
                </a:lnTo>
                <a:lnTo>
                  <a:pt x="758" y="61"/>
                </a:lnTo>
                <a:lnTo>
                  <a:pt x="762" y="61"/>
                </a:lnTo>
                <a:lnTo>
                  <a:pt x="764" y="61"/>
                </a:lnTo>
                <a:lnTo>
                  <a:pt x="766" y="61"/>
                </a:lnTo>
                <a:lnTo>
                  <a:pt x="768" y="63"/>
                </a:lnTo>
                <a:lnTo>
                  <a:pt x="770" y="63"/>
                </a:lnTo>
                <a:lnTo>
                  <a:pt x="770" y="65"/>
                </a:lnTo>
                <a:lnTo>
                  <a:pt x="770" y="67"/>
                </a:lnTo>
                <a:lnTo>
                  <a:pt x="770" y="69"/>
                </a:lnTo>
                <a:lnTo>
                  <a:pt x="770" y="71"/>
                </a:lnTo>
                <a:lnTo>
                  <a:pt x="770" y="73"/>
                </a:lnTo>
                <a:lnTo>
                  <a:pt x="770" y="75"/>
                </a:lnTo>
                <a:lnTo>
                  <a:pt x="772" y="75"/>
                </a:lnTo>
                <a:lnTo>
                  <a:pt x="772" y="77"/>
                </a:lnTo>
                <a:lnTo>
                  <a:pt x="774" y="77"/>
                </a:lnTo>
                <a:lnTo>
                  <a:pt x="776" y="77"/>
                </a:lnTo>
                <a:lnTo>
                  <a:pt x="780" y="79"/>
                </a:lnTo>
                <a:lnTo>
                  <a:pt x="791" y="79"/>
                </a:lnTo>
                <a:lnTo>
                  <a:pt x="793" y="81"/>
                </a:lnTo>
                <a:lnTo>
                  <a:pt x="793" y="83"/>
                </a:lnTo>
                <a:lnTo>
                  <a:pt x="791" y="88"/>
                </a:lnTo>
                <a:lnTo>
                  <a:pt x="789" y="90"/>
                </a:lnTo>
                <a:lnTo>
                  <a:pt x="789" y="92"/>
                </a:lnTo>
                <a:lnTo>
                  <a:pt x="789" y="94"/>
                </a:lnTo>
                <a:lnTo>
                  <a:pt x="789" y="96"/>
                </a:lnTo>
                <a:lnTo>
                  <a:pt x="789" y="98"/>
                </a:lnTo>
                <a:lnTo>
                  <a:pt x="789" y="100"/>
                </a:lnTo>
                <a:lnTo>
                  <a:pt x="789" y="102"/>
                </a:lnTo>
                <a:lnTo>
                  <a:pt x="789" y="104"/>
                </a:lnTo>
                <a:lnTo>
                  <a:pt x="789" y="106"/>
                </a:lnTo>
                <a:lnTo>
                  <a:pt x="789" y="108"/>
                </a:lnTo>
                <a:lnTo>
                  <a:pt x="787" y="108"/>
                </a:lnTo>
                <a:lnTo>
                  <a:pt x="787" y="109"/>
                </a:lnTo>
                <a:lnTo>
                  <a:pt x="787" y="111"/>
                </a:lnTo>
                <a:lnTo>
                  <a:pt x="785" y="111"/>
                </a:lnTo>
                <a:lnTo>
                  <a:pt x="785" y="113"/>
                </a:lnTo>
                <a:lnTo>
                  <a:pt x="785" y="115"/>
                </a:lnTo>
                <a:lnTo>
                  <a:pt x="783" y="115"/>
                </a:lnTo>
                <a:lnTo>
                  <a:pt x="783" y="117"/>
                </a:lnTo>
                <a:lnTo>
                  <a:pt x="783" y="119"/>
                </a:lnTo>
                <a:lnTo>
                  <a:pt x="783" y="123"/>
                </a:lnTo>
                <a:lnTo>
                  <a:pt x="783" y="125"/>
                </a:lnTo>
                <a:lnTo>
                  <a:pt x="785" y="125"/>
                </a:lnTo>
                <a:lnTo>
                  <a:pt x="787" y="125"/>
                </a:lnTo>
                <a:lnTo>
                  <a:pt x="789" y="125"/>
                </a:lnTo>
                <a:lnTo>
                  <a:pt x="791" y="123"/>
                </a:lnTo>
                <a:lnTo>
                  <a:pt x="793" y="123"/>
                </a:lnTo>
                <a:lnTo>
                  <a:pt x="795" y="121"/>
                </a:lnTo>
                <a:lnTo>
                  <a:pt x="797" y="119"/>
                </a:lnTo>
                <a:lnTo>
                  <a:pt x="797" y="117"/>
                </a:lnTo>
                <a:lnTo>
                  <a:pt x="799" y="117"/>
                </a:lnTo>
                <a:lnTo>
                  <a:pt x="799" y="115"/>
                </a:lnTo>
                <a:lnTo>
                  <a:pt x="801" y="115"/>
                </a:lnTo>
                <a:lnTo>
                  <a:pt x="803" y="113"/>
                </a:lnTo>
                <a:lnTo>
                  <a:pt x="806" y="111"/>
                </a:lnTo>
                <a:lnTo>
                  <a:pt x="808" y="109"/>
                </a:lnTo>
                <a:lnTo>
                  <a:pt x="810" y="109"/>
                </a:lnTo>
                <a:lnTo>
                  <a:pt x="812" y="109"/>
                </a:lnTo>
                <a:lnTo>
                  <a:pt x="814" y="109"/>
                </a:lnTo>
                <a:lnTo>
                  <a:pt x="816" y="109"/>
                </a:lnTo>
                <a:lnTo>
                  <a:pt x="816" y="111"/>
                </a:lnTo>
                <a:lnTo>
                  <a:pt x="816" y="113"/>
                </a:lnTo>
                <a:lnTo>
                  <a:pt x="818" y="113"/>
                </a:lnTo>
                <a:lnTo>
                  <a:pt x="818" y="115"/>
                </a:lnTo>
                <a:lnTo>
                  <a:pt x="818" y="117"/>
                </a:lnTo>
                <a:lnTo>
                  <a:pt x="818" y="119"/>
                </a:lnTo>
                <a:lnTo>
                  <a:pt x="818" y="121"/>
                </a:lnTo>
                <a:lnTo>
                  <a:pt x="820" y="121"/>
                </a:lnTo>
                <a:lnTo>
                  <a:pt x="820" y="123"/>
                </a:lnTo>
                <a:lnTo>
                  <a:pt x="822" y="125"/>
                </a:lnTo>
                <a:lnTo>
                  <a:pt x="824" y="125"/>
                </a:lnTo>
                <a:lnTo>
                  <a:pt x="824" y="127"/>
                </a:lnTo>
                <a:lnTo>
                  <a:pt x="826" y="127"/>
                </a:lnTo>
                <a:lnTo>
                  <a:pt x="828" y="127"/>
                </a:lnTo>
                <a:lnTo>
                  <a:pt x="830" y="127"/>
                </a:lnTo>
                <a:lnTo>
                  <a:pt x="831" y="129"/>
                </a:lnTo>
                <a:lnTo>
                  <a:pt x="833" y="129"/>
                </a:lnTo>
                <a:lnTo>
                  <a:pt x="833" y="131"/>
                </a:lnTo>
                <a:lnTo>
                  <a:pt x="835" y="131"/>
                </a:lnTo>
                <a:lnTo>
                  <a:pt x="837" y="131"/>
                </a:lnTo>
                <a:lnTo>
                  <a:pt x="839" y="131"/>
                </a:lnTo>
                <a:lnTo>
                  <a:pt x="841" y="131"/>
                </a:lnTo>
                <a:lnTo>
                  <a:pt x="841" y="132"/>
                </a:lnTo>
                <a:lnTo>
                  <a:pt x="843" y="132"/>
                </a:lnTo>
                <a:lnTo>
                  <a:pt x="843" y="134"/>
                </a:lnTo>
                <a:lnTo>
                  <a:pt x="843" y="136"/>
                </a:lnTo>
                <a:lnTo>
                  <a:pt x="841" y="140"/>
                </a:lnTo>
                <a:lnTo>
                  <a:pt x="839" y="140"/>
                </a:lnTo>
                <a:lnTo>
                  <a:pt x="837" y="140"/>
                </a:lnTo>
                <a:lnTo>
                  <a:pt x="833" y="142"/>
                </a:lnTo>
                <a:lnTo>
                  <a:pt x="831" y="142"/>
                </a:lnTo>
                <a:lnTo>
                  <a:pt x="830" y="142"/>
                </a:lnTo>
                <a:lnTo>
                  <a:pt x="828" y="144"/>
                </a:lnTo>
                <a:lnTo>
                  <a:pt x="826" y="142"/>
                </a:lnTo>
                <a:lnTo>
                  <a:pt x="824" y="142"/>
                </a:lnTo>
                <a:lnTo>
                  <a:pt x="820" y="142"/>
                </a:lnTo>
                <a:lnTo>
                  <a:pt x="820" y="144"/>
                </a:lnTo>
                <a:lnTo>
                  <a:pt x="818" y="146"/>
                </a:lnTo>
                <a:lnTo>
                  <a:pt x="820" y="148"/>
                </a:lnTo>
                <a:lnTo>
                  <a:pt x="822" y="154"/>
                </a:lnTo>
                <a:lnTo>
                  <a:pt x="822" y="156"/>
                </a:lnTo>
                <a:lnTo>
                  <a:pt x="824" y="156"/>
                </a:lnTo>
                <a:lnTo>
                  <a:pt x="824" y="157"/>
                </a:lnTo>
                <a:lnTo>
                  <a:pt x="826" y="161"/>
                </a:lnTo>
                <a:lnTo>
                  <a:pt x="826" y="163"/>
                </a:lnTo>
                <a:lnTo>
                  <a:pt x="828" y="163"/>
                </a:lnTo>
                <a:lnTo>
                  <a:pt x="828" y="161"/>
                </a:lnTo>
                <a:lnTo>
                  <a:pt x="830" y="161"/>
                </a:lnTo>
                <a:lnTo>
                  <a:pt x="831" y="161"/>
                </a:lnTo>
                <a:lnTo>
                  <a:pt x="831" y="159"/>
                </a:lnTo>
                <a:lnTo>
                  <a:pt x="833" y="159"/>
                </a:lnTo>
                <a:lnTo>
                  <a:pt x="835" y="159"/>
                </a:lnTo>
                <a:lnTo>
                  <a:pt x="837" y="159"/>
                </a:lnTo>
                <a:lnTo>
                  <a:pt x="837" y="157"/>
                </a:lnTo>
                <a:lnTo>
                  <a:pt x="839" y="157"/>
                </a:lnTo>
                <a:lnTo>
                  <a:pt x="839" y="156"/>
                </a:lnTo>
                <a:lnTo>
                  <a:pt x="841" y="156"/>
                </a:lnTo>
                <a:lnTo>
                  <a:pt x="843" y="157"/>
                </a:lnTo>
                <a:lnTo>
                  <a:pt x="845" y="161"/>
                </a:lnTo>
                <a:lnTo>
                  <a:pt x="847" y="163"/>
                </a:lnTo>
                <a:lnTo>
                  <a:pt x="847" y="165"/>
                </a:lnTo>
                <a:lnTo>
                  <a:pt x="849" y="165"/>
                </a:lnTo>
                <a:lnTo>
                  <a:pt x="849" y="167"/>
                </a:lnTo>
                <a:lnTo>
                  <a:pt x="851" y="167"/>
                </a:lnTo>
                <a:lnTo>
                  <a:pt x="851" y="169"/>
                </a:lnTo>
                <a:lnTo>
                  <a:pt x="851" y="171"/>
                </a:lnTo>
                <a:lnTo>
                  <a:pt x="853" y="173"/>
                </a:lnTo>
                <a:lnTo>
                  <a:pt x="851" y="173"/>
                </a:lnTo>
                <a:lnTo>
                  <a:pt x="851" y="175"/>
                </a:lnTo>
                <a:lnTo>
                  <a:pt x="851" y="177"/>
                </a:lnTo>
                <a:lnTo>
                  <a:pt x="849" y="177"/>
                </a:lnTo>
                <a:lnTo>
                  <a:pt x="849" y="179"/>
                </a:lnTo>
                <a:lnTo>
                  <a:pt x="849" y="180"/>
                </a:lnTo>
                <a:lnTo>
                  <a:pt x="849" y="182"/>
                </a:lnTo>
                <a:lnTo>
                  <a:pt x="847" y="182"/>
                </a:lnTo>
                <a:lnTo>
                  <a:pt x="847" y="184"/>
                </a:lnTo>
                <a:lnTo>
                  <a:pt x="847" y="186"/>
                </a:lnTo>
                <a:lnTo>
                  <a:pt x="845" y="186"/>
                </a:lnTo>
                <a:lnTo>
                  <a:pt x="845" y="188"/>
                </a:lnTo>
                <a:lnTo>
                  <a:pt x="845" y="190"/>
                </a:lnTo>
                <a:lnTo>
                  <a:pt x="843" y="192"/>
                </a:lnTo>
                <a:lnTo>
                  <a:pt x="843" y="194"/>
                </a:lnTo>
                <a:lnTo>
                  <a:pt x="845" y="194"/>
                </a:lnTo>
                <a:lnTo>
                  <a:pt x="845" y="196"/>
                </a:lnTo>
                <a:lnTo>
                  <a:pt x="847" y="196"/>
                </a:lnTo>
                <a:lnTo>
                  <a:pt x="849" y="198"/>
                </a:lnTo>
                <a:lnTo>
                  <a:pt x="849" y="202"/>
                </a:lnTo>
                <a:lnTo>
                  <a:pt x="851" y="205"/>
                </a:lnTo>
                <a:lnTo>
                  <a:pt x="851" y="207"/>
                </a:lnTo>
                <a:lnTo>
                  <a:pt x="849" y="207"/>
                </a:lnTo>
                <a:lnTo>
                  <a:pt x="849" y="209"/>
                </a:lnTo>
                <a:lnTo>
                  <a:pt x="849" y="211"/>
                </a:lnTo>
                <a:lnTo>
                  <a:pt x="849" y="213"/>
                </a:lnTo>
                <a:lnTo>
                  <a:pt x="849" y="215"/>
                </a:lnTo>
                <a:lnTo>
                  <a:pt x="849" y="217"/>
                </a:lnTo>
                <a:lnTo>
                  <a:pt x="849" y="219"/>
                </a:lnTo>
                <a:lnTo>
                  <a:pt x="847" y="219"/>
                </a:lnTo>
                <a:lnTo>
                  <a:pt x="847" y="221"/>
                </a:lnTo>
                <a:lnTo>
                  <a:pt x="847" y="223"/>
                </a:lnTo>
                <a:lnTo>
                  <a:pt x="849" y="223"/>
                </a:lnTo>
                <a:lnTo>
                  <a:pt x="849" y="225"/>
                </a:lnTo>
                <a:lnTo>
                  <a:pt x="849" y="227"/>
                </a:lnTo>
                <a:lnTo>
                  <a:pt x="851" y="227"/>
                </a:lnTo>
                <a:lnTo>
                  <a:pt x="851" y="228"/>
                </a:lnTo>
                <a:lnTo>
                  <a:pt x="851" y="230"/>
                </a:lnTo>
                <a:lnTo>
                  <a:pt x="851" y="232"/>
                </a:lnTo>
                <a:lnTo>
                  <a:pt x="853" y="232"/>
                </a:lnTo>
                <a:lnTo>
                  <a:pt x="851" y="232"/>
                </a:lnTo>
                <a:lnTo>
                  <a:pt x="851" y="234"/>
                </a:lnTo>
                <a:lnTo>
                  <a:pt x="851" y="236"/>
                </a:lnTo>
                <a:lnTo>
                  <a:pt x="849" y="236"/>
                </a:lnTo>
                <a:lnTo>
                  <a:pt x="849" y="238"/>
                </a:lnTo>
                <a:lnTo>
                  <a:pt x="847" y="238"/>
                </a:lnTo>
                <a:lnTo>
                  <a:pt x="847" y="240"/>
                </a:lnTo>
                <a:lnTo>
                  <a:pt x="845" y="240"/>
                </a:lnTo>
                <a:lnTo>
                  <a:pt x="845" y="242"/>
                </a:lnTo>
                <a:lnTo>
                  <a:pt x="843" y="242"/>
                </a:lnTo>
                <a:lnTo>
                  <a:pt x="843" y="244"/>
                </a:lnTo>
                <a:lnTo>
                  <a:pt x="843" y="246"/>
                </a:lnTo>
                <a:lnTo>
                  <a:pt x="841" y="246"/>
                </a:lnTo>
                <a:lnTo>
                  <a:pt x="841" y="248"/>
                </a:lnTo>
                <a:lnTo>
                  <a:pt x="839" y="248"/>
                </a:lnTo>
                <a:lnTo>
                  <a:pt x="839" y="250"/>
                </a:lnTo>
                <a:lnTo>
                  <a:pt x="839" y="252"/>
                </a:lnTo>
                <a:lnTo>
                  <a:pt x="837" y="252"/>
                </a:lnTo>
                <a:lnTo>
                  <a:pt x="837" y="253"/>
                </a:lnTo>
                <a:lnTo>
                  <a:pt x="835" y="253"/>
                </a:lnTo>
                <a:lnTo>
                  <a:pt x="835" y="255"/>
                </a:lnTo>
                <a:lnTo>
                  <a:pt x="833" y="257"/>
                </a:lnTo>
                <a:lnTo>
                  <a:pt x="831" y="259"/>
                </a:lnTo>
                <a:lnTo>
                  <a:pt x="830" y="261"/>
                </a:lnTo>
                <a:lnTo>
                  <a:pt x="830" y="263"/>
                </a:lnTo>
                <a:lnTo>
                  <a:pt x="828" y="263"/>
                </a:lnTo>
                <a:lnTo>
                  <a:pt x="828" y="265"/>
                </a:lnTo>
                <a:lnTo>
                  <a:pt x="828" y="267"/>
                </a:lnTo>
                <a:lnTo>
                  <a:pt x="828" y="269"/>
                </a:lnTo>
                <a:lnTo>
                  <a:pt x="828" y="271"/>
                </a:lnTo>
                <a:lnTo>
                  <a:pt x="828" y="273"/>
                </a:lnTo>
                <a:lnTo>
                  <a:pt x="828" y="275"/>
                </a:lnTo>
                <a:lnTo>
                  <a:pt x="830" y="275"/>
                </a:lnTo>
                <a:lnTo>
                  <a:pt x="830" y="276"/>
                </a:lnTo>
                <a:lnTo>
                  <a:pt x="830" y="278"/>
                </a:lnTo>
                <a:lnTo>
                  <a:pt x="831" y="280"/>
                </a:lnTo>
                <a:lnTo>
                  <a:pt x="831" y="282"/>
                </a:lnTo>
                <a:lnTo>
                  <a:pt x="833" y="284"/>
                </a:lnTo>
                <a:lnTo>
                  <a:pt x="833" y="286"/>
                </a:lnTo>
                <a:lnTo>
                  <a:pt x="833" y="288"/>
                </a:lnTo>
                <a:lnTo>
                  <a:pt x="833" y="290"/>
                </a:lnTo>
                <a:lnTo>
                  <a:pt x="833" y="292"/>
                </a:lnTo>
                <a:lnTo>
                  <a:pt x="833" y="294"/>
                </a:lnTo>
                <a:lnTo>
                  <a:pt x="831" y="298"/>
                </a:lnTo>
                <a:lnTo>
                  <a:pt x="831" y="300"/>
                </a:lnTo>
                <a:lnTo>
                  <a:pt x="830" y="301"/>
                </a:lnTo>
                <a:lnTo>
                  <a:pt x="830" y="303"/>
                </a:lnTo>
                <a:lnTo>
                  <a:pt x="828" y="307"/>
                </a:lnTo>
                <a:lnTo>
                  <a:pt x="826" y="311"/>
                </a:lnTo>
                <a:lnTo>
                  <a:pt x="826" y="313"/>
                </a:lnTo>
                <a:lnTo>
                  <a:pt x="826" y="315"/>
                </a:lnTo>
                <a:lnTo>
                  <a:pt x="824" y="315"/>
                </a:lnTo>
                <a:lnTo>
                  <a:pt x="824" y="317"/>
                </a:lnTo>
                <a:lnTo>
                  <a:pt x="824" y="319"/>
                </a:lnTo>
                <a:lnTo>
                  <a:pt x="822" y="321"/>
                </a:lnTo>
                <a:lnTo>
                  <a:pt x="820" y="324"/>
                </a:lnTo>
                <a:lnTo>
                  <a:pt x="818" y="326"/>
                </a:lnTo>
                <a:lnTo>
                  <a:pt x="818" y="328"/>
                </a:lnTo>
                <a:lnTo>
                  <a:pt x="818" y="330"/>
                </a:lnTo>
                <a:lnTo>
                  <a:pt x="816" y="330"/>
                </a:lnTo>
                <a:lnTo>
                  <a:pt x="816" y="332"/>
                </a:lnTo>
                <a:lnTo>
                  <a:pt x="814" y="332"/>
                </a:lnTo>
                <a:lnTo>
                  <a:pt x="814" y="338"/>
                </a:lnTo>
                <a:lnTo>
                  <a:pt x="814" y="340"/>
                </a:lnTo>
                <a:lnTo>
                  <a:pt x="814" y="346"/>
                </a:lnTo>
                <a:lnTo>
                  <a:pt x="814" y="348"/>
                </a:lnTo>
                <a:lnTo>
                  <a:pt x="814" y="351"/>
                </a:lnTo>
                <a:lnTo>
                  <a:pt x="814" y="355"/>
                </a:lnTo>
                <a:lnTo>
                  <a:pt x="816" y="361"/>
                </a:lnTo>
                <a:lnTo>
                  <a:pt x="818" y="363"/>
                </a:lnTo>
                <a:lnTo>
                  <a:pt x="818" y="365"/>
                </a:lnTo>
                <a:lnTo>
                  <a:pt x="820" y="367"/>
                </a:lnTo>
                <a:lnTo>
                  <a:pt x="822" y="371"/>
                </a:lnTo>
                <a:lnTo>
                  <a:pt x="822" y="372"/>
                </a:lnTo>
                <a:lnTo>
                  <a:pt x="824" y="372"/>
                </a:lnTo>
                <a:lnTo>
                  <a:pt x="826" y="376"/>
                </a:lnTo>
                <a:lnTo>
                  <a:pt x="828" y="378"/>
                </a:lnTo>
                <a:lnTo>
                  <a:pt x="830" y="382"/>
                </a:lnTo>
                <a:lnTo>
                  <a:pt x="831" y="382"/>
                </a:lnTo>
                <a:lnTo>
                  <a:pt x="831" y="384"/>
                </a:lnTo>
                <a:lnTo>
                  <a:pt x="833" y="386"/>
                </a:lnTo>
                <a:lnTo>
                  <a:pt x="835" y="388"/>
                </a:lnTo>
                <a:lnTo>
                  <a:pt x="835" y="390"/>
                </a:lnTo>
                <a:lnTo>
                  <a:pt x="835" y="392"/>
                </a:lnTo>
                <a:lnTo>
                  <a:pt x="837" y="394"/>
                </a:lnTo>
                <a:lnTo>
                  <a:pt x="837" y="397"/>
                </a:lnTo>
                <a:lnTo>
                  <a:pt x="835" y="397"/>
                </a:lnTo>
                <a:lnTo>
                  <a:pt x="835" y="399"/>
                </a:lnTo>
                <a:lnTo>
                  <a:pt x="833" y="399"/>
                </a:lnTo>
                <a:lnTo>
                  <a:pt x="835" y="399"/>
                </a:lnTo>
                <a:lnTo>
                  <a:pt x="837" y="399"/>
                </a:lnTo>
                <a:lnTo>
                  <a:pt x="833" y="405"/>
                </a:lnTo>
                <a:lnTo>
                  <a:pt x="831" y="405"/>
                </a:lnTo>
                <a:lnTo>
                  <a:pt x="830" y="407"/>
                </a:lnTo>
                <a:lnTo>
                  <a:pt x="828" y="407"/>
                </a:lnTo>
                <a:lnTo>
                  <a:pt x="826" y="409"/>
                </a:lnTo>
                <a:lnTo>
                  <a:pt x="824" y="411"/>
                </a:lnTo>
                <a:lnTo>
                  <a:pt x="806" y="420"/>
                </a:lnTo>
                <a:lnTo>
                  <a:pt x="803" y="422"/>
                </a:lnTo>
                <a:lnTo>
                  <a:pt x="801" y="424"/>
                </a:lnTo>
                <a:lnTo>
                  <a:pt x="793" y="426"/>
                </a:lnTo>
                <a:lnTo>
                  <a:pt x="793" y="428"/>
                </a:lnTo>
                <a:lnTo>
                  <a:pt x="793" y="430"/>
                </a:lnTo>
                <a:lnTo>
                  <a:pt x="793" y="432"/>
                </a:lnTo>
                <a:lnTo>
                  <a:pt x="793" y="434"/>
                </a:lnTo>
                <a:lnTo>
                  <a:pt x="795" y="436"/>
                </a:lnTo>
                <a:lnTo>
                  <a:pt x="797" y="436"/>
                </a:lnTo>
                <a:lnTo>
                  <a:pt x="799" y="436"/>
                </a:lnTo>
                <a:lnTo>
                  <a:pt x="801" y="436"/>
                </a:lnTo>
                <a:lnTo>
                  <a:pt x="801" y="438"/>
                </a:lnTo>
                <a:lnTo>
                  <a:pt x="803" y="438"/>
                </a:lnTo>
                <a:lnTo>
                  <a:pt x="803" y="440"/>
                </a:lnTo>
                <a:lnTo>
                  <a:pt x="803" y="442"/>
                </a:lnTo>
                <a:lnTo>
                  <a:pt x="801" y="442"/>
                </a:lnTo>
                <a:lnTo>
                  <a:pt x="801" y="443"/>
                </a:lnTo>
                <a:lnTo>
                  <a:pt x="799" y="443"/>
                </a:lnTo>
                <a:lnTo>
                  <a:pt x="799" y="445"/>
                </a:lnTo>
                <a:lnTo>
                  <a:pt x="799" y="447"/>
                </a:lnTo>
                <a:lnTo>
                  <a:pt x="799" y="449"/>
                </a:lnTo>
                <a:lnTo>
                  <a:pt x="801" y="449"/>
                </a:lnTo>
                <a:lnTo>
                  <a:pt x="801" y="451"/>
                </a:lnTo>
                <a:lnTo>
                  <a:pt x="803" y="453"/>
                </a:lnTo>
                <a:lnTo>
                  <a:pt x="805" y="459"/>
                </a:lnTo>
                <a:lnTo>
                  <a:pt x="806" y="461"/>
                </a:lnTo>
                <a:lnTo>
                  <a:pt x="808" y="461"/>
                </a:lnTo>
                <a:lnTo>
                  <a:pt x="808" y="463"/>
                </a:lnTo>
                <a:lnTo>
                  <a:pt x="810" y="465"/>
                </a:lnTo>
                <a:lnTo>
                  <a:pt x="810" y="467"/>
                </a:lnTo>
                <a:lnTo>
                  <a:pt x="812" y="470"/>
                </a:lnTo>
                <a:lnTo>
                  <a:pt x="812" y="472"/>
                </a:lnTo>
                <a:lnTo>
                  <a:pt x="814" y="472"/>
                </a:lnTo>
                <a:lnTo>
                  <a:pt x="816" y="472"/>
                </a:lnTo>
                <a:lnTo>
                  <a:pt x="818" y="472"/>
                </a:lnTo>
                <a:lnTo>
                  <a:pt x="820" y="472"/>
                </a:lnTo>
                <a:lnTo>
                  <a:pt x="822" y="474"/>
                </a:lnTo>
                <a:lnTo>
                  <a:pt x="824" y="474"/>
                </a:lnTo>
                <a:lnTo>
                  <a:pt x="826" y="476"/>
                </a:lnTo>
                <a:lnTo>
                  <a:pt x="828" y="476"/>
                </a:lnTo>
                <a:lnTo>
                  <a:pt x="828" y="478"/>
                </a:lnTo>
                <a:lnTo>
                  <a:pt x="828" y="480"/>
                </a:lnTo>
                <a:lnTo>
                  <a:pt x="830" y="480"/>
                </a:lnTo>
                <a:lnTo>
                  <a:pt x="830" y="482"/>
                </a:lnTo>
                <a:lnTo>
                  <a:pt x="830" y="484"/>
                </a:lnTo>
                <a:lnTo>
                  <a:pt x="830" y="486"/>
                </a:lnTo>
                <a:lnTo>
                  <a:pt x="830" y="488"/>
                </a:lnTo>
                <a:lnTo>
                  <a:pt x="830" y="490"/>
                </a:lnTo>
                <a:lnTo>
                  <a:pt x="831" y="491"/>
                </a:lnTo>
                <a:lnTo>
                  <a:pt x="831" y="493"/>
                </a:lnTo>
                <a:lnTo>
                  <a:pt x="833" y="493"/>
                </a:lnTo>
                <a:lnTo>
                  <a:pt x="835" y="493"/>
                </a:lnTo>
                <a:lnTo>
                  <a:pt x="837" y="495"/>
                </a:lnTo>
                <a:lnTo>
                  <a:pt x="839" y="495"/>
                </a:lnTo>
                <a:lnTo>
                  <a:pt x="839" y="497"/>
                </a:lnTo>
                <a:lnTo>
                  <a:pt x="841" y="497"/>
                </a:lnTo>
                <a:lnTo>
                  <a:pt x="841" y="499"/>
                </a:lnTo>
                <a:lnTo>
                  <a:pt x="843" y="499"/>
                </a:lnTo>
                <a:lnTo>
                  <a:pt x="843" y="501"/>
                </a:lnTo>
                <a:lnTo>
                  <a:pt x="845" y="501"/>
                </a:lnTo>
                <a:lnTo>
                  <a:pt x="845" y="503"/>
                </a:lnTo>
                <a:lnTo>
                  <a:pt x="847" y="503"/>
                </a:lnTo>
                <a:lnTo>
                  <a:pt x="847" y="505"/>
                </a:lnTo>
                <a:lnTo>
                  <a:pt x="847" y="507"/>
                </a:lnTo>
                <a:lnTo>
                  <a:pt x="849" y="509"/>
                </a:lnTo>
                <a:lnTo>
                  <a:pt x="849" y="511"/>
                </a:lnTo>
                <a:lnTo>
                  <a:pt x="851" y="513"/>
                </a:lnTo>
                <a:lnTo>
                  <a:pt x="851" y="515"/>
                </a:lnTo>
                <a:lnTo>
                  <a:pt x="851" y="516"/>
                </a:lnTo>
                <a:lnTo>
                  <a:pt x="849" y="516"/>
                </a:lnTo>
                <a:lnTo>
                  <a:pt x="849" y="518"/>
                </a:lnTo>
                <a:lnTo>
                  <a:pt x="847" y="520"/>
                </a:lnTo>
                <a:lnTo>
                  <a:pt x="847" y="522"/>
                </a:lnTo>
                <a:lnTo>
                  <a:pt x="845" y="524"/>
                </a:lnTo>
                <a:lnTo>
                  <a:pt x="845" y="526"/>
                </a:lnTo>
                <a:lnTo>
                  <a:pt x="843" y="528"/>
                </a:lnTo>
                <a:lnTo>
                  <a:pt x="841" y="532"/>
                </a:lnTo>
                <a:lnTo>
                  <a:pt x="841" y="534"/>
                </a:lnTo>
                <a:lnTo>
                  <a:pt x="841" y="536"/>
                </a:lnTo>
                <a:lnTo>
                  <a:pt x="841" y="538"/>
                </a:lnTo>
                <a:lnTo>
                  <a:pt x="841" y="541"/>
                </a:lnTo>
                <a:lnTo>
                  <a:pt x="841" y="543"/>
                </a:lnTo>
                <a:lnTo>
                  <a:pt x="841" y="545"/>
                </a:lnTo>
                <a:lnTo>
                  <a:pt x="841" y="547"/>
                </a:lnTo>
                <a:lnTo>
                  <a:pt x="843" y="549"/>
                </a:lnTo>
                <a:lnTo>
                  <a:pt x="843" y="551"/>
                </a:lnTo>
                <a:lnTo>
                  <a:pt x="845" y="553"/>
                </a:lnTo>
                <a:lnTo>
                  <a:pt x="845" y="555"/>
                </a:lnTo>
                <a:lnTo>
                  <a:pt x="847" y="555"/>
                </a:lnTo>
                <a:lnTo>
                  <a:pt x="849" y="555"/>
                </a:lnTo>
                <a:lnTo>
                  <a:pt x="851" y="555"/>
                </a:lnTo>
                <a:lnTo>
                  <a:pt x="853" y="555"/>
                </a:lnTo>
                <a:lnTo>
                  <a:pt x="855" y="553"/>
                </a:lnTo>
                <a:lnTo>
                  <a:pt x="856" y="553"/>
                </a:lnTo>
                <a:lnTo>
                  <a:pt x="856" y="555"/>
                </a:lnTo>
                <a:lnTo>
                  <a:pt x="858" y="555"/>
                </a:lnTo>
                <a:lnTo>
                  <a:pt x="858" y="557"/>
                </a:lnTo>
                <a:lnTo>
                  <a:pt x="858" y="559"/>
                </a:lnTo>
                <a:lnTo>
                  <a:pt x="860" y="561"/>
                </a:lnTo>
                <a:lnTo>
                  <a:pt x="862" y="561"/>
                </a:lnTo>
                <a:lnTo>
                  <a:pt x="876" y="566"/>
                </a:lnTo>
                <a:lnTo>
                  <a:pt x="878" y="566"/>
                </a:lnTo>
                <a:lnTo>
                  <a:pt x="878" y="568"/>
                </a:lnTo>
                <a:lnTo>
                  <a:pt x="879" y="568"/>
                </a:lnTo>
                <a:lnTo>
                  <a:pt x="879" y="570"/>
                </a:lnTo>
                <a:lnTo>
                  <a:pt x="881" y="570"/>
                </a:lnTo>
                <a:lnTo>
                  <a:pt x="881" y="572"/>
                </a:lnTo>
                <a:lnTo>
                  <a:pt x="883" y="574"/>
                </a:lnTo>
                <a:lnTo>
                  <a:pt x="883" y="576"/>
                </a:lnTo>
                <a:lnTo>
                  <a:pt x="885" y="578"/>
                </a:lnTo>
                <a:lnTo>
                  <a:pt x="885" y="582"/>
                </a:lnTo>
                <a:lnTo>
                  <a:pt x="885" y="586"/>
                </a:lnTo>
                <a:lnTo>
                  <a:pt x="887" y="589"/>
                </a:lnTo>
                <a:lnTo>
                  <a:pt x="887" y="593"/>
                </a:lnTo>
                <a:lnTo>
                  <a:pt x="887" y="595"/>
                </a:lnTo>
                <a:lnTo>
                  <a:pt x="889" y="595"/>
                </a:lnTo>
                <a:lnTo>
                  <a:pt x="889" y="597"/>
                </a:lnTo>
                <a:lnTo>
                  <a:pt x="891" y="599"/>
                </a:lnTo>
                <a:lnTo>
                  <a:pt x="891" y="601"/>
                </a:lnTo>
                <a:lnTo>
                  <a:pt x="893" y="601"/>
                </a:lnTo>
                <a:lnTo>
                  <a:pt x="895" y="603"/>
                </a:lnTo>
                <a:lnTo>
                  <a:pt x="901" y="609"/>
                </a:lnTo>
                <a:lnTo>
                  <a:pt x="904" y="618"/>
                </a:lnTo>
                <a:lnTo>
                  <a:pt x="908" y="630"/>
                </a:lnTo>
                <a:lnTo>
                  <a:pt x="910" y="628"/>
                </a:lnTo>
                <a:lnTo>
                  <a:pt x="912" y="626"/>
                </a:lnTo>
                <a:lnTo>
                  <a:pt x="914" y="624"/>
                </a:lnTo>
                <a:lnTo>
                  <a:pt x="916" y="622"/>
                </a:lnTo>
                <a:lnTo>
                  <a:pt x="918" y="622"/>
                </a:lnTo>
                <a:lnTo>
                  <a:pt x="918" y="620"/>
                </a:lnTo>
                <a:lnTo>
                  <a:pt x="920" y="620"/>
                </a:lnTo>
                <a:lnTo>
                  <a:pt x="924" y="614"/>
                </a:lnTo>
                <a:lnTo>
                  <a:pt x="924" y="612"/>
                </a:lnTo>
                <a:lnTo>
                  <a:pt x="926" y="611"/>
                </a:lnTo>
                <a:lnTo>
                  <a:pt x="927" y="609"/>
                </a:lnTo>
                <a:lnTo>
                  <a:pt x="929" y="609"/>
                </a:lnTo>
                <a:lnTo>
                  <a:pt x="935" y="603"/>
                </a:lnTo>
                <a:lnTo>
                  <a:pt x="941" y="595"/>
                </a:lnTo>
                <a:lnTo>
                  <a:pt x="943" y="593"/>
                </a:lnTo>
                <a:lnTo>
                  <a:pt x="945" y="591"/>
                </a:lnTo>
                <a:lnTo>
                  <a:pt x="945" y="589"/>
                </a:lnTo>
                <a:lnTo>
                  <a:pt x="947" y="589"/>
                </a:lnTo>
                <a:lnTo>
                  <a:pt x="949" y="587"/>
                </a:lnTo>
                <a:lnTo>
                  <a:pt x="954" y="582"/>
                </a:lnTo>
                <a:lnTo>
                  <a:pt x="958" y="576"/>
                </a:lnTo>
                <a:lnTo>
                  <a:pt x="964" y="570"/>
                </a:lnTo>
                <a:lnTo>
                  <a:pt x="966" y="568"/>
                </a:lnTo>
                <a:lnTo>
                  <a:pt x="968" y="568"/>
                </a:lnTo>
                <a:lnTo>
                  <a:pt x="968" y="566"/>
                </a:lnTo>
                <a:lnTo>
                  <a:pt x="970" y="566"/>
                </a:lnTo>
                <a:lnTo>
                  <a:pt x="979" y="566"/>
                </a:lnTo>
                <a:lnTo>
                  <a:pt x="989" y="568"/>
                </a:lnTo>
                <a:lnTo>
                  <a:pt x="999" y="570"/>
                </a:lnTo>
                <a:lnTo>
                  <a:pt x="1004" y="570"/>
                </a:lnTo>
                <a:lnTo>
                  <a:pt x="1018" y="572"/>
                </a:lnTo>
                <a:lnTo>
                  <a:pt x="1022" y="572"/>
                </a:lnTo>
                <a:lnTo>
                  <a:pt x="1023" y="572"/>
                </a:lnTo>
                <a:lnTo>
                  <a:pt x="1025" y="572"/>
                </a:lnTo>
                <a:lnTo>
                  <a:pt x="1027" y="572"/>
                </a:lnTo>
                <a:lnTo>
                  <a:pt x="1037" y="574"/>
                </a:lnTo>
                <a:lnTo>
                  <a:pt x="1047" y="574"/>
                </a:lnTo>
                <a:lnTo>
                  <a:pt x="1047" y="576"/>
                </a:lnTo>
                <a:lnTo>
                  <a:pt x="1052" y="576"/>
                </a:lnTo>
                <a:lnTo>
                  <a:pt x="1056" y="576"/>
                </a:lnTo>
                <a:lnTo>
                  <a:pt x="1060" y="576"/>
                </a:lnTo>
                <a:lnTo>
                  <a:pt x="1060" y="578"/>
                </a:lnTo>
                <a:lnTo>
                  <a:pt x="1062" y="578"/>
                </a:lnTo>
                <a:lnTo>
                  <a:pt x="1062" y="576"/>
                </a:lnTo>
                <a:lnTo>
                  <a:pt x="1064" y="576"/>
                </a:lnTo>
                <a:lnTo>
                  <a:pt x="1066" y="578"/>
                </a:lnTo>
                <a:lnTo>
                  <a:pt x="1068" y="578"/>
                </a:lnTo>
                <a:lnTo>
                  <a:pt x="1070" y="578"/>
                </a:lnTo>
                <a:lnTo>
                  <a:pt x="1070" y="576"/>
                </a:lnTo>
                <a:lnTo>
                  <a:pt x="1071" y="574"/>
                </a:lnTo>
                <a:lnTo>
                  <a:pt x="1073" y="572"/>
                </a:lnTo>
                <a:lnTo>
                  <a:pt x="1073" y="570"/>
                </a:lnTo>
                <a:lnTo>
                  <a:pt x="1075" y="568"/>
                </a:lnTo>
                <a:lnTo>
                  <a:pt x="1077" y="566"/>
                </a:lnTo>
                <a:lnTo>
                  <a:pt x="1079" y="564"/>
                </a:lnTo>
                <a:lnTo>
                  <a:pt x="1085" y="557"/>
                </a:lnTo>
                <a:lnTo>
                  <a:pt x="1087" y="555"/>
                </a:lnTo>
                <a:lnTo>
                  <a:pt x="1089" y="553"/>
                </a:lnTo>
                <a:lnTo>
                  <a:pt x="1089" y="551"/>
                </a:lnTo>
                <a:lnTo>
                  <a:pt x="1091" y="549"/>
                </a:lnTo>
                <a:lnTo>
                  <a:pt x="1091" y="547"/>
                </a:lnTo>
                <a:lnTo>
                  <a:pt x="1089" y="545"/>
                </a:lnTo>
                <a:lnTo>
                  <a:pt x="1087" y="543"/>
                </a:lnTo>
                <a:lnTo>
                  <a:pt x="1085" y="543"/>
                </a:lnTo>
                <a:lnTo>
                  <a:pt x="1087" y="543"/>
                </a:lnTo>
                <a:lnTo>
                  <a:pt x="1087" y="541"/>
                </a:lnTo>
                <a:lnTo>
                  <a:pt x="1089" y="541"/>
                </a:lnTo>
                <a:lnTo>
                  <a:pt x="1091" y="541"/>
                </a:lnTo>
                <a:lnTo>
                  <a:pt x="1095" y="539"/>
                </a:lnTo>
                <a:lnTo>
                  <a:pt x="1095" y="538"/>
                </a:lnTo>
                <a:lnTo>
                  <a:pt x="1096" y="538"/>
                </a:lnTo>
                <a:lnTo>
                  <a:pt x="1098" y="538"/>
                </a:lnTo>
                <a:lnTo>
                  <a:pt x="1100" y="536"/>
                </a:lnTo>
                <a:lnTo>
                  <a:pt x="1102" y="536"/>
                </a:lnTo>
                <a:lnTo>
                  <a:pt x="1104" y="534"/>
                </a:lnTo>
                <a:lnTo>
                  <a:pt x="1106" y="534"/>
                </a:lnTo>
                <a:lnTo>
                  <a:pt x="1108" y="532"/>
                </a:lnTo>
                <a:lnTo>
                  <a:pt x="1110" y="532"/>
                </a:lnTo>
                <a:lnTo>
                  <a:pt x="1112" y="532"/>
                </a:lnTo>
                <a:lnTo>
                  <a:pt x="1112" y="530"/>
                </a:lnTo>
                <a:lnTo>
                  <a:pt x="1114" y="530"/>
                </a:lnTo>
                <a:lnTo>
                  <a:pt x="1116" y="530"/>
                </a:lnTo>
                <a:lnTo>
                  <a:pt x="1116" y="528"/>
                </a:lnTo>
                <a:lnTo>
                  <a:pt x="1118" y="528"/>
                </a:lnTo>
                <a:lnTo>
                  <a:pt x="1120" y="526"/>
                </a:lnTo>
                <a:lnTo>
                  <a:pt x="1118" y="524"/>
                </a:lnTo>
                <a:lnTo>
                  <a:pt x="1118" y="522"/>
                </a:lnTo>
                <a:lnTo>
                  <a:pt x="1120" y="522"/>
                </a:lnTo>
                <a:lnTo>
                  <a:pt x="1129" y="516"/>
                </a:lnTo>
                <a:lnTo>
                  <a:pt x="1127" y="515"/>
                </a:lnTo>
                <a:lnTo>
                  <a:pt x="1129" y="515"/>
                </a:lnTo>
                <a:lnTo>
                  <a:pt x="1137" y="511"/>
                </a:lnTo>
                <a:lnTo>
                  <a:pt x="1139" y="511"/>
                </a:lnTo>
                <a:lnTo>
                  <a:pt x="1143" y="509"/>
                </a:lnTo>
                <a:lnTo>
                  <a:pt x="1135" y="493"/>
                </a:lnTo>
                <a:lnTo>
                  <a:pt x="1137" y="493"/>
                </a:lnTo>
                <a:lnTo>
                  <a:pt x="1139" y="491"/>
                </a:lnTo>
                <a:lnTo>
                  <a:pt x="1144" y="490"/>
                </a:lnTo>
                <a:lnTo>
                  <a:pt x="1146" y="490"/>
                </a:lnTo>
                <a:lnTo>
                  <a:pt x="1148" y="490"/>
                </a:lnTo>
                <a:lnTo>
                  <a:pt x="1150" y="488"/>
                </a:lnTo>
                <a:lnTo>
                  <a:pt x="1152" y="488"/>
                </a:lnTo>
                <a:lnTo>
                  <a:pt x="1150" y="484"/>
                </a:lnTo>
                <a:lnTo>
                  <a:pt x="1150" y="482"/>
                </a:lnTo>
                <a:lnTo>
                  <a:pt x="1154" y="482"/>
                </a:lnTo>
                <a:lnTo>
                  <a:pt x="1156" y="480"/>
                </a:lnTo>
                <a:lnTo>
                  <a:pt x="1158" y="480"/>
                </a:lnTo>
                <a:lnTo>
                  <a:pt x="1160" y="480"/>
                </a:lnTo>
                <a:lnTo>
                  <a:pt x="1160" y="478"/>
                </a:lnTo>
                <a:lnTo>
                  <a:pt x="1162" y="478"/>
                </a:lnTo>
                <a:lnTo>
                  <a:pt x="1164" y="478"/>
                </a:lnTo>
                <a:lnTo>
                  <a:pt x="1166" y="476"/>
                </a:lnTo>
                <a:lnTo>
                  <a:pt x="1171" y="474"/>
                </a:lnTo>
                <a:lnTo>
                  <a:pt x="1173" y="474"/>
                </a:lnTo>
                <a:lnTo>
                  <a:pt x="1175" y="474"/>
                </a:lnTo>
                <a:lnTo>
                  <a:pt x="1177" y="472"/>
                </a:lnTo>
                <a:lnTo>
                  <a:pt x="1179" y="472"/>
                </a:lnTo>
                <a:lnTo>
                  <a:pt x="1181" y="470"/>
                </a:lnTo>
                <a:lnTo>
                  <a:pt x="1183" y="470"/>
                </a:lnTo>
                <a:lnTo>
                  <a:pt x="1185" y="470"/>
                </a:lnTo>
                <a:lnTo>
                  <a:pt x="1187" y="468"/>
                </a:lnTo>
                <a:lnTo>
                  <a:pt x="1189" y="468"/>
                </a:lnTo>
                <a:lnTo>
                  <a:pt x="1192" y="467"/>
                </a:lnTo>
                <a:lnTo>
                  <a:pt x="1194" y="467"/>
                </a:lnTo>
                <a:lnTo>
                  <a:pt x="1194" y="465"/>
                </a:lnTo>
                <a:lnTo>
                  <a:pt x="1196" y="465"/>
                </a:lnTo>
                <a:lnTo>
                  <a:pt x="1198" y="465"/>
                </a:lnTo>
                <a:lnTo>
                  <a:pt x="1198" y="463"/>
                </a:lnTo>
                <a:lnTo>
                  <a:pt x="1200" y="463"/>
                </a:lnTo>
                <a:lnTo>
                  <a:pt x="1202" y="461"/>
                </a:lnTo>
                <a:lnTo>
                  <a:pt x="1204" y="461"/>
                </a:lnTo>
                <a:lnTo>
                  <a:pt x="1206" y="459"/>
                </a:lnTo>
                <a:lnTo>
                  <a:pt x="1208" y="459"/>
                </a:lnTo>
                <a:lnTo>
                  <a:pt x="1212" y="457"/>
                </a:lnTo>
                <a:lnTo>
                  <a:pt x="1216" y="455"/>
                </a:lnTo>
                <a:lnTo>
                  <a:pt x="1217" y="453"/>
                </a:lnTo>
                <a:lnTo>
                  <a:pt x="1219" y="453"/>
                </a:lnTo>
                <a:lnTo>
                  <a:pt x="1219" y="451"/>
                </a:lnTo>
                <a:lnTo>
                  <a:pt x="1225" y="449"/>
                </a:lnTo>
                <a:lnTo>
                  <a:pt x="1227" y="449"/>
                </a:lnTo>
                <a:lnTo>
                  <a:pt x="1227" y="447"/>
                </a:lnTo>
                <a:lnTo>
                  <a:pt x="1229" y="447"/>
                </a:lnTo>
                <a:lnTo>
                  <a:pt x="1231" y="447"/>
                </a:lnTo>
                <a:lnTo>
                  <a:pt x="1233" y="445"/>
                </a:lnTo>
                <a:lnTo>
                  <a:pt x="1235" y="445"/>
                </a:lnTo>
                <a:lnTo>
                  <a:pt x="1235" y="443"/>
                </a:lnTo>
                <a:lnTo>
                  <a:pt x="1239" y="442"/>
                </a:lnTo>
                <a:lnTo>
                  <a:pt x="1240" y="442"/>
                </a:lnTo>
                <a:lnTo>
                  <a:pt x="1242" y="440"/>
                </a:lnTo>
                <a:lnTo>
                  <a:pt x="1244" y="440"/>
                </a:lnTo>
                <a:lnTo>
                  <a:pt x="1246" y="438"/>
                </a:lnTo>
                <a:lnTo>
                  <a:pt x="1248" y="438"/>
                </a:lnTo>
                <a:lnTo>
                  <a:pt x="1248" y="436"/>
                </a:lnTo>
                <a:lnTo>
                  <a:pt x="1250" y="436"/>
                </a:lnTo>
                <a:lnTo>
                  <a:pt x="1252" y="436"/>
                </a:lnTo>
                <a:lnTo>
                  <a:pt x="1252" y="434"/>
                </a:lnTo>
                <a:lnTo>
                  <a:pt x="1254" y="434"/>
                </a:lnTo>
                <a:lnTo>
                  <a:pt x="1260" y="432"/>
                </a:lnTo>
                <a:lnTo>
                  <a:pt x="1262" y="430"/>
                </a:lnTo>
                <a:lnTo>
                  <a:pt x="1264" y="430"/>
                </a:lnTo>
                <a:lnTo>
                  <a:pt x="1264" y="428"/>
                </a:lnTo>
                <a:lnTo>
                  <a:pt x="1265" y="428"/>
                </a:lnTo>
                <a:lnTo>
                  <a:pt x="1267" y="428"/>
                </a:lnTo>
                <a:lnTo>
                  <a:pt x="1267" y="426"/>
                </a:lnTo>
                <a:lnTo>
                  <a:pt x="1269" y="426"/>
                </a:lnTo>
                <a:lnTo>
                  <a:pt x="1271" y="426"/>
                </a:lnTo>
                <a:lnTo>
                  <a:pt x="1271" y="424"/>
                </a:lnTo>
                <a:lnTo>
                  <a:pt x="1273" y="424"/>
                </a:lnTo>
                <a:lnTo>
                  <a:pt x="1273" y="422"/>
                </a:lnTo>
                <a:lnTo>
                  <a:pt x="1275" y="422"/>
                </a:lnTo>
                <a:lnTo>
                  <a:pt x="1277" y="422"/>
                </a:lnTo>
                <a:lnTo>
                  <a:pt x="1279" y="420"/>
                </a:lnTo>
                <a:lnTo>
                  <a:pt x="1281" y="420"/>
                </a:lnTo>
                <a:lnTo>
                  <a:pt x="1281" y="419"/>
                </a:lnTo>
                <a:lnTo>
                  <a:pt x="1283" y="419"/>
                </a:lnTo>
                <a:lnTo>
                  <a:pt x="1285" y="419"/>
                </a:lnTo>
                <a:lnTo>
                  <a:pt x="1287" y="417"/>
                </a:lnTo>
                <a:lnTo>
                  <a:pt x="1288" y="417"/>
                </a:lnTo>
                <a:lnTo>
                  <a:pt x="1288" y="415"/>
                </a:lnTo>
                <a:lnTo>
                  <a:pt x="1294" y="420"/>
                </a:lnTo>
                <a:lnTo>
                  <a:pt x="1298" y="422"/>
                </a:lnTo>
                <a:lnTo>
                  <a:pt x="1302" y="424"/>
                </a:lnTo>
                <a:lnTo>
                  <a:pt x="1304" y="424"/>
                </a:lnTo>
                <a:lnTo>
                  <a:pt x="1312" y="422"/>
                </a:lnTo>
                <a:lnTo>
                  <a:pt x="1313" y="422"/>
                </a:lnTo>
                <a:lnTo>
                  <a:pt x="1315" y="420"/>
                </a:lnTo>
                <a:lnTo>
                  <a:pt x="1317" y="420"/>
                </a:lnTo>
                <a:lnTo>
                  <a:pt x="1319" y="420"/>
                </a:lnTo>
                <a:lnTo>
                  <a:pt x="1325" y="419"/>
                </a:lnTo>
                <a:lnTo>
                  <a:pt x="1348" y="413"/>
                </a:lnTo>
                <a:lnTo>
                  <a:pt x="1350" y="413"/>
                </a:lnTo>
                <a:lnTo>
                  <a:pt x="1352" y="413"/>
                </a:lnTo>
                <a:lnTo>
                  <a:pt x="1369" y="407"/>
                </a:lnTo>
                <a:lnTo>
                  <a:pt x="1375" y="407"/>
                </a:lnTo>
                <a:lnTo>
                  <a:pt x="1411" y="397"/>
                </a:lnTo>
                <a:lnTo>
                  <a:pt x="1442" y="386"/>
                </a:lnTo>
                <a:lnTo>
                  <a:pt x="1446" y="392"/>
                </a:lnTo>
                <a:lnTo>
                  <a:pt x="1429" y="403"/>
                </a:lnTo>
                <a:lnTo>
                  <a:pt x="1433" y="419"/>
                </a:lnTo>
                <a:lnTo>
                  <a:pt x="1434" y="424"/>
                </a:lnTo>
                <a:lnTo>
                  <a:pt x="1434" y="428"/>
                </a:lnTo>
                <a:lnTo>
                  <a:pt x="1434" y="430"/>
                </a:lnTo>
                <a:lnTo>
                  <a:pt x="1434" y="432"/>
                </a:lnTo>
                <a:lnTo>
                  <a:pt x="1436" y="432"/>
                </a:lnTo>
                <a:lnTo>
                  <a:pt x="1454" y="470"/>
                </a:lnTo>
                <a:lnTo>
                  <a:pt x="1467" y="497"/>
                </a:lnTo>
                <a:lnTo>
                  <a:pt x="1475" y="509"/>
                </a:lnTo>
                <a:lnTo>
                  <a:pt x="1475" y="511"/>
                </a:lnTo>
                <a:lnTo>
                  <a:pt x="1477" y="515"/>
                </a:lnTo>
                <a:lnTo>
                  <a:pt x="1492" y="543"/>
                </a:lnTo>
                <a:lnTo>
                  <a:pt x="1492" y="545"/>
                </a:lnTo>
                <a:lnTo>
                  <a:pt x="1494" y="545"/>
                </a:lnTo>
                <a:lnTo>
                  <a:pt x="1496" y="545"/>
                </a:lnTo>
                <a:lnTo>
                  <a:pt x="1498" y="545"/>
                </a:lnTo>
                <a:lnTo>
                  <a:pt x="1500" y="545"/>
                </a:lnTo>
                <a:lnTo>
                  <a:pt x="1502" y="545"/>
                </a:lnTo>
                <a:lnTo>
                  <a:pt x="1504" y="545"/>
                </a:lnTo>
                <a:lnTo>
                  <a:pt x="1504" y="543"/>
                </a:lnTo>
                <a:lnTo>
                  <a:pt x="1505" y="543"/>
                </a:lnTo>
                <a:lnTo>
                  <a:pt x="1507" y="543"/>
                </a:lnTo>
                <a:lnTo>
                  <a:pt x="1509" y="543"/>
                </a:lnTo>
                <a:lnTo>
                  <a:pt x="1511" y="543"/>
                </a:lnTo>
                <a:lnTo>
                  <a:pt x="1513" y="543"/>
                </a:lnTo>
                <a:lnTo>
                  <a:pt x="1513" y="541"/>
                </a:lnTo>
                <a:lnTo>
                  <a:pt x="1513" y="539"/>
                </a:lnTo>
                <a:lnTo>
                  <a:pt x="1515" y="539"/>
                </a:lnTo>
                <a:lnTo>
                  <a:pt x="1515" y="538"/>
                </a:lnTo>
                <a:lnTo>
                  <a:pt x="1517" y="538"/>
                </a:lnTo>
                <a:lnTo>
                  <a:pt x="1517" y="536"/>
                </a:lnTo>
                <a:lnTo>
                  <a:pt x="1519" y="536"/>
                </a:lnTo>
                <a:lnTo>
                  <a:pt x="1519" y="534"/>
                </a:lnTo>
                <a:lnTo>
                  <a:pt x="1519" y="532"/>
                </a:lnTo>
                <a:lnTo>
                  <a:pt x="1519" y="528"/>
                </a:lnTo>
                <a:lnTo>
                  <a:pt x="1519" y="526"/>
                </a:lnTo>
                <a:lnTo>
                  <a:pt x="1519" y="524"/>
                </a:lnTo>
                <a:lnTo>
                  <a:pt x="1517" y="524"/>
                </a:lnTo>
                <a:lnTo>
                  <a:pt x="1515" y="522"/>
                </a:lnTo>
                <a:lnTo>
                  <a:pt x="1513" y="522"/>
                </a:lnTo>
                <a:lnTo>
                  <a:pt x="1513" y="520"/>
                </a:lnTo>
                <a:lnTo>
                  <a:pt x="1513" y="518"/>
                </a:lnTo>
                <a:lnTo>
                  <a:pt x="1515" y="518"/>
                </a:lnTo>
                <a:lnTo>
                  <a:pt x="1515" y="516"/>
                </a:lnTo>
                <a:lnTo>
                  <a:pt x="1517" y="516"/>
                </a:lnTo>
                <a:lnTo>
                  <a:pt x="1519" y="513"/>
                </a:lnTo>
                <a:lnTo>
                  <a:pt x="1519" y="511"/>
                </a:lnTo>
                <a:lnTo>
                  <a:pt x="1521" y="509"/>
                </a:lnTo>
                <a:lnTo>
                  <a:pt x="1523" y="509"/>
                </a:lnTo>
                <a:lnTo>
                  <a:pt x="1523" y="507"/>
                </a:lnTo>
                <a:lnTo>
                  <a:pt x="1523" y="505"/>
                </a:lnTo>
                <a:lnTo>
                  <a:pt x="1523" y="503"/>
                </a:lnTo>
                <a:lnTo>
                  <a:pt x="1521" y="499"/>
                </a:lnTo>
                <a:lnTo>
                  <a:pt x="1529" y="497"/>
                </a:lnTo>
                <a:lnTo>
                  <a:pt x="1532" y="495"/>
                </a:lnTo>
                <a:lnTo>
                  <a:pt x="1532" y="493"/>
                </a:lnTo>
                <a:lnTo>
                  <a:pt x="1532" y="491"/>
                </a:lnTo>
                <a:lnTo>
                  <a:pt x="1530" y="491"/>
                </a:lnTo>
                <a:lnTo>
                  <a:pt x="1530" y="490"/>
                </a:lnTo>
                <a:lnTo>
                  <a:pt x="1532" y="491"/>
                </a:lnTo>
                <a:lnTo>
                  <a:pt x="1536" y="495"/>
                </a:lnTo>
                <a:lnTo>
                  <a:pt x="1542" y="501"/>
                </a:lnTo>
                <a:lnTo>
                  <a:pt x="1544" y="501"/>
                </a:lnTo>
                <a:lnTo>
                  <a:pt x="1544" y="503"/>
                </a:lnTo>
                <a:lnTo>
                  <a:pt x="1550" y="509"/>
                </a:lnTo>
                <a:lnTo>
                  <a:pt x="1559" y="516"/>
                </a:lnTo>
                <a:lnTo>
                  <a:pt x="1559" y="518"/>
                </a:lnTo>
                <a:lnTo>
                  <a:pt x="1567" y="534"/>
                </a:lnTo>
                <a:lnTo>
                  <a:pt x="1578" y="559"/>
                </a:lnTo>
                <a:lnTo>
                  <a:pt x="1598" y="580"/>
                </a:lnTo>
                <a:lnTo>
                  <a:pt x="1600" y="578"/>
                </a:lnTo>
                <a:lnTo>
                  <a:pt x="1603" y="568"/>
                </a:lnTo>
                <a:lnTo>
                  <a:pt x="1607" y="559"/>
                </a:lnTo>
                <a:lnTo>
                  <a:pt x="1613" y="543"/>
                </a:lnTo>
                <a:lnTo>
                  <a:pt x="1615" y="539"/>
                </a:lnTo>
                <a:lnTo>
                  <a:pt x="1625" y="543"/>
                </a:lnTo>
                <a:lnTo>
                  <a:pt x="1630" y="545"/>
                </a:lnTo>
                <a:lnTo>
                  <a:pt x="1632" y="549"/>
                </a:lnTo>
                <a:lnTo>
                  <a:pt x="1636" y="553"/>
                </a:lnTo>
                <a:lnTo>
                  <a:pt x="1638" y="553"/>
                </a:lnTo>
                <a:lnTo>
                  <a:pt x="1648" y="553"/>
                </a:lnTo>
                <a:lnTo>
                  <a:pt x="1650" y="551"/>
                </a:lnTo>
                <a:lnTo>
                  <a:pt x="1651" y="551"/>
                </a:lnTo>
                <a:lnTo>
                  <a:pt x="1665" y="553"/>
                </a:lnTo>
                <a:lnTo>
                  <a:pt x="1669" y="553"/>
                </a:lnTo>
                <a:lnTo>
                  <a:pt x="1676" y="551"/>
                </a:lnTo>
                <a:lnTo>
                  <a:pt x="1682" y="553"/>
                </a:lnTo>
                <a:lnTo>
                  <a:pt x="1686" y="553"/>
                </a:lnTo>
                <a:lnTo>
                  <a:pt x="1686" y="551"/>
                </a:lnTo>
                <a:lnTo>
                  <a:pt x="1686" y="549"/>
                </a:lnTo>
                <a:lnTo>
                  <a:pt x="1686" y="543"/>
                </a:lnTo>
                <a:lnTo>
                  <a:pt x="1686" y="541"/>
                </a:lnTo>
                <a:lnTo>
                  <a:pt x="1686" y="536"/>
                </a:lnTo>
                <a:lnTo>
                  <a:pt x="1686" y="534"/>
                </a:lnTo>
                <a:lnTo>
                  <a:pt x="1684" y="526"/>
                </a:lnTo>
                <a:lnTo>
                  <a:pt x="1682" y="503"/>
                </a:lnTo>
                <a:lnTo>
                  <a:pt x="1686" y="493"/>
                </a:lnTo>
                <a:lnTo>
                  <a:pt x="1690" y="484"/>
                </a:lnTo>
                <a:lnTo>
                  <a:pt x="1698" y="486"/>
                </a:lnTo>
                <a:lnTo>
                  <a:pt x="1721" y="497"/>
                </a:lnTo>
                <a:lnTo>
                  <a:pt x="1734" y="497"/>
                </a:lnTo>
                <a:lnTo>
                  <a:pt x="1749" y="495"/>
                </a:lnTo>
                <a:lnTo>
                  <a:pt x="1753" y="497"/>
                </a:lnTo>
                <a:lnTo>
                  <a:pt x="1755" y="499"/>
                </a:lnTo>
                <a:lnTo>
                  <a:pt x="1759" y="503"/>
                </a:lnTo>
                <a:lnTo>
                  <a:pt x="1761" y="503"/>
                </a:lnTo>
                <a:lnTo>
                  <a:pt x="1763" y="503"/>
                </a:lnTo>
                <a:lnTo>
                  <a:pt x="1770" y="520"/>
                </a:lnTo>
                <a:lnTo>
                  <a:pt x="1767" y="536"/>
                </a:lnTo>
                <a:lnTo>
                  <a:pt x="1770" y="543"/>
                </a:lnTo>
                <a:lnTo>
                  <a:pt x="1774" y="561"/>
                </a:lnTo>
                <a:lnTo>
                  <a:pt x="1774" y="566"/>
                </a:lnTo>
                <a:lnTo>
                  <a:pt x="1774" y="568"/>
                </a:lnTo>
                <a:lnTo>
                  <a:pt x="1776" y="568"/>
                </a:lnTo>
                <a:lnTo>
                  <a:pt x="1778" y="570"/>
                </a:lnTo>
                <a:lnTo>
                  <a:pt x="1782" y="570"/>
                </a:lnTo>
                <a:lnTo>
                  <a:pt x="1780" y="572"/>
                </a:lnTo>
                <a:lnTo>
                  <a:pt x="1780" y="574"/>
                </a:lnTo>
                <a:lnTo>
                  <a:pt x="1782" y="576"/>
                </a:lnTo>
                <a:lnTo>
                  <a:pt x="1786" y="574"/>
                </a:lnTo>
                <a:lnTo>
                  <a:pt x="1788" y="574"/>
                </a:lnTo>
                <a:lnTo>
                  <a:pt x="1790" y="574"/>
                </a:lnTo>
                <a:lnTo>
                  <a:pt x="1792" y="576"/>
                </a:lnTo>
                <a:lnTo>
                  <a:pt x="1794" y="578"/>
                </a:lnTo>
                <a:lnTo>
                  <a:pt x="1795" y="578"/>
                </a:lnTo>
                <a:lnTo>
                  <a:pt x="1797" y="580"/>
                </a:lnTo>
                <a:lnTo>
                  <a:pt x="1797" y="582"/>
                </a:lnTo>
                <a:lnTo>
                  <a:pt x="1801" y="597"/>
                </a:lnTo>
                <a:lnTo>
                  <a:pt x="1805" y="611"/>
                </a:lnTo>
                <a:lnTo>
                  <a:pt x="1805" y="614"/>
                </a:lnTo>
                <a:lnTo>
                  <a:pt x="1805" y="641"/>
                </a:lnTo>
                <a:lnTo>
                  <a:pt x="1805" y="645"/>
                </a:lnTo>
                <a:lnTo>
                  <a:pt x="1803" y="645"/>
                </a:lnTo>
                <a:lnTo>
                  <a:pt x="1807" y="647"/>
                </a:lnTo>
                <a:lnTo>
                  <a:pt x="1807" y="649"/>
                </a:lnTo>
                <a:lnTo>
                  <a:pt x="1807" y="653"/>
                </a:lnTo>
                <a:lnTo>
                  <a:pt x="1809" y="653"/>
                </a:lnTo>
                <a:lnTo>
                  <a:pt x="1811" y="653"/>
                </a:lnTo>
                <a:lnTo>
                  <a:pt x="1815" y="655"/>
                </a:lnTo>
                <a:lnTo>
                  <a:pt x="1815" y="657"/>
                </a:lnTo>
                <a:lnTo>
                  <a:pt x="1811" y="660"/>
                </a:lnTo>
                <a:lnTo>
                  <a:pt x="1813" y="662"/>
                </a:lnTo>
                <a:lnTo>
                  <a:pt x="1815" y="670"/>
                </a:lnTo>
                <a:lnTo>
                  <a:pt x="1813" y="672"/>
                </a:lnTo>
                <a:lnTo>
                  <a:pt x="1813" y="674"/>
                </a:lnTo>
                <a:lnTo>
                  <a:pt x="1813" y="676"/>
                </a:lnTo>
                <a:lnTo>
                  <a:pt x="1817" y="678"/>
                </a:lnTo>
                <a:lnTo>
                  <a:pt x="1817" y="682"/>
                </a:lnTo>
                <a:lnTo>
                  <a:pt x="1815" y="682"/>
                </a:lnTo>
                <a:lnTo>
                  <a:pt x="1815" y="683"/>
                </a:lnTo>
                <a:lnTo>
                  <a:pt x="1813" y="683"/>
                </a:lnTo>
                <a:lnTo>
                  <a:pt x="1813" y="685"/>
                </a:lnTo>
                <a:lnTo>
                  <a:pt x="1813" y="691"/>
                </a:lnTo>
                <a:lnTo>
                  <a:pt x="1815" y="693"/>
                </a:lnTo>
                <a:lnTo>
                  <a:pt x="1809" y="695"/>
                </a:lnTo>
                <a:lnTo>
                  <a:pt x="1801" y="697"/>
                </a:lnTo>
                <a:lnTo>
                  <a:pt x="1799" y="691"/>
                </a:lnTo>
                <a:lnTo>
                  <a:pt x="1797" y="683"/>
                </a:lnTo>
                <a:lnTo>
                  <a:pt x="1780" y="637"/>
                </a:lnTo>
                <a:lnTo>
                  <a:pt x="1778" y="626"/>
                </a:lnTo>
                <a:lnTo>
                  <a:pt x="1776" y="624"/>
                </a:lnTo>
                <a:lnTo>
                  <a:pt x="1753" y="612"/>
                </a:lnTo>
                <a:lnTo>
                  <a:pt x="1749" y="620"/>
                </a:lnTo>
                <a:lnTo>
                  <a:pt x="1747" y="626"/>
                </a:lnTo>
                <a:lnTo>
                  <a:pt x="1744" y="634"/>
                </a:lnTo>
                <a:lnTo>
                  <a:pt x="1740" y="655"/>
                </a:lnTo>
                <a:lnTo>
                  <a:pt x="1736" y="670"/>
                </a:lnTo>
                <a:lnTo>
                  <a:pt x="1719" y="680"/>
                </a:lnTo>
                <a:lnTo>
                  <a:pt x="1699" y="691"/>
                </a:lnTo>
                <a:lnTo>
                  <a:pt x="1696" y="691"/>
                </a:lnTo>
                <a:lnTo>
                  <a:pt x="1690" y="691"/>
                </a:lnTo>
                <a:lnTo>
                  <a:pt x="1690" y="689"/>
                </a:lnTo>
                <a:lnTo>
                  <a:pt x="1686" y="682"/>
                </a:lnTo>
                <a:lnTo>
                  <a:pt x="1684" y="678"/>
                </a:lnTo>
                <a:lnTo>
                  <a:pt x="1678" y="668"/>
                </a:lnTo>
                <a:lnTo>
                  <a:pt x="1680" y="664"/>
                </a:lnTo>
                <a:lnTo>
                  <a:pt x="1676" y="664"/>
                </a:lnTo>
                <a:lnTo>
                  <a:pt x="1669" y="662"/>
                </a:lnTo>
                <a:lnTo>
                  <a:pt x="1663" y="660"/>
                </a:lnTo>
                <a:lnTo>
                  <a:pt x="1661" y="660"/>
                </a:lnTo>
                <a:lnTo>
                  <a:pt x="1667" y="674"/>
                </a:lnTo>
                <a:lnTo>
                  <a:pt x="1665" y="674"/>
                </a:lnTo>
                <a:lnTo>
                  <a:pt x="1661" y="676"/>
                </a:lnTo>
                <a:lnTo>
                  <a:pt x="1663" y="680"/>
                </a:lnTo>
                <a:lnTo>
                  <a:pt x="1669" y="689"/>
                </a:lnTo>
                <a:lnTo>
                  <a:pt x="1671" y="693"/>
                </a:lnTo>
                <a:lnTo>
                  <a:pt x="1671" y="695"/>
                </a:lnTo>
                <a:lnTo>
                  <a:pt x="1674" y="699"/>
                </a:lnTo>
                <a:lnTo>
                  <a:pt x="1676" y="699"/>
                </a:lnTo>
                <a:lnTo>
                  <a:pt x="1676" y="701"/>
                </a:lnTo>
                <a:lnTo>
                  <a:pt x="1674" y="701"/>
                </a:lnTo>
                <a:lnTo>
                  <a:pt x="1673" y="701"/>
                </a:lnTo>
                <a:lnTo>
                  <a:pt x="1671" y="701"/>
                </a:lnTo>
                <a:lnTo>
                  <a:pt x="1671" y="703"/>
                </a:lnTo>
                <a:lnTo>
                  <a:pt x="1669" y="703"/>
                </a:lnTo>
                <a:lnTo>
                  <a:pt x="1667" y="703"/>
                </a:lnTo>
                <a:lnTo>
                  <a:pt x="1667" y="705"/>
                </a:lnTo>
                <a:lnTo>
                  <a:pt x="1665" y="705"/>
                </a:lnTo>
                <a:lnTo>
                  <a:pt x="1665" y="707"/>
                </a:lnTo>
                <a:lnTo>
                  <a:pt x="1663" y="707"/>
                </a:lnTo>
                <a:lnTo>
                  <a:pt x="1661" y="707"/>
                </a:lnTo>
                <a:lnTo>
                  <a:pt x="1659" y="707"/>
                </a:lnTo>
                <a:lnTo>
                  <a:pt x="1657" y="707"/>
                </a:lnTo>
                <a:lnTo>
                  <a:pt x="1657" y="705"/>
                </a:lnTo>
                <a:lnTo>
                  <a:pt x="1657" y="703"/>
                </a:lnTo>
                <a:lnTo>
                  <a:pt x="1655" y="701"/>
                </a:lnTo>
                <a:lnTo>
                  <a:pt x="1655" y="699"/>
                </a:lnTo>
                <a:lnTo>
                  <a:pt x="1653" y="699"/>
                </a:lnTo>
                <a:lnTo>
                  <a:pt x="1653" y="697"/>
                </a:lnTo>
                <a:lnTo>
                  <a:pt x="1651" y="697"/>
                </a:lnTo>
                <a:lnTo>
                  <a:pt x="1651" y="695"/>
                </a:lnTo>
                <a:lnTo>
                  <a:pt x="1650" y="695"/>
                </a:lnTo>
                <a:lnTo>
                  <a:pt x="1648" y="695"/>
                </a:lnTo>
                <a:lnTo>
                  <a:pt x="1648" y="693"/>
                </a:lnTo>
                <a:lnTo>
                  <a:pt x="1648" y="691"/>
                </a:lnTo>
                <a:lnTo>
                  <a:pt x="1646" y="691"/>
                </a:lnTo>
                <a:lnTo>
                  <a:pt x="1646" y="689"/>
                </a:lnTo>
                <a:lnTo>
                  <a:pt x="1644" y="687"/>
                </a:lnTo>
                <a:lnTo>
                  <a:pt x="1642" y="685"/>
                </a:lnTo>
                <a:lnTo>
                  <a:pt x="1640" y="685"/>
                </a:lnTo>
                <a:lnTo>
                  <a:pt x="1636" y="687"/>
                </a:lnTo>
                <a:lnTo>
                  <a:pt x="1634" y="689"/>
                </a:lnTo>
                <a:lnTo>
                  <a:pt x="1634" y="691"/>
                </a:lnTo>
                <a:lnTo>
                  <a:pt x="1632" y="691"/>
                </a:lnTo>
                <a:lnTo>
                  <a:pt x="1632" y="689"/>
                </a:lnTo>
                <a:lnTo>
                  <a:pt x="1630" y="689"/>
                </a:lnTo>
                <a:lnTo>
                  <a:pt x="1628" y="689"/>
                </a:lnTo>
                <a:lnTo>
                  <a:pt x="1626" y="689"/>
                </a:lnTo>
                <a:lnTo>
                  <a:pt x="1625" y="689"/>
                </a:lnTo>
                <a:lnTo>
                  <a:pt x="1621" y="687"/>
                </a:lnTo>
                <a:lnTo>
                  <a:pt x="1619" y="687"/>
                </a:lnTo>
                <a:lnTo>
                  <a:pt x="1611" y="693"/>
                </a:lnTo>
                <a:lnTo>
                  <a:pt x="1609" y="695"/>
                </a:lnTo>
                <a:lnTo>
                  <a:pt x="1607" y="695"/>
                </a:lnTo>
                <a:lnTo>
                  <a:pt x="1607" y="697"/>
                </a:lnTo>
                <a:lnTo>
                  <a:pt x="1605" y="697"/>
                </a:lnTo>
                <a:lnTo>
                  <a:pt x="1603" y="695"/>
                </a:lnTo>
                <a:lnTo>
                  <a:pt x="1603" y="693"/>
                </a:lnTo>
                <a:lnTo>
                  <a:pt x="1603" y="691"/>
                </a:lnTo>
                <a:lnTo>
                  <a:pt x="1603" y="687"/>
                </a:lnTo>
                <a:lnTo>
                  <a:pt x="1603" y="685"/>
                </a:lnTo>
                <a:lnTo>
                  <a:pt x="1602" y="685"/>
                </a:lnTo>
                <a:lnTo>
                  <a:pt x="1600" y="685"/>
                </a:lnTo>
                <a:lnTo>
                  <a:pt x="1598" y="685"/>
                </a:lnTo>
                <a:lnTo>
                  <a:pt x="1596" y="685"/>
                </a:lnTo>
                <a:lnTo>
                  <a:pt x="1594" y="685"/>
                </a:lnTo>
                <a:lnTo>
                  <a:pt x="1592" y="685"/>
                </a:lnTo>
                <a:lnTo>
                  <a:pt x="1592" y="683"/>
                </a:lnTo>
                <a:lnTo>
                  <a:pt x="1590" y="683"/>
                </a:lnTo>
                <a:lnTo>
                  <a:pt x="1588" y="683"/>
                </a:lnTo>
                <a:lnTo>
                  <a:pt x="1586" y="683"/>
                </a:lnTo>
                <a:lnTo>
                  <a:pt x="1586" y="682"/>
                </a:lnTo>
                <a:lnTo>
                  <a:pt x="1584" y="683"/>
                </a:lnTo>
                <a:lnTo>
                  <a:pt x="1584" y="685"/>
                </a:lnTo>
                <a:lnTo>
                  <a:pt x="1582" y="683"/>
                </a:lnTo>
                <a:lnTo>
                  <a:pt x="1580" y="683"/>
                </a:lnTo>
                <a:lnTo>
                  <a:pt x="1578" y="683"/>
                </a:lnTo>
                <a:lnTo>
                  <a:pt x="1577" y="683"/>
                </a:lnTo>
                <a:lnTo>
                  <a:pt x="1575" y="683"/>
                </a:lnTo>
                <a:lnTo>
                  <a:pt x="1573" y="683"/>
                </a:lnTo>
                <a:lnTo>
                  <a:pt x="1571" y="683"/>
                </a:lnTo>
                <a:lnTo>
                  <a:pt x="1569" y="682"/>
                </a:lnTo>
                <a:lnTo>
                  <a:pt x="1569" y="678"/>
                </a:lnTo>
                <a:lnTo>
                  <a:pt x="1571" y="674"/>
                </a:lnTo>
                <a:lnTo>
                  <a:pt x="1569" y="674"/>
                </a:lnTo>
                <a:lnTo>
                  <a:pt x="1567" y="672"/>
                </a:lnTo>
                <a:lnTo>
                  <a:pt x="1565" y="672"/>
                </a:lnTo>
                <a:lnTo>
                  <a:pt x="1563" y="672"/>
                </a:lnTo>
                <a:lnTo>
                  <a:pt x="1561" y="672"/>
                </a:lnTo>
                <a:lnTo>
                  <a:pt x="1557" y="672"/>
                </a:lnTo>
                <a:lnTo>
                  <a:pt x="1555" y="672"/>
                </a:lnTo>
                <a:lnTo>
                  <a:pt x="1553" y="672"/>
                </a:lnTo>
                <a:lnTo>
                  <a:pt x="1550" y="664"/>
                </a:lnTo>
                <a:lnTo>
                  <a:pt x="1538" y="660"/>
                </a:lnTo>
                <a:lnTo>
                  <a:pt x="1527" y="662"/>
                </a:lnTo>
                <a:lnTo>
                  <a:pt x="1525" y="657"/>
                </a:lnTo>
                <a:lnTo>
                  <a:pt x="1519" y="645"/>
                </a:lnTo>
                <a:lnTo>
                  <a:pt x="1519" y="647"/>
                </a:lnTo>
                <a:lnTo>
                  <a:pt x="1521" y="651"/>
                </a:lnTo>
                <a:lnTo>
                  <a:pt x="1521" y="653"/>
                </a:lnTo>
                <a:lnTo>
                  <a:pt x="1523" y="655"/>
                </a:lnTo>
                <a:lnTo>
                  <a:pt x="1521" y="655"/>
                </a:lnTo>
                <a:lnTo>
                  <a:pt x="1519" y="657"/>
                </a:lnTo>
                <a:lnTo>
                  <a:pt x="1517" y="657"/>
                </a:lnTo>
                <a:lnTo>
                  <a:pt x="1515" y="657"/>
                </a:lnTo>
                <a:lnTo>
                  <a:pt x="1509" y="655"/>
                </a:lnTo>
                <a:lnTo>
                  <a:pt x="1507" y="655"/>
                </a:lnTo>
                <a:lnTo>
                  <a:pt x="1507" y="657"/>
                </a:lnTo>
                <a:lnTo>
                  <a:pt x="1507" y="659"/>
                </a:lnTo>
                <a:lnTo>
                  <a:pt x="1509" y="659"/>
                </a:lnTo>
                <a:lnTo>
                  <a:pt x="1509" y="660"/>
                </a:lnTo>
                <a:lnTo>
                  <a:pt x="1509" y="662"/>
                </a:lnTo>
                <a:lnTo>
                  <a:pt x="1511" y="664"/>
                </a:lnTo>
                <a:lnTo>
                  <a:pt x="1511" y="666"/>
                </a:lnTo>
                <a:lnTo>
                  <a:pt x="1513" y="668"/>
                </a:lnTo>
                <a:lnTo>
                  <a:pt x="1513" y="670"/>
                </a:lnTo>
                <a:lnTo>
                  <a:pt x="1513" y="672"/>
                </a:lnTo>
                <a:lnTo>
                  <a:pt x="1515" y="674"/>
                </a:lnTo>
                <a:lnTo>
                  <a:pt x="1515" y="678"/>
                </a:lnTo>
                <a:lnTo>
                  <a:pt x="1521" y="674"/>
                </a:lnTo>
                <a:lnTo>
                  <a:pt x="1523" y="672"/>
                </a:lnTo>
                <a:lnTo>
                  <a:pt x="1525" y="678"/>
                </a:lnTo>
                <a:lnTo>
                  <a:pt x="1521" y="682"/>
                </a:lnTo>
                <a:lnTo>
                  <a:pt x="1519" y="682"/>
                </a:lnTo>
                <a:lnTo>
                  <a:pt x="1513" y="685"/>
                </a:lnTo>
                <a:lnTo>
                  <a:pt x="1511" y="685"/>
                </a:lnTo>
                <a:lnTo>
                  <a:pt x="1509" y="687"/>
                </a:lnTo>
                <a:lnTo>
                  <a:pt x="1509" y="685"/>
                </a:lnTo>
                <a:lnTo>
                  <a:pt x="1507" y="685"/>
                </a:lnTo>
                <a:lnTo>
                  <a:pt x="1507" y="683"/>
                </a:lnTo>
                <a:lnTo>
                  <a:pt x="1505" y="682"/>
                </a:lnTo>
                <a:lnTo>
                  <a:pt x="1504" y="680"/>
                </a:lnTo>
                <a:lnTo>
                  <a:pt x="1504" y="678"/>
                </a:lnTo>
                <a:lnTo>
                  <a:pt x="1502" y="678"/>
                </a:lnTo>
                <a:lnTo>
                  <a:pt x="1502" y="676"/>
                </a:lnTo>
                <a:lnTo>
                  <a:pt x="1502" y="674"/>
                </a:lnTo>
                <a:lnTo>
                  <a:pt x="1500" y="674"/>
                </a:lnTo>
                <a:lnTo>
                  <a:pt x="1500" y="672"/>
                </a:lnTo>
                <a:lnTo>
                  <a:pt x="1500" y="670"/>
                </a:lnTo>
                <a:lnTo>
                  <a:pt x="1498" y="670"/>
                </a:lnTo>
                <a:lnTo>
                  <a:pt x="1498" y="668"/>
                </a:lnTo>
                <a:lnTo>
                  <a:pt x="1496" y="668"/>
                </a:lnTo>
                <a:lnTo>
                  <a:pt x="1494" y="670"/>
                </a:lnTo>
                <a:lnTo>
                  <a:pt x="1492" y="670"/>
                </a:lnTo>
                <a:lnTo>
                  <a:pt x="1490" y="670"/>
                </a:lnTo>
                <a:lnTo>
                  <a:pt x="1488" y="670"/>
                </a:lnTo>
                <a:lnTo>
                  <a:pt x="1486" y="670"/>
                </a:lnTo>
                <a:lnTo>
                  <a:pt x="1484" y="670"/>
                </a:lnTo>
                <a:lnTo>
                  <a:pt x="1482" y="670"/>
                </a:lnTo>
                <a:lnTo>
                  <a:pt x="1481" y="670"/>
                </a:lnTo>
                <a:lnTo>
                  <a:pt x="1479" y="670"/>
                </a:lnTo>
                <a:lnTo>
                  <a:pt x="1477" y="670"/>
                </a:lnTo>
                <a:lnTo>
                  <a:pt x="1475" y="672"/>
                </a:lnTo>
                <a:lnTo>
                  <a:pt x="1475" y="674"/>
                </a:lnTo>
                <a:lnTo>
                  <a:pt x="1473" y="674"/>
                </a:lnTo>
                <a:lnTo>
                  <a:pt x="1473" y="676"/>
                </a:lnTo>
                <a:lnTo>
                  <a:pt x="1473" y="678"/>
                </a:lnTo>
                <a:lnTo>
                  <a:pt x="1475" y="678"/>
                </a:lnTo>
                <a:lnTo>
                  <a:pt x="1475" y="680"/>
                </a:lnTo>
                <a:lnTo>
                  <a:pt x="1473" y="680"/>
                </a:lnTo>
                <a:lnTo>
                  <a:pt x="1471" y="678"/>
                </a:lnTo>
                <a:lnTo>
                  <a:pt x="1469" y="678"/>
                </a:lnTo>
                <a:lnTo>
                  <a:pt x="1467" y="678"/>
                </a:lnTo>
                <a:lnTo>
                  <a:pt x="1467" y="680"/>
                </a:lnTo>
                <a:lnTo>
                  <a:pt x="1465" y="680"/>
                </a:lnTo>
                <a:lnTo>
                  <a:pt x="1467" y="682"/>
                </a:lnTo>
                <a:lnTo>
                  <a:pt x="1467" y="683"/>
                </a:lnTo>
                <a:lnTo>
                  <a:pt x="1469" y="685"/>
                </a:lnTo>
                <a:lnTo>
                  <a:pt x="1469" y="687"/>
                </a:lnTo>
                <a:lnTo>
                  <a:pt x="1471" y="687"/>
                </a:lnTo>
                <a:lnTo>
                  <a:pt x="1471" y="689"/>
                </a:lnTo>
                <a:lnTo>
                  <a:pt x="1471" y="691"/>
                </a:lnTo>
                <a:lnTo>
                  <a:pt x="1473" y="693"/>
                </a:lnTo>
                <a:lnTo>
                  <a:pt x="1473" y="695"/>
                </a:lnTo>
                <a:lnTo>
                  <a:pt x="1475" y="697"/>
                </a:lnTo>
                <a:lnTo>
                  <a:pt x="1475" y="699"/>
                </a:lnTo>
                <a:lnTo>
                  <a:pt x="1477" y="699"/>
                </a:lnTo>
                <a:lnTo>
                  <a:pt x="1477" y="701"/>
                </a:lnTo>
                <a:lnTo>
                  <a:pt x="1477" y="703"/>
                </a:lnTo>
                <a:lnTo>
                  <a:pt x="1479" y="703"/>
                </a:lnTo>
                <a:lnTo>
                  <a:pt x="1479" y="707"/>
                </a:lnTo>
                <a:lnTo>
                  <a:pt x="1481" y="707"/>
                </a:lnTo>
                <a:lnTo>
                  <a:pt x="1481" y="708"/>
                </a:lnTo>
                <a:lnTo>
                  <a:pt x="1481" y="710"/>
                </a:lnTo>
                <a:lnTo>
                  <a:pt x="1482" y="710"/>
                </a:lnTo>
                <a:lnTo>
                  <a:pt x="1482" y="712"/>
                </a:lnTo>
                <a:lnTo>
                  <a:pt x="1484" y="714"/>
                </a:lnTo>
                <a:lnTo>
                  <a:pt x="1484" y="716"/>
                </a:lnTo>
                <a:lnTo>
                  <a:pt x="1486" y="718"/>
                </a:lnTo>
                <a:lnTo>
                  <a:pt x="1486" y="720"/>
                </a:lnTo>
                <a:lnTo>
                  <a:pt x="1488" y="722"/>
                </a:lnTo>
                <a:lnTo>
                  <a:pt x="1490" y="724"/>
                </a:lnTo>
                <a:lnTo>
                  <a:pt x="1490" y="726"/>
                </a:lnTo>
                <a:lnTo>
                  <a:pt x="1490" y="728"/>
                </a:lnTo>
                <a:lnTo>
                  <a:pt x="1490" y="730"/>
                </a:lnTo>
                <a:lnTo>
                  <a:pt x="1492" y="731"/>
                </a:lnTo>
                <a:lnTo>
                  <a:pt x="1492" y="733"/>
                </a:lnTo>
                <a:lnTo>
                  <a:pt x="1494" y="735"/>
                </a:lnTo>
                <a:lnTo>
                  <a:pt x="1494" y="737"/>
                </a:lnTo>
                <a:lnTo>
                  <a:pt x="1496" y="737"/>
                </a:lnTo>
                <a:lnTo>
                  <a:pt x="1496" y="741"/>
                </a:lnTo>
                <a:lnTo>
                  <a:pt x="1498" y="743"/>
                </a:lnTo>
                <a:lnTo>
                  <a:pt x="1500" y="745"/>
                </a:lnTo>
                <a:lnTo>
                  <a:pt x="1502" y="749"/>
                </a:lnTo>
                <a:lnTo>
                  <a:pt x="1502" y="751"/>
                </a:lnTo>
                <a:lnTo>
                  <a:pt x="1504" y="751"/>
                </a:lnTo>
                <a:lnTo>
                  <a:pt x="1507" y="749"/>
                </a:lnTo>
                <a:lnTo>
                  <a:pt x="1509" y="749"/>
                </a:lnTo>
                <a:lnTo>
                  <a:pt x="1511" y="747"/>
                </a:lnTo>
                <a:lnTo>
                  <a:pt x="1515" y="745"/>
                </a:lnTo>
                <a:lnTo>
                  <a:pt x="1517" y="743"/>
                </a:lnTo>
                <a:lnTo>
                  <a:pt x="1519" y="747"/>
                </a:lnTo>
                <a:lnTo>
                  <a:pt x="1519" y="751"/>
                </a:lnTo>
                <a:lnTo>
                  <a:pt x="1519" y="753"/>
                </a:lnTo>
                <a:lnTo>
                  <a:pt x="1521" y="753"/>
                </a:lnTo>
                <a:lnTo>
                  <a:pt x="1521" y="755"/>
                </a:lnTo>
                <a:lnTo>
                  <a:pt x="1521" y="756"/>
                </a:lnTo>
                <a:lnTo>
                  <a:pt x="1521" y="758"/>
                </a:lnTo>
                <a:lnTo>
                  <a:pt x="1523" y="758"/>
                </a:lnTo>
                <a:lnTo>
                  <a:pt x="1523" y="764"/>
                </a:lnTo>
                <a:lnTo>
                  <a:pt x="1525" y="764"/>
                </a:lnTo>
                <a:lnTo>
                  <a:pt x="1525" y="768"/>
                </a:lnTo>
                <a:lnTo>
                  <a:pt x="1527" y="768"/>
                </a:lnTo>
                <a:lnTo>
                  <a:pt x="1529" y="768"/>
                </a:lnTo>
                <a:lnTo>
                  <a:pt x="1530" y="770"/>
                </a:lnTo>
                <a:lnTo>
                  <a:pt x="1530" y="772"/>
                </a:lnTo>
                <a:lnTo>
                  <a:pt x="1530" y="774"/>
                </a:lnTo>
                <a:lnTo>
                  <a:pt x="1532" y="776"/>
                </a:lnTo>
                <a:lnTo>
                  <a:pt x="1532" y="778"/>
                </a:lnTo>
                <a:lnTo>
                  <a:pt x="1530" y="778"/>
                </a:lnTo>
                <a:lnTo>
                  <a:pt x="1529" y="778"/>
                </a:lnTo>
                <a:lnTo>
                  <a:pt x="1527" y="778"/>
                </a:lnTo>
                <a:lnTo>
                  <a:pt x="1525" y="779"/>
                </a:lnTo>
                <a:lnTo>
                  <a:pt x="1523" y="779"/>
                </a:lnTo>
                <a:lnTo>
                  <a:pt x="1521" y="779"/>
                </a:lnTo>
                <a:lnTo>
                  <a:pt x="1519" y="779"/>
                </a:lnTo>
                <a:lnTo>
                  <a:pt x="1515" y="781"/>
                </a:lnTo>
                <a:lnTo>
                  <a:pt x="1517" y="781"/>
                </a:lnTo>
                <a:lnTo>
                  <a:pt x="1517" y="783"/>
                </a:lnTo>
                <a:lnTo>
                  <a:pt x="1519" y="785"/>
                </a:lnTo>
                <a:lnTo>
                  <a:pt x="1521" y="787"/>
                </a:lnTo>
                <a:lnTo>
                  <a:pt x="1517" y="791"/>
                </a:lnTo>
                <a:lnTo>
                  <a:pt x="1515" y="789"/>
                </a:lnTo>
                <a:lnTo>
                  <a:pt x="1519" y="787"/>
                </a:lnTo>
                <a:lnTo>
                  <a:pt x="1519" y="785"/>
                </a:lnTo>
                <a:lnTo>
                  <a:pt x="1517" y="785"/>
                </a:lnTo>
                <a:lnTo>
                  <a:pt x="1517" y="783"/>
                </a:lnTo>
                <a:lnTo>
                  <a:pt x="1515" y="783"/>
                </a:lnTo>
                <a:lnTo>
                  <a:pt x="1513" y="785"/>
                </a:lnTo>
                <a:lnTo>
                  <a:pt x="1511" y="785"/>
                </a:lnTo>
                <a:lnTo>
                  <a:pt x="1511" y="783"/>
                </a:lnTo>
                <a:lnTo>
                  <a:pt x="1509" y="785"/>
                </a:lnTo>
                <a:lnTo>
                  <a:pt x="1511" y="787"/>
                </a:lnTo>
                <a:lnTo>
                  <a:pt x="1509" y="789"/>
                </a:lnTo>
                <a:lnTo>
                  <a:pt x="1507" y="789"/>
                </a:lnTo>
                <a:lnTo>
                  <a:pt x="1507" y="791"/>
                </a:lnTo>
                <a:lnTo>
                  <a:pt x="1505" y="789"/>
                </a:lnTo>
                <a:lnTo>
                  <a:pt x="1504" y="791"/>
                </a:lnTo>
                <a:lnTo>
                  <a:pt x="1502" y="791"/>
                </a:lnTo>
                <a:lnTo>
                  <a:pt x="1502" y="793"/>
                </a:lnTo>
                <a:lnTo>
                  <a:pt x="1500" y="793"/>
                </a:lnTo>
                <a:lnTo>
                  <a:pt x="1502" y="795"/>
                </a:lnTo>
                <a:lnTo>
                  <a:pt x="1500" y="797"/>
                </a:lnTo>
                <a:lnTo>
                  <a:pt x="1500" y="799"/>
                </a:lnTo>
                <a:lnTo>
                  <a:pt x="1502" y="799"/>
                </a:lnTo>
                <a:lnTo>
                  <a:pt x="1502" y="801"/>
                </a:lnTo>
                <a:lnTo>
                  <a:pt x="1504" y="801"/>
                </a:lnTo>
                <a:lnTo>
                  <a:pt x="1504" y="803"/>
                </a:lnTo>
                <a:lnTo>
                  <a:pt x="1505" y="803"/>
                </a:lnTo>
                <a:lnTo>
                  <a:pt x="1507" y="804"/>
                </a:lnTo>
                <a:lnTo>
                  <a:pt x="1507" y="806"/>
                </a:lnTo>
                <a:lnTo>
                  <a:pt x="1507" y="808"/>
                </a:lnTo>
                <a:lnTo>
                  <a:pt x="1509" y="808"/>
                </a:lnTo>
                <a:lnTo>
                  <a:pt x="1511" y="810"/>
                </a:lnTo>
                <a:lnTo>
                  <a:pt x="1511" y="812"/>
                </a:lnTo>
                <a:lnTo>
                  <a:pt x="1513" y="812"/>
                </a:lnTo>
                <a:lnTo>
                  <a:pt x="1513" y="814"/>
                </a:lnTo>
                <a:lnTo>
                  <a:pt x="1515" y="814"/>
                </a:lnTo>
                <a:lnTo>
                  <a:pt x="1515" y="816"/>
                </a:lnTo>
                <a:lnTo>
                  <a:pt x="1517" y="816"/>
                </a:lnTo>
                <a:lnTo>
                  <a:pt x="1517" y="818"/>
                </a:lnTo>
                <a:lnTo>
                  <a:pt x="1519" y="820"/>
                </a:lnTo>
                <a:lnTo>
                  <a:pt x="1519" y="818"/>
                </a:lnTo>
                <a:lnTo>
                  <a:pt x="1521" y="818"/>
                </a:lnTo>
                <a:lnTo>
                  <a:pt x="1521" y="816"/>
                </a:lnTo>
                <a:lnTo>
                  <a:pt x="1523" y="816"/>
                </a:lnTo>
                <a:lnTo>
                  <a:pt x="1523" y="814"/>
                </a:lnTo>
                <a:lnTo>
                  <a:pt x="1525" y="812"/>
                </a:lnTo>
                <a:lnTo>
                  <a:pt x="1523" y="810"/>
                </a:lnTo>
                <a:lnTo>
                  <a:pt x="1523" y="812"/>
                </a:lnTo>
                <a:lnTo>
                  <a:pt x="1521" y="812"/>
                </a:lnTo>
                <a:lnTo>
                  <a:pt x="1519" y="810"/>
                </a:lnTo>
                <a:lnTo>
                  <a:pt x="1521" y="810"/>
                </a:lnTo>
                <a:lnTo>
                  <a:pt x="1521" y="808"/>
                </a:lnTo>
                <a:lnTo>
                  <a:pt x="1523" y="808"/>
                </a:lnTo>
                <a:lnTo>
                  <a:pt x="1521" y="808"/>
                </a:lnTo>
                <a:lnTo>
                  <a:pt x="1521" y="806"/>
                </a:lnTo>
                <a:lnTo>
                  <a:pt x="1519" y="806"/>
                </a:lnTo>
                <a:lnTo>
                  <a:pt x="1519" y="804"/>
                </a:lnTo>
                <a:lnTo>
                  <a:pt x="1517" y="803"/>
                </a:lnTo>
                <a:lnTo>
                  <a:pt x="1515" y="803"/>
                </a:lnTo>
                <a:lnTo>
                  <a:pt x="1515" y="801"/>
                </a:lnTo>
                <a:lnTo>
                  <a:pt x="1517" y="799"/>
                </a:lnTo>
                <a:lnTo>
                  <a:pt x="1517" y="801"/>
                </a:lnTo>
                <a:lnTo>
                  <a:pt x="1519" y="801"/>
                </a:lnTo>
                <a:lnTo>
                  <a:pt x="1519" y="803"/>
                </a:lnTo>
                <a:lnTo>
                  <a:pt x="1523" y="801"/>
                </a:lnTo>
                <a:lnTo>
                  <a:pt x="1523" y="799"/>
                </a:lnTo>
                <a:lnTo>
                  <a:pt x="1525" y="801"/>
                </a:lnTo>
                <a:lnTo>
                  <a:pt x="1527" y="801"/>
                </a:lnTo>
                <a:lnTo>
                  <a:pt x="1527" y="799"/>
                </a:lnTo>
                <a:lnTo>
                  <a:pt x="1529" y="799"/>
                </a:lnTo>
                <a:lnTo>
                  <a:pt x="1529" y="797"/>
                </a:lnTo>
                <a:lnTo>
                  <a:pt x="1532" y="795"/>
                </a:lnTo>
                <a:lnTo>
                  <a:pt x="1534" y="795"/>
                </a:lnTo>
                <a:lnTo>
                  <a:pt x="1534" y="797"/>
                </a:lnTo>
                <a:lnTo>
                  <a:pt x="1536" y="799"/>
                </a:lnTo>
                <a:lnTo>
                  <a:pt x="1538" y="799"/>
                </a:lnTo>
                <a:lnTo>
                  <a:pt x="1540" y="799"/>
                </a:lnTo>
                <a:lnTo>
                  <a:pt x="1540" y="801"/>
                </a:lnTo>
                <a:lnTo>
                  <a:pt x="1542" y="801"/>
                </a:lnTo>
                <a:lnTo>
                  <a:pt x="1544" y="801"/>
                </a:lnTo>
                <a:lnTo>
                  <a:pt x="1544" y="803"/>
                </a:lnTo>
                <a:lnTo>
                  <a:pt x="1544" y="804"/>
                </a:lnTo>
                <a:lnTo>
                  <a:pt x="1542" y="804"/>
                </a:lnTo>
                <a:lnTo>
                  <a:pt x="1542" y="806"/>
                </a:lnTo>
                <a:lnTo>
                  <a:pt x="1540" y="808"/>
                </a:lnTo>
                <a:lnTo>
                  <a:pt x="1540" y="810"/>
                </a:lnTo>
                <a:lnTo>
                  <a:pt x="1538" y="812"/>
                </a:lnTo>
                <a:lnTo>
                  <a:pt x="1538" y="814"/>
                </a:lnTo>
                <a:lnTo>
                  <a:pt x="1536" y="816"/>
                </a:lnTo>
                <a:lnTo>
                  <a:pt x="1534" y="816"/>
                </a:lnTo>
                <a:lnTo>
                  <a:pt x="1532" y="816"/>
                </a:lnTo>
                <a:lnTo>
                  <a:pt x="1532" y="814"/>
                </a:lnTo>
                <a:lnTo>
                  <a:pt x="1530" y="814"/>
                </a:lnTo>
                <a:lnTo>
                  <a:pt x="1529" y="812"/>
                </a:lnTo>
                <a:lnTo>
                  <a:pt x="1527" y="812"/>
                </a:lnTo>
                <a:lnTo>
                  <a:pt x="1525" y="812"/>
                </a:lnTo>
                <a:lnTo>
                  <a:pt x="1525" y="814"/>
                </a:lnTo>
                <a:lnTo>
                  <a:pt x="1523" y="814"/>
                </a:lnTo>
                <a:lnTo>
                  <a:pt x="1523" y="816"/>
                </a:lnTo>
                <a:lnTo>
                  <a:pt x="1521" y="816"/>
                </a:lnTo>
                <a:lnTo>
                  <a:pt x="1521" y="818"/>
                </a:lnTo>
                <a:lnTo>
                  <a:pt x="1519" y="818"/>
                </a:lnTo>
                <a:lnTo>
                  <a:pt x="1519" y="820"/>
                </a:lnTo>
                <a:lnTo>
                  <a:pt x="1517" y="822"/>
                </a:lnTo>
                <a:lnTo>
                  <a:pt x="1515" y="824"/>
                </a:lnTo>
                <a:lnTo>
                  <a:pt x="1513" y="826"/>
                </a:lnTo>
                <a:lnTo>
                  <a:pt x="1513" y="827"/>
                </a:lnTo>
                <a:lnTo>
                  <a:pt x="1511" y="827"/>
                </a:lnTo>
                <a:lnTo>
                  <a:pt x="1511" y="829"/>
                </a:lnTo>
                <a:lnTo>
                  <a:pt x="1509" y="829"/>
                </a:lnTo>
                <a:lnTo>
                  <a:pt x="1509" y="827"/>
                </a:lnTo>
                <a:lnTo>
                  <a:pt x="1507" y="826"/>
                </a:lnTo>
                <a:lnTo>
                  <a:pt x="1505" y="824"/>
                </a:lnTo>
                <a:lnTo>
                  <a:pt x="1505" y="822"/>
                </a:lnTo>
                <a:lnTo>
                  <a:pt x="1504" y="822"/>
                </a:lnTo>
                <a:lnTo>
                  <a:pt x="1504" y="820"/>
                </a:lnTo>
                <a:lnTo>
                  <a:pt x="1502" y="820"/>
                </a:lnTo>
                <a:lnTo>
                  <a:pt x="1502" y="818"/>
                </a:lnTo>
                <a:lnTo>
                  <a:pt x="1500" y="816"/>
                </a:lnTo>
                <a:lnTo>
                  <a:pt x="1498" y="814"/>
                </a:lnTo>
                <a:lnTo>
                  <a:pt x="1498" y="812"/>
                </a:lnTo>
                <a:lnTo>
                  <a:pt x="1496" y="812"/>
                </a:lnTo>
                <a:lnTo>
                  <a:pt x="1496" y="810"/>
                </a:lnTo>
                <a:lnTo>
                  <a:pt x="1494" y="810"/>
                </a:lnTo>
                <a:lnTo>
                  <a:pt x="1494" y="808"/>
                </a:lnTo>
                <a:lnTo>
                  <a:pt x="1492" y="806"/>
                </a:lnTo>
                <a:lnTo>
                  <a:pt x="1490" y="804"/>
                </a:lnTo>
                <a:lnTo>
                  <a:pt x="1490" y="803"/>
                </a:lnTo>
                <a:lnTo>
                  <a:pt x="1488" y="803"/>
                </a:lnTo>
                <a:lnTo>
                  <a:pt x="1488" y="801"/>
                </a:lnTo>
                <a:lnTo>
                  <a:pt x="1486" y="803"/>
                </a:lnTo>
                <a:lnTo>
                  <a:pt x="1484" y="804"/>
                </a:lnTo>
                <a:lnTo>
                  <a:pt x="1482" y="804"/>
                </a:lnTo>
                <a:lnTo>
                  <a:pt x="1482" y="806"/>
                </a:lnTo>
                <a:lnTo>
                  <a:pt x="1481" y="806"/>
                </a:lnTo>
                <a:lnTo>
                  <a:pt x="1481" y="804"/>
                </a:lnTo>
                <a:lnTo>
                  <a:pt x="1479" y="803"/>
                </a:lnTo>
                <a:lnTo>
                  <a:pt x="1477" y="804"/>
                </a:lnTo>
                <a:lnTo>
                  <a:pt x="1479" y="808"/>
                </a:lnTo>
                <a:lnTo>
                  <a:pt x="1477" y="808"/>
                </a:lnTo>
                <a:lnTo>
                  <a:pt x="1477" y="806"/>
                </a:lnTo>
                <a:lnTo>
                  <a:pt x="1475" y="806"/>
                </a:lnTo>
                <a:lnTo>
                  <a:pt x="1473" y="806"/>
                </a:lnTo>
                <a:lnTo>
                  <a:pt x="1473" y="804"/>
                </a:lnTo>
                <a:lnTo>
                  <a:pt x="1471" y="804"/>
                </a:lnTo>
                <a:lnTo>
                  <a:pt x="1471" y="803"/>
                </a:lnTo>
                <a:lnTo>
                  <a:pt x="1471" y="801"/>
                </a:lnTo>
                <a:lnTo>
                  <a:pt x="1469" y="801"/>
                </a:lnTo>
                <a:lnTo>
                  <a:pt x="1469" y="799"/>
                </a:lnTo>
                <a:lnTo>
                  <a:pt x="1467" y="797"/>
                </a:lnTo>
                <a:lnTo>
                  <a:pt x="1465" y="799"/>
                </a:lnTo>
                <a:lnTo>
                  <a:pt x="1463" y="797"/>
                </a:lnTo>
                <a:lnTo>
                  <a:pt x="1461" y="793"/>
                </a:lnTo>
                <a:lnTo>
                  <a:pt x="1465" y="791"/>
                </a:lnTo>
                <a:lnTo>
                  <a:pt x="1467" y="791"/>
                </a:lnTo>
                <a:lnTo>
                  <a:pt x="1467" y="789"/>
                </a:lnTo>
                <a:lnTo>
                  <a:pt x="1469" y="789"/>
                </a:lnTo>
                <a:lnTo>
                  <a:pt x="1471" y="789"/>
                </a:lnTo>
                <a:lnTo>
                  <a:pt x="1471" y="787"/>
                </a:lnTo>
                <a:lnTo>
                  <a:pt x="1469" y="785"/>
                </a:lnTo>
                <a:lnTo>
                  <a:pt x="1469" y="783"/>
                </a:lnTo>
                <a:lnTo>
                  <a:pt x="1467" y="781"/>
                </a:lnTo>
                <a:lnTo>
                  <a:pt x="1467" y="779"/>
                </a:lnTo>
                <a:lnTo>
                  <a:pt x="1465" y="779"/>
                </a:lnTo>
                <a:lnTo>
                  <a:pt x="1465" y="778"/>
                </a:lnTo>
                <a:lnTo>
                  <a:pt x="1463" y="776"/>
                </a:lnTo>
                <a:lnTo>
                  <a:pt x="1461" y="778"/>
                </a:lnTo>
                <a:lnTo>
                  <a:pt x="1459" y="779"/>
                </a:lnTo>
                <a:lnTo>
                  <a:pt x="1457" y="779"/>
                </a:lnTo>
                <a:lnTo>
                  <a:pt x="1456" y="779"/>
                </a:lnTo>
                <a:lnTo>
                  <a:pt x="1454" y="781"/>
                </a:lnTo>
                <a:lnTo>
                  <a:pt x="1452" y="781"/>
                </a:lnTo>
                <a:lnTo>
                  <a:pt x="1450" y="783"/>
                </a:lnTo>
                <a:lnTo>
                  <a:pt x="1448" y="785"/>
                </a:lnTo>
                <a:lnTo>
                  <a:pt x="1446" y="785"/>
                </a:lnTo>
                <a:lnTo>
                  <a:pt x="1446" y="787"/>
                </a:lnTo>
                <a:lnTo>
                  <a:pt x="1444" y="787"/>
                </a:lnTo>
                <a:lnTo>
                  <a:pt x="1442" y="787"/>
                </a:lnTo>
                <a:lnTo>
                  <a:pt x="1442" y="789"/>
                </a:lnTo>
                <a:lnTo>
                  <a:pt x="1440" y="789"/>
                </a:lnTo>
                <a:lnTo>
                  <a:pt x="1438" y="791"/>
                </a:lnTo>
                <a:lnTo>
                  <a:pt x="1436" y="791"/>
                </a:lnTo>
                <a:lnTo>
                  <a:pt x="1434" y="793"/>
                </a:lnTo>
                <a:lnTo>
                  <a:pt x="1433" y="793"/>
                </a:lnTo>
                <a:lnTo>
                  <a:pt x="1433" y="795"/>
                </a:lnTo>
                <a:lnTo>
                  <a:pt x="1433" y="797"/>
                </a:lnTo>
                <a:lnTo>
                  <a:pt x="1434" y="797"/>
                </a:lnTo>
                <a:lnTo>
                  <a:pt x="1434" y="799"/>
                </a:lnTo>
                <a:lnTo>
                  <a:pt x="1436" y="801"/>
                </a:lnTo>
                <a:lnTo>
                  <a:pt x="1436" y="803"/>
                </a:lnTo>
                <a:lnTo>
                  <a:pt x="1438" y="803"/>
                </a:lnTo>
                <a:lnTo>
                  <a:pt x="1438" y="804"/>
                </a:lnTo>
                <a:lnTo>
                  <a:pt x="1438" y="806"/>
                </a:lnTo>
                <a:lnTo>
                  <a:pt x="1440" y="806"/>
                </a:lnTo>
                <a:lnTo>
                  <a:pt x="1442" y="812"/>
                </a:lnTo>
                <a:lnTo>
                  <a:pt x="1444" y="810"/>
                </a:lnTo>
                <a:lnTo>
                  <a:pt x="1446" y="810"/>
                </a:lnTo>
                <a:lnTo>
                  <a:pt x="1448" y="810"/>
                </a:lnTo>
                <a:lnTo>
                  <a:pt x="1450" y="808"/>
                </a:lnTo>
                <a:lnTo>
                  <a:pt x="1454" y="806"/>
                </a:lnTo>
                <a:lnTo>
                  <a:pt x="1456" y="808"/>
                </a:lnTo>
                <a:lnTo>
                  <a:pt x="1456" y="810"/>
                </a:lnTo>
                <a:lnTo>
                  <a:pt x="1457" y="810"/>
                </a:lnTo>
                <a:lnTo>
                  <a:pt x="1457" y="812"/>
                </a:lnTo>
                <a:lnTo>
                  <a:pt x="1457" y="814"/>
                </a:lnTo>
                <a:lnTo>
                  <a:pt x="1459" y="814"/>
                </a:lnTo>
                <a:lnTo>
                  <a:pt x="1457" y="816"/>
                </a:lnTo>
                <a:lnTo>
                  <a:pt x="1456" y="816"/>
                </a:lnTo>
                <a:lnTo>
                  <a:pt x="1456" y="818"/>
                </a:lnTo>
                <a:lnTo>
                  <a:pt x="1454" y="818"/>
                </a:lnTo>
                <a:lnTo>
                  <a:pt x="1454" y="820"/>
                </a:lnTo>
                <a:lnTo>
                  <a:pt x="1450" y="824"/>
                </a:lnTo>
                <a:lnTo>
                  <a:pt x="1452" y="826"/>
                </a:lnTo>
                <a:lnTo>
                  <a:pt x="1452" y="827"/>
                </a:lnTo>
                <a:lnTo>
                  <a:pt x="1454" y="827"/>
                </a:lnTo>
                <a:lnTo>
                  <a:pt x="1454" y="829"/>
                </a:lnTo>
                <a:lnTo>
                  <a:pt x="1456" y="827"/>
                </a:lnTo>
                <a:lnTo>
                  <a:pt x="1457" y="827"/>
                </a:lnTo>
                <a:lnTo>
                  <a:pt x="1457" y="829"/>
                </a:lnTo>
                <a:lnTo>
                  <a:pt x="1457" y="831"/>
                </a:lnTo>
                <a:lnTo>
                  <a:pt x="1459" y="831"/>
                </a:lnTo>
                <a:lnTo>
                  <a:pt x="1459" y="829"/>
                </a:lnTo>
                <a:lnTo>
                  <a:pt x="1461" y="829"/>
                </a:lnTo>
                <a:lnTo>
                  <a:pt x="1461" y="827"/>
                </a:lnTo>
                <a:lnTo>
                  <a:pt x="1459" y="826"/>
                </a:lnTo>
                <a:lnTo>
                  <a:pt x="1459" y="824"/>
                </a:lnTo>
                <a:lnTo>
                  <a:pt x="1461" y="824"/>
                </a:lnTo>
                <a:lnTo>
                  <a:pt x="1461" y="822"/>
                </a:lnTo>
                <a:lnTo>
                  <a:pt x="1463" y="822"/>
                </a:lnTo>
                <a:lnTo>
                  <a:pt x="1465" y="820"/>
                </a:lnTo>
                <a:lnTo>
                  <a:pt x="1467" y="818"/>
                </a:lnTo>
                <a:lnTo>
                  <a:pt x="1469" y="818"/>
                </a:lnTo>
                <a:lnTo>
                  <a:pt x="1471" y="820"/>
                </a:lnTo>
                <a:lnTo>
                  <a:pt x="1469" y="822"/>
                </a:lnTo>
                <a:lnTo>
                  <a:pt x="1469" y="824"/>
                </a:lnTo>
                <a:lnTo>
                  <a:pt x="1467" y="824"/>
                </a:lnTo>
                <a:lnTo>
                  <a:pt x="1465" y="826"/>
                </a:lnTo>
                <a:lnTo>
                  <a:pt x="1465" y="827"/>
                </a:lnTo>
                <a:lnTo>
                  <a:pt x="1463" y="827"/>
                </a:lnTo>
                <a:lnTo>
                  <a:pt x="1463" y="829"/>
                </a:lnTo>
                <a:lnTo>
                  <a:pt x="1461" y="829"/>
                </a:lnTo>
                <a:lnTo>
                  <a:pt x="1463" y="831"/>
                </a:lnTo>
                <a:lnTo>
                  <a:pt x="1465" y="833"/>
                </a:lnTo>
                <a:lnTo>
                  <a:pt x="1465" y="835"/>
                </a:lnTo>
                <a:lnTo>
                  <a:pt x="1467" y="835"/>
                </a:lnTo>
                <a:lnTo>
                  <a:pt x="1467" y="837"/>
                </a:lnTo>
                <a:lnTo>
                  <a:pt x="1469" y="837"/>
                </a:lnTo>
                <a:lnTo>
                  <a:pt x="1469" y="839"/>
                </a:lnTo>
                <a:lnTo>
                  <a:pt x="1471" y="841"/>
                </a:lnTo>
                <a:lnTo>
                  <a:pt x="1471" y="843"/>
                </a:lnTo>
                <a:lnTo>
                  <a:pt x="1473" y="843"/>
                </a:lnTo>
                <a:lnTo>
                  <a:pt x="1473" y="845"/>
                </a:lnTo>
                <a:lnTo>
                  <a:pt x="1475" y="845"/>
                </a:lnTo>
                <a:lnTo>
                  <a:pt x="1477" y="847"/>
                </a:lnTo>
                <a:lnTo>
                  <a:pt x="1479" y="847"/>
                </a:lnTo>
                <a:lnTo>
                  <a:pt x="1479" y="845"/>
                </a:lnTo>
                <a:lnTo>
                  <a:pt x="1481" y="847"/>
                </a:lnTo>
                <a:lnTo>
                  <a:pt x="1481" y="849"/>
                </a:lnTo>
                <a:lnTo>
                  <a:pt x="1482" y="849"/>
                </a:lnTo>
                <a:lnTo>
                  <a:pt x="1481" y="851"/>
                </a:lnTo>
                <a:lnTo>
                  <a:pt x="1479" y="851"/>
                </a:lnTo>
                <a:lnTo>
                  <a:pt x="1477" y="849"/>
                </a:lnTo>
                <a:lnTo>
                  <a:pt x="1475" y="851"/>
                </a:lnTo>
                <a:lnTo>
                  <a:pt x="1473" y="851"/>
                </a:lnTo>
                <a:lnTo>
                  <a:pt x="1469" y="854"/>
                </a:lnTo>
                <a:lnTo>
                  <a:pt x="1469" y="856"/>
                </a:lnTo>
                <a:lnTo>
                  <a:pt x="1471" y="858"/>
                </a:lnTo>
                <a:lnTo>
                  <a:pt x="1471" y="860"/>
                </a:lnTo>
                <a:lnTo>
                  <a:pt x="1473" y="860"/>
                </a:lnTo>
                <a:lnTo>
                  <a:pt x="1473" y="862"/>
                </a:lnTo>
                <a:lnTo>
                  <a:pt x="1473" y="864"/>
                </a:lnTo>
                <a:lnTo>
                  <a:pt x="1475" y="864"/>
                </a:lnTo>
                <a:lnTo>
                  <a:pt x="1477" y="862"/>
                </a:lnTo>
                <a:lnTo>
                  <a:pt x="1479" y="862"/>
                </a:lnTo>
                <a:lnTo>
                  <a:pt x="1479" y="860"/>
                </a:lnTo>
                <a:lnTo>
                  <a:pt x="1481" y="860"/>
                </a:lnTo>
                <a:lnTo>
                  <a:pt x="1482" y="858"/>
                </a:lnTo>
                <a:lnTo>
                  <a:pt x="1484" y="858"/>
                </a:lnTo>
                <a:lnTo>
                  <a:pt x="1484" y="856"/>
                </a:lnTo>
                <a:lnTo>
                  <a:pt x="1486" y="856"/>
                </a:lnTo>
                <a:lnTo>
                  <a:pt x="1488" y="856"/>
                </a:lnTo>
                <a:lnTo>
                  <a:pt x="1488" y="854"/>
                </a:lnTo>
                <a:lnTo>
                  <a:pt x="1490" y="854"/>
                </a:lnTo>
                <a:lnTo>
                  <a:pt x="1492" y="852"/>
                </a:lnTo>
                <a:lnTo>
                  <a:pt x="1494" y="852"/>
                </a:lnTo>
                <a:lnTo>
                  <a:pt x="1494" y="851"/>
                </a:lnTo>
                <a:lnTo>
                  <a:pt x="1496" y="851"/>
                </a:lnTo>
                <a:lnTo>
                  <a:pt x="1498" y="851"/>
                </a:lnTo>
                <a:lnTo>
                  <a:pt x="1498" y="849"/>
                </a:lnTo>
                <a:lnTo>
                  <a:pt x="1500" y="849"/>
                </a:lnTo>
                <a:lnTo>
                  <a:pt x="1502" y="849"/>
                </a:lnTo>
                <a:lnTo>
                  <a:pt x="1502" y="851"/>
                </a:lnTo>
                <a:lnTo>
                  <a:pt x="1504" y="851"/>
                </a:lnTo>
                <a:lnTo>
                  <a:pt x="1505" y="851"/>
                </a:lnTo>
                <a:lnTo>
                  <a:pt x="1507" y="852"/>
                </a:lnTo>
                <a:lnTo>
                  <a:pt x="1509" y="852"/>
                </a:lnTo>
                <a:lnTo>
                  <a:pt x="1509" y="854"/>
                </a:lnTo>
                <a:lnTo>
                  <a:pt x="1511" y="854"/>
                </a:lnTo>
                <a:lnTo>
                  <a:pt x="1513" y="856"/>
                </a:lnTo>
                <a:lnTo>
                  <a:pt x="1515" y="856"/>
                </a:lnTo>
                <a:lnTo>
                  <a:pt x="1517" y="856"/>
                </a:lnTo>
                <a:lnTo>
                  <a:pt x="1517" y="854"/>
                </a:lnTo>
                <a:lnTo>
                  <a:pt x="1517" y="856"/>
                </a:lnTo>
                <a:lnTo>
                  <a:pt x="1519" y="856"/>
                </a:lnTo>
                <a:lnTo>
                  <a:pt x="1517" y="856"/>
                </a:lnTo>
                <a:lnTo>
                  <a:pt x="1517" y="858"/>
                </a:lnTo>
                <a:lnTo>
                  <a:pt x="1519" y="858"/>
                </a:lnTo>
                <a:lnTo>
                  <a:pt x="1521" y="858"/>
                </a:lnTo>
                <a:lnTo>
                  <a:pt x="1521" y="860"/>
                </a:lnTo>
                <a:lnTo>
                  <a:pt x="1523" y="860"/>
                </a:lnTo>
                <a:lnTo>
                  <a:pt x="1525" y="862"/>
                </a:lnTo>
                <a:lnTo>
                  <a:pt x="1527" y="862"/>
                </a:lnTo>
                <a:lnTo>
                  <a:pt x="1529" y="864"/>
                </a:lnTo>
                <a:lnTo>
                  <a:pt x="1530" y="864"/>
                </a:lnTo>
                <a:lnTo>
                  <a:pt x="1532" y="864"/>
                </a:lnTo>
                <a:lnTo>
                  <a:pt x="1532" y="862"/>
                </a:lnTo>
                <a:lnTo>
                  <a:pt x="1532" y="860"/>
                </a:lnTo>
                <a:lnTo>
                  <a:pt x="1534" y="860"/>
                </a:lnTo>
                <a:lnTo>
                  <a:pt x="1536" y="860"/>
                </a:lnTo>
                <a:lnTo>
                  <a:pt x="1536" y="862"/>
                </a:lnTo>
                <a:lnTo>
                  <a:pt x="1538" y="862"/>
                </a:lnTo>
                <a:lnTo>
                  <a:pt x="1540" y="862"/>
                </a:lnTo>
                <a:lnTo>
                  <a:pt x="1540" y="864"/>
                </a:lnTo>
                <a:lnTo>
                  <a:pt x="1542" y="864"/>
                </a:lnTo>
                <a:lnTo>
                  <a:pt x="1544" y="864"/>
                </a:lnTo>
                <a:lnTo>
                  <a:pt x="1544" y="866"/>
                </a:lnTo>
                <a:lnTo>
                  <a:pt x="1542" y="866"/>
                </a:lnTo>
                <a:lnTo>
                  <a:pt x="1540" y="866"/>
                </a:lnTo>
                <a:lnTo>
                  <a:pt x="1538" y="864"/>
                </a:lnTo>
                <a:lnTo>
                  <a:pt x="1536" y="864"/>
                </a:lnTo>
                <a:lnTo>
                  <a:pt x="1536" y="862"/>
                </a:lnTo>
                <a:lnTo>
                  <a:pt x="1534" y="862"/>
                </a:lnTo>
                <a:lnTo>
                  <a:pt x="1534" y="864"/>
                </a:lnTo>
                <a:lnTo>
                  <a:pt x="1534" y="866"/>
                </a:lnTo>
                <a:lnTo>
                  <a:pt x="1532" y="866"/>
                </a:lnTo>
                <a:lnTo>
                  <a:pt x="1532" y="868"/>
                </a:lnTo>
                <a:lnTo>
                  <a:pt x="1532" y="870"/>
                </a:lnTo>
                <a:lnTo>
                  <a:pt x="1530" y="870"/>
                </a:lnTo>
                <a:lnTo>
                  <a:pt x="1529" y="870"/>
                </a:lnTo>
                <a:lnTo>
                  <a:pt x="1523" y="866"/>
                </a:lnTo>
                <a:lnTo>
                  <a:pt x="1523" y="868"/>
                </a:lnTo>
                <a:lnTo>
                  <a:pt x="1521" y="868"/>
                </a:lnTo>
                <a:lnTo>
                  <a:pt x="1519" y="868"/>
                </a:lnTo>
                <a:lnTo>
                  <a:pt x="1519" y="866"/>
                </a:lnTo>
                <a:lnTo>
                  <a:pt x="1517" y="866"/>
                </a:lnTo>
                <a:lnTo>
                  <a:pt x="1515" y="864"/>
                </a:lnTo>
                <a:lnTo>
                  <a:pt x="1513" y="864"/>
                </a:lnTo>
                <a:lnTo>
                  <a:pt x="1513" y="866"/>
                </a:lnTo>
                <a:lnTo>
                  <a:pt x="1511" y="866"/>
                </a:lnTo>
                <a:lnTo>
                  <a:pt x="1513" y="864"/>
                </a:lnTo>
                <a:lnTo>
                  <a:pt x="1511" y="862"/>
                </a:lnTo>
                <a:lnTo>
                  <a:pt x="1509" y="862"/>
                </a:lnTo>
                <a:lnTo>
                  <a:pt x="1507" y="860"/>
                </a:lnTo>
                <a:lnTo>
                  <a:pt x="1505" y="860"/>
                </a:lnTo>
                <a:lnTo>
                  <a:pt x="1504" y="858"/>
                </a:lnTo>
                <a:lnTo>
                  <a:pt x="1502" y="858"/>
                </a:lnTo>
                <a:lnTo>
                  <a:pt x="1502" y="856"/>
                </a:lnTo>
                <a:lnTo>
                  <a:pt x="1500" y="856"/>
                </a:lnTo>
                <a:lnTo>
                  <a:pt x="1498" y="856"/>
                </a:lnTo>
                <a:lnTo>
                  <a:pt x="1498" y="858"/>
                </a:lnTo>
                <a:lnTo>
                  <a:pt x="1498" y="860"/>
                </a:lnTo>
                <a:lnTo>
                  <a:pt x="1496" y="860"/>
                </a:lnTo>
                <a:lnTo>
                  <a:pt x="1496" y="862"/>
                </a:lnTo>
                <a:lnTo>
                  <a:pt x="1494" y="862"/>
                </a:lnTo>
                <a:lnTo>
                  <a:pt x="1494" y="860"/>
                </a:lnTo>
                <a:lnTo>
                  <a:pt x="1494" y="858"/>
                </a:lnTo>
                <a:lnTo>
                  <a:pt x="1492" y="858"/>
                </a:lnTo>
                <a:lnTo>
                  <a:pt x="1492" y="860"/>
                </a:lnTo>
                <a:lnTo>
                  <a:pt x="1492" y="862"/>
                </a:lnTo>
                <a:lnTo>
                  <a:pt x="1490" y="864"/>
                </a:lnTo>
                <a:lnTo>
                  <a:pt x="1488" y="864"/>
                </a:lnTo>
                <a:lnTo>
                  <a:pt x="1488" y="866"/>
                </a:lnTo>
                <a:lnTo>
                  <a:pt x="1486" y="866"/>
                </a:lnTo>
                <a:lnTo>
                  <a:pt x="1484" y="868"/>
                </a:lnTo>
                <a:lnTo>
                  <a:pt x="1484" y="866"/>
                </a:lnTo>
                <a:lnTo>
                  <a:pt x="1482" y="864"/>
                </a:lnTo>
                <a:lnTo>
                  <a:pt x="1481" y="864"/>
                </a:lnTo>
                <a:lnTo>
                  <a:pt x="1481" y="866"/>
                </a:lnTo>
                <a:lnTo>
                  <a:pt x="1479" y="866"/>
                </a:lnTo>
                <a:lnTo>
                  <a:pt x="1477" y="868"/>
                </a:lnTo>
                <a:lnTo>
                  <a:pt x="1477" y="870"/>
                </a:lnTo>
                <a:lnTo>
                  <a:pt x="1479" y="870"/>
                </a:lnTo>
                <a:lnTo>
                  <a:pt x="1479" y="872"/>
                </a:lnTo>
                <a:lnTo>
                  <a:pt x="1479" y="874"/>
                </a:lnTo>
                <a:lnTo>
                  <a:pt x="1481" y="874"/>
                </a:lnTo>
                <a:lnTo>
                  <a:pt x="1482" y="872"/>
                </a:lnTo>
                <a:lnTo>
                  <a:pt x="1481" y="870"/>
                </a:lnTo>
                <a:lnTo>
                  <a:pt x="1482" y="870"/>
                </a:lnTo>
                <a:lnTo>
                  <a:pt x="1482" y="872"/>
                </a:lnTo>
                <a:lnTo>
                  <a:pt x="1484" y="872"/>
                </a:lnTo>
                <a:lnTo>
                  <a:pt x="1486" y="870"/>
                </a:lnTo>
                <a:lnTo>
                  <a:pt x="1486" y="872"/>
                </a:lnTo>
                <a:lnTo>
                  <a:pt x="1484" y="872"/>
                </a:lnTo>
                <a:lnTo>
                  <a:pt x="1484" y="874"/>
                </a:lnTo>
                <a:lnTo>
                  <a:pt x="1482" y="874"/>
                </a:lnTo>
                <a:lnTo>
                  <a:pt x="1481" y="875"/>
                </a:lnTo>
                <a:lnTo>
                  <a:pt x="1479" y="875"/>
                </a:lnTo>
                <a:lnTo>
                  <a:pt x="1481" y="877"/>
                </a:lnTo>
                <a:lnTo>
                  <a:pt x="1481" y="879"/>
                </a:lnTo>
                <a:lnTo>
                  <a:pt x="1482" y="879"/>
                </a:lnTo>
                <a:lnTo>
                  <a:pt x="1482" y="881"/>
                </a:lnTo>
                <a:lnTo>
                  <a:pt x="1484" y="881"/>
                </a:lnTo>
                <a:lnTo>
                  <a:pt x="1484" y="883"/>
                </a:lnTo>
                <a:lnTo>
                  <a:pt x="1484" y="885"/>
                </a:lnTo>
                <a:lnTo>
                  <a:pt x="1486" y="887"/>
                </a:lnTo>
                <a:lnTo>
                  <a:pt x="1486" y="889"/>
                </a:lnTo>
                <a:lnTo>
                  <a:pt x="1488" y="889"/>
                </a:lnTo>
                <a:lnTo>
                  <a:pt x="1490" y="893"/>
                </a:lnTo>
                <a:lnTo>
                  <a:pt x="1492" y="897"/>
                </a:lnTo>
                <a:lnTo>
                  <a:pt x="1496" y="899"/>
                </a:lnTo>
                <a:lnTo>
                  <a:pt x="1496" y="900"/>
                </a:lnTo>
                <a:lnTo>
                  <a:pt x="1498" y="902"/>
                </a:lnTo>
                <a:lnTo>
                  <a:pt x="1498" y="904"/>
                </a:lnTo>
                <a:lnTo>
                  <a:pt x="1500" y="904"/>
                </a:lnTo>
                <a:lnTo>
                  <a:pt x="1500" y="906"/>
                </a:lnTo>
                <a:lnTo>
                  <a:pt x="1504" y="904"/>
                </a:lnTo>
                <a:lnTo>
                  <a:pt x="1505" y="902"/>
                </a:lnTo>
                <a:lnTo>
                  <a:pt x="1505" y="900"/>
                </a:lnTo>
                <a:lnTo>
                  <a:pt x="1507" y="899"/>
                </a:lnTo>
                <a:lnTo>
                  <a:pt x="1509" y="899"/>
                </a:lnTo>
                <a:lnTo>
                  <a:pt x="1511" y="897"/>
                </a:lnTo>
                <a:lnTo>
                  <a:pt x="1511" y="899"/>
                </a:lnTo>
                <a:lnTo>
                  <a:pt x="1509" y="900"/>
                </a:lnTo>
                <a:lnTo>
                  <a:pt x="1513" y="900"/>
                </a:lnTo>
                <a:lnTo>
                  <a:pt x="1513" y="902"/>
                </a:lnTo>
                <a:lnTo>
                  <a:pt x="1515" y="902"/>
                </a:lnTo>
                <a:lnTo>
                  <a:pt x="1517" y="904"/>
                </a:lnTo>
                <a:lnTo>
                  <a:pt x="1519" y="904"/>
                </a:lnTo>
                <a:lnTo>
                  <a:pt x="1519" y="906"/>
                </a:lnTo>
                <a:lnTo>
                  <a:pt x="1517" y="908"/>
                </a:lnTo>
                <a:lnTo>
                  <a:pt x="1517" y="910"/>
                </a:lnTo>
                <a:lnTo>
                  <a:pt x="1515" y="912"/>
                </a:lnTo>
                <a:lnTo>
                  <a:pt x="1515" y="914"/>
                </a:lnTo>
                <a:lnTo>
                  <a:pt x="1513" y="914"/>
                </a:lnTo>
                <a:lnTo>
                  <a:pt x="1511" y="916"/>
                </a:lnTo>
                <a:lnTo>
                  <a:pt x="1509" y="918"/>
                </a:lnTo>
                <a:lnTo>
                  <a:pt x="1509" y="920"/>
                </a:lnTo>
                <a:lnTo>
                  <a:pt x="1511" y="922"/>
                </a:lnTo>
                <a:lnTo>
                  <a:pt x="1513" y="922"/>
                </a:lnTo>
                <a:lnTo>
                  <a:pt x="1513" y="923"/>
                </a:lnTo>
                <a:lnTo>
                  <a:pt x="1513" y="925"/>
                </a:lnTo>
                <a:lnTo>
                  <a:pt x="1515" y="925"/>
                </a:lnTo>
                <a:lnTo>
                  <a:pt x="1515" y="927"/>
                </a:lnTo>
                <a:lnTo>
                  <a:pt x="1517" y="927"/>
                </a:lnTo>
                <a:lnTo>
                  <a:pt x="1517" y="929"/>
                </a:lnTo>
                <a:lnTo>
                  <a:pt x="1519" y="931"/>
                </a:lnTo>
                <a:lnTo>
                  <a:pt x="1521" y="931"/>
                </a:lnTo>
                <a:lnTo>
                  <a:pt x="1521" y="929"/>
                </a:lnTo>
                <a:lnTo>
                  <a:pt x="1523" y="929"/>
                </a:lnTo>
                <a:lnTo>
                  <a:pt x="1523" y="931"/>
                </a:lnTo>
                <a:lnTo>
                  <a:pt x="1525" y="933"/>
                </a:lnTo>
                <a:lnTo>
                  <a:pt x="1525" y="931"/>
                </a:lnTo>
                <a:lnTo>
                  <a:pt x="1527" y="931"/>
                </a:lnTo>
                <a:lnTo>
                  <a:pt x="1527" y="929"/>
                </a:lnTo>
                <a:lnTo>
                  <a:pt x="1529" y="929"/>
                </a:lnTo>
                <a:lnTo>
                  <a:pt x="1529" y="927"/>
                </a:lnTo>
                <a:lnTo>
                  <a:pt x="1530" y="927"/>
                </a:lnTo>
                <a:lnTo>
                  <a:pt x="1532" y="925"/>
                </a:lnTo>
                <a:lnTo>
                  <a:pt x="1534" y="923"/>
                </a:lnTo>
                <a:lnTo>
                  <a:pt x="1536" y="922"/>
                </a:lnTo>
                <a:lnTo>
                  <a:pt x="1538" y="920"/>
                </a:lnTo>
                <a:lnTo>
                  <a:pt x="1540" y="920"/>
                </a:lnTo>
                <a:lnTo>
                  <a:pt x="1540" y="922"/>
                </a:lnTo>
                <a:lnTo>
                  <a:pt x="1542" y="922"/>
                </a:lnTo>
                <a:lnTo>
                  <a:pt x="1542" y="923"/>
                </a:lnTo>
                <a:lnTo>
                  <a:pt x="1542" y="925"/>
                </a:lnTo>
                <a:lnTo>
                  <a:pt x="1540" y="925"/>
                </a:lnTo>
                <a:lnTo>
                  <a:pt x="1538" y="927"/>
                </a:lnTo>
                <a:lnTo>
                  <a:pt x="1536" y="927"/>
                </a:lnTo>
                <a:lnTo>
                  <a:pt x="1536" y="929"/>
                </a:lnTo>
                <a:lnTo>
                  <a:pt x="1534" y="929"/>
                </a:lnTo>
                <a:lnTo>
                  <a:pt x="1534" y="931"/>
                </a:lnTo>
                <a:lnTo>
                  <a:pt x="1532" y="931"/>
                </a:lnTo>
                <a:lnTo>
                  <a:pt x="1532" y="933"/>
                </a:lnTo>
                <a:lnTo>
                  <a:pt x="1530" y="933"/>
                </a:lnTo>
                <a:lnTo>
                  <a:pt x="1530" y="935"/>
                </a:lnTo>
                <a:lnTo>
                  <a:pt x="1529" y="935"/>
                </a:lnTo>
                <a:lnTo>
                  <a:pt x="1527" y="937"/>
                </a:lnTo>
                <a:lnTo>
                  <a:pt x="1527" y="935"/>
                </a:lnTo>
                <a:lnTo>
                  <a:pt x="1525" y="935"/>
                </a:lnTo>
                <a:lnTo>
                  <a:pt x="1523" y="937"/>
                </a:lnTo>
                <a:lnTo>
                  <a:pt x="1525" y="939"/>
                </a:lnTo>
                <a:lnTo>
                  <a:pt x="1525" y="941"/>
                </a:lnTo>
                <a:lnTo>
                  <a:pt x="1527" y="941"/>
                </a:lnTo>
                <a:lnTo>
                  <a:pt x="1527" y="943"/>
                </a:lnTo>
                <a:lnTo>
                  <a:pt x="1529" y="945"/>
                </a:lnTo>
                <a:lnTo>
                  <a:pt x="1529" y="947"/>
                </a:lnTo>
                <a:lnTo>
                  <a:pt x="1530" y="947"/>
                </a:lnTo>
                <a:lnTo>
                  <a:pt x="1540" y="937"/>
                </a:lnTo>
                <a:lnTo>
                  <a:pt x="1544" y="935"/>
                </a:lnTo>
                <a:lnTo>
                  <a:pt x="1544" y="937"/>
                </a:lnTo>
                <a:lnTo>
                  <a:pt x="1546" y="939"/>
                </a:lnTo>
                <a:lnTo>
                  <a:pt x="1544" y="941"/>
                </a:lnTo>
                <a:lnTo>
                  <a:pt x="1544" y="943"/>
                </a:lnTo>
                <a:lnTo>
                  <a:pt x="1546" y="943"/>
                </a:lnTo>
                <a:lnTo>
                  <a:pt x="1548" y="943"/>
                </a:lnTo>
                <a:lnTo>
                  <a:pt x="1550" y="945"/>
                </a:lnTo>
                <a:lnTo>
                  <a:pt x="1548" y="945"/>
                </a:lnTo>
                <a:lnTo>
                  <a:pt x="1546" y="947"/>
                </a:lnTo>
                <a:lnTo>
                  <a:pt x="1548" y="947"/>
                </a:lnTo>
                <a:lnTo>
                  <a:pt x="1548" y="948"/>
                </a:lnTo>
                <a:lnTo>
                  <a:pt x="1546" y="948"/>
                </a:lnTo>
                <a:lnTo>
                  <a:pt x="1546" y="950"/>
                </a:lnTo>
                <a:lnTo>
                  <a:pt x="1544" y="950"/>
                </a:lnTo>
                <a:lnTo>
                  <a:pt x="1544" y="952"/>
                </a:lnTo>
                <a:lnTo>
                  <a:pt x="1542" y="952"/>
                </a:lnTo>
                <a:lnTo>
                  <a:pt x="1542" y="954"/>
                </a:lnTo>
                <a:lnTo>
                  <a:pt x="1540" y="954"/>
                </a:lnTo>
                <a:lnTo>
                  <a:pt x="1540" y="956"/>
                </a:lnTo>
                <a:lnTo>
                  <a:pt x="1538" y="956"/>
                </a:lnTo>
                <a:lnTo>
                  <a:pt x="1538" y="958"/>
                </a:lnTo>
                <a:lnTo>
                  <a:pt x="1538" y="960"/>
                </a:lnTo>
                <a:lnTo>
                  <a:pt x="1540" y="960"/>
                </a:lnTo>
                <a:lnTo>
                  <a:pt x="1540" y="962"/>
                </a:lnTo>
                <a:lnTo>
                  <a:pt x="1542" y="964"/>
                </a:lnTo>
                <a:lnTo>
                  <a:pt x="1544" y="966"/>
                </a:lnTo>
                <a:lnTo>
                  <a:pt x="1544" y="968"/>
                </a:lnTo>
                <a:lnTo>
                  <a:pt x="1546" y="968"/>
                </a:lnTo>
                <a:lnTo>
                  <a:pt x="1546" y="970"/>
                </a:lnTo>
                <a:lnTo>
                  <a:pt x="1548" y="971"/>
                </a:lnTo>
                <a:lnTo>
                  <a:pt x="1550" y="973"/>
                </a:lnTo>
                <a:lnTo>
                  <a:pt x="1550" y="975"/>
                </a:lnTo>
                <a:lnTo>
                  <a:pt x="1552" y="975"/>
                </a:lnTo>
                <a:lnTo>
                  <a:pt x="1552" y="973"/>
                </a:lnTo>
                <a:lnTo>
                  <a:pt x="1553" y="973"/>
                </a:lnTo>
                <a:lnTo>
                  <a:pt x="1555" y="975"/>
                </a:lnTo>
                <a:lnTo>
                  <a:pt x="1555" y="973"/>
                </a:lnTo>
                <a:lnTo>
                  <a:pt x="1557" y="975"/>
                </a:lnTo>
                <a:lnTo>
                  <a:pt x="1557" y="973"/>
                </a:lnTo>
                <a:lnTo>
                  <a:pt x="1559" y="973"/>
                </a:lnTo>
                <a:lnTo>
                  <a:pt x="1561" y="971"/>
                </a:lnTo>
                <a:lnTo>
                  <a:pt x="1563" y="970"/>
                </a:lnTo>
                <a:lnTo>
                  <a:pt x="1565" y="970"/>
                </a:lnTo>
                <a:lnTo>
                  <a:pt x="1565" y="968"/>
                </a:lnTo>
                <a:lnTo>
                  <a:pt x="1567" y="968"/>
                </a:lnTo>
                <a:lnTo>
                  <a:pt x="1567" y="970"/>
                </a:lnTo>
                <a:lnTo>
                  <a:pt x="1569" y="970"/>
                </a:lnTo>
                <a:lnTo>
                  <a:pt x="1569" y="971"/>
                </a:lnTo>
                <a:lnTo>
                  <a:pt x="1569" y="973"/>
                </a:lnTo>
                <a:lnTo>
                  <a:pt x="1571" y="973"/>
                </a:lnTo>
                <a:lnTo>
                  <a:pt x="1571" y="975"/>
                </a:lnTo>
                <a:lnTo>
                  <a:pt x="1573" y="975"/>
                </a:lnTo>
                <a:lnTo>
                  <a:pt x="1573" y="977"/>
                </a:lnTo>
                <a:lnTo>
                  <a:pt x="1573" y="979"/>
                </a:lnTo>
                <a:lnTo>
                  <a:pt x="1575" y="979"/>
                </a:lnTo>
                <a:lnTo>
                  <a:pt x="1575" y="981"/>
                </a:lnTo>
                <a:lnTo>
                  <a:pt x="1577" y="981"/>
                </a:lnTo>
                <a:lnTo>
                  <a:pt x="1577" y="983"/>
                </a:lnTo>
                <a:lnTo>
                  <a:pt x="1578" y="985"/>
                </a:lnTo>
                <a:lnTo>
                  <a:pt x="1578" y="983"/>
                </a:lnTo>
                <a:lnTo>
                  <a:pt x="1580" y="983"/>
                </a:lnTo>
                <a:lnTo>
                  <a:pt x="1580" y="981"/>
                </a:lnTo>
                <a:lnTo>
                  <a:pt x="1582" y="981"/>
                </a:lnTo>
                <a:lnTo>
                  <a:pt x="1584" y="979"/>
                </a:lnTo>
                <a:lnTo>
                  <a:pt x="1584" y="977"/>
                </a:lnTo>
                <a:lnTo>
                  <a:pt x="1582" y="977"/>
                </a:lnTo>
                <a:lnTo>
                  <a:pt x="1582" y="975"/>
                </a:lnTo>
                <a:lnTo>
                  <a:pt x="1580" y="975"/>
                </a:lnTo>
                <a:lnTo>
                  <a:pt x="1580" y="973"/>
                </a:lnTo>
                <a:lnTo>
                  <a:pt x="1578" y="970"/>
                </a:lnTo>
                <a:lnTo>
                  <a:pt x="1577" y="970"/>
                </a:lnTo>
                <a:lnTo>
                  <a:pt x="1577" y="968"/>
                </a:lnTo>
                <a:lnTo>
                  <a:pt x="1575" y="966"/>
                </a:lnTo>
                <a:lnTo>
                  <a:pt x="1575" y="964"/>
                </a:lnTo>
                <a:lnTo>
                  <a:pt x="1577" y="962"/>
                </a:lnTo>
                <a:lnTo>
                  <a:pt x="1578" y="960"/>
                </a:lnTo>
                <a:lnTo>
                  <a:pt x="1580" y="960"/>
                </a:lnTo>
                <a:lnTo>
                  <a:pt x="1580" y="958"/>
                </a:lnTo>
                <a:lnTo>
                  <a:pt x="1582" y="958"/>
                </a:lnTo>
                <a:lnTo>
                  <a:pt x="1584" y="956"/>
                </a:lnTo>
                <a:lnTo>
                  <a:pt x="1586" y="956"/>
                </a:lnTo>
                <a:lnTo>
                  <a:pt x="1586" y="954"/>
                </a:lnTo>
                <a:lnTo>
                  <a:pt x="1586" y="956"/>
                </a:lnTo>
                <a:lnTo>
                  <a:pt x="1588" y="956"/>
                </a:lnTo>
                <a:lnTo>
                  <a:pt x="1588" y="958"/>
                </a:lnTo>
                <a:lnTo>
                  <a:pt x="1590" y="958"/>
                </a:lnTo>
                <a:lnTo>
                  <a:pt x="1590" y="960"/>
                </a:lnTo>
                <a:lnTo>
                  <a:pt x="1592" y="962"/>
                </a:lnTo>
                <a:lnTo>
                  <a:pt x="1596" y="970"/>
                </a:lnTo>
                <a:lnTo>
                  <a:pt x="1598" y="968"/>
                </a:lnTo>
                <a:lnTo>
                  <a:pt x="1600" y="968"/>
                </a:lnTo>
                <a:lnTo>
                  <a:pt x="1600" y="966"/>
                </a:lnTo>
                <a:lnTo>
                  <a:pt x="1602" y="966"/>
                </a:lnTo>
                <a:lnTo>
                  <a:pt x="1602" y="964"/>
                </a:lnTo>
                <a:lnTo>
                  <a:pt x="1603" y="964"/>
                </a:lnTo>
                <a:lnTo>
                  <a:pt x="1605" y="962"/>
                </a:lnTo>
                <a:lnTo>
                  <a:pt x="1607" y="960"/>
                </a:lnTo>
                <a:lnTo>
                  <a:pt x="1609" y="960"/>
                </a:lnTo>
                <a:lnTo>
                  <a:pt x="1609" y="958"/>
                </a:lnTo>
                <a:lnTo>
                  <a:pt x="1611" y="958"/>
                </a:lnTo>
                <a:lnTo>
                  <a:pt x="1611" y="956"/>
                </a:lnTo>
                <a:lnTo>
                  <a:pt x="1613" y="956"/>
                </a:lnTo>
                <a:lnTo>
                  <a:pt x="1611" y="956"/>
                </a:lnTo>
                <a:lnTo>
                  <a:pt x="1611" y="954"/>
                </a:lnTo>
                <a:lnTo>
                  <a:pt x="1613" y="952"/>
                </a:lnTo>
                <a:lnTo>
                  <a:pt x="1613" y="950"/>
                </a:lnTo>
                <a:lnTo>
                  <a:pt x="1611" y="950"/>
                </a:lnTo>
                <a:lnTo>
                  <a:pt x="1611" y="948"/>
                </a:lnTo>
                <a:lnTo>
                  <a:pt x="1611" y="947"/>
                </a:lnTo>
                <a:lnTo>
                  <a:pt x="1609" y="947"/>
                </a:lnTo>
                <a:lnTo>
                  <a:pt x="1609" y="945"/>
                </a:lnTo>
                <a:lnTo>
                  <a:pt x="1607" y="943"/>
                </a:lnTo>
                <a:lnTo>
                  <a:pt x="1607" y="941"/>
                </a:lnTo>
                <a:lnTo>
                  <a:pt x="1605" y="941"/>
                </a:lnTo>
                <a:lnTo>
                  <a:pt x="1605" y="939"/>
                </a:lnTo>
                <a:lnTo>
                  <a:pt x="1603" y="939"/>
                </a:lnTo>
                <a:lnTo>
                  <a:pt x="1603" y="937"/>
                </a:lnTo>
                <a:lnTo>
                  <a:pt x="1602" y="935"/>
                </a:lnTo>
                <a:lnTo>
                  <a:pt x="1602" y="933"/>
                </a:lnTo>
                <a:lnTo>
                  <a:pt x="1600" y="933"/>
                </a:lnTo>
                <a:lnTo>
                  <a:pt x="1600" y="931"/>
                </a:lnTo>
                <a:lnTo>
                  <a:pt x="1598" y="931"/>
                </a:lnTo>
                <a:lnTo>
                  <a:pt x="1598" y="929"/>
                </a:lnTo>
                <a:lnTo>
                  <a:pt x="1600" y="929"/>
                </a:lnTo>
                <a:lnTo>
                  <a:pt x="1602" y="927"/>
                </a:lnTo>
                <a:lnTo>
                  <a:pt x="1603" y="925"/>
                </a:lnTo>
                <a:lnTo>
                  <a:pt x="1605" y="923"/>
                </a:lnTo>
                <a:lnTo>
                  <a:pt x="1607" y="923"/>
                </a:lnTo>
                <a:lnTo>
                  <a:pt x="1607" y="922"/>
                </a:lnTo>
                <a:lnTo>
                  <a:pt x="1609" y="922"/>
                </a:lnTo>
                <a:lnTo>
                  <a:pt x="1609" y="920"/>
                </a:lnTo>
                <a:lnTo>
                  <a:pt x="1607" y="918"/>
                </a:lnTo>
                <a:lnTo>
                  <a:pt x="1607" y="916"/>
                </a:lnTo>
                <a:lnTo>
                  <a:pt x="1605" y="916"/>
                </a:lnTo>
                <a:lnTo>
                  <a:pt x="1605" y="914"/>
                </a:lnTo>
                <a:lnTo>
                  <a:pt x="1605" y="912"/>
                </a:lnTo>
                <a:lnTo>
                  <a:pt x="1603" y="912"/>
                </a:lnTo>
                <a:lnTo>
                  <a:pt x="1603" y="910"/>
                </a:lnTo>
                <a:lnTo>
                  <a:pt x="1602" y="910"/>
                </a:lnTo>
                <a:lnTo>
                  <a:pt x="1602" y="908"/>
                </a:lnTo>
                <a:lnTo>
                  <a:pt x="1600" y="906"/>
                </a:lnTo>
                <a:lnTo>
                  <a:pt x="1598" y="906"/>
                </a:lnTo>
                <a:lnTo>
                  <a:pt x="1598" y="908"/>
                </a:lnTo>
                <a:lnTo>
                  <a:pt x="1596" y="908"/>
                </a:lnTo>
                <a:lnTo>
                  <a:pt x="1596" y="910"/>
                </a:lnTo>
                <a:lnTo>
                  <a:pt x="1594" y="910"/>
                </a:lnTo>
                <a:lnTo>
                  <a:pt x="1594" y="908"/>
                </a:lnTo>
                <a:lnTo>
                  <a:pt x="1592" y="906"/>
                </a:lnTo>
                <a:lnTo>
                  <a:pt x="1592" y="904"/>
                </a:lnTo>
                <a:lnTo>
                  <a:pt x="1590" y="904"/>
                </a:lnTo>
                <a:lnTo>
                  <a:pt x="1590" y="902"/>
                </a:lnTo>
                <a:lnTo>
                  <a:pt x="1588" y="900"/>
                </a:lnTo>
                <a:lnTo>
                  <a:pt x="1588" y="899"/>
                </a:lnTo>
                <a:lnTo>
                  <a:pt x="1586" y="899"/>
                </a:lnTo>
                <a:lnTo>
                  <a:pt x="1586" y="897"/>
                </a:lnTo>
                <a:lnTo>
                  <a:pt x="1584" y="895"/>
                </a:lnTo>
                <a:lnTo>
                  <a:pt x="1584" y="897"/>
                </a:lnTo>
                <a:lnTo>
                  <a:pt x="1582" y="897"/>
                </a:lnTo>
                <a:lnTo>
                  <a:pt x="1582" y="899"/>
                </a:lnTo>
                <a:lnTo>
                  <a:pt x="1580" y="899"/>
                </a:lnTo>
                <a:lnTo>
                  <a:pt x="1578" y="900"/>
                </a:lnTo>
                <a:lnTo>
                  <a:pt x="1577" y="900"/>
                </a:lnTo>
                <a:lnTo>
                  <a:pt x="1577" y="902"/>
                </a:lnTo>
                <a:lnTo>
                  <a:pt x="1575" y="904"/>
                </a:lnTo>
                <a:lnTo>
                  <a:pt x="1573" y="904"/>
                </a:lnTo>
                <a:lnTo>
                  <a:pt x="1573" y="906"/>
                </a:lnTo>
                <a:lnTo>
                  <a:pt x="1571" y="906"/>
                </a:lnTo>
                <a:lnTo>
                  <a:pt x="1571" y="908"/>
                </a:lnTo>
                <a:lnTo>
                  <a:pt x="1569" y="908"/>
                </a:lnTo>
                <a:lnTo>
                  <a:pt x="1569" y="910"/>
                </a:lnTo>
                <a:lnTo>
                  <a:pt x="1567" y="910"/>
                </a:lnTo>
                <a:lnTo>
                  <a:pt x="1565" y="912"/>
                </a:lnTo>
                <a:lnTo>
                  <a:pt x="1565" y="910"/>
                </a:lnTo>
                <a:lnTo>
                  <a:pt x="1563" y="908"/>
                </a:lnTo>
                <a:lnTo>
                  <a:pt x="1561" y="908"/>
                </a:lnTo>
                <a:lnTo>
                  <a:pt x="1561" y="910"/>
                </a:lnTo>
                <a:lnTo>
                  <a:pt x="1563" y="910"/>
                </a:lnTo>
                <a:lnTo>
                  <a:pt x="1563" y="912"/>
                </a:lnTo>
                <a:lnTo>
                  <a:pt x="1561" y="912"/>
                </a:lnTo>
                <a:lnTo>
                  <a:pt x="1559" y="910"/>
                </a:lnTo>
                <a:lnTo>
                  <a:pt x="1557" y="910"/>
                </a:lnTo>
                <a:lnTo>
                  <a:pt x="1561" y="914"/>
                </a:lnTo>
                <a:lnTo>
                  <a:pt x="1557" y="916"/>
                </a:lnTo>
                <a:lnTo>
                  <a:pt x="1555" y="914"/>
                </a:lnTo>
                <a:lnTo>
                  <a:pt x="1553" y="914"/>
                </a:lnTo>
                <a:lnTo>
                  <a:pt x="1552" y="914"/>
                </a:lnTo>
                <a:lnTo>
                  <a:pt x="1552" y="912"/>
                </a:lnTo>
                <a:lnTo>
                  <a:pt x="1550" y="910"/>
                </a:lnTo>
                <a:lnTo>
                  <a:pt x="1548" y="910"/>
                </a:lnTo>
                <a:lnTo>
                  <a:pt x="1548" y="908"/>
                </a:lnTo>
                <a:lnTo>
                  <a:pt x="1546" y="910"/>
                </a:lnTo>
                <a:lnTo>
                  <a:pt x="1548" y="908"/>
                </a:lnTo>
                <a:lnTo>
                  <a:pt x="1548" y="906"/>
                </a:lnTo>
                <a:lnTo>
                  <a:pt x="1550" y="902"/>
                </a:lnTo>
                <a:lnTo>
                  <a:pt x="1548" y="902"/>
                </a:lnTo>
                <a:lnTo>
                  <a:pt x="1548" y="900"/>
                </a:lnTo>
                <a:lnTo>
                  <a:pt x="1548" y="899"/>
                </a:lnTo>
                <a:lnTo>
                  <a:pt x="1550" y="899"/>
                </a:lnTo>
                <a:lnTo>
                  <a:pt x="1552" y="899"/>
                </a:lnTo>
                <a:lnTo>
                  <a:pt x="1552" y="897"/>
                </a:lnTo>
                <a:lnTo>
                  <a:pt x="1553" y="897"/>
                </a:lnTo>
                <a:lnTo>
                  <a:pt x="1553" y="895"/>
                </a:lnTo>
                <a:lnTo>
                  <a:pt x="1555" y="893"/>
                </a:lnTo>
                <a:lnTo>
                  <a:pt x="1555" y="891"/>
                </a:lnTo>
                <a:lnTo>
                  <a:pt x="1557" y="891"/>
                </a:lnTo>
                <a:lnTo>
                  <a:pt x="1557" y="893"/>
                </a:lnTo>
                <a:lnTo>
                  <a:pt x="1559" y="893"/>
                </a:lnTo>
                <a:lnTo>
                  <a:pt x="1559" y="895"/>
                </a:lnTo>
                <a:lnTo>
                  <a:pt x="1561" y="895"/>
                </a:lnTo>
                <a:lnTo>
                  <a:pt x="1561" y="897"/>
                </a:lnTo>
                <a:lnTo>
                  <a:pt x="1563" y="897"/>
                </a:lnTo>
                <a:lnTo>
                  <a:pt x="1563" y="899"/>
                </a:lnTo>
                <a:lnTo>
                  <a:pt x="1565" y="900"/>
                </a:lnTo>
                <a:lnTo>
                  <a:pt x="1567" y="902"/>
                </a:lnTo>
                <a:lnTo>
                  <a:pt x="1565" y="904"/>
                </a:lnTo>
                <a:lnTo>
                  <a:pt x="1563" y="906"/>
                </a:lnTo>
                <a:lnTo>
                  <a:pt x="1565" y="906"/>
                </a:lnTo>
                <a:lnTo>
                  <a:pt x="1567" y="908"/>
                </a:lnTo>
                <a:lnTo>
                  <a:pt x="1567" y="910"/>
                </a:lnTo>
                <a:lnTo>
                  <a:pt x="1567" y="908"/>
                </a:lnTo>
                <a:lnTo>
                  <a:pt x="1569" y="908"/>
                </a:lnTo>
                <a:lnTo>
                  <a:pt x="1569" y="906"/>
                </a:lnTo>
                <a:lnTo>
                  <a:pt x="1571" y="906"/>
                </a:lnTo>
                <a:lnTo>
                  <a:pt x="1573" y="904"/>
                </a:lnTo>
                <a:lnTo>
                  <a:pt x="1575" y="902"/>
                </a:lnTo>
                <a:lnTo>
                  <a:pt x="1577" y="902"/>
                </a:lnTo>
                <a:lnTo>
                  <a:pt x="1577" y="900"/>
                </a:lnTo>
                <a:lnTo>
                  <a:pt x="1578" y="900"/>
                </a:lnTo>
                <a:lnTo>
                  <a:pt x="1578" y="899"/>
                </a:lnTo>
                <a:lnTo>
                  <a:pt x="1580" y="897"/>
                </a:lnTo>
                <a:lnTo>
                  <a:pt x="1582" y="897"/>
                </a:lnTo>
                <a:lnTo>
                  <a:pt x="1584" y="895"/>
                </a:lnTo>
                <a:lnTo>
                  <a:pt x="1586" y="895"/>
                </a:lnTo>
                <a:lnTo>
                  <a:pt x="1586" y="893"/>
                </a:lnTo>
                <a:lnTo>
                  <a:pt x="1590" y="891"/>
                </a:lnTo>
                <a:lnTo>
                  <a:pt x="1588" y="891"/>
                </a:lnTo>
                <a:lnTo>
                  <a:pt x="1588" y="889"/>
                </a:lnTo>
                <a:lnTo>
                  <a:pt x="1586" y="889"/>
                </a:lnTo>
                <a:lnTo>
                  <a:pt x="1586" y="887"/>
                </a:lnTo>
                <a:lnTo>
                  <a:pt x="1584" y="885"/>
                </a:lnTo>
                <a:lnTo>
                  <a:pt x="1582" y="883"/>
                </a:lnTo>
                <a:lnTo>
                  <a:pt x="1582" y="881"/>
                </a:lnTo>
                <a:lnTo>
                  <a:pt x="1580" y="881"/>
                </a:lnTo>
                <a:lnTo>
                  <a:pt x="1580" y="879"/>
                </a:lnTo>
                <a:lnTo>
                  <a:pt x="1578" y="879"/>
                </a:lnTo>
                <a:lnTo>
                  <a:pt x="1578" y="877"/>
                </a:lnTo>
                <a:lnTo>
                  <a:pt x="1577" y="875"/>
                </a:lnTo>
                <a:lnTo>
                  <a:pt x="1575" y="874"/>
                </a:lnTo>
                <a:lnTo>
                  <a:pt x="1573" y="872"/>
                </a:lnTo>
                <a:lnTo>
                  <a:pt x="1575" y="872"/>
                </a:lnTo>
                <a:lnTo>
                  <a:pt x="1577" y="872"/>
                </a:lnTo>
                <a:lnTo>
                  <a:pt x="1577" y="870"/>
                </a:lnTo>
                <a:lnTo>
                  <a:pt x="1578" y="870"/>
                </a:lnTo>
                <a:lnTo>
                  <a:pt x="1580" y="870"/>
                </a:lnTo>
                <a:lnTo>
                  <a:pt x="1582" y="868"/>
                </a:lnTo>
                <a:lnTo>
                  <a:pt x="1584" y="868"/>
                </a:lnTo>
                <a:lnTo>
                  <a:pt x="1586" y="868"/>
                </a:lnTo>
                <a:lnTo>
                  <a:pt x="1584" y="866"/>
                </a:lnTo>
                <a:lnTo>
                  <a:pt x="1584" y="864"/>
                </a:lnTo>
                <a:lnTo>
                  <a:pt x="1584" y="862"/>
                </a:lnTo>
                <a:lnTo>
                  <a:pt x="1582" y="860"/>
                </a:lnTo>
                <a:lnTo>
                  <a:pt x="1582" y="858"/>
                </a:lnTo>
                <a:lnTo>
                  <a:pt x="1580" y="860"/>
                </a:lnTo>
                <a:lnTo>
                  <a:pt x="1578" y="860"/>
                </a:lnTo>
                <a:lnTo>
                  <a:pt x="1577" y="860"/>
                </a:lnTo>
                <a:lnTo>
                  <a:pt x="1577" y="862"/>
                </a:lnTo>
                <a:lnTo>
                  <a:pt x="1575" y="862"/>
                </a:lnTo>
                <a:lnTo>
                  <a:pt x="1573" y="862"/>
                </a:lnTo>
                <a:lnTo>
                  <a:pt x="1571" y="864"/>
                </a:lnTo>
                <a:lnTo>
                  <a:pt x="1569" y="864"/>
                </a:lnTo>
                <a:lnTo>
                  <a:pt x="1571" y="862"/>
                </a:lnTo>
                <a:lnTo>
                  <a:pt x="1571" y="860"/>
                </a:lnTo>
                <a:lnTo>
                  <a:pt x="1573" y="858"/>
                </a:lnTo>
                <a:lnTo>
                  <a:pt x="1573" y="856"/>
                </a:lnTo>
                <a:lnTo>
                  <a:pt x="1575" y="854"/>
                </a:lnTo>
                <a:lnTo>
                  <a:pt x="1573" y="854"/>
                </a:lnTo>
                <a:lnTo>
                  <a:pt x="1573" y="852"/>
                </a:lnTo>
                <a:lnTo>
                  <a:pt x="1571" y="852"/>
                </a:lnTo>
                <a:lnTo>
                  <a:pt x="1569" y="852"/>
                </a:lnTo>
                <a:lnTo>
                  <a:pt x="1569" y="851"/>
                </a:lnTo>
                <a:lnTo>
                  <a:pt x="1567" y="851"/>
                </a:lnTo>
                <a:lnTo>
                  <a:pt x="1567" y="849"/>
                </a:lnTo>
                <a:lnTo>
                  <a:pt x="1569" y="847"/>
                </a:lnTo>
                <a:lnTo>
                  <a:pt x="1569" y="845"/>
                </a:lnTo>
                <a:lnTo>
                  <a:pt x="1571" y="843"/>
                </a:lnTo>
                <a:lnTo>
                  <a:pt x="1573" y="839"/>
                </a:lnTo>
                <a:lnTo>
                  <a:pt x="1573" y="837"/>
                </a:lnTo>
                <a:lnTo>
                  <a:pt x="1575" y="837"/>
                </a:lnTo>
                <a:lnTo>
                  <a:pt x="1575" y="839"/>
                </a:lnTo>
                <a:lnTo>
                  <a:pt x="1577" y="839"/>
                </a:lnTo>
                <a:lnTo>
                  <a:pt x="1578" y="839"/>
                </a:lnTo>
                <a:lnTo>
                  <a:pt x="1578" y="841"/>
                </a:lnTo>
                <a:lnTo>
                  <a:pt x="1580" y="841"/>
                </a:lnTo>
                <a:lnTo>
                  <a:pt x="1582" y="841"/>
                </a:lnTo>
                <a:lnTo>
                  <a:pt x="1582" y="843"/>
                </a:lnTo>
                <a:lnTo>
                  <a:pt x="1584" y="843"/>
                </a:lnTo>
                <a:lnTo>
                  <a:pt x="1586" y="843"/>
                </a:lnTo>
                <a:lnTo>
                  <a:pt x="1586" y="841"/>
                </a:lnTo>
                <a:lnTo>
                  <a:pt x="1588" y="841"/>
                </a:lnTo>
                <a:lnTo>
                  <a:pt x="1586" y="841"/>
                </a:lnTo>
                <a:lnTo>
                  <a:pt x="1588" y="837"/>
                </a:lnTo>
                <a:lnTo>
                  <a:pt x="1588" y="835"/>
                </a:lnTo>
                <a:lnTo>
                  <a:pt x="1588" y="833"/>
                </a:lnTo>
                <a:lnTo>
                  <a:pt x="1592" y="835"/>
                </a:lnTo>
                <a:lnTo>
                  <a:pt x="1590" y="835"/>
                </a:lnTo>
                <a:lnTo>
                  <a:pt x="1592" y="837"/>
                </a:lnTo>
                <a:lnTo>
                  <a:pt x="1592" y="839"/>
                </a:lnTo>
                <a:lnTo>
                  <a:pt x="1596" y="841"/>
                </a:lnTo>
                <a:lnTo>
                  <a:pt x="1600" y="839"/>
                </a:lnTo>
                <a:lnTo>
                  <a:pt x="1602" y="837"/>
                </a:lnTo>
                <a:lnTo>
                  <a:pt x="1602" y="839"/>
                </a:lnTo>
                <a:lnTo>
                  <a:pt x="1602" y="843"/>
                </a:lnTo>
                <a:lnTo>
                  <a:pt x="1602" y="845"/>
                </a:lnTo>
                <a:lnTo>
                  <a:pt x="1600" y="847"/>
                </a:lnTo>
                <a:lnTo>
                  <a:pt x="1600" y="849"/>
                </a:lnTo>
                <a:lnTo>
                  <a:pt x="1600" y="851"/>
                </a:lnTo>
                <a:lnTo>
                  <a:pt x="1598" y="851"/>
                </a:lnTo>
                <a:lnTo>
                  <a:pt x="1598" y="849"/>
                </a:lnTo>
                <a:lnTo>
                  <a:pt x="1596" y="851"/>
                </a:lnTo>
                <a:lnTo>
                  <a:pt x="1596" y="852"/>
                </a:lnTo>
                <a:lnTo>
                  <a:pt x="1594" y="852"/>
                </a:lnTo>
                <a:lnTo>
                  <a:pt x="1594" y="851"/>
                </a:lnTo>
                <a:lnTo>
                  <a:pt x="1592" y="851"/>
                </a:lnTo>
                <a:lnTo>
                  <a:pt x="1592" y="849"/>
                </a:lnTo>
                <a:lnTo>
                  <a:pt x="1590" y="849"/>
                </a:lnTo>
                <a:lnTo>
                  <a:pt x="1590" y="851"/>
                </a:lnTo>
                <a:lnTo>
                  <a:pt x="1590" y="852"/>
                </a:lnTo>
                <a:lnTo>
                  <a:pt x="1588" y="852"/>
                </a:lnTo>
                <a:lnTo>
                  <a:pt x="1588" y="854"/>
                </a:lnTo>
                <a:lnTo>
                  <a:pt x="1588" y="856"/>
                </a:lnTo>
                <a:lnTo>
                  <a:pt x="1590" y="856"/>
                </a:lnTo>
                <a:lnTo>
                  <a:pt x="1592" y="856"/>
                </a:lnTo>
                <a:lnTo>
                  <a:pt x="1592" y="858"/>
                </a:lnTo>
                <a:lnTo>
                  <a:pt x="1594" y="858"/>
                </a:lnTo>
                <a:lnTo>
                  <a:pt x="1596" y="858"/>
                </a:lnTo>
                <a:lnTo>
                  <a:pt x="1596" y="860"/>
                </a:lnTo>
                <a:lnTo>
                  <a:pt x="1598" y="858"/>
                </a:lnTo>
                <a:lnTo>
                  <a:pt x="1600" y="860"/>
                </a:lnTo>
                <a:lnTo>
                  <a:pt x="1600" y="862"/>
                </a:lnTo>
                <a:lnTo>
                  <a:pt x="1600" y="864"/>
                </a:lnTo>
                <a:lnTo>
                  <a:pt x="1602" y="866"/>
                </a:lnTo>
                <a:lnTo>
                  <a:pt x="1602" y="868"/>
                </a:lnTo>
                <a:lnTo>
                  <a:pt x="1602" y="870"/>
                </a:lnTo>
                <a:lnTo>
                  <a:pt x="1603" y="872"/>
                </a:lnTo>
                <a:lnTo>
                  <a:pt x="1603" y="874"/>
                </a:lnTo>
                <a:lnTo>
                  <a:pt x="1605" y="875"/>
                </a:lnTo>
                <a:lnTo>
                  <a:pt x="1605" y="877"/>
                </a:lnTo>
                <a:lnTo>
                  <a:pt x="1605" y="879"/>
                </a:lnTo>
                <a:lnTo>
                  <a:pt x="1607" y="879"/>
                </a:lnTo>
                <a:lnTo>
                  <a:pt x="1607" y="881"/>
                </a:lnTo>
                <a:lnTo>
                  <a:pt x="1607" y="883"/>
                </a:lnTo>
                <a:lnTo>
                  <a:pt x="1609" y="885"/>
                </a:lnTo>
                <a:lnTo>
                  <a:pt x="1611" y="885"/>
                </a:lnTo>
                <a:lnTo>
                  <a:pt x="1613" y="885"/>
                </a:lnTo>
                <a:lnTo>
                  <a:pt x="1615" y="885"/>
                </a:lnTo>
                <a:lnTo>
                  <a:pt x="1617" y="885"/>
                </a:lnTo>
                <a:lnTo>
                  <a:pt x="1619" y="885"/>
                </a:lnTo>
                <a:lnTo>
                  <a:pt x="1619" y="883"/>
                </a:lnTo>
                <a:lnTo>
                  <a:pt x="1621" y="883"/>
                </a:lnTo>
                <a:lnTo>
                  <a:pt x="1621" y="885"/>
                </a:lnTo>
                <a:lnTo>
                  <a:pt x="1623" y="883"/>
                </a:lnTo>
                <a:lnTo>
                  <a:pt x="1625" y="881"/>
                </a:lnTo>
                <a:lnTo>
                  <a:pt x="1626" y="881"/>
                </a:lnTo>
                <a:lnTo>
                  <a:pt x="1626" y="879"/>
                </a:lnTo>
                <a:lnTo>
                  <a:pt x="1628" y="879"/>
                </a:lnTo>
                <a:lnTo>
                  <a:pt x="1630" y="879"/>
                </a:lnTo>
                <a:lnTo>
                  <a:pt x="1630" y="877"/>
                </a:lnTo>
                <a:lnTo>
                  <a:pt x="1632" y="877"/>
                </a:lnTo>
                <a:lnTo>
                  <a:pt x="1630" y="874"/>
                </a:lnTo>
                <a:lnTo>
                  <a:pt x="1630" y="872"/>
                </a:lnTo>
                <a:lnTo>
                  <a:pt x="1632" y="872"/>
                </a:lnTo>
                <a:lnTo>
                  <a:pt x="1636" y="875"/>
                </a:lnTo>
                <a:lnTo>
                  <a:pt x="1638" y="877"/>
                </a:lnTo>
                <a:lnTo>
                  <a:pt x="1640" y="879"/>
                </a:lnTo>
                <a:lnTo>
                  <a:pt x="1638" y="881"/>
                </a:lnTo>
                <a:lnTo>
                  <a:pt x="1640" y="883"/>
                </a:lnTo>
                <a:lnTo>
                  <a:pt x="1640" y="885"/>
                </a:lnTo>
                <a:lnTo>
                  <a:pt x="1638" y="887"/>
                </a:lnTo>
                <a:lnTo>
                  <a:pt x="1636" y="887"/>
                </a:lnTo>
                <a:lnTo>
                  <a:pt x="1636" y="889"/>
                </a:lnTo>
                <a:lnTo>
                  <a:pt x="1632" y="889"/>
                </a:lnTo>
                <a:lnTo>
                  <a:pt x="1632" y="891"/>
                </a:lnTo>
                <a:lnTo>
                  <a:pt x="1630" y="891"/>
                </a:lnTo>
                <a:lnTo>
                  <a:pt x="1630" y="893"/>
                </a:lnTo>
                <a:lnTo>
                  <a:pt x="1632" y="893"/>
                </a:lnTo>
                <a:lnTo>
                  <a:pt x="1634" y="893"/>
                </a:lnTo>
                <a:lnTo>
                  <a:pt x="1636" y="895"/>
                </a:lnTo>
                <a:lnTo>
                  <a:pt x="1638" y="895"/>
                </a:lnTo>
                <a:lnTo>
                  <a:pt x="1640" y="893"/>
                </a:lnTo>
                <a:lnTo>
                  <a:pt x="1642" y="891"/>
                </a:lnTo>
                <a:lnTo>
                  <a:pt x="1638" y="889"/>
                </a:lnTo>
                <a:lnTo>
                  <a:pt x="1640" y="889"/>
                </a:lnTo>
                <a:lnTo>
                  <a:pt x="1644" y="885"/>
                </a:lnTo>
                <a:lnTo>
                  <a:pt x="1644" y="883"/>
                </a:lnTo>
                <a:lnTo>
                  <a:pt x="1646" y="883"/>
                </a:lnTo>
                <a:lnTo>
                  <a:pt x="1648" y="883"/>
                </a:lnTo>
                <a:lnTo>
                  <a:pt x="1648" y="881"/>
                </a:lnTo>
                <a:lnTo>
                  <a:pt x="1650" y="881"/>
                </a:lnTo>
                <a:lnTo>
                  <a:pt x="1650" y="879"/>
                </a:lnTo>
                <a:lnTo>
                  <a:pt x="1650" y="877"/>
                </a:lnTo>
                <a:lnTo>
                  <a:pt x="1650" y="875"/>
                </a:lnTo>
                <a:lnTo>
                  <a:pt x="1648" y="874"/>
                </a:lnTo>
                <a:lnTo>
                  <a:pt x="1646" y="872"/>
                </a:lnTo>
                <a:lnTo>
                  <a:pt x="1648" y="870"/>
                </a:lnTo>
                <a:lnTo>
                  <a:pt x="1650" y="870"/>
                </a:lnTo>
                <a:lnTo>
                  <a:pt x="1650" y="868"/>
                </a:lnTo>
                <a:lnTo>
                  <a:pt x="1651" y="868"/>
                </a:lnTo>
                <a:lnTo>
                  <a:pt x="1653" y="866"/>
                </a:lnTo>
                <a:lnTo>
                  <a:pt x="1655" y="868"/>
                </a:lnTo>
                <a:lnTo>
                  <a:pt x="1657" y="870"/>
                </a:lnTo>
                <a:lnTo>
                  <a:pt x="1659" y="870"/>
                </a:lnTo>
                <a:lnTo>
                  <a:pt x="1661" y="870"/>
                </a:lnTo>
                <a:lnTo>
                  <a:pt x="1657" y="864"/>
                </a:lnTo>
                <a:lnTo>
                  <a:pt x="1659" y="864"/>
                </a:lnTo>
                <a:lnTo>
                  <a:pt x="1661" y="862"/>
                </a:lnTo>
                <a:lnTo>
                  <a:pt x="1663" y="860"/>
                </a:lnTo>
                <a:lnTo>
                  <a:pt x="1665" y="860"/>
                </a:lnTo>
                <a:lnTo>
                  <a:pt x="1667" y="858"/>
                </a:lnTo>
                <a:lnTo>
                  <a:pt x="1674" y="854"/>
                </a:lnTo>
                <a:lnTo>
                  <a:pt x="1676" y="852"/>
                </a:lnTo>
                <a:lnTo>
                  <a:pt x="1678" y="852"/>
                </a:lnTo>
                <a:lnTo>
                  <a:pt x="1678" y="851"/>
                </a:lnTo>
                <a:lnTo>
                  <a:pt x="1680" y="851"/>
                </a:lnTo>
                <a:lnTo>
                  <a:pt x="1684" y="849"/>
                </a:lnTo>
                <a:lnTo>
                  <a:pt x="1686" y="849"/>
                </a:lnTo>
                <a:lnTo>
                  <a:pt x="1690" y="845"/>
                </a:lnTo>
                <a:lnTo>
                  <a:pt x="1692" y="845"/>
                </a:lnTo>
                <a:lnTo>
                  <a:pt x="1696" y="849"/>
                </a:lnTo>
                <a:lnTo>
                  <a:pt x="1701" y="854"/>
                </a:lnTo>
                <a:lnTo>
                  <a:pt x="1701" y="856"/>
                </a:lnTo>
                <a:lnTo>
                  <a:pt x="1703" y="858"/>
                </a:lnTo>
                <a:lnTo>
                  <a:pt x="1705" y="860"/>
                </a:lnTo>
                <a:lnTo>
                  <a:pt x="1707" y="862"/>
                </a:lnTo>
                <a:lnTo>
                  <a:pt x="1709" y="866"/>
                </a:lnTo>
                <a:lnTo>
                  <a:pt x="1711" y="868"/>
                </a:lnTo>
                <a:lnTo>
                  <a:pt x="1713" y="870"/>
                </a:lnTo>
                <a:lnTo>
                  <a:pt x="1711" y="870"/>
                </a:lnTo>
                <a:lnTo>
                  <a:pt x="1709" y="872"/>
                </a:lnTo>
                <a:lnTo>
                  <a:pt x="1709" y="874"/>
                </a:lnTo>
                <a:lnTo>
                  <a:pt x="1705" y="875"/>
                </a:lnTo>
                <a:lnTo>
                  <a:pt x="1703" y="877"/>
                </a:lnTo>
                <a:lnTo>
                  <a:pt x="1701" y="877"/>
                </a:lnTo>
                <a:lnTo>
                  <a:pt x="1701" y="879"/>
                </a:lnTo>
                <a:lnTo>
                  <a:pt x="1699" y="879"/>
                </a:lnTo>
                <a:lnTo>
                  <a:pt x="1699" y="881"/>
                </a:lnTo>
                <a:lnTo>
                  <a:pt x="1698" y="881"/>
                </a:lnTo>
                <a:lnTo>
                  <a:pt x="1698" y="883"/>
                </a:lnTo>
                <a:lnTo>
                  <a:pt x="1696" y="883"/>
                </a:lnTo>
                <a:lnTo>
                  <a:pt x="1694" y="885"/>
                </a:lnTo>
                <a:lnTo>
                  <a:pt x="1692" y="887"/>
                </a:lnTo>
                <a:lnTo>
                  <a:pt x="1688" y="891"/>
                </a:lnTo>
                <a:lnTo>
                  <a:pt x="1690" y="891"/>
                </a:lnTo>
                <a:lnTo>
                  <a:pt x="1703" y="900"/>
                </a:lnTo>
                <a:lnTo>
                  <a:pt x="1705" y="900"/>
                </a:lnTo>
                <a:lnTo>
                  <a:pt x="1707" y="899"/>
                </a:lnTo>
                <a:lnTo>
                  <a:pt x="1709" y="897"/>
                </a:lnTo>
                <a:lnTo>
                  <a:pt x="1713" y="893"/>
                </a:lnTo>
                <a:lnTo>
                  <a:pt x="1715" y="891"/>
                </a:lnTo>
                <a:lnTo>
                  <a:pt x="1722" y="885"/>
                </a:lnTo>
                <a:lnTo>
                  <a:pt x="1724" y="883"/>
                </a:lnTo>
                <a:lnTo>
                  <a:pt x="1738" y="874"/>
                </a:lnTo>
                <a:lnTo>
                  <a:pt x="1742" y="868"/>
                </a:lnTo>
                <a:lnTo>
                  <a:pt x="1749" y="877"/>
                </a:lnTo>
                <a:lnTo>
                  <a:pt x="1749" y="879"/>
                </a:lnTo>
                <a:lnTo>
                  <a:pt x="1751" y="881"/>
                </a:lnTo>
                <a:lnTo>
                  <a:pt x="1755" y="889"/>
                </a:lnTo>
                <a:lnTo>
                  <a:pt x="1757" y="891"/>
                </a:lnTo>
                <a:lnTo>
                  <a:pt x="1761" y="897"/>
                </a:lnTo>
                <a:lnTo>
                  <a:pt x="1765" y="900"/>
                </a:lnTo>
                <a:lnTo>
                  <a:pt x="1765" y="902"/>
                </a:lnTo>
                <a:lnTo>
                  <a:pt x="1767" y="902"/>
                </a:lnTo>
                <a:lnTo>
                  <a:pt x="1765" y="906"/>
                </a:lnTo>
                <a:lnTo>
                  <a:pt x="1761" y="910"/>
                </a:lnTo>
                <a:lnTo>
                  <a:pt x="1759" y="912"/>
                </a:lnTo>
                <a:lnTo>
                  <a:pt x="1759" y="914"/>
                </a:lnTo>
                <a:lnTo>
                  <a:pt x="1757" y="914"/>
                </a:lnTo>
                <a:lnTo>
                  <a:pt x="1755" y="918"/>
                </a:lnTo>
                <a:lnTo>
                  <a:pt x="1753" y="920"/>
                </a:lnTo>
                <a:lnTo>
                  <a:pt x="1746" y="925"/>
                </a:lnTo>
                <a:lnTo>
                  <a:pt x="1744" y="925"/>
                </a:lnTo>
                <a:lnTo>
                  <a:pt x="1742" y="927"/>
                </a:lnTo>
                <a:lnTo>
                  <a:pt x="1740" y="929"/>
                </a:lnTo>
                <a:lnTo>
                  <a:pt x="1738" y="931"/>
                </a:lnTo>
                <a:lnTo>
                  <a:pt x="1736" y="935"/>
                </a:lnTo>
                <a:lnTo>
                  <a:pt x="1736" y="937"/>
                </a:lnTo>
                <a:lnTo>
                  <a:pt x="1734" y="937"/>
                </a:lnTo>
                <a:lnTo>
                  <a:pt x="1732" y="937"/>
                </a:lnTo>
                <a:lnTo>
                  <a:pt x="1736" y="947"/>
                </a:lnTo>
                <a:lnTo>
                  <a:pt x="1736" y="950"/>
                </a:lnTo>
                <a:lnTo>
                  <a:pt x="1740" y="950"/>
                </a:lnTo>
                <a:lnTo>
                  <a:pt x="1742" y="950"/>
                </a:lnTo>
                <a:lnTo>
                  <a:pt x="1744" y="952"/>
                </a:lnTo>
                <a:lnTo>
                  <a:pt x="1746" y="952"/>
                </a:lnTo>
                <a:lnTo>
                  <a:pt x="1746" y="954"/>
                </a:lnTo>
                <a:lnTo>
                  <a:pt x="1747" y="954"/>
                </a:lnTo>
                <a:lnTo>
                  <a:pt x="1749" y="956"/>
                </a:lnTo>
                <a:lnTo>
                  <a:pt x="1751" y="956"/>
                </a:lnTo>
                <a:lnTo>
                  <a:pt x="1753" y="956"/>
                </a:lnTo>
                <a:lnTo>
                  <a:pt x="1755" y="958"/>
                </a:lnTo>
                <a:lnTo>
                  <a:pt x="1755" y="960"/>
                </a:lnTo>
                <a:lnTo>
                  <a:pt x="1755" y="962"/>
                </a:lnTo>
                <a:lnTo>
                  <a:pt x="1747" y="962"/>
                </a:lnTo>
                <a:lnTo>
                  <a:pt x="1742" y="962"/>
                </a:lnTo>
                <a:lnTo>
                  <a:pt x="1721" y="962"/>
                </a:lnTo>
                <a:lnTo>
                  <a:pt x="1711" y="962"/>
                </a:lnTo>
                <a:lnTo>
                  <a:pt x="1715" y="968"/>
                </a:lnTo>
                <a:lnTo>
                  <a:pt x="1717" y="971"/>
                </a:lnTo>
                <a:lnTo>
                  <a:pt x="1719" y="975"/>
                </a:lnTo>
                <a:lnTo>
                  <a:pt x="1721" y="977"/>
                </a:lnTo>
                <a:lnTo>
                  <a:pt x="1721" y="979"/>
                </a:lnTo>
                <a:lnTo>
                  <a:pt x="1722" y="981"/>
                </a:lnTo>
                <a:lnTo>
                  <a:pt x="1717" y="981"/>
                </a:lnTo>
                <a:lnTo>
                  <a:pt x="1713" y="981"/>
                </a:lnTo>
                <a:lnTo>
                  <a:pt x="1709" y="981"/>
                </a:lnTo>
                <a:lnTo>
                  <a:pt x="1705" y="983"/>
                </a:lnTo>
                <a:lnTo>
                  <a:pt x="1703" y="985"/>
                </a:lnTo>
                <a:lnTo>
                  <a:pt x="1707" y="991"/>
                </a:lnTo>
                <a:lnTo>
                  <a:pt x="1709" y="994"/>
                </a:lnTo>
                <a:lnTo>
                  <a:pt x="1709" y="1000"/>
                </a:lnTo>
                <a:lnTo>
                  <a:pt x="1709" y="1002"/>
                </a:lnTo>
                <a:lnTo>
                  <a:pt x="1709" y="1004"/>
                </a:lnTo>
                <a:lnTo>
                  <a:pt x="1711" y="1004"/>
                </a:lnTo>
                <a:lnTo>
                  <a:pt x="1715" y="1006"/>
                </a:lnTo>
                <a:lnTo>
                  <a:pt x="1728" y="1014"/>
                </a:lnTo>
                <a:lnTo>
                  <a:pt x="1728" y="1016"/>
                </a:lnTo>
                <a:lnTo>
                  <a:pt x="1730" y="1016"/>
                </a:lnTo>
                <a:lnTo>
                  <a:pt x="1732" y="1016"/>
                </a:lnTo>
                <a:lnTo>
                  <a:pt x="1734" y="1016"/>
                </a:lnTo>
                <a:lnTo>
                  <a:pt x="1736" y="1016"/>
                </a:lnTo>
                <a:lnTo>
                  <a:pt x="1738" y="1016"/>
                </a:lnTo>
                <a:lnTo>
                  <a:pt x="1742" y="1014"/>
                </a:lnTo>
                <a:lnTo>
                  <a:pt x="1744" y="1014"/>
                </a:lnTo>
                <a:lnTo>
                  <a:pt x="1746" y="1014"/>
                </a:lnTo>
                <a:lnTo>
                  <a:pt x="1749" y="1014"/>
                </a:lnTo>
                <a:lnTo>
                  <a:pt x="1753" y="1014"/>
                </a:lnTo>
                <a:lnTo>
                  <a:pt x="1755" y="1014"/>
                </a:lnTo>
                <a:lnTo>
                  <a:pt x="1755" y="1016"/>
                </a:lnTo>
                <a:lnTo>
                  <a:pt x="1757" y="1016"/>
                </a:lnTo>
                <a:lnTo>
                  <a:pt x="1757" y="1018"/>
                </a:lnTo>
                <a:lnTo>
                  <a:pt x="1759" y="1018"/>
                </a:lnTo>
                <a:lnTo>
                  <a:pt x="1761" y="1019"/>
                </a:lnTo>
                <a:lnTo>
                  <a:pt x="1763" y="1019"/>
                </a:lnTo>
                <a:lnTo>
                  <a:pt x="1765" y="1019"/>
                </a:lnTo>
                <a:lnTo>
                  <a:pt x="1763" y="1019"/>
                </a:lnTo>
                <a:lnTo>
                  <a:pt x="1763" y="1018"/>
                </a:lnTo>
                <a:lnTo>
                  <a:pt x="1761" y="1016"/>
                </a:lnTo>
                <a:lnTo>
                  <a:pt x="1763" y="1018"/>
                </a:lnTo>
                <a:lnTo>
                  <a:pt x="1767" y="1016"/>
                </a:lnTo>
                <a:lnTo>
                  <a:pt x="1767" y="1019"/>
                </a:lnTo>
                <a:lnTo>
                  <a:pt x="1767" y="1021"/>
                </a:lnTo>
                <a:lnTo>
                  <a:pt x="1765" y="1021"/>
                </a:lnTo>
                <a:lnTo>
                  <a:pt x="1763" y="1021"/>
                </a:lnTo>
                <a:lnTo>
                  <a:pt x="1765" y="1023"/>
                </a:lnTo>
                <a:lnTo>
                  <a:pt x="1765" y="1025"/>
                </a:lnTo>
                <a:lnTo>
                  <a:pt x="1767" y="1025"/>
                </a:lnTo>
                <a:lnTo>
                  <a:pt x="1767" y="1027"/>
                </a:lnTo>
                <a:lnTo>
                  <a:pt x="1767" y="1029"/>
                </a:lnTo>
                <a:lnTo>
                  <a:pt x="1767" y="1031"/>
                </a:lnTo>
                <a:lnTo>
                  <a:pt x="1767" y="1033"/>
                </a:lnTo>
                <a:lnTo>
                  <a:pt x="1767" y="1035"/>
                </a:lnTo>
                <a:lnTo>
                  <a:pt x="1769" y="1037"/>
                </a:lnTo>
                <a:lnTo>
                  <a:pt x="1767" y="1041"/>
                </a:lnTo>
                <a:lnTo>
                  <a:pt x="1769" y="1041"/>
                </a:lnTo>
                <a:lnTo>
                  <a:pt x="1769" y="1042"/>
                </a:lnTo>
                <a:lnTo>
                  <a:pt x="1770" y="1042"/>
                </a:lnTo>
                <a:lnTo>
                  <a:pt x="1772" y="1044"/>
                </a:lnTo>
                <a:lnTo>
                  <a:pt x="1774" y="1046"/>
                </a:lnTo>
                <a:lnTo>
                  <a:pt x="1776" y="1048"/>
                </a:lnTo>
                <a:lnTo>
                  <a:pt x="1778" y="1050"/>
                </a:lnTo>
                <a:lnTo>
                  <a:pt x="1780" y="1052"/>
                </a:lnTo>
                <a:lnTo>
                  <a:pt x="1782" y="1054"/>
                </a:lnTo>
                <a:lnTo>
                  <a:pt x="1788" y="1058"/>
                </a:lnTo>
                <a:lnTo>
                  <a:pt x="1788" y="1060"/>
                </a:lnTo>
                <a:lnTo>
                  <a:pt x="1790" y="1060"/>
                </a:lnTo>
                <a:lnTo>
                  <a:pt x="1788" y="1060"/>
                </a:lnTo>
                <a:lnTo>
                  <a:pt x="1784" y="1066"/>
                </a:lnTo>
                <a:lnTo>
                  <a:pt x="1782" y="1066"/>
                </a:lnTo>
                <a:lnTo>
                  <a:pt x="1782" y="1067"/>
                </a:lnTo>
                <a:lnTo>
                  <a:pt x="1780" y="1069"/>
                </a:lnTo>
                <a:lnTo>
                  <a:pt x="1778" y="1071"/>
                </a:lnTo>
                <a:lnTo>
                  <a:pt x="1776" y="1075"/>
                </a:lnTo>
                <a:lnTo>
                  <a:pt x="1778" y="1077"/>
                </a:lnTo>
                <a:lnTo>
                  <a:pt x="1776" y="1077"/>
                </a:lnTo>
                <a:lnTo>
                  <a:pt x="1776" y="1079"/>
                </a:lnTo>
                <a:lnTo>
                  <a:pt x="1780" y="1081"/>
                </a:lnTo>
                <a:lnTo>
                  <a:pt x="1778" y="1083"/>
                </a:lnTo>
                <a:lnTo>
                  <a:pt x="1780" y="1085"/>
                </a:lnTo>
                <a:lnTo>
                  <a:pt x="1784" y="1087"/>
                </a:lnTo>
                <a:lnTo>
                  <a:pt x="1782" y="1087"/>
                </a:lnTo>
                <a:lnTo>
                  <a:pt x="1780" y="1090"/>
                </a:lnTo>
                <a:lnTo>
                  <a:pt x="1778" y="1092"/>
                </a:lnTo>
                <a:lnTo>
                  <a:pt x="1774" y="1096"/>
                </a:lnTo>
                <a:lnTo>
                  <a:pt x="1778" y="1100"/>
                </a:lnTo>
                <a:lnTo>
                  <a:pt x="1780" y="1100"/>
                </a:lnTo>
                <a:lnTo>
                  <a:pt x="1780" y="1102"/>
                </a:lnTo>
                <a:lnTo>
                  <a:pt x="1784" y="1104"/>
                </a:lnTo>
                <a:lnTo>
                  <a:pt x="1786" y="1106"/>
                </a:lnTo>
                <a:lnTo>
                  <a:pt x="1809" y="1125"/>
                </a:lnTo>
                <a:lnTo>
                  <a:pt x="1809" y="1127"/>
                </a:lnTo>
                <a:lnTo>
                  <a:pt x="1811" y="1129"/>
                </a:lnTo>
                <a:lnTo>
                  <a:pt x="1813" y="1131"/>
                </a:lnTo>
                <a:lnTo>
                  <a:pt x="1815" y="1131"/>
                </a:lnTo>
                <a:lnTo>
                  <a:pt x="1817" y="1133"/>
                </a:lnTo>
                <a:lnTo>
                  <a:pt x="1818" y="1135"/>
                </a:lnTo>
                <a:lnTo>
                  <a:pt x="1820" y="1137"/>
                </a:lnTo>
                <a:lnTo>
                  <a:pt x="1822" y="1138"/>
                </a:lnTo>
                <a:lnTo>
                  <a:pt x="1824" y="1140"/>
                </a:lnTo>
                <a:lnTo>
                  <a:pt x="1826" y="1142"/>
                </a:lnTo>
                <a:lnTo>
                  <a:pt x="1824" y="1142"/>
                </a:lnTo>
                <a:lnTo>
                  <a:pt x="1824" y="1144"/>
                </a:lnTo>
                <a:lnTo>
                  <a:pt x="1822" y="1144"/>
                </a:lnTo>
                <a:lnTo>
                  <a:pt x="1822" y="1146"/>
                </a:lnTo>
                <a:lnTo>
                  <a:pt x="1824" y="1146"/>
                </a:lnTo>
                <a:lnTo>
                  <a:pt x="1826" y="1146"/>
                </a:lnTo>
                <a:lnTo>
                  <a:pt x="1828" y="1144"/>
                </a:lnTo>
                <a:lnTo>
                  <a:pt x="1830" y="1146"/>
                </a:lnTo>
                <a:lnTo>
                  <a:pt x="1832" y="1148"/>
                </a:lnTo>
                <a:lnTo>
                  <a:pt x="1834" y="1148"/>
                </a:lnTo>
                <a:lnTo>
                  <a:pt x="1834" y="1150"/>
                </a:lnTo>
                <a:lnTo>
                  <a:pt x="1836" y="1150"/>
                </a:lnTo>
                <a:lnTo>
                  <a:pt x="1836" y="1152"/>
                </a:lnTo>
                <a:lnTo>
                  <a:pt x="1838" y="1152"/>
                </a:lnTo>
                <a:lnTo>
                  <a:pt x="1838" y="1154"/>
                </a:lnTo>
                <a:lnTo>
                  <a:pt x="1840" y="1154"/>
                </a:lnTo>
                <a:lnTo>
                  <a:pt x="1845" y="1160"/>
                </a:lnTo>
                <a:lnTo>
                  <a:pt x="1851" y="1163"/>
                </a:lnTo>
                <a:lnTo>
                  <a:pt x="1853" y="1165"/>
                </a:lnTo>
                <a:lnTo>
                  <a:pt x="1868" y="1179"/>
                </a:lnTo>
                <a:lnTo>
                  <a:pt x="1870" y="1181"/>
                </a:lnTo>
                <a:lnTo>
                  <a:pt x="1872" y="1183"/>
                </a:lnTo>
                <a:lnTo>
                  <a:pt x="1874" y="1183"/>
                </a:lnTo>
                <a:lnTo>
                  <a:pt x="1876" y="1185"/>
                </a:lnTo>
                <a:lnTo>
                  <a:pt x="1882" y="1190"/>
                </a:lnTo>
                <a:lnTo>
                  <a:pt x="1882" y="1192"/>
                </a:lnTo>
                <a:lnTo>
                  <a:pt x="1884" y="1192"/>
                </a:lnTo>
                <a:lnTo>
                  <a:pt x="1884" y="1194"/>
                </a:lnTo>
                <a:lnTo>
                  <a:pt x="1886" y="1196"/>
                </a:lnTo>
                <a:lnTo>
                  <a:pt x="1888" y="1206"/>
                </a:lnTo>
                <a:lnTo>
                  <a:pt x="1890" y="1208"/>
                </a:lnTo>
                <a:lnTo>
                  <a:pt x="1891" y="1211"/>
                </a:lnTo>
                <a:lnTo>
                  <a:pt x="1891" y="1213"/>
                </a:lnTo>
                <a:lnTo>
                  <a:pt x="1893" y="1211"/>
                </a:lnTo>
                <a:lnTo>
                  <a:pt x="1895" y="1211"/>
                </a:lnTo>
                <a:lnTo>
                  <a:pt x="1897" y="1210"/>
                </a:lnTo>
                <a:lnTo>
                  <a:pt x="1899" y="1210"/>
                </a:lnTo>
                <a:lnTo>
                  <a:pt x="1901" y="1210"/>
                </a:lnTo>
                <a:lnTo>
                  <a:pt x="1903" y="1210"/>
                </a:lnTo>
                <a:lnTo>
                  <a:pt x="1903" y="1208"/>
                </a:lnTo>
                <a:lnTo>
                  <a:pt x="1905" y="1213"/>
                </a:lnTo>
                <a:lnTo>
                  <a:pt x="1907" y="1217"/>
                </a:lnTo>
                <a:lnTo>
                  <a:pt x="1911" y="1221"/>
                </a:lnTo>
                <a:lnTo>
                  <a:pt x="1911" y="1223"/>
                </a:lnTo>
                <a:lnTo>
                  <a:pt x="1913" y="1223"/>
                </a:lnTo>
                <a:lnTo>
                  <a:pt x="1913" y="1221"/>
                </a:lnTo>
                <a:lnTo>
                  <a:pt x="1915" y="1221"/>
                </a:lnTo>
                <a:lnTo>
                  <a:pt x="1918" y="1217"/>
                </a:lnTo>
                <a:lnTo>
                  <a:pt x="1920" y="1217"/>
                </a:lnTo>
                <a:lnTo>
                  <a:pt x="1920" y="1215"/>
                </a:lnTo>
                <a:lnTo>
                  <a:pt x="1918" y="1213"/>
                </a:lnTo>
                <a:lnTo>
                  <a:pt x="1916" y="1211"/>
                </a:lnTo>
                <a:lnTo>
                  <a:pt x="1916" y="1208"/>
                </a:lnTo>
                <a:lnTo>
                  <a:pt x="1915" y="1204"/>
                </a:lnTo>
                <a:lnTo>
                  <a:pt x="1915" y="1202"/>
                </a:lnTo>
                <a:lnTo>
                  <a:pt x="1915" y="1200"/>
                </a:lnTo>
                <a:lnTo>
                  <a:pt x="1918" y="1198"/>
                </a:lnTo>
                <a:lnTo>
                  <a:pt x="1916" y="1190"/>
                </a:lnTo>
                <a:lnTo>
                  <a:pt x="1915" y="1186"/>
                </a:lnTo>
                <a:lnTo>
                  <a:pt x="1934" y="1179"/>
                </a:lnTo>
                <a:lnTo>
                  <a:pt x="1936" y="1179"/>
                </a:lnTo>
                <a:lnTo>
                  <a:pt x="1947" y="1175"/>
                </a:lnTo>
                <a:lnTo>
                  <a:pt x="1949" y="1173"/>
                </a:lnTo>
                <a:lnTo>
                  <a:pt x="1949" y="1175"/>
                </a:lnTo>
                <a:lnTo>
                  <a:pt x="1953" y="1181"/>
                </a:lnTo>
                <a:lnTo>
                  <a:pt x="1943" y="1183"/>
                </a:lnTo>
                <a:lnTo>
                  <a:pt x="1941" y="1183"/>
                </a:lnTo>
                <a:lnTo>
                  <a:pt x="1941" y="1185"/>
                </a:lnTo>
                <a:lnTo>
                  <a:pt x="1939" y="1190"/>
                </a:lnTo>
                <a:lnTo>
                  <a:pt x="1938" y="1192"/>
                </a:lnTo>
                <a:lnTo>
                  <a:pt x="1936" y="1194"/>
                </a:lnTo>
                <a:lnTo>
                  <a:pt x="1936" y="1196"/>
                </a:lnTo>
                <a:lnTo>
                  <a:pt x="1934" y="1196"/>
                </a:lnTo>
                <a:lnTo>
                  <a:pt x="1932" y="1196"/>
                </a:lnTo>
                <a:lnTo>
                  <a:pt x="1930" y="1196"/>
                </a:lnTo>
                <a:lnTo>
                  <a:pt x="1928" y="1198"/>
                </a:lnTo>
                <a:lnTo>
                  <a:pt x="1926" y="1200"/>
                </a:lnTo>
                <a:lnTo>
                  <a:pt x="1928" y="1202"/>
                </a:lnTo>
                <a:lnTo>
                  <a:pt x="1928" y="1204"/>
                </a:lnTo>
                <a:lnTo>
                  <a:pt x="1928" y="1206"/>
                </a:lnTo>
                <a:lnTo>
                  <a:pt x="1928" y="1208"/>
                </a:lnTo>
                <a:lnTo>
                  <a:pt x="1930" y="1211"/>
                </a:lnTo>
                <a:lnTo>
                  <a:pt x="1932" y="1210"/>
                </a:lnTo>
                <a:lnTo>
                  <a:pt x="1934" y="1208"/>
                </a:lnTo>
                <a:lnTo>
                  <a:pt x="1936" y="1206"/>
                </a:lnTo>
                <a:lnTo>
                  <a:pt x="1938" y="1208"/>
                </a:lnTo>
                <a:lnTo>
                  <a:pt x="1938" y="1210"/>
                </a:lnTo>
                <a:lnTo>
                  <a:pt x="1936" y="1211"/>
                </a:lnTo>
                <a:lnTo>
                  <a:pt x="1936" y="1213"/>
                </a:lnTo>
                <a:lnTo>
                  <a:pt x="1934" y="1215"/>
                </a:lnTo>
                <a:lnTo>
                  <a:pt x="1934" y="1217"/>
                </a:lnTo>
                <a:lnTo>
                  <a:pt x="1936" y="1217"/>
                </a:lnTo>
                <a:lnTo>
                  <a:pt x="1936" y="1219"/>
                </a:lnTo>
                <a:lnTo>
                  <a:pt x="1934" y="1219"/>
                </a:lnTo>
                <a:lnTo>
                  <a:pt x="1934" y="1221"/>
                </a:lnTo>
                <a:lnTo>
                  <a:pt x="1934" y="1223"/>
                </a:lnTo>
                <a:lnTo>
                  <a:pt x="1932" y="1223"/>
                </a:lnTo>
                <a:lnTo>
                  <a:pt x="1930" y="1223"/>
                </a:lnTo>
                <a:lnTo>
                  <a:pt x="1930" y="1225"/>
                </a:lnTo>
                <a:lnTo>
                  <a:pt x="1928" y="1225"/>
                </a:lnTo>
                <a:lnTo>
                  <a:pt x="1930" y="1225"/>
                </a:lnTo>
                <a:lnTo>
                  <a:pt x="1928" y="1225"/>
                </a:lnTo>
                <a:lnTo>
                  <a:pt x="1928" y="1227"/>
                </a:lnTo>
                <a:lnTo>
                  <a:pt x="1928" y="1229"/>
                </a:lnTo>
                <a:lnTo>
                  <a:pt x="1930" y="1229"/>
                </a:lnTo>
                <a:lnTo>
                  <a:pt x="1930" y="1231"/>
                </a:lnTo>
                <a:lnTo>
                  <a:pt x="1930" y="1233"/>
                </a:lnTo>
                <a:lnTo>
                  <a:pt x="1930" y="1234"/>
                </a:lnTo>
                <a:lnTo>
                  <a:pt x="1930" y="1236"/>
                </a:lnTo>
                <a:lnTo>
                  <a:pt x="1930" y="1238"/>
                </a:lnTo>
                <a:lnTo>
                  <a:pt x="1930" y="1240"/>
                </a:lnTo>
                <a:lnTo>
                  <a:pt x="1932" y="1240"/>
                </a:lnTo>
                <a:lnTo>
                  <a:pt x="1934" y="1240"/>
                </a:lnTo>
                <a:lnTo>
                  <a:pt x="1938" y="1240"/>
                </a:lnTo>
                <a:lnTo>
                  <a:pt x="1941" y="1236"/>
                </a:lnTo>
                <a:lnTo>
                  <a:pt x="1943" y="1236"/>
                </a:lnTo>
                <a:lnTo>
                  <a:pt x="1943" y="1240"/>
                </a:lnTo>
                <a:lnTo>
                  <a:pt x="1949" y="1236"/>
                </a:lnTo>
                <a:lnTo>
                  <a:pt x="1951" y="1236"/>
                </a:lnTo>
                <a:lnTo>
                  <a:pt x="1953" y="1234"/>
                </a:lnTo>
                <a:lnTo>
                  <a:pt x="1955" y="1240"/>
                </a:lnTo>
                <a:lnTo>
                  <a:pt x="1955" y="1242"/>
                </a:lnTo>
                <a:lnTo>
                  <a:pt x="1957" y="1246"/>
                </a:lnTo>
                <a:lnTo>
                  <a:pt x="1959" y="1248"/>
                </a:lnTo>
                <a:lnTo>
                  <a:pt x="1959" y="1250"/>
                </a:lnTo>
                <a:lnTo>
                  <a:pt x="1961" y="1254"/>
                </a:lnTo>
                <a:lnTo>
                  <a:pt x="1961" y="1256"/>
                </a:lnTo>
                <a:lnTo>
                  <a:pt x="1963" y="1258"/>
                </a:lnTo>
                <a:lnTo>
                  <a:pt x="1961" y="1258"/>
                </a:lnTo>
                <a:lnTo>
                  <a:pt x="1959" y="1258"/>
                </a:lnTo>
                <a:lnTo>
                  <a:pt x="1959" y="1259"/>
                </a:lnTo>
                <a:lnTo>
                  <a:pt x="1961" y="1259"/>
                </a:lnTo>
                <a:lnTo>
                  <a:pt x="1961" y="1261"/>
                </a:lnTo>
                <a:lnTo>
                  <a:pt x="1961" y="1263"/>
                </a:lnTo>
                <a:lnTo>
                  <a:pt x="1961" y="1265"/>
                </a:lnTo>
                <a:lnTo>
                  <a:pt x="1961" y="1267"/>
                </a:lnTo>
                <a:lnTo>
                  <a:pt x="1963" y="1271"/>
                </a:lnTo>
                <a:lnTo>
                  <a:pt x="1964" y="1279"/>
                </a:lnTo>
                <a:lnTo>
                  <a:pt x="1966" y="1279"/>
                </a:lnTo>
                <a:lnTo>
                  <a:pt x="1974" y="1279"/>
                </a:lnTo>
                <a:lnTo>
                  <a:pt x="1980" y="1298"/>
                </a:lnTo>
                <a:lnTo>
                  <a:pt x="1980" y="1300"/>
                </a:lnTo>
                <a:lnTo>
                  <a:pt x="1978" y="1302"/>
                </a:lnTo>
                <a:lnTo>
                  <a:pt x="1978" y="1304"/>
                </a:lnTo>
                <a:lnTo>
                  <a:pt x="1980" y="1307"/>
                </a:lnTo>
                <a:lnTo>
                  <a:pt x="1982" y="1311"/>
                </a:lnTo>
                <a:lnTo>
                  <a:pt x="1982" y="1313"/>
                </a:lnTo>
                <a:lnTo>
                  <a:pt x="1984" y="1317"/>
                </a:lnTo>
                <a:lnTo>
                  <a:pt x="1986" y="1317"/>
                </a:lnTo>
                <a:lnTo>
                  <a:pt x="1987" y="1319"/>
                </a:lnTo>
                <a:lnTo>
                  <a:pt x="1987" y="1321"/>
                </a:lnTo>
                <a:lnTo>
                  <a:pt x="1986" y="1327"/>
                </a:lnTo>
                <a:lnTo>
                  <a:pt x="1984" y="1327"/>
                </a:lnTo>
                <a:lnTo>
                  <a:pt x="1982" y="1327"/>
                </a:lnTo>
                <a:lnTo>
                  <a:pt x="1987" y="1334"/>
                </a:lnTo>
                <a:lnTo>
                  <a:pt x="1987" y="1342"/>
                </a:lnTo>
                <a:lnTo>
                  <a:pt x="1989" y="1346"/>
                </a:lnTo>
                <a:lnTo>
                  <a:pt x="1991" y="1348"/>
                </a:lnTo>
                <a:lnTo>
                  <a:pt x="1993" y="1346"/>
                </a:lnTo>
                <a:lnTo>
                  <a:pt x="1997" y="1346"/>
                </a:lnTo>
                <a:lnTo>
                  <a:pt x="2022" y="1367"/>
                </a:lnTo>
                <a:lnTo>
                  <a:pt x="2024" y="1367"/>
                </a:lnTo>
                <a:lnTo>
                  <a:pt x="2026" y="1367"/>
                </a:lnTo>
                <a:lnTo>
                  <a:pt x="2028" y="1367"/>
                </a:lnTo>
                <a:lnTo>
                  <a:pt x="2028" y="1369"/>
                </a:lnTo>
                <a:lnTo>
                  <a:pt x="2030" y="1369"/>
                </a:lnTo>
                <a:lnTo>
                  <a:pt x="2032" y="1369"/>
                </a:lnTo>
                <a:lnTo>
                  <a:pt x="2034" y="1369"/>
                </a:lnTo>
                <a:lnTo>
                  <a:pt x="2035" y="1369"/>
                </a:lnTo>
                <a:lnTo>
                  <a:pt x="2037" y="1369"/>
                </a:lnTo>
                <a:lnTo>
                  <a:pt x="2039" y="1369"/>
                </a:lnTo>
                <a:lnTo>
                  <a:pt x="2039" y="1371"/>
                </a:lnTo>
                <a:lnTo>
                  <a:pt x="2041" y="1373"/>
                </a:lnTo>
                <a:lnTo>
                  <a:pt x="2043" y="1373"/>
                </a:lnTo>
                <a:lnTo>
                  <a:pt x="2045" y="1373"/>
                </a:lnTo>
                <a:lnTo>
                  <a:pt x="2047" y="1373"/>
                </a:lnTo>
                <a:lnTo>
                  <a:pt x="2047" y="1375"/>
                </a:lnTo>
                <a:lnTo>
                  <a:pt x="2045" y="1377"/>
                </a:lnTo>
                <a:lnTo>
                  <a:pt x="2043" y="1380"/>
                </a:lnTo>
                <a:lnTo>
                  <a:pt x="2039" y="1382"/>
                </a:lnTo>
                <a:lnTo>
                  <a:pt x="2039" y="1384"/>
                </a:lnTo>
                <a:lnTo>
                  <a:pt x="2039" y="1386"/>
                </a:lnTo>
                <a:lnTo>
                  <a:pt x="2041" y="1388"/>
                </a:lnTo>
                <a:lnTo>
                  <a:pt x="2041" y="1390"/>
                </a:lnTo>
                <a:lnTo>
                  <a:pt x="2041" y="1396"/>
                </a:lnTo>
                <a:lnTo>
                  <a:pt x="2043" y="1405"/>
                </a:lnTo>
                <a:lnTo>
                  <a:pt x="2045" y="1411"/>
                </a:lnTo>
                <a:lnTo>
                  <a:pt x="2055" y="1415"/>
                </a:lnTo>
                <a:lnTo>
                  <a:pt x="2059" y="1417"/>
                </a:lnTo>
                <a:lnTo>
                  <a:pt x="2062" y="1419"/>
                </a:lnTo>
                <a:lnTo>
                  <a:pt x="2068" y="1419"/>
                </a:lnTo>
                <a:lnTo>
                  <a:pt x="2074" y="1428"/>
                </a:lnTo>
                <a:lnTo>
                  <a:pt x="2074" y="1432"/>
                </a:lnTo>
                <a:lnTo>
                  <a:pt x="2080" y="1440"/>
                </a:lnTo>
                <a:lnTo>
                  <a:pt x="2080" y="1444"/>
                </a:lnTo>
                <a:lnTo>
                  <a:pt x="2082" y="1448"/>
                </a:lnTo>
                <a:lnTo>
                  <a:pt x="2082" y="1451"/>
                </a:lnTo>
                <a:lnTo>
                  <a:pt x="2082" y="1463"/>
                </a:lnTo>
                <a:lnTo>
                  <a:pt x="2082" y="1471"/>
                </a:lnTo>
                <a:lnTo>
                  <a:pt x="2080" y="1471"/>
                </a:lnTo>
                <a:lnTo>
                  <a:pt x="2078" y="1471"/>
                </a:lnTo>
                <a:lnTo>
                  <a:pt x="2076" y="1471"/>
                </a:lnTo>
                <a:lnTo>
                  <a:pt x="2074" y="1471"/>
                </a:lnTo>
                <a:lnTo>
                  <a:pt x="2072" y="1471"/>
                </a:lnTo>
                <a:lnTo>
                  <a:pt x="2072" y="1473"/>
                </a:lnTo>
                <a:lnTo>
                  <a:pt x="2070" y="1473"/>
                </a:lnTo>
                <a:lnTo>
                  <a:pt x="2068" y="1473"/>
                </a:lnTo>
                <a:lnTo>
                  <a:pt x="2066" y="1473"/>
                </a:lnTo>
                <a:lnTo>
                  <a:pt x="2064" y="1473"/>
                </a:lnTo>
                <a:lnTo>
                  <a:pt x="2062" y="1474"/>
                </a:lnTo>
                <a:lnTo>
                  <a:pt x="2060" y="1474"/>
                </a:lnTo>
                <a:lnTo>
                  <a:pt x="2059" y="1474"/>
                </a:lnTo>
                <a:lnTo>
                  <a:pt x="2057" y="1474"/>
                </a:lnTo>
                <a:lnTo>
                  <a:pt x="2055" y="1476"/>
                </a:lnTo>
                <a:lnTo>
                  <a:pt x="2053" y="1476"/>
                </a:lnTo>
                <a:lnTo>
                  <a:pt x="2051" y="1476"/>
                </a:lnTo>
                <a:lnTo>
                  <a:pt x="2049" y="1478"/>
                </a:lnTo>
                <a:lnTo>
                  <a:pt x="2047" y="1478"/>
                </a:lnTo>
                <a:lnTo>
                  <a:pt x="2045" y="1478"/>
                </a:lnTo>
                <a:lnTo>
                  <a:pt x="2043" y="1478"/>
                </a:lnTo>
                <a:lnTo>
                  <a:pt x="2043" y="1480"/>
                </a:lnTo>
                <a:lnTo>
                  <a:pt x="2041" y="1480"/>
                </a:lnTo>
                <a:lnTo>
                  <a:pt x="2039" y="1480"/>
                </a:lnTo>
                <a:lnTo>
                  <a:pt x="2037" y="1480"/>
                </a:lnTo>
                <a:lnTo>
                  <a:pt x="2035" y="1482"/>
                </a:lnTo>
                <a:lnTo>
                  <a:pt x="2034" y="1482"/>
                </a:lnTo>
                <a:lnTo>
                  <a:pt x="2032" y="1482"/>
                </a:lnTo>
                <a:lnTo>
                  <a:pt x="2030" y="1484"/>
                </a:lnTo>
                <a:lnTo>
                  <a:pt x="2028" y="1484"/>
                </a:lnTo>
                <a:lnTo>
                  <a:pt x="2026" y="1484"/>
                </a:lnTo>
                <a:lnTo>
                  <a:pt x="2028" y="1494"/>
                </a:lnTo>
                <a:lnTo>
                  <a:pt x="2028" y="1496"/>
                </a:lnTo>
                <a:lnTo>
                  <a:pt x="2030" y="1503"/>
                </a:lnTo>
                <a:lnTo>
                  <a:pt x="2034" y="1517"/>
                </a:lnTo>
                <a:lnTo>
                  <a:pt x="2034" y="1522"/>
                </a:lnTo>
                <a:lnTo>
                  <a:pt x="2035" y="1524"/>
                </a:lnTo>
                <a:lnTo>
                  <a:pt x="2035" y="1526"/>
                </a:lnTo>
                <a:lnTo>
                  <a:pt x="2037" y="1534"/>
                </a:lnTo>
                <a:lnTo>
                  <a:pt x="2037" y="1540"/>
                </a:lnTo>
                <a:lnTo>
                  <a:pt x="2039" y="1540"/>
                </a:lnTo>
                <a:lnTo>
                  <a:pt x="2041" y="1540"/>
                </a:lnTo>
                <a:lnTo>
                  <a:pt x="2043" y="1540"/>
                </a:lnTo>
                <a:lnTo>
                  <a:pt x="2045" y="1538"/>
                </a:lnTo>
                <a:lnTo>
                  <a:pt x="2047" y="1538"/>
                </a:lnTo>
                <a:lnTo>
                  <a:pt x="2049" y="1538"/>
                </a:lnTo>
                <a:lnTo>
                  <a:pt x="2051" y="1538"/>
                </a:lnTo>
                <a:lnTo>
                  <a:pt x="2053" y="1538"/>
                </a:lnTo>
                <a:lnTo>
                  <a:pt x="2055" y="1538"/>
                </a:lnTo>
                <a:lnTo>
                  <a:pt x="2055" y="1540"/>
                </a:lnTo>
                <a:lnTo>
                  <a:pt x="2057" y="1540"/>
                </a:lnTo>
                <a:lnTo>
                  <a:pt x="2059" y="1540"/>
                </a:lnTo>
                <a:lnTo>
                  <a:pt x="2060" y="1540"/>
                </a:lnTo>
                <a:lnTo>
                  <a:pt x="2064" y="1542"/>
                </a:lnTo>
                <a:lnTo>
                  <a:pt x="2066" y="1544"/>
                </a:lnTo>
                <a:lnTo>
                  <a:pt x="2070" y="1545"/>
                </a:lnTo>
                <a:lnTo>
                  <a:pt x="2072" y="1545"/>
                </a:lnTo>
                <a:lnTo>
                  <a:pt x="2072" y="1547"/>
                </a:lnTo>
                <a:lnTo>
                  <a:pt x="2074" y="1549"/>
                </a:lnTo>
                <a:lnTo>
                  <a:pt x="2076" y="1549"/>
                </a:lnTo>
                <a:lnTo>
                  <a:pt x="2078" y="1549"/>
                </a:lnTo>
                <a:lnTo>
                  <a:pt x="2080" y="1549"/>
                </a:lnTo>
                <a:lnTo>
                  <a:pt x="2083" y="1551"/>
                </a:lnTo>
                <a:lnTo>
                  <a:pt x="2085" y="1553"/>
                </a:lnTo>
                <a:lnTo>
                  <a:pt x="2087" y="1553"/>
                </a:lnTo>
                <a:lnTo>
                  <a:pt x="2087" y="1555"/>
                </a:lnTo>
                <a:lnTo>
                  <a:pt x="2089" y="1555"/>
                </a:lnTo>
                <a:lnTo>
                  <a:pt x="2091" y="1557"/>
                </a:lnTo>
                <a:lnTo>
                  <a:pt x="2093" y="1557"/>
                </a:lnTo>
                <a:lnTo>
                  <a:pt x="2093" y="1559"/>
                </a:lnTo>
                <a:lnTo>
                  <a:pt x="2095" y="1557"/>
                </a:lnTo>
                <a:lnTo>
                  <a:pt x="2097" y="1557"/>
                </a:lnTo>
                <a:lnTo>
                  <a:pt x="2097" y="1559"/>
                </a:lnTo>
                <a:lnTo>
                  <a:pt x="2099" y="1559"/>
                </a:lnTo>
                <a:lnTo>
                  <a:pt x="2103" y="1559"/>
                </a:lnTo>
                <a:lnTo>
                  <a:pt x="2105" y="1559"/>
                </a:lnTo>
                <a:lnTo>
                  <a:pt x="2107" y="1559"/>
                </a:lnTo>
                <a:lnTo>
                  <a:pt x="2108" y="1559"/>
                </a:lnTo>
                <a:lnTo>
                  <a:pt x="2108" y="1557"/>
                </a:lnTo>
                <a:lnTo>
                  <a:pt x="2110" y="1557"/>
                </a:lnTo>
                <a:lnTo>
                  <a:pt x="2112" y="1557"/>
                </a:lnTo>
                <a:lnTo>
                  <a:pt x="2112" y="1559"/>
                </a:lnTo>
                <a:lnTo>
                  <a:pt x="2116" y="1561"/>
                </a:lnTo>
                <a:lnTo>
                  <a:pt x="2118" y="1561"/>
                </a:lnTo>
                <a:lnTo>
                  <a:pt x="2120" y="1563"/>
                </a:lnTo>
                <a:lnTo>
                  <a:pt x="2122" y="1563"/>
                </a:lnTo>
                <a:lnTo>
                  <a:pt x="2124" y="1565"/>
                </a:lnTo>
                <a:lnTo>
                  <a:pt x="2126" y="1565"/>
                </a:lnTo>
                <a:lnTo>
                  <a:pt x="2128" y="1565"/>
                </a:lnTo>
                <a:lnTo>
                  <a:pt x="2128" y="1567"/>
                </a:lnTo>
                <a:lnTo>
                  <a:pt x="2130" y="1567"/>
                </a:lnTo>
                <a:lnTo>
                  <a:pt x="2132" y="1567"/>
                </a:lnTo>
                <a:lnTo>
                  <a:pt x="2133" y="1567"/>
                </a:lnTo>
                <a:lnTo>
                  <a:pt x="2135" y="1567"/>
                </a:lnTo>
                <a:lnTo>
                  <a:pt x="2135" y="1569"/>
                </a:lnTo>
                <a:lnTo>
                  <a:pt x="2137" y="1569"/>
                </a:lnTo>
                <a:lnTo>
                  <a:pt x="2151" y="1567"/>
                </a:lnTo>
                <a:lnTo>
                  <a:pt x="2178" y="1561"/>
                </a:lnTo>
                <a:lnTo>
                  <a:pt x="2191" y="1559"/>
                </a:lnTo>
                <a:lnTo>
                  <a:pt x="2193" y="1559"/>
                </a:lnTo>
                <a:lnTo>
                  <a:pt x="2204" y="1557"/>
                </a:lnTo>
                <a:lnTo>
                  <a:pt x="2304" y="1538"/>
                </a:lnTo>
                <a:lnTo>
                  <a:pt x="2316" y="1536"/>
                </a:lnTo>
                <a:lnTo>
                  <a:pt x="2322" y="1544"/>
                </a:lnTo>
                <a:lnTo>
                  <a:pt x="2324" y="1547"/>
                </a:lnTo>
                <a:lnTo>
                  <a:pt x="2325" y="1551"/>
                </a:lnTo>
                <a:lnTo>
                  <a:pt x="2327" y="1553"/>
                </a:lnTo>
                <a:lnTo>
                  <a:pt x="2333" y="1565"/>
                </a:lnTo>
                <a:lnTo>
                  <a:pt x="2335" y="1567"/>
                </a:lnTo>
                <a:lnTo>
                  <a:pt x="2337" y="1567"/>
                </a:lnTo>
                <a:lnTo>
                  <a:pt x="2337" y="1569"/>
                </a:lnTo>
                <a:lnTo>
                  <a:pt x="2335" y="1578"/>
                </a:lnTo>
                <a:lnTo>
                  <a:pt x="2335" y="1582"/>
                </a:lnTo>
                <a:lnTo>
                  <a:pt x="2333" y="1588"/>
                </a:lnTo>
                <a:lnTo>
                  <a:pt x="2335" y="1592"/>
                </a:lnTo>
                <a:lnTo>
                  <a:pt x="2337" y="1597"/>
                </a:lnTo>
                <a:lnTo>
                  <a:pt x="2339" y="1601"/>
                </a:lnTo>
                <a:lnTo>
                  <a:pt x="2341" y="1603"/>
                </a:lnTo>
                <a:lnTo>
                  <a:pt x="2341" y="1605"/>
                </a:lnTo>
                <a:lnTo>
                  <a:pt x="2337" y="1605"/>
                </a:lnTo>
                <a:lnTo>
                  <a:pt x="2337" y="1607"/>
                </a:lnTo>
                <a:lnTo>
                  <a:pt x="2314" y="1615"/>
                </a:lnTo>
                <a:lnTo>
                  <a:pt x="2312" y="1617"/>
                </a:lnTo>
                <a:lnTo>
                  <a:pt x="2310" y="1617"/>
                </a:lnTo>
                <a:lnTo>
                  <a:pt x="2306" y="1618"/>
                </a:lnTo>
                <a:lnTo>
                  <a:pt x="2302" y="1620"/>
                </a:lnTo>
                <a:lnTo>
                  <a:pt x="2300" y="1622"/>
                </a:lnTo>
                <a:lnTo>
                  <a:pt x="2295" y="1624"/>
                </a:lnTo>
                <a:lnTo>
                  <a:pt x="2291" y="1626"/>
                </a:lnTo>
                <a:lnTo>
                  <a:pt x="2266" y="1636"/>
                </a:lnTo>
                <a:lnTo>
                  <a:pt x="2262" y="1628"/>
                </a:lnTo>
                <a:lnTo>
                  <a:pt x="2260" y="1624"/>
                </a:lnTo>
                <a:lnTo>
                  <a:pt x="2235" y="1632"/>
                </a:lnTo>
                <a:lnTo>
                  <a:pt x="2226" y="1634"/>
                </a:lnTo>
                <a:lnTo>
                  <a:pt x="2193" y="1618"/>
                </a:lnTo>
                <a:lnTo>
                  <a:pt x="2189" y="1617"/>
                </a:lnTo>
                <a:lnTo>
                  <a:pt x="2185" y="1617"/>
                </a:lnTo>
                <a:lnTo>
                  <a:pt x="2183" y="1618"/>
                </a:lnTo>
                <a:lnTo>
                  <a:pt x="2181" y="1618"/>
                </a:lnTo>
                <a:lnTo>
                  <a:pt x="2180" y="1618"/>
                </a:lnTo>
                <a:lnTo>
                  <a:pt x="2178" y="1618"/>
                </a:lnTo>
                <a:lnTo>
                  <a:pt x="2176" y="1618"/>
                </a:lnTo>
                <a:lnTo>
                  <a:pt x="2174" y="1618"/>
                </a:lnTo>
                <a:lnTo>
                  <a:pt x="2172" y="1618"/>
                </a:lnTo>
                <a:lnTo>
                  <a:pt x="2170" y="1618"/>
                </a:lnTo>
                <a:lnTo>
                  <a:pt x="2170" y="1617"/>
                </a:lnTo>
                <a:lnTo>
                  <a:pt x="2168" y="1617"/>
                </a:lnTo>
                <a:lnTo>
                  <a:pt x="2166" y="1617"/>
                </a:lnTo>
                <a:lnTo>
                  <a:pt x="2164" y="1617"/>
                </a:lnTo>
                <a:lnTo>
                  <a:pt x="2160" y="1617"/>
                </a:lnTo>
                <a:lnTo>
                  <a:pt x="2158" y="1617"/>
                </a:lnTo>
                <a:lnTo>
                  <a:pt x="2156" y="1617"/>
                </a:lnTo>
                <a:lnTo>
                  <a:pt x="2153" y="1615"/>
                </a:lnTo>
                <a:lnTo>
                  <a:pt x="2151" y="1615"/>
                </a:lnTo>
                <a:lnTo>
                  <a:pt x="2149" y="1615"/>
                </a:lnTo>
                <a:lnTo>
                  <a:pt x="2147" y="1615"/>
                </a:lnTo>
                <a:lnTo>
                  <a:pt x="2145" y="1615"/>
                </a:lnTo>
                <a:lnTo>
                  <a:pt x="2143" y="1615"/>
                </a:lnTo>
                <a:lnTo>
                  <a:pt x="2139" y="1613"/>
                </a:lnTo>
                <a:lnTo>
                  <a:pt x="2137" y="1613"/>
                </a:lnTo>
                <a:lnTo>
                  <a:pt x="2135" y="1613"/>
                </a:lnTo>
                <a:lnTo>
                  <a:pt x="2133" y="1611"/>
                </a:lnTo>
                <a:lnTo>
                  <a:pt x="2132" y="1611"/>
                </a:lnTo>
                <a:lnTo>
                  <a:pt x="2128" y="1620"/>
                </a:lnTo>
                <a:lnTo>
                  <a:pt x="2126" y="1620"/>
                </a:lnTo>
                <a:lnTo>
                  <a:pt x="2126" y="1622"/>
                </a:lnTo>
                <a:lnTo>
                  <a:pt x="2122" y="1622"/>
                </a:lnTo>
                <a:lnTo>
                  <a:pt x="2120" y="1626"/>
                </a:lnTo>
                <a:lnTo>
                  <a:pt x="2118" y="1628"/>
                </a:lnTo>
                <a:lnTo>
                  <a:pt x="2116" y="1628"/>
                </a:lnTo>
                <a:lnTo>
                  <a:pt x="2116" y="1630"/>
                </a:lnTo>
                <a:lnTo>
                  <a:pt x="2114" y="1630"/>
                </a:lnTo>
                <a:lnTo>
                  <a:pt x="2112" y="1630"/>
                </a:lnTo>
                <a:lnTo>
                  <a:pt x="2114" y="1634"/>
                </a:lnTo>
                <a:lnTo>
                  <a:pt x="2114" y="1636"/>
                </a:lnTo>
                <a:lnTo>
                  <a:pt x="2116" y="1636"/>
                </a:lnTo>
                <a:lnTo>
                  <a:pt x="2116" y="1638"/>
                </a:lnTo>
                <a:lnTo>
                  <a:pt x="2116" y="1640"/>
                </a:lnTo>
                <a:lnTo>
                  <a:pt x="2116" y="1641"/>
                </a:lnTo>
                <a:lnTo>
                  <a:pt x="2116" y="1643"/>
                </a:lnTo>
                <a:lnTo>
                  <a:pt x="2116" y="1645"/>
                </a:lnTo>
                <a:lnTo>
                  <a:pt x="2116" y="1647"/>
                </a:lnTo>
                <a:lnTo>
                  <a:pt x="2116" y="1649"/>
                </a:lnTo>
                <a:lnTo>
                  <a:pt x="2116" y="1651"/>
                </a:lnTo>
                <a:lnTo>
                  <a:pt x="2110" y="1653"/>
                </a:lnTo>
                <a:lnTo>
                  <a:pt x="2108" y="1653"/>
                </a:lnTo>
                <a:lnTo>
                  <a:pt x="2108" y="1655"/>
                </a:lnTo>
                <a:lnTo>
                  <a:pt x="2108" y="1657"/>
                </a:lnTo>
                <a:lnTo>
                  <a:pt x="2110" y="1657"/>
                </a:lnTo>
                <a:lnTo>
                  <a:pt x="2110" y="1659"/>
                </a:lnTo>
                <a:lnTo>
                  <a:pt x="2112" y="1657"/>
                </a:lnTo>
                <a:lnTo>
                  <a:pt x="2114" y="1657"/>
                </a:lnTo>
                <a:lnTo>
                  <a:pt x="2116" y="1657"/>
                </a:lnTo>
                <a:lnTo>
                  <a:pt x="2114" y="1659"/>
                </a:lnTo>
                <a:lnTo>
                  <a:pt x="2114" y="1661"/>
                </a:lnTo>
                <a:lnTo>
                  <a:pt x="2114" y="1663"/>
                </a:lnTo>
                <a:lnTo>
                  <a:pt x="2114" y="1665"/>
                </a:lnTo>
                <a:lnTo>
                  <a:pt x="2114" y="1666"/>
                </a:lnTo>
                <a:lnTo>
                  <a:pt x="2114" y="1668"/>
                </a:lnTo>
                <a:lnTo>
                  <a:pt x="2114" y="1670"/>
                </a:lnTo>
                <a:lnTo>
                  <a:pt x="2114" y="1672"/>
                </a:lnTo>
                <a:lnTo>
                  <a:pt x="2112" y="1674"/>
                </a:lnTo>
                <a:lnTo>
                  <a:pt x="2112" y="1676"/>
                </a:lnTo>
                <a:lnTo>
                  <a:pt x="2112" y="1678"/>
                </a:lnTo>
                <a:lnTo>
                  <a:pt x="2114" y="1678"/>
                </a:lnTo>
                <a:lnTo>
                  <a:pt x="2116" y="1678"/>
                </a:lnTo>
                <a:lnTo>
                  <a:pt x="2118" y="1678"/>
                </a:lnTo>
                <a:lnTo>
                  <a:pt x="2120" y="1676"/>
                </a:lnTo>
                <a:lnTo>
                  <a:pt x="2122" y="1676"/>
                </a:lnTo>
                <a:lnTo>
                  <a:pt x="2124" y="1676"/>
                </a:lnTo>
                <a:lnTo>
                  <a:pt x="2126" y="1676"/>
                </a:lnTo>
                <a:lnTo>
                  <a:pt x="2128" y="1678"/>
                </a:lnTo>
                <a:lnTo>
                  <a:pt x="2128" y="1680"/>
                </a:lnTo>
                <a:lnTo>
                  <a:pt x="2132" y="1682"/>
                </a:lnTo>
                <a:lnTo>
                  <a:pt x="2133" y="1686"/>
                </a:lnTo>
                <a:lnTo>
                  <a:pt x="2135" y="1688"/>
                </a:lnTo>
                <a:lnTo>
                  <a:pt x="2137" y="1689"/>
                </a:lnTo>
                <a:lnTo>
                  <a:pt x="2139" y="1691"/>
                </a:lnTo>
                <a:lnTo>
                  <a:pt x="2139" y="1693"/>
                </a:lnTo>
                <a:lnTo>
                  <a:pt x="2139" y="1697"/>
                </a:lnTo>
                <a:lnTo>
                  <a:pt x="2137" y="1701"/>
                </a:lnTo>
                <a:lnTo>
                  <a:pt x="2135" y="1703"/>
                </a:lnTo>
                <a:lnTo>
                  <a:pt x="2133" y="1705"/>
                </a:lnTo>
                <a:lnTo>
                  <a:pt x="2132" y="1713"/>
                </a:lnTo>
                <a:lnTo>
                  <a:pt x="2133" y="1716"/>
                </a:lnTo>
                <a:lnTo>
                  <a:pt x="2135" y="1716"/>
                </a:lnTo>
                <a:lnTo>
                  <a:pt x="2141" y="1718"/>
                </a:lnTo>
                <a:lnTo>
                  <a:pt x="2147" y="1722"/>
                </a:lnTo>
                <a:lnTo>
                  <a:pt x="2143" y="1728"/>
                </a:lnTo>
                <a:lnTo>
                  <a:pt x="2141" y="1732"/>
                </a:lnTo>
                <a:lnTo>
                  <a:pt x="2141" y="1734"/>
                </a:lnTo>
                <a:lnTo>
                  <a:pt x="2143" y="1736"/>
                </a:lnTo>
                <a:lnTo>
                  <a:pt x="2145" y="1736"/>
                </a:lnTo>
                <a:lnTo>
                  <a:pt x="2153" y="1736"/>
                </a:lnTo>
                <a:lnTo>
                  <a:pt x="2158" y="1739"/>
                </a:lnTo>
                <a:lnTo>
                  <a:pt x="2158" y="1741"/>
                </a:lnTo>
                <a:lnTo>
                  <a:pt x="2162" y="1745"/>
                </a:lnTo>
                <a:lnTo>
                  <a:pt x="2164" y="1747"/>
                </a:lnTo>
                <a:lnTo>
                  <a:pt x="2166" y="1749"/>
                </a:lnTo>
                <a:lnTo>
                  <a:pt x="2166" y="1751"/>
                </a:lnTo>
                <a:lnTo>
                  <a:pt x="2164" y="1755"/>
                </a:lnTo>
                <a:lnTo>
                  <a:pt x="2158" y="1757"/>
                </a:lnTo>
                <a:lnTo>
                  <a:pt x="2155" y="1764"/>
                </a:lnTo>
                <a:lnTo>
                  <a:pt x="2149" y="1770"/>
                </a:lnTo>
                <a:lnTo>
                  <a:pt x="2141" y="1778"/>
                </a:lnTo>
                <a:lnTo>
                  <a:pt x="2141" y="1780"/>
                </a:lnTo>
                <a:lnTo>
                  <a:pt x="2139" y="1778"/>
                </a:lnTo>
                <a:lnTo>
                  <a:pt x="2137" y="1776"/>
                </a:lnTo>
                <a:lnTo>
                  <a:pt x="2135" y="1776"/>
                </a:lnTo>
                <a:lnTo>
                  <a:pt x="2133" y="1776"/>
                </a:lnTo>
                <a:lnTo>
                  <a:pt x="2132" y="1776"/>
                </a:lnTo>
                <a:lnTo>
                  <a:pt x="2132" y="1774"/>
                </a:lnTo>
                <a:lnTo>
                  <a:pt x="2130" y="1774"/>
                </a:lnTo>
                <a:lnTo>
                  <a:pt x="2128" y="1774"/>
                </a:lnTo>
                <a:lnTo>
                  <a:pt x="2126" y="1772"/>
                </a:lnTo>
                <a:lnTo>
                  <a:pt x="2124" y="1772"/>
                </a:lnTo>
                <a:lnTo>
                  <a:pt x="2118" y="1768"/>
                </a:lnTo>
                <a:lnTo>
                  <a:pt x="2116" y="1768"/>
                </a:lnTo>
                <a:lnTo>
                  <a:pt x="2114" y="1766"/>
                </a:lnTo>
                <a:lnTo>
                  <a:pt x="2110" y="1762"/>
                </a:lnTo>
                <a:lnTo>
                  <a:pt x="2108" y="1761"/>
                </a:lnTo>
                <a:lnTo>
                  <a:pt x="2108" y="1759"/>
                </a:lnTo>
                <a:lnTo>
                  <a:pt x="2105" y="1757"/>
                </a:lnTo>
                <a:lnTo>
                  <a:pt x="2105" y="1755"/>
                </a:lnTo>
                <a:lnTo>
                  <a:pt x="2101" y="1751"/>
                </a:lnTo>
                <a:lnTo>
                  <a:pt x="2099" y="1749"/>
                </a:lnTo>
                <a:lnTo>
                  <a:pt x="2093" y="1743"/>
                </a:lnTo>
                <a:lnTo>
                  <a:pt x="2087" y="1737"/>
                </a:lnTo>
                <a:lnTo>
                  <a:pt x="2087" y="1736"/>
                </a:lnTo>
                <a:lnTo>
                  <a:pt x="2085" y="1736"/>
                </a:lnTo>
                <a:lnTo>
                  <a:pt x="2083" y="1734"/>
                </a:lnTo>
                <a:lnTo>
                  <a:pt x="2082" y="1734"/>
                </a:lnTo>
                <a:lnTo>
                  <a:pt x="2082" y="1732"/>
                </a:lnTo>
                <a:lnTo>
                  <a:pt x="2080" y="1732"/>
                </a:lnTo>
                <a:lnTo>
                  <a:pt x="2080" y="1730"/>
                </a:lnTo>
                <a:lnTo>
                  <a:pt x="2078" y="1730"/>
                </a:lnTo>
                <a:lnTo>
                  <a:pt x="2076" y="1730"/>
                </a:lnTo>
                <a:lnTo>
                  <a:pt x="2076" y="1728"/>
                </a:lnTo>
                <a:lnTo>
                  <a:pt x="2074" y="1728"/>
                </a:lnTo>
                <a:lnTo>
                  <a:pt x="2074" y="1730"/>
                </a:lnTo>
                <a:lnTo>
                  <a:pt x="2072" y="1730"/>
                </a:lnTo>
                <a:lnTo>
                  <a:pt x="2072" y="1732"/>
                </a:lnTo>
                <a:lnTo>
                  <a:pt x="2070" y="1732"/>
                </a:lnTo>
                <a:lnTo>
                  <a:pt x="2068" y="1732"/>
                </a:lnTo>
                <a:lnTo>
                  <a:pt x="2066" y="1732"/>
                </a:lnTo>
                <a:lnTo>
                  <a:pt x="2064" y="1732"/>
                </a:lnTo>
                <a:lnTo>
                  <a:pt x="2062" y="1732"/>
                </a:lnTo>
                <a:lnTo>
                  <a:pt x="2060" y="1732"/>
                </a:lnTo>
                <a:lnTo>
                  <a:pt x="2059" y="1732"/>
                </a:lnTo>
                <a:lnTo>
                  <a:pt x="2059" y="1730"/>
                </a:lnTo>
                <a:lnTo>
                  <a:pt x="2057" y="1730"/>
                </a:lnTo>
                <a:lnTo>
                  <a:pt x="2055" y="1730"/>
                </a:lnTo>
                <a:lnTo>
                  <a:pt x="2053" y="1730"/>
                </a:lnTo>
                <a:lnTo>
                  <a:pt x="2037" y="1732"/>
                </a:lnTo>
                <a:lnTo>
                  <a:pt x="2035" y="1732"/>
                </a:lnTo>
                <a:lnTo>
                  <a:pt x="2035" y="1734"/>
                </a:lnTo>
                <a:lnTo>
                  <a:pt x="2034" y="1734"/>
                </a:lnTo>
                <a:lnTo>
                  <a:pt x="2034" y="1736"/>
                </a:lnTo>
                <a:lnTo>
                  <a:pt x="2030" y="1741"/>
                </a:lnTo>
                <a:lnTo>
                  <a:pt x="2030" y="1743"/>
                </a:lnTo>
                <a:lnTo>
                  <a:pt x="2030" y="1745"/>
                </a:lnTo>
                <a:lnTo>
                  <a:pt x="2030" y="1747"/>
                </a:lnTo>
                <a:lnTo>
                  <a:pt x="2028" y="1747"/>
                </a:lnTo>
                <a:lnTo>
                  <a:pt x="2028" y="1749"/>
                </a:lnTo>
                <a:lnTo>
                  <a:pt x="2026" y="1749"/>
                </a:lnTo>
                <a:lnTo>
                  <a:pt x="2024" y="1751"/>
                </a:lnTo>
                <a:lnTo>
                  <a:pt x="2020" y="1751"/>
                </a:lnTo>
                <a:lnTo>
                  <a:pt x="2018" y="1753"/>
                </a:lnTo>
                <a:lnTo>
                  <a:pt x="2016" y="1753"/>
                </a:lnTo>
                <a:lnTo>
                  <a:pt x="2014" y="1753"/>
                </a:lnTo>
                <a:lnTo>
                  <a:pt x="2012" y="1753"/>
                </a:lnTo>
                <a:lnTo>
                  <a:pt x="2011" y="1753"/>
                </a:lnTo>
                <a:lnTo>
                  <a:pt x="2011" y="1751"/>
                </a:lnTo>
                <a:lnTo>
                  <a:pt x="2009" y="1751"/>
                </a:lnTo>
                <a:lnTo>
                  <a:pt x="2007" y="1751"/>
                </a:lnTo>
                <a:lnTo>
                  <a:pt x="2005" y="1751"/>
                </a:lnTo>
                <a:lnTo>
                  <a:pt x="2003" y="1751"/>
                </a:lnTo>
                <a:lnTo>
                  <a:pt x="2001" y="1749"/>
                </a:lnTo>
                <a:lnTo>
                  <a:pt x="1999" y="1749"/>
                </a:lnTo>
                <a:lnTo>
                  <a:pt x="1997" y="1749"/>
                </a:lnTo>
                <a:lnTo>
                  <a:pt x="1995" y="1749"/>
                </a:lnTo>
                <a:lnTo>
                  <a:pt x="1995" y="1751"/>
                </a:lnTo>
                <a:lnTo>
                  <a:pt x="1993" y="1753"/>
                </a:lnTo>
                <a:lnTo>
                  <a:pt x="1989" y="1757"/>
                </a:lnTo>
                <a:lnTo>
                  <a:pt x="1989" y="1759"/>
                </a:lnTo>
                <a:lnTo>
                  <a:pt x="1987" y="1761"/>
                </a:lnTo>
                <a:lnTo>
                  <a:pt x="1986" y="1762"/>
                </a:lnTo>
                <a:lnTo>
                  <a:pt x="1984" y="1764"/>
                </a:lnTo>
                <a:lnTo>
                  <a:pt x="1982" y="1764"/>
                </a:lnTo>
                <a:lnTo>
                  <a:pt x="1974" y="1764"/>
                </a:lnTo>
                <a:lnTo>
                  <a:pt x="1968" y="1764"/>
                </a:lnTo>
                <a:lnTo>
                  <a:pt x="1961" y="1764"/>
                </a:lnTo>
                <a:lnTo>
                  <a:pt x="1922" y="1762"/>
                </a:lnTo>
                <a:lnTo>
                  <a:pt x="1897" y="1761"/>
                </a:lnTo>
                <a:lnTo>
                  <a:pt x="1888" y="1761"/>
                </a:lnTo>
                <a:lnTo>
                  <a:pt x="1799" y="1757"/>
                </a:lnTo>
                <a:lnTo>
                  <a:pt x="1797" y="1757"/>
                </a:lnTo>
                <a:lnTo>
                  <a:pt x="1795" y="1757"/>
                </a:lnTo>
                <a:lnTo>
                  <a:pt x="1784" y="1755"/>
                </a:lnTo>
                <a:lnTo>
                  <a:pt x="1780" y="1755"/>
                </a:lnTo>
                <a:lnTo>
                  <a:pt x="1778" y="1755"/>
                </a:lnTo>
                <a:lnTo>
                  <a:pt x="1778" y="1762"/>
                </a:lnTo>
                <a:lnTo>
                  <a:pt x="1778" y="1770"/>
                </a:lnTo>
                <a:lnTo>
                  <a:pt x="1778" y="1772"/>
                </a:lnTo>
                <a:lnTo>
                  <a:pt x="1778" y="1774"/>
                </a:lnTo>
                <a:lnTo>
                  <a:pt x="1778" y="1776"/>
                </a:lnTo>
                <a:lnTo>
                  <a:pt x="1778" y="1784"/>
                </a:lnTo>
                <a:lnTo>
                  <a:pt x="1776" y="1785"/>
                </a:lnTo>
                <a:lnTo>
                  <a:pt x="1778" y="1785"/>
                </a:lnTo>
                <a:lnTo>
                  <a:pt x="1778" y="1787"/>
                </a:lnTo>
                <a:lnTo>
                  <a:pt x="1780" y="1787"/>
                </a:lnTo>
                <a:lnTo>
                  <a:pt x="1795" y="1799"/>
                </a:lnTo>
                <a:lnTo>
                  <a:pt x="1799" y="1801"/>
                </a:lnTo>
                <a:lnTo>
                  <a:pt x="1799" y="1803"/>
                </a:lnTo>
                <a:lnTo>
                  <a:pt x="1807" y="1805"/>
                </a:lnTo>
                <a:lnTo>
                  <a:pt x="1807" y="1807"/>
                </a:lnTo>
                <a:lnTo>
                  <a:pt x="1809" y="1807"/>
                </a:lnTo>
                <a:lnTo>
                  <a:pt x="1809" y="1809"/>
                </a:lnTo>
                <a:lnTo>
                  <a:pt x="1811" y="1809"/>
                </a:lnTo>
                <a:lnTo>
                  <a:pt x="1813" y="1812"/>
                </a:lnTo>
                <a:lnTo>
                  <a:pt x="1815" y="1814"/>
                </a:lnTo>
                <a:lnTo>
                  <a:pt x="1815" y="1816"/>
                </a:lnTo>
                <a:lnTo>
                  <a:pt x="1817" y="1816"/>
                </a:lnTo>
                <a:lnTo>
                  <a:pt x="1818" y="1818"/>
                </a:lnTo>
                <a:lnTo>
                  <a:pt x="1820" y="1820"/>
                </a:lnTo>
                <a:lnTo>
                  <a:pt x="1822" y="1822"/>
                </a:lnTo>
                <a:lnTo>
                  <a:pt x="1822" y="1824"/>
                </a:lnTo>
                <a:lnTo>
                  <a:pt x="1824" y="1824"/>
                </a:lnTo>
                <a:lnTo>
                  <a:pt x="1824" y="1826"/>
                </a:lnTo>
                <a:lnTo>
                  <a:pt x="1824" y="1828"/>
                </a:lnTo>
                <a:lnTo>
                  <a:pt x="1824" y="1826"/>
                </a:lnTo>
                <a:lnTo>
                  <a:pt x="1826" y="1826"/>
                </a:lnTo>
                <a:lnTo>
                  <a:pt x="1834" y="1833"/>
                </a:lnTo>
                <a:lnTo>
                  <a:pt x="1832" y="1837"/>
                </a:lnTo>
                <a:lnTo>
                  <a:pt x="1830" y="1837"/>
                </a:lnTo>
                <a:lnTo>
                  <a:pt x="1828" y="1839"/>
                </a:lnTo>
                <a:lnTo>
                  <a:pt x="1830" y="1841"/>
                </a:lnTo>
                <a:lnTo>
                  <a:pt x="1830" y="1843"/>
                </a:lnTo>
                <a:lnTo>
                  <a:pt x="1832" y="1843"/>
                </a:lnTo>
                <a:lnTo>
                  <a:pt x="1832" y="1845"/>
                </a:lnTo>
                <a:lnTo>
                  <a:pt x="1834" y="1845"/>
                </a:lnTo>
                <a:lnTo>
                  <a:pt x="1836" y="1847"/>
                </a:lnTo>
                <a:lnTo>
                  <a:pt x="1838" y="1849"/>
                </a:lnTo>
                <a:lnTo>
                  <a:pt x="1840" y="1851"/>
                </a:lnTo>
                <a:lnTo>
                  <a:pt x="1842" y="1853"/>
                </a:lnTo>
                <a:lnTo>
                  <a:pt x="1843" y="1855"/>
                </a:lnTo>
                <a:lnTo>
                  <a:pt x="1843" y="1857"/>
                </a:lnTo>
                <a:lnTo>
                  <a:pt x="1845" y="1857"/>
                </a:lnTo>
                <a:lnTo>
                  <a:pt x="1847" y="1858"/>
                </a:lnTo>
                <a:lnTo>
                  <a:pt x="1847" y="1860"/>
                </a:lnTo>
                <a:lnTo>
                  <a:pt x="1849" y="1860"/>
                </a:lnTo>
                <a:lnTo>
                  <a:pt x="1849" y="1862"/>
                </a:lnTo>
                <a:lnTo>
                  <a:pt x="1851" y="1862"/>
                </a:lnTo>
                <a:lnTo>
                  <a:pt x="1868" y="1872"/>
                </a:lnTo>
                <a:lnTo>
                  <a:pt x="1884" y="1881"/>
                </a:lnTo>
                <a:lnTo>
                  <a:pt x="1893" y="1895"/>
                </a:lnTo>
                <a:lnTo>
                  <a:pt x="1895" y="1901"/>
                </a:lnTo>
                <a:lnTo>
                  <a:pt x="1897" y="1901"/>
                </a:lnTo>
                <a:lnTo>
                  <a:pt x="1901" y="1906"/>
                </a:lnTo>
                <a:lnTo>
                  <a:pt x="1903" y="1905"/>
                </a:lnTo>
                <a:lnTo>
                  <a:pt x="1905" y="1903"/>
                </a:lnTo>
                <a:lnTo>
                  <a:pt x="1907" y="1903"/>
                </a:lnTo>
                <a:lnTo>
                  <a:pt x="1909" y="1899"/>
                </a:lnTo>
                <a:lnTo>
                  <a:pt x="1915" y="1893"/>
                </a:lnTo>
                <a:lnTo>
                  <a:pt x="1916" y="1895"/>
                </a:lnTo>
                <a:lnTo>
                  <a:pt x="1922" y="1899"/>
                </a:lnTo>
                <a:lnTo>
                  <a:pt x="1924" y="1901"/>
                </a:lnTo>
                <a:lnTo>
                  <a:pt x="1928" y="1903"/>
                </a:lnTo>
                <a:lnTo>
                  <a:pt x="1926" y="1906"/>
                </a:lnTo>
                <a:lnTo>
                  <a:pt x="1926" y="1908"/>
                </a:lnTo>
                <a:lnTo>
                  <a:pt x="1930" y="1910"/>
                </a:lnTo>
                <a:lnTo>
                  <a:pt x="1930" y="1908"/>
                </a:lnTo>
                <a:lnTo>
                  <a:pt x="1932" y="1908"/>
                </a:lnTo>
                <a:lnTo>
                  <a:pt x="1932" y="1906"/>
                </a:lnTo>
                <a:lnTo>
                  <a:pt x="1934" y="1906"/>
                </a:lnTo>
                <a:lnTo>
                  <a:pt x="1936" y="1905"/>
                </a:lnTo>
                <a:lnTo>
                  <a:pt x="1934" y="1903"/>
                </a:lnTo>
                <a:lnTo>
                  <a:pt x="1932" y="1901"/>
                </a:lnTo>
                <a:lnTo>
                  <a:pt x="1928" y="1899"/>
                </a:lnTo>
                <a:lnTo>
                  <a:pt x="1926" y="1897"/>
                </a:lnTo>
                <a:lnTo>
                  <a:pt x="1911" y="1887"/>
                </a:lnTo>
                <a:lnTo>
                  <a:pt x="1911" y="1885"/>
                </a:lnTo>
                <a:lnTo>
                  <a:pt x="1916" y="1880"/>
                </a:lnTo>
                <a:lnTo>
                  <a:pt x="1918" y="1878"/>
                </a:lnTo>
                <a:lnTo>
                  <a:pt x="1924" y="1872"/>
                </a:lnTo>
                <a:lnTo>
                  <a:pt x="1930" y="1866"/>
                </a:lnTo>
                <a:lnTo>
                  <a:pt x="1938" y="1860"/>
                </a:lnTo>
                <a:lnTo>
                  <a:pt x="1941" y="1855"/>
                </a:lnTo>
                <a:lnTo>
                  <a:pt x="1943" y="1853"/>
                </a:lnTo>
                <a:lnTo>
                  <a:pt x="1947" y="1853"/>
                </a:lnTo>
                <a:lnTo>
                  <a:pt x="1949" y="1853"/>
                </a:lnTo>
                <a:lnTo>
                  <a:pt x="1953" y="1853"/>
                </a:lnTo>
                <a:lnTo>
                  <a:pt x="1963" y="1853"/>
                </a:lnTo>
                <a:lnTo>
                  <a:pt x="1964" y="1853"/>
                </a:lnTo>
                <a:lnTo>
                  <a:pt x="1966" y="1853"/>
                </a:lnTo>
                <a:lnTo>
                  <a:pt x="1972" y="1853"/>
                </a:lnTo>
                <a:lnTo>
                  <a:pt x="1978" y="1853"/>
                </a:lnTo>
                <a:lnTo>
                  <a:pt x="1984" y="1853"/>
                </a:lnTo>
                <a:lnTo>
                  <a:pt x="1986" y="1853"/>
                </a:lnTo>
                <a:lnTo>
                  <a:pt x="1987" y="1853"/>
                </a:lnTo>
                <a:lnTo>
                  <a:pt x="1989" y="1853"/>
                </a:lnTo>
                <a:lnTo>
                  <a:pt x="1991" y="1853"/>
                </a:lnTo>
                <a:lnTo>
                  <a:pt x="1993" y="1853"/>
                </a:lnTo>
                <a:lnTo>
                  <a:pt x="1995" y="1853"/>
                </a:lnTo>
                <a:lnTo>
                  <a:pt x="1997" y="1853"/>
                </a:lnTo>
                <a:lnTo>
                  <a:pt x="1999" y="1853"/>
                </a:lnTo>
                <a:lnTo>
                  <a:pt x="2001" y="1853"/>
                </a:lnTo>
                <a:lnTo>
                  <a:pt x="2005" y="1853"/>
                </a:lnTo>
                <a:lnTo>
                  <a:pt x="2041" y="1853"/>
                </a:lnTo>
                <a:lnTo>
                  <a:pt x="2068" y="1853"/>
                </a:lnTo>
                <a:lnTo>
                  <a:pt x="2093" y="1835"/>
                </a:lnTo>
                <a:lnTo>
                  <a:pt x="2107" y="1828"/>
                </a:lnTo>
                <a:lnTo>
                  <a:pt x="2118" y="1839"/>
                </a:lnTo>
                <a:lnTo>
                  <a:pt x="2122" y="1843"/>
                </a:lnTo>
                <a:lnTo>
                  <a:pt x="2149" y="1866"/>
                </a:lnTo>
                <a:lnTo>
                  <a:pt x="2137" y="1878"/>
                </a:lnTo>
                <a:lnTo>
                  <a:pt x="2128" y="1887"/>
                </a:lnTo>
                <a:lnTo>
                  <a:pt x="2126" y="1889"/>
                </a:lnTo>
                <a:lnTo>
                  <a:pt x="2122" y="1893"/>
                </a:lnTo>
                <a:lnTo>
                  <a:pt x="2110" y="1903"/>
                </a:lnTo>
                <a:lnTo>
                  <a:pt x="2120" y="1912"/>
                </a:lnTo>
                <a:lnTo>
                  <a:pt x="2130" y="1922"/>
                </a:lnTo>
                <a:lnTo>
                  <a:pt x="2199" y="1991"/>
                </a:lnTo>
                <a:lnTo>
                  <a:pt x="2212" y="2006"/>
                </a:lnTo>
                <a:lnTo>
                  <a:pt x="2216" y="2008"/>
                </a:lnTo>
                <a:lnTo>
                  <a:pt x="2233" y="2025"/>
                </a:lnTo>
                <a:lnTo>
                  <a:pt x="2251" y="2045"/>
                </a:lnTo>
                <a:lnTo>
                  <a:pt x="2247" y="2045"/>
                </a:lnTo>
                <a:lnTo>
                  <a:pt x="2245" y="2047"/>
                </a:lnTo>
                <a:lnTo>
                  <a:pt x="2243" y="2047"/>
                </a:lnTo>
                <a:lnTo>
                  <a:pt x="2241" y="2047"/>
                </a:lnTo>
                <a:lnTo>
                  <a:pt x="2239" y="2047"/>
                </a:lnTo>
                <a:lnTo>
                  <a:pt x="2237" y="2047"/>
                </a:lnTo>
                <a:lnTo>
                  <a:pt x="2235" y="2047"/>
                </a:lnTo>
                <a:lnTo>
                  <a:pt x="2233" y="2047"/>
                </a:lnTo>
                <a:lnTo>
                  <a:pt x="2231" y="2047"/>
                </a:lnTo>
                <a:lnTo>
                  <a:pt x="2229" y="2047"/>
                </a:lnTo>
                <a:lnTo>
                  <a:pt x="2228" y="2047"/>
                </a:lnTo>
                <a:lnTo>
                  <a:pt x="2226" y="2047"/>
                </a:lnTo>
                <a:lnTo>
                  <a:pt x="2224" y="2047"/>
                </a:lnTo>
                <a:lnTo>
                  <a:pt x="2224" y="2045"/>
                </a:lnTo>
                <a:lnTo>
                  <a:pt x="2222" y="2045"/>
                </a:lnTo>
                <a:lnTo>
                  <a:pt x="2220" y="2043"/>
                </a:lnTo>
                <a:lnTo>
                  <a:pt x="2218" y="2043"/>
                </a:lnTo>
                <a:lnTo>
                  <a:pt x="2218" y="2041"/>
                </a:lnTo>
                <a:lnTo>
                  <a:pt x="2216" y="2041"/>
                </a:lnTo>
                <a:lnTo>
                  <a:pt x="2214" y="2041"/>
                </a:lnTo>
                <a:lnTo>
                  <a:pt x="2214" y="2039"/>
                </a:lnTo>
                <a:lnTo>
                  <a:pt x="2212" y="2039"/>
                </a:lnTo>
                <a:lnTo>
                  <a:pt x="2210" y="2039"/>
                </a:lnTo>
                <a:lnTo>
                  <a:pt x="2208" y="2039"/>
                </a:lnTo>
                <a:lnTo>
                  <a:pt x="2206" y="2039"/>
                </a:lnTo>
                <a:lnTo>
                  <a:pt x="2204" y="2039"/>
                </a:lnTo>
                <a:lnTo>
                  <a:pt x="2203" y="2039"/>
                </a:lnTo>
                <a:lnTo>
                  <a:pt x="2201" y="2039"/>
                </a:lnTo>
                <a:lnTo>
                  <a:pt x="2199" y="2039"/>
                </a:lnTo>
                <a:lnTo>
                  <a:pt x="2197" y="2039"/>
                </a:lnTo>
                <a:lnTo>
                  <a:pt x="2197" y="2037"/>
                </a:lnTo>
                <a:lnTo>
                  <a:pt x="2195" y="2037"/>
                </a:lnTo>
                <a:lnTo>
                  <a:pt x="2193" y="2037"/>
                </a:lnTo>
                <a:lnTo>
                  <a:pt x="2191" y="2037"/>
                </a:lnTo>
                <a:lnTo>
                  <a:pt x="2191" y="2039"/>
                </a:lnTo>
                <a:lnTo>
                  <a:pt x="2189" y="2039"/>
                </a:lnTo>
                <a:lnTo>
                  <a:pt x="2189" y="2041"/>
                </a:lnTo>
                <a:lnTo>
                  <a:pt x="2187" y="2041"/>
                </a:lnTo>
                <a:lnTo>
                  <a:pt x="2187" y="2043"/>
                </a:lnTo>
                <a:lnTo>
                  <a:pt x="2185" y="2043"/>
                </a:lnTo>
                <a:lnTo>
                  <a:pt x="2185" y="2045"/>
                </a:lnTo>
                <a:lnTo>
                  <a:pt x="2185" y="2047"/>
                </a:lnTo>
                <a:lnTo>
                  <a:pt x="2185" y="2049"/>
                </a:lnTo>
                <a:lnTo>
                  <a:pt x="2183" y="2049"/>
                </a:lnTo>
                <a:lnTo>
                  <a:pt x="2183" y="2050"/>
                </a:lnTo>
                <a:lnTo>
                  <a:pt x="2181" y="2052"/>
                </a:lnTo>
                <a:lnTo>
                  <a:pt x="2181" y="2054"/>
                </a:lnTo>
                <a:lnTo>
                  <a:pt x="2178" y="2056"/>
                </a:lnTo>
                <a:lnTo>
                  <a:pt x="2178" y="2058"/>
                </a:lnTo>
                <a:lnTo>
                  <a:pt x="2176" y="2058"/>
                </a:lnTo>
                <a:lnTo>
                  <a:pt x="2176" y="2060"/>
                </a:lnTo>
                <a:lnTo>
                  <a:pt x="2174" y="2060"/>
                </a:lnTo>
                <a:lnTo>
                  <a:pt x="2172" y="2060"/>
                </a:lnTo>
                <a:lnTo>
                  <a:pt x="2172" y="2058"/>
                </a:lnTo>
                <a:lnTo>
                  <a:pt x="2170" y="2058"/>
                </a:lnTo>
                <a:lnTo>
                  <a:pt x="2168" y="2058"/>
                </a:lnTo>
                <a:lnTo>
                  <a:pt x="2168" y="2060"/>
                </a:lnTo>
                <a:lnTo>
                  <a:pt x="2166" y="2060"/>
                </a:lnTo>
                <a:lnTo>
                  <a:pt x="2164" y="2060"/>
                </a:lnTo>
                <a:lnTo>
                  <a:pt x="2162" y="2060"/>
                </a:lnTo>
                <a:lnTo>
                  <a:pt x="2160" y="2060"/>
                </a:lnTo>
                <a:lnTo>
                  <a:pt x="2158" y="2058"/>
                </a:lnTo>
                <a:lnTo>
                  <a:pt x="2156" y="2058"/>
                </a:lnTo>
                <a:lnTo>
                  <a:pt x="2155" y="2058"/>
                </a:lnTo>
                <a:lnTo>
                  <a:pt x="2153" y="2058"/>
                </a:lnTo>
                <a:lnTo>
                  <a:pt x="2151" y="2058"/>
                </a:lnTo>
                <a:lnTo>
                  <a:pt x="2149" y="2058"/>
                </a:lnTo>
                <a:lnTo>
                  <a:pt x="2147" y="2058"/>
                </a:lnTo>
                <a:lnTo>
                  <a:pt x="2145" y="2058"/>
                </a:lnTo>
                <a:lnTo>
                  <a:pt x="2143" y="2058"/>
                </a:lnTo>
                <a:lnTo>
                  <a:pt x="2141" y="2058"/>
                </a:lnTo>
                <a:lnTo>
                  <a:pt x="2139" y="2058"/>
                </a:lnTo>
                <a:lnTo>
                  <a:pt x="2137" y="2058"/>
                </a:lnTo>
                <a:lnTo>
                  <a:pt x="2135" y="2058"/>
                </a:lnTo>
                <a:lnTo>
                  <a:pt x="2133" y="2058"/>
                </a:lnTo>
                <a:lnTo>
                  <a:pt x="2133" y="2060"/>
                </a:lnTo>
                <a:lnTo>
                  <a:pt x="2130" y="2060"/>
                </a:lnTo>
                <a:lnTo>
                  <a:pt x="2126" y="2064"/>
                </a:lnTo>
                <a:lnTo>
                  <a:pt x="2072" y="2096"/>
                </a:lnTo>
                <a:lnTo>
                  <a:pt x="2059" y="2104"/>
                </a:lnTo>
                <a:lnTo>
                  <a:pt x="2057" y="2106"/>
                </a:lnTo>
                <a:lnTo>
                  <a:pt x="2055" y="2108"/>
                </a:lnTo>
                <a:lnTo>
                  <a:pt x="2053" y="2108"/>
                </a:lnTo>
                <a:lnTo>
                  <a:pt x="2053" y="2110"/>
                </a:lnTo>
                <a:lnTo>
                  <a:pt x="2049" y="2114"/>
                </a:lnTo>
                <a:lnTo>
                  <a:pt x="2045" y="2116"/>
                </a:lnTo>
                <a:lnTo>
                  <a:pt x="2041" y="2118"/>
                </a:lnTo>
                <a:lnTo>
                  <a:pt x="2034" y="2123"/>
                </a:lnTo>
                <a:lnTo>
                  <a:pt x="2030" y="2127"/>
                </a:lnTo>
                <a:lnTo>
                  <a:pt x="2028" y="2129"/>
                </a:lnTo>
                <a:lnTo>
                  <a:pt x="2028" y="2131"/>
                </a:lnTo>
                <a:lnTo>
                  <a:pt x="2030" y="2131"/>
                </a:lnTo>
                <a:lnTo>
                  <a:pt x="2032" y="2133"/>
                </a:lnTo>
                <a:lnTo>
                  <a:pt x="2034" y="2135"/>
                </a:lnTo>
                <a:lnTo>
                  <a:pt x="2035" y="2135"/>
                </a:lnTo>
                <a:lnTo>
                  <a:pt x="2035" y="2137"/>
                </a:lnTo>
                <a:lnTo>
                  <a:pt x="2037" y="2137"/>
                </a:lnTo>
                <a:lnTo>
                  <a:pt x="2037" y="2139"/>
                </a:lnTo>
                <a:lnTo>
                  <a:pt x="2039" y="2139"/>
                </a:lnTo>
                <a:lnTo>
                  <a:pt x="2039" y="2141"/>
                </a:lnTo>
                <a:lnTo>
                  <a:pt x="2041" y="2141"/>
                </a:lnTo>
                <a:lnTo>
                  <a:pt x="2041" y="2143"/>
                </a:lnTo>
                <a:lnTo>
                  <a:pt x="2043" y="2143"/>
                </a:lnTo>
                <a:lnTo>
                  <a:pt x="2043" y="2144"/>
                </a:lnTo>
                <a:lnTo>
                  <a:pt x="2045" y="2144"/>
                </a:lnTo>
                <a:lnTo>
                  <a:pt x="2045" y="2146"/>
                </a:lnTo>
                <a:lnTo>
                  <a:pt x="2047" y="2146"/>
                </a:lnTo>
                <a:lnTo>
                  <a:pt x="2047" y="2148"/>
                </a:lnTo>
                <a:lnTo>
                  <a:pt x="2049" y="2148"/>
                </a:lnTo>
                <a:lnTo>
                  <a:pt x="2049" y="2150"/>
                </a:lnTo>
                <a:lnTo>
                  <a:pt x="2051" y="2152"/>
                </a:lnTo>
                <a:lnTo>
                  <a:pt x="2053" y="2154"/>
                </a:lnTo>
                <a:lnTo>
                  <a:pt x="2062" y="2166"/>
                </a:lnTo>
                <a:lnTo>
                  <a:pt x="2095" y="2204"/>
                </a:lnTo>
                <a:lnTo>
                  <a:pt x="2099" y="2200"/>
                </a:lnTo>
                <a:lnTo>
                  <a:pt x="2101" y="2200"/>
                </a:lnTo>
                <a:lnTo>
                  <a:pt x="2103" y="2202"/>
                </a:lnTo>
                <a:lnTo>
                  <a:pt x="2107" y="2196"/>
                </a:lnTo>
                <a:lnTo>
                  <a:pt x="2108" y="2192"/>
                </a:lnTo>
                <a:lnTo>
                  <a:pt x="2110" y="2194"/>
                </a:lnTo>
                <a:lnTo>
                  <a:pt x="2114" y="2198"/>
                </a:lnTo>
                <a:lnTo>
                  <a:pt x="2126" y="2202"/>
                </a:lnTo>
                <a:lnTo>
                  <a:pt x="2133" y="2204"/>
                </a:lnTo>
                <a:lnTo>
                  <a:pt x="2133" y="2206"/>
                </a:lnTo>
                <a:lnTo>
                  <a:pt x="2132" y="2206"/>
                </a:lnTo>
                <a:lnTo>
                  <a:pt x="2122" y="2214"/>
                </a:lnTo>
                <a:lnTo>
                  <a:pt x="2120" y="2214"/>
                </a:lnTo>
                <a:lnTo>
                  <a:pt x="2118" y="2214"/>
                </a:lnTo>
                <a:lnTo>
                  <a:pt x="2116" y="2214"/>
                </a:lnTo>
                <a:lnTo>
                  <a:pt x="2114" y="2214"/>
                </a:lnTo>
                <a:lnTo>
                  <a:pt x="2114" y="2216"/>
                </a:lnTo>
                <a:lnTo>
                  <a:pt x="2116" y="2217"/>
                </a:lnTo>
                <a:lnTo>
                  <a:pt x="2118" y="2217"/>
                </a:lnTo>
                <a:lnTo>
                  <a:pt x="2122" y="2223"/>
                </a:lnTo>
                <a:lnTo>
                  <a:pt x="2126" y="2227"/>
                </a:lnTo>
                <a:lnTo>
                  <a:pt x="2126" y="2229"/>
                </a:lnTo>
                <a:lnTo>
                  <a:pt x="2124" y="2231"/>
                </a:lnTo>
                <a:lnTo>
                  <a:pt x="2122" y="2233"/>
                </a:lnTo>
                <a:lnTo>
                  <a:pt x="2122" y="2235"/>
                </a:lnTo>
                <a:lnTo>
                  <a:pt x="2124" y="2237"/>
                </a:lnTo>
                <a:lnTo>
                  <a:pt x="2128" y="2240"/>
                </a:lnTo>
                <a:lnTo>
                  <a:pt x="2132" y="2246"/>
                </a:lnTo>
                <a:lnTo>
                  <a:pt x="2137" y="2252"/>
                </a:lnTo>
                <a:lnTo>
                  <a:pt x="2139" y="2254"/>
                </a:lnTo>
                <a:lnTo>
                  <a:pt x="2141" y="2256"/>
                </a:lnTo>
                <a:lnTo>
                  <a:pt x="2143" y="2258"/>
                </a:lnTo>
                <a:lnTo>
                  <a:pt x="2143" y="2260"/>
                </a:lnTo>
                <a:lnTo>
                  <a:pt x="2145" y="2262"/>
                </a:lnTo>
                <a:lnTo>
                  <a:pt x="2147" y="2264"/>
                </a:lnTo>
                <a:lnTo>
                  <a:pt x="2143" y="2265"/>
                </a:lnTo>
                <a:lnTo>
                  <a:pt x="2145" y="2267"/>
                </a:lnTo>
                <a:lnTo>
                  <a:pt x="2147" y="2267"/>
                </a:lnTo>
                <a:lnTo>
                  <a:pt x="2149" y="2267"/>
                </a:lnTo>
                <a:lnTo>
                  <a:pt x="2153" y="2271"/>
                </a:lnTo>
                <a:lnTo>
                  <a:pt x="2155" y="2271"/>
                </a:lnTo>
                <a:lnTo>
                  <a:pt x="2155" y="2273"/>
                </a:lnTo>
                <a:lnTo>
                  <a:pt x="2156" y="2275"/>
                </a:lnTo>
                <a:lnTo>
                  <a:pt x="2156" y="2277"/>
                </a:lnTo>
                <a:lnTo>
                  <a:pt x="2158" y="2277"/>
                </a:lnTo>
                <a:lnTo>
                  <a:pt x="2160" y="2279"/>
                </a:lnTo>
                <a:lnTo>
                  <a:pt x="2160" y="2281"/>
                </a:lnTo>
                <a:lnTo>
                  <a:pt x="2166" y="2288"/>
                </a:lnTo>
                <a:lnTo>
                  <a:pt x="2168" y="2288"/>
                </a:lnTo>
                <a:lnTo>
                  <a:pt x="2168" y="2287"/>
                </a:lnTo>
                <a:lnTo>
                  <a:pt x="2183" y="2275"/>
                </a:lnTo>
                <a:lnTo>
                  <a:pt x="2187" y="2273"/>
                </a:lnTo>
                <a:lnTo>
                  <a:pt x="2187" y="2277"/>
                </a:lnTo>
                <a:lnTo>
                  <a:pt x="2187" y="2279"/>
                </a:lnTo>
                <a:lnTo>
                  <a:pt x="2189" y="2277"/>
                </a:lnTo>
                <a:lnTo>
                  <a:pt x="2191" y="2279"/>
                </a:lnTo>
                <a:lnTo>
                  <a:pt x="2191" y="2281"/>
                </a:lnTo>
                <a:lnTo>
                  <a:pt x="2191" y="2283"/>
                </a:lnTo>
                <a:lnTo>
                  <a:pt x="2193" y="2283"/>
                </a:lnTo>
                <a:lnTo>
                  <a:pt x="2195" y="2287"/>
                </a:lnTo>
                <a:lnTo>
                  <a:pt x="2195" y="2290"/>
                </a:lnTo>
                <a:lnTo>
                  <a:pt x="2204" y="2296"/>
                </a:lnTo>
                <a:lnTo>
                  <a:pt x="2208" y="2298"/>
                </a:lnTo>
                <a:lnTo>
                  <a:pt x="2210" y="2298"/>
                </a:lnTo>
                <a:lnTo>
                  <a:pt x="2212" y="2298"/>
                </a:lnTo>
                <a:lnTo>
                  <a:pt x="2214" y="2298"/>
                </a:lnTo>
                <a:lnTo>
                  <a:pt x="2204" y="2306"/>
                </a:lnTo>
                <a:lnTo>
                  <a:pt x="2206" y="2308"/>
                </a:lnTo>
                <a:lnTo>
                  <a:pt x="2212" y="2310"/>
                </a:lnTo>
                <a:lnTo>
                  <a:pt x="2214" y="2310"/>
                </a:lnTo>
                <a:lnTo>
                  <a:pt x="2216" y="2310"/>
                </a:lnTo>
                <a:lnTo>
                  <a:pt x="2216" y="2312"/>
                </a:lnTo>
                <a:lnTo>
                  <a:pt x="2220" y="2319"/>
                </a:lnTo>
                <a:lnTo>
                  <a:pt x="2222" y="2321"/>
                </a:lnTo>
                <a:lnTo>
                  <a:pt x="2224" y="2323"/>
                </a:lnTo>
                <a:lnTo>
                  <a:pt x="2228" y="2325"/>
                </a:lnTo>
                <a:lnTo>
                  <a:pt x="2233" y="2321"/>
                </a:lnTo>
                <a:lnTo>
                  <a:pt x="2237" y="2333"/>
                </a:lnTo>
                <a:lnTo>
                  <a:pt x="2239" y="2335"/>
                </a:lnTo>
                <a:lnTo>
                  <a:pt x="2239" y="2336"/>
                </a:lnTo>
                <a:lnTo>
                  <a:pt x="2237" y="2336"/>
                </a:lnTo>
                <a:lnTo>
                  <a:pt x="2231" y="2342"/>
                </a:lnTo>
                <a:lnTo>
                  <a:pt x="2226" y="2346"/>
                </a:lnTo>
                <a:lnTo>
                  <a:pt x="2218" y="2354"/>
                </a:lnTo>
                <a:lnTo>
                  <a:pt x="2216" y="2358"/>
                </a:lnTo>
                <a:lnTo>
                  <a:pt x="2214" y="2358"/>
                </a:lnTo>
                <a:lnTo>
                  <a:pt x="2220" y="2361"/>
                </a:lnTo>
                <a:lnTo>
                  <a:pt x="2220" y="2363"/>
                </a:lnTo>
                <a:lnTo>
                  <a:pt x="2222" y="2365"/>
                </a:lnTo>
                <a:lnTo>
                  <a:pt x="2224" y="2369"/>
                </a:lnTo>
                <a:lnTo>
                  <a:pt x="2228" y="2373"/>
                </a:lnTo>
                <a:lnTo>
                  <a:pt x="2226" y="2373"/>
                </a:lnTo>
                <a:lnTo>
                  <a:pt x="2224" y="2373"/>
                </a:lnTo>
                <a:lnTo>
                  <a:pt x="2224" y="2375"/>
                </a:lnTo>
                <a:lnTo>
                  <a:pt x="2220" y="2377"/>
                </a:lnTo>
                <a:lnTo>
                  <a:pt x="2224" y="2381"/>
                </a:lnTo>
                <a:lnTo>
                  <a:pt x="2226" y="2379"/>
                </a:lnTo>
                <a:lnTo>
                  <a:pt x="2228" y="2377"/>
                </a:lnTo>
                <a:lnTo>
                  <a:pt x="2229" y="2377"/>
                </a:lnTo>
                <a:lnTo>
                  <a:pt x="2231" y="2377"/>
                </a:lnTo>
                <a:lnTo>
                  <a:pt x="2233" y="2379"/>
                </a:lnTo>
                <a:lnTo>
                  <a:pt x="2237" y="2386"/>
                </a:lnTo>
                <a:lnTo>
                  <a:pt x="2241" y="2390"/>
                </a:lnTo>
                <a:lnTo>
                  <a:pt x="2243" y="2392"/>
                </a:lnTo>
                <a:lnTo>
                  <a:pt x="2243" y="2394"/>
                </a:lnTo>
                <a:lnTo>
                  <a:pt x="2241" y="2394"/>
                </a:lnTo>
                <a:lnTo>
                  <a:pt x="2241" y="2396"/>
                </a:lnTo>
                <a:lnTo>
                  <a:pt x="2237" y="2398"/>
                </a:lnTo>
                <a:lnTo>
                  <a:pt x="2239" y="2400"/>
                </a:lnTo>
                <a:lnTo>
                  <a:pt x="2243" y="2398"/>
                </a:lnTo>
                <a:lnTo>
                  <a:pt x="2243" y="2396"/>
                </a:lnTo>
                <a:lnTo>
                  <a:pt x="2245" y="2396"/>
                </a:lnTo>
                <a:lnTo>
                  <a:pt x="2249" y="2398"/>
                </a:lnTo>
                <a:lnTo>
                  <a:pt x="2252" y="2396"/>
                </a:lnTo>
                <a:lnTo>
                  <a:pt x="2264" y="2411"/>
                </a:lnTo>
                <a:lnTo>
                  <a:pt x="2270" y="2408"/>
                </a:lnTo>
                <a:lnTo>
                  <a:pt x="2274" y="2404"/>
                </a:lnTo>
                <a:lnTo>
                  <a:pt x="2279" y="2400"/>
                </a:lnTo>
                <a:lnTo>
                  <a:pt x="2291" y="2408"/>
                </a:lnTo>
                <a:lnTo>
                  <a:pt x="2293" y="2409"/>
                </a:lnTo>
                <a:lnTo>
                  <a:pt x="2297" y="2413"/>
                </a:lnTo>
                <a:lnTo>
                  <a:pt x="2300" y="2417"/>
                </a:lnTo>
                <a:lnTo>
                  <a:pt x="2299" y="2417"/>
                </a:lnTo>
                <a:lnTo>
                  <a:pt x="2291" y="2425"/>
                </a:lnTo>
                <a:lnTo>
                  <a:pt x="2285" y="2429"/>
                </a:lnTo>
                <a:lnTo>
                  <a:pt x="2281" y="2432"/>
                </a:lnTo>
                <a:lnTo>
                  <a:pt x="2289" y="2440"/>
                </a:lnTo>
                <a:lnTo>
                  <a:pt x="2291" y="2444"/>
                </a:lnTo>
                <a:lnTo>
                  <a:pt x="2287" y="2448"/>
                </a:lnTo>
                <a:lnTo>
                  <a:pt x="2289" y="2450"/>
                </a:lnTo>
                <a:lnTo>
                  <a:pt x="2291" y="2452"/>
                </a:lnTo>
                <a:lnTo>
                  <a:pt x="2293" y="2454"/>
                </a:lnTo>
                <a:lnTo>
                  <a:pt x="2295" y="2454"/>
                </a:lnTo>
                <a:lnTo>
                  <a:pt x="2295" y="2452"/>
                </a:lnTo>
                <a:lnTo>
                  <a:pt x="2293" y="2450"/>
                </a:lnTo>
                <a:lnTo>
                  <a:pt x="2295" y="2448"/>
                </a:lnTo>
                <a:lnTo>
                  <a:pt x="2300" y="2442"/>
                </a:lnTo>
                <a:lnTo>
                  <a:pt x="2308" y="2436"/>
                </a:lnTo>
                <a:lnTo>
                  <a:pt x="2310" y="2434"/>
                </a:lnTo>
                <a:lnTo>
                  <a:pt x="2312" y="2432"/>
                </a:lnTo>
                <a:lnTo>
                  <a:pt x="2316" y="2431"/>
                </a:lnTo>
                <a:lnTo>
                  <a:pt x="2318" y="2429"/>
                </a:lnTo>
                <a:lnTo>
                  <a:pt x="2320" y="2429"/>
                </a:lnTo>
                <a:lnTo>
                  <a:pt x="2322" y="2427"/>
                </a:lnTo>
                <a:lnTo>
                  <a:pt x="2325" y="2429"/>
                </a:lnTo>
                <a:lnTo>
                  <a:pt x="2327" y="2431"/>
                </a:lnTo>
                <a:lnTo>
                  <a:pt x="2329" y="2436"/>
                </a:lnTo>
                <a:lnTo>
                  <a:pt x="2358" y="2411"/>
                </a:lnTo>
                <a:lnTo>
                  <a:pt x="2333" y="2394"/>
                </a:lnTo>
                <a:lnTo>
                  <a:pt x="2316" y="2375"/>
                </a:lnTo>
                <a:lnTo>
                  <a:pt x="2314" y="2375"/>
                </a:lnTo>
                <a:lnTo>
                  <a:pt x="2312" y="2373"/>
                </a:lnTo>
                <a:lnTo>
                  <a:pt x="2312" y="2371"/>
                </a:lnTo>
                <a:lnTo>
                  <a:pt x="2314" y="2371"/>
                </a:lnTo>
                <a:lnTo>
                  <a:pt x="2320" y="2365"/>
                </a:lnTo>
                <a:lnTo>
                  <a:pt x="2320" y="2363"/>
                </a:lnTo>
                <a:lnTo>
                  <a:pt x="2322" y="2361"/>
                </a:lnTo>
                <a:lnTo>
                  <a:pt x="2322" y="2360"/>
                </a:lnTo>
                <a:lnTo>
                  <a:pt x="2308" y="2335"/>
                </a:lnTo>
                <a:lnTo>
                  <a:pt x="2304" y="2329"/>
                </a:lnTo>
                <a:lnTo>
                  <a:pt x="2300" y="2325"/>
                </a:lnTo>
                <a:lnTo>
                  <a:pt x="2299" y="2321"/>
                </a:lnTo>
                <a:lnTo>
                  <a:pt x="2297" y="2319"/>
                </a:lnTo>
                <a:lnTo>
                  <a:pt x="2293" y="2315"/>
                </a:lnTo>
                <a:lnTo>
                  <a:pt x="2287" y="2308"/>
                </a:lnTo>
                <a:lnTo>
                  <a:pt x="2279" y="2300"/>
                </a:lnTo>
                <a:lnTo>
                  <a:pt x="2277" y="2296"/>
                </a:lnTo>
                <a:lnTo>
                  <a:pt x="2281" y="2296"/>
                </a:lnTo>
                <a:lnTo>
                  <a:pt x="2295" y="2296"/>
                </a:lnTo>
                <a:lnTo>
                  <a:pt x="2304" y="2296"/>
                </a:lnTo>
                <a:lnTo>
                  <a:pt x="2318" y="2296"/>
                </a:lnTo>
                <a:lnTo>
                  <a:pt x="2325" y="2296"/>
                </a:lnTo>
                <a:lnTo>
                  <a:pt x="2327" y="2296"/>
                </a:lnTo>
                <a:lnTo>
                  <a:pt x="2331" y="2298"/>
                </a:lnTo>
                <a:lnTo>
                  <a:pt x="2339" y="2304"/>
                </a:lnTo>
                <a:lnTo>
                  <a:pt x="2341" y="2306"/>
                </a:lnTo>
                <a:lnTo>
                  <a:pt x="2347" y="2313"/>
                </a:lnTo>
                <a:lnTo>
                  <a:pt x="2347" y="2315"/>
                </a:lnTo>
                <a:lnTo>
                  <a:pt x="2350" y="2319"/>
                </a:lnTo>
                <a:lnTo>
                  <a:pt x="2360" y="2331"/>
                </a:lnTo>
                <a:lnTo>
                  <a:pt x="2364" y="2333"/>
                </a:lnTo>
                <a:lnTo>
                  <a:pt x="2379" y="2340"/>
                </a:lnTo>
                <a:lnTo>
                  <a:pt x="2387" y="2346"/>
                </a:lnTo>
                <a:lnTo>
                  <a:pt x="2404" y="2356"/>
                </a:lnTo>
                <a:lnTo>
                  <a:pt x="2406" y="2358"/>
                </a:lnTo>
                <a:lnTo>
                  <a:pt x="2412" y="2360"/>
                </a:lnTo>
                <a:lnTo>
                  <a:pt x="2427" y="2369"/>
                </a:lnTo>
                <a:lnTo>
                  <a:pt x="2473" y="2369"/>
                </a:lnTo>
                <a:lnTo>
                  <a:pt x="2479" y="2369"/>
                </a:lnTo>
                <a:lnTo>
                  <a:pt x="2487" y="2369"/>
                </a:lnTo>
                <a:lnTo>
                  <a:pt x="2494" y="2369"/>
                </a:lnTo>
                <a:lnTo>
                  <a:pt x="2527" y="2367"/>
                </a:lnTo>
                <a:lnTo>
                  <a:pt x="2525" y="2358"/>
                </a:lnTo>
                <a:lnTo>
                  <a:pt x="2548" y="2354"/>
                </a:lnTo>
                <a:lnTo>
                  <a:pt x="2565" y="2350"/>
                </a:lnTo>
                <a:lnTo>
                  <a:pt x="2575" y="2344"/>
                </a:lnTo>
                <a:lnTo>
                  <a:pt x="2604" y="2325"/>
                </a:lnTo>
                <a:lnTo>
                  <a:pt x="2610" y="2325"/>
                </a:lnTo>
                <a:lnTo>
                  <a:pt x="2614" y="2325"/>
                </a:lnTo>
                <a:lnTo>
                  <a:pt x="2619" y="2325"/>
                </a:lnTo>
                <a:lnTo>
                  <a:pt x="2617" y="2323"/>
                </a:lnTo>
                <a:lnTo>
                  <a:pt x="2617" y="2321"/>
                </a:lnTo>
                <a:lnTo>
                  <a:pt x="2619" y="2317"/>
                </a:lnTo>
                <a:lnTo>
                  <a:pt x="2617" y="2308"/>
                </a:lnTo>
                <a:lnTo>
                  <a:pt x="2619" y="2306"/>
                </a:lnTo>
                <a:lnTo>
                  <a:pt x="2619" y="2302"/>
                </a:lnTo>
                <a:lnTo>
                  <a:pt x="2621" y="2300"/>
                </a:lnTo>
                <a:lnTo>
                  <a:pt x="2623" y="2300"/>
                </a:lnTo>
                <a:lnTo>
                  <a:pt x="2627" y="2287"/>
                </a:lnTo>
                <a:lnTo>
                  <a:pt x="2629" y="2287"/>
                </a:lnTo>
                <a:lnTo>
                  <a:pt x="2633" y="2285"/>
                </a:lnTo>
                <a:lnTo>
                  <a:pt x="2635" y="2285"/>
                </a:lnTo>
                <a:lnTo>
                  <a:pt x="2637" y="2285"/>
                </a:lnTo>
                <a:lnTo>
                  <a:pt x="2638" y="2285"/>
                </a:lnTo>
                <a:lnTo>
                  <a:pt x="2638" y="2283"/>
                </a:lnTo>
                <a:lnTo>
                  <a:pt x="2640" y="2279"/>
                </a:lnTo>
                <a:lnTo>
                  <a:pt x="2642" y="2277"/>
                </a:lnTo>
                <a:lnTo>
                  <a:pt x="2646" y="2273"/>
                </a:lnTo>
                <a:lnTo>
                  <a:pt x="2648" y="2273"/>
                </a:lnTo>
                <a:lnTo>
                  <a:pt x="2652" y="2271"/>
                </a:lnTo>
                <a:lnTo>
                  <a:pt x="2654" y="2269"/>
                </a:lnTo>
                <a:lnTo>
                  <a:pt x="2658" y="2269"/>
                </a:lnTo>
                <a:lnTo>
                  <a:pt x="2662" y="2267"/>
                </a:lnTo>
                <a:lnTo>
                  <a:pt x="2667" y="2265"/>
                </a:lnTo>
                <a:lnTo>
                  <a:pt x="2671" y="2262"/>
                </a:lnTo>
                <a:lnTo>
                  <a:pt x="2675" y="2258"/>
                </a:lnTo>
                <a:lnTo>
                  <a:pt x="2677" y="2256"/>
                </a:lnTo>
                <a:lnTo>
                  <a:pt x="2677" y="2254"/>
                </a:lnTo>
                <a:lnTo>
                  <a:pt x="2679" y="2252"/>
                </a:lnTo>
                <a:lnTo>
                  <a:pt x="2679" y="2248"/>
                </a:lnTo>
                <a:lnTo>
                  <a:pt x="2677" y="2244"/>
                </a:lnTo>
                <a:lnTo>
                  <a:pt x="2679" y="2242"/>
                </a:lnTo>
                <a:lnTo>
                  <a:pt x="2683" y="2237"/>
                </a:lnTo>
                <a:lnTo>
                  <a:pt x="2688" y="2227"/>
                </a:lnTo>
                <a:lnTo>
                  <a:pt x="2690" y="2227"/>
                </a:lnTo>
                <a:lnTo>
                  <a:pt x="2692" y="2227"/>
                </a:lnTo>
                <a:lnTo>
                  <a:pt x="2798" y="2225"/>
                </a:lnTo>
                <a:lnTo>
                  <a:pt x="2802" y="2225"/>
                </a:lnTo>
                <a:lnTo>
                  <a:pt x="2802" y="2227"/>
                </a:lnTo>
                <a:lnTo>
                  <a:pt x="2802" y="2229"/>
                </a:lnTo>
                <a:lnTo>
                  <a:pt x="2802" y="2231"/>
                </a:lnTo>
                <a:lnTo>
                  <a:pt x="2806" y="2235"/>
                </a:lnTo>
                <a:lnTo>
                  <a:pt x="2817" y="2231"/>
                </a:lnTo>
                <a:lnTo>
                  <a:pt x="2821" y="2229"/>
                </a:lnTo>
                <a:lnTo>
                  <a:pt x="2825" y="2229"/>
                </a:lnTo>
                <a:lnTo>
                  <a:pt x="2832" y="2225"/>
                </a:lnTo>
                <a:lnTo>
                  <a:pt x="2838" y="2225"/>
                </a:lnTo>
                <a:lnTo>
                  <a:pt x="2861" y="2225"/>
                </a:lnTo>
                <a:lnTo>
                  <a:pt x="2861" y="2327"/>
                </a:lnTo>
                <a:lnTo>
                  <a:pt x="2861" y="2354"/>
                </a:lnTo>
                <a:lnTo>
                  <a:pt x="2890" y="2354"/>
                </a:lnTo>
                <a:lnTo>
                  <a:pt x="2900" y="2354"/>
                </a:lnTo>
                <a:lnTo>
                  <a:pt x="2915" y="2354"/>
                </a:lnTo>
                <a:lnTo>
                  <a:pt x="2927" y="2354"/>
                </a:lnTo>
                <a:lnTo>
                  <a:pt x="2936" y="2354"/>
                </a:lnTo>
                <a:lnTo>
                  <a:pt x="2969" y="2354"/>
                </a:lnTo>
                <a:lnTo>
                  <a:pt x="2975" y="2354"/>
                </a:lnTo>
                <a:lnTo>
                  <a:pt x="2980" y="2354"/>
                </a:lnTo>
                <a:lnTo>
                  <a:pt x="3013" y="2354"/>
                </a:lnTo>
                <a:lnTo>
                  <a:pt x="3021" y="2354"/>
                </a:lnTo>
                <a:lnTo>
                  <a:pt x="3034" y="2354"/>
                </a:lnTo>
                <a:lnTo>
                  <a:pt x="3042" y="2354"/>
                </a:lnTo>
                <a:lnTo>
                  <a:pt x="3042" y="2356"/>
                </a:lnTo>
                <a:lnTo>
                  <a:pt x="3042" y="2358"/>
                </a:lnTo>
                <a:lnTo>
                  <a:pt x="3042" y="2373"/>
                </a:lnTo>
                <a:lnTo>
                  <a:pt x="3042" y="2417"/>
                </a:lnTo>
                <a:lnTo>
                  <a:pt x="3059" y="2417"/>
                </a:lnTo>
                <a:lnTo>
                  <a:pt x="3132" y="2417"/>
                </a:lnTo>
                <a:lnTo>
                  <a:pt x="3167" y="2417"/>
                </a:lnTo>
                <a:lnTo>
                  <a:pt x="3167" y="2442"/>
                </a:lnTo>
                <a:lnTo>
                  <a:pt x="3167" y="2463"/>
                </a:lnTo>
                <a:lnTo>
                  <a:pt x="3167" y="2473"/>
                </a:lnTo>
                <a:lnTo>
                  <a:pt x="3167" y="2480"/>
                </a:lnTo>
                <a:lnTo>
                  <a:pt x="3161" y="2480"/>
                </a:lnTo>
                <a:lnTo>
                  <a:pt x="3136" y="2480"/>
                </a:lnTo>
                <a:lnTo>
                  <a:pt x="3042" y="2557"/>
                </a:lnTo>
                <a:lnTo>
                  <a:pt x="3038" y="2559"/>
                </a:lnTo>
                <a:lnTo>
                  <a:pt x="3024" y="2567"/>
                </a:lnTo>
                <a:lnTo>
                  <a:pt x="3023" y="2569"/>
                </a:lnTo>
                <a:lnTo>
                  <a:pt x="3019" y="2571"/>
                </a:lnTo>
                <a:lnTo>
                  <a:pt x="3011" y="2573"/>
                </a:lnTo>
                <a:lnTo>
                  <a:pt x="3007" y="2563"/>
                </a:lnTo>
                <a:lnTo>
                  <a:pt x="3005" y="2559"/>
                </a:lnTo>
                <a:lnTo>
                  <a:pt x="2994" y="2563"/>
                </a:lnTo>
                <a:lnTo>
                  <a:pt x="2994" y="2565"/>
                </a:lnTo>
                <a:lnTo>
                  <a:pt x="2992" y="2565"/>
                </a:lnTo>
                <a:lnTo>
                  <a:pt x="2999" y="2580"/>
                </a:lnTo>
                <a:lnTo>
                  <a:pt x="2953" y="2601"/>
                </a:lnTo>
                <a:lnTo>
                  <a:pt x="2953" y="2603"/>
                </a:lnTo>
                <a:lnTo>
                  <a:pt x="2950" y="2603"/>
                </a:lnTo>
                <a:lnTo>
                  <a:pt x="2944" y="2607"/>
                </a:lnTo>
                <a:lnTo>
                  <a:pt x="2942" y="2609"/>
                </a:lnTo>
                <a:lnTo>
                  <a:pt x="2938" y="2611"/>
                </a:lnTo>
                <a:lnTo>
                  <a:pt x="2911" y="2624"/>
                </a:lnTo>
                <a:lnTo>
                  <a:pt x="2907" y="2632"/>
                </a:lnTo>
                <a:lnTo>
                  <a:pt x="2890" y="2644"/>
                </a:lnTo>
                <a:lnTo>
                  <a:pt x="2880" y="2653"/>
                </a:lnTo>
                <a:lnTo>
                  <a:pt x="2875" y="2661"/>
                </a:lnTo>
                <a:lnTo>
                  <a:pt x="2871" y="2667"/>
                </a:lnTo>
                <a:lnTo>
                  <a:pt x="2863" y="2671"/>
                </a:lnTo>
                <a:lnTo>
                  <a:pt x="2861" y="2671"/>
                </a:lnTo>
                <a:lnTo>
                  <a:pt x="2854" y="2674"/>
                </a:lnTo>
                <a:lnTo>
                  <a:pt x="2852" y="2674"/>
                </a:lnTo>
                <a:lnTo>
                  <a:pt x="2848" y="2676"/>
                </a:lnTo>
                <a:lnTo>
                  <a:pt x="2838" y="2678"/>
                </a:lnTo>
                <a:lnTo>
                  <a:pt x="2834" y="2678"/>
                </a:lnTo>
                <a:lnTo>
                  <a:pt x="2813" y="2669"/>
                </a:lnTo>
                <a:lnTo>
                  <a:pt x="2807" y="2667"/>
                </a:lnTo>
                <a:lnTo>
                  <a:pt x="2802" y="2665"/>
                </a:lnTo>
                <a:lnTo>
                  <a:pt x="2786" y="2659"/>
                </a:lnTo>
                <a:lnTo>
                  <a:pt x="2779" y="2655"/>
                </a:lnTo>
                <a:lnTo>
                  <a:pt x="2779" y="2651"/>
                </a:lnTo>
                <a:lnTo>
                  <a:pt x="2781" y="2651"/>
                </a:lnTo>
                <a:lnTo>
                  <a:pt x="2781" y="2649"/>
                </a:lnTo>
                <a:lnTo>
                  <a:pt x="2779" y="2647"/>
                </a:lnTo>
                <a:lnTo>
                  <a:pt x="2775" y="2647"/>
                </a:lnTo>
                <a:lnTo>
                  <a:pt x="2775" y="2651"/>
                </a:lnTo>
                <a:lnTo>
                  <a:pt x="2773" y="2653"/>
                </a:lnTo>
                <a:lnTo>
                  <a:pt x="2771" y="2653"/>
                </a:lnTo>
                <a:lnTo>
                  <a:pt x="2771" y="2651"/>
                </a:lnTo>
                <a:lnTo>
                  <a:pt x="2769" y="2651"/>
                </a:lnTo>
                <a:lnTo>
                  <a:pt x="2765" y="2649"/>
                </a:lnTo>
                <a:lnTo>
                  <a:pt x="2761" y="2647"/>
                </a:lnTo>
                <a:lnTo>
                  <a:pt x="2758" y="2647"/>
                </a:lnTo>
                <a:lnTo>
                  <a:pt x="2756" y="2646"/>
                </a:lnTo>
                <a:lnTo>
                  <a:pt x="2754" y="2646"/>
                </a:lnTo>
                <a:lnTo>
                  <a:pt x="2752" y="2644"/>
                </a:lnTo>
                <a:lnTo>
                  <a:pt x="2750" y="2644"/>
                </a:lnTo>
                <a:lnTo>
                  <a:pt x="2746" y="2642"/>
                </a:lnTo>
                <a:lnTo>
                  <a:pt x="2744" y="2642"/>
                </a:lnTo>
                <a:lnTo>
                  <a:pt x="2734" y="2638"/>
                </a:lnTo>
                <a:lnTo>
                  <a:pt x="2733" y="2636"/>
                </a:lnTo>
                <a:lnTo>
                  <a:pt x="2731" y="2636"/>
                </a:lnTo>
                <a:lnTo>
                  <a:pt x="2729" y="2636"/>
                </a:lnTo>
                <a:lnTo>
                  <a:pt x="2727" y="2634"/>
                </a:lnTo>
                <a:lnTo>
                  <a:pt x="2723" y="2632"/>
                </a:lnTo>
                <a:lnTo>
                  <a:pt x="2721" y="2632"/>
                </a:lnTo>
                <a:lnTo>
                  <a:pt x="2717" y="2630"/>
                </a:lnTo>
                <a:lnTo>
                  <a:pt x="2715" y="2630"/>
                </a:lnTo>
                <a:lnTo>
                  <a:pt x="2713" y="2628"/>
                </a:lnTo>
                <a:lnTo>
                  <a:pt x="2711" y="2628"/>
                </a:lnTo>
                <a:lnTo>
                  <a:pt x="2710" y="2626"/>
                </a:lnTo>
                <a:lnTo>
                  <a:pt x="2704" y="2624"/>
                </a:lnTo>
                <a:lnTo>
                  <a:pt x="2702" y="2624"/>
                </a:lnTo>
                <a:lnTo>
                  <a:pt x="2698" y="2623"/>
                </a:lnTo>
                <a:lnTo>
                  <a:pt x="2690" y="2619"/>
                </a:lnTo>
                <a:lnTo>
                  <a:pt x="2688" y="2617"/>
                </a:lnTo>
                <a:lnTo>
                  <a:pt x="2686" y="2617"/>
                </a:lnTo>
                <a:lnTo>
                  <a:pt x="2685" y="2617"/>
                </a:lnTo>
                <a:lnTo>
                  <a:pt x="2683" y="2615"/>
                </a:lnTo>
                <a:lnTo>
                  <a:pt x="2681" y="2615"/>
                </a:lnTo>
                <a:lnTo>
                  <a:pt x="2677" y="2613"/>
                </a:lnTo>
                <a:lnTo>
                  <a:pt x="2675" y="2613"/>
                </a:lnTo>
                <a:lnTo>
                  <a:pt x="2673" y="2611"/>
                </a:lnTo>
                <a:lnTo>
                  <a:pt x="2665" y="2609"/>
                </a:lnTo>
                <a:lnTo>
                  <a:pt x="2663" y="2609"/>
                </a:lnTo>
                <a:lnTo>
                  <a:pt x="2662" y="2609"/>
                </a:lnTo>
                <a:lnTo>
                  <a:pt x="2660" y="2609"/>
                </a:lnTo>
                <a:lnTo>
                  <a:pt x="2658" y="2609"/>
                </a:lnTo>
                <a:lnTo>
                  <a:pt x="2656" y="2609"/>
                </a:lnTo>
                <a:lnTo>
                  <a:pt x="2654" y="2609"/>
                </a:lnTo>
                <a:lnTo>
                  <a:pt x="2650" y="2609"/>
                </a:lnTo>
                <a:lnTo>
                  <a:pt x="2644" y="2607"/>
                </a:lnTo>
                <a:lnTo>
                  <a:pt x="2642" y="2607"/>
                </a:lnTo>
                <a:lnTo>
                  <a:pt x="2640" y="2607"/>
                </a:lnTo>
                <a:lnTo>
                  <a:pt x="2629" y="2607"/>
                </a:lnTo>
                <a:lnTo>
                  <a:pt x="2627" y="2615"/>
                </a:lnTo>
                <a:lnTo>
                  <a:pt x="2625" y="2617"/>
                </a:lnTo>
                <a:lnTo>
                  <a:pt x="2621" y="2626"/>
                </a:lnTo>
                <a:lnTo>
                  <a:pt x="2614" y="2623"/>
                </a:lnTo>
                <a:lnTo>
                  <a:pt x="2608" y="2621"/>
                </a:lnTo>
                <a:lnTo>
                  <a:pt x="2604" y="2619"/>
                </a:lnTo>
                <a:lnTo>
                  <a:pt x="2600" y="2617"/>
                </a:lnTo>
                <a:lnTo>
                  <a:pt x="2587" y="2609"/>
                </a:lnTo>
                <a:lnTo>
                  <a:pt x="2583" y="2605"/>
                </a:lnTo>
                <a:lnTo>
                  <a:pt x="2579" y="2603"/>
                </a:lnTo>
                <a:lnTo>
                  <a:pt x="2585" y="2601"/>
                </a:lnTo>
                <a:lnTo>
                  <a:pt x="2571" y="2586"/>
                </a:lnTo>
                <a:lnTo>
                  <a:pt x="2552" y="2561"/>
                </a:lnTo>
                <a:lnTo>
                  <a:pt x="2539" y="2544"/>
                </a:lnTo>
                <a:lnTo>
                  <a:pt x="2531" y="2546"/>
                </a:lnTo>
                <a:lnTo>
                  <a:pt x="2529" y="2546"/>
                </a:lnTo>
                <a:lnTo>
                  <a:pt x="2523" y="2540"/>
                </a:lnTo>
                <a:lnTo>
                  <a:pt x="2516" y="2544"/>
                </a:lnTo>
                <a:lnTo>
                  <a:pt x="2514" y="2544"/>
                </a:lnTo>
                <a:lnTo>
                  <a:pt x="2512" y="2544"/>
                </a:lnTo>
                <a:lnTo>
                  <a:pt x="2512" y="2542"/>
                </a:lnTo>
                <a:lnTo>
                  <a:pt x="2506" y="2536"/>
                </a:lnTo>
                <a:lnTo>
                  <a:pt x="2506" y="2532"/>
                </a:lnTo>
                <a:lnTo>
                  <a:pt x="2498" y="2519"/>
                </a:lnTo>
                <a:lnTo>
                  <a:pt x="2493" y="2515"/>
                </a:lnTo>
                <a:lnTo>
                  <a:pt x="2481" y="2500"/>
                </a:lnTo>
                <a:lnTo>
                  <a:pt x="2479" y="2500"/>
                </a:lnTo>
                <a:lnTo>
                  <a:pt x="2477" y="2496"/>
                </a:lnTo>
                <a:lnTo>
                  <a:pt x="2477" y="2494"/>
                </a:lnTo>
                <a:lnTo>
                  <a:pt x="2475" y="2492"/>
                </a:lnTo>
                <a:lnTo>
                  <a:pt x="2469" y="2486"/>
                </a:lnTo>
                <a:lnTo>
                  <a:pt x="2462" y="2479"/>
                </a:lnTo>
                <a:lnTo>
                  <a:pt x="2460" y="2479"/>
                </a:lnTo>
                <a:lnTo>
                  <a:pt x="2456" y="2473"/>
                </a:lnTo>
                <a:lnTo>
                  <a:pt x="2454" y="2471"/>
                </a:lnTo>
                <a:lnTo>
                  <a:pt x="2452" y="2469"/>
                </a:lnTo>
                <a:lnTo>
                  <a:pt x="2452" y="2471"/>
                </a:lnTo>
                <a:lnTo>
                  <a:pt x="2450" y="2473"/>
                </a:lnTo>
                <a:lnTo>
                  <a:pt x="2448" y="2473"/>
                </a:lnTo>
                <a:lnTo>
                  <a:pt x="2448" y="2475"/>
                </a:lnTo>
                <a:lnTo>
                  <a:pt x="2446" y="2475"/>
                </a:lnTo>
                <a:lnTo>
                  <a:pt x="2446" y="2477"/>
                </a:lnTo>
                <a:lnTo>
                  <a:pt x="2445" y="2477"/>
                </a:lnTo>
                <a:lnTo>
                  <a:pt x="2437" y="2484"/>
                </a:lnTo>
                <a:lnTo>
                  <a:pt x="2435" y="2484"/>
                </a:lnTo>
                <a:lnTo>
                  <a:pt x="2425" y="2480"/>
                </a:lnTo>
                <a:lnTo>
                  <a:pt x="2412" y="2477"/>
                </a:lnTo>
                <a:lnTo>
                  <a:pt x="2410" y="2477"/>
                </a:lnTo>
                <a:lnTo>
                  <a:pt x="2408" y="2475"/>
                </a:lnTo>
                <a:lnTo>
                  <a:pt x="2406" y="2473"/>
                </a:lnTo>
                <a:lnTo>
                  <a:pt x="2404" y="2473"/>
                </a:lnTo>
                <a:lnTo>
                  <a:pt x="2397" y="2479"/>
                </a:lnTo>
                <a:lnTo>
                  <a:pt x="2395" y="2477"/>
                </a:lnTo>
                <a:lnTo>
                  <a:pt x="2385" y="2471"/>
                </a:lnTo>
                <a:lnTo>
                  <a:pt x="2373" y="2463"/>
                </a:lnTo>
                <a:lnTo>
                  <a:pt x="2372" y="2461"/>
                </a:lnTo>
                <a:lnTo>
                  <a:pt x="2358" y="2457"/>
                </a:lnTo>
                <a:lnTo>
                  <a:pt x="2356" y="2457"/>
                </a:lnTo>
                <a:lnTo>
                  <a:pt x="2350" y="2456"/>
                </a:lnTo>
                <a:lnTo>
                  <a:pt x="2347" y="2454"/>
                </a:lnTo>
                <a:lnTo>
                  <a:pt x="2345" y="2452"/>
                </a:lnTo>
                <a:lnTo>
                  <a:pt x="2343" y="2452"/>
                </a:lnTo>
                <a:lnTo>
                  <a:pt x="2339" y="2452"/>
                </a:lnTo>
                <a:lnTo>
                  <a:pt x="2337" y="2450"/>
                </a:lnTo>
                <a:lnTo>
                  <a:pt x="2335" y="2450"/>
                </a:lnTo>
                <a:lnTo>
                  <a:pt x="2333" y="2446"/>
                </a:lnTo>
                <a:lnTo>
                  <a:pt x="2329" y="2442"/>
                </a:lnTo>
                <a:lnTo>
                  <a:pt x="2327" y="2442"/>
                </a:lnTo>
                <a:lnTo>
                  <a:pt x="2327" y="2440"/>
                </a:lnTo>
                <a:lnTo>
                  <a:pt x="2325" y="2436"/>
                </a:lnTo>
                <a:lnTo>
                  <a:pt x="2324" y="2434"/>
                </a:lnTo>
                <a:lnTo>
                  <a:pt x="2322" y="2432"/>
                </a:lnTo>
                <a:lnTo>
                  <a:pt x="2320" y="2432"/>
                </a:lnTo>
                <a:lnTo>
                  <a:pt x="2318" y="2434"/>
                </a:lnTo>
                <a:lnTo>
                  <a:pt x="2316" y="2436"/>
                </a:lnTo>
                <a:lnTo>
                  <a:pt x="2318" y="2436"/>
                </a:lnTo>
                <a:lnTo>
                  <a:pt x="2325" y="2440"/>
                </a:lnTo>
                <a:lnTo>
                  <a:pt x="2324" y="2442"/>
                </a:lnTo>
                <a:lnTo>
                  <a:pt x="2322" y="2444"/>
                </a:lnTo>
                <a:lnTo>
                  <a:pt x="2320" y="2444"/>
                </a:lnTo>
                <a:lnTo>
                  <a:pt x="2320" y="2446"/>
                </a:lnTo>
                <a:lnTo>
                  <a:pt x="2318" y="2446"/>
                </a:lnTo>
                <a:lnTo>
                  <a:pt x="2318" y="2448"/>
                </a:lnTo>
                <a:lnTo>
                  <a:pt x="2314" y="2452"/>
                </a:lnTo>
                <a:lnTo>
                  <a:pt x="2312" y="2452"/>
                </a:lnTo>
                <a:lnTo>
                  <a:pt x="2318" y="2457"/>
                </a:lnTo>
                <a:lnTo>
                  <a:pt x="2320" y="2457"/>
                </a:lnTo>
                <a:lnTo>
                  <a:pt x="2320" y="2459"/>
                </a:lnTo>
                <a:lnTo>
                  <a:pt x="2322" y="2461"/>
                </a:lnTo>
                <a:lnTo>
                  <a:pt x="2318" y="2463"/>
                </a:lnTo>
                <a:lnTo>
                  <a:pt x="2316" y="2467"/>
                </a:lnTo>
                <a:lnTo>
                  <a:pt x="2314" y="2467"/>
                </a:lnTo>
                <a:lnTo>
                  <a:pt x="2310" y="2463"/>
                </a:lnTo>
                <a:lnTo>
                  <a:pt x="2308" y="2465"/>
                </a:lnTo>
                <a:lnTo>
                  <a:pt x="2308" y="2467"/>
                </a:lnTo>
                <a:lnTo>
                  <a:pt x="2304" y="2469"/>
                </a:lnTo>
                <a:lnTo>
                  <a:pt x="2306" y="2469"/>
                </a:lnTo>
                <a:lnTo>
                  <a:pt x="2306" y="2471"/>
                </a:lnTo>
                <a:lnTo>
                  <a:pt x="2308" y="2473"/>
                </a:lnTo>
                <a:lnTo>
                  <a:pt x="2312" y="2477"/>
                </a:lnTo>
                <a:lnTo>
                  <a:pt x="2312" y="2479"/>
                </a:lnTo>
                <a:lnTo>
                  <a:pt x="2316" y="2482"/>
                </a:lnTo>
                <a:lnTo>
                  <a:pt x="2316" y="2484"/>
                </a:lnTo>
                <a:lnTo>
                  <a:pt x="2318" y="2484"/>
                </a:lnTo>
                <a:lnTo>
                  <a:pt x="2320" y="2482"/>
                </a:lnTo>
                <a:lnTo>
                  <a:pt x="2322" y="2480"/>
                </a:lnTo>
                <a:lnTo>
                  <a:pt x="2329" y="2492"/>
                </a:lnTo>
                <a:lnTo>
                  <a:pt x="2337" y="2486"/>
                </a:lnTo>
                <a:lnTo>
                  <a:pt x="2341" y="2492"/>
                </a:lnTo>
                <a:lnTo>
                  <a:pt x="2345" y="2488"/>
                </a:lnTo>
                <a:lnTo>
                  <a:pt x="2349" y="2492"/>
                </a:lnTo>
                <a:lnTo>
                  <a:pt x="2350" y="2492"/>
                </a:lnTo>
                <a:lnTo>
                  <a:pt x="2352" y="2494"/>
                </a:lnTo>
                <a:lnTo>
                  <a:pt x="2358" y="2504"/>
                </a:lnTo>
                <a:lnTo>
                  <a:pt x="2358" y="2505"/>
                </a:lnTo>
                <a:lnTo>
                  <a:pt x="2360" y="2507"/>
                </a:lnTo>
                <a:lnTo>
                  <a:pt x="2358" y="2509"/>
                </a:lnTo>
                <a:lnTo>
                  <a:pt x="2356" y="2511"/>
                </a:lnTo>
                <a:lnTo>
                  <a:pt x="2354" y="2511"/>
                </a:lnTo>
                <a:lnTo>
                  <a:pt x="2352" y="2513"/>
                </a:lnTo>
                <a:lnTo>
                  <a:pt x="2354" y="2515"/>
                </a:lnTo>
                <a:lnTo>
                  <a:pt x="2358" y="2519"/>
                </a:lnTo>
                <a:lnTo>
                  <a:pt x="2350" y="2525"/>
                </a:lnTo>
                <a:lnTo>
                  <a:pt x="2350" y="2527"/>
                </a:lnTo>
                <a:lnTo>
                  <a:pt x="2354" y="2530"/>
                </a:lnTo>
                <a:lnTo>
                  <a:pt x="2356" y="2532"/>
                </a:lnTo>
                <a:lnTo>
                  <a:pt x="2364" y="2542"/>
                </a:lnTo>
                <a:lnTo>
                  <a:pt x="2368" y="2548"/>
                </a:lnTo>
                <a:lnTo>
                  <a:pt x="2372" y="2553"/>
                </a:lnTo>
                <a:lnTo>
                  <a:pt x="2379" y="2561"/>
                </a:lnTo>
                <a:lnTo>
                  <a:pt x="2381" y="2565"/>
                </a:lnTo>
                <a:lnTo>
                  <a:pt x="2383" y="2567"/>
                </a:lnTo>
                <a:lnTo>
                  <a:pt x="2387" y="2571"/>
                </a:lnTo>
                <a:lnTo>
                  <a:pt x="2389" y="2573"/>
                </a:lnTo>
                <a:lnTo>
                  <a:pt x="2398" y="2586"/>
                </a:lnTo>
                <a:lnTo>
                  <a:pt x="2400" y="2588"/>
                </a:lnTo>
                <a:lnTo>
                  <a:pt x="2404" y="2592"/>
                </a:lnTo>
                <a:lnTo>
                  <a:pt x="2416" y="2607"/>
                </a:lnTo>
                <a:lnTo>
                  <a:pt x="2423" y="2617"/>
                </a:lnTo>
                <a:lnTo>
                  <a:pt x="2427" y="2623"/>
                </a:lnTo>
                <a:lnTo>
                  <a:pt x="2431" y="2626"/>
                </a:lnTo>
                <a:lnTo>
                  <a:pt x="2435" y="2632"/>
                </a:lnTo>
                <a:lnTo>
                  <a:pt x="2439" y="2630"/>
                </a:lnTo>
                <a:lnTo>
                  <a:pt x="2460" y="2615"/>
                </a:lnTo>
                <a:lnTo>
                  <a:pt x="2475" y="2601"/>
                </a:lnTo>
                <a:lnTo>
                  <a:pt x="2479" y="2598"/>
                </a:lnTo>
                <a:lnTo>
                  <a:pt x="2481" y="2598"/>
                </a:lnTo>
                <a:lnTo>
                  <a:pt x="2483" y="2596"/>
                </a:lnTo>
                <a:lnTo>
                  <a:pt x="2485" y="2594"/>
                </a:lnTo>
                <a:lnTo>
                  <a:pt x="2498" y="2582"/>
                </a:lnTo>
                <a:lnTo>
                  <a:pt x="2521" y="2565"/>
                </a:lnTo>
                <a:lnTo>
                  <a:pt x="2523" y="2565"/>
                </a:lnTo>
                <a:lnTo>
                  <a:pt x="2525" y="2561"/>
                </a:lnTo>
                <a:lnTo>
                  <a:pt x="2539" y="2553"/>
                </a:lnTo>
                <a:lnTo>
                  <a:pt x="2548" y="2565"/>
                </a:lnTo>
                <a:lnTo>
                  <a:pt x="2577" y="2601"/>
                </a:lnTo>
                <a:lnTo>
                  <a:pt x="2573" y="2605"/>
                </a:lnTo>
                <a:lnTo>
                  <a:pt x="2575" y="2605"/>
                </a:lnTo>
                <a:lnTo>
                  <a:pt x="2575" y="2607"/>
                </a:lnTo>
                <a:lnTo>
                  <a:pt x="2573" y="2609"/>
                </a:lnTo>
                <a:lnTo>
                  <a:pt x="2569" y="2611"/>
                </a:lnTo>
                <a:lnTo>
                  <a:pt x="2567" y="2613"/>
                </a:lnTo>
                <a:lnTo>
                  <a:pt x="2567" y="2615"/>
                </a:lnTo>
                <a:lnTo>
                  <a:pt x="2565" y="2615"/>
                </a:lnTo>
                <a:lnTo>
                  <a:pt x="2565" y="2617"/>
                </a:lnTo>
                <a:lnTo>
                  <a:pt x="2558" y="2621"/>
                </a:lnTo>
                <a:lnTo>
                  <a:pt x="2558" y="2623"/>
                </a:lnTo>
                <a:lnTo>
                  <a:pt x="2579" y="2638"/>
                </a:lnTo>
                <a:lnTo>
                  <a:pt x="2583" y="2640"/>
                </a:lnTo>
                <a:lnTo>
                  <a:pt x="2587" y="2640"/>
                </a:lnTo>
                <a:lnTo>
                  <a:pt x="2587" y="2642"/>
                </a:lnTo>
                <a:lnTo>
                  <a:pt x="2589" y="2642"/>
                </a:lnTo>
                <a:lnTo>
                  <a:pt x="2590" y="2642"/>
                </a:lnTo>
                <a:lnTo>
                  <a:pt x="2592" y="2642"/>
                </a:lnTo>
                <a:lnTo>
                  <a:pt x="2594" y="2642"/>
                </a:lnTo>
                <a:lnTo>
                  <a:pt x="2596" y="2642"/>
                </a:lnTo>
                <a:lnTo>
                  <a:pt x="2606" y="2644"/>
                </a:lnTo>
                <a:lnTo>
                  <a:pt x="2604" y="2646"/>
                </a:lnTo>
                <a:lnTo>
                  <a:pt x="2600" y="2649"/>
                </a:lnTo>
                <a:lnTo>
                  <a:pt x="2598" y="2649"/>
                </a:lnTo>
                <a:lnTo>
                  <a:pt x="2596" y="2651"/>
                </a:lnTo>
                <a:lnTo>
                  <a:pt x="2594" y="2653"/>
                </a:lnTo>
                <a:lnTo>
                  <a:pt x="2592" y="2655"/>
                </a:lnTo>
                <a:lnTo>
                  <a:pt x="2594" y="2655"/>
                </a:lnTo>
                <a:lnTo>
                  <a:pt x="2594" y="2657"/>
                </a:lnTo>
                <a:lnTo>
                  <a:pt x="2592" y="2657"/>
                </a:lnTo>
                <a:lnTo>
                  <a:pt x="2592" y="2659"/>
                </a:lnTo>
                <a:lnTo>
                  <a:pt x="2589" y="2661"/>
                </a:lnTo>
                <a:lnTo>
                  <a:pt x="2589" y="2663"/>
                </a:lnTo>
                <a:lnTo>
                  <a:pt x="2604" y="2676"/>
                </a:lnTo>
                <a:lnTo>
                  <a:pt x="2612" y="2684"/>
                </a:lnTo>
                <a:lnTo>
                  <a:pt x="2608" y="2686"/>
                </a:lnTo>
                <a:lnTo>
                  <a:pt x="2604" y="2688"/>
                </a:lnTo>
                <a:lnTo>
                  <a:pt x="2604" y="2690"/>
                </a:lnTo>
                <a:lnTo>
                  <a:pt x="2600" y="2692"/>
                </a:lnTo>
                <a:lnTo>
                  <a:pt x="2592" y="2699"/>
                </a:lnTo>
                <a:lnTo>
                  <a:pt x="2585" y="2705"/>
                </a:lnTo>
                <a:lnTo>
                  <a:pt x="2573" y="2715"/>
                </a:lnTo>
                <a:lnTo>
                  <a:pt x="2565" y="2722"/>
                </a:lnTo>
                <a:lnTo>
                  <a:pt x="2564" y="2722"/>
                </a:lnTo>
                <a:lnTo>
                  <a:pt x="2550" y="2734"/>
                </a:lnTo>
                <a:lnTo>
                  <a:pt x="2548" y="2736"/>
                </a:lnTo>
                <a:lnTo>
                  <a:pt x="2539" y="2745"/>
                </a:lnTo>
                <a:lnTo>
                  <a:pt x="2537" y="2745"/>
                </a:lnTo>
                <a:lnTo>
                  <a:pt x="2529" y="2751"/>
                </a:lnTo>
                <a:lnTo>
                  <a:pt x="2527" y="2753"/>
                </a:lnTo>
                <a:lnTo>
                  <a:pt x="2525" y="2753"/>
                </a:lnTo>
                <a:lnTo>
                  <a:pt x="2519" y="2745"/>
                </a:lnTo>
                <a:lnTo>
                  <a:pt x="2514" y="2738"/>
                </a:lnTo>
                <a:lnTo>
                  <a:pt x="2512" y="2734"/>
                </a:lnTo>
                <a:lnTo>
                  <a:pt x="2508" y="2730"/>
                </a:lnTo>
                <a:lnTo>
                  <a:pt x="2510" y="2730"/>
                </a:lnTo>
                <a:lnTo>
                  <a:pt x="2512" y="2728"/>
                </a:lnTo>
                <a:lnTo>
                  <a:pt x="2521" y="2720"/>
                </a:lnTo>
                <a:lnTo>
                  <a:pt x="2523" y="2719"/>
                </a:lnTo>
                <a:lnTo>
                  <a:pt x="2523" y="2717"/>
                </a:lnTo>
                <a:lnTo>
                  <a:pt x="2525" y="2717"/>
                </a:lnTo>
                <a:lnTo>
                  <a:pt x="2527" y="2715"/>
                </a:lnTo>
                <a:lnTo>
                  <a:pt x="2529" y="2713"/>
                </a:lnTo>
                <a:lnTo>
                  <a:pt x="2535" y="2707"/>
                </a:lnTo>
                <a:lnTo>
                  <a:pt x="2539" y="2703"/>
                </a:lnTo>
                <a:lnTo>
                  <a:pt x="2542" y="2701"/>
                </a:lnTo>
                <a:lnTo>
                  <a:pt x="2546" y="2699"/>
                </a:lnTo>
                <a:lnTo>
                  <a:pt x="2548" y="2695"/>
                </a:lnTo>
                <a:lnTo>
                  <a:pt x="2556" y="2690"/>
                </a:lnTo>
                <a:lnTo>
                  <a:pt x="2564" y="2684"/>
                </a:lnTo>
                <a:lnTo>
                  <a:pt x="2564" y="2682"/>
                </a:lnTo>
                <a:lnTo>
                  <a:pt x="2560" y="2678"/>
                </a:lnTo>
                <a:lnTo>
                  <a:pt x="2560" y="2676"/>
                </a:lnTo>
                <a:lnTo>
                  <a:pt x="2558" y="2674"/>
                </a:lnTo>
                <a:lnTo>
                  <a:pt x="2556" y="2671"/>
                </a:lnTo>
                <a:lnTo>
                  <a:pt x="2554" y="2671"/>
                </a:lnTo>
                <a:lnTo>
                  <a:pt x="2554" y="2669"/>
                </a:lnTo>
                <a:lnTo>
                  <a:pt x="2552" y="2669"/>
                </a:lnTo>
                <a:lnTo>
                  <a:pt x="2548" y="2663"/>
                </a:lnTo>
                <a:lnTo>
                  <a:pt x="2544" y="2659"/>
                </a:lnTo>
                <a:lnTo>
                  <a:pt x="2542" y="2657"/>
                </a:lnTo>
                <a:lnTo>
                  <a:pt x="2542" y="2653"/>
                </a:lnTo>
                <a:lnTo>
                  <a:pt x="2541" y="2653"/>
                </a:lnTo>
                <a:lnTo>
                  <a:pt x="2541" y="2651"/>
                </a:lnTo>
                <a:lnTo>
                  <a:pt x="2539" y="2651"/>
                </a:lnTo>
                <a:lnTo>
                  <a:pt x="2537" y="2649"/>
                </a:lnTo>
                <a:lnTo>
                  <a:pt x="2533" y="2642"/>
                </a:lnTo>
                <a:lnTo>
                  <a:pt x="2529" y="2644"/>
                </a:lnTo>
                <a:lnTo>
                  <a:pt x="2527" y="2646"/>
                </a:lnTo>
                <a:lnTo>
                  <a:pt x="2525" y="2647"/>
                </a:lnTo>
                <a:lnTo>
                  <a:pt x="2521" y="2651"/>
                </a:lnTo>
                <a:lnTo>
                  <a:pt x="2500" y="2669"/>
                </a:lnTo>
                <a:lnTo>
                  <a:pt x="2477" y="2686"/>
                </a:lnTo>
                <a:lnTo>
                  <a:pt x="2475" y="2688"/>
                </a:lnTo>
                <a:lnTo>
                  <a:pt x="2473" y="2688"/>
                </a:lnTo>
                <a:lnTo>
                  <a:pt x="2475" y="2688"/>
                </a:lnTo>
                <a:lnTo>
                  <a:pt x="2479" y="2695"/>
                </a:lnTo>
                <a:lnTo>
                  <a:pt x="2481" y="2697"/>
                </a:lnTo>
                <a:lnTo>
                  <a:pt x="2479" y="2699"/>
                </a:lnTo>
                <a:lnTo>
                  <a:pt x="2479" y="2701"/>
                </a:lnTo>
                <a:lnTo>
                  <a:pt x="2477" y="2701"/>
                </a:lnTo>
                <a:lnTo>
                  <a:pt x="2475" y="2701"/>
                </a:lnTo>
                <a:lnTo>
                  <a:pt x="2475" y="2703"/>
                </a:lnTo>
                <a:lnTo>
                  <a:pt x="2473" y="2705"/>
                </a:lnTo>
                <a:lnTo>
                  <a:pt x="2471" y="2705"/>
                </a:lnTo>
                <a:lnTo>
                  <a:pt x="2471" y="2707"/>
                </a:lnTo>
                <a:lnTo>
                  <a:pt x="2469" y="2707"/>
                </a:lnTo>
                <a:lnTo>
                  <a:pt x="2468" y="2709"/>
                </a:lnTo>
                <a:lnTo>
                  <a:pt x="2466" y="2711"/>
                </a:lnTo>
                <a:lnTo>
                  <a:pt x="2464" y="2711"/>
                </a:lnTo>
                <a:lnTo>
                  <a:pt x="2464" y="2713"/>
                </a:lnTo>
                <a:lnTo>
                  <a:pt x="2462" y="2713"/>
                </a:lnTo>
                <a:lnTo>
                  <a:pt x="2462" y="2715"/>
                </a:lnTo>
                <a:lnTo>
                  <a:pt x="2460" y="2715"/>
                </a:lnTo>
                <a:lnTo>
                  <a:pt x="2460" y="2717"/>
                </a:lnTo>
                <a:lnTo>
                  <a:pt x="2458" y="2717"/>
                </a:lnTo>
                <a:lnTo>
                  <a:pt x="2456" y="2717"/>
                </a:lnTo>
                <a:lnTo>
                  <a:pt x="2456" y="2719"/>
                </a:lnTo>
                <a:lnTo>
                  <a:pt x="2454" y="2719"/>
                </a:lnTo>
                <a:lnTo>
                  <a:pt x="2454" y="2720"/>
                </a:lnTo>
                <a:lnTo>
                  <a:pt x="2452" y="2720"/>
                </a:lnTo>
                <a:lnTo>
                  <a:pt x="2450" y="2722"/>
                </a:lnTo>
                <a:lnTo>
                  <a:pt x="2448" y="2724"/>
                </a:lnTo>
                <a:lnTo>
                  <a:pt x="2446" y="2726"/>
                </a:lnTo>
                <a:lnTo>
                  <a:pt x="2445" y="2726"/>
                </a:lnTo>
                <a:lnTo>
                  <a:pt x="2445" y="2728"/>
                </a:lnTo>
                <a:lnTo>
                  <a:pt x="2443" y="2728"/>
                </a:lnTo>
                <a:lnTo>
                  <a:pt x="2443" y="2730"/>
                </a:lnTo>
                <a:lnTo>
                  <a:pt x="2441" y="2728"/>
                </a:lnTo>
                <a:lnTo>
                  <a:pt x="2437" y="2722"/>
                </a:lnTo>
                <a:lnTo>
                  <a:pt x="2435" y="2720"/>
                </a:lnTo>
                <a:lnTo>
                  <a:pt x="2433" y="2719"/>
                </a:lnTo>
                <a:lnTo>
                  <a:pt x="2423" y="2707"/>
                </a:lnTo>
                <a:lnTo>
                  <a:pt x="2425" y="2707"/>
                </a:lnTo>
                <a:lnTo>
                  <a:pt x="2431" y="2701"/>
                </a:lnTo>
                <a:lnTo>
                  <a:pt x="2439" y="2695"/>
                </a:lnTo>
                <a:lnTo>
                  <a:pt x="2445" y="2692"/>
                </a:lnTo>
                <a:lnTo>
                  <a:pt x="2445" y="2690"/>
                </a:lnTo>
                <a:lnTo>
                  <a:pt x="2446" y="2690"/>
                </a:lnTo>
                <a:lnTo>
                  <a:pt x="2464" y="2676"/>
                </a:lnTo>
                <a:lnTo>
                  <a:pt x="2460" y="2669"/>
                </a:lnTo>
                <a:lnTo>
                  <a:pt x="2454" y="2665"/>
                </a:lnTo>
                <a:lnTo>
                  <a:pt x="2446" y="2653"/>
                </a:lnTo>
                <a:lnTo>
                  <a:pt x="2443" y="2655"/>
                </a:lnTo>
                <a:lnTo>
                  <a:pt x="2441" y="2657"/>
                </a:lnTo>
                <a:lnTo>
                  <a:pt x="2437" y="2651"/>
                </a:lnTo>
                <a:lnTo>
                  <a:pt x="2435" y="2649"/>
                </a:lnTo>
                <a:lnTo>
                  <a:pt x="2433" y="2647"/>
                </a:lnTo>
                <a:lnTo>
                  <a:pt x="2431" y="2651"/>
                </a:lnTo>
                <a:lnTo>
                  <a:pt x="2421" y="2659"/>
                </a:lnTo>
                <a:lnTo>
                  <a:pt x="2420" y="2657"/>
                </a:lnTo>
                <a:lnTo>
                  <a:pt x="2420" y="2655"/>
                </a:lnTo>
                <a:lnTo>
                  <a:pt x="2418" y="2653"/>
                </a:lnTo>
                <a:lnTo>
                  <a:pt x="2418" y="2651"/>
                </a:lnTo>
                <a:lnTo>
                  <a:pt x="2416" y="2651"/>
                </a:lnTo>
                <a:lnTo>
                  <a:pt x="2416" y="2649"/>
                </a:lnTo>
                <a:lnTo>
                  <a:pt x="2414" y="2649"/>
                </a:lnTo>
                <a:lnTo>
                  <a:pt x="2420" y="2646"/>
                </a:lnTo>
                <a:lnTo>
                  <a:pt x="2423" y="2642"/>
                </a:lnTo>
                <a:lnTo>
                  <a:pt x="2427" y="2640"/>
                </a:lnTo>
                <a:lnTo>
                  <a:pt x="2429" y="2638"/>
                </a:lnTo>
                <a:lnTo>
                  <a:pt x="2427" y="2638"/>
                </a:lnTo>
                <a:lnTo>
                  <a:pt x="2421" y="2630"/>
                </a:lnTo>
                <a:lnTo>
                  <a:pt x="2416" y="2623"/>
                </a:lnTo>
                <a:lnTo>
                  <a:pt x="2414" y="2621"/>
                </a:lnTo>
                <a:lnTo>
                  <a:pt x="2412" y="2619"/>
                </a:lnTo>
                <a:lnTo>
                  <a:pt x="2410" y="2615"/>
                </a:lnTo>
                <a:lnTo>
                  <a:pt x="2406" y="2611"/>
                </a:lnTo>
                <a:lnTo>
                  <a:pt x="2404" y="2607"/>
                </a:lnTo>
                <a:lnTo>
                  <a:pt x="2402" y="2607"/>
                </a:lnTo>
                <a:lnTo>
                  <a:pt x="2400" y="2605"/>
                </a:lnTo>
                <a:lnTo>
                  <a:pt x="2395" y="2599"/>
                </a:lnTo>
                <a:lnTo>
                  <a:pt x="2397" y="2598"/>
                </a:lnTo>
                <a:lnTo>
                  <a:pt x="2387" y="2586"/>
                </a:lnTo>
                <a:lnTo>
                  <a:pt x="2383" y="2582"/>
                </a:lnTo>
                <a:lnTo>
                  <a:pt x="2379" y="2578"/>
                </a:lnTo>
                <a:lnTo>
                  <a:pt x="2379" y="2576"/>
                </a:lnTo>
                <a:lnTo>
                  <a:pt x="2377" y="2576"/>
                </a:lnTo>
                <a:lnTo>
                  <a:pt x="2373" y="2573"/>
                </a:lnTo>
                <a:lnTo>
                  <a:pt x="2372" y="2569"/>
                </a:lnTo>
                <a:lnTo>
                  <a:pt x="2368" y="2565"/>
                </a:lnTo>
                <a:lnTo>
                  <a:pt x="2364" y="2561"/>
                </a:lnTo>
                <a:lnTo>
                  <a:pt x="2352" y="2546"/>
                </a:lnTo>
                <a:lnTo>
                  <a:pt x="2350" y="2544"/>
                </a:lnTo>
                <a:lnTo>
                  <a:pt x="2352" y="2544"/>
                </a:lnTo>
                <a:lnTo>
                  <a:pt x="2339" y="2527"/>
                </a:lnTo>
                <a:lnTo>
                  <a:pt x="2341" y="2527"/>
                </a:lnTo>
                <a:lnTo>
                  <a:pt x="2343" y="2525"/>
                </a:lnTo>
                <a:lnTo>
                  <a:pt x="2335" y="2515"/>
                </a:lnTo>
                <a:lnTo>
                  <a:pt x="2335" y="2513"/>
                </a:lnTo>
                <a:lnTo>
                  <a:pt x="2333" y="2511"/>
                </a:lnTo>
                <a:lnTo>
                  <a:pt x="2331" y="2509"/>
                </a:lnTo>
                <a:lnTo>
                  <a:pt x="2331" y="2507"/>
                </a:lnTo>
                <a:lnTo>
                  <a:pt x="2329" y="2507"/>
                </a:lnTo>
                <a:lnTo>
                  <a:pt x="2327" y="2505"/>
                </a:lnTo>
                <a:lnTo>
                  <a:pt x="2318" y="2492"/>
                </a:lnTo>
                <a:lnTo>
                  <a:pt x="2314" y="2496"/>
                </a:lnTo>
                <a:lnTo>
                  <a:pt x="2310" y="2490"/>
                </a:lnTo>
                <a:lnTo>
                  <a:pt x="2308" y="2488"/>
                </a:lnTo>
                <a:lnTo>
                  <a:pt x="2300" y="2479"/>
                </a:lnTo>
                <a:lnTo>
                  <a:pt x="2295" y="2471"/>
                </a:lnTo>
                <a:lnTo>
                  <a:pt x="2299" y="2469"/>
                </a:lnTo>
                <a:lnTo>
                  <a:pt x="2297" y="2465"/>
                </a:lnTo>
                <a:lnTo>
                  <a:pt x="2295" y="2463"/>
                </a:lnTo>
                <a:lnTo>
                  <a:pt x="2293" y="2461"/>
                </a:lnTo>
                <a:lnTo>
                  <a:pt x="2291" y="2463"/>
                </a:lnTo>
                <a:lnTo>
                  <a:pt x="2279" y="2450"/>
                </a:lnTo>
                <a:lnTo>
                  <a:pt x="2277" y="2448"/>
                </a:lnTo>
                <a:lnTo>
                  <a:pt x="2281" y="2446"/>
                </a:lnTo>
                <a:lnTo>
                  <a:pt x="2279" y="2444"/>
                </a:lnTo>
                <a:lnTo>
                  <a:pt x="2264" y="2427"/>
                </a:lnTo>
                <a:lnTo>
                  <a:pt x="2264" y="2425"/>
                </a:lnTo>
                <a:lnTo>
                  <a:pt x="2247" y="2404"/>
                </a:lnTo>
                <a:lnTo>
                  <a:pt x="2245" y="2406"/>
                </a:lnTo>
                <a:lnTo>
                  <a:pt x="2243" y="2404"/>
                </a:lnTo>
                <a:lnTo>
                  <a:pt x="2239" y="2406"/>
                </a:lnTo>
                <a:lnTo>
                  <a:pt x="2239" y="2408"/>
                </a:lnTo>
                <a:lnTo>
                  <a:pt x="2237" y="2406"/>
                </a:lnTo>
                <a:lnTo>
                  <a:pt x="2235" y="2404"/>
                </a:lnTo>
                <a:lnTo>
                  <a:pt x="2229" y="2398"/>
                </a:lnTo>
                <a:lnTo>
                  <a:pt x="2231" y="2396"/>
                </a:lnTo>
                <a:lnTo>
                  <a:pt x="2233" y="2394"/>
                </a:lnTo>
                <a:lnTo>
                  <a:pt x="2229" y="2386"/>
                </a:lnTo>
                <a:lnTo>
                  <a:pt x="2228" y="2384"/>
                </a:lnTo>
                <a:lnTo>
                  <a:pt x="2224" y="2388"/>
                </a:lnTo>
                <a:lnTo>
                  <a:pt x="2222" y="2386"/>
                </a:lnTo>
                <a:lnTo>
                  <a:pt x="2220" y="2384"/>
                </a:lnTo>
                <a:lnTo>
                  <a:pt x="2220" y="2383"/>
                </a:lnTo>
                <a:lnTo>
                  <a:pt x="2214" y="2377"/>
                </a:lnTo>
                <a:lnTo>
                  <a:pt x="2218" y="2373"/>
                </a:lnTo>
                <a:lnTo>
                  <a:pt x="2210" y="2365"/>
                </a:lnTo>
                <a:lnTo>
                  <a:pt x="2208" y="2361"/>
                </a:lnTo>
                <a:lnTo>
                  <a:pt x="2203" y="2367"/>
                </a:lnTo>
                <a:lnTo>
                  <a:pt x="2197" y="2373"/>
                </a:lnTo>
                <a:lnTo>
                  <a:pt x="2195" y="2373"/>
                </a:lnTo>
                <a:lnTo>
                  <a:pt x="2189" y="2379"/>
                </a:lnTo>
                <a:lnTo>
                  <a:pt x="2187" y="2381"/>
                </a:lnTo>
                <a:lnTo>
                  <a:pt x="2181" y="2386"/>
                </a:lnTo>
                <a:lnTo>
                  <a:pt x="2174" y="2392"/>
                </a:lnTo>
                <a:lnTo>
                  <a:pt x="2170" y="2394"/>
                </a:lnTo>
                <a:lnTo>
                  <a:pt x="2166" y="2400"/>
                </a:lnTo>
                <a:lnTo>
                  <a:pt x="2162" y="2402"/>
                </a:lnTo>
                <a:lnTo>
                  <a:pt x="2162" y="2404"/>
                </a:lnTo>
                <a:lnTo>
                  <a:pt x="2160" y="2404"/>
                </a:lnTo>
                <a:lnTo>
                  <a:pt x="2153" y="2411"/>
                </a:lnTo>
                <a:lnTo>
                  <a:pt x="2143" y="2417"/>
                </a:lnTo>
                <a:lnTo>
                  <a:pt x="2139" y="2423"/>
                </a:lnTo>
                <a:lnTo>
                  <a:pt x="2137" y="2423"/>
                </a:lnTo>
                <a:lnTo>
                  <a:pt x="2133" y="2427"/>
                </a:lnTo>
                <a:lnTo>
                  <a:pt x="2128" y="2431"/>
                </a:lnTo>
                <a:lnTo>
                  <a:pt x="2128" y="2432"/>
                </a:lnTo>
                <a:lnTo>
                  <a:pt x="2126" y="2432"/>
                </a:lnTo>
                <a:lnTo>
                  <a:pt x="2120" y="2438"/>
                </a:lnTo>
                <a:lnTo>
                  <a:pt x="2118" y="2440"/>
                </a:lnTo>
                <a:lnTo>
                  <a:pt x="2114" y="2442"/>
                </a:lnTo>
                <a:lnTo>
                  <a:pt x="2064" y="2486"/>
                </a:lnTo>
                <a:lnTo>
                  <a:pt x="2060" y="2488"/>
                </a:lnTo>
                <a:lnTo>
                  <a:pt x="2066" y="2492"/>
                </a:lnTo>
                <a:lnTo>
                  <a:pt x="2070" y="2498"/>
                </a:lnTo>
                <a:lnTo>
                  <a:pt x="2080" y="2505"/>
                </a:lnTo>
                <a:lnTo>
                  <a:pt x="2089" y="2496"/>
                </a:lnTo>
                <a:lnTo>
                  <a:pt x="2105" y="2515"/>
                </a:lnTo>
                <a:lnTo>
                  <a:pt x="2107" y="2515"/>
                </a:lnTo>
                <a:lnTo>
                  <a:pt x="2112" y="2525"/>
                </a:lnTo>
                <a:lnTo>
                  <a:pt x="2124" y="2536"/>
                </a:lnTo>
                <a:lnTo>
                  <a:pt x="2128" y="2542"/>
                </a:lnTo>
                <a:lnTo>
                  <a:pt x="2130" y="2542"/>
                </a:lnTo>
                <a:lnTo>
                  <a:pt x="2147" y="2561"/>
                </a:lnTo>
                <a:lnTo>
                  <a:pt x="2147" y="2563"/>
                </a:lnTo>
                <a:lnTo>
                  <a:pt x="2143" y="2565"/>
                </a:lnTo>
                <a:lnTo>
                  <a:pt x="2141" y="2567"/>
                </a:lnTo>
                <a:lnTo>
                  <a:pt x="2112" y="2590"/>
                </a:lnTo>
                <a:lnTo>
                  <a:pt x="2105" y="2598"/>
                </a:lnTo>
                <a:lnTo>
                  <a:pt x="2101" y="2601"/>
                </a:lnTo>
                <a:lnTo>
                  <a:pt x="2074" y="2623"/>
                </a:lnTo>
                <a:lnTo>
                  <a:pt x="2078" y="2626"/>
                </a:lnTo>
                <a:lnTo>
                  <a:pt x="2082" y="2630"/>
                </a:lnTo>
                <a:lnTo>
                  <a:pt x="2099" y="2678"/>
                </a:lnTo>
                <a:lnTo>
                  <a:pt x="2108" y="2703"/>
                </a:lnTo>
                <a:lnTo>
                  <a:pt x="2114" y="2719"/>
                </a:lnTo>
                <a:lnTo>
                  <a:pt x="2116" y="2722"/>
                </a:lnTo>
                <a:lnTo>
                  <a:pt x="2118" y="2728"/>
                </a:lnTo>
                <a:lnTo>
                  <a:pt x="2103" y="2734"/>
                </a:lnTo>
                <a:lnTo>
                  <a:pt x="2087" y="2738"/>
                </a:lnTo>
                <a:lnTo>
                  <a:pt x="2089" y="2747"/>
                </a:lnTo>
                <a:lnTo>
                  <a:pt x="2091" y="2753"/>
                </a:lnTo>
                <a:lnTo>
                  <a:pt x="2093" y="2759"/>
                </a:lnTo>
                <a:lnTo>
                  <a:pt x="2095" y="2770"/>
                </a:lnTo>
                <a:lnTo>
                  <a:pt x="2072" y="2770"/>
                </a:lnTo>
                <a:lnTo>
                  <a:pt x="2060" y="2770"/>
                </a:lnTo>
                <a:lnTo>
                  <a:pt x="2051" y="2770"/>
                </a:lnTo>
                <a:lnTo>
                  <a:pt x="2045" y="2770"/>
                </a:lnTo>
                <a:lnTo>
                  <a:pt x="2034" y="2770"/>
                </a:lnTo>
                <a:lnTo>
                  <a:pt x="2028" y="2770"/>
                </a:lnTo>
                <a:lnTo>
                  <a:pt x="2028" y="2768"/>
                </a:lnTo>
                <a:lnTo>
                  <a:pt x="2028" y="2767"/>
                </a:lnTo>
                <a:lnTo>
                  <a:pt x="2026" y="2763"/>
                </a:lnTo>
                <a:lnTo>
                  <a:pt x="2028" y="2761"/>
                </a:lnTo>
                <a:lnTo>
                  <a:pt x="2039" y="2761"/>
                </a:lnTo>
                <a:lnTo>
                  <a:pt x="2045" y="2753"/>
                </a:lnTo>
                <a:lnTo>
                  <a:pt x="2055" y="2747"/>
                </a:lnTo>
                <a:lnTo>
                  <a:pt x="2053" y="2742"/>
                </a:lnTo>
                <a:lnTo>
                  <a:pt x="2049" y="2734"/>
                </a:lnTo>
                <a:lnTo>
                  <a:pt x="2049" y="2728"/>
                </a:lnTo>
                <a:lnTo>
                  <a:pt x="2045" y="2724"/>
                </a:lnTo>
                <a:lnTo>
                  <a:pt x="2041" y="2717"/>
                </a:lnTo>
                <a:lnTo>
                  <a:pt x="2032" y="2713"/>
                </a:lnTo>
                <a:lnTo>
                  <a:pt x="2030" y="2713"/>
                </a:lnTo>
                <a:lnTo>
                  <a:pt x="2028" y="2711"/>
                </a:lnTo>
                <a:lnTo>
                  <a:pt x="2026" y="2713"/>
                </a:lnTo>
                <a:lnTo>
                  <a:pt x="2026" y="2711"/>
                </a:lnTo>
                <a:lnTo>
                  <a:pt x="2024" y="2709"/>
                </a:lnTo>
                <a:lnTo>
                  <a:pt x="2024" y="2707"/>
                </a:lnTo>
                <a:lnTo>
                  <a:pt x="2022" y="2705"/>
                </a:lnTo>
                <a:lnTo>
                  <a:pt x="2020" y="2703"/>
                </a:lnTo>
                <a:lnTo>
                  <a:pt x="2020" y="2701"/>
                </a:lnTo>
                <a:lnTo>
                  <a:pt x="2018" y="2701"/>
                </a:lnTo>
                <a:lnTo>
                  <a:pt x="2016" y="2701"/>
                </a:lnTo>
                <a:lnTo>
                  <a:pt x="2014" y="2701"/>
                </a:lnTo>
                <a:lnTo>
                  <a:pt x="2014" y="2705"/>
                </a:lnTo>
                <a:lnTo>
                  <a:pt x="1995" y="2715"/>
                </a:lnTo>
                <a:lnTo>
                  <a:pt x="1989" y="2722"/>
                </a:lnTo>
                <a:lnTo>
                  <a:pt x="1986" y="2728"/>
                </a:lnTo>
                <a:lnTo>
                  <a:pt x="1974" y="2747"/>
                </a:lnTo>
                <a:lnTo>
                  <a:pt x="1978" y="2757"/>
                </a:lnTo>
                <a:lnTo>
                  <a:pt x="1980" y="2763"/>
                </a:lnTo>
                <a:lnTo>
                  <a:pt x="1986" y="2772"/>
                </a:lnTo>
                <a:lnTo>
                  <a:pt x="1970" y="2772"/>
                </a:lnTo>
                <a:lnTo>
                  <a:pt x="1945" y="2770"/>
                </a:lnTo>
                <a:lnTo>
                  <a:pt x="1945" y="2780"/>
                </a:lnTo>
                <a:lnTo>
                  <a:pt x="1945" y="2782"/>
                </a:lnTo>
                <a:lnTo>
                  <a:pt x="1943" y="2784"/>
                </a:lnTo>
                <a:lnTo>
                  <a:pt x="1941" y="2788"/>
                </a:lnTo>
                <a:lnTo>
                  <a:pt x="1941" y="2793"/>
                </a:lnTo>
                <a:lnTo>
                  <a:pt x="1941" y="2795"/>
                </a:lnTo>
                <a:lnTo>
                  <a:pt x="1939" y="2797"/>
                </a:lnTo>
                <a:lnTo>
                  <a:pt x="1938" y="2799"/>
                </a:lnTo>
                <a:lnTo>
                  <a:pt x="1934" y="2801"/>
                </a:lnTo>
                <a:lnTo>
                  <a:pt x="1932" y="2801"/>
                </a:lnTo>
                <a:lnTo>
                  <a:pt x="1928" y="2803"/>
                </a:lnTo>
                <a:lnTo>
                  <a:pt x="1926" y="2805"/>
                </a:lnTo>
                <a:lnTo>
                  <a:pt x="1926" y="2809"/>
                </a:lnTo>
                <a:lnTo>
                  <a:pt x="1922" y="2811"/>
                </a:lnTo>
                <a:lnTo>
                  <a:pt x="1920" y="2813"/>
                </a:lnTo>
                <a:lnTo>
                  <a:pt x="1918" y="2813"/>
                </a:lnTo>
                <a:lnTo>
                  <a:pt x="1916" y="2813"/>
                </a:lnTo>
                <a:lnTo>
                  <a:pt x="1915" y="2815"/>
                </a:lnTo>
                <a:lnTo>
                  <a:pt x="1913" y="2815"/>
                </a:lnTo>
                <a:lnTo>
                  <a:pt x="1911" y="2816"/>
                </a:lnTo>
                <a:lnTo>
                  <a:pt x="1909" y="2816"/>
                </a:lnTo>
                <a:lnTo>
                  <a:pt x="1907" y="2815"/>
                </a:lnTo>
                <a:lnTo>
                  <a:pt x="1907" y="2813"/>
                </a:lnTo>
                <a:lnTo>
                  <a:pt x="1905" y="2813"/>
                </a:lnTo>
                <a:lnTo>
                  <a:pt x="1901" y="2813"/>
                </a:lnTo>
                <a:lnTo>
                  <a:pt x="1899" y="2811"/>
                </a:lnTo>
                <a:lnTo>
                  <a:pt x="1897" y="2809"/>
                </a:lnTo>
                <a:lnTo>
                  <a:pt x="1895" y="2809"/>
                </a:lnTo>
                <a:lnTo>
                  <a:pt x="1893" y="2809"/>
                </a:lnTo>
                <a:lnTo>
                  <a:pt x="1891" y="2809"/>
                </a:lnTo>
                <a:lnTo>
                  <a:pt x="1890" y="2809"/>
                </a:lnTo>
                <a:lnTo>
                  <a:pt x="1888" y="2809"/>
                </a:lnTo>
                <a:lnTo>
                  <a:pt x="1886" y="2809"/>
                </a:lnTo>
                <a:lnTo>
                  <a:pt x="1884" y="2809"/>
                </a:lnTo>
                <a:lnTo>
                  <a:pt x="1882" y="2809"/>
                </a:lnTo>
                <a:lnTo>
                  <a:pt x="1880" y="2809"/>
                </a:lnTo>
                <a:lnTo>
                  <a:pt x="1878" y="2809"/>
                </a:lnTo>
                <a:lnTo>
                  <a:pt x="1876" y="2809"/>
                </a:lnTo>
                <a:lnTo>
                  <a:pt x="1874" y="2809"/>
                </a:lnTo>
                <a:lnTo>
                  <a:pt x="1872" y="2809"/>
                </a:lnTo>
                <a:lnTo>
                  <a:pt x="1870" y="2809"/>
                </a:lnTo>
                <a:lnTo>
                  <a:pt x="1868" y="2809"/>
                </a:lnTo>
                <a:lnTo>
                  <a:pt x="1867" y="2809"/>
                </a:lnTo>
                <a:lnTo>
                  <a:pt x="1865" y="2811"/>
                </a:lnTo>
                <a:lnTo>
                  <a:pt x="1863" y="2811"/>
                </a:lnTo>
                <a:lnTo>
                  <a:pt x="1863" y="2813"/>
                </a:lnTo>
                <a:lnTo>
                  <a:pt x="1861" y="2813"/>
                </a:lnTo>
                <a:lnTo>
                  <a:pt x="1859" y="2811"/>
                </a:lnTo>
                <a:lnTo>
                  <a:pt x="1857" y="2811"/>
                </a:lnTo>
                <a:lnTo>
                  <a:pt x="1855" y="2811"/>
                </a:lnTo>
                <a:lnTo>
                  <a:pt x="1853" y="2811"/>
                </a:lnTo>
                <a:lnTo>
                  <a:pt x="1853" y="2813"/>
                </a:lnTo>
                <a:lnTo>
                  <a:pt x="1851" y="2813"/>
                </a:lnTo>
                <a:lnTo>
                  <a:pt x="1849" y="2815"/>
                </a:lnTo>
                <a:lnTo>
                  <a:pt x="1851" y="2815"/>
                </a:lnTo>
                <a:lnTo>
                  <a:pt x="1926" y="2886"/>
                </a:lnTo>
                <a:lnTo>
                  <a:pt x="1916" y="2893"/>
                </a:lnTo>
                <a:lnTo>
                  <a:pt x="1913" y="2895"/>
                </a:lnTo>
                <a:lnTo>
                  <a:pt x="1909" y="2899"/>
                </a:lnTo>
                <a:lnTo>
                  <a:pt x="1905" y="2903"/>
                </a:lnTo>
                <a:lnTo>
                  <a:pt x="1909" y="2909"/>
                </a:lnTo>
                <a:lnTo>
                  <a:pt x="1936" y="2935"/>
                </a:lnTo>
                <a:lnTo>
                  <a:pt x="1916" y="2955"/>
                </a:lnTo>
                <a:lnTo>
                  <a:pt x="1913" y="2959"/>
                </a:lnTo>
                <a:lnTo>
                  <a:pt x="1911" y="2960"/>
                </a:lnTo>
                <a:lnTo>
                  <a:pt x="1907" y="2964"/>
                </a:lnTo>
                <a:lnTo>
                  <a:pt x="1905" y="2966"/>
                </a:lnTo>
                <a:lnTo>
                  <a:pt x="1901" y="2970"/>
                </a:lnTo>
                <a:lnTo>
                  <a:pt x="1899" y="2972"/>
                </a:lnTo>
                <a:lnTo>
                  <a:pt x="1893" y="2978"/>
                </a:lnTo>
                <a:lnTo>
                  <a:pt x="1882" y="2991"/>
                </a:lnTo>
                <a:lnTo>
                  <a:pt x="1842" y="3033"/>
                </a:lnTo>
                <a:lnTo>
                  <a:pt x="1807" y="3010"/>
                </a:lnTo>
                <a:lnTo>
                  <a:pt x="1774" y="2989"/>
                </a:lnTo>
                <a:lnTo>
                  <a:pt x="1767" y="2985"/>
                </a:lnTo>
                <a:lnTo>
                  <a:pt x="1721" y="2955"/>
                </a:lnTo>
                <a:lnTo>
                  <a:pt x="1717" y="2953"/>
                </a:lnTo>
                <a:lnTo>
                  <a:pt x="1699" y="2941"/>
                </a:lnTo>
                <a:lnTo>
                  <a:pt x="1696" y="2939"/>
                </a:lnTo>
                <a:lnTo>
                  <a:pt x="1694" y="2937"/>
                </a:lnTo>
                <a:lnTo>
                  <a:pt x="1692" y="2935"/>
                </a:lnTo>
                <a:lnTo>
                  <a:pt x="1680" y="2930"/>
                </a:lnTo>
                <a:lnTo>
                  <a:pt x="1676" y="2926"/>
                </a:lnTo>
                <a:lnTo>
                  <a:pt x="1673" y="2924"/>
                </a:lnTo>
                <a:lnTo>
                  <a:pt x="1671" y="2922"/>
                </a:lnTo>
                <a:lnTo>
                  <a:pt x="1665" y="2920"/>
                </a:lnTo>
                <a:lnTo>
                  <a:pt x="1665" y="2918"/>
                </a:lnTo>
                <a:lnTo>
                  <a:pt x="1651" y="2911"/>
                </a:lnTo>
                <a:lnTo>
                  <a:pt x="1669" y="2891"/>
                </a:lnTo>
                <a:lnTo>
                  <a:pt x="1705" y="2851"/>
                </a:lnTo>
                <a:lnTo>
                  <a:pt x="1707" y="2849"/>
                </a:lnTo>
                <a:lnTo>
                  <a:pt x="1711" y="2843"/>
                </a:lnTo>
                <a:lnTo>
                  <a:pt x="1715" y="2849"/>
                </a:lnTo>
                <a:lnTo>
                  <a:pt x="1732" y="2838"/>
                </a:lnTo>
                <a:lnTo>
                  <a:pt x="1738" y="2834"/>
                </a:lnTo>
                <a:lnTo>
                  <a:pt x="1740" y="2834"/>
                </a:lnTo>
                <a:lnTo>
                  <a:pt x="1744" y="2832"/>
                </a:lnTo>
                <a:lnTo>
                  <a:pt x="1794" y="2799"/>
                </a:lnTo>
                <a:lnTo>
                  <a:pt x="1786" y="2791"/>
                </a:lnTo>
                <a:lnTo>
                  <a:pt x="1784" y="2788"/>
                </a:lnTo>
                <a:lnTo>
                  <a:pt x="1780" y="2786"/>
                </a:lnTo>
                <a:lnTo>
                  <a:pt x="1778" y="2786"/>
                </a:lnTo>
                <a:lnTo>
                  <a:pt x="1776" y="2788"/>
                </a:lnTo>
                <a:lnTo>
                  <a:pt x="1774" y="2788"/>
                </a:lnTo>
                <a:lnTo>
                  <a:pt x="1772" y="2788"/>
                </a:lnTo>
                <a:lnTo>
                  <a:pt x="1772" y="2790"/>
                </a:lnTo>
                <a:lnTo>
                  <a:pt x="1770" y="2790"/>
                </a:lnTo>
                <a:lnTo>
                  <a:pt x="1769" y="2790"/>
                </a:lnTo>
                <a:lnTo>
                  <a:pt x="1769" y="2788"/>
                </a:lnTo>
                <a:lnTo>
                  <a:pt x="1767" y="2788"/>
                </a:lnTo>
                <a:lnTo>
                  <a:pt x="1765" y="2788"/>
                </a:lnTo>
                <a:lnTo>
                  <a:pt x="1765" y="2782"/>
                </a:lnTo>
                <a:lnTo>
                  <a:pt x="1765" y="2774"/>
                </a:lnTo>
                <a:lnTo>
                  <a:pt x="1765" y="2768"/>
                </a:lnTo>
                <a:lnTo>
                  <a:pt x="1767" y="2715"/>
                </a:lnTo>
                <a:lnTo>
                  <a:pt x="1780" y="2717"/>
                </a:lnTo>
                <a:lnTo>
                  <a:pt x="1795" y="2719"/>
                </a:lnTo>
                <a:lnTo>
                  <a:pt x="1799" y="2720"/>
                </a:lnTo>
                <a:lnTo>
                  <a:pt x="1801" y="2720"/>
                </a:lnTo>
                <a:lnTo>
                  <a:pt x="1805" y="2715"/>
                </a:lnTo>
                <a:lnTo>
                  <a:pt x="1805" y="2713"/>
                </a:lnTo>
                <a:lnTo>
                  <a:pt x="1842" y="2665"/>
                </a:lnTo>
                <a:lnTo>
                  <a:pt x="1853" y="2649"/>
                </a:lnTo>
                <a:lnTo>
                  <a:pt x="1863" y="2636"/>
                </a:lnTo>
                <a:lnTo>
                  <a:pt x="1865" y="2636"/>
                </a:lnTo>
                <a:lnTo>
                  <a:pt x="1872" y="2646"/>
                </a:lnTo>
                <a:lnTo>
                  <a:pt x="1874" y="2647"/>
                </a:lnTo>
                <a:lnTo>
                  <a:pt x="1882" y="2659"/>
                </a:lnTo>
                <a:lnTo>
                  <a:pt x="1884" y="2661"/>
                </a:lnTo>
                <a:lnTo>
                  <a:pt x="1886" y="2661"/>
                </a:lnTo>
                <a:lnTo>
                  <a:pt x="1891" y="2665"/>
                </a:lnTo>
                <a:lnTo>
                  <a:pt x="1911" y="2671"/>
                </a:lnTo>
                <a:lnTo>
                  <a:pt x="1920" y="2674"/>
                </a:lnTo>
                <a:lnTo>
                  <a:pt x="1924" y="2674"/>
                </a:lnTo>
                <a:lnTo>
                  <a:pt x="1926" y="2674"/>
                </a:lnTo>
                <a:lnTo>
                  <a:pt x="1947" y="2684"/>
                </a:lnTo>
                <a:lnTo>
                  <a:pt x="1951" y="2686"/>
                </a:lnTo>
                <a:lnTo>
                  <a:pt x="1955" y="2686"/>
                </a:lnTo>
                <a:lnTo>
                  <a:pt x="1957" y="2686"/>
                </a:lnTo>
                <a:lnTo>
                  <a:pt x="1964" y="2686"/>
                </a:lnTo>
                <a:lnTo>
                  <a:pt x="1970" y="2678"/>
                </a:lnTo>
                <a:lnTo>
                  <a:pt x="1974" y="2667"/>
                </a:lnTo>
                <a:lnTo>
                  <a:pt x="1974" y="2665"/>
                </a:lnTo>
                <a:lnTo>
                  <a:pt x="1974" y="2657"/>
                </a:lnTo>
                <a:lnTo>
                  <a:pt x="1974" y="2655"/>
                </a:lnTo>
                <a:lnTo>
                  <a:pt x="1976" y="2644"/>
                </a:lnTo>
                <a:lnTo>
                  <a:pt x="1974" y="2632"/>
                </a:lnTo>
                <a:lnTo>
                  <a:pt x="1972" y="2624"/>
                </a:lnTo>
                <a:lnTo>
                  <a:pt x="1970" y="2621"/>
                </a:lnTo>
                <a:lnTo>
                  <a:pt x="1970" y="2619"/>
                </a:lnTo>
                <a:lnTo>
                  <a:pt x="1970" y="2617"/>
                </a:lnTo>
                <a:lnTo>
                  <a:pt x="1968" y="2617"/>
                </a:lnTo>
                <a:lnTo>
                  <a:pt x="1968" y="2615"/>
                </a:lnTo>
                <a:lnTo>
                  <a:pt x="1966" y="2613"/>
                </a:lnTo>
                <a:lnTo>
                  <a:pt x="1964" y="2611"/>
                </a:lnTo>
                <a:lnTo>
                  <a:pt x="1964" y="2609"/>
                </a:lnTo>
                <a:lnTo>
                  <a:pt x="1963" y="2609"/>
                </a:lnTo>
                <a:lnTo>
                  <a:pt x="1963" y="2607"/>
                </a:lnTo>
                <a:lnTo>
                  <a:pt x="1963" y="2605"/>
                </a:lnTo>
                <a:lnTo>
                  <a:pt x="1961" y="2605"/>
                </a:lnTo>
                <a:lnTo>
                  <a:pt x="1961" y="2603"/>
                </a:lnTo>
                <a:lnTo>
                  <a:pt x="1961" y="2601"/>
                </a:lnTo>
                <a:lnTo>
                  <a:pt x="1961" y="2599"/>
                </a:lnTo>
                <a:lnTo>
                  <a:pt x="1961" y="2598"/>
                </a:lnTo>
                <a:lnTo>
                  <a:pt x="1959" y="2596"/>
                </a:lnTo>
                <a:lnTo>
                  <a:pt x="1959" y="2594"/>
                </a:lnTo>
                <a:lnTo>
                  <a:pt x="1959" y="2592"/>
                </a:lnTo>
                <a:lnTo>
                  <a:pt x="1959" y="2590"/>
                </a:lnTo>
                <a:lnTo>
                  <a:pt x="1959" y="2588"/>
                </a:lnTo>
                <a:lnTo>
                  <a:pt x="1959" y="2586"/>
                </a:lnTo>
                <a:lnTo>
                  <a:pt x="1957" y="2586"/>
                </a:lnTo>
                <a:lnTo>
                  <a:pt x="1957" y="2584"/>
                </a:lnTo>
                <a:lnTo>
                  <a:pt x="1959" y="2578"/>
                </a:lnTo>
                <a:lnTo>
                  <a:pt x="1955" y="2576"/>
                </a:lnTo>
                <a:lnTo>
                  <a:pt x="1953" y="2575"/>
                </a:lnTo>
                <a:lnTo>
                  <a:pt x="1949" y="2569"/>
                </a:lnTo>
                <a:lnTo>
                  <a:pt x="1947" y="2567"/>
                </a:lnTo>
                <a:lnTo>
                  <a:pt x="1947" y="2563"/>
                </a:lnTo>
                <a:lnTo>
                  <a:pt x="1945" y="2559"/>
                </a:lnTo>
                <a:lnTo>
                  <a:pt x="1943" y="2561"/>
                </a:lnTo>
                <a:lnTo>
                  <a:pt x="1943" y="2563"/>
                </a:lnTo>
                <a:lnTo>
                  <a:pt x="1938" y="2567"/>
                </a:lnTo>
                <a:lnTo>
                  <a:pt x="1920" y="2550"/>
                </a:lnTo>
                <a:lnTo>
                  <a:pt x="1920" y="2548"/>
                </a:lnTo>
                <a:lnTo>
                  <a:pt x="1918" y="2546"/>
                </a:lnTo>
                <a:lnTo>
                  <a:pt x="1916" y="2544"/>
                </a:lnTo>
                <a:lnTo>
                  <a:pt x="1916" y="2542"/>
                </a:lnTo>
                <a:lnTo>
                  <a:pt x="1915" y="2540"/>
                </a:lnTo>
                <a:lnTo>
                  <a:pt x="1915" y="2538"/>
                </a:lnTo>
                <a:lnTo>
                  <a:pt x="1915" y="2536"/>
                </a:lnTo>
                <a:lnTo>
                  <a:pt x="1913" y="2536"/>
                </a:lnTo>
                <a:lnTo>
                  <a:pt x="1907" y="2538"/>
                </a:lnTo>
                <a:lnTo>
                  <a:pt x="1907" y="2540"/>
                </a:lnTo>
                <a:lnTo>
                  <a:pt x="1905" y="2548"/>
                </a:lnTo>
                <a:lnTo>
                  <a:pt x="1905" y="2550"/>
                </a:lnTo>
                <a:lnTo>
                  <a:pt x="1895" y="2550"/>
                </a:lnTo>
                <a:lnTo>
                  <a:pt x="1893" y="2550"/>
                </a:lnTo>
                <a:lnTo>
                  <a:pt x="1893" y="2548"/>
                </a:lnTo>
                <a:lnTo>
                  <a:pt x="1897" y="2542"/>
                </a:lnTo>
                <a:lnTo>
                  <a:pt x="1888" y="2540"/>
                </a:lnTo>
                <a:lnTo>
                  <a:pt x="1886" y="2538"/>
                </a:lnTo>
                <a:lnTo>
                  <a:pt x="1882" y="2538"/>
                </a:lnTo>
                <a:lnTo>
                  <a:pt x="1880" y="2538"/>
                </a:lnTo>
                <a:lnTo>
                  <a:pt x="1880" y="2536"/>
                </a:lnTo>
                <a:lnTo>
                  <a:pt x="1878" y="2536"/>
                </a:lnTo>
                <a:lnTo>
                  <a:pt x="1876" y="2534"/>
                </a:lnTo>
                <a:lnTo>
                  <a:pt x="1876" y="2530"/>
                </a:lnTo>
                <a:lnTo>
                  <a:pt x="1870" y="2527"/>
                </a:lnTo>
                <a:lnTo>
                  <a:pt x="1865" y="2523"/>
                </a:lnTo>
                <a:lnTo>
                  <a:pt x="1859" y="2519"/>
                </a:lnTo>
                <a:lnTo>
                  <a:pt x="1857" y="2517"/>
                </a:lnTo>
                <a:lnTo>
                  <a:pt x="1861" y="2515"/>
                </a:lnTo>
                <a:lnTo>
                  <a:pt x="1863" y="2513"/>
                </a:lnTo>
                <a:lnTo>
                  <a:pt x="1855" y="2509"/>
                </a:lnTo>
                <a:lnTo>
                  <a:pt x="1851" y="2509"/>
                </a:lnTo>
                <a:lnTo>
                  <a:pt x="1847" y="2507"/>
                </a:lnTo>
                <a:lnTo>
                  <a:pt x="1843" y="2502"/>
                </a:lnTo>
                <a:lnTo>
                  <a:pt x="1838" y="2502"/>
                </a:lnTo>
                <a:lnTo>
                  <a:pt x="1838" y="2504"/>
                </a:lnTo>
                <a:lnTo>
                  <a:pt x="1840" y="2504"/>
                </a:lnTo>
                <a:lnTo>
                  <a:pt x="1843" y="2511"/>
                </a:lnTo>
                <a:lnTo>
                  <a:pt x="1824" y="2505"/>
                </a:lnTo>
                <a:lnTo>
                  <a:pt x="1813" y="2509"/>
                </a:lnTo>
                <a:lnTo>
                  <a:pt x="1799" y="2511"/>
                </a:lnTo>
                <a:lnTo>
                  <a:pt x="1786" y="2525"/>
                </a:lnTo>
                <a:lnTo>
                  <a:pt x="1788" y="2527"/>
                </a:lnTo>
                <a:lnTo>
                  <a:pt x="1792" y="2523"/>
                </a:lnTo>
                <a:lnTo>
                  <a:pt x="1794" y="2519"/>
                </a:lnTo>
                <a:lnTo>
                  <a:pt x="1797" y="2519"/>
                </a:lnTo>
                <a:lnTo>
                  <a:pt x="1795" y="2525"/>
                </a:lnTo>
                <a:lnTo>
                  <a:pt x="1795" y="2528"/>
                </a:lnTo>
                <a:lnTo>
                  <a:pt x="1799" y="2534"/>
                </a:lnTo>
                <a:lnTo>
                  <a:pt x="1807" y="2534"/>
                </a:lnTo>
                <a:lnTo>
                  <a:pt x="1807" y="2532"/>
                </a:lnTo>
                <a:lnTo>
                  <a:pt x="1811" y="2530"/>
                </a:lnTo>
                <a:lnTo>
                  <a:pt x="1811" y="2534"/>
                </a:lnTo>
                <a:lnTo>
                  <a:pt x="1832" y="2542"/>
                </a:lnTo>
                <a:lnTo>
                  <a:pt x="1838" y="2544"/>
                </a:lnTo>
                <a:lnTo>
                  <a:pt x="1834" y="2544"/>
                </a:lnTo>
                <a:lnTo>
                  <a:pt x="1832" y="2544"/>
                </a:lnTo>
                <a:lnTo>
                  <a:pt x="1824" y="2544"/>
                </a:lnTo>
                <a:lnTo>
                  <a:pt x="1803" y="2544"/>
                </a:lnTo>
                <a:lnTo>
                  <a:pt x="1801" y="2544"/>
                </a:lnTo>
                <a:lnTo>
                  <a:pt x="1795" y="2544"/>
                </a:lnTo>
                <a:lnTo>
                  <a:pt x="1794" y="2544"/>
                </a:lnTo>
                <a:lnTo>
                  <a:pt x="1780" y="2542"/>
                </a:lnTo>
                <a:lnTo>
                  <a:pt x="1782" y="2557"/>
                </a:lnTo>
                <a:lnTo>
                  <a:pt x="1782" y="2563"/>
                </a:lnTo>
                <a:lnTo>
                  <a:pt x="1782" y="2571"/>
                </a:lnTo>
                <a:lnTo>
                  <a:pt x="1792" y="2567"/>
                </a:lnTo>
                <a:lnTo>
                  <a:pt x="1782" y="2578"/>
                </a:lnTo>
                <a:lnTo>
                  <a:pt x="1767" y="2596"/>
                </a:lnTo>
                <a:lnTo>
                  <a:pt x="1763" y="2599"/>
                </a:lnTo>
                <a:lnTo>
                  <a:pt x="1761" y="2599"/>
                </a:lnTo>
                <a:lnTo>
                  <a:pt x="1755" y="2601"/>
                </a:lnTo>
                <a:lnTo>
                  <a:pt x="1753" y="2601"/>
                </a:lnTo>
                <a:lnTo>
                  <a:pt x="1732" y="2601"/>
                </a:lnTo>
                <a:lnTo>
                  <a:pt x="1711" y="2601"/>
                </a:lnTo>
                <a:lnTo>
                  <a:pt x="1709" y="2601"/>
                </a:lnTo>
                <a:lnTo>
                  <a:pt x="1705" y="2601"/>
                </a:lnTo>
                <a:lnTo>
                  <a:pt x="1701" y="2601"/>
                </a:lnTo>
                <a:lnTo>
                  <a:pt x="1699" y="2601"/>
                </a:lnTo>
                <a:lnTo>
                  <a:pt x="1694" y="2601"/>
                </a:lnTo>
                <a:lnTo>
                  <a:pt x="1688" y="2601"/>
                </a:lnTo>
                <a:lnTo>
                  <a:pt x="1682" y="2601"/>
                </a:lnTo>
                <a:lnTo>
                  <a:pt x="1655" y="2601"/>
                </a:lnTo>
                <a:lnTo>
                  <a:pt x="1655" y="2599"/>
                </a:lnTo>
                <a:lnTo>
                  <a:pt x="1628" y="2605"/>
                </a:lnTo>
                <a:lnTo>
                  <a:pt x="1625" y="2605"/>
                </a:lnTo>
                <a:lnTo>
                  <a:pt x="1623" y="2605"/>
                </a:lnTo>
                <a:lnTo>
                  <a:pt x="1617" y="2607"/>
                </a:lnTo>
                <a:lnTo>
                  <a:pt x="1609" y="2609"/>
                </a:lnTo>
                <a:lnTo>
                  <a:pt x="1569" y="2619"/>
                </a:lnTo>
                <a:lnTo>
                  <a:pt x="1567" y="2615"/>
                </a:lnTo>
                <a:lnTo>
                  <a:pt x="1565" y="2613"/>
                </a:lnTo>
                <a:lnTo>
                  <a:pt x="1552" y="2592"/>
                </a:lnTo>
                <a:lnTo>
                  <a:pt x="1552" y="2590"/>
                </a:lnTo>
                <a:lnTo>
                  <a:pt x="1552" y="2592"/>
                </a:lnTo>
                <a:lnTo>
                  <a:pt x="1552" y="2596"/>
                </a:lnTo>
                <a:lnTo>
                  <a:pt x="1550" y="2596"/>
                </a:lnTo>
                <a:lnTo>
                  <a:pt x="1542" y="2598"/>
                </a:lnTo>
                <a:lnTo>
                  <a:pt x="1540" y="2598"/>
                </a:lnTo>
                <a:lnTo>
                  <a:pt x="1538" y="2598"/>
                </a:lnTo>
                <a:lnTo>
                  <a:pt x="1536" y="2599"/>
                </a:lnTo>
                <a:lnTo>
                  <a:pt x="1534" y="2599"/>
                </a:lnTo>
                <a:lnTo>
                  <a:pt x="1532" y="2601"/>
                </a:lnTo>
                <a:lnTo>
                  <a:pt x="1532" y="2603"/>
                </a:lnTo>
                <a:lnTo>
                  <a:pt x="1530" y="2605"/>
                </a:lnTo>
                <a:lnTo>
                  <a:pt x="1529" y="2605"/>
                </a:lnTo>
                <a:lnTo>
                  <a:pt x="1530" y="2605"/>
                </a:lnTo>
                <a:lnTo>
                  <a:pt x="1530" y="2603"/>
                </a:lnTo>
                <a:lnTo>
                  <a:pt x="1530" y="2601"/>
                </a:lnTo>
                <a:lnTo>
                  <a:pt x="1530" y="2599"/>
                </a:lnTo>
                <a:lnTo>
                  <a:pt x="1532" y="2599"/>
                </a:lnTo>
                <a:lnTo>
                  <a:pt x="1534" y="2598"/>
                </a:lnTo>
                <a:lnTo>
                  <a:pt x="1536" y="2598"/>
                </a:lnTo>
                <a:lnTo>
                  <a:pt x="1536" y="2596"/>
                </a:lnTo>
                <a:lnTo>
                  <a:pt x="1538" y="2596"/>
                </a:lnTo>
                <a:lnTo>
                  <a:pt x="1540" y="2596"/>
                </a:lnTo>
                <a:lnTo>
                  <a:pt x="1542" y="2596"/>
                </a:lnTo>
                <a:lnTo>
                  <a:pt x="1542" y="2594"/>
                </a:lnTo>
                <a:lnTo>
                  <a:pt x="1544" y="2594"/>
                </a:lnTo>
                <a:lnTo>
                  <a:pt x="1544" y="2592"/>
                </a:lnTo>
                <a:lnTo>
                  <a:pt x="1546" y="2590"/>
                </a:lnTo>
                <a:lnTo>
                  <a:pt x="1546" y="2588"/>
                </a:lnTo>
                <a:lnTo>
                  <a:pt x="1546" y="2586"/>
                </a:lnTo>
                <a:lnTo>
                  <a:pt x="1544" y="2586"/>
                </a:lnTo>
                <a:lnTo>
                  <a:pt x="1544" y="2584"/>
                </a:lnTo>
                <a:lnTo>
                  <a:pt x="1544" y="2582"/>
                </a:lnTo>
                <a:lnTo>
                  <a:pt x="1544" y="2580"/>
                </a:lnTo>
                <a:lnTo>
                  <a:pt x="1544" y="2578"/>
                </a:lnTo>
                <a:lnTo>
                  <a:pt x="1546" y="2578"/>
                </a:lnTo>
                <a:lnTo>
                  <a:pt x="1546" y="2576"/>
                </a:lnTo>
                <a:lnTo>
                  <a:pt x="1548" y="2576"/>
                </a:lnTo>
                <a:lnTo>
                  <a:pt x="1550" y="2576"/>
                </a:lnTo>
                <a:lnTo>
                  <a:pt x="1552" y="2576"/>
                </a:lnTo>
                <a:lnTo>
                  <a:pt x="1552" y="2575"/>
                </a:lnTo>
                <a:lnTo>
                  <a:pt x="1553" y="2575"/>
                </a:lnTo>
                <a:lnTo>
                  <a:pt x="1555" y="2575"/>
                </a:lnTo>
                <a:lnTo>
                  <a:pt x="1557" y="2575"/>
                </a:lnTo>
                <a:lnTo>
                  <a:pt x="1557" y="2573"/>
                </a:lnTo>
                <a:lnTo>
                  <a:pt x="1555" y="2573"/>
                </a:lnTo>
                <a:lnTo>
                  <a:pt x="1557" y="2571"/>
                </a:lnTo>
                <a:lnTo>
                  <a:pt x="1557" y="2569"/>
                </a:lnTo>
                <a:lnTo>
                  <a:pt x="1559" y="2569"/>
                </a:lnTo>
                <a:lnTo>
                  <a:pt x="1559" y="2567"/>
                </a:lnTo>
                <a:lnTo>
                  <a:pt x="1561" y="2567"/>
                </a:lnTo>
                <a:lnTo>
                  <a:pt x="1561" y="2569"/>
                </a:lnTo>
                <a:lnTo>
                  <a:pt x="1563" y="2569"/>
                </a:lnTo>
                <a:lnTo>
                  <a:pt x="1565" y="2569"/>
                </a:lnTo>
                <a:lnTo>
                  <a:pt x="1567" y="2569"/>
                </a:lnTo>
                <a:lnTo>
                  <a:pt x="1569" y="2569"/>
                </a:lnTo>
                <a:lnTo>
                  <a:pt x="1569" y="2567"/>
                </a:lnTo>
                <a:lnTo>
                  <a:pt x="1571" y="2567"/>
                </a:lnTo>
                <a:lnTo>
                  <a:pt x="1571" y="2565"/>
                </a:lnTo>
                <a:lnTo>
                  <a:pt x="1573" y="2565"/>
                </a:lnTo>
                <a:lnTo>
                  <a:pt x="1575" y="2565"/>
                </a:lnTo>
                <a:lnTo>
                  <a:pt x="1575" y="2563"/>
                </a:lnTo>
                <a:lnTo>
                  <a:pt x="1577" y="2563"/>
                </a:lnTo>
                <a:lnTo>
                  <a:pt x="1577" y="2561"/>
                </a:lnTo>
                <a:lnTo>
                  <a:pt x="1575" y="2563"/>
                </a:lnTo>
                <a:lnTo>
                  <a:pt x="1573" y="2563"/>
                </a:lnTo>
                <a:lnTo>
                  <a:pt x="1571" y="2565"/>
                </a:lnTo>
                <a:lnTo>
                  <a:pt x="1569" y="2565"/>
                </a:lnTo>
                <a:lnTo>
                  <a:pt x="1567" y="2565"/>
                </a:lnTo>
                <a:lnTo>
                  <a:pt x="1567" y="2563"/>
                </a:lnTo>
                <a:lnTo>
                  <a:pt x="1569" y="2563"/>
                </a:lnTo>
                <a:lnTo>
                  <a:pt x="1571" y="2561"/>
                </a:lnTo>
                <a:lnTo>
                  <a:pt x="1571" y="2559"/>
                </a:lnTo>
                <a:lnTo>
                  <a:pt x="1569" y="2559"/>
                </a:lnTo>
                <a:lnTo>
                  <a:pt x="1567" y="2559"/>
                </a:lnTo>
                <a:lnTo>
                  <a:pt x="1565" y="2559"/>
                </a:lnTo>
                <a:lnTo>
                  <a:pt x="1565" y="2557"/>
                </a:lnTo>
                <a:lnTo>
                  <a:pt x="1565" y="2555"/>
                </a:lnTo>
                <a:lnTo>
                  <a:pt x="1567" y="2553"/>
                </a:lnTo>
                <a:lnTo>
                  <a:pt x="1567" y="2552"/>
                </a:lnTo>
                <a:lnTo>
                  <a:pt x="1565" y="2552"/>
                </a:lnTo>
                <a:lnTo>
                  <a:pt x="1567" y="2552"/>
                </a:lnTo>
                <a:lnTo>
                  <a:pt x="1571" y="2552"/>
                </a:lnTo>
                <a:lnTo>
                  <a:pt x="1571" y="2553"/>
                </a:lnTo>
                <a:lnTo>
                  <a:pt x="1573" y="2546"/>
                </a:lnTo>
                <a:lnTo>
                  <a:pt x="1575" y="2546"/>
                </a:lnTo>
                <a:lnTo>
                  <a:pt x="1575" y="2548"/>
                </a:lnTo>
                <a:lnTo>
                  <a:pt x="1577" y="2544"/>
                </a:lnTo>
                <a:lnTo>
                  <a:pt x="1577" y="2540"/>
                </a:lnTo>
                <a:lnTo>
                  <a:pt x="1575" y="2532"/>
                </a:lnTo>
                <a:lnTo>
                  <a:pt x="1580" y="2525"/>
                </a:lnTo>
                <a:lnTo>
                  <a:pt x="1582" y="2523"/>
                </a:lnTo>
                <a:lnTo>
                  <a:pt x="1584" y="2523"/>
                </a:lnTo>
                <a:lnTo>
                  <a:pt x="1584" y="2521"/>
                </a:lnTo>
                <a:lnTo>
                  <a:pt x="1584" y="2519"/>
                </a:lnTo>
                <a:lnTo>
                  <a:pt x="1584" y="2517"/>
                </a:lnTo>
                <a:lnTo>
                  <a:pt x="1586" y="2517"/>
                </a:lnTo>
                <a:lnTo>
                  <a:pt x="1584" y="2517"/>
                </a:lnTo>
                <a:lnTo>
                  <a:pt x="1584" y="2515"/>
                </a:lnTo>
                <a:lnTo>
                  <a:pt x="1582" y="2515"/>
                </a:lnTo>
                <a:lnTo>
                  <a:pt x="1582" y="2513"/>
                </a:lnTo>
                <a:lnTo>
                  <a:pt x="1582" y="2511"/>
                </a:lnTo>
                <a:lnTo>
                  <a:pt x="1580" y="2509"/>
                </a:lnTo>
                <a:lnTo>
                  <a:pt x="1580" y="2507"/>
                </a:lnTo>
                <a:lnTo>
                  <a:pt x="1580" y="2505"/>
                </a:lnTo>
                <a:lnTo>
                  <a:pt x="1580" y="2504"/>
                </a:lnTo>
                <a:lnTo>
                  <a:pt x="1578" y="2500"/>
                </a:lnTo>
                <a:lnTo>
                  <a:pt x="1578" y="2498"/>
                </a:lnTo>
                <a:lnTo>
                  <a:pt x="1577" y="2498"/>
                </a:lnTo>
                <a:lnTo>
                  <a:pt x="1577" y="2496"/>
                </a:lnTo>
                <a:lnTo>
                  <a:pt x="1577" y="2494"/>
                </a:lnTo>
                <a:lnTo>
                  <a:pt x="1575" y="2492"/>
                </a:lnTo>
                <a:lnTo>
                  <a:pt x="1575" y="2490"/>
                </a:lnTo>
                <a:lnTo>
                  <a:pt x="1575" y="2488"/>
                </a:lnTo>
                <a:lnTo>
                  <a:pt x="1573" y="2488"/>
                </a:lnTo>
                <a:lnTo>
                  <a:pt x="1573" y="2486"/>
                </a:lnTo>
                <a:lnTo>
                  <a:pt x="1573" y="2484"/>
                </a:lnTo>
                <a:lnTo>
                  <a:pt x="1573" y="2482"/>
                </a:lnTo>
                <a:lnTo>
                  <a:pt x="1573" y="2480"/>
                </a:lnTo>
                <a:lnTo>
                  <a:pt x="1575" y="2480"/>
                </a:lnTo>
                <a:lnTo>
                  <a:pt x="1575" y="2479"/>
                </a:lnTo>
                <a:lnTo>
                  <a:pt x="1577" y="2477"/>
                </a:lnTo>
                <a:lnTo>
                  <a:pt x="1578" y="2477"/>
                </a:lnTo>
                <a:lnTo>
                  <a:pt x="1580" y="2477"/>
                </a:lnTo>
                <a:lnTo>
                  <a:pt x="1582" y="2477"/>
                </a:lnTo>
                <a:lnTo>
                  <a:pt x="1584" y="2477"/>
                </a:lnTo>
                <a:lnTo>
                  <a:pt x="1586" y="2477"/>
                </a:lnTo>
                <a:lnTo>
                  <a:pt x="1586" y="2475"/>
                </a:lnTo>
                <a:lnTo>
                  <a:pt x="1588" y="2475"/>
                </a:lnTo>
                <a:lnTo>
                  <a:pt x="1590" y="2475"/>
                </a:lnTo>
                <a:lnTo>
                  <a:pt x="1592" y="2475"/>
                </a:lnTo>
                <a:lnTo>
                  <a:pt x="1592" y="2473"/>
                </a:lnTo>
                <a:lnTo>
                  <a:pt x="1592" y="2471"/>
                </a:lnTo>
                <a:lnTo>
                  <a:pt x="1594" y="2471"/>
                </a:lnTo>
                <a:lnTo>
                  <a:pt x="1594" y="2469"/>
                </a:lnTo>
                <a:lnTo>
                  <a:pt x="1596" y="2469"/>
                </a:lnTo>
                <a:lnTo>
                  <a:pt x="1598" y="2469"/>
                </a:lnTo>
                <a:lnTo>
                  <a:pt x="1598" y="2467"/>
                </a:lnTo>
                <a:lnTo>
                  <a:pt x="1600" y="2467"/>
                </a:lnTo>
                <a:lnTo>
                  <a:pt x="1602" y="2465"/>
                </a:lnTo>
                <a:lnTo>
                  <a:pt x="1603" y="2465"/>
                </a:lnTo>
                <a:lnTo>
                  <a:pt x="1605" y="2465"/>
                </a:lnTo>
                <a:lnTo>
                  <a:pt x="1605" y="2463"/>
                </a:lnTo>
                <a:lnTo>
                  <a:pt x="1607" y="2463"/>
                </a:lnTo>
                <a:lnTo>
                  <a:pt x="1607" y="2461"/>
                </a:lnTo>
                <a:lnTo>
                  <a:pt x="1609" y="2461"/>
                </a:lnTo>
                <a:lnTo>
                  <a:pt x="1609" y="2459"/>
                </a:lnTo>
                <a:lnTo>
                  <a:pt x="1611" y="2459"/>
                </a:lnTo>
                <a:lnTo>
                  <a:pt x="1613" y="2459"/>
                </a:lnTo>
                <a:lnTo>
                  <a:pt x="1615" y="2457"/>
                </a:lnTo>
                <a:lnTo>
                  <a:pt x="1617" y="2457"/>
                </a:lnTo>
                <a:lnTo>
                  <a:pt x="1619" y="2457"/>
                </a:lnTo>
                <a:lnTo>
                  <a:pt x="1619" y="2456"/>
                </a:lnTo>
                <a:lnTo>
                  <a:pt x="1621" y="2454"/>
                </a:lnTo>
                <a:lnTo>
                  <a:pt x="1625" y="2450"/>
                </a:lnTo>
                <a:lnTo>
                  <a:pt x="1625" y="2448"/>
                </a:lnTo>
                <a:lnTo>
                  <a:pt x="1626" y="2448"/>
                </a:lnTo>
                <a:lnTo>
                  <a:pt x="1628" y="2448"/>
                </a:lnTo>
                <a:lnTo>
                  <a:pt x="1630" y="2448"/>
                </a:lnTo>
                <a:lnTo>
                  <a:pt x="1632" y="2448"/>
                </a:lnTo>
                <a:lnTo>
                  <a:pt x="1634" y="2448"/>
                </a:lnTo>
                <a:lnTo>
                  <a:pt x="1634" y="2446"/>
                </a:lnTo>
                <a:lnTo>
                  <a:pt x="1636" y="2446"/>
                </a:lnTo>
                <a:lnTo>
                  <a:pt x="1638" y="2446"/>
                </a:lnTo>
                <a:lnTo>
                  <a:pt x="1640" y="2448"/>
                </a:lnTo>
                <a:lnTo>
                  <a:pt x="1642" y="2448"/>
                </a:lnTo>
                <a:lnTo>
                  <a:pt x="1644" y="2450"/>
                </a:lnTo>
                <a:lnTo>
                  <a:pt x="1646" y="2452"/>
                </a:lnTo>
                <a:lnTo>
                  <a:pt x="1648" y="2452"/>
                </a:lnTo>
                <a:lnTo>
                  <a:pt x="1648" y="2450"/>
                </a:lnTo>
                <a:lnTo>
                  <a:pt x="1648" y="2448"/>
                </a:lnTo>
                <a:lnTo>
                  <a:pt x="1648" y="2446"/>
                </a:lnTo>
                <a:lnTo>
                  <a:pt x="1650" y="2446"/>
                </a:lnTo>
                <a:lnTo>
                  <a:pt x="1651" y="2446"/>
                </a:lnTo>
                <a:lnTo>
                  <a:pt x="1653" y="2446"/>
                </a:lnTo>
                <a:lnTo>
                  <a:pt x="1655" y="2448"/>
                </a:lnTo>
                <a:lnTo>
                  <a:pt x="1657" y="2448"/>
                </a:lnTo>
                <a:lnTo>
                  <a:pt x="1659" y="2448"/>
                </a:lnTo>
                <a:lnTo>
                  <a:pt x="1661" y="2448"/>
                </a:lnTo>
                <a:lnTo>
                  <a:pt x="1663" y="2448"/>
                </a:lnTo>
                <a:lnTo>
                  <a:pt x="1663" y="2450"/>
                </a:lnTo>
                <a:lnTo>
                  <a:pt x="1663" y="2452"/>
                </a:lnTo>
                <a:lnTo>
                  <a:pt x="1663" y="2454"/>
                </a:lnTo>
                <a:lnTo>
                  <a:pt x="1665" y="2454"/>
                </a:lnTo>
                <a:lnTo>
                  <a:pt x="1667" y="2454"/>
                </a:lnTo>
                <a:lnTo>
                  <a:pt x="1667" y="2452"/>
                </a:lnTo>
                <a:lnTo>
                  <a:pt x="1669" y="2452"/>
                </a:lnTo>
                <a:lnTo>
                  <a:pt x="1671" y="2452"/>
                </a:lnTo>
                <a:lnTo>
                  <a:pt x="1671" y="2454"/>
                </a:lnTo>
                <a:lnTo>
                  <a:pt x="1671" y="2456"/>
                </a:lnTo>
                <a:lnTo>
                  <a:pt x="1673" y="2456"/>
                </a:lnTo>
                <a:lnTo>
                  <a:pt x="1674" y="2456"/>
                </a:lnTo>
                <a:lnTo>
                  <a:pt x="1676" y="2456"/>
                </a:lnTo>
                <a:lnTo>
                  <a:pt x="1678" y="2456"/>
                </a:lnTo>
                <a:lnTo>
                  <a:pt x="1680" y="2456"/>
                </a:lnTo>
                <a:lnTo>
                  <a:pt x="1682" y="2456"/>
                </a:lnTo>
                <a:lnTo>
                  <a:pt x="1682" y="2457"/>
                </a:lnTo>
                <a:lnTo>
                  <a:pt x="1682" y="2459"/>
                </a:lnTo>
                <a:lnTo>
                  <a:pt x="1682" y="2461"/>
                </a:lnTo>
                <a:lnTo>
                  <a:pt x="1682" y="2463"/>
                </a:lnTo>
                <a:lnTo>
                  <a:pt x="1680" y="2463"/>
                </a:lnTo>
                <a:lnTo>
                  <a:pt x="1678" y="2463"/>
                </a:lnTo>
                <a:lnTo>
                  <a:pt x="1676" y="2463"/>
                </a:lnTo>
                <a:lnTo>
                  <a:pt x="1676" y="2465"/>
                </a:lnTo>
                <a:lnTo>
                  <a:pt x="1678" y="2465"/>
                </a:lnTo>
                <a:lnTo>
                  <a:pt x="1678" y="2467"/>
                </a:lnTo>
                <a:lnTo>
                  <a:pt x="1676" y="2467"/>
                </a:lnTo>
                <a:lnTo>
                  <a:pt x="1678" y="2469"/>
                </a:lnTo>
                <a:lnTo>
                  <a:pt x="1680" y="2469"/>
                </a:lnTo>
                <a:lnTo>
                  <a:pt x="1682" y="2469"/>
                </a:lnTo>
                <a:lnTo>
                  <a:pt x="1682" y="2471"/>
                </a:lnTo>
                <a:lnTo>
                  <a:pt x="1684" y="2471"/>
                </a:lnTo>
                <a:lnTo>
                  <a:pt x="1686" y="2471"/>
                </a:lnTo>
                <a:lnTo>
                  <a:pt x="1686" y="2473"/>
                </a:lnTo>
                <a:lnTo>
                  <a:pt x="1686" y="2475"/>
                </a:lnTo>
                <a:lnTo>
                  <a:pt x="1688" y="2475"/>
                </a:lnTo>
                <a:lnTo>
                  <a:pt x="1688" y="2473"/>
                </a:lnTo>
                <a:lnTo>
                  <a:pt x="1690" y="2473"/>
                </a:lnTo>
                <a:lnTo>
                  <a:pt x="1692" y="2473"/>
                </a:lnTo>
                <a:lnTo>
                  <a:pt x="1692" y="2471"/>
                </a:lnTo>
                <a:lnTo>
                  <a:pt x="1694" y="2471"/>
                </a:lnTo>
                <a:lnTo>
                  <a:pt x="1696" y="2473"/>
                </a:lnTo>
                <a:lnTo>
                  <a:pt x="1696" y="2475"/>
                </a:lnTo>
                <a:lnTo>
                  <a:pt x="1698" y="2475"/>
                </a:lnTo>
                <a:lnTo>
                  <a:pt x="1698" y="2473"/>
                </a:lnTo>
                <a:lnTo>
                  <a:pt x="1699" y="2473"/>
                </a:lnTo>
                <a:lnTo>
                  <a:pt x="1699" y="2475"/>
                </a:lnTo>
                <a:lnTo>
                  <a:pt x="1699" y="2477"/>
                </a:lnTo>
                <a:lnTo>
                  <a:pt x="1701" y="2477"/>
                </a:lnTo>
                <a:lnTo>
                  <a:pt x="1699" y="2477"/>
                </a:lnTo>
                <a:lnTo>
                  <a:pt x="1699" y="2479"/>
                </a:lnTo>
                <a:lnTo>
                  <a:pt x="1699" y="2480"/>
                </a:lnTo>
                <a:lnTo>
                  <a:pt x="1699" y="2482"/>
                </a:lnTo>
                <a:lnTo>
                  <a:pt x="1698" y="2482"/>
                </a:lnTo>
                <a:lnTo>
                  <a:pt x="1698" y="2484"/>
                </a:lnTo>
                <a:lnTo>
                  <a:pt x="1699" y="2484"/>
                </a:lnTo>
                <a:lnTo>
                  <a:pt x="1701" y="2484"/>
                </a:lnTo>
                <a:lnTo>
                  <a:pt x="1701" y="2486"/>
                </a:lnTo>
                <a:lnTo>
                  <a:pt x="1703" y="2486"/>
                </a:lnTo>
                <a:lnTo>
                  <a:pt x="1703" y="2500"/>
                </a:lnTo>
                <a:lnTo>
                  <a:pt x="1705" y="2500"/>
                </a:lnTo>
                <a:lnTo>
                  <a:pt x="1705" y="2502"/>
                </a:lnTo>
                <a:lnTo>
                  <a:pt x="1707" y="2502"/>
                </a:lnTo>
                <a:lnTo>
                  <a:pt x="1707" y="2500"/>
                </a:lnTo>
                <a:lnTo>
                  <a:pt x="1709" y="2502"/>
                </a:lnTo>
                <a:lnTo>
                  <a:pt x="1711" y="2502"/>
                </a:lnTo>
                <a:lnTo>
                  <a:pt x="1713" y="2502"/>
                </a:lnTo>
                <a:lnTo>
                  <a:pt x="1715" y="2504"/>
                </a:lnTo>
                <a:lnTo>
                  <a:pt x="1715" y="2502"/>
                </a:lnTo>
                <a:lnTo>
                  <a:pt x="1713" y="2500"/>
                </a:lnTo>
                <a:lnTo>
                  <a:pt x="1711" y="2498"/>
                </a:lnTo>
                <a:lnTo>
                  <a:pt x="1711" y="2496"/>
                </a:lnTo>
                <a:lnTo>
                  <a:pt x="1713" y="2496"/>
                </a:lnTo>
                <a:lnTo>
                  <a:pt x="1717" y="2494"/>
                </a:lnTo>
                <a:lnTo>
                  <a:pt x="1715" y="2494"/>
                </a:lnTo>
                <a:lnTo>
                  <a:pt x="1713" y="2486"/>
                </a:lnTo>
                <a:lnTo>
                  <a:pt x="1711" y="2484"/>
                </a:lnTo>
                <a:lnTo>
                  <a:pt x="1715" y="2482"/>
                </a:lnTo>
                <a:lnTo>
                  <a:pt x="1717" y="2482"/>
                </a:lnTo>
                <a:lnTo>
                  <a:pt x="1724" y="2477"/>
                </a:lnTo>
                <a:lnTo>
                  <a:pt x="1728" y="2477"/>
                </a:lnTo>
                <a:lnTo>
                  <a:pt x="1744" y="2480"/>
                </a:lnTo>
                <a:lnTo>
                  <a:pt x="1753" y="2484"/>
                </a:lnTo>
                <a:lnTo>
                  <a:pt x="1755" y="2494"/>
                </a:lnTo>
                <a:lnTo>
                  <a:pt x="1757" y="2500"/>
                </a:lnTo>
                <a:lnTo>
                  <a:pt x="1765" y="2505"/>
                </a:lnTo>
                <a:lnTo>
                  <a:pt x="1772" y="2505"/>
                </a:lnTo>
                <a:lnTo>
                  <a:pt x="1770" y="2498"/>
                </a:lnTo>
                <a:lnTo>
                  <a:pt x="1780" y="2494"/>
                </a:lnTo>
                <a:lnTo>
                  <a:pt x="1780" y="2484"/>
                </a:lnTo>
                <a:lnTo>
                  <a:pt x="1794" y="2475"/>
                </a:lnTo>
                <a:lnTo>
                  <a:pt x="1807" y="2467"/>
                </a:lnTo>
                <a:lnTo>
                  <a:pt x="1815" y="2463"/>
                </a:lnTo>
                <a:lnTo>
                  <a:pt x="1815" y="2461"/>
                </a:lnTo>
                <a:lnTo>
                  <a:pt x="1817" y="2461"/>
                </a:lnTo>
                <a:lnTo>
                  <a:pt x="1818" y="2461"/>
                </a:lnTo>
                <a:lnTo>
                  <a:pt x="1820" y="2461"/>
                </a:lnTo>
                <a:lnTo>
                  <a:pt x="1822" y="2461"/>
                </a:lnTo>
                <a:lnTo>
                  <a:pt x="1824" y="2461"/>
                </a:lnTo>
                <a:lnTo>
                  <a:pt x="1828" y="2461"/>
                </a:lnTo>
                <a:lnTo>
                  <a:pt x="1830" y="2461"/>
                </a:lnTo>
                <a:lnTo>
                  <a:pt x="1832" y="2461"/>
                </a:lnTo>
                <a:lnTo>
                  <a:pt x="1836" y="2461"/>
                </a:lnTo>
                <a:lnTo>
                  <a:pt x="1838" y="2461"/>
                </a:lnTo>
                <a:lnTo>
                  <a:pt x="1840" y="2461"/>
                </a:lnTo>
                <a:lnTo>
                  <a:pt x="1842" y="2461"/>
                </a:lnTo>
                <a:lnTo>
                  <a:pt x="1843" y="2461"/>
                </a:lnTo>
                <a:lnTo>
                  <a:pt x="1845" y="2461"/>
                </a:lnTo>
                <a:lnTo>
                  <a:pt x="1847" y="2461"/>
                </a:lnTo>
                <a:lnTo>
                  <a:pt x="1849" y="2461"/>
                </a:lnTo>
                <a:lnTo>
                  <a:pt x="1851" y="2461"/>
                </a:lnTo>
                <a:lnTo>
                  <a:pt x="1853" y="2461"/>
                </a:lnTo>
                <a:lnTo>
                  <a:pt x="1855" y="2461"/>
                </a:lnTo>
                <a:lnTo>
                  <a:pt x="1857" y="2463"/>
                </a:lnTo>
                <a:lnTo>
                  <a:pt x="1859" y="2463"/>
                </a:lnTo>
                <a:lnTo>
                  <a:pt x="1861" y="2465"/>
                </a:lnTo>
                <a:lnTo>
                  <a:pt x="1863" y="2465"/>
                </a:lnTo>
                <a:lnTo>
                  <a:pt x="1863" y="2467"/>
                </a:lnTo>
                <a:lnTo>
                  <a:pt x="1865" y="2467"/>
                </a:lnTo>
                <a:lnTo>
                  <a:pt x="1867" y="2469"/>
                </a:lnTo>
                <a:lnTo>
                  <a:pt x="1867" y="2471"/>
                </a:lnTo>
                <a:lnTo>
                  <a:pt x="1870" y="2473"/>
                </a:lnTo>
                <a:lnTo>
                  <a:pt x="1872" y="2475"/>
                </a:lnTo>
                <a:lnTo>
                  <a:pt x="1872" y="2477"/>
                </a:lnTo>
                <a:lnTo>
                  <a:pt x="1874" y="2477"/>
                </a:lnTo>
                <a:lnTo>
                  <a:pt x="1874" y="2479"/>
                </a:lnTo>
                <a:lnTo>
                  <a:pt x="1876" y="2479"/>
                </a:lnTo>
                <a:lnTo>
                  <a:pt x="1878" y="2479"/>
                </a:lnTo>
                <a:lnTo>
                  <a:pt x="1878" y="2480"/>
                </a:lnTo>
                <a:lnTo>
                  <a:pt x="1880" y="2480"/>
                </a:lnTo>
                <a:lnTo>
                  <a:pt x="1880" y="2482"/>
                </a:lnTo>
                <a:lnTo>
                  <a:pt x="1882" y="2482"/>
                </a:lnTo>
                <a:lnTo>
                  <a:pt x="1884" y="2482"/>
                </a:lnTo>
                <a:lnTo>
                  <a:pt x="1886" y="2484"/>
                </a:lnTo>
                <a:lnTo>
                  <a:pt x="1888" y="2484"/>
                </a:lnTo>
                <a:lnTo>
                  <a:pt x="1890" y="2484"/>
                </a:lnTo>
                <a:lnTo>
                  <a:pt x="1891" y="2486"/>
                </a:lnTo>
                <a:lnTo>
                  <a:pt x="1893" y="2486"/>
                </a:lnTo>
                <a:lnTo>
                  <a:pt x="1895" y="2486"/>
                </a:lnTo>
                <a:lnTo>
                  <a:pt x="1897" y="2486"/>
                </a:lnTo>
                <a:lnTo>
                  <a:pt x="1899" y="2486"/>
                </a:lnTo>
                <a:lnTo>
                  <a:pt x="1899" y="2488"/>
                </a:lnTo>
                <a:lnTo>
                  <a:pt x="1901" y="2488"/>
                </a:lnTo>
                <a:lnTo>
                  <a:pt x="1901" y="2486"/>
                </a:lnTo>
                <a:lnTo>
                  <a:pt x="1901" y="2484"/>
                </a:lnTo>
                <a:lnTo>
                  <a:pt x="1905" y="2480"/>
                </a:lnTo>
                <a:lnTo>
                  <a:pt x="1915" y="2469"/>
                </a:lnTo>
                <a:lnTo>
                  <a:pt x="1918" y="2446"/>
                </a:lnTo>
                <a:lnTo>
                  <a:pt x="1886" y="2409"/>
                </a:lnTo>
                <a:lnTo>
                  <a:pt x="1880" y="2404"/>
                </a:lnTo>
                <a:lnTo>
                  <a:pt x="1868" y="2392"/>
                </a:lnTo>
                <a:lnTo>
                  <a:pt x="1867" y="2388"/>
                </a:lnTo>
                <a:lnTo>
                  <a:pt x="1865" y="2386"/>
                </a:lnTo>
                <a:lnTo>
                  <a:pt x="1847" y="2367"/>
                </a:lnTo>
                <a:lnTo>
                  <a:pt x="1828" y="2344"/>
                </a:lnTo>
                <a:lnTo>
                  <a:pt x="1824" y="2342"/>
                </a:lnTo>
                <a:lnTo>
                  <a:pt x="1849" y="2304"/>
                </a:lnTo>
                <a:lnTo>
                  <a:pt x="1857" y="2281"/>
                </a:lnTo>
                <a:lnTo>
                  <a:pt x="1922" y="2240"/>
                </a:lnTo>
                <a:lnTo>
                  <a:pt x="1934" y="2235"/>
                </a:lnTo>
                <a:lnTo>
                  <a:pt x="1945" y="2227"/>
                </a:lnTo>
                <a:lnTo>
                  <a:pt x="1970" y="2210"/>
                </a:lnTo>
                <a:lnTo>
                  <a:pt x="1968" y="2210"/>
                </a:lnTo>
                <a:lnTo>
                  <a:pt x="1966" y="2210"/>
                </a:lnTo>
                <a:lnTo>
                  <a:pt x="1966" y="2208"/>
                </a:lnTo>
                <a:lnTo>
                  <a:pt x="1964" y="2208"/>
                </a:lnTo>
                <a:lnTo>
                  <a:pt x="1963" y="2210"/>
                </a:lnTo>
                <a:lnTo>
                  <a:pt x="1961" y="2210"/>
                </a:lnTo>
                <a:lnTo>
                  <a:pt x="1955" y="2214"/>
                </a:lnTo>
                <a:lnTo>
                  <a:pt x="1953" y="2214"/>
                </a:lnTo>
                <a:lnTo>
                  <a:pt x="1953" y="2216"/>
                </a:lnTo>
                <a:lnTo>
                  <a:pt x="1951" y="2216"/>
                </a:lnTo>
                <a:lnTo>
                  <a:pt x="1951" y="2217"/>
                </a:lnTo>
                <a:lnTo>
                  <a:pt x="1934" y="2227"/>
                </a:lnTo>
                <a:lnTo>
                  <a:pt x="1924" y="2227"/>
                </a:lnTo>
                <a:lnTo>
                  <a:pt x="1924" y="2225"/>
                </a:lnTo>
                <a:lnTo>
                  <a:pt x="1926" y="2223"/>
                </a:lnTo>
                <a:lnTo>
                  <a:pt x="1922" y="2219"/>
                </a:lnTo>
                <a:lnTo>
                  <a:pt x="1920" y="2217"/>
                </a:lnTo>
                <a:lnTo>
                  <a:pt x="1918" y="2217"/>
                </a:lnTo>
                <a:lnTo>
                  <a:pt x="1918" y="2216"/>
                </a:lnTo>
                <a:lnTo>
                  <a:pt x="1916" y="2214"/>
                </a:lnTo>
                <a:lnTo>
                  <a:pt x="1915" y="2212"/>
                </a:lnTo>
                <a:lnTo>
                  <a:pt x="1913" y="2212"/>
                </a:lnTo>
                <a:lnTo>
                  <a:pt x="1913" y="2210"/>
                </a:lnTo>
                <a:lnTo>
                  <a:pt x="1911" y="2210"/>
                </a:lnTo>
                <a:lnTo>
                  <a:pt x="1909" y="2208"/>
                </a:lnTo>
                <a:lnTo>
                  <a:pt x="1907" y="2204"/>
                </a:lnTo>
                <a:lnTo>
                  <a:pt x="1907" y="2202"/>
                </a:lnTo>
                <a:lnTo>
                  <a:pt x="1905" y="2202"/>
                </a:lnTo>
                <a:lnTo>
                  <a:pt x="1905" y="2200"/>
                </a:lnTo>
                <a:lnTo>
                  <a:pt x="1903" y="2198"/>
                </a:lnTo>
                <a:lnTo>
                  <a:pt x="1897" y="2192"/>
                </a:lnTo>
                <a:lnTo>
                  <a:pt x="1895" y="2192"/>
                </a:lnTo>
                <a:lnTo>
                  <a:pt x="1895" y="2194"/>
                </a:lnTo>
                <a:lnTo>
                  <a:pt x="1891" y="2194"/>
                </a:lnTo>
                <a:lnTo>
                  <a:pt x="1891" y="2192"/>
                </a:lnTo>
                <a:lnTo>
                  <a:pt x="1880" y="2185"/>
                </a:lnTo>
                <a:lnTo>
                  <a:pt x="1878" y="2183"/>
                </a:lnTo>
                <a:lnTo>
                  <a:pt x="1880" y="2177"/>
                </a:lnTo>
                <a:lnTo>
                  <a:pt x="1880" y="2175"/>
                </a:lnTo>
                <a:lnTo>
                  <a:pt x="1878" y="2173"/>
                </a:lnTo>
                <a:lnTo>
                  <a:pt x="1876" y="2173"/>
                </a:lnTo>
                <a:lnTo>
                  <a:pt x="1876" y="2171"/>
                </a:lnTo>
                <a:lnTo>
                  <a:pt x="1872" y="2169"/>
                </a:lnTo>
                <a:lnTo>
                  <a:pt x="1861" y="2164"/>
                </a:lnTo>
                <a:lnTo>
                  <a:pt x="1859" y="2164"/>
                </a:lnTo>
                <a:lnTo>
                  <a:pt x="1853" y="2160"/>
                </a:lnTo>
                <a:lnTo>
                  <a:pt x="1843" y="2156"/>
                </a:lnTo>
                <a:lnTo>
                  <a:pt x="1828" y="2146"/>
                </a:lnTo>
                <a:lnTo>
                  <a:pt x="1824" y="2150"/>
                </a:lnTo>
                <a:lnTo>
                  <a:pt x="1820" y="2154"/>
                </a:lnTo>
                <a:lnTo>
                  <a:pt x="1820" y="2156"/>
                </a:lnTo>
                <a:lnTo>
                  <a:pt x="1807" y="2171"/>
                </a:lnTo>
                <a:lnTo>
                  <a:pt x="1805" y="2175"/>
                </a:lnTo>
                <a:lnTo>
                  <a:pt x="1803" y="2177"/>
                </a:lnTo>
                <a:lnTo>
                  <a:pt x="1801" y="2179"/>
                </a:lnTo>
                <a:lnTo>
                  <a:pt x="1801" y="2181"/>
                </a:lnTo>
                <a:lnTo>
                  <a:pt x="1799" y="2183"/>
                </a:lnTo>
                <a:lnTo>
                  <a:pt x="1799" y="2181"/>
                </a:lnTo>
                <a:lnTo>
                  <a:pt x="1797" y="2181"/>
                </a:lnTo>
                <a:lnTo>
                  <a:pt x="1797" y="2179"/>
                </a:lnTo>
                <a:lnTo>
                  <a:pt x="1795" y="2179"/>
                </a:lnTo>
                <a:lnTo>
                  <a:pt x="1795" y="2177"/>
                </a:lnTo>
                <a:lnTo>
                  <a:pt x="1794" y="2177"/>
                </a:lnTo>
                <a:lnTo>
                  <a:pt x="1792" y="2177"/>
                </a:lnTo>
                <a:lnTo>
                  <a:pt x="1790" y="2177"/>
                </a:lnTo>
                <a:lnTo>
                  <a:pt x="1790" y="2175"/>
                </a:lnTo>
                <a:lnTo>
                  <a:pt x="1788" y="2175"/>
                </a:lnTo>
                <a:lnTo>
                  <a:pt x="1786" y="2175"/>
                </a:lnTo>
                <a:lnTo>
                  <a:pt x="1784" y="2173"/>
                </a:lnTo>
                <a:lnTo>
                  <a:pt x="1782" y="2173"/>
                </a:lnTo>
                <a:lnTo>
                  <a:pt x="1780" y="2173"/>
                </a:lnTo>
                <a:lnTo>
                  <a:pt x="1780" y="2171"/>
                </a:lnTo>
                <a:lnTo>
                  <a:pt x="1778" y="2171"/>
                </a:lnTo>
                <a:lnTo>
                  <a:pt x="1776" y="2171"/>
                </a:lnTo>
                <a:lnTo>
                  <a:pt x="1769" y="2169"/>
                </a:lnTo>
                <a:lnTo>
                  <a:pt x="1769" y="2166"/>
                </a:lnTo>
                <a:lnTo>
                  <a:pt x="1769" y="2164"/>
                </a:lnTo>
                <a:lnTo>
                  <a:pt x="1769" y="2162"/>
                </a:lnTo>
                <a:lnTo>
                  <a:pt x="1769" y="2164"/>
                </a:lnTo>
                <a:lnTo>
                  <a:pt x="1763" y="2160"/>
                </a:lnTo>
                <a:lnTo>
                  <a:pt x="1763" y="2158"/>
                </a:lnTo>
                <a:lnTo>
                  <a:pt x="1761" y="2158"/>
                </a:lnTo>
                <a:lnTo>
                  <a:pt x="1759" y="2156"/>
                </a:lnTo>
                <a:lnTo>
                  <a:pt x="1759" y="2158"/>
                </a:lnTo>
                <a:lnTo>
                  <a:pt x="1759" y="2160"/>
                </a:lnTo>
                <a:lnTo>
                  <a:pt x="1761" y="2160"/>
                </a:lnTo>
                <a:lnTo>
                  <a:pt x="1759" y="2162"/>
                </a:lnTo>
                <a:lnTo>
                  <a:pt x="1759" y="2160"/>
                </a:lnTo>
                <a:lnTo>
                  <a:pt x="1757" y="2160"/>
                </a:lnTo>
                <a:lnTo>
                  <a:pt x="1755" y="2160"/>
                </a:lnTo>
                <a:lnTo>
                  <a:pt x="1753" y="2160"/>
                </a:lnTo>
                <a:lnTo>
                  <a:pt x="1751" y="2160"/>
                </a:lnTo>
                <a:lnTo>
                  <a:pt x="1749" y="2158"/>
                </a:lnTo>
                <a:lnTo>
                  <a:pt x="1747" y="2158"/>
                </a:lnTo>
                <a:lnTo>
                  <a:pt x="1747" y="2156"/>
                </a:lnTo>
                <a:lnTo>
                  <a:pt x="1747" y="2154"/>
                </a:lnTo>
                <a:lnTo>
                  <a:pt x="1746" y="2152"/>
                </a:lnTo>
                <a:lnTo>
                  <a:pt x="1746" y="2150"/>
                </a:lnTo>
                <a:lnTo>
                  <a:pt x="1747" y="2148"/>
                </a:lnTo>
                <a:lnTo>
                  <a:pt x="1742" y="2146"/>
                </a:lnTo>
                <a:lnTo>
                  <a:pt x="1740" y="2143"/>
                </a:lnTo>
                <a:lnTo>
                  <a:pt x="1742" y="2141"/>
                </a:lnTo>
                <a:lnTo>
                  <a:pt x="1742" y="2133"/>
                </a:lnTo>
                <a:lnTo>
                  <a:pt x="1740" y="2131"/>
                </a:lnTo>
                <a:lnTo>
                  <a:pt x="1736" y="2133"/>
                </a:lnTo>
                <a:lnTo>
                  <a:pt x="1730" y="2131"/>
                </a:lnTo>
                <a:lnTo>
                  <a:pt x="1728" y="2131"/>
                </a:lnTo>
                <a:lnTo>
                  <a:pt x="1719" y="2131"/>
                </a:lnTo>
                <a:lnTo>
                  <a:pt x="1717" y="2129"/>
                </a:lnTo>
                <a:lnTo>
                  <a:pt x="1715" y="2129"/>
                </a:lnTo>
                <a:lnTo>
                  <a:pt x="1715" y="2133"/>
                </a:lnTo>
                <a:lnTo>
                  <a:pt x="1711" y="2135"/>
                </a:lnTo>
                <a:lnTo>
                  <a:pt x="1707" y="2137"/>
                </a:lnTo>
                <a:lnTo>
                  <a:pt x="1707" y="2135"/>
                </a:lnTo>
                <a:lnTo>
                  <a:pt x="1705" y="2135"/>
                </a:lnTo>
                <a:lnTo>
                  <a:pt x="1705" y="2133"/>
                </a:lnTo>
                <a:lnTo>
                  <a:pt x="1703" y="2131"/>
                </a:lnTo>
                <a:lnTo>
                  <a:pt x="1701" y="2131"/>
                </a:lnTo>
                <a:lnTo>
                  <a:pt x="1699" y="2131"/>
                </a:lnTo>
                <a:lnTo>
                  <a:pt x="1696" y="2131"/>
                </a:lnTo>
                <a:lnTo>
                  <a:pt x="1694" y="2131"/>
                </a:lnTo>
                <a:lnTo>
                  <a:pt x="1694" y="2133"/>
                </a:lnTo>
                <a:lnTo>
                  <a:pt x="1692" y="2133"/>
                </a:lnTo>
                <a:lnTo>
                  <a:pt x="1690" y="2133"/>
                </a:lnTo>
                <a:lnTo>
                  <a:pt x="1684" y="2133"/>
                </a:lnTo>
                <a:lnTo>
                  <a:pt x="1684" y="2131"/>
                </a:lnTo>
                <a:lnTo>
                  <a:pt x="1682" y="2131"/>
                </a:lnTo>
                <a:lnTo>
                  <a:pt x="1680" y="2131"/>
                </a:lnTo>
                <a:lnTo>
                  <a:pt x="1678" y="2131"/>
                </a:lnTo>
                <a:lnTo>
                  <a:pt x="1676" y="2131"/>
                </a:lnTo>
                <a:lnTo>
                  <a:pt x="1674" y="2131"/>
                </a:lnTo>
                <a:lnTo>
                  <a:pt x="1674" y="2133"/>
                </a:lnTo>
                <a:lnTo>
                  <a:pt x="1673" y="2133"/>
                </a:lnTo>
                <a:lnTo>
                  <a:pt x="1671" y="2133"/>
                </a:lnTo>
                <a:lnTo>
                  <a:pt x="1671" y="2135"/>
                </a:lnTo>
                <a:lnTo>
                  <a:pt x="1669" y="2135"/>
                </a:lnTo>
                <a:lnTo>
                  <a:pt x="1667" y="2135"/>
                </a:lnTo>
                <a:lnTo>
                  <a:pt x="1665" y="2137"/>
                </a:lnTo>
                <a:lnTo>
                  <a:pt x="1663" y="2137"/>
                </a:lnTo>
                <a:lnTo>
                  <a:pt x="1663" y="2139"/>
                </a:lnTo>
                <a:lnTo>
                  <a:pt x="1661" y="2139"/>
                </a:lnTo>
                <a:lnTo>
                  <a:pt x="1659" y="2139"/>
                </a:lnTo>
                <a:lnTo>
                  <a:pt x="1659" y="2141"/>
                </a:lnTo>
                <a:lnTo>
                  <a:pt x="1655" y="2141"/>
                </a:lnTo>
                <a:lnTo>
                  <a:pt x="1653" y="2143"/>
                </a:lnTo>
                <a:lnTo>
                  <a:pt x="1653" y="2144"/>
                </a:lnTo>
                <a:lnTo>
                  <a:pt x="1651" y="2144"/>
                </a:lnTo>
                <a:lnTo>
                  <a:pt x="1650" y="2144"/>
                </a:lnTo>
                <a:lnTo>
                  <a:pt x="1648" y="2144"/>
                </a:lnTo>
                <a:lnTo>
                  <a:pt x="1644" y="2146"/>
                </a:lnTo>
                <a:lnTo>
                  <a:pt x="1644" y="2143"/>
                </a:lnTo>
                <a:lnTo>
                  <a:pt x="1642" y="2141"/>
                </a:lnTo>
                <a:lnTo>
                  <a:pt x="1642" y="2139"/>
                </a:lnTo>
                <a:lnTo>
                  <a:pt x="1640" y="2139"/>
                </a:lnTo>
                <a:lnTo>
                  <a:pt x="1640" y="2137"/>
                </a:lnTo>
                <a:lnTo>
                  <a:pt x="1638" y="2137"/>
                </a:lnTo>
                <a:lnTo>
                  <a:pt x="1636" y="2137"/>
                </a:lnTo>
                <a:lnTo>
                  <a:pt x="1634" y="2137"/>
                </a:lnTo>
                <a:lnTo>
                  <a:pt x="1632" y="2137"/>
                </a:lnTo>
                <a:lnTo>
                  <a:pt x="1632" y="2139"/>
                </a:lnTo>
                <a:lnTo>
                  <a:pt x="1630" y="2139"/>
                </a:lnTo>
                <a:lnTo>
                  <a:pt x="1630" y="2141"/>
                </a:lnTo>
                <a:lnTo>
                  <a:pt x="1628" y="2141"/>
                </a:lnTo>
                <a:lnTo>
                  <a:pt x="1626" y="2141"/>
                </a:lnTo>
                <a:lnTo>
                  <a:pt x="1625" y="2141"/>
                </a:lnTo>
                <a:lnTo>
                  <a:pt x="1625" y="2139"/>
                </a:lnTo>
                <a:lnTo>
                  <a:pt x="1625" y="2137"/>
                </a:lnTo>
                <a:lnTo>
                  <a:pt x="1625" y="2135"/>
                </a:lnTo>
                <a:lnTo>
                  <a:pt x="1626" y="2135"/>
                </a:lnTo>
                <a:lnTo>
                  <a:pt x="1626" y="2133"/>
                </a:lnTo>
                <a:lnTo>
                  <a:pt x="1626" y="2131"/>
                </a:lnTo>
                <a:lnTo>
                  <a:pt x="1626" y="2129"/>
                </a:lnTo>
                <a:lnTo>
                  <a:pt x="1626" y="2127"/>
                </a:lnTo>
                <a:lnTo>
                  <a:pt x="1625" y="2127"/>
                </a:lnTo>
                <a:lnTo>
                  <a:pt x="1625" y="2125"/>
                </a:lnTo>
                <a:lnTo>
                  <a:pt x="1621" y="2125"/>
                </a:lnTo>
                <a:lnTo>
                  <a:pt x="1621" y="2123"/>
                </a:lnTo>
                <a:lnTo>
                  <a:pt x="1619" y="2121"/>
                </a:lnTo>
                <a:lnTo>
                  <a:pt x="1615" y="2121"/>
                </a:lnTo>
                <a:lnTo>
                  <a:pt x="1613" y="2125"/>
                </a:lnTo>
                <a:lnTo>
                  <a:pt x="1609" y="2123"/>
                </a:lnTo>
                <a:lnTo>
                  <a:pt x="1607" y="2125"/>
                </a:lnTo>
                <a:lnTo>
                  <a:pt x="1603" y="2123"/>
                </a:lnTo>
                <a:lnTo>
                  <a:pt x="1602" y="2123"/>
                </a:lnTo>
                <a:lnTo>
                  <a:pt x="1602" y="2121"/>
                </a:lnTo>
                <a:lnTo>
                  <a:pt x="1602" y="2120"/>
                </a:lnTo>
                <a:lnTo>
                  <a:pt x="1600" y="2120"/>
                </a:lnTo>
                <a:lnTo>
                  <a:pt x="1598" y="2120"/>
                </a:lnTo>
                <a:lnTo>
                  <a:pt x="1596" y="2120"/>
                </a:lnTo>
                <a:lnTo>
                  <a:pt x="1592" y="2121"/>
                </a:lnTo>
                <a:lnTo>
                  <a:pt x="1592" y="2123"/>
                </a:lnTo>
                <a:lnTo>
                  <a:pt x="1588" y="2123"/>
                </a:lnTo>
                <a:lnTo>
                  <a:pt x="1586" y="2121"/>
                </a:lnTo>
                <a:lnTo>
                  <a:pt x="1582" y="2114"/>
                </a:lnTo>
                <a:lnTo>
                  <a:pt x="1580" y="2114"/>
                </a:lnTo>
                <a:lnTo>
                  <a:pt x="1575" y="2118"/>
                </a:lnTo>
                <a:lnTo>
                  <a:pt x="1573" y="2118"/>
                </a:lnTo>
                <a:lnTo>
                  <a:pt x="1571" y="2118"/>
                </a:lnTo>
                <a:lnTo>
                  <a:pt x="1569" y="2116"/>
                </a:lnTo>
                <a:lnTo>
                  <a:pt x="1569" y="2112"/>
                </a:lnTo>
                <a:lnTo>
                  <a:pt x="1567" y="2110"/>
                </a:lnTo>
                <a:lnTo>
                  <a:pt x="1565" y="2110"/>
                </a:lnTo>
                <a:lnTo>
                  <a:pt x="1565" y="2108"/>
                </a:lnTo>
                <a:lnTo>
                  <a:pt x="1561" y="2110"/>
                </a:lnTo>
                <a:lnTo>
                  <a:pt x="1561" y="2112"/>
                </a:lnTo>
                <a:lnTo>
                  <a:pt x="1561" y="2114"/>
                </a:lnTo>
                <a:lnTo>
                  <a:pt x="1559" y="2114"/>
                </a:lnTo>
                <a:lnTo>
                  <a:pt x="1557" y="2114"/>
                </a:lnTo>
                <a:lnTo>
                  <a:pt x="1555" y="2112"/>
                </a:lnTo>
                <a:lnTo>
                  <a:pt x="1553" y="2110"/>
                </a:lnTo>
                <a:lnTo>
                  <a:pt x="1553" y="2108"/>
                </a:lnTo>
                <a:lnTo>
                  <a:pt x="1550" y="2108"/>
                </a:lnTo>
                <a:lnTo>
                  <a:pt x="1548" y="2104"/>
                </a:lnTo>
                <a:lnTo>
                  <a:pt x="1546" y="2102"/>
                </a:lnTo>
                <a:lnTo>
                  <a:pt x="1542" y="2102"/>
                </a:lnTo>
                <a:lnTo>
                  <a:pt x="1540" y="2100"/>
                </a:lnTo>
                <a:lnTo>
                  <a:pt x="1540" y="2098"/>
                </a:lnTo>
                <a:lnTo>
                  <a:pt x="1540" y="2096"/>
                </a:lnTo>
                <a:lnTo>
                  <a:pt x="1536" y="2096"/>
                </a:lnTo>
                <a:lnTo>
                  <a:pt x="1536" y="2095"/>
                </a:lnTo>
                <a:lnTo>
                  <a:pt x="1534" y="2096"/>
                </a:lnTo>
                <a:lnTo>
                  <a:pt x="1532" y="2098"/>
                </a:lnTo>
                <a:lnTo>
                  <a:pt x="1532" y="2100"/>
                </a:lnTo>
                <a:lnTo>
                  <a:pt x="1532" y="2102"/>
                </a:lnTo>
                <a:lnTo>
                  <a:pt x="1532" y="2104"/>
                </a:lnTo>
                <a:lnTo>
                  <a:pt x="1532" y="2108"/>
                </a:lnTo>
                <a:lnTo>
                  <a:pt x="1532" y="2110"/>
                </a:lnTo>
                <a:lnTo>
                  <a:pt x="1530" y="2110"/>
                </a:lnTo>
                <a:lnTo>
                  <a:pt x="1530" y="2112"/>
                </a:lnTo>
                <a:lnTo>
                  <a:pt x="1529" y="2112"/>
                </a:lnTo>
                <a:lnTo>
                  <a:pt x="1529" y="2110"/>
                </a:lnTo>
                <a:lnTo>
                  <a:pt x="1527" y="2110"/>
                </a:lnTo>
                <a:lnTo>
                  <a:pt x="1525" y="2108"/>
                </a:lnTo>
                <a:lnTo>
                  <a:pt x="1523" y="2106"/>
                </a:lnTo>
                <a:lnTo>
                  <a:pt x="1521" y="2106"/>
                </a:lnTo>
                <a:lnTo>
                  <a:pt x="1519" y="2106"/>
                </a:lnTo>
                <a:lnTo>
                  <a:pt x="1517" y="2106"/>
                </a:lnTo>
                <a:lnTo>
                  <a:pt x="1515" y="2106"/>
                </a:lnTo>
                <a:lnTo>
                  <a:pt x="1515" y="2108"/>
                </a:lnTo>
                <a:lnTo>
                  <a:pt x="1511" y="2108"/>
                </a:lnTo>
                <a:lnTo>
                  <a:pt x="1511" y="2110"/>
                </a:lnTo>
                <a:lnTo>
                  <a:pt x="1509" y="2110"/>
                </a:lnTo>
                <a:lnTo>
                  <a:pt x="1509" y="2112"/>
                </a:lnTo>
                <a:lnTo>
                  <a:pt x="1507" y="2112"/>
                </a:lnTo>
                <a:lnTo>
                  <a:pt x="1507" y="2110"/>
                </a:lnTo>
                <a:lnTo>
                  <a:pt x="1505" y="2108"/>
                </a:lnTo>
                <a:lnTo>
                  <a:pt x="1505" y="2106"/>
                </a:lnTo>
                <a:lnTo>
                  <a:pt x="1504" y="2106"/>
                </a:lnTo>
                <a:lnTo>
                  <a:pt x="1502" y="2106"/>
                </a:lnTo>
                <a:lnTo>
                  <a:pt x="1500" y="2106"/>
                </a:lnTo>
                <a:lnTo>
                  <a:pt x="1500" y="2108"/>
                </a:lnTo>
                <a:lnTo>
                  <a:pt x="1496" y="2110"/>
                </a:lnTo>
                <a:lnTo>
                  <a:pt x="1494" y="2110"/>
                </a:lnTo>
                <a:lnTo>
                  <a:pt x="1494" y="2112"/>
                </a:lnTo>
                <a:lnTo>
                  <a:pt x="1492" y="2112"/>
                </a:lnTo>
                <a:lnTo>
                  <a:pt x="1490" y="2114"/>
                </a:lnTo>
                <a:lnTo>
                  <a:pt x="1488" y="2114"/>
                </a:lnTo>
                <a:lnTo>
                  <a:pt x="1486" y="2114"/>
                </a:lnTo>
                <a:lnTo>
                  <a:pt x="1486" y="2116"/>
                </a:lnTo>
                <a:lnTo>
                  <a:pt x="1486" y="2118"/>
                </a:lnTo>
                <a:lnTo>
                  <a:pt x="1486" y="2120"/>
                </a:lnTo>
                <a:lnTo>
                  <a:pt x="1486" y="2121"/>
                </a:lnTo>
                <a:lnTo>
                  <a:pt x="1488" y="2121"/>
                </a:lnTo>
                <a:lnTo>
                  <a:pt x="1490" y="2123"/>
                </a:lnTo>
                <a:lnTo>
                  <a:pt x="1490" y="2125"/>
                </a:lnTo>
                <a:lnTo>
                  <a:pt x="1490" y="2127"/>
                </a:lnTo>
                <a:lnTo>
                  <a:pt x="1492" y="2127"/>
                </a:lnTo>
                <a:lnTo>
                  <a:pt x="1492" y="2129"/>
                </a:lnTo>
                <a:lnTo>
                  <a:pt x="1490" y="2129"/>
                </a:lnTo>
                <a:lnTo>
                  <a:pt x="1490" y="2131"/>
                </a:lnTo>
                <a:lnTo>
                  <a:pt x="1490" y="2129"/>
                </a:lnTo>
                <a:lnTo>
                  <a:pt x="1488" y="2129"/>
                </a:lnTo>
                <a:lnTo>
                  <a:pt x="1486" y="2129"/>
                </a:lnTo>
                <a:lnTo>
                  <a:pt x="1484" y="2129"/>
                </a:lnTo>
                <a:lnTo>
                  <a:pt x="1482" y="2129"/>
                </a:lnTo>
                <a:lnTo>
                  <a:pt x="1482" y="2127"/>
                </a:lnTo>
                <a:lnTo>
                  <a:pt x="1481" y="2127"/>
                </a:lnTo>
                <a:lnTo>
                  <a:pt x="1481" y="2125"/>
                </a:lnTo>
                <a:lnTo>
                  <a:pt x="1479" y="2125"/>
                </a:lnTo>
                <a:lnTo>
                  <a:pt x="1477" y="2125"/>
                </a:lnTo>
                <a:lnTo>
                  <a:pt x="1475" y="2127"/>
                </a:lnTo>
                <a:lnTo>
                  <a:pt x="1475" y="2125"/>
                </a:lnTo>
                <a:lnTo>
                  <a:pt x="1475" y="2123"/>
                </a:lnTo>
                <a:lnTo>
                  <a:pt x="1473" y="2120"/>
                </a:lnTo>
                <a:lnTo>
                  <a:pt x="1471" y="2120"/>
                </a:lnTo>
                <a:lnTo>
                  <a:pt x="1469" y="2120"/>
                </a:lnTo>
                <a:lnTo>
                  <a:pt x="1465" y="2120"/>
                </a:lnTo>
                <a:lnTo>
                  <a:pt x="1463" y="2121"/>
                </a:lnTo>
                <a:lnTo>
                  <a:pt x="1461" y="2123"/>
                </a:lnTo>
                <a:lnTo>
                  <a:pt x="1461" y="2125"/>
                </a:lnTo>
                <a:lnTo>
                  <a:pt x="1461" y="2127"/>
                </a:lnTo>
                <a:lnTo>
                  <a:pt x="1459" y="2127"/>
                </a:lnTo>
                <a:lnTo>
                  <a:pt x="1457" y="2127"/>
                </a:lnTo>
                <a:lnTo>
                  <a:pt x="1457" y="2125"/>
                </a:lnTo>
                <a:lnTo>
                  <a:pt x="1456" y="2125"/>
                </a:lnTo>
                <a:lnTo>
                  <a:pt x="1454" y="2123"/>
                </a:lnTo>
                <a:lnTo>
                  <a:pt x="1452" y="2121"/>
                </a:lnTo>
                <a:lnTo>
                  <a:pt x="1450" y="2121"/>
                </a:lnTo>
                <a:lnTo>
                  <a:pt x="1448" y="2121"/>
                </a:lnTo>
                <a:lnTo>
                  <a:pt x="1444" y="2121"/>
                </a:lnTo>
                <a:lnTo>
                  <a:pt x="1438" y="2121"/>
                </a:lnTo>
                <a:lnTo>
                  <a:pt x="1436" y="2120"/>
                </a:lnTo>
                <a:lnTo>
                  <a:pt x="1438" y="2118"/>
                </a:lnTo>
                <a:lnTo>
                  <a:pt x="1438" y="2116"/>
                </a:lnTo>
                <a:lnTo>
                  <a:pt x="1440" y="2114"/>
                </a:lnTo>
                <a:lnTo>
                  <a:pt x="1440" y="2110"/>
                </a:lnTo>
                <a:lnTo>
                  <a:pt x="1438" y="2108"/>
                </a:lnTo>
                <a:lnTo>
                  <a:pt x="1436" y="2108"/>
                </a:lnTo>
                <a:lnTo>
                  <a:pt x="1434" y="2106"/>
                </a:lnTo>
                <a:lnTo>
                  <a:pt x="1433" y="2106"/>
                </a:lnTo>
                <a:lnTo>
                  <a:pt x="1431" y="2108"/>
                </a:lnTo>
                <a:lnTo>
                  <a:pt x="1429" y="2106"/>
                </a:lnTo>
                <a:lnTo>
                  <a:pt x="1425" y="2102"/>
                </a:lnTo>
                <a:lnTo>
                  <a:pt x="1423" y="2100"/>
                </a:lnTo>
                <a:lnTo>
                  <a:pt x="1421" y="2100"/>
                </a:lnTo>
                <a:lnTo>
                  <a:pt x="1417" y="2102"/>
                </a:lnTo>
                <a:lnTo>
                  <a:pt x="1417" y="2100"/>
                </a:lnTo>
                <a:lnTo>
                  <a:pt x="1415" y="2100"/>
                </a:lnTo>
                <a:lnTo>
                  <a:pt x="1415" y="2098"/>
                </a:lnTo>
                <a:lnTo>
                  <a:pt x="1415" y="2096"/>
                </a:lnTo>
                <a:lnTo>
                  <a:pt x="1413" y="2096"/>
                </a:lnTo>
                <a:lnTo>
                  <a:pt x="1411" y="2095"/>
                </a:lnTo>
                <a:lnTo>
                  <a:pt x="1408" y="2096"/>
                </a:lnTo>
                <a:lnTo>
                  <a:pt x="1404" y="2095"/>
                </a:lnTo>
                <a:lnTo>
                  <a:pt x="1402" y="2110"/>
                </a:lnTo>
                <a:lnTo>
                  <a:pt x="1400" y="2114"/>
                </a:lnTo>
                <a:lnTo>
                  <a:pt x="1400" y="2116"/>
                </a:lnTo>
                <a:lnTo>
                  <a:pt x="1398" y="2133"/>
                </a:lnTo>
                <a:lnTo>
                  <a:pt x="1396" y="2135"/>
                </a:lnTo>
                <a:lnTo>
                  <a:pt x="1392" y="2139"/>
                </a:lnTo>
                <a:lnTo>
                  <a:pt x="1392" y="2137"/>
                </a:lnTo>
                <a:lnTo>
                  <a:pt x="1392" y="2133"/>
                </a:lnTo>
                <a:lnTo>
                  <a:pt x="1381" y="2123"/>
                </a:lnTo>
                <a:lnTo>
                  <a:pt x="1379" y="2123"/>
                </a:lnTo>
                <a:lnTo>
                  <a:pt x="1379" y="2121"/>
                </a:lnTo>
                <a:lnTo>
                  <a:pt x="1377" y="2120"/>
                </a:lnTo>
                <a:lnTo>
                  <a:pt x="1373" y="2120"/>
                </a:lnTo>
                <a:lnTo>
                  <a:pt x="1369" y="2120"/>
                </a:lnTo>
                <a:lnTo>
                  <a:pt x="1367" y="2120"/>
                </a:lnTo>
                <a:lnTo>
                  <a:pt x="1365" y="2120"/>
                </a:lnTo>
                <a:lnTo>
                  <a:pt x="1365" y="2118"/>
                </a:lnTo>
                <a:lnTo>
                  <a:pt x="1363" y="2118"/>
                </a:lnTo>
                <a:lnTo>
                  <a:pt x="1361" y="2118"/>
                </a:lnTo>
                <a:lnTo>
                  <a:pt x="1360" y="2116"/>
                </a:lnTo>
                <a:lnTo>
                  <a:pt x="1354" y="2112"/>
                </a:lnTo>
                <a:lnTo>
                  <a:pt x="1352" y="2110"/>
                </a:lnTo>
                <a:lnTo>
                  <a:pt x="1346" y="2108"/>
                </a:lnTo>
                <a:lnTo>
                  <a:pt x="1348" y="2121"/>
                </a:lnTo>
                <a:lnTo>
                  <a:pt x="1350" y="2127"/>
                </a:lnTo>
                <a:lnTo>
                  <a:pt x="1350" y="2129"/>
                </a:lnTo>
                <a:lnTo>
                  <a:pt x="1352" y="2133"/>
                </a:lnTo>
                <a:lnTo>
                  <a:pt x="1352" y="2135"/>
                </a:lnTo>
                <a:lnTo>
                  <a:pt x="1352" y="2139"/>
                </a:lnTo>
                <a:lnTo>
                  <a:pt x="1354" y="2141"/>
                </a:lnTo>
                <a:lnTo>
                  <a:pt x="1367" y="2139"/>
                </a:lnTo>
                <a:lnTo>
                  <a:pt x="1373" y="2139"/>
                </a:lnTo>
                <a:lnTo>
                  <a:pt x="1377" y="2139"/>
                </a:lnTo>
                <a:lnTo>
                  <a:pt x="1379" y="2150"/>
                </a:lnTo>
                <a:lnTo>
                  <a:pt x="1377" y="2152"/>
                </a:lnTo>
                <a:lnTo>
                  <a:pt x="1377" y="2154"/>
                </a:lnTo>
                <a:lnTo>
                  <a:pt x="1375" y="2156"/>
                </a:lnTo>
                <a:lnTo>
                  <a:pt x="1373" y="2156"/>
                </a:lnTo>
                <a:lnTo>
                  <a:pt x="1367" y="2160"/>
                </a:lnTo>
                <a:lnTo>
                  <a:pt x="1365" y="2160"/>
                </a:lnTo>
                <a:lnTo>
                  <a:pt x="1363" y="2162"/>
                </a:lnTo>
                <a:lnTo>
                  <a:pt x="1361" y="2162"/>
                </a:lnTo>
                <a:lnTo>
                  <a:pt x="1360" y="2162"/>
                </a:lnTo>
                <a:lnTo>
                  <a:pt x="1360" y="2164"/>
                </a:lnTo>
                <a:lnTo>
                  <a:pt x="1358" y="2164"/>
                </a:lnTo>
                <a:lnTo>
                  <a:pt x="1356" y="2166"/>
                </a:lnTo>
                <a:lnTo>
                  <a:pt x="1352" y="2169"/>
                </a:lnTo>
                <a:lnTo>
                  <a:pt x="1350" y="2171"/>
                </a:lnTo>
                <a:lnTo>
                  <a:pt x="1360" y="2173"/>
                </a:lnTo>
                <a:lnTo>
                  <a:pt x="1363" y="2173"/>
                </a:lnTo>
                <a:lnTo>
                  <a:pt x="1365" y="2175"/>
                </a:lnTo>
                <a:lnTo>
                  <a:pt x="1367" y="2175"/>
                </a:lnTo>
                <a:lnTo>
                  <a:pt x="1367" y="2177"/>
                </a:lnTo>
                <a:lnTo>
                  <a:pt x="1369" y="2177"/>
                </a:lnTo>
                <a:lnTo>
                  <a:pt x="1371" y="2177"/>
                </a:lnTo>
                <a:lnTo>
                  <a:pt x="1373" y="2179"/>
                </a:lnTo>
                <a:lnTo>
                  <a:pt x="1375" y="2179"/>
                </a:lnTo>
                <a:lnTo>
                  <a:pt x="1377" y="2183"/>
                </a:lnTo>
                <a:lnTo>
                  <a:pt x="1379" y="2187"/>
                </a:lnTo>
                <a:lnTo>
                  <a:pt x="1381" y="2191"/>
                </a:lnTo>
                <a:lnTo>
                  <a:pt x="1383" y="2194"/>
                </a:lnTo>
                <a:lnTo>
                  <a:pt x="1386" y="2198"/>
                </a:lnTo>
                <a:lnTo>
                  <a:pt x="1386" y="2200"/>
                </a:lnTo>
                <a:lnTo>
                  <a:pt x="1388" y="2202"/>
                </a:lnTo>
                <a:lnTo>
                  <a:pt x="1390" y="2206"/>
                </a:lnTo>
                <a:lnTo>
                  <a:pt x="1394" y="2208"/>
                </a:lnTo>
                <a:lnTo>
                  <a:pt x="1398" y="2210"/>
                </a:lnTo>
                <a:lnTo>
                  <a:pt x="1402" y="2212"/>
                </a:lnTo>
                <a:lnTo>
                  <a:pt x="1404" y="2214"/>
                </a:lnTo>
                <a:lnTo>
                  <a:pt x="1408" y="2216"/>
                </a:lnTo>
                <a:lnTo>
                  <a:pt x="1409" y="2217"/>
                </a:lnTo>
                <a:lnTo>
                  <a:pt x="1411" y="2216"/>
                </a:lnTo>
                <a:lnTo>
                  <a:pt x="1413" y="2214"/>
                </a:lnTo>
                <a:lnTo>
                  <a:pt x="1415" y="2212"/>
                </a:lnTo>
                <a:lnTo>
                  <a:pt x="1417" y="2210"/>
                </a:lnTo>
                <a:lnTo>
                  <a:pt x="1417" y="2208"/>
                </a:lnTo>
                <a:lnTo>
                  <a:pt x="1419" y="2206"/>
                </a:lnTo>
                <a:lnTo>
                  <a:pt x="1423" y="2202"/>
                </a:lnTo>
                <a:lnTo>
                  <a:pt x="1421" y="2200"/>
                </a:lnTo>
                <a:lnTo>
                  <a:pt x="1417" y="2198"/>
                </a:lnTo>
                <a:lnTo>
                  <a:pt x="1415" y="2196"/>
                </a:lnTo>
                <a:lnTo>
                  <a:pt x="1411" y="2196"/>
                </a:lnTo>
                <a:lnTo>
                  <a:pt x="1409" y="2194"/>
                </a:lnTo>
                <a:lnTo>
                  <a:pt x="1408" y="2192"/>
                </a:lnTo>
                <a:lnTo>
                  <a:pt x="1404" y="2191"/>
                </a:lnTo>
                <a:lnTo>
                  <a:pt x="1402" y="2189"/>
                </a:lnTo>
                <a:lnTo>
                  <a:pt x="1402" y="2185"/>
                </a:lnTo>
                <a:lnTo>
                  <a:pt x="1402" y="2183"/>
                </a:lnTo>
                <a:lnTo>
                  <a:pt x="1402" y="2181"/>
                </a:lnTo>
                <a:lnTo>
                  <a:pt x="1402" y="2179"/>
                </a:lnTo>
                <a:lnTo>
                  <a:pt x="1404" y="2177"/>
                </a:lnTo>
                <a:lnTo>
                  <a:pt x="1408" y="2175"/>
                </a:lnTo>
                <a:lnTo>
                  <a:pt x="1411" y="2173"/>
                </a:lnTo>
                <a:lnTo>
                  <a:pt x="1413" y="2173"/>
                </a:lnTo>
                <a:lnTo>
                  <a:pt x="1427" y="2175"/>
                </a:lnTo>
                <a:lnTo>
                  <a:pt x="1433" y="2177"/>
                </a:lnTo>
                <a:lnTo>
                  <a:pt x="1434" y="2177"/>
                </a:lnTo>
                <a:lnTo>
                  <a:pt x="1438" y="2179"/>
                </a:lnTo>
                <a:lnTo>
                  <a:pt x="1438" y="2181"/>
                </a:lnTo>
                <a:lnTo>
                  <a:pt x="1438" y="2192"/>
                </a:lnTo>
                <a:lnTo>
                  <a:pt x="1438" y="2202"/>
                </a:lnTo>
                <a:lnTo>
                  <a:pt x="1436" y="2202"/>
                </a:lnTo>
                <a:lnTo>
                  <a:pt x="1434" y="2204"/>
                </a:lnTo>
                <a:lnTo>
                  <a:pt x="1433" y="2204"/>
                </a:lnTo>
                <a:lnTo>
                  <a:pt x="1431" y="2204"/>
                </a:lnTo>
                <a:lnTo>
                  <a:pt x="1431" y="2206"/>
                </a:lnTo>
                <a:lnTo>
                  <a:pt x="1431" y="2204"/>
                </a:lnTo>
                <a:lnTo>
                  <a:pt x="1431" y="2206"/>
                </a:lnTo>
                <a:lnTo>
                  <a:pt x="1429" y="2206"/>
                </a:lnTo>
                <a:lnTo>
                  <a:pt x="1429" y="2208"/>
                </a:lnTo>
                <a:lnTo>
                  <a:pt x="1427" y="2208"/>
                </a:lnTo>
                <a:lnTo>
                  <a:pt x="1427" y="2210"/>
                </a:lnTo>
                <a:lnTo>
                  <a:pt x="1425" y="2214"/>
                </a:lnTo>
                <a:lnTo>
                  <a:pt x="1423" y="2214"/>
                </a:lnTo>
                <a:lnTo>
                  <a:pt x="1423" y="2216"/>
                </a:lnTo>
                <a:lnTo>
                  <a:pt x="1421" y="2216"/>
                </a:lnTo>
                <a:lnTo>
                  <a:pt x="1419" y="2217"/>
                </a:lnTo>
                <a:lnTo>
                  <a:pt x="1417" y="2221"/>
                </a:lnTo>
                <a:lnTo>
                  <a:pt x="1419" y="2225"/>
                </a:lnTo>
                <a:lnTo>
                  <a:pt x="1427" y="2225"/>
                </a:lnTo>
                <a:lnTo>
                  <a:pt x="1429" y="2227"/>
                </a:lnTo>
                <a:lnTo>
                  <a:pt x="1434" y="2231"/>
                </a:lnTo>
                <a:lnTo>
                  <a:pt x="1436" y="2231"/>
                </a:lnTo>
                <a:lnTo>
                  <a:pt x="1438" y="2231"/>
                </a:lnTo>
                <a:lnTo>
                  <a:pt x="1440" y="2233"/>
                </a:lnTo>
                <a:lnTo>
                  <a:pt x="1442" y="2233"/>
                </a:lnTo>
                <a:lnTo>
                  <a:pt x="1450" y="2235"/>
                </a:lnTo>
                <a:lnTo>
                  <a:pt x="1454" y="2235"/>
                </a:lnTo>
                <a:lnTo>
                  <a:pt x="1457" y="2237"/>
                </a:lnTo>
                <a:lnTo>
                  <a:pt x="1459" y="2237"/>
                </a:lnTo>
                <a:lnTo>
                  <a:pt x="1461" y="2239"/>
                </a:lnTo>
                <a:lnTo>
                  <a:pt x="1469" y="2242"/>
                </a:lnTo>
                <a:lnTo>
                  <a:pt x="1473" y="2244"/>
                </a:lnTo>
                <a:lnTo>
                  <a:pt x="1475" y="2248"/>
                </a:lnTo>
                <a:lnTo>
                  <a:pt x="1479" y="2252"/>
                </a:lnTo>
                <a:lnTo>
                  <a:pt x="1479" y="2254"/>
                </a:lnTo>
                <a:lnTo>
                  <a:pt x="1486" y="2260"/>
                </a:lnTo>
                <a:lnTo>
                  <a:pt x="1488" y="2260"/>
                </a:lnTo>
                <a:lnTo>
                  <a:pt x="1488" y="2262"/>
                </a:lnTo>
                <a:lnTo>
                  <a:pt x="1490" y="2262"/>
                </a:lnTo>
                <a:lnTo>
                  <a:pt x="1492" y="2264"/>
                </a:lnTo>
                <a:lnTo>
                  <a:pt x="1498" y="2269"/>
                </a:lnTo>
                <a:lnTo>
                  <a:pt x="1502" y="2273"/>
                </a:lnTo>
                <a:lnTo>
                  <a:pt x="1504" y="2275"/>
                </a:lnTo>
                <a:lnTo>
                  <a:pt x="1509" y="2285"/>
                </a:lnTo>
                <a:lnTo>
                  <a:pt x="1513" y="2292"/>
                </a:lnTo>
                <a:lnTo>
                  <a:pt x="1515" y="2292"/>
                </a:lnTo>
                <a:lnTo>
                  <a:pt x="1517" y="2288"/>
                </a:lnTo>
                <a:lnTo>
                  <a:pt x="1517" y="2285"/>
                </a:lnTo>
                <a:lnTo>
                  <a:pt x="1519" y="2285"/>
                </a:lnTo>
                <a:lnTo>
                  <a:pt x="1519" y="2283"/>
                </a:lnTo>
                <a:lnTo>
                  <a:pt x="1519" y="2281"/>
                </a:lnTo>
                <a:lnTo>
                  <a:pt x="1519" y="2279"/>
                </a:lnTo>
                <a:lnTo>
                  <a:pt x="1521" y="2279"/>
                </a:lnTo>
                <a:lnTo>
                  <a:pt x="1521" y="2277"/>
                </a:lnTo>
                <a:lnTo>
                  <a:pt x="1523" y="2277"/>
                </a:lnTo>
                <a:lnTo>
                  <a:pt x="1532" y="2281"/>
                </a:lnTo>
                <a:lnTo>
                  <a:pt x="1532" y="2279"/>
                </a:lnTo>
                <a:lnTo>
                  <a:pt x="1523" y="2273"/>
                </a:lnTo>
                <a:lnTo>
                  <a:pt x="1523" y="2271"/>
                </a:lnTo>
                <a:lnTo>
                  <a:pt x="1527" y="2264"/>
                </a:lnTo>
                <a:lnTo>
                  <a:pt x="1529" y="2262"/>
                </a:lnTo>
                <a:lnTo>
                  <a:pt x="1534" y="2246"/>
                </a:lnTo>
                <a:lnTo>
                  <a:pt x="1538" y="2237"/>
                </a:lnTo>
                <a:lnTo>
                  <a:pt x="1538" y="2235"/>
                </a:lnTo>
                <a:lnTo>
                  <a:pt x="1540" y="2231"/>
                </a:lnTo>
                <a:lnTo>
                  <a:pt x="1542" y="2227"/>
                </a:lnTo>
                <a:lnTo>
                  <a:pt x="1544" y="2221"/>
                </a:lnTo>
                <a:lnTo>
                  <a:pt x="1544" y="2219"/>
                </a:lnTo>
                <a:lnTo>
                  <a:pt x="1550" y="2208"/>
                </a:lnTo>
                <a:lnTo>
                  <a:pt x="1553" y="2196"/>
                </a:lnTo>
                <a:lnTo>
                  <a:pt x="1559" y="2187"/>
                </a:lnTo>
                <a:lnTo>
                  <a:pt x="1561" y="2179"/>
                </a:lnTo>
                <a:lnTo>
                  <a:pt x="1571" y="2181"/>
                </a:lnTo>
                <a:lnTo>
                  <a:pt x="1578" y="2181"/>
                </a:lnTo>
                <a:lnTo>
                  <a:pt x="1588" y="2189"/>
                </a:lnTo>
                <a:lnTo>
                  <a:pt x="1594" y="2189"/>
                </a:lnTo>
                <a:lnTo>
                  <a:pt x="1594" y="2192"/>
                </a:lnTo>
                <a:lnTo>
                  <a:pt x="1600" y="2204"/>
                </a:lnTo>
                <a:lnTo>
                  <a:pt x="1609" y="2206"/>
                </a:lnTo>
                <a:lnTo>
                  <a:pt x="1628" y="2214"/>
                </a:lnTo>
                <a:lnTo>
                  <a:pt x="1634" y="2216"/>
                </a:lnTo>
                <a:lnTo>
                  <a:pt x="1636" y="2216"/>
                </a:lnTo>
                <a:lnTo>
                  <a:pt x="1644" y="2217"/>
                </a:lnTo>
                <a:lnTo>
                  <a:pt x="1648" y="2237"/>
                </a:lnTo>
                <a:lnTo>
                  <a:pt x="1657" y="2246"/>
                </a:lnTo>
                <a:lnTo>
                  <a:pt x="1669" y="2258"/>
                </a:lnTo>
                <a:lnTo>
                  <a:pt x="1671" y="2260"/>
                </a:lnTo>
                <a:lnTo>
                  <a:pt x="1673" y="2260"/>
                </a:lnTo>
                <a:lnTo>
                  <a:pt x="1674" y="2262"/>
                </a:lnTo>
                <a:lnTo>
                  <a:pt x="1676" y="2262"/>
                </a:lnTo>
                <a:lnTo>
                  <a:pt x="1678" y="2264"/>
                </a:lnTo>
                <a:lnTo>
                  <a:pt x="1640" y="2329"/>
                </a:lnTo>
                <a:lnTo>
                  <a:pt x="1636" y="2329"/>
                </a:lnTo>
                <a:lnTo>
                  <a:pt x="1628" y="2327"/>
                </a:lnTo>
                <a:lnTo>
                  <a:pt x="1607" y="2327"/>
                </a:lnTo>
                <a:lnTo>
                  <a:pt x="1600" y="2327"/>
                </a:lnTo>
                <a:lnTo>
                  <a:pt x="1596" y="2325"/>
                </a:lnTo>
                <a:lnTo>
                  <a:pt x="1592" y="2325"/>
                </a:lnTo>
                <a:lnTo>
                  <a:pt x="1586" y="2321"/>
                </a:lnTo>
                <a:lnTo>
                  <a:pt x="1584" y="2321"/>
                </a:lnTo>
                <a:lnTo>
                  <a:pt x="1580" y="2317"/>
                </a:lnTo>
                <a:lnTo>
                  <a:pt x="1578" y="2317"/>
                </a:lnTo>
                <a:lnTo>
                  <a:pt x="1577" y="2315"/>
                </a:lnTo>
                <a:lnTo>
                  <a:pt x="1569" y="2312"/>
                </a:lnTo>
                <a:lnTo>
                  <a:pt x="1567" y="2317"/>
                </a:lnTo>
                <a:lnTo>
                  <a:pt x="1563" y="2327"/>
                </a:lnTo>
                <a:lnTo>
                  <a:pt x="1561" y="2325"/>
                </a:lnTo>
                <a:lnTo>
                  <a:pt x="1559" y="2325"/>
                </a:lnTo>
                <a:lnTo>
                  <a:pt x="1557" y="2323"/>
                </a:lnTo>
                <a:lnTo>
                  <a:pt x="1555" y="2323"/>
                </a:lnTo>
                <a:lnTo>
                  <a:pt x="1555" y="2321"/>
                </a:lnTo>
                <a:lnTo>
                  <a:pt x="1557" y="2319"/>
                </a:lnTo>
                <a:lnTo>
                  <a:pt x="1553" y="2317"/>
                </a:lnTo>
                <a:lnTo>
                  <a:pt x="1553" y="2315"/>
                </a:lnTo>
                <a:lnTo>
                  <a:pt x="1552" y="2313"/>
                </a:lnTo>
                <a:lnTo>
                  <a:pt x="1548" y="2313"/>
                </a:lnTo>
                <a:lnTo>
                  <a:pt x="1546" y="2312"/>
                </a:lnTo>
                <a:lnTo>
                  <a:pt x="1546" y="2308"/>
                </a:lnTo>
                <a:lnTo>
                  <a:pt x="1544" y="2308"/>
                </a:lnTo>
                <a:lnTo>
                  <a:pt x="1542" y="2308"/>
                </a:lnTo>
                <a:lnTo>
                  <a:pt x="1540" y="2308"/>
                </a:lnTo>
                <a:lnTo>
                  <a:pt x="1536" y="2308"/>
                </a:lnTo>
                <a:lnTo>
                  <a:pt x="1532" y="2304"/>
                </a:lnTo>
                <a:lnTo>
                  <a:pt x="1530" y="2304"/>
                </a:lnTo>
                <a:lnTo>
                  <a:pt x="1530" y="2302"/>
                </a:lnTo>
                <a:lnTo>
                  <a:pt x="1529" y="2298"/>
                </a:lnTo>
                <a:lnTo>
                  <a:pt x="1525" y="2298"/>
                </a:lnTo>
                <a:lnTo>
                  <a:pt x="1523" y="2298"/>
                </a:lnTo>
                <a:lnTo>
                  <a:pt x="1517" y="2292"/>
                </a:lnTo>
                <a:lnTo>
                  <a:pt x="1515" y="2292"/>
                </a:lnTo>
                <a:lnTo>
                  <a:pt x="1515" y="2294"/>
                </a:lnTo>
                <a:lnTo>
                  <a:pt x="1513" y="2294"/>
                </a:lnTo>
                <a:lnTo>
                  <a:pt x="1513" y="2296"/>
                </a:lnTo>
                <a:lnTo>
                  <a:pt x="1511" y="2296"/>
                </a:lnTo>
                <a:lnTo>
                  <a:pt x="1502" y="2304"/>
                </a:lnTo>
                <a:lnTo>
                  <a:pt x="1500" y="2304"/>
                </a:lnTo>
                <a:lnTo>
                  <a:pt x="1498" y="2306"/>
                </a:lnTo>
                <a:lnTo>
                  <a:pt x="1496" y="2308"/>
                </a:lnTo>
                <a:lnTo>
                  <a:pt x="1494" y="2308"/>
                </a:lnTo>
                <a:lnTo>
                  <a:pt x="1494" y="2310"/>
                </a:lnTo>
                <a:lnTo>
                  <a:pt x="1492" y="2312"/>
                </a:lnTo>
                <a:lnTo>
                  <a:pt x="1490" y="2313"/>
                </a:lnTo>
                <a:lnTo>
                  <a:pt x="1490" y="2315"/>
                </a:lnTo>
                <a:lnTo>
                  <a:pt x="1490" y="2317"/>
                </a:lnTo>
                <a:lnTo>
                  <a:pt x="1488" y="2321"/>
                </a:lnTo>
                <a:lnTo>
                  <a:pt x="1488" y="2323"/>
                </a:lnTo>
                <a:lnTo>
                  <a:pt x="1488" y="2325"/>
                </a:lnTo>
                <a:lnTo>
                  <a:pt x="1486" y="2327"/>
                </a:lnTo>
                <a:lnTo>
                  <a:pt x="1486" y="2329"/>
                </a:lnTo>
                <a:lnTo>
                  <a:pt x="1486" y="2331"/>
                </a:lnTo>
                <a:lnTo>
                  <a:pt x="1486" y="2333"/>
                </a:lnTo>
                <a:lnTo>
                  <a:pt x="1484" y="2333"/>
                </a:lnTo>
                <a:lnTo>
                  <a:pt x="1484" y="2335"/>
                </a:lnTo>
                <a:lnTo>
                  <a:pt x="1484" y="2336"/>
                </a:lnTo>
                <a:lnTo>
                  <a:pt x="1482" y="2336"/>
                </a:lnTo>
                <a:lnTo>
                  <a:pt x="1482" y="2338"/>
                </a:lnTo>
                <a:lnTo>
                  <a:pt x="1481" y="2340"/>
                </a:lnTo>
                <a:lnTo>
                  <a:pt x="1484" y="2344"/>
                </a:lnTo>
                <a:lnTo>
                  <a:pt x="1486" y="2346"/>
                </a:lnTo>
                <a:lnTo>
                  <a:pt x="1490" y="2348"/>
                </a:lnTo>
                <a:lnTo>
                  <a:pt x="1492" y="2350"/>
                </a:lnTo>
                <a:lnTo>
                  <a:pt x="1494" y="2346"/>
                </a:lnTo>
                <a:lnTo>
                  <a:pt x="1494" y="2344"/>
                </a:lnTo>
                <a:lnTo>
                  <a:pt x="1494" y="2342"/>
                </a:lnTo>
                <a:lnTo>
                  <a:pt x="1494" y="2340"/>
                </a:lnTo>
                <a:lnTo>
                  <a:pt x="1496" y="2338"/>
                </a:lnTo>
                <a:lnTo>
                  <a:pt x="1496" y="2336"/>
                </a:lnTo>
                <a:lnTo>
                  <a:pt x="1498" y="2335"/>
                </a:lnTo>
                <a:lnTo>
                  <a:pt x="1502" y="2335"/>
                </a:lnTo>
                <a:lnTo>
                  <a:pt x="1504" y="2336"/>
                </a:lnTo>
                <a:lnTo>
                  <a:pt x="1505" y="2336"/>
                </a:lnTo>
                <a:lnTo>
                  <a:pt x="1505" y="2338"/>
                </a:lnTo>
                <a:lnTo>
                  <a:pt x="1509" y="2338"/>
                </a:lnTo>
                <a:lnTo>
                  <a:pt x="1507" y="2338"/>
                </a:lnTo>
                <a:lnTo>
                  <a:pt x="1507" y="2340"/>
                </a:lnTo>
                <a:lnTo>
                  <a:pt x="1507" y="2342"/>
                </a:lnTo>
                <a:lnTo>
                  <a:pt x="1507" y="2344"/>
                </a:lnTo>
                <a:lnTo>
                  <a:pt x="1507" y="2346"/>
                </a:lnTo>
                <a:lnTo>
                  <a:pt x="1507" y="2348"/>
                </a:lnTo>
                <a:lnTo>
                  <a:pt x="1507" y="2350"/>
                </a:lnTo>
                <a:lnTo>
                  <a:pt x="1507" y="2352"/>
                </a:lnTo>
                <a:lnTo>
                  <a:pt x="1507" y="2354"/>
                </a:lnTo>
                <a:lnTo>
                  <a:pt x="1507" y="2356"/>
                </a:lnTo>
                <a:lnTo>
                  <a:pt x="1509" y="2356"/>
                </a:lnTo>
                <a:lnTo>
                  <a:pt x="1511" y="2358"/>
                </a:lnTo>
                <a:lnTo>
                  <a:pt x="1513" y="2358"/>
                </a:lnTo>
                <a:lnTo>
                  <a:pt x="1515" y="2358"/>
                </a:lnTo>
                <a:lnTo>
                  <a:pt x="1517" y="2360"/>
                </a:lnTo>
                <a:lnTo>
                  <a:pt x="1519" y="2360"/>
                </a:lnTo>
                <a:lnTo>
                  <a:pt x="1523" y="2361"/>
                </a:lnTo>
                <a:lnTo>
                  <a:pt x="1525" y="2361"/>
                </a:lnTo>
                <a:lnTo>
                  <a:pt x="1523" y="2361"/>
                </a:lnTo>
                <a:lnTo>
                  <a:pt x="1523" y="2363"/>
                </a:lnTo>
                <a:lnTo>
                  <a:pt x="1521" y="2371"/>
                </a:lnTo>
                <a:lnTo>
                  <a:pt x="1517" y="2379"/>
                </a:lnTo>
                <a:lnTo>
                  <a:pt x="1507" y="2369"/>
                </a:lnTo>
                <a:lnTo>
                  <a:pt x="1505" y="2369"/>
                </a:lnTo>
                <a:lnTo>
                  <a:pt x="1504" y="2371"/>
                </a:lnTo>
                <a:lnTo>
                  <a:pt x="1502" y="2365"/>
                </a:lnTo>
                <a:lnTo>
                  <a:pt x="1490" y="2360"/>
                </a:lnTo>
                <a:lnTo>
                  <a:pt x="1490" y="2361"/>
                </a:lnTo>
                <a:lnTo>
                  <a:pt x="1488" y="2361"/>
                </a:lnTo>
                <a:lnTo>
                  <a:pt x="1488" y="2363"/>
                </a:lnTo>
                <a:lnTo>
                  <a:pt x="1486" y="2363"/>
                </a:lnTo>
                <a:lnTo>
                  <a:pt x="1486" y="2365"/>
                </a:lnTo>
                <a:lnTo>
                  <a:pt x="1484" y="2365"/>
                </a:lnTo>
                <a:lnTo>
                  <a:pt x="1484" y="2367"/>
                </a:lnTo>
                <a:lnTo>
                  <a:pt x="1482" y="2367"/>
                </a:lnTo>
                <a:lnTo>
                  <a:pt x="1482" y="2369"/>
                </a:lnTo>
                <a:lnTo>
                  <a:pt x="1481" y="2369"/>
                </a:lnTo>
                <a:lnTo>
                  <a:pt x="1481" y="2371"/>
                </a:lnTo>
                <a:lnTo>
                  <a:pt x="1479" y="2373"/>
                </a:lnTo>
                <a:lnTo>
                  <a:pt x="1477" y="2375"/>
                </a:lnTo>
                <a:lnTo>
                  <a:pt x="1475" y="2377"/>
                </a:lnTo>
                <a:lnTo>
                  <a:pt x="1473" y="2377"/>
                </a:lnTo>
                <a:lnTo>
                  <a:pt x="1473" y="2379"/>
                </a:lnTo>
                <a:lnTo>
                  <a:pt x="1471" y="2381"/>
                </a:lnTo>
                <a:lnTo>
                  <a:pt x="1469" y="2383"/>
                </a:lnTo>
                <a:lnTo>
                  <a:pt x="1467" y="2384"/>
                </a:lnTo>
                <a:lnTo>
                  <a:pt x="1465" y="2386"/>
                </a:lnTo>
                <a:lnTo>
                  <a:pt x="1465" y="2384"/>
                </a:lnTo>
                <a:lnTo>
                  <a:pt x="1463" y="2384"/>
                </a:lnTo>
                <a:lnTo>
                  <a:pt x="1463" y="2383"/>
                </a:lnTo>
                <a:lnTo>
                  <a:pt x="1461" y="2383"/>
                </a:lnTo>
                <a:lnTo>
                  <a:pt x="1459" y="2381"/>
                </a:lnTo>
                <a:lnTo>
                  <a:pt x="1457" y="2381"/>
                </a:lnTo>
                <a:lnTo>
                  <a:pt x="1457" y="2379"/>
                </a:lnTo>
                <a:lnTo>
                  <a:pt x="1456" y="2379"/>
                </a:lnTo>
                <a:lnTo>
                  <a:pt x="1454" y="2377"/>
                </a:lnTo>
                <a:lnTo>
                  <a:pt x="1452" y="2375"/>
                </a:lnTo>
                <a:lnTo>
                  <a:pt x="1450" y="2375"/>
                </a:lnTo>
                <a:lnTo>
                  <a:pt x="1448" y="2373"/>
                </a:lnTo>
                <a:lnTo>
                  <a:pt x="1442" y="2379"/>
                </a:lnTo>
                <a:lnTo>
                  <a:pt x="1440" y="2381"/>
                </a:lnTo>
                <a:lnTo>
                  <a:pt x="1436" y="2384"/>
                </a:lnTo>
                <a:lnTo>
                  <a:pt x="1434" y="2388"/>
                </a:lnTo>
                <a:lnTo>
                  <a:pt x="1433" y="2390"/>
                </a:lnTo>
                <a:lnTo>
                  <a:pt x="1431" y="2390"/>
                </a:lnTo>
                <a:lnTo>
                  <a:pt x="1429" y="2394"/>
                </a:lnTo>
                <a:lnTo>
                  <a:pt x="1423" y="2400"/>
                </a:lnTo>
                <a:lnTo>
                  <a:pt x="1421" y="2400"/>
                </a:lnTo>
                <a:lnTo>
                  <a:pt x="1419" y="2400"/>
                </a:lnTo>
                <a:lnTo>
                  <a:pt x="1417" y="2400"/>
                </a:lnTo>
                <a:lnTo>
                  <a:pt x="1415" y="2398"/>
                </a:lnTo>
                <a:lnTo>
                  <a:pt x="1411" y="2398"/>
                </a:lnTo>
                <a:lnTo>
                  <a:pt x="1409" y="2398"/>
                </a:lnTo>
                <a:lnTo>
                  <a:pt x="1406" y="2398"/>
                </a:lnTo>
                <a:lnTo>
                  <a:pt x="1404" y="2398"/>
                </a:lnTo>
                <a:lnTo>
                  <a:pt x="1404" y="2396"/>
                </a:lnTo>
                <a:lnTo>
                  <a:pt x="1402" y="2396"/>
                </a:lnTo>
                <a:lnTo>
                  <a:pt x="1402" y="2398"/>
                </a:lnTo>
                <a:lnTo>
                  <a:pt x="1400" y="2413"/>
                </a:lnTo>
                <a:lnTo>
                  <a:pt x="1392" y="2413"/>
                </a:lnTo>
                <a:lnTo>
                  <a:pt x="1390" y="2413"/>
                </a:lnTo>
                <a:lnTo>
                  <a:pt x="1388" y="2413"/>
                </a:lnTo>
                <a:lnTo>
                  <a:pt x="1386" y="2413"/>
                </a:lnTo>
                <a:lnTo>
                  <a:pt x="1381" y="2413"/>
                </a:lnTo>
                <a:lnTo>
                  <a:pt x="1379" y="2413"/>
                </a:lnTo>
                <a:lnTo>
                  <a:pt x="1377" y="2413"/>
                </a:lnTo>
                <a:lnTo>
                  <a:pt x="1375" y="2413"/>
                </a:lnTo>
                <a:lnTo>
                  <a:pt x="1373" y="2413"/>
                </a:lnTo>
                <a:lnTo>
                  <a:pt x="1371" y="2413"/>
                </a:lnTo>
                <a:lnTo>
                  <a:pt x="1365" y="2413"/>
                </a:lnTo>
                <a:lnTo>
                  <a:pt x="1360" y="2413"/>
                </a:lnTo>
                <a:lnTo>
                  <a:pt x="1356" y="2413"/>
                </a:lnTo>
                <a:lnTo>
                  <a:pt x="1340" y="2413"/>
                </a:lnTo>
                <a:lnTo>
                  <a:pt x="1338" y="2413"/>
                </a:lnTo>
                <a:lnTo>
                  <a:pt x="1338" y="2396"/>
                </a:lnTo>
                <a:lnTo>
                  <a:pt x="1338" y="2394"/>
                </a:lnTo>
                <a:lnTo>
                  <a:pt x="1338" y="2392"/>
                </a:lnTo>
                <a:lnTo>
                  <a:pt x="1338" y="2388"/>
                </a:lnTo>
                <a:lnTo>
                  <a:pt x="1338" y="2386"/>
                </a:lnTo>
                <a:lnTo>
                  <a:pt x="1338" y="2384"/>
                </a:lnTo>
                <a:lnTo>
                  <a:pt x="1338" y="2383"/>
                </a:lnTo>
                <a:lnTo>
                  <a:pt x="1338" y="2381"/>
                </a:lnTo>
                <a:lnTo>
                  <a:pt x="1337" y="2381"/>
                </a:lnTo>
                <a:lnTo>
                  <a:pt x="1331" y="2381"/>
                </a:lnTo>
                <a:lnTo>
                  <a:pt x="1327" y="2381"/>
                </a:lnTo>
                <a:lnTo>
                  <a:pt x="1313" y="2381"/>
                </a:lnTo>
                <a:lnTo>
                  <a:pt x="1308" y="2381"/>
                </a:lnTo>
                <a:lnTo>
                  <a:pt x="1298" y="2381"/>
                </a:lnTo>
                <a:lnTo>
                  <a:pt x="1292" y="2381"/>
                </a:lnTo>
                <a:lnTo>
                  <a:pt x="1290" y="2381"/>
                </a:lnTo>
                <a:lnTo>
                  <a:pt x="1287" y="2381"/>
                </a:lnTo>
                <a:lnTo>
                  <a:pt x="1281" y="2381"/>
                </a:lnTo>
                <a:lnTo>
                  <a:pt x="1275" y="2381"/>
                </a:lnTo>
                <a:lnTo>
                  <a:pt x="1275" y="2377"/>
                </a:lnTo>
                <a:lnTo>
                  <a:pt x="1275" y="2373"/>
                </a:lnTo>
                <a:lnTo>
                  <a:pt x="1275" y="2367"/>
                </a:lnTo>
                <a:lnTo>
                  <a:pt x="1275" y="2361"/>
                </a:lnTo>
                <a:lnTo>
                  <a:pt x="1275" y="2360"/>
                </a:lnTo>
                <a:lnTo>
                  <a:pt x="1275" y="2356"/>
                </a:lnTo>
                <a:lnTo>
                  <a:pt x="1275" y="2354"/>
                </a:lnTo>
                <a:lnTo>
                  <a:pt x="1275" y="2352"/>
                </a:lnTo>
                <a:lnTo>
                  <a:pt x="1275" y="2348"/>
                </a:lnTo>
                <a:lnTo>
                  <a:pt x="1273" y="2348"/>
                </a:lnTo>
                <a:lnTo>
                  <a:pt x="1271" y="2348"/>
                </a:lnTo>
                <a:lnTo>
                  <a:pt x="1269" y="2348"/>
                </a:lnTo>
                <a:lnTo>
                  <a:pt x="1267" y="2348"/>
                </a:lnTo>
                <a:lnTo>
                  <a:pt x="1265" y="2348"/>
                </a:lnTo>
                <a:lnTo>
                  <a:pt x="1242" y="2348"/>
                </a:lnTo>
                <a:lnTo>
                  <a:pt x="1242" y="2340"/>
                </a:lnTo>
                <a:lnTo>
                  <a:pt x="1242" y="2336"/>
                </a:lnTo>
                <a:lnTo>
                  <a:pt x="1242" y="2335"/>
                </a:lnTo>
                <a:lnTo>
                  <a:pt x="1244" y="2331"/>
                </a:lnTo>
                <a:lnTo>
                  <a:pt x="1244" y="2329"/>
                </a:lnTo>
                <a:lnTo>
                  <a:pt x="1244" y="2327"/>
                </a:lnTo>
                <a:lnTo>
                  <a:pt x="1244" y="2323"/>
                </a:lnTo>
                <a:lnTo>
                  <a:pt x="1244" y="2321"/>
                </a:lnTo>
                <a:lnTo>
                  <a:pt x="1244" y="2319"/>
                </a:lnTo>
                <a:lnTo>
                  <a:pt x="1244" y="2317"/>
                </a:lnTo>
                <a:lnTo>
                  <a:pt x="1242" y="2317"/>
                </a:lnTo>
                <a:lnTo>
                  <a:pt x="1240" y="2317"/>
                </a:lnTo>
                <a:lnTo>
                  <a:pt x="1239" y="2317"/>
                </a:lnTo>
                <a:lnTo>
                  <a:pt x="1237" y="2317"/>
                </a:lnTo>
                <a:lnTo>
                  <a:pt x="1235" y="2317"/>
                </a:lnTo>
                <a:lnTo>
                  <a:pt x="1233" y="2317"/>
                </a:lnTo>
                <a:lnTo>
                  <a:pt x="1231" y="2317"/>
                </a:lnTo>
                <a:lnTo>
                  <a:pt x="1229" y="2317"/>
                </a:lnTo>
                <a:lnTo>
                  <a:pt x="1227" y="2317"/>
                </a:lnTo>
                <a:lnTo>
                  <a:pt x="1223" y="2317"/>
                </a:lnTo>
                <a:lnTo>
                  <a:pt x="1221" y="2317"/>
                </a:lnTo>
                <a:lnTo>
                  <a:pt x="1219" y="2317"/>
                </a:lnTo>
                <a:lnTo>
                  <a:pt x="1217" y="2317"/>
                </a:lnTo>
                <a:lnTo>
                  <a:pt x="1216" y="2317"/>
                </a:lnTo>
                <a:lnTo>
                  <a:pt x="1214" y="2317"/>
                </a:lnTo>
                <a:lnTo>
                  <a:pt x="1212" y="2317"/>
                </a:lnTo>
                <a:lnTo>
                  <a:pt x="1206" y="2317"/>
                </a:lnTo>
                <a:lnTo>
                  <a:pt x="1204" y="2317"/>
                </a:lnTo>
                <a:lnTo>
                  <a:pt x="1202" y="2317"/>
                </a:lnTo>
                <a:lnTo>
                  <a:pt x="1200" y="2317"/>
                </a:lnTo>
                <a:lnTo>
                  <a:pt x="1198" y="2317"/>
                </a:lnTo>
                <a:lnTo>
                  <a:pt x="1194" y="2317"/>
                </a:lnTo>
                <a:lnTo>
                  <a:pt x="1192" y="2317"/>
                </a:lnTo>
                <a:lnTo>
                  <a:pt x="1185" y="2317"/>
                </a:lnTo>
                <a:lnTo>
                  <a:pt x="1177" y="2317"/>
                </a:lnTo>
                <a:lnTo>
                  <a:pt x="1175" y="2317"/>
                </a:lnTo>
                <a:lnTo>
                  <a:pt x="1171" y="2317"/>
                </a:lnTo>
                <a:lnTo>
                  <a:pt x="1162" y="2317"/>
                </a:lnTo>
                <a:lnTo>
                  <a:pt x="1156" y="2317"/>
                </a:lnTo>
                <a:lnTo>
                  <a:pt x="1148" y="2317"/>
                </a:lnTo>
                <a:lnTo>
                  <a:pt x="1148" y="2313"/>
                </a:lnTo>
                <a:lnTo>
                  <a:pt x="1148" y="2312"/>
                </a:lnTo>
                <a:lnTo>
                  <a:pt x="1148" y="2298"/>
                </a:lnTo>
                <a:lnTo>
                  <a:pt x="1148" y="2296"/>
                </a:lnTo>
                <a:lnTo>
                  <a:pt x="1148" y="2294"/>
                </a:lnTo>
                <a:lnTo>
                  <a:pt x="1148" y="2292"/>
                </a:lnTo>
                <a:lnTo>
                  <a:pt x="1148" y="2287"/>
                </a:lnTo>
                <a:lnTo>
                  <a:pt x="1148" y="2285"/>
                </a:lnTo>
                <a:lnTo>
                  <a:pt x="1148" y="2283"/>
                </a:lnTo>
                <a:lnTo>
                  <a:pt x="1148" y="2281"/>
                </a:lnTo>
                <a:lnTo>
                  <a:pt x="1148" y="2279"/>
                </a:lnTo>
                <a:lnTo>
                  <a:pt x="1148" y="2277"/>
                </a:lnTo>
                <a:lnTo>
                  <a:pt x="1148" y="2275"/>
                </a:lnTo>
                <a:lnTo>
                  <a:pt x="1148" y="2273"/>
                </a:lnTo>
                <a:lnTo>
                  <a:pt x="1148" y="2271"/>
                </a:lnTo>
                <a:lnTo>
                  <a:pt x="1148" y="2269"/>
                </a:lnTo>
                <a:lnTo>
                  <a:pt x="1148" y="2267"/>
                </a:lnTo>
                <a:lnTo>
                  <a:pt x="1148" y="2264"/>
                </a:lnTo>
                <a:lnTo>
                  <a:pt x="1148" y="2260"/>
                </a:lnTo>
                <a:lnTo>
                  <a:pt x="1148" y="2258"/>
                </a:lnTo>
                <a:lnTo>
                  <a:pt x="1148" y="2256"/>
                </a:lnTo>
                <a:lnTo>
                  <a:pt x="1148" y="2254"/>
                </a:lnTo>
                <a:lnTo>
                  <a:pt x="1148" y="2252"/>
                </a:lnTo>
                <a:lnTo>
                  <a:pt x="1148" y="2248"/>
                </a:lnTo>
                <a:lnTo>
                  <a:pt x="1148" y="2246"/>
                </a:lnTo>
                <a:lnTo>
                  <a:pt x="1148" y="2244"/>
                </a:lnTo>
                <a:lnTo>
                  <a:pt x="1148" y="2242"/>
                </a:lnTo>
                <a:lnTo>
                  <a:pt x="1148" y="2240"/>
                </a:lnTo>
                <a:lnTo>
                  <a:pt x="1146" y="2240"/>
                </a:lnTo>
                <a:lnTo>
                  <a:pt x="1143" y="2239"/>
                </a:lnTo>
                <a:lnTo>
                  <a:pt x="1139" y="2237"/>
                </a:lnTo>
                <a:lnTo>
                  <a:pt x="1137" y="2237"/>
                </a:lnTo>
                <a:lnTo>
                  <a:pt x="1135" y="2237"/>
                </a:lnTo>
                <a:lnTo>
                  <a:pt x="1133" y="2237"/>
                </a:lnTo>
                <a:lnTo>
                  <a:pt x="1133" y="2235"/>
                </a:lnTo>
                <a:lnTo>
                  <a:pt x="1131" y="2235"/>
                </a:lnTo>
                <a:lnTo>
                  <a:pt x="1129" y="2233"/>
                </a:lnTo>
                <a:lnTo>
                  <a:pt x="1127" y="2231"/>
                </a:lnTo>
                <a:lnTo>
                  <a:pt x="1127" y="2229"/>
                </a:lnTo>
                <a:lnTo>
                  <a:pt x="1125" y="2229"/>
                </a:lnTo>
                <a:lnTo>
                  <a:pt x="1125" y="2227"/>
                </a:lnTo>
                <a:lnTo>
                  <a:pt x="1114" y="2221"/>
                </a:lnTo>
                <a:lnTo>
                  <a:pt x="1112" y="2223"/>
                </a:lnTo>
                <a:lnTo>
                  <a:pt x="1104" y="2225"/>
                </a:lnTo>
                <a:lnTo>
                  <a:pt x="1102" y="2227"/>
                </a:lnTo>
                <a:lnTo>
                  <a:pt x="1100" y="2227"/>
                </a:lnTo>
                <a:lnTo>
                  <a:pt x="1100" y="2225"/>
                </a:lnTo>
                <a:lnTo>
                  <a:pt x="1100" y="2223"/>
                </a:lnTo>
                <a:lnTo>
                  <a:pt x="1100" y="2221"/>
                </a:lnTo>
                <a:lnTo>
                  <a:pt x="1100" y="2219"/>
                </a:lnTo>
                <a:lnTo>
                  <a:pt x="1098" y="2219"/>
                </a:lnTo>
                <a:lnTo>
                  <a:pt x="1098" y="2217"/>
                </a:lnTo>
                <a:lnTo>
                  <a:pt x="1098" y="2216"/>
                </a:lnTo>
                <a:lnTo>
                  <a:pt x="1098" y="2214"/>
                </a:lnTo>
                <a:lnTo>
                  <a:pt x="1098" y="2212"/>
                </a:lnTo>
                <a:lnTo>
                  <a:pt x="1100" y="2212"/>
                </a:lnTo>
                <a:lnTo>
                  <a:pt x="1100" y="2210"/>
                </a:lnTo>
                <a:lnTo>
                  <a:pt x="1098" y="2208"/>
                </a:lnTo>
                <a:lnTo>
                  <a:pt x="1096" y="2204"/>
                </a:lnTo>
                <a:lnTo>
                  <a:pt x="1095" y="2202"/>
                </a:lnTo>
                <a:lnTo>
                  <a:pt x="1093" y="2200"/>
                </a:lnTo>
                <a:lnTo>
                  <a:pt x="1091" y="2196"/>
                </a:lnTo>
                <a:lnTo>
                  <a:pt x="1089" y="2196"/>
                </a:lnTo>
                <a:lnTo>
                  <a:pt x="1089" y="2194"/>
                </a:lnTo>
                <a:lnTo>
                  <a:pt x="1085" y="2194"/>
                </a:lnTo>
                <a:lnTo>
                  <a:pt x="1083" y="2194"/>
                </a:lnTo>
                <a:lnTo>
                  <a:pt x="1081" y="2194"/>
                </a:lnTo>
                <a:lnTo>
                  <a:pt x="1079" y="2196"/>
                </a:lnTo>
                <a:lnTo>
                  <a:pt x="1077" y="2191"/>
                </a:lnTo>
                <a:lnTo>
                  <a:pt x="1075" y="2187"/>
                </a:lnTo>
                <a:lnTo>
                  <a:pt x="1075" y="2183"/>
                </a:lnTo>
                <a:lnTo>
                  <a:pt x="1073" y="2181"/>
                </a:lnTo>
                <a:lnTo>
                  <a:pt x="1073" y="2179"/>
                </a:lnTo>
                <a:lnTo>
                  <a:pt x="1071" y="2177"/>
                </a:lnTo>
                <a:lnTo>
                  <a:pt x="1068" y="2177"/>
                </a:lnTo>
                <a:lnTo>
                  <a:pt x="1066" y="2177"/>
                </a:lnTo>
                <a:lnTo>
                  <a:pt x="1064" y="2177"/>
                </a:lnTo>
                <a:lnTo>
                  <a:pt x="1064" y="2175"/>
                </a:lnTo>
                <a:lnTo>
                  <a:pt x="1052" y="2181"/>
                </a:lnTo>
                <a:lnTo>
                  <a:pt x="1043" y="2183"/>
                </a:lnTo>
                <a:lnTo>
                  <a:pt x="1041" y="2185"/>
                </a:lnTo>
                <a:lnTo>
                  <a:pt x="1039" y="2185"/>
                </a:lnTo>
                <a:lnTo>
                  <a:pt x="1039" y="2189"/>
                </a:lnTo>
                <a:lnTo>
                  <a:pt x="1037" y="2189"/>
                </a:lnTo>
                <a:lnTo>
                  <a:pt x="1037" y="2191"/>
                </a:lnTo>
                <a:lnTo>
                  <a:pt x="1035" y="2194"/>
                </a:lnTo>
                <a:lnTo>
                  <a:pt x="1033" y="2196"/>
                </a:lnTo>
                <a:lnTo>
                  <a:pt x="1033" y="2198"/>
                </a:lnTo>
                <a:lnTo>
                  <a:pt x="1023" y="2204"/>
                </a:lnTo>
                <a:lnTo>
                  <a:pt x="1033" y="2210"/>
                </a:lnTo>
                <a:lnTo>
                  <a:pt x="1039" y="2229"/>
                </a:lnTo>
                <a:lnTo>
                  <a:pt x="1043" y="2229"/>
                </a:lnTo>
                <a:lnTo>
                  <a:pt x="1048" y="2229"/>
                </a:lnTo>
                <a:lnTo>
                  <a:pt x="1050" y="2229"/>
                </a:lnTo>
                <a:lnTo>
                  <a:pt x="1050" y="2231"/>
                </a:lnTo>
                <a:lnTo>
                  <a:pt x="1025" y="2254"/>
                </a:lnTo>
                <a:lnTo>
                  <a:pt x="1018" y="2262"/>
                </a:lnTo>
                <a:lnTo>
                  <a:pt x="991" y="2288"/>
                </a:lnTo>
                <a:lnTo>
                  <a:pt x="989" y="2290"/>
                </a:lnTo>
                <a:lnTo>
                  <a:pt x="985" y="2285"/>
                </a:lnTo>
                <a:lnTo>
                  <a:pt x="974" y="2281"/>
                </a:lnTo>
                <a:lnTo>
                  <a:pt x="972" y="2271"/>
                </a:lnTo>
                <a:lnTo>
                  <a:pt x="968" y="2267"/>
                </a:lnTo>
                <a:lnTo>
                  <a:pt x="964" y="2265"/>
                </a:lnTo>
                <a:lnTo>
                  <a:pt x="962" y="2265"/>
                </a:lnTo>
                <a:lnTo>
                  <a:pt x="962" y="2264"/>
                </a:lnTo>
                <a:lnTo>
                  <a:pt x="960" y="2264"/>
                </a:lnTo>
                <a:lnTo>
                  <a:pt x="958" y="2264"/>
                </a:lnTo>
                <a:lnTo>
                  <a:pt x="958" y="2262"/>
                </a:lnTo>
                <a:lnTo>
                  <a:pt x="956" y="2260"/>
                </a:lnTo>
                <a:lnTo>
                  <a:pt x="956" y="2258"/>
                </a:lnTo>
                <a:lnTo>
                  <a:pt x="956" y="2256"/>
                </a:lnTo>
                <a:lnTo>
                  <a:pt x="954" y="2256"/>
                </a:lnTo>
                <a:lnTo>
                  <a:pt x="954" y="2254"/>
                </a:lnTo>
                <a:lnTo>
                  <a:pt x="949" y="2250"/>
                </a:lnTo>
                <a:lnTo>
                  <a:pt x="943" y="2250"/>
                </a:lnTo>
                <a:lnTo>
                  <a:pt x="941" y="2250"/>
                </a:lnTo>
                <a:lnTo>
                  <a:pt x="935" y="2254"/>
                </a:lnTo>
                <a:lnTo>
                  <a:pt x="931" y="2250"/>
                </a:lnTo>
                <a:lnTo>
                  <a:pt x="927" y="2246"/>
                </a:lnTo>
                <a:lnTo>
                  <a:pt x="926" y="2244"/>
                </a:lnTo>
                <a:lnTo>
                  <a:pt x="922" y="2242"/>
                </a:lnTo>
                <a:lnTo>
                  <a:pt x="918" y="2237"/>
                </a:lnTo>
                <a:lnTo>
                  <a:pt x="918" y="2235"/>
                </a:lnTo>
                <a:lnTo>
                  <a:pt x="918" y="2233"/>
                </a:lnTo>
                <a:lnTo>
                  <a:pt x="916" y="2233"/>
                </a:lnTo>
                <a:lnTo>
                  <a:pt x="914" y="2231"/>
                </a:lnTo>
                <a:lnTo>
                  <a:pt x="912" y="2231"/>
                </a:lnTo>
                <a:lnTo>
                  <a:pt x="908" y="2231"/>
                </a:lnTo>
                <a:lnTo>
                  <a:pt x="906" y="2231"/>
                </a:lnTo>
                <a:lnTo>
                  <a:pt x="904" y="2231"/>
                </a:lnTo>
                <a:lnTo>
                  <a:pt x="903" y="2231"/>
                </a:lnTo>
                <a:lnTo>
                  <a:pt x="901" y="2231"/>
                </a:lnTo>
                <a:lnTo>
                  <a:pt x="901" y="2229"/>
                </a:lnTo>
                <a:lnTo>
                  <a:pt x="899" y="2227"/>
                </a:lnTo>
                <a:lnTo>
                  <a:pt x="897" y="2227"/>
                </a:lnTo>
                <a:lnTo>
                  <a:pt x="897" y="2225"/>
                </a:lnTo>
                <a:lnTo>
                  <a:pt x="897" y="2223"/>
                </a:lnTo>
                <a:lnTo>
                  <a:pt x="897" y="2221"/>
                </a:lnTo>
                <a:lnTo>
                  <a:pt x="895" y="2217"/>
                </a:lnTo>
                <a:lnTo>
                  <a:pt x="895" y="2216"/>
                </a:lnTo>
                <a:lnTo>
                  <a:pt x="895" y="2206"/>
                </a:lnTo>
                <a:lnTo>
                  <a:pt x="893" y="2204"/>
                </a:lnTo>
                <a:lnTo>
                  <a:pt x="897" y="2200"/>
                </a:lnTo>
                <a:lnTo>
                  <a:pt x="897" y="2198"/>
                </a:lnTo>
                <a:lnTo>
                  <a:pt x="903" y="2198"/>
                </a:lnTo>
                <a:lnTo>
                  <a:pt x="906" y="2196"/>
                </a:lnTo>
                <a:lnTo>
                  <a:pt x="912" y="2194"/>
                </a:lnTo>
                <a:lnTo>
                  <a:pt x="916" y="2194"/>
                </a:lnTo>
                <a:lnTo>
                  <a:pt x="920" y="2192"/>
                </a:lnTo>
                <a:lnTo>
                  <a:pt x="922" y="2189"/>
                </a:lnTo>
                <a:lnTo>
                  <a:pt x="924" y="2183"/>
                </a:lnTo>
                <a:lnTo>
                  <a:pt x="920" y="2177"/>
                </a:lnTo>
                <a:lnTo>
                  <a:pt x="922" y="2175"/>
                </a:lnTo>
                <a:lnTo>
                  <a:pt x="922" y="2171"/>
                </a:lnTo>
                <a:lnTo>
                  <a:pt x="920" y="2171"/>
                </a:lnTo>
                <a:lnTo>
                  <a:pt x="922" y="2169"/>
                </a:lnTo>
                <a:lnTo>
                  <a:pt x="926" y="2166"/>
                </a:lnTo>
                <a:lnTo>
                  <a:pt x="927" y="2166"/>
                </a:lnTo>
                <a:lnTo>
                  <a:pt x="927" y="2164"/>
                </a:lnTo>
                <a:lnTo>
                  <a:pt x="927" y="2162"/>
                </a:lnTo>
                <a:lnTo>
                  <a:pt x="927" y="2160"/>
                </a:lnTo>
                <a:lnTo>
                  <a:pt x="929" y="2160"/>
                </a:lnTo>
                <a:lnTo>
                  <a:pt x="929" y="2158"/>
                </a:lnTo>
                <a:lnTo>
                  <a:pt x="931" y="2158"/>
                </a:lnTo>
                <a:lnTo>
                  <a:pt x="933" y="2158"/>
                </a:lnTo>
                <a:lnTo>
                  <a:pt x="935" y="2158"/>
                </a:lnTo>
                <a:lnTo>
                  <a:pt x="937" y="2156"/>
                </a:lnTo>
                <a:lnTo>
                  <a:pt x="939" y="2154"/>
                </a:lnTo>
                <a:lnTo>
                  <a:pt x="939" y="2152"/>
                </a:lnTo>
                <a:lnTo>
                  <a:pt x="941" y="2150"/>
                </a:lnTo>
                <a:lnTo>
                  <a:pt x="941" y="2148"/>
                </a:lnTo>
                <a:lnTo>
                  <a:pt x="941" y="2146"/>
                </a:lnTo>
                <a:lnTo>
                  <a:pt x="941" y="2144"/>
                </a:lnTo>
                <a:lnTo>
                  <a:pt x="943" y="2143"/>
                </a:lnTo>
                <a:lnTo>
                  <a:pt x="945" y="2139"/>
                </a:lnTo>
                <a:lnTo>
                  <a:pt x="945" y="2137"/>
                </a:lnTo>
                <a:lnTo>
                  <a:pt x="945" y="2135"/>
                </a:lnTo>
                <a:lnTo>
                  <a:pt x="945" y="2133"/>
                </a:lnTo>
                <a:lnTo>
                  <a:pt x="943" y="2129"/>
                </a:lnTo>
                <a:lnTo>
                  <a:pt x="941" y="2127"/>
                </a:lnTo>
                <a:lnTo>
                  <a:pt x="943" y="2125"/>
                </a:lnTo>
                <a:lnTo>
                  <a:pt x="943" y="2123"/>
                </a:lnTo>
                <a:lnTo>
                  <a:pt x="941" y="2123"/>
                </a:lnTo>
                <a:lnTo>
                  <a:pt x="941" y="2121"/>
                </a:lnTo>
                <a:lnTo>
                  <a:pt x="939" y="2120"/>
                </a:lnTo>
                <a:lnTo>
                  <a:pt x="939" y="2118"/>
                </a:lnTo>
                <a:lnTo>
                  <a:pt x="939" y="2116"/>
                </a:lnTo>
                <a:lnTo>
                  <a:pt x="937" y="2118"/>
                </a:lnTo>
                <a:lnTo>
                  <a:pt x="935" y="2118"/>
                </a:lnTo>
                <a:lnTo>
                  <a:pt x="931" y="2118"/>
                </a:lnTo>
                <a:lnTo>
                  <a:pt x="931" y="2120"/>
                </a:lnTo>
                <a:lnTo>
                  <a:pt x="929" y="2120"/>
                </a:lnTo>
                <a:lnTo>
                  <a:pt x="926" y="2120"/>
                </a:lnTo>
                <a:lnTo>
                  <a:pt x="926" y="2121"/>
                </a:lnTo>
                <a:lnTo>
                  <a:pt x="924" y="2121"/>
                </a:lnTo>
                <a:lnTo>
                  <a:pt x="924" y="2123"/>
                </a:lnTo>
                <a:lnTo>
                  <a:pt x="922" y="2125"/>
                </a:lnTo>
                <a:lnTo>
                  <a:pt x="920" y="2125"/>
                </a:lnTo>
                <a:lnTo>
                  <a:pt x="918" y="2125"/>
                </a:lnTo>
                <a:lnTo>
                  <a:pt x="916" y="2125"/>
                </a:lnTo>
                <a:lnTo>
                  <a:pt x="914" y="2127"/>
                </a:lnTo>
                <a:lnTo>
                  <a:pt x="912" y="2129"/>
                </a:lnTo>
                <a:lnTo>
                  <a:pt x="908" y="2127"/>
                </a:lnTo>
                <a:lnTo>
                  <a:pt x="906" y="2127"/>
                </a:lnTo>
                <a:lnTo>
                  <a:pt x="899" y="2127"/>
                </a:lnTo>
                <a:lnTo>
                  <a:pt x="897" y="2125"/>
                </a:lnTo>
                <a:lnTo>
                  <a:pt x="897" y="2121"/>
                </a:lnTo>
                <a:lnTo>
                  <a:pt x="897" y="2116"/>
                </a:lnTo>
                <a:lnTo>
                  <a:pt x="897" y="2114"/>
                </a:lnTo>
                <a:lnTo>
                  <a:pt x="899" y="2114"/>
                </a:lnTo>
                <a:lnTo>
                  <a:pt x="901" y="2114"/>
                </a:lnTo>
                <a:lnTo>
                  <a:pt x="904" y="2114"/>
                </a:lnTo>
                <a:lnTo>
                  <a:pt x="908" y="2114"/>
                </a:lnTo>
                <a:lnTo>
                  <a:pt x="906" y="2114"/>
                </a:lnTo>
                <a:lnTo>
                  <a:pt x="906" y="2112"/>
                </a:lnTo>
                <a:lnTo>
                  <a:pt x="906" y="2108"/>
                </a:lnTo>
                <a:lnTo>
                  <a:pt x="906" y="2106"/>
                </a:lnTo>
                <a:lnTo>
                  <a:pt x="914" y="2106"/>
                </a:lnTo>
                <a:lnTo>
                  <a:pt x="918" y="2106"/>
                </a:lnTo>
                <a:lnTo>
                  <a:pt x="918" y="2104"/>
                </a:lnTo>
                <a:lnTo>
                  <a:pt x="918" y="2102"/>
                </a:lnTo>
                <a:lnTo>
                  <a:pt x="918" y="2100"/>
                </a:lnTo>
                <a:lnTo>
                  <a:pt x="918" y="2098"/>
                </a:lnTo>
                <a:lnTo>
                  <a:pt x="918" y="2096"/>
                </a:lnTo>
                <a:lnTo>
                  <a:pt x="918" y="2095"/>
                </a:lnTo>
                <a:lnTo>
                  <a:pt x="920" y="2095"/>
                </a:lnTo>
                <a:lnTo>
                  <a:pt x="918" y="2093"/>
                </a:lnTo>
                <a:lnTo>
                  <a:pt x="918" y="2091"/>
                </a:lnTo>
                <a:lnTo>
                  <a:pt x="918" y="2089"/>
                </a:lnTo>
                <a:lnTo>
                  <a:pt x="918" y="2087"/>
                </a:lnTo>
                <a:lnTo>
                  <a:pt x="918" y="2085"/>
                </a:lnTo>
                <a:lnTo>
                  <a:pt x="918" y="2083"/>
                </a:lnTo>
                <a:lnTo>
                  <a:pt x="918" y="2081"/>
                </a:lnTo>
                <a:lnTo>
                  <a:pt x="912" y="2081"/>
                </a:lnTo>
                <a:lnTo>
                  <a:pt x="910" y="2081"/>
                </a:lnTo>
                <a:lnTo>
                  <a:pt x="908" y="2081"/>
                </a:lnTo>
                <a:lnTo>
                  <a:pt x="908" y="2079"/>
                </a:lnTo>
                <a:lnTo>
                  <a:pt x="908" y="2077"/>
                </a:lnTo>
                <a:lnTo>
                  <a:pt x="908" y="2075"/>
                </a:lnTo>
                <a:lnTo>
                  <a:pt x="908" y="2073"/>
                </a:lnTo>
                <a:lnTo>
                  <a:pt x="908" y="2072"/>
                </a:lnTo>
                <a:lnTo>
                  <a:pt x="908" y="2070"/>
                </a:lnTo>
                <a:lnTo>
                  <a:pt x="908" y="2068"/>
                </a:lnTo>
                <a:lnTo>
                  <a:pt x="908" y="2066"/>
                </a:lnTo>
                <a:lnTo>
                  <a:pt x="908" y="2064"/>
                </a:lnTo>
                <a:lnTo>
                  <a:pt x="908" y="2062"/>
                </a:lnTo>
                <a:lnTo>
                  <a:pt x="908" y="2060"/>
                </a:lnTo>
                <a:lnTo>
                  <a:pt x="908" y="2058"/>
                </a:lnTo>
                <a:lnTo>
                  <a:pt x="908" y="2056"/>
                </a:lnTo>
                <a:lnTo>
                  <a:pt x="908" y="2054"/>
                </a:lnTo>
                <a:lnTo>
                  <a:pt x="908" y="2052"/>
                </a:lnTo>
                <a:lnTo>
                  <a:pt x="908" y="2050"/>
                </a:lnTo>
                <a:lnTo>
                  <a:pt x="908" y="2049"/>
                </a:lnTo>
                <a:lnTo>
                  <a:pt x="908" y="2047"/>
                </a:lnTo>
                <a:lnTo>
                  <a:pt x="908" y="2045"/>
                </a:lnTo>
                <a:lnTo>
                  <a:pt x="908" y="2043"/>
                </a:lnTo>
                <a:lnTo>
                  <a:pt x="908" y="2041"/>
                </a:lnTo>
                <a:lnTo>
                  <a:pt x="908" y="2039"/>
                </a:lnTo>
                <a:lnTo>
                  <a:pt x="908" y="2037"/>
                </a:lnTo>
                <a:lnTo>
                  <a:pt x="908" y="2035"/>
                </a:lnTo>
                <a:lnTo>
                  <a:pt x="908" y="2033"/>
                </a:lnTo>
                <a:lnTo>
                  <a:pt x="908" y="2031"/>
                </a:lnTo>
                <a:lnTo>
                  <a:pt x="906" y="2031"/>
                </a:lnTo>
                <a:lnTo>
                  <a:pt x="904" y="2031"/>
                </a:lnTo>
                <a:lnTo>
                  <a:pt x="903" y="2031"/>
                </a:lnTo>
                <a:lnTo>
                  <a:pt x="901" y="2031"/>
                </a:lnTo>
                <a:lnTo>
                  <a:pt x="899" y="2031"/>
                </a:lnTo>
                <a:lnTo>
                  <a:pt x="897" y="2031"/>
                </a:lnTo>
                <a:lnTo>
                  <a:pt x="895" y="2031"/>
                </a:lnTo>
                <a:lnTo>
                  <a:pt x="893" y="2031"/>
                </a:lnTo>
                <a:lnTo>
                  <a:pt x="891" y="2031"/>
                </a:lnTo>
                <a:lnTo>
                  <a:pt x="889" y="2031"/>
                </a:lnTo>
                <a:lnTo>
                  <a:pt x="887" y="2031"/>
                </a:lnTo>
                <a:lnTo>
                  <a:pt x="885" y="2031"/>
                </a:lnTo>
                <a:lnTo>
                  <a:pt x="883" y="2031"/>
                </a:lnTo>
                <a:lnTo>
                  <a:pt x="881" y="2031"/>
                </a:lnTo>
                <a:lnTo>
                  <a:pt x="879" y="2031"/>
                </a:lnTo>
                <a:lnTo>
                  <a:pt x="878" y="2031"/>
                </a:lnTo>
                <a:lnTo>
                  <a:pt x="876" y="2031"/>
                </a:lnTo>
                <a:lnTo>
                  <a:pt x="874" y="2031"/>
                </a:lnTo>
                <a:lnTo>
                  <a:pt x="872" y="2031"/>
                </a:lnTo>
                <a:lnTo>
                  <a:pt x="870" y="2031"/>
                </a:lnTo>
                <a:lnTo>
                  <a:pt x="868" y="2031"/>
                </a:lnTo>
                <a:lnTo>
                  <a:pt x="866" y="2031"/>
                </a:lnTo>
                <a:lnTo>
                  <a:pt x="864" y="2031"/>
                </a:lnTo>
                <a:lnTo>
                  <a:pt x="862" y="2031"/>
                </a:lnTo>
                <a:lnTo>
                  <a:pt x="860" y="2031"/>
                </a:lnTo>
                <a:lnTo>
                  <a:pt x="858" y="2031"/>
                </a:lnTo>
                <a:lnTo>
                  <a:pt x="856" y="2031"/>
                </a:lnTo>
                <a:lnTo>
                  <a:pt x="853" y="2031"/>
                </a:lnTo>
                <a:lnTo>
                  <a:pt x="851" y="2031"/>
                </a:lnTo>
                <a:lnTo>
                  <a:pt x="849" y="2031"/>
                </a:lnTo>
                <a:lnTo>
                  <a:pt x="847" y="2031"/>
                </a:lnTo>
                <a:lnTo>
                  <a:pt x="845" y="2031"/>
                </a:lnTo>
                <a:lnTo>
                  <a:pt x="843" y="2031"/>
                </a:lnTo>
                <a:lnTo>
                  <a:pt x="841" y="2031"/>
                </a:lnTo>
                <a:lnTo>
                  <a:pt x="839" y="2031"/>
                </a:lnTo>
                <a:lnTo>
                  <a:pt x="837" y="2031"/>
                </a:lnTo>
                <a:lnTo>
                  <a:pt x="835" y="2031"/>
                </a:lnTo>
                <a:lnTo>
                  <a:pt x="833" y="2031"/>
                </a:lnTo>
                <a:lnTo>
                  <a:pt x="831" y="2031"/>
                </a:lnTo>
                <a:lnTo>
                  <a:pt x="830" y="2031"/>
                </a:lnTo>
                <a:lnTo>
                  <a:pt x="828" y="2031"/>
                </a:lnTo>
                <a:lnTo>
                  <a:pt x="826" y="2031"/>
                </a:lnTo>
                <a:lnTo>
                  <a:pt x="824" y="2031"/>
                </a:lnTo>
                <a:lnTo>
                  <a:pt x="822" y="2031"/>
                </a:lnTo>
                <a:lnTo>
                  <a:pt x="820" y="2029"/>
                </a:lnTo>
                <a:lnTo>
                  <a:pt x="818" y="2029"/>
                </a:lnTo>
                <a:lnTo>
                  <a:pt x="816" y="2029"/>
                </a:lnTo>
                <a:lnTo>
                  <a:pt x="814" y="2029"/>
                </a:lnTo>
                <a:lnTo>
                  <a:pt x="812" y="2029"/>
                </a:lnTo>
                <a:lnTo>
                  <a:pt x="812" y="2027"/>
                </a:lnTo>
                <a:lnTo>
                  <a:pt x="812" y="2025"/>
                </a:lnTo>
                <a:lnTo>
                  <a:pt x="812" y="2024"/>
                </a:lnTo>
                <a:lnTo>
                  <a:pt x="812" y="2022"/>
                </a:lnTo>
                <a:lnTo>
                  <a:pt x="812" y="2020"/>
                </a:lnTo>
                <a:lnTo>
                  <a:pt x="812" y="2018"/>
                </a:lnTo>
                <a:lnTo>
                  <a:pt x="812" y="2016"/>
                </a:lnTo>
                <a:lnTo>
                  <a:pt x="812" y="2014"/>
                </a:lnTo>
                <a:lnTo>
                  <a:pt x="812" y="2012"/>
                </a:lnTo>
                <a:lnTo>
                  <a:pt x="812" y="2010"/>
                </a:lnTo>
                <a:lnTo>
                  <a:pt x="812" y="2008"/>
                </a:lnTo>
                <a:lnTo>
                  <a:pt x="812" y="2006"/>
                </a:lnTo>
                <a:lnTo>
                  <a:pt x="812" y="2004"/>
                </a:lnTo>
                <a:lnTo>
                  <a:pt x="812" y="2002"/>
                </a:lnTo>
                <a:lnTo>
                  <a:pt x="812" y="2001"/>
                </a:lnTo>
                <a:lnTo>
                  <a:pt x="812" y="1999"/>
                </a:lnTo>
                <a:lnTo>
                  <a:pt x="812" y="1997"/>
                </a:lnTo>
                <a:lnTo>
                  <a:pt x="814" y="1997"/>
                </a:lnTo>
                <a:lnTo>
                  <a:pt x="818" y="1997"/>
                </a:lnTo>
                <a:lnTo>
                  <a:pt x="818" y="1999"/>
                </a:lnTo>
                <a:lnTo>
                  <a:pt x="820" y="1999"/>
                </a:lnTo>
                <a:lnTo>
                  <a:pt x="822" y="1999"/>
                </a:lnTo>
                <a:lnTo>
                  <a:pt x="824" y="1999"/>
                </a:lnTo>
                <a:lnTo>
                  <a:pt x="826" y="1999"/>
                </a:lnTo>
                <a:lnTo>
                  <a:pt x="826" y="1997"/>
                </a:lnTo>
                <a:lnTo>
                  <a:pt x="826" y="1995"/>
                </a:lnTo>
                <a:lnTo>
                  <a:pt x="826" y="1993"/>
                </a:lnTo>
                <a:lnTo>
                  <a:pt x="826" y="1991"/>
                </a:lnTo>
                <a:lnTo>
                  <a:pt x="826" y="1989"/>
                </a:lnTo>
                <a:lnTo>
                  <a:pt x="826" y="1987"/>
                </a:lnTo>
                <a:lnTo>
                  <a:pt x="826" y="1985"/>
                </a:lnTo>
                <a:lnTo>
                  <a:pt x="826" y="1983"/>
                </a:lnTo>
                <a:lnTo>
                  <a:pt x="826" y="1981"/>
                </a:lnTo>
                <a:lnTo>
                  <a:pt x="826" y="1979"/>
                </a:lnTo>
                <a:lnTo>
                  <a:pt x="826" y="1977"/>
                </a:lnTo>
                <a:lnTo>
                  <a:pt x="826" y="1976"/>
                </a:lnTo>
                <a:lnTo>
                  <a:pt x="828" y="1976"/>
                </a:lnTo>
                <a:lnTo>
                  <a:pt x="828" y="1974"/>
                </a:lnTo>
                <a:lnTo>
                  <a:pt x="830" y="1974"/>
                </a:lnTo>
                <a:lnTo>
                  <a:pt x="830" y="1972"/>
                </a:lnTo>
                <a:lnTo>
                  <a:pt x="830" y="1970"/>
                </a:lnTo>
                <a:lnTo>
                  <a:pt x="830" y="1968"/>
                </a:lnTo>
                <a:lnTo>
                  <a:pt x="830" y="1966"/>
                </a:lnTo>
                <a:lnTo>
                  <a:pt x="828" y="1966"/>
                </a:lnTo>
                <a:lnTo>
                  <a:pt x="826" y="1966"/>
                </a:lnTo>
                <a:lnTo>
                  <a:pt x="824" y="1966"/>
                </a:lnTo>
                <a:lnTo>
                  <a:pt x="822" y="1966"/>
                </a:lnTo>
                <a:lnTo>
                  <a:pt x="820" y="1966"/>
                </a:lnTo>
                <a:lnTo>
                  <a:pt x="818" y="1966"/>
                </a:lnTo>
                <a:lnTo>
                  <a:pt x="816" y="1966"/>
                </a:lnTo>
                <a:lnTo>
                  <a:pt x="814" y="1966"/>
                </a:lnTo>
                <a:lnTo>
                  <a:pt x="812" y="1966"/>
                </a:lnTo>
                <a:lnTo>
                  <a:pt x="812" y="1968"/>
                </a:lnTo>
                <a:lnTo>
                  <a:pt x="812" y="1970"/>
                </a:lnTo>
                <a:lnTo>
                  <a:pt x="812" y="1974"/>
                </a:lnTo>
                <a:lnTo>
                  <a:pt x="812" y="1976"/>
                </a:lnTo>
                <a:lnTo>
                  <a:pt x="812" y="1977"/>
                </a:lnTo>
                <a:lnTo>
                  <a:pt x="812" y="1979"/>
                </a:lnTo>
                <a:lnTo>
                  <a:pt x="812" y="1981"/>
                </a:lnTo>
                <a:lnTo>
                  <a:pt x="812" y="1983"/>
                </a:lnTo>
                <a:lnTo>
                  <a:pt x="812" y="1985"/>
                </a:lnTo>
                <a:lnTo>
                  <a:pt x="812" y="1987"/>
                </a:lnTo>
                <a:lnTo>
                  <a:pt x="810" y="1987"/>
                </a:lnTo>
                <a:lnTo>
                  <a:pt x="808" y="1987"/>
                </a:lnTo>
                <a:lnTo>
                  <a:pt x="806" y="1987"/>
                </a:lnTo>
                <a:lnTo>
                  <a:pt x="805" y="1987"/>
                </a:lnTo>
                <a:lnTo>
                  <a:pt x="803" y="1987"/>
                </a:lnTo>
                <a:lnTo>
                  <a:pt x="801" y="1987"/>
                </a:lnTo>
                <a:lnTo>
                  <a:pt x="799" y="1987"/>
                </a:lnTo>
                <a:lnTo>
                  <a:pt x="797" y="1987"/>
                </a:lnTo>
                <a:lnTo>
                  <a:pt x="795" y="1987"/>
                </a:lnTo>
                <a:lnTo>
                  <a:pt x="795" y="1985"/>
                </a:lnTo>
                <a:lnTo>
                  <a:pt x="795" y="1983"/>
                </a:lnTo>
                <a:lnTo>
                  <a:pt x="795" y="1981"/>
                </a:lnTo>
                <a:lnTo>
                  <a:pt x="795" y="1979"/>
                </a:lnTo>
                <a:lnTo>
                  <a:pt x="795" y="1977"/>
                </a:lnTo>
                <a:lnTo>
                  <a:pt x="795" y="1976"/>
                </a:lnTo>
                <a:lnTo>
                  <a:pt x="797" y="1974"/>
                </a:lnTo>
                <a:lnTo>
                  <a:pt x="795" y="1972"/>
                </a:lnTo>
                <a:lnTo>
                  <a:pt x="795" y="1970"/>
                </a:lnTo>
                <a:lnTo>
                  <a:pt x="795" y="1968"/>
                </a:lnTo>
                <a:lnTo>
                  <a:pt x="795" y="1966"/>
                </a:lnTo>
                <a:lnTo>
                  <a:pt x="793" y="1966"/>
                </a:lnTo>
                <a:lnTo>
                  <a:pt x="791" y="1966"/>
                </a:lnTo>
                <a:lnTo>
                  <a:pt x="789" y="1966"/>
                </a:lnTo>
                <a:lnTo>
                  <a:pt x="787" y="1966"/>
                </a:lnTo>
                <a:lnTo>
                  <a:pt x="785" y="1966"/>
                </a:lnTo>
                <a:lnTo>
                  <a:pt x="783" y="1966"/>
                </a:lnTo>
                <a:lnTo>
                  <a:pt x="782" y="1966"/>
                </a:lnTo>
                <a:lnTo>
                  <a:pt x="780" y="1966"/>
                </a:lnTo>
                <a:lnTo>
                  <a:pt x="778" y="1966"/>
                </a:lnTo>
                <a:lnTo>
                  <a:pt x="776" y="1966"/>
                </a:lnTo>
                <a:lnTo>
                  <a:pt x="776" y="1968"/>
                </a:lnTo>
                <a:lnTo>
                  <a:pt x="776" y="1970"/>
                </a:lnTo>
                <a:lnTo>
                  <a:pt x="776" y="1972"/>
                </a:lnTo>
                <a:lnTo>
                  <a:pt x="776" y="1974"/>
                </a:lnTo>
                <a:lnTo>
                  <a:pt x="776" y="1976"/>
                </a:lnTo>
                <a:lnTo>
                  <a:pt x="774" y="1976"/>
                </a:lnTo>
                <a:lnTo>
                  <a:pt x="772" y="1976"/>
                </a:lnTo>
                <a:lnTo>
                  <a:pt x="770" y="1976"/>
                </a:lnTo>
                <a:lnTo>
                  <a:pt x="770" y="1974"/>
                </a:lnTo>
                <a:lnTo>
                  <a:pt x="770" y="1970"/>
                </a:lnTo>
                <a:lnTo>
                  <a:pt x="770" y="1968"/>
                </a:lnTo>
                <a:lnTo>
                  <a:pt x="768" y="1968"/>
                </a:lnTo>
                <a:lnTo>
                  <a:pt x="766" y="1968"/>
                </a:lnTo>
                <a:lnTo>
                  <a:pt x="764" y="1968"/>
                </a:lnTo>
                <a:lnTo>
                  <a:pt x="762" y="1968"/>
                </a:lnTo>
                <a:lnTo>
                  <a:pt x="760" y="1968"/>
                </a:lnTo>
                <a:lnTo>
                  <a:pt x="758" y="1968"/>
                </a:lnTo>
                <a:lnTo>
                  <a:pt x="757" y="1968"/>
                </a:lnTo>
                <a:lnTo>
                  <a:pt x="755" y="1968"/>
                </a:lnTo>
                <a:lnTo>
                  <a:pt x="753" y="1968"/>
                </a:lnTo>
                <a:lnTo>
                  <a:pt x="753" y="1977"/>
                </a:lnTo>
                <a:lnTo>
                  <a:pt x="753" y="1979"/>
                </a:lnTo>
                <a:lnTo>
                  <a:pt x="753" y="1981"/>
                </a:lnTo>
                <a:lnTo>
                  <a:pt x="753" y="1983"/>
                </a:lnTo>
                <a:lnTo>
                  <a:pt x="753" y="1985"/>
                </a:lnTo>
                <a:lnTo>
                  <a:pt x="753" y="1987"/>
                </a:lnTo>
                <a:lnTo>
                  <a:pt x="753" y="1989"/>
                </a:lnTo>
                <a:lnTo>
                  <a:pt x="753" y="1991"/>
                </a:lnTo>
                <a:lnTo>
                  <a:pt x="753" y="1993"/>
                </a:lnTo>
                <a:lnTo>
                  <a:pt x="753" y="1995"/>
                </a:lnTo>
                <a:lnTo>
                  <a:pt x="747" y="1995"/>
                </a:lnTo>
                <a:lnTo>
                  <a:pt x="747" y="1997"/>
                </a:lnTo>
                <a:lnTo>
                  <a:pt x="747" y="1999"/>
                </a:lnTo>
                <a:lnTo>
                  <a:pt x="747" y="2001"/>
                </a:lnTo>
                <a:lnTo>
                  <a:pt x="747" y="2002"/>
                </a:lnTo>
                <a:lnTo>
                  <a:pt x="747" y="2004"/>
                </a:lnTo>
                <a:lnTo>
                  <a:pt x="747" y="2006"/>
                </a:lnTo>
                <a:lnTo>
                  <a:pt x="747" y="2008"/>
                </a:lnTo>
                <a:lnTo>
                  <a:pt x="747" y="2010"/>
                </a:lnTo>
                <a:lnTo>
                  <a:pt x="747" y="2012"/>
                </a:lnTo>
                <a:lnTo>
                  <a:pt x="747" y="2014"/>
                </a:lnTo>
                <a:lnTo>
                  <a:pt x="747" y="2016"/>
                </a:lnTo>
                <a:lnTo>
                  <a:pt x="747" y="2018"/>
                </a:lnTo>
                <a:lnTo>
                  <a:pt x="747" y="2020"/>
                </a:lnTo>
                <a:lnTo>
                  <a:pt x="747" y="2022"/>
                </a:lnTo>
                <a:lnTo>
                  <a:pt x="747" y="2024"/>
                </a:lnTo>
                <a:lnTo>
                  <a:pt x="747" y="2025"/>
                </a:lnTo>
                <a:lnTo>
                  <a:pt x="747" y="2027"/>
                </a:lnTo>
                <a:lnTo>
                  <a:pt x="747" y="2029"/>
                </a:lnTo>
                <a:lnTo>
                  <a:pt x="745" y="2029"/>
                </a:lnTo>
                <a:lnTo>
                  <a:pt x="743" y="2029"/>
                </a:lnTo>
                <a:lnTo>
                  <a:pt x="739" y="2029"/>
                </a:lnTo>
                <a:lnTo>
                  <a:pt x="737" y="2029"/>
                </a:lnTo>
                <a:lnTo>
                  <a:pt x="735" y="2029"/>
                </a:lnTo>
                <a:lnTo>
                  <a:pt x="734" y="2029"/>
                </a:lnTo>
                <a:lnTo>
                  <a:pt x="732" y="2029"/>
                </a:lnTo>
                <a:lnTo>
                  <a:pt x="730" y="2029"/>
                </a:lnTo>
                <a:lnTo>
                  <a:pt x="728" y="2029"/>
                </a:lnTo>
                <a:lnTo>
                  <a:pt x="726" y="2029"/>
                </a:lnTo>
                <a:lnTo>
                  <a:pt x="724" y="2029"/>
                </a:lnTo>
                <a:lnTo>
                  <a:pt x="722" y="2029"/>
                </a:lnTo>
                <a:lnTo>
                  <a:pt x="720" y="2029"/>
                </a:lnTo>
                <a:lnTo>
                  <a:pt x="718" y="2029"/>
                </a:lnTo>
                <a:lnTo>
                  <a:pt x="716" y="2029"/>
                </a:lnTo>
                <a:lnTo>
                  <a:pt x="714" y="2029"/>
                </a:lnTo>
                <a:lnTo>
                  <a:pt x="710" y="2029"/>
                </a:lnTo>
                <a:lnTo>
                  <a:pt x="709" y="2029"/>
                </a:lnTo>
                <a:lnTo>
                  <a:pt x="707" y="2029"/>
                </a:lnTo>
                <a:lnTo>
                  <a:pt x="707" y="2027"/>
                </a:lnTo>
                <a:lnTo>
                  <a:pt x="707" y="2025"/>
                </a:lnTo>
                <a:lnTo>
                  <a:pt x="707" y="2024"/>
                </a:lnTo>
                <a:lnTo>
                  <a:pt x="707" y="2022"/>
                </a:lnTo>
                <a:lnTo>
                  <a:pt x="707" y="2020"/>
                </a:lnTo>
                <a:lnTo>
                  <a:pt x="707" y="2018"/>
                </a:lnTo>
                <a:lnTo>
                  <a:pt x="707" y="2016"/>
                </a:lnTo>
                <a:lnTo>
                  <a:pt x="707" y="2014"/>
                </a:lnTo>
                <a:lnTo>
                  <a:pt x="707" y="2012"/>
                </a:lnTo>
                <a:lnTo>
                  <a:pt x="707" y="2010"/>
                </a:lnTo>
                <a:lnTo>
                  <a:pt x="707" y="2008"/>
                </a:lnTo>
                <a:lnTo>
                  <a:pt x="707" y="2006"/>
                </a:lnTo>
                <a:lnTo>
                  <a:pt x="707" y="2004"/>
                </a:lnTo>
                <a:lnTo>
                  <a:pt x="707" y="2002"/>
                </a:lnTo>
                <a:lnTo>
                  <a:pt x="707" y="1999"/>
                </a:lnTo>
                <a:lnTo>
                  <a:pt x="707" y="1997"/>
                </a:lnTo>
                <a:lnTo>
                  <a:pt x="707" y="1995"/>
                </a:lnTo>
                <a:lnTo>
                  <a:pt x="707" y="1993"/>
                </a:lnTo>
                <a:lnTo>
                  <a:pt x="707" y="1991"/>
                </a:lnTo>
                <a:lnTo>
                  <a:pt x="707" y="1989"/>
                </a:lnTo>
                <a:lnTo>
                  <a:pt x="707" y="1987"/>
                </a:lnTo>
                <a:lnTo>
                  <a:pt x="707" y="1985"/>
                </a:lnTo>
                <a:lnTo>
                  <a:pt x="707" y="1983"/>
                </a:lnTo>
                <a:lnTo>
                  <a:pt x="707" y="1981"/>
                </a:lnTo>
                <a:lnTo>
                  <a:pt x="707" y="1979"/>
                </a:lnTo>
                <a:lnTo>
                  <a:pt x="707" y="1977"/>
                </a:lnTo>
                <a:lnTo>
                  <a:pt x="707" y="1976"/>
                </a:lnTo>
                <a:lnTo>
                  <a:pt x="707" y="1974"/>
                </a:lnTo>
                <a:lnTo>
                  <a:pt x="707" y="1972"/>
                </a:lnTo>
                <a:lnTo>
                  <a:pt x="709" y="1972"/>
                </a:lnTo>
                <a:lnTo>
                  <a:pt x="707" y="1970"/>
                </a:lnTo>
                <a:lnTo>
                  <a:pt x="707" y="1968"/>
                </a:lnTo>
                <a:lnTo>
                  <a:pt x="707" y="1966"/>
                </a:lnTo>
                <a:lnTo>
                  <a:pt x="707" y="1964"/>
                </a:lnTo>
                <a:lnTo>
                  <a:pt x="705" y="1964"/>
                </a:lnTo>
                <a:lnTo>
                  <a:pt x="697" y="1964"/>
                </a:lnTo>
                <a:lnTo>
                  <a:pt x="695" y="1964"/>
                </a:lnTo>
                <a:lnTo>
                  <a:pt x="687" y="1964"/>
                </a:lnTo>
                <a:lnTo>
                  <a:pt x="686" y="1964"/>
                </a:lnTo>
                <a:lnTo>
                  <a:pt x="684" y="1964"/>
                </a:lnTo>
                <a:lnTo>
                  <a:pt x="682" y="1964"/>
                </a:lnTo>
                <a:lnTo>
                  <a:pt x="680" y="1964"/>
                </a:lnTo>
                <a:lnTo>
                  <a:pt x="678" y="1964"/>
                </a:lnTo>
                <a:lnTo>
                  <a:pt x="676" y="1964"/>
                </a:lnTo>
                <a:lnTo>
                  <a:pt x="676" y="1966"/>
                </a:lnTo>
                <a:lnTo>
                  <a:pt x="674" y="1966"/>
                </a:lnTo>
                <a:lnTo>
                  <a:pt x="672" y="1966"/>
                </a:lnTo>
                <a:lnTo>
                  <a:pt x="670" y="1966"/>
                </a:lnTo>
                <a:lnTo>
                  <a:pt x="670" y="1964"/>
                </a:lnTo>
                <a:lnTo>
                  <a:pt x="668" y="1964"/>
                </a:lnTo>
                <a:lnTo>
                  <a:pt x="666" y="1964"/>
                </a:lnTo>
                <a:lnTo>
                  <a:pt x="666" y="1962"/>
                </a:lnTo>
                <a:lnTo>
                  <a:pt x="666" y="1960"/>
                </a:lnTo>
                <a:close/>
                <a:moveTo>
                  <a:pt x="1206" y="670"/>
                </a:moveTo>
                <a:lnTo>
                  <a:pt x="1212" y="666"/>
                </a:lnTo>
                <a:lnTo>
                  <a:pt x="1216" y="664"/>
                </a:lnTo>
                <a:lnTo>
                  <a:pt x="1221" y="659"/>
                </a:lnTo>
                <a:lnTo>
                  <a:pt x="1219" y="657"/>
                </a:lnTo>
                <a:lnTo>
                  <a:pt x="1217" y="655"/>
                </a:lnTo>
                <a:lnTo>
                  <a:pt x="1216" y="653"/>
                </a:lnTo>
                <a:lnTo>
                  <a:pt x="1214" y="651"/>
                </a:lnTo>
                <a:lnTo>
                  <a:pt x="1214" y="649"/>
                </a:lnTo>
                <a:lnTo>
                  <a:pt x="1212" y="649"/>
                </a:lnTo>
                <a:lnTo>
                  <a:pt x="1210" y="647"/>
                </a:lnTo>
                <a:lnTo>
                  <a:pt x="1210" y="645"/>
                </a:lnTo>
                <a:lnTo>
                  <a:pt x="1208" y="645"/>
                </a:lnTo>
                <a:lnTo>
                  <a:pt x="1208" y="643"/>
                </a:lnTo>
                <a:lnTo>
                  <a:pt x="1206" y="643"/>
                </a:lnTo>
                <a:lnTo>
                  <a:pt x="1204" y="641"/>
                </a:lnTo>
                <a:lnTo>
                  <a:pt x="1202" y="641"/>
                </a:lnTo>
                <a:lnTo>
                  <a:pt x="1202" y="643"/>
                </a:lnTo>
                <a:lnTo>
                  <a:pt x="1200" y="643"/>
                </a:lnTo>
                <a:lnTo>
                  <a:pt x="1200" y="645"/>
                </a:lnTo>
                <a:lnTo>
                  <a:pt x="1198" y="645"/>
                </a:lnTo>
                <a:lnTo>
                  <a:pt x="1198" y="647"/>
                </a:lnTo>
                <a:lnTo>
                  <a:pt x="1196" y="647"/>
                </a:lnTo>
                <a:lnTo>
                  <a:pt x="1196" y="649"/>
                </a:lnTo>
                <a:lnTo>
                  <a:pt x="1206" y="668"/>
                </a:lnTo>
                <a:lnTo>
                  <a:pt x="1206" y="670"/>
                </a:lnTo>
                <a:close/>
                <a:moveTo>
                  <a:pt x="1709" y="1104"/>
                </a:moveTo>
                <a:lnTo>
                  <a:pt x="1709" y="1106"/>
                </a:lnTo>
                <a:lnTo>
                  <a:pt x="1707" y="1104"/>
                </a:lnTo>
                <a:lnTo>
                  <a:pt x="1705" y="1106"/>
                </a:lnTo>
                <a:lnTo>
                  <a:pt x="1703" y="1106"/>
                </a:lnTo>
                <a:lnTo>
                  <a:pt x="1703" y="1108"/>
                </a:lnTo>
                <a:lnTo>
                  <a:pt x="1701" y="1108"/>
                </a:lnTo>
                <a:lnTo>
                  <a:pt x="1699" y="1110"/>
                </a:lnTo>
                <a:lnTo>
                  <a:pt x="1698" y="1110"/>
                </a:lnTo>
                <a:lnTo>
                  <a:pt x="1696" y="1112"/>
                </a:lnTo>
                <a:lnTo>
                  <a:pt x="1694" y="1114"/>
                </a:lnTo>
                <a:lnTo>
                  <a:pt x="1692" y="1114"/>
                </a:lnTo>
                <a:lnTo>
                  <a:pt x="1692" y="1115"/>
                </a:lnTo>
                <a:lnTo>
                  <a:pt x="1690" y="1115"/>
                </a:lnTo>
                <a:lnTo>
                  <a:pt x="1688" y="1115"/>
                </a:lnTo>
                <a:lnTo>
                  <a:pt x="1688" y="1117"/>
                </a:lnTo>
                <a:lnTo>
                  <a:pt x="1686" y="1117"/>
                </a:lnTo>
                <a:lnTo>
                  <a:pt x="1684" y="1119"/>
                </a:lnTo>
                <a:lnTo>
                  <a:pt x="1682" y="1119"/>
                </a:lnTo>
                <a:lnTo>
                  <a:pt x="1680" y="1121"/>
                </a:lnTo>
                <a:lnTo>
                  <a:pt x="1678" y="1123"/>
                </a:lnTo>
                <a:lnTo>
                  <a:pt x="1676" y="1123"/>
                </a:lnTo>
                <a:lnTo>
                  <a:pt x="1674" y="1125"/>
                </a:lnTo>
                <a:lnTo>
                  <a:pt x="1673" y="1127"/>
                </a:lnTo>
                <a:lnTo>
                  <a:pt x="1671" y="1127"/>
                </a:lnTo>
                <a:lnTo>
                  <a:pt x="1661" y="1133"/>
                </a:lnTo>
                <a:lnTo>
                  <a:pt x="1669" y="1144"/>
                </a:lnTo>
                <a:lnTo>
                  <a:pt x="1676" y="1156"/>
                </a:lnTo>
                <a:lnTo>
                  <a:pt x="1692" y="1177"/>
                </a:lnTo>
                <a:lnTo>
                  <a:pt x="1707" y="1173"/>
                </a:lnTo>
                <a:lnTo>
                  <a:pt x="1734" y="1167"/>
                </a:lnTo>
                <a:lnTo>
                  <a:pt x="1728" y="1160"/>
                </a:lnTo>
                <a:lnTo>
                  <a:pt x="1717" y="1144"/>
                </a:lnTo>
                <a:lnTo>
                  <a:pt x="1709" y="1133"/>
                </a:lnTo>
                <a:lnTo>
                  <a:pt x="1705" y="1127"/>
                </a:lnTo>
                <a:lnTo>
                  <a:pt x="1711" y="1125"/>
                </a:lnTo>
                <a:lnTo>
                  <a:pt x="1713" y="1125"/>
                </a:lnTo>
                <a:lnTo>
                  <a:pt x="1715" y="1123"/>
                </a:lnTo>
                <a:lnTo>
                  <a:pt x="1717" y="1123"/>
                </a:lnTo>
                <a:lnTo>
                  <a:pt x="1719" y="1123"/>
                </a:lnTo>
                <a:lnTo>
                  <a:pt x="1719" y="1121"/>
                </a:lnTo>
                <a:lnTo>
                  <a:pt x="1721" y="1121"/>
                </a:lnTo>
                <a:lnTo>
                  <a:pt x="1722" y="1121"/>
                </a:lnTo>
                <a:lnTo>
                  <a:pt x="1722" y="1119"/>
                </a:lnTo>
                <a:lnTo>
                  <a:pt x="1724" y="1119"/>
                </a:lnTo>
                <a:lnTo>
                  <a:pt x="1726" y="1119"/>
                </a:lnTo>
                <a:lnTo>
                  <a:pt x="1726" y="1117"/>
                </a:lnTo>
                <a:lnTo>
                  <a:pt x="1728" y="1117"/>
                </a:lnTo>
                <a:lnTo>
                  <a:pt x="1730" y="1117"/>
                </a:lnTo>
                <a:lnTo>
                  <a:pt x="1728" y="1115"/>
                </a:lnTo>
                <a:lnTo>
                  <a:pt x="1724" y="1112"/>
                </a:lnTo>
                <a:lnTo>
                  <a:pt x="1722" y="1110"/>
                </a:lnTo>
                <a:lnTo>
                  <a:pt x="1719" y="1108"/>
                </a:lnTo>
                <a:lnTo>
                  <a:pt x="1717" y="1106"/>
                </a:lnTo>
                <a:lnTo>
                  <a:pt x="1715" y="1104"/>
                </a:lnTo>
                <a:lnTo>
                  <a:pt x="1715" y="1102"/>
                </a:lnTo>
                <a:lnTo>
                  <a:pt x="1713" y="1102"/>
                </a:lnTo>
                <a:lnTo>
                  <a:pt x="1711" y="1104"/>
                </a:lnTo>
                <a:lnTo>
                  <a:pt x="1709" y="1104"/>
                </a:lnTo>
                <a:close/>
                <a:moveTo>
                  <a:pt x="787" y="1240"/>
                </a:moveTo>
                <a:lnTo>
                  <a:pt x="787" y="1242"/>
                </a:lnTo>
                <a:lnTo>
                  <a:pt x="783" y="1242"/>
                </a:lnTo>
                <a:lnTo>
                  <a:pt x="783" y="1240"/>
                </a:lnTo>
                <a:lnTo>
                  <a:pt x="782" y="1240"/>
                </a:lnTo>
                <a:lnTo>
                  <a:pt x="780" y="1240"/>
                </a:lnTo>
                <a:lnTo>
                  <a:pt x="780" y="1242"/>
                </a:lnTo>
                <a:lnTo>
                  <a:pt x="778" y="1242"/>
                </a:lnTo>
                <a:lnTo>
                  <a:pt x="778" y="1244"/>
                </a:lnTo>
                <a:lnTo>
                  <a:pt x="780" y="1244"/>
                </a:lnTo>
                <a:lnTo>
                  <a:pt x="778" y="1244"/>
                </a:lnTo>
                <a:lnTo>
                  <a:pt x="778" y="1246"/>
                </a:lnTo>
                <a:lnTo>
                  <a:pt x="780" y="1246"/>
                </a:lnTo>
                <a:lnTo>
                  <a:pt x="780" y="1248"/>
                </a:lnTo>
                <a:lnTo>
                  <a:pt x="778" y="1248"/>
                </a:lnTo>
                <a:lnTo>
                  <a:pt x="778" y="1250"/>
                </a:lnTo>
                <a:lnTo>
                  <a:pt x="778" y="1252"/>
                </a:lnTo>
                <a:lnTo>
                  <a:pt x="780" y="1252"/>
                </a:lnTo>
                <a:lnTo>
                  <a:pt x="778" y="1252"/>
                </a:lnTo>
                <a:lnTo>
                  <a:pt x="778" y="1254"/>
                </a:lnTo>
                <a:lnTo>
                  <a:pt x="776" y="1254"/>
                </a:lnTo>
                <a:lnTo>
                  <a:pt x="776" y="1256"/>
                </a:lnTo>
                <a:lnTo>
                  <a:pt x="774" y="1256"/>
                </a:lnTo>
                <a:lnTo>
                  <a:pt x="774" y="1254"/>
                </a:lnTo>
                <a:lnTo>
                  <a:pt x="772" y="1254"/>
                </a:lnTo>
                <a:lnTo>
                  <a:pt x="770" y="1254"/>
                </a:lnTo>
                <a:lnTo>
                  <a:pt x="768" y="1254"/>
                </a:lnTo>
                <a:lnTo>
                  <a:pt x="766" y="1254"/>
                </a:lnTo>
                <a:lnTo>
                  <a:pt x="764" y="1254"/>
                </a:lnTo>
                <a:lnTo>
                  <a:pt x="762" y="1254"/>
                </a:lnTo>
                <a:lnTo>
                  <a:pt x="760" y="1254"/>
                </a:lnTo>
                <a:lnTo>
                  <a:pt x="758" y="1254"/>
                </a:lnTo>
                <a:lnTo>
                  <a:pt x="757" y="1254"/>
                </a:lnTo>
                <a:lnTo>
                  <a:pt x="757" y="1256"/>
                </a:lnTo>
                <a:lnTo>
                  <a:pt x="757" y="1258"/>
                </a:lnTo>
                <a:lnTo>
                  <a:pt x="757" y="1261"/>
                </a:lnTo>
                <a:lnTo>
                  <a:pt x="758" y="1261"/>
                </a:lnTo>
                <a:lnTo>
                  <a:pt x="760" y="1261"/>
                </a:lnTo>
                <a:lnTo>
                  <a:pt x="760" y="1259"/>
                </a:lnTo>
                <a:lnTo>
                  <a:pt x="760" y="1261"/>
                </a:lnTo>
                <a:lnTo>
                  <a:pt x="760" y="1263"/>
                </a:lnTo>
                <a:lnTo>
                  <a:pt x="760" y="1267"/>
                </a:lnTo>
                <a:lnTo>
                  <a:pt x="758" y="1267"/>
                </a:lnTo>
                <a:lnTo>
                  <a:pt x="758" y="1269"/>
                </a:lnTo>
                <a:lnTo>
                  <a:pt x="760" y="1269"/>
                </a:lnTo>
                <a:lnTo>
                  <a:pt x="762" y="1269"/>
                </a:lnTo>
                <a:lnTo>
                  <a:pt x="764" y="1269"/>
                </a:lnTo>
                <a:lnTo>
                  <a:pt x="764" y="1267"/>
                </a:lnTo>
                <a:lnTo>
                  <a:pt x="764" y="1265"/>
                </a:lnTo>
                <a:lnTo>
                  <a:pt x="764" y="1263"/>
                </a:lnTo>
                <a:lnTo>
                  <a:pt x="766" y="1263"/>
                </a:lnTo>
                <a:lnTo>
                  <a:pt x="774" y="1263"/>
                </a:lnTo>
                <a:lnTo>
                  <a:pt x="776" y="1263"/>
                </a:lnTo>
                <a:lnTo>
                  <a:pt x="776" y="1261"/>
                </a:lnTo>
                <a:lnTo>
                  <a:pt x="776" y="1259"/>
                </a:lnTo>
                <a:lnTo>
                  <a:pt x="774" y="1259"/>
                </a:lnTo>
                <a:lnTo>
                  <a:pt x="772" y="1259"/>
                </a:lnTo>
                <a:lnTo>
                  <a:pt x="772" y="1258"/>
                </a:lnTo>
                <a:lnTo>
                  <a:pt x="772" y="1256"/>
                </a:lnTo>
                <a:lnTo>
                  <a:pt x="774" y="1256"/>
                </a:lnTo>
                <a:lnTo>
                  <a:pt x="776" y="1256"/>
                </a:lnTo>
                <a:lnTo>
                  <a:pt x="778" y="1256"/>
                </a:lnTo>
                <a:lnTo>
                  <a:pt x="778" y="1258"/>
                </a:lnTo>
                <a:lnTo>
                  <a:pt x="780" y="1258"/>
                </a:lnTo>
                <a:lnTo>
                  <a:pt x="780" y="1259"/>
                </a:lnTo>
                <a:lnTo>
                  <a:pt x="780" y="1261"/>
                </a:lnTo>
                <a:lnTo>
                  <a:pt x="780" y="1263"/>
                </a:lnTo>
                <a:lnTo>
                  <a:pt x="780" y="1265"/>
                </a:lnTo>
                <a:lnTo>
                  <a:pt x="780" y="1267"/>
                </a:lnTo>
                <a:lnTo>
                  <a:pt x="783" y="1267"/>
                </a:lnTo>
                <a:lnTo>
                  <a:pt x="783" y="1269"/>
                </a:lnTo>
                <a:lnTo>
                  <a:pt x="785" y="1269"/>
                </a:lnTo>
                <a:lnTo>
                  <a:pt x="787" y="1269"/>
                </a:lnTo>
                <a:lnTo>
                  <a:pt x="789" y="1269"/>
                </a:lnTo>
                <a:lnTo>
                  <a:pt x="791" y="1269"/>
                </a:lnTo>
                <a:lnTo>
                  <a:pt x="793" y="1269"/>
                </a:lnTo>
                <a:lnTo>
                  <a:pt x="793" y="1267"/>
                </a:lnTo>
                <a:lnTo>
                  <a:pt x="795" y="1267"/>
                </a:lnTo>
                <a:lnTo>
                  <a:pt x="795" y="1265"/>
                </a:lnTo>
                <a:lnTo>
                  <a:pt x="795" y="1263"/>
                </a:lnTo>
                <a:lnTo>
                  <a:pt x="797" y="1263"/>
                </a:lnTo>
                <a:lnTo>
                  <a:pt x="799" y="1263"/>
                </a:lnTo>
                <a:lnTo>
                  <a:pt x="799" y="1265"/>
                </a:lnTo>
                <a:lnTo>
                  <a:pt x="799" y="1267"/>
                </a:lnTo>
                <a:lnTo>
                  <a:pt x="799" y="1269"/>
                </a:lnTo>
                <a:lnTo>
                  <a:pt x="801" y="1269"/>
                </a:lnTo>
                <a:lnTo>
                  <a:pt x="803" y="1269"/>
                </a:lnTo>
                <a:lnTo>
                  <a:pt x="803" y="1267"/>
                </a:lnTo>
                <a:lnTo>
                  <a:pt x="805" y="1267"/>
                </a:lnTo>
                <a:lnTo>
                  <a:pt x="805" y="1265"/>
                </a:lnTo>
                <a:lnTo>
                  <a:pt x="801" y="1265"/>
                </a:lnTo>
                <a:lnTo>
                  <a:pt x="805" y="1265"/>
                </a:lnTo>
                <a:lnTo>
                  <a:pt x="806" y="1265"/>
                </a:lnTo>
                <a:lnTo>
                  <a:pt x="808" y="1265"/>
                </a:lnTo>
                <a:lnTo>
                  <a:pt x="808" y="1267"/>
                </a:lnTo>
                <a:lnTo>
                  <a:pt x="810" y="1267"/>
                </a:lnTo>
                <a:lnTo>
                  <a:pt x="812" y="1267"/>
                </a:lnTo>
                <a:lnTo>
                  <a:pt x="812" y="1269"/>
                </a:lnTo>
                <a:lnTo>
                  <a:pt x="818" y="1269"/>
                </a:lnTo>
                <a:lnTo>
                  <a:pt x="818" y="1267"/>
                </a:lnTo>
                <a:lnTo>
                  <a:pt x="818" y="1265"/>
                </a:lnTo>
                <a:lnTo>
                  <a:pt x="818" y="1263"/>
                </a:lnTo>
                <a:lnTo>
                  <a:pt x="818" y="1261"/>
                </a:lnTo>
                <a:lnTo>
                  <a:pt x="818" y="1259"/>
                </a:lnTo>
                <a:lnTo>
                  <a:pt x="818" y="1258"/>
                </a:lnTo>
                <a:lnTo>
                  <a:pt x="818" y="1256"/>
                </a:lnTo>
                <a:lnTo>
                  <a:pt x="820" y="1256"/>
                </a:lnTo>
                <a:lnTo>
                  <a:pt x="818" y="1256"/>
                </a:lnTo>
                <a:lnTo>
                  <a:pt x="816" y="1256"/>
                </a:lnTo>
                <a:lnTo>
                  <a:pt x="814" y="1256"/>
                </a:lnTo>
                <a:lnTo>
                  <a:pt x="812" y="1256"/>
                </a:lnTo>
                <a:lnTo>
                  <a:pt x="812" y="1254"/>
                </a:lnTo>
                <a:lnTo>
                  <a:pt x="812" y="1252"/>
                </a:lnTo>
                <a:lnTo>
                  <a:pt x="808" y="1252"/>
                </a:lnTo>
                <a:lnTo>
                  <a:pt x="812" y="1252"/>
                </a:lnTo>
                <a:lnTo>
                  <a:pt x="812" y="1250"/>
                </a:lnTo>
                <a:lnTo>
                  <a:pt x="812" y="1248"/>
                </a:lnTo>
                <a:lnTo>
                  <a:pt x="812" y="1246"/>
                </a:lnTo>
                <a:lnTo>
                  <a:pt x="808" y="1246"/>
                </a:lnTo>
                <a:lnTo>
                  <a:pt x="808" y="1244"/>
                </a:lnTo>
                <a:lnTo>
                  <a:pt x="810" y="1244"/>
                </a:lnTo>
                <a:lnTo>
                  <a:pt x="812" y="1244"/>
                </a:lnTo>
                <a:lnTo>
                  <a:pt x="812" y="1242"/>
                </a:lnTo>
                <a:lnTo>
                  <a:pt x="812" y="1240"/>
                </a:lnTo>
                <a:lnTo>
                  <a:pt x="810" y="1240"/>
                </a:lnTo>
                <a:lnTo>
                  <a:pt x="808" y="1240"/>
                </a:lnTo>
                <a:lnTo>
                  <a:pt x="806" y="1240"/>
                </a:lnTo>
                <a:lnTo>
                  <a:pt x="805" y="1240"/>
                </a:lnTo>
                <a:lnTo>
                  <a:pt x="803" y="1240"/>
                </a:lnTo>
                <a:lnTo>
                  <a:pt x="801" y="1240"/>
                </a:lnTo>
                <a:lnTo>
                  <a:pt x="799" y="1240"/>
                </a:lnTo>
                <a:lnTo>
                  <a:pt x="795" y="1240"/>
                </a:lnTo>
                <a:lnTo>
                  <a:pt x="793" y="1240"/>
                </a:lnTo>
                <a:lnTo>
                  <a:pt x="791" y="1240"/>
                </a:lnTo>
                <a:lnTo>
                  <a:pt x="791" y="1238"/>
                </a:lnTo>
                <a:lnTo>
                  <a:pt x="789" y="1238"/>
                </a:lnTo>
                <a:lnTo>
                  <a:pt x="787" y="1238"/>
                </a:lnTo>
                <a:lnTo>
                  <a:pt x="787" y="1240"/>
                </a:lnTo>
                <a:close/>
                <a:moveTo>
                  <a:pt x="787" y="1271"/>
                </a:moveTo>
                <a:lnTo>
                  <a:pt x="787" y="1275"/>
                </a:lnTo>
                <a:lnTo>
                  <a:pt x="785" y="1275"/>
                </a:lnTo>
                <a:lnTo>
                  <a:pt x="783" y="1275"/>
                </a:lnTo>
                <a:lnTo>
                  <a:pt x="782" y="1275"/>
                </a:lnTo>
                <a:lnTo>
                  <a:pt x="782" y="1277"/>
                </a:lnTo>
                <a:lnTo>
                  <a:pt x="780" y="1277"/>
                </a:lnTo>
                <a:lnTo>
                  <a:pt x="780" y="1275"/>
                </a:lnTo>
                <a:lnTo>
                  <a:pt x="778" y="1275"/>
                </a:lnTo>
                <a:lnTo>
                  <a:pt x="778" y="1277"/>
                </a:lnTo>
                <a:lnTo>
                  <a:pt x="778" y="1279"/>
                </a:lnTo>
                <a:lnTo>
                  <a:pt x="778" y="1281"/>
                </a:lnTo>
                <a:lnTo>
                  <a:pt x="780" y="1281"/>
                </a:lnTo>
                <a:lnTo>
                  <a:pt x="782" y="1281"/>
                </a:lnTo>
                <a:lnTo>
                  <a:pt x="783" y="1281"/>
                </a:lnTo>
                <a:lnTo>
                  <a:pt x="785" y="1281"/>
                </a:lnTo>
                <a:lnTo>
                  <a:pt x="785" y="1282"/>
                </a:lnTo>
                <a:lnTo>
                  <a:pt x="783" y="1282"/>
                </a:lnTo>
                <a:lnTo>
                  <a:pt x="783" y="1284"/>
                </a:lnTo>
                <a:lnTo>
                  <a:pt x="782" y="1284"/>
                </a:lnTo>
                <a:lnTo>
                  <a:pt x="782" y="1286"/>
                </a:lnTo>
                <a:lnTo>
                  <a:pt x="780" y="1286"/>
                </a:lnTo>
                <a:lnTo>
                  <a:pt x="778" y="1286"/>
                </a:lnTo>
                <a:lnTo>
                  <a:pt x="776" y="1286"/>
                </a:lnTo>
                <a:lnTo>
                  <a:pt x="774" y="1286"/>
                </a:lnTo>
                <a:lnTo>
                  <a:pt x="774" y="1284"/>
                </a:lnTo>
                <a:lnTo>
                  <a:pt x="776" y="1284"/>
                </a:lnTo>
                <a:lnTo>
                  <a:pt x="776" y="1282"/>
                </a:lnTo>
                <a:lnTo>
                  <a:pt x="774" y="1282"/>
                </a:lnTo>
                <a:lnTo>
                  <a:pt x="772" y="1282"/>
                </a:lnTo>
                <a:lnTo>
                  <a:pt x="772" y="1281"/>
                </a:lnTo>
                <a:lnTo>
                  <a:pt x="770" y="1281"/>
                </a:lnTo>
                <a:lnTo>
                  <a:pt x="768" y="1279"/>
                </a:lnTo>
                <a:lnTo>
                  <a:pt x="766" y="1277"/>
                </a:lnTo>
                <a:lnTo>
                  <a:pt x="766" y="1275"/>
                </a:lnTo>
                <a:lnTo>
                  <a:pt x="764" y="1275"/>
                </a:lnTo>
                <a:lnTo>
                  <a:pt x="762" y="1275"/>
                </a:lnTo>
                <a:lnTo>
                  <a:pt x="760" y="1275"/>
                </a:lnTo>
                <a:lnTo>
                  <a:pt x="758" y="1275"/>
                </a:lnTo>
                <a:lnTo>
                  <a:pt x="757" y="1275"/>
                </a:lnTo>
                <a:lnTo>
                  <a:pt x="755" y="1275"/>
                </a:lnTo>
                <a:lnTo>
                  <a:pt x="753" y="1275"/>
                </a:lnTo>
                <a:lnTo>
                  <a:pt x="751" y="1275"/>
                </a:lnTo>
                <a:lnTo>
                  <a:pt x="749" y="1275"/>
                </a:lnTo>
                <a:lnTo>
                  <a:pt x="747" y="1275"/>
                </a:lnTo>
                <a:lnTo>
                  <a:pt x="745" y="1275"/>
                </a:lnTo>
                <a:lnTo>
                  <a:pt x="743" y="1275"/>
                </a:lnTo>
                <a:lnTo>
                  <a:pt x="741" y="1275"/>
                </a:lnTo>
                <a:lnTo>
                  <a:pt x="739" y="1275"/>
                </a:lnTo>
                <a:lnTo>
                  <a:pt x="737" y="1275"/>
                </a:lnTo>
                <a:lnTo>
                  <a:pt x="735" y="1275"/>
                </a:lnTo>
                <a:lnTo>
                  <a:pt x="734" y="1275"/>
                </a:lnTo>
                <a:lnTo>
                  <a:pt x="732" y="1275"/>
                </a:lnTo>
                <a:lnTo>
                  <a:pt x="732" y="1277"/>
                </a:lnTo>
                <a:lnTo>
                  <a:pt x="730" y="1275"/>
                </a:lnTo>
                <a:lnTo>
                  <a:pt x="728" y="1277"/>
                </a:lnTo>
                <a:lnTo>
                  <a:pt x="726" y="1277"/>
                </a:lnTo>
                <a:lnTo>
                  <a:pt x="726" y="1279"/>
                </a:lnTo>
                <a:lnTo>
                  <a:pt x="724" y="1281"/>
                </a:lnTo>
                <a:lnTo>
                  <a:pt x="722" y="1282"/>
                </a:lnTo>
                <a:lnTo>
                  <a:pt x="722" y="1284"/>
                </a:lnTo>
                <a:lnTo>
                  <a:pt x="722" y="1286"/>
                </a:lnTo>
                <a:lnTo>
                  <a:pt x="722" y="1288"/>
                </a:lnTo>
                <a:lnTo>
                  <a:pt x="722" y="1290"/>
                </a:lnTo>
                <a:lnTo>
                  <a:pt x="722" y="1292"/>
                </a:lnTo>
                <a:lnTo>
                  <a:pt x="722" y="1294"/>
                </a:lnTo>
                <a:lnTo>
                  <a:pt x="722" y="1296"/>
                </a:lnTo>
                <a:lnTo>
                  <a:pt x="724" y="1296"/>
                </a:lnTo>
                <a:lnTo>
                  <a:pt x="724" y="1300"/>
                </a:lnTo>
                <a:lnTo>
                  <a:pt x="726" y="1302"/>
                </a:lnTo>
                <a:lnTo>
                  <a:pt x="726" y="1304"/>
                </a:lnTo>
                <a:lnTo>
                  <a:pt x="726" y="1306"/>
                </a:lnTo>
                <a:lnTo>
                  <a:pt x="726" y="1307"/>
                </a:lnTo>
                <a:lnTo>
                  <a:pt x="728" y="1311"/>
                </a:lnTo>
                <a:lnTo>
                  <a:pt x="728" y="1313"/>
                </a:lnTo>
                <a:lnTo>
                  <a:pt x="730" y="1313"/>
                </a:lnTo>
                <a:lnTo>
                  <a:pt x="732" y="1313"/>
                </a:lnTo>
                <a:lnTo>
                  <a:pt x="734" y="1313"/>
                </a:lnTo>
                <a:lnTo>
                  <a:pt x="735" y="1313"/>
                </a:lnTo>
                <a:lnTo>
                  <a:pt x="737" y="1315"/>
                </a:lnTo>
                <a:lnTo>
                  <a:pt x="739" y="1315"/>
                </a:lnTo>
                <a:lnTo>
                  <a:pt x="741" y="1315"/>
                </a:lnTo>
                <a:lnTo>
                  <a:pt x="741" y="1317"/>
                </a:lnTo>
                <a:lnTo>
                  <a:pt x="743" y="1317"/>
                </a:lnTo>
                <a:lnTo>
                  <a:pt x="745" y="1317"/>
                </a:lnTo>
                <a:lnTo>
                  <a:pt x="747" y="1317"/>
                </a:lnTo>
                <a:lnTo>
                  <a:pt x="749" y="1317"/>
                </a:lnTo>
                <a:lnTo>
                  <a:pt x="751" y="1317"/>
                </a:lnTo>
                <a:lnTo>
                  <a:pt x="753" y="1317"/>
                </a:lnTo>
                <a:lnTo>
                  <a:pt x="755" y="1317"/>
                </a:lnTo>
                <a:lnTo>
                  <a:pt x="757" y="1317"/>
                </a:lnTo>
                <a:lnTo>
                  <a:pt x="758" y="1317"/>
                </a:lnTo>
                <a:lnTo>
                  <a:pt x="760" y="1317"/>
                </a:lnTo>
                <a:lnTo>
                  <a:pt x="762" y="1319"/>
                </a:lnTo>
                <a:lnTo>
                  <a:pt x="764" y="1319"/>
                </a:lnTo>
                <a:lnTo>
                  <a:pt x="766" y="1319"/>
                </a:lnTo>
                <a:lnTo>
                  <a:pt x="768" y="1319"/>
                </a:lnTo>
                <a:lnTo>
                  <a:pt x="770" y="1319"/>
                </a:lnTo>
                <a:lnTo>
                  <a:pt x="772" y="1321"/>
                </a:lnTo>
                <a:lnTo>
                  <a:pt x="772" y="1319"/>
                </a:lnTo>
                <a:lnTo>
                  <a:pt x="774" y="1319"/>
                </a:lnTo>
                <a:lnTo>
                  <a:pt x="774" y="1321"/>
                </a:lnTo>
                <a:lnTo>
                  <a:pt x="776" y="1321"/>
                </a:lnTo>
                <a:lnTo>
                  <a:pt x="778" y="1321"/>
                </a:lnTo>
                <a:lnTo>
                  <a:pt x="778" y="1323"/>
                </a:lnTo>
                <a:lnTo>
                  <a:pt x="778" y="1325"/>
                </a:lnTo>
                <a:lnTo>
                  <a:pt x="778" y="1327"/>
                </a:lnTo>
                <a:lnTo>
                  <a:pt x="778" y="1329"/>
                </a:lnTo>
                <a:lnTo>
                  <a:pt x="778" y="1330"/>
                </a:lnTo>
                <a:lnTo>
                  <a:pt x="776" y="1330"/>
                </a:lnTo>
                <a:lnTo>
                  <a:pt x="774" y="1330"/>
                </a:lnTo>
                <a:lnTo>
                  <a:pt x="772" y="1329"/>
                </a:lnTo>
                <a:lnTo>
                  <a:pt x="772" y="1332"/>
                </a:lnTo>
                <a:lnTo>
                  <a:pt x="768" y="1332"/>
                </a:lnTo>
                <a:lnTo>
                  <a:pt x="766" y="1332"/>
                </a:lnTo>
                <a:lnTo>
                  <a:pt x="764" y="1332"/>
                </a:lnTo>
                <a:lnTo>
                  <a:pt x="764" y="1330"/>
                </a:lnTo>
                <a:lnTo>
                  <a:pt x="766" y="1330"/>
                </a:lnTo>
                <a:lnTo>
                  <a:pt x="768" y="1330"/>
                </a:lnTo>
                <a:lnTo>
                  <a:pt x="768" y="1327"/>
                </a:lnTo>
                <a:lnTo>
                  <a:pt x="766" y="1327"/>
                </a:lnTo>
                <a:lnTo>
                  <a:pt x="764" y="1327"/>
                </a:lnTo>
                <a:lnTo>
                  <a:pt x="764" y="1329"/>
                </a:lnTo>
                <a:lnTo>
                  <a:pt x="762" y="1329"/>
                </a:lnTo>
                <a:lnTo>
                  <a:pt x="762" y="1327"/>
                </a:lnTo>
                <a:lnTo>
                  <a:pt x="760" y="1327"/>
                </a:lnTo>
                <a:lnTo>
                  <a:pt x="758" y="1327"/>
                </a:lnTo>
                <a:lnTo>
                  <a:pt x="757" y="1327"/>
                </a:lnTo>
                <a:lnTo>
                  <a:pt x="757" y="1329"/>
                </a:lnTo>
                <a:lnTo>
                  <a:pt x="755" y="1329"/>
                </a:lnTo>
                <a:lnTo>
                  <a:pt x="755" y="1327"/>
                </a:lnTo>
                <a:lnTo>
                  <a:pt x="751" y="1327"/>
                </a:lnTo>
                <a:lnTo>
                  <a:pt x="747" y="1327"/>
                </a:lnTo>
                <a:lnTo>
                  <a:pt x="747" y="1329"/>
                </a:lnTo>
                <a:lnTo>
                  <a:pt x="745" y="1329"/>
                </a:lnTo>
                <a:lnTo>
                  <a:pt x="745" y="1327"/>
                </a:lnTo>
                <a:lnTo>
                  <a:pt x="741" y="1327"/>
                </a:lnTo>
                <a:lnTo>
                  <a:pt x="739" y="1327"/>
                </a:lnTo>
                <a:lnTo>
                  <a:pt x="737" y="1327"/>
                </a:lnTo>
                <a:lnTo>
                  <a:pt x="735" y="1327"/>
                </a:lnTo>
                <a:lnTo>
                  <a:pt x="734" y="1327"/>
                </a:lnTo>
                <a:lnTo>
                  <a:pt x="732" y="1327"/>
                </a:lnTo>
                <a:lnTo>
                  <a:pt x="730" y="1327"/>
                </a:lnTo>
                <a:lnTo>
                  <a:pt x="730" y="1329"/>
                </a:lnTo>
                <a:lnTo>
                  <a:pt x="730" y="1332"/>
                </a:lnTo>
                <a:lnTo>
                  <a:pt x="730" y="1334"/>
                </a:lnTo>
                <a:lnTo>
                  <a:pt x="728" y="1334"/>
                </a:lnTo>
                <a:lnTo>
                  <a:pt x="728" y="1336"/>
                </a:lnTo>
                <a:lnTo>
                  <a:pt x="728" y="1338"/>
                </a:lnTo>
                <a:lnTo>
                  <a:pt x="728" y="1340"/>
                </a:lnTo>
                <a:lnTo>
                  <a:pt x="728" y="1342"/>
                </a:lnTo>
                <a:lnTo>
                  <a:pt x="728" y="1344"/>
                </a:lnTo>
                <a:lnTo>
                  <a:pt x="728" y="1346"/>
                </a:lnTo>
                <a:lnTo>
                  <a:pt x="728" y="1348"/>
                </a:lnTo>
                <a:lnTo>
                  <a:pt x="728" y="1350"/>
                </a:lnTo>
                <a:lnTo>
                  <a:pt x="728" y="1354"/>
                </a:lnTo>
                <a:lnTo>
                  <a:pt x="728" y="1355"/>
                </a:lnTo>
                <a:lnTo>
                  <a:pt x="728" y="1357"/>
                </a:lnTo>
                <a:lnTo>
                  <a:pt x="728" y="1359"/>
                </a:lnTo>
                <a:lnTo>
                  <a:pt x="728" y="1363"/>
                </a:lnTo>
                <a:lnTo>
                  <a:pt x="728" y="1365"/>
                </a:lnTo>
                <a:lnTo>
                  <a:pt x="728" y="1367"/>
                </a:lnTo>
                <a:lnTo>
                  <a:pt x="728" y="1369"/>
                </a:lnTo>
                <a:lnTo>
                  <a:pt x="728" y="1371"/>
                </a:lnTo>
                <a:lnTo>
                  <a:pt x="728" y="1373"/>
                </a:lnTo>
                <a:lnTo>
                  <a:pt x="728" y="1375"/>
                </a:lnTo>
                <a:lnTo>
                  <a:pt x="728" y="1377"/>
                </a:lnTo>
                <a:lnTo>
                  <a:pt x="728" y="1378"/>
                </a:lnTo>
                <a:lnTo>
                  <a:pt x="728" y="1380"/>
                </a:lnTo>
                <a:lnTo>
                  <a:pt x="726" y="1382"/>
                </a:lnTo>
                <a:lnTo>
                  <a:pt x="726" y="1384"/>
                </a:lnTo>
                <a:lnTo>
                  <a:pt x="724" y="1384"/>
                </a:lnTo>
                <a:lnTo>
                  <a:pt x="724" y="1386"/>
                </a:lnTo>
                <a:lnTo>
                  <a:pt x="720" y="1386"/>
                </a:lnTo>
                <a:lnTo>
                  <a:pt x="720" y="1388"/>
                </a:lnTo>
                <a:lnTo>
                  <a:pt x="720" y="1390"/>
                </a:lnTo>
                <a:lnTo>
                  <a:pt x="720" y="1392"/>
                </a:lnTo>
                <a:lnTo>
                  <a:pt x="720" y="1394"/>
                </a:lnTo>
                <a:lnTo>
                  <a:pt x="720" y="1396"/>
                </a:lnTo>
                <a:lnTo>
                  <a:pt x="724" y="1396"/>
                </a:lnTo>
                <a:lnTo>
                  <a:pt x="724" y="1398"/>
                </a:lnTo>
                <a:lnTo>
                  <a:pt x="720" y="1398"/>
                </a:lnTo>
                <a:lnTo>
                  <a:pt x="720" y="1400"/>
                </a:lnTo>
                <a:lnTo>
                  <a:pt x="720" y="1402"/>
                </a:lnTo>
                <a:lnTo>
                  <a:pt x="720" y="1403"/>
                </a:lnTo>
                <a:lnTo>
                  <a:pt x="720" y="1405"/>
                </a:lnTo>
                <a:lnTo>
                  <a:pt x="720" y="1407"/>
                </a:lnTo>
                <a:lnTo>
                  <a:pt x="720" y="1409"/>
                </a:lnTo>
                <a:lnTo>
                  <a:pt x="720" y="1411"/>
                </a:lnTo>
                <a:lnTo>
                  <a:pt x="720" y="1413"/>
                </a:lnTo>
                <a:lnTo>
                  <a:pt x="720" y="1415"/>
                </a:lnTo>
                <a:lnTo>
                  <a:pt x="720" y="1417"/>
                </a:lnTo>
                <a:lnTo>
                  <a:pt x="720" y="1419"/>
                </a:lnTo>
                <a:lnTo>
                  <a:pt x="720" y="1421"/>
                </a:lnTo>
                <a:lnTo>
                  <a:pt x="720" y="1423"/>
                </a:lnTo>
                <a:lnTo>
                  <a:pt x="720" y="1425"/>
                </a:lnTo>
                <a:lnTo>
                  <a:pt x="722" y="1425"/>
                </a:lnTo>
                <a:lnTo>
                  <a:pt x="722" y="1426"/>
                </a:lnTo>
                <a:lnTo>
                  <a:pt x="724" y="1426"/>
                </a:lnTo>
                <a:lnTo>
                  <a:pt x="726" y="1426"/>
                </a:lnTo>
                <a:lnTo>
                  <a:pt x="728" y="1426"/>
                </a:lnTo>
                <a:lnTo>
                  <a:pt x="730" y="1426"/>
                </a:lnTo>
                <a:lnTo>
                  <a:pt x="732" y="1426"/>
                </a:lnTo>
                <a:lnTo>
                  <a:pt x="734" y="1426"/>
                </a:lnTo>
                <a:lnTo>
                  <a:pt x="735" y="1428"/>
                </a:lnTo>
                <a:lnTo>
                  <a:pt x="737" y="1428"/>
                </a:lnTo>
                <a:lnTo>
                  <a:pt x="737" y="1426"/>
                </a:lnTo>
                <a:lnTo>
                  <a:pt x="737" y="1425"/>
                </a:lnTo>
                <a:lnTo>
                  <a:pt x="737" y="1423"/>
                </a:lnTo>
                <a:lnTo>
                  <a:pt x="737" y="1421"/>
                </a:lnTo>
                <a:lnTo>
                  <a:pt x="737" y="1419"/>
                </a:lnTo>
                <a:lnTo>
                  <a:pt x="737" y="1417"/>
                </a:lnTo>
                <a:lnTo>
                  <a:pt x="737" y="1415"/>
                </a:lnTo>
                <a:lnTo>
                  <a:pt x="737" y="1413"/>
                </a:lnTo>
                <a:lnTo>
                  <a:pt x="737" y="1411"/>
                </a:lnTo>
                <a:lnTo>
                  <a:pt x="737" y="1409"/>
                </a:lnTo>
                <a:lnTo>
                  <a:pt x="737" y="1407"/>
                </a:lnTo>
                <a:lnTo>
                  <a:pt x="739" y="1407"/>
                </a:lnTo>
                <a:lnTo>
                  <a:pt x="743" y="1407"/>
                </a:lnTo>
                <a:lnTo>
                  <a:pt x="743" y="1405"/>
                </a:lnTo>
                <a:lnTo>
                  <a:pt x="745" y="1405"/>
                </a:lnTo>
                <a:lnTo>
                  <a:pt x="747" y="1405"/>
                </a:lnTo>
                <a:lnTo>
                  <a:pt x="749" y="1405"/>
                </a:lnTo>
                <a:lnTo>
                  <a:pt x="751" y="1405"/>
                </a:lnTo>
                <a:lnTo>
                  <a:pt x="753" y="1405"/>
                </a:lnTo>
                <a:lnTo>
                  <a:pt x="755" y="1405"/>
                </a:lnTo>
                <a:lnTo>
                  <a:pt x="757" y="1405"/>
                </a:lnTo>
                <a:lnTo>
                  <a:pt x="758" y="1405"/>
                </a:lnTo>
                <a:lnTo>
                  <a:pt x="760" y="1405"/>
                </a:lnTo>
                <a:lnTo>
                  <a:pt x="762" y="1405"/>
                </a:lnTo>
                <a:lnTo>
                  <a:pt x="764" y="1405"/>
                </a:lnTo>
                <a:lnTo>
                  <a:pt x="766" y="1405"/>
                </a:lnTo>
                <a:lnTo>
                  <a:pt x="768" y="1405"/>
                </a:lnTo>
                <a:lnTo>
                  <a:pt x="770" y="1405"/>
                </a:lnTo>
                <a:lnTo>
                  <a:pt x="772" y="1405"/>
                </a:lnTo>
                <a:lnTo>
                  <a:pt x="772" y="1402"/>
                </a:lnTo>
                <a:lnTo>
                  <a:pt x="772" y="1398"/>
                </a:lnTo>
                <a:lnTo>
                  <a:pt x="770" y="1398"/>
                </a:lnTo>
                <a:lnTo>
                  <a:pt x="770" y="1396"/>
                </a:lnTo>
                <a:lnTo>
                  <a:pt x="772" y="1394"/>
                </a:lnTo>
                <a:lnTo>
                  <a:pt x="774" y="1394"/>
                </a:lnTo>
                <a:lnTo>
                  <a:pt x="774" y="1392"/>
                </a:lnTo>
                <a:lnTo>
                  <a:pt x="772" y="1392"/>
                </a:lnTo>
                <a:lnTo>
                  <a:pt x="770" y="1392"/>
                </a:lnTo>
                <a:lnTo>
                  <a:pt x="770" y="1390"/>
                </a:lnTo>
                <a:lnTo>
                  <a:pt x="774" y="1390"/>
                </a:lnTo>
                <a:lnTo>
                  <a:pt x="774" y="1388"/>
                </a:lnTo>
                <a:lnTo>
                  <a:pt x="774" y="1384"/>
                </a:lnTo>
                <a:lnTo>
                  <a:pt x="776" y="1384"/>
                </a:lnTo>
                <a:lnTo>
                  <a:pt x="776" y="1382"/>
                </a:lnTo>
                <a:lnTo>
                  <a:pt x="776" y="1380"/>
                </a:lnTo>
                <a:lnTo>
                  <a:pt x="776" y="1378"/>
                </a:lnTo>
                <a:lnTo>
                  <a:pt x="778" y="1378"/>
                </a:lnTo>
                <a:lnTo>
                  <a:pt x="778" y="1377"/>
                </a:lnTo>
                <a:lnTo>
                  <a:pt x="778" y="1375"/>
                </a:lnTo>
                <a:lnTo>
                  <a:pt x="778" y="1373"/>
                </a:lnTo>
                <a:lnTo>
                  <a:pt x="778" y="1371"/>
                </a:lnTo>
                <a:lnTo>
                  <a:pt x="778" y="1369"/>
                </a:lnTo>
                <a:lnTo>
                  <a:pt x="778" y="1367"/>
                </a:lnTo>
                <a:lnTo>
                  <a:pt x="778" y="1365"/>
                </a:lnTo>
                <a:lnTo>
                  <a:pt x="778" y="1361"/>
                </a:lnTo>
                <a:lnTo>
                  <a:pt x="778" y="1359"/>
                </a:lnTo>
                <a:lnTo>
                  <a:pt x="778" y="1357"/>
                </a:lnTo>
                <a:lnTo>
                  <a:pt x="778" y="1354"/>
                </a:lnTo>
                <a:lnTo>
                  <a:pt x="778" y="1350"/>
                </a:lnTo>
                <a:lnTo>
                  <a:pt x="778" y="1346"/>
                </a:lnTo>
                <a:lnTo>
                  <a:pt x="778" y="1340"/>
                </a:lnTo>
                <a:lnTo>
                  <a:pt x="778" y="1334"/>
                </a:lnTo>
                <a:lnTo>
                  <a:pt x="783" y="1334"/>
                </a:lnTo>
                <a:lnTo>
                  <a:pt x="785" y="1334"/>
                </a:lnTo>
                <a:lnTo>
                  <a:pt x="787" y="1334"/>
                </a:lnTo>
                <a:lnTo>
                  <a:pt x="793" y="1332"/>
                </a:lnTo>
                <a:lnTo>
                  <a:pt x="795" y="1332"/>
                </a:lnTo>
                <a:lnTo>
                  <a:pt x="797" y="1332"/>
                </a:lnTo>
                <a:lnTo>
                  <a:pt x="801" y="1332"/>
                </a:lnTo>
                <a:lnTo>
                  <a:pt x="803" y="1332"/>
                </a:lnTo>
                <a:lnTo>
                  <a:pt x="806" y="1332"/>
                </a:lnTo>
                <a:lnTo>
                  <a:pt x="808" y="1332"/>
                </a:lnTo>
                <a:lnTo>
                  <a:pt x="810" y="1332"/>
                </a:lnTo>
                <a:lnTo>
                  <a:pt x="814" y="1332"/>
                </a:lnTo>
                <a:lnTo>
                  <a:pt x="816" y="1332"/>
                </a:lnTo>
                <a:lnTo>
                  <a:pt x="818" y="1332"/>
                </a:lnTo>
                <a:lnTo>
                  <a:pt x="820" y="1332"/>
                </a:lnTo>
                <a:lnTo>
                  <a:pt x="820" y="1329"/>
                </a:lnTo>
                <a:lnTo>
                  <a:pt x="820" y="1327"/>
                </a:lnTo>
                <a:lnTo>
                  <a:pt x="820" y="1325"/>
                </a:lnTo>
                <a:lnTo>
                  <a:pt x="820" y="1323"/>
                </a:lnTo>
                <a:lnTo>
                  <a:pt x="820" y="1321"/>
                </a:lnTo>
                <a:lnTo>
                  <a:pt x="820" y="1319"/>
                </a:lnTo>
                <a:lnTo>
                  <a:pt x="820" y="1317"/>
                </a:lnTo>
                <a:lnTo>
                  <a:pt x="820" y="1315"/>
                </a:lnTo>
                <a:lnTo>
                  <a:pt x="820" y="1313"/>
                </a:lnTo>
                <a:lnTo>
                  <a:pt x="820" y="1311"/>
                </a:lnTo>
                <a:lnTo>
                  <a:pt x="820" y="1309"/>
                </a:lnTo>
                <a:lnTo>
                  <a:pt x="820" y="1307"/>
                </a:lnTo>
                <a:lnTo>
                  <a:pt x="822" y="1306"/>
                </a:lnTo>
                <a:lnTo>
                  <a:pt x="822" y="1304"/>
                </a:lnTo>
                <a:lnTo>
                  <a:pt x="820" y="1304"/>
                </a:lnTo>
                <a:lnTo>
                  <a:pt x="822" y="1304"/>
                </a:lnTo>
                <a:lnTo>
                  <a:pt x="824" y="1304"/>
                </a:lnTo>
                <a:lnTo>
                  <a:pt x="826" y="1304"/>
                </a:lnTo>
                <a:lnTo>
                  <a:pt x="828" y="1304"/>
                </a:lnTo>
                <a:lnTo>
                  <a:pt x="831" y="1304"/>
                </a:lnTo>
                <a:lnTo>
                  <a:pt x="831" y="1302"/>
                </a:lnTo>
                <a:lnTo>
                  <a:pt x="831" y="1300"/>
                </a:lnTo>
                <a:lnTo>
                  <a:pt x="831" y="1298"/>
                </a:lnTo>
                <a:lnTo>
                  <a:pt x="831" y="1296"/>
                </a:lnTo>
                <a:lnTo>
                  <a:pt x="833" y="1296"/>
                </a:lnTo>
                <a:lnTo>
                  <a:pt x="835" y="1296"/>
                </a:lnTo>
                <a:lnTo>
                  <a:pt x="835" y="1298"/>
                </a:lnTo>
                <a:lnTo>
                  <a:pt x="833" y="1298"/>
                </a:lnTo>
                <a:lnTo>
                  <a:pt x="833" y="1300"/>
                </a:lnTo>
                <a:lnTo>
                  <a:pt x="833" y="1302"/>
                </a:lnTo>
                <a:lnTo>
                  <a:pt x="833" y="1304"/>
                </a:lnTo>
                <a:lnTo>
                  <a:pt x="835" y="1304"/>
                </a:lnTo>
                <a:lnTo>
                  <a:pt x="837" y="1304"/>
                </a:lnTo>
                <a:lnTo>
                  <a:pt x="839" y="1304"/>
                </a:lnTo>
                <a:lnTo>
                  <a:pt x="841" y="1304"/>
                </a:lnTo>
                <a:lnTo>
                  <a:pt x="843" y="1304"/>
                </a:lnTo>
                <a:lnTo>
                  <a:pt x="843" y="1302"/>
                </a:lnTo>
                <a:lnTo>
                  <a:pt x="843" y="1300"/>
                </a:lnTo>
                <a:lnTo>
                  <a:pt x="843" y="1298"/>
                </a:lnTo>
                <a:lnTo>
                  <a:pt x="843" y="1296"/>
                </a:lnTo>
                <a:lnTo>
                  <a:pt x="843" y="1294"/>
                </a:lnTo>
                <a:lnTo>
                  <a:pt x="843" y="1292"/>
                </a:lnTo>
                <a:lnTo>
                  <a:pt x="843" y="1290"/>
                </a:lnTo>
                <a:lnTo>
                  <a:pt x="843" y="1288"/>
                </a:lnTo>
                <a:lnTo>
                  <a:pt x="843" y="1286"/>
                </a:lnTo>
                <a:lnTo>
                  <a:pt x="843" y="1284"/>
                </a:lnTo>
                <a:lnTo>
                  <a:pt x="843" y="1282"/>
                </a:lnTo>
                <a:lnTo>
                  <a:pt x="843" y="1281"/>
                </a:lnTo>
                <a:lnTo>
                  <a:pt x="843" y="1279"/>
                </a:lnTo>
                <a:lnTo>
                  <a:pt x="843" y="1277"/>
                </a:lnTo>
                <a:lnTo>
                  <a:pt x="843" y="1275"/>
                </a:lnTo>
                <a:lnTo>
                  <a:pt x="841" y="1275"/>
                </a:lnTo>
                <a:lnTo>
                  <a:pt x="839" y="1275"/>
                </a:lnTo>
                <a:lnTo>
                  <a:pt x="837" y="1275"/>
                </a:lnTo>
                <a:lnTo>
                  <a:pt x="835" y="1275"/>
                </a:lnTo>
                <a:lnTo>
                  <a:pt x="833" y="1275"/>
                </a:lnTo>
                <a:lnTo>
                  <a:pt x="831" y="1275"/>
                </a:lnTo>
                <a:lnTo>
                  <a:pt x="830" y="1275"/>
                </a:lnTo>
                <a:lnTo>
                  <a:pt x="830" y="1273"/>
                </a:lnTo>
                <a:lnTo>
                  <a:pt x="826" y="1273"/>
                </a:lnTo>
                <a:lnTo>
                  <a:pt x="824" y="1273"/>
                </a:lnTo>
                <a:lnTo>
                  <a:pt x="822" y="1273"/>
                </a:lnTo>
                <a:lnTo>
                  <a:pt x="820" y="1273"/>
                </a:lnTo>
                <a:lnTo>
                  <a:pt x="818" y="1273"/>
                </a:lnTo>
                <a:lnTo>
                  <a:pt x="818" y="1275"/>
                </a:lnTo>
                <a:lnTo>
                  <a:pt x="816" y="1275"/>
                </a:lnTo>
                <a:lnTo>
                  <a:pt x="814" y="1275"/>
                </a:lnTo>
                <a:lnTo>
                  <a:pt x="812" y="1275"/>
                </a:lnTo>
                <a:lnTo>
                  <a:pt x="812" y="1273"/>
                </a:lnTo>
                <a:lnTo>
                  <a:pt x="808" y="1273"/>
                </a:lnTo>
                <a:lnTo>
                  <a:pt x="806" y="1273"/>
                </a:lnTo>
                <a:lnTo>
                  <a:pt x="805" y="1273"/>
                </a:lnTo>
                <a:lnTo>
                  <a:pt x="803" y="1273"/>
                </a:lnTo>
                <a:lnTo>
                  <a:pt x="803" y="1275"/>
                </a:lnTo>
                <a:lnTo>
                  <a:pt x="801" y="1275"/>
                </a:lnTo>
                <a:lnTo>
                  <a:pt x="801" y="1273"/>
                </a:lnTo>
                <a:lnTo>
                  <a:pt x="799" y="1273"/>
                </a:lnTo>
                <a:lnTo>
                  <a:pt x="797" y="1271"/>
                </a:lnTo>
                <a:lnTo>
                  <a:pt x="795" y="1271"/>
                </a:lnTo>
                <a:lnTo>
                  <a:pt x="793" y="1271"/>
                </a:lnTo>
                <a:lnTo>
                  <a:pt x="791" y="1271"/>
                </a:lnTo>
                <a:lnTo>
                  <a:pt x="789" y="1271"/>
                </a:lnTo>
                <a:lnTo>
                  <a:pt x="787" y="1271"/>
                </a:lnTo>
                <a:close/>
                <a:moveTo>
                  <a:pt x="1290" y="1473"/>
                </a:moveTo>
                <a:lnTo>
                  <a:pt x="1292" y="1476"/>
                </a:lnTo>
                <a:lnTo>
                  <a:pt x="1294" y="1480"/>
                </a:lnTo>
                <a:lnTo>
                  <a:pt x="1296" y="1482"/>
                </a:lnTo>
                <a:lnTo>
                  <a:pt x="1298" y="1486"/>
                </a:lnTo>
                <a:lnTo>
                  <a:pt x="1298" y="1488"/>
                </a:lnTo>
                <a:lnTo>
                  <a:pt x="1300" y="1492"/>
                </a:lnTo>
                <a:lnTo>
                  <a:pt x="1300" y="1494"/>
                </a:lnTo>
                <a:lnTo>
                  <a:pt x="1302" y="1494"/>
                </a:lnTo>
                <a:lnTo>
                  <a:pt x="1304" y="1499"/>
                </a:lnTo>
                <a:lnTo>
                  <a:pt x="1313" y="1509"/>
                </a:lnTo>
                <a:lnTo>
                  <a:pt x="1315" y="1511"/>
                </a:lnTo>
                <a:lnTo>
                  <a:pt x="1315" y="1513"/>
                </a:lnTo>
                <a:lnTo>
                  <a:pt x="1323" y="1507"/>
                </a:lnTo>
                <a:lnTo>
                  <a:pt x="1323" y="1509"/>
                </a:lnTo>
                <a:lnTo>
                  <a:pt x="1325" y="1511"/>
                </a:lnTo>
                <a:lnTo>
                  <a:pt x="1329" y="1515"/>
                </a:lnTo>
                <a:lnTo>
                  <a:pt x="1333" y="1521"/>
                </a:lnTo>
                <a:lnTo>
                  <a:pt x="1340" y="1515"/>
                </a:lnTo>
                <a:lnTo>
                  <a:pt x="1342" y="1513"/>
                </a:lnTo>
                <a:lnTo>
                  <a:pt x="1344" y="1511"/>
                </a:lnTo>
                <a:lnTo>
                  <a:pt x="1348" y="1509"/>
                </a:lnTo>
                <a:lnTo>
                  <a:pt x="1350" y="1507"/>
                </a:lnTo>
                <a:lnTo>
                  <a:pt x="1352" y="1505"/>
                </a:lnTo>
                <a:lnTo>
                  <a:pt x="1356" y="1503"/>
                </a:lnTo>
                <a:lnTo>
                  <a:pt x="1367" y="1494"/>
                </a:lnTo>
                <a:lnTo>
                  <a:pt x="1367" y="1492"/>
                </a:lnTo>
                <a:lnTo>
                  <a:pt x="1369" y="1492"/>
                </a:lnTo>
                <a:lnTo>
                  <a:pt x="1369" y="1490"/>
                </a:lnTo>
                <a:lnTo>
                  <a:pt x="1371" y="1490"/>
                </a:lnTo>
                <a:lnTo>
                  <a:pt x="1371" y="1488"/>
                </a:lnTo>
                <a:lnTo>
                  <a:pt x="1373" y="1488"/>
                </a:lnTo>
                <a:lnTo>
                  <a:pt x="1373" y="1486"/>
                </a:lnTo>
                <a:lnTo>
                  <a:pt x="1373" y="1488"/>
                </a:lnTo>
                <a:lnTo>
                  <a:pt x="1375" y="1488"/>
                </a:lnTo>
                <a:lnTo>
                  <a:pt x="1375" y="1486"/>
                </a:lnTo>
                <a:lnTo>
                  <a:pt x="1373" y="1484"/>
                </a:lnTo>
                <a:lnTo>
                  <a:pt x="1371" y="1482"/>
                </a:lnTo>
                <a:lnTo>
                  <a:pt x="1371" y="1480"/>
                </a:lnTo>
                <a:lnTo>
                  <a:pt x="1369" y="1480"/>
                </a:lnTo>
                <a:lnTo>
                  <a:pt x="1369" y="1478"/>
                </a:lnTo>
                <a:lnTo>
                  <a:pt x="1367" y="1476"/>
                </a:lnTo>
                <a:lnTo>
                  <a:pt x="1367" y="1474"/>
                </a:lnTo>
                <a:lnTo>
                  <a:pt x="1365" y="1474"/>
                </a:lnTo>
                <a:lnTo>
                  <a:pt x="1365" y="1473"/>
                </a:lnTo>
                <a:lnTo>
                  <a:pt x="1365" y="1471"/>
                </a:lnTo>
                <a:lnTo>
                  <a:pt x="1367" y="1471"/>
                </a:lnTo>
                <a:lnTo>
                  <a:pt x="1369" y="1469"/>
                </a:lnTo>
                <a:lnTo>
                  <a:pt x="1367" y="1469"/>
                </a:lnTo>
                <a:lnTo>
                  <a:pt x="1367" y="1467"/>
                </a:lnTo>
                <a:lnTo>
                  <a:pt x="1365" y="1467"/>
                </a:lnTo>
                <a:lnTo>
                  <a:pt x="1365" y="1465"/>
                </a:lnTo>
                <a:lnTo>
                  <a:pt x="1365" y="1463"/>
                </a:lnTo>
                <a:lnTo>
                  <a:pt x="1363" y="1463"/>
                </a:lnTo>
                <a:lnTo>
                  <a:pt x="1363" y="1461"/>
                </a:lnTo>
                <a:lnTo>
                  <a:pt x="1361" y="1461"/>
                </a:lnTo>
                <a:lnTo>
                  <a:pt x="1361" y="1459"/>
                </a:lnTo>
                <a:lnTo>
                  <a:pt x="1360" y="1457"/>
                </a:lnTo>
                <a:lnTo>
                  <a:pt x="1360" y="1455"/>
                </a:lnTo>
                <a:lnTo>
                  <a:pt x="1358" y="1455"/>
                </a:lnTo>
                <a:lnTo>
                  <a:pt x="1358" y="1453"/>
                </a:lnTo>
                <a:lnTo>
                  <a:pt x="1356" y="1453"/>
                </a:lnTo>
                <a:lnTo>
                  <a:pt x="1356" y="1451"/>
                </a:lnTo>
                <a:lnTo>
                  <a:pt x="1354" y="1450"/>
                </a:lnTo>
                <a:lnTo>
                  <a:pt x="1354" y="1451"/>
                </a:lnTo>
                <a:lnTo>
                  <a:pt x="1352" y="1451"/>
                </a:lnTo>
                <a:lnTo>
                  <a:pt x="1352" y="1453"/>
                </a:lnTo>
                <a:lnTo>
                  <a:pt x="1338" y="1463"/>
                </a:lnTo>
                <a:lnTo>
                  <a:pt x="1338" y="1461"/>
                </a:lnTo>
                <a:lnTo>
                  <a:pt x="1337" y="1459"/>
                </a:lnTo>
                <a:lnTo>
                  <a:pt x="1337" y="1457"/>
                </a:lnTo>
                <a:lnTo>
                  <a:pt x="1335" y="1457"/>
                </a:lnTo>
                <a:lnTo>
                  <a:pt x="1335" y="1455"/>
                </a:lnTo>
                <a:lnTo>
                  <a:pt x="1331" y="1451"/>
                </a:lnTo>
                <a:lnTo>
                  <a:pt x="1329" y="1450"/>
                </a:lnTo>
                <a:lnTo>
                  <a:pt x="1329" y="1448"/>
                </a:lnTo>
                <a:lnTo>
                  <a:pt x="1325" y="1446"/>
                </a:lnTo>
                <a:lnTo>
                  <a:pt x="1325" y="1444"/>
                </a:lnTo>
                <a:lnTo>
                  <a:pt x="1323" y="1442"/>
                </a:lnTo>
                <a:lnTo>
                  <a:pt x="1321" y="1444"/>
                </a:lnTo>
                <a:lnTo>
                  <a:pt x="1319" y="1446"/>
                </a:lnTo>
                <a:lnTo>
                  <a:pt x="1315" y="1450"/>
                </a:lnTo>
                <a:lnTo>
                  <a:pt x="1313" y="1450"/>
                </a:lnTo>
                <a:lnTo>
                  <a:pt x="1313" y="1451"/>
                </a:lnTo>
                <a:lnTo>
                  <a:pt x="1315" y="1451"/>
                </a:lnTo>
                <a:lnTo>
                  <a:pt x="1310" y="1455"/>
                </a:lnTo>
                <a:lnTo>
                  <a:pt x="1302" y="1463"/>
                </a:lnTo>
                <a:lnTo>
                  <a:pt x="1300" y="1465"/>
                </a:lnTo>
                <a:lnTo>
                  <a:pt x="1294" y="1469"/>
                </a:lnTo>
                <a:lnTo>
                  <a:pt x="1290" y="1473"/>
                </a:lnTo>
                <a:close/>
                <a:moveTo>
                  <a:pt x="1202" y="1559"/>
                </a:moveTo>
                <a:lnTo>
                  <a:pt x="1198" y="1569"/>
                </a:lnTo>
                <a:lnTo>
                  <a:pt x="1200" y="1569"/>
                </a:lnTo>
                <a:lnTo>
                  <a:pt x="1202" y="1567"/>
                </a:lnTo>
                <a:lnTo>
                  <a:pt x="1204" y="1567"/>
                </a:lnTo>
                <a:lnTo>
                  <a:pt x="1208" y="1563"/>
                </a:lnTo>
                <a:lnTo>
                  <a:pt x="1212" y="1569"/>
                </a:lnTo>
                <a:lnTo>
                  <a:pt x="1214" y="1569"/>
                </a:lnTo>
                <a:lnTo>
                  <a:pt x="1214" y="1570"/>
                </a:lnTo>
                <a:lnTo>
                  <a:pt x="1214" y="1572"/>
                </a:lnTo>
                <a:lnTo>
                  <a:pt x="1216" y="1574"/>
                </a:lnTo>
                <a:lnTo>
                  <a:pt x="1217" y="1578"/>
                </a:lnTo>
                <a:lnTo>
                  <a:pt x="1221" y="1574"/>
                </a:lnTo>
                <a:lnTo>
                  <a:pt x="1219" y="1570"/>
                </a:lnTo>
                <a:lnTo>
                  <a:pt x="1216" y="1567"/>
                </a:lnTo>
                <a:lnTo>
                  <a:pt x="1214" y="1565"/>
                </a:lnTo>
                <a:lnTo>
                  <a:pt x="1210" y="1559"/>
                </a:lnTo>
                <a:lnTo>
                  <a:pt x="1208" y="1557"/>
                </a:lnTo>
                <a:lnTo>
                  <a:pt x="1204" y="1551"/>
                </a:lnTo>
                <a:lnTo>
                  <a:pt x="1198" y="1555"/>
                </a:lnTo>
                <a:lnTo>
                  <a:pt x="1200" y="1555"/>
                </a:lnTo>
                <a:lnTo>
                  <a:pt x="1202" y="1557"/>
                </a:lnTo>
                <a:lnTo>
                  <a:pt x="1202" y="1559"/>
                </a:lnTo>
                <a:close/>
                <a:moveTo>
                  <a:pt x="1626" y="1565"/>
                </a:moveTo>
                <a:lnTo>
                  <a:pt x="1625" y="1570"/>
                </a:lnTo>
                <a:lnTo>
                  <a:pt x="1623" y="1570"/>
                </a:lnTo>
                <a:lnTo>
                  <a:pt x="1621" y="1570"/>
                </a:lnTo>
                <a:lnTo>
                  <a:pt x="1619" y="1570"/>
                </a:lnTo>
                <a:lnTo>
                  <a:pt x="1619" y="1569"/>
                </a:lnTo>
                <a:lnTo>
                  <a:pt x="1617" y="1570"/>
                </a:lnTo>
                <a:lnTo>
                  <a:pt x="1611" y="1576"/>
                </a:lnTo>
                <a:lnTo>
                  <a:pt x="1607" y="1580"/>
                </a:lnTo>
                <a:lnTo>
                  <a:pt x="1603" y="1578"/>
                </a:lnTo>
                <a:lnTo>
                  <a:pt x="1600" y="1578"/>
                </a:lnTo>
                <a:lnTo>
                  <a:pt x="1598" y="1578"/>
                </a:lnTo>
                <a:lnTo>
                  <a:pt x="1596" y="1576"/>
                </a:lnTo>
                <a:lnTo>
                  <a:pt x="1594" y="1576"/>
                </a:lnTo>
                <a:lnTo>
                  <a:pt x="1594" y="1578"/>
                </a:lnTo>
                <a:lnTo>
                  <a:pt x="1592" y="1578"/>
                </a:lnTo>
                <a:lnTo>
                  <a:pt x="1592" y="1580"/>
                </a:lnTo>
                <a:lnTo>
                  <a:pt x="1592" y="1582"/>
                </a:lnTo>
                <a:lnTo>
                  <a:pt x="1590" y="1582"/>
                </a:lnTo>
                <a:lnTo>
                  <a:pt x="1590" y="1584"/>
                </a:lnTo>
                <a:lnTo>
                  <a:pt x="1588" y="1584"/>
                </a:lnTo>
                <a:lnTo>
                  <a:pt x="1586" y="1586"/>
                </a:lnTo>
                <a:lnTo>
                  <a:pt x="1584" y="1586"/>
                </a:lnTo>
                <a:lnTo>
                  <a:pt x="1582" y="1586"/>
                </a:lnTo>
                <a:lnTo>
                  <a:pt x="1580" y="1586"/>
                </a:lnTo>
                <a:lnTo>
                  <a:pt x="1580" y="1584"/>
                </a:lnTo>
                <a:lnTo>
                  <a:pt x="1578" y="1584"/>
                </a:lnTo>
                <a:lnTo>
                  <a:pt x="1577" y="1584"/>
                </a:lnTo>
                <a:lnTo>
                  <a:pt x="1575" y="1582"/>
                </a:lnTo>
                <a:lnTo>
                  <a:pt x="1573" y="1582"/>
                </a:lnTo>
                <a:lnTo>
                  <a:pt x="1567" y="1578"/>
                </a:lnTo>
                <a:lnTo>
                  <a:pt x="1563" y="1572"/>
                </a:lnTo>
                <a:lnTo>
                  <a:pt x="1563" y="1570"/>
                </a:lnTo>
                <a:lnTo>
                  <a:pt x="1563" y="1569"/>
                </a:lnTo>
                <a:lnTo>
                  <a:pt x="1561" y="1567"/>
                </a:lnTo>
                <a:lnTo>
                  <a:pt x="1559" y="1570"/>
                </a:lnTo>
                <a:lnTo>
                  <a:pt x="1557" y="1574"/>
                </a:lnTo>
                <a:lnTo>
                  <a:pt x="1557" y="1576"/>
                </a:lnTo>
                <a:lnTo>
                  <a:pt x="1557" y="1582"/>
                </a:lnTo>
                <a:lnTo>
                  <a:pt x="1557" y="1584"/>
                </a:lnTo>
                <a:lnTo>
                  <a:pt x="1555" y="1584"/>
                </a:lnTo>
                <a:lnTo>
                  <a:pt x="1559" y="1590"/>
                </a:lnTo>
                <a:lnTo>
                  <a:pt x="1561" y="1590"/>
                </a:lnTo>
                <a:lnTo>
                  <a:pt x="1563" y="1590"/>
                </a:lnTo>
                <a:lnTo>
                  <a:pt x="1565" y="1590"/>
                </a:lnTo>
                <a:lnTo>
                  <a:pt x="1567" y="1590"/>
                </a:lnTo>
                <a:lnTo>
                  <a:pt x="1569" y="1590"/>
                </a:lnTo>
                <a:lnTo>
                  <a:pt x="1571" y="1590"/>
                </a:lnTo>
                <a:lnTo>
                  <a:pt x="1575" y="1590"/>
                </a:lnTo>
                <a:lnTo>
                  <a:pt x="1578" y="1590"/>
                </a:lnTo>
                <a:lnTo>
                  <a:pt x="1592" y="1592"/>
                </a:lnTo>
                <a:lnTo>
                  <a:pt x="1598" y="1595"/>
                </a:lnTo>
                <a:lnTo>
                  <a:pt x="1600" y="1605"/>
                </a:lnTo>
                <a:lnTo>
                  <a:pt x="1598" y="1611"/>
                </a:lnTo>
                <a:lnTo>
                  <a:pt x="1594" y="1618"/>
                </a:lnTo>
                <a:lnTo>
                  <a:pt x="1594" y="1624"/>
                </a:lnTo>
                <a:lnTo>
                  <a:pt x="1592" y="1624"/>
                </a:lnTo>
                <a:lnTo>
                  <a:pt x="1590" y="1624"/>
                </a:lnTo>
                <a:lnTo>
                  <a:pt x="1588" y="1624"/>
                </a:lnTo>
                <a:lnTo>
                  <a:pt x="1588" y="1626"/>
                </a:lnTo>
                <a:lnTo>
                  <a:pt x="1588" y="1628"/>
                </a:lnTo>
                <a:lnTo>
                  <a:pt x="1586" y="1630"/>
                </a:lnTo>
                <a:lnTo>
                  <a:pt x="1584" y="1640"/>
                </a:lnTo>
                <a:lnTo>
                  <a:pt x="1588" y="1640"/>
                </a:lnTo>
                <a:lnTo>
                  <a:pt x="1592" y="1640"/>
                </a:lnTo>
                <a:lnTo>
                  <a:pt x="1592" y="1649"/>
                </a:lnTo>
                <a:lnTo>
                  <a:pt x="1596" y="1659"/>
                </a:lnTo>
                <a:lnTo>
                  <a:pt x="1600" y="1668"/>
                </a:lnTo>
                <a:lnTo>
                  <a:pt x="1605" y="1674"/>
                </a:lnTo>
                <a:lnTo>
                  <a:pt x="1626" y="1674"/>
                </a:lnTo>
                <a:lnTo>
                  <a:pt x="1626" y="1676"/>
                </a:lnTo>
                <a:lnTo>
                  <a:pt x="1638" y="1676"/>
                </a:lnTo>
                <a:lnTo>
                  <a:pt x="1644" y="1680"/>
                </a:lnTo>
                <a:lnTo>
                  <a:pt x="1646" y="1682"/>
                </a:lnTo>
                <a:lnTo>
                  <a:pt x="1648" y="1684"/>
                </a:lnTo>
                <a:lnTo>
                  <a:pt x="1648" y="1686"/>
                </a:lnTo>
                <a:lnTo>
                  <a:pt x="1650" y="1686"/>
                </a:lnTo>
                <a:lnTo>
                  <a:pt x="1650" y="1688"/>
                </a:lnTo>
                <a:lnTo>
                  <a:pt x="1651" y="1688"/>
                </a:lnTo>
                <a:lnTo>
                  <a:pt x="1653" y="1688"/>
                </a:lnTo>
                <a:lnTo>
                  <a:pt x="1655" y="1689"/>
                </a:lnTo>
                <a:lnTo>
                  <a:pt x="1657" y="1689"/>
                </a:lnTo>
                <a:lnTo>
                  <a:pt x="1657" y="1691"/>
                </a:lnTo>
                <a:lnTo>
                  <a:pt x="1659" y="1691"/>
                </a:lnTo>
                <a:lnTo>
                  <a:pt x="1661" y="1693"/>
                </a:lnTo>
                <a:lnTo>
                  <a:pt x="1663" y="1693"/>
                </a:lnTo>
                <a:lnTo>
                  <a:pt x="1663" y="1695"/>
                </a:lnTo>
                <a:lnTo>
                  <a:pt x="1665" y="1695"/>
                </a:lnTo>
                <a:lnTo>
                  <a:pt x="1667" y="1697"/>
                </a:lnTo>
                <a:lnTo>
                  <a:pt x="1669" y="1697"/>
                </a:lnTo>
                <a:lnTo>
                  <a:pt x="1671" y="1697"/>
                </a:lnTo>
                <a:lnTo>
                  <a:pt x="1671" y="1699"/>
                </a:lnTo>
                <a:lnTo>
                  <a:pt x="1673" y="1699"/>
                </a:lnTo>
                <a:lnTo>
                  <a:pt x="1674" y="1699"/>
                </a:lnTo>
                <a:lnTo>
                  <a:pt x="1676" y="1699"/>
                </a:lnTo>
                <a:lnTo>
                  <a:pt x="1678" y="1699"/>
                </a:lnTo>
                <a:lnTo>
                  <a:pt x="1680" y="1701"/>
                </a:lnTo>
                <a:lnTo>
                  <a:pt x="1682" y="1701"/>
                </a:lnTo>
                <a:lnTo>
                  <a:pt x="1684" y="1701"/>
                </a:lnTo>
                <a:lnTo>
                  <a:pt x="1686" y="1691"/>
                </a:lnTo>
                <a:lnTo>
                  <a:pt x="1688" y="1688"/>
                </a:lnTo>
                <a:lnTo>
                  <a:pt x="1688" y="1682"/>
                </a:lnTo>
                <a:lnTo>
                  <a:pt x="1690" y="1682"/>
                </a:lnTo>
                <a:lnTo>
                  <a:pt x="1690" y="1680"/>
                </a:lnTo>
                <a:lnTo>
                  <a:pt x="1688" y="1680"/>
                </a:lnTo>
                <a:lnTo>
                  <a:pt x="1686" y="1680"/>
                </a:lnTo>
                <a:lnTo>
                  <a:pt x="1686" y="1678"/>
                </a:lnTo>
                <a:lnTo>
                  <a:pt x="1684" y="1678"/>
                </a:lnTo>
                <a:lnTo>
                  <a:pt x="1678" y="1678"/>
                </a:lnTo>
                <a:lnTo>
                  <a:pt x="1676" y="1676"/>
                </a:lnTo>
                <a:lnTo>
                  <a:pt x="1673" y="1672"/>
                </a:lnTo>
                <a:lnTo>
                  <a:pt x="1673" y="1670"/>
                </a:lnTo>
                <a:lnTo>
                  <a:pt x="1671" y="1670"/>
                </a:lnTo>
                <a:lnTo>
                  <a:pt x="1669" y="1668"/>
                </a:lnTo>
                <a:lnTo>
                  <a:pt x="1665" y="1672"/>
                </a:lnTo>
                <a:lnTo>
                  <a:pt x="1653" y="1661"/>
                </a:lnTo>
                <a:lnTo>
                  <a:pt x="1653" y="1655"/>
                </a:lnTo>
                <a:lnTo>
                  <a:pt x="1653" y="1653"/>
                </a:lnTo>
                <a:lnTo>
                  <a:pt x="1651" y="1653"/>
                </a:lnTo>
                <a:lnTo>
                  <a:pt x="1650" y="1653"/>
                </a:lnTo>
                <a:lnTo>
                  <a:pt x="1648" y="1651"/>
                </a:lnTo>
                <a:lnTo>
                  <a:pt x="1644" y="1649"/>
                </a:lnTo>
                <a:lnTo>
                  <a:pt x="1642" y="1647"/>
                </a:lnTo>
                <a:lnTo>
                  <a:pt x="1642" y="1645"/>
                </a:lnTo>
                <a:lnTo>
                  <a:pt x="1642" y="1643"/>
                </a:lnTo>
                <a:lnTo>
                  <a:pt x="1640" y="1643"/>
                </a:lnTo>
                <a:lnTo>
                  <a:pt x="1636" y="1643"/>
                </a:lnTo>
                <a:lnTo>
                  <a:pt x="1636" y="1641"/>
                </a:lnTo>
                <a:lnTo>
                  <a:pt x="1634" y="1641"/>
                </a:lnTo>
                <a:lnTo>
                  <a:pt x="1632" y="1641"/>
                </a:lnTo>
                <a:lnTo>
                  <a:pt x="1632" y="1640"/>
                </a:lnTo>
                <a:lnTo>
                  <a:pt x="1630" y="1638"/>
                </a:lnTo>
                <a:lnTo>
                  <a:pt x="1630" y="1636"/>
                </a:lnTo>
                <a:lnTo>
                  <a:pt x="1630" y="1634"/>
                </a:lnTo>
                <a:lnTo>
                  <a:pt x="1628" y="1634"/>
                </a:lnTo>
                <a:lnTo>
                  <a:pt x="1628" y="1632"/>
                </a:lnTo>
                <a:lnTo>
                  <a:pt x="1628" y="1630"/>
                </a:lnTo>
                <a:lnTo>
                  <a:pt x="1628" y="1628"/>
                </a:lnTo>
                <a:lnTo>
                  <a:pt x="1626" y="1626"/>
                </a:lnTo>
                <a:lnTo>
                  <a:pt x="1626" y="1624"/>
                </a:lnTo>
                <a:lnTo>
                  <a:pt x="1626" y="1622"/>
                </a:lnTo>
                <a:lnTo>
                  <a:pt x="1626" y="1620"/>
                </a:lnTo>
                <a:lnTo>
                  <a:pt x="1626" y="1618"/>
                </a:lnTo>
                <a:lnTo>
                  <a:pt x="1626" y="1617"/>
                </a:lnTo>
                <a:lnTo>
                  <a:pt x="1626" y="1615"/>
                </a:lnTo>
                <a:lnTo>
                  <a:pt x="1626" y="1613"/>
                </a:lnTo>
                <a:lnTo>
                  <a:pt x="1626" y="1611"/>
                </a:lnTo>
                <a:lnTo>
                  <a:pt x="1626" y="1609"/>
                </a:lnTo>
                <a:lnTo>
                  <a:pt x="1626" y="1607"/>
                </a:lnTo>
                <a:lnTo>
                  <a:pt x="1626" y="1605"/>
                </a:lnTo>
                <a:lnTo>
                  <a:pt x="1626" y="1603"/>
                </a:lnTo>
                <a:lnTo>
                  <a:pt x="1625" y="1603"/>
                </a:lnTo>
                <a:lnTo>
                  <a:pt x="1625" y="1601"/>
                </a:lnTo>
                <a:lnTo>
                  <a:pt x="1625" y="1599"/>
                </a:lnTo>
                <a:lnTo>
                  <a:pt x="1625" y="1592"/>
                </a:lnTo>
                <a:lnTo>
                  <a:pt x="1625" y="1588"/>
                </a:lnTo>
                <a:lnTo>
                  <a:pt x="1625" y="1586"/>
                </a:lnTo>
                <a:lnTo>
                  <a:pt x="1625" y="1584"/>
                </a:lnTo>
                <a:lnTo>
                  <a:pt x="1625" y="1582"/>
                </a:lnTo>
                <a:lnTo>
                  <a:pt x="1625" y="1580"/>
                </a:lnTo>
                <a:lnTo>
                  <a:pt x="1625" y="1578"/>
                </a:lnTo>
                <a:lnTo>
                  <a:pt x="1625" y="1574"/>
                </a:lnTo>
                <a:lnTo>
                  <a:pt x="1628" y="1574"/>
                </a:lnTo>
                <a:lnTo>
                  <a:pt x="1632" y="1572"/>
                </a:lnTo>
                <a:lnTo>
                  <a:pt x="1630" y="1567"/>
                </a:lnTo>
                <a:lnTo>
                  <a:pt x="1630" y="1565"/>
                </a:lnTo>
                <a:lnTo>
                  <a:pt x="1628" y="1563"/>
                </a:lnTo>
                <a:lnTo>
                  <a:pt x="1626" y="1563"/>
                </a:lnTo>
                <a:lnTo>
                  <a:pt x="1626" y="1565"/>
                </a:lnTo>
                <a:close/>
                <a:moveTo>
                  <a:pt x="1381" y="1622"/>
                </a:moveTo>
                <a:lnTo>
                  <a:pt x="1381" y="1620"/>
                </a:lnTo>
                <a:lnTo>
                  <a:pt x="1381" y="1618"/>
                </a:lnTo>
                <a:lnTo>
                  <a:pt x="1381" y="1617"/>
                </a:lnTo>
                <a:lnTo>
                  <a:pt x="1381" y="1615"/>
                </a:lnTo>
                <a:lnTo>
                  <a:pt x="1381" y="1611"/>
                </a:lnTo>
                <a:lnTo>
                  <a:pt x="1385" y="1609"/>
                </a:lnTo>
                <a:lnTo>
                  <a:pt x="1386" y="1607"/>
                </a:lnTo>
                <a:lnTo>
                  <a:pt x="1385" y="1607"/>
                </a:lnTo>
                <a:lnTo>
                  <a:pt x="1383" y="1605"/>
                </a:lnTo>
                <a:lnTo>
                  <a:pt x="1377" y="1599"/>
                </a:lnTo>
                <a:lnTo>
                  <a:pt x="1379" y="1597"/>
                </a:lnTo>
                <a:lnTo>
                  <a:pt x="1373" y="1592"/>
                </a:lnTo>
                <a:lnTo>
                  <a:pt x="1369" y="1595"/>
                </a:lnTo>
                <a:lnTo>
                  <a:pt x="1367" y="1593"/>
                </a:lnTo>
                <a:lnTo>
                  <a:pt x="1365" y="1593"/>
                </a:lnTo>
                <a:lnTo>
                  <a:pt x="1363" y="1592"/>
                </a:lnTo>
                <a:lnTo>
                  <a:pt x="1361" y="1592"/>
                </a:lnTo>
                <a:lnTo>
                  <a:pt x="1358" y="1590"/>
                </a:lnTo>
                <a:lnTo>
                  <a:pt x="1356" y="1590"/>
                </a:lnTo>
                <a:lnTo>
                  <a:pt x="1354" y="1588"/>
                </a:lnTo>
                <a:lnTo>
                  <a:pt x="1352" y="1588"/>
                </a:lnTo>
                <a:lnTo>
                  <a:pt x="1352" y="1590"/>
                </a:lnTo>
                <a:lnTo>
                  <a:pt x="1352" y="1592"/>
                </a:lnTo>
                <a:lnTo>
                  <a:pt x="1356" y="1593"/>
                </a:lnTo>
                <a:lnTo>
                  <a:pt x="1358" y="1593"/>
                </a:lnTo>
                <a:lnTo>
                  <a:pt x="1361" y="1595"/>
                </a:lnTo>
                <a:lnTo>
                  <a:pt x="1363" y="1597"/>
                </a:lnTo>
                <a:lnTo>
                  <a:pt x="1365" y="1597"/>
                </a:lnTo>
                <a:lnTo>
                  <a:pt x="1367" y="1599"/>
                </a:lnTo>
                <a:lnTo>
                  <a:pt x="1371" y="1601"/>
                </a:lnTo>
                <a:lnTo>
                  <a:pt x="1377" y="1611"/>
                </a:lnTo>
                <a:lnTo>
                  <a:pt x="1379" y="1613"/>
                </a:lnTo>
                <a:lnTo>
                  <a:pt x="1379" y="1615"/>
                </a:lnTo>
                <a:lnTo>
                  <a:pt x="1379" y="1617"/>
                </a:lnTo>
                <a:lnTo>
                  <a:pt x="1379" y="1618"/>
                </a:lnTo>
                <a:lnTo>
                  <a:pt x="1379" y="1620"/>
                </a:lnTo>
                <a:lnTo>
                  <a:pt x="1379" y="1622"/>
                </a:lnTo>
                <a:lnTo>
                  <a:pt x="1377" y="1624"/>
                </a:lnTo>
                <a:lnTo>
                  <a:pt x="1377" y="1626"/>
                </a:lnTo>
                <a:lnTo>
                  <a:pt x="1375" y="1628"/>
                </a:lnTo>
                <a:lnTo>
                  <a:pt x="1373" y="1630"/>
                </a:lnTo>
                <a:lnTo>
                  <a:pt x="1371" y="1630"/>
                </a:lnTo>
                <a:lnTo>
                  <a:pt x="1371" y="1632"/>
                </a:lnTo>
                <a:lnTo>
                  <a:pt x="1369" y="1632"/>
                </a:lnTo>
                <a:lnTo>
                  <a:pt x="1369" y="1634"/>
                </a:lnTo>
                <a:lnTo>
                  <a:pt x="1369" y="1636"/>
                </a:lnTo>
                <a:lnTo>
                  <a:pt x="1373" y="1638"/>
                </a:lnTo>
                <a:lnTo>
                  <a:pt x="1375" y="1641"/>
                </a:lnTo>
                <a:lnTo>
                  <a:pt x="1379" y="1647"/>
                </a:lnTo>
                <a:lnTo>
                  <a:pt x="1381" y="1649"/>
                </a:lnTo>
                <a:lnTo>
                  <a:pt x="1386" y="1643"/>
                </a:lnTo>
                <a:lnTo>
                  <a:pt x="1388" y="1638"/>
                </a:lnTo>
                <a:lnTo>
                  <a:pt x="1379" y="1626"/>
                </a:lnTo>
                <a:lnTo>
                  <a:pt x="1381" y="1624"/>
                </a:lnTo>
                <a:lnTo>
                  <a:pt x="1381" y="1622"/>
                </a:lnTo>
                <a:close/>
                <a:moveTo>
                  <a:pt x="1235" y="1592"/>
                </a:moveTo>
                <a:lnTo>
                  <a:pt x="1244" y="1584"/>
                </a:lnTo>
                <a:lnTo>
                  <a:pt x="1242" y="1580"/>
                </a:lnTo>
                <a:lnTo>
                  <a:pt x="1239" y="1576"/>
                </a:lnTo>
                <a:lnTo>
                  <a:pt x="1235" y="1578"/>
                </a:lnTo>
                <a:lnTo>
                  <a:pt x="1233" y="1580"/>
                </a:lnTo>
                <a:lnTo>
                  <a:pt x="1229" y="1582"/>
                </a:lnTo>
                <a:lnTo>
                  <a:pt x="1229" y="1584"/>
                </a:lnTo>
                <a:lnTo>
                  <a:pt x="1225" y="1588"/>
                </a:lnTo>
                <a:lnTo>
                  <a:pt x="1223" y="1590"/>
                </a:lnTo>
                <a:lnTo>
                  <a:pt x="1221" y="1592"/>
                </a:lnTo>
                <a:lnTo>
                  <a:pt x="1219" y="1592"/>
                </a:lnTo>
                <a:lnTo>
                  <a:pt x="1219" y="1593"/>
                </a:lnTo>
                <a:lnTo>
                  <a:pt x="1219" y="1595"/>
                </a:lnTo>
                <a:lnTo>
                  <a:pt x="1219" y="1593"/>
                </a:lnTo>
                <a:lnTo>
                  <a:pt x="1223" y="1592"/>
                </a:lnTo>
                <a:lnTo>
                  <a:pt x="1227" y="1595"/>
                </a:lnTo>
                <a:lnTo>
                  <a:pt x="1233" y="1599"/>
                </a:lnTo>
                <a:lnTo>
                  <a:pt x="1242" y="1599"/>
                </a:lnTo>
                <a:lnTo>
                  <a:pt x="1240" y="1597"/>
                </a:lnTo>
                <a:lnTo>
                  <a:pt x="1237" y="1593"/>
                </a:lnTo>
                <a:lnTo>
                  <a:pt x="1235" y="1592"/>
                </a:lnTo>
                <a:close/>
                <a:moveTo>
                  <a:pt x="728" y="1793"/>
                </a:moveTo>
                <a:lnTo>
                  <a:pt x="728" y="1797"/>
                </a:lnTo>
                <a:lnTo>
                  <a:pt x="728" y="1799"/>
                </a:lnTo>
                <a:lnTo>
                  <a:pt x="728" y="1801"/>
                </a:lnTo>
                <a:lnTo>
                  <a:pt x="728" y="1803"/>
                </a:lnTo>
                <a:lnTo>
                  <a:pt x="728" y="1805"/>
                </a:lnTo>
                <a:lnTo>
                  <a:pt x="728" y="1807"/>
                </a:lnTo>
                <a:lnTo>
                  <a:pt x="728" y="1809"/>
                </a:lnTo>
                <a:lnTo>
                  <a:pt x="728" y="1810"/>
                </a:lnTo>
                <a:lnTo>
                  <a:pt x="728" y="1812"/>
                </a:lnTo>
                <a:lnTo>
                  <a:pt x="728" y="1814"/>
                </a:lnTo>
                <a:lnTo>
                  <a:pt x="728" y="1816"/>
                </a:lnTo>
                <a:lnTo>
                  <a:pt x="728" y="1818"/>
                </a:lnTo>
                <a:lnTo>
                  <a:pt x="730" y="1820"/>
                </a:lnTo>
                <a:lnTo>
                  <a:pt x="728" y="1820"/>
                </a:lnTo>
                <a:lnTo>
                  <a:pt x="726" y="1820"/>
                </a:lnTo>
                <a:lnTo>
                  <a:pt x="724" y="1820"/>
                </a:lnTo>
                <a:lnTo>
                  <a:pt x="722" y="1820"/>
                </a:lnTo>
                <a:lnTo>
                  <a:pt x="720" y="1820"/>
                </a:lnTo>
                <a:lnTo>
                  <a:pt x="718" y="1820"/>
                </a:lnTo>
                <a:lnTo>
                  <a:pt x="716" y="1820"/>
                </a:lnTo>
                <a:lnTo>
                  <a:pt x="714" y="1820"/>
                </a:lnTo>
                <a:lnTo>
                  <a:pt x="712" y="1820"/>
                </a:lnTo>
                <a:lnTo>
                  <a:pt x="710" y="1820"/>
                </a:lnTo>
                <a:lnTo>
                  <a:pt x="709" y="1820"/>
                </a:lnTo>
                <a:lnTo>
                  <a:pt x="709" y="1822"/>
                </a:lnTo>
                <a:lnTo>
                  <a:pt x="709" y="1824"/>
                </a:lnTo>
                <a:lnTo>
                  <a:pt x="709" y="1826"/>
                </a:lnTo>
                <a:lnTo>
                  <a:pt x="709" y="1828"/>
                </a:lnTo>
                <a:lnTo>
                  <a:pt x="709" y="1830"/>
                </a:lnTo>
                <a:lnTo>
                  <a:pt x="709" y="1832"/>
                </a:lnTo>
                <a:lnTo>
                  <a:pt x="709" y="1833"/>
                </a:lnTo>
                <a:lnTo>
                  <a:pt x="709" y="1835"/>
                </a:lnTo>
                <a:lnTo>
                  <a:pt x="709" y="1837"/>
                </a:lnTo>
                <a:lnTo>
                  <a:pt x="709" y="1839"/>
                </a:lnTo>
                <a:lnTo>
                  <a:pt x="709" y="1841"/>
                </a:lnTo>
                <a:lnTo>
                  <a:pt x="709" y="1843"/>
                </a:lnTo>
                <a:lnTo>
                  <a:pt x="709" y="1845"/>
                </a:lnTo>
                <a:lnTo>
                  <a:pt x="709" y="1847"/>
                </a:lnTo>
                <a:lnTo>
                  <a:pt x="709" y="1849"/>
                </a:lnTo>
                <a:lnTo>
                  <a:pt x="709" y="1851"/>
                </a:lnTo>
                <a:lnTo>
                  <a:pt x="709" y="1853"/>
                </a:lnTo>
                <a:lnTo>
                  <a:pt x="709" y="1855"/>
                </a:lnTo>
                <a:lnTo>
                  <a:pt x="710" y="1855"/>
                </a:lnTo>
                <a:lnTo>
                  <a:pt x="712" y="1855"/>
                </a:lnTo>
                <a:lnTo>
                  <a:pt x="714" y="1855"/>
                </a:lnTo>
                <a:lnTo>
                  <a:pt x="716" y="1855"/>
                </a:lnTo>
                <a:lnTo>
                  <a:pt x="718" y="1855"/>
                </a:lnTo>
                <a:lnTo>
                  <a:pt x="720" y="1855"/>
                </a:lnTo>
                <a:lnTo>
                  <a:pt x="722" y="1855"/>
                </a:lnTo>
                <a:lnTo>
                  <a:pt x="724" y="1855"/>
                </a:lnTo>
                <a:lnTo>
                  <a:pt x="726" y="1855"/>
                </a:lnTo>
                <a:lnTo>
                  <a:pt x="728" y="1855"/>
                </a:lnTo>
                <a:lnTo>
                  <a:pt x="730" y="1855"/>
                </a:lnTo>
                <a:lnTo>
                  <a:pt x="732" y="1855"/>
                </a:lnTo>
                <a:lnTo>
                  <a:pt x="734" y="1855"/>
                </a:lnTo>
                <a:lnTo>
                  <a:pt x="735" y="1855"/>
                </a:lnTo>
                <a:lnTo>
                  <a:pt x="737" y="1855"/>
                </a:lnTo>
                <a:lnTo>
                  <a:pt x="737" y="1857"/>
                </a:lnTo>
                <a:lnTo>
                  <a:pt x="737" y="1855"/>
                </a:lnTo>
                <a:lnTo>
                  <a:pt x="739" y="1855"/>
                </a:lnTo>
                <a:lnTo>
                  <a:pt x="741" y="1857"/>
                </a:lnTo>
                <a:lnTo>
                  <a:pt x="743" y="1857"/>
                </a:lnTo>
                <a:lnTo>
                  <a:pt x="745" y="1857"/>
                </a:lnTo>
                <a:lnTo>
                  <a:pt x="747" y="1857"/>
                </a:lnTo>
                <a:lnTo>
                  <a:pt x="749" y="1857"/>
                </a:lnTo>
                <a:lnTo>
                  <a:pt x="751" y="1857"/>
                </a:lnTo>
                <a:lnTo>
                  <a:pt x="753" y="1857"/>
                </a:lnTo>
                <a:lnTo>
                  <a:pt x="755" y="1857"/>
                </a:lnTo>
                <a:lnTo>
                  <a:pt x="757" y="1857"/>
                </a:lnTo>
                <a:lnTo>
                  <a:pt x="758" y="1857"/>
                </a:lnTo>
                <a:lnTo>
                  <a:pt x="760" y="1857"/>
                </a:lnTo>
                <a:lnTo>
                  <a:pt x="762" y="1857"/>
                </a:lnTo>
                <a:lnTo>
                  <a:pt x="764" y="1857"/>
                </a:lnTo>
                <a:lnTo>
                  <a:pt x="766" y="1857"/>
                </a:lnTo>
                <a:lnTo>
                  <a:pt x="768" y="1857"/>
                </a:lnTo>
                <a:lnTo>
                  <a:pt x="770" y="1857"/>
                </a:lnTo>
                <a:lnTo>
                  <a:pt x="772" y="1857"/>
                </a:lnTo>
                <a:lnTo>
                  <a:pt x="774" y="1857"/>
                </a:lnTo>
                <a:lnTo>
                  <a:pt x="774" y="1858"/>
                </a:lnTo>
                <a:lnTo>
                  <a:pt x="774" y="1860"/>
                </a:lnTo>
                <a:lnTo>
                  <a:pt x="774" y="1862"/>
                </a:lnTo>
                <a:lnTo>
                  <a:pt x="774" y="1864"/>
                </a:lnTo>
                <a:lnTo>
                  <a:pt x="774" y="1866"/>
                </a:lnTo>
                <a:lnTo>
                  <a:pt x="774" y="1868"/>
                </a:lnTo>
                <a:lnTo>
                  <a:pt x="774" y="1870"/>
                </a:lnTo>
                <a:lnTo>
                  <a:pt x="774" y="1872"/>
                </a:lnTo>
                <a:lnTo>
                  <a:pt x="774" y="1874"/>
                </a:lnTo>
                <a:lnTo>
                  <a:pt x="774" y="1876"/>
                </a:lnTo>
                <a:lnTo>
                  <a:pt x="774" y="1878"/>
                </a:lnTo>
                <a:lnTo>
                  <a:pt x="774" y="1880"/>
                </a:lnTo>
                <a:lnTo>
                  <a:pt x="774" y="1881"/>
                </a:lnTo>
                <a:lnTo>
                  <a:pt x="774" y="1883"/>
                </a:lnTo>
                <a:lnTo>
                  <a:pt x="774" y="1885"/>
                </a:lnTo>
                <a:lnTo>
                  <a:pt x="774" y="1887"/>
                </a:lnTo>
                <a:lnTo>
                  <a:pt x="774" y="1889"/>
                </a:lnTo>
                <a:lnTo>
                  <a:pt x="774" y="1891"/>
                </a:lnTo>
                <a:lnTo>
                  <a:pt x="774" y="1893"/>
                </a:lnTo>
                <a:lnTo>
                  <a:pt x="774" y="1895"/>
                </a:lnTo>
                <a:lnTo>
                  <a:pt x="774" y="1897"/>
                </a:lnTo>
                <a:lnTo>
                  <a:pt x="772" y="1899"/>
                </a:lnTo>
                <a:lnTo>
                  <a:pt x="772" y="1901"/>
                </a:lnTo>
                <a:lnTo>
                  <a:pt x="772" y="1903"/>
                </a:lnTo>
                <a:lnTo>
                  <a:pt x="772" y="1905"/>
                </a:lnTo>
                <a:lnTo>
                  <a:pt x="772" y="1906"/>
                </a:lnTo>
                <a:lnTo>
                  <a:pt x="772" y="1908"/>
                </a:lnTo>
                <a:lnTo>
                  <a:pt x="772" y="1910"/>
                </a:lnTo>
                <a:lnTo>
                  <a:pt x="772" y="1912"/>
                </a:lnTo>
                <a:lnTo>
                  <a:pt x="772" y="1914"/>
                </a:lnTo>
                <a:lnTo>
                  <a:pt x="772" y="1916"/>
                </a:lnTo>
                <a:lnTo>
                  <a:pt x="774" y="1916"/>
                </a:lnTo>
                <a:lnTo>
                  <a:pt x="776" y="1916"/>
                </a:lnTo>
                <a:lnTo>
                  <a:pt x="778" y="1916"/>
                </a:lnTo>
                <a:lnTo>
                  <a:pt x="780" y="1916"/>
                </a:lnTo>
                <a:lnTo>
                  <a:pt x="782" y="1916"/>
                </a:lnTo>
                <a:lnTo>
                  <a:pt x="783" y="1916"/>
                </a:lnTo>
                <a:lnTo>
                  <a:pt x="785" y="1916"/>
                </a:lnTo>
                <a:lnTo>
                  <a:pt x="787" y="1916"/>
                </a:lnTo>
                <a:lnTo>
                  <a:pt x="789" y="1916"/>
                </a:lnTo>
                <a:lnTo>
                  <a:pt x="791" y="1916"/>
                </a:lnTo>
                <a:lnTo>
                  <a:pt x="793" y="1916"/>
                </a:lnTo>
                <a:lnTo>
                  <a:pt x="795" y="1916"/>
                </a:lnTo>
                <a:lnTo>
                  <a:pt x="797" y="1916"/>
                </a:lnTo>
                <a:lnTo>
                  <a:pt x="799" y="1916"/>
                </a:lnTo>
                <a:lnTo>
                  <a:pt x="801" y="1916"/>
                </a:lnTo>
                <a:lnTo>
                  <a:pt x="803" y="1916"/>
                </a:lnTo>
                <a:lnTo>
                  <a:pt x="803" y="1914"/>
                </a:lnTo>
                <a:lnTo>
                  <a:pt x="803" y="1912"/>
                </a:lnTo>
                <a:lnTo>
                  <a:pt x="803" y="1910"/>
                </a:lnTo>
                <a:lnTo>
                  <a:pt x="803" y="1908"/>
                </a:lnTo>
                <a:lnTo>
                  <a:pt x="803" y="1906"/>
                </a:lnTo>
                <a:lnTo>
                  <a:pt x="803" y="1905"/>
                </a:lnTo>
                <a:lnTo>
                  <a:pt x="805" y="1906"/>
                </a:lnTo>
                <a:lnTo>
                  <a:pt x="806" y="1906"/>
                </a:lnTo>
                <a:lnTo>
                  <a:pt x="808" y="1906"/>
                </a:lnTo>
                <a:lnTo>
                  <a:pt x="810" y="1906"/>
                </a:lnTo>
                <a:lnTo>
                  <a:pt x="812" y="1906"/>
                </a:lnTo>
                <a:lnTo>
                  <a:pt x="814" y="1905"/>
                </a:lnTo>
                <a:lnTo>
                  <a:pt x="816" y="1905"/>
                </a:lnTo>
                <a:lnTo>
                  <a:pt x="820" y="1906"/>
                </a:lnTo>
                <a:lnTo>
                  <a:pt x="822" y="1906"/>
                </a:lnTo>
                <a:lnTo>
                  <a:pt x="826" y="1906"/>
                </a:lnTo>
                <a:lnTo>
                  <a:pt x="828" y="1906"/>
                </a:lnTo>
                <a:lnTo>
                  <a:pt x="831" y="1906"/>
                </a:lnTo>
                <a:lnTo>
                  <a:pt x="833" y="1906"/>
                </a:lnTo>
                <a:lnTo>
                  <a:pt x="835" y="1906"/>
                </a:lnTo>
                <a:lnTo>
                  <a:pt x="839" y="1906"/>
                </a:lnTo>
                <a:lnTo>
                  <a:pt x="841" y="1906"/>
                </a:lnTo>
                <a:lnTo>
                  <a:pt x="843" y="1906"/>
                </a:lnTo>
                <a:lnTo>
                  <a:pt x="845" y="1906"/>
                </a:lnTo>
                <a:lnTo>
                  <a:pt x="849" y="1906"/>
                </a:lnTo>
                <a:lnTo>
                  <a:pt x="851" y="1906"/>
                </a:lnTo>
                <a:lnTo>
                  <a:pt x="855" y="1906"/>
                </a:lnTo>
                <a:lnTo>
                  <a:pt x="856" y="1906"/>
                </a:lnTo>
                <a:lnTo>
                  <a:pt x="860" y="1906"/>
                </a:lnTo>
                <a:lnTo>
                  <a:pt x="862" y="1906"/>
                </a:lnTo>
                <a:lnTo>
                  <a:pt x="864" y="1906"/>
                </a:lnTo>
                <a:lnTo>
                  <a:pt x="866" y="1906"/>
                </a:lnTo>
                <a:lnTo>
                  <a:pt x="866" y="1905"/>
                </a:lnTo>
                <a:lnTo>
                  <a:pt x="866" y="1903"/>
                </a:lnTo>
                <a:lnTo>
                  <a:pt x="866" y="1901"/>
                </a:lnTo>
                <a:lnTo>
                  <a:pt x="866" y="1899"/>
                </a:lnTo>
                <a:lnTo>
                  <a:pt x="866" y="1897"/>
                </a:lnTo>
                <a:lnTo>
                  <a:pt x="866" y="1895"/>
                </a:lnTo>
                <a:lnTo>
                  <a:pt x="866" y="1893"/>
                </a:lnTo>
                <a:lnTo>
                  <a:pt x="866" y="1891"/>
                </a:lnTo>
                <a:lnTo>
                  <a:pt x="866" y="1889"/>
                </a:lnTo>
                <a:lnTo>
                  <a:pt x="866" y="1887"/>
                </a:lnTo>
                <a:lnTo>
                  <a:pt x="866" y="1885"/>
                </a:lnTo>
                <a:lnTo>
                  <a:pt x="866" y="1883"/>
                </a:lnTo>
                <a:lnTo>
                  <a:pt x="866" y="1881"/>
                </a:lnTo>
                <a:lnTo>
                  <a:pt x="866" y="1880"/>
                </a:lnTo>
                <a:lnTo>
                  <a:pt x="866" y="1878"/>
                </a:lnTo>
                <a:lnTo>
                  <a:pt x="866" y="1876"/>
                </a:lnTo>
                <a:lnTo>
                  <a:pt x="866" y="1872"/>
                </a:lnTo>
                <a:lnTo>
                  <a:pt x="864" y="1872"/>
                </a:lnTo>
                <a:lnTo>
                  <a:pt x="862" y="1872"/>
                </a:lnTo>
                <a:lnTo>
                  <a:pt x="860" y="1872"/>
                </a:lnTo>
                <a:lnTo>
                  <a:pt x="858" y="1872"/>
                </a:lnTo>
                <a:lnTo>
                  <a:pt x="856" y="1872"/>
                </a:lnTo>
                <a:lnTo>
                  <a:pt x="855" y="1872"/>
                </a:lnTo>
                <a:lnTo>
                  <a:pt x="853" y="1872"/>
                </a:lnTo>
                <a:lnTo>
                  <a:pt x="851" y="1872"/>
                </a:lnTo>
                <a:lnTo>
                  <a:pt x="849" y="1872"/>
                </a:lnTo>
                <a:lnTo>
                  <a:pt x="847" y="1872"/>
                </a:lnTo>
                <a:lnTo>
                  <a:pt x="845" y="1872"/>
                </a:lnTo>
                <a:lnTo>
                  <a:pt x="843" y="1872"/>
                </a:lnTo>
                <a:lnTo>
                  <a:pt x="841" y="1872"/>
                </a:lnTo>
                <a:lnTo>
                  <a:pt x="839" y="1872"/>
                </a:lnTo>
                <a:lnTo>
                  <a:pt x="837" y="1872"/>
                </a:lnTo>
                <a:lnTo>
                  <a:pt x="835" y="1872"/>
                </a:lnTo>
                <a:lnTo>
                  <a:pt x="835" y="1868"/>
                </a:lnTo>
                <a:lnTo>
                  <a:pt x="833" y="1868"/>
                </a:lnTo>
                <a:lnTo>
                  <a:pt x="830" y="1868"/>
                </a:lnTo>
                <a:lnTo>
                  <a:pt x="828" y="1868"/>
                </a:lnTo>
                <a:lnTo>
                  <a:pt x="826" y="1868"/>
                </a:lnTo>
                <a:lnTo>
                  <a:pt x="826" y="1866"/>
                </a:lnTo>
                <a:lnTo>
                  <a:pt x="826" y="1864"/>
                </a:lnTo>
                <a:lnTo>
                  <a:pt x="826" y="1862"/>
                </a:lnTo>
                <a:lnTo>
                  <a:pt x="826" y="1860"/>
                </a:lnTo>
                <a:lnTo>
                  <a:pt x="828" y="1858"/>
                </a:lnTo>
                <a:lnTo>
                  <a:pt x="830" y="1857"/>
                </a:lnTo>
                <a:lnTo>
                  <a:pt x="833" y="1857"/>
                </a:lnTo>
                <a:lnTo>
                  <a:pt x="835" y="1857"/>
                </a:lnTo>
                <a:lnTo>
                  <a:pt x="835" y="1855"/>
                </a:lnTo>
                <a:lnTo>
                  <a:pt x="835" y="1853"/>
                </a:lnTo>
                <a:lnTo>
                  <a:pt x="835" y="1851"/>
                </a:lnTo>
                <a:lnTo>
                  <a:pt x="835" y="1849"/>
                </a:lnTo>
                <a:lnTo>
                  <a:pt x="835" y="1847"/>
                </a:lnTo>
                <a:lnTo>
                  <a:pt x="835" y="1845"/>
                </a:lnTo>
                <a:lnTo>
                  <a:pt x="835" y="1843"/>
                </a:lnTo>
                <a:lnTo>
                  <a:pt x="835" y="1841"/>
                </a:lnTo>
                <a:lnTo>
                  <a:pt x="835" y="1839"/>
                </a:lnTo>
                <a:lnTo>
                  <a:pt x="835" y="1837"/>
                </a:lnTo>
                <a:lnTo>
                  <a:pt x="835" y="1835"/>
                </a:lnTo>
                <a:lnTo>
                  <a:pt x="835" y="1833"/>
                </a:lnTo>
                <a:lnTo>
                  <a:pt x="835" y="1832"/>
                </a:lnTo>
                <a:lnTo>
                  <a:pt x="835" y="1830"/>
                </a:lnTo>
                <a:lnTo>
                  <a:pt x="835" y="1828"/>
                </a:lnTo>
                <a:lnTo>
                  <a:pt x="835" y="1826"/>
                </a:lnTo>
                <a:lnTo>
                  <a:pt x="835" y="1824"/>
                </a:lnTo>
                <a:lnTo>
                  <a:pt x="833" y="1824"/>
                </a:lnTo>
                <a:lnTo>
                  <a:pt x="833" y="1822"/>
                </a:lnTo>
                <a:lnTo>
                  <a:pt x="833" y="1820"/>
                </a:lnTo>
                <a:lnTo>
                  <a:pt x="835" y="1820"/>
                </a:lnTo>
                <a:lnTo>
                  <a:pt x="835" y="1818"/>
                </a:lnTo>
                <a:lnTo>
                  <a:pt x="835" y="1816"/>
                </a:lnTo>
                <a:lnTo>
                  <a:pt x="835" y="1814"/>
                </a:lnTo>
                <a:lnTo>
                  <a:pt x="835" y="1812"/>
                </a:lnTo>
                <a:lnTo>
                  <a:pt x="835" y="1810"/>
                </a:lnTo>
                <a:lnTo>
                  <a:pt x="833" y="1810"/>
                </a:lnTo>
                <a:lnTo>
                  <a:pt x="833" y="1809"/>
                </a:lnTo>
                <a:lnTo>
                  <a:pt x="831" y="1809"/>
                </a:lnTo>
                <a:lnTo>
                  <a:pt x="830" y="1809"/>
                </a:lnTo>
                <a:lnTo>
                  <a:pt x="830" y="1810"/>
                </a:lnTo>
                <a:lnTo>
                  <a:pt x="830" y="1812"/>
                </a:lnTo>
                <a:lnTo>
                  <a:pt x="830" y="1814"/>
                </a:lnTo>
                <a:lnTo>
                  <a:pt x="828" y="1814"/>
                </a:lnTo>
                <a:lnTo>
                  <a:pt x="826" y="1814"/>
                </a:lnTo>
                <a:lnTo>
                  <a:pt x="824" y="1814"/>
                </a:lnTo>
                <a:lnTo>
                  <a:pt x="822" y="1814"/>
                </a:lnTo>
                <a:lnTo>
                  <a:pt x="820" y="1814"/>
                </a:lnTo>
                <a:lnTo>
                  <a:pt x="818" y="1814"/>
                </a:lnTo>
                <a:lnTo>
                  <a:pt x="816" y="1814"/>
                </a:lnTo>
                <a:lnTo>
                  <a:pt x="814" y="1814"/>
                </a:lnTo>
                <a:lnTo>
                  <a:pt x="812" y="1812"/>
                </a:lnTo>
                <a:lnTo>
                  <a:pt x="812" y="1810"/>
                </a:lnTo>
                <a:lnTo>
                  <a:pt x="812" y="1809"/>
                </a:lnTo>
                <a:lnTo>
                  <a:pt x="810" y="1809"/>
                </a:lnTo>
                <a:lnTo>
                  <a:pt x="810" y="1812"/>
                </a:lnTo>
                <a:lnTo>
                  <a:pt x="808" y="1812"/>
                </a:lnTo>
                <a:lnTo>
                  <a:pt x="806" y="1812"/>
                </a:lnTo>
                <a:lnTo>
                  <a:pt x="805" y="1814"/>
                </a:lnTo>
                <a:lnTo>
                  <a:pt x="805" y="1810"/>
                </a:lnTo>
                <a:lnTo>
                  <a:pt x="801" y="1810"/>
                </a:lnTo>
                <a:lnTo>
                  <a:pt x="801" y="1812"/>
                </a:lnTo>
                <a:lnTo>
                  <a:pt x="799" y="1812"/>
                </a:lnTo>
                <a:lnTo>
                  <a:pt x="799" y="1814"/>
                </a:lnTo>
                <a:lnTo>
                  <a:pt x="799" y="1816"/>
                </a:lnTo>
                <a:lnTo>
                  <a:pt x="803" y="1818"/>
                </a:lnTo>
                <a:lnTo>
                  <a:pt x="803" y="1820"/>
                </a:lnTo>
                <a:lnTo>
                  <a:pt x="799" y="1820"/>
                </a:lnTo>
                <a:lnTo>
                  <a:pt x="797" y="1820"/>
                </a:lnTo>
                <a:lnTo>
                  <a:pt x="797" y="1822"/>
                </a:lnTo>
                <a:lnTo>
                  <a:pt x="797" y="1824"/>
                </a:lnTo>
                <a:lnTo>
                  <a:pt x="795" y="1824"/>
                </a:lnTo>
                <a:lnTo>
                  <a:pt x="795" y="1826"/>
                </a:lnTo>
                <a:lnTo>
                  <a:pt x="793" y="1826"/>
                </a:lnTo>
                <a:lnTo>
                  <a:pt x="793" y="1828"/>
                </a:lnTo>
                <a:lnTo>
                  <a:pt x="791" y="1828"/>
                </a:lnTo>
                <a:lnTo>
                  <a:pt x="793" y="1828"/>
                </a:lnTo>
                <a:lnTo>
                  <a:pt x="791" y="1828"/>
                </a:lnTo>
                <a:lnTo>
                  <a:pt x="789" y="1826"/>
                </a:lnTo>
                <a:lnTo>
                  <a:pt x="787" y="1826"/>
                </a:lnTo>
                <a:lnTo>
                  <a:pt x="787" y="1824"/>
                </a:lnTo>
                <a:lnTo>
                  <a:pt x="789" y="1822"/>
                </a:lnTo>
                <a:lnTo>
                  <a:pt x="791" y="1822"/>
                </a:lnTo>
                <a:lnTo>
                  <a:pt x="791" y="1820"/>
                </a:lnTo>
                <a:lnTo>
                  <a:pt x="793" y="1818"/>
                </a:lnTo>
                <a:lnTo>
                  <a:pt x="793" y="1816"/>
                </a:lnTo>
                <a:lnTo>
                  <a:pt x="793" y="1814"/>
                </a:lnTo>
                <a:lnTo>
                  <a:pt x="795" y="1814"/>
                </a:lnTo>
                <a:lnTo>
                  <a:pt x="795" y="1812"/>
                </a:lnTo>
                <a:lnTo>
                  <a:pt x="795" y="1810"/>
                </a:lnTo>
                <a:lnTo>
                  <a:pt x="795" y="1809"/>
                </a:lnTo>
                <a:lnTo>
                  <a:pt x="795" y="1807"/>
                </a:lnTo>
                <a:lnTo>
                  <a:pt x="793" y="1807"/>
                </a:lnTo>
                <a:lnTo>
                  <a:pt x="791" y="1807"/>
                </a:lnTo>
                <a:lnTo>
                  <a:pt x="789" y="1807"/>
                </a:lnTo>
                <a:lnTo>
                  <a:pt x="785" y="1807"/>
                </a:lnTo>
                <a:lnTo>
                  <a:pt x="783" y="1807"/>
                </a:lnTo>
                <a:lnTo>
                  <a:pt x="778" y="1807"/>
                </a:lnTo>
                <a:lnTo>
                  <a:pt x="776" y="1807"/>
                </a:lnTo>
                <a:lnTo>
                  <a:pt x="774" y="1807"/>
                </a:lnTo>
                <a:lnTo>
                  <a:pt x="772" y="1807"/>
                </a:lnTo>
                <a:lnTo>
                  <a:pt x="772" y="1809"/>
                </a:lnTo>
                <a:lnTo>
                  <a:pt x="772" y="1810"/>
                </a:lnTo>
                <a:lnTo>
                  <a:pt x="772" y="1812"/>
                </a:lnTo>
                <a:lnTo>
                  <a:pt x="772" y="1814"/>
                </a:lnTo>
                <a:lnTo>
                  <a:pt x="772" y="1816"/>
                </a:lnTo>
                <a:lnTo>
                  <a:pt x="772" y="1818"/>
                </a:lnTo>
                <a:lnTo>
                  <a:pt x="772" y="1820"/>
                </a:lnTo>
                <a:lnTo>
                  <a:pt x="772" y="1822"/>
                </a:lnTo>
                <a:lnTo>
                  <a:pt x="772" y="1824"/>
                </a:lnTo>
                <a:lnTo>
                  <a:pt x="772" y="1826"/>
                </a:lnTo>
                <a:lnTo>
                  <a:pt x="772" y="1828"/>
                </a:lnTo>
                <a:lnTo>
                  <a:pt x="770" y="1828"/>
                </a:lnTo>
                <a:lnTo>
                  <a:pt x="768" y="1828"/>
                </a:lnTo>
                <a:lnTo>
                  <a:pt x="768" y="1826"/>
                </a:lnTo>
                <a:lnTo>
                  <a:pt x="768" y="1824"/>
                </a:lnTo>
                <a:lnTo>
                  <a:pt x="766" y="1824"/>
                </a:lnTo>
                <a:lnTo>
                  <a:pt x="764" y="1824"/>
                </a:lnTo>
                <a:lnTo>
                  <a:pt x="764" y="1820"/>
                </a:lnTo>
                <a:lnTo>
                  <a:pt x="762" y="1820"/>
                </a:lnTo>
                <a:lnTo>
                  <a:pt x="760" y="1820"/>
                </a:lnTo>
                <a:lnTo>
                  <a:pt x="760" y="1818"/>
                </a:lnTo>
                <a:lnTo>
                  <a:pt x="760" y="1814"/>
                </a:lnTo>
                <a:lnTo>
                  <a:pt x="758" y="1814"/>
                </a:lnTo>
                <a:lnTo>
                  <a:pt x="757" y="1812"/>
                </a:lnTo>
                <a:lnTo>
                  <a:pt x="755" y="1812"/>
                </a:lnTo>
                <a:lnTo>
                  <a:pt x="753" y="1812"/>
                </a:lnTo>
                <a:lnTo>
                  <a:pt x="753" y="1810"/>
                </a:lnTo>
                <a:lnTo>
                  <a:pt x="753" y="1809"/>
                </a:lnTo>
                <a:lnTo>
                  <a:pt x="753" y="1807"/>
                </a:lnTo>
                <a:lnTo>
                  <a:pt x="753" y="1805"/>
                </a:lnTo>
                <a:lnTo>
                  <a:pt x="751" y="1805"/>
                </a:lnTo>
                <a:lnTo>
                  <a:pt x="749" y="1805"/>
                </a:lnTo>
                <a:lnTo>
                  <a:pt x="747" y="1805"/>
                </a:lnTo>
                <a:lnTo>
                  <a:pt x="747" y="1803"/>
                </a:lnTo>
                <a:lnTo>
                  <a:pt x="745" y="1803"/>
                </a:lnTo>
                <a:lnTo>
                  <a:pt x="743" y="1803"/>
                </a:lnTo>
                <a:lnTo>
                  <a:pt x="743" y="1801"/>
                </a:lnTo>
                <a:lnTo>
                  <a:pt x="741" y="1801"/>
                </a:lnTo>
                <a:lnTo>
                  <a:pt x="739" y="1801"/>
                </a:lnTo>
                <a:lnTo>
                  <a:pt x="739" y="1799"/>
                </a:lnTo>
                <a:lnTo>
                  <a:pt x="737" y="1799"/>
                </a:lnTo>
                <a:lnTo>
                  <a:pt x="737" y="1797"/>
                </a:lnTo>
                <a:lnTo>
                  <a:pt x="734" y="1795"/>
                </a:lnTo>
                <a:lnTo>
                  <a:pt x="732" y="1795"/>
                </a:lnTo>
                <a:lnTo>
                  <a:pt x="732" y="1793"/>
                </a:lnTo>
                <a:lnTo>
                  <a:pt x="730" y="1791"/>
                </a:lnTo>
                <a:lnTo>
                  <a:pt x="728" y="1791"/>
                </a:lnTo>
                <a:lnTo>
                  <a:pt x="728" y="1793"/>
                </a:lnTo>
                <a:close/>
                <a:moveTo>
                  <a:pt x="716" y="1818"/>
                </a:moveTo>
                <a:lnTo>
                  <a:pt x="716" y="1816"/>
                </a:lnTo>
                <a:lnTo>
                  <a:pt x="714" y="1816"/>
                </a:lnTo>
                <a:lnTo>
                  <a:pt x="712" y="1816"/>
                </a:lnTo>
                <a:lnTo>
                  <a:pt x="712" y="1818"/>
                </a:lnTo>
                <a:lnTo>
                  <a:pt x="714" y="1818"/>
                </a:lnTo>
                <a:lnTo>
                  <a:pt x="716" y="1818"/>
                </a:lnTo>
                <a:close/>
                <a:moveTo>
                  <a:pt x="1248" y="2010"/>
                </a:moveTo>
                <a:lnTo>
                  <a:pt x="1244" y="2027"/>
                </a:lnTo>
                <a:lnTo>
                  <a:pt x="1240" y="2025"/>
                </a:lnTo>
                <a:lnTo>
                  <a:pt x="1239" y="2025"/>
                </a:lnTo>
                <a:lnTo>
                  <a:pt x="1229" y="2025"/>
                </a:lnTo>
                <a:lnTo>
                  <a:pt x="1227" y="2025"/>
                </a:lnTo>
                <a:lnTo>
                  <a:pt x="1225" y="2025"/>
                </a:lnTo>
                <a:lnTo>
                  <a:pt x="1206" y="2025"/>
                </a:lnTo>
                <a:lnTo>
                  <a:pt x="1196" y="2025"/>
                </a:lnTo>
                <a:lnTo>
                  <a:pt x="1194" y="2025"/>
                </a:lnTo>
                <a:lnTo>
                  <a:pt x="1194" y="2027"/>
                </a:lnTo>
                <a:lnTo>
                  <a:pt x="1192" y="2027"/>
                </a:lnTo>
                <a:lnTo>
                  <a:pt x="1194" y="2029"/>
                </a:lnTo>
                <a:lnTo>
                  <a:pt x="1194" y="2033"/>
                </a:lnTo>
                <a:lnTo>
                  <a:pt x="1194" y="2035"/>
                </a:lnTo>
                <a:lnTo>
                  <a:pt x="1196" y="2041"/>
                </a:lnTo>
                <a:lnTo>
                  <a:pt x="1196" y="2043"/>
                </a:lnTo>
                <a:lnTo>
                  <a:pt x="1198" y="2043"/>
                </a:lnTo>
                <a:lnTo>
                  <a:pt x="1202" y="2047"/>
                </a:lnTo>
                <a:lnTo>
                  <a:pt x="1204" y="2047"/>
                </a:lnTo>
                <a:lnTo>
                  <a:pt x="1204" y="2049"/>
                </a:lnTo>
                <a:lnTo>
                  <a:pt x="1206" y="2049"/>
                </a:lnTo>
                <a:lnTo>
                  <a:pt x="1208" y="2049"/>
                </a:lnTo>
                <a:lnTo>
                  <a:pt x="1208" y="2050"/>
                </a:lnTo>
                <a:lnTo>
                  <a:pt x="1210" y="2050"/>
                </a:lnTo>
                <a:lnTo>
                  <a:pt x="1212" y="2050"/>
                </a:lnTo>
                <a:lnTo>
                  <a:pt x="1214" y="2050"/>
                </a:lnTo>
                <a:lnTo>
                  <a:pt x="1216" y="2050"/>
                </a:lnTo>
                <a:lnTo>
                  <a:pt x="1217" y="2050"/>
                </a:lnTo>
                <a:lnTo>
                  <a:pt x="1223" y="2052"/>
                </a:lnTo>
                <a:lnTo>
                  <a:pt x="1225" y="2052"/>
                </a:lnTo>
                <a:lnTo>
                  <a:pt x="1227" y="2052"/>
                </a:lnTo>
                <a:lnTo>
                  <a:pt x="1229" y="2052"/>
                </a:lnTo>
                <a:lnTo>
                  <a:pt x="1229" y="2054"/>
                </a:lnTo>
                <a:lnTo>
                  <a:pt x="1231" y="2054"/>
                </a:lnTo>
                <a:lnTo>
                  <a:pt x="1233" y="2054"/>
                </a:lnTo>
                <a:lnTo>
                  <a:pt x="1235" y="2054"/>
                </a:lnTo>
                <a:lnTo>
                  <a:pt x="1237" y="2052"/>
                </a:lnTo>
                <a:lnTo>
                  <a:pt x="1239" y="2052"/>
                </a:lnTo>
                <a:lnTo>
                  <a:pt x="1240" y="2050"/>
                </a:lnTo>
                <a:lnTo>
                  <a:pt x="1240" y="2052"/>
                </a:lnTo>
                <a:lnTo>
                  <a:pt x="1242" y="2052"/>
                </a:lnTo>
                <a:lnTo>
                  <a:pt x="1242" y="2054"/>
                </a:lnTo>
                <a:lnTo>
                  <a:pt x="1242" y="2056"/>
                </a:lnTo>
                <a:lnTo>
                  <a:pt x="1242" y="2058"/>
                </a:lnTo>
                <a:lnTo>
                  <a:pt x="1242" y="2060"/>
                </a:lnTo>
                <a:lnTo>
                  <a:pt x="1242" y="2062"/>
                </a:lnTo>
                <a:lnTo>
                  <a:pt x="1240" y="2062"/>
                </a:lnTo>
                <a:lnTo>
                  <a:pt x="1239" y="2062"/>
                </a:lnTo>
                <a:lnTo>
                  <a:pt x="1239" y="2064"/>
                </a:lnTo>
                <a:lnTo>
                  <a:pt x="1237" y="2064"/>
                </a:lnTo>
                <a:lnTo>
                  <a:pt x="1235" y="2064"/>
                </a:lnTo>
                <a:lnTo>
                  <a:pt x="1231" y="2066"/>
                </a:lnTo>
                <a:lnTo>
                  <a:pt x="1227" y="2066"/>
                </a:lnTo>
                <a:lnTo>
                  <a:pt x="1225" y="2066"/>
                </a:lnTo>
                <a:lnTo>
                  <a:pt x="1225" y="2068"/>
                </a:lnTo>
                <a:lnTo>
                  <a:pt x="1223" y="2068"/>
                </a:lnTo>
                <a:lnTo>
                  <a:pt x="1221" y="2068"/>
                </a:lnTo>
                <a:lnTo>
                  <a:pt x="1217" y="2068"/>
                </a:lnTo>
                <a:lnTo>
                  <a:pt x="1214" y="2070"/>
                </a:lnTo>
                <a:lnTo>
                  <a:pt x="1212" y="2070"/>
                </a:lnTo>
                <a:lnTo>
                  <a:pt x="1210" y="2070"/>
                </a:lnTo>
                <a:lnTo>
                  <a:pt x="1210" y="2072"/>
                </a:lnTo>
                <a:lnTo>
                  <a:pt x="1208" y="2072"/>
                </a:lnTo>
                <a:lnTo>
                  <a:pt x="1206" y="2073"/>
                </a:lnTo>
                <a:lnTo>
                  <a:pt x="1202" y="2072"/>
                </a:lnTo>
                <a:lnTo>
                  <a:pt x="1202" y="2070"/>
                </a:lnTo>
                <a:lnTo>
                  <a:pt x="1202" y="2072"/>
                </a:lnTo>
                <a:lnTo>
                  <a:pt x="1204" y="2073"/>
                </a:lnTo>
                <a:lnTo>
                  <a:pt x="1206" y="2073"/>
                </a:lnTo>
                <a:lnTo>
                  <a:pt x="1210" y="2075"/>
                </a:lnTo>
                <a:lnTo>
                  <a:pt x="1216" y="2079"/>
                </a:lnTo>
                <a:lnTo>
                  <a:pt x="1216" y="2081"/>
                </a:lnTo>
                <a:lnTo>
                  <a:pt x="1217" y="2081"/>
                </a:lnTo>
                <a:lnTo>
                  <a:pt x="1219" y="2083"/>
                </a:lnTo>
                <a:lnTo>
                  <a:pt x="1221" y="2085"/>
                </a:lnTo>
                <a:lnTo>
                  <a:pt x="1223" y="2087"/>
                </a:lnTo>
                <a:lnTo>
                  <a:pt x="1227" y="2089"/>
                </a:lnTo>
                <a:lnTo>
                  <a:pt x="1231" y="2093"/>
                </a:lnTo>
                <a:lnTo>
                  <a:pt x="1233" y="2093"/>
                </a:lnTo>
                <a:lnTo>
                  <a:pt x="1235" y="2095"/>
                </a:lnTo>
                <a:lnTo>
                  <a:pt x="1237" y="2095"/>
                </a:lnTo>
                <a:lnTo>
                  <a:pt x="1237" y="2096"/>
                </a:lnTo>
                <a:lnTo>
                  <a:pt x="1239" y="2096"/>
                </a:lnTo>
                <a:lnTo>
                  <a:pt x="1240" y="2098"/>
                </a:lnTo>
                <a:lnTo>
                  <a:pt x="1242" y="2098"/>
                </a:lnTo>
                <a:lnTo>
                  <a:pt x="1244" y="2098"/>
                </a:lnTo>
                <a:lnTo>
                  <a:pt x="1246" y="2098"/>
                </a:lnTo>
                <a:lnTo>
                  <a:pt x="1246" y="2100"/>
                </a:lnTo>
                <a:lnTo>
                  <a:pt x="1248" y="2098"/>
                </a:lnTo>
                <a:lnTo>
                  <a:pt x="1250" y="2098"/>
                </a:lnTo>
                <a:lnTo>
                  <a:pt x="1250" y="2100"/>
                </a:lnTo>
                <a:lnTo>
                  <a:pt x="1252" y="2100"/>
                </a:lnTo>
                <a:lnTo>
                  <a:pt x="1254" y="2100"/>
                </a:lnTo>
                <a:lnTo>
                  <a:pt x="1256" y="2100"/>
                </a:lnTo>
                <a:lnTo>
                  <a:pt x="1256" y="2102"/>
                </a:lnTo>
                <a:lnTo>
                  <a:pt x="1258" y="2102"/>
                </a:lnTo>
                <a:lnTo>
                  <a:pt x="1260" y="2104"/>
                </a:lnTo>
                <a:lnTo>
                  <a:pt x="1264" y="2106"/>
                </a:lnTo>
                <a:lnTo>
                  <a:pt x="1267" y="2106"/>
                </a:lnTo>
                <a:lnTo>
                  <a:pt x="1267" y="2104"/>
                </a:lnTo>
                <a:lnTo>
                  <a:pt x="1269" y="2104"/>
                </a:lnTo>
                <a:lnTo>
                  <a:pt x="1271" y="2104"/>
                </a:lnTo>
                <a:lnTo>
                  <a:pt x="1273" y="2102"/>
                </a:lnTo>
                <a:lnTo>
                  <a:pt x="1275" y="2102"/>
                </a:lnTo>
                <a:lnTo>
                  <a:pt x="1277" y="2102"/>
                </a:lnTo>
                <a:lnTo>
                  <a:pt x="1277" y="2100"/>
                </a:lnTo>
                <a:lnTo>
                  <a:pt x="1285" y="2100"/>
                </a:lnTo>
                <a:lnTo>
                  <a:pt x="1292" y="2098"/>
                </a:lnTo>
                <a:lnTo>
                  <a:pt x="1292" y="2095"/>
                </a:lnTo>
                <a:lnTo>
                  <a:pt x="1292" y="2089"/>
                </a:lnTo>
                <a:lnTo>
                  <a:pt x="1288" y="2047"/>
                </a:lnTo>
                <a:lnTo>
                  <a:pt x="1294" y="2031"/>
                </a:lnTo>
                <a:lnTo>
                  <a:pt x="1292" y="2029"/>
                </a:lnTo>
                <a:lnTo>
                  <a:pt x="1290" y="2029"/>
                </a:lnTo>
                <a:lnTo>
                  <a:pt x="1287" y="2029"/>
                </a:lnTo>
                <a:lnTo>
                  <a:pt x="1285" y="2027"/>
                </a:lnTo>
                <a:lnTo>
                  <a:pt x="1281" y="2027"/>
                </a:lnTo>
                <a:lnTo>
                  <a:pt x="1279" y="2025"/>
                </a:lnTo>
                <a:lnTo>
                  <a:pt x="1273" y="2025"/>
                </a:lnTo>
                <a:lnTo>
                  <a:pt x="1265" y="2022"/>
                </a:lnTo>
                <a:lnTo>
                  <a:pt x="1262" y="2020"/>
                </a:lnTo>
                <a:lnTo>
                  <a:pt x="1260" y="2018"/>
                </a:lnTo>
                <a:lnTo>
                  <a:pt x="1258" y="2014"/>
                </a:lnTo>
                <a:lnTo>
                  <a:pt x="1252" y="2014"/>
                </a:lnTo>
                <a:lnTo>
                  <a:pt x="1250" y="2010"/>
                </a:lnTo>
                <a:lnTo>
                  <a:pt x="1248" y="2010"/>
                </a:lnTo>
                <a:close/>
                <a:moveTo>
                  <a:pt x="2016" y="2141"/>
                </a:moveTo>
                <a:lnTo>
                  <a:pt x="2005" y="2158"/>
                </a:lnTo>
                <a:lnTo>
                  <a:pt x="1997" y="2171"/>
                </a:lnTo>
                <a:lnTo>
                  <a:pt x="1993" y="2175"/>
                </a:lnTo>
                <a:lnTo>
                  <a:pt x="1984" y="2191"/>
                </a:lnTo>
                <a:lnTo>
                  <a:pt x="1980" y="2198"/>
                </a:lnTo>
                <a:lnTo>
                  <a:pt x="1978" y="2200"/>
                </a:lnTo>
                <a:lnTo>
                  <a:pt x="1976" y="2200"/>
                </a:lnTo>
                <a:lnTo>
                  <a:pt x="1970" y="2204"/>
                </a:lnTo>
                <a:lnTo>
                  <a:pt x="1968" y="2206"/>
                </a:lnTo>
                <a:lnTo>
                  <a:pt x="1970" y="2206"/>
                </a:lnTo>
                <a:lnTo>
                  <a:pt x="1972" y="2208"/>
                </a:lnTo>
                <a:lnTo>
                  <a:pt x="1974" y="2208"/>
                </a:lnTo>
                <a:lnTo>
                  <a:pt x="1978" y="2206"/>
                </a:lnTo>
                <a:lnTo>
                  <a:pt x="1980" y="2208"/>
                </a:lnTo>
                <a:lnTo>
                  <a:pt x="1982" y="2208"/>
                </a:lnTo>
                <a:lnTo>
                  <a:pt x="1982" y="2210"/>
                </a:lnTo>
                <a:lnTo>
                  <a:pt x="1982" y="2212"/>
                </a:lnTo>
                <a:lnTo>
                  <a:pt x="1995" y="2221"/>
                </a:lnTo>
                <a:lnTo>
                  <a:pt x="2009" y="2229"/>
                </a:lnTo>
                <a:lnTo>
                  <a:pt x="2018" y="2239"/>
                </a:lnTo>
                <a:lnTo>
                  <a:pt x="2020" y="2239"/>
                </a:lnTo>
                <a:lnTo>
                  <a:pt x="2022" y="2239"/>
                </a:lnTo>
                <a:lnTo>
                  <a:pt x="2024" y="2239"/>
                </a:lnTo>
                <a:lnTo>
                  <a:pt x="2026" y="2239"/>
                </a:lnTo>
                <a:lnTo>
                  <a:pt x="2032" y="2237"/>
                </a:lnTo>
                <a:lnTo>
                  <a:pt x="2034" y="2237"/>
                </a:lnTo>
                <a:lnTo>
                  <a:pt x="2037" y="2235"/>
                </a:lnTo>
                <a:lnTo>
                  <a:pt x="2043" y="2235"/>
                </a:lnTo>
                <a:lnTo>
                  <a:pt x="2047" y="2233"/>
                </a:lnTo>
                <a:lnTo>
                  <a:pt x="2049" y="2231"/>
                </a:lnTo>
                <a:lnTo>
                  <a:pt x="2051" y="2233"/>
                </a:lnTo>
                <a:lnTo>
                  <a:pt x="2053" y="2231"/>
                </a:lnTo>
                <a:lnTo>
                  <a:pt x="2055" y="2227"/>
                </a:lnTo>
                <a:lnTo>
                  <a:pt x="2060" y="2219"/>
                </a:lnTo>
                <a:lnTo>
                  <a:pt x="2062" y="2217"/>
                </a:lnTo>
                <a:lnTo>
                  <a:pt x="2060" y="2217"/>
                </a:lnTo>
                <a:lnTo>
                  <a:pt x="2060" y="2216"/>
                </a:lnTo>
                <a:lnTo>
                  <a:pt x="2060" y="2212"/>
                </a:lnTo>
                <a:lnTo>
                  <a:pt x="2059" y="2212"/>
                </a:lnTo>
                <a:lnTo>
                  <a:pt x="2057" y="2210"/>
                </a:lnTo>
                <a:lnTo>
                  <a:pt x="2053" y="2206"/>
                </a:lnTo>
                <a:lnTo>
                  <a:pt x="2051" y="2204"/>
                </a:lnTo>
                <a:lnTo>
                  <a:pt x="2051" y="2202"/>
                </a:lnTo>
                <a:lnTo>
                  <a:pt x="2049" y="2202"/>
                </a:lnTo>
                <a:lnTo>
                  <a:pt x="2049" y="2200"/>
                </a:lnTo>
                <a:lnTo>
                  <a:pt x="2047" y="2198"/>
                </a:lnTo>
                <a:lnTo>
                  <a:pt x="2047" y="2194"/>
                </a:lnTo>
                <a:lnTo>
                  <a:pt x="2047" y="2192"/>
                </a:lnTo>
                <a:lnTo>
                  <a:pt x="2047" y="2191"/>
                </a:lnTo>
                <a:lnTo>
                  <a:pt x="2047" y="2189"/>
                </a:lnTo>
                <a:lnTo>
                  <a:pt x="2045" y="2187"/>
                </a:lnTo>
                <a:lnTo>
                  <a:pt x="2043" y="2183"/>
                </a:lnTo>
                <a:lnTo>
                  <a:pt x="2043" y="2181"/>
                </a:lnTo>
                <a:lnTo>
                  <a:pt x="2041" y="2179"/>
                </a:lnTo>
                <a:lnTo>
                  <a:pt x="2041" y="2175"/>
                </a:lnTo>
                <a:lnTo>
                  <a:pt x="2043" y="2175"/>
                </a:lnTo>
                <a:lnTo>
                  <a:pt x="2047" y="2173"/>
                </a:lnTo>
                <a:lnTo>
                  <a:pt x="2053" y="2169"/>
                </a:lnTo>
                <a:lnTo>
                  <a:pt x="2053" y="2168"/>
                </a:lnTo>
                <a:lnTo>
                  <a:pt x="2051" y="2168"/>
                </a:lnTo>
                <a:lnTo>
                  <a:pt x="2051" y="2166"/>
                </a:lnTo>
                <a:lnTo>
                  <a:pt x="2045" y="2162"/>
                </a:lnTo>
                <a:lnTo>
                  <a:pt x="2045" y="2160"/>
                </a:lnTo>
                <a:lnTo>
                  <a:pt x="2039" y="2156"/>
                </a:lnTo>
                <a:lnTo>
                  <a:pt x="2037" y="2154"/>
                </a:lnTo>
                <a:lnTo>
                  <a:pt x="2037" y="2152"/>
                </a:lnTo>
                <a:lnTo>
                  <a:pt x="2035" y="2152"/>
                </a:lnTo>
                <a:lnTo>
                  <a:pt x="2030" y="2152"/>
                </a:lnTo>
                <a:lnTo>
                  <a:pt x="2020" y="2144"/>
                </a:lnTo>
                <a:lnTo>
                  <a:pt x="2022" y="2144"/>
                </a:lnTo>
                <a:lnTo>
                  <a:pt x="2022" y="2143"/>
                </a:lnTo>
                <a:lnTo>
                  <a:pt x="2022" y="2141"/>
                </a:lnTo>
                <a:lnTo>
                  <a:pt x="2022" y="2139"/>
                </a:lnTo>
                <a:lnTo>
                  <a:pt x="2022" y="2137"/>
                </a:lnTo>
                <a:lnTo>
                  <a:pt x="2020" y="2137"/>
                </a:lnTo>
                <a:lnTo>
                  <a:pt x="2018" y="2135"/>
                </a:lnTo>
                <a:lnTo>
                  <a:pt x="2014" y="2131"/>
                </a:lnTo>
                <a:lnTo>
                  <a:pt x="2005" y="2129"/>
                </a:lnTo>
                <a:lnTo>
                  <a:pt x="2016" y="2139"/>
                </a:lnTo>
                <a:lnTo>
                  <a:pt x="2016" y="2141"/>
                </a:lnTo>
                <a:close/>
                <a:moveTo>
                  <a:pt x="2105" y="2231"/>
                </a:moveTo>
                <a:lnTo>
                  <a:pt x="2107" y="2235"/>
                </a:lnTo>
                <a:lnTo>
                  <a:pt x="2108" y="2237"/>
                </a:lnTo>
                <a:lnTo>
                  <a:pt x="2110" y="2237"/>
                </a:lnTo>
                <a:lnTo>
                  <a:pt x="2110" y="2235"/>
                </a:lnTo>
                <a:lnTo>
                  <a:pt x="2112" y="2235"/>
                </a:lnTo>
                <a:lnTo>
                  <a:pt x="2112" y="2233"/>
                </a:lnTo>
                <a:lnTo>
                  <a:pt x="2114" y="2233"/>
                </a:lnTo>
                <a:lnTo>
                  <a:pt x="2116" y="2229"/>
                </a:lnTo>
                <a:lnTo>
                  <a:pt x="2120" y="2227"/>
                </a:lnTo>
                <a:lnTo>
                  <a:pt x="2118" y="2227"/>
                </a:lnTo>
                <a:lnTo>
                  <a:pt x="2118" y="2225"/>
                </a:lnTo>
                <a:lnTo>
                  <a:pt x="2114" y="2221"/>
                </a:lnTo>
                <a:lnTo>
                  <a:pt x="2112" y="2223"/>
                </a:lnTo>
                <a:lnTo>
                  <a:pt x="2105" y="2214"/>
                </a:lnTo>
                <a:lnTo>
                  <a:pt x="2103" y="2214"/>
                </a:lnTo>
                <a:lnTo>
                  <a:pt x="2103" y="2212"/>
                </a:lnTo>
                <a:lnTo>
                  <a:pt x="2099" y="2208"/>
                </a:lnTo>
                <a:lnTo>
                  <a:pt x="2097" y="2210"/>
                </a:lnTo>
                <a:lnTo>
                  <a:pt x="2095" y="2212"/>
                </a:lnTo>
                <a:lnTo>
                  <a:pt x="2095" y="2210"/>
                </a:lnTo>
                <a:lnTo>
                  <a:pt x="2095" y="2212"/>
                </a:lnTo>
                <a:lnTo>
                  <a:pt x="2093" y="2212"/>
                </a:lnTo>
                <a:lnTo>
                  <a:pt x="2091" y="2210"/>
                </a:lnTo>
                <a:lnTo>
                  <a:pt x="2087" y="2208"/>
                </a:lnTo>
                <a:lnTo>
                  <a:pt x="2083" y="2206"/>
                </a:lnTo>
                <a:lnTo>
                  <a:pt x="2083" y="2204"/>
                </a:lnTo>
                <a:lnTo>
                  <a:pt x="2082" y="2206"/>
                </a:lnTo>
                <a:lnTo>
                  <a:pt x="2083" y="2208"/>
                </a:lnTo>
                <a:lnTo>
                  <a:pt x="2093" y="2219"/>
                </a:lnTo>
                <a:lnTo>
                  <a:pt x="2095" y="2221"/>
                </a:lnTo>
                <a:lnTo>
                  <a:pt x="2101" y="2227"/>
                </a:lnTo>
                <a:lnTo>
                  <a:pt x="2105" y="2231"/>
                </a:lnTo>
                <a:close/>
                <a:moveTo>
                  <a:pt x="1471" y="580"/>
                </a:moveTo>
                <a:lnTo>
                  <a:pt x="1473" y="580"/>
                </a:lnTo>
                <a:lnTo>
                  <a:pt x="1475" y="578"/>
                </a:lnTo>
                <a:lnTo>
                  <a:pt x="1473" y="576"/>
                </a:lnTo>
                <a:lnTo>
                  <a:pt x="1473" y="574"/>
                </a:lnTo>
                <a:lnTo>
                  <a:pt x="1471" y="574"/>
                </a:lnTo>
                <a:lnTo>
                  <a:pt x="1471" y="570"/>
                </a:lnTo>
                <a:lnTo>
                  <a:pt x="1469" y="568"/>
                </a:lnTo>
                <a:lnTo>
                  <a:pt x="1467" y="566"/>
                </a:lnTo>
                <a:lnTo>
                  <a:pt x="1465" y="566"/>
                </a:lnTo>
                <a:lnTo>
                  <a:pt x="1463" y="568"/>
                </a:lnTo>
                <a:lnTo>
                  <a:pt x="1463" y="570"/>
                </a:lnTo>
                <a:lnTo>
                  <a:pt x="1461" y="570"/>
                </a:lnTo>
                <a:lnTo>
                  <a:pt x="1461" y="572"/>
                </a:lnTo>
                <a:lnTo>
                  <a:pt x="1459" y="572"/>
                </a:lnTo>
                <a:lnTo>
                  <a:pt x="1459" y="574"/>
                </a:lnTo>
                <a:lnTo>
                  <a:pt x="1457" y="574"/>
                </a:lnTo>
                <a:lnTo>
                  <a:pt x="1456" y="574"/>
                </a:lnTo>
                <a:lnTo>
                  <a:pt x="1452" y="574"/>
                </a:lnTo>
                <a:lnTo>
                  <a:pt x="1450" y="574"/>
                </a:lnTo>
                <a:lnTo>
                  <a:pt x="1452" y="572"/>
                </a:lnTo>
                <a:lnTo>
                  <a:pt x="1452" y="568"/>
                </a:lnTo>
                <a:lnTo>
                  <a:pt x="1448" y="568"/>
                </a:lnTo>
                <a:lnTo>
                  <a:pt x="1446" y="568"/>
                </a:lnTo>
                <a:lnTo>
                  <a:pt x="1444" y="570"/>
                </a:lnTo>
                <a:lnTo>
                  <a:pt x="1438" y="570"/>
                </a:lnTo>
                <a:lnTo>
                  <a:pt x="1438" y="568"/>
                </a:lnTo>
                <a:lnTo>
                  <a:pt x="1436" y="566"/>
                </a:lnTo>
                <a:lnTo>
                  <a:pt x="1436" y="564"/>
                </a:lnTo>
                <a:lnTo>
                  <a:pt x="1434" y="564"/>
                </a:lnTo>
                <a:lnTo>
                  <a:pt x="1436" y="564"/>
                </a:lnTo>
                <a:lnTo>
                  <a:pt x="1438" y="564"/>
                </a:lnTo>
                <a:lnTo>
                  <a:pt x="1442" y="563"/>
                </a:lnTo>
                <a:lnTo>
                  <a:pt x="1446" y="563"/>
                </a:lnTo>
                <a:lnTo>
                  <a:pt x="1448" y="563"/>
                </a:lnTo>
                <a:lnTo>
                  <a:pt x="1450" y="563"/>
                </a:lnTo>
                <a:lnTo>
                  <a:pt x="1452" y="563"/>
                </a:lnTo>
                <a:lnTo>
                  <a:pt x="1456" y="561"/>
                </a:lnTo>
                <a:lnTo>
                  <a:pt x="1456" y="559"/>
                </a:lnTo>
                <a:lnTo>
                  <a:pt x="1454" y="557"/>
                </a:lnTo>
                <a:lnTo>
                  <a:pt x="1454" y="555"/>
                </a:lnTo>
                <a:lnTo>
                  <a:pt x="1454" y="553"/>
                </a:lnTo>
                <a:lnTo>
                  <a:pt x="1452" y="551"/>
                </a:lnTo>
                <a:lnTo>
                  <a:pt x="1456" y="551"/>
                </a:lnTo>
                <a:lnTo>
                  <a:pt x="1456" y="553"/>
                </a:lnTo>
                <a:lnTo>
                  <a:pt x="1457" y="555"/>
                </a:lnTo>
                <a:lnTo>
                  <a:pt x="1459" y="557"/>
                </a:lnTo>
                <a:lnTo>
                  <a:pt x="1461" y="557"/>
                </a:lnTo>
                <a:lnTo>
                  <a:pt x="1463" y="553"/>
                </a:lnTo>
                <a:lnTo>
                  <a:pt x="1463" y="551"/>
                </a:lnTo>
                <a:lnTo>
                  <a:pt x="1461" y="549"/>
                </a:lnTo>
                <a:lnTo>
                  <a:pt x="1459" y="549"/>
                </a:lnTo>
                <a:lnTo>
                  <a:pt x="1459" y="551"/>
                </a:lnTo>
                <a:lnTo>
                  <a:pt x="1457" y="551"/>
                </a:lnTo>
                <a:lnTo>
                  <a:pt x="1456" y="551"/>
                </a:lnTo>
                <a:lnTo>
                  <a:pt x="1454" y="549"/>
                </a:lnTo>
                <a:lnTo>
                  <a:pt x="1452" y="549"/>
                </a:lnTo>
                <a:lnTo>
                  <a:pt x="1450" y="547"/>
                </a:lnTo>
                <a:lnTo>
                  <a:pt x="1448" y="547"/>
                </a:lnTo>
                <a:lnTo>
                  <a:pt x="1446" y="547"/>
                </a:lnTo>
                <a:lnTo>
                  <a:pt x="1444" y="547"/>
                </a:lnTo>
                <a:lnTo>
                  <a:pt x="1442" y="547"/>
                </a:lnTo>
                <a:lnTo>
                  <a:pt x="1440" y="547"/>
                </a:lnTo>
                <a:lnTo>
                  <a:pt x="1438" y="547"/>
                </a:lnTo>
                <a:lnTo>
                  <a:pt x="1438" y="549"/>
                </a:lnTo>
                <a:lnTo>
                  <a:pt x="1433" y="543"/>
                </a:lnTo>
                <a:lnTo>
                  <a:pt x="1431" y="541"/>
                </a:lnTo>
                <a:lnTo>
                  <a:pt x="1425" y="539"/>
                </a:lnTo>
                <a:lnTo>
                  <a:pt x="1427" y="545"/>
                </a:lnTo>
                <a:lnTo>
                  <a:pt x="1427" y="547"/>
                </a:lnTo>
                <a:lnTo>
                  <a:pt x="1429" y="553"/>
                </a:lnTo>
                <a:lnTo>
                  <a:pt x="1431" y="553"/>
                </a:lnTo>
                <a:lnTo>
                  <a:pt x="1427" y="555"/>
                </a:lnTo>
                <a:lnTo>
                  <a:pt x="1425" y="557"/>
                </a:lnTo>
                <a:lnTo>
                  <a:pt x="1423" y="557"/>
                </a:lnTo>
                <a:lnTo>
                  <a:pt x="1419" y="559"/>
                </a:lnTo>
                <a:lnTo>
                  <a:pt x="1417" y="561"/>
                </a:lnTo>
                <a:lnTo>
                  <a:pt x="1415" y="561"/>
                </a:lnTo>
                <a:lnTo>
                  <a:pt x="1413" y="563"/>
                </a:lnTo>
                <a:lnTo>
                  <a:pt x="1415" y="566"/>
                </a:lnTo>
                <a:lnTo>
                  <a:pt x="1419" y="564"/>
                </a:lnTo>
                <a:lnTo>
                  <a:pt x="1421" y="566"/>
                </a:lnTo>
                <a:lnTo>
                  <a:pt x="1421" y="568"/>
                </a:lnTo>
                <a:lnTo>
                  <a:pt x="1423" y="568"/>
                </a:lnTo>
                <a:lnTo>
                  <a:pt x="1423" y="572"/>
                </a:lnTo>
                <a:lnTo>
                  <a:pt x="1425" y="574"/>
                </a:lnTo>
                <a:lnTo>
                  <a:pt x="1425" y="576"/>
                </a:lnTo>
                <a:lnTo>
                  <a:pt x="1427" y="576"/>
                </a:lnTo>
                <a:lnTo>
                  <a:pt x="1427" y="578"/>
                </a:lnTo>
                <a:lnTo>
                  <a:pt x="1429" y="580"/>
                </a:lnTo>
                <a:lnTo>
                  <a:pt x="1431" y="584"/>
                </a:lnTo>
                <a:lnTo>
                  <a:pt x="1431" y="586"/>
                </a:lnTo>
                <a:lnTo>
                  <a:pt x="1429" y="586"/>
                </a:lnTo>
                <a:lnTo>
                  <a:pt x="1427" y="587"/>
                </a:lnTo>
                <a:lnTo>
                  <a:pt x="1425" y="587"/>
                </a:lnTo>
                <a:lnTo>
                  <a:pt x="1427" y="593"/>
                </a:lnTo>
                <a:lnTo>
                  <a:pt x="1429" y="595"/>
                </a:lnTo>
                <a:lnTo>
                  <a:pt x="1431" y="599"/>
                </a:lnTo>
                <a:lnTo>
                  <a:pt x="1434" y="603"/>
                </a:lnTo>
                <a:lnTo>
                  <a:pt x="1434" y="605"/>
                </a:lnTo>
                <a:lnTo>
                  <a:pt x="1436" y="605"/>
                </a:lnTo>
                <a:lnTo>
                  <a:pt x="1438" y="603"/>
                </a:lnTo>
                <a:lnTo>
                  <a:pt x="1440" y="603"/>
                </a:lnTo>
                <a:lnTo>
                  <a:pt x="1440" y="601"/>
                </a:lnTo>
                <a:lnTo>
                  <a:pt x="1442" y="601"/>
                </a:lnTo>
                <a:lnTo>
                  <a:pt x="1444" y="601"/>
                </a:lnTo>
                <a:lnTo>
                  <a:pt x="1444" y="599"/>
                </a:lnTo>
                <a:lnTo>
                  <a:pt x="1446" y="599"/>
                </a:lnTo>
                <a:lnTo>
                  <a:pt x="1448" y="599"/>
                </a:lnTo>
                <a:lnTo>
                  <a:pt x="1452" y="595"/>
                </a:lnTo>
                <a:lnTo>
                  <a:pt x="1456" y="593"/>
                </a:lnTo>
                <a:lnTo>
                  <a:pt x="1459" y="591"/>
                </a:lnTo>
                <a:lnTo>
                  <a:pt x="1463" y="589"/>
                </a:lnTo>
                <a:lnTo>
                  <a:pt x="1465" y="587"/>
                </a:lnTo>
                <a:lnTo>
                  <a:pt x="1469" y="586"/>
                </a:lnTo>
                <a:lnTo>
                  <a:pt x="1471" y="586"/>
                </a:lnTo>
                <a:lnTo>
                  <a:pt x="1471" y="584"/>
                </a:lnTo>
                <a:lnTo>
                  <a:pt x="1473" y="584"/>
                </a:lnTo>
                <a:lnTo>
                  <a:pt x="1471" y="580"/>
                </a:lnTo>
                <a:close/>
                <a:moveTo>
                  <a:pt x="1413" y="524"/>
                </a:moveTo>
                <a:lnTo>
                  <a:pt x="1419" y="524"/>
                </a:lnTo>
                <a:lnTo>
                  <a:pt x="1409" y="503"/>
                </a:lnTo>
                <a:lnTo>
                  <a:pt x="1406" y="497"/>
                </a:lnTo>
                <a:lnTo>
                  <a:pt x="1404" y="497"/>
                </a:lnTo>
                <a:lnTo>
                  <a:pt x="1404" y="499"/>
                </a:lnTo>
                <a:lnTo>
                  <a:pt x="1402" y="499"/>
                </a:lnTo>
                <a:lnTo>
                  <a:pt x="1396" y="501"/>
                </a:lnTo>
                <a:lnTo>
                  <a:pt x="1392" y="501"/>
                </a:lnTo>
                <a:lnTo>
                  <a:pt x="1386" y="503"/>
                </a:lnTo>
                <a:lnTo>
                  <a:pt x="1386" y="505"/>
                </a:lnTo>
                <a:lnTo>
                  <a:pt x="1386" y="507"/>
                </a:lnTo>
                <a:lnTo>
                  <a:pt x="1386" y="509"/>
                </a:lnTo>
                <a:lnTo>
                  <a:pt x="1386" y="511"/>
                </a:lnTo>
                <a:lnTo>
                  <a:pt x="1386" y="513"/>
                </a:lnTo>
                <a:lnTo>
                  <a:pt x="1386" y="515"/>
                </a:lnTo>
                <a:lnTo>
                  <a:pt x="1385" y="515"/>
                </a:lnTo>
                <a:lnTo>
                  <a:pt x="1383" y="515"/>
                </a:lnTo>
                <a:lnTo>
                  <a:pt x="1381" y="515"/>
                </a:lnTo>
                <a:lnTo>
                  <a:pt x="1381" y="516"/>
                </a:lnTo>
                <a:lnTo>
                  <a:pt x="1385" y="520"/>
                </a:lnTo>
                <a:lnTo>
                  <a:pt x="1385" y="522"/>
                </a:lnTo>
                <a:lnTo>
                  <a:pt x="1386" y="522"/>
                </a:lnTo>
                <a:lnTo>
                  <a:pt x="1386" y="528"/>
                </a:lnTo>
                <a:lnTo>
                  <a:pt x="1388" y="528"/>
                </a:lnTo>
                <a:lnTo>
                  <a:pt x="1390" y="528"/>
                </a:lnTo>
                <a:lnTo>
                  <a:pt x="1392" y="528"/>
                </a:lnTo>
                <a:lnTo>
                  <a:pt x="1394" y="528"/>
                </a:lnTo>
                <a:lnTo>
                  <a:pt x="1396" y="528"/>
                </a:lnTo>
                <a:lnTo>
                  <a:pt x="1398" y="528"/>
                </a:lnTo>
                <a:lnTo>
                  <a:pt x="1400" y="530"/>
                </a:lnTo>
                <a:lnTo>
                  <a:pt x="1402" y="526"/>
                </a:lnTo>
                <a:lnTo>
                  <a:pt x="1408" y="526"/>
                </a:lnTo>
                <a:lnTo>
                  <a:pt x="1413" y="526"/>
                </a:lnTo>
                <a:lnTo>
                  <a:pt x="1413" y="524"/>
                </a:lnTo>
                <a:close/>
                <a:moveTo>
                  <a:pt x="1406" y="480"/>
                </a:moveTo>
                <a:lnTo>
                  <a:pt x="1404" y="476"/>
                </a:lnTo>
                <a:lnTo>
                  <a:pt x="1406" y="476"/>
                </a:lnTo>
                <a:lnTo>
                  <a:pt x="1408" y="478"/>
                </a:lnTo>
                <a:lnTo>
                  <a:pt x="1409" y="476"/>
                </a:lnTo>
                <a:lnTo>
                  <a:pt x="1411" y="476"/>
                </a:lnTo>
                <a:lnTo>
                  <a:pt x="1415" y="474"/>
                </a:lnTo>
                <a:lnTo>
                  <a:pt x="1417" y="476"/>
                </a:lnTo>
                <a:lnTo>
                  <a:pt x="1419" y="474"/>
                </a:lnTo>
                <a:lnTo>
                  <a:pt x="1417" y="472"/>
                </a:lnTo>
                <a:lnTo>
                  <a:pt x="1417" y="470"/>
                </a:lnTo>
                <a:lnTo>
                  <a:pt x="1417" y="467"/>
                </a:lnTo>
                <a:lnTo>
                  <a:pt x="1415" y="449"/>
                </a:lnTo>
                <a:lnTo>
                  <a:pt x="1411" y="447"/>
                </a:lnTo>
                <a:lnTo>
                  <a:pt x="1408" y="447"/>
                </a:lnTo>
                <a:lnTo>
                  <a:pt x="1404" y="443"/>
                </a:lnTo>
                <a:lnTo>
                  <a:pt x="1402" y="443"/>
                </a:lnTo>
                <a:lnTo>
                  <a:pt x="1402" y="445"/>
                </a:lnTo>
                <a:lnTo>
                  <a:pt x="1400" y="445"/>
                </a:lnTo>
                <a:lnTo>
                  <a:pt x="1400" y="443"/>
                </a:lnTo>
                <a:lnTo>
                  <a:pt x="1400" y="442"/>
                </a:lnTo>
                <a:lnTo>
                  <a:pt x="1398" y="442"/>
                </a:lnTo>
                <a:lnTo>
                  <a:pt x="1398" y="443"/>
                </a:lnTo>
                <a:lnTo>
                  <a:pt x="1396" y="443"/>
                </a:lnTo>
                <a:lnTo>
                  <a:pt x="1394" y="445"/>
                </a:lnTo>
                <a:lnTo>
                  <a:pt x="1392" y="445"/>
                </a:lnTo>
                <a:lnTo>
                  <a:pt x="1392" y="442"/>
                </a:lnTo>
                <a:lnTo>
                  <a:pt x="1390" y="442"/>
                </a:lnTo>
                <a:lnTo>
                  <a:pt x="1388" y="442"/>
                </a:lnTo>
                <a:lnTo>
                  <a:pt x="1386" y="443"/>
                </a:lnTo>
                <a:lnTo>
                  <a:pt x="1385" y="443"/>
                </a:lnTo>
                <a:lnTo>
                  <a:pt x="1383" y="445"/>
                </a:lnTo>
                <a:lnTo>
                  <a:pt x="1383" y="447"/>
                </a:lnTo>
                <a:lnTo>
                  <a:pt x="1381" y="445"/>
                </a:lnTo>
                <a:lnTo>
                  <a:pt x="1379" y="445"/>
                </a:lnTo>
                <a:lnTo>
                  <a:pt x="1377" y="443"/>
                </a:lnTo>
                <a:lnTo>
                  <a:pt x="1377" y="436"/>
                </a:lnTo>
                <a:lnTo>
                  <a:pt x="1371" y="440"/>
                </a:lnTo>
                <a:lnTo>
                  <a:pt x="1369" y="438"/>
                </a:lnTo>
                <a:lnTo>
                  <a:pt x="1367" y="438"/>
                </a:lnTo>
                <a:lnTo>
                  <a:pt x="1367" y="436"/>
                </a:lnTo>
                <a:lnTo>
                  <a:pt x="1365" y="436"/>
                </a:lnTo>
                <a:lnTo>
                  <a:pt x="1363" y="436"/>
                </a:lnTo>
                <a:lnTo>
                  <a:pt x="1361" y="436"/>
                </a:lnTo>
                <a:lnTo>
                  <a:pt x="1361" y="434"/>
                </a:lnTo>
                <a:lnTo>
                  <a:pt x="1360" y="434"/>
                </a:lnTo>
                <a:lnTo>
                  <a:pt x="1358" y="434"/>
                </a:lnTo>
                <a:lnTo>
                  <a:pt x="1358" y="432"/>
                </a:lnTo>
                <a:lnTo>
                  <a:pt x="1356" y="432"/>
                </a:lnTo>
                <a:lnTo>
                  <a:pt x="1356" y="430"/>
                </a:lnTo>
                <a:lnTo>
                  <a:pt x="1358" y="430"/>
                </a:lnTo>
                <a:lnTo>
                  <a:pt x="1358" y="428"/>
                </a:lnTo>
                <a:lnTo>
                  <a:pt x="1356" y="428"/>
                </a:lnTo>
                <a:lnTo>
                  <a:pt x="1356" y="426"/>
                </a:lnTo>
                <a:lnTo>
                  <a:pt x="1356" y="424"/>
                </a:lnTo>
                <a:lnTo>
                  <a:pt x="1354" y="424"/>
                </a:lnTo>
                <a:lnTo>
                  <a:pt x="1329" y="442"/>
                </a:lnTo>
                <a:lnTo>
                  <a:pt x="1325" y="443"/>
                </a:lnTo>
                <a:lnTo>
                  <a:pt x="1323" y="445"/>
                </a:lnTo>
                <a:lnTo>
                  <a:pt x="1319" y="447"/>
                </a:lnTo>
                <a:lnTo>
                  <a:pt x="1319" y="449"/>
                </a:lnTo>
                <a:lnTo>
                  <a:pt x="1321" y="449"/>
                </a:lnTo>
                <a:lnTo>
                  <a:pt x="1321" y="451"/>
                </a:lnTo>
                <a:lnTo>
                  <a:pt x="1323" y="453"/>
                </a:lnTo>
                <a:lnTo>
                  <a:pt x="1323" y="455"/>
                </a:lnTo>
                <a:lnTo>
                  <a:pt x="1325" y="455"/>
                </a:lnTo>
                <a:lnTo>
                  <a:pt x="1325" y="457"/>
                </a:lnTo>
                <a:lnTo>
                  <a:pt x="1327" y="459"/>
                </a:lnTo>
                <a:lnTo>
                  <a:pt x="1327" y="461"/>
                </a:lnTo>
                <a:lnTo>
                  <a:pt x="1327" y="463"/>
                </a:lnTo>
                <a:lnTo>
                  <a:pt x="1329" y="463"/>
                </a:lnTo>
                <a:lnTo>
                  <a:pt x="1329" y="465"/>
                </a:lnTo>
                <a:lnTo>
                  <a:pt x="1331" y="465"/>
                </a:lnTo>
                <a:lnTo>
                  <a:pt x="1331" y="467"/>
                </a:lnTo>
                <a:lnTo>
                  <a:pt x="1333" y="467"/>
                </a:lnTo>
                <a:lnTo>
                  <a:pt x="1335" y="468"/>
                </a:lnTo>
                <a:lnTo>
                  <a:pt x="1335" y="470"/>
                </a:lnTo>
                <a:lnTo>
                  <a:pt x="1337" y="470"/>
                </a:lnTo>
                <a:lnTo>
                  <a:pt x="1337" y="472"/>
                </a:lnTo>
                <a:lnTo>
                  <a:pt x="1338" y="474"/>
                </a:lnTo>
                <a:lnTo>
                  <a:pt x="1338" y="476"/>
                </a:lnTo>
                <a:lnTo>
                  <a:pt x="1340" y="476"/>
                </a:lnTo>
                <a:lnTo>
                  <a:pt x="1340" y="478"/>
                </a:lnTo>
                <a:lnTo>
                  <a:pt x="1340" y="480"/>
                </a:lnTo>
                <a:lnTo>
                  <a:pt x="1342" y="480"/>
                </a:lnTo>
                <a:lnTo>
                  <a:pt x="1342" y="482"/>
                </a:lnTo>
                <a:lnTo>
                  <a:pt x="1344" y="480"/>
                </a:lnTo>
                <a:lnTo>
                  <a:pt x="1348" y="478"/>
                </a:lnTo>
                <a:lnTo>
                  <a:pt x="1350" y="478"/>
                </a:lnTo>
                <a:lnTo>
                  <a:pt x="1352" y="478"/>
                </a:lnTo>
                <a:lnTo>
                  <a:pt x="1354" y="480"/>
                </a:lnTo>
                <a:lnTo>
                  <a:pt x="1358" y="482"/>
                </a:lnTo>
                <a:lnTo>
                  <a:pt x="1360" y="482"/>
                </a:lnTo>
                <a:lnTo>
                  <a:pt x="1361" y="482"/>
                </a:lnTo>
                <a:lnTo>
                  <a:pt x="1363" y="480"/>
                </a:lnTo>
                <a:lnTo>
                  <a:pt x="1365" y="482"/>
                </a:lnTo>
                <a:lnTo>
                  <a:pt x="1367" y="482"/>
                </a:lnTo>
                <a:lnTo>
                  <a:pt x="1367" y="484"/>
                </a:lnTo>
                <a:lnTo>
                  <a:pt x="1369" y="484"/>
                </a:lnTo>
                <a:lnTo>
                  <a:pt x="1371" y="484"/>
                </a:lnTo>
                <a:lnTo>
                  <a:pt x="1373" y="484"/>
                </a:lnTo>
                <a:lnTo>
                  <a:pt x="1373" y="486"/>
                </a:lnTo>
                <a:lnTo>
                  <a:pt x="1375" y="486"/>
                </a:lnTo>
                <a:lnTo>
                  <a:pt x="1377" y="486"/>
                </a:lnTo>
                <a:lnTo>
                  <a:pt x="1379" y="486"/>
                </a:lnTo>
                <a:lnTo>
                  <a:pt x="1381" y="486"/>
                </a:lnTo>
                <a:lnTo>
                  <a:pt x="1383" y="486"/>
                </a:lnTo>
                <a:lnTo>
                  <a:pt x="1385" y="484"/>
                </a:lnTo>
                <a:lnTo>
                  <a:pt x="1386" y="484"/>
                </a:lnTo>
                <a:lnTo>
                  <a:pt x="1388" y="484"/>
                </a:lnTo>
                <a:lnTo>
                  <a:pt x="1390" y="480"/>
                </a:lnTo>
                <a:lnTo>
                  <a:pt x="1392" y="480"/>
                </a:lnTo>
                <a:lnTo>
                  <a:pt x="1396" y="480"/>
                </a:lnTo>
                <a:lnTo>
                  <a:pt x="1396" y="478"/>
                </a:lnTo>
                <a:lnTo>
                  <a:pt x="1396" y="480"/>
                </a:lnTo>
                <a:lnTo>
                  <a:pt x="1400" y="484"/>
                </a:lnTo>
                <a:lnTo>
                  <a:pt x="1402" y="488"/>
                </a:lnTo>
                <a:lnTo>
                  <a:pt x="1404" y="491"/>
                </a:lnTo>
                <a:lnTo>
                  <a:pt x="1406" y="497"/>
                </a:lnTo>
                <a:lnTo>
                  <a:pt x="1406" y="495"/>
                </a:lnTo>
                <a:lnTo>
                  <a:pt x="1406" y="493"/>
                </a:lnTo>
                <a:lnTo>
                  <a:pt x="1406" y="491"/>
                </a:lnTo>
                <a:lnTo>
                  <a:pt x="1406" y="490"/>
                </a:lnTo>
                <a:lnTo>
                  <a:pt x="1404" y="490"/>
                </a:lnTo>
                <a:lnTo>
                  <a:pt x="1404" y="488"/>
                </a:lnTo>
                <a:lnTo>
                  <a:pt x="1404" y="486"/>
                </a:lnTo>
                <a:lnTo>
                  <a:pt x="1404" y="484"/>
                </a:lnTo>
                <a:lnTo>
                  <a:pt x="1404" y="482"/>
                </a:lnTo>
                <a:lnTo>
                  <a:pt x="1404" y="480"/>
                </a:lnTo>
                <a:lnTo>
                  <a:pt x="1406" y="480"/>
                </a:lnTo>
                <a:close/>
              </a:path>
            </a:pathLst>
          </a:custGeom>
          <a:solidFill>
            <a:srgbClr val="C3B99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3616"/>
          <p:cNvSpPr>
            <a:spLocks noEditPoints="1"/>
          </p:cNvSpPr>
          <p:nvPr/>
        </p:nvSpPr>
        <p:spPr bwMode="auto">
          <a:xfrm>
            <a:off x="4788024" y="1058863"/>
            <a:ext cx="3988818" cy="3820046"/>
          </a:xfrm>
          <a:custGeom>
            <a:avLst/>
            <a:gdLst>
              <a:gd name="T0" fmla="*/ 674 w 3167"/>
              <a:gd name="T1" fmla="*/ 1809 h 3033"/>
              <a:gd name="T2" fmla="*/ 755 w 3167"/>
              <a:gd name="T3" fmla="*/ 1630 h 3033"/>
              <a:gd name="T4" fmla="*/ 772 w 3167"/>
              <a:gd name="T5" fmla="*/ 1519 h 3033"/>
              <a:gd name="T6" fmla="*/ 680 w 3167"/>
              <a:gd name="T7" fmla="*/ 1490 h 3033"/>
              <a:gd name="T8" fmla="*/ 490 w 3167"/>
              <a:gd name="T9" fmla="*/ 1549 h 3033"/>
              <a:gd name="T10" fmla="*/ 536 w 3167"/>
              <a:gd name="T11" fmla="*/ 1584 h 3033"/>
              <a:gd name="T12" fmla="*/ 417 w 3167"/>
              <a:gd name="T13" fmla="*/ 1728 h 3033"/>
              <a:gd name="T14" fmla="*/ 324 w 3167"/>
              <a:gd name="T15" fmla="*/ 1574 h 3033"/>
              <a:gd name="T16" fmla="*/ 134 w 3167"/>
              <a:gd name="T17" fmla="*/ 1517 h 3033"/>
              <a:gd name="T18" fmla="*/ 115 w 3167"/>
              <a:gd name="T19" fmla="*/ 1367 h 3033"/>
              <a:gd name="T20" fmla="*/ 326 w 3167"/>
              <a:gd name="T21" fmla="*/ 1286 h 3033"/>
              <a:gd name="T22" fmla="*/ 599 w 3167"/>
              <a:gd name="T23" fmla="*/ 1269 h 3033"/>
              <a:gd name="T24" fmla="*/ 651 w 3167"/>
              <a:gd name="T25" fmla="*/ 1186 h 3033"/>
              <a:gd name="T26" fmla="*/ 770 w 3167"/>
              <a:gd name="T27" fmla="*/ 960 h 3033"/>
              <a:gd name="T28" fmla="*/ 720 w 3167"/>
              <a:gd name="T29" fmla="*/ 611 h 3033"/>
              <a:gd name="T30" fmla="*/ 161 w 3167"/>
              <a:gd name="T31" fmla="*/ 315 h 3033"/>
              <a:gd name="T32" fmla="*/ 705 w 3167"/>
              <a:gd name="T33" fmla="*/ 0 h 3033"/>
              <a:gd name="T34" fmla="*/ 833 w 3167"/>
              <a:gd name="T35" fmla="*/ 159 h 3033"/>
              <a:gd name="T36" fmla="*/ 793 w 3167"/>
              <a:gd name="T37" fmla="*/ 434 h 3033"/>
              <a:gd name="T38" fmla="*/ 1062 w 3167"/>
              <a:gd name="T39" fmla="*/ 576 h 3033"/>
              <a:gd name="T40" fmla="*/ 1454 w 3167"/>
              <a:gd name="T41" fmla="*/ 470 h 3033"/>
              <a:gd name="T42" fmla="*/ 1719 w 3167"/>
              <a:gd name="T43" fmla="*/ 680 h 3033"/>
              <a:gd name="T44" fmla="*/ 1482 w 3167"/>
              <a:gd name="T45" fmla="*/ 670 h 3033"/>
              <a:gd name="T46" fmla="*/ 1527 w 3167"/>
              <a:gd name="T47" fmla="*/ 801 h 3033"/>
              <a:gd name="T48" fmla="*/ 1463 w 3167"/>
              <a:gd name="T49" fmla="*/ 822 h 3033"/>
              <a:gd name="T50" fmla="*/ 1484 w 3167"/>
              <a:gd name="T51" fmla="*/ 872 h 3033"/>
              <a:gd name="T52" fmla="*/ 1580 w 3167"/>
              <a:gd name="T53" fmla="*/ 983 h 3033"/>
              <a:gd name="T54" fmla="*/ 1569 w 3167"/>
              <a:gd name="T55" fmla="*/ 906 h 3033"/>
              <a:gd name="T56" fmla="*/ 1630 w 3167"/>
              <a:gd name="T57" fmla="*/ 891 h 3033"/>
              <a:gd name="T58" fmla="*/ 1763 w 3167"/>
              <a:gd name="T59" fmla="*/ 1019 h 3033"/>
              <a:gd name="T60" fmla="*/ 1932 w 3167"/>
              <a:gd name="T61" fmla="*/ 1223 h 3033"/>
              <a:gd name="T62" fmla="*/ 2074 w 3167"/>
              <a:gd name="T63" fmla="*/ 1549 h 3033"/>
              <a:gd name="T64" fmla="*/ 2139 w 3167"/>
              <a:gd name="T65" fmla="*/ 1697 h 3033"/>
              <a:gd name="T66" fmla="*/ 1834 w 3167"/>
              <a:gd name="T67" fmla="*/ 1845 h 3033"/>
              <a:gd name="T68" fmla="*/ 2133 w 3167"/>
              <a:gd name="T69" fmla="*/ 2058 h 3033"/>
              <a:gd name="T70" fmla="*/ 2300 w 3167"/>
              <a:gd name="T71" fmla="*/ 2417 h 3033"/>
              <a:gd name="T72" fmla="*/ 3005 w 3167"/>
              <a:gd name="T73" fmla="*/ 2559 h 3033"/>
              <a:gd name="T74" fmla="*/ 2324 w 3167"/>
              <a:gd name="T75" fmla="*/ 2442 h 3033"/>
              <a:gd name="T76" fmla="*/ 2541 w 3167"/>
              <a:gd name="T77" fmla="*/ 2653 h 3033"/>
              <a:gd name="T78" fmla="*/ 2160 w 3167"/>
              <a:gd name="T79" fmla="*/ 2404 h 3033"/>
              <a:gd name="T80" fmla="*/ 1721 w 3167"/>
              <a:gd name="T81" fmla="*/ 2955 h 3033"/>
              <a:gd name="T82" fmla="*/ 1832 w 3167"/>
              <a:gd name="T83" fmla="*/ 2542 h 3033"/>
              <a:gd name="T84" fmla="*/ 1577 w 3167"/>
              <a:gd name="T85" fmla="*/ 2477 h 3033"/>
              <a:gd name="T86" fmla="*/ 1836 w 3167"/>
              <a:gd name="T87" fmla="*/ 2461 h 3033"/>
              <a:gd name="T88" fmla="*/ 1742 w 3167"/>
              <a:gd name="T89" fmla="*/ 2141 h 3033"/>
              <a:gd name="T90" fmla="*/ 1488 w 3167"/>
              <a:gd name="T91" fmla="*/ 2121 h 3033"/>
              <a:gd name="T92" fmla="*/ 1438 w 3167"/>
              <a:gd name="T93" fmla="*/ 2192 h 3033"/>
              <a:gd name="T94" fmla="*/ 1490 w 3167"/>
              <a:gd name="T95" fmla="*/ 2348 h 3033"/>
              <a:gd name="T96" fmla="*/ 1223 w 3167"/>
              <a:gd name="T97" fmla="*/ 2317 h 3033"/>
              <a:gd name="T98" fmla="*/ 895 w 3167"/>
              <a:gd name="T99" fmla="*/ 2216 h 3033"/>
              <a:gd name="T100" fmla="*/ 831 w 3167"/>
              <a:gd name="T101" fmla="*/ 2031 h 3033"/>
              <a:gd name="T102" fmla="*/ 726 w 3167"/>
              <a:gd name="T103" fmla="*/ 2029 h 3033"/>
              <a:gd name="T104" fmla="*/ 780 w 3167"/>
              <a:gd name="T105" fmla="*/ 1248 h 3033"/>
              <a:gd name="T106" fmla="*/ 762 w 3167"/>
              <a:gd name="T107" fmla="*/ 1275 h 3033"/>
              <a:gd name="T108" fmla="*/ 722 w 3167"/>
              <a:gd name="T109" fmla="*/ 1426 h 3033"/>
              <a:gd name="T110" fmla="*/ 801 w 3167"/>
              <a:gd name="T111" fmla="*/ 1273 h 3033"/>
              <a:gd name="T112" fmla="*/ 1555 w 3167"/>
              <a:gd name="T113" fmla="*/ 1584 h 3033"/>
              <a:gd name="T114" fmla="*/ 1379 w 3167"/>
              <a:gd name="T115" fmla="*/ 1613 h 3033"/>
              <a:gd name="T116" fmla="*/ 783 w 3167"/>
              <a:gd name="T117" fmla="*/ 1916 h 3033"/>
              <a:gd name="T118" fmla="*/ 791 w 3167"/>
              <a:gd name="T119" fmla="*/ 1822 h 3033"/>
              <a:gd name="T120" fmla="*/ 1246 w 3167"/>
              <a:gd name="T121" fmla="*/ 2098 h 3033"/>
              <a:gd name="T122" fmla="*/ 1469 w 3167"/>
              <a:gd name="T123" fmla="*/ 568 h 3033"/>
              <a:gd name="T124" fmla="*/ 1408 w 3167"/>
              <a:gd name="T125" fmla="*/ 447 h 3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67" h="3033">
                <a:moveTo>
                  <a:pt x="1809" y="1793"/>
                </a:moveTo>
                <a:lnTo>
                  <a:pt x="1809" y="1791"/>
                </a:lnTo>
                <a:lnTo>
                  <a:pt x="1807" y="1789"/>
                </a:lnTo>
                <a:lnTo>
                  <a:pt x="1809" y="1789"/>
                </a:lnTo>
                <a:lnTo>
                  <a:pt x="1811" y="1787"/>
                </a:lnTo>
                <a:lnTo>
                  <a:pt x="1813" y="1789"/>
                </a:lnTo>
                <a:lnTo>
                  <a:pt x="1811" y="1793"/>
                </a:lnTo>
                <a:lnTo>
                  <a:pt x="1809" y="1793"/>
                </a:lnTo>
                <a:close/>
                <a:moveTo>
                  <a:pt x="2035" y="616"/>
                </a:moveTo>
                <a:lnTo>
                  <a:pt x="2037" y="616"/>
                </a:lnTo>
                <a:lnTo>
                  <a:pt x="2039" y="616"/>
                </a:lnTo>
                <a:lnTo>
                  <a:pt x="2041" y="616"/>
                </a:lnTo>
                <a:lnTo>
                  <a:pt x="2043" y="616"/>
                </a:lnTo>
                <a:lnTo>
                  <a:pt x="2043" y="618"/>
                </a:lnTo>
                <a:lnTo>
                  <a:pt x="2045" y="618"/>
                </a:lnTo>
                <a:lnTo>
                  <a:pt x="2049" y="618"/>
                </a:lnTo>
                <a:lnTo>
                  <a:pt x="2051" y="618"/>
                </a:lnTo>
                <a:lnTo>
                  <a:pt x="2053" y="618"/>
                </a:lnTo>
                <a:lnTo>
                  <a:pt x="2057" y="614"/>
                </a:lnTo>
                <a:lnTo>
                  <a:pt x="2060" y="614"/>
                </a:lnTo>
                <a:lnTo>
                  <a:pt x="2064" y="612"/>
                </a:lnTo>
                <a:lnTo>
                  <a:pt x="2066" y="616"/>
                </a:lnTo>
                <a:lnTo>
                  <a:pt x="2068" y="620"/>
                </a:lnTo>
                <a:lnTo>
                  <a:pt x="2070" y="624"/>
                </a:lnTo>
                <a:lnTo>
                  <a:pt x="2053" y="632"/>
                </a:lnTo>
                <a:lnTo>
                  <a:pt x="2051" y="634"/>
                </a:lnTo>
                <a:lnTo>
                  <a:pt x="2049" y="634"/>
                </a:lnTo>
                <a:lnTo>
                  <a:pt x="2043" y="635"/>
                </a:lnTo>
                <a:lnTo>
                  <a:pt x="2032" y="645"/>
                </a:lnTo>
                <a:lnTo>
                  <a:pt x="2026" y="647"/>
                </a:lnTo>
                <a:lnTo>
                  <a:pt x="2016" y="653"/>
                </a:lnTo>
                <a:lnTo>
                  <a:pt x="2012" y="659"/>
                </a:lnTo>
                <a:lnTo>
                  <a:pt x="2009" y="660"/>
                </a:lnTo>
                <a:lnTo>
                  <a:pt x="2005" y="659"/>
                </a:lnTo>
                <a:lnTo>
                  <a:pt x="1984" y="651"/>
                </a:lnTo>
                <a:lnTo>
                  <a:pt x="1986" y="647"/>
                </a:lnTo>
                <a:lnTo>
                  <a:pt x="1986" y="645"/>
                </a:lnTo>
                <a:lnTo>
                  <a:pt x="1986" y="637"/>
                </a:lnTo>
                <a:lnTo>
                  <a:pt x="1991" y="637"/>
                </a:lnTo>
                <a:lnTo>
                  <a:pt x="2005" y="634"/>
                </a:lnTo>
                <a:lnTo>
                  <a:pt x="2014" y="630"/>
                </a:lnTo>
                <a:lnTo>
                  <a:pt x="2018" y="628"/>
                </a:lnTo>
                <a:lnTo>
                  <a:pt x="2018" y="624"/>
                </a:lnTo>
                <a:lnTo>
                  <a:pt x="2012" y="620"/>
                </a:lnTo>
                <a:lnTo>
                  <a:pt x="2009" y="620"/>
                </a:lnTo>
                <a:lnTo>
                  <a:pt x="2005" y="614"/>
                </a:lnTo>
                <a:lnTo>
                  <a:pt x="2007" y="614"/>
                </a:lnTo>
                <a:lnTo>
                  <a:pt x="2007" y="612"/>
                </a:lnTo>
                <a:lnTo>
                  <a:pt x="2011" y="611"/>
                </a:lnTo>
                <a:lnTo>
                  <a:pt x="2012" y="609"/>
                </a:lnTo>
                <a:lnTo>
                  <a:pt x="2016" y="609"/>
                </a:lnTo>
                <a:lnTo>
                  <a:pt x="2018" y="609"/>
                </a:lnTo>
                <a:lnTo>
                  <a:pt x="2022" y="611"/>
                </a:lnTo>
                <a:lnTo>
                  <a:pt x="2024" y="612"/>
                </a:lnTo>
                <a:lnTo>
                  <a:pt x="2030" y="614"/>
                </a:lnTo>
                <a:lnTo>
                  <a:pt x="2032" y="616"/>
                </a:lnTo>
                <a:lnTo>
                  <a:pt x="2034" y="616"/>
                </a:lnTo>
                <a:lnTo>
                  <a:pt x="2035" y="616"/>
                </a:lnTo>
                <a:close/>
                <a:moveTo>
                  <a:pt x="666" y="1960"/>
                </a:moveTo>
                <a:lnTo>
                  <a:pt x="664" y="1958"/>
                </a:lnTo>
                <a:lnTo>
                  <a:pt x="664" y="1956"/>
                </a:lnTo>
                <a:lnTo>
                  <a:pt x="664" y="1954"/>
                </a:lnTo>
                <a:lnTo>
                  <a:pt x="664" y="1953"/>
                </a:lnTo>
                <a:lnTo>
                  <a:pt x="662" y="1951"/>
                </a:lnTo>
                <a:lnTo>
                  <a:pt x="662" y="1949"/>
                </a:lnTo>
                <a:lnTo>
                  <a:pt x="662" y="1947"/>
                </a:lnTo>
                <a:lnTo>
                  <a:pt x="662" y="1945"/>
                </a:lnTo>
                <a:lnTo>
                  <a:pt x="662" y="1943"/>
                </a:lnTo>
                <a:lnTo>
                  <a:pt x="661" y="1939"/>
                </a:lnTo>
                <a:lnTo>
                  <a:pt x="661" y="1937"/>
                </a:lnTo>
                <a:lnTo>
                  <a:pt x="659" y="1937"/>
                </a:lnTo>
                <a:lnTo>
                  <a:pt x="657" y="1935"/>
                </a:lnTo>
                <a:lnTo>
                  <a:pt x="655" y="1935"/>
                </a:lnTo>
                <a:lnTo>
                  <a:pt x="655" y="1933"/>
                </a:lnTo>
                <a:lnTo>
                  <a:pt x="655" y="1931"/>
                </a:lnTo>
                <a:lnTo>
                  <a:pt x="653" y="1926"/>
                </a:lnTo>
                <a:lnTo>
                  <a:pt x="653" y="1928"/>
                </a:lnTo>
                <a:lnTo>
                  <a:pt x="651" y="1928"/>
                </a:lnTo>
                <a:lnTo>
                  <a:pt x="649" y="1928"/>
                </a:lnTo>
                <a:lnTo>
                  <a:pt x="647" y="1928"/>
                </a:lnTo>
                <a:lnTo>
                  <a:pt x="649" y="1931"/>
                </a:lnTo>
                <a:lnTo>
                  <a:pt x="649" y="1933"/>
                </a:lnTo>
                <a:lnTo>
                  <a:pt x="649" y="1935"/>
                </a:lnTo>
                <a:lnTo>
                  <a:pt x="647" y="1937"/>
                </a:lnTo>
                <a:lnTo>
                  <a:pt x="645" y="1937"/>
                </a:lnTo>
                <a:lnTo>
                  <a:pt x="643" y="1937"/>
                </a:lnTo>
                <a:lnTo>
                  <a:pt x="641" y="1937"/>
                </a:lnTo>
                <a:lnTo>
                  <a:pt x="639" y="1937"/>
                </a:lnTo>
                <a:lnTo>
                  <a:pt x="639" y="1935"/>
                </a:lnTo>
                <a:lnTo>
                  <a:pt x="639" y="1931"/>
                </a:lnTo>
                <a:lnTo>
                  <a:pt x="639" y="1929"/>
                </a:lnTo>
                <a:lnTo>
                  <a:pt x="638" y="1929"/>
                </a:lnTo>
                <a:lnTo>
                  <a:pt x="638" y="1928"/>
                </a:lnTo>
                <a:lnTo>
                  <a:pt x="638" y="1924"/>
                </a:lnTo>
                <a:lnTo>
                  <a:pt x="638" y="1922"/>
                </a:lnTo>
                <a:lnTo>
                  <a:pt x="636" y="1920"/>
                </a:lnTo>
                <a:lnTo>
                  <a:pt x="636" y="1918"/>
                </a:lnTo>
                <a:lnTo>
                  <a:pt x="636" y="1916"/>
                </a:lnTo>
                <a:lnTo>
                  <a:pt x="636" y="1914"/>
                </a:lnTo>
                <a:lnTo>
                  <a:pt x="636" y="1912"/>
                </a:lnTo>
                <a:lnTo>
                  <a:pt x="634" y="1912"/>
                </a:lnTo>
                <a:lnTo>
                  <a:pt x="634" y="1910"/>
                </a:lnTo>
                <a:lnTo>
                  <a:pt x="634" y="1908"/>
                </a:lnTo>
                <a:lnTo>
                  <a:pt x="634" y="1906"/>
                </a:lnTo>
                <a:lnTo>
                  <a:pt x="634" y="1905"/>
                </a:lnTo>
                <a:lnTo>
                  <a:pt x="634" y="1903"/>
                </a:lnTo>
                <a:lnTo>
                  <a:pt x="634" y="1901"/>
                </a:lnTo>
                <a:lnTo>
                  <a:pt x="632" y="1897"/>
                </a:lnTo>
                <a:lnTo>
                  <a:pt x="632" y="1895"/>
                </a:lnTo>
                <a:lnTo>
                  <a:pt x="632" y="1889"/>
                </a:lnTo>
                <a:lnTo>
                  <a:pt x="630" y="1889"/>
                </a:lnTo>
                <a:lnTo>
                  <a:pt x="630" y="1887"/>
                </a:lnTo>
                <a:lnTo>
                  <a:pt x="630" y="1883"/>
                </a:lnTo>
                <a:lnTo>
                  <a:pt x="630" y="1881"/>
                </a:lnTo>
                <a:lnTo>
                  <a:pt x="628" y="1881"/>
                </a:lnTo>
                <a:lnTo>
                  <a:pt x="626" y="1881"/>
                </a:lnTo>
                <a:lnTo>
                  <a:pt x="626" y="1880"/>
                </a:lnTo>
                <a:lnTo>
                  <a:pt x="624" y="1880"/>
                </a:lnTo>
                <a:lnTo>
                  <a:pt x="626" y="1878"/>
                </a:lnTo>
                <a:lnTo>
                  <a:pt x="626" y="1876"/>
                </a:lnTo>
                <a:lnTo>
                  <a:pt x="628" y="1876"/>
                </a:lnTo>
                <a:lnTo>
                  <a:pt x="628" y="1874"/>
                </a:lnTo>
                <a:lnTo>
                  <a:pt x="630" y="1872"/>
                </a:lnTo>
                <a:lnTo>
                  <a:pt x="630" y="1870"/>
                </a:lnTo>
                <a:lnTo>
                  <a:pt x="632" y="1870"/>
                </a:lnTo>
                <a:lnTo>
                  <a:pt x="632" y="1868"/>
                </a:lnTo>
                <a:lnTo>
                  <a:pt x="634" y="1866"/>
                </a:lnTo>
                <a:lnTo>
                  <a:pt x="634" y="1864"/>
                </a:lnTo>
                <a:lnTo>
                  <a:pt x="636" y="1864"/>
                </a:lnTo>
                <a:lnTo>
                  <a:pt x="636" y="1862"/>
                </a:lnTo>
                <a:lnTo>
                  <a:pt x="638" y="1860"/>
                </a:lnTo>
                <a:lnTo>
                  <a:pt x="638" y="1858"/>
                </a:lnTo>
                <a:lnTo>
                  <a:pt x="639" y="1858"/>
                </a:lnTo>
                <a:lnTo>
                  <a:pt x="639" y="1857"/>
                </a:lnTo>
                <a:lnTo>
                  <a:pt x="641" y="1855"/>
                </a:lnTo>
                <a:lnTo>
                  <a:pt x="643" y="1853"/>
                </a:lnTo>
                <a:lnTo>
                  <a:pt x="643" y="1851"/>
                </a:lnTo>
                <a:lnTo>
                  <a:pt x="645" y="1851"/>
                </a:lnTo>
                <a:lnTo>
                  <a:pt x="647" y="1847"/>
                </a:lnTo>
                <a:lnTo>
                  <a:pt x="647" y="1845"/>
                </a:lnTo>
                <a:lnTo>
                  <a:pt x="649" y="1843"/>
                </a:lnTo>
                <a:lnTo>
                  <a:pt x="651" y="1841"/>
                </a:lnTo>
                <a:lnTo>
                  <a:pt x="653" y="1839"/>
                </a:lnTo>
                <a:lnTo>
                  <a:pt x="653" y="1837"/>
                </a:lnTo>
                <a:lnTo>
                  <a:pt x="655" y="1835"/>
                </a:lnTo>
                <a:lnTo>
                  <a:pt x="655" y="1833"/>
                </a:lnTo>
                <a:lnTo>
                  <a:pt x="657" y="1833"/>
                </a:lnTo>
                <a:lnTo>
                  <a:pt x="657" y="1832"/>
                </a:lnTo>
                <a:lnTo>
                  <a:pt x="659" y="1830"/>
                </a:lnTo>
                <a:lnTo>
                  <a:pt x="659" y="1828"/>
                </a:lnTo>
                <a:lnTo>
                  <a:pt x="661" y="1828"/>
                </a:lnTo>
                <a:lnTo>
                  <a:pt x="661" y="1826"/>
                </a:lnTo>
                <a:lnTo>
                  <a:pt x="662" y="1824"/>
                </a:lnTo>
                <a:lnTo>
                  <a:pt x="664" y="1822"/>
                </a:lnTo>
                <a:lnTo>
                  <a:pt x="666" y="1820"/>
                </a:lnTo>
                <a:lnTo>
                  <a:pt x="666" y="1818"/>
                </a:lnTo>
                <a:lnTo>
                  <a:pt x="670" y="1814"/>
                </a:lnTo>
                <a:lnTo>
                  <a:pt x="672" y="1812"/>
                </a:lnTo>
                <a:lnTo>
                  <a:pt x="672" y="1810"/>
                </a:lnTo>
                <a:lnTo>
                  <a:pt x="674" y="1810"/>
                </a:lnTo>
                <a:lnTo>
                  <a:pt x="674" y="1809"/>
                </a:lnTo>
                <a:lnTo>
                  <a:pt x="676" y="1807"/>
                </a:lnTo>
                <a:lnTo>
                  <a:pt x="678" y="1805"/>
                </a:lnTo>
                <a:lnTo>
                  <a:pt x="678" y="1803"/>
                </a:lnTo>
                <a:lnTo>
                  <a:pt x="680" y="1801"/>
                </a:lnTo>
                <a:lnTo>
                  <a:pt x="682" y="1799"/>
                </a:lnTo>
                <a:lnTo>
                  <a:pt x="684" y="1797"/>
                </a:lnTo>
                <a:lnTo>
                  <a:pt x="684" y="1795"/>
                </a:lnTo>
                <a:lnTo>
                  <a:pt x="682" y="1795"/>
                </a:lnTo>
                <a:lnTo>
                  <a:pt x="678" y="1795"/>
                </a:lnTo>
                <a:lnTo>
                  <a:pt x="678" y="1789"/>
                </a:lnTo>
                <a:lnTo>
                  <a:pt x="680" y="1789"/>
                </a:lnTo>
                <a:lnTo>
                  <a:pt x="682" y="1789"/>
                </a:lnTo>
                <a:lnTo>
                  <a:pt x="684" y="1789"/>
                </a:lnTo>
                <a:lnTo>
                  <a:pt x="684" y="1784"/>
                </a:lnTo>
                <a:lnTo>
                  <a:pt x="686" y="1784"/>
                </a:lnTo>
                <a:lnTo>
                  <a:pt x="686" y="1782"/>
                </a:lnTo>
                <a:lnTo>
                  <a:pt x="687" y="1780"/>
                </a:lnTo>
                <a:lnTo>
                  <a:pt x="689" y="1778"/>
                </a:lnTo>
                <a:lnTo>
                  <a:pt x="693" y="1780"/>
                </a:lnTo>
                <a:lnTo>
                  <a:pt x="693" y="1778"/>
                </a:lnTo>
                <a:lnTo>
                  <a:pt x="693" y="1776"/>
                </a:lnTo>
                <a:lnTo>
                  <a:pt x="693" y="1774"/>
                </a:lnTo>
                <a:lnTo>
                  <a:pt x="693" y="1772"/>
                </a:lnTo>
                <a:lnTo>
                  <a:pt x="693" y="1770"/>
                </a:lnTo>
                <a:lnTo>
                  <a:pt x="695" y="1770"/>
                </a:lnTo>
                <a:lnTo>
                  <a:pt x="697" y="1770"/>
                </a:lnTo>
                <a:lnTo>
                  <a:pt x="699" y="1768"/>
                </a:lnTo>
                <a:lnTo>
                  <a:pt x="697" y="1768"/>
                </a:lnTo>
                <a:lnTo>
                  <a:pt x="697" y="1766"/>
                </a:lnTo>
                <a:lnTo>
                  <a:pt x="697" y="1764"/>
                </a:lnTo>
                <a:lnTo>
                  <a:pt x="695" y="1762"/>
                </a:lnTo>
                <a:lnTo>
                  <a:pt x="695" y="1764"/>
                </a:lnTo>
                <a:lnTo>
                  <a:pt x="693" y="1764"/>
                </a:lnTo>
                <a:lnTo>
                  <a:pt x="693" y="1762"/>
                </a:lnTo>
                <a:lnTo>
                  <a:pt x="693" y="1761"/>
                </a:lnTo>
                <a:lnTo>
                  <a:pt x="695" y="1761"/>
                </a:lnTo>
                <a:lnTo>
                  <a:pt x="695" y="1759"/>
                </a:lnTo>
                <a:lnTo>
                  <a:pt x="697" y="1759"/>
                </a:lnTo>
                <a:lnTo>
                  <a:pt x="697" y="1761"/>
                </a:lnTo>
                <a:lnTo>
                  <a:pt x="699" y="1761"/>
                </a:lnTo>
                <a:lnTo>
                  <a:pt x="701" y="1761"/>
                </a:lnTo>
                <a:lnTo>
                  <a:pt x="701" y="1759"/>
                </a:lnTo>
                <a:lnTo>
                  <a:pt x="703" y="1757"/>
                </a:lnTo>
                <a:lnTo>
                  <a:pt x="705" y="1757"/>
                </a:lnTo>
                <a:lnTo>
                  <a:pt x="705" y="1755"/>
                </a:lnTo>
                <a:lnTo>
                  <a:pt x="703" y="1755"/>
                </a:lnTo>
                <a:lnTo>
                  <a:pt x="705" y="1755"/>
                </a:lnTo>
                <a:lnTo>
                  <a:pt x="707" y="1753"/>
                </a:lnTo>
                <a:lnTo>
                  <a:pt x="707" y="1749"/>
                </a:lnTo>
                <a:lnTo>
                  <a:pt x="707" y="1747"/>
                </a:lnTo>
                <a:lnTo>
                  <a:pt x="707" y="1745"/>
                </a:lnTo>
                <a:lnTo>
                  <a:pt x="707" y="1743"/>
                </a:lnTo>
                <a:lnTo>
                  <a:pt x="709" y="1743"/>
                </a:lnTo>
                <a:lnTo>
                  <a:pt x="709" y="1741"/>
                </a:lnTo>
                <a:lnTo>
                  <a:pt x="709" y="1739"/>
                </a:lnTo>
                <a:lnTo>
                  <a:pt x="709" y="1737"/>
                </a:lnTo>
                <a:lnTo>
                  <a:pt x="709" y="1736"/>
                </a:lnTo>
                <a:lnTo>
                  <a:pt x="709" y="1734"/>
                </a:lnTo>
                <a:lnTo>
                  <a:pt x="709" y="1732"/>
                </a:lnTo>
                <a:lnTo>
                  <a:pt x="709" y="1730"/>
                </a:lnTo>
                <a:lnTo>
                  <a:pt x="709" y="1728"/>
                </a:lnTo>
                <a:lnTo>
                  <a:pt x="709" y="1726"/>
                </a:lnTo>
                <a:lnTo>
                  <a:pt x="709" y="1724"/>
                </a:lnTo>
                <a:lnTo>
                  <a:pt x="709" y="1722"/>
                </a:lnTo>
                <a:lnTo>
                  <a:pt x="709" y="1720"/>
                </a:lnTo>
                <a:lnTo>
                  <a:pt x="709" y="1718"/>
                </a:lnTo>
                <a:lnTo>
                  <a:pt x="709" y="1716"/>
                </a:lnTo>
                <a:lnTo>
                  <a:pt x="709" y="1713"/>
                </a:lnTo>
                <a:lnTo>
                  <a:pt x="707" y="1713"/>
                </a:lnTo>
                <a:lnTo>
                  <a:pt x="705" y="1713"/>
                </a:lnTo>
                <a:lnTo>
                  <a:pt x="705" y="1711"/>
                </a:lnTo>
                <a:lnTo>
                  <a:pt x="707" y="1711"/>
                </a:lnTo>
                <a:lnTo>
                  <a:pt x="709" y="1711"/>
                </a:lnTo>
                <a:lnTo>
                  <a:pt x="709" y="1709"/>
                </a:lnTo>
                <a:lnTo>
                  <a:pt x="709" y="1707"/>
                </a:lnTo>
                <a:lnTo>
                  <a:pt x="710" y="1707"/>
                </a:lnTo>
                <a:lnTo>
                  <a:pt x="712" y="1707"/>
                </a:lnTo>
                <a:lnTo>
                  <a:pt x="712" y="1709"/>
                </a:lnTo>
                <a:lnTo>
                  <a:pt x="714" y="1709"/>
                </a:lnTo>
                <a:lnTo>
                  <a:pt x="716" y="1709"/>
                </a:lnTo>
                <a:lnTo>
                  <a:pt x="718" y="1709"/>
                </a:lnTo>
                <a:lnTo>
                  <a:pt x="718" y="1707"/>
                </a:lnTo>
                <a:lnTo>
                  <a:pt x="720" y="1707"/>
                </a:lnTo>
                <a:lnTo>
                  <a:pt x="722" y="1707"/>
                </a:lnTo>
                <a:lnTo>
                  <a:pt x="722" y="1703"/>
                </a:lnTo>
                <a:lnTo>
                  <a:pt x="724" y="1703"/>
                </a:lnTo>
                <a:lnTo>
                  <a:pt x="726" y="1703"/>
                </a:lnTo>
                <a:lnTo>
                  <a:pt x="726" y="1705"/>
                </a:lnTo>
                <a:lnTo>
                  <a:pt x="726" y="1707"/>
                </a:lnTo>
                <a:lnTo>
                  <a:pt x="728" y="1707"/>
                </a:lnTo>
                <a:lnTo>
                  <a:pt x="728" y="1705"/>
                </a:lnTo>
                <a:lnTo>
                  <a:pt x="728" y="1703"/>
                </a:lnTo>
                <a:lnTo>
                  <a:pt x="728" y="1701"/>
                </a:lnTo>
                <a:lnTo>
                  <a:pt x="728" y="1699"/>
                </a:lnTo>
                <a:lnTo>
                  <a:pt x="728" y="1697"/>
                </a:lnTo>
                <a:lnTo>
                  <a:pt x="728" y="1695"/>
                </a:lnTo>
                <a:lnTo>
                  <a:pt x="730" y="1695"/>
                </a:lnTo>
                <a:lnTo>
                  <a:pt x="732" y="1695"/>
                </a:lnTo>
                <a:lnTo>
                  <a:pt x="734" y="1695"/>
                </a:lnTo>
                <a:lnTo>
                  <a:pt x="735" y="1695"/>
                </a:lnTo>
                <a:lnTo>
                  <a:pt x="737" y="1695"/>
                </a:lnTo>
                <a:lnTo>
                  <a:pt x="739" y="1695"/>
                </a:lnTo>
                <a:lnTo>
                  <a:pt x="739" y="1697"/>
                </a:lnTo>
                <a:lnTo>
                  <a:pt x="739" y="1699"/>
                </a:lnTo>
                <a:lnTo>
                  <a:pt x="741" y="1699"/>
                </a:lnTo>
                <a:lnTo>
                  <a:pt x="743" y="1699"/>
                </a:lnTo>
                <a:lnTo>
                  <a:pt x="743" y="1697"/>
                </a:lnTo>
                <a:lnTo>
                  <a:pt x="745" y="1697"/>
                </a:lnTo>
                <a:lnTo>
                  <a:pt x="745" y="1693"/>
                </a:lnTo>
                <a:lnTo>
                  <a:pt x="747" y="1693"/>
                </a:lnTo>
                <a:lnTo>
                  <a:pt x="749" y="1695"/>
                </a:lnTo>
                <a:lnTo>
                  <a:pt x="751" y="1697"/>
                </a:lnTo>
                <a:lnTo>
                  <a:pt x="753" y="1699"/>
                </a:lnTo>
                <a:lnTo>
                  <a:pt x="755" y="1699"/>
                </a:lnTo>
                <a:lnTo>
                  <a:pt x="757" y="1693"/>
                </a:lnTo>
                <a:lnTo>
                  <a:pt x="757" y="1691"/>
                </a:lnTo>
                <a:lnTo>
                  <a:pt x="755" y="1689"/>
                </a:lnTo>
                <a:lnTo>
                  <a:pt x="755" y="1688"/>
                </a:lnTo>
                <a:lnTo>
                  <a:pt x="755" y="1686"/>
                </a:lnTo>
                <a:lnTo>
                  <a:pt x="757" y="1684"/>
                </a:lnTo>
                <a:lnTo>
                  <a:pt x="757" y="1682"/>
                </a:lnTo>
                <a:lnTo>
                  <a:pt x="757" y="1680"/>
                </a:lnTo>
                <a:lnTo>
                  <a:pt x="755" y="1678"/>
                </a:lnTo>
                <a:lnTo>
                  <a:pt x="755" y="1676"/>
                </a:lnTo>
                <a:lnTo>
                  <a:pt x="755" y="1674"/>
                </a:lnTo>
                <a:lnTo>
                  <a:pt x="751" y="1674"/>
                </a:lnTo>
                <a:lnTo>
                  <a:pt x="751" y="1676"/>
                </a:lnTo>
                <a:lnTo>
                  <a:pt x="751" y="1674"/>
                </a:lnTo>
                <a:lnTo>
                  <a:pt x="749" y="1674"/>
                </a:lnTo>
                <a:lnTo>
                  <a:pt x="749" y="1672"/>
                </a:lnTo>
                <a:lnTo>
                  <a:pt x="749" y="1670"/>
                </a:lnTo>
                <a:lnTo>
                  <a:pt x="749" y="1668"/>
                </a:lnTo>
                <a:lnTo>
                  <a:pt x="747" y="1666"/>
                </a:lnTo>
                <a:lnTo>
                  <a:pt x="747" y="1665"/>
                </a:lnTo>
                <a:lnTo>
                  <a:pt x="747" y="1663"/>
                </a:lnTo>
                <a:lnTo>
                  <a:pt x="747" y="1661"/>
                </a:lnTo>
                <a:lnTo>
                  <a:pt x="745" y="1657"/>
                </a:lnTo>
                <a:lnTo>
                  <a:pt x="745" y="1655"/>
                </a:lnTo>
                <a:lnTo>
                  <a:pt x="743" y="1655"/>
                </a:lnTo>
                <a:lnTo>
                  <a:pt x="743" y="1653"/>
                </a:lnTo>
                <a:lnTo>
                  <a:pt x="743" y="1651"/>
                </a:lnTo>
                <a:lnTo>
                  <a:pt x="743" y="1649"/>
                </a:lnTo>
                <a:lnTo>
                  <a:pt x="745" y="1649"/>
                </a:lnTo>
                <a:lnTo>
                  <a:pt x="747" y="1649"/>
                </a:lnTo>
                <a:lnTo>
                  <a:pt x="749" y="1649"/>
                </a:lnTo>
                <a:lnTo>
                  <a:pt x="751" y="1649"/>
                </a:lnTo>
                <a:lnTo>
                  <a:pt x="753" y="1649"/>
                </a:lnTo>
                <a:lnTo>
                  <a:pt x="755" y="1651"/>
                </a:lnTo>
                <a:lnTo>
                  <a:pt x="757" y="1649"/>
                </a:lnTo>
                <a:lnTo>
                  <a:pt x="755" y="1647"/>
                </a:lnTo>
                <a:lnTo>
                  <a:pt x="753" y="1647"/>
                </a:lnTo>
                <a:lnTo>
                  <a:pt x="753" y="1645"/>
                </a:lnTo>
                <a:lnTo>
                  <a:pt x="753" y="1643"/>
                </a:lnTo>
                <a:lnTo>
                  <a:pt x="753" y="1641"/>
                </a:lnTo>
                <a:lnTo>
                  <a:pt x="753" y="1640"/>
                </a:lnTo>
                <a:lnTo>
                  <a:pt x="753" y="1638"/>
                </a:lnTo>
                <a:lnTo>
                  <a:pt x="753" y="1636"/>
                </a:lnTo>
                <a:lnTo>
                  <a:pt x="755" y="1636"/>
                </a:lnTo>
                <a:lnTo>
                  <a:pt x="755" y="1634"/>
                </a:lnTo>
                <a:lnTo>
                  <a:pt x="755" y="1632"/>
                </a:lnTo>
                <a:lnTo>
                  <a:pt x="755" y="1630"/>
                </a:lnTo>
                <a:lnTo>
                  <a:pt x="755" y="1628"/>
                </a:lnTo>
                <a:lnTo>
                  <a:pt x="755" y="1626"/>
                </a:lnTo>
                <a:lnTo>
                  <a:pt x="760" y="1626"/>
                </a:lnTo>
                <a:lnTo>
                  <a:pt x="762" y="1628"/>
                </a:lnTo>
                <a:lnTo>
                  <a:pt x="766" y="1628"/>
                </a:lnTo>
                <a:lnTo>
                  <a:pt x="772" y="1628"/>
                </a:lnTo>
                <a:lnTo>
                  <a:pt x="772" y="1630"/>
                </a:lnTo>
                <a:lnTo>
                  <a:pt x="774" y="1630"/>
                </a:lnTo>
                <a:lnTo>
                  <a:pt x="778" y="1630"/>
                </a:lnTo>
                <a:lnTo>
                  <a:pt x="778" y="1632"/>
                </a:lnTo>
                <a:lnTo>
                  <a:pt x="778" y="1634"/>
                </a:lnTo>
                <a:lnTo>
                  <a:pt x="778" y="1636"/>
                </a:lnTo>
                <a:lnTo>
                  <a:pt x="780" y="1636"/>
                </a:lnTo>
                <a:lnTo>
                  <a:pt x="782" y="1636"/>
                </a:lnTo>
                <a:lnTo>
                  <a:pt x="783" y="1636"/>
                </a:lnTo>
                <a:lnTo>
                  <a:pt x="785" y="1636"/>
                </a:lnTo>
                <a:lnTo>
                  <a:pt x="787" y="1636"/>
                </a:lnTo>
                <a:lnTo>
                  <a:pt x="789" y="1636"/>
                </a:lnTo>
                <a:lnTo>
                  <a:pt x="791" y="1636"/>
                </a:lnTo>
                <a:lnTo>
                  <a:pt x="791" y="1634"/>
                </a:lnTo>
                <a:lnTo>
                  <a:pt x="793" y="1634"/>
                </a:lnTo>
                <a:lnTo>
                  <a:pt x="795" y="1636"/>
                </a:lnTo>
                <a:lnTo>
                  <a:pt x="799" y="1636"/>
                </a:lnTo>
                <a:lnTo>
                  <a:pt x="799" y="1630"/>
                </a:lnTo>
                <a:lnTo>
                  <a:pt x="801" y="1630"/>
                </a:lnTo>
                <a:lnTo>
                  <a:pt x="803" y="1630"/>
                </a:lnTo>
                <a:lnTo>
                  <a:pt x="805" y="1630"/>
                </a:lnTo>
                <a:lnTo>
                  <a:pt x="805" y="1632"/>
                </a:lnTo>
                <a:lnTo>
                  <a:pt x="806" y="1632"/>
                </a:lnTo>
                <a:lnTo>
                  <a:pt x="808" y="1632"/>
                </a:lnTo>
                <a:lnTo>
                  <a:pt x="808" y="1636"/>
                </a:lnTo>
                <a:lnTo>
                  <a:pt x="810" y="1636"/>
                </a:lnTo>
                <a:lnTo>
                  <a:pt x="812" y="1636"/>
                </a:lnTo>
                <a:lnTo>
                  <a:pt x="814" y="1636"/>
                </a:lnTo>
                <a:lnTo>
                  <a:pt x="818" y="1636"/>
                </a:lnTo>
                <a:lnTo>
                  <a:pt x="818" y="1638"/>
                </a:lnTo>
                <a:lnTo>
                  <a:pt x="820" y="1638"/>
                </a:lnTo>
                <a:lnTo>
                  <a:pt x="824" y="1638"/>
                </a:lnTo>
                <a:lnTo>
                  <a:pt x="826" y="1638"/>
                </a:lnTo>
                <a:lnTo>
                  <a:pt x="828" y="1638"/>
                </a:lnTo>
                <a:lnTo>
                  <a:pt x="830" y="1638"/>
                </a:lnTo>
                <a:lnTo>
                  <a:pt x="830" y="1636"/>
                </a:lnTo>
                <a:lnTo>
                  <a:pt x="830" y="1634"/>
                </a:lnTo>
                <a:lnTo>
                  <a:pt x="830" y="1632"/>
                </a:lnTo>
                <a:lnTo>
                  <a:pt x="831" y="1632"/>
                </a:lnTo>
                <a:lnTo>
                  <a:pt x="831" y="1630"/>
                </a:lnTo>
                <a:lnTo>
                  <a:pt x="833" y="1630"/>
                </a:lnTo>
                <a:lnTo>
                  <a:pt x="833" y="1628"/>
                </a:lnTo>
                <a:lnTo>
                  <a:pt x="835" y="1628"/>
                </a:lnTo>
                <a:lnTo>
                  <a:pt x="835" y="1626"/>
                </a:lnTo>
                <a:lnTo>
                  <a:pt x="837" y="1626"/>
                </a:lnTo>
                <a:lnTo>
                  <a:pt x="837" y="1624"/>
                </a:lnTo>
                <a:lnTo>
                  <a:pt x="837" y="1622"/>
                </a:lnTo>
                <a:lnTo>
                  <a:pt x="837" y="1620"/>
                </a:lnTo>
                <a:lnTo>
                  <a:pt x="837" y="1618"/>
                </a:lnTo>
                <a:lnTo>
                  <a:pt x="837" y="1617"/>
                </a:lnTo>
                <a:lnTo>
                  <a:pt x="837" y="1615"/>
                </a:lnTo>
                <a:lnTo>
                  <a:pt x="837" y="1613"/>
                </a:lnTo>
                <a:lnTo>
                  <a:pt x="837" y="1609"/>
                </a:lnTo>
                <a:lnTo>
                  <a:pt x="837" y="1607"/>
                </a:lnTo>
                <a:lnTo>
                  <a:pt x="837" y="1605"/>
                </a:lnTo>
                <a:lnTo>
                  <a:pt x="837" y="1603"/>
                </a:lnTo>
                <a:lnTo>
                  <a:pt x="837" y="1601"/>
                </a:lnTo>
                <a:lnTo>
                  <a:pt x="837" y="1599"/>
                </a:lnTo>
                <a:lnTo>
                  <a:pt x="837" y="1597"/>
                </a:lnTo>
                <a:lnTo>
                  <a:pt x="837" y="1595"/>
                </a:lnTo>
                <a:lnTo>
                  <a:pt x="837" y="1593"/>
                </a:lnTo>
                <a:lnTo>
                  <a:pt x="837" y="1592"/>
                </a:lnTo>
                <a:lnTo>
                  <a:pt x="837" y="1590"/>
                </a:lnTo>
                <a:lnTo>
                  <a:pt x="837" y="1588"/>
                </a:lnTo>
                <a:lnTo>
                  <a:pt x="837" y="1586"/>
                </a:lnTo>
                <a:lnTo>
                  <a:pt x="837" y="1584"/>
                </a:lnTo>
                <a:lnTo>
                  <a:pt x="837" y="1582"/>
                </a:lnTo>
                <a:lnTo>
                  <a:pt x="837" y="1580"/>
                </a:lnTo>
                <a:lnTo>
                  <a:pt x="837" y="1578"/>
                </a:lnTo>
                <a:lnTo>
                  <a:pt x="837" y="1576"/>
                </a:lnTo>
                <a:lnTo>
                  <a:pt x="837" y="1574"/>
                </a:lnTo>
                <a:lnTo>
                  <a:pt x="837" y="1572"/>
                </a:lnTo>
                <a:lnTo>
                  <a:pt x="837" y="1570"/>
                </a:lnTo>
                <a:lnTo>
                  <a:pt x="837" y="1569"/>
                </a:lnTo>
                <a:lnTo>
                  <a:pt x="837" y="1567"/>
                </a:lnTo>
                <a:lnTo>
                  <a:pt x="837" y="1565"/>
                </a:lnTo>
                <a:lnTo>
                  <a:pt x="837" y="1563"/>
                </a:lnTo>
                <a:lnTo>
                  <a:pt x="839" y="1563"/>
                </a:lnTo>
                <a:lnTo>
                  <a:pt x="841" y="1563"/>
                </a:lnTo>
                <a:lnTo>
                  <a:pt x="843" y="1563"/>
                </a:lnTo>
                <a:lnTo>
                  <a:pt x="845" y="1563"/>
                </a:lnTo>
                <a:lnTo>
                  <a:pt x="847" y="1563"/>
                </a:lnTo>
                <a:lnTo>
                  <a:pt x="849" y="1563"/>
                </a:lnTo>
                <a:lnTo>
                  <a:pt x="851" y="1563"/>
                </a:lnTo>
                <a:lnTo>
                  <a:pt x="853" y="1563"/>
                </a:lnTo>
                <a:lnTo>
                  <a:pt x="855" y="1563"/>
                </a:lnTo>
                <a:lnTo>
                  <a:pt x="856" y="1563"/>
                </a:lnTo>
                <a:lnTo>
                  <a:pt x="858" y="1563"/>
                </a:lnTo>
                <a:lnTo>
                  <a:pt x="860" y="1563"/>
                </a:lnTo>
                <a:lnTo>
                  <a:pt x="862" y="1563"/>
                </a:lnTo>
                <a:lnTo>
                  <a:pt x="864" y="1563"/>
                </a:lnTo>
                <a:lnTo>
                  <a:pt x="866" y="1563"/>
                </a:lnTo>
                <a:lnTo>
                  <a:pt x="868" y="1563"/>
                </a:lnTo>
                <a:lnTo>
                  <a:pt x="868" y="1561"/>
                </a:lnTo>
                <a:lnTo>
                  <a:pt x="868" y="1559"/>
                </a:lnTo>
                <a:lnTo>
                  <a:pt x="868" y="1557"/>
                </a:lnTo>
                <a:lnTo>
                  <a:pt x="868" y="1555"/>
                </a:lnTo>
                <a:lnTo>
                  <a:pt x="868" y="1551"/>
                </a:lnTo>
                <a:lnTo>
                  <a:pt x="868" y="1549"/>
                </a:lnTo>
                <a:lnTo>
                  <a:pt x="868" y="1545"/>
                </a:lnTo>
                <a:lnTo>
                  <a:pt x="868" y="1544"/>
                </a:lnTo>
                <a:lnTo>
                  <a:pt x="868" y="1542"/>
                </a:lnTo>
                <a:lnTo>
                  <a:pt x="868" y="1540"/>
                </a:lnTo>
                <a:lnTo>
                  <a:pt x="868" y="1538"/>
                </a:lnTo>
                <a:lnTo>
                  <a:pt x="868" y="1534"/>
                </a:lnTo>
                <a:lnTo>
                  <a:pt x="868" y="1532"/>
                </a:lnTo>
                <a:lnTo>
                  <a:pt x="868" y="1530"/>
                </a:lnTo>
                <a:lnTo>
                  <a:pt x="868" y="1528"/>
                </a:lnTo>
                <a:lnTo>
                  <a:pt x="868" y="1526"/>
                </a:lnTo>
                <a:lnTo>
                  <a:pt x="868" y="1524"/>
                </a:lnTo>
                <a:lnTo>
                  <a:pt x="866" y="1524"/>
                </a:lnTo>
                <a:lnTo>
                  <a:pt x="864" y="1524"/>
                </a:lnTo>
                <a:lnTo>
                  <a:pt x="862" y="1524"/>
                </a:lnTo>
                <a:lnTo>
                  <a:pt x="860" y="1524"/>
                </a:lnTo>
                <a:lnTo>
                  <a:pt x="858" y="1524"/>
                </a:lnTo>
                <a:lnTo>
                  <a:pt x="856" y="1524"/>
                </a:lnTo>
                <a:lnTo>
                  <a:pt x="855" y="1524"/>
                </a:lnTo>
                <a:lnTo>
                  <a:pt x="853" y="1524"/>
                </a:lnTo>
                <a:lnTo>
                  <a:pt x="851" y="1524"/>
                </a:lnTo>
                <a:lnTo>
                  <a:pt x="849" y="1524"/>
                </a:lnTo>
                <a:lnTo>
                  <a:pt x="847" y="1524"/>
                </a:lnTo>
                <a:lnTo>
                  <a:pt x="845" y="1524"/>
                </a:lnTo>
                <a:lnTo>
                  <a:pt x="843" y="1524"/>
                </a:lnTo>
                <a:lnTo>
                  <a:pt x="839" y="1524"/>
                </a:lnTo>
                <a:lnTo>
                  <a:pt x="837" y="1524"/>
                </a:lnTo>
                <a:lnTo>
                  <a:pt x="835" y="1524"/>
                </a:lnTo>
                <a:lnTo>
                  <a:pt x="833" y="1524"/>
                </a:lnTo>
                <a:lnTo>
                  <a:pt x="831" y="1524"/>
                </a:lnTo>
                <a:lnTo>
                  <a:pt x="830" y="1524"/>
                </a:lnTo>
                <a:lnTo>
                  <a:pt x="828" y="1524"/>
                </a:lnTo>
                <a:lnTo>
                  <a:pt x="826" y="1524"/>
                </a:lnTo>
                <a:lnTo>
                  <a:pt x="824" y="1524"/>
                </a:lnTo>
                <a:lnTo>
                  <a:pt x="822" y="1524"/>
                </a:lnTo>
                <a:lnTo>
                  <a:pt x="820" y="1524"/>
                </a:lnTo>
                <a:lnTo>
                  <a:pt x="818" y="1524"/>
                </a:lnTo>
                <a:lnTo>
                  <a:pt x="816" y="1524"/>
                </a:lnTo>
                <a:lnTo>
                  <a:pt x="816" y="1522"/>
                </a:lnTo>
                <a:lnTo>
                  <a:pt x="814" y="1522"/>
                </a:lnTo>
                <a:lnTo>
                  <a:pt x="812" y="1524"/>
                </a:lnTo>
                <a:lnTo>
                  <a:pt x="810" y="1524"/>
                </a:lnTo>
                <a:lnTo>
                  <a:pt x="810" y="1522"/>
                </a:lnTo>
                <a:lnTo>
                  <a:pt x="808" y="1522"/>
                </a:lnTo>
                <a:lnTo>
                  <a:pt x="806" y="1522"/>
                </a:lnTo>
                <a:lnTo>
                  <a:pt x="805" y="1522"/>
                </a:lnTo>
                <a:lnTo>
                  <a:pt x="803" y="1522"/>
                </a:lnTo>
                <a:lnTo>
                  <a:pt x="801" y="1522"/>
                </a:lnTo>
                <a:lnTo>
                  <a:pt x="789" y="1522"/>
                </a:lnTo>
                <a:lnTo>
                  <a:pt x="787" y="1522"/>
                </a:lnTo>
                <a:lnTo>
                  <a:pt x="782" y="1522"/>
                </a:lnTo>
                <a:lnTo>
                  <a:pt x="778" y="1522"/>
                </a:lnTo>
                <a:lnTo>
                  <a:pt x="776" y="1522"/>
                </a:lnTo>
                <a:lnTo>
                  <a:pt x="776" y="1521"/>
                </a:lnTo>
                <a:lnTo>
                  <a:pt x="776" y="1519"/>
                </a:lnTo>
                <a:lnTo>
                  <a:pt x="774" y="1519"/>
                </a:lnTo>
                <a:lnTo>
                  <a:pt x="772" y="1519"/>
                </a:lnTo>
                <a:lnTo>
                  <a:pt x="772" y="1517"/>
                </a:lnTo>
                <a:lnTo>
                  <a:pt x="772" y="1515"/>
                </a:lnTo>
                <a:lnTo>
                  <a:pt x="772" y="1513"/>
                </a:lnTo>
                <a:lnTo>
                  <a:pt x="772" y="1511"/>
                </a:lnTo>
                <a:lnTo>
                  <a:pt x="772" y="1505"/>
                </a:lnTo>
                <a:lnTo>
                  <a:pt x="772" y="1501"/>
                </a:lnTo>
                <a:lnTo>
                  <a:pt x="772" y="1499"/>
                </a:lnTo>
                <a:lnTo>
                  <a:pt x="772" y="1498"/>
                </a:lnTo>
                <a:lnTo>
                  <a:pt x="772" y="1496"/>
                </a:lnTo>
                <a:lnTo>
                  <a:pt x="772" y="1494"/>
                </a:lnTo>
                <a:lnTo>
                  <a:pt x="770" y="1494"/>
                </a:lnTo>
                <a:lnTo>
                  <a:pt x="764" y="1501"/>
                </a:lnTo>
                <a:lnTo>
                  <a:pt x="762" y="1503"/>
                </a:lnTo>
                <a:lnTo>
                  <a:pt x="760" y="1505"/>
                </a:lnTo>
                <a:lnTo>
                  <a:pt x="760" y="1507"/>
                </a:lnTo>
                <a:lnTo>
                  <a:pt x="757" y="1509"/>
                </a:lnTo>
                <a:lnTo>
                  <a:pt x="757" y="1511"/>
                </a:lnTo>
                <a:lnTo>
                  <a:pt x="755" y="1511"/>
                </a:lnTo>
                <a:lnTo>
                  <a:pt x="755" y="1513"/>
                </a:lnTo>
                <a:lnTo>
                  <a:pt x="753" y="1513"/>
                </a:lnTo>
                <a:lnTo>
                  <a:pt x="753" y="1515"/>
                </a:lnTo>
                <a:lnTo>
                  <a:pt x="751" y="1515"/>
                </a:lnTo>
                <a:lnTo>
                  <a:pt x="751" y="1517"/>
                </a:lnTo>
                <a:lnTo>
                  <a:pt x="749" y="1519"/>
                </a:lnTo>
                <a:lnTo>
                  <a:pt x="745" y="1521"/>
                </a:lnTo>
                <a:lnTo>
                  <a:pt x="745" y="1522"/>
                </a:lnTo>
                <a:lnTo>
                  <a:pt x="741" y="1522"/>
                </a:lnTo>
                <a:lnTo>
                  <a:pt x="739" y="1522"/>
                </a:lnTo>
                <a:lnTo>
                  <a:pt x="737" y="1522"/>
                </a:lnTo>
                <a:lnTo>
                  <a:pt x="735" y="1522"/>
                </a:lnTo>
                <a:lnTo>
                  <a:pt x="735" y="1521"/>
                </a:lnTo>
                <a:lnTo>
                  <a:pt x="734" y="1521"/>
                </a:lnTo>
                <a:lnTo>
                  <a:pt x="732" y="1521"/>
                </a:lnTo>
                <a:lnTo>
                  <a:pt x="732" y="1519"/>
                </a:lnTo>
                <a:lnTo>
                  <a:pt x="730" y="1517"/>
                </a:lnTo>
                <a:lnTo>
                  <a:pt x="728" y="1513"/>
                </a:lnTo>
                <a:lnTo>
                  <a:pt x="726" y="1511"/>
                </a:lnTo>
                <a:lnTo>
                  <a:pt x="726" y="1509"/>
                </a:lnTo>
                <a:lnTo>
                  <a:pt x="724" y="1507"/>
                </a:lnTo>
                <a:lnTo>
                  <a:pt x="724" y="1505"/>
                </a:lnTo>
                <a:lnTo>
                  <a:pt x="722" y="1503"/>
                </a:lnTo>
                <a:lnTo>
                  <a:pt x="722" y="1501"/>
                </a:lnTo>
                <a:lnTo>
                  <a:pt x="720" y="1499"/>
                </a:lnTo>
                <a:lnTo>
                  <a:pt x="720" y="1498"/>
                </a:lnTo>
                <a:lnTo>
                  <a:pt x="718" y="1494"/>
                </a:lnTo>
                <a:lnTo>
                  <a:pt x="718" y="1492"/>
                </a:lnTo>
                <a:lnTo>
                  <a:pt x="718" y="1490"/>
                </a:lnTo>
                <a:lnTo>
                  <a:pt x="716" y="1490"/>
                </a:lnTo>
                <a:lnTo>
                  <a:pt x="716" y="1488"/>
                </a:lnTo>
                <a:lnTo>
                  <a:pt x="716" y="1486"/>
                </a:lnTo>
                <a:lnTo>
                  <a:pt x="716" y="1484"/>
                </a:lnTo>
                <a:lnTo>
                  <a:pt x="716" y="1482"/>
                </a:lnTo>
                <a:lnTo>
                  <a:pt x="716" y="1480"/>
                </a:lnTo>
                <a:lnTo>
                  <a:pt x="714" y="1478"/>
                </a:lnTo>
                <a:lnTo>
                  <a:pt x="714" y="1476"/>
                </a:lnTo>
                <a:lnTo>
                  <a:pt x="714" y="1474"/>
                </a:lnTo>
                <a:lnTo>
                  <a:pt x="716" y="1474"/>
                </a:lnTo>
                <a:lnTo>
                  <a:pt x="718" y="1474"/>
                </a:lnTo>
                <a:lnTo>
                  <a:pt x="720" y="1474"/>
                </a:lnTo>
                <a:lnTo>
                  <a:pt x="722" y="1474"/>
                </a:lnTo>
                <a:lnTo>
                  <a:pt x="724" y="1476"/>
                </a:lnTo>
                <a:lnTo>
                  <a:pt x="726" y="1476"/>
                </a:lnTo>
                <a:lnTo>
                  <a:pt x="728" y="1476"/>
                </a:lnTo>
                <a:lnTo>
                  <a:pt x="730" y="1476"/>
                </a:lnTo>
                <a:lnTo>
                  <a:pt x="730" y="1473"/>
                </a:lnTo>
                <a:lnTo>
                  <a:pt x="730" y="1471"/>
                </a:lnTo>
                <a:lnTo>
                  <a:pt x="730" y="1469"/>
                </a:lnTo>
                <a:lnTo>
                  <a:pt x="730" y="1465"/>
                </a:lnTo>
                <a:lnTo>
                  <a:pt x="730" y="1463"/>
                </a:lnTo>
                <a:lnTo>
                  <a:pt x="730" y="1461"/>
                </a:lnTo>
                <a:lnTo>
                  <a:pt x="730" y="1459"/>
                </a:lnTo>
                <a:lnTo>
                  <a:pt x="730" y="1457"/>
                </a:lnTo>
                <a:lnTo>
                  <a:pt x="730" y="1455"/>
                </a:lnTo>
                <a:lnTo>
                  <a:pt x="730" y="1451"/>
                </a:lnTo>
                <a:lnTo>
                  <a:pt x="728" y="1451"/>
                </a:lnTo>
                <a:lnTo>
                  <a:pt x="726" y="1451"/>
                </a:lnTo>
                <a:lnTo>
                  <a:pt x="724" y="1451"/>
                </a:lnTo>
                <a:lnTo>
                  <a:pt x="722" y="1451"/>
                </a:lnTo>
                <a:lnTo>
                  <a:pt x="720" y="1451"/>
                </a:lnTo>
                <a:lnTo>
                  <a:pt x="718" y="1451"/>
                </a:lnTo>
                <a:lnTo>
                  <a:pt x="718" y="1450"/>
                </a:lnTo>
                <a:lnTo>
                  <a:pt x="718" y="1448"/>
                </a:lnTo>
                <a:lnTo>
                  <a:pt x="718" y="1446"/>
                </a:lnTo>
                <a:lnTo>
                  <a:pt x="718" y="1444"/>
                </a:lnTo>
                <a:lnTo>
                  <a:pt x="718" y="1442"/>
                </a:lnTo>
                <a:lnTo>
                  <a:pt x="718" y="1440"/>
                </a:lnTo>
                <a:lnTo>
                  <a:pt x="718" y="1438"/>
                </a:lnTo>
                <a:lnTo>
                  <a:pt x="718" y="1436"/>
                </a:lnTo>
                <a:lnTo>
                  <a:pt x="718" y="1434"/>
                </a:lnTo>
                <a:lnTo>
                  <a:pt x="718" y="1430"/>
                </a:lnTo>
                <a:lnTo>
                  <a:pt x="718" y="1428"/>
                </a:lnTo>
                <a:lnTo>
                  <a:pt x="716" y="1428"/>
                </a:lnTo>
                <a:lnTo>
                  <a:pt x="714" y="1428"/>
                </a:lnTo>
                <a:lnTo>
                  <a:pt x="712" y="1428"/>
                </a:lnTo>
                <a:lnTo>
                  <a:pt x="710" y="1428"/>
                </a:lnTo>
                <a:lnTo>
                  <a:pt x="710" y="1444"/>
                </a:lnTo>
                <a:lnTo>
                  <a:pt x="709" y="1444"/>
                </a:lnTo>
                <a:lnTo>
                  <a:pt x="707" y="1444"/>
                </a:lnTo>
                <a:lnTo>
                  <a:pt x="703" y="1444"/>
                </a:lnTo>
                <a:lnTo>
                  <a:pt x="699" y="1444"/>
                </a:lnTo>
                <a:lnTo>
                  <a:pt x="697" y="1444"/>
                </a:lnTo>
                <a:lnTo>
                  <a:pt x="695" y="1444"/>
                </a:lnTo>
                <a:lnTo>
                  <a:pt x="695" y="1440"/>
                </a:lnTo>
                <a:lnTo>
                  <a:pt x="695" y="1438"/>
                </a:lnTo>
                <a:lnTo>
                  <a:pt x="695" y="1436"/>
                </a:lnTo>
                <a:lnTo>
                  <a:pt x="695" y="1430"/>
                </a:lnTo>
                <a:lnTo>
                  <a:pt x="695" y="1428"/>
                </a:lnTo>
                <a:lnTo>
                  <a:pt x="693" y="1428"/>
                </a:lnTo>
                <a:lnTo>
                  <a:pt x="691" y="1428"/>
                </a:lnTo>
                <a:lnTo>
                  <a:pt x="691" y="1426"/>
                </a:lnTo>
                <a:lnTo>
                  <a:pt x="691" y="1425"/>
                </a:lnTo>
                <a:lnTo>
                  <a:pt x="691" y="1423"/>
                </a:lnTo>
                <a:lnTo>
                  <a:pt x="691" y="1421"/>
                </a:lnTo>
                <a:lnTo>
                  <a:pt x="691" y="1419"/>
                </a:lnTo>
                <a:lnTo>
                  <a:pt x="691" y="1417"/>
                </a:lnTo>
                <a:lnTo>
                  <a:pt x="691" y="1415"/>
                </a:lnTo>
                <a:lnTo>
                  <a:pt x="691" y="1413"/>
                </a:lnTo>
                <a:lnTo>
                  <a:pt x="687" y="1413"/>
                </a:lnTo>
                <a:lnTo>
                  <a:pt x="686" y="1413"/>
                </a:lnTo>
                <a:lnTo>
                  <a:pt x="684" y="1413"/>
                </a:lnTo>
                <a:lnTo>
                  <a:pt x="684" y="1411"/>
                </a:lnTo>
                <a:lnTo>
                  <a:pt x="682" y="1411"/>
                </a:lnTo>
                <a:lnTo>
                  <a:pt x="680" y="1411"/>
                </a:lnTo>
                <a:lnTo>
                  <a:pt x="680" y="1413"/>
                </a:lnTo>
                <a:lnTo>
                  <a:pt x="680" y="1415"/>
                </a:lnTo>
                <a:lnTo>
                  <a:pt x="680" y="1419"/>
                </a:lnTo>
                <a:lnTo>
                  <a:pt x="680" y="1421"/>
                </a:lnTo>
                <a:lnTo>
                  <a:pt x="680" y="1423"/>
                </a:lnTo>
                <a:lnTo>
                  <a:pt x="680" y="1426"/>
                </a:lnTo>
                <a:lnTo>
                  <a:pt x="680" y="1428"/>
                </a:lnTo>
                <a:lnTo>
                  <a:pt x="680" y="1430"/>
                </a:lnTo>
                <a:lnTo>
                  <a:pt x="680" y="1432"/>
                </a:lnTo>
                <a:lnTo>
                  <a:pt x="680" y="1434"/>
                </a:lnTo>
                <a:lnTo>
                  <a:pt x="680" y="1436"/>
                </a:lnTo>
                <a:lnTo>
                  <a:pt x="680" y="1438"/>
                </a:lnTo>
                <a:lnTo>
                  <a:pt x="680" y="1440"/>
                </a:lnTo>
                <a:lnTo>
                  <a:pt x="680" y="1442"/>
                </a:lnTo>
                <a:lnTo>
                  <a:pt x="680" y="1444"/>
                </a:lnTo>
                <a:lnTo>
                  <a:pt x="680" y="1446"/>
                </a:lnTo>
                <a:lnTo>
                  <a:pt x="680" y="1448"/>
                </a:lnTo>
                <a:lnTo>
                  <a:pt x="680" y="1450"/>
                </a:lnTo>
                <a:lnTo>
                  <a:pt x="680" y="1451"/>
                </a:lnTo>
                <a:lnTo>
                  <a:pt x="680" y="1453"/>
                </a:lnTo>
                <a:lnTo>
                  <a:pt x="680" y="1455"/>
                </a:lnTo>
                <a:lnTo>
                  <a:pt x="680" y="1457"/>
                </a:lnTo>
                <a:lnTo>
                  <a:pt x="680" y="1459"/>
                </a:lnTo>
                <a:lnTo>
                  <a:pt x="680" y="1463"/>
                </a:lnTo>
                <a:lnTo>
                  <a:pt x="680" y="1465"/>
                </a:lnTo>
                <a:lnTo>
                  <a:pt x="680" y="1467"/>
                </a:lnTo>
                <a:lnTo>
                  <a:pt x="680" y="1469"/>
                </a:lnTo>
                <a:lnTo>
                  <a:pt x="680" y="1471"/>
                </a:lnTo>
                <a:lnTo>
                  <a:pt x="680" y="1473"/>
                </a:lnTo>
                <a:lnTo>
                  <a:pt x="680" y="1474"/>
                </a:lnTo>
                <a:lnTo>
                  <a:pt x="680" y="1476"/>
                </a:lnTo>
                <a:lnTo>
                  <a:pt x="680" y="1478"/>
                </a:lnTo>
                <a:lnTo>
                  <a:pt x="680" y="1480"/>
                </a:lnTo>
                <a:lnTo>
                  <a:pt x="680" y="1482"/>
                </a:lnTo>
                <a:lnTo>
                  <a:pt x="680" y="1484"/>
                </a:lnTo>
                <a:lnTo>
                  <a:pt x="680" y="1486"/>
                </a:lnTo>
                <a:lnTo>
                  <a:pt x="680" y="1488"/>
                </a:lnTo>
                <a:lnTo>
                  <a:pt x="680" y="1490"/>
                </a:lnTo>
                <a:lnTo>
                  <a:pt x="682" y="1490"/>
                </a:lnTo>
                <a:lnTo>
                  <a:pt x="684" y="1490"/>
                </a:lnTo>
                <a:lnTo>
                  <a:pt x="684" y="1492"/>
                </a:lnTo>
                <a:lnTo>
                  <a:pt x="684" y="1494"/>
                </a:lnTo>
                <a:lnTo>
                  <a:pt x="684" y="1496"/>
                </a:lnTo>
                <a:lnTo>
                  <a:pt x="684" y="1498"/>
                </a:lnTo>
                <a:lnTo>
                  <a:pt x="684" y="1499"/>
                </a:lnTo>
                <a:lnTo>
                  <a:pt x="684" y="1501"/>
                </a:lnTo>
                <a:lnTo>
                  <a:pt x="684" y="1503"/>
                </a:lnTo>
                <a:lnTo>
                  <a:pt x="684" y="1505"/>
                </a:lnTo>
                <a:lnTo>
                  <a:pt x="684" y="1507"/>
                </a:lnTo>
                <a:lnTo>
                  <a:pt x="684" y="1509"/>
                </a:lnTo>
                <a:lnTo>
                  <a:pt x="684" y="1511"/>
                </a:lnTo>
                <a:lnTo>
                  <a:pt x="684" y="1513"/>
                </a:lnTo>
                <a:lnTo>
                  <a:pt x="684" y="1517"/>
                </a:lnTo>
                <a:lnTo>
                  <a:pt x="680" y="1517"/>
                </a:lnTo>
                <a:lnTo>
                  <a:pt x="678" y="1517"/>
                </a:lnTo>
                <a:lnTo>
                  <a:pt x="676" y="1517"/>
                </a:lnTo>
                <a:lnTo>
                  <a:pt x="674" y="1517"/>
                </a:lnTo>
                <a:lnTo>
                  <a:pt x="672" y="1517"/>
                </a:lnTo>
                <a:lnTo>
                  <a:pt x="670" y="1517"/>
                </a:lnTo>
                <a:lnTo>
                  <a:pt x="668" y="1517"/>
                </a:lnTo>
                <a:lnTo>
                  <a:pt x="666" y="1517"/>
                </a:lnTo>
                <a:lnTo>
                  <a:pt x="664" y="1517"/>
                </a:lnTo>
                <a:lnTo>
                  <a:pt x="662" y="1517"/>
                </a:lnTo>
                <a:lnTo>
                  <a:pt x="662" y="1515"/>
                </a:lnTo>
                <a:lnTo>
                  <a:pt x="662" y="1513"/>
                </a:lnTo>
                <a:lnTo>
                  <a:pt x="664" y="1511"/>
                </a:lnTo>
                <a:lnTo>
                  <a:pt x="664" y="1509"/>
                </a:lnTo>
                <a:lnTo>
                  <a:pt x="662" y="1509"/>
                </a:lnTo>
                <a:lnTo>
                  <a:pt x="661" y="1509"/>
                </a:lnTo>
                <a:lnTo>
                  <a:pt x="659" y="1509"/>
                </a:lnTo>
                <a:lnTo>
                  <a:pt x="657" y="1509"/>
                </a:lnTo>
                <a:lnTo>
                  <a:pt x="655" y="1509"/>
                </a:lnTo>
                <a:lnTo>
                  <a:pt x="653" y="1509"/>
                </a:lnTo>
                <a:lnTo>
                  <a:pt x="651" y="1509"/>
                </a:lnTo>
                <a:lnTo>
                  <a:pt x="649" y="1509"/>
                </a:lnTo>
                <a:lnTo>
                  <a:pt x="647" y="1509"/>
                </a:lnTo>
                <a:lnTo>
                  <a:pt x="647" y="1511"/>
                </a:lnTo>
                <a:lnTo>
                  <a:pt x="645" y="1511"/>
                </a:lnTo>
                <a:lnTo>
                  <a:pt x="643" y="1511"/>
                </a:lnTo>
                <a:lnTo>
                  <a:pt x="641" y="1511"/>
                </a:lnTo>
                <a:lnTo>
                  <a:pt x="639" y="1511"/>
                </a:lnTo>
                <a:lnTo>
                  <a:pt x="638" y="1511"/>
                </a:lnTo>
                <a:lnTo>
                  <a:pt x="636" y="1511"/>
                </a:lnTo>
                <a:lnTo>
                  <a:pt x="634" y="1511"/>
                </a:lnTo>
                <a:lnTo>
                  <a:pt x="632" y="1509"/>
                </a:lnTo>
                <a:lnTo>
                  <a:pt x="632" y="1511"/>
                </a:lnTo>
                <a:lnTo>
                  <a:pt x="630" y="1509"/>
                </a:lnTo>
                <a:lnTo>
                  <a:pt x="628" y="1509"/>
                </a:lnTo>
                <a:lnTo>
                  <a:pt x="626" y="1509"/>
                </a:lnTo>
                <a:lnTo>
                  <a:pt x="624" y="1509"/>
                </a:lnTo>
                <a:lnTo>
                  <a:pt x="622" y="1509"/>
                </a:lnTo>
                <a:lnTo>
                  <a:pt x="620" y="1509"/>
                </a:lnTo>
                <a:lnTo>
                  <a:pt x="618" y="1509"/>
                </a:lnTo>
                <a:lnTo>
                  <a:pt x="616" y="1509"/>
                </a:lnTo>
                <a:lnTo>
                  <a:pt x="614" y="1509"/>
                </a:lnTo>
                <a:lnTo>
                  <a:pt x="614" y="1511"/>
                </a:lnTo>
                <a:lnTo>
                  <a:pt x="613" y="1511"/>
                </a:lnTo>
                <a:lnTo>
                  <a:pt x="611" y="1511"/>
                </a:lnTo>
                <a:lnTo>
                  <a:pt x="609" y="1511"/>
                </a:lnTo>
                <a:lnTo>
                  <a:pt x="607" y="1511"/>
                </a:lnTo>
                <a:lnTo>
                  <a:pt x="605" y="1511"/>
                </a:lnTo>
                <a:lnTo>
                  <a:pt x="603" y="1511"/>
                </a:lnTo>
                <a:lnTo>
                  <a:pt x="601" y="1511"/>
                </a:lnTo>
                <a:lnTo>
                  <a:pt x="599" y="1511"/>
                </a:lnTo>
                <a:lnTo>
                  <a:pt x="597" y="1511"/>
                </a:lnTo>
                <a:lnTo>
                  <a:pt x="595" y="1511"/>
                </a:lnTo>
                <a:lnTo>
                  <a:pt x="593" y="1511"/>
                </a:lnTo>
                <a:lnTo>
                  <a:pt x="591" y="1511"/>
                </a:lnTo>
                <a:lnTo>
                  <a:pt x="590" y="1511"/>
                </a:lnTo>
                <a:lnTo>
                  <a:pt x="588" y="1511"/>
                </a:lnTo>
                <a:lnTo>
                  <a:pt x="586" y="1511"/>
                </a:lnTo>
                <a:lnTo>
                  <a:pt x="584" y="1511"/>
                </a:lnTo>
                <a:lnTo>
                  <a:pt x="584" y="1507"/>
                </a:lnTo>
                <a:lnTo>
                  <a:pt x="584" y="1505"/>
                </a:lnTo>
                <a:lnTo>
                  <a:pt x="584" y="1503"/>
                </a:lnTo>
                <a:lnTo>
                  <a:pt x="584" y="1501"/>
                </a:lnTo>
                <a:lnTo>
                  <a:pt x="584" y="1499"/>
                </a:lnTo>
                <a:lnTo>
                  <a:pt x="584" y="1498"/>
                </a:lnTo>
                <a:lnTo>
                  <a:pt x="584" y="1496"/>
                </a:lnTo>
                <a:lnTo>
                  <a:pt x="584" y="1494"/>
                </a:lnTo>
                <a:lnTo>
                  <a:pt x="584" y="1492"/>
                </a:lnTo>
                <a:lnTo>
                  <a:pt x="584" y="1490"/>
                </a:lnTo>
                <a:lnTo>
                  <a:pt x="582" y="1490"/>
                </a:lnTo>
                <a:lnTo>
                  <a:pt x="580" y="1490"/>
                </a:lnTo>
                <a:lnTo>
                  <a:pt x="568" y="1490"/>
                </a:lnTo>
                <a:lnTo>
                  <a:pt x="566" y="1490"/>
                </a:lnTo>
                <a:lnTo>
                  <a:pt x="565" y="1490"/>
                </a:lnTo>
                <a:lnTo>
                  <a:pt x="563" y="1490"/>
                </a:lnTo>
                <a:lnTo>
                  <a:pt x="561" y="1490"/>
                </a:lnTo>
                <a:lnTo>
                  <a:pt x="559" y="1490"/>
                </a:lnTo>
                <a:lnTo>
                  <a:pt x="559" y="1492"/>
                </a:lnTo>
                <a:lnTo>
                  <a:pt x="557" y="1492"/>
                </a:lnTo>
                <a:lnTo>
                  <a:pt x="557" y="1494"/>
                </a:lnTo>
                <a:lnTo>
                  <a:pt x="557" y="1496"/>
                </a:lnTo>
                <a:lnTo>
                  <a:pt x="559" y="1498"/>
                </a:lnTo>
                <a:lnTo>
                  <a:pt x="559" y="1499"/>
                </a:lnTo>
                <a:lnTo>
                  <a:pt x="559" y="1501"/>
                </a:lnTo>
                <a:lnTo>
                  <a:pt x="561" y="1501"/>
                </a:lnTo>
                <a:lnTo>
                  <a:pt x="561" y="1503"/>
                </a:lnTo>
                <a:lnTo>
                  <a:pt x="561" y="1505"/>
                </a:lnTo>
                <a:lnTo>
                  <a:pt x="563" y="1505"/>
                </a:lnTo>
                <a:lnTo>
                  <a:pt x="565" y="1505"/>
                </a:lnTo>
                <a:lnTo>
                  <a:pt x="566" y="1505"/>
                </a:lnTo>
                <a:lnTo>
                  <a:pt x="566" y="1507"/>
                </a:lnTo>
                <a:lnTo>
                  <a:pt x="568" y="1507"/>
                </a:lnTo>
                <a:lnTo>
                  <a:pt x="568" y="1509"/>
                </a:lnTo>
                <a:lnTo>
                  <a:pt x="565" y="1509"/>
                </a:lnTo>
                <a:lnTo>
                  <a:pt x="563" y="1509"/>
                </a:lnTo>
                <a:lnTo>
                  <a:pt x="557" y="1509"/>
                </a:lnTo>
                <a:lnTo>
                  <a:pt x="555" y="1509"/>
                </a:lnTo>
                <a:lnTo>
                  <a:pt x="553" y="1509"/>
                </a:lnTo>
                <a:lnTo>
                  <a:pt x="551" y="1509"/>
                </a:lnTo>
                <a:lnTo>
                  <a:pt x="549" y="1509"/>
                </a:lnTo>
                <a:lnTo>
                  <a:pt x="547" y="1509"/>
                </a:lnTo>
                <a:lnTo>
                  <a:pt x="545" y="1509"/>
                </a:lnTo>
                <a:lnTo>
                  <a:pt x="543" y="1509"/>
                </a:lnTo>
                <a:lnTo>
                  <a:pt x="541" y="1509"/>
                </a:lnTo>
                <a:lnTo>
                  <a:pt x="540" y="1509"/>
                </a:lnTo>
                <a:lnTo>
                  <a:pt x="538" y="1509"/>
                </a:lnTo>
                <a:lnTo>
                  <a:pt x="536" y="1509"/>
                </a:lnTo>
                <a:lnTo>
                  <a:pt x="534" y="1509"/>
                </a:lnTo>
                <a:lnTo>
                  <a:pt x="534" y="1511"/>
                </a:lnTo>
                <a:lnTo>
                  <a:pt x="532" y="1511"/>
                </a:lnTo>
                <a:lnTo>
                  <a:pt x="524" y="1511"/>
                </a:lnTo>
                <a:lnTo>
                  <a:pt x="522" y="1511"/>
                </a:lnTo>
                <a:lnTo>
                  <a:pt x="520" y="1511"/>
                </a:lnTo>
                <a:lnTo>
                  <a:pt x="518" y="1511"/>
                </a:lnTo>
                <a:lnTo>
                  <a:pt x="517" y="1511"/>
                </a:lnTo>
                <a:lnTo>
                  <a:pt x="515" y="1511"/>
                </a:lnTo>
                <a:lnTo>
                  <a:pt x="513" y="1511"/>
                </a:lnTo>
                <a:lnTo>
                  <a:pt x="511" y="1511"/>
                </a:lnTo>
                <a:lnTo>
                  <a:pt x="509" y="1511"/>
                </a:lnTo>
                <a:lnTo>
                  <a:pt x="507" y="1511"/>
                </a:lnTo>
                <a:lnTo>
                  <a:pt x="505" y="1511"/>
                </a:lnTo>
                <a:lnTo>
                  <a:pt x="503" y="1511"/>
                </a:lnTo>
                <a:lnTo>
                  <a:pt x="501" y="1511"/>
                </a:lnTo>
                <a:lnTo>
                  <a:pt x="501" y="1513"/>
                </a:lnTo>
                <a:lnTo>
                  <a:pt x="501" y="1515"/>
                </a:lnTo>
                <a:lnTo>
                  <a:pt x="501" y="1517"/>
                </a:lnTo>
                <a:lnTo>
                  <a:pt x="501" y="1521"/>
                </a:lnTo>
                <a:lnTo>
                  <a:pt x="503" y="1522"/>
                </a:lnTo>
                <a:lnTo>
                  <a:pt x="503" y="1524"/>
                </a:lnTo>
                <a:lnTo>
                  <a:pt x="503" y="1526"/>
                </a:lnTo>
                <a:lnTo>
                  <a:pt x="503" y="1528"/>
                </a:lnTo>
                <a:lnTo>
                  <a:pt x="503" y="1530"/>
                </a:lnTo>
                <a:lnTo>
                  <a:pt x="503" y="1532"/>
                </a:lnTo>
                <a:lnTo>
                  <a:pt x="503" y="1534"/>
                </a:lnTo>
                <a:lnTo>
                  <a:pt x="503" y="1536"/>
                </a:lnTo>
                <a:lnTo>
                  <a:pt x="503" y="1538"/>
                </a:lnTo>
                <a:lnTo>
                  <a:pt x="503" y="1542"/>
                </a:lnTo>
                <a:lnTo>
                  <a:pt x="503" y="1544"/>
                </a:lnTo>
                <a:lnTo>
                  <a:pt x="503" y="1545"/>
                </a:lnTo>
                <a:lnTo>
                  <a:pt x="503" y="1547"/>
                </a:lnTo>
                <a:lnTo>
                  <a:pt x="503" y="1549"/>
                </a:lnTo>
                <a:lnTo>
                  <a:pt x="501" y="1549"/>
                </a:lnTo>
                <a:lnTo>
                  <a:pt x="495" y="1549"/>
                </a:lnTo>
                <a:lnTo>
                  <a:pt x="493" y="1549"/>
                </a:lnTo>
                <a:lnTo>
                  <a:pt x="492" y="1549"/>
                </a:lnTo>
                <a:lnTo>
                  <a:pt x="490" y="1549"/>
                </a:lnTo>
                <a:lnTo>
                  <a:pt x="488" y="1549"/>
                </a:lnTo>
                <a:lnTo>
                  <a:pt x="486" y="1549"/>
                </a:lnTo>
                <a:lnTo>
                  <a:pt x="484" y="1549"/>
                </a:lnTo>
                <a:lnTo>
                  <a:pt x="482" y="1549"/>
                </a:lnTo>
                <a:lnTo>
                  <a:pt x="480" y="1549"/>
                </a:lnTo>
                <a:lnTo>
                  <a:pt x="478" y="1549"/>
                </a:lnTo>
                <a:lnTo>
                  <a:pt x="476" y="1549"/>
                </a:lnTo>
                <a:lnTo>
                  <a:pt x="474" y="1549"/>
                </a:lnTo>
                <a:lnTo>
                  <a:pt x="472" y="1549"/>
                </a:lnTo>
                <a:lnTo>
                  <a:pt x="470" y="1549"/>
                </a:lnTo>
                <a:lnTo>
                  <a:pt x="469" y="1549"/>
                </a:lnTo>
                <a:lnTo>
                  <a:pt x="467" y="1549"/>
                </a:lnTo>
                <a:lnTo>
                  <a:pt x="465" y="1549"/>
                </a:lnTo>
                <a:lnTo>
                  <a:pt x="463" y="1549"/>
                </a:lnTo>
                <a:lnTo>
                  <a:pt x="461" y="1549"/>
                </a:lnTo>
                <a:lnTo>
                  <a:pt x="461" y="1551"/>
                </a:lnTo>
                <a:lnTo>
                  <a:pt x="461" y="1553"/>
                </a:lnTo>
                <a:lnTo>
                  <a:pt x="461" y="1555"/>
                </a:lnTo>
                <a:lnTo>
                  <a:pt x="461" y="1557"/>
                </a:lnTo>
                <a:lnTo>
                  <a:pt x="459" y="1557"/>
                </a:lnTo>
                <a:lnTo>
                  <a:pt x="457" y="1555"/>
                </a:lnTo>
                <a:lnTo>
                  <a:pt x="457" y="1553"/>
                </a:lnTo>
                <a:lnTo>
                  <a:pt x="455" y="1553"/>
                </a:lnTo>
                <a:lnTo>
                  <a:pt x="455" y="1551"/>
                </a:lnTo>
                <a:lnTo>
                  <a:pt x="453" y="1551"/>
                </a:lnTo>
                <a:lnTo>
                  <a:pt x="453" y="1549"/>
                </a:lnTo>
                <a:lnTo>
                  <a:pt x="451" y="1549"/>
                </a:lnTo>
                <a:lnTo>
                  <a:pt x="451" y="1547"/>
                </a:lnTo>
                <a:lnTo>
                  <a:pt x="449" y="1547"/>
                </a:lnTo>
                <a:lnTo>
                  <a:pt x="449" y="1545"/>
                </a:lnTo>
                <a:lnTo>
                  <a:pt x="447" y="1545"/>
                </a:lnTo>
                <a:lnTo>
                  <a:pt x="447" y="1544"/>
                </a:lnTo>
                <a:lnTo>
                  <a:pt x="445" y="1544"/>
                </a:lnTo>
                <a:lnTo>
                  <a:pt x="445" y="1542"/>
                </a:lnTo>
                <a:lnTo>
                  <a:pt x="444" y="1542"/>
                </a:lnTo>
                <a:lnTo>
                  <a:pt x="444" y="1540"/>
                </a:lnTo>
                <a:lnTo>
                  <a:pt x="442" y="1540"/>
                </a:lnTo>
                <a:lnTo>
                  <a:pt x="440" y="1538"/>
                </a:lnTo>
                <a:lnTo>
                  <a:pt x="440" y="1536"/>
                </a:lnTo>
                <a:lnTo>
                  <a:pt x="438" y="1536"/>
                </a:lnTo>
                <a:lnTo>
                  <a:pt x="436" y="1534"/>
                </a:lnTo>
                <a:lnTo>
                  <a:pt x="434" y="1536"/>
                </a:lnTo>
                <a:lnTo>
                  <a:pt x="434" y="1538"/>
                </a:lnTo>
                <a:lnTo>
                  <a:pt x="432" y="1538"/>
                </a:lnTo>
                <a:lnTo>
                  <a:pt x="432" y="1540"/>
                </a:lnTo>
                <a:lnTo>
                  <a:pt x="430" y="1540"/>
                </a:lnTo>
                <a:lnTo>
                  <a:pt x="430" y="1542"/>
                </a:lnTo>
                <a:lnTo>
                  <a:pt x="428" y="1542"/>
                </a:lnTo>
                <a:lnTo>
                  <a:pt x="426" y="1544"/>
                </a:lnTo>
                <a:lnTo>
                  <a:pt x="428" y="1545"/>
                </a:lnTo>
                <a:lnTo>
                  <a:pt x="428" y="1547"/>
                </a:lnTo>
                <a:lnTo>
                  <a:pt x="430" y="1547"/>
                </a:lnTo>
                <a:lnTo>
                  <a:pt x="430" y="1549"/>
                </a:lnTo>
                <a:lnTo>
                  <a:pt x="432" y="1549"/>
                </a:lnTo>
                <a:lnTo>
                  <a:pt x="432" y="1551"/>
                </a:lnTo>
                <a:lnTo>
                  <a:pt x="434" y="1551"/>
                </a:lnTo>
                <a:lnTo>
                  <a:pt x="436" y="1553"/>
                </a:lnTo>
                <a:lnTo>
                  <a:pt x="438" y="1555"/>
                </a:lnTo>
                <a:lnTo>
                  <a:pt x="438" y="1557"/>
                </a:lnTo>
                <a:lnTo>
                  <a:pt x="436" y="1559"/>
                </a:lnTo>
                <a:lnTo>
                  <a:pt x="434" y="1561"/>
                </a:lnTo>
                <a:lnTo>
                  <a:pt x="432" y="1563"/>
                </a:lnTo>
                <a:lnTo>
                  <a:pt x="430" y="1565"/>
                </a:lnTo>
                <a:lnTo>
                  <a:pt x="430" y="1567"/>
                </a:lnTo>
                <a:lnTo>
                  <a:pt x="428" y="1567"/>
                </a:lnTo>
                <a:lnTo>
                  <a:pt x="428" y="1569"/>
                </a:lnTo>
                <a:lnTo>
                  <a:pt x="426" y="1569"/>
                </a:lnTo>
                <a:lnTo>
                  <a:pt x="426" y="1570"/>
                </a:lnTo>
                <a:lnTo>
                  <a:pt x="424" y="1570"/>
                </a:lnTo>
                <a:lnTo>
                  <a:pt x="424" y="1572"/>
                </a:lnTo>
                <a:lnTo>
                  <a:pt x="422" y="1572"/>
                </a:lnTo>
                <a:lnTo>
                  <a:pt x="422" y="1574"/>
                </a:lnTo>
                <a:lnTo>
                  <a:pt x="421" y="1574"/>
                </a:lnTo>
                <a:lnTo>
                  <a:pt x="421" y="1576"/>
                </a:lnTo>
                <a:lnTo>
                  <a:pt x="419" y="1576"/>
                </a:lnTo>
                <a:lnTo>
                  <a:pt x="419" y="1578"/>
                </a:lnTo>
                <a:lnTo>
                  <a:pt x="417" y="1578"/>
                </a:lnTo>
                <a:lnTo>
                  <a:pt x="417" y="1580"/>
                </a:lnTo>
                <a:lnTo>
                  <a:pt x="415" y="1580"/>
                </a:lnTo>
                <a:lnTo>
                  <a:pt x="415" y="1582"/>
                </a:lnTo>
                <a:lnTo>
                  <a:pt x="413" y="1582"/>
                </a:lnTo>
                <a:lnTo>
                  <a:pt x="413" y="1584"/>
                </a:lnTo>
                <a:lnTo>
                  <a:pt x="411" y="1584"/>
                </a:lnTo>
                <a:lnTo>
                  <a:pt x="411" y="1586"/>
                </a:lnTo>
                <a:lnTo>
                  <a:pt x="409" y="1588"/>
                </a:lnTo>
                <a:lnTo>
                  <a:pt x="411" y="1588"/>
                </a:lnTo>
                <a:lnTo>
                  <a:pt x="413" y="1588"/>
                </a:lnTo>
                <a:lnTo>
                  <a:pt x="415" y="1590"/>
                </a:lnTo>
                <a:lnTo>
                  <a:pt x="415" y="1592"/>
                </a:lnTo>
                <a:lnTo>
                  <a:pt x="415" y="1595"/>
                </a:lnTo>
                <a:lnTo>
                  <a:pt x="415" y="1597"/>
                </a:lnTo>
                <a:lnTo>
                  <a:pt x="415" y="1599"/>
                </a:lnTo>
                <a:lnTo>
                  <a:pt x="417" y="1601"/>
                </a:lnTo>
                <a:lnTo>
                  <a:pt x="417" y="1603"/>
                </a:lnTo>
                <a:lnTo>
                  <a:pt x="417" y="1605"/>
                </a:lnTo>
                <a:lnTo>
                  <a:pt x="417" y="1607"/>
                </a:lnTo>
                <a:lnTo>
                  <a:pt x="417" y="1609"/>
                </a:lnTo>
                <a:lnTo>
                  <a:pt x="417" y="1611"/>
                </a:lnTo>
                <a:lnTo>
                  <a:pt x="417" y="1613"/>
                </a:lnTo>
                <a:lnTo>
                  <a:pt x="419" y="1613"/>
                </a:lnTo>
                <a:lnTo>
                  <a:pt x="421" y="1613"/>
                </a:lnTo>
                <a:lnTo>
                  <a:pt x="422" y="1613"/>
                </a:lnTo>
                <a:lnTo>
                  <a:pt x="424" y="1613"/>
                </a:lnTo>
                <a:lnTo>
                  <a:pt x="426" y="1613"/>
                </a:lnTo>
                <a:lnTo>
                  <a:pt x="428" y="1613"/>
                </a:lnTo>
                <a:lnTo>
                  <a:pt x="430" y="1613"/>
                </a:lnTo>
                <a:lnTo>
                  <a:pt x="432" y="1613"/>
                </a:lnTo>
                <a:lnTo>
                  <a:pt x="436" y="1613"/>
                </a:lnTo>
                <a:lnTo>
                  <a:pt x="438" y="1613"/>
                </a:lnTo>
                <a:lnTo>
                  <a:pt x="440" y="1613"/>
                </a:lnTo>
                <a:lnTo>
                  <a:pt x="444" y="1613"/>
                </a:lnTo>
                <a:lnTo>
                  <a:pt x="445" y="1613"/>
                </a:lnTo>
                <a:lnTo>
                  <a:pt x="449" y="1613"/>
                </a:lnTo>
                <a:lnTo>
                  <a:pt x="451" y="1613"/>
                </a:lnTo>
                <a:lnTo>
                  <a:pt x="453" y="1613"/>
                </a:lnTo>
                <a:lnTo>
                  <a:pt x="455" y="1613"/>
                </a:lnTo>
                <a:lnTo>
                  <a:pt x="457" y="1613"/>
                </a:lnTo>
                <a:lnTo>
                  <a:pt x="459" y="1613"/>
                </a:lnTo>
                <a:lnTo>
                  <a:pt x="461" y="1613"/>
                </a:lnTo>
                <a:lnTo>
                  <a:pt x="461" y="1611"/>
                </a:lnTo>
                <a:lnTo>
                  <a:pt x="461" y="1609"/>
                </a:lnTo>
                <a:lnTo>
                  <a:pt x="461" y="1605"/>
                </a:lnTo>
                <a:lnTo>
                  <a:pt x="465" y="1605"/>
                </a:lnTo>
                <a:lnTo>
                  <a:pt x="467" y="1605"/>
                </a:lnTo>
                <a:lnTo>
                  <a:pt x="469" y="1605"/>
                </a:lnTo>
                <a:lnTo>
                  <a:pt x="470" y="1605"/>
                </a:lnTo>
                <a:lnTo>
                  <a:pt x="474" y="1605"/>
                </a:lnTo>
                <a:lnTo>
                  <a:pt x="476" y="1605"/>
                </a:lnTo>
                <a:lnTo>
                  <a:pt x="478" y="1605"/>
                </a:lnTo>
                <a:lnTo>
                  <a:pt x="478" y="1603"/>
                </a:lnTo>
                <a:lnTo>
                  <a:pt x="478" y="1601"/>
                </a:lnTo>
                <a:lnTo>
                  <a:pt x="478" y="1599"/>
                </a:lnTo>
                <a:lnTo>
                  <a:pt x="478" y="1597"/>
                </a:lnTo>
                <a:lnTo>
                  <a:pt x="478" y="1595"/>
                </a:lnTo>
                <a:lnTo>
                  <a:pt x="478" y="1593"/>
                </a:lnTo>
                <a:lnTo>
                  <a:pt x="478" y="1592"/>
                </a:lnTo>
                <a:lnTo>
                  <a:pt x="478" y="1590"/>
                </a:lnTo>
                <a:lnTo>
                  <a:pt x="480" y="1590"/>
                </a:lnTo>
                <a:lnTo>
                  <a:pt x="482" y="1590"/>
                </a:lnTo>
                <a:lnTo>
                  <a:pt x="486" y="1590"/>
                </a:lnTo>
                <a:lnTo>
                  <a:pt x="490" y="1588"/>
                </a:lnTo>
                <a:lnTo>
                  <a:pt x="492" y="1588"/>
                </a:lnTo>
                <a:lnTo>
                  <a:pt x="493" y="1588"/>
                </a:lnTo>
                <a:lnTo>
                  <a:pt x="495" y="1588"/>
                </a:lnTo>
                <a:lnTo>
                  <a:pt x="497" y="1588"/>
                </a:lnTo>
                <a:lnTo>
                  <a:pt x="499" y="1588"/>
                </a:lnTo>
                <a:lnTo>
                  <a:pt x="501" y="1588"/>
                </a:lnTo>
                <a:lnTo>
                  <a:pt x="503" y="1588"/>
                </a:lnTo>
                <a:lnTo>
                  <a:pt x="513" y="1588"/>
                </a:lnTo>
                <a:lnTo>
                  <a:pt x="517" y="1588"/>
                </a:lnTo>
                <a:lnTo>
                  <a:pt x="518" y="1588"/>
                </a:lnTo>
                <a:lnTo>
                  <a:pt x="520" y="1588"/>
                </a:lnTo>
                <a:lnTo>
                  <a:pt x="522" y="1588"/>
                </a:lnTo>
                <a:lnTo>
                  <a:pt x="522" y="1586"/>
                </a:lnTo>
                <a:lnTo>
                  <a:pt x="524" y="1586"/>
                </a:lnTo>
                <a:lnTo>
                  <a:pt x="526" y="1586"/>
                </a:lnTo>
                <a:lnTo>
                  <a:pt x="528" y="1586"/>
                </a:lnTo>
                <a:lnTo>
                  <a:pt x="530" y="1586"/>
                </a:lnTo>
                <a:lnTo>
                  <a:pt x="532" y="1586"/>
                </a:lnTo>
                <a:lnTo>
                  <a:pt x="534" y="1586"/>
                </a:lnTo>
                <a:lnTo>
                  <a:pt x="536" y="1584"/>
                </a:lnTo>
                <a:lnTo>
                  <a:pt x="536" y="1586"/>
                </a:lnTo>
                <a:lnTo>
                  <a:pt x="536" y="1588"/>
                </a:lnTo>
                <a:lnTo>
                  <a:pt x="536" y="1590"/>
                </a:lnTo>
                <a:lnTo>
                  <a:pt x="536" y="1592"/>
                </a:lnTo>
                <a:lnTo>
                  <a:pt x="536" y="1593"/>
                </a:lnTo>
                <a:lnTo>
                  <a:pt x="536" y="1595"/>
                </a:lnTo>
                <a:lnTo>
                  <a:pt x="536" y="1597"/>
                </a:lnTo>
                <a:lnTo>
                  <a:pt x="536" y="1599"/>
                </a:lnTo>
                <a:lnTo>
                  <a:pt x="536" y="1601"/>
                </a:lnTo>
                <a:lnTo>
                  <a:pt x="536" y="1603"/>
                </a:lnTo>
                <a:lnTo>
                  <a:pt x="536" y="1605"/>
                </a:lnTo>
                <a:lnTo>
                  <a:pt x="536" y="1607"/>
                </a:lnTo>
                <a:lnTo>
                  <a:pt x="536" y="1609"/>
                </a:lnTo>
                <a:lnTo>
                  <a:pt x="534" y="1609"/>
                </a:lnTo>
                <a:lnTo>
                  <a:pt x="532" y="1609"/>
                </a:lnTo>
                <a:lnTo>
                  <a:pt x="530" y="1609"/>
                </a:lnTo>
                <a:lnTo>
                  <a:pt x="530" y="1611"/>
                </a:lnTo>
                <a:lnTo>
                  <a:pt x="530" y="1613"/>
                </a:lnTo>
                <a:lnTo>
                  <a:pt x="530" y="1615"/>
                </a:lnTo>
                <a:lnTo>
                  <a:pt x="530" y="1617"/>
                </a:lnTo>
                <a:lnTo>
                  <a:pt x="530" y="1618"/>
                </a:lnTo>
                <a:lnTo>
                  <a:pt x="530" y="1620"/>
                </a:lnTo>
                <a:lnTo>
                  <a:pt x="530" y="1622"/>
                </a:lnTo>
                <a:lnTo>
                  <a:pt x="530" y="1624"/>
                </a:lnTo>
                <a:lnTo>
                  <a:pt x="530" y="1626"/>
                </a:lnTo>
                <a:lnTo>
                  <a:pt x="530" y="1628"/>
                </a:lnTo>
                <a:lnTo>
                  <a:pt x="532" y="1628"/>
                </a:lnTo>
                <a:lnTo>
                  <a:pt x="534" y="1628"/>
                </a:lnTo>
                <a:lnTo>
                  <a:pt x="538" y="1628"/>
                </a:lnTo>
                <a:lnTo>
                  <a:pt x="540" y="1628"/>
                </a:lnTo>
                <a:lnTo>
                  <a:pt x="541" y="1628"/>
                </a:lnTo>
                <a:lnTo>
                  <a:pt x="541" y="1630"/>
                </a:lnTo>
                <a:lnTo>
                  <a:pt x="541" y="1632"/>
                </a:lnTo>
                <a:lnTo>
                  <a:pt x="541" y="1634"/>
                </a:lnTo>
                <a:lnTo>
                  <a:pt x="541" y="1636"/>
                </a:lnTo>
                <a:lnTo>
                  <a:pt x="541" y="1638"/>
                </a:lnTo>
                <a:lnTo>
                  <a:pt x="541" y="1640"/>
                </a:lnTo>
                <a:lnTo>
                  <a:pt x="541" y="1641"/>
                </a:lnTo>
                <a:lnTo>
                  <a:pt x="541" y="1643"/>
                </a:lnTo>
                <a:lnTo>
                  <a:pt x="541" y="1645"/>
                </a:lnTo>
                <a:lnTo>
                  <a:pt x="541" y="1647"/>
                </a:lnTo>
                <a:lnTo>
                  <a:pt x="541" y="1649"/>
                </a:lnTo>
                <a:lnTo>
                  <a:pt x="541" y="1651"/>
                </a:lnTo>
                <a:lnTo>
                  <a:pt x="541" y="1655"/>
                </a:lnTo>
                <a:lnTo>
                  <a:pt x="540" y="1657"/>
                </a:lnTo>
                <a:lnTo>
                  <a:pt x="538" y="1657"/>
                </a:lnTo>
                <a:lnTo>
                  <a:pt x="538" y="1659"/>
                </a:lnTo>
                <a:lnTo>
                  <a:pt x="532" y="1663"/>
                </a:lnTo>
                <a:lnTo>
                  <a:pt x="528" y="1663"/>
                </a:lnTo>
                <a:lnTo>
                  <a:pt x="526" y="1663"/>
                </a:lnTo>
                <a:lnTo>
                  <a:pt x="524" y="1663"/>
                </a:lnTo>
                <a:lnTo>
                  <a:pt x="524" y="1665"/>
                </a:lnTo>
                <a:lnTo>
                  <a:pt x="522" y="1665"/>
                </a:lnTo>
                <a:lnTo>
                  <a:pt x="520" y="1665"/>
                </a:lnTo>
                <a:lnTo>
                  <a:pt x="518" y="1666"/>
                </a:lnTo>
                <a:lnTo>
                  <a:pt x="517" y="1666"/>
                </a:lnTo>
                <a:lnTo>
                  <a:pt x="515" y="1666"/>
                </a:lnTo>
                <a:lnTo>
                  <a:pt x="513" y="1666"/>
                </a:lnTo>
                <a:lnTo>
                  <a:pt x="511" y="1666"/>
                </a:lnTo>
                <a:lnTo>
                  <a:pt x="509" y="1666"/>
                </a:lnTo>
                <a:lnTo>
                  <a:pt x="507" y="1666"/>
                </a:lnTo>
                <a:lnTo>
                  <a:pt x="505" y="1666"/>
                </a:lnTo>
                <a:lnTo>
                  <a:pt x="503" y="1666"/>
                </a:lnTo>
                <a:lnTo>
                  <a:pt x="501" y="1666"/>
                </a:lnTo>
                <a:lnTo>
                  <a:pt x="499" y="1666"/>
                </a:lnTo>
                <a:lnTo>
                  <a:pt x="497" y="1666"/>
                </a:lnTo>
                <a:lnTo>
                  <a:pt x="495" y="1665"/>
                </a:lnTo>
                <a:lnTo>
                  <a:pt x="493" y="1665"/>
                </a:lnTo>
                <a:lnTo>
                  <a:pt x="492" y="1665"/>
                </a:lnTo>
                <a:lnTo>
                  <a:pt x="490" y="1665"/>
                </a:lnTo>
                <a:lnTo>
                  <a:pt x="488" y="1665"/>
                </a:lnTo>
                <a:lnTo>
                  <a:pt x="486" y="1665"/>
                </a:lnTo>
                <a:lnTo>
                  <a:pt x="484" y="1665"/>
                </a:lnTo>
                <a:lnTo>
                  <a:pt x="482" y="1665"/>
                </a:lnTo>
                <a:lnTo>
                  <a:pt x="480" y="1665"/>
                </a:lnTo>
                <a:lnTo>
                  <a:pt x="478" y="1665"/>
                </a:lnTo>
                <a:lnTo>
                  <a:pt x="474" y="1665"/>
                </a:lnTo>
                <a:lnTo>
                  <a:pt x="467" y="1665"/>
                </a:lnTo>
                <a:lnTo>
                  <a:pt x="463" y="1665"/>
                </a:lnTo>
                <a:lnTo>
                  <a:pt x="461" y="1665"/>
                </a:lnTo>
                <a:lnTo>
                  <a:pt x="459" y="1665"/>
                </a:lnTo>
                <a:lnTo>
                  <a:pt x="459" y="1666"/>
                </a:lnTo>
                <a:lnTo>
                  <a:pt x="459" y="1665"/>
                </a:lnTo>
                <a:lnTo>
                  <a:pt x="459" y="1663"/>
                </a:lnTo>
                <a:lnTo>
                  <a:pt x="459" y="1661"/>
                </a:lnTo>
                <a:lnTo>
                  <a:pt x="459" y="1659"/>
                </a:lnTo>
                <a:lnTo>
                  <a:pt x="459" y="1657"/>
                </a:lnTo>
                <a:lnTo>
                  <a:pt x="457" y="1657"/>
                </a:lnTo>
                <a:lnTo>
                  <a:pt x="457" y="1655"/>
                </a:lnTo>
                <a:lnTo>
                  <a:pt x="457" y="1653"/>
                </a:lnTo>
                <a:lnTo>
                  <a:pt x="455" y="1653"/>
                </a:lnTo>
                <a:lnTo>
                  <a:pt x="455" y="1651"/>
                </a:lnTo>
                <a:lnTo>
                  <a:pt x="453" y="1651"/>
                </a:lnTo>
                <a:lnTo>
                  <a:pt x="451" y="1651"/>
                </a:lnTo>
                <a:lnTo>
                  <a:pt x="449" y="1651"/>
                </a:lnTo>
                <a:lnTo>
                  <a:pt x="447" y="1651"/>
                </a:lnTo>
                <a:lnTo>
                  <a:pt x="445" y="1651"/>
                </a:lnTo>
                <a:lnTo>
                  <a:pt x="444" y="1651"/>
                </a:lnTo>
                <a:lnTo>
                  <a:pt x="442" y="1651"/>
                </a:lnTo>
                <a:lnTo>
                  <a:pt x="440" y="1651"/>
                </a:lnTo>
                <a:lnTo>
                  <a:pt x="438" y="1651"/>
                </a:lnTo>
                <a:lnTo>
                  <a:pt x="438" y="1653"/>
                </a:lnTo>
                <a:lnTo>
                  <a:pt x="438" y="1655"/>
                </a:lnTo>
                <a:lnTo>
                  <a:pt x="438" y="1657"/>
                </a:lnTo>
                <a:lnTo>
                  <a:pt x="438" y="1659"/>
                </a:lnTo>
                <a:lnTo>
                  <a:pt x="438" y="1661"/>
                </a:lnTo>
                <a:lnTo>
                  <a:pt x="438" y="1663"/>
                </a:lnTo>
                <a:lnTo>
                  <a:pt x="438" y="1665"/>
                </a:lnTo>
                <a:lnTo>
                  <a:pt x="438" y="1666"/>
                </a:lnTo>
                <a:lnTo>
                  <a:pt x="438" y="1668"/>
                </a:lnTo>
                <a:lnTo>
                  <a:pt x="438" y="1670"/>
                </a:lnTo>
                <a:lnTo>
                  <a:pt x="438" y="1672"/>
                </a:lnTo>
                <a:lnTo>
                  <a:pt x="438" y="1674"/>
                </a:lnTo>
                <a:lnTo>
                  <a:pt x="436" y="1674"/>
                </a:lnTo>
                <a:lnTo>
                  <a:pt x="434" y="1674"/>
                </a:lnTo>
                <a:lnTo>
                  <a:pt x="432" y="1674"/>
                </a:lnTo>
                <a:lnTo>
                  <a:pt x="430" y="1674"/>
                </a:lnTo>
                <a:lnTo>
                  <a:pt x="428" y="1674"/>
                </a:lnTo>
                <a:lnTo>
                  <a:pt x="426" y="1674"/>
                </a:lnTo>
                <a:lnTo>
                  <a:pt x="424" y="1674"/>
                </a:lnTo>
                <a:lnTo>
                  <a:pt x="422" y="1674"/>
                </a:lnTo>
                <a:lnTo>
                  <a:pt x="421" y="1674"/>
                </a:lnTo>
                <a:lnTo>
                  <a:pt x="419" y="1674"/>
                </a:lnTo>
                <a:lnTo>
                  <a:pt x="417" y="1674"/>
                </a:lnTo>
                <a:lnTo>
                  <a:pt x="415" y="1674"/>
                </a:lnTo>
                <a:lnTo>
                  <a:pt x="415" y="1676"/>
                </a:lnTo>
                <a:lnTo>
                  <a:pt x="415" y="1678"/>
                </a:lnTo>
                <a:lnTo>
                  <a:pt x="415" y="1680"/>
                </a:lnTo>
                <a:lnTo>
                  <a:pt x="415" y="1682"/>
                </a:lnTo>
                <a:lnTo>
                  <a:pt x="415" y="1684"/>
                </a:lnTo>
                <a:lnTo>
                  <a:pt x="415" y="1686"/>
                </a:lnTo>
                <a:lnTo>
                  <a:pt x="415" y="1688"/>
                </a:lnTo>
                <a:lnTo>
                  <a:pt x="415" y="1689"/>
                </a:lnTo>
                <a:lnTo>
                  <a:pt x="415" y="1691"/>
                </a:lnTo>
                <a:lnTo>
                  <a:pt x="415" y="1693"/>
                </a:lnTo>
                <a:lnTo>
                  <a:pt x="415" y="1695"/>
                </a:lnTo>
                <a:lnTo>
                  <a:pt x="415" y="1697"/>
                </a:lnTo>
                <a:lnTo>
                  <a:pt x="415" y="1699"/>
                </a:lnTo>
                <a:lnTo>
                  <a:pt x="417" y="1701"/>
                </a:lnTo>
                <a:lnTo>
                  <a:pt x="417" y="1699"/>
                </a:lnTo>
                <a:lnTo>
                  <a:pt x="419" y="1699"/>
                </a:lnTo>
                <a:lnTo>
                  <a:pt x="421" y="1699"/>
                </a:lnTo>
                <a:lnTo>
                  <a:pt x="422" y="1701"/>
                </a:lnTo>
                <a:lnTo>
                  <a:pt x="422" y="1703"/>
                </a:lnTo>
                <a:lnTo>
                  <a:pt x="422" y="1705"/>
                </a:lnTo>
                <a:lnTo>
                  <a:pt x="422" y="1707"/>
                </a:lnTo>
                <a:lnTo>
                  <a:pt x="422" y="1709"/>
                </a:lnTo>
                <a:lnTo>
                  <a:pt x="424" y="1709"/>
                </a:lnTo>
                <a:lnTo>
                  <a:pt x="424" y="1711"/>
                </a:lnTo>
                <a:lnTo>
                  <a:pt x="424" y="1713"/>
                </a:lnTo>
                <a:lnTo>
                  <a:pt x="424" y="1714"/>
                </a:lnTo>
                <a:lnTo>
                  <a:pt x="426" y="1716"/>
                </a:lnTo>
                <a:lnTo>
                  <a:pt x="426" y="1718"/>
                </a:lnTo>
                <a:lnTo>
                  <a:pt x="422" y="1720"/>
                </a:lnTo>
                <a:lnTo>
                  <a:pt x="419" y="1720"/>
                </a:lnTo>
                <a:lnTo>
                  <a:pt x="419" y="1722"/>
                </a:lnTo>
                <a:lnTo>
                  <a:pt x="419" y="1724"/>
                </a:lnTo>
                <a:lnTo>
                  <a:pt x="419" y="1726"/>
                </a:lnTo>
                <a:lnTo>
                  <a:pt x="421" y="1728"/>
                </a:lnTo>
                <a:lnTo>
                  <a:pt x="419" y="1728"/>
                </a:lnTo>
                <a:lnTo>
                  <a:pt x="417" y="1728"/>
                </a:lnTo>
                <a:lnTo>
                  <a:pt x="415" y="1730"/>
                </a:lnTo>
                <a:lnTo>
                  <a:pt x="411" y="1730"/>
                </a:lnTo>
                <a:lnTo>
                  <a:pt x="411" y="1732"/>
                </a:lnTo>
                <a:lnTo>
                  <a:pt x="413" y="1732"/>
                </a:lnTo>
                <a:lnTo>
                  <a:pt x="413" y="1734"/>
                </a:lnTo>
                <a:lnTo>
                  <a:pt x="413" y="1736"/>
                </a:lnTo>
                <a:lnTo>
                  <a:pt x="413" y="1737"/>
                </a:lnTo>
                <a:lnTo>
                  <a:pt x="415" y="1739"/>
                </a:lnTo>
                <a:lnTo>
                  <a:pt x="415" y="1741"/>
                </a:lnTo>
                <a:lnTo>
                  <a:pt x="415" y="1743"/>
                </a:lnTo>
                <a:lnTo>
                  <a:pt x="415" y="1745"/>
                </a:lnTo>
                <a:lnTo>
                  <a:pt x="417" y="1745"/>
                </a:lnTo>
                <a:lnTo>
                  <a:pt x="417" y="1747"/>
                </a:lnTo>
                <a:lnTo>
                  <a:pt x="417" y="1749"/>
                </a:lnTo>
                <a:lnTo>
                  <a:pt x="419" y="1749"/>
                </a:lnTo>
                <a:lnTo>
                  <a:pt x="419" y="1747"/>
                </a:lnTo>
                <a:lnTo>
                  <a:pt x="421" y="1747"/>
                </a:lnTo>
                <a:lnTo>
                  <a:pt x="421" y="1749"/>
                </a:lnTo>
                <a:lnTo>
                  <a:pt x="421" y="1751"/>
                </a:lnTo>
                <a:lnTo>
                  <a:pt x="421" y="1753"/>
                </a:lnTo>
                <a:lnTo>
                  <a:pt x="422" y="1755"/>
                </a:lnTo>
                <a:lnTo>
                  <a:pt x="421" y="1757"/>
                </a:lnTo>
                <a:lnTo>
                  <a:pt x="419" y="1757"/>
                </a:lnTo>
                <a:lnTo>
                  <a:pt x="419" y="1755"/>
                </a:lnTo>
                <a:lnTo>
                  <a:pt x="417" y="1755"/>
                </a:lnTo>
                <a:lnTo>
                  <a:pt x="415" y="1757"/>
                </a:lnTo>
                <a:lnTo>
                  <a:pt x="413" y="1757"/>
                </a:lnTo>
                <a:lnTo>
                  <a:pt x="411" y="1757"/>
                </a:lnTo>
                <a:lnTo>
                  <a:pt x="409" y="1757"/>
                </a:lnTo>
                <a:lnTo>
                  <a:pt x="407" y="1759"/>
                </a:lnTo>
                <a:lnTo>
                  <a:pt x="405" y="1759"/>
                </a:lnTo>
                <a:lnTo>
                  <a:pt x="403" y="1759"/>
                </a:lnTo>
                <a:lnTo>
                  <a:pt x="399" y="1761"/>
                </a:lnTo>
                <a:lnTo>
                  <a:pt x="397" y="1761"/>
                </a:lnTo>
                <a:lnTo>
                  <a:pt x="390" y="1755"/>
                </a:lnTo>
                <a:lnTo>
                  <a:pt x="388" y="1755"/>
                </a:lnTo>
                <a:lnTo>
                  <a:pt x="378" y="1747"/>
                </a:lnTo>
                <a:lnTo>
                  <a:pt x="374" y="1745"/>
                </a:lnTo>
                <a:lnTo>
                  <a:pt x="373" y="1745"/>
                </a:lnTo>
                <a:lnTo>
                  <a:pt x="371" y="1743"/>
                </a:lnTo>
                <a:lnTo>
                  <a:pt x="369" y="1741"/>
                </a:lnTo>
                <a:lnTo>
                  <a:pt x="367" y="1741"/>
                </a:lnTo>
                <a:lnTo>
                  <a:pt x="365" y="1739"/>
                </a:lnTo>
                <a:lnTo>
                  <a:pt x="363" y="1739"/>
                </a:lnTo>
                <a:lnTo>
                  <a:pt x="361" y="1737"/>
                </a:lnTo>
                <a:lnTo>
                  <a:pt x="359" y="1737"/>
                </a:lnTo>
                <a:lnTo>
                  <a:pt x="348" y="1730"/>
                </a:lnTo>
                <a:lnTo>
                  <a:pt x="340" y="1726"/>
                </a:lnTo>
                <a:lnTo>
                  <a:pt x="340" y="1722"/>
                </a:lnTo>
                <a:lnTo>
                  <a:pt x="340" y="1720"/>
                </a:lnTo>
                <a:lnTo>
                  <a:pt x="340" y="1718"/>
                </a:lnTo>
                <a:lnTo>
                  <a:pt x="340" y="1716"/>
                </a:lnTo>
                <a:lnTo>
                  <a:pt x="340" y="1714"/>
                </a:lnTo>
                <a:lnTo>
                  <a:pt x="340" y="1713"/>
                </a:lnTo>
                <a:lnTo>
                  <a:pt x="340" y="1711"/>
                </a:lnTo>
                <a:lnTo>
                  <a:pt x="340" y="1709"/>
                </a:lnTo>
                <a:lnTo>
                  <a:pt x="338" y="1709"/>
                </a:lnTo>
                <a:lnTo>
                  <a:pt x="338" y="1707"/>
                </a:lnTo>
                <a:lnTo>
                  <a:pt x="338" y="1705"/>
                </a:lnTo>
                <a:lnTo>
                  <a:pt x="338" y="1703"/>
                </a:lnTo>
                <a:lnTo>
                  <a:pt x="338" y="1701"/>
                </a:lnTo>
                <a:lnTo>
                  <a:pt x="338" y="1699"/>
                </a:lnTo>
                <a:lnTo>
                  <a:pt x="338" y="1697"/>
                </a:lnTo>
                <a:lnTo>
                  <a:pt x="338" y="1695"/>
                </a:lnTo>
                <a:lnTo>
                  <a:pt x="338" y="1693"/>
                </a:lnTo>
                <a:lnTo>
                  <a:pt x="338" y="1691"/>
                </a:lnTo>
                <a:lnTo>
                  <a:pt x="336" y="1689"/>
                </a:lnTo>
                <a:lnTo>
                  <a:pt x="336" y="1688"/>
                </a:lnTo>
                <a:lnTo>
                  <a:pt x="336" y="1686"/>
                </a:lnTo>
                <a:lnTo>
                  <a:pt x="336" y="1684"/>
                </a:lnTo>
                <a:lnTo>
                  <a:pt x="336" y="1682"/>
                </a:lnTo>
                <a:lnTo>
                  <a:pt x="336" y="1680"/>
                </a:lnTo>
                <a:lnTo>
                  <a:pt x="336" y="1678"/>
                </a:lnTo>
                <a:lnTo>
                  <a:pt x="336" y="1676"/>
                </a:lnTo>
                <a:lnTo>
                  <a:pt x="338" y="1676"/>
                </a:lnTo>
                <a:lnTo>
                  <a:pt x="340" y="1676"/>
                </a:lnTo>
                <a:lnTo>
                  <a:pt x="342" y="1676"/>
                </a:lnTo>
                <a:lnTo>
                  <a:pt x="344" y="1676"/>
                </a:lnTo>
                <a:lnTo>
                  <a:pt x="346" y="1674"/>
                </a:lnTo>
                <a:lnTo>
                  <a:pt x="348" y="1674"/>
                </a:lnTo>
                <a:lnTo>
                  <a:pt x="349" y="1674"/>
                </a:lnTo>
                <a:lnTo>
                  <a:pt x="353" y="1674"/>
                </a:lnTo>
                <a:lnTo>
                  <a:pt x="357" y="1674"/>
                </a:lnTo>
                <a:lnTo>
                  <a:pt x="359" y="1674"/>
                </a:lnTo>
                <a:lnTo>
                  <a:pt x="361" y="1674"/>
                </a:lnTo>
                <a:lnTo>
                  <a:pt x="363" y="1674"/>
                </a:lnTo>
                <a:lnTo>
                  <a:pt x="365" y="1674"/>
                </a:lnTo>
                <a:lnTo>
                  <a:pt x="369" y="1674"/>
                </a:lnTo>
                <a:lnTo>
                  <a:pt x="371" y="1674"/>
                </a:lnTo>
                <a:lnTo>
                  <a:pt x="371" y="1672"/>
                </a:lnTo>
                <a:lnTo>
                  <a:pt x="371" y="1670"/>
                </a:lnTo>
                <a:lnTo>
                  <a:pt x="371" y="1668"/>
                </a:lnTo>
                <a:lnTo>
                  <a:pt x="371" y="1666"/>
                </a:lnTo>
                <a:lnTo>
                  <a:pt x="371" y="1665"/>
                </a:lnTo>
                <a:lnTo>
                  <a:pt x="371" y="1663"/>
                </a:lnTo>
                <a:lnTo>
                  <a:pt x="371" y="1661"/>
                </a:lnTo>
                <a:lnTo>
                  <a:pt x="371" y="1659"/>
                </a:lnTo>
                <a:lnTo>
                  <a:pt x="371" y="1657"/>
                </a:lnTo>
                <a:lnTo>
                  <a:pt x="371" y="1655"/>
                </a:lnTo>
                <a:lnTo>
                  <a:pt x="371" y="1653"/>
                </a:lnTo>
                <a:lnTo>
                  <a:pt x="371" y="1651"/>
                </a:lnTo>
                <a:lnTo>
                  <a:pt x="371" y="1649"/>
                </a:lnTo>
                <a:lnTo>
                  <a:pt x="371" y="1647"/>
                </a:lnTo>
                <a:lnTo>
                  <a:pt x="371" y="1645"/>
                </a:lnTo>
                <a:lnTo>
                  <a:pt x="371" y="1643"/>
                </a:lnTo>
                <a:lnTo>
                  <a:pt x="371" y="1641"/>
                </a:lnTo>
                <a:lnTo>
                  <a:pt x="369" y="1641"/>
                </a:lnTo>
                <a:lnTo>
                  <a:pt x="369" y="1640"/>
                </a:lnTo>
                <a:lnTo>
                  <a:pt x="369" y="1638"/>
                </a:lnTo>
                <a:lnTo>
                  <a:pt x="369" y="1636"/>
                </a:lnTo>
                <a:lnTo>
                  <a:pt x="367" y="1636"/>
                </a:lnTo>
                <a:lnTo>
                  <a:pt x="365" y="1636"/>
                </a:lnTo>
                <a:lnTo>
                  <a:pt x="363" y="1636"/>
                </a:lnTo>
                <a:lnTo>
                  <a:pt x="361" y="1636"/>
                </a:lnTo>
                <a:lnTo>
                  <a:pt x="359" y="1636"/>
                </a:lnTo>
                <a:lnTo>
                  <a:pt x="357" y="1636"/>
                </a:lnTo>
                <a:lnTo>
                  <a:pt x="355" y="1636"/>
                </a:lnTo>
                <a:lnTo>
                  <a:pt x="353" y="1636"/>
                </a:lnTo>
                <a:lnTo>
                  <a:pt x="351" y="1636"/>
                </a:lnTo>
                <a:lnTo>
                  <a:pt x="349" y="1636"/>
                </a:lnTo>
                <a:lnTo>
                  <a:pt x="348" y="1636"/>
                </a:lnTo>
                <a:lnTo>
                  <a:pt x="346" y="1636"/>
                </a:lnTo>
                <a:lnTo>
                  <a:pt x="344" y="1636"/>
                </a:lnTo>
                <a:lnTo>
                  <a:pt x="342" y="1636"/>
                </a:lnTo>
                <a:lnTo>
                  <a:pt x="340" y="1636"/>
                </a:lnTo>
                <a:lnTo>
                  <a:pt x="338" y="1636"/>
                </a:lnTo>
                <a:lnTo>
                  <a:pt x="336" y="1636"/>
                </a:lnTo>
                <a:lnTo>
                  <a:pt x="336" y="1634"/>
                </a:lnTo>
                <a:lnTo>
                  <a:pt x="336" y="1632"/>
                </a:lnTo>
                <a:lnTo>
                  <a:pt x="336" y="1630"/>
                </a:lnTo>
                <a:lnTo>
                  <a:pt x="336" y="1628"/>
                </a:lnTo>
                <a:lnTo>
                  <a:pt x="336" y="1626"/>
                </a:lnTo>
                <a:lnTo>
                  <a:pt x="336" y="1624"/>
                </a:lnTo>
                <a:lnTo>
                  <a:pt x="336" y="1620"/>
                </a:lnTo>
                <a:lnTo>
                  <a:pt x="336" y="1618"/>
                </a:lnTo>
                <a:lnTo>
                  <a:pt x="336" y="1617"/>
                </a:lnTo>
                <a:lnTo>
                  <a:pt x="336" y="1613"/>
                </a:lnTo>
                <a:lnTo>
                  <a:pt x="336" y="1611"/>
                </a:lnTo>
                <a:lnTo>
                  <a:pt x="336" y="1609"/>
                </a:lnTo>
                <a:lnTo>
                  <a:pt x="336" y="1607"/>
                </a:lnTo>
                <a:lnTo>
                  <a:pt x="336" y="1605"/>
                </a:lnTo>
                <a:lnTo>
                  <a:pt x="336" y="1603"/>
                </a:lnTo>
                <a:lnTo>
                  <a:pt x="336" y="1601"/>
                </a:lnTo>
                <a:lnTo>
                  <a:pt x="336" y="1599"/>
                </a:lnTo>
                <a:lnTo>
                  <a:pt x="336" y="1597"/>
                </a:lnTo>
                <a:lnTo>
                  <a:pt x="336" y="1595"/>
                </a:lnTo>
                <a:lnTo>
                  <a:pt x="336" y="1593"/>
                </a:lnTo>
                <a:lnTo>
                  <a:pt x="336" y="1592"/>
                </a:lnTo>
                <a:lnTo>
                  <a:pt x="336" y="1590"/>
                </a:lnTo>
                <a:lnTo>
                  <a:pt x="336" y="1588"/>
                </a:lnTo>
                <a:lnTo>
                  <a:pt x="336" y="1586"/>
                </a:lnTo>
                <a:lnTo>
                  <a:pt x="336" y="1584"/>
                </a:lnTo>
                <a:lnTo>
                  <a:pt x="336" y="1582"/>
                </a:lnTo>
                <a:lnTo>
                  <a:pt x="336" y="1580"/>
                </a:lnTo>
                <a:lnTo>
                  <a:pt x="336" y="1578"/>
                </a:lnTo>
                <a:lnTo>
                  <a:pt x="336" y="1576"/>
                </a:lnTo>
                <a:lnTo>
                  <a:pt x="332" y="1576"/>
                </a:lnTo>
                <a:lnTo>
                  <a:pt x="330" y="1576"/>
                </a:lnTo>
                <a:lnTo>
                  <a:pt x="328" y="1576"/>
                </a:lnTo>
                <a:lnTo>
                  <a:pt x="326" y="1576"/>
                </a:lnTo>
                <a:lnTo>
                  <a:pt x="324" y="1574"/>
                </a:lnTo>
                <a:lnTo>
                  <a:pt x="324" y="1572"/>
                </a:lnTo>
                <a:lnTo>
                  <a:pt x="326" y="1572"/>
                </a:lnTo>
                <a:lnTo>
                  <a:pt x="326" y="1570"/>
                </a:lnTo>
                <a:lnTo>
                  <a:pt x="328" y="1569"/>
                </a:lnTo>
                <a:lnTo>
                  <a:pt x="330" y="1567"/>
                </a:lnTo>
                <a:lnTo>
                  <a:pt x="330" y="1565"/>
                </a:lnTo>
                <a:lnTo>
                  <a:pt x="332" y="1565"/>
                </a:lnTo>
                <a:lnTo>
                  <a:pt x="330" y="1565"/>
                </a:lnTo>
                <a:lnTo>
                  <a:pt x="328" y="1565"/>
                </a:lnTo>
                <a:lnTo>
                  <a:pt x="324" y="1563"/>
                </a:lnTo>
                <a:lnTo>
                  <a:pt x="328" y="1559"/>
                </a:lnTo>
                <a:lnTo>
                  <a:pt x="330" y="1555"/>
                </a:lnTo>
                <a:lnTo>
                  <a:pt x="332" y="1555"/>
                </a:lnTo>
                <a:lnTo>
                  <a:pt x="332" y="1553"/>
                </a:lnTo>
                <a:lnTo>
                  <a:pt x="334" y="1551"/>
                </a:lnTo>
                <a:lnTo>
                  <a:pt x="330" y="1549"/>
                </a:lnTo>
                <a:lnTo>
                  <a:pt x="326" y="1547"/>
                </a:lnTo>
                <a:lnTo>
                  <a:pt x="326" y="1544"/>
                </a:lnTo>
                <a:lnTo>
                  <a:pt x="330" y="1544"/>
                </a:lnTo>
                <a:lnTo>
                  <a:pt x="332" y="1544"/>
                </a:lnTo>
                <a:lnTo>
                  <a:pt x="334" y="1544"/>
                </a:lnTo>
                <a:lnTo>
                  <a:pt x="336" y="1544"/>
                </a:lnTo>
                <a:lnTo>
                  <a:pt x="338" y="1545"/>
                </a:lnTo>
                <a:lnTo>
                  <a:pt x="340" y="1545"/>
                </a:lnTo>
                <a:lnTo>
                  <a:pt x="340" y="1544"/>
                </a:lnTo>
                <a:lnTo>
                  <a:pt x="340" y="1542"/>
                </a:lnTo>
                <a:lnTo>
                  <a:pt x="342" y="1540"/>
                </a:lnTo>
                <a:lnTo>
                  <a:pt x="342" y="1538"/>
                </a:lnTo>
                <a:lnTo>
                  <a:pt x="340" y="1536"/>
                </a:lnTo>
                <a:lnTo>
                  <a:pt x="338" y="1536"/>
                </a:lnTo>
                <a:lnTo>
                  <a:pt x="336" y="1536"/>
                </a:lnTo>
                <a:lnTo>
                  <a:pt x="334" y="1536"/>
                </a:lnTo>
                <a:lnTo>
                  <a:pt x="332" y="1536"/>
                </a:lnTo>
                <a:lnTo>
                  <a:pt x="330" y="1536"/>
                </a:lnTo>
                <a:lnTo>
                  <a:pt x="328" y="1534"/>
                </a:lnTo>
                <a:lnTo>
                  <a:pt x="326" y="1534"/>
                </a:lnTo>
                <a:lnTo>
                  <a:pt x="324" y="1534"/>
                </a:lnTo>
                <a:lnTo>
                  <a:pt x="323" y="1534"/>
                </a:lnTo>
                <a:lnTo>
                  <a:pt x="319" y="1534"/>
                </a:lnTo>
                <a:lnTo>
                  <a:pt x="317" y="1532"/>
                </a:lnTo>
                <a:lnTo>
                  <a:pt x="315" y="1532"/>
                </a:lnTo>
                <a:lnTo>
                  <a:pt x="313" y="1532"/>
                </a:lnTo>
                <a:lnTo>
                  <a:pt x="311" y="1532"/>
                </a:lnTo>
                <a:lnTo>
                  <a:pt x="309" y="1532"/>
                </a:lnTo>
                <a:lnTo>
                  <a:pt x="307" y="1532"/>
                </a:lnTo>
                <a:lnTo>
                  <a:pt x="305" y="1532"/>
                </a:lnTo>
                <a:lnTo>
                  <a:pt x="303" y="1530"/>
                </a:lnTo>
                <a:lnTo>
                  <a:pt x="300" y="1530"/>
                </a:lnTo>
                <a:lnTo>
                  <a:pt x="298" y="1530"/>
                </a:lnTo>
                <a:lnTo>
                  <a:pt x="296" y="1530"/>
                </a:lnTo>
                <a:lnTo>
                  <a:pt x="294" y="1530"/>
                </a:lnTo>
                <a:lnTo>
                  <a:pt x="292" y="1530"/>
                </a:lnTo>
                <a:lnTo>
                  <a:pt x="292" y="1528"/>
                </a:lnTo>
                <a:lnTo>
                  <a:pt x="290" y="1528"/>
                </a:lnTo>
                <a:lnTo>
                  <a:pt x="288" y="1528"/>
                </a:lnTo>
                <a:lnTo>
                  <a:pt x="286" y="1528"/>
                </a:lnTo>
                <a:lnTo>
                  <a:pt x="284" y="1528"/>
                </a:lnTo>
                <a:lnTo>
                  <a:pt x="282" y="1528"/>
                </a:lnTo>
                <a:lnTo>
                  <a:pt x="278" y="1526"/>
                </a:lnTo>
                <a:lnTo>
                  <a:pt x="276" y="1526"/>
                </a:lnTo>
                <a:lnTo>
                  <a:pt x="275" y="1526"/>
                </a:lnTo>
                <a:lnTo>
                  <a:pt x="276" y="1524"/>
                </a:lnTo>
                <a:lnTo>
                  <a:pt x="280" y="1521"/>
                </a:lnTo>
                <a:lnTo>
                  <a:pt x="280" y="1519"/>
                </a:lnTo>
                <a:lnTo>
                  <a:pt x="280" y="1517"/>
                </a:lnTo>
                <a:lnTo>
                  <a:pt x="280" y="1515"/>
                </a:lnTo>
                <a:lnTo>
                  <a:pt x="280" y="1513"/>
                </a:lnTo>
                <a:lnTo>
                  <a:pt x="282" y="1511"/>
                </a:lnTo>
                <a:lnTo>
                  <a:pt x="284" y="1511"/>
                </a:lnTo>
                <a:lnTo>
                  <a:pt x="284" y="1509"/>
                </a:lnTo>
                <a:lnTo>
                  <a:pt x="286" y="1509"/>
                </a:lnTo>
                <a:lnTo>
                  <a:pt x="286" y="1507"/>
                </a:lnTo>
                <a:lnTo>
                  <a:pt x="288" y="1505"/>
                </a:lnTo>
                <a:lnTo>
                  <a:pt x="284" y="1503"/>
                </a:lnTo>
                <a:lnTo>
                  <a:pt x="282" y="1503"/>
                </a:lnTo>
                <a:lnTo>
                  <a:pt x="280" y="1501"/>
                </a:lnTo>
                <a:lnTo>
                  <a:pt x="278" y="1501"/>
                </a:lnTo>
                <a:lnTo>
                  <a:pt x="278" y="1499"/>
                </a:lnTo>
                <a:lnTo>
                  <a:pt x="276" y="1499"/>
                </a:lnTo>
                <a:lnTo>
                  <a:pt x="275" y="1499"/>
                </a:lnTo>
                <a:lnTo>
                  <a:pt x="273" y="1499"/>
                </a:lnTo>
                <a:lnTo>
                  <a:pt x="271" y="1499"/>
                </a:lnTo>
                <a:lnTo>
                  <a:pt x="269" y="1498"/>
                </a:lnTo>
                <a:lnTo>
                  <a:pt x="267" y="1498"/>
                </a:lnTo>
                <a:lnTo>
                  <a:pt x="265" y="1498"/>
                </a:lnTo>
                <a:lnTo>
                  <a:pt x="263" y="1498"/>
                </a:lnTo>
                <a:lnTo>
                  <a:pt x="261" y="1498"/>
                </a:lnTo>
                <a:lnTo>
                  <a:pt x="259" y="1498"/>
                </a:lnTo>
                <a:lnTo>
                  <a:pt x="257" y="1498"/>
                </a:lnTo>
                <a:lnTo>
                  <a:pt x="255" y="1498"/>
                </a:lnTo>
                <a:lnTo>
                  <a:pt x="253" y="1498"/>
                </a:lnTo>
                <a:lnTo>
                  <a:pt x="252" y="1498"/>
                </a:lnTo>
                <a:lnTo>
                  <a:pt x="250" y="1498"/>
                </a:lnTo>
                <a:lnTo>
                  <a:pt x="248" y="1498"/>
                </a:lnTo>
                <a:lnTo>
                  <a:pt x="248" y="1499"/>
                </a:lnTo>
                <a:lnTo>
                  <a:pt x="248" y="1501"/>
                </a:lnTo>
                <a:lnTo>
                  <a:pt x="248" y="1503"/>
                </a:lnTo>
                <a:lnTo>
                  <a:pt x="248" y="1505"/>
                </a:lnTo>
                <a:lnTo>
                  <a:pt x="246" y="1507"/>
                </a:lnTo>
                <a:lnTo>
                  <a:pt x="246" y="1509"/>
                </a:lnTo>
                <a:lnTo>
                  <a:pt x="246" y="1511"/>
                </a:lnTo>
                <a:lnTo>
                  <a:pt x="246" y="1513"/>
                </a:lnTo>
                <a:lnTo>
                  <a:pt x="246" y="1515"/>
                </a:lnTo>
                <a:lnTo>
                  <a:pt x="246" y="1517"/>
                </a:lnTo>
                <a:lnTo>
                  <a:pt x="246" y="1519"/>
                </a:lnTo>
                <a:lnTo>
                  <a:pt x="246" y="1521"/>
                </a:lnTo>
                <a:lnTo>
                  <a:pt x="246" y="1522"/>
                </a:lnTo>
                <a:lnTo>
                  <a:pt x="246" y="1524"/>
                </a:lnTo>
                <a:lnTo>
                  <a:pt x="244" y="1524"/>
                </a:lnTo>
                <a:lnTo>
                  <a:pt x="242" y="1524"/>
                </a:lnTo>
                <a:lnTo>
                  <a:pt x="240" y="1522"/>
                </a:lnTo>
                <a:lnTo>
                  <a:pt x="238" y="1522"/>
                </a:lnTo>
                <a:lnTo>
                  <a:pt x="236" y="1522"/>
                </a:lnTo>
                <a:lnTo>
                  <a:pt x="234" y="1522"/>
                </a:lnTo>
                <a:lnTo>
                  <a:pt x="232" y="1522"/>
                </a:lnTo>
                <a:lnTo>
                  <a:pt x="230" y="1522"/>
                </a:lnTo>
                <a:lnTo>
                  <a:pt x="228" y="1522"/>
                </a:lnTo>
                <a:lnTo>
                  <a:pt x="227" y="1522"/>
                </a:lnTo>
                <a:lnTo>
                  <a:pt x="225" y="1522"/>
                </a:lnTo>
                <a:lnTo>
                  <a:pt x="223" y="1522"/>
                </a:lnTo>
                <a:lnTo>
                  <a:pt x="221" y="1522"/>
                </a:lnTo>
                <a:lnTo>
                  <a:pt x="219" y="1522"/>
                </a:lnTo>
                <a:lnTo>
                  <a:pt x="217" y="1522"/>
                </a:lnTo>
                <a:lnTo>
                  <a:pt x="215" y="1522"/>
                </a:lnTo>
                <a:lnTo>
                  <a:pt x="213" y="1522"/>
                </a:lnTo>
                <a:lnTo>
                  <a:pt x="211" y="1522"/>
                </a:lnTo>
                <a:lnTo>
                  <a:pt x="209" y="1522"/>
                </a:lnTo>
                <a:lnTo>
                  <a:pt x="207" y="1522"/>
                </a:lnTo>
                <a:lnTo>
                  <a:pt x="205" y="1522"/>
                </a:lnTo>
                <a:lnTo>
                  <a:pt x="204" y="1521"/>
                </a:lnTo>
                <a:lnTo>
                  <a:pt x="202" y="1521"/>
                </a:lnTo>
                <a:lnTo>
                  <a:pt x="198" y="1521"/>
                </a:lnTo>
                <a:lnTo>
                  <a:pt x="196" y="1521"/>
                </a:lnTo>
                <a:lnTo>
                  <a:pt x="194" y="1521"/>
                </a:lnTo>
                <a:lnTo>
                  <a:pt x="192" y="1521"/>
                </a:lnTo>
                <a:lnTo>
                  <a:pt x="190" y="1521"/>
                </a:lnTo>
                <a:lnTo>
                  <a:pt x="188" y="1521"/>
                </a:lnTo>
                <a:lnTo>
                  <a:pt x="186" y="1521"/>
                </a:lnTo>
                <a:lnTo>
                  <a:pt x="184" y="1521"/>
                </a:lnTo>
                <a:lnTo>
                  <a:pt x="180" y="1521"/>
                </a:lnTo>
                <a:lnTo>
                  <a:pt x="179" y="1521"/>
                </a:lnTo>
                <a:lnTo>
                  <a:pt x="177" y="1521"/>
                </a:lnTo>
                <a:lnTo>
                  <a:pt x="175" y="1521"/>
                </a:lnTo>
                <a:lnTo>
                  <a:pt x="173" y="1521"/>
                </a:lnTo>
                <a:lnTo>
                  <a:pt x="171" y="1519"/>
                </a:lnTo>
                <a:lnTo>
                  <a:pt x="169" y="1519"/>
                </a:lnTo>
                <a:lnTo>
                  <a:pt x="167" y="1519"/>
                </a:lnTo>
                <a:lnTo>
                  <a:pt x="165" y="1519"/>
                </a:lnTo>
                <a:lnTo>
                  <a:pt x="163" y="1519"/>
                </a:lnTo>
                <a:lnTo>
                  <a:pt x="161" y="1519"/>
                </a:lnTo>
                <a:lnTo>
                  <a:pt x="159" y="1519"/>
                </a:lnTo>
                <a:lnTo>
                  <a:pt x="157" y="1519"/>
                </a:lnTo>
                <a:lnTo>
                  <a:pt x="156" y="1519"/>
                </a:lnTo>
                <a:lnTo>
                  <a:pt x="154" y="1519"/>
                </a:lnTo>
                <a:lnTo>
                  <a:pt x="152" y="1519"/>
                </a:lnTo>
                <a:lnTo>
                  <a:pt x="150" y="1519"/>
                </a:lnTo>
                <a:lnTo>
                  <a:pt x="146" y="1519"/>
                </a:lnTo>
                <a:lnTo>
                  <a:pt x="142" y="1517"/>
                </a:lnTo>
                <a:lnTo>
                  <a:pt x="138" y="1517"/>
                </a:lnTo>
                <a:lnTo>
                  <a:pt x="136" y="1517"/>
                </a:lnTo>
                <a:lnTo>
                  <a:pt x="134" y="1517"/>
                </a:lnTo>
                <a:lnTo>
                  <a:pt x="131" y="1517"/>
                </a:lnTo>
                <a:lnTo>
                  <a:pt x="129" y="1517"/>
                </a:lnTo>
                <a:lnTo>
                  <a:pt x="127" y="1517"/>
                </a:lnTo>
                <a:lnTo>
                  <a:pt x="125" y="1517"/>
                </a:lnTo>
                <a:lnTo>
                  <a:pt x="123" y="1517"/>
                </a:lnTo>
                <a:lnTo>
                  <a:pt x="121" y="1517"/>
                </a:lnTo>
                <a:lnTo>
                  <a:pt x="119" y="1517"/>
                </a:lnTo>
                <a:lnTo>
                  <a:pt x="117" y="1517"/>
                </a:lnTo>
                <a:lnTo>
                  <a:pt x="115" y="1517"/>
                </a:lnTo>
                <a:lnTo>
                  <a:pt x="113" y="1517"/>
                </a:lnTo>
                <a:lnTo>
                  <a:pt x="111" y="1517"/>
                </a:lnTo>
                <a:lnTo>
                  <a:pt x="109" y="1517"/>
                </a:lnTo>
                <a:lnTo>
                  <a:pt x="108" y="1517"/>
                </a:lnTo>
                <a:lnTo>
                  <a:pt x="106" y="1517"/>
                </a:lnTo>
                <a:lnTo>
                  <a:pt x="104" y="1517"/>
                </a:lnTo>
                <a:lnTo>
                  <a:pt x="102" y="1517"/>
                </a:lnTo>
                <a:lnTo>
                  <a:pt x="100" y="1517"/>
                </a:lnTo>
                <a:lnTo>
                  <a:pt x="98" y="1515"/>
                </a:lnTo>
                <a:lnTo>
                  <a:pt x="96" y="1515"/>
                </a:lnTo>
                <a:lnTo>
                  <a:pt x="94" y="1515"/>
                </a:lnTo>
                <a:lnTo>
                  <a:pt x="92" y="1515"/>
                </a:lnTo>
                <a:lnTo>
                  <a:pt x="90" y="1515"/>
                </a:lnTo>
                <a:lnTo>
                  <a:pt x="88" y="1515"/>
                </a:lnTo>
                <a:lnTo>
                  <a:pt x="86" y="1515"/>
                </a:lnTo>
                <a:lnTo>
                  <a:pt x="84" y="1515"/>
                </a:lnTo>
                <a:lnTo>
                  <a:pt x="83" y="1515"/>
                </a:lnTo>
                <a:lnTo>
                  <a:pt x="81" y="1515"/>
                </a:lnTo>
                <a:lnTo>
                  <a:pt x="81" y="1517"/>
                </a:lnTo>
                <a:lnTo>
                  <a:pt x="79" y="1517"/>
                </a:lnTo>
                <a:lnTo>
                  <a:pt x="77" y="1517"/>
                </a:lnTo>
                <a:lnTo>
                  <a:pt x="75" y="1517"/>
                </a:lnTo>
                <a:lnTo>
                  <a:pt x="69" y="1517"/>
                </a:lnTo>
                <a:lnTo>
                  <a:pt x="67" y="1517"/>
                </a:lnTo>
                <a:lnTo>
                  <a:pt x="65" y="1517"/>
                </a:lnTo>
                <a:lnTo>
                  <a:pt x="67" y="1517"/>
                </a:lnTo>
                <a:lnTo>
                  <a:pt x="69" y="1517"/>
                </a:lnTo>
                <a:lnTo>
                  <a:pt x="71" y="1517"/>
                </a:lnTo>
                <a:lnTo>
                  <a:pt x="73" y="1515"/>
                </a:lnTo>
                <a:lnTo>
                  <a:pt x="75" y="1515"/>
                </a:lnTo>
                <a:lnTo>
                  <a:pt x="75" y="1511"/>
                </a:lnTo>
                <a:lnTo>
                  <a:pt x="75" y="1509"/>
                </a:lnTo>
                <a:lnTo>
                  <a:pt x="75" y="1507"/>
                </a:lnTo>
                <a:lnTo>
                  <a:pt x="75" y="1505"/>
                </a:lnTo>
                <a:lnTo>
                  <a:pt x="75" y="1503"/>
                </a:lnTo>
                <a:lnTo>
                  <a:pt x="75" y="1501"/>
                </a:lnTo>
                <a:lnTo>
                  <a:pt x="75" y="1498"/>
                </a:lnTo>
                <a:lnTo>
                  <a:pt x="75" y="1496"/>
                </a:lnTo>
                <a:lnTo>
                  <a:pt x="75" y="1494"/>
                </a:lnTo>
                <a:lnTo>
                  <a:pt x="75" y="1492"/>
                </a:lnTo>
                <a:lnTo>
                  <a:pt x="75" y="1490"/>
                </a:lnTo>
                <a:lnTo>
                  <a:pt x="75" y="1488"/>
                </a:lnTo>
                <a:lnTo>
                  <a:pt x="75" y="1486"/>
                </a:lnTo>
                <a:lnTo>
                  <a:pt x="75" y="1484"/>
                </a:lnTo>
                <a:lnTo>
                  <a:pt x="75" y="1482"/>
                </a:lnTo>
                <a:lnTo>
                  <a:pt x="75" y="1480"/>
                </a:lnTo>
                <a:lnTo>
                  <a:pt x="75" y="1478"/>
                </a:lnTo>
                <a:lnTo>
                  <a:pt x="75" y="1476"/>
                </a:lnTo>
                <a:lnTo>
                  <a:pt x="75" y="1474"/>
                </a:lnTo>
                <a:lnTo>
                  <a:pt x="75" y="1473"/>
                </a:lnTo>
                <a:lnTo>
                  <a:pt x="75" y="1471"/>
                </a:lnTo>
                <a:lnTo>
                  <a:pt x="75" y="1469"/>
                </a:lnTo>
                <a:lnTo>
                  <a:pt x="75" y="1467"/>
                </a:lnTo>
                <a:lnTo>
                  <a:pt x="75" y="1465"/>
                </a:lnTo>
                <a:lnTo>
                  <a:pt x="75" y="1463"/>
                </a:lnTo>
                <a:lnTo>
                  <a:pt x="75" y="1461"/>
                </a:lnTo>
                <a:lnTo>
                  <a:pt x="75" y="1459"/>
                </a:lnTo>
                <a:lnTo>
                  <a:pt x="75" y="1457"/>
                </a:lnTo>
                <a:lnTo>
                  <a:pt x="75" y="1455"/>
                </a:lnTo>
                <a:lnTo>
                  <a:pt x="75" y="1453"/>
                </a:lnTo>
                <a:lnTo>
                  <a:pt x="75" y="1451"/>
                </a:lnTo>
                <a:lnTo>
                  <a:pt x="75" y="1450"/>
                </a:lnTo>
                <a:lnTo>
                  <a:pt x="75" y="1448"/>
                </a:lnTo>
                <a:lnTo>
                  <a:pt x="77" y="1448"/>
                </a:lnTo>
                <a:lnTo>
                  <a:pt x="77" y="1446"/>
                </a:lnTo>
                <a:lnTo>
                  <a:pt x="77" y="1444"/>
                </a:lnTo>
                <a:lnTo>
                  <a:pt x="75" y="1444"/>
                </a:lnTo>
                <a:lnTo>
                  <a:pt x="75" y="1446"/>
                </a:lnTo>
                <a:lnTo>
                  <a:pt x="73" y="1446"/>
                </a:lnTo>
                <a:lnTo>
                  <a:pt x="71" y="1444"/>
                </a:lnTo>
                <a:lnTo>
                  <a:pt x="69" y="1442"/>
                </a:lnTo>
                <a:lnTo>
                  <a:pt x="65" y="1438"/>
                </a:lnTo>
                <a:lnTo>
                  <a:pt x="63" y="1436"/>
                </a:lnTo>
                <a:lnTo>
                  <a:pt x="61" y="1436"/>
                </a:lnTo>
                <a:lnTo>
                  <a:pt x="61" y="1434"/>
                </a:lnTo>
                <a:lnTo>
                  <a:pt x="59" y="1432"/>
                </a:lnTo>
                <a:lnTo>
                  <a:pt x="56" y="1430"/>
                </a:lnTo>
                <a:lnTo>
                  <a:pt x="58" y="1430"/>
                </a:lnTo>
                <a:lnTo>
                  <a:pt x="59" y="1430"/>
                </a:lnTo>
                <a:lnTo>
                  <a:pt x="61" y="1430"/>
                </a:lnTo>
                <a:lnTo>
                  <a:pt x="61" y="1426"/>
                </a:lnTo>
                <a:lnTo>
                  <a:pt x="61" y="1425"/>
                </a:lnTo>
                <a:lnTo>
                  <a:pt x="61" y="1423"/>
                </a:lnTo>
                <a:lnTo>
                  <a:pt x="61" y="1421"/>
                </a:lnTo>
                <a:lnTo>
                  <a:pt x="63" y="1421"/>
                </a:lnTo>
                <a:lnTo>
                  <a:pt x="67" y="1421"/>
                </a:lnTo>
                <a:lnTo>
                  <a:pt x="69" y="1421"/>
                </a:lnTo>
                <a:lnTo>
                  <a:pt x="69" y="1419"/>
                </a:lnTo>
                <a:lnTo>
                  <a:pt x="69" y="1417"/>
                </a:lnTo>
                <a:lnTo>
                  <a:pt x="69" y="1415"/>
                </a:lnTo>
                <a:lnTo>
                  <a:pt x="69" y="1413"/>
                </a:lnTo>
                <a:lnTo>
                  <a:pt x="69" y="1411"/>
                </a:lnTo>
                <a:lnTo>
                  <a:pt x="69" y="1409"/>
                </a:lnTo>
                <a:lnTo>
                  <a:pt x="71" y="1409"/>
                </a:lnTo>
                <a:lnTo>
                  <a:pt x="71" y="1405"/>
                </a:lnTo>
                <a:lnTo>
                  <a:pt x="71" y="1403"/>
                </a:lnTo>
                <a:lnTo>
                  <a:pt x="71" y="1400"/>
                </a:lnTo>
                <a:lnTo>
                  <a:pt x="71" y="1396"/>
                </a:lnTo>
                <a:lnTo>
                  <a:pt x="71" y="1394"/>
                </a:lnTo>
                <a:lnTo>
                  <a:pt x="71" y="1392"/>
                </a:lnTo>
                <a:lnTo>
                  <a:pt x="73" y="1392"/>
                </a:lnTo>
                <a:lnTo>
                  <a:pt x="73" y="1390"/>
                </a:lnTo>
                <a:lnTo>
                  <a:pt x="71" y="1390"/>
                </a:lnTo>
                <a:lnTo>
                  <a:pt x="71" y="1386"/>
                </a:lnTo>
                <a:lnTo>
                  <a:pt x="71" y="1380"/>
                </a:lnTo>
                <a:lnTo>
                  <a:pt x="69" y="1380"/>
                </a:lnTo>
                <a:lnTo>
                  <a:pt x="67" y="1380"/>
                </a:lnTo>
                <a:lnTo>
                  <a:pt x="67" y="1378"/>
                </a:lnTo>
                <a:lnTo>
                  <a:pt x="65" y="1378"/>
                </a:lnTo>
                <a:lnTo>
                  <a:pt x="63" y="1377"/>
                </a:lnTo>
                <a:lnTo>
                  <a:pt x="63" y="1375"/>
                </a:lnTo>
                <a:lnTo>
                  <a:pt x="63" y="1373"/>
                </a:lnTo>
                <a:lnTo>
                  <a:pt x="63" y="1371"/>
                </a:lnTo>
                <a:lnTo>
                  <a:pt x="63" y="1369"/>
                </a:lnTo>
                <a:lnTo>
                  <a:pt x="63" y="1367"/>
                </a:lnTo>
                <a:lnTo>
                  <a:pt x="63" y="1365"/>
                </a:lnTo>
                <a:lnTo>
                  <a:pt x="63" y="1363"/>
                </a:lnTo>
                <a:lnTo>
                  <a:pt x="63" y="1361"/>
                </a:lnTo>
                <a:lnTo>
                  <a:pt x="63" y="1359"/>
                </a:lnTo>
                <a:lnTo>
                  <a:pt x="63" y="1357"/>
                </a:lnTo>
                <a:lnTo>
                  <a:pt x="63" y="1355"/>
                </a:lnTo>
                <a:lnTo>
                  <a:pt x="63" y="1354"/>
                </a:lnTo>
                <a:lnTo>
                  <a:pt x="63" y="1355"/>
                </a:lnTo>
                <a:lnTo>
                  <a:pt x="65" y="1355"/>
                </a:lnTo>
                <a:lnTo>
                  <a:pt x="67" y="1355"/>
                </a:lnTo>
                <a:lnTo>
                  <a:pt x="69" y="1355"/>
                </a:lnTo>
                <a:lnTo>
                  <a:pt x="71" y="1355"/>
                </a:lnTo>
                <a:lnTo>
                  <a:pt x="73" y="1355"/>
                </a:lnTo>
                <a:lnTo>
                  <a:pt x="75" y="1355"/>
                </a:lnTo>
                <a:lnTo>
                  <a:pt x="75" y="1354"/>
                </a:lnTo>
                <a:lnTo>
                  <a:pt x="77" y="1354"/>
                </a:lnTo>
                <a:lnTo>
                  <a:pt x="79" y="1354"/>
                </a:lnTo>
                <a:lnTo>
                  <a:pt x="79" y="1355"/>
                </a:lnTo>
                <a:lnTo>
                  <a:pt x="81" y="1355"/>
                </a:lnTo>
                <a:lnTo>
                  <a:pt x="83" y="1355"/>
                </a:lnTo>
                <a:lnTo>
                  <a:pt x="86" y="1355"/>
                </a:lnTo>
                <a:lnTo>
                  <a:pt x="86" y="1357"/>
                </a:lnTo>
                <a:lnTo>
                  <a:pt x="88" y="1357"/>
                </a:lnTo>
                <a:lnTo>
                  <a:pt x="90" y="1357"/>
                </a:lnTo>
                <a:lnTo>
                  <a:pt x="92" y="1359"/>
                </a:lnTo>
                <a:lnTo>
                  <a:pt x="94" y="1359"/>
                </a:lnTo>
                <a:lnTo>
                  <a:pt x="96" y="1361"/>
                </a:lnTo>
                <a:lnTo>
                  <a:pt x="98" y="1361"/>
                </a:lnTo>
                <a:lnTo>
                  <a:pt x="100" y="1361"/>
                </a:lnTo>
                <a:lnTo>
                  <a:pt x="102" y="1363"/>
                </a:lnTo>
                <a:lnTo>
                  <a:pt x="104" y="1363"/>
                </a:lnTo>
                <a:lnTo>
                  <a:pt x="106" y="1363"/>
                </a:lnTo>
                <a:lnTo>
                  <a:pt x="108" y="1365"/>
                </a:lnTo>
                <a:lnTo>
                  <a:pt x="109" y="1365"/>
                </a:lnTo>
                <a:lnTo>
                  <a:pt x="111" y="1367"/>
                </a:lnTo>
                <a:lnTo>
                  <a:pt x="113" y="1367"/>
                </a:lnTo>
                <a:lnTo>
                  <a:pt x="115" y="1367"/>
                </a:lnTo>
                <a:lnTo>
                  <a:pt x="117" y="1369"/>
                </a:lnTo>
                <a:lnTo>
                  <a:pt x="119" y="1369"/>
                </a:lnTo>
                <a:lnTo>
                  <a:pt x="121" y="1369"/>
                </a:lnTo>
                <a:lnTo>
                  <a:pt x="125" y="1371"/>
                </a:lnTo>
                <a:lnTo>
                  <a:pt x="129" y="1373"/>
                </a:lnTo>
                <a:lnTo>
                  <a:pt x="134" y="1375"/>
                </a:lnTo>
                <a:lnTo>
                  <a:pt x="136" y="1375"/>
                </a:lnTo>
                <a:lnTo>
                  <a:pt x="138" y="1377"/>
                </a:lnTo>
                <a:lnTo>
                  <a:pt x="140" y="1377"/>
                </a:lnTo>
                <a:lnTo>
                  <a:pt x="142" y="1377"/>
                </a:lnTo>
                <a:lnTo>
                  <a:pt x="144" y="1378"/>
                </a:lnTo>
                <a:lnTo>
                  <a:pt x="146" y="1378"/>
                </a:lnTo>
                <a:lnTo>
                  <a:pt x="146" y="1380"/>
                </a:lnTo>
                <a:lnTo>
                  <a:pt x="148" y="1380"/>
                </a:lnTo>
                <a:lnTo>
                  <a:pt x="150" y="1380"/>
                </a:lnTo>
                <a:lnTo>
                  <a:pt x="152" y="1380"/>
                </a:lnTo>
                <a:lnTo>
                  <a:pt x="154" y="1380"/>
                </a:lnTo>
                <a:lnTo>
                  <a:pt x="156" y="1380"/>
                </a:lnTo>
                <a:lnTo>
                  <a:pt x="157" y="1378"/>
                </a:lnTo>
                <a:lnTo>
                  <a:pt x="159" y="1378"/>
                </a:lnTo>
                <a:lnTo>
                  <a:pt x="161" y="1377"/>
                </a:lnTo>
                <a:lnTo>
                  <a:pt x="163" y="1377"/>
                </a:lnTo>
                <a:lnTo>
                  <a:pt x="165" y="1377"/>
                </a:lnTo>
                <a:lnTo>
                  <a:pt x="167" y="1377"/>
                </a:lnTo>
                <a:lnTo>
                  <a:pt x="169" y="1377"/>
                </a:lnTo>
                <a:lnTo>
                  <a:pt x="171" y="1377"/>
                </a:lnTo>
                <a:lnTo>
                  <a:pt x="173" y="1377"/>
                </a:lnTo>
                <a:lnTo>
                  <a:pt x="175" y="1377"/>
                </a:lnTo>
                <a:lnTo>
                  <a:pt x="177" y="1377"/>
                </a:lnTo>
                <a:lnTo>
                  <a:pt x="179" y="1377"/>
                </a:lnTo>
                <a:lnTo>
                  <a:pt x="179" y="1375"/>
                </a:lnTo>
                <a:lnTo>
                  <a:pt x="180" y="1375"/>
                </a:lnTo>
                <a:lnTo>
                  <a:pt x="182" y="1375"/>
                </a:lnTo>
                <a:lnTo>
                  <a:pt x="184" y="1375"/>
                </a:lnTo>
                <a:lnTo>
                  <a:pt x="186" y="1375"/>
                </a:lnTo>
                <a:lnTo>
                  <a:pt x="188" y="1375"/>
                </a:lnTo>
                <a:lnTo>
                  <a:pt x="190" y="1375"/>
                </a:lnTo>
                <a:lnTo>
                  <a:pt x="192" y="1375"/>
                </a:lnTo>
                <a:lnTo>
                  <a:pt x="194" y="1375"/>
                </a:lnTo>
                <a:lnTo>
                  <a:pt x="196" y="1375"/>
                </a:lnTo>
                <a:lnTo>
                  <a:pt x="198" y="1375"/>
                </a:lnTo>
                <a:lnTo>
                  <a:pt x="200" y="1375"/>
                </a:lnTo>
                <a:lnTo>
                  <a:pt x="202" y="1375"/>
                </a:lnTo>
                <a:lnTo>
                  <a:pt x="204" y="1375"/>
                </a:lnTo>
                <a:lnTo>
                  <a:pt x="205" y="1375"/>
                </a:lnTo>
                <a:lnTo>
                  <a:pt x="207" y="1375"/>
                </a:lnTo>
                <a:lnTo>
                  <a:pt x="209" y="1373"/>
                </a:lnTo>
                <a:lnTo>
                  <a:pt x="211" y="1373"/>
                </a:lnTo>
                <a:lnTo>
                  <a:pt x="217" y="1373"/>
                </a:lnTo>
                <a:lnTo>
                  <a:pt x="223" y="1373"/>
                </a:lnTo>
                <a:lnTo>
                  <a:pt x="227" y="1373"/>
                </a:lnTo>
                <a:lnTo>
                  <a:pt x="228" y="1373"/>
                </a:lnTo>
                <a:lnTo>
                  <a:pt x="230" y="1373"/>
                </a:lnTo>
                <a:lnTo>
                  <a:pt x="232" y="1373"/>
                </a:lnTo>
                <a:lnTo>
                  <a:pt x="234" y="1373"/>
                </a:lnTo>
                <a:lnTo>
                  <a:pt x="236" y="1373"/>
                </a:lnTo>
                <a:lnTo>
                  <a:pt x="238" y="1373"/>
                </a:lnTo>
                <a:lnTo>
                  <a:pt x="240" y="1371"/>
                </a:lnTo>
                <a:lnTo>
                  <a:pt x="242" y="1371"/>
                </a:lnTo>
                <a:lnTo>
                  <a:pt x="244" y="1371"/>
                </a:lnTo>
                <a:lnTo>
                  <a:pt x="246" y="1371"/>
                </a:lnTo>
                <a:lnTo>
                  <a:pt x="248" y="1371"/>
                </a:lnTo>
                <a:lnTo>
                  <a:pt x="250" y="1371"/>
                </a:lnTo>
                <a:lnTo>
                  <a:pt x="252" y="1371"/>
                </a:lnTo>
                <a:lnTo>
                  <a:pt x="253" y="1373"/>
                </a:lnTo>
                <a:lnTo>
                  <a:pt x="255" y="1373"/>
                </a:lnTo>
                <a:lnTo>
                  <a:pt x="257" y="1373"/>
                </a:lnTo>
                <a:lnTo>
                  <a:pt x="259" y="1373"/>
                </a:lnTo>
                <a:lnTo>
                  <a:pt x="261" y="1373"/>
                </a:lnTo>
                <a:lnTo>
                  <a:pt x="263" y="1373"/>
                </a:lnTo>
                <a:lnTo>
                  <a:pt x="263" y="1375"/>
                </a:lnTo>
                <a:lnTo>
                  <a:pt x="269" y="1375"/>
                </a:lnTo>
                <a:lnTo>
                  <a:pt x="271" y="1375"/>
                </a:lnTo>
                <a:lnTo>
                  <a:pt x="273" y="1375"/>
                </a:lnTo>
                <a:lnTo>
                  <a:pt x="275" y="1375"/>
                </a:lnTo>
                <a:lnTo>
                  <a:pt x="276" y="1375"/>
                </a:lnTo>
                <a:lnTo>
                  <a:pt x="278" y="1375"/>
                </a:lnTo>
                <a:lnTo>
                  <a:pt x="280" y="1375"/>
                </a:lnTo>
                <a:lnTo>
                  <a:pt x="280" y="1377"/>
                </a:lnTo>
                <a:lnTo>
                  <a:pt x="282" y="1377"/>
                </a:lnTo>
                <a:lnTo>
                  <a:pt x="284" y="1377"/>
                </a:lnTo>
                <a:lnTo>
                  <a:pt x="286" y="1377"/>
                </a:lnTo>
                <a:lnTo>
                  <a:pt x="288" y="1377"/>
                </a:lnTo>
                <a:lnTo>
                  <a:pt x="290" y="1377"/>
                </a:lnTo>
                <a:lnTo>
                  <a:pt x="292" y="1377"/>
                </a:lnTo>
                <a:lnTo>
                  <a:pt x="294" y="1378"/>
                </a:lnTo>
                <a:lnTo>
                  <a:pt x="296" y="1378"/>
                </a:lnTo>
                <a:lnTo>
                  <a:pt x="298" y="1378"/>
                </a:lnTo>
                <a:lnTo>
                  <a:pt x="300" y="1378"/>
                </a:lnTo>
                <a:lnTo>
                  <a:pt x="301" y="1378"/>
                </a:lnTo>
                <a:lnTo>
                  <a:pt x="303" y="1378"/>
                </a:lnTo>
                <a:lnTo>
                  <a:pt x="305" y="1378"/>
                </a:lnTo>
                <a:lnTo>
                  <a:pt x="307" y="1378"/>
                </a:lnTo>
                <a:lnTo>
                  <a:pt x="307" y="1380"/>
                </a:lnTo>
                <a:lnTo>
                  <a:pt x="309" y="1380"/>
                </a:lnTo>
                <a:lnTo>
                  <a:pt x="311" y="1380"/>
                </a:lnTo>
                <a:lnTo>
                  <a:pt x="313" y="1380"/>
                </a:lnTo>
                <a:lnTo>
                  <a:pt x="315" y="1380"/>
                </a:lnTo>
                <a:lnTo>
                  <a:pt x="317" y="1380"/>
                </a:lnTo>
                <a:lnTo>
                  <a:pt x="319" y="1380"/>
                </a:lnTo>
                <a:lnTo>
                  <a:pt x="323" y="1382"/>
                </a:lnTo>
                <a:lnTo>
                  <a:pt x="324" y="1380"/>
                </a:lnTo>
                <a:lnTo>
                  <a:pt x="326" y="1380"/>
                </a:lnTo>
                <a:lnTo>
                  <a:pt x="326" y="1378"/>
                </a:lnTo>
                <a:lnTo>
                  <a:pt x="328" y="1375"/>
                </a:lnTo>
                <a:lnTo>
                  <a:pt x="328" y="1371"/>
                </a:lnTo>
                <a:lnTo>
                  <a:pt x="328" y="1369"/>
                </a:lnTo>
                <a:lnTo>
                  <a:pt x="330" y="1369"/>
                </a:lnTo>
                <a:lnTo>
                  <a:pt x="330" y="1367"/>
                </a:lnTo>
                <a:lnTo>
                  <a:pt x="330" y="1365"/>
                </a:lnTo>
                <a:lnTo>
                  <a:pt x="330" y="1363"/>
                </a:lnTo>
                <a:lnTo>
                  <a:pt x="328" y="1363"/>
                </a:lnTo>
                <a:lnTo>
                  <a:pt x="328" y="1361"/>
                </a:lnTo>
                <a:lnTo>
                  <a:pt x="328" y="1359"/>
                </a:lnTo>
                <a:lnTo>
                  <a:pt x="326" y="1359"/>
                </a:lnTo>
                <a:lnTo>
                  <a:pt x="326" y="1357"/>
                </a:lnTo>
                <a:lnTo>
                  <a:pt x="326" y="1355"/>
                </a:lnTo>
                <a:lnTo>
                  <a:pt x="326" y="1354"/>
                </a:lnTo>
                <a:lnTo>
                  <a:pt x="326" y="1352"/>
                </a:lnTo>
                <a:lnTo>
                  <a:pt x="326" y="1350"/>
                </a:lnTo>
                <a:lnTo>
                  <a:pt x="324" y="1348"/>
                </a:lnTo>
                <a:lnTo>
                  <a:pt x="324" y="1346"/>
                </a:lnTo>
                <a:lnTo>
                  <a:pt x="324" y="1344"/>
                </a:lnTo>
                <a:lnTo>
                  <a:pt x="326" y="1344"/>
                </a:lnTo>
                <a:lnTo>
                  <a:pt x="326" y="1342"/>
                </a:lnTo>
                <a:lnTo>
                  <a:pt x="328" y="1340"/>
                </a:lnTo>
                <a:lnTo>
                  <a:pt x="328" y="1338"/>
                </a:lnTo>
                <a:lnTo>
                  <a:pt x="328" y="1336"/>
                </a:lnTo>
                <a:lnTo>
                  <a:pt x="328" y="1334"/>
                </a:lnTo>
                <a:lnTo>
                  <a:pt x="328" y="1330"/>
                </a:lnTo>
                <a:lnTo>
                  <a:pt x="328" y="1329"/>
                </a:lnTo>
                <a:lnTo>
                  <a:pt x="328" y="1327"/>
                </a:lnTo>
                <a:lnTo>
                  <a:pt x="328" y="1325"/>
                </a:lnTo>
                <a:lnTo>
                  <a:pt x="328" y="1323"/>
                </a:lnTo>
                <a:lnTo>
                  <a:pt x="328" y="1321"/>
                </a:lnTo>
                <a:lnTo>
                  <a:pt x="328" y="1319"/>
                </a:lnTo>
                <a:lnTo>
                  <a:pt x="326" y="1319"/>
                </a:lnTo>
                <a:lnTo>
                  <a:pt x="326" y="1317"/>
                </a:lnTo>
                <a:lnTo>
                  <a:pt x="326" y="1315"/>
                </a:lnTo>
                <a:lnTo>
                  <a:pt x="326" y="1313"/>
                </a:lnTo>
                <a:lnTo>
                  <a:pt x="324" y="1313"/>
                </a:lnTo>
                <a:lnTo>
                  <a:pt x="324" y="1311"/>
                </a:lnTo>
                <a:lnTo>
                  <a:pt x="324" y="1309"/>
                </a:lnTo>
                <a:lnTo>
                  <a:pt x="324" y="1307"/>
                </a:lnTo>
                <a:lnTo>
                  <a:pt x="326" y="1307"/>
                </a:lnTo>
                <a:lnTo>
                  <a:pt x="328" y="1306"/>
                </a:lnTo>
                <a:lnTo>
                  <a:pt x="328" y="1304"/>
                </a:lnTo>
                <a:lnTo>
                  <a:pt x="330" y="1306"/>
                </a:lnTo>
                <a:lnTo>
                  <a:pt x="330" y="1304"/>
                </a:lnTo>
                <a:lnTo>
                  <a:pt x="330" y="1302"/>
                </a:lnTo>
                <a:lnTo>
                  <a:pt x="330" y="1300"/>
                </a:lnTo>
                <a:lnTo>
                  <a:pt x="330" y="1298"/>
                </a:lnTo>
                <a:lnTo>
                  <a:pt x="330" y="1296"/>
                </a:lnTo>
                <a:lnTo>
                  <a:pt x="332" y="1294"/>
                </a:lnTo>
                <a:lnTo>
                  <a:pt x="332" y="1292"/>
                </a:lnTo>
                <a:lnTo>
                  <a:pt x="334" y="1292"/>
                </a:lnTo>
                <a:lnTo>
                  <a:pt x="334" y="1290"/>
                </a:lnTo>
                <a:lnTo>
                  <a:pt x="334" y="1286"/>
                </a:lnTo>
                <a:lnTo>
                  <a:pt x="332" y="1286"/>
                </a:lnTo>
                <a:lnTo>
                  <a:pt x="328" y="1286"/>
                </a:lnTo>
                <a:lnTo>
                  <a:pt x="326" y="1286"/>
                </a:lnTo>
                <a:lnTo>
                  <a:pt x="324" y="1286"/>
                </a:lnTo>
                <a:lnTo>
                  <a:pt x="323" y="1286"/>
                </a:lnTo>
                <a:lnTo>
                  <a:pt x="321" y="1286"/>
                </a:lnTo>
                <a:lnTo>
                  <a:pt x="319" y="1286"/>
                </a:lnTo>
                <a:lnTo>
                  <a:pt x="317" y="1286"/>
                </a:lnTo>
                <a:lnTo>
                  <a:pt x="315" y="1286"/>
                </a:lnTo>
                <a:lnTo>
                  <a:pt x="313" y="1286"/>
                </a:lnTo>
                <a:lnTo>
                  <a:pt x="311" y="1286"/>
                </a:lnTo>
                <a:lnTo>
                  <a:pt x="309" y="1286"/>
                </a:lnTo>
                <a:lnTo>
                  <a:pt x="307" y="1286"/>
                </a:lnTo>
                <a:lnTo>
                  <a:pt x="307" y="1284"/>
                </a:lnTo>
                <a:lnTo>
                  <a:pt x="307" y="1282"/>
                </a:lnTo>
                <a:lnTo>
                  <a:pt x="305" y="1282"/>
                </a:lnTo>
                <a:lnTo>
                  <a:pt x="303" y="1282"/>
                </a:lnTo>
                <a:lnTo>
                  <a:pt x="303" y="1284"/>
                </a:lnTo>
                <a:lnTo>
                  <a:pt x="301" y="1284"/>
                </a:lnTo>
                <a:lnTo>
                  <a:pt x="300" y="1284"/>
                </a:lnTo>
                <a:lnTo>
                  <a:pt x="298" y="1286"/>
                </a:lnTo>
                <a:lnTo>
                  <a:pt x="296" y="1286"/>
                </a:lnTo>
                <a:lnTo>
                  <a:pt x="294" y="1286"/>
                </a:lnTo>
                <a:lnTo>
                  <a:pt x="292" y="1286"/>
                </a:lnTo>
                <a:lnTo>
                  <a:pt x="290" y="1286"/>
                </a:lnTo>
                <a:lnTo>
                  <a:pt x="290" y="1288"/>
                </a:lnTo>
                <a:lnTo>
                  <a:pt x="288" y="1288"/>
                </a:lnTo>
                <a:lnTo>
                  <a:pt x="286" y="1290"/>
                </a:lnTo>
                <a:lnTo>
                  <a:pt x="284" y="1290"/>
                </a:lnTo>
                <a:lnTo>
                  <a:pt x="284" y="1292"/>
                </a:lnTo>
                <a:lnTo>
                  <a:pt x="282" y="1292"/>
                </a:lnTo>
                <a:lnTo>
                  <a:pt x="282" y="1290"/>
                </a:lnTo>
                <a:lnTo>
                  <a:pt x="282" y="1288"/>
                </a:lnTo>
                <a:lnTo>
                  <a:pt x="282" y="1286"/>
                </a:lnTo>
                <a:lnTo>
                  <a:pt x="282" y="1284"/>
                </a:lnTo>
                <a:lnTo>
                  <a:pt x="282" y="1282"/>
                </a:lnTo>
                <a:lnTo>
                  <a:pt x="282" y="1281"/>
                </a:lnTo>
                <a:lnTo>
                  <a:pt x="280" y="1281"/>
                </a:lnTo>
                <a:lnTo>
                  <a:pt x="282" y="1281"/>
                </a:lnTo>
                <a:lnTo>
                  <a:pt x="282" y="1279"/>
                </a:lnTo>
                <a:lnTo>
                  <a:pt x="282" y="1277"/>
                </a:lnTo>
                <a:lnTo>
                  <a:pt x="282" y="1275"/>
                </a:lnTo>
                <a:lnTo>
                  <a:pt x="280" y="1275"/>
                </a:lnTo>
                <a:lnTo>
                  <a:pt x="280" y="1271"/>
                </a:lnTo>
                <a:lnTo>
                  <a:pt x="280" y="1269"/>
                </a:lnTo>
                <a:lnTo>
                  <a:pt x="280" y="1267"/>
                </a:lnTo>
                <a:lnTo>
                  <a:pt x="278" y="1267"/>
                </a:lnTo>
                <a:lnTo>
                  <a:pt x="276" y="1267"/>
                </a:lnTo>
                <a:lnTo>
                  <a:pt x="276" y="1265"/>
                </a:lnTo>
                <a:lnTo>
                  <a:pt x="278" y="1265"/>
                </a:lnTo>
                <a:lnTo>
                  <a:pt x="280" y="1265"/>
                </a:lnTo>
                <a:lnTo>
                  <a:pt x="282" y="1265"/>
                </a:lnTo>
                <a:lnTo>
                  <a:pt x="284" y="1265"/>
                </a:lnTo>
                <a:lnTo>
                  <a:pt x="284" y="1267"/>
                </a:lnTo>
                <a:lnTo>
                  <a:pt x="286" y="1267"/>
                </a:lnTo>
                <a:lnTo>
                  <a:pt x="290" y="1267"/>
                </a:lnTo>
                <a:lnTo>
                  <a:pt x="292" y="1267"/>
                </a:lnTo>
                <a:lnTo>
                  <a:pt x="294" y="1267"/>
                </a:lnTo>
                <a:lnTo>
                  <a:pt x="296" y="1267"/>
                </a:lnTo>
                <a:lnTo>
                  <a:pt x="298" y="1267"/>
                </a:lnTo>
                <a:lnTo>
                  <a:pt x="300" y="1267"/>
                </a:lnTo>
                <a:lnTo>
                  <a:pt x="303" y="1267"/>
                </a:lnTo>
                <a:lnTo>
                  <a:pt x="305" y="1267"/>
                </a:lnTo>
                <a:lnTo>
                  <a:pt x="311" y="1267"/>
                </a:lnTo>
                <a:lnTo>
                  <a:pt x="328" y="1267"/>
                </a:lnTo>
                <a:lnTo>
                  <a:pt x="332" y="1267"/>
                </a:lnTo>
                <a:lnTo>
                  <a:pt x="336" y="1267"/>
                </a:lnTo>
                <a:lnTo>
                  <a:pt x="338" y="1267"/>
                </a:lnTo>
                <a:lnTo>
                  <a:pt x="340" y="1267"/>
                </a:lnTo>
                <a:lnTo>
                  <a:pt x="342" y="1267"/>
                </a:lnTo>
                <a:lnTo>
                  <a:pt x="344" y="1267"/>
                </a:lnTo>
                <a:lnTo>
                  <a:pt x="346" y="1267"/>
                </a:lnTo>
                <a:lnTo>
                  <a:pt x="349" y="1267"/>
                </a:lnTo>
                <a:lnTo>
                  <a:pt x="351" y="1267"/>
                </a:lnTo>
                <a:lnTo>
                  <a:pt x="353" y="1267"/>
                </a:lnTo>
                <a:lnTo>
                  <a:pt x="355" y="1267"/>
                </a:lnTo>
                <a:lnTo>
                  <a:pt x="357" y="1267"/>
                </a:lnTo>
                <a:lnTo>
                  <a:pt x="361" y="1267"/>
                </a:lnTo>
                <a:lnTo>
                  <a:pt x="363" y="1267"/>
                </a:lnTo>
                <a:lnTo>
                  <a:pt x="365" y="1267"/>
                </a:lnTo>
                <a:lnTo>
                  <a:pt x="367" y="1267"/>
                </a:lnTo>
                <a:lnTo>
                  <a:pt x="369" y="1267"/>
                </a:lnTo>
                <a:lnTo>
                  <a:pt x="371" y="1267"/>
                </a:lnTo>
                <a:lnTo>
                  <a:pt x="374" y="1267"/>
                </a:lnTo>
                <a:lnTo>
                  <a:pt x="376" y="1267"/>
                </a:lnTo>
                <a:lnTo>
                  <a:pt x="378" y="1267"/>
                </a:lnTo>
                <a:lnTo>
                  <a:pt x="382" y="1267"/>
                </a:lnTo>
                <a:lnTo>
                  <a:pt x="384" y="1267"/>
                </a:lnTo>
                <a:lnTo>
                  <a:pt x="386" y="1267"/>
                </a:lnTo>
                <a:lnTo>
                  <a:pt x="388" y="1267"/>
                </a:lnTo>
                <a:lnTo>
                  <a:pt x="390" y="1267"/>
                </a:lnTo>
                <a:lnTo>
                  <a:pt x="392" y="1267"/>
                </a:lnTo>
                <a:lnTo>
                  <a:pt x="394" y="1267"/>
                </a:lnTo>
                <a:lnTo>
                  <a:pt x="396" y="1267"/>
                </a:lnTo>
                <a:lnTo>
                  <a:pt x="397" y="1267"/>
                </a:lnTo>
                <a:lnTo>
                  <a:pt x="409" y="1267"/>
                </a:lnTo>
                <a:lnTo>
                  <a:pt x="411" y="1267"/>
                </a:lnTo>
                <a:lnTo>
                  <a:pt x="413" y="1267"/>
                </a:lnTo>
                <a:lnTo>
                  <a:pt x="415" y="1267"/>
                </a:lnTo>
                <a:lnTo>
                  <a:pt x="417" y="1267"/>
                </a:lnTo>
                <a:lnTo>
                  <a:pt x="421" y="1267"/>
                </a:lnTo>
                <a:lnTo>
                  <a:pt x="424" y="1267"/>
                </a:lnTo>
                <a:lnTo>
                  <a:pt x="426" y="1267"/>
                </a:lnTo>
                <a:lnTo>
                  <a:pt x="430" y="1267"/>
                </a:lnTo>
                <a:lnTo>
                  <a:pt x="432" y="1267"/>
                </a:lnTo>
                <a:lnTo>
                  <a:pt x="434" y="1267"/>
                </a:lnTo>
                <a:lnTo>
                  <a:pt x="436" y="1267"/>
                </a:lnTo>
                <a:lnTo>
                  <a:pt x="438" y="1267"/>
                </a:lnTo>
                <a:lnTo>
                  <a:pt x="447" y="1267"/>
                </a:lnTo>
                <a:lnTo>
                  <a:pt x="449" y="1267"/>
                </a:lnTo>
                <a:lnTo>
                  <a:pt x="451" y="1267"/>
                </a:lnTo>
                <a:lnTo>
                  <a:pt x="453" y="1267"/>
                </a:lnTo>
                <a:lnTo>
                  <a:pt x="455" y="1267"/>
                </a:lnTo>
                <a:lnTo>
                  <a:pt x="459" y="1267"/>
                </a:lnTo>
                <a:lnTo>
                  <a:pt x="463" y="1267"/>
                </a:lnTo>
                <a:lnTo>
                  <a:pt x="469" y="1267"/>
                </a:lnTo>
                <a:lnTo>
                  <a:pt x="474" y="1267"/>
                </a:lnTo>
                <a:lnTo>
                  <a:pt x="478" y="1267"/>
                </a:lnTo>
                <a:lnTo>
                  <a:pt x="480" y="1267"/>
                </a:lnTo>
                <a:lnTo>
                  <a:pt x="486" y="1267"/>
                </a:lnTo>
                <a:lnTo>
                  <a:pt x="488" y="1267"/>
                </a:lnTo>
                <a:lnTo>
                  <a:pt x="490" y="1267"/>
                </a:lnTo>
                <a:lnTo>
                  <a:pt x="492" y="1267"/>
                </a:lnTo>
                <a:lnTo>
                  <a:pt x="497" y="1267"/>
                </a:lnTo>
                <a:lnTo>
                  <a:pt x="499" y="1267"/>
                </a:lnTo>
                <a:lnTo>
                  <a:pt x="501" y="1267"/>
                </a:lnTo>
                <a:lnTo>
                  <a:pt x="507" y="1267"/>
                </a:lnTo>
                <a:lnTo>
                  <a:pt x="513" y="1269"/>
                </a:lnTo>
                <a:lnTo>
                  <a:pt x="517" y="1267"/>
                </a:lnTo>
                <a:lnTo>
                  <a:pt x="518" y="1267"/>
                </a:lnTo>
                <a:lnTo>
                  <a:pt x="520" y="1267"/>
                </a:lnTo>
                <a:lnTo>
                  <a:pt x="522" y="1269"/>
                </a:lnTo>
                <a:lnTo>
                  <a:pt x="524" y="1269"/>
                </a:lnTo>
                <a:lnTo>
                  <a:pt x="526" y="1269"/>
                </a:lnTo>
                <a:lnTo>
                  <a:pt x="530" y="1269"/>
                </a:lnTo>
                <a:lnTo>
                  <a:pt x="532" y="1269"/>
                </a:lnTo>
                <a:lnTo>
                  <a:pt x="534" y="1269"/>
                </a:lnTo>
                <a:lnTo>
                  <a:pt x="536" y="1269"/>
                </a:lnTo>
                <a:lnTo>
                  <a:pt x="538" y="1269"/>
                </a:lnTo>
                <a:lnTo>
                  <a:pt x="540" y="1269"/>
                </a:lnTo>
                <a:lnTo>
                  <a:pt x="541" y="1269"/>
                </a:lnTo>
                <a:lnTo>
                  <a:pt x="543" y="1269"/>
                </a:lnTo>
                <a:lnTo>
                  <a:pt x="545" y="1269"/>
                </a:lnTo>
                <a:lnTo>
                  <a:pt x="547" y="1269"/>
                </a:lnTo>
                <a:lnTo>
                  <a:pt x="549" y="1269"/>
                </a:lnTo>
                <a:lnTo>
                  <a:pt x="553" y="1269"/>
                </a:lnTo>
                <a:lnTo>
                  <a:pt x="557" y="1269"/>
                </a:lnTo>
                <a:lnTo>
                  <a:pt x="559" y="1269"/>
                </a:lnTo>
                <a:lnTo>
                  <a:pt x="563" y="1269"/>
                </a:lnTo>
                <a:lnTo>
                  <a:pt x="565" y="1269"/>
                </a:lnTo>
                <a:lnTo>
                  <a:pt x="566" y="1269"/>
                </a:lnTo>
                <a:lnTo>
                  <a:pt x="568" y="1269"/>
                </a:lnTo>
                <a:lnTo>
                  <a:pt x="574" y="1269"/>
                </a:lnTo>
                <a:lnTo>
                  <a:pt x="580" y="1269"/>
                </a:lnTo>
                <a:lnTo>
                  <a:pt x="582" y="1269"/>
                </a:lnTo>
                <a:lnTo>
                  <a:pt x="584" y="1269"/>
                </a:lnTo>
                <a:lnTo>
                  <a:pt x="586" y="1269"/>
                </a:lnTo>
                <a:lnTo>
                  <a:pt x="588" y="1269"/>
                </a:lnTo>
                <a:lnTo>
                  <a:pt x="590" y="1269"/>
                </a:lnTo>
                <a:lnTo>
                  <a:pt x="591" y="1269"/>
                </a:lnTo>
                <a:lnTo>
                  <a:pt x="593" y="1269"/>
                </a:lnTo>
                <a:lnTo>
                  <a:pt x="595" y="1269"/>
                </a:lnTo>
                <a:lnTo>
                  <a:pt x="597" y="1269"/>
                </a:lnTo>
                <a:lnTo>
                  <a:pt x="599" y="1269"/>
                </a:lnTo>
                <a:lnTo>
                  <a:pt x="601" y="1269"/>
                </a:lnTo>
                <a:lnTo>
                  <a:pt x="603" y="1269"/>
                </a:lnTo>
                <a:lnTo>
                  <a:pt x="605" y="1269"/>
                </a:lnTo>
                <a:lnTo>
                  <a:pt x="609" y="1269"/>
                </a:lnTo>
                <a:lnTo>
                  <a:pt x="611" y="1269"/>
                </a:lnTo>
                <a:lnTo>
                  <a:pt x="613" y="1269"/>
                </a:lnTo>
                <a:lnTo>
                  <a:pt x="614" y="1269"/>
                </a:lnTo>
                <a:lnTo>
                  <a:pt x="618" y="1269"/>
                </a:lnTo>
                <a:lnTo>
                  <a:pt x="620" y="1269"/>
                </a:lnTo>
                <a:lnTo>
                  <a:pt x="622" y="1269"/>
                </a:lnTo>
                <a:lnTo>
                  <a:pt x="624" y="1269"/>
                </a:lnTo>
                <a:lnTo>
                  <a:pt x="626" y="1269"/>
                </a:lnTo>
                <a:lnTo>
                  <a:pt x="628" y="1269"/>
                </a:lnTo>
                <a:lnTo>
                  <a:pt x="630" y="1269"/>
                </a:lnTo>
                <a:lnTo>
                  <a:pt x="634" y="1269"/>
                </a:lnTo>
                <a:lnTo>
                  <a:pt x="636" y="1269"/>
                </a:lnTo>
                <a:lnTo>
                  <a:pt x="638" y="1269"/>
                </a:lnTo>
                <a:lnTo>
                  <a:pt x="639" y="1269"/>
                </a:lnTo>
                <a:lnTo>
                  <a:pt x="641" y="1269"/>
                </a:lnTo>
                <a:lnTo>
                  <a:pt x="643" y="1269"/>
                </a:lnTo>
                <a:lnTo>
                  <a:pt x="645" y="1269"/>
                </a:lnTo>
                <a:lnTo>
                  <a:pt x="647" y="1269"/>
                </a:lnTo>
                <a:lnTo>
                  <a:pt x="649" y="1269"/>
                </a:lnTo>
                <a:lnTo>
                  <a:pt x="653" y="1269"/>
                </a:lnTo>
                <a:lnTo>
                  <a:pt x="657" y="1269"/>
                </a:lnTo>
                <a:lnTo>
                  <a:pt x="659" y="1269"/>
                </a:lnTo>
                <a:lnTo>
                  <a:pt x="662" y="1269"/>
                </a:lnTo>
                <a:lnTo>
                  <a:pt x="666" y="1269"/>
                </a:lnTo>
                <a:lnTo>
                  <a:pt x="668" y="1269"/>
                </a:lnTo>
                <a:lnTo>
                  <a:pt x="670" y="1269"/>
                </a:lnTo>
                <a:lnTo>
                  <a:pt x="672" y="1269"/>
                </a:lnTo>
                <a:lnTo>
                  <a:pt x="674" y="1269"/>
                </a:lnTo>
                <a:lnTo>
                  <a:pt x="674" y="1267"/>
                </a:lnTo>
                <a:lnTo>
                  <a:pt x="674" y="1263"/>
                </a:lnTo>
                <a:lnTo>
                  <a:pt x="674" y="1258"/>
                </a:lnTo>
                <a:lnTo>
                  <a:pt x="674" y="1248"/>
                </a:lnTo>
                <a:lnTo>
                  <a:pt x="672" y="1248"/>
                </a:lnTo>
                <a:lnTo>
                  <a:pt x="670" y="1248"/>
                </a:lnTo>
                <a:lnTo>
                  <a:pt x="668" y="1248"/>
                </a:lnTo>
                <a:lnTo>
                  <a:pt x="664" y="1248"/>
                </a:lnTo>
                <a:lnTo>
                  <a:pt x="662" y="1248"/>
                </a:lnTo>
                <a:lnTo>
                  <a:pt x="661" y="1248"/>
                </a:lnTo>
                <a:lnTo>
                  <a:pt x="655" y="1248"/>
                </a:lnTo>
                <a:lnTo>
                  <a:pt x="651" y="1248"/>
                </a:lnTo>
                <a:lnTo>
                  <a:pt x="651" y="1244"/>
                </a:lnTo>
                <a:lnTo>
                  <a:pt x="651" y="1242"/>
                </a:lnTo>
                <a:lnTo>
                  <a:pt x="651" y="1240"/>
                </a:lnTo>
                <a:lnTo>
                  <a:pt x="651" y="1238"/>
                </a:lnTo>
                <a:lnTo>
                  <a:pt x="651" y="1236"/>
                </a:lnTo>
                <a:lnTo>
                  <a:pt x="651" y="1234"/>
                </a:lnTo>
                <a:lnTo>
                  <a:pt x="651" y="1233"/>
                </a:lnTo>
                <a:lnTo>
                  <a:pt x="651" y="1231"/>
                </a:lnTo>
                <a:lnTo>
                  <a:pt x="651" y="1229"/>
                </a:lnTo>
                <a:lnTo>
                  <a:pt x="651" y="1227"/>
                </a:lnTo>
                <a:lnTo>
                  <a:pt x="651" y="1225"/>
                </a:lnTo>
                <a:lnTo>
                  <a:pt x="651" y="1223"/>
                </a:lnTo>
                <a:lnTo>
                  <a:pt x="649" y="1223"/>
                </a:lnTo>
                <a:lnTo>
                  <a:pt x="651" y="1217"/>
                </a:lnTo>
                <a:lnTo>
                  <a:pt x="651" y="1213"/>
                </a:lnTo>
                <a:lnTo>
                  <a:pt x="649" y="1213"/>
                </a:lnTo>
                <a:lnTo>
                  <a:pt x="647" y="1213"/>
                </a:lnTo>
                <a:lnTo>
                  <a:pt x="645" y="1211"/>
                </a:lnTo>
                <a:lnTo>
                  <a:pt x="641" y="1211"/>
                </a:lnTo>
                <a:lnTo>
                  <a:pt x="639" y="1211"/>
                </a:lnTo>
                <a:lnTo>
                  <a:pt x="638" y="1211"/>
                </a:lnTo>
                <a:lnTo>
                  <a:pt x="636" y="1211"/>
                </a:lnTo>
                <a:lnTo>
                  <a:pt x="634" y="1211"/>
                </a:lnTo>
                <a:lnTo>
                  <a:pt x="632" y="1211"/>
                </a:lnTo>
                <a:lnTo>
                  <a:pt x="630" y="1211"/>
                </a:lnTo>
                <a:lnTo>
                  <a:pt x="630" y="1213"/>
                </a:lnTo>
                <a:lnTo>
                  <a:pt x="630" y="1215"/>
                </a:lnTo>
                <a:lnTo>
                  <a:pt x="630" y="1217"/>
                </a:lnTo>
                <a:lnTo>
                  <a:pt x="630" y="1219"/>
                </a:lnTo>
                <a:lnTo>
                  <a:pt x="630" y="1221"/>
                </a:lnTo>
                <a:lnTo>
                  <a:pt x="630" y="1223"/>
                </a:lnTo>
                <a:lnTo>
                  <a:pt x="630" y="1225"/>
                </a:lnTo>
                <a:lnTo>
                  <a:pt x="634" y="1225"/>
                </a:lnTo>
                <a:lnTo>
                  <a:pt x="636" y="1225"/>
                </a:lnTo>
                <a:lnTo>
                  <a:pt x="638" y="1225"/>
                </a:lnTo>
                <a:lnTo>
                  <a:pt x="639" y="1225"/>
                </a:lnTo>
                <a:lnTo>
                  <a:pt x="641" y="1225"/>
                </a:lnTo>
                <a:lnTo>
                  <a:pt x="643" y="1225"/>
                </a:lnTo>
                <a:lnTo>
                  <a:pt x="645" y="1225"/>
                </a:lnTo>
                <a:lnTo>
                  <a:pt x="647" y="1225"/>
                </a:lnTo>
                <a:lnTo>
                  <a:pt x="649" y="1225"/>
                </a:lnTo>
                <a:lnTo>
                  <a:pt x="649" y="1227"/>
                </a:lnTo>
                <a:lnTo>
                  <a:pt x="649" y="1229"/>
                </a:lnTo>
                <a:lnTo>
                  <a:pt x="649" y="1231"/>
                </a:lnTo>
                <a:lnTo>
                  <a:pt x="649" y="1233"/>
                </a:lnTo>
                <a:lnTo>
                  <a:pt x="649" y="1234"/>
                </a:lnTo>
                <a:lnTo>
                  <a:pt x="649" y="1236"/>
                </a:lnTo>
                <a:lnTo>
                  <a:pt x="647" y="1236"/>
                </a:lnTo>
                <a:lnTo>
                  <a:pt x="645" y="1236"/>
                </a:lnTo>
                <a:lnTo>
                  <a:pt x="643" y="1236"/>
                </a:lnTo>
                <a:lnTo>
                  <a:pt x="641" y="1236"/>
                </a:lnTo>
                <a:lnTo>
                  <a:pt x="639" y="1236"/>
                </a:lnTo>
                <a:lnTo>
                  <a:pt x="638" y="1236"/>
                </a:lnTo>
                <a:lnTo>
                  <a:pt x="636" y="1236"/>
                </a:lnTo>
                <a:lnTo>
                  <a:pt x="634" y="1236"/>
                </a:lnTo>
                <a:lnTo>
                  <a:pt x="632" y="1236"/>
                </a:lnTo>
                <a:lnTo>
                  <a:pt x="630" y="1236"/>
                </a:lnTo>
                <a:lnTo>
                  <a:pt x="628" y="1236"/>
                </a:lnTo>
                <a:lnTo>
                  <a:pt x="626" y="1236"/>
                </a:lnTo>
                <a:lnTo>
                  <a:pt x="624" y="1236"/>
                </a:lnTo>
                <a:lnTo>
                  <a:pt x="622" y="1236"/>
                </a:lnTo>
                <a:lnTo>
                  <a:pt x="620" y="1236"/>
                </a:lnTo>
                <a:lnTo>
                  <a:pt x="618" y="1236"/>
                </a:lnTo>
                <a:lnTo>
                  <a:pt x="616" y="1236"/>
                </a:lnTo>
                <a:lnTo>
                  <a:pt x="614" y="1236"/>
                </a:lnTo>
                <a:lnTo>
                  <a:pt x="613" y="1236"/>
                </a:lnTo>
                <a:lnTo>
                  <a:pt x="611" y="1236"/>
                </a:lnTo>
                <a:lnTo>
                  <a:pt x="609" y="1236"/>
                </a:lnTo>
                <a:lnTo>
                  <a:pt x="607" y="1236"/>
                </a:lnTo>
                <a:lnTo>
                  <a:pt x="607" y="1234"/>
                </a:lnTo>
                <a:lnTo>
                  <a:pt x="607" y="1233"/>
                </a:lnTo>
                <a:lnTo>
                  <a:pt x="607" y="1231"/>
                </a:lnTo>
                <a:lnTo>
                  <a:pt x="607" y="1229"/>
                </a:lnTo>
                <a:lnTo>
                  <a:pt x="607" y="1227"/>
                </a:lnTo>
                <a:lnTo>
                  <a:pt x="607" y="1225"/>
                </a:lnTo>
                <a:lnTo>
                  <a:pt x="607" y="1223"/>
                </a:lnTo>
                <a:lnTo>
                  <a:pt x="607" y="1221"/>
                </a:lnTo>
                <a:lnTo>
                  <a:pt x="607" y="1219"/>
                </a:lnTo>
                <a:lnTo>
                  <a:pt x="607" y="1217"/>
                </a:lnTo>
                <a:lnTo>
                  <a:pt x="607" y="1215"/>
                </a:lnTo>
                <a:lnTo>
                  <a:pt x="607" y="1213"/>
                </a:lnTo>
                <a:lnTo>
                  <a:pt x="607" y="1211"/>
                </a:lnTo>
                <a:lnTo>
                  <a:pt x="609" y="1211"/>
                </a:lnTo>
                <a:lnTo>
                  <a:pt x="611" y="1211"/>
                </a:lnTo>
                <a:lnTo>
                  <a:pt x="613" y="1211"/>
                </a:lnTo>
                <a:lnTo>
                  <a:pt x="614" y="1211"/>
                </a:lnTo>
                <a:lnTo>
                  <a:pt x="616" y="1211"/>
                </a:lnTo>
                <a:lnTo>
                  <a:pt x="618" y="1211"/>
                </a:lnTo>
                <a:lnTo>
                  <a:pt x="620" y="1211"/>
                </a:lnTo>
                <a:lnTo>
                  <a:pt x="622" y="1211"/>
                </a:lnTo>
                <a:lnTo>
                  <a:pt x="624" y="1211"/>
                </a:lnTo>
                <a:lnTo>
                  <a:pt x="626" y="1211"/>
                </a:lnTo>
                <a:lnTo>
                  <a:pt x="628" y="1211"/>
                </a:lnTo>
                <a:lnTo>
                  <a:pt x="630" y="1211"/>
                </a:lnTo>
                <a:lnTo>
                  <a:pt x="632" y="1211"/>
                </a:lnTo>
                <a:lnTo>
                  <a:pt x="634" y="1211"/>
                </a:lnTo>
                <a:lnTo>
                  <a:pt x="636" y="1211"/>
                </a:lnTo>
                <a:lnTo>
                  <a:pt x="638" y="1211"/>
                </a:lnTo>
                <a:lnTo>
                  <a:pt x="639" y="1211"/>
                </a:lnTo>
                <a:lnTo>
                  <a:pt x="643" y="1211"/>
                </a:lnTo>
                <a:lnTo>
                  <a:pt x="645" y="1211"/>
                </a:lnTo>
                <a:lnTo>
                  <a:pt x="647" y="1211"/>
                </a:lnTo>
                <a:lnTo>
                  <a:pt x="649" y="1211"/>
                </a:lnTo>
                <a:lnTo>
                  <a:pt x="651" y="1211"/>
                </a:lnTo>
                <a:lnTo>
                  <a:pt x="651" y="1210"/>
                </a:lnTo>
                <a:lnTo>
                  <a:pt x="651" y="1208"/>
                </a:lnTo>
                <a:lnTo>
                  <a:pt x="651" y="1206"/>
                </a:lnTo>
                <a:lnTo>
                  <a:pt x="651" y="1204"/>
                </a:lnTo>
                <a:lnTo>
                  <a:pt x="651" y="1202"/>
                </a:lnTo>
                <a:lnTo>
                  <a:pt x="651" y="1200"/>
                </a:lnTo>
                <a:lnTo>
                  <a:pt x="651" y="1198"/>
                </a:lnTo>
                <a:lnTo>
                  <a:pt x="651" y="1196"/>
                </a:lnTo>
                <a:lnTo>
                  <a:pt x="651" y="1194"/>
                </a:lnTo>
                <a:lnTo>
                  <a:pt x="651" y="1192"/>
                </a:lnTo>
                <a:lnTo>
                  <a:pt x="651" y="1190"/>
                </a:lnTo>
                <a:lnTo>
                  <a:pt x="651" y="1188"/>
                </a:lnTo>
                <a:lnTo>
                  <a:pt x="651" y="1186"/>
                </a:lnTo>
                <a:lnTo>
                  <a:pt x="651" y="1185"/>
                </a:lnTo>
                <a:lnTo>
                  <a:pt x="651" y="1183"/>
                </a:lnTo>
                <a:lnTo>
                  <a:pt x="651" y="1181"/>
                </a:lnTo>
                <a:lnTo>
                  <a:pt x="651" y="1179"/>
                </a:lnTo>
                <a:lnTo>
                  <a:pt x="651" y="1177"/>
                </a:lnTo>
                <a:lnTo>
                  <a:pt x="651" y="1175"/>
                </a:lnTo>
                <a:lnTo>
                  <a:pt x="651" y="1173"/>
                </a:lnTo>
                <a:lnTo>
                  <a:pt x="651" y="1171"/>
                </a:lnTo>
                <a:lnTo>
                  <a:pt x="651" y="1169"/>
                </a:lnTo>
                <a:lnTo>
                  <a:pt x="651" y="1167"/>
                </a:lnTo>
                <a:lnTo>
                  <a:pt x="651" y="1165"/>
                </a:lnTo>
                <a:lnTo>
                  <a:pt x="651" y="1163"/>
                </a:lnTo>
                <a:lnTo>
                  <a:pt x="651" y="1162"/>
                </a:lnTo>
                <a:lnTo>
                  <a:pt x="651" y="1160"/>
                </a:lnTo>
                <a:lnTo>
                  <a:pt x="651" y="1158"/>
                </a:lnTo>
                <a:lnTo>
                  <a:pt x="651" y="1156"/>
                </a:lnTo>
                <a:lnTo>
                  <a:pt x="651" y="1154"/>
                </a:lnTo>
                <a:lnTo>
                  <a:pt x="651" y="1152"/>
                </a:lnTo>
                <a:lnTo>
                  <a:pt x="651" y="1150"/>
                </a:lnTo>
                <a:lnTo>
                  <a:pt x="651" y="1148"/>
                </a:lnTo>
                <a:lnTo>
                  <a:pt x="651" y="1146"/>
                </a:lnTo>
                <a:lnTo>
                  <a:pt x="651" y="1144"/>
                </a:lnTo>
                <a:lnTo>
                  <a:pt x="651" y="1142"/>
                </a:lnTo>
                <a:lnTo>
                  <a:pt x="651" y="1140"/>
                </a:lnTo>
                <a:lnTo>
                  <a:pt x="653" y="1140"/>
                </a:lnTo>
                <a:lnTo>
                  <a:pt x="655" y="1140"/>
                </a:lnTo>
                <a:lnTo>
                  <a:pt x="657" y="1140"/>
                </a:lnTo>
                <a:lnTo>
                  <a:pt x="661" y="1140"/>
                </a:lnTo>
                <a:lnTo>
                  <a:pt x="662" y="1140"/>
                </a:lnTo>
                <a:lnTo>
                  <a:pt x="664" y="1140"/>
                </a:lnTo>
                <a:lnTo>
                  <a:pt x="666" y="1140"/>
                </a:lnTo>
                <a:lnTo>
                  <a:pt x="668" y="1140"/>
                </a:lnTo>
                <a:lnTo>
                  <a:pt x="670" y="1140"/>
                </a:lnTo>
                <a:lnTo>
                  <a:pt x="672" y="1140"/>
                </a:lnTo>
                <a:lnTo>
                  <a:pt x="674" y="1140"/>
                </a:lnTo>
                <a:lnTo>
                  <a:pt x="676" y="1140"/>
                </a:lnTo>
                <a:lnTo>
                  <a:pt x="678" y="1140"/>
                </a:lnTo>
                <a:lnTo>
                  <a:pt x="680" y="1140"/>
                </a:lnTo>
                <a:lnTo>
                  <a:pt x="682" y="1140"/>
                </a:lnTo>
                <a:lnTo>
                  <a:pt x="684" y="1140"/>
                </a:lnTo>
                <a:lnTo>
                  <a:pt x="686" y="1142"/>
                </a:lnTo>
                <a:lnTo>
                  <a:pt x="687" y="1142"/>
                </a:lnTo>
                <a:lnTo>
                  <a:pt x="689" y="1142"/>
                </a:lnTo>
                <a:lnTo>
                  <a:pt x="691" y="1142"/>
                </a:lnTo>
                <a:lnTo>
                  <a:pt x="693" y="1142"/>
                </a:lnTo>
                <a:lnTo>
                  <a:pt x="695" y="1142"/>
                </a:lnTo>
                <a:lnTo>
                  <a:pt x="697" y="1142"/>
                </a:lnTo>
                <a:lnTo>
                  <a:pt x="697" y="1144"/>
                </a:lnTo>
                <a:lnTo>
                  <a:pt x="699" y="1144"/>
                </a:lnTo>
                <a:lnTo>
                  <a:pt x="701" y="1144"/>
                </a:lnTo>
                <a:lnTo>
                  <a:pt x="703" y="1144"/>
                </a:lnTo>
                <a:lnTo>
                  <a:pt x="705" y="1144"/>
                </a:lnTo>
                <a:lnTo>
                  <a:pt x="707" y="1144"/>
                </a:lnTo>
                <a:lnTo>
                  <a:pt x="709" y="1144"/>
                </a:lnTo>
                <a:lnTo>
                  <a:pt x="710" y="1144"/>
                </a:lnTo>
                <a:lnTo>
                  <a:pt x="712" y="1144"/>
                </a:lnTo>
                <a:lnTo>
                  <a:pt x="714" y="1144"/>
                </a:lnTo>
                <a:lnTo>
                  <a:pt x="716" y="1144"/>
                </a:lnTo>
                <a:lnTo>
                  <a:pt x="718" y="1144"/>
                </a:lnTo>
                <a:lnTo>
                  <a:pt x="720" y="1144"/>
                </a:lnTo>
                <a:lnTo>
                  <a:pt x="724" y="1144"/>
                </a:lnTo>
                <a:lnTo>
                  <a:pt x="726" y="1144"/>
                </a:lnTo>
                <a:lnTo>
                  <a:pt x="728" y="1144"/>
                </a:lnTo>
                <a:lnTo>
                  <a:pt x="735" y="1142"/>
                </a:lnTo>
                <a:lnTo>
                  <a:pt x="737" y="1142"/>
                </a:lnTo>
                <a:lnTo>
                  <a:pt x="739" y="1144"/>
                </a:lnTo>
                <a:lnTo>
                  <a:pt x="741" y="1144"/>
                </a:lnTo>
                <a:lnTo>
                  <a:pt x="751" y="1144"/>
                </a:lnTo>
                <a:lnTo>
                  <a:pt x="753" y="1144"/>
                </a:lnTo>
                <a:lnTo>
                  <a:pt x="755" y="1144"/>
                </a:lnTo>
                <a:lnTo>
                  <a:pt x="758" y="1144"/>
                </a:lnTo>
                <a:lnTo>
                  <a:pt x="760" y="1144"/>
                </a:lnTo>
                <a:lnTo>
                  <a:pt x="762" y="1144"/>
                </a:lnTo>
                <a:lnTo>
                  <a:pt x="764" y="1144"/>
                </a:lnTo>
                <a:lnTo>
                  <a:pt x="766" y="1144"/>
                </a:lnTo>
                <a:lnTo>
                  <a:pt x="768" y="1144"/>
                </a:lnTo>
                <a:lnTo>
                  <a:pt x="770" y="1144"/>
                </a:lnTo>
                <a:lnTo>
                  <a:pt x="772" y="1144"/>
                </a:lnTo>
                <a:lnTo>
                  <a:pt x="774" y="1144"/>
                </a:lnTo>
                <a:lnTo>
                  <a:pt x="776" y="1144"/>
                </a:lnTo>
                <a:lnTo>
                  <a:pt x="778" y="1144"/>
                </a:lnTo>
                <a:lnTo>
                  <a:pt x="778" y="1142"/>
                </a:lnTo>
                <a:lnTo>
                  <a:pt x="778" y="1140"/>
                </a:lnTo>
                <a:lnTo>
                  <a:pt x="778" y="1138"/>
                </a:lnTo>
                <a:lnTo>
                  <a:pt x="778" y="1137"/>
                </a:lnTo>
                <a:lnTo>
                  <a:pt x="778" y="1135"/>
                </a:lnTo>
                <a:lnTo>
                  <a:pt x="778" y="1133"/>
                </a:lnTo>
                <a:lnTo>
                  <a:pt x="778" y="1131"/>
                </a:lnTo>
                <a:lnTo>
                  <a:pt x="778" y="1129"/>
                </a:lnTo>
                <a:lnTo>
                  <a:pt x="778" y="1127"/>
                </a:lnTo>
                <a:lnTo>
                  <a:pt x="778" y="1125"/>
                </a:lnTo>
                <a:lnTo>
                  <a:pt x="778" y="1123"/>
                </a:lnTo>
                <a:lnTo>
                  <a:pt x="778" y="1121"/>
                </a:lnTo>
                <a:lnTo>
                  <a:pt x="778" y="1119"/>
                </a:lnTo>
                <a:lnTo>
                  <a:pt x="778" y="1117"/>
                </a:lnTo>
                <a:lnTo>
                  <a:pt x="778" y="1115"/>
                </a:lnTo>
                <a:lnTo>
                  <a:pt x="778" y="1114"/>
                </a:lnTo>
                <a:lnTo>
                  <a:pt x="778" y="1112"/>
                </a:lnTo>
                <a:lnTo>
                  <a:pt x="778" y="1110"/>
                </a:lnTo>
                <a:lnTo>
                  <a:pt x="778" y="1108"/>
                </a:lnTo>
                <a:lnTo>
                  <a:pt x="778" y="1106"/>
                </a:lnTo>
                <a:lnTo>
                  <a:pt x="778" y="1102"/>
                </a:lnTo>
                <a:lnTo>
                  <a:pt x="778" y="1100"/>
                </a:lnTo>
                <a:lnTo>
                  <a:pt x="778" y="1098"/>
                </a:lnTo>
                <a:lnTo>
                  <a:pt x="778" y="1096"/>
                </a:lnTo>
                <a:lnTo>
                  <a:pt x="778" y="1098"/>
                </a:lnTo>
                <a:lnTo>
                  <a:pt x="780" y="1096"/>
                </a:lnTo>
                <a:lnTo>
                  <a:pt x="780" y="1094"/>
                </a:lnTo>
                <a:lnTo>
                  <a:pt x="780" y="1092"/>
                </a:lnTo>
                <a:lnTo>
                  <a:pt x="782" y="1090"/>
                </a:lnTo>
                <a:lnTo>
                  <a:pt x="782" y="1089"/>
                </a:lnTo>
                <a:lnTo>
                  <a:pt x="780" y="1087"/>
                </a:lnTo>
                <a:lnTo>
                  <a:pt x="780" y="1085"/>
                </a:lnTo>
                <a:lnTo>
                  <a:pt x="780" y="1083"/>
                </a:lnTo>
                <a:lnTo>
                  <a:pt x="782" y="1081"/>
                </a:lnTo>
                <a:lnTo>
                  <a:pt x="782" y="1079"/>
                </a:lnTo>
                <a:lnTo>
                  <a:pt x="782" y="1077"/>
                </a:lnTo>
                <a:lnTo>
                  <a:pt x="783" y="1077"/>
                </a:lnTo>
                <a:lnTo>
                  <a:pt x="782" y="1077"/>
                </a:lnTo>
                <a:lnTo>
                  <a:pt x="782" y="1075"/>
                </a:lnTo>
                <a:lnTo>
                  <a:pt x="783" y="1071"/>
                </a:lnTo>
                <a:lnTo>
                  <a:pt x="785" y="1073"/>
                </a:lnTo>
                <a:lnTo>
                  <a:pt x="785" y="1071"/>
                </a:lnTo>
                <a:lnTo>
                  <a:pt x="787" y="1069"/>
                </a:lnTo>
                <a:lnTo>
                  <a:pt x="789" y="1066"/>
                </a:lnTo>
                <a:lnTo>
                  <a:pt x="791" y="1062"/>
                </a:lnTo>
                <a:lnTo>
                  <a:pt x="795" y="1058"/>
                </a:lnTo>
                <a:lnTo>
                  <a:pt x="795" y="1056"/>
                </a:lnTo>
                <a:lnTo>
                  <a:pt x="793" y="1056"/>
                </a:lnTo>
                <a:lnTo>
                  <a:pt x="793" y="1054"/>
                </a:lnTo>
                <a:lnTo>
                  <a:pt x="791" y="1054"/>
                </a:lnTo>
                <a:lnTo>
                  <a:pt x="791" y="1052"/>
                </a:lnTo>
                <a:lnTo>
                  <a:pt x="789" y="1050"/>
                </a:lnTo>
                <a:lnTo>
                  <a:pt x="787" y="1050"/>
                </a:lnTo>
                <a:lnTo>
                  <a:pt x="787" y="1048"/>
                </a:lnTo>
                <a:lnTo>
                  <a:pt x="785" y="1048"/>
                </a:lnTo>
                <a:lnTo>
                  <a:pt x="783" y="1046"/>
                </a:lnTo>
                <a:lnTo>
                  <a:pt x="782" y="1044"/>
                </a:lnTo>
                <a:lnTo>
                  <a:pt x="780" y="1044"/>
                </a:lnTo>
                <a:lnTo>
                  <a:pt x="778" y="1042"/>
                </a:lnTo>
                <a:lnTo>
                  <a:pt x="778" y="1037"/>
                </a:lnTo>
                <a:lnTo>
                  <a:pt x="778" y="1029"/>
                </a:lnTo>
                <a:lnTo>
                  <a:pt x="778" y="1027"/>
                </a:lnTo>
                <a:lnTo>
                  <a:pt x="780" y="1018"/>
                </a:lnTo>
                <a:lnTo>
                  <a:pt x="780" y="1016"/>
                </a:lnTo>
                <a:lnTo>
                  <a:pt x="780" y="1014"/>
                </a:lnTo>
                <a:lnTo>
                  <a:pt x="780" y="993"/>
                </a:lnTo>
                <a:lnTo>
                  <a:pt x="780" y="989"/>
                </a:lnTo>
                <a:lnTo>
                  <a:pt x="780" y="983"/>
                </a:lnTo>
                <a:lnTo>
                  <a:pt x="780" y="981"/>
                </a:lnTo>
                <a:lnTo>
                  <a:pt x="780" y="979"/>
                </a:lnTo>
                <a:lnTo>
                  <a:pt x="782" y="975"/>
                </a:lnTo>
                <a:lnTo>
                  <a:pt x="780" y="973"/>
                </a:lnTo>
                <a:lnTo>
                  <a:pt x="780" y="971"/>
                </a:lnTo>
                <a:lnTo>
                  <a:pt x="776" y="968"/>
                </a:lnTo>
                <a:lnTo>
                  <a:pt x="774" y="968"/>
                </a:lnTo>
                <a:lnTo>
                  <a:pt x="774" y="966"/>
                </a:lnTo>
                <a:lnTo>
                  <a:pt x="772" y="964"/>
                </a:lnTo>
                <a:lnTo>
                  <a:pt x="772" y="962"/>
                </a:lnTo>
                <a:lnTo>
                  <a:pt x="770" y="962"/>
                </a:lnTo>
                <a:lnTo>
                  <a:pt x="770" y="960"/>
                </a:lnTo>
                <a:lnTo>
                  <a:pt x="768" y="960"/>
                </a:lnTo>
                <a:lnTo>
                  <a:pt x="768" y="958"/>
                </a:lnTo>
                <a:lnTo>
                  <a:pt x="764" y="954"/>
                </a:lnTo>
                <a:lnTo>
                  <a:pt x="762" y="952"/>
                </a:lnTo>
                <a:lnTo>
                  <a:pt x="760" y="950"/>
                </a:lnTo>
                <a:lnTo>
                  <a:pt x="755" y="943"/>
                </a:lnTo>
                <a:lnTo>
                  <a:pt x="753" y="941"/>
                </a:lnTo>
                <a:lnTo>
                  <a:pt x="751" y="939"/>
                </a:lnTo>
                <a:lnTo>
                  <a:pt x="751" y="937"/>
                </a:lnTo>
                <a:lnTo>
                  <a:pt x="749" y="937"/>
                </a:lnTo>
                <a:lnTo>
                  <a:pt x="749" y="935"/>
                </a:lnTo>
                <a:lnTo>
                  <a:pt x="747" y="933"/>
                </a:lnTo>
                <a:lnTo>
                  <a:pt x="743" y="929"/>
                </a:lnTo>
                <a:lnTo>
                  <a:pt x="741" y="927"/>
                </a:lnTo>
                <a:lnTo>
                  <a:pt x="739" y="925"/>
                </a:lnTo>
                <a:lnTo>
                  <a:pt x="737" y="922"/>
                </a:lnTo>
                <a:lnTo>
                  <a:pt x="734" y="918"/>
                </a:lnTo>
                <a:lnTo>
                  <a:pt x="732" y="916"/>
                </a:lnTo>
                <a:lnTo>
                  <a:pt x="732" y="914"/>
                </a:lnTo>
                <a:lnTo>
                  <a:pt x="730" y="914"/>
                </a:lnTo>
                <a:lnTo>
                  <a:pt x="730" y="912"/>
                </a:lnTo>
                <a:lnTo>
                  <a:pt x="728" y="910"/>
                </a:lnTo>
                <a:lnTo>
                  <a:pt x="728" y="908"/>
                </a:lnTo>
                <a:lnTo>
                  <a:pt x="728" y="906"/>
                </a:lnTo>
                <a:lnTo>
                  <a:pt x="728" y="904"/>
                </a:lnTo>
                <a:lnTo>
                  <a:pt x="728" y="902"/>
                </a:lnTo>
                <a:lnTo>
                  <a:pt x="728" y="900"/>
                </a:lnTo>
                <a:lnTo>
                  <a:pt x="726" y="899"/>
                </a:lnTo>
                <a:lnTo>
                  <a:pt x="726" y="897"/>
                </a:lnTo>
                <a:lnTo>
                  <a:pt x="724" y="897"/>
                </a:lnTo>
                <a:lnTo>
                  <a:pt x="722" y="895"/>
                </a:lnTo>
                <a:lnTo>
                  <a:pt x="720" y="895"/>
                </a:lnTo>
                <a:lnTo>
                  <a:pt x="720" y="893"/>
                </a:lnTo>
                <a:lnTo>
                  <a:pt x="720" y="891"/>
                </a:lnTo>
                <a:lnTo>
                  <a:pt x="718" y="891"/>
                </a:lnTo>
                <a:lnTo>
                  <a:pt x="718" y="889"/>
                </a:lnTo>
                <a:lnTo>
                  <a:pt x="718" y="875"/>
                </a:lnTo>
                <a:lnTo>
                  <a:pt x="718" y="866"/>
                </a:lnTo>
                <a:lnTo>
                  <a:pt x="718" y="864"/>
                </a:lnTo>
                <a:lnTo>
                  <a:pt x="718" y="862"/>
                </a:lnTo>
                <a:lnTo>
                  <a:pt x="716" y="860"/>
                </a:lnTo>
                <a:lnTo>
                  <a:pt x="718" y="862"/>
                </a:lnTo>
                <a:lnTo>
                  <a:pt x="718" y="864"/>
                </a:lnTo>
                <a:lnTo>
                  <a:pt x="720" y="864"/>
                </a:lnTo>
                <a:lnTo>
                  <a:pt x="732" y="877"/>
                </a:lnTo>
                <a:lnTo>
                  <a:pt x="734" y="881"/>
                </a:lnTo>
                <a:lnTo>
                  <a:pt x="739" y="885"/>
                </a:lnTo>
                <a:lnTo>
                  <a:pt x="751" y="899"/>
                </a:lnTo>
                <a:lnTo>
                  <a:pt x="747" y="879"/>
                </a:lnTo>
                <a:lnTo>
                  <a:pt x="745" y="874"/>
                </a:lnTo>
                <a:lnTo>
                  <a:pt x="743" y="864"/>
                </a:lnTo>
                <a:lnTo>
                  <a:pt x="743" y="860"/>
                </a:lnTo>
                <a:lnTo>
                  <a:pt x="743" y="858"/>
                </a:lnTo>
                <a:lnTo>
                  <a:pt x="741" y="852"/>
                </a:lnTo>
                <a:lnTo>
                  <a:pt x="739" y="847"/>
                </a:lnTo>
                <a:lnTo>
                  <a:pt x="739" y="845"/>
                </a:lnTo>
                <a:lnTo>
                  <a:pt x="737" y="837"/>
                </a:lnTo>
                <a:lnTo>
                  <a:pt x="760" y="843"/>
                </a:lnTo>
                <a:lnTo>
                  <a:pt x="760" y="841"/>
                </a:lnTo>
                <a:lnTo>
                  <a:pt x="737" y="837"/>
                </a:lnTo>
                <a:lnTo>
                  <a:pt x="705" y="829"/>
                </a:lnTo>
                <a:lnTo>
                  <a:pt x="703" y="829"/>
                </a:lnTo>
                <a:lnTo>
                  <a:pt x="687" y="827"/>
                </a:lnTo>
                <a:lnTo>
                  <a:pt x="687" y="820"/>
                </a:lnTo>
                <a:lnTo>
                  <a:pt x="686" y="818"/>
                </a:lnTo>
                <a:lnTo>
                  <a:pt x="686" y="812"/>
                </a:lnTo>
                <a:lnTo>
                  <a:pt x="682" y="806"/>
                </a:lnTo>
                <a:lnTo>
                  <a:pt x="682" y="804"/>
                </a:lnTo>
                <a:lnTo>
                  <a:pt x="680" y="799"/>
                </a:lnTo>
                <a:lnTo>
                  <a:pt x="678" y="797"/>
                </a:lnTo>
                <a:lnTo>
                  <a:pt x="676" y="795"/>
                </a:lnTo>
                <a:lnTo>
                  <a:pt x="674" y="793"/>
                </a:lnTo>
                <a:lnTo>
                  <a:pt x="689" y="797"/>
                </a:lnTo>
                <a:lnTo>
                  <a:pt x="691" y="797"/>
                </a:lnTo>
                <a:lnTo>
                  <a:pt x="693" y="797"/>
                </a:lnTo>
                <a:lnTo>
                  <a:pt x="697" y="797"/>
                </a:lnTo>
                <a:lnTo>
                  <a:pt x="701" y="799"/>
                </a:lnTo>
                <a:lnTo>
                  <a:pt x="703" y="799"/>
                </a:lnTo>
                <a:lnTo>
                  <a:pt x="705" y="799"/>
                </a:lnTo>
                <a:lnTo>
                  <a:pt x="707" y="799"/>
                </a:lnTo>
                <a:lnTo>
                  <a:pt x="709" y="797"/>
                </a:lnTo>
                <a:lnTo>
                  <a:pt x="709" y="795"/>
                </a:lnTo>
                <a:lnTo>
                  <a:pt x="710" y="795"/>
                </a:lnTo>
                <a:lnTo>
                  <a:pt x="712" y="795"/>
                </a:lnTo>
                <a:lnTo>
                  <a:pt x="712" y="793"/>
                </a:lnTo>
                <a:lnTo>
                  <a:pt x="714" y="793"/>
                </a:lnTo>
                <a:lnTo>
                  <a:pt x="716" y="793"/>
                </a:lnTo>
                <a:lnTo>
                  <a:pt x="716" y="791"/>
                </a:lnTo>
                <a:lnTo>
                  <a:pt x="718" y="791"/>
                </a:lnTo>
                <a:lnTo>
                  <a:pt x="720" y="791"/>
                </a:lnTo>
                <a:lnTo>
                  <a:pt x="720" y="789"/>
                </a:lnTo>
                <a:lnTo>
                  <a:pt x="722" y="789"/>
                </a:lnTo>
                <a:lnTo>
                  <a:pt x="724" y="787"/>
                </a:lnTo>
                <a:lnTo>
                  <a:pt x="726" y="785"/>
                </a:lnTo>
                <a:lnTo>
                  <a:pt x="730" y="781"/>
                </a:lnTo>
                <a:lnTo>
                  <a:pt x="732" y="779"/>
                </a:lnTo>
                <a:lnTo>
                  <a:pt x="734" y="779"/>
                </a:lnTo>
                <a:lnTo>
                  <a:pt x="734" y="778"/>
                </a:lnTo>
                <a:lnTo>
                  <a:pt x="737" y="774"/>
                </a:lnTo>
                <a:lnTo>
                  <a:pt x="739" y="774"/>
                </a:lnTo>
                <a:lnTo>
                  <a:pt x="741" y="770"/>
                </a:lnTo>
                <a:lnTo>
                  <a:pt x="741" y="766"/>
                </a:lnTo>
                <a:lnTo>
                  <a:pt x="741" y="764"/>
                </a:lnTo>
                <a:lnTo>
                  <a:pt x="741" y="762"/>
                </a:lnTo>
                <a:lnTo>
                  <a:pt x="741" y="760"/>
                </a:lnTo>
                <a:lnTo>
                  <a:pt x="741" y="758"/>
                </a:lnTo>
                <a:lnTo>
                  <a:pt x="743" y="756"/>
                </a:lnTo>
                <a:lnTo>
                  <a:pt x="745" y="755"/>
                </a:lnTo>
                <a:lnTo>
                  <a:pt x="747" y="753"/>
                </a:lnTo>
                <a:lnTo>
                  <a:pt x="749" y="751"/>
                </a:lnTo>
                <a:lnTo>
                  <a:pt x="751" y="747"/>
                </a:lnTo>
                <a:lnTo>
                  <a:pt x="753" y="747"/>
                </a:lnTo>
                <a:lnTo>
                  <a:pt x="753" y="745"/>
                </a:lnTo>
                <a:lnTo>
                  <a:pt x="755" y="745"/>
                </a:lnTo>
                <a:lnTo>
                  <a:pt x="757" y="743"/>
                </a:lnTo>
                <a:lnTo>
                  <a:pt x="757" y="741"/>
                </a:lnTo>
                <a:lnTo>
                  <a:pt x="758" y="739"/>
                </a:lnTo>
                <a:lnTo>
                  <a:pt x="758" y="737"/>
                </a:lnTo>
                <a:lnTo>
                  <a:pt x="758" y="735"/>
                </a:lnTo>
                <a:lnTo>
                  <a:pt x="758" y="731"/>
                </a:lnTo>
                <a:lnTo>
                  <a:pt x="758" y="722"/>
                </a:lnTo>
                <a:lnTo>
                  <a:pt x="757" y="720"/>
                </a:lnTo>
                <a:lnTo>
                  <a:pt x="757" y="718"/>
                </a:lnTo>
                <a:lnTo>
                  <a:pt x="757" y="716"/>
                </a:lnTo>
                <a:lnTo>
                  <a:pt x="755" y="714"/>
                </a:lnTo>
                <a:lnTo>
                  <a:pt x="755" y="712"/>
                </a:lnTo>
                <a:lnTo>
                  <a:pt x="753" y="710"/>
                </a:lnTo>
                <a:lnTo>
                  <a:pt x="751" y="708"/>
                </a:lnTo>
                <a:lnTo>
                  <a:pt x="749" y="708"/>
                </a:lnTo>
                <a:lnTo>
                  <a:pt x="747" y="707"/>
                </a:lnTo>
                <a:lnTo>
                  <a:pt x="745" y="705"/>
                </a:lnTo>
                <a:lnTo>
                  <a:pt x="743" y="703"/>
                </a:lnTo>
                <a:lnTo>
                  <a:pt x="741" y="699"/>
                </a:lnTo>
                <a:lnTo>
                  <a:pt x="739" y="697"/>
                </a:lnTo>
                <a:lnTo>
                  <a:pt x="739" y="693"/>
                </a:lnTo>
                <a:lnTo>
                  <a:pt x="737" y="689"/>
                </a:lnTo>
                <a:lnTo>
                  <a:pt x="735" y="689"/>
                </a:lnTo>
                <a:lnTo>
                  <a:pt x="734" y="687"/>
                </a:lnTo>
                <a:lnTo>
                  <a:pt x="734" y="685"/>
                </a:lnTo>
                <a:lnTo>
                  <a:pt x="732" y="682"/>
                </a:lnTo>
                <a:lnTo>
                  <a:pt x="732" y="680"/>
                </a:lnTo>
                <a:lnTo>
                  <a:pt x="732" y="674"/>
                </a:lnTo>
                <a:lnTo>
                  <a:pt x="732" y="668"/>
                </a:lnTo>
                <a:lnTo>
                  <a:pt x="732" y="666"/>
                </a:lnTo>
                <a:lnTo>
                  <a:pt x="732" y="662"/>
                </a:lnTo>
                <a:lnTo>
                  <a:pt x="730" y="660"/>
                </a:lnTo>
                <a:lnTo>
                  <a:pt x="730" y="657"/>
                </a:lnTo>
                <a:lnTo>
                  <a:pt x="730" y="655"/>
                </a:lnTo>
                <a:lnTo>
                  <a:pt x="730" y="653"/>
                </a:lnTo>
                <a:lnTo>
                  <a:pt x="730" y="651"/>
                </a:lnTo>
                <a:lnTo>
                  <a:pt x="728" y="647"/>
                </a:lnTo>
                <a:lnTo>
                  <a:pt x="726" y="643"/>
                </a:lnTo>
                <a:lnTo>
                  <a:pt x="726" y="641"/>
                </a:lnTo>
                <a:lnTo>
                  <a:pt x="724" y="641"/>
                </a:lnTo>
                <a:lnTo>
                  <a:pt x="724" y="639"/>
                </a:lnTo>
                <a:lnTo>
                  <a:pt x="722" y="632"/>
                </a:lnTo>
                <a:lnTo>
                  <a:pt x="718" y="624"/>
                </a:lnTo>
                <a:lnTo>
                  <a:pt x="718" y="620"/>
                </a:lnTo>
                <a:lnTo>
                  <a:pt x="718" y="618"/>
                </a:lnTo>
                <a:lnTo>
                  <a:pt x="718" y="614"/>
                </a:lnTo>
                <a:lnTo>
                  <a:pt x="720" y="611"/>
                </a:lnTo>
                <a:lnTo>
                  <a:pt x="720" y="607"/>
                </a:lnTo>
                <a:lnTo>
                  <a:pt x="720" y="603"/>
                </a:lnTo>
                <a:lnTo>
                  <a:pt x="718" y="599"/>
                </a:lnTo>
                <a:lnTo>
                  <a:pt x="716" y="599"/>
                </a:lnTo>
                <a:lnTo>
                  <a:pt x="714" y="597"/>
                </a:lnTo>
                <a:lnTo>
                  <a:pt x="712" y="595"/>
                </a:lnTo>
                <a:lnTo>
                  <a:pt x="710" y="595"/>
                </a:lnTo>
                <a:lnTo>
                  <a:pt x="709" y="595"/>
                </a:lnTo>
                <a:lnTo>
                  <a:pt x="707" y="595"/>
                </a:lnTo>
                <a:lnTo>
                  <a:pt x="705" y="595"/>
                </a:lnTo>
                <a:lnTo>
                  <a:pt x="701" y="595"/>
                </a:lnTo>
                <a:lnTo>
                  <a:pt x="697" y="595"/>
                </a:lnTo>
                <a:lnTo>
                  <a:pt x="691" y="593"/>
                </a:lnTo>
                <a:lnTo>
                  <a:pt x="684" y="591"/>
                </a:lnTo>
                <a:lnTo>
                  <a:pt x="680" y="589"/>
                </a:lnTo>
                <a:lnTo>
                  <a:pt x="678" y="587"/>
                </a:lnTo>
                <a:lnTo>
                  <a:pt x="672" y="584"/>
                </a:lnTo>
                <a:lnTo>
                  <a:pt x="670" y="582"/>
                </a:lnTo>
                <a:lnTo>
                  <a:pt x="670" y="580"/>
                </a:lnTo>
                <a:lnTo>
                  <a:pt x="657" y="570"/>
                </a:lnTo>
                <a:lnTo>
                  <a:pt x="647" y="557"/>
                </a:lnTo>
                <a:lnTo>
                  <a:pt x="645" y="553"/>
                </a:lnTo>
                <a:lnTo>
                  <a:pt x="643" y="551"/>
                </a:lnTo>
                <a:lnTo>
                  <a:pt x="641" y="547"/>
                </a:lnTo>
                <a:lnTo>
                  <a:pt x="639" y="547"/>
                </a:lnTo>
                <a:lnTo>
                  <a:pt x="639" y="545"/>
                </a:lnTo>
                <a:lnTo>
                  <a:pt x="638" y="543"/>
                </a:lnTo>
                <a:lnTo>
                  <a:pt x="636" y="541"/>
                </a:lnTo>
                <a:lnTo>
                  <a:pt x="636" y="539"/>
                </a:lnTo>
                <a:lnTo>
                  <a:pt x="632" y="538"/>
                </a:lnTo>
                <a:lnTo>
                  <a:pt x="630" y="536"/>
                </a:lnTo>
                <a:lnTo>
                  <a:pt x="626" y="532"/>
                </a:lnTo>
                <a:lnTo>
                  <a:pt x="624" y="530"/>
                </a:lnTo>
                <a:lnTo>
                  <a:pt x="620" y="530"/>
                </a:lnTo>
                <a:lnTo>
                  <a:pt x="614" y="526"/>
                </a:lnTo>
                <a:lnTo>
                  <a:pt x="613" y="526"/>
                </a:lnTo>
                <a:lnTo>
                  <a:pt x="607" y="522"/>
                </a:lnTo>
                <a:lnTo>
                  <a:pt x="599" y="520"/>
                </a:lnTo>
                <a:lnTo>
                  <a:pt x="595" y="516"/>
                </a:lnTo>
                <a:lnTo>
                  <a:pt x="593" y="516"/>
                </a:lnTo>
                <a:lnTo>
                  <a:pt x="591" y="515"/>
                </a:lnTo>
                <a:lnTo>
                  <a:pt x="590" y="515"/>
                </a:lnTo>
                <a:lnTo>
                  <a:pt x="588" y="513"/>
                </a:lnTo>
                <a:lnTo>
                  <a:pt x="582" y="503"/>
                </a:lnTo>
                <a:lnTo>
                  <a:pt x="580" y="503"/>
                </a:lnTo>
                <a:lnTo>
                  <a:pt x="578" y="501"/>
                </a:lnTo>
                <a:lnTo>
                  <a:pt x="574" y="495"/>
                </a:lnTo>
                <a:lnTo>
                  <a:pt x="563" y="476"/>
                </a:lnTo>
                <a:lnTo>
                  <a:pt x="559" y="470"/>
                </a:lnTo>
                <a:lnTo>
                  <a:pt x="557" y="468"/>
                </a:lnTo>
                <a:lnTo>
                  <a:pt x="555" y="465"/>
                </a:lnTo>
                <a:lnTo>
                  <a:pt x="549" y="461"/>
                </a:lnTo>
                <a:lnTo>
                  <a:pt x="549" y="459"/>
                </a:lnTo>
                <a:lnTo>
                  <a:pt x="547" y="459"/>
                </a:lnTo>
                <a:lnTo>
                  <a:pt x="547" y="457"/>
                </a:lnTo>
                <a:lnTo>
                  <a:pt x="545" y="455"/>
                </a:lnTo>
                <a:lnTo>
                  <a:pt x="545" y="453"/>
                </a:lnTo>
                <a:lnTo>
                  <a:pt x="543" y="453"/>
                </a:lnTo>
                <a:lnTo>
                  <a:pt x="543" y="451"/>
                </a:lnTo>
                <a:lnTo>
                  <a:pt x="543" y="449"/>
                </a:lnTo>
                <a:lnTo>
                  <a:pt x="541" y="449"/>
                </a:lnTo>
                <a:lnTo>
                  <a:pt x="541" y="447"/>
                </a:lnTo>
                <a:lnTo>
                  <a:pt x="541" y="445"/>
                </a:lnTo>
                <a:lnTo>
                  <a:pt x="540" y="445"/>
                </a:lnTo>
                <a:lnTo>
                  <a:pt x="540" y="443"/>
                </a:lnTo>
                <a:lnTo>
                  <a:pt x="540" y="442"/>
                </a:lnTo>
                <a:lnTo>
                  <a:pt x="540" y="440"/>
                </a:lnTo>
                <a:lnTo>
                  <a:pt x="538" y="440"/>
                </a:lnTo>
                <a:lnTo>
                  <a:pt x="536" y="440"/>
                </a:lnTo>
                <a:lnTo>
                  <a:pt x="534" y="440"/>
                </a:lnTo>
                <a:lnTo>
                  <a:pt x="530" y="440"/>
                </a:lnTo>
                <a:lnTo>
                  <a:pt x="526" y="440"/>
                </a:lnTo>
                <a:lnTo>
                  <a:pt x="522" y="440"/>
                </a:lnTo>
                <a:lnTo>
                  <a:pt x="520" y="440"/>
                </a:lnTo>
                <a:lnTo>
                  <a:pt x="520" y="442"/>
                </a:lnTo>
                <a:lnTo>
                  <a:pt x="518" y="442"/>
                </a:lnTo>
                <a:lnTo>
                  <a:pt x="517" y="445"/>
                </a:lnTo>
                <a:lnTo>
                  <a:pt x="517" y="447"/>
                </a:lnTo>
                <a:lnTo>
                  <a:pt x="515" y="447"/>
                </a:lnTo>
                <a:lnTo>
                  <a:pt x="513" y="449"/>
                </a:lnTo>
                <a:lnTo>
                  <a:pt x="505" y="451"/>
                </a:lnTo>
                <a:lnTo>
                  <a:pt x="505" y="449"/>
                </a:lnTo>
                <a:lnTo>
                  <a:pt x="503" y="449"/>
                </a:lnTo>
                <a:lnTo>
                  <a:pt x="499" y="449"/>
                </a:lnTo>
                <a:lnTo>
                  <a:pt x="499" y="447"/>
                </a:lnTo>
                <a:lnTo>
                  <a:pt x="497" y="447"/>
                </a:lnTo>
                <a:lnTo>
                  <a:pt x="495" y="447"/>
                </a:lnTo>
                <a:lnTo>
                  <a:pt x="482" y="455"/>
                </a:lnTo>
                <a:lnTo>
                  <a:pt x="480" y="457"/>
                </a:lnTo>
                <a:lnTo>
                  <a:pt x="476" y="457"/>
                </a:lnTo>
                <a:lnTo>
                  <a:pt x="476" y="459"/>
                </a:lnTo>
                <a:lnTo>
                  <a:pt x="474" y="459"/>
                </a:lnTo>
                <a:lnTo>
                  <a:pt x="472" y="461"/>
                </a:lnTo>
                <a:lnTo>
                  <a:pt x="470" y="461"/>
                </a:lnTo>
                <a:lnTo>
                  <a:pt x="465" y="465"/>
                </a:lnTo>
                <a:lnTo>
                  <a:pt x="463" y="465"/>
                </a:lnTo>
                <a:lnTo>
                  <a:pt x="459" y="467"/>
                </a:lnTo>
                <a:lnTo>
                  <a:pt x="457" y="468"/>
                </a:lnTo>
                <a:lnTo>
                  <a:pt x="451" y="470"/>
                </a:lnTo>
                <a:lnTo>
                  <a:pt x="438" y="478"/>
                </a:lnTo>
                <a:lnTo>
                  <a:pt x="417" y="488"/>
                </a:lnTo>
                <a:lnTo>
                  <a:pt x="415" y="488"/>
                </a:lnTo>
                <a:lnTo>
                  <a:pt x="415" y="490"/>
                </a:lnTo>
                <a:lnTo>
                  <a:pt x="413" y="490"/>
                </a:lnTo>
                <a:lnTo>
                  <a:pt x="411" y="490"/>
                </a:lnTo>
                <a:lnTo>
                  <a:pt x="411" y="488"/>
                </a:lnTo>
                <a:lnTo>
                  <a:pt x="409" y="488"/>
                </a:lnTo>
                <a:lnTo>
                  <a:pt x="407" y="488"/>
                </a:lnTo>
                <a:lnTo>
                  <a:pt x="407" y="490"/>
                </a:lnTo>
                <a:lnTo>
                  <a:pt x="407" y="488"/>
                </a:lnTo>
                <a:lnTo>
                  <a:pt x="407" y="484"/>
                </a:lnTo>
                <a:lnTo>
                  <a:pt x="407" y="478"/>
                </a:lnTo>
                <a:lnTo>
                  <a:pt x="407" y="476"/>
                </a:lnTo>
                <a:lnTo>
                  <a:pt x="407" y="472"/>
                </a:lnTo>
                <a:lnTo>
                  <a:pt x="407" y="467"/>
                </a:lnTo>
                <a:lnTo>
                  <a:pt x="407" y="465"/>
                </a:lnTo>
                <a:lnTo>
                  <a:pt x="407" y="449"/>
                </a:lnTo>
                <a:lnTo>
                  <a:pt x="405" y="449"/>
                </a:lnTo>
                <a:lnTo>
                  <a:pt x="403" y="449"/>
                </a:lnTo>
                <a:lnTo>
                  <a:pt x="401" y="449"/>
                </a:lnTo>
                <a:lnTo>
                  <a:pt x="399" y="449"/>
                </a:lnTo>
                <a:lnTo>
                  <a:pt x="397" y="449"/>
                </a:lnTo>
                <a:lnTo>
                  <a:pt x="396" y="449"/>
                </a:lnTo>
                <a:lnTo>
                  <a:pt x="394" y="449"/>
                </a:lnTo>
                <a:lnTo>
                  <a:pt x="392" y="449"/>
                </a:lnTo>
                <a:lnTo>
                  <a:pt x="390" y="449"/>
                </a:lnTo>
                <a:lnTo>
                  <a:pt x="388" y="449"/>
                </a:lnTo>
                <a:lnTo>
                  <a:pt x="386" y="449"/>
                </a:lnTo>
                <a:lnTo>
                  <a:pt x="384" y="449"/>
                </a:lnTo>
                <a:lnTo>
                  <a:pt x="382" y="449"/>
                </a:lnTo>
                <a:lnTo>
                  <a:pt x="380" y="449"/>
                </a:lnTo>
                <a:lnTo>
                  <a:pt x="378" y="449"/>
                </a:lnTo>
                <a:lnTo>
                  <a:pt x="376" y="449"/>
                </a:lnTo>
                <a:lnTo>
                  <a:pt x="374" y="449"/>
                </a:lnTo>
                <a:lnTo>
                  <a:pt x="373" y="449"/>
                </a:lnTo>
                <a:lnTo>
                  <a:pt x="371" y="449"/>
                </a:lnTo>
                <a:lnTo>
                  <a:pt x="369" y="449"/>
                </a:lnTo>
                <a:lnTo>
                  <a:pt x="367" y="449"/>
                </a:lnTo>
                <a:lnTo>
                  <a:pt x="365" y="449"/>
                </a:lnTo>
                <a:lnTo>
                  <a:pt x="363" y="449"/>
                </a:lnTo>
                <a:lnTo>
                  <a:pt x="361" y="449"/>
                </a:lnTo>
                <a:lnTo>
                  <a:pt x="359" y="449"/>
                </a:lnTo>
                <a:lnTo>
                  <a:pt x="357" y="449"/>
                </a:lnTo>
                <a:lnTo>
                  <a:pt x="355" y="449"/>
                </a:lnTo>
                <a:lnTo>
                  <a:pt x="353" y="449"/>
                </a:lnTo>
                <a:lnTo>
                  <a:pt x="353" y="447"/>
                </a:lnTo>
                <a:lnTo>
                  <a:pt x="351" y="447"/>
                </a:lnTo>
                <a:lnTo>
                  <a:pt x="349" y="445"/>
                </a:lnTo>
                <a:lnTo>
                  <a:pt x="346" y="443"/>
                </a:lnTo>
                <a:lnTo>
                  <a:pt x="303" y="413"/>
                </a:lnTo>
                <a:lnTo>
                  <a:pt x="301" y="411"/>
                </a:lnTo>
                <a:lnTo>
                  <a:pt x="300" y="411"/>
                </a:lnTo>
                <a:lnTo>
                  <a:pt x="263" y="386"/>
                </a:lnTo>
                <a:lnTo>
                  <a:pt x="236" y="367"/>
                </a:lnTo>
                <a:lnTo>
                  <a:pt x="234" y="365"/>
                </a:lnTo>
                <a:lnTo>
                  <a:pt x="232" y="365"/>
                </a:lnTo>
                <a:lnTo>
                  <a:pt x="232" y="363"/>
                </a:lnTo>
                <a:lnTo>
                  <a:pt x="219" y="355"/>
                </a:lnTo>
                <a:lnTo>
                  <a:pt x="204" y="346"/>
                </a:lnTo>
                <a:lnTo>
                  <a:pt x="202" y="344"/>
                </a:lnTo>
                <a:lnTo>
                  <a:pt x="161" y="315"/>
                </a:lnTo>
                <a:lnTo>
                  <a:pt x="157" y="313"/>
                </a:lnTo>
                <a:lnTo>
                  <a:pt x="127" y="292"/>
                </a:lnTo>
                <a:lnTo>
                  <a:pt x="125" y="290"/>
                </a:lnTo>
                <a:lnTo>
                  <a:pt x="121" y="288"/>
                </a:lnTo>
                <a:lnTo>
                  <a:pt x="67" y="250"/>
                </a:lnTo>
                <a:lnTo>
                  <a:pt x="33" y="227"/>
                </a:lnTo>
                <a:lnTo>
                  <a:pt x="2" y="204"/>
                </a:lnTo>
                <a:lnTo>
                  <a:pt x="0" y="204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5"/>
                </a:lnTo>
                <a:lnTo>
                  <a:pt x="2" y="163"/>
                </a:lnTo>
                <a:lnTo>
                  <a:pt x="2" y="156"/>
                </a:lnTo>
                <a:lnTo>
                  <a:pt x="2" y="152"/>
                </a:lnTo>
                <a:lnTo>
                  <a:pt x="2" y="148"/>
                </a:lnTo>
                <a:lnTo>
                  <a:pt x="2" y="140"/>
                </a:lnTo>
                <a:lnTo>
                  <a:pt x="2" y="131"/>
                </a:lnTo>
                <a:lnTo>
                  <a:pt x="2" y="117"/>
                </a:lnTo>
                <a:lnTo>
                  <a:pt x="4" y="88"/>
                </a:lnTo>
                <a:lnTo>
                  <a:pt x="4" y="69"/>
                </a:lnTo>
                <a:lnTo>
                  <a:pt x="15" y="61"/>
                </a:lnTo>
                <a:lnTo>
                  <a:pt x="35" y="48"/>
                </a:lnTo>
                <a:lnTo>
                  <a:pt x="40" y="46"/>
                </a:lnTo>
                <a:lnTo>
                  <a:pt x="42" y="42"/>
                </a:lnTo>
                <a:lnTo>
                  <a:pt x="48" y="40"/>
                </a:lnTo>
                <a:lnTo>
                  <a:pt x="48" y="38"/>
                </a:lnTo>
                <a:lnTo>
                  <a:pt x="50" y="38"/>
                </a:lnTo>
                <a:lnTo>
                  <a:pt x="52" y="38"/>
                </a:lnTo>
                <a:lnTo>
                  <a:pt x="54" y="36"/>
                </a:lnTo>
                <a:lnTo>
                  <a:pt x="56" y="36"/>
                </a:lnTo>
                <a:lnTo>
                  <a:pt x="58" y="35"/>
                </a:lnTo>
                <a:lnTo>
                  <a:pt x="59" y="35"/>
                </a:lnTo>
                <a:lnTo>
                  <a:pt x="61" y="35"/>
                </a:lnTo>
                <a:lnTo>
                  <a:pt x="63" y="35"/>
                </a:lnTo>
                <a:lnTo>
                  <a:pt x="131" y="25"/>
                </a:lnTo>
                <a:lnTo>
                  <a:pt x="132" y="25"/>
                </a:lnTo>
                <a:lnTo>
                  <a:pt x="134" y="25"/>
                </a:lnTo>
                <a:lnTo>
                  <a:pt x="138" y="25"/>
                </a:lnTo>
                <a:lnTo>
                  <a:pt x="140" y="25"/>
                </a:lnTo>
                <a:lnTo>
                  <a:pt x="142" y="25"/>
                </a:lnTo>
                <a:lnTo>
                  <a:pt x="144" y="25"/>
                </a:lnTo>
                <a:lnTo>
                  <a:pt x="146" y="25"/>
                </a:lnTo>
                <a:lnTo>
                  <a:pt x="150" y="27"/>
                </a:lnTo>
                <a:lnTo>
                  <a:pt x="152" y="27"/>
                </a:lnTo>
                <a:lnTo>
                  <a:pt x="154" y="27"/>
                </a:lnTo>
                <a:lnTo>
                  <a:pt x="157" y="29"/>
                </a:lnTo>
                <a:lnTo>
                  <a:pt x="163" y="29"/>
                </a:lnTo>
                <a:lnTo>
                  <a:pt x="165" y="31"/>
                </a:lnTo>
                <a:lnTo>
                  <a:pt x="169" y="31"/>
                </a:lnTo>
                <a:lnTo>
                  <a:pt x="173" y="31"/>
                </a:lnTo>
                <a:lnTo>
                  <a:pt x="177" y="31"/>
                </a:lnTo>
                <a:lnTo>
                  <a:pt x="184" y="31"/>
                </a:lnTo>
                <a:lnTo>
                  <a:pt x="202" y="31"/>
                </a:lnTo>
                <a:lnTo>
                  <a:pt x="221" y="31"/>
                </a:lnTo>
                <a:lnTo>
                  <a:pt x="294" y="21"/>
                </a:lnTo>
                <a:lnTo>
                  <a:pt x="336" y="15"/>
                </a:lnTo>
                <a:lnTo>
                  <a:pt x="338" y="15"/>
                </a:lnTo>
                <a:lnTo>
                  <a:pt x="340" y="15"/>
                </a:lnTo>
                <a:lnTo>
                  <a:pt x="342" y="15"/>
                </a:lnTo>
                <a:lnTo>
                  <a:pt x="351" y="19"/>
                </a:lnTo>
                <a:lnTo>
                  <a:pt x="353" y="21"/>
                </a:lnTo>
                <a:lnTo>
                  <a:pt x="355" y="23"/>
                </a:lnTo>
                <a:lnTo>
                  <a:pt x="357" y="23"/>
                </a:lnTo>
                <a:lnTo>
                  <a:pt x="359" y="25"/>
                </a:lnTo>
                <a:lnTo>
                  <a:pt x="359" y="27"/>
                </a:lnTo>
                <a:lnTo>
                  <a:pt x="361" y="27"/>
                </a:lnTo>
                <a:lnTo>
                  <a:pt x="369" y="35"/>
                </a:lnTo>
                <a:lnTo>
                  <a:pt x="373" y="38"/>
                </a:lnTo>
                <a:lnTo>
                  <a:pt x="373" y="40"/>
                </a:lnTo>
                <a:lnTo>
                  <a:pt x="374" y="40"/>
                </a:lnTo>
                <a:lnTo>
                  <a:pt x="378" y="42"/>
                </a:lnTo>
                <a:lnTo>
                  <a:pt x="380" y="44"/>
                </a:lnTo>
                <a:lnTo>
                  <a:pt x="382" y="44"/>
                </a:lnTo>
                <a:lnTo>
                  <a:pt x="403" y="52"/>
                </a:lnTo>
                <a:lnTo>
                  <a:pt x="430" y="61"/>
                </a:lnTo>
                <a:lnTo>
                  <a:pt x="434" y="61"/>
                </a:lnTo>
                <a:lnTo>
                  <a:pt x="442" y="65"/>
                </a:lnTo>
                <a:lnTo>
                  <a:pt x="449" y="67"/>
                </a:lnTo>
                <a:lnTo>
                  <a:pt x="453" y="69"/>
                </a:lnTo>
                <a:lnTo>
                  <a:pt x="457" y="69"/>
                </a:lnTo>
                <a:lnTo>
                  <a:pt x="463" y="71"/>
                </a:lnTo>
                <a:lnTo>
                  <a:pt x="467" y="71"/>
                </a:lnTo>
                <a:lnTo>
                  <a:pt x="474" y="73"/>
                </a:lnTo>
                <a:lnTo>
                  <a:pt x="476" y="73"/>
                </a:lnTo>
                <a:lnTo>
                  <a:pt x="486" y="73"/>
                </a:lnTo>
                <a:lnTo>
                  <a:pt x="495" y="73"/>
                </a:lnTo>
                <a:lnTo>
                  <a:pt x="497" y="73"/>
                </a:lnTo>
                <a:lnTo>
                  <a:pt x="499" y="73"/>
                </a:lnTo>
                <a:lnTo>
                  <a:pt x="505" y="73"/>
                </a:lnTo>
                <a:lnTo>
                  <a:pt x="513" y="71"/>
                </a:lnTo>
                <a:lnTo>
                  <a:pt x="517" y="69"/>
                </a:lnTo>
                <a:lnTo>
                  <a:pt x="522" y="69"/>
                </a:lnTo>
                <a:lnTo>
                  <a:pt x="532" y="65"/>
                </a:lnTo>
                <a:lnTo>
                  <a:pt x="534" y="63"/>
                </a:lnTo>
                <a:lnTo>
                  <a:pt x="536" y="63"/>
                </a:lnTo>
                <a:lnTo>
                  <a:pt x="541" y="61"/>
                </a:lnTo>
                <a:lnTo>
                  <a:pt x="547" y="58"/>
                </a:lnTo>
                <a:lnTo>
                  <a:pt x="555" y="56"/>
                </a:lnTo>
                <a:lnTo>
                  <a:pt x="561" y="54"/>
                </a:lnTo>
                <a:lnTo>
                  <a:pt x="563" y="54"/>
                </a:lnTo>
                <a:lnTo>
                  <a:pt x="578" y="52"/>
                </a:lnTo>
                <a:lnTo>
                  <a:pt x="580" y="52"/>
                </a:lnTo>
                <a:lnTo>
                  <a:pt x="580" y="50"/>
                </a:lnTo>
                <a:lnTo>
                  <a:pt x="582" y="50"/>
                </a:lnTo>
                <a:lnTo>
                  <a:pt x="586" y="48"/>
                </a:lnTo>
                <a:lnTo>
                  <a:pt x="591" y="48"/>
                </a:lnTo>
                <a:lnTo>
                  <a:pt x="597" y="48"/>
                </a:lnTo>
                <a:lnTo>
                  <a:pt x="605" y="48"/>
                </a:lnTo>
                <a:lnTo>
                  <a:pt x="611" y="50"/>
                </a:lnTo>
                <a:lnTo>
                  <a:pt x="614" y="52"/>
                </a:lnTo>
                <a:lnTo>
                  <a:pt x="624" y="54"/>
                </a:lnTo>
                <a:lnTo>
                  <a:pt x="636" y="58"/>
                </a:lnTo>
                <a:lnTo>
                  <a:pt x="641" y="61"/>
                </a:lnTo>
                <a:lnTo>
                  <a:pt x="643" y="61"/>
                </a:lnTo>
                <a:lnTo>
                  <a:pt x="647" y="63"/>
                </a:lnTo>
                <a:lnTo>
                  <a:pt x="649" y="65"/>
                </a:lnTo>
                <a:lnTo>
                  <a:pt x="653" y="65"/>
                </a:lnTo>
                <a:lnTo>
                  <a:pt x="655" y="65"/>
                </a:lnTo>
                <a:lnTo>
                  <a:pt x="657" y="65"/>
                </a:lnTo>
                <a:lnTo>
                  <a:pt x="670" y="67"/>
                </a:lnTo>
                <a:lnTo>
                  <a:pt x="672" y="67"/>
                </a:lnTo>
                <a:lnTo>
                  <a:pt x="678" y="65"/>
                </a:lnTo>
                <a:lnTo>
                  <a:pt x="684" y="61"/>
                </a:lnTo>
                <a:lnTo>
                  <a:pt x="686" y="61"/>
                </a:lnTo>
                <a:lnTo>
                  <a:pt x="686" y="60"/>
                </a:lnTo>
                <a:lnTo>
                  <a:pt x="687" y="58"/>
                </a:lnTo>
                <a:lnTo>
                  <a:pt x="689" y="58"/>
                </a:lnTo>
                <a:lnTo>
                  <a:pt x="689" y="56"/>
                </a:lnTo>
                <a:lnTo>
                  <a:pt x="691" y="54"/>
                </a:lnTo>
                <a:lnTo>
                  <a:pt x="693" y="52"/>
                </a:lnTo>
                <a:lnTo>
                  <a:pt x="693" y="50"/>
                </a:lnTo>
                <a:lnTo>
                  <a:pt x="695" y="48"/>
                </a:lnTo>
                <a:lnTo>
                  <a:pt x="695" y="46"/>
                </a:lnTo>
                <a:lnTo>
                  <a:pt x="695" y="44"/>
                </a:lnTo>
                <a:lnTo>
                  <a:pt x="697" y="44"/>
                </a:lnTo>
                <a:lnTo>
                  <a:pt x="697" y="42"/>
                </a:lnTo>
                <a:lnTo>
                  <a:pt x="695" y="40"/>
                </a:lnTo>
                <a:lnTo>
                  <a:pt x="695" y="38"/>
                </a:lnTo>
                <a:lnTo>
                  <a:pt x="695" y="36"/>
                </a:lnTo>
                <a:lnTo>
                  <a:pt x="693" y="35"/>
                </a:lnTo>
                <a:lnTo>
                  <a:pt x="693" y="33"/>
                </a:lnTo>
                <a:lnTo>
                  <a:pt x="691" y="31"/>
                </a:lnTo>
                <a:lnTo>
                  <a:pt x="691" y="29"/>
                </a:lnTo>
                <a:lnTo>
                  <a:pt x="689" y="19"/>
                </a:lnTo>
                <a:lnTo>
                  <a:pt x="689" y="17"/>
                </a:lnTo>
                <a:lnTo>
                  <a:pt x="689" y="15"/>
                </a:lnTo>
                <a:lnTo>
                  <a:pt x="689" y="13"/>
                </a:lnTo>
                <a:lnTo>
                  <a:pt x="691" y="13"/>
                </a:lnTo>
                <a:lnTo>
                  <a:pt x="691" y="12"/>
                </a:lnTo>
                <a:lnTo>
                  <a:pt x="691" y="10"/>
                </a:lnTo>
                <a:lnTo>
                  <a:pt x="691" y="8"/>
                </a:lnTo>
                <a:lnTo>
                  <a:pt x="693" y="8"/>
                </a:lnTo>
                <a:lnTo>
                  <a:pt x="693" y="6"/>
                </a:lnTo>
                <a:lnTo>
                  <a:pt x="695" y="4"/>
                </a:lnTo>
                <a:lnTo>
                  <a:pt x="697" y="2"/>
                </a:lnTo>
                <a:lnTo>
                  <a:pt x="699" y="2"/>
                </a:lnTo>
                <a:lnTo>
                  <a:pt x="699" y="0"/>
                </a:lnTo>
                <a:lnTo>
                  <a:pt x="701" y="0"/>
                </a:lnTo>
                <a:lnTo>
                  <a:pt x="703" y="0"/>
                </a:lnTo>
                <a:lnTo>
                  <a:pt x="705" y="0"/>
                </a:lnTo>
                <a:lnTo>
                  <a:pt x="707" y="2"/>
                </a:lnTo>
                <a:lnTo>
                  <a:pt x="709" y="4"/>
                </a:lnTo>
                <a:lnTo>
                  <a:pt x="709" y="6"/>
                </a:lnTo>
                <a:lnTo>
                  <a:pt x="710" y="6"/>
                </a:lnTo>
                <a:lnTo>
                  <a:pt x="710" y="8"/>
                </a:lnTo>
                <a:lnTo>
                  <a:pt x="710" y="10"/>
                </a:lnTo>
                <a:lnTo>
                  <a:pt x="710" y="12"/>
                </a:lnTo>
                <a:lnTo>
                  <a:pt x="710" y="13"/>
                </a:lnTo>
                <a:lnTo>
                  <a:pt x="710" y="15"/>
                </a:lnTo>
                <a:lnTo>
                  <a:pt x="709" y="15"/>
                </a:lnTo>
                <a:lnTo>
                  <a:pt x="709" y="17"/>
                </a:lnTo>
                <a:lnTo>
                  <a:pt x="707" y="19"/>
                </a:lnTo>
                <a:lnTo>
                  <a:pt x="707" y="21"/>
                </a:lnTo>
                <a:lnTo>
                  <a:pt x="707" y="23"/>
                </a:lnTo>
                <a:lnTo>
                  <a:pt x="707" y="25"/>
                </a:lnTo>
                <a:lnTo>
                  <a:pt x="707" y="27"/>
                </a:lnTo>
                <a:lnTo>
                  <a:pt x="709" y="29"/>
                </a:lnTo>
                <a:lnTo>
                  <a:pt x="709" y="31"/>
                </a:lnTo>
                <a:lnTo>
                  <a:pt x="710" y="31"/>
                </a:lnTo>
                <a:lnTo>
                  <a:pt x="710" y="33"/>
                </a:lnTo>
                <a:lnTo>
                  <a:pt x="712" y="33"/>
                </a:lnTo>
                <a:lnTo>
                  <a:pt x="714" y="35"/>
                </a:lnTo>
                <a:lnTo>
                  <a:pt x="716" y="35"/>
                </a:lnTo>
                <a:lnTo>
                  <a:pt x="718" y="35"/>
                </a:lnTo>
                <a:lnTo>
                  <a:pt x="720" y="35"/>
                </a:lnTo>
                <a:lnTo>
                  <a:pt x="722" y="35"/>
                </a:lnTo>
                <a:lnTo>
                  <a:pt x="724" y="35"/>
                </a:lnTo>
                <a:lnTo>
                  <a:pt x="726" y="35"/>
                </a:lnTo>
                <a:lnTo>
                  <a:pt x="728" y="35"/>
                </a:lnTo>
                <a:lnTo>
                  <a:pt x="730" y="36"/>
                </a:lnTo>
                <a:lnTo>
                  <a:pt x="732" y="36"/>
                </a:lnTo>
                <a:lnTo>
                  <a:pt x="732" y="38"/>
                </a:lnTo>
                <a:lnTo>
                  <a:pt x="734" y="38"/>
                </a:lnTo>
                <a:lnTo>
                  <a:pt x="734" y="40"/>
                </a:lnTo>
                <a:lnTo>
                  <a:pt x="735" y="42"/>
                </a:lnTo>
                <a:lnTo>
                  <a:pt x="735" y="44"/>
                </a:lnTo>
                <a:lnTo>
                  <a:pt x="735" y="46"/>
                </a:lnTo>
                <a:lnTo>
                  <a:pt x="735" y="48"/>
                </a:lnTo>
                <a:lnTo>
                  <a:pt x="737" y="50"/>
                </a:lnTo>
                <a:lnTo>
                  <a:pt x="737" y="52"/>
                </a:lnTo>
                <a:lnTo>
                  <a:pt x="737" y="54"/>
                </a:lnTo>
                <a:lnTo>
                  <a:pt x="739" y="54"/>
                </a:lnTo>
                <a:lnTo>
                  <a:pt x="739" y="56"/>
                </a:lnTo>
                <a:lnTo>
                  <a:pt x="741" y="56"/>
                </a:lnTo>
                <a:lnTo>
                  <a:pt x="743" y="60"/>
                </a:lnTo>
                <a:lnTo>
                  <a:pt x="745" y="60"/>
                </a:lnTo>
                <a:lnTo>
                  <a:pt x="749" y="61"/>
                </a:lnTo>
                <a:lnTo>
                  <a:pt x="751" y="61"/>
                </a:lnTo>
                <a:lnTo>
                  <a:pt x="753" y="61"/>
                </a:lnTo>
                <a:lnTo>
                  <a:pt x="757" y="61"/>
                </a:lnTo>
                <a:lnTo>
                  <a:pt x="758" y="61"/>
                </a:lnTo>
                <a:lnTo>
                  <a:pt x="762" y="61"/>
                </a:lnTo>
                <a:lnTo>
                  <a:pt x="764" y="61"/>
                </a:lnTo>
                <a:lnTo>
                  <a:pt x="766" y="61"/>
                </a:lnTo>
                <a:lnTo>
                  <a:pt x="768" y="63"/>
                </a:lnTo>
                <a:lnTo>
                  <a:pt x="770" y="63"/>
                </a:lnTo>
                <a:lnTo>
                  <a:pt x="770" y="65"/>
                </a:lnTo>
                <a:lnTo>
                  <a:pt x="770" y="67"/>
                </a:lnTo>
                <a:lnTo>
                  <a:pt x="770" y="69"/>
                </a:lnTo>
                <a:lnTo>
                  <a:pt x="770" y="71"/>
                </a:lnTo>
                <a:lnTo>
                  <a:pt x="770" y="73"/>
                </a:lnTo>
                <a:lnTo>
                  <a:pt x="770" y="75"/>
                </a:lnTo>
                <a:lnTo>
                  <a:pt x="772" y="75"/>
                </a:lnTo>
                <a:lnTo>
                  <a:pt x="772" y="77"/>
                </a:lnTo>
                <a:lnTo>
                  <a:pt x="774" y="77"/>
                </a:lnTo>
                <a:lnTo>
                  <a:pt x="776" y="77"/>
                </a:lnTo>
                <a:lnTo>
                  <a:pt x="780" y="79"/>
                </a:lnTo>
                <a:lnTo>
                  <a:pt x="791" y="79"/>
                </a:lnTo>
                <a:lnTo>
                  <a:pt x="793" y="81"/>
                </a:lnTo>
                <a:lnTo>
                  <a:pt x="793" y="83"/>
                </a:lnTo>
                <a:lnTo>
                  <a:pt x="791" y="88"/>
                </a:lnTo>
                <a:lnTo>
                  <a:pt x="789" y="90"/>
                </a:lnTo>
                <a:lnTo>
                  <a:pt x="789" y="92"/>
                </a:lnTo>
                <a:lnTo>
                  <a:pt x="789" y="94"/>
                </a:lnTo>
                <a:lnTo>
                  <a:pt x="789" y="96"/>
                </a:lnTo>
                <a:lnTo>
                  <a:pt x="789" y="98"/>
                </a:lnTo>
                <a:lnTo>
                  <a:pt x="789" y="100"/>
                </a:lnTo>
                <a:lnTo>
                  <a:pt x="789" y="102"/>
                </a:lnTo>
                <a:lnTo>
                  <a:pt x="789" y="104"/>
                </a:lnTo>
                <a:lnTo>
                  <a:pt x="789" y="106"/>
                </a:lnTo>
                <a:lnTo>
                  <a:pt x="789" y="108"/>
                </a:lnTo>
                <a:lnTo>
                  <a:pt x="787" y="108"/>
                </a:lnTo>
                <a:lnTo>
                  <a:pt x="787" y="109"/>
                </a:lnTo>
                <a:lnTo>
                  <a:pt x="787" y="111"/>
                </a:lnTo>
                <a:lnTo>
                  <a:pt x="785" y="111"/>
                </a:lnTo>
                <a:lnTo>
                  <a:pt x="785" y="113"/>
                </a:lnTo>
                <a:lnTo>
                  <a:pt x="785" y="115"/>
                </a:lnTo>
                <a:lnTo>
                  <a:pt x="783" y="115"/>
                </a:lnTo>
                <a:lnTo>
                  <a:pt x="783" y="117"/>
                </a:lnTo>
                <a:lnTo>
                  <a:pt x="783" y="119"/>
                </a:lnTo>
                <a:lnTo>
                  <a:pt x="783" y="123"/>
                </a:lnTo>
                <a:lnTo>
                  <a:pt x="783" y="125"/>
                </a:lnTo>
                <a:lnTo>
                  <a:pt x="785" y="125"/>
                </a:lnTo>
                <a:lnTo>
                  <a:pt x="787" y="125"/>
                </a:lnTo>
                <a:lnTo>
                  <a:pt x="789" y="125"/>
                </a:lnTo>
                <a:lnTo>
                  <a:pt x="791" y="123"/>
                </a:lnTo>
                <a:lnTo>
                  <a:pt x="793" y="123"/>
                </a:lnTo>
                <a:lnTo>
                  <a:pt x="795" y="121"/>
                </a:lnTo>
                <a:lnTo>
                  <a:pt x="797" y="119"/>
                </a:lnTo>
                <a:lnTo>
                  <a:pt x="797" y="117"/>
                </a:lnTo>
                <a:lnTo>
                  <a:pt x="799" y="117"/>
                </a:lnTo>
                <a:lnTo>
                  <a:pt x="799" y="115"/>
                </a:lnTo>
                <a:lnTo>
                  <a:pt x="801" y="115"/>
                </a:lnTo>
                <a:lnTo>
                  <a:pt x="803" y="113"/>
                </a:lnTo>
                <a:lnTo>
                  <a:pt x="806" y="111"/>
                </a:lnTo>
                <a:lnTo>
                  <a:pt x="808" y="109"/>
                </a:lnTo>
                <a:lnTo>
                  <a:pt x="810" y="109"/>
                </a:lnTo>
                <a:lnTo>
                  <a:pt x="812" y="109"/>
                </a:lnTo>
                <a:lnTo>
                  <a:pt x="814" y="109"/>
                </a:lnTo>
                <a:lnTo>
                  <a:pt x="816" y="109"/>
                </a:lnTo>
                <a:lnTo>
                  <a:pt x="816" y="111"/>
                </a:lnTo>
                <a:lnTo>
                  <a:pt x="816" y="113"/>
                </a:lnTo>
                <a:lnTo>
                  <a:pt x="818" y="113"/>
                </a:lnTo>
                <a:lnTo>
                  <a:pt x="818" y="115"/>
                </a:lnTo>
                <a:lnTo>
                  <a:pt x="818" y="117"/>
                </a:lnTo>
                <a:lnTo>
                  <a:pt x="818" y="119"/>
                </a:lnTo>
                <a:lnTo>
                  <a:pt x="818" y="121"/>
                </a:lnTo>
                <a:lnTo>
                  <a:pt x="820" y="121"/>
                </a:lnTo>
                <a:lnTo>
                  <a:pt x="820" y="123"/>
                </a:lnTo>
                <a:lnTo>
                  <a:pt x="822" y="125"/>
                </a:lnTo>
                <a:lnTo>
                  <a:pt x="824" y="125"/>
                </a:lnTo>
                <a:lnTo>
                  <a:pt x="824" y="127"/>
                </a:lnTo>
                <a:lnTo>
                  <a:pt x="826" y="127"/>
                </a:lnTo>
                <a:lnTo>
                  <a:pt x="828" y="127"/>
                </a:lnTo>
                <a:lnTo>
                  <a:pt x="830" y="127"/>
                </a:lnTo>
                <a:lnTo>
                  <a:pt x="831" y="129"/>
                </a:lnTo>
                <a:lnTo>
                  <a:pt x="833" y="129"/>
                </a:lnTo>
                <a:lnTo>
                  <a:pt x="833" y="131"/>
                </a:lnTo>
                <a:lnTo>
                  <a:pt x="835" y="131"/>
                </a:lnTo>
                <a:lnTo>
                  <a:pt x="837" y="131"/>
                </a:lnTo>
                <a:lnTo>
                  <a:pt x="839" y="131"/>
                </a:lnTo>
                <a:lnTo>
                  <a:pt x="841" y="131"/>
                </a:lnTo>
                <a:lnTo>
                  <a:pt x="841" y="132"/>
                </a:lnTo>
                <a:lnTo>
                  <a:pt x="843" y="132"/>
                </a:lnTo>
                <a:lnTo>
                  <a:pt x="843" y="134"/>
                </a:lnTo>
                <a:lnTo>
                  <a:pt x="843" y="136"/>
                </a:lnTo>
                <a:lnTo>
                  <a:pt x="841" y="140"/>
                </a:lnTo>
                <a:lnTo>
                  <a:pt x="839" y="140"/>
                </a:lnTo>
                <a:lnTo>
                  <a:pt x="837" y="140"/>
                </a:lnTo>
                <a:lnTo>
                  <a:pt x="833" y="142"/>
                </a:lnTo>
                <a:lnTo>
                  <a:pt x="831" y="142"/>
                </a:lnTo>
                <a:lnTo>
                  <a:pt x="830" y="142"/>
                </a:lnTo>
                <a:lnTo>
                  <a:pt x="828" y="144"/>
                </a:lnTo>
                <a:lnTo>
                  <a:pt x="826" y="142"/>
                </a:lnTo>
                <a:lnTo>
                  <a:pt x="824" y="142"/>
                </a:lnTo>
                <a:lnTo>
                  <a:pt x="820" y="142"/>
                </a:lnTo>
                <a:lnTo>
                  <a:pt x="820" y="144"/>
                </a:lnTo>
                <a:lnTo>
                  <a:pt x="818" y="146"/>
                </a:lnTo>
                <a:lnTo>
                  <a:pt x="820" y="148"/>
                </a:lnTo>
                <a:lnTo>
                  <a:pt x="822" y="154"/>
                </a:lnTo>
                <a:lnTo>
                  <a:pt x="822" y="156"/>
                </a:lnTo>
                <a:lnTo>
                  <a:pt x="824" y="156"/>
                </a:lnTo>
                <a:lnTo>
                  <a:pt x="824" y="157"/>
                </a:lnTo>
                <a:lnTo>
                  <a:pt x="826" y="161"/>
                </a:lnTo>
                <a:lnTo>
                  <a:pt x="826" y="163"/>
                </a:lnTo>
                <a:lnTo>
                  <a:pt x="828" y="163"/>
                </a:lnTo>
                <a:lnTo>
                  <a:pt x="828" y="161"/>
                </a:lnTo>
                <a:lnTo>
                  <a:pt x="830" y="161"/>
                </a:lnTo>
                <a:lnTo>
                  <a:pt x="831" y="161"/>
                </a:lnTo>
                <a:lnTo>
                  <a:pt x="831" y="159"/>
                </a:lnTo>
                <a:lnTo>
                  <a:pt x="833" y="159"/>
                </a:lnTo>
                <a:lnTo>
                  <a:pt x="835" y="159"/>
                </a:lnTo>
                <a:lnTo>
                  <a:pt x="837" y="159"/>
                </a:lnTo>
                <a:lnTo>
                  <a:pt x="837" y="157"/>
                </a:lnTo>
                <a:lnTo>
                  <a:pt x="839" y="157"/>
                </a:lnTo>
                <a:lnTo>
                  <a:pt x="839" y="156"/>
                </a:lnTo>
                <a:lnTo>
                  <a:pt x="841" y="156"/>
                </a:lnTo>
                <a:lnTo>
                  <a:pt x="843" y="157"/>
                </a:lnTo>
                <a:lnTo>
                  <a:pt x="845" y="161"/>
                </a:lnTo>
                <a:lnTo>
                  <a:pt x="847" y="163"/>
                </a:lnTo>
                <a:lnTo>
                  <a:pt x="847" y="165"/>
                </a:lnTo>
                <a:lnTo>
                  <a:pt x="849" y="165"/>
                </a:lnTo>
                <a:lnTo>
                  <a:pt x="849" y="167"/>
                </a:lnTo>
                <a:lnTo>
                  <a:pt x="851" y="167"/>
                </a:lnTo>
                <a:lnTo>
                  <a:pt x="851" y="169"/>
                </a:lnTo>
                <a:lnTo>
                  <a:pt x="851" y="171"/>
                </a:lnTo>
                <a:lnTo>
                  <a:pt x="853" y="173"/>
                </a:lnTo>
                <a:lnTo>
                  <a:pt x="851" y="173"/>
                </a:lnTo>
                <a:lnTo>
                  <a:pt x="851" y="175"/>
                </a:lnTo>
                <a:lnTo>
                  <a:pt x="851" y="177"/>
                </a:lnTo>
                <a:lnTo>
                  <a:pt x="849" y="177"/>
                </a:lnTo>
                <a:lnTo>
                  <a:pt x="849" y="179"/>
                </a:lnTo>
                <a:lnTo>
                  <a:pt x="849" y="180"/>
                </a:lnTo>
                <a:lnTo>
                  <a:pt x="849" y="182"/>
                </a:lnTo>
                <a:lnTo>
                  <a:pt x="847" y="182"/>
                </a:lnTo>
                <a:lnTo>
                  <a:pt x="847" y="184"/>
                </a:lnTo>
                <a:lnTo>
                  <a:pt x="847" y="186"/>
                </a:lnTo>
                <a:lnTo>
                  <a:pt x="845" y="186"/>
                </a:lnTo>
                <a:lnTo>
                  <a:pt x="845" y="188"/>
                </a:lnTo>
                <a:lnTo>
                  <a:pt x="845" y="190"/>
                </a:lnTo>
                <a:lnTo>
                  <a:pt x="843" y="192"/>
                </a:lnTo>
                <a:lnTo>
                  <a:pt x="843" y="194"/>
                </a:lnTo>
                <a:lnTo>
                  <a:pt x="845" y="194"/>
                </a:lnTo>
                <a:lnTo>
                  <a:pt x="845" y="196"/>
                </a:lnTo>
                <a:lnTo>
                  <a:pt x="847" y="196"/>
                </a:lnTo>
                <a:lnTo>
                  <a:pt x="849" y="198"/>
                </a:lnTo>
                <a:lnTo>
                  <a:pt x="849" y="202"/>
                </a:lnTo>
                <a:lnTo>
                  <a:pt x="851" y="205"/>
                </a:lnTo>
                <a:lnTo>
                  <a:pt x="851" y="207"/>
                </a:lnTo>
                <a:lnTo>
                  <a:pt x="849" y="207"/>
                </a:lnTo>
                <a:lnTo>
                  <a:pt x="849" y="209"/>
                </a:lnTo>
                <a:lnTo>
                  <a:pt x="849" y="211"/>
                </a:lnTo>
                <a:lnTo>
                  <a:pt x="849" y="213"/>
                </a:lnTo>
                <a:lnTo>
                  <a:pt x="849" y="215"/>
                </a:lnTo>
                <a:lnTo>
                  <a:pt x="849" y="217"/>
                </a:lnTo>
                <a:lnTo>
                  <a:pt x="849" y="219"/>
                </a:lnTo>
                <a:lnTo>
                  <a:pt x="847" y="219"/>
                </a:lnTo>
                <a:lnTo>
                  <a:pt x="847" y="221"/>
                </a:lnTo>
                <a:lnTo>
                  <a:pt x="847" y="223"/>
                </a:lnTo>
                <a:lnTo>
                  <a:pt x="849" y="223"/>
                </a:lnTo>
                <a:lnTo>
                  <a:pt x="849" y="225"/>
                </a:lnTo>
                <a:lnTo>
                  <a:pt x="849" y="227"/>
                </a:lnTo>
                <a:lnTo>
                  <a:pt x="851" y="227"/>
                </a:lnTo>
                <a:lnTo>
                  <a:pt x="851" y="228"/>
                </a:lnTo>
                <a:lnTo>
                  <a:pt x="851" y="230"/>
                </a:lnTo>
                <a:lnTo>
                  <a:pt x="851" y="232"/>
                </a:lnTo>
                <a:lnTo>
                  <a:pt x="853" y="232"/>
                </a:lnTo>
                <a:lnTo>
                  <a:pt x="851" y="232"/>
                </a:lnTo>
                <a:lnTo>
                  <a:pt x="851" y="234"/>
                </a:lnTo>
                <a:lnTo>
                  <a:pt x="851" y="236"/>
                </a:lnTo>
                <a:lnTo>
                  <a:pt x="849" y="236"/>
                </a:lnTo>
                <a:lnTo>
                  <a:pt x="849" y="238"/>
                </a:lnTo>
                <a:lnTo>
                  <a:pt x="847" y="238"/>
                </a:lnTo>
                <a:lnTo>
                  <a:pt x="847" y="240"/>
                </a:lnTo>
                <a:lnTo>
                  <a:pt x="845" y="240"/>
                </a:lnTo>
                <a:lnTo>
                  <a:pt x="845" y="242"/>
                </a:lnTo>
                <a:lnTo>
                  <a:pt x="843" y="242"/>
                </a:lnTo>
                <a:lnTo>
                  <a:pt x="843" y="244"/>
                </a:lnTo>
                <a:lnTo>
                  <a:pt x="843" y="246"/>
                </a:lnTo>
                <a:lnTo>
                  <a:pt x="841" y="246"/>
                </a:lnTo>
                <a:lnTo>
                  <a:pt x="841" y="248"/>
                </a:lnTo>
                <a:lnTo>
                  <a:pt x="839" y="248"/>
                </a:lnTo>
                <a:lnTo>
                  <a:pt x="839" y="250"/>
                </a:lnTo>
                <a:lnTo>
                  <a:pt x="839" y="252"/>
                </a:lnTo>
                <a:lnTo>
                  <a:pt x="837" y="252"/>
                </a:lnTo>
                <a:lnTo>
                  <a:pt x="837" y="253"/>
                </a:lnTo>
                <a:lnTo>
                  <a:pt x="835" y="253"/>
                </a:lnTo>
                <a:lnTo>
                  <a:pt x="835" y="255"/>
                </a:lnTo>
                <a:lnTo>
                  <a:pt x="833" y="257"/>
                </a:lnTo>
                <a:lnTo>
                  <a:pt x="831" y="259"/>
                </a:lnTo>
                <a:lnTo>
                  <a:pt x="830" y="261"/>
                </a:lnTo>
                <a:lnTo>
                  <a:pt x="830" y="263"/>
                </a:lnTo>
                <a:lnTo>
                  <a:pt x="828" y="263"/>
                </a:lnTo>
                <a:lnTo>
                  <a:pt x="828" y="265"/>
                </a:lnTo>
                <a:lnTo>
                  <a:pt x="828" y="267"/>
                </a:lnTo>
                <a:lnTo>
                  <a:pt x="828" y="269"/>
                </a:lnTo>
                <a:lnTo>
                  <a:pt x="828" y="271"/>
                </a:lnTo>
                <a:lnTo>
                  <a:pt x="828" y="273"/>
                </a:lnTo>
                <a:lnTo>
                  <a:pt x="828" y="275"/>
                </a:lnTo>
                <a:lnTo>
                  <a:pt x="830" y="275"/>
                </a:lnTo>
                <a:lnTo>
                  <a:pt x="830" y="276"/>
                </a:lnTo>
                <a:lnTo>
                  <a:pt x="830" y="278"/>
                </a:lnTo>
                <a:lnTo>
                  <a:pt x="831" y="280"/>
                </a:lnTo>
                <a:lnTo>
                  <a:pt x="831" y="282"/>
                </a:lnTo>
                <a:lnTo>
                  <a:pt x="833" y="284"/>
                </a:lnTo>
                <a:lnTo>
                  <a:pt x="833" y="286"/>
                </a:lnTo>
                <a:lnTo>
                  <a:pt x="833" y="288"/>
                </a:lnTo>
                <a:lnTo>
                  <a:pt x="833" y="290"/>
                </a:lnTo>
                <a:lnTo>
                  <a:pt x="833" y="292"/>
                </a:lnTo>
                <a:lnTo>
                  <a:pt x="833" y="294"/>
                </a:lnTo>
                <a:lnTo>
                  <a:pt x="831" y="298"/>
                </a:lnTo>
                <a:lnTo>
                  <a:pt x="831" y="300"/>
                </a:lnTo>
                <a:lnTo>
                  <a:pt x="830" y="301"/>
                </a:lnTo>
                <a:lnTo>
                  <a:pt x="830" y="303"/>
                </a:lnTo>
                <a:lnTo>
                  <a:pt x="828" y="307"/>
                </a:lnTo>
                <a:lnTo>
                  <a:pt x="826" y="311"/>
                </a:lnTo>
                <a:lnTo>
                  <a:pt x="826" y="313"/>
                </a:lnTo>
                <a:lnTo>
                  <a:pt x="826" y="315"/>
                </a:lnTo>
                <a:lnTo>
                  <a:pt x="824" y="315"/>
                </a:lnTo>
                <a:lnTo>
                  <a:pt x="824" y="317"/>
                </a:lnTo>
                <a:lnTo>
                  <a:pt x="824" y="319"/>
                </a:lnTo>
                <a:lnTo>
                  <a:pt x="822" y="321"/>
                </a:lnTo>
                <a:lnTo>
                  <a:pt x="820" y="324"/>
                </a:lnTo>
                <a:lnTo>
                  <a:pt x="818" y="326"/>
                </a:lnTo>
                <a:lnTo>
                  <a:pt x="818" y="328"/>
                </a:lnTo>
                <a:lnTo>
                  <a:pt x="818" y="330"/>
                </a:lnTo>
                <a:lnTo>
                  <a:pt x="816" y="330"/>
                </a:lnTo>
                <a:lnTo>
                  <a:pt x="816" y="332"/>
                </a:lnTo>
                <a:lnTo>
                  <a:pt x="814" y="332"/>
                </a:lnTo>
                <a:lnTo>
                  <a:pt x="814" y="338"/>
                </a:lnTo>
                <a:lnTo>
                  <a:pt x="814" y="340"/>
                </a:lnTo>
                <a:lnTo>
                  <a:pt x="814" y="346"/>
                </a:lnTo>
                <a:lnTo>
                  <a:pt x="814" y="348"/>
                </a:lnTo>
                <a:lnTo>
                  <a:pt x="814" y="351"/>
                </a:lnTo>
                <a:lnTo>
                  <a:pt x="814" y="355"/>
                </a:lnTo>
                <a:lnTo>
                  <a:pt x="816" y="361"/>
                </a:lnTo>
                <a:lnTo>
                  <a:pt x="818" y="363"/>
                </a:lnTo>
                <a:lnTo>
                  <a:pt x="818" y="365"/>
                </a:lnTo>
                <a:lnTo>
                  <a:pt x="820" y="367"/>
                </a:lnTo>
                <a:lnTo>
                  <a:pt x="822" y="371"/>
                </a:lnTo>
                <a:lnTo>
                  <a:pt x="822" y="372"/>
                </a:lnTo>
                <a:lnTo>
                  <a:pt x="824" y="372"/>
                </a:lnTo>
                <a:lnTo>
                  <a:pt x="826" y="376"/>
                </a:lnTo>
                <a:lnTo>
                  <a:pt x="828" y="378"/>
                </a:lnTo>
                <a:lnTo>
                  <a:pt x="830" y="382"/>
                </a:lnTo>
                <a:lnTo>
                  <a:pt x="831" y="382"/>
                </a:lnTo>
                <a:lnTo>
                  <a:pt x="831" y="384"/>
                </a:lnTo>
                <a:lnTo>
                  <a:pt x="833" y="386"/>
                </a:lnTo>
                <a:lnTo>
                  <a:pt x="835" y="388"/>
                </a:lnTo>
                <a:lnTo>
                  <a:pt x="835" y="390"/>
                </a:lnTo>
                <a:lnTo>
                  <a:pt x="835" y="392"/>
                </a:lnTo>
                <a:lnTo>
                  <a:pt x="837" y="394"/>
                </a:lnTo>
                <a:lnTo>
                  <a:pt x="837" y="397"/>
                </a:lnTo>
                <a:lnTo>
                  <a:pt x="835" y="397"/>
                </a:lnTo>
                <a:lnTo>
                  <a:pt x="835" y="399"/>
                </a:lnTo>
                <a:lnTo>
                  <a:pt x="833" y="399"/>
                </a:lnTo>
                <a:lnTo>
                  <a:pt x="835" y="399"/>
                </a:lnTo>
                <a:lnTo>
                  <a:pt x="837" y="399"/>
                </a:lnTo>
                <a:lnTo>
                  <a:pt x="833" y="405"/>
                </a:lnTo>
                <a:lnTo>
                  <a:pt x="831" y="405"/>
                </a:lnTo>
                <a:lnTo>
                  <a:pt x="830" y="407"/>
                </a:lnTo>
                <a:lnTo>
                  <a:pt x="828" y="407"/>
                </a:lnTo>
                <a:lnTo>
                  <a:pt x="826" y="409"/>
                </a:lnTo>
                <a:lnTo>
                  <a:pt x="824" y="411"/>
                </a:lnTo>
                <a:lnTo>
                  <a:pt x="806" y="420"/>
                </a:lnTo>
                <a:lnTo>
                  <a:pt x="803" y="422"/>
                </a:lnTo>
                <a:lnTo>
                  <a:pt x="801" y="424"/>
                </a:lnTo>
                <a:lnTo>
                  <a:pt x="793" y="426"/>
                </a:lnTo>
                <a:lnTo>
                  <a:pt x="793" y="428"/>
                </a:lnTo>
                <a:lnTo>
                  <a:pt x="793" y="430"/>
                </a:lnTo>
                <a:lnTo>
                  <a:pt x="793" y="432"/>
                </a:lnTo>
                <a:lnTo>
                  <a:pt x="793" y="434"/>
                </a:lnTo>
                <a:lnTo>
                  <a:pt x="795" y="436"/>
                </a:lnTo>
                <a:lnTo>
                  <a:pt x="797" y="436"/>
                </a:lnTo>
                <a:lnTo>
                  <a:pt x="799" y="436"/>
                </a:lnTo>
                <a:lnTo>
                  <a:pt x="801" y="436"/>
                </a:lnTo>
                <a:lnTo>
                  <a:pt x="801" y="438"/>
                </a:lnTo>
                <a:lnTo>
                  <a:pt x="803" y="438"/>
                </a:lnTo>
                <a:lnTo>
                  <a:pt x="803" y="440"/>
                </a:lnTo>
                <a:lnTo>
                  <a:pt x="803" y="442"/>
                </a:lnTo>
                <a:lnTo>
                  <a:pt x="801" y="442"/>
                </a:lnTo>
                <a:lnTo>
                  <a:pt x="801" y="443"/>
                </a:lnTo>
                <a:lnTo>
                  <a:pt x="799" y="443"/>
                </a:lnTo>
                <a:lnTo>
                  <a:pt x="799" y="445"/>
                </a:lnTo>
                <a:lnTo>
                  <a:pt x="799" y="447"/>
                </a:lnTo>
                <a:lnTo>
                  <a:pt x="799" y="449"/>
                </a:lnTo>
                <a:lnTo>
                  <a:pt x="801" y="449"/>
                </a:lnTo>
                <a:lnTo>
                  <a:pt x="801" y="451"/>
                </a:lnTo>
                <a:lnTo>
                  <a:pt x="803" y="453"/>
                </a:lnTo>
                <a:lnTo>
                  <a:pt x="805" y="459"/>
                </a:lnTo>
                <a:lnTo>
                  <a:pt x="806" y="461"/>
                </a:lnTo>
                <a:lnTo>
                  <a:pt x="808" y="461"/>
                </a:lnTo>
                <a:lnTo>
                  <a:pt x="808" y="463"/>
                </a:lnTo>
                <a:lnTo>
                  <a:pt x="810" y="465"/>
                </a:lnTo>
                <a:lnTo>
                  <a:pt x="810" y="467"/>
                </a:lnTo>
                <a:lnTo>
                  <a:pt x="812" y="470"/>
                </a:lnTo>
                <a:lnTo>
                  <a:pt x="812" y="472"/>
                </a:lnTo>
                <a:lnTo>
                  <a:pt x="814" y="472"/>
                </a:lnTo>
                <a:lnTo>
                  <a:pt x="816" y="472"/>
                </a:lnTo>
                <a:lnTo>
                  <a:pt x="818" y="472"/>
                </a:lnTo>
                <a:lnTo>
                  <a:pt x="820" y="472"/>
                </a:lnTo>
                <a:lnTo>
                  <a:pt x="822" y="474"/>
                </a:lnTo>
                <a:lnTo>
                  <a:pt x="824" y="474"/>
                </a:lnTo>
                <a:lnTo>
                  <a:pt x="826" y="476"/>
                </a:lnTo>
                <a:lnTo>
                  <a:pt x="828" y="476"/>
                </a:lnTo>
                <a:lnTo>
                  <a:pt x="828" y="478"/>
                </a:lnTo>
                <a:lnTo>
                  <a:pt x="828" y="480"/>
                </a:lnTo>
                <a:lnTo>
                  <a:pt x="830" y="480"/>
                </a:lnTo>
                <a:lnTo>
                  <a:pt x="830" y="482"/>
                </a:lnTo>
                <a:lnTo>
                  <a:pt x="830" y="484"/>
                </a:lnTo>
                <a:lnTo>
                  <a:pt x="830" y="486"/>
                </a:lnTo>
                <a:lnTo>
                  <a:pt x="830" y="488"/>
                </a:lnTo>
                <a:lnTo>
                  <a:pt x="830" y="490"/>
                </a:lnTo>
                <a:lnTo>
                  <a:pt x="831" y="491"/>
                </a:lnTo>
                <a:lnTo>
                  <a:pt x="831" y="493"/>
                </a:lnTo>
                <a:lnTo>
                  <a:pt x="833" y="493"/>
                </a:lnTo>
                <a:lnTo>
                  <a:pt x="835" y="493"/>
                </a:lnTo>
                <a:lnTo>
                  <a:pt x="837" y="495"/>
                </a:lnTo>
                <a:lnTo>
                  <a:pt x="839" y="495"/>
                </a:lnTo>
                <a:lnTo>
                  <a:pt x="839" y="497"/>
                </a:lnTo>
                <a:lnTo>
                  <a:pt x="841" y="497"/>
                </a:lnTo>
                <a:lnTo>
                  <a:pt x="841" y="499"/>
                </a:lnTo>
                <a:lnTo>
                  <a:pt x="843" y="499"/>
                </a:lnTo>
                <a:lnTo>
                  <a:pt x="843" y="501"/>
                </a:lnTo>
                <a:lnTo>
                  <a:pt x="845" y="501"/>
                </a:lnTo>
                <a:lnTo>
                  <a:pt x="845" y="503"/>
                </a:lnTo>
                <a:lnTo>
                  <a:pt x="847" y="503"/>
                </a:lnTo>
                <a:lnTo>
                  <a:pt x="847" y="505"/>
                </a:lnTo>
                <a:lnTo>
                  <a:pt x="847" y="507"/>
                </a:lnTo>
                <a:lnTo>
                  <a:pt x="849" y="509"/>
                </a:lnTo>
                <a:lnTo>
                  <a:pt x="849" y="511"/>
                </a:lnTo>
                <a:lnTo>
                  <a:pt x="851" y="513"/>
                </a:lnTo>
                <a:lnTo>
                  <a:pt x="851" y="515"/>
                </a:lnTo>
                <a:lnTo>
                  <a:pt x="851" y="516"/>
                </a:lnTo>
                <a:lnTo>
                  <a:pt x="849" y="516"/>
                </a:lnTo>
                <a:lnTo>
                  <a:pt x="849" y="518"/>
                </a:lnTo>
                <a:lnTo>
                  <a:pt x="847" y="520"/>
                </a:lnTo>
                <a:lnTo>
                  <a:pt x="847" y="522"/>
                </a:lnTo>
                <a:lnTo>
                  <a:pt x="845" y="524"/>
                </a:lnTo>
                <a:lnTo>
                  <a:pt x="845" y="526"/>
                </a:lnTo>
                <a:lnTo>
                  <a:pt x="843" y="528"/>
                </a:lnTo>
                <a:lnTo>
                  <a:pt x="841" y="532"/>
                </a:lnTo>
                <a:lnTo>
                  <a:pt x="841" y="534"/>
                </a:lnTo>
                <a:lnTo>
                  <a:pt x="841" y="536"/>
                </a:lnTo>
                <a:lnTo>
                  <a:pt x="841" y="538"/>
                </a:lnTo>
                <a:lnTo>
                  <a:pt x="841" y="541"/>
                </a:lnTo>
                <a:lnTo>
                  <a:pt x="841" y="543"/>
                </a:lnTo>
                <a:lnTo>
                  <a:pt x="841" y="545"/>
                </a:lnTo>
                <a:lnTo>
                  <a:pt x="841" y="547"/>
                </a:lnTo>
                <a:lnTo>
                  <a:pt x="843" y="549"/>
                </a:lnTo>
                <a:lnTo>
                  <a:pt x="843" y="551"/>
                </a:lnTo>
                <a:lnTo>
                  <a:pt x="845" y="553"/>
                </a:lnTo>
                <a:lnTo>
                  <a:pt x="845" y="555"/>
                </a:lnTo>
                <a:lnTo>
                  <a:pt x="847" y="555"/>
                </a:lnTo>
                <a:lnTo>
                  <a:pt x="849" y="555"/>
                </a:lnTo>
                <a:lnTo>
                  <a:pt x="851" y="555"/>
                </a:lnTo>
                <a:lnTo>
                  <a:pt x="853" y="555"/>
                </a:lnTo>
                <a:lnTo>
                  <a:pt x="855" y="553"/>
                </a:lnTo>
                <a:lnTo>
                  <a:pt x="856" y="553"/>
                </a:lnTo>
                <a:lnTo>
                  <a:pt x="856" y="555"/>
                </a:lnTo>
                <a:lnTo>
                  <a:pt x="858" y="555"/>
                </a:lnTo>
                <a:lnTo>
                  <a:pt x="858" y="557"/>
                </a:lnTo>
                <a:lnTo>
                  <a:pt x="858" y="559"/>
                </a:lnTo>
                <a:lnTo>
                  <a:pt x="860" y="561"/>
                </a:lnTo>
                <a:lnTo>
                  <a:pt x="862" y="561"/>
                </a:lnTo>
                <a:lnTo>
                  <a:pt x="876" y="566"/>
                </a:lnTo>
                <a:lnTo>
                  <a:pt x="878" y="566"/>
                </a:lnTo>
                <a:lnTo>
                  <a:pt x="878" y="568"/>
                </a:lnTo>
                <a:lnTo>
                  <a:pt x="879" y="568"/>
                </a:lnTo>
                <a:lnTo>
                  <a:pt x="879" y="570"/>
                </a:lnTo>
                <a:lnTo>
                  <a:pt x="881" y="570"/>
                </a:lnTo>
                <a:lnTo>
                  <a:pt x="881" y="572"/>
                </a:lnTo>
                <a:lnTo>
                  <a:pt x="883" y="574"/>
                </a:lnTo>
                <a:lnTo>
                  <a:pt x="883" y="576"/>
                </a:lnTo>
                <a:lnTo>
                  <a:pt x="885" y="578"/>
                </a:lnTo>
                <a:lnTo>
                  <a:pt x="885" y="582"/>
                </a:lnTo>
                <a:lnTo>
                  <a:pt x="885" y="586"/>
                </a:lnTo>
                <a:lnTo>
                  <a:pt x="887" y="589"/>
                </a:lnTo>
                <a:lnTo>
                  <a:pt x="887" y="593"/>
                </a:lnTo>
                <a:lnTo>
                  <a:pt x="887" y="595"/>
                </a:lnTo>
                <a:lnTo>
                  <a:pt x="889" y="595"/>
                </a:lnTo>
                <a:lnTo>
                  <a:pt x="889" y="597"/>
                </a:lnTo>
                <a:lnTo>
                  <a:pt x="891" y="599"/>
                </a:lnTo>
                <a:lnTo>
                  <a:pt x="891" y="601"/>
                </a:lnTo>
                <a:lnTo>
                  <a:pt x="893" y="601"/>
                </a:lnTo>
                <a:lnTo>
                  <a:pt x="895" y="603"/>
                </a:lnTo>
                <a:lnTo>
                  <a:pt x="901" y="609"/>
                </a:lnTo>
                <a:lnTo>
                  <a:pt x="904" y="618"/>
                </a:lnTo>
                <a:lnTo>
                  <a:pt x="908" y="630"/>
                </a:lnTo>
                <a:lnTo>
                  <a:pt x="910" y="628"/>
                </a:lnTo>
                <a:lnTo>
                  <a:pt x="912" y="626"/>
                </a:lnTo>
                <a:lnTo>
                  <a:pt x="914" y="624"/>
                </a:lnTo>
                <a:lnTo>
                  <a:pt x="916" y="622"/>
                </a:lnTo>
                <a:lnTo>
                  <a:pt x="918" y="622"/>
                </a:lnTo>
                <a:lnTo>
                  <a:pt x="918" y="620"/>
                </a:lnTo>
                <a:lnTo>
                  <a:pt x="920" y="620"/>
                </a:lnTo>
                <a:lnTo>
                  <a:pt x="924" y="614"/>
                </a:lnTo>
                <a:lnTo>
                  <a:pt x="924" y="612"/>
                </a:lnTo>
                <a:lnTo>
                  <a:pt x="926" y="611"/>
                </a:lnTo>
                <a:lnTo>
                  <a:pt x="927" y="609"/>
                </a:lnTo>
                <a:lnTo>
                  <a:pt x="929" y="609"/>
                </a:lnTo>
                <a:lnTo>
                  <a:pt x="935" y="603"/>
                </a:lnTo>
                <a:lnTo>
                  <a:pt x="941" y="595"/>
                </a:lnTo>
                <a:lnTo>
                  <a:pt x="943" y="593"/>
                </a:lnTo>
                <a:lnTo>
                  <a:pt x="945" y="591"/>
                </a:lnTo>
                <a:lnTo>
                  <a:pt x="945" y="589"/>
                </a:lnTo>
                <a:lnTo>
                  <a:pt x="947" y="589"/>
                </a:lnTo>
                <a:lnTo>
                  <a:pt x="949" y="587"/>
                </a:lnTo>
                <a:lnTo>
                  <a:pt x="954" y="582"/>
                </a:lnTo>
                <a:lnTo>
                  <a:pt x="958" y="576"/>
                </a:lnTo>
                <a:lnTo>
                  <a:pt x="964" y="570"/>
                </a:lnTo>
                <a:lnTo>
                  <a:pt x="966" y="568"/>
                </a:lnTo>
                <a:lnTo>
                  <a:pt x="968" y="568"/>
                </a:lnTo>
                <a:lnTo>
                  <a:pt x="968" y="566"/>
                </a:lnTo>
                <a:lnTo>
                  <a:pt x="970" y="566"/>
                </a:lnTo>
                <a:lnTo>
                  <a:pt x="979" y="566"/>
                </a:lnTo>
                <a:lnTo>
                  <a:pt x="989" y="568"/>
                </a:lnTo>
                <a:lnTo>
                  <a:pt x="999" y="570"/>
                </a:lnTo>
                <a:lnTo>
                  <a:pt x="1004" y="570"/>
                </a:lnTo>
                <a:lnTo>
                  <a:pt x="1018" y="572"/>
                </a:lnTo>
                <a:lnTo>
                  <a:pt x="1022" y="572"/>
                </a:lnTo>
                <a:lnTo>
                  <a:pt x="1023" y="572"/>
                </a:lnTo>
                <a:lnTo>
                  <a:pt x="1025" y="572"/>
                </a:lnTo>
                <a:lnTo>
                  <a:pt x="1027" y="572"/>
                </a:lnTo>
                <a:lnTo>
                  <a:pt x="1037" y="574"/>
                </a:lnTo>
                <a:lnTo>
                  <a:pt x="1047" y="574"/>
                </a:lnTo>
                <a:lnTo>
                  <a:pt x="1047" y="576"/>
                </a:lnTo>
                <a:lnTo>
                  <a:pt x="1052" y="576"/>
                </a:lnTo>
                <a:lnTo>
                  <a:pt x="1056" y="576"/>
                </a:lnTo>
                <a:lnTo>
                  <a:pt x="1060" y="576"/>
                </a:lnTo>
                <a:lnTo>
                  <a:pt x="1060" y="578"/>
                </a:lnTo>
                <a:lnTo>
                  <a:pt x="1062" y="578"/>
                </a:lnTo>
                <a:lnTo>
                  <a:pt x="1062" y="576"/>
                </a:lnTo>
                <a:lnTo>
                  <a:pt x="1064" y="576"/>
                </a:lnTo>
                <a:lnTo>
                  <a:pt x="1066" y="578"/>
                </a:lnTo>
                <a:lnTo>
                  <a:pt x="1068" y="578"/>
                </a:lnTo>
                <a:lnTo>
                  <a:pt x="1070" y="578"/>
                </a:lnTo>
                <a:lnTo>
                  <a:pt x="1070" y="576"/>
                </a:lnTo>
                <a:lnTo>
                  <a:pt x="1071" y="574"/>
                </a:lnTo>
                <a:lnTo>
                  <a:pt x="1073" y="572"/>
                </a:lnTo>
                <a:lnTo>
                  <a:pt x="1073" y="570"/>
                </a:lnTo>
                <a:lnTo>
                  <a:pt x="1075" y="568"/>
                </a:lnTo>
                <a:lnTo>
                  <a:pt x="1077" y="566"/>
                </a:lnTo>
                <a:lnTo>
                  <a:pt x="1079" y="564"/>
                </a:lnTo>
                <a:lnTo>
                  <a:pt x="1085" y="557"/>
                </a:lnTo>
                <a:lnTo>
                  <a:pt x="1087" y="555"/>
                </a:lnTo>
                <a:lnTo>
                  <a:pt x="1089" y="553"/>
                </a:lnTo>
                <a:lnTo>
                  <a:pt x="1089" y="551"/>
                </a:lnTo>
                <a:lnTo>
                  <a:pt x="1091" y="549"/>
                </a:lnTo>
                <a:lnTo>
                  <a:pt x="1091" y="547"/>
                </a:lnTo>
                <a:lnTo>
                  <a:pt x="1089" y="545"/>
                </a:lnTo>
                <a:lnTo>
                  <a:pt x="1087" y="543"/>
                </a:lnTo>
                <a:lnTo>
                  <a:pt x="1085" y="543"/>
                </a:lnTo>
                <a:lnTo>
                  <a:pt x="1087" y="543"/>
                </a:lnTo>
                <a:lnTo>
                  <a:pt x="1087" y="541"/>
                </a:lnTo>
                <a:lnTo>
                  <a:pt x="1089" y="541"/>
                </a:lnTo>
                <a:lnTo>
                  <a:pt x="1091" y="541"/>
                </a:lnTo>
                <a:lnTo>
                  <a:pt x="1095" y="539"/>
                </a:lnTo>
                <a:lnTo>
                  <a:pt x="1095" y="538"/>
                </a:lnTo>
                <a:lnTo>
                  <a:pt x="1096" y="538"/>
                </a:lnTo>
                <a:lnTo>
                  <a:pt x="1098" y="538"/>
                </a:lnTo>
                <a:lnTo>
                  <a:pt x="1100" y="536"/>
                </a:lnTo>
                <a:lnTo>
                  <a:pt x="1102" y="536"/>
                </a:lnTo>
                <a:lnTo>
                  <a:pt x="1104" y="534"/>
                </a:lnTo>
                <a:lnTo>
                  <a:pt x="1106" y="534"/>
                </a:lnTo>
                <a:lnTo>
                  <a:pt x="1108" y="532"/>
                </a:lnTo>
                <a:lnTo>
                  <a:pt x="1110" y="532"/>
                </a:lnTo>
                <a:lnTo>
                  <a:pt x="1112" y="532"/>
                </a:lnTo>
                <a:lnTo>
                  <a:pt x="1112" y="530"/>
                </a:lnTo>
                <a:lnTo>
                  <a:pt x="1114" y="530"/>
                </a:lnTo>
                <a:lnTo>
                  <a:pt x="1116" y="530"/>
                </a:lnTo>
                <a:lnTo>
                  <a:pt x="1116" y="528"/>
                </a:lnTo>
                <a:lnTo>
                  <a:pt x="1118" y="528"/>
                </a:lnTo>
                <a:lnTo>
                  <a:pt x="1120" y="526"/>
                </a:lnTo>
                <a:lnTo>
                  <a:pt x="1118" y="524"/>
                </a:lnTo>
                <a:lnTo>
                  <a:pt x="1118" y="522"/>
                </a:lnTo>
                <a:lnTo>
                  <a:pt x="1120" y="522"/>
                </a:lnTo>
                <a:lnTo>
                  <a:pt x="1129" y="516"/>
                </a:lnTo>
                <a:lnTo>
                  <a:pt x="1127" y="515"/>
                </a:lnTo>
                <a:lnTo>
                  <a:pt x="1129" y="515"/>
                </a:lnTo>
                <a:lnTo>
                  <a:pt x="1137" y="511"/>
                </a:lnTo>
                <a:lnTo>
                  <a:pt x="1139" y="511"/>
                </a:lnTo>
                <a:lnTo>
                  <a:pt x="1143" y="509"/>
                </a:lnTo>
                <a:lnTo>
                  <a:pt x="1135" y="493"/>
                </a:lnTo>
                <a:lnTo>
                  <a:pt x="1137" y="493"/>
                </a:lnTo>
                <a:lnTo>
                  <a:pt x="1139" y="491"/>
                </a:lnTo>
                <a:lnTo>
                  <a:pt x="1144" y="490"/>
                </a:lnTo>
                <a:lnTo>
                  <a:pt x="1146" y="490"/>
                </a:lnTo>
                <a:lnTo>
                  <a:pt x="1148" y="490"/>
                </a:lnTo>
                <a:lnTo>
                  <a:pt x="1150" y="488"/>
                </a:lnTo>
                <a:lnTo>
                  <a:pt x="1152" y="488"/>
                </a:lnTo>
                <a:lnTo>
                  <a:pt x="1150" y="484"/>
                </a:lnTo>
                <a:lnTo>
                  <a:pt x="1150" y="482"/>
                </a:lnTo>
                <a:lnTo>
                  <a:pt x="1154" y="482"/>
                </a:lnTo>
                <a:lnTo>
                  <a:pt x="1156" y="480"/>
                </a:lnTo>
                <a:lnTo>
                  <a:pt x="1158" y="480"/>
                </a:lnTo>
                <a:lnTo>
                  <a:pt x="1160" y="480"/>
                </a:lnTo>
                <a:lnTo>
                  <a:pt x="1160" y="478"/>
                </a:lnTo>
                <a:lnTo>
                  <a:pt x="1162" y="478"/>
                </a:lnTo>
                <a:lnTo>
                  <a:pt x="1164" y="478"/>
                </a:lnTo>
                <a:lnTo>
                  <a:pt x="1166" y="476"/>
                </a:lnTo>
                <a:lnTo>
                  <a:pt x="1171" y="474"/>
                </a:lnTo>
                <a:lnTo>
                  <a:pt x="1173" y="474"/>
                </a:lnTo>
                <a:lnTo>
                  <a:pt x="1175" y="474"/>
                </a:lnTo>
                <a:lnTo>
                  <a:pt x="1177" y="472"/>
                </a:lnTo>
                <a:lnTo>
                  <a:pt x="1179" y="472"/>
                </a:lnTo>
                <a:lnTo>
                  <a:pt x="1181" y="470"/>
                </a:lnTo>
                <a:lnTo>
                  <a:pt x="1183" y="470"/>
                </a:lnTo>
                <a:lnTo>
                  <a:pt x="1185" y="470"/>
                </a:lnTo>
                <a:lnTo>
                  <a:pt x="1187" y="468"/>
                </a:lnTo>
                <a:lnTo>
                  <a:pt x="1189" y="468"/>
                </a:lnTo>
                <a:lnTo>
                  <a:pt x="1192" y="467"/>
                </a:lnTo>
                <a:lnTo>
                  <a:pt x="1194" y="467"/>
                </a:lnTo>
                <a:lnTo>
                  <a:pt x="1194" y="465"/>
                </a:lnTo>
                <a:lnTo>
                  <a:pt x="1196" y="465"/>
                </a:lnTo>
                <a:lnTo>
                  <a:pt x="1198" y="465"/>
                </a:lnTo>
                <a:lnTo>
                  <a:pt x="1198" y="463"/>
                </a:lnTo>
                <a:lnTo>
                  <a:pt x="1200" y="463"/>
                </a:lnTo>
                <a:lnTo>
                  <a:pt x="1202" y="461"/>
                </a:lnTo>
                <a:lnTo>
                  <a:pt x="1204" y="461"/>
                </a:lnTo>
                <a:lnTo>
                  <a:pt x="1206" y="459"/>
                </a:lnTo>
                <a:lnTo>
                  <a:pt x="1208" y="459"/>
                </a:lnTo>
                <a:lnTo>
                  <a:pt x="1212" y="457"/>
                </a:lnTo>
                <a:lnTo>
                  <a:pt x="1216" y="455"/>
                </a:lnTo>
                <a:lnTo>
                  <a:pt x="1217" y="453"/>
                </a:lnTo>
                <a:lnTo>
                  <a:pt x="1219" y="453"/>
                </a:lnTo>
                <a:lnTo>
                  <a:pt x="1219" y="451"/>
                </a:lnTo>
                <a:lnTo>
                  <a:pt x="1225" y="449"/>
                </a:lnTo>
                <a:lnTo>
                  <a:pt x="1227" y="449"/>
                </a:lnTo>
                <a:lnTo>
                  <a:pt x="1227" y="447"/>
                </a:lnTo>
                <a:lnTo>
                  <a:pt x="1229" y="447"/>
                </a:lnTo>
                <a:lnTo>
                  <a:pt x="1231" y="447"/>
                </a:lnTo>
                <a:lnTo>
                  <a:pt x="1233" y="445"/>
                </a:lnTo>
                <a:lnTo>
                  <a:pt x="1235" y="445"/>
                </a:lnTo>
                <a:lnTo>
                  <a:pt x="1235" y="443"/>
                </a:lnTo>
                <a:lnTo>
                  <a:pt x="1239" y="442"/>
                </a:lnTo>
                <a:lnTo>
                  <a:pt x="1240" y="442"/>
                </a:lnTo>
                <a:lnTo>
                  <a:pt x="1242" y="440"/>
                </a:lnTo>
                <a:lnTo>
                  <a:pt x="1244" y="440"/>
                </a:lnTo>
                <a:lnTo>
                  <a:pt x="1246" y="438"/>
                </a:lnTo>
                <a:lnTo>
                  <a:pt x="1248" y="438"/>
                </a:lnTo>
                <a:lnTo>
                  <a:pt x="1248" y="436"/>
                </a:lnTo>
                <a:lnTo>
                  <a:pt x="1250" y="436"/>
                </a:lnTo>
                <a:lnTo>
                  <a:pt x="1252" y="436"/>
                </a:lnTo>
                <a:lnTo>
                  <a:pt x="1252" y="434"/>
                </a:lnTo>
                <a:lnTo>
                  <a:pt x="1254" y="434"/>
                </a:lnTo>
                <a:lnTo>
                  <a:pt x="1260" y="432"/>
                </a:lnTo>
                <a:lnTo>
                  <a:pt x="1262" y="430"/>
                </a:lnTo>
                <a:lnTo>
                  <a:pt x="1264" y="430"/>
                </a:lnTo>
                <a:lnTo>
                  <a:pt x="1264" y="428"/>
                </a:lnTo>
                <a:lnTo>
                  <a:pt x="1265" y="428"/>
                </a:lnTo>
                <a:lnTo>
                  <a:pt x="1267" y="428"/>
                </a:lnTo>
                <a:lnTo>
                  <a:pt x="1267" y="426"/>
                </a:lnTo>
                <a:lnTo>
                  <a:pt x="1269" y="426"/>
                </a:lnTo>
                <a:lnTo>
                  <a:pt x="1271" y="426"/>
                </a:lnTo>
                <a:lnTo>
                  <a:pt x="1271" y="424"/>
                </a:lnTo>
                <a:lnTo>
                  <a:pt x="1273" y="424"/>
                </a:lnTo>
                <a:lnTo>
                  <a:pt x="1273" y="422"/>
                </a:lnTo>
                <a:lnTo>
                  <a:pt x="1275" y="422"/>
                </a:lnTo>
                <a:lnTo>
                  <a:pt x="1277" y="422"/>
                </a:lnTo>
                <a:lnTo>
                  <a:pt x="1279" y="420"/>
                </a:lnTo>
                <a:lnTo>
                  <a:pt x="1281" y="420"/>
                </a:lnTo>
                <a:lnTo>
                  <a:pt x="1281" y="419"/>
                </a:lnTo>
                <a:lnTo>
                  <a:pt x="1283" y="419"/>
                </a:lnTo>
                <a:lnTo>
                  <a:pt x="1285" y="419"/>
                </a:lnTo>
                <a:lnTo>
                  <a:pt x="1287" y="417"/>
                </a:lnTo>
                <a:lnTo>
                  <a:pt x="1288" y="417"/>
                </a:lnTo>
                <a:lnTo>
                  <a:pt x="1288" y="415"/>
                </a:lnTo>
                <a:lnTo>
                  <a:pt x="1294" y="420"/>
                </a:lnTo>
                <a:lnTo>
                  <a:pt x="1298" y="422"/>
                </a:lnTo>
                <a:lnTo>
                  <a:pt x="1302" y="424"/>
                </a:lnTo>
                <a:lnTo>
                  <a:pt x="1304" y="424"/>
                </a:lnTo>
                <a:lnTo>
                  <a:pt x="1312" y="422"/>
                </a:lnTo>
                <a:lnTo>
                  <a:pt x="1313" y="422"/>
                </a:lnTo>
                <a:lnTo>
                  <a:pt x="1315" y="420"/>
                </a:lnTo>
                <a:lnTo>
                  <a:pt x="1317" y="420"/>
                </a:lnTo>
                <a:lnTo>
                  <a:pt x="1319" y="420"/>
                </a:lnTo>
                <a:lnTo>
                  <a:pt x="1325" y="419"/>
                </a:lnTo>
                <a:lnTo>
                  <a:pt x="1348" y="413"/>
                </a:lnTo>
                <a:lnTo>
                  <a:pt x="1350" y="413"/>
                </a:lnTo>
                <a:lnTo>
                  <a:pt x="1352" y="413"/>
                </a:lnTo>
                <a:lnTo>
                  <a:pt x="1369" y="407"/>
                </a:lnTo>
                <a:lnTo>
                  <a:pt x="1375" y="407"/>
                </a:lnTo>
                <a:lnTo>
                  <a:pt x="1411" y="397"/>
                </a:lnTo>
                <a:lnTo>
                  <a:pt x="1442" y="386"/>
                </a:lnTo>
                <a:lnTo>
                  <a:pt x="1446" y="392"/>
                </a:lnTo>
                <a:lnTo>
                  <a:pt x="1429" y="403"/>
                </a:lnTo>
                <a:lnTo>
                  <a:pt x="1433" y="419"/>
                </a:lnTo>
                <a:lnTo>
                  <a:pt x="1434" y="424"/>
                </a:lnTo>
                <a:lnTo>
                  <a:pt x="1434" y="428"/>
                </a:lnTo>
                <a:lnTo>
                  <a:pt x="1434" y="430"/>
                </a:lnTo>
                <a:lnTo>
                  <a:pt x="1434" y="432"/>
                </a:lnTo>
                <a:lnTo>
                  <a:pt x="1436" y="432"/>
                </a:lnTo>
                <a:lnTo>
                  <a:pt x="1454" y="470"/>
                </a:lnTo>
                <a:lnTo>
                  <a:pt x="1467" y="497"/>
                </a:lnTo>
                <a:lnTo>
                  <a:pt x="1475" y="509"/>
                </a:lnTo>
                <a:lnTo>
                  <a:pt x="1475" y="511"/>
                </a:lnTo>
                <a:lnTo>
                  <a:pt x="1477" y="515"/>
                </a:lnTo>
                <a:lnTo>
                  <a:pt x="1492" y="543"/>
                </a:lnTo>
                <a:lnTo>
                  <a:pt x="1492" y="545"/>
                </a:lnTo>
                <a:lnTo>
                  <a:pt x="1494" y="545"/>
                </a:lnTo>
                <a:lnTo>
                  <a:pt x="1496" y="545"/>
                </a:lnTo>
                <a:lnTo>
                  <a:pt x="1498" y="545"/>
                </a:lnTo>
                <a:lnTo>
                  <a:pt x="1500" y="545"/>
                </a:lnTo>
                <a:lnTo>
                  <a:pt x="1502" y="545"/>
                </a:lnTo>
                <a:lnTo>
                  <a:pt x="1504" y="545"/>
                </a:lnTo>
                <a:lnTo>
                  <a:pt x="1504" y="543"/>
                </a:lnTo>
                <a:lnTo>
                  <a:pt x="1505" y="543"/>
                </a:lnTo>
                <a:lnTo>
                  <a:pt x="1507" y="543"/>
                </a:lnTo>
                <a:lnTo>
                  <a:pt x="1509" y="543"/>
                </a:lnTo>
                <a:lnTo>
                  <a:pt x="1511" y="543"/>
                </a:lnTo>
                <a:lnTo>
                  <a:pt x="1513" y="543"/>
                </a:lnTo>
                <a:lnTo>
                  <a:pt x="1513" y="541"/>
                </a:lnTo>
                <a:lnTo>
                  <a:pt x="1513" y="539"/>
                </a:lnTo>
                <a:lnTo>
                  <a:pt x="1515" y="539"/>
                </a:lnTo>
                <a:lnTo>
                  <a:pt x="1515" y="538"/>
                </a:lnTo>
                <a:lnTo>
                  <a:pt x="1517" y="538"/>
                </a:lnTo>
                <a:lnTo>
                  <a:pt x="1517" y="536"/>
                </a:lnTo>
                <a:lnTo>
                  <a:pt x="1519" y="536"/>
                </a:lnTo>
                <a:lnTo>
                  <a:pt x="1519" y="534"/>
                </a:lnTo>
                <a:lnTo>
                  <a:pt x="1519" y="532"/>
                </a:lnTo>
                <a:lnTo>
                  <a:pt x="1519" y="528"/>
                </a:lnTo>
                <a:lnTo>
                  <a:pt x="1519" y="526"/>
                </a:lnTo>
                <a:lnTo>
                  <a:pt x="1519" y="524"/>
                </a:lnTo>
                <a:lnTo>
                  <a:pt x="1517" y="524"/>
                </a:lnTo>
                <a:lnTo>
                  <a:pt x="1515" y="522"/>
                </a:lnTo>
                <a:lnTo>
                  <a:pt x="1513" y="522"/>
                </a:lnTo>
                <a:lnTo>
                  <a:pt x="1513" y="520"/>
                </a:lnTo>
                <a:lnTo>
                  <a:pt x="1513" y="518"/>
                </a:lnTo>
                <a:lnTo>
                  <a:pt x="1515" y="518"/>
                </a:lnTo>
                <a:lnTo>
                  <a:pt x="1515" y="516"/>
                </a:lnTo>
                <a:lnTo>
                  <a:pt x="1517" y="516"/>
                </a:lnTo>
                <a:lnTo>
                  <a:pt x="1519" y="513"/>
                </a:lnTo>
                <a:lnTo>
                  <a:pt x="1519" y="511"/>
                </a:lnTo>
                <a:lnTo>
                  <a:pt x="1521" y="509"/>
                </a:lnTo>
                <a:lnTo>
                  <a:pt x="1523" y="509"/>
                </a:lnTo>
                <a:lnTo>
                  <a:pt x="1523" y="507"/>
                </a:lnTo>
                <a:lnTo>
                  <a:pt x="1523" y="505"/>
                </a:lnTo>
                <a:lnTo>
                  <a:pt x="1523" y="503"/>
                </a:lnTo>
                <a:lnTo>
                  <a:pt x="1521" y="499"/>
                </a:lnTo>
                <a:lnTo>
                  <a:pt x="1529" y="497"/>
                </a:lnTo>
                <a:lnTo>
                  <a:pt x="1532" y="495"/>
                </a:lnTo>
                <a:lnTo>
                  <a:pt x="1532" y="493"/>
                </a:lnTo>
                <a:lnTo>
                  <a:pt x="1532" y="491"/>
                </a:lnTo>
                <a:lnTo>
                  <a:pt x="1530" y="491"/>
                </a:lnTo>
                <a:lnTo>
                  <a:pt x="1530" y="490"/>
                </a:lnTo>
                <a:lnTo>
                  <a:pt x="1532" y="491"/>
                </a:lnTo>
                <a:lnTo>
                  <a:pt x="1536" y="495"/>
                </a:lnTo>
                <a:lnTo>
                  <a:pt x="1542" y="501"/>
                </a:lnTo>
                <a:lnTo>
                  <a:pt x="1544" y="501"/>
                </a:lnTo>
                <a:lnTo>
                  <a:pt x="1544" y="503"/>
                </a:lnTo>
                <a:lnTo>
                  <a:pt x="1550" y="509"/>
                </a:lnTo>
                <a:lnTo>
                  <a:pt x="1559" y="516"/>
                </a:lnTo>
                <a:lnTo>
                  <a:pt x="1559" y="518"/>
                </a:lnTo>
                <a:lnTo>
                  <a:pt x="1567" y="534"/>
                </a:lnTo>
                <a:lnTo>
                  <a:pt x="1578" y="559"/>
                </a:lnTo>
                <a:lnTo>
                  <a:pt x="1598" y="580"/>
                </a:lnTo>
                <a:lnTo>
                  <a:pt x="1600" y="578"/>
                </a:lnTo>
                <a:lnTo>
                  <a:pt x="1603" y="568"/>
                </a:lnTo>
                <a:lnTo>
                  <a:pt x="1607" y="559"/>
                </a:lnTo>
                <a:lnTo>
                  <a:pt x="1613" y="543"/>
                </a:lnTo>
                <a:lnTo>
                  <a:pt x="1615" y="539"/>
                </a:lnTo>
                <a:lnTo>
                  <a:pt x="1625" y="543"/>
                </a:lnTo>
                <a:lnTo>
                  <a:pt x="1630" y="545"/>
                </a:lnTo>
                <a:lnTo>
                  <a:pt x="1632" y="549"/>
                </a:lnTo>
                <a:lnTo>
                  <a:pt x="1636" y="553"/>
                </a:lnTo>
                <a:lnTo>
                  <a:pt x="1638" y="553"/>
                </a:lnTo>
                <a:lnTo>
                  <a:pt x="1648" y="553"/>
                </a:lnTo>
                <a:lnTo>
                  <a:pt x="1650" y="551"/>
                </a:lnTo>
                <a:lnTo>
                  <a:pt x="1651" y="551"/>
                </a:lnTo>
                <a:lnTo>
                  <a:pt x="1665" y="553"/>
                </a:lnTo>
                <a:lnTo>
                  <a:pt x="1669" y="553"/>
                </a:lnTo>
                <a:lnTo>
                  <a:pt x="1676" y="551"/>
                </a:lnTo>
                <a:lnTo>
                  <a:pt x="1682" y="553"/>
                </a:lnTo>
                <a:lnTo>
                  <a:pt x="1686" y="553"/>
                </a:lnTo>
                <a:lnTo>
                  <a:pt x="1686" y="551"/>
                </a:lnTo>
                <a:lnTo>
                  <a:pt x="1686" y="549"/>
                </a:lnTo>
                <a:lnTo>
                  <a:pt x="1686" y="543"/>
                </a:lnTo>
                <a:lnTo>
                  <a:pt x="1686" y="541"/>
                </a:lnTo>
                <a:lnTo>
                  <a:pt x="1686" y="536"/>
                </a:lnTo>
                <a:lnTo>
                  <a:pt x="1686" y="534"/>
                </a:lnTo>
                <a:lnTo>
                  <a:pt x="1684" y="526"/>
                </a:lnTo>
                <a:lnTo>
                  <a:pt x="1682" y="503"/>
                </a:lnTo>
                <a:lnTo>
                  <a:pt x="1686" y="493"/>
                </a:lnTo>
                <a:lnTo>
                  <a:pt x="1690" y="484"/>
                </a:lnTo>
                <a:lnTo>
                  <a:pt x="1698" y="486"/>
                </a:lnTo>
                <a:lnTo>
                  <a:pt x="1721" y="497"/>
                </a:lnTo>
                <a:lnTo>
                  <a:pt x="1734" y="497"/>
                </a:lnTo>
                <a:lnTo>
                  <a:pt x="1749" y="495"/>
                </a:lnTo>
                <a:lnTo>
                  <a:pt x="1753" y="497"/>
                </a:lnTo>
                <a:lnTo>
                  <a:pt x="1755" y="499"/>
                </a:lnTo>
                <a:lnTo>
                  <a:pt x="1759" y="503"/>
                </a:lnTo>
                <a:lnTo>
                  <a:pt x="1761" y="503"/>
                </a:lnTo>
                <a:lnTo>
                  <a:pt x="1763" y="503"/>
                </a:lnTo>
                <a:lnTo>
                  <a:pt x="1770" y="520"/>
                </a:lnTo>
                <a:lnTo>
                  <a:pt x="1767" y="536"/>
                </a:lnTo>
                <a:lnTo>
                  <a:pt x="1770" y="543"/>
                </a:lnTo>
                <a:lnTo>
                  <a:pt x="1774" y="561"/>
                </a:lnTo>
                <a:lnTo>
                  <a:pt x="1774" y="566"/>
                </a:lnTo>
                <a:lnTo>
                  <a:pt x="1774" y="568"/>
                </a:lnTo>
                <a:lnTo>
                  <a:pt x="1776" y="568"/>
                </a:lnTo>
                <a:lnTo>
                  <a:pt x="1778" y="570"/>
                </a:lnTo>
                <a:lnTo>
                  <a:pt x="1782" y="570"/>
                </a:lnTo>
                <a:lnTo>
                  <a:pt x="1780" y="572"/>
                </a:lnTo>
                <a:lnTo>
                  <a:pt x="1780" y="574"/>
                </a:lnTo>
                <a:lnTo>
                  <a:pt x="1782" y="576"/>
                </a:lnTo>
                <a:lnTo>
                  <a:pt x="1786" y="574"/>
                </a:lnTo>
                <a:lnTo>
                  <a:pt x="1788" y="574"/>
                </a:lnTo>
                <a:lnTo>
                  <a:pt x="1790" y="574"/>
                </a:lnTo>
                <a:lnTo>
                  <a:pt x="1792" y="576"/>
                </a:lnTo>
                <a:lnTo>
                  <a:pt x="1794" y="578"/>
                </a:lnTo>
                <a:lnTo>
                  <a:pt x="1795" y="578"/>
                </a:lnTo>
                <a:lnTo>
                  <a:pt x="1797" y="580"/>
                </a:lnTo>
                <a:lnTo>
                  <a:pt x="1797" y="582"/>
                </a:lnTo>
                <a:lnTo>
                  <a:pt x="1801" y="597"/>
                </a:lnTo>
                <a:lnTo>
                  <a:pt x="1805" y="611"/>
                </a:lnTo>
                <a:lnTo>
                  <a:pt x="1805" y="614"/>
                </a:lnTo>
                <a:lnTo>
                  <a:pt x="1805" y="641"/>
                </a:lnTo>
                <a:lnTo>
                  <a:pt x="1805" y="645"/>
                </a:lnTo>
                <a:lnTo>
                  <a:pt x="1803" y="645"/>
                </a:lnTo>
                <a:lnTo>
                  <a:pt x="1807" y="647"/>
                </a:lnTo>
                <a:lnTo>
                  <a:pt x="1807" y="649"/>
                </a:lnTo>
                <a:lnTo>
                  <a:pt x="1807" y="653"/>
                </a:lnTo>
                <a:lnTo>
                  <a:pt x="1809" y="653"/>
                </a:lnTo>
                <a:lnTo>
                  <a:pt x="1811" y="653"/>
                </a:lnTo>
                <a:lnTo>
                  <a:pt x="1815" y="655"/>
                </a:lnTo>
                <a:lnTo>
                  <a:pt x="1815" y="657"/>
                </a:lnTo>
                <a:lnTo>
                  <a:pt x="1811" y="660"/>
                </a:lnTo>
                <a:lnTo>
                  <a:pt x="1813" y="662"/>
                </a:lnTo>
                <a:lnTo>
                  <a:pt x="1815" y="670"/>
                </a:lnTo>
                <a:lnTo>
                  <a:pt x="1813" y="672"/>
                </a:lnTo>
                <a:lnTo>
                  <a:pt x="1813" y="674"/>
                </a:lnTo>
                <a:lnTo>
                  <a:pt x="1813" y="676"/>
                </a:lnTo>
                <a:lnTo>
                  <a:pt x="1817" y="678"/>
                </a:lnTo>
                <a:lnTo>
                  <a:pt x="1817" y="682"/>
                </a:lnTo>
                <a:lnTo>
                  <a:pt x="1815" y="682"/>
                </a:lnTo>
                <a:lnTo>
                  <a:pt x="1815" y="683"/>
                </a:lnTo>
                <a:lnTo>
                  <a:pt x="1813" y="683"/>
                </a:lnTo>
                <a:lnTo>
                  <a:pt x="1813" y="685"/>
                </a:lnTo>
                <a:lnTo>
                  <a:pt x="1813" y="691"/>
                </a:lnTo>
                <a:lnTo>
                  <a:pt x="1815" y="693"/>
                </a:lnTo>
                <a:lnTo>
                  <a:pt x="1809" y="695"/>
                </a:lnTo>
                <a:lnTo>
                  <a:pt x="1801" y="697"/>
                </a:lnTo>
                <a:lnTo>
                  <a:pt x="1799" y="691"/>
                </a:lnTo>
                <a:lnTo>
                  <a:pt x="1797" y="683"/>
                </a:lnTo>
                <a:lnTo>
                  <a:pt x="1780" y="637"/>
                </a:lnTo>
                <a:lnTo>
                  <a:pt x="1778" y="626"/>
                </a:lnTo>
                <a:lnTo>
                  <a:pt x="1776" y="624"/>
                </a:lnTo>
                <a:lnTo>
                  <a:pt x="1753" y="612"/>
                </a:lnTo>
                <a:lnTo>
                  <a:pt x="1749" y="620"/>
                </a:lnTo>
                <a:lnTo>
                  <a:pt x="1747" y="626"/>
                </a:lnTo>
                <a:lnTo>
                  <a:pt x="1744" y="634"/>
                </a:lnTo>
                <a:lnTo>
                  <a:pt x="1740" y="655"/>
                </a:lnTo>
                <a:lnTo>
                  <a:pt x="1736" y="670"/>
                </a:lnTo>
                <a:lnTo>
                  <a:pt x="1719" y="680"/>
                </a:lnTo>
                <a:lnTo>
                  <a:pt x="1699" y="691"/>
                </a:lnTo>
                <a:lnTo>
                  <a:pt x="1696" y="691"/>
                </a:lnTo>
                <a:lnTo>
                  <a:pt x="1690" y="691"/>
                </a:lnTo>
                <a:lnTo>
                  <a:pt x="1690" y="689"/>
                </a:lnTo>
                <a:lnTo>
                  <a:pt x="1686" y="682"/>
                </a:lnTo>
                <a:lnTo>
                  <a:pt x="1684" y="678"/>
                </a:lnTo>
                <a:lnTo>
                  <a:pt x="1678" y="668"/>
                </a:lnTo>
                <a:lnTo>
                  <a:pt x="1680" y="664"/>
                </a:lnTo>
                <a:lnTo>
                  <a:pt x="1676" y="664"/>
                </a:lnTo>
                <a:lnTo>
                  <a:pt x="1669" y="662"/>
                </a:lnTo>
                <a:lnTo>
                  <a:pt x="1663" y="660"/>
                </a:lnTo>
                <a:lnTo>
                  <a:pt x="1661" y="660"/>
                </a:lnTo>
                <a:lnTo>
                  <a:pt x="1667" y="674"/>
                </a:lnTo>
                <a:lnTo>
                  <a:pt x="1665" y="674"/>
                </a:lnTo>
                <a:lnTo>
                  <a:pt x="1661" y="676"/>
                </a:lnTo>
                <a:lnTo>
                  <a:pt x="1663" y="680"/>
                </a:lnTo>
                <a:lnTo>
                  <a:pt x="1669" y="689"/>
                </a:lnTo>
                <a:lnTo>
                  <a:pt x="1671" y="693"/>
                </a:lnTo>
                <a:lnTo>
                  <a:pt x="1671" y="695"/>
                </a:lnTo>
                <a:lnTo>
                  <a:pt x="1674" y="699"/>
                </a:lnTo>
                <a:lnTo>
                  <a:pt x="1676" y="699"/>
                </a:lnTo>
                <a:lnTo>
                  <a:pt x="1676" y="701"/>
                </a:lnTo>
                <a:lnTo>
                  <a:pt x="1674" y="701"/>
                </a:lnTo>
                <a:lnTo>
                  <a:pt x="1673" y="701"/>
                </a:lnTo>
                <a:lnTo>
                  <a:pt x="1671" y="701"/>
                </a:lnTo>
                <a:lnTo>
                  <a:pt x="1671" y="703"/>
                </a:lnTo>
                <a:lnTo>
                  <a:pt x="1669" y="703"/>
                </a:lnTo>
                <a:lnTo>
                  <a:pt x="1667" y="703"/>
                </a:lnTo>
                <a:lnTo>
                  <a:pt x="1667" y="705"/>
                </a:lnTo>
                <a:lnTo>
                  <a:pt x="1665" y="705"/>
                </a:lnTo>
                <a:lnTo>
                  <a:pt x="1665" y="707"/>
                </a:lnTo>
                <a:lnTo>
                  <a:pt x="1663" y="707"/>
                </a:lnTo>
                <a:lnTo>
                  <a:pt x="1661" y="707"/>
                </a:lnTo>
                <a:lnTo>
                  <a:pt x="1659" y="707"/>
                </a:lnTo>
                <a:lnTo>
                  <a:pt x="1657" y="707"/>
                </a:lnTo>
                <a:lnTo>
                  <a:pt x="1657" y="705"/>
                </a:lnTo>
                <a:lnTo>
                  <a:pt x="1657" y="703"/>
                </a:lnTo>
                <a:lnTo>
                  <a:pt x="1655" y="701"/>
                </a:lnTo>
                <a:lnTo>
                  <a:pt x="1655" y="699"/>
                </a:lnTo>
                <a:lnTo>
                  <a:pt x="1653" y="699"/>
                </a:lnTo>
                <a:lnTo>
                  <a:pt x="1653" y="697"/>
                </a:lnTo>
                <a:lnTo>
                  <a:pt x="1651" y="697"/>
                </a:lnTo>
                <a:lnTo>
                  <a:pt x="1651" y="695"/>
                </a:lnTo>
                <a:lnTo>
                  <a:pt x="1650" y="695"/>
                </a:lnTo>
                <a:lnTo>
                  <a:pt x="1648" y="695"/>
                </a:lnTo>
                <a:lnTo>
                  <a:pt x="1648" y="693"/>
                </a:lnTo>
                <a:lnTo>
                  <a:pt x="1648" y="691"/>
                </a:lnTo>
                <a:lnTo>
                  <a:pt x="1646" y="691"/>
                </a:lnTo>
                <a:lnTo>
                  <a:pt x="1646" y="689"/>
                </a:lnTo>
                <a:lnTo>
                  <a:pt x="1644" y="687"/>
                </a:lnTo>
                <a:lnTo>
                  <a:pt x="1642" y="685"/>
                </a:lnTo>
                <a:lnTo>
                  <a:pt x="1640" y="685"/>
                </a:lnTo>
                <a:lnTo>
                  <a:pt x="1636" y="687"/>
                </a:lnTo>
                <a:lnTo>
                  <a:pt x="1634" y="689"/>
                </a:lnTo>
                <a:lnTo>
                  <a:pt x="1634" y="691"/>
                </a:lnTo>
                <a:lnTo>
                  <a:pt x="1632" y="691"/>
                </a:lnTo>
                <a:lnTo>
                  <a:pt x="1632" y="689"/>
                </a:lnTo>
                <a:lnTo>
                  <a:pt x="1630" y="689"/>
                </a:lnTo>
                <a:lnTo>
                  <a:pt x="1628" y="689"/>
                </a:lnTo>
                <a:lnTo>
                  <a:pt x="1626" y="689"/>
                </a:lnTo>
                <a:lnTo>
                  <a:pt x="1625" y="689"/>
                </a:lnTo>
                <a:lnTo>
                  <a:pt x="1621" y="687"/>
                </a:lnTo>
                <a:lnTo>
                  <a:pt x="1619" y="687"/>
                </a:lnTo>
                <a:lnTo>
                  <a:pt x="1611" y="693"/>
                </a:lnTo>
                <a:lnTo>
                  <a:pt x="1609" y="695"/>
                </a:lnTo>
                <a:lnTo>
                  <a:pt x="1607" y="695"/>
                </a:lnTo>
                <a:lnTo>
                  <a:pt x="1607" y="697"/>
                </a:lnTo>
                <a:lnTo>
                  <a:pt x="1605" y="697"/>
                </a:lnTo>
                <a:lnTo>
                  <a:pt x="1603" y="695"/>
                </a:lnTo>
                <a:lnTo>
                  <a:pt x="1603" y="693"/>
                </a:lnTo>
                <a:lnTo>
                  <a:pt x="1603" y="691"/>
                </a:lnTo>
                <a:lnTo>
                  <a:pt x="1603" y="687"/>
                </a:lnTo>
                <a:lnTo>
                  <a:pt x="1603" y="685"/>
                </a:lnTo>
                <a:lnTo>
                  <a:pt x="1602" y="685"/>
                </a:lnTo>
                <a:lnTo>
                  <a:pt x="1600" y="685"/>
                </a:lnTo>
                <a:lnTo>
                  <a:pt x="1598" y="685"/>
                </a:lnTo>
                <a:lnTo>
                  <a:pt x="1596" y="685"/>
                </a:lnTo>
                <a:lnTo>
                  <a:pt x="1594" y="685"/>
                </a:lnTo>
                <a:lnTo>
                  <a:pt x="1592" y="685"/>
                </a:lnTo>
                <a:lnTo>
                  <a:pt x="1592" y="683"/>
                </a:lnTo>
                <a:lnTo>
                  <a:pt x="1590" y="683"/>
                </a:lnTo>
                <a:lnTo>
                  <a:pt x="1588" y="683"/>
                </a:lnTo>
                <a:lnTo>
                  <a:pt x="1586" y="683"/>
                </a:lnTo>
                <a:lnTo>
                  <a:pt x="1586" y="682"/>
                </a:lnTo>
                <a:lnTo>
                  <a:pt x="1584" y="683"/>
                </a:lnTo>
                <a:lnTo>
                  <a:pt x="1584" y="685"/>
                </a:lnTo>
                <a:lnTo>
                  <a:pt x="1582" y="683"/>
                </a:lnTo>
                <a:lnTo>
                  <a:pt x="1580" y="683"/>
                </a:lnTo>
                <a:lnTo>
                  <a:pt x="1578" y="683"/>
                </a:lnTo>
                <a:lnTo>
                  <a:pt x="1577" y="683"/>
                </a:lnTo>
                <a:lnTo>
                  <a:pt x="1575" y="683"/>
                </a:lnTo>
                <a:lnTo>
                  <a:pt x="1573" y="683"/>
                </a:lnTo>
                <a:lnTo>
                  <a:pt x="1571" y="683"/>
                </a:lnTo>
                <a:lnTo>
                  <a:pt x="1569" y="682"/>
                </a:lnTo>
                <a:lnTo>
                  <a:pt x="1569" y="678"/>
                </a:lnTo>
                <a:lnTo>
                  <a:pt x="1571" y="674"/>
                </a:lnTo>
                <a:lnTo>
                  <a:pt x="1569" y="674"/>
                </a:lnTo>
                <a:lnTo>
                  <a:pt x="1567" y="672"/>
                </a:lnTo>
                <a:lnTo>
                  <a:pt x="1565" y="672"/>
                </a:lnTo>
                <a:lnTo>
                  <a:pt x="1563" y="672"/>
                </a:lnTo>
                <a:lnTo>
                  <a:pt x="1561" y="672"/>
                </a:lnTo>
                <a:lnTo>
                  <a:pt x="1557" y="672"/>
                </a:lnTo>
                <a:lnTo>
                  <a:pt x="1555" y="672"/>
                </a:lnTo>
                <a:lnTo>
                  <a:pt x="1553" y="672"/>
                </a:lnTo>
                <a:lnTo>
                  <a:pt x="1550" y="664"/>
                </a:lnTo>
                <a:lnTo>
                  <a:pt x="1538" y="660"/>
                </a:lnTo>
                <a:lnTo>
                  <a:pt x="1527" y="662"/>
                </a:lnTo>
                <a:lnTo>
                  <a:pt x="1525" y="657"/>
                </a:lnTo>
                <a:lnTo>
                  <a:pt x="1519" y="645"/>
                </a:lnTo>
                <a:lnTo>
                  <a:pt x="1519" y="647"/>
                </a:lnTo>
                <a:lnTo>
                  <a:pt x="1521" y="651"/>
                </a:lnTo>
                <a:lnTo>
                  <a:pt x="1521" y="653"/>
                </a:lnTo>
                <a:lnTo>
                  <a:pt x="1523" y="655"/>
                </a:lnTo>
                <a:lnTo>
                  <a:pt x="1521" y="655"/>
                </a:lnTo>
                <a:lnTo>
                  <a:pt x="1519" y="657"/>
                </a:lnTo>
                <a:lnTo>
                  <a:pt x="1517" y="657"/>
                </a:lnTo>
                <a:lnTo>
                  <a:pt x="1515" y="657"/>
                </a:lnTo>
                <a:lnTo>
                  <a:pt x="1509" y="655"/>
                </a:lnTo>
                <a:lnTo>
                  <a:pt x="1507" y="655"/>
                </a:lnTo>
                <a:lnTo>
                  <a:pt x="1507" y="657"/>
                </a:lnTo>
                <a:lnTo>
                  <a:pt x="1507" y="659"/>
                </a:lnTo>
                <a:lnTo>
                  <a:pt x="1509" y="659"/>
                </a:lnTo>
                <a:lnTo>
                  <a:pt x="1509" y="660"/>
                </a:lnTo>
                <a:lnTo>
                  <a:pt x="1509" y="662"/>
                </a:lnTo>
                <a:lnTo>
                  <a:pt x="1511" y="664"/>
                </a:lnTo>
                <a:lnTo>
                  <a:pt x="1511" y="666"/>
                </a:lnTo>
                <a:lnTo>
                  <a:pt x="1513" y="668"/>
                </a:lnTo>
                <a:lnTo>
                  <a:pt x="1513" y="670"/>
                </a:lnTo>
                <a:lnTo>
                  <a:pt x="1513" y="672"/>
                </a:lnTo>
                <a:lnTo>
                  <a:pt x="1515" y="674"/>
                </a:lnTo>
                <a:lnTo>
                  <a:pt x="1515" y="678"/>
                </a:lnTo>
                <a:lnTo>
                  <a:pt x="1521" y="674"/>
                </a:lnTo>
                <a:lnTo>
                  <a:pt x="1523" y="672"/>
                </a:lnTo>
                <a:lnTo>
                  <a:pt x="1525" y="678"/>
                </a:lnTo>
                <a:lnTo>
                  <a:pt x="1521" y="682"/>
                </a:lnTo>
                <a:lnTo>
                  <a:pt x="1519" y="682"/>
                </a:lnTo>
                <a:lnTo>
                  <a:pt x="1513" y="685"/>
                </a:lnTo>
                <a:lnTo>
                  <a:pt x="1511" y="685"/>
                </a:lnTo>
                <a:lnTo>
                  <a:pt x="1509" y="687"/>
                </a:lnTo>
                <a:lnTo>
                  <a:pt x="1509" y="685"/>
                </a:lnTo>
                <a:lnTo>
                  <a:pt x="1507" y="685"/>
                </a:lnTo>
                <a:lnTo>
                  <a:pt x="1507" y="683"/>
                </a:lnTo>
                <a:lnTo>
                  <a:pt x="1505" y="682"/>
                </a:lnTo>
                <a:lnTo>
                  <a:pt x="1504" y="680"/>
                </a:lnTo>
                <a:lnTo>
                  <a:pt x="1504" y="678"/>
                </a:lnTo>
                <a:lnTo>
                  <a:pt x="1502" y="678"/>
                </a:lnTo>
                <a:lnTo>
                  <a:pt x="1502" y="676"/>
                </a:lnTo>
                <a:lnTo>
                  <a:pt x="1502" y="674"/>
                </a:lnTo>
                <a:lnTo>
                  <a:pt x="1500" y="674"/>
                </a:lnTo>
                <a:lnTo>
                  <a:pt x="1500" y="672"/>
                </a:lnTo>
                <a:lnTo>
                  <a:pt x="1500" y="670"/>
                </a:lnTo>
                <a:lnTo>
                  <a:pt x="1498" y="670"/>
                </a:lnTo>
                <a:lnTo>
                  <a:pt x="1498" y="668"/>
                </a:lnTo>
                <a:lnTo>
                  <a:pt x="1496" y="668"/>
                </a:lnTo>
                <a:lnTo>
                  <a:pt x="1494" y="670"/>
                </a:lnTo>
                <a:lnTo>
                  <a:pt x="1492" y="670"/>
                </a:lnTo>
                <a:lnTo>
                  <a:pt x="1490" y="670"/>
                </a:lnTo>
                <a:lnTo>
                  <a:pt x="1488" y="670"/>
                </a:lnTo>
                <a:lnTo>
                  <a:pt x="1486" y="670"/>
                </a:lnTo>
                <a:lnTo>
                  <a:pt x="1484" y="670"/>
                </a:lnTo>
                <a:lnTo>
                  <a:pt x="1482" y="670"/>
                </a:lnTo>
                <a:lnTo>
                  <a:pt x="1481" y="670"/>
                </a:lnTo>
                <a:lnTo>
                  <a:pt x="1479" y="670"/>
                </a:lnTo>
                <a:lnTo>
                  <a:pt x="1477" y="670"/>
                </a:lnTo>
                <a:lnTo>
                  <a:pt x="1475" y="672"/>
                </a:lnTo>
                <a:lnTo>
                  <a:pt x="1475" y="674"/>
                </a:lnTo>
                <a:lnTo>
                  <a:pt x="1473" y="674"/>
                </a:lnTo>
                <a:lnTo>
                  <a:pt x="1473" y="676"/>
                </a:lnTo>
                <a:lnTo>
                  <a:pt x="1473" y="678"/>
                </a:lnTo>
                <a:lnTo>
                  <a:pt x="1475" y="678"/>
                </a:lnTo>
                <a:lnTo>
                  <a:pt x="1475" y="680"/>
                </a:lnTo>
                <a:lnTo>
                  <a:pt x="1473" y="680"/>
                </a:lnTo>
                <a:lnTo>
                  <a:pt x="1471" y="678"/>
                </a:lnTo>
                <a:lnTo>
                  <a:pt x="1469" y="678"/>
                </a:lnTo>
                <a:lnTo>
                  <a:pt x="1467" y="678"/>
                </a:lnTo>
                <a:lnTo>
                  <a:pt x="1467" y="680"/>
                </a:lnTo>
                <a:lnTo>
                  <a:pt x="1465" y="680"/>
                </a:lnTo>
                <a:lnTo>
                  <a:pt x="1467" y="682"/>
                </a:lnTo>
                <a:lnTo>
                  <a:pt x="1467" y="683"/>
                </a:lnTo>
                <a:lnTo>
                  <a:pt x="1469" y="685"/>
                </a:lnTo>
                <a:lnTo>
                  <a:pt x="1469" y="687"/>
                </a:lnTo>
                <a:lnTo>
                  <a:pt x="1471" y="687"/>
                </a:lnTo>
                <a:lnTo>
                  <a:pt x="1471" y="689"/>
                </a:lnTo>
                <a:lnTo>
                  <a:pt x="1471" y="691"/>
                </a:lnTo>
                <a:lnTo>
                  <a:pt x="1473" y="693"/>
                </a:lnTo>
                <a:lnTo>
                  <a:pt x="1473" y="695"/>
                </a:lnTo>
                <a:lnTo>
                  <a:pt x="1475" y="697"/>
                </a:lnTo>
                <a:lnTo>
                  <a:pt x="1475" y="699"/>
                </a:lnTo>
                <a:lnTo>
                  <a:pt x="1477" y="699"/>
                </a:lnTo>
                <a:lnTo>
                  <a:pt x="1477" y="701"/>
                </a:lnTo>
                <a:lnTo>
                  <a:pt x="1477" y="703"/>
                </a:lnTo>
                <a:lnTo>
                  <a:pt x="1479" y="703"/>
                </a:lnTo>
                <a:lnTo>
                  <a:pt x="1479" y="707"/>
                </a:lnTo>
                <a:lnTo>
                  <a:pt x="1481" y="707"/>
                </a:lnTo>
                <a:lnTo>
                  <a:pt x="1481" y="708"/>
                </a:lnTo>
                <a:lnTo>
                  <a:pt x="1481" y="710"/>
                </a:lnTo>
                <a:lnTo>
                  <a:pt x="1482" y="710"/>
                </a:lnTo>
                <a:lnTo>
                  <a:pt x="1482" y="712"/>
                </a:lnTo>
                <a:lnTo>
                  <a:pt x="1484" y="714"/>
                </a:lnTo>
                <a:lnTo>
                  <a:pt x="1484" y="716"/>
                </a:lnTo>
                <a:lnTo>
                  <a:pt x="1486" y="718"/>
                </a:lnTo>
                <a:lnTo>
                  <a:pt x="1486" y="720"/>
                </a:lnTo>
                <a:lnTo>
                  <a:pt x="1488" y="722"/>
                </a:lnTo>
                <a:lnTo>
                  <a:pt x="1490" y="724"/>
                </a:lnTo>
                <a:lnTo>
                  <a:pt x="1490" y="726"/>
                </a:lnTo>
                <a:lnTo>
                  <a:pt x="1490" y="728"/>
                </a:lnTo>
                <a:lnTo>
                  <a:pt x="1490" y="730"/>
                </a:lnTo>
                <a:lnTo>
                  <a:pt x="1492" y="731"/>
                </a:lnTo>
                <a:lnTo>
                  <a:pt x="1492" y="733"/>
                </a:lnTo>
                <a:lnTo>
                  <a:pt x="1494" y="735"/>
                </a:lnTo>
                <a:lnTo>
                  <a:pt x="1494" y="737"/>
                </a:lnTo>
                <a:lnTo>
                  <a:pt x="1496" y="737"/>
                </a:lnTo>
                <a:lnTo>
                  <a:pt x="1496" y="741"/>
                </a:lnTo>
                <a:lnTo>
                  <a:pt x="1498" y="743"/>
                </a:lnTo>
                <a:lnTo>
                  <a:pt x="1500" y="745"/>
                </a:lnTo>
                <a:lnTo>
                  <a:pt x="1502" y="749"/>
                </a:lnTo>
                <a:lnTo>
                  <a:pt x="1502" y="751"/>
                </a:lnTo>
                <a:lnTo>
                  <a:pt x="1504" y="751"/>
                </a:lnTo>
                <a:lnTo>
                  <a:pt x="1507" y="749"/>
                </a:lnTo>
                <a:lnTo>
                  <a:pt x="1509" y="749"/>
                </a:lnTo>
                <a:lnTo>
                  <a:pt x="1511" y="747"/>
                </a:lnTo>
                <a:lnTo>
                  <a:pt x="1515" y="745"/>
                </a:lnTo>
                <a:lnTo>
                  <a:pt x="1517" y="743"/>
                </a:lnTo>
                <a:lnTo>
                  <a:pt x="1519" y="747"/>
                </a:lnTo>
                <a:lnTo>
                  <a:pt x="1519" y="751"/>
                </a:lnTo>
                <a:lnTo>
                  <a:pt x="1519" y="753"/>
                </a:lnTo>
                <a:lnTo>
                  <a:pt x="1521" y="753"/>
                </a:lnTo>
                <a:lnTo>
                  <a:pt x="1521" y="755"/>
                </a:lnTo>
                <a:lnTo>
                  <a:pt x="1521" y="756"/>
                </a:lnTo>
                <a:lnTo>
                  <a:pt x="1521" y="758"/>
                </a:lnTo>
                <a:lnTo>
                  <a:pt x="1523" y="758"/>
                </a:lnTo>
                <a:lnTo>
                  <a:pt x="1523" y="764"/>
                </a:lnTo>
                <a:lnTo>
                  <a:pt x="1525" y="764"/>
                </a:lnTo>
                <a:lnTo>
                  <a:pt x="1525" y="768"/>
                </a:lnTo>
                <a:lnTo>
                  <a:pt x="1527" y="768"/>
                </a:lnTo>
                <a:lnTo>
                  <a:pt x="1529" y="768"/>
                </a:lnTo>
                <a:lnTo>
                  <a:pt x="1530" y="770"/>
                </a:lnTo>
                <a:lnTo>
                  <a:pt x="1530" y="772"/>
                </a:lnTo>
                <a:lnTo>
                  <a:pt x="1530" y="774"/>
                </a:lnTo>
                <a:lnTo>
                  <a:pt x="1532" y="776"/>
                </a:lnTo>
                <a:lnTo>
                  <a:pt x="1532" y="778"/>
                </a:lnTo>
                <a:lnTo>
                  <a:pt x="1530" y="778"/>
                </a:lnTo>
                <a:lnTo>
                  <a:pt x="1529" y="778"/>
                </a:lnTo>
                <a:lnTo>
                  <a:pt x="1527" y="778"/>
                </a:lnTo>
                <a:lnTo>
                  <a:pt x="1525" y="779"/>
                </a:lnTo>
                <a:lnTo>
                  <a:pt x="1523" y="779"/>
                </a:lnTo>
                <a:lnTo>
                  <a:pt x="1521" y="779"/>
                </a:lnTo>
                <a:lnTo>
                  <a:pt x="1519" y="779"/>
                </a:lnTo>
                <a:lnTo>
                  <a:pt x="1515" y="781"/>
                </a:lnTo>
                <a:lnTo>
                  <a:pt x="1517" y="781"/>
                </a:lnTo>
                <a:lnTo>
                  <a:pt x="1517" y="783"/>
                </a:lnTo>
                <a:lnTo>
                  <a:pt x="1519" y="785"/>
                </a:lnTo>
                <a:lnTo>
                  <a:pt x="1521" y="787"/>
                </a:lnTo>
                <a:lnTo>
                  <a:pt x="1517" y="791"/>
                </a:lnTo>
                <a:lnTo>
                  <a:pt x="1515" y="789"/>
                </a:lnTo>
                <a:lnTo>
                  <a:pt x="1519" y="787"/>
                </a:lnTo>
                <a:lnTo>
                  <a:pt x="1519" y="785"/>
                </a:lnTo>
                <a:lnTo>
                  <a:pt x="1517" y="785"/>
                </a:lnTo>
                <a:lnTo>
                  <a:pt x="1517" y="783"/>
                </a:lnTo>
                <a:lnTo>
                  <a:pt x="1515" y="783"/>
                </a:lnTo>
                <a:lnTo>
                  <a:pt x="1513" y="785"/>
                </a:lnTo>
                <a:lnTo>
                  <a:pt x="1511" y="785"/>
                </a:lnTo>
                <a:lnTo>
                  <a:pt x="1511" y="783"/>
                </a:lnTo>
                <a:lnTo>
                  <a:pt x="1509" y="785"/>
                </a:lnTo>
                <a:lnTo>
                  <a:pt x="1511" y="787"/>
                </a:lnTo>
                <a:lnTo>
                  <a:pt x="1509" y="789"/>
                </a:lnTo>
                <a:lnTo>
                  <a:pt x="1507" y="789"/>
                </a:lnTo>
                <a:lnTo>
                  <a:pt x="1507" y="791"/>
                </a:lnTo>
                <a:lnTo>
                  <a:pt x="1505" y="789"/>
                </a:lnTo>
                <a:lnTo>
                  <a:pt x="1504" y="791"/>
                </a:lnTo>
                <a:lnTo>
                  <a:pt x="1502" y="791"/>
                </a:lnTo>
                <a:lnTo>
                  <a:pt x="1502" y="793"/>
                </a:lnTo>
                <a:lnTo>
                  <a:pt x="1500" y="793"/>
                </a:lnTo>
                <a:lnTo>
                  <a:pt x="1502" y="795"/>
                </a:lnTo>
                <a:lnTo>
                  <a:pt x="1500" y="797"/>
                </a:lnTo>
                <a:lnTo>
                  <a:pt x="1500" y="799"/>
                </a:lnTo>
                <a:lnTo>
                  <a:pt x="1502" y="799"/>
                </a:lnTo>
                <a:lnTo>
                  <a:pt x="1502" y="801"/>
                </a:lnTo>
                <a:lnTo>
                  <a:pt x="1504" y="801"/>
                </a:lnTo>
                <a:lnTo>
                  <a:pt x="1504" y="803"/>
                </a:lnTo>
                <a:lnTo>
                  <a:pt x="1505" y="803"/>
                </a:lnTo>
                <a:lnTo>
                  <a:pt x="1507" y="804"/>
                </a:lnTo>
                <a:lnTo>
                  <a:pt x="1507" y="806"/>
                </a:lnTo>
                <a:lnTo>
                  <a:pt x="1507" y="808"/>
                </a:lnTo>
                <a:lnTo>
                  <a:pt x="1509" y="808"/>
                </a:lnTo>
                <a:lnTo>
                  <a:pt x="1511" y="810"/>
                </a:lnTo>
                <a:lnTo>
                  <a:pt x="1511" y="812"/>
                </a:lnTo>
                <a:lnTo>
                  <a:pt x="1513" y="812"/>
                </a:lnTo>
                <a:lnTo>
                  <a:pt x="1513" y="814"/>
                </a:lnTo>
                <a:lnTo>
                  <a:pt x="1515" y="814"/>
                </a:lnTo>
                <a:lnTo>
                  <a:pt x="1515" y="816"/>
                </a:lnTo>
                <a:lnTo>
                  <a:pt x="1517" y="816"/>
                </a:lnTo>
                <a:lnTo>
                  <a:pt x="1517" y="818"/>
                </a:lnTo>
                <a:lnTo>
                  <a:pt x="1519" y="820"/>
                </a:lnTo>
                <a:lnTo>
                  <a:pt x="1519" y="818"/>
                </a:lnTo>
                <a:lnTo>
                  <a:pt x="1521" y="818"/>
                </a:lnTo>
                <a:lnTo>
                  <a:pt x="1521" y="816"/>
                </a:lnTo>
                <a:lnTo>
                  <a:pt x="1523" y="816"/>
                </a:lnTo>
                <a:lnTo>
                  <a:pt x="1523" y="814"/>
                </a:lnTo>
                <a:lnTo>
                  <a:pt x="1525" y="812"/>
                </a:lnTo>
                <a:lnTo>
                  <a:pt x="1523" y="810"/>
                </a:lnTo>
                <a:lnTo>
                  <a:pt x="1523" y="812"/>
                </a:lnTo>
                <a:lnTo>
                  <a:pt x="1521" y="812"/>
                </a:lnTo>
                <a:lnTo>
                  <a:pt x="1519" y="810"/>
                </a:lnTo>
                <a:lnTo>
                  <a:pt x="1521" y="810"/>
                </a:lnTo>
                <a:lnTo>
                  <a:pt x="1521" y="808"/>
                </a:lnTo>
                <a:lnTo>
                  <a:pt x="1523" y="808"/>
                </a:lnTo>
                <a:lnTo>
                  <a:pt x="1521" y="808"/>
                </a:lnTo>
                <a:lnTo>
                  <a:pt x="1521" y="806"/>
                </a:lnTo>
                <a:lnTo>
                  <a:pt x="1519" y="806"/>
                </a:lnTo>
                <a:lnTo>
                  <a:pt x="1519" y="804"/>
                </a:lnTo>
                <a:lnTo>
                  <a:pt x="1517" y="803"/>
                </a:lnTo>
                <a:lnTo>
                  <a:pt x="1515" y="803"/>
                </a:lnTo>
                <a:lnTo>
                  <a:pt x="1515" y="801"/>
                </a:lnTo>
                <a:lnTo>
                  <a:pt x="1517" y="799"/>
                </a:lnTo>
                <a:lnTo>
                  <a:pt x="1517" y="801"/>
                </a:lnTo>
                <a:lnTo>
                  <a:pt x="1519" y="801"/>
                </a:lnTo>
                <a:lnTo>
                  <a:pt x="1519" y="803"/>
                </a:lnTo>
                <a:lnTo>
                  <a:pt x="1523" y="801"/>
                </a:lnTo>
                <a:lnTo>
                  <a:pt x="1523" y="799"/>
                </a:lnTo>
                <a:lnTo>
                  <a:pt x="1525" y="801"/>
                </a:lnTo>
                <a:lnTo>
                  <a:pt x="1527" y="801"/>
                </a:lnTo>
                <a:lnTo>
                  <a:pt x="1527" y="799"/>
                </a:lnTo>
                <a:lnTo>
                  <a:pt x="1529" y="799"/>
                </a:lnTo>
                <a:lnTo>
                  <a:pt x="1529" y="797"/>
                </a:lnTo>
                <a:lnTo>
                  <a:pt x="1532" y="795"/>
                </a:lnTo>
                <a:lnTo>
                  <a:pt x="1534" y="795"/>
                </a:lnTo>
                <a:lnTo>
                  <a:pt x="1534" y="797"/>
                </a:lnTo>
                <a:lnTo>
                  <a:pt x="1536" y="799"/>
                </a:lnTo>
                <a:lnTo>
                  <a:pt x="1538" y="799"/>
                </a:lnTo>
                <a:lnTo>
                  <a:pt x="1540" y="799"/>
                </a:lnTo>
                <a:lnTo>
                  <a:pt x="1540" y="801"/>
                </a:lnTo>
                <a:lnTo>
                  <a:pt x="1542" y="801"/>
                </a:lnTo>
                <a:lnTo>
                  <a:pt x="1544" y="801"/>
                </a:lnTo>
                <a:lnTo>
                  <a:pt x="1544" y="803"/>
                </a:lnTo>
                <a:lnTo>
                  <a:pt x="1544" y="804"/>
                </a:lnTo>
                <a:lnTo>
                  <a:pt x="1542" y="804"/>
                </a:lnTo>
                <a:lnTo>
                  <a:pt x="1542" y="806"/>
                </a:lnTo>
                <a:lnTo>
                  <a:pt x="1540" y="808"/>
                </a:lnTo>
                <a:lnTo>
                  <a:pt x="1540" y="810"/>
                </a:lnTo>
                <a:lnTo>
                  <a:pt x="1538" y="812"/>
                </a:lnTo>
                <a:lnTo>
                  <a:pt x="1538" y="814"/>
                </a:lnTo>
                <a:lnTo>
                  <a:pt x="1536" y="816"/>
                </a:lnTo>
                <a:lnTo>
                  <a:pt x="1534" y="816"/>
                </a:lnTo>
                <a:lnTo>
                  <a:pt x="1532" y="816"/>
                </a:lnTo>
                <a:lnTo>
                  <a:pt x="1532" y="814"/>
                </a:lnTo>
                <a:lnTo>
                  <a:pt x="1530" y="814"/>
                </a:lnTo>
                <a:lnTo>
                  <a:pt x="1529" y="812"/>
                </a:lnTo>
                <a:lnTo>
                  <a:pt x="1527" y="812"/>
                </a:lnTo>
                <a:lnTo>
                  <a:pt x="1525" y="812"/>
                </a:lnTo>
                <a:lnTo>
                  <a:pt x="1525" y="814"/>
                </a:lnTo>
                <a:lnTo>
                  <a:pt x="1523" y="814"/>
                </a:lnTo>
                <a:lnTo>
                  <a:pt x="1523" y="816"/>
                </a:lnTo>
                <a:lnTo>
                  <a:pt x="1521" y="816"/>
                </a:lnTo>
                <a:lnTo>
                  <a:pt x="1521" y="818"/>
                </a:lnTo>
                <a:lnTo>
                  <a:pt x="1519" y="818"/>
                </a:lnTo>
                <a:lnTo>
                  <a:pt x="1519" y="820"/>
                </a:lnTo>
                <a:lnTo>
                  <a:pt x="1517" y="822"/>
                </a:lnTo>
                <a:lnTo>
                  <a:pt x="1515" y="824"/>
                </a:lnTo>
                <a:lnTo>
                  <a:pt x="1513" y="826"/>
                </a:lnTo>
                <a:lnTo>
                  <a:pt x="1513" y="827"/>
                </a:lnTo>
                <a:lnTo>
                  <a:pt x="1511" y="827"/>
                </a:lnTo>
                <a:lnTo>
                  <a:pt x="1511" y="829"/>
                </a:lnTo>
                <a:lnTo>
                  <a:pt x="1509" y="829"/>
                </a:lnTo>
                <a:lnTo>
                  <a:pt x="1509" y="827"/>
                </a:lnTo>
                <a:lnTo>
                  <a:pt x="1507" y="826"/>
                </a:lnTo>
                <a:lnTo>
                  <a:pt x="1505" y="824"/>
                </a:lnTo>
                <a:lnTo>
                  <a:pt x="1505" y="822"/>
                </a:lnTo>
                <a:lnTo>
                  <a:pt x="1504" y="822"/>
                </a:lnTo>
                <a:lnTo>
                  <a:pt x="1504" y="820"/>
                </a:lnTo>
                <a:lnTo>
                  <a:pt x="1502" y="820"/>
                </a:lnTo>
                <a:lnTo>
                  <a:pt x="1502" y="818"/>
                </a:lnTo>
                <a:lnTo>
                  <a:pt x="1500" y="816"/>
                </a:lnTo>
                <a:lnTo>
                  <a:pt x="1498" y="814"/>
                </a:lnTo>
                <a:lnTo>
                  <a:pt x="1498" y="812"/>
                </a:lnTo>
                <a:lnTo>
                  <a:pt x="1496" y="812"/>
                </a:lnTo>
                <a:lnTo>
                  <a:pt x="1496" y="810"/>
                </a:lnTo>
                <a:lnTo>
                  <a:pt x="1494" y="810"/>
                </a:lnTo>
                <a:lnTo>
                  <a:pt x="1494" y="808"/>
                </a:lnTo>
                <a:lnTo>
                  <a:pt x="1492" y="806"/>
                </a:lnTo>
                <a:lnTo>
                  <a:pt x="1490" y="804"/>
                </a:lnTo>
                <a:lnTo>
                  <a:pt x="1490" y="803"/>
                </a:lnTo>
                <a:lnTo>
                  <a:pt x="1488" y="803"/>
                </a:lnTo>
                <a:lnTo>
                  <a:pt x="1488" y="801"/>
                </a:lnTo>
                <a:lnTo>
                  <a:pt x="1486" y="803"/>
                </a:lnTo>
                <a:lnTo>
                  <a:pt x="1484" y="804"/>
                </a:lnTo>
                <a:lnTo>
                  <a:pt x="1482" y="804"/>
                </a:lnTo>
                <a:lnTo>
                  <a:pt x="1482" y="806"/>
                </a:lnTo>
                <a:lnTo>
                  <a:pt x="1481" y="806"/>
                </a:lnTo>
                <a:lnTo>
                  <a:pt x="1481" y="804"/>
                </a:lnTo>
                <a:lnTo>
                  <a:pt x="1479" y="803"/>
                </a:lnTo>
                <a:lnTo>
                  <a:pt x="1477" y="804"/>
                </a:lnTo>
                <a:lnTo>
                  <a:pt x="1479" y="808"/>
                </a:lnTo>
                <a:lnTo>
                  <a:pt x="1477" y="808"/>
                </a:lnTo>
                <a:lnTo>
                  <a:pt x="1477" y="806"/>
                </a:lnTo>
                <a:lnTo>
                  <a:pt x="1475" y="806"/>
                </a:lnTo>
                <a:lnTo>
                  <a:pt x="1473" y="806"/>
                </a:lnTo>
                <a:lnTo>
                  <a:pt x="1473" y="804"/>
                </a:lnTo>
                <a:lnTo>
                  <a:pt x="1471" y="804"/>
                </a:lnTo>
                <a:lnTo>
                  <a:pt x="1471" y="803"/>
                </a:lnTo>
                <a:lnTo>
                  <a:pt x="1471" y="801"/>
                </a:lnTo>
                <a:lnTo>
                  <a:pt x="1469" y="801"/>
                </a:lnTo>
                <a:lnTo>
                  <a:pt x="1469" y="799"/>
                </a:lnTo>
                <a:lnTo>
                  <a:pt x="1467" y="797"/>
                </a:lnTo>
                <a:lnTo>
                  <a:pt x="1465" y="799"/>
                </a:lnTo>
                <a:lnTo>
                  <a:pt x="1463" y="797"/>
                </a:lnTo>
                <a:lnTo>
                  <a:pt x="1461" y="793"/>
                </a:lnTo>
                <a:lnTo>
                  <a:pt x="1465" y="791"/>
                </a:lnTo>
                <a:lnTo>
                  <a:pt x="1467" y="791"/>
                </a:lnTo>
                <a:lnTo>
                  <a:pt x="1467" y="789"/>
                </a:lnTo>
                <a:lnTo>
                  <a:pt x="1469" y="789"/>
                </a:lnTo>
                <a:lnTo>
                  <a:pt x="1471" y="789"/>
                </a:lnTo>
                <a:lnTo>
                  <a:pt x="1471" y="787"/>
                </a:lnTo>
                <a:lnTo>
                  <a:pt x="1469" y="785"/>
                </a:lnTo>
                <a:lnTo>
                  <a:pt x="1469" y="783"/>
                </a:lnTo>
                <a:lnTo>
                  <a:pt x="1467" y="781"/>
                </a:lnTo>
                <a:lnTo>
                  <a:pt x="1467" y="779"/>
                </a:lnTo>
                <a:lnTo>
                  <a:pt x="1465" y="779"/>
                </a:lnTo>
                <a:lnTo>
                  <a:pt x="1465" y="778"/>
                </a:lnTo>
                <a:lnTo>
                  <a:pt x="1463" y="776"/>
                </a:lnTo>
                <a:lnTo>
                  <a:pt x="1461" y="778"/>
                </a:lnTo>
                <a:lnTo>
                  <a:pt x="1459" y="779"/>
                </a:lnTo>
                <a:lnTo>
                  <a:pt x="1457" y="779"/>
                </a:lnTo>
                <a:lnTo>
                  <a:pt x="1456" y="779"/>
                </a:lnTo>
                <a:lnTo>
                  <a:pt x="1454" y="781"/>
                </a:lnTo>
                <a:lnTo>
                  <a:pt x="1452" y="781"/>
                </a:lnTo>
                <a:lnTo>
                  <a:pt x="1450" y="783"/>
                </a:lnTo>
                <a:lnTo>
                  <a:pt x="1448" y="785"/>
                </a:lnTo>
                <a:lnTo>
                  <a:pt x="1446" y="785"/>
                </a:lnTo>
                <a:lnTo>
                  <a:pt x="1446" y="787"/>
                </a:lnTo>
                <a:lnTo>
                  <a:pt x="1444" y="787"/>
                </a:lnTo>
                <a:lnTo>
                  <a:pt x="1442" y="787"/>
                </a:lnTo>
                <a:lnTo>
                  <a:pt x="1442" y="789"/>
                </a:lnTo>
                <a:lnTo>
                  <a:pt x="1440" y="789"/>
                </a:lnTo>
                <a:lnTo>
                  <a:pt x="1438" y="791"/>
                </a:lnTo>
                <a:lnTo>
                  <a:pt x="1436" y="791"/>
                </a:lnTo>
                <a:lnTo>
                  <a:pt x="1434" y="793"/>
                </a:lnTo>
                <a:lnTo>
                  <a:pt x="1433" y="793"/>
                </a:lnTo>
                <a:lnTo>
                  <a:pt x="1433" y="795"/>
                </a:lnTo>
                <a:lnTo>
                  <a:pt x="1433" y="797"/>
                </a:lnTo>
                <a:lnTo>
                  <a:pt x="1434" y="797"/>
                </a:lnTo>
                <a:lnTo>
                  <a:pt x="1434" y="799"/>
                </a:lnTo>
                <a:lnTo>
                  <a:pt x="1436" y="801"/>
                </a:lnTo>
                <a:lnTo>
                  <a:pt x="1436" y="803"/>
                </a:lnTo>
                <a:lnTo>
                  <a:pt x="1438" y="803"/>
                </a:lnTo>
                <a:lnTo>
                  <a:pt x="1438" y="804"/>
                </a:lnTo>
                <a:lnTo>
                  <a:pt x="1438" y="806"/>
                </a:lnTo>
                <a:lnTo>
                  <a:pt x="1440" y="806"/>
                </a:lnTo>
                <a:lnTo>
                  <a:pt x="1442" y="812"/>
                </a:lnTo>
                <a:lnTo>
                  <a:pt x="1444" y="810"/>
                </a:lnTo>
                <a:lnTo>
                  <a:pt x="1446" y="810"/>
                </a:lnTo>
                <a:lnTo>
                  <a:pt x="1448" y="810"/>
                </a:lnTo>
                <a:lnTo>
                  <a:pt x="1450" y="808"/>
                </a:lnTo>
                <a:lnTo>
                  <a:pt x="1454" y="806"/>
                </a:lnTo>
                <a:lnTo>
                  <a:pt x="1456" y="808"/>
                </a:lnTo>
                <a:lnTo>
                  <a:pt x="1456" y="810"/>
                </a:lnTo>
                <a:lnTo>
                  <a:pt x="1457" y="810"/>
                </a:lnTo>
                <a:lnTo>
                  <a:pt x="1457" y="812"/>
                </a:lnTo>
                <a:lnTo>
                  <a:pt x="1457" y="814"/>
                </a:lnTo>
                <a:lnTo>
                  <a:pt x="1459" y="814"/>
                </a:lnTo>
                <a:lnTo>
                  <a:pt x="1457" y="816"/>
                </a:lnTo>
                <a:lnTo>
                  <a:pt x="1456" y="816"/>
                </a:lnTo>
                <a:lnTo>
                  <a:pt x="1456" y="818"/>
                </a:lnTo>
                <a:lnTo>
                  <a:pt x="1454" y="818"/>
                </a:lnTo>
                <a:lnTo>
                  <a:pt x="1454" y="820"/>
                </a:lnTo>
                <a:lnTo>
                  <a:pt x="1450" y="824"/>
                </a:lnTo>
                <a:lnTo>
                  <a:pt x="1452" y="826"/>
                </a:lnTo>
                <a:lnTo>
                  <a:pt x="1452" y="827"/>
                </a:lnTo>
                <a:lnTo>
                  <a:pt x="1454" y="827"/>
                </a:lnTo>
                <a:lnTo>
                  <a:pt x="1454" y="829"/>
                </a:lnTo>
                <a:lnTo>
                  <a:pt x="1456" y="827"/>
                </a:lnTo>
                <a:lnTo>
                  <a:pt x="1457" y="827"/>
                </a:lnTo>
                <a:lnTo>
                  <a:pt x="1457" y="829"/>
                </a:lnTo>
                <a:lnTo>
                  <a:pt x="1457" y="831"/>
                </a:lnTo>
                <a:lnTo>
                  <a:pt x="1459" y="831"/>
                </a:lnTo>
                <a:lnTo>
                  <a:pt x="1459" y="829"/>
                </a:lnTo>
                <a:lnTo>
                  <a:pt x="1461" y="829"/>
                </a:lnTo>
                <a:lnTo>
                  <a:pt x="1461" y="827"/>
                </a:lnTo>
                <a:lnTo>
                  <a:pt x="1459" y="826"/>
                </a:lnTo>
                <a:lnTo>
                  <a:pt x="1459" y="824"/>
                </a:lnTo>
                <a:lnTo>
                  <a:pt x="1461" y="824"/>
                </a:lnTo>
                <a:lnTo>
                  <a:pt x="1461" y="822"/>
                </a:lnTo>
                <a:lnTo>
                  <a:pt x="1463" y="822"/>
                </a:lnTo>
                <a:lnTo>
                  <a:pt x="1465" y="820"/>
                </a:lnTo>
                <a:lnTo>
                  <a:pt x="1467" y="818"/>
                </a:lnTo>
                <a:lnTo>
                  <a:pt x="1469" y="818"/>
                </a:lnTo>
                <a:lnTo>
                  <a:pt x="1471" y="820"/>
                </a:lnTo>
                <a:lnTo>
                  <a:pt x="1469" y="822"/>
                </a:lnTo>
                <a:lnTo>
                  <a:pt x="1469" y="824"/>
                </a:lnTo>
                <a:lnTo>
                  <a:pt x="1467" y="824"/>
                </a:lnTo>
                <a:lnTo>
                  <a:pt x="1465" y="826"/>
                </a:lnTo>
                <a:lnTo>
                  <a:pt x="1465" y="827"/>
                </a:lnTo>
                <a:lnTo>
                  <a:pt x="1463" y="827"/>
                </a:lnTo>
                <a:lnTo>
                  <a:pt x="1463" y="829"/>
                </a:lnTo>
                <a:lnTo>
                  <a:pt x="1461" y="829"/>
                </a:lnTo>
                <a:lnTo>
                  <a:pt x="1463" y="831"/>
                </a:lnTo>
                <a:lnTo>
                  <a:pt x="1465" y="833"/>
                </a:lnTo>
                <a:lnTo>
                  <a:pt x="1465" y="835"/>
                </a:lnTo>
                <a:lnTo>
                  <a:pt x="1467" y="835"/>
                </a:lnTo>
                <a:lnTo>
                  <a:pt x="1467" y="837"/>
                </a:lnTo>
                <a:lnTo>
                  <a:pt x="1469" y="837"/>
                </a:lnTo>
                <a:lnTo>
                  <a:pt x="1469" y="839"/>
                </a:lnTo>
                <a:lnTo>
                  <a:pt x="1471" y="841"/>
                </a:lnTo>
                <a:lnTo>
                  <a:pt x="1471" y="843"/>
                </a:lnTo>
                <a:lnTo>
                  <a:pt x="1473" y="843"/>
                </a:lnTo>
                <a:lnTo>
                  <a:pt x="1473" y="845"/>
                </a:lnTo>
                <a:lnTo>
                  <a:pt x="1475" y="845"/>
                </a:lnTo>
                <a:lnTo>
                  <a:pt x="1477" y="847"/>
                </a:lnTo>
                <a:lnTo>
                  <a:pt x="1479" y="847"/>
                </a:lnTo>
                <a:lnTo>
                  <a:pt x="1479" y="845"/>
                </a:lnTo>
                <a:lnTo>
                  <a:pt x="1481" y="847"/>
                </a:lnTo>
                <a:lnTo>
                  <a:pt x="1481" y="849"/>
                </a:lnTo>
                <a:lnTo>
                  <a:pt x="1482" y="849"/>
                </a:lnTo>
                <a:lnTo>
                  <a:pt x="1481" y="851"/>
                </a:lnTo>
                <a:lnTo>
                  <a:pt x="1479" y="851"/>
                </a:lnTo>
                <a:lnTo>
                  <a:pt x="1477" y="849"/>
                </a:lnTo>
                <a:lnTo>
                  <a:pt x="1475" y="851"/>
                </a:lnTo>
                <a:lnTo>
                  <a:pt x="1473" y="851"/>
                </a:lnTo>
                <a:lnTo>
                  <a:pt x="1469" y="854"/>
                </a:lnTo>
                <a:lnTo>
                  <a:pt x="1469" y="856"/>
                </a:lnTo>
                <a:lnTo>
                  <a:pt x="1471" y="858"/>
                </a:lnTo>
                <a:lnTo>
                  <a:pt x="1471" y="860"/>
                </a:lnTo>
                <a:lnTo>
                  <a:pt x="1473" y="860"/>
                </a:lnTo>
                <a:lnTo>
                  <a:pt x="1473" y="862"/>
                </a:lnTo>
                <a:lnTo>
                  <a:pt x="1473" y="864"/>
                </a:lnTo>
                <a:lnTo>
                  <a:pt x="1475" y="864"/>
                </a:lnTo>
                <a:lnTo>
                  <a:pt x="1477" y="862"/>
                </a:lnTo>
                <a:lnTo>
                  <a:pt x="1479" y="862"/>
                </a:lnTo>
                <a:lnTo>
                  <a:pt x="1479" y="860"/>
                </a:lnTo>
                <a:lnTo>
                  <a:pt x="1481" y="860"/>
                </a:lnTo>
                <a:lnTo>
                  <a:pt x="1482" y="858"/>
                </a:lnTo>
                <a:lnTo>
                  <a:pt x="1484" y="858"/>
                </a:lnTo>
                <a:lnTo>
                  <a:pt x="1484" y="856"/>
                </a:lnTo>
                <a:lnTo>
                  <a:pt x="1486" y="856"/>
                </a:lnTo>
                <a:lnTo>
                  <a:pt x="1488" y="856"/>
                </a:lnTo>
                <a:lnTo>
                  <a:pt x="1488" y="854"/>
                </a:lnTo>
                <a:lnTo>
                  <a:pt x="1490" y="854"/>
                </a:lnTo>
                <a:lnTo>
                  <a:pt x="1492" y="852"/>
                </a:lnTo>
                <a:lnTo>
                  <a:pt x="1494" y="852"/>
                </a:lnTo>
                <a:lnTo>
                  <a:pt x="1494" y="851"/>
                </a:lnTo>
                <a:lnTo>
                  <a:pt x="1496" y="851"/>
                </a:lnTo>
                <a:lnTo>
                  <a:pt x="1498" y="851"/>
                </a:lnTo>
                <a:lnTo>
                  <a:pt x="1498" y="849"/>
                </a:lnTo>
                <a:lnTo>
                  <a:pt x="1500" y="849"/>
                </a:lnTo>
                <a:lnTo>
                  <a:pt x="1502" y="849"/>
                </a:lnTo>
                <a:lnTo>
                  <a:pt x="1502" y="851"/>
                </a:lnTo>
                <a:lnTo>
                  <a:pt x="1504" y="851"/>
                </a:lnTo>
                <a:lnTo>
                  <a:pt x="1505" y="851"/>
                </a:lnTo>
                <a:lnTo>
                  <a:pt x="1507" y="852"/>
                </a:lnTo>
                <a:lnTo>
                  <a:pt x="1509" y="852"/>
                </a:lnTo>
                <a:lnTo>
                  <a:pt x="1509" y="854"/>
                </a:lnTo>
                <a:lnTo>
                  <a:pt x="1511" y="854"/>
                </a:lnTo>
                <a:lnTo>
                  <a:pt x="1513" y="856"/>
                </a:lnTo>
                <a:lnTo>
                  <a:pt x="1515" y="856"/>
                </a:lnTo>
                <a:lnTo>
                  <a:pt x="1517" y="856"/>
                </a:lnTo>
                <a:lnTo>
                  <a:pt x="1517" y="854"/>
                </a:lnTo>
                <a:lnTo>
                  <a:pt x="1517" y="856"/>
                </a:lnTo>
                <a:lnTo>
                  <a:pt x="1519" y="856"/>
                </a:lnTo>
                <a:lnTo>
                  <a:pt x="1517" y="856"/>
                </a:lnTo>
                <a:lnTo>
                  <a:pt x="1517" y="858"/>
                </a:lnTo>
                <a:lnTo>
                  <a:pt x="1519" y="858"/>
                </a:lnTo>
                <a:lnTo>
                  <a:pt x="1521" y="858"/>
                </a:lnTo>
                <a:lnTo>
                  <a:pt x="1521" y="860"/>
                </a:lnTo>
                <a:lnTo>
                  <a:pt x="1523" y="860"/>
                </a:lnTo>
                <a:lnTo>
                  <a:pt x="1525" y="862"/>
                </a:lnTo>
                <a:lnTo>
                  <a:pt x="1527" y="862"/>
                </a:lnTo>
                <a:lnTo>
                  <a:pt x="1529" y="864"/>
                </a:lnTo>
                <a:lnTo>
                  <a:pt x="1530" y="864"/>
                </a:lnTo>
                <a:lnTo>
                  <a:pt x="1532" y="864"/>
                </a:lnTo>
                <a:lnTo>
                  <a:pt x="1532" y="862"/>
                </a:lnTo>
                <a:lnTo>
                  <a:pt x="1532" y="860"/>
                </a:lnTo>
                <a:lnTo>
                  <a:pt x="1534" y="860"/>
                </a:lnTo>
                <a:lnTo>
                  <a:pt x="1536" y="860"/>
                </a:lnTo>
                <a:lnTo>
                  <a:pt x="1536" y="862"/>
                </a:lnTo>
                <a:lnTo>
                  <a:pt x="1538" y="862"/>
                </a:lnTo>
                <a:lnTo>
                  <a:pt x="1540" y="862"/>
                </a:lnTo>
                <a:lnTo>
                  <a:pt x="1540" y="864"/>
                </a:lnTo>
                <a:lnTo>
                  <a:pt x="1542" y="864"/>
                </a:lnTo>
                <a:lnTo>
                  <a:pt x="1544" y="864"/>
                </a:lnTo>
                <a:lnTo>
                  <a:pt x="1544" y="866"/>
                </a:lnTo>
                <a:lnTo>
                  <a:pt x="1542" y="866"/>
                </a:lnTo>
                <a:lnTo>
                  <a:pt x="1540" y="866"/>
                </a:lnTo>
                <a:lnTo>
                  <a:pt x="1538" y="864"/>
                </a:lnTo>
                <a:lnTo>
                  <a:pt x="1536" y="864"/>
                </a:lnTo>
                <a:lnTo>
                  <a:pt x="1536" y="862"/>
                </a:lnTo>
                <a:lnTo>
                  <a:pt x="1534" y="862"/>
                </a:lnTo>
                <a:lnTo>
                  <a:pt x="1534" y="864"/>
                </a:lnTo>
                <a:lnTo>
                  <a:pt x="1534" y="866"/>
                </a:lnTo>
                <a:lnTo>
                  <a:pt x="1532" y="866"/>
                </a:lnTo>
                <a:lnTo>
                  <a:pt x="1532" y="868"/>
                </a:lnTo>
                <a:lnTo>
                  <a:pt x="1532" y="870"/>
                </a:lnTo>
                <a:lnTo>
                  <a:pt x="1530" y="870"/>
                </a:lnTo>
                <a:lnTo>
                  <a:pt x="1529" y="870"/>
                </a:lnTo>
                <a:lnTo>
                  <a:pt x="1523" y="866"/>
                </a:lnTo>
                <a:lnTo>
                  <a:pt x="1523" y="868"/>
                </a:lnTo>
                <a:lnTo>
                  <a:pt x="1521" y="868"/>
                </a:lnTo>
                <a:lnTo>
                  <a:pt x="1519" y="868"/>
                </a:lnTo>
                <a:lnTo>
                  <a:pt x="1519" y="866"/>
                </a:lnTo>
                <a:lnTo>
                  <a:pt x="1517" y="866"/>
                </a:lnTo>
                <a:lnTo>
                  <a:pt x="1515" y="864"/>
                </a:lnTo>
                <a:lnTo>
                  <a:pt x="1513" y="864"/>
                </a:lnTo>
                <a:lnTo>
                  <a:pt x="1513" y="866"/>
                </a:lnTo>
                <a:lnTo>
                  <a:pt x="1511" y="866"/>
                </a:lnTo>
                <a:lnTo>
                  <a:pt x="1513" y="864"/>
                </a:lnTo>
                <a:lnTo>
                  <a:pt x="1511" y="862"/>
                </a:lnTo>
                <a:lnTo>
                  <a:pt x="1509" y="862"/>
                </a:lnTo>
                <a:lnTo>
                  <a:pt x="1507" y="860"/>
                </a:lnTo>
                <a:lnTo>
                  <a:pt x="1505" y="860"/>
                </a:lnTo>
                <a:lnTo>
                  <a:pt x="1504" y="858"/>
                </a:lnTo>
                <a:lnTo>
                  <a:pt x="1502" y="858"/>
                </a:lnTo>
                <a:lnTo>
                  <a:pt x="1502" y="856"/>
                </a:lnTo>
                <a:lnTo>
                  <a:pt x="1500" y="856"/>
                </a:lnTo>
                <a:lnTo>
                  <a:pt x="1498" y="856"/>
                </a:lnTo>
                <a:lnTo>
                  <a:pt x="1498" y="858"/>
                </a:lnTo>
                <a:lnTo>
                  <a:pt x="1498" y="860"/>
                </a:lnTo>
                <a:lnTo>
                  <a:pt x="1496" y="860"/>
                </a:lnTo>
                <a:lnTo>
                  <a:pt x="1496" y="862"/>
                </a:lnTo>
                <a:lnTo>
                  <a:pt x="1494" y="862"/>
                </a:lnTo>
                <a:lnTo>
                  <a:pt x="1494" y="860"/>
                </a:lnTo>
                <a:lnTo>
                  <a:pt x="1494" y="858"/>
                </a:lnTo>
                <a:lnTo>
                  <a:pt x="1492" y="858"/>
                </a:lnTo>
                <a:lnTo>
                  <a:pt x="1492" y="860"/>
                </a:lnTo>
                <a:lnTo>
                  <a:pt x="1492" y="862"/>
                </a:lnTo>
                <a:lnTo>
                  <a:pt x="1490" y="864"/>
                </a:lnTo>
                <a:lnTo>
                  <a:pt x="1488" y="864"/>
                </a:lnTo>
                <a:lnTo>
                  <a:pt x="1488" y="866"/>
                </a:lnTo>
                <a:lnTo>
                  <a:pt x="1486" y="866"/>
                </a:lnTo>
                <a:lnTo>
                  <a:pt x="1484" y="868"/>
                </a:lnTo>
                <a:lnTo>
                  <a:pt x="1484" y="866"/>
                </a:lnTo>
                <a:lnTo>
                  <a:pt x="1482" y="864"/>
                </a:lnTo>
                <a:lnTo>
                  <a:pt x="1481" y="864"/>
                </a:lnTo>
                <a:lnTo>
                  <a:pt x="1481" y="866"/>
                </a:lnTo>
                <a:lnTo>
                  <a:pt x="1479" y="866"/>
                </a:lnTo>
                <a:lnTo>
                  <a:pt x="1477" y="868"/>
                </a:lnTo>
                <a:lnTo>
                  <a:pt x="1477" y="870"/>
                </a:lnTo>
                <a:lnTo>
                  <a:pt x="1479" y="870"/>
                </a:lnTo>
                <a:lnTo>
                  <a:pt x="1479" y="872"/>
                </a:lnTo>
                <a:lnTo>
                  <a:pt x="1479" y="874"/>
                </a:lnTo>
                <a:lnTo>
                  <a:pt x="1481" y="874"/>
                </a:lnTo>
                <a:lnTo>
                  <a:pt x="1482" y="872"/>
                </a:lnTo>
                <a:lnTo>
                  <a:pt x="1481" y="870"/>
                </a:lnTo>
                <a:lnTo>
                  <a:pt x="1482" y="870"/>
                </a:lnTo>
                <a:lnTo>
                  <a:pt x="1482" y="872"/>
                </a:lnTo>
                <a:lnTo>
                  <a:pt x="1484" y="872"/>
                </a:lnTo>
                <a:lnTo>
                  <a:pt x="1486" y="870"/>
                </a:lnTo>
                <a:lnTo>
                  <a:pt x="1486" y="872"/>
                </a:lnTo>
                <a:lnTo>
                  <a:pt x="1484" y="872"/>
                </a:lnTo>
                <a:lnTo>
                  <a:pt x="1484" y="874"/>
                </a:lnTo>
                <a:lnTo>
                  <a:pt x="1482" y="874"/>
                </a:lnTo>
                <a:lnTo>
                  <a:pt x="1481" y="875"/>
                </a:lnTo>
                <a:lnTo>
                  <a:pt x="1479" y="875"/>
                </a:lnTo>
                <a:lnTo>
                  <a:pt x="1481" y="877"/>
                </a:lnTo>
                <a:lnTo>
                  <a:pt x="1481" y="879"/>
                </a:lnTo>
                <a:lnTo>
                  <a:pt x="1482" y="879"/>
                </a:lnTo>
                <a:lnTo>
                  <a:pt x="1482" y="881"/>
                </a:lnTo>
                <a:lnTo>
                  <a:pt x="1484" y="881"/>
                </a:lnTo>
                <a:lnTo>
                  <a:pt x="1484" y="883"/>
                </a:lnTo>
                <a:lnTo>
                  <a:pt x="1484" y="885"/>
                </a:lnTo>
                <a:lnTo>
                  <a:pt x="1486" y="887"/>
                </a:lnTo>
                <a:lnTo>
                  <a:pt x="1486" y="889"/>
                </a:lnTo>
                <a:lnTo>
                  <a:pt x="1488" y="889"/>
                </a:lnTo>
                <a:lnTo>
                  <a:pt x="1490" y="893"/>
                </a:lnTo>
                <a:lnTo>
                  <a:pt x="1492" y="897"/>
                </a:lnTo>
                <a:lnTo>
                  <a:pt x="1496" y="899"/>
                </a:lnTo>
                <a:lnTo>
                  <a:pt x="1496" y="900"/>
                </a:lnTo>
                <a:lnTo>
                  <a:pt x="1498" y="902"/>
                </a:lnTo>
                <a:lnTo>
                  <a:pt x="1498" y="904"/>
                </a:lnTo>
                <a:lnTo>
                  <a:pt x="1500" y="904"/>
                </a:lnTo>
                <a:lnTo>
                  <a:pt x="1500" y="906"/>
                </a:lnTo>
                <a:lnTo>
                  <a:pt x="1504" y="904"/>
                </a:lnTo>
                <a:lnTo>
                  <a:pt x="1505" y="902"/>
                </a:lnTo>
                <a:lnTo>
                  <a:pt x="1505" y="900"/>
                </a:lnTo>
                <a:lnTo>
                  <a:pt x="1507" y="899"/>
                </a:lnTo>
                <a:lnTo>
                  <a:pt x="1509" y="899"/>
                </a:lnTo>
                <a:lnTo>
                  <a:pt x="1511" y="897"/>
                </a:lnTo>
                <a:lnTo>
                  <a:pt x="1511" y="899"/>
                </a:lnTo>
                <a:lnTo>
                  <a:pt x="1509" y="900"/>
                </a:lnTo>
                <a:lnTo>
                  <a:pt x="1513" y="900"/>
                </a:lnTo>
                <a:lnTo>
                  <a:pt x="1513" y="902"/>
                </a:lnTo>
                <a:lnTo>
                  <a:pt x="1515" y="902"/>
                </a:lnTo>
                <a:lnTo>
                  <a:pt x="1517" y="904"/>
                </a:lnTo>
                <a:lnTo>
                  <a:pt x="1519" y="904"/>
                </a:lnTo>
                <a:lnTo>
                  <a:pt x="1519" y="906"/>
                </a:lnTo>
                <a:lnTo>
                  <a:pt x="1517" y="908"/>
                </a:lnTo>
                <a:lnTo>
                  <a:pt x="1517" y="910"/>
                </a:lnTo>
                <a:lnTo>
                  <a:pt x="1515" y="912"/>
                </a:lnTo>
                <a:lnTo>
                  <a:pt x="1515" y="914"/>
                </a:lnTo>
                <a:lnTo>
                  <a:pt x="1513" y="914"/>
                </a:lnTo>
                <a:lnTo>
                  <a:pt x="1511" y="916"/>
                </a:lnTo>
                <a:lnTo>
                  <a:pt x="1509" y="918"/>
                </a:lnTo>
                <a:lnTo>
                  <a:pt x="1509" y="920"/>
                </a:lnTo>
                <a:lnTo>
                  <a:pt x="1511" y="922"/>
                </a:lnTo>
                <a:lnTo>
                  <a:pt x="1513" y="922"/>
                </a:lnTo>
                <a:lnTo>
                  <a:pt x="1513" y="923"/>
                </a:lnTo>
                <a:lnTo>
                  <a:pt x="1513" y="925"/>
                </a:lnTo>
                <a:lnTo>
                  <a:pt x="1515" y="925"/>
                </a:lnTo>
                <a:lnTo>
                  <a:pt x="1515" y="927"/>
                </a:lnTo>
                <a:lnTo>
                  <a:pt x="1517" y="927"/>
                </a:lnTo>
                <a:lnTo>
                  <a:pt x="1517" y="929"/>
                </a:lnTo>
                <a:lnTo>
                  <a:pt x="1519" y="931"/>
                </a:lnTo>
                <a:lnTo>
                  <a:pt x="1521" y="931"/>
                </a:lnTo>
                <a:lnTo>
                  <a:pt x="1521" y="929"/>
                </a:lnTo>
                <a:lnTo>
                  <a:pt x="1523" y="929"/>
                </a:lnTo>
                <a:lnTo>
                  <a:pt x="1523" y="931"/>
                </a:lnTo>
                <a:lnTo>
                  <a:pt x="1525" y="933"/>
                </a:lnTo>
                <a:lnTo>
                  <a:pt x="1525" y="931"/>
                </a:lnTo>
                <a:lnTo>
                  <a:pt x="1527" y="931"/>
                </a:lnTo>
                <a:lnTo>
                  <a:pt x="1527" y="929"/>
                </a:lnTo>
                <a:lnTo>
                  <a:pt x="1529" y="929"/>
                </a:lnTo>
                <a:lnTo>
                  <a:pt x="1529" y="927"/>
                </a:lnTo>
                <a:lnTo>
                  <a:pt x="1530" y="927"/>
                </a:lnTo>
                <a:lnTo>
                  <a:pt x="1532" y="925"/>
                </a:lnTo>
                <a:lnTo>
                  <a:pt x="1534" y="923"/>
                </a:lnTo>
                <a:lnTo>
                  <a:pt x="1536" y="922"/>
                </a:lnTo>
                <a:lnTo>
                  <a:pt x="1538" y="920"/>
                </a:lnTo>
                <a:lnTo>
                  <a:pt x="1540" y="920"/>
                </a:lnTo>
                <a:lnTo>
                  <a:pt x="1540" y="922"/>
                </a:lnTo>
                <a:lnTo>
                  <a:pt x="1542" y="922"/>
                </a:lnTo>
                <a:lnTo>
                  <a:pt x="1542" y="923"/>
                </a:lnTo>
                <a:lnTo>
                  <a:pt x="1542" y="925"/>
                </a:lnTo>
                <a:lnTo>
                  <a:pt x="1540" y="925"/>
                </a:lnTo>
                <a:lnTo>
                  <a:pt x="1538" y="927"/>
                </a:lnTo>
                <a:lnTo>
                  <a:pt x="1536" y="927"/>
                </a:lnTo>
                <a:lnTo>
                  <a:pt x="1536" y="929"/>
                </a:lnTo>
                <a:lnTo>
                  <a:pt x="1534" y="929"/>
                </a:lnTo>
                <a:lnTo>
                  <a:pt x="1534" y="931"/>
                </a:lnTo>
                <a:lnTo>
                  <a:pt x="1532" y="931"/>
                </a:lnTo>
                <a:lnTo>
                  <a:pt x="1532" y="933"/>
                </a:lnTo>
                <a:lnTo>
                  <a:pt x="1530" y="933"/>
                </a:lnTo>
                <a:lnTo>
                  <a:pt x="1530" y="935"/>
                </a:lnTo>
                <a:lnTo>
                  <a:pt x="1529" y="935"/>
                </a:lnTo>
                <a:lnTo>
                  <a:pt x="1527" y="937"/>
                </a:lnTo>
                <a:lnTo>
                  <a:pt x="1527" y="935"/>
                </a:lnTo>
                <a:lnTo>
                  <a:pt x="1525" y="935"/>
                </a:lnTo>
                <a:lnTo>
                  <a:pt x="1523" y="937"/>
                </a:lnTo>
                <a:lnTo>
                  <a:pt x="1525" y="939"/>
                </a:lnTo>
                <a:lnTo>
                  <a:pt x="1525" y="941"/>
                </a:lnTo>
                <a:lnTo>
                  <a:pt x="1527" y="941"/>
                </a:lnTo>
                <a:lnTo>
                  <a:pt x="1527" y="943"/>
                </a:lnTo>
                <a:lnTo>
                  <a:pt x="1529" y="945"/>
                </a:lnTo>
                <a:lnTo>
                  <a:pt x="1529" y="947"/>
                </a:lnTo>
                <a:lnTo>
                  <a:pt x="1530" y="947"/>
                </a:lnTo>
                <a:lnTo>
                  <a:pt x="1540" y="937"/>
                </a:lnTo>
                <a:lnTo>
                  <a:pt x="1544" y="935"/>
                </a:lnTo>
                <a:lnTo>
                  <a:pt x="1544" y="937"/>
                </a:lnTo>
                <a:lnTo>
                  <a:pt x="1546" y="939"/>
                </a:lnTo>
                <a:lnTo>
                  <a:pt x="1544" y="941"/>
                </a:lnTo>
                <a:lnTo>
                  <a:pt x="1544" y="943"/>
                </a:lnTo>
                <a:lnTo>
                  <a:pt x="1546" y="943"/>
                </a:lnTo>
                <a:lnTo>
                  <a:pt x="1548" y="943"/>
                </a:lnTo>
                <a:lnTo>
                  <a:pt x="1550" y="945"/>
                </a:lnTo>
                <a:lnTo>
                  <a:pt x="1548" y="945"/>
                </a:lnTo>
                <a:lnTo>
                  <a:pt x="1546" y="947"/>
                </a:lnTo>
                <a:lnTo>
                  <a:pt x="1548" y="947"/>
                </a:lnTo>
                <a:lnTo>
                  <a:pt x="1548" y="948"/>
                </a:lnTo>
                <a:lnTo>
                  <a:pt x="1546" y="948"/>
                </a:lnTo>
                <a:lnTo>
                  <a:pt x="1546" y="950"/>
                </a:lnTo>
                <a:lnTo>
                  <a:pt x="1544" y="950"/>
                </a:lnTo>
                <a:lnTo>
                  <a:pt x="1544" y="952"/>
                </a:lnTo>
                <a:lnTo>
                  <a:pt x="1542" y="952"/>
                </a:lnTo>
                <a:lnTo>
                  <a:pt x="1542" y="954"/>
                </a:lnTo>
                <a:lnTo>
                  <a:pt x="1540" y="954"/>
                </a:lnTo>
                <a:lnTo>
                  <a:pt x="1540" y="956"/>
                </a:lnTo>
                <a:lnTo>
                  <a:pt x="1538" y="956"/>
                </a:lnTo>
                <a:lnTo>
                  <a:pt x="1538" y="958"/>
                </a:lnTo>
                <a:lnTo>
                  <a:pt x="1538" y="960"/>
                </a:lnTo>
                <a:lnTo>
                  <a:pt x="1540" y="960"/>
                </a:lnTo>
                <a:lnTo>
                  <a:pt x="1540" y="962"/>
                </a:lnTo>
                <a:lnTo>
                  <a:pt x="1542" y="964"/>
                </a:lnTo>
                <a:lnTo>
                  <a:pt x="1544" y="966"/>
                </a:lnTo>
                <a:lnTo>
                  <a:pt x="1544" y="968"/>
                </a:lnTo>
                <a:lnTo>
                  <a:pt x="1546" y="968"/>
                </a:lnTo>
                <a:lnTo>
                  <a:pt x="1546" y="970"/>
                </a:lnTo>
                <a:lnTo>
                  <a:pt x="1548" y="971"/>
                </a:lnTo>
                <a:lnTo>
                  <a:pt x="1550" y="973"/>
                </a:lnTo>
                <a:lnTo>
                  <a:pt x="1550" y="975"/>
                </a:lnTo>
                <a:lnTo>
                  <a:pt x="1552" y="975"/>
                </a:lnTo>
                <a:lnTo>
                  <a:pt x="1552" y="973"/>
                </a:lnTo>
                <a:lnTo>
                  <a:pt x="1553" y="973"/>
                </a:lnTo>
                <a:lnTo>
                  <a:pt x="1555" y="975"/>
                </a:lnTo>
                <a:lnTo>
                  <a:pt x="1555" y="973"/>
                </a:lnTo>
                <a:lnTo>
                  <a:pt x="1557" y="975"/>
                </a:lnTo>
                <a:lnTo>
                  <a:pt x="1557" y="973"/>
                </a:lnTo>
                <a:lnTo>
                  <a:pt x="1559" y="973"/>
                </a:lnTo>
                <a:lnTo>
                  <a:pt x="1561" y="971"/>
                </a:lnTo>
                <a:lnTo>
                  <a:pt x="1563" y="970"/>
                </a:lnTo>
                <a:lnTo>
                  <a:pt x="1565" y="970"/>
                </a:lnTo>
                <a:lnTo>
                  <a:pt x="1565" y="968"/>
                </a:lnTo>
                <a:lnTo>
                  <a:pt x="1567" y="968"/>
                </a:lnTo>
                <a:lnTo>
                  <a:pt x="1567" y="970"/>
                </a:lnTo>
                <a:lnTo>
                  <a:pt x="1569" y="970"/>
                </a:lnTo>
                <a:lnTo>
                  <a:pt x="1569" y="971"/>
                </a:lnTo>
                <a:lnTo>
                  <a:pt x="1569" y="973"/>
                </a:lnTo>
                <a:lnTo>
                  <a:pt x="1571" y="973"/>
                </a:lnTo>
                <a:lnTo>
                  <a:pt x="1571" y="975"/>
                </a:lnTo>
                <a:lnTo>
                  <a:pt x="1573" y="975"/>
                </a:lnTo>
                <a:lnTo>
                  <a:pt x="1573" y="977"/>
                </a:lnTo>
                <a:lnTo>
                  <a:pt x="1573" y="979"/>
                </a:lnTo>
                <a:lnTo>
                  <a:pt x="1575" y="979"/>
                </a:lnTo>
                <a:lnTo>
                  <a:pt x="1575" y="981"/>
                </a:lnTo>
                <a:lnTo>
                  <a:pt x="1577" y="981"/>
                </a:lnTo>
                <a:lnTo>
                  <a:pt x="1577" y="983"/>
                </a:lnTo>
                <a:lnTo>
                  <a:pt x="1578" y="985"/>
                </a:lnTo>
                <a:lnTo>
                  <a:pt x="1578" y="983"/>
                </a:lnTo>
                <a:lnTo>
                  <a:pt x="1580" y="983"/>
                </a:lnTo>
                <a:lnTo>
                  <a:pt x="1580" y="981"/>
                </a:lnTo>
                <a:lnTo>
                  <a:pt x="1582" y="981"/>
                </a:lnTo>
                <a:lnTo>
                  <a:pt x="1584" y="979"/>
                </a:lnTo>
                <a:lnTo>
                  <a:pt x="1584" y="977"/>
                </a:lnTo>
                <a:lnTo>
                  <a:pt x="1582" y="977"/>
                </a:lnTo>
                <a:lnTo>
                  <a:pt x="1582" y="975"/>
                </a:lnTo>
                <a:lnTo>
                  <a:pt x="1580" y="975"/>
                </a:lnTo>
                <a:lnTo>
                  <a:pt x="1580" y="973"/>
                </a:lnTo>
                <a:lnTo>
                  <a:pt x="1578" y="970"/>
                </a:lnTo>
                <a:lnTo>
                  <a:pt x="1577" y="970"/>
                </a:lnTo>
                <a:lnTo>
                  <a:pt x="1577" y="968"/>
                </a:lnTo>
                <a:lnTo>
                  <a:pt x="1575" y="966"/>
                </a:lnTo>
                <a:lnTo>
                  <a:pt x="1575" y="964"/>
                </a:lnTo>
                <a:lnTo>
                  <a:pt x="1577" y="962"/>
                </a:lnTo>
                <a:lnTo>
                  <a:pt x="1578" y="960"/>
                </a:lnTo>
                <a:lnTo>
                  <a:pt x="1580" y="960"/>
                </a:lnTo>
                <a:lnTo>
                  <a:pt x="1580" y="958"/>
                </a:lnTo>
                <a:lnTo>
                  <a:pt x="1582" y="958"/>
                </a:lnTo>
                <a:lnTo>
                  <a:pt x="1584" y="956"/>
                </a:lnTo>
                <a:lnTo>
                  <a:pt x="1586" y="956"/>
                </a:lnTo>
                <a:lnTo>
                  <a:pt x="1586" y="954"/>
                </a:lnTo>
                <a:lnTo>
                  <a:pt x="1586" y="956"/>
                </a:lnTo>
                <a:lnTo>
                  <a:pt x="1588" y="956"/>
                </a:lnTo>
                <a:lnTo>
                  <a:pt x="1588" y="958"/>
                </a:lnTo>
                <a:lnTo>
                  <a:pt x="1590" y="958"/>
                </a:lnTo>
                <a:lnTo>
                  <a:pt x="1590" y="960"/>
                </a:lnTo>
                <a:lnTo>
                  <a:pt x="1592" y="962"/>
                </a:lnTo>
                <a:lnTo>
                  <a:pt x="1596" y="970"/>
                </a:lnTo>
                <a:lnTo>
                  <a:pt x="1598" y="968"/>
                </a:lnTo>
                <a:lnTo>
                  <a:pt x="1600" y="968"/>
                </a:lnTo>
                <a:lnTo>
                  <a:pt x="1600" y="966"/>
                </a:lnTo>
                <a:lnTo>
                  <a:pt x="1602" y="966"/>
                </a:lnTo>
                <a:lnTo>
                  <a:pt x="1602" y="964"/>
                </a:lnTo>
                <a:lnTo>
                  <a:pt x="1603" y="964"/>
                </a:lnTo>
                <a:lnTo>
                  <a:pt x="1605" y="962"/>
                </a:lnTo>
                <a:lnTo>
                  <a:pt x="1607" y="960"/>
                </a:lnTo>
                <a:lnTo>
                  <a:pt x="1609" y="960"/>
                </a:lnTo>
                <a:lnTo>
                  <a:pt x="1609" y="958"/>
                </a:lnTo>
                <a:lnTo>
                  <a:pt x="1611" y="958"/>
                </a:lnTo>
                <a:lnTo>
                  <a:pt x="1611" y="956"/>
                </a:lnTo>
                <a:lnTo>
                  <a:pt x="1613" y="956"/>
                </a:lnTo>
                <a:lnTo>
                  <a:pt x="1611" y="956"/>
                </a:lnTo>
                <a:lnTo>
                  <a:pt x="1611" y="954"/>
                </a:lnTo>
                <a:lnTo>
                  <a:pt x="1613" y="952"/>
                </a:lnTo>
                <a:lnTo>
                  <a:pt x="1613" y="950"/>
                </a:lnTo>
                <a:lnTo>
                  <a:pt x="1611" y="950"/>
                </a:lnTo>
                <a:lnTo>
                  <a:pt x="1611" y="948"/>
                </a:lnTo>
                <a:lnTo>
                  <a:pt x="1611" y="947"/>
                </a:lnTo>
                <a:lnTo>
                  <a:pt x="1609" y="947"/>
                </a:lnTo>
                <a:lnTo>
                  <a:pt x="1609" y="945"/>
                </a:lnTo>
                <a:lnTo>
                  <a:pt x="1607" y="943"/>
                </a:lnTo>
                <a:lnTo>
                  <a:pt x="1607" y="941"/>
                </a:lnTo>
                <a:lnTo>
                  <a:pt x="1605" y="941"/>
                </a:lnTo>
                <a:lnTo>
                  <a:pt x="1605" y="939"/>
                </a:lnTo>
                <a:lnTo>
                  <a:pt x="1603" y="939"/>
                </a:lnTo>
                <a:lnTo>
                  <a:pt x="1603" y="937"/>
                </a:lnTo>
                <a:lnTo>
                  <a:pt x="1602" y="935"/>
                </a:lnTo>
                <a:lnTo>
                  <a:pt x="1602" y="933"/>
                </a:lnTo>
                <a:lnTo>
                  <a:pt x="1600" y="933"/>
                </a:lnTo>
                <a:lnTo>
                  <a:pt x="1600" y="931"/>
                </a:lnTo>
                <a:lnTo>
                  <a:pt x="1598" y="931"/>
                </a:lnTo>
                <a:lnTo>
                  <a:pt x="1598" y="929"/>
                </a:lnTo>
                <a:lnTo>
                  <a:pt x="1600" y="929"/>
                </a:lnTo>
                <a:lnTo>
                  <a:pt x="1602" y="927"/>
                </a:lnTo>
                <a:lnTo>
                  <a:pt x="1603" y="925"/>
                </a:lnTo>
                <a:lnTo>
                  <a:pt x="1605" y="923"/>
                </a:lnTo>
                <a:lnTo>
                  <a:pt x="1607" y="923"/>
                </a:lnTo>
                <a:lnTo>
                  <a:pt x="1607" y="922"/>
                </a:lnTo>
                <a:lnTo>
                  <a:pt x="1609" y="922"/>
                </a:lnTo>
                <a:lnTo>
                  <a:pt x="1609" y="920"/>
                </a:lnTo>
                <a:lnTo>
                  <a:pt x="1607" y="918"/>
                </a:lnTo>
                <a:lnTo>
                  <a:pt x="1607" y="916"/>
                </a:lnTo>
                <a:lnTo>
                  <a:pt x="1605" y="916"/>
                </a:lnTo>
                <a:lnTo>
                  <a:pt x="1605" y="914"/>
                </a:lnTo>
                <a:lnTo>
                  <a:pt x="1605" y="912"/>
                </a:lnTo>
                <a:lnTo>
                  <a:pt x="1603" y="912"/>
                </a:lnTo>
                <a:lnTo>
                  <a:pt x="1603" y="910"/>
                </a:lnTo>
                <a:lnTo>
                  <a:pt x="1602" y="910"/>
                </a:lnTo>
                <a:lnTo>
                  <a:pt x="1602" y="908"/>
                </a:lnTo>
                <a:lnTo>
                  <a:pt x="1600" y="906"/>
                </a:lnTo>
                <a:lnTo>
                  <a:pt x="1598" y="906"/>
                </a:lnTo>
                <a:lnTo>
                  <a:pt x="1598" y="908"/>
                </a:lnTo>
                <a:lnTo>
                  <a:pt x="1596" y="908"/>
                </a:lnTo>
                <a:lnTo>
                  <a:pt x="1596" y="910"/>
                </a:lnTo>
                <a:lnTo>
                  <a:pt x="1594" y="910"/>
                </a:lnTo>
                <a:lnTo>
                  <a:pt x="1594" y="908"/>
                </a:lnTo>
                <a:lnTo>
                  <a:pt x="1592" y="906"/>
                </a:lnTo>
                <a:lnTo>
                  <a:pt x="1592" y="904"/>
                </a:lnTo>
                <a:lnTo>
                  <a:pt x="1590" y="904"/>
                </a:lnTo>
                <a:lnTo>
                  <a:pt x="1590" y="902"/>
                </a:lnTo>
                <a:lnTo>
                  <a:pt x="1588" y="900"/>
                </a:lnTo>
                <a:lnTo>
                  <a:pt x="1588" y="899"/>
                </a:lnTo>
                <a:lnTo>
                  <a:pt x="1586" y="899"/>
                </a:lnTo>
                <a:lnTo>
                  <a:pt x="1586" y="897"/>
                </a:lnTo>
                <a:lnTo>
                  <a:pt x="1584" y="895"/>
                </a:lnTo>
                <a:lnTo>
                  <a:pt x="1584" y="897"/>
                </a:lnTo>
                <a:lnTo>
                  <a:pt x="1582" y="897"/>
                </a:lnTo>
                <a:lnTo>
                  <a:pt x="1582" y="899"/>
                </a:lnTo>
                <a:lnTo>
                  <a:pt x="1580" y="899"/>
                </a:lnTo>
                <a:lnTo>
                  <a:pt x="1578" y="900"/>
                </a:lnTo>
                <a:lnTo>
                  <a:pt x="1577" y="900"/>
                </a:lnTo>
                <a:lnTo>
                  <a:pt x="1577" y="902"/>
                </a:lnTo>
                <a:lnTo>
                  <a:pt x="1575" y="904"/>
                </a:lnTo>
                <a:lnTo>
                  <a:pt x="1573" y="904"/>
                </a:lnTo>
                <a:lnTo>
                  <a:pt x="1573" y="906"/>
                </a:lnTo>
                <a:lnTo>
                  <a:pt x="1571" y="906"/>
                </a:lnTo>
                <a:lnTo>
                  <a:pt x="1571" y="908"/>
                </a:lnTo>
                <a:lnTo>
                  <a:pt x="1569" y="908"/>
                </a:lnTo>
                <a:lnTo>
                  <a:pt x="1569" y="910"/>
                </a:lnTo>
                <a:lnTo>
                  <a:pt x="1567" y="910"/>
                </a:lnTo>
                <a:lnTo>
                  <a:pt x="1565" y="912"/>
                </a:lnTo>
                <a:lnTo>
                  <a:pt x="1565" y="910"/>
                </a:lnTo>
                <a:lnTo>
                  <a:pt x="1563" y="908"/>
                </a:lnTo>
                <a:lnTo>
                  <a:pt x="1561" y="908"/>
                </a:lnTo>
                <a:lnTo>
                  <a:pt x="1561" y="910"/>
                </a:lnTo>
                <a:lnTo>
                  <a:pt x="1563" y="910"/>
                </a:lnTo>
                <a:lnTo>
                  <a:pt x="1563" y="912"/>
                </a:lnTo>
                <a:lnTo>
                  <a:pt x="1561" y="912"/>
                </a:lnTo>
                <a:lnTo>
                  <a:pt x="1559" y="910"/>
                </a:lnTo>
                <a:lnTo>
                  <a:pt x="1557" y="910"/>
                </a:lnTo>
                <a:lnTo>
                  <a:pt x="1561" y="914"/>
                </a:lnTo>
                <a:lnTo>
                  <a:pt x="1557" y="916"/>
                </a:lnTo>
                <a:lnTo>
                  <a:pt x="1555" y="914"/>
                </a:lnTo>
                <a:lnTo>
                  <a:pt x="1553" y="914"/>
                </a:lnTo>
                <a:lnTo>
                  <a:pt x="1552" y="914"/>
                </a:lnTo>
                <a:lnTo>
                  <a:pt x="1552" y="912"/>
                </a:lnTo>
                <a:lnTo>
                  <a:pt x="1550" y="910"/>
                </a:lnTo>
                <a:lnTo>
                  <a:pt x="1548" y="910"/>
                </a:lnTo>
                <a:lnTo>
                  <a:pt x="1548" y="908"/>
                </a:lnTo>
                <a:lnTo>
                  <a:pt x="1546" y="910"/>
                </a:lnTo>
                <a:lnTo>
                  <a:pt x="1548" y="908"/>
                </a:lnTo>
                <a:lnTo>
                  <a:pt x="1548" y="906"/>
                </a:lnTo>
                <a:lnTo>
                  <a:pt x="1550" y="902"/>
                </a:lnTo>
                <a:lnTo>
                  <a:pt x="1548" y="902"/>
                </a:lnTo>
                <a:lnTo>
                  <a:pt x="1548" y="900"/>
                </a:lnTo>
                <a:lnTo>
                  <a:pt x="1548" y="899"/>
                </a:lnTo>
                <a:lnTo>
                  <a:pt x="1550" y="899"/>
                </a:lnTo>
                <a:lnTo>
                  <a:pt x="1552" y="899"/>
                </a:lnTo>
                <a:lnTo>
                  <a:pt x="1552" y="897"/>
                </a:lnTo>
                <a:lnTo>
                  <a:pt x="1553" y="897"/>
                </a:lnTo>
                <a:lnTo>
                  <a:pt x="1553" y="895"/>
                </a:lnTo>
                <a:lnTo>
                  <a:pt x="1555" y="893"/>
                </a:lnTo>
                <a:lnTo>
                  <a:pt x="1555" y="891"/>
                </a:lnTo>
                <a:lnTo>
                  <a:pt x="1557" y="891"/>
                </a:lnTo>
                <a:lnTo>
                  <a:pt x="1557" y="893"/>
                </a:lnTo>
                <a:lnTo>
                  <a:pt x="1559" y="893"/>
                </a:lnTo>
                <a:lnTo>
                  <a:pt x="1559" y="895"/>
                </a:lnTo>
                <a:lnTo>
                  <a:pt x="1561" y="895"/>
                </a:lnTo>
                <a:lnTo>
                  <a:pt x="1561" y="897"/>
                </a:lnTo>
                <a:lnTo>
                  <a:pt x="1563" y="897"/>
                </a:lnTo>
                <a:lnTo>
                  <a:pt x="1563" y="899"/>
                </a:lnTo>
                <a:lnTo>
                  <a:pt x="1565" y="900"/>
                </a:lnTo>
                <a:lnTo>
                  <a:pt x="1567" y="902"/>
                </a:lnTo>
                <a:lnTo>
                  <a:pt x="1565" y="904"/>
                </a:lnTo>
                <a:lnTo>
                  <a:pt x="1563" y="906"/>
                </a:lnTo>
                <a:lnTo>
                  <a:pt x="1565" y="906"/>
                </a:lnTo>
                <a:lnTo>
                  <a:pt x="1567" y="908"/>
                </a:lnTo>
                <a:lnTo>
                  <a:pt x="1567" y="910"/>
                </a:lnTo>
                <a:lnTo>
                  <a:pt x="1567" y="908"/>
                </a:lnTo>
                <a:lnTo>
                  <a:pt x="1569" y="908"/>
                </a:lnTo>
                <a:lnTo>
                  <a:pt x="1569" y="906"/>
                </a:lnTo>
                <a:lnTo>
                  <a:pt x="1571" y="906"/>
                </a:lnTo>
                <a:lnTo>
                  <a:pt x="1573" y="904"/>
                </a:lnTo>
                <a:lnTo>
                  <a:pt x="1575" y="902"/>
                </a:lnTo>
                <a:lnTo>
                  <a:pt x="1577" y="902"/>
                </a:lnTo>
                <a:lnTo>
                  <a:pt x="1577" y="900"/>
                </a:lnTo>
                <a:lnTo>
                  <a:pt x="1578" y="900"/>
                </a:lnTo>
                <a:lnTo>
                  <a:pt x="1578" y="899"/>
                </a:lnTo>
                <a:lnTo>
                  <a:pt x="1580" y="897"/>
                </a:lnTo>
                <a:lnTo>
                  <a:pt x="1582" y="897"/>
                </a:lnTo>
                <a:lnTo>
                  <a:pt x="1584" y="895"/>
                </a:lnTo>
                <a:lnTo>
                  <a:pt x="1586" y="895"/>
                </a:lnTo>
                <a:lnTo>
                  <a:pt x="1586" y="893"/>
                </a:lnTo>
                <a:lnTo>
                  <a:pt x="1590" y="891"/>
                </a:lnTo>
                <a:lnTo>
                  <a:pt x="1588" y="891"/>
                </a:lnTo>
                <a:lnTo>
                  <a:pt x="1588" y="889"/>
                </a:lnTo>
                <a:lnTo>
                  <a:pt x="1586" y="889"/>
                </a:lnTo>
                <a:lnTo>
                  <a:pt x="1586" y="887"/>
                </a:lnTo>
                <a:lnTo>
                  <a:pt x="1584" y="885"/>
                </a:lnTo>
                <a:lnTo>
                  <a:pt x="1582" y="883"/>
                </a:lnTo>
                <a:lnTo>
                  <a:pt x="1582" y="881"/>
                </a:lnTo>
                <a:lnTo>
                  <a:pt x="1580" y="881"/>
                </a:lnTo>
                <a:lnTo>
                  <a:pt x="1580" y="879"/>
                </a:lnTo>
                <a:lnTo>
                  <a:pt x="1578" y="879"/>
                </a:lnTo>
                <a:lnTo>
                  <a:pt x="1578" y="877"/>
                </a:lnTo>
                <a:lnTo>
                  <a:pt x="1577" y="875"/>
                </a:lnTo>
                <a:lnTo>
                  <a:pt x="1575" y="874"/>
                </a:lnTo>
                <a:lnTo>
                  <a:pt x="1573" y="872"/>
                </a:lnTo>
                <a:lnTo>
                  <a:pt x="1575" y="872"/>
                </a:lnTo>
                <a:lnTo>
                  <a:pt x="1577" y="872"/>
                </a:lnTo>
                <a:lnTo>
                  <a:pt x="1577" y="870"/>
                </a:lnTo>
                <a:lnTo>
                  <a:pt x="1578" y="870"/>
                </a:lnTo>
                <a:lnTo>
                  <a:pt x="1580" y="870"/>
                </a:lnTo>
                <a:lnTo>
                  <a:pt x="1582" y="868"/>
                </a:lnTo>
                <a:lnTo>
                  <a:pt x="1584" y="868"/>
                </a:lnTo>
                <a:lnTo>
                  <a:pt x="1586" y="868"/>
                </a:lnTo>
                <a:lnTo>
                  <a:pt x="1584" y="866"/>
                </a:lnTo>
                <a:lnTo>
                  <a:pt x="1584" y="864"/>
                </a:lnTo>
                <a:lnTo>
                  <a:pt x="1584" y="862"/>
                </a:lnTo>
                <a:lnTo>
                  <a:pt x="1582" y="860"/>
                </a:lnTo>
                <a:lnTo>
                  <a:pt x="1582" y="858"/>
                </a:lnTo>
                <a:lnTo>
                  <a:pt x="1580" y="860"/>
                </a:lnTo>
                <a:lnTo>
                  <a:pt x="1578" y="860"/>
                </a:lnTo>
                <a:lnTo>
                  <a:pt x="1577" y="860"/>
                </a:lnTo>
                <a:lnTo>
                  <a:pt x="1577" y="862"/>
                </a:lnTo>
                <a:lnTo>
                  <a:pt x="1575" y="862"/>
                </a:lnTo>
                <a:lnTo>
                  <a:pt x="1573" y="862"/>
                </a:lnTo>
                <a:lnTo>
                  <a:pt x="1571" y="864"/>
                </a:lnTo>
                <a:lnTo>
                  <a:pt x="1569" y="864"/>
                </a:lnTo>
                <a:lnTo>
                  <a:pt x="1571" y="862"/>
                </a:lnTo>
                <a:lnTo>
                  <a:pt x="1571" y="860"/>
                </a:lnTo>
                <a:lnTo>
                  <a:pt x="1573" y="858"/>
                </a:lnTo>
                <a:lnTo>
                  <a:pt x="1573" y="856"/>
                </a:lnTo>
                <a:lnTo>
                  <a:pt x="1575" y="854"/>
                </a:lnTo>
                <a:lnTo>
                  <a:pt x="1573" y="854"/>
                </a:lnTo>
                <a:lnTo>
                  <a:pt x="1573" y="852"/>
                </a:lnTo>
                <a:lnTo>
                  <a:pt x="1571" y="852"/>
                </a:lnTo>
                <a:lnTo>
                  <a:pt x="1569" y="852"/>
                </a:lnTo>
                <a:lnTo>
                  <a:pt x="1569" y="851"/>
                </a:lnTo>
                <a:lnTo>
                  <a:pt x="1567" y="851"/>
                </a:lnTo>
                <a:lnTo>
                  <a:pt x="1567" y="849"/>
                </a:lnTo>
                <a:lnTo>
                  <a:pt x="1569" y="847"/>
                </a:lnTo>
                <a:lnTo>
                  <a:pt x="1569" y="845"/>
                </a:lnTo>
                <a:lnTo>
                  <a:pt x="1571" y="843"/>
                </a:lnTo>
                <a:lnTo>
                  <a:pt x="1573" y="839"/>
                </a:lnTo>
                <a:lnTo>
                  <a:pt x="1573" y="837"/>
                </a:lnTo>
                <a:lnTo>
                  <a:pt x="1575" y="837"/>
                </a:lnTo>
                <a:lnTo>
                  <a:pt x="1575" y="839"/>
                </a:lnTo>
                <a:lnTo>
                  <a:pt x="1577" y="839"/>
                </a:lnTo>
                <a:lnTo>
                  <a:pt x="1578" y="839"/>
                </a:lnTo>
                <a:lnTo>
                  <a:pt x="1578" y="841"/>
                </a:lnTo>
                <a:lnTo>
                  <a:pt x="1580" y="841"/>
                </a:lnTo>
                <a:lnTo>
                  <a:pt x="1582" y="841"/>
                </a:lnTo>
                <a:lnTo>
                  <a:pt x="1582" y="843"/>
                </a:lnTo>
                <a:lnTo>
                  <a:pt x="1584" y="843"/>
                </a:lnTo>
                <a:lnTo>
                  <a:pt x="1586" y="843"/>
                </a:lnTo>
                <a:lnTo>
                  <a:pt x="1586" y="841"/>
                </a:lnTo>
                <a:lnTo>
                  <a:pt x="1588" y="841"/>
                </a:lnTo>
                <a:lnTo>
                  <a:pt x="1586" y="841"/>
                </a:lnTo>
                <a:lnTo>
                  <a:pt x="1588" y="837"/>
                </a:lnTo>
                <a:lnTo>
                  <a:pt x="1588" y="835"/>
                </a:lnTo>
                <a:lnTo>
                  <a:pt x="1588" y="833"/>
                </a:lnTo>
                <a:lnTo>
                  <a:pt x="1592" y="835"/>
                </a:lnTo>
                <a:lnTo>
                  <a:pt x="1590" y="835"/>
                </a:lnTo>
                <a:lnTo>
                  <a:pt x="1592" y="837"/>
                </a:lnTo>
                <a:lnTo>
                  <a:pt x="1592" y="839"/>
                </a:lnTo>
                <a:lnTo>
                  <a:pt x="1596" y="841"/>
                </a:lnTo>
                <a:lnTo>
                  <a:pt x="1600" y="839"/>
                </a:lnTo>
                <a:lnTo>
                  <a:pt x="1602" y="837"/>
                </a:lnTo>
                <a:lnTo>
                  <a:pt x="1602" y="839"/>
                </a:lnTo>
                <a:lnTo>
                  <a:pt x="1602" y="843"/>
                </a:lnTo>
                <a:lnTo>
                  <a:pt x="1602" y="845"/>
                </a:lnTo>
                <a:lnTo>
                  <a:pt x="1600" y="847"/>
                </a:lnTo>
                <a:lnTo>
                  <a:pt x="1600" y="849"/>
                </a:lnTo>
                <a:lnTo>
                  <a:pt x="1600" y="851"/>
                </a:lnTo>
                <a:lnTo>
                  <a:pt x="1598" y="851"/>
                </a:lnTo>
                <a:lnTo>
                  <a:pt x="1598" y="849"/>
                </a:lnTo>
                <a:lnTo>
                  <a:pt x="1596" y="851"/>
                </a:lnTo>
                <a:lnTo>
                  <a:pt x="1596" y="852"/>
                </a:lnTo>
                <a:lnTo>
                  <a:pt x="1594" y="852"/>
                </a:lnTo>
                <a:lnTo>
                  <a:pt x="1594" y="851"/>
                </a:lnTo>
                <a:lnTo>
                  <a:pt x="1592" y="851"/>
                </a:lnTo>
                <a:lnTo>
                  <a:pt x="1592" y="849"/>
                </a:lnTo>
                <a:lnTo>
                  <a:pt x="1590" y="849"/>
                </a:lnTo>
                <a:lnTo>
                  <a:pt x="1590" y="851"/>
                </a:lnTo>
                <a:lnTo>
                  <a:pt x="1590" y="852"/>
                </a:lnTo>
                <a:lnTo>
                  <a:pt x="1588" y="852"/>
                </a:lnTo>
                <a:lnTo>
                  <a:pt x="1588" y="854"/>
                </a:lnTo>
                <a:lnTo>
                  <a:pt x="1588" y="856"/>
                </a:lnTo>
                <a:lnTo>
                  <a:pt x="1590" y="856"/>
                </a:lnTo>
                <a:lnTo>
                  <a:pt x="1592" y="856"/>
                </a:lnTo>
                <a:lnTo>
                  <a:pt x="1592" y="858"/>
                </a:lnTo>
                <a:lnTo>
                  <a:pt x="1594" y="858"/>
                </a:lnTo>
                <a:lnTo>
                  <a:pt x="1596" y="858"/>
                </a:lnTo>
                <a:lnTo>
                  <a:pt x="1596" y="860"/>
                </a:lnTo>
                <a:lnTo>
                  <a:pt x="1598" y="858"/>
                </a:lnTo>
                <a:lnTo>
                  <a:pt x="1600" y="860"/>
                </a:lnTo>
                <a:lnTo>
                  <a:pt x="1600" y="862"/>
                </a:lnTo>
                <a:lnTo>
                  <a:pt x="1600" y="864"/>
                </a:lnTo>
                <a:lnTo>
                  <a:pt x="1602" y="866"/>
                </a:lnTo>
                <a:lnTo>
                  <a:pt x="1602" y="868"/>
                </a:lnTo>
                <a:lnTo>
                  <a:pt x="1602" y="870"/>
                </a:lnTo>
                <a:lnTo>
                  <a:pt x="1603" y="872"/>
                </a:lnTo>
                <a:lnTo>
                  <a:pt x="1603" y="874"/>
                </a:lnTo>
                <a:lnTo>
                  <a:pt x="1605" y="875"/>
                </a:lnTo>
                <a:lnTo>
                  <a:pt x="1605" y="877"/>
                </a:lnTo>
                <a:lnTo>
                  <a:pt x="1605" y="879"/>
                </a:lnTo>
                <a:lnTo>
                  <a:pt x="1607" y="879"/>
                </a:lnTo>
                <a:lnTo>
                  <a:pt x="1607" y="881"/>
                </a:lnTo>
                <a:lnTo>
                  <a:pt x="1607" y="883"/>
                </a:lnTo>
                <a:lnTo>
                  <a:pt x="1609" y="885"/>
                </a:lnTo>
                <a:lnTo>
                  <a:pt x="1611" y="885"/>
                </a:lnTo>
                <a:lnTo>
                  <a:pt x="1613" y="885"/>
                </a:lnTo>
                <a:lnTo>
                  <a:pt x="1615" y="885"/>
                </a:lnTo>
                <a:lnTo>
                  <a:pt x="1617" y="885"/>
                </a:lnTo>
                <a:lnTo>
                  <a:pt x="1619" y="885"/>
                </a:lnTo>
                <a:lnTo>
                  <a:pt x="1619" y="883"/>
                </a:lnTo>
                <a:lnTo>
                  <a:pt x="1621" y="883"/>
                </a:lnTo>
                <a:lnTo>
                  <a:pt x="1621" y="885"/>
                </a:lnTo>
                <a:lnTo>
                  <a:pt x="1623" y="883"/>
                </a:lnTo>
                <a:lnTo>
                  <a:pt x="1625" y="881"/>
                </a:lnTo>
                <a:lnTo>
                  <a:pt x="1626" y="881"/>
                </a:lnTo>
                <a:lnTo>
                  <a:pt x="1626" y="879"/>
                </a:lnTo>
                <a:lnTo>
                  <a:pt x="1628" y="879"/>
                </a:lnTo>
                <a:lnTo>
                  <a:pt x="1630" y="879"/>
                </a:lnTo>
                <a:lnTo>
                  <a:pt x="1630" y="877"/>
                </a:lnTo>
                <a:lnTo>
                  <a:pt x="1632" y="877"/>
                </a:lnTo>
                <a:lnTo>
                  <a:pt x="1630" y="874"/>
                </a:lnTo>
                <a:lnTo>
                  <a:pt x="1630" y="872"/>
                </a:lnTo>
                <a:lnTo>
                  <a:pt x="1632" y="872"/>
                </a:lnTo>
                <a:lnTo>
                  <a:pt x="1636" y="875"/>
                </a:lnTo>
                <a:lnTo>
                  <a:pt x="1638" y="877"/>
                </a:lnTo>
                <a:lnTo>
                  <a:pt x="1640" y="879"/>
                </a:lnTo>
                <a:lnTo>
                  <a:pt x="1638" y="881"/>
                </a:lnTo>
                <a:lnTo>
                  <a:pt x="1640" y="883"/>
                </a:lnTo>
                <a:lnTo>
                  <a:pt x="1640" y="885"/>
                </a:lnTo>
                <a:lnTo>
                  <a:pt x="1638" y="887"/>
                </a:lnTo>
                <a:lnTo>
                  <a:pt x="1636" y="887"/>
                </a:lnTo>
                <a:lnTo>
                  <a:pt x="1636" y="889"/>
                </a:lnTo>
                <a:lnTo>
                  <a:pt x="1632" y="889"/>
                </a:lnTo>
                <a:lnTo>
                  <a:pt x="1632" y="891"/>
                </a:lnTo>
                <a:lnTo>
                  <a:pt x="1630" y="891"/>
                </a:lnTo>
                <a:lnTo>
                  <a:pt x="1630" y="893"/>
                </a:lnTo>
                <a:lnTo>
                  <a:pt x="1632" y="893"/>
                </a:lnTo>
                <a:lnTo>
                  <a:pt x="1634" y="893"/>
                </a:lnTo>
                <a:lnTo>
                  <a:pt x="1636" y="895"/>
                </a:lnTo>
                <a:lnTo>
                  <a:pt x="1638" y="895"/>
                </a:lnTo>
                <a:lnTo>
                  <a:pt x="1640" y="893"/>
                </a:lnTo>
                <a:lnTo>
                  <a:pt x="1642" y="891"/>
                </a:lnTo>
                <a:lnTo>
                  <a:pt x="1638" y="889"/>
                </a:lnTo>
                <a:lnTo>
                  <a:pt x="1640" y="889"/>
                </a:lnTo>
                <a:lnTo>
                  <a:pt x="1644" y="885"/>
                </a:lnTo>
                <a:lnTo>
                  <a:pt x="1644" y="883"/>
                </a:lnTo>
                <a:lnTo>
                  <a:pt x="1646" y="883"/>
                </a:lnTo>
                <a:lnTo>
                  <a:pt x="1648" y="883"/>
                </a:lnTo>
                <a:lnTo>
                  <a:pt x="1648" y="881"/>
                </a:lnTo>
                <a:lnTo>
                  <a:pt x="1650" y="881"/>
                </a:lnTo>
                <a:lnTo>
                  <a:pt x="1650" y="879"/>
                </a:lnTo>
                <a:lnTo>
                  <a:pt x="1650" y="877"/>
                </a:lnTo>
                <a:lnTo>
                  <a:pt x="1650" y="875"/>
                </a:lnTo>
                <a:lnTo>
                  <a:pt x="1648" y="874"/>
                </a:lnTo>
                <a:lnTo>
                  <a:pt x="1646" y="872"/>
                </a:lnTo>
                <a:lnTo>
                  <a:pt x="1648" y="870"/>
                </a:lnTo>
                <a:lnTo>
                  <a:pt x="1650" y="870"/>
                </a:lnTo>
                <a:lnTo>
                  <a:pt x="1650" y="868"/>
                </a:lnTo>
                <a:lnTo>
                  <a:pt x="1651" y="868"/>
                </a:lnTo>
                <a:lnTo>
                  <a:pt x="1653" y="866"/>
                </a:lnTo>
                <a:lnTo>
                  <a:pt x="1655" y="868"/>
                </a:lnTo>
                <a:lnTo>
                  <a:pt x="1657" y="870"/>
                </a:lnTo>
                <a:lnTo>
                  <a:pt x="1659" y="870"/>
                </a:lnTo>
                <a:lnTo>
                  <a:pt x="1661" y="870"/>
                </a:lnTo>
                <a:lnTo>
                  <a:pt x="1657" y="864"/>
                </a:lnTo>
                <a:lnTo>
                  <a:pt x="1659" y="864"/>
                </a:lnTo>
                <a:lnTo>
                  <a:pt x="1661" y="862"/>
                </a:lnTo>
                <a:lnTo>
                  <a:pt x="1663" y="860"/>
                </a:lnTo>
                <a:lnTo>
                  <a:pt x="1665" y="860"/>
                </a:lnTo>
                <a:lnTo>
                  <a:pt x="1667" y="858"/>
                </a:lnTo>
                <a:lnTo>
                  <a:pt x="1674" y="854"/>
                </a:lnTo>
                <a:lnTo>
                  <a:pt x="1676" y="852"/>
                </a:lnTo>
                <a:lnTo>
                  <a:pt x="1678" y="852"/>
                </a:lnTo>
                <a:lnTo>
                  <a:pt x="1678" y="851"/>
                </a:lnTo>
                <a:lnTo>
                  <a:pt x="1680" y="851"/>
                </a:lnTo>
                <a:lnTo>
                  <a:pt x="1684" y="849"/>
                </a:lnTo>
                <a:lnTo>
                  <a:pt x="1686" y="849"/>
                </a:lnTo>
                <a:lnTo>
                  <a:pt x="1690" y="845"/>
                </a:lnTo>
                <a:lnTo>
                  <a:pt x="1692" y="845"/>
                </a:lnTo>
                <a:lnTo>
                  <a:pt x="1696" y="849"/>
                </a:lnTo>
                <a:lnTo>
                  <a:pt x="1701" y="854"/>
                </a:lnTo>
                <a:lnTo>
                  <a:pt x="1701" y="856"/>
                </a:lnTo>
                <a:lnTo>
                  <a:pt x="1703" y="858"/>
                </a:lnTo>
                <a:lnTo>
                  <a:pt x="1705" y="860"/>
                </a:lnTo>
                <a:lnTo>
                  <a:pt x="1707" y="862"/>
                </a:lnTo>
                <a:lnTo>
                  <a:pt x="1709" y="866"/>
                </a:lnTo>
                <a:lnTo>
                  <a:pt x="1711" y="868"/>
                </a:lnTo>
                <a:lnTo>
                  <a:pt x="1713" y="870"/>
                </a:lnTo>
                <a:lnTo>
                  <a:pt x="1711" y="870"/>
                </a:lnTo>
                <a:lnTo>
                  <a:pt x="1709" y="872"/>
                </a:lnTo>
                <a:lnTo>
                  <a:pt x="1709" y="874"/>
                </a:lnTo>
                <a:lnTo>
                  <a:pt x="1705" y="875"/>
                </a:lnTo>
                <a:lnTo>
                  <a:pt x="1703" y="877"/>
                </a:lnTo>
                <a:lnTo>
                  <a:pt x="1701" y="877"/>
                </a:lnTo>
                <a:lnTo>
                  <a:pt x="1701" y="879"/>
                </a:lnTo>
                <a:lnTo>
                  <a:pt x="1699" y="879"/>
                </a:lnTo>
                <a:lnTo>
                  <a:pt x="1699" y="881"/>
                </a:lnTo>
                <a:lnTo>
                  <a:pt x="1698" y="881"/>
                </a:lnTo>
                <a:lnTo>
                  <a:pt x="1698" y="883"/>
                </a:lnTo>
                <a:lnTo>
                  <a:pt x="1696" y="883"/>
                </a:lnTo>
                <a:lnTo>
                  <a:pt x="1694" y="885"/>
                </a:lnTo>
                <a:lnTo>
                  <a:pt x="1692" y="887"/>
                </a:lnTo>
                <a:lnTo>
                  <a:pt x="1688" y="891"/>
                </a:lnTo>
                <a:lnTo>
                  <a:pt x="1690" y="891"/>
                </a:lnTo>
                <a:lnTo>
                  <a:pt x="1703" y="900"/>
                </a:lnTo>
                <a:lnTo>
                  <a:pt x="1705" y="900"/>
                </a:lnTo>
                <a:lnTo>
                  <a:pt x="1707" y="899"/>
                </a:lnTo>
                <a:lnTo>
                  <a:pt x="1709" y="897"/>
                </a:lnTo>
                <a:lnTo>
                  <a:pt x="1713" y="893"/>
                </a:lnTo>
                <a:lnTo>
                  <a:pt x="1715" y="891"/>
                </a:lnTo>
                <a:lnTo>
                  <a:pt x="1722" y="885"/>
                </a:lnTo>
                <a:lnTo>
                  <a:pt x="1724" y="883"/>
                </a:lnTo>
                <a:lnTo>
                  <a:pt x="1738" y="874"/>
                </a:lnTo>
                <a:lnTo>
                  <a:pt x="1742" y="868"/>
                </a:lnTo>
                <a:lnTo>
                  <a:pt x="1749" y="877"/>
                </a:lnTo>
                <a:lnTo>
                  <a:pt x="1749" y="879"/>
                </a:lnTo>
                <a:lnTo>
                  <a:pt x="1751" y="881"/>
                </a:lnTo>
                <a:lnTo>
                  <a:pt x="1755" y="889"/>
                </a:lnTo>
                <a:lnTo>
                  <a:pt x="1757" y="891"/>
                </a:lnTo>
                <a:lnTo>
                  <a:pt x="1761" y="897"/>
                </a:lnTo>
                <a:lnTo>
                  <a:pt x="1765" y="900"/>
                </a:lnTo>
                <a:lnTo>
                  <a:pt x="1765" y="902"/>
                </a:lnTo>
                <a:lnTo>
                  <a:pt x="1767" y="902"/>
                </a:lnTo>
                <a:lnTo>
                  <a:pt x="1765" y="906"/>
                </a:lnTo>
                <a:lnTo>
                  <a:pt x="1761" y="910"/>
                </a:lnTo>
                <a:lnTo>
                  <a:pt x="1759" y="912"/>
                </a:lnTo>
                <a:lnTo>
                  <a:pt x="1759" y="914"/>
                </a:lnTo>
                <a:lnTo>
                  <a:pt x="1757" y="914"/>
                </a:lnTo>
                <a:lnTo>
                  <a:pt x="1755" y="918"/>
                </a:lnTo>
                <a:lnTo>
                  <a:pt x="1753" y="920"/>
                </a:lnTo>
                <a:lnTo>
                  <a:pt x="1746" y="925"/>
                </a:lnTo>
                <a:lnTo>
                  <a:pt x="1744" y="925"/>
                </a:lnTo>
                <a:lnTo>
                  <a:pt x="1742" y="927"/>
                </a:lnTo>
                <a:lnTo>
                  <a:pt x="1740" y="929"/>
                </a:lnTo>
                <a:lnTo>
                  <a:pt x="1738" y="931"/>
                </a:lnTo>
                <a:lnTo>
                  <a:pt x="1736" y="935"/>
                </a:lnTo>
                <a:lnTo>
                  <a:pt x="1736" y="937"/>
                </a:lnTo>
                <a:lnTo>
                  <a:pt x="1734" y="937"/>
                </a:lnTo>
                <a:lnTo>
                  <a:pt x="1732" y="937"/>
                </a:lnTo>
                <a:lnTo>
                  <a:pt x="1736" y="947"/>
                </a:lnTo>
                <a:lnTo>
                  <a:pt x="1736" y="950"/>
                </a:lnTo>
                <a:lnTo>
                  <a:pt x="1740" y="950"/>
                </a:lnTo>
                <a:lnTo>
                  <a:pt x="1742" y="950"/>
                </a:lnTo>
                <a:lnTo>
                  <a:pt x="1744" y="952"/>
                </a:lnTo>
                <a:lnTo>
                  <a:pt x="1746" y="952"/>
                </a:lnTo>
                <a:lnTo>
                  <a:pt x="1746" y="954"/>
                </a:lnTo>
                <a:lnTo>
                  <a:pt x="1747" y="954"/>
                </a:lnTo>
                <a:lnTo>
                  <a:pt x="1749" y="956"/>
                </a:lnTo>
                <a:lnTo>
                  <a:pt x="1751" y="956"/>
                </a:lnTo>
                <a:lnTo>
                  <a:pt x="1753" y="956"/>
                </a:lnTo>
                <a:lnTo>
                  <a:pt x="1755" y="958"/>
                </a:lnTo>
                <a:lnTo>
                  <a:pt x="1755" y="960"/>
                </a:lnTo>
                <a:lnTo>
                  <a:pt x="1755" y="962"/>
                </a:lnTo>
                <a:lnTo>
                  <a:pt x="1747" y="962"/>
                </a:lnTo>
                <a:lnTo>
                  <a:pt x="1742" y="962"/>
                </a:lnTo>
                <a:lnTo>
                  <a:pt x="1721" y="962"/>
                </a:lnTo>
                <a:lnTo>
                  <a:pt x="1711" y="962"/>
                </a:lnTo>
                <a:lnTo>
                  <a:pt x="1715" y="968"/>
                </a:lnTo>
                <a:lnTo>
                  <a:pt x="1717" y="971"/>
                </a:lnTo>
                <a:lnTo>
                  <a:pt x="1719" y="975"/>
                </a:lnTo>
                <a:lnTo>
                  <a:pt x="1721" y="977"/>
                </a:lnTo>
                <a:lnTo>
                  <a:pt x="1721" y="979"/>
                </a:lnTo>
                <a:lnTo>
                  <a:pt x="1722" y="981"/>
                </a:lnTo>
                <a:lnTo>
                  <a:pt x="1717" y="981"/>
                </a:lnTo>
                <a:lnTo>
                  <a:pt x="1713" y="981"/>
                </a:lnTo>
                <a:lnTo>
                  <a:pt x="1709" y="981"/>
                </a:lnTo>
                <a:lnTo>
                  <a:pt x="1705" y="983"/>
                </a:lnTo>
                <a:lnTo>
                  <a:pt x="1703" y="985"/>
                </a:lnTo>
                <a:lnTo>
                  <a:pt x="1707" y="991"/>
                </a:lnTo>
                <a:lnTo>
                  <a:pt x="1709" y="994"/>
                </a:lnTo>
                <a:lnTo>
                  <a:pt x="1709" y="1000"/>
                </a:lnTo>
                <a:lnTo>
                  <a:pt x="1709" y="1002"/>
                </a:lnTo>
                <a:lnTo>
                  <a:pt x="1709" y="1004"/>
                </a:lnTo>
                <a:lnTo>
                  <a:pt x="1711" y="1004"/>
                </a:lnTo>
                <a:lnTo>
                  <a:pt x="1715" y="1006"/>
                </a:lnTo>
                <a:lnTo>
                  <a:pt x="1728" y="1014"/>
                </a:lnTo>
                <a:lnTo>
                  <a:pt x="1728" y="1016"/>
                </a:lnTo>
                <a:lnTo>
                  <a:pt x="1730" y="1016"/>
                </a:lnTo>
                <a:lnTo>
                  <a:pt x="1732" y="1016"/>
                </a:lnTo>
                <a:lnTo>
                  <a:pt x="1734" y="1016"/>
                </a:lnTo>
                <a:lnTo>
                  <a:pt x="1736" y="1016"/>
                </a:lnTo>
                <a:lnTo>
                  <a:pt x="1738" y="1016"/>
                </a:lnTo>
                <a:lnTo>
                  <a:pt x="1742" y="1014"/>
                </a:lnTo>
                <a:lnTo>
                  <a:pt x="1744" y="1014"/>
                </a:lnTo>
                <a:lnTo>
                  <a:pt x="1746" y="1014"/>
                </a:lnTo>
                <a:lnTo>
                  <a:pt x="1749" y="1014"/>
                </a:lnTo>
                <a:lnTo>
                  <a:pt x="1753" y="1014"/>
                </a:lnTo>
                <a:lnTo>
                  <a:pt x="1755" y="1014"/>
                </a:lnTo>
                <a:lnTo>
                  <a:pt x="1755" y="1016"/>
                </a:lnTo>
                <a:lnTo>
                  <a:pt x="1757" y="1016"/>
                </a:lnTo>
                <a:lnTo>
                  <a:pt x="1757" y="1018"/>
                </a:lnTo>
                <a:lnTo>
                  <a:pt x="1759" y="1018"/>
                </a:lnTo>
                <a:lnTo>
                  <a:pt x="1761" y="1019"/>
                </a:lnTo>
                <a:lnTo>
                  <a:pt x="1763" y="1019"/>
                </a:lnTo>
                <a:lnTo>
                  <a:pt x="1765" y="1019"/>
                </a:lnTo>
                <a:lnTo>
                  <a:pt x="1763" y="1019"/>
                </a:lnTo>
                <a:lnTo>
                  <a:pt x="1763" y="1018"/>
                </a:lnTo>
                <a:lnTo>
                  <a:pt x="1761" y="1016"/>
                </a:lnTo>
                <a:lnTo>
                  <a:pt x="1763" y="1018"/>
                </a:lnTo>
                <a:lnTo>
                  <a:pt x="1767" y="1016"/>
                </a:lnTo>
                <a:lnTo>
                  <a:pt x="1767" y="1019"/>
                </a:lnTo>
                <a:lnTo>
                  <a:pt x="1767" y="1021"/>
                </a:lnTo>
                <a:lnTo>
                  <a:pt x="1765" y="1021"/>
                </a:lnTo>
                <a:lnTo>
                  <a:pt x="1763" y="1021"/>
                </a:lnTo>
                <a:lnTo>
                  <a:pt x="1765" y="1023"/>
                </a:lnTo>
                <a:lnTo>
                  <a:pt x="1765" y="1025"/>
                </a:lnTo>
                <a:lnTo>
                  <a:pt x="1767" y="1025"/>
                </a:lnTo>
                <a:lnTo>
                  <a:pt x="1767" y="1027"/>
                </a:lnTo>
                <a:lnTo>
                  <a:pt x="1767" y="1029"/>
                </a:lnTo>
                <a:lnTo>
                  <a:pt x="1767" y="1031"/>
                </a:lnTo>
                <a:lnTo>
                  <a:pt x="1767" y="1033"/>
                </a:lnTo>
                <a:lnTo>
                  <a:pt x="1767" y="1035"/>
                </a:lnTo>
                <a:lnTo>
                  <a:pt x="1769" y="1037"/>
                </a:lnTo>
                <a:lnTo>
                  <a:pt x="1767" y="1041"/>
                </a:lnTo>
                <a:lnTo>
                  <a:pt x="1769" y="1041"/>
                </a:lnTo>
                <a:lnTo>
                  <a:pt x="1769" y="1042"/>
                </a:lnTo>
                <a:lnTo>
                  <a:pt x="1770" y="1042"/>
                </a:lnTo>
                <a:lnTo>
                  <a:pt x="1772" y="1044"/>
                </a:lnTo>
                <a:lnTo>
                  <a:pt x="1774" y="1046"/>
                </a:lnTo>
                <a:lnTo>
                  <a:pt x="1776" y="1048"/>
                </a:lnTo>
                <a:lnTo>
                  <a:pt x="1778" y="1050"/>
                </a:lnTo>
                <a:lnTo>
                  <a:pt x="1780" y="1052"/>
                </a:lnTo>
                <a:lnTo>
                  <a:pt x="1782" y="1054"/>
                </a:lnTo>
                <a:lnTo>
                  <a:pt x="1788" y="1058"/>
                </a:lnTo>
                <a:lnTo>
                  <a:pt x="1788" y="1060"/>
                </a:lnTo>
                <a:lnTo>
                  <a:pt x="1790" y="1060"/>
                </a:lnTo>
                <a:lnTo>
                  <a:pt x="1788" y="1060"/>
                </a:lnTo>
                <a:lnTo>
                  <a:pt x="1784" y="1066"/>
                </a:lnTo>
                <a:lnTo>
                  <a:pt x="1782" y="1066"/>
                </a:lnTo>
                <a:lnTo>
                  <a:pt x="1782" y="1067"/>
                </a:lnTo>
                <a:lnTo>
                  <a:pt x="1780" y="1069"/>
                </a:lnTo>
                <a:lnTo>
                  <a:pt x="1778" y="1071"/>
                </a:lnTo>
                <a:lnTo>
                  <a:pt x="1776" y="1075"/>
                </a:lnTo>
                <a:lnTo>
                  <a:pt x="1778" y="1077"/>
                </a:lnTo>
                <a:lnTo>
                  <a:pt x="1776" y="1077"/>
                </a:lnTo>
                <a:lnTo>
                  <a:pt x="1776" y="1079"/>
                </a:lnTo>
                <a:lnTo>
                  <a:pt x="1780" y="1081"/>
                </a:lnTo>
                <a:lnTo>
                  <a:pt x="1778" y="1083"/>
                </a:lnTo>
                <a:lnTo>
                  <a:pt x="1780" y="1085"/>
                </a:lnTo>
                <a:lnTo>
                  <a:pt x="1784" y="1087"/>
                </a:lnTo>
                <a:lnTo>
                  <a:pt x="1782" y="1087"/>
                </a:lnTo>
                <a:lnTo>
                  <a:pt x="1780" y="1090"/>
                </a:lnTo>
                <a:lnTo>
                  <a:pt x="1778" y="1092"/>
                </a:lnTo>
                <a:lnTo>
                  <a:pt x="1774" y="1096"/>
                </a:lnTo>
                <a:lnTo>
                  <a:pt x="1778" y="1100"/>
                </a:lnTo>
                <a:lnTo>
                  <a:pt x="1780" y="1100"/>
                </a:lnTo>
                <a:lnTo>
                  <a:pt x="1780" y="1102"/>
                </a:lnTo>
                <a:lnTo>
                  <a:pt x="1784" y="1104"/>
                </a:lnTo>
                <a:lnTo>
                  <a:pt x="1786" y="1106"/>
                </a:lnTo>
                <a:lnTo>
                  <a:pt x="1809" y="1125"/>
                </a:lnTo>
                <a:lnTo>
                  <a:pt x="1809" y="1127"/>
                </a:lnTo>
                <a:lnTo>
                  <a:pt x="1811" y="1129"/>
                </a:lnTo>
                <a:lnTo>
                  <a:pt x="1813" y="1131"/>
                </a:lnTo>
                <a:lnTo>
                  <a:pt x="1815" y="1131"/>
                </a:lnTo>
                <a:lnTo>
                  <a:pt x="1817" y="1133"/>
                </a:lnTo>
                <a:lnTo>
                  <a:pt x="1818" y="1135"/>
                </a:lnTo>
                <a:lnTo>
                  <a:pt x="1820" y="1137"/>
                </a:lnTo>
                <a:lnTo>
                  <a:pt x="1822" y="1138"/>
                </a:lnTo>
                <a:lnTo>
                  <a:pt x="1824" y="1140"/>
                </a:lnTo>
                <a:lnTo>
                  <a:pt x="1826" y="1142"/>
                </a:lnTo>
                <a:lnTo>
                  <a:pt x="1824" y="1142"/>
                </a:lnTo>
                <a:lnTo>
                  <a:pt x="1824" y="1144"/>
                </a:lnTo>
                <a:lnTo>
                  <a:pt x="1822" y="1144"/>
                </a:lnTo>
                <a:lnTo>
                  <a:pt x="1822" y="1146"/>
                </a:lnTo>
                <a:lnTo>
                  <a:pt x="1824" y="1146"/>
                </a:lnTo>
                <a:lnTo>
                  <a:pt x="1826" y="1146"/>
                </a:lnTo>
                <a:lnTo>
                  <a:pt x="1828" y="1144"/>
                </a:lnTo>
                <a:lnTo>
                  <a:pt x="1830" y="1146"/>
                </a:lnTo>
                <a:lnTo>
                  <a:pt x="1832" y="1148"/>
                </a:lnTo>
                <a:lnTo>
                  <a:pt x="1834" y="1148"/>
                </a:lnTo>
                <a:lnTo>
                  <a:pt x="1834" y="1150"/>
                </a:lnTo>
                <a:lnTo>
                  <a:pt x="1836" y="1150"/>
                </a:lnTo>
                <a:lnTo>
                  <a:pt x="1836" y="1152"/>
                </a:lnTo>
                <a:lnTo>
                  <a:pt x="1838" y="1152"/>
                </a:lnTo>
                <a:lnTo>
                  <a:pt x="1838" y="1154"/>
                </a:lnTo>
                <a:lnTo>
                  <a:pt x="1840" y="1154"/>
                </a:lnTo>
                <a:lnTo>
                  <a:pt x="1845" y="1160"/>
                </a:lnTo>
                <a:lnTo>
                  <a:pt x="1851" y="1163"/>
                </a:lnTo>
                <a:lnTo>
                  <a:pt x="1853" y="1165"/>
                </a:lnTo>
                <a:lnTo>
                  <a:pt x="1868" y="1179"/>
                </a:lnTo>
                <a:lnTo>
                  <a:pt x="1870" y="1181"/>
                </a:lnTo>
                <a:lnTo>
                  <a:pt x="1872" y="1183"/>
                </a:lnTo>
                <a:lnTo>
                  <a:pt x="1874" y="1183"/>
                </a:lnTo>
                <a:lnTo>
                  <a:pt x="1876" y="1185"/>
                </a:lnTo>
                <a:lnTo>
                  <a:pt x="1882" y="1190"/>
                </a:lnTo>
                <a:lnTo>
                  <a:pt x="1882" y="1192"/>
                </a:lnTo>
                <a:lnTo>
                  <a:pt x="1884" y="1192"/>
                </a:lnTo>
                <a:lnTo>
                  <a:pt x="1884" y="1194"/>
                </a:lnTo>
                <a:lnTo>
                  <a:pt x="1886" y="1196"/>
                </a:lnTo>
                <a:lnTo>
                  <a:pt x="1888" y="1206"/>
                </a:lnTo>
                <a:lnTo>
                  <a:pt x="1890" y="1208"/>
                </a:lnTo>
                <a:lnTo>
                  <a:pt x="1891" y="1211"/>
                </a:lnTo>
                <a:lnTo>
                  <a:pt x="1891" y="1213"/>
                </a:lnTo>
                <a:lnTo>
                  <a:pt x="1893" y="1211"/>
                </a:lnTo>
                <a:lnTo>
                  <a:pt x="1895" y="1211"/>
                </a:lnTo>
                <a:lnTo>
                  <a:pt x="1897" y="1210"/>
                </a:lnTo>
                <a:lnTo>
                  <a:pt x="1899" y="1210"/>
                </a:lnTo>
                <a:lnTo>
                  <a:pt x="1901" y="1210"/>
                </a:lnTo>
                <a:lnTo>
                  <a:pt x="1903" y="1210"/>
                </a:lnTo>
                <a:lnTo>
                  <a:pt x="1903" y="1208"/>
                </a:lnTo>
                <a:lnTo>
                  <a:pt x="1905" y="1213"/>
                </a:lnTo>
                <a:lnTo>
                  <a:pt x="1907" y="1217"/>
                </a:lnTo>
                <a:lnTo>
                  <a:pt x="1911" y="1221"/>
                </a:lnTo>
                <a:lnTo>
                  <a:pt x="1911" y="1223"/>
                </a:lnTo>
                <a:lnTo>
                  <a:pt x="1913" y="1223"/>
                </a:lnTo>
                <a:lnTo>
                  <a:pt x="1913" y="1221"/>
                </a:lnTo>
                <a:lnTo>
                  <a:pt x="1915" y="1221"/>
                </a:lnTo>
                <a:lnTo>
                  <a:pt x="1918" y="1217"/>
                </a:lnTo>
                <a:lnTo>
                  <a:pt x="1920" y="1217"/>
                </a:lnTo>
                <a:lnTo>
                  <a:pt x="1920" y="1215"/>
                </a:lnTo>
                <a:lnTo>
                  <a:pt x="1918" y="1213"/>
                </a:lnTo>
                <a:lnTo>
                  <a:pt x="1916" y="1211"/>
                </a:lnTo>
                <a:lnTo>
                  <a:pt x="1916" y="1208"/>
                </a:lnTo>
                <a:lnTo>
                  <a:pt x="1915" y="1204"/>
                </a:lnTo>
                <a:lnTo>
                  <a:pt x="1915" y="1202"/>
                </a:lnTo>
                <a:lnTo>
                  <a:pt x="1915" y="1200"/>
                </a:lnTo>
                <a:lnTo>
                  <a:pt x="1918" y="1198"/>
                </a:lnTo>
                <a:lnTo>
                  <a:pt x="1916" y="1190"/>
                </a:lnTo>
                <a:lnTo>
                  <a:pt x="1915" y="1186"/>
                </a:lnTo>
                <a:lnTo>
                  <a:pt x="1934" y="1179"/>
                </a:lnTo>
                <a:lnTo>
                  <a:pt x="1936" y="1179"/>
                </a:lnTo>
                <a:lnTo>
                  <a:pt x="1947" y="1175"/>
                </a:lnTo>
                <a:lnTo>
                  <a:pt x="1949" y="1173"/>
                </a:lnTo>
                <a:lnTo>
                  <a:pt x="1949" y="1175"/>
                </a:lnTo>
                <a:lnTo>
                  <a:pt x="1953" y="1181"/>
                </a:lnTo>
                <a:lnTo>
                  <a:pt x="1943" y="1183"/>
                </a:lnTo>
                <a:lnTo>
                  <a:pt x="1941" y="1183"/>
                </a:lnTo>
                <a:lnTo>
                  <a:pt x="1941" y="1185"/>
                </a:lnTo>
                <a:lnTo>
                  <a:pt x="1939" y="1190"/>
                </a:lnTo>
                <a:lnTo>
                  <a:pt x="1938" y="1192"/>
                </a:lnTo>
                <a:lnTo>
                  <a:pt x="1936" y="1194"/>
                </a:lnTo>
                <a:lnTo>
                  <a:pt x="1936" y="1196"/>
                </a:lnTo>
                <a:lnTo>
                  <a:pt x="1934" y="1196"/>
                </a:lnTo>
                <a:lnTo>
                  <a:pt x="1932" y="1196"/>
                </a:lnTo>
                <a:lnTo>
                  <a:pt x="1930" y="1196"/>
                </a:lnTo>
                <a:lnTo>
                  <a:pt x="1928" y="1198"/>
                </a:lnTo>
                <a:lnTo>
                  <a:pt x="1926" y="1200"/>
                </a:lnTo>
                <a:lnTo>
                  <a:pt x="1928" y="1202"/>
                </a:lnTo>
                <a:lnTo>
                  <a:pt x="1928" y="1204"/>
                </a:lnTo>
                <a:lnTo>
                  <a:pt x="1928" y="1206"/>
                </a:lnTo>
                <a:lnTo>
                  <a:pt x="1928" y="1208"/>
                </a:lnTo>
                <a:lnTo>
                  <a:pt x="1930" y="1211"/>
                </a:lnTo>
                <a:lnTo>
                  <a:pt x="1932" y="1210"/>
                </a:lnTo>
                <a:lnTo>
                  <a:pt x="1934" y="1208"/>
                </a:lnTo>
                <a:lnTo>
                  <a:pt x="1936" y="1206"/>
                </a:lnTo>
                <a:lnTo>
                  <a:pt x="1938" y="1208"/>
                </a:lnTo>
                <a:lnTo>
                  <a:pt x="1938" y="1210"/>
                </a:lnTo>
                <a:lnTo>
                  <a:pt x="1936" y="1211"/>
                </a:lnTo>
                <a:lnTo>
                  <a:pt x="1936" y="1213"/>
                </a:lnTo>
                <a:lnTo>
                  <a:pt x="1934" y="1215"/>
                </a:lnTo>
                <a:lnTo>
                  <a:pt x="1934" y="1217"/>
                </a:lnTo>
                <a:lnTo>
                  <a:pt x="1936" y="1217"/>
                </a:lnTo>
                <a:lnTo>
                  <a:pt x="1936" y="1219"/>
                </a:lnTo>
                <a:lnTo>
                  <a:pt x="1934" y="1219"/>
                </a:lnTo>
                <a:lnTo>
                  <a:pt x="1934" y="1221"/>
                </a:lnTo>
                <a:lnTo>
                  <a:pt x="1934" y="1223"/>
                </a:lnTo>
                <a:lnTo>
                  <a:pt x="1932" y="1223"/>
                </a:lnTo>
                <a:lnTo>
                  <a:pt x="1930" y="1223"/>
                </a:lnTo>
                <a:lnTo>
                  <a:pt x="1930" y="1225"/>
                </a:lnTo>
                <a:lnTo>
                  <a:pt x="1928" y="1225"/>
                </a:lnTo>
                <a:lnTo>
                  <a:pt x="1930" y="1225"/>
                </a:lnTo>
                <a:lnTo>
                  <a:pt x="1928" y="1225"/>
                </a:lnTo>
                <a:lnTo>
                  <a:pt x="1928" y="1227"/>
                </a:lnTo>
                <a:lnTo>
                  <a:pt x="1928" y="1229"/>
                </a:lnTo>
                <a:lnTo>
                  <a:pt x="1930" y="1229"/>
                </a:lnTo>
                <a:lnTo>
                  <a:pt x="1930" y="1231"/>
                </a:lnTo>
                <a:lnTo>
                  <a:pt x="1930" y="1233"/>
                </a:lnTo>
                <a:lnTo>
                  <a:pt x="1930" y="1234"/>
                </a:lnTo>
                <a:lnTo>
                  <a:pt x="1930" y="1236"/>
                </a:lnTo>
                <a:lnTo>
                  <a:pt x="1930" y="1238"/>
                </a:lnTo>
                <a:lnTo>
                  <a:pt x="1930" y="1240"/>
                </a:lnTo>
                <a:lnTo>
                  <a:pt x="1932" y="1240"/>
                </a:lnTo>
                <a:lnTo>
                  <a:pt x="1934" y="1240"/>
                </a:lnTo>
                <a:lnTo>
                  <a:pt x="1938" y="1240"/>
                </a:lnTo>
                <a:lnTo>
                  <a:pt x="1941" y="1236"/>
                </a:lnTo>
                <a:lnTo>
                  <a:pt x="1943" y="1236"/>
                </a:lnTo>
                <a:lnTo>
                  <a:pt x="1943" y="1240"/>
                </a:lnTo>
                <a:lnTo>
                  <a:pt x="1949" y="1236"/>
                </a:lnTo>
                <a:lnTo>
                  <a:pt x="1951" y="1236"/>
                </a:lnTo>
                <a:lnTo>
                  <a:pt x="1953" y="1234"/>
                </a:lnTo>
                <a:lnTo>
                  <a:pt x="1955" y="1240"/>
                </a:lnTo>
                <a:lnTo>
                  <a:pt x="1955" y="1242"/>
                </a:lnTo>
                <a:lnTo>
                  <a:pt x="1957" y="1246"/>
                </a:lnTo>
                <a:lnTo>
                  <a:pt x="1959" y="1248"/>
                </a:lnTo>
                <a:lnTo>
                  <a:pt x="1959" y="1250"/>
                </a:lnTo>
                <a:lnTo>
                  <a:pt x="1961" y="1254"/>
                </a:lnTo>
                <a:lnTo>
                  <a:pt x="1961" y="1256"/>
                </a:lnTo>
                <a:lnTo>
                  <a:pt x="1963" y="1258"/>
                </a:lnTo>
                <a:lnTo>
                  <a:pt x="1961" y="1258"/>
                </a:lnTo>
                <a:lnTo>
                  <a:pt x="1959" y="1258"/>
                </a:lnTo>
                <a:lnTo>
                  <a:pt x="1959" y="1259"/>
                </a:lnTo>
                <a:lnTo>
                  <a:pt x="1961" y="1259"/>
                </a:lnTo>
                <a:lnTo>
                  <a:pt x="1961" y="1261"/>
                </a:lnTo>
                <a:lnTo>
                  <a:pt x="1961" y="1263"/>
                </a:lnTo>
                <a:lnTo>
                  <a:pt x="1961" y="1265"/>
                </a:lnTo>
                <a:lnTo>
                  <a:pt x="1961" y="1267"/>
                </a:lnTo>
                <a:lnTo>
                  <a:pt x="1963" y="1271"/>
                </a:lnTo>
                <a:lnTo>
                  <a:pt x="1964" y="1279"/>
                </a:lnTo>
                <a:lnTo>
                  <a:pt x="1966" y="1279"/>
                </a:lnTo>
                <a:lnTo>
                  <a:pt x="1974" y="1279"/>
                </a:lnTo>
                <a:lnTo>
                  <a:pt x="1980" y="1298"/>
                </a:lnTo>
                <a:lnTo>
                  <a:pt x="1980" y="1300"/>
                </a:lnTo>
                <a:lnTo>
                  <a:pt x="1978" y="1302"/>
                </a:lnTo>
                <a:lnTo>
                  <a:pt x="1978" y="1304"/>
                </a:lnTo>
                <a:lnTo>
                  <a:pt x="1980" y="1307"/>
                </a:lnTo>
                <a:lnTo>
                  <a:pt x="1982" y="1311"/>
                </a:lnTo>
                <a:lnTo>
                  <a:pt x="1982" y="1313"/>
                </a:lnTo>
                <a:lnTo>
                  <a:pt x="1984" y="1317"/>
                </a:lnTo>
                <a:lnTo>
                  <a:pt x="1986" y="1317"/>
                </a:lnTo>
                <a:lnTo>
                  <a:pt x="1987" y="1319"/>
                </a:lnTo>
                <a:lnTo>
                  <a:pt x="1987" y="1321"/>
                </a:lnTo>
                <a:lnTo>
                  <a:pt x="1986" y="1327"/>
                </a:lnTo>
                <a:lnTo>
                  <a:pt x="1984" y="1327"/>
                </a:lnTo>
                <a:lnTo>
                  <a:pt x="1982" y="1327"/>
                </a:lnTo>
                <a:lnTo>
                  <a:pt x="1987" y="1334"/>
                </a:lnTo>
                <a:lnTo>
                  <a:pt x="1987" y="1342"/>
                </a:lnTo>
                <a:lnTo>
                  <a:pt x="1989" y="1346"/>
                </a:lnTo>
                <a:lnTo>
                  <a:pt x="1991" y="1348"/>
                </a:lnTo>
                <a:lnTo>
                  <a:pt x="1993" y="1346"/>
                </a:lnTo>
                <a:lnTo>
                  <a:pt x="1997" y="1346"/>
                </a:lnTo>
                <a:lnTo>
                  <a:pt x="2022" y="1367"/>
                </a:lnTo>
                <a:lnTo>
                  <a:pt x="2024" y="1367"/>
                </a:lnTo>
                <a:lnTo>
                  <a:pt x="2026" y="1367"/>
                </a:lnTo>
                <a:lnTo>
                  <a:pt x="2028" y="1367"/>
                </a:lnTo>
                <a:lnTo>
                  <a:pt x="2028" y="1369"/>
                </a:lnTo>
                <a:lnTo>
                  <a:pt x="2030" y="1369"/>
                </a:lnTo>
                <a:lnTo>
                  <a:pt x="2032" y="1369"/>
                </a:lnTo>
                <a:lnTo>
                  <a:pt x="2034" y="1369"/>
                </a:lnTo>
                <a:lnTo>
                  <a:pt x="2035" y="1369"/>
                </a:lnTo>
                <a:lnTo>
                  <a:pt x="2037" y="1369"/>
                </a:lnTo>
                <a:lnTo>
                  <a:pt x="2039" y="1369"/>
                </a:lnTo>
                <a:lnTo>
                  <a:pt x="2039" y="1371"/>
                </a:lnTo>
                <a:lnTo>
                  <a:pt x="2041" y="1373"/>
                </a:lnTo>
                <a:lnTo>
                  <a:pt x="2043" y="1373"/>
                </a:lnTo>
                <a:lnTo>
                  <a:pt x="2045" y="1373"/>
                </a:lnTo>
                <a:lnTo>
                  <a:pt x="2047" y="1373"/>
                </a:lnTo>
                <a:lnTo>
                  <a:pt x="2047" y="1375"/>
                </a:lnTo>
                <a:lnTo>
                  <a:pt x="2045" y="1377"/>
                </a:lnTo>
                <a:lnTo>
                  <a:pt x="2043" y="1380"/>
                </a:lnTo>
                <a:lnTo>
                  <a:pt x="2039" y="1382"/>
                </a:lnTo>
                <a:lnTo>
                  <a:pt x="2039" y="1384"/>
                </a:lnTo>
                <a:lnTo>
                  <a:pt x="2039" y="1386"/>
                </a:lnTo>
                <a:lnTo>
                  <a:pt x="2041" y="1388"/>
                </a:lnTo>
                <a:lnTo>
                  <a:pt x="2041" y="1390"/>
                </a:lnTo>
                <a:lnTo>
                  <a:pt x="2041" y="1396"/>
                </a:lnTo>
                <a:lnTo>
                  <a:pt x="2043" y="1405"/>
                </a:lnTo>
                <a:lnTo>
                  <a:pt x="2045" y="1411"/>
                </a:lnTo>
                <a:lnTo>
                  <a:pt x="2055" y="1415"/>
                </a:lnTo>
                <a:lnTo>
                  <a:pt x="2059" y="1417"/>
                </a:lnTo>
                <a:lnTo>
                  <a:pt x="2062" y="1419"/>
                </a:lnTo>
                <a:lnTo>
                  <a:pt x="2068" y="1419"/>
                </a:lnTo>
                <a:lnTo>
                  <a:pt x="2074" y="1428"/>
                </a:lnTo>
                <a:lnTo>
                  <a:pt x="2074" y="1432"/>
                </a:lnTo>
                <a:lnTo>
                  <a:pt x="2080" y="1440"/>
                </a:lnTo>
                <a:lnTo>
                  <a:pt x="2080" y="1444"/>
                </a:lnTo>
                <a:lnTo>
                  <a:pt x="2082" y="1448"/>
                </a:lnTo>
                <a:lnTo>
                  <a:pt x="2082" y="1451"/>
                </a:lnTo>
                <a:lnTo>
                  <a:pt x="2082" y="1463"/>
                </a:lnTo>
                <a:lnTo>
                  <a:pt x="2082" y="1471"/>
                </a:lnTo>
                <a:lnTo>
                  <a:pt x="2080" y="1471"/>
                </a:lnTo>
                <a:lnTo>
                  <a:pt x="2078" y="1471"/>
                </a:lnTo>
                <a:lnTo>
                  <a:pt x="2076" y="1471"/>
                </a:lnTo>
                <a:lnTo>
                  <a:pt x="2074" y="1471"/>
                </a:lnTo>
                <a:lnTo>
                  <a:pt x="2072" y="1471"/>
                </a:lnTo>
                <a:lnTo>
                  <a:pt x="2072" y="1473"/>
                </a:lnTo>
                <a:lnTo>
                  <a:pt x="2070" y="1473"/>
                </a:lnTo>
                <a:lnTo>
                  <a:pt x="2068" y="1473"/>
                </a:lnTo>
                <a:lnTo>
                  <a:pt x="2066" y="1473"/>
                </a:lnTo>
                <a:lnTo>
                  <a:pt x="2064" y="1473"/>
                </a:lnTo>
                <a:lnTo>
                  <a:pt x="2062" y="1474"/>
                </a:lnTo>
                <a:lnTo>
                  <a:pt x="2060" y="1474"/>
                </a:lnTo>
                <a:lnTo>
                  <a:pt x="2059" y="1474"/>
                </a:lnTo>
                <a:lnTo>
                  <a:pt x="2057" y="1474"/>
                </a:lnTo>
                <a:lnTo>
                  <a:pt x="2055" y="1476"/>
                </a:lnTo>
                <a:lnTo>
                  <a:pt x="2053" y="1476"/>
                </a:lnTo>
                <a:lnTo>
                  <a:pt x="2051" y="1476"/>
                </a:lnTo>
                <a:lnTo>
                  <a:pt x="2049" y="1478"/>
                </a:lnTo>
                <a:lnTo>
                  <a:pt x="2047" y="1478"/>
                </a:lnTo>
                <a:lnTo>
                  <a:pt x="2045" y="1478"/>
                </a:lnTo>
                <a:lnTo>
                  <a:pt x="2043" y="1478"/>
                </a:lnTo>
                <a:lnTo>
                  <a:pt x="2043" y="1480"/>
                </a:lnTo>
                <a:lnTo>
                  <a:pt x="2041" y="1480"/>
                </a:lnTo>
                <a:lnTo>
                  <a:pt x="2039" y="1480"/>
                </a:lnTo>
                <a:lnTo>
                  <a:pt x="2037" y="1480"/>
                </a:lnTo>
                <a:lnTo>
                  <a:pt x="2035" y="1482"/>
                </a:lnTo>
                <a:lnTo>
                  <a:pt x="2034" y="1482"/>
                </a:lnTo>
                <a:lnTo>
                  <a:pt x="2032" y="1482"/>
                </a:lnTo>
                <a:lnTo>
                  <a:pt x="2030" y="1484"/>
                </a:lnTo>
                <a:lnTo>
                  <a:pt x="2028" y="1484"/>
                </a:lnTo>
                <a:lnTo>
                  <a:pt x="2026" y="1484"/>
                </a:lnTo>
                <a:lnTo>
                  <a:pt x="2028" y="1494"/>
                </a:lnTo>
                <a:lnTo>
                  <a:pt x="2028" y="1496"/>
                </a:lnTo>
                <a:lnTo>
                  <a:pt x="2030" y="1503"/>
                </a:lnTo>
                <a:lnTo>
                  <a:pt x="2034" y="1517"/>
                </a:lnTo>
                <a:lnTo>
                  <a:pt x="2034" y="1522"/>
                </a:lnTo>
                <a:lnTo>
                  <a:pt x="2035" y="1524"/>
                </a:lnTo>
                <a:lnTo>
                  <a:pt x="2035" y="1526"/>
                </a:lnTo>
                <a:lnTo>
                  <a:pt x="2037" y="1534"/>
                </a:lnTo>
                <a:lnTo>
                  <a:pt x="2037" y="1540"/>
                </a:lnTo>
                <a:lnTo>
                  <a:pt x="2039" y="1540"/>
                </a:lnTo>
                <a:lnTo>
                  <a:pt x="2041" y="1540"/>
                </a:lnTo>
                <a:lnTo>
                  <a:pt x="2043" y="1540"/>
                </a:lnTo>
                <a:lnTo>
                  <a:pt x="2045" y="1538"/>
                </a:lnTo>
                <a:lnTo>
                  <a:pt x="2047" y="1538"/>
                </a:lnTo>
                <a:lnTo>
                  <a:pt x="2049" y="1538"/>
                </a:lnTo>
                <a:lnTo>
                  <a:pt x="2051" y="1538"/>
                </a:lnTo>
                <a:lnTo>
                  <a:pt x="2053" y="1538"/>
                </a:lnTo>
                <a:lnTo>
                  <a:pt x="2055" y="1538"/>
                </a:lnTo>
                <a:lnTo>
                  <a:pt x="2055" y="1540"/>
                </a:lnTo>
                <a:lnTo>
                  <a:pt x="2057" y="1540"/>
                </a:lnTo>
                <a:lnTo>
                  <a:pt x="2059" y="1540"/>
                </a:lnTo>
                <a:lnTo>
                  <a:pt x="2060" y="1540"/>
                </a:lnTo>
                <a:lnTo>
                  <a:pt x="2064" y="1542"/>
                </a:lnTo>
                <a:lnTo>
                  <a:pt x="2066" y="1544"/>
                </a:lnTo>
                <a:lnTo>
                  <a:pt x="2070" y="1545"/>
                </a:lnTo>
                <a:lnTo>
                  <a:pt x="2072" y="1545"/>
                </a:lnTo>
                <a:lnTo>
                  <a:pt x="2072" y="1547"/>
                </a:lnTo>
                <a:lnTo>
                  <a:pt x="2074" y="1549"/>
                </a:lnTo>
                <a:lnTo>
                  <a:pt x="2076" y="1549"/>
                </a:lnTo>
                <a:lnTo>
                  <a:pt x="2078" y="1549"/>
                </a:lnTo>
                <a:lnTo>
                  <a:pt x="2080" y="1549"/>
                </a:lnTo>
                <a:lnTo>
                  <a:pt x="2083" y="1551"/>
                </a:lnTo>
                <a:lnTo>
                  <a:pt x="2085" y="1553"/>
                </a:lnTo>
                <a:lnTo>
                  <a:pt x="2087" y="1553"/>
                </a:lnTo>
                <a:lnTo>
                  <a:pt x="2087" y="1555"/>
                </a:lnTo>
                <a:lnTo>
                  <a:pt x="2089" y="1555"/>
                </a:lnTo>
                <a:lnTo>
                  <a:pt x="2091" y="1557"/>
                </a:lnTo>
                <a:lnTo>
                  <a:pt x="2093" y="1557"/>
                </a:lnTo>
                <a:lnTo>
                  <a:pt x="2093" y="1559"/>
                </a:lnTo>
                <a:lnTo>
                  <a:pt x="2095" y="1557"/>
                </a:lnTo>
                <a:lnTo>
                  <a:pt x="2097" y="1557"/>
                </a:lnTo>
                <a:lnTo>
                  <a:pt x="2097" y="1559"/>
                </a:lnTo>
                <a:lnTo>
                  <a:pt x="2099" y="1559"/>
                </a:lnTo>
                <a:lnTo>
                  <a:pt x="2103" y="1559"/>
                </a:lnTo>
                <a:lnTo>
                  <a:pt x="2105" y="1559"/>
                </a:lnTo>
                <a:lnTo>
                  <a:pt x="2107" y="1559"/>
                </a:lnTo>
                <a:lnTo>
                  <a:pt x="2108" y="1559"/>
                </a:lnTo>
                <a:lnTo>
                  <a:pt x="2108" y="1557"/>
                </a:lnTo>
                <a:lnTo>
                  <a:pt x="2110" y="1557"/>
                </a:lnTo>
                <a:lnTo>
                  <a:pt x="2112" y="1557"/>
                </a:lnTo>
                <a:lnTo>
                  <a:pt x="2112" y="1559"/>
                </a:lnTo>
                <a:lnTo>
                  <a:pt x="2116" y="1561"/>
                </a:lnTo>
                <a:lnTo>
                  <a:pt x="2118" y="1561"/>
                </a:lnTo>
                <a:lnTo>
                  <a:pt x="2120" y="1563"/>
                </a:lnTo>
                <a:lnTo>
                  <a:pt x="2122" y="1563"/>
                </a:lnTo>
                <a:lnTo>
                  <a:pt x="2124" y="1565"/>
                </a:lnTo>
                <a:lnTo>
                  <a:pt x="2126" y="1565"/>
                </a:lnTo>
                <a:lnTo>
                  <a:pt x="2128" y="1565"/>
                </a:lnTo>
                <a:lnTo>
                  <a:pt x="2128" y="1567"/>
                </a:lnTo>
                <a:lnTo>
                  <a:pt x="2130" y="1567"/>
                </a:lnTo>
                <a:lnTo>
                  <a:pt x="2132" y="1567"/>
                </a:lnTo>
                <a:lnTo>
                  <a:pt x="2133" y="1567"/>
                </a:lnTo>
                <a:lnTo>
                  <a:pt x="2135" y="1567"/>
                </a:lnTo>
                <a:lnTo>
                  <a:pt x="2135" y="1569"/>
                </a:lnTo>
                <a:lnTo>
                  <a:pt x="2137" y="1569"/>
                </a:lnTo>
                <a:lnTo>
                  <a:pt x="2151" y="1567"/>
                </a:lnTo>
                <a:lnTo>
                  <a:pt x="2178" y="1561"/>
                </a:lnTo>
                <a:lnTo>
                  <a:pt x="2191" y="1559"/>
                </a:lnTo>
                <a:lnTo>
                  <a:pt x="2193" y="1559"/>
                </a:lnTo>
                <a:lnTo>
                  <a:pt x="2204" y="1557"/>
                </a:lnTo>
                <a:lnTo>
                  <a:pt x="2304" y="1538"/>
                </a:lnTo>
                <a:lnTo>
                  <a:pt x="2316" y="1536"/>
                </a:lnTo>
                <a:lnTo>
                  <a:pt x="2322" y="1544"/>
                </a:lnTo>
                <a:lnTo>
                  <a:pt x="2324" y="1547"/>
                </a:lnTo>
                <a:lnTo>
                  <a:pt x="2325" y="1551"/>
                </a:lnTo>
                <a:lnTo>
                  <a:pt x="2327" y="1553"/>
                </a:lnTo>
                <a:lnTo>
                  <a:pt x="2333" y="1565"/>
                </a:lnTo>
                <a:lnTo>
                  <a:pt x="2335" y="1567"/>
                </a:lnTo>
                <a:lnTo>
                  <a:pt x="2337" y="1567"/>
                </a:lnTo>
                <a:lnTo>
                  <a:pt x="2337" y="1569"/>
                </a:lnTo>
                <a:lnTo>
                  <a:pt x="2335" y="1578"/>
                </a:lnTo>
                <a:lnTo>
                  <a:pt x="2335" y="1582"/>
                </a:lnTo>
                <a:lnTo>
                  <a:pt x="2333" y="1588"/>
                </a:lnTo>
                <a:lnTo>
                  <a:pt x="2335" y="1592"/>
                </a:lnTo>
                <a:lnTo>
                  <a:pt x="2337" y="1597"/>
                </a:lnTo>
                <a:lnTo>
                  <a:pt x="2339" y="1601"/>
                </a:lnTo>
                <a:lnTo>
                  <a:pt x="2341" y="1603"/>
                </a:lnTo>
                <a:lnTo>
                  <a:pt x="2341" y="1605"/>
                </a:lnTo>
                <a:lnTo>
                  <a:pt x="2337" y="1605"/>
                </a:lnTo>
                <a:lnTo>
                  <a:pt x="2337" y="1607"/>
                </a:lnTo>
                <a:lnTo>
                  <a:pt x="2314" y="1615"/>
                </a:lnTo>
                <a:lnTo>
                  <a:pt x="2312" y="1617"/>
                </a:lnTo>
                <a:lnTo>
                  <a:pt x="2310" y="1617"/>
                </a:lnTo>
                <a:lnTo>
                  <a:pt x="2306" y="1618"/>
                </a:lnTo>
                <a:lnTo>
                  <a:pt x="2302" y="1620"/>
                </a:lnTo>
                <a:lnTo>
                  <a:pt x="2300" y="1622"/>
                </a:lnTo>
                <a:lnTo>
                  <a:pt x="2295" y="1624"/>
                </a:lnTo>
                <a:lnTo>
                  <a:pt x="2291" y="1626"/>
                </a:lnTo>
                <a:lnTo>
                  <a:pt x="2266" y="1636"/>
                </a:lnTo>
                <a:lnTo>
                  <a:pt x="2262" y="1628"/>
                </a:lnTo>
                <a:lnTo>
                  <a:pt x="2260" y="1624"/>
                </a:lnTo>
                <a:lnTo>
                  <a:pt x="2235" y="1632"/>
                </a:lnTo>
                <a:lnTo>
                  <a:pt x="2226" y="1634"/>
                </a:lnTo>
                <a:lnTo>
                  <a:pt x="2193" y="1618"/>
                </a:lnTo>
                <a:lnTo>
                  <a:pt x="2189" y="1617"/>
                </a:lnTo>
                <a:lnTo>
                  <a:pt x="2185" y="1617"/>
                </a:lnTo>
                <a:lnTo>
                  <a:pt x="2183" y="1618"/>
                </a:lnTo>
                <a:lnTo>
                  <a:pt x="2181" y="1618"/>
                </a:lnTo>
                <a:lnTo>
                  <a:pt x="2180" y="1618"/>
                </a:lnTo>
                <a:lnTo>
                  <a:pt x="2178" y="1618"/>
                </a:lnTo>
                <a:lnTo>
                  <a:pt x="2176" y="1618"/>
                </a:lnTo>
                <a:lnTo>
                  <a:pt x="2174" y="1618"/>
                </a:lnTo>
                <a:lnTo>
                  <a:pt x="2172" y="1618"/>
                </a:lnTo>
                <a:lnTo>
                  <a:pt x="2170" y="1618"/>
                </a:lnTo>
                <a:lnTo>
                  <a:pt x="2170" y="1617"/>
                </a:lnTo>
                <a:lnTo>
                  <a:pt x="2168" y="1617"/>
                </a:lnTo>
                <a:lnTo>
                  <a:pt x="2166" y="1617"/>
                </a:lnTo>
                <a:lnTo>
                  <a:pt x="2164" y="1617"/>
                </a:lnTo>
                <a:lnTo>
                  <a:pt x="2160" y="1617"/>
                </a:lnTo>
                <a:lnTo>
                  <a:pt x="2158" y="1617"/>
                </a:lnTo>
                <a:lnTo>
                  <a:pt x="2156" y="1617"/>
                </a:lnTo>
                <a:lnTo>
                  <a:pt x="2153" y="1615"/>
                </a:lnTo>
                <a:lnTo>
                  <a:pt x="2151" y="1615"/>
                </a:lnTo>
                <a:lnTo>
                  <a:pt x="2149" y="1615"/>
                </a:lnTo>
                <a:lnTo>
                  <a:pt x="2147" y="1615"/>
                </a:lnTo>
                <a:lnTo>
                  <a:pt x="2145" y="1615"/>
                </a:lnTo>
                <a:lnTo>
                  <a:pt x="2143" y="1615"/>
                </a:lnTo>
                <a:lnTo>
                  <a:pt x="2139" y="1613"/>
                </a:lnTo>
                <a:lnTo>
                  <a:pt x="2137" y="1613"/>
                </a:lnTo>
                <a:lnTo>
                  <a:pt x="2135" y="1613"/>
                </a:lnTo>
                <a:lnTo>
                  <a:pt x="2133" y="1611"/>
                </a:lnTo>
                <a:lnTo>
                  <a:pt x="2132" y="1611"/>
                </a:lnTo>
                <a:lnTo>
                  <a:pt x="2128" y="1620"/>
                </a:lnTo>
                <a:lnTo>
                  <a:pt x="2126" y="1620"/>
                </a:lnTo>
                <a:lnTo>
                  <a:pt x="2126" y="1622"/>
                </a:lnTo>
                <a:lnTo>
                  <a:pt x="2122" y="1622"/>
                </a:lnTo>
                <a:lnTo>
                  <a:pt x="2120" y="1626"/>
                </a:lnTo>
                <a:lnTo>
                  <a:pt x="2118" y="1628"/>
                </a:lnTo>
                <a:lnTo>
                  <a:pt x="2116" y="1628"/>
                </a:lnTo>
                <a:lnTo>
                  <a:pt x="2116" y="1630"/>
                </a:lnTo>
                <a:lnTo>
                  <a:pt x="2114" y="1630"/>
                </a:lnTo>
                <a:lnTo>
                  <a:pt x="2112" y="1630"/>
                </a:lnTo>
                <a:lnTo>
                  <a:pt x="2114" y="1634"/>
                </a:lnTo>
                <a:lnTo>
                  <a:pt x="2114" y="1636"/>
                </a:lnTo>
                <a:lnTo>
                  <a:pt x="2116" y="1636"/>
                </a:lnTo>
                <a:lnTo>
                  <a:pt x="2116" y="1638"/>
                </a:lnTo>
                <a:lnTo>
                  <a:pt x="2116" y="1640"/>
                </a:lnTo>
                <a:lnTo>
                  <a:pt x="2116" y="1641"/>
                </a:lnTo>
                <a:lnTo>
                  <a:pt x="2116" y="1643"/>
                </a:lnTo>
                <a:lnTo>
                  <a:pt x="2116" y="1645"/>
                </a:lnTo>
                <a:lnTo>
                  <a:pt x="2116" y="1647"/>
                </a:lnTo>
                <a:lnTo>
                  <a:pt x="2116" y="1649"/>
                </a:lnTo>
                <a:lnTo>
                  <a:pt x="2116" y="1651"/>
                </a:lnTo>
                <a:lnTo>
                  <a:pt x="2110" y="1653"/>
                </a:lnTo>
                <a:lnTo>
                  <a:pt x="2108" y="1653"/>
                </a:lnTo>
                <a:lnTo>
                  <a:pt x="2108" y="1655"/>
                </a:lnTo>
                <a:lnTo>
                  <a:pt x="2108" y="1657"/>
                </a:lnTo>
                <a:lnTo>
                  <a:pt x="2110" y="1657"/>
                </a:lnTo>
                <a:lnTo>
                  <a:pt x="2110" y="1659"/>
                </a:lnTo>
                <a:lnTo>
                  <a:pt x="2112" y="1657"/>
                </a:lnTo>
                <a:lnTo>
                  <a:pt x="2114" y="1657"/>
                </a:lnTo>
                <a:lnTo>
                  <a:pt x="2116" y="1657"/>
                </a:lnTo>
                <a:lnTo>
                  <a:pt x="2114" y="1659"/>
                </a:lnTo>
                <a:lnTo>
                  <a:pt x="2114" y="1661"/>
                </a:lnTo>
                <a:lnTo>
                  <a:pt x="2114" y="1663"/>
                </a:lnTo>
                <a:lnTo>
                  <a:pt x="2114" y="1665"/>
                </a:lnTo>
                <a:lnTo>
                  <a:pt x="2114" y="1666"/>
                </a:lnTo>
                <a:lnTo>
                  <a:pt x="2114" y="1668"/>
                </a:lnTo>
                <a:lnTo>
                  <a:pt x="2114" y="1670"/>
                </a:lnTo>
                <a:lnTo>
                  <a:pt x="2114" y="1672"/>
                </a:lnTo>
                <a:lnTo>
                  <a:pt x="2112" y="1674"/>
                </a:lnTo>
                <a:lnTo>
                  <a:pt x="2112" y="1676"/>
                </a:lnTo>
                <a:lnTo>
                  <a:pt x="2112" y="1678"/>
                </a:lnTo>
                <a:lnTo>
                  <a:pt x="2114" y="1678"/>
                </a:lnTo>
                <a:lnTo>
                  <a:pt x="2116" y="1678"/>
                </a:lnTo>
                <a:lnTo>
                  <a:pt x="2118" y="1678"/>
                </a:lnTo>
                <a:lnTo>
                  <a:pt x="2120" y="1676"/>
                </a:lnTo>
                <a:lnTo>
                  <a:pt x="2122" y="1676"/>
                </a:lnTo>
                <a:lnTo>
                  <a:pt x="2124" y="1676"/>
                </a:lnTo>
                <a:lnTo>
                  <a:pt x="2126" y="1676"/>
                </a:lnTo>
                <a:lnTo>
                  <a:pt x="2128" y="1678"/>
                </a:lnTo>
                <a:lnTo>
                  <a:pt x="2128" y="1680"/>
                </a:lnTo>
                <a:lnTo>
                  <a:pt x="2132" y="1682"/>
                </a:lnTo>
                <a:lnTo>
                  <a:pt x="2133" y="1686"/>
                </a:lnTo>
                <a:lnTo>
                  <a:pt x="2135" y="1688"/>
                </a:lnTo>
                <a:lnTo>
                  <a:pt x="2137" y="1689"/>
                </a:lnTo>
                <a:lnTo>
                  <a:pt x="2139" y="1691"/>
                </a:lnTo>
                <a:lnTo>
                  <a:pt x="2139" y="1693"/>
                </a:lnTo>
                <a:lnTo>
                  <a:pt x="2139" y="1697"/>
                </a:lnTo>
                <a:lnTo>
                  <a:pt x="2137" y="1701"/>
                </a:lnTo>
                <a:lnTo>
                  <a:pt x="2135" y="1703"/>
                </a:lnTo>
                <a:lnTo>
                  <a:pt x="2133" y="1705"/>
                </a:lnTo>
                <a:lnTo>
                  <a:pt x="2132" y="1713"/>
                </a:lnTo>
                <a:lnTo>
                  <a:pt x="2133" y="1716"/>
                </a:lnTo>
                <a:lnTo>
                  <a:pt x="2135" y="1716"/>
                </a:lnTo>
                <a:lnTo>
                  <a:pt x="2141" y="1718"/>
                </a:lnTo>
                <a:lnTo>
                  <a:pt x="2147" y="1722"/>
                </a:lnTo>
                <a:lnTo>
                  <a:pt x="2143" y="1728"/>
                </a:lnTo>
                <a:lnTo>
                  <a:pt x="2141" y="1732"/>
                </a:lnTo>
                <a:lnTo>
                  <a:pt x="2141" y="1734"/>
                </a:lnTo>
                <a:lnTo>
                  <a:pt x="2143" y="1736"/>
                </a:lnTo>
                <a:lnTo>
                  <a:pt x="2145" y="1736"/>
                </a:lnTo>
                <a:lnTo>
                  <a:pt x="2153" y="1736"/>
                </a:lnTo>
                <a:lnTo>
                  <a:pt x="2158" y="1739"/>
                </a:lnTo>
                <a:lnTo>
                  <a:pt x="2158" y="1741"/>
                </a:lnTo>
                <a:lnTo>
                  <a:pt x="2162" y="1745"/>
                </a:lnTo>
                <a:lnTo>
                  <a:pt x="2164" y="1747"/>
                </a:lnTo>
                <a:lnTo>
                  <a:pt x="2166" y="1749"/>
                </a:lnTo>
                <a:lnTo>
                  <a:pt x="2166" y="1751"/>
                </a:lnTo>
                <a:lnTo>
                  <a:pt x="2164" y="1755"/>
                </a:lnTo>
                <a:lnTo>
                  <a:pt x="2158" y="1757"/>
                </a:lnTo>
                <a:lnTo>
                  <a:pt x="2155" y="1764"/>
                </a:lnTo>
                <a:lnTo>
                  <a:pt x="2149" y="1770"/>
                </a:lnTo>
                <a:lnTo>
                  <a:pt x="2141" y="1778"/>
                </a:lnTo>
                <a:lnTo>
                  <a:pt x="2141" y="1780"/>
                </a:lnTo>
                <a:lnTo>
                  <a:pt x="2139" y="1778"/>
                </a:lnTo>
                <a:lnTo>
                  <a:pt x="2137" y="1776"/>
                </a:lnTo>
                <a:lnTo>
                  <a:pt x="2135" y="1776"/>
                </a:lnTo>
                <a:lnTo>
                  <a:pt x="2133" y="1776"/>
                </a:lnTo>
                <a:lnTo>
                  <a:pt x="2132" y="1776"/>
                </a:lnTo>
                <a:lnTo>
                  <a:pt x="2132" y="1774"/>
                </a:lnTo>
                <a:lnTo>
                  <a:pt x="2130" y="1774"/>
                </a:lnTo>
                <a:lnTo>
                  <a:pt x="2128" y="1774"/>
                </a:lnTo>
                <a:lnTo>
                  <a:pt x="2126" y="1772"/>
                </a:lnTo>
                <a:lnTo>
                  <a:pt x="2124" y="1772"/>
                </a:lnTo>
                <a:lnTo>
                  <a:pt x="2118" y="1768"/>
                </a:lnTo>
                <a:lnTo>
                  <a:pt x="2116" y="1768"/>
                </a:lnTo>
                <a:lnTo>
                  <a:pt x="2114" y="1766"/>
                </a:lnTo>
                <a:lnTo>
                  <a:pt x="2110" y="1762"/>
                </a:lnTo>
                <a:lnTo>
                  <a:pt x="2108" y="1761"/>
                </a:lnTo>
                <a:lnTo>
                  <a:pt x="2108" y="1759"/>
                </a:lnTo>
                <a:lnTo>
                  <a:pt x="2105" y="1757"/>
                </a:lnTo>
                <a:lnTo>
                  <a:pt x="2105" y="1755"/>
                </a:lnTo>
                <a:lnTo>
                  <a:pt x="2101" y="1751"/>
                </a:lnTo>
                <a:lnTo>
                  <a:pt x="2099" y="1749"/>
                </a:lnTo>
                <a:lnTo>
                  <a:pt x="2093" y="1743"/>
                </a:lnTo>
                <a:lnTo>
                  <a:pt x="2087" y="1737"/>
                </a:lnTo>
                <a:lnTo>
                  <a:pt x="2087" y="1736"/>
                </a:lnTo>
                <a:lnTo>
                  <a:pt x="2085" y="1736"/>
                </a:lnTo>
                <a:lnTo>
                  <a:pt x="2083" y="1734"/>
                </a:lnTo>
                <a:lnTo>
                  <a:pt x="2082" y="1734"/>
                </a:lnTo>
                <a:lnTo>
                  <a:pt x="2082" y="1732"/>
                </a:lnTo>
                <a:lnTo>
                  <a:pt x="2080" y="1732"/>
                </a:lnTo>
                <a:lnTo>
                  <a:pt x="2080" y="1730"/>
                </a:lnTo>
                <a:lnTo>
                  <a:pt x="2078" y="1730"/>
                </a:lnTo>
                <a:lnTo>
                  <a:pt x="2076" y="1730"/>
                </a:lnTo>
                <a:lnTo>
                  <a:pt x="2076" y="1728"/>
                </a:lnTo>
                <a:lnTo>
                  <a:pt x="2074" y="1728"/>
                </a:lnTo>
                <a:lnTo>
                  <a:pt x="2074" y="1730"/>
                </a:lnTo>
                <a:lnTo>
                  <a:pt x="2072" y="1730"/>
                </a:lnTo>
                <a:lnTo>
                  <a:pt x="2072" y="1732"/>
                </a:lnTo>
                <a:lnTo>
                  <a:pt x="2070" y="1732"/>
                </a:lnTo>
                <a:lnTo>
                  <a:pt x="2068" y="1732"/>
                </a:lnTo>
                <a:lnTo>
                  <a:pt x="2066" y="1732"/>
                </a:lnTo>
                <a:lnTo>
                  <a:pt x="2064" y="1732"/>
                </a:lnTo>
                <a:lnTo>
                  <a:pt x="2062" y="1732"/>
                </a:lnTo>
                <a:lnTo>
                  <a:pt x="2060" y="1732"/>
                </a:lnTo>
                <a:lnTo>
                  <a:pt x="2059" y="1732"/>
                </a:lnTo>
                <a:lnTo>
                  <a:pt x="2059" y="1730"/>
                </a:lnTo>
                <a:lnTo>
                  <a:pt x="2057" y="1730"/>
                </a:lnTo>
                <a:lnTo>
                  <a:pt x="2055" y="1730"/>
                </a:lnTo>
                <a:lnTo>
                  <a:pt x="2053" y="1730"/>
                </a:lnTo>
                <a:lnTo>
                  <a:pt x="2037" y="1732"/>
                </a:lnTo>
                <a:lnTo>
                  <a:pt x="2035" y="1732"/>
                </a:lnTo>
                <a:lnTo>
                  <a:pt x="2035" y="1734"/>
                </a:lnTo>
                <a:lnTo>
                  <a:pt x="2034" y="1734"/>
                </a:lnTo>
                <a:lnTo>
                  <a:pt x="2034" y="1736"/>
                </a:lnTo>
                <a:lnTo>
                  <a:pt x="2030" y="1741"/>
                </a:lnTo>
                <a:lnTo>
                  <a:pt x="2030" y="1743"/>
                </a:lnTo>
                <a:lnTo>
                  <a:pt x="2030" y="1745"/>
                </a:lnTo>
                <a:lnTo>
                  <a:pt x="2030" y="1747"/>
                </a:lnTo>
                <a:lnTo>
                  <a:pt x="2028" y="1747"/>
                </a:lnTo>
                <a:lnTo>
                  <a:pt x="2028" y="1749"/>
                </a:lnTo>
                <a:lnTo>
                  <a:pt x="2026" y="1749"/>
                </a:lnTo>
                <a:lnTo>
                  <a:pt x="2024" y="1751"/>
                </a:lnTo>
                <a:lnTo>
                  <a:pt x="2020" y="1751"/>
                </a:lnTo>
                <a:lnTo>
                  <a:pt x="2018" y="1753"/>
                </a:lnTo>
                <a:lnTo>
                  <a:pt x="2016" y="1753"/>
                </a:lnTo>
                <a:lnTo>
                  <a:pt x="2014" y="1753"/>
                </a:lnTo>
                <a:lnTo>
                  <a:pt x="2012" y="1753"/>
                </a:lnTo>
                <a:lnTo>
                  <a:pt x="2011" y="1753"/>
                </a:lnTo>
                <a:lnTo>
                  <a:pt x="2011" y="1751"/>
                </a:lnTo>
                <a:lnTo>
                  <a:pt x="2009" y="1751"/>
                </a:lnTo>
                <a:lnTo>
                  <a:pt x="2007" y="1751"/>
                </a:lnTo>
                <a:lnTo>
                  <a:pt x="2005" y="1751"/>
                </a:lnTo>
                <a:lnTo>
                  <a:pt x="2003" y="1751"/>
                </a:lnTo>
                <a:lnTo>
                  <a:pt x="2001" y="1749"/>
                </a:lnTo>
                <a:lnTo>
                  <a:pt x="1999" y="1749"/>
                </a:lnTo>
                <a:lnTo>
                  <a:pt x="1997" y="1749"/>
                </a:lnTo>
                <a:lnTo>
                  <a:pt x="1995" y="1749"/>
                </a:lnTo>
                <a:lnTo>
                  <a:pt x="1995" y="1751"/>
                </a:lnTo>
                <a:lnTo>
                  <a:pt x="1993" y="1753"/>
                </a:lnTo>
                <a:lnTo>
                  <a:pt x="1989" y="1757"/>
                </a:lnTo>
                <a:lnTo>
                  <a:pt x="1989" y="1759"/>
                </a:lnTo>
                <a:lnTo>
                  <a:pt x="1987" y="1761"/>
                </a:lnTo>
                <a:lnTo>
                  <a:pt x="1986" y="1762"/>
                </a:lnTo>
                <a:lnTo>
                  <a:pt x="1984" y="1764"/>
                </a:lnTo>
                <a:lnTo>
                  <a:pt x="1982" y="1764"/>
                </a:lnTo>
                <a:lnTo>
                  <a:pt x="1974" y="1764"/>
                </a:lnTo>
                <a:lnTo>
                  <a:pt x="1968" y="1764"/>
                </a:lnTo>
                <a:lnTo>
                  <a:pt x="1961" y="1764"/>
                </a:lnTo>
                <a:lnTo>
                  <a:pt x="1922" y="1762"/>
                </a:lnTo>
                <a:lnTo>
                  <a:pt x="1897" y="1761"/>
                </a:lnTo>
                <a:lnTo>
                  <a:pt x="1888" y="1761"/>
                </a:lnTo>
                <a:lnTo>
                  <a:pt x="1799" y="1757"/>
                </a:lnTo>
                <a:lnTo>
                  <a:pt x="1797" y="1757"/>
                </a:lnTo>
                <a:lnTo>
                  <a:pt x="1795" y="1757"/>
                </a:lnTo>
                <a:lnTo>
                  <a:pt x="1784" y="1755"/>
                </a:lnTo>
                <a:lnTo>
                  <a:pt x="1780" y="1755"/>
                </a:lnTo>
                <a:lnTo>
                  <a:pt x="1778" y="1755"/>
                </a:lnTo>
                <a:lnTo>
                  <a:pt x="1778" y="1762"/>
                </a:lnTo>
                <a:lnTo>
                  <a:pt x="1778" y="1770"/>
                </a:lnTo>
                <a:lnTo>
                  <a:pt x="1778" y="1772"/>
                </a:lnTo>
                <a:lnTo>
                  <a:pt x="1778" y="1774"/>
                </a:lnTo>
                <a:lnTo>
                  <a:pt x="1778" y="1776"/>
                </a:lnTo>
                <a:lnTo>
                  <a:pt x="1778" y="1784"/>
                </a:lnTo>
                <a:lnTo>
                  <a:pt x="1776" y="1785"/>
                </a:lnTo>
                <a:lnTo>
                  <a:pt x="1778" y="1785"/>
                </a:lnTo>
                <a:lnTo>
                  <a:pt x="1778" y="1787"/>
                </a:lnTo>
                <a:lnTo>
                  <a:pt x="1780" y="1787"/>
                </a:lnTo>
                <a:lnTo>
                  <a:pt x="1795" y="1799"/>
                </a:lnTo>
                <a:lnTo>
                  <a:pt x="1799" y="1801"/>
                </a:lnTo>
                <a:lnTo>
                  <a:pt x="1799" y="1803"/>
                </a:lnTo>
                <a:lnTo>
                  <a:pt x="1807" y="1805"/>
                </a:lnTo>
                <a:lnTo>
                  <a:pt x="1807" y="1807"/>
                </a:lnTo>
                <a:lnTo>
                  <a:pt x="1809" y="1807"/>
                </a:lnTo>
                <a:lnTo>
                  <a:pt x="1809" y="1809"/>
                </a:lnTo>
                <a:lnTo>
                  <a:pt x="1811" y="1809"/>
                </a:lnTo>
                <a:lnTo>
                  <a:pt x="1813" y="1812"/>
                </a:lnTo>
                <a:lnTo>
                  <a:pt x="1815" y="1814"/>
                </a:lnTo>
                <a:lnTo>
                  <a:pt x="1815" y="1816"/>
                </a:lnTo>
                <a:lnTo>
                  <a:pt x="1817" y="1816"/>
                </a:lnTo>
                <a:lnTo>
                  <a:pt x="1818" y="1818"/>
                </a:lnTo>
                <a:lnTo>
                  <a:pt x="1820" y="1820"/>
                </a:lnTo>
                <a:lnTo>
                  <a:pt x="1822" y="1822"/>
                </a:lnTo>
                <a:lnTo>
                  <a:pt x="1822" y="1824"/>
                </a:lnTo>
                <a:lnTo>
                  <a:pt x="1824" y="1824"/>
                </a:lnTo>
                <a:lnTo>
                  <a:pt x="1824" y="1826"/>
                </a:lnTo>
                <a:lnTo>
                  <a:pt x="1824" y="1828"/>
                </a:lnTo>
                <a:lnTo>
                  <a:pt x="1824" y="1826"/>
                </a:lnTo>
                <a:lnTo>
                  <a:pt x="1826" y="1826"/>
                </a:lnTo>
                <a:lnTo>
                  <a:pt x="1834" y="1833"/>
                </a:lnTo>
                <a:lnTo>
                  <a:pt x="1832" y="1837"/>
                </a:lnTo>
                <a:lnTo>
                  <a:pt x="1830" y="1837"/>
                </a:lnTo>
                <a:lnTo>
                  <a:pt x="1828" y="1839"/>
                </a:lnTo>
                <a:lnTo>
                  <a:pt x="1830" y="1841"/>
                </a:lnTo>
                <a:lnTo>
                  <a:pt x="1830" y="1843"/>
                </a:lnTo>
                <a:lnTo>
                  <a:pt x="1832" y="1843"/>
                </a:lnTo>
                <a:lnTo>
                  <a:pt x="1832" y="1845"/>
                </a:lnTo>
                <a:lnTo>
                  <a:pt x="1834" y="1845"/>
                </a:lnTo>
                <a:lnTo>
                  <a:pt x="1836" y="1847"/>
                </a:lnTo>
                <a:lnTo>
                  <a:pt x="1838" y="1849"/>
                </a:lnTo>
                <a:lnTo>
                  <a:pt x="1840" y="1851"/>
                </a:lnTo>
                <a:lnTo>
                  <a:pt x="1842" y="1853"/>
                </a:lnTo>
                <a:lnTo>
                  <a:pt x="1843" y="1855"/>
                </a:lnTo>
                <a:lnTo>
                  <a:pt x="1843" y="1857"/>
                </a:lnTo>
                <a:lnTo>
                  <a:pt x="1845" y="1857"/>
                </a:lnTo>
                <a:lnTo>
                  <a:pt x="1847" y="1858"/>
                </a:lnTo>
                <a:lnTo>
                  <a:pt x="1847" y="1860"/>
                </a:lnTo>
                <a:lnTo>
                  <a:pt x="1849" y="1860"/>
                </a:lnTo>
                <a:lnTo>
                  <a:pt x="1849" y="1862"/>
                </a:lnTo>
                <a:lnTo>
                  <a:pt x="1851" y="1862"/>
                </a:lnTo>
                <a:lnTo>
                  <a:pt x="1868" y="1872"/>
                </a:lnTo>
                <a:lnTo>
                  <a:pt x="1884" y="1881"/>
                </a:lnTo>
                <a:lnTo>
                  <a:pt x="1893" y="1895"/>
                </a:lnTo>
                <a:lnTo>
                  <a:pt x="1895" y="1901"/>
                </a:lnTo>
                <a:lnTo>
                  <a:pt x="1897" y="1901"/>
                </a:lnTo>
                <a:lnTo>
                  <a:pt x="1901" y="1906"/>
                </a:lnTo>
                <a:lnTo>
                  <a:pt x="1903" y="1905"/>
                </a:lnTo>
                <a:lnTo>
                  <a:pt x="1905" y="1903"/>
                </a:lnTo>
                <a:lnTo>
                  <a:pt x="1907" y="1903"/>
                </a:lnTo>
                <a:lnTo>
                  <a:pt x="1909" y="1899"/>
                </a:lnTo>
                <a:lnTo>
                  <a:pt x="1915" y="1893"/>
                </a:lnTo>
                <a:lnTo>
                  <a:pt x="1916" y="1895"/>
                </a:lnTo>
                <a:lnTo>
                  <a:pt x="1922" y="1899"/>
                </a:lnTo>
                <a:lnTo>
                  <a:pt x="1924" y="1901"/>
                </a:lnTo>
                <a:lnTo>
                  <a:pt x="1928" y="1903"/>
                </a:lnTo>
                <a:lnTo>
                  <a:pt x="1926" y="1906"/>
                </a:lnTo>
                <a:lnTo>
                  <a:pt x="1926" y="1908"/>
                </a:lnTo>
                <a:lnTo>
                  <a:pt x="1930" y="1910"/>
                </a:lnTo>
                <a:lnTo>
                  <a:pt x="1930" y="1908"/>
                </a:lnTo>
                <a:lnTo>
                  <a:pt x="1932" y="1908"/>
                </a:lnTo>
                <a:lnTo>
                  <a:pt x="1932" y="1906"/>
                </a:lnTo>
                <a:lnTo>
                  <a:pt x="1934" y="1906"/>
                </a:lnTo>
                <a:lnTo>
                  <a:pt x="1936" y="1905"/>
                </a:lnTo>
                <a:lnTo>
                  <a:pt x="1934" y="1903"/>
                </a:lnTo>
                <a:lnTo>
                  <a:pt x="1932" y="1901"/>
                </a:lnTo>
                <a:lnTo>
                  <a:pt x="1928" y="1899"/>
                </a:lnTo>
                <a:lnTo>
                  <a:pt x="1926" y="1897"/>
                </a:lnTo>
                <a:lnTo>
                  <a:pt x="1911" y="1887"/>
                </a:lnTo>
                <a:lnTo>
                  <a:pt x="1911" y="1885"/>
                </a:lnTo>
                <a:lnTo>
                  <a:pt x="1916" y="1880"/>
                </a:lnTo>
                <a:lnTo>
                  <a:pt x="1918" y="1878"/>
                </a:lnTo>
                <a:lnTo>
                  <a:pt x="1924" y="1872"/>
                </a:lnTo>
                <a:lnTo>
                  <a:pt x="1930" y="1866"/>
                </a:lnTo>
                <a:lnTo>
                  <a:pt x="1938" y="1860"/>
                </a:lnTo>
                <a:lnTo>
                  <a:pt x="1941" y="1855"/>
                </a:lnTo>
                <a:lnTo>
                  <a:pt x="1943" y="1853"/>
                </a:lnTo>
                <a:lnTo>
                  <a:pt x="1947" y="1853"/>
                </a:lnTo>
                <a:lnTo>
                  <a:pt x="1949" y="1853"/>
                </a:lnTo>
                <a:lnTo>
                  <a:pt x="1953" y="1853"/>
                </a:lnTo>
                <a:lnTo>
                  <a:pt x="1963" y="1853"/>
                </a:lnTo>
                <a:lnTo>
                  <a:pt x="1964" y="1853"/>
                </a:lnTo>
                <a:lnTo>
                  <a:pt x="1966" y="1853"/>
                </a:lnTo>
                <a:lnTo>
                  <a:pt x="1972" y="1853"/>
                </a:lnTo>
                <a:lnTo>
                  <a:pt x="1978" y="1853"/>
                </a:lnTo>
                <a:lnTo>
                  <a:pt x="1984" y="1853"/>
                </a:lnTo>
                <a:lnTo>
                  <a:pt x="1986" y="1853"/>
                </a:lnTo>
                <a:lnTo>
                  <a:pt x="1987" y="1853"/>
                </a:lnTo>
                <a:lnTo>
                  <a:pt x="1989" y="1853"/>
                </a:lnTo>
                <a:lnTo>
                  <a:pt x="1991" y="1853"/>
                </a:lnTo>
                <a:lnTo>
                  <a:pt x="1993" y="1853"/>
                </a:lnTo>
                <a:lnTo>
                  <a:pt x="1995" y="1853"/>
                </a:lnTo>
                <a:lnTo>
                  <a:pt x="1997" y="1853"/>
                </a:lnTo>
                <a:lnTo>
                  <a:pt x="1999" y="1853"/>
                </a:lnTo>
                <a:lnTo>
                  <a:pt x="2001" y="1853"/>
                </a:lnTo>
                <a:lnTo>
                  <a:pt x="2005" y="1853"/>
                </a:lnTo>
                <a:lnTo>
                  <a:pt x="2041" y="1853"/>
                </a:lnTo>
                <a:lnTo>
                  <a:pt x="2068" y="1853"/>
                </a:lnTo>
                <a:lnTo>
                  <a:pt x="2093" y="1835"/>
                </a:lnTo>
                <a:lnTo>
                  <a:pt x="2107" y="1828"/>
                </a:lnTo>
                <a:lnTo>
                  <a:pt x="2118" y="1839"/>
                </a:lnTo>
                <a:lnTo>
                  <a:pt x="2122" y="1843"/>
                </a:lnTo>
                <a:lnTo>
                  <a:pt x="2149" y="1866"/>
                </a:lnTo>
                <a:lnTo>
                  <a:pt x="2137" y="1878"/>
                </a:lnTo>
                <a:lnTo>
                  <a:pt x="2128" y="1887"/>
                </a:lnTo>
                <a:lnTo>
                  <a:pt x="2126" y="1889"/>
                </a:lnTo>
                <a:lnTo>
                  <a:pt x="2122" y="1893"/>
                </a:lnTo>
                <a:lnTo>
                  <a:pt x="2110" y="1903"/>
                </a:lnTo>
                <a:lnTo>
                  <a:pt x="2120" y="1912"/>
                </a:lnTo>
                <a:lnTo>
                  <a:pt x="2130" y="1922"/>
                </a:lnTo>
                <a:lnTo>
                  <a:pt x="2199" y="1991"/>
                </a:lnTo>
                <a:lnTo>
                  <a:pt x="2212" y="2006"/>
                </a:lnTo>
                <a:lnTo>
                  <a:pt x="2216" y="2008"/>
                </a:lnTo>
                <a:lnTo>
                  <a:pt x="2233" y="2025"/>
                </a:lnTo>
                <a:lnTo>
                  <a:pt x="2251" y="2045"/>
                </a:lnTo>
                <a:lnTo>
                  <a:pt x="2247" y="2045"/>
                </a:lnTo>
                <a:lnTo>
                  <a:pt x="2245" y="2047"/>
                </a:lnTo>
                <a:lnTo>
                  <a:pt x="2243" y="2047"/>
                </a:lnTo>
                <a:lnTo>
                  <a:pt x="2241" y="2047"/>
                </a:lnTo>
                <a:lnTo>
                  <a:pt x="2239" y="2047"/>
                </a:lnTo>
                <a:lnTo>
                  <a:pt x="2237" y="2047"/>
                </a:lnTo>
                <a:lnTo>
                  <a:pt x="2235" y="2047"/>
                </a:lnTo>
                <a:lnTo>
                  <a:pt x="2233" y="2047"/>
                </a:lnTo>
                <a:lnTo>
                  <a:pt x="2231" y="2047"/>
                </a:lnTo>
                <a:lnTo>
                  <a:pt x="2229" y="2047"/>
                </a:lnTo>
                <a:lnTo>
                  <a:pt x="2228" y="2047"/>
                </a:lnTo>
                <a:lnTo>
                  <a:pt x="2226" y="2047"/>
                </a:lnTo>
                <a:lnTo>
                  <a:pt x="2224" y="2047"/>
                </a:lnTo>
                <a:lnTo>
                  <a:pt x="2224" y="2045"/>
                </a:lnTo>
                <a:lnTo>
                  <a:pt x="2222" y="2045"/>
                </a:lnTo>
                <a:lnTo>
                  <a:pt x="2220" y="2043"/>
                </a:lnTo>
                <a:lnTo>
                  <a:pt x="2218" y="2043"/>
                </a:lnTo>
                <a:lnTo>
                  <a:pt x="2218" y="2041"/>
                </a:lnTo>
                <a:lnTo>
                  <a:pt x="2216" y="2041"/>
                </a:lnTo>
                <a:lnTo>
                  <a:pt x="2214" y="2041"/>
                </a:lnTo>
                <a:lnTo>
                  <a:pt x="2214" y="2039"/>
                </a:lnTo>
                <a:lnTo>
                  <a:pt x="2212" y="2039"/>
                </a:lnTo>
                <a:lnTo>
                  <a:pt x="2210" y="2039"/>
                </a:lnTo>
                <a:lnTo>
                  <a:pt x="2208" y="2039"/>
                </a:lnTo>
                <a:lnTo>
                  <a:pt x="2206" y="2039"/>
                </a:lnTo>
                <a:lnTo>
                  <a:pt x="2204" y="2039"/>
                </a:lnTo>
                <a:lnTo>
                  <a:pt x="2203" y="2039"/>
                </a:lnTo>
                <a:lnTo>
                  <a:pt x="2201" y="2039"/>
                </a:lnTo>
                <a:lnTo>
                  <a:pt x="2199" y="2039"/>
                </a:lnTo>
                <a:lnTo>
                  <a:pt x="2197" y="2039"/>
                </a:lnTo>
                <a:lnTo>
                  <a:pt x="2197" y="2037"/>
                </a:lnTo>
                <a:lnTo>
                  <a:pt x="2195" y="2037"/>
                </a:lnTo>
                <a:lnTo>
                  <a:pt x="2193" y="2037"/>
                </a:lnTo>
                <a:lnTo>
                  <a:pt x="2191" y="2037"/>
                </a:lnTo>
                <a:lnTo>
                  <a:pt x="2191" y="2039"/>
                </a:lnTo>
                <a:lnTo>
                  <a:pt x="2189" y="2039"/>
                </a:lnTo>
                <a:lnTo>
                  <a:pt x="2189" y="2041"/>
                </a:lnTo>
                <a:lnTo>
                  <a:pt x="2187" y="2041"/>
                </a:lnTo>
                <a:lnTo>
                  <a:pt x="2187" y="2043"/>
                </a:lnTo>
                <a:lnTo>
                  <a:pt x="2185" y="2043"/>
                </a:lnTo>
                <a:lnTo>
                  <a:pt x="2185" y="2045"/>
                </a:lnTo>
                <a:lnTo>
                  <a:pt x="2185" y="2047"/>
                </a:lnTo>
                <a:lnTo>
                  <a:pt x="2185" y="2049"/>
                </a:lnTo>
                <a:lnTo>
                  <a:pt x="2183" y="2049"/>
                </a:lnTo>
                <a:lnTo>
                  <a:pt x="2183" y="2050"/>
                </a:lnTo>
                <a:lnTo>
                  <a:pt x="2181" y="2052"/>
                </a:lnTo>
                <a:lnTo>
                  <a:pt x="2181" y="2054"/>
                </a:lnTo>
                <a:lnTo>
                  <a:pt x="2178" y="2056"/>
                </a:lnTo>
                <a:lnTo>
                  <a:pt x="2178" y="2058"/>
                </a:lnTo>
                <a:lnTo>
                  <a:pt x="2176" y="2058"/>
                </a:lnTo>
                <a:lnTo>
                  <a:pt x="2176" y="2060"/>
                </a:lnTo>
                <a:lnTo>
                  <a:pt x="2174" y="2060"/>
                </a:lnTo>
                <a:lnTo>
                  <a:pt x="2172" y="2060"/>
                </a:lnTo>
                <a:lnTo>
                  <a:pt x="2172" y="2058"/>
                </a:lnTo>
                <a:lnTo>
                  <a:pt x="2170" y="2058"/>
                </a:lnTo>
                <a:lnTo>
                  <a:pt x="2168" y="2058"/>
                </a:lnTo>
                <a:lnTo>
                  <a:pt x="2168" y="2060"/>
                </a:lnTo>
                <a:lnTo>
                  <a:pt x="2166" y="2060"/>
                </a:lnTo>
                <a:lnTo>
                  <a:pt x="2164" y="2060"/>
                </a:lnTo>
                <a:lnTo>
                  <a:pt x="2162" y="2060"/>
                </a:lnTo>
                <a:lnTo>
                  <a:pt x="2160" y="2060"/>
                </a:lnTo>
                <a:lnTo>
                  <a:pt x="2158" y="2058"/>
                </a:lnTo>
                <a:lnTo>
                  <a:pt x="2156" y="2058"/>
                </a:lnTo>
                <a:lnTo>
                  <a:pt x="2155" y="2058"/>
                </a:lnTo>
                <a:lnTo>
                  <a:pt x="2153" y="2058"/>
                </a:lnTo>
                <a:lnTo>
                  <a:pt x="2151" y="2058"/>
                </a:lnTo>
                <a:lnTo>
                  <a:pt x="2149" y="2058"/>
                </a:lnTo>
                <a:lnTo>
                  <a:pt x="2147" y="2058"/>
                </a:lnTo>
                <a:lnTo>
                  <a:pt x="2145" y="2058"/>
                </a:lnTo>
                <a:lnTo>
                  <a:pt x="2143" y="2058"/>
                </a:lnTo>
                <a:lnTo>
                  <a:pt x="2141" y="2058"/>
                </a:lnTo>
                <a:lnTo>
                  <a:pt x="2139" y="2058"/>
                </a:lnTo>
                <a:lnTo>
                  <a:pt x="2137" y="2058"/>
                </a:lnTo>
                <a:lnTo>
                  <a:pt x="2135" y="2058"/>
                </a:lnTo>
                <a:lnTo>
                  <a:pt x="2133" y="2058"/>
                </a:lnTo>
                <a:lnTo>
                  <a:pt x="2133" y="2060"/>
                </a:lnTo>
                <a:lnTo>
                  <a:pt x="2130" y="2060"/>
                </a:lnTo>
                <a:lnTo>
                  <a:pt x="2126" y="2064"/>
                </a:lnTo>
                <a:lnTo>
                  <a:pt x="2072" y="2096"/>
                </a:lnTo>
                <a:lnTo>
                  <a:pt x="2059" y="2104"/>
                </a:lnTo>
                <a:lnTo>
                  <a:pt x="2057" y="2106"/>
                </a:lnTo>
                <a:lnTo>
                  <a:pt x="2055" y="2108"/>
                </a:lnTo>
                <a:lnTo>
                  <a:pt x="2053" y="2108"/>
                </a:lnTo>
                <a:lnTo>
                  <a:pt x="2053" y="2110"/>
                </a:lnTo>
                <a:lnTo>
                  <a:pt x="2049" y="2114"/>
                </a:lnTo>
                <a:lnTo>
                  <a:pt x="2045" y="2116"/>
                </a:lnTo>
                <a:lnTo>
                  <a:pt x="2041" y="2118"/>
                </a:lnTo>
                <a:lnTo>
                  <a:pt x="2034" y="2123"/>
                </a:lnTo>
                <a:lnTo>
                  <a:pt x="2030" y="2127"/>
                </a:lnTo>
                <a:lnTo>
                  <a:pt x="2028" y="2129"/>
                </a:lnTo>
                <a:lnTo>
                  <a:pt x="2028" y="2131"/>
                </a:lnTo>
                <a:lnTo>
                  <a:pt x="2030" y="2131"/>
                </a:lnTo>
                <a:lnTo>
                  <a:pt x="2032" y="2133"/>
                </a:lnTo>
                <a:lnTo>
                  <a:pt x="2034" y="2135"/>
                </a:lnTo>
                <a:lnTo>
                  <a:pt x="2035" y="2135"/>
                </a:lnTo>
                <a:lnTo>
                  <a:pt x="2035" y="2137"/>
                </a:lnTo>
                <a:lnTo>
                  <a:pt x="2037" y="2137"/>
                </a:lnTo>
                <a:lnTo>
                  <a:pt x="2037" y="2139"/>
                </a:lnTo>
                <a:lnTo>
                  <a:pt x="2039" y="2139"/>
                </a:lnTo>
                <a:lnTo>
                  <a:pt x="2039" y="2141"/>
                </a:lnTo>
                <a:lnTo>
                  <a:pt x="2041" y="2141"/>
                </a:lnTo>
                <a:lnTo>
                  <a:pt x="2041" y="2143"/>
                </a:lnTo>
                <a:lnTo>
                  <a:pt x="2043" y="2143"/>
                </a:lnTo>
                <a:lnTo>
                  <a:pt x="2043" y="2144"/>
                </a:lnTo>
                <a:lnTo>
                  <a:pt x="2045" y="2144"/>
                </a:lnTo>
                <a:lnTo>
                  <a:pt x="2045" y="2146"/>
                </a:lnTo>
                <a:lnTo>
                  <a:pt x="2047" y="2146"/>
                </a:lnTo>
                <a:lnTo>
                  <a:pt x="2047" y="2148"/>
                </a:lnTo>
                <a:lnTo>
                  <a:pt x="2049" y="2148"/>
                </a:lnTo>
                <a:lnTo>
                  <a:pt x="2049" y="2150"/>
                </a:lnTo>
                <a:lnTo>
                  <a:pt x="2051" y="2152"/>
                </a:lnTo>
                <a:lnTo>
                  <a:pt x="2053" y="2154"/>
                </a:lnTo>
                <a:lnTo>
                  <a:pt x="2062" y="2166"/>
                </a:lnTo>
                <a:lnTo>
                  <a:pt x="2095" y="2204"/>
                </a:lnTo>
                <a:lnTo>
                  <a:pt x="2099" y="2200"/>
                </a:lnTo>
                <a:lnTo>
                  <a:pt x="2101" y="2200"/>
                </a:lnTo>
                <a:lnTo>
                  <a:pt x="2103" y="2202"/>
                </a:lnTo>
                <a:lnTo>
                  <a:pt x="2107" y="2196"/>
                </a:lnTo>
                <a:lnTo>
                  <a:pt x="2108" y="2192"/>
                </a:lnTo>
                <a:lnTo>
                  <a:pt x="2110" y="2194"/>
                </a:lnTo>
                <a:lnTo>
                  <a:pt x="2114" y="2198"/>
                </a:lnTo>
                <a:lnTo>
                  <a:pt x="2126" y="2202"/>
                </a:lnTo>
                <a:lnTo>
                  <a:pt x="2133" y="2204"/>
                </a:lnTo>
                <a:lnTo>
                  <a:pt x="2133" y="2206"/>
                </a:lnTo>
                <a:lnTo>
                  <a:pt x="2132" y="2206"/>
                </a:lnTo>
                <a:lnTo>
                  <a:pt x="2122" y="2214"/>
                </a:lnTo>
                <a:lnTo>
                  <a:pt x="2120" y="2214"/>
                </a:lnTo>
                <a:lnTo>
                  <a:pt x="2118" y="2214"/>
                </a:lnTo>
                <a:lnTo>
                  <a:pt x="2116" y="2214"/>
                </a:lnTo>
                <a:lnTo>
                  <a:pt x="2114" y="2214"/>
                </a:lnTo>
                <a:lnTo>
                  <a:pt x="2114" y="2216"/>
                </a:lnTo>
                <a:lnTo>
                  <a:pt x="2116" y="2217"/>
                </a:lnTo>
                <a:lnTo>
                  <a:pt x="2118" y="2217"/>
                </a:lnTo>
                <a:lnTo>
                  <a:pt x="2122" y="2223"/>
                </a:lnTo>
                <a:lnTo>
                  <a:pt x="2126" y="2227"/>
                </a:lnTo>
                <a:lnTo>
                  <a:pt x="2126" y="2229"/>
                </a:lnTo>
                <a:lnTo>
                  <a:pt x="2124" y="2231"/>
                </a:lnTo>
                <a:lnTo>
                  <a:pt x="2122" y="2233"/>
                </a:lnTo>
                <a:lnTo>
                  <a:pt x="2122" y="2235"/>
                </a:lnTo>
                <a:lnTo>
                  <a:pt x="2124" y="2237"/>
                </a:lnTo>
                <a:lnTo>
                  <a:pt x="2128" y="2240"/>
                </a:lnTo>
                <a:lnTo>
                  <a:pt x="2132" y="2246"/>
                </a:lnTo>
                <a:lnTo>
                  <a:pt x="2137" y="2252"/>
                </a:lnTo>
                <a:lnTo>
                  <a:pt x="2139" y="2254"/>
                </a:lnTo>
                <a:lnTo>
                  <a:pt x="2141" y="2256"/>
                </a:lnTo>
                <a:lnTo>
                  <a:pt x="2143" y="2258"/>
                </a:lnTo>
                <a:lnTo>
                  <a:pt x="2143" y="2260"/>
                </a:lnTo>
                <a:lnTo>
                  <a:pt x="2145" y="2262"/>
                </a:lnTo>
                <a:lnTo>
                  <a:pt x="2147" y="2264"/>
                </a:lnTo>
                <a:lnTo>
                  <a:pt x="2143" y="2265"/>
                </a:lnTo>
                <a:lnTo>
                  <a:pt x="2145" y="2267"/>
                </a:lnTo>
                <a:lnTo>
                  <a:pt x="2147" y="2267"/>
                </a:lnTo>
                <a:lnTo>
                  <a:pt x="2149" y="2267"/>
                </a:lnTo>
                <a:lnTo>
                  <a:pt x="2153" y="2271"/>
                </a:lnTo>
                <a:lnTo>
                  <a:pt x="2155" y="2271"/>
                </a:lnTo>
                <a:lnTo>
                  <a:pt x="2155" y="2273"/>
                </a:lnTo>
                <a:lnTo>
                  <a:pt x="2156" y="2275"/>
                </a:lnTo>
                <a:lnTo>
                  <a:pt x="2156" y="2277"/>
                </a:lnTo>
                <a:lnTo>
                  <a:pt x="2158" y="2277"/>
                </a:lnTo>
                <a:lnTo>
                  <a:pt x="2160" y="2279"/>
                </a:lnTo>
                <a:lnTo>
                  <a:pt x="2160" y="2281"/>
                </a:lnTo>
                <a:lnTo>
                  <a:pt x="2166" y="2288"/>
                </a:lnTo>
                <a:lnTo>
                  <a:pt x="2168" y="2288"/>
                </a:lnTo>
                <a:lnTo>
                  <a:pt x="2168" y="2287"/>
                </a:lnTo>
                <a:lnTo>
                  <a:pt x="2183" y="2275"/>
                </a:lnTo>
                <a:lnTo>
                  <a:pt x="2187" y="2273"/>
                </a:lnTo>
                <a:lnTo>
                  <a:pt x="2187" y="2277"/>
                </a:lnTo>
                <a:lnTo>
                  <a:pt x="2187" y="2279"/>
                </a:lnTo>
                <a:lnTo>
                  <a:pt x="2189" y="2277"/>
                </a:lnTo>
                <a:lnTo>
                  <a:pt x="2191" y="2279"/>
                </a:lnTo>
                <a:lnTo>
                  <a:pt x="2191" y="2281"/>
                </a:lnTo>
                <a:lnTo>
                  <a:pt x="2191" y="2283"/>
                </a:lnTo>
                <a:lnTo>
                  <a:pt x="2193" y="2283"/>
                </a:lnTo>
                <a:lnTo>
                  <a:pt x="2195" y="2287"/>
                </a:lnTo>
                <a:lnTo>
                  <a:pt x="2195" y="2290"/>
                </a:lnTo>
                <a:lnTo>
                  <a:pt x="2204" y="2296"/>
                </a:lnTo>
                <a:lnTo>
                  <a:pt x="2208" y="2298"/>
                </a:lnTo>
                <a:lnTo>
                  <a:pt x="2210" y="2298"/>
                </a:lnTo>
                <a:lnTo>
                  <a:pt x="2212" y="2298"/>
                </a:lnTo>
                <a:lnTo>
                  <a:pt x="2214" y="2298"/>
                </a:lnTo>
                <a:lnTo>
                  <a:pt x="2204" y="2306"/>
                </a:lnTo>
                <a:lnTo>
                  <a:pt x="2206" y="2308"/>
                </a:lnTo>
                <a:lnTo>
                  <a:pt x="2212" y="2310"/>
                </a:lnTo>
                <a:lnTo>
                  <a:pt x="2214" y="2310"/>
                </a:lnTo>
                <a:lnTo>
                  <a:pt x="2216" y="2310"/>
                </a:lnTo>
                <a:lnTo>
                  <a:pt x="2216" y="2312"/>
                </a:lnTo>
                <a:lnTo>
                  <a:pt x="2220" y="2319"/>
                </a:lnTo>
                <a:lnTo>
                  <a:pt x="2222" y="2321"/>
                </a:lnTo>
                <a:lnTo>
                  <a:pt x="2224" y="2323"/>
                </a:lnTo>
                <a:lnTo>
                  <a:pt x="2228" y="2325"/>
                </a:lnTo>
                <a:lnTo>
                  <a:pt x="2233" y="2321"/>
                </a:lnTo>
                <a:lnTo>
                  <a:pt x="2237" y="2333"/>
                </a:lnTo>
                <a:lnTo>
                  <a:pt x="2239" y="2335"/>
                </a:lnTo>
                <a:lnTo>
                  <a:pt x="2239" y="2336"/>
                </a:lnTo>
                <a:lnTo>
                  <a:pt x="2237" y="2336"/>
                </a:lnTo>
                <a:lnTo>
                  <a:pt x="2231" y="2342"/>
                </a:lnTo>
                <a:lnTo>
                  <a:pt x="2226" y="2346"/>
                </a:lnTo>
                <a:lnTo>
                  <a:pt x="2218" y="2354"/>
                </a:lnTo>
                <a:lnTo>
                  <a:pt x="2216" y="2358"/>
                </a:lnTo>
                <a:lnTo>
                  <a:pt x="2214" y="2358"/>
                </a:lnTo>
                <a:lnTo>
                  <a:pt x="2220" y="2361"/>
                </a:lnTo>
                <a:lnTo>
                  <a:pt x="2220" y="2363"/>
                </a:lnTo>
                <a:lnTo>
                  <a:pt x="2222" y="2365"/>
                </a:lnTo>
                <a:lnTo>
                  <a:pt x="2224" y="2369"/>
                </a:lnTo>
                <a:lnTo>
                  <a:pt x="2228" y="2373"/>
                </a:lnTo>
                <a:lnTo>
                  <a:pt x="2226" y="2373"/>
                </a:lnTo>
                <a:lnTo>
                  <a:pt x="2224" y="2373"/>
                </a:lnTo>
                <a:lnTo>
                  <a:pt x="2224" y="2375"/>
                </a:lnTo>
                <a:lnTo>
                  <a:pt x="2220" y="2377"/>
                </a:lnTo>
                <a:lnTo>
                  <a:pt x="2224" y="2381"/>
                </a:lnTo>
                <a:lnTo>
                  <a:pt x="2226" y="2379"/>
                </a:lnTo>
                <a:lnTo>
                  <a:pt x="2228" y="2377"/>
                </a:lnTo>
                <a:lnTo>
                  <a:pt x="2229" y="2377"/>
                </a:lnTo>
                <a:lnTo>
                  <a:pt x="2231" y="2377"/>
                </a:lnTo>
                <a:lnTo>
                  <a:pt x="2233" y="2379"/>
                </a:lnTo>
                <a:lnTo>
                  <a:pt x="2237" y="2386"/>
                </a:lnTo>
                <a:lnTo>
                  <a:pt x="2241" y="2390"/>
                </a:lnTo>
                <a:lnTo>
                  <a:pt x="2243" y="2392"/>
                </a:lnTo>
                <a:lnTo>
                  <a:pt x="2243" y="2394"/>
                </a:lnTo>
                <a:lnTo>
                  <a:pt x="2241" y="2394"/>
                </a:lnTo>
                <a:lnTo>
                  <a:pt x="2241" y="2396"/>
                </a:lnTo>
                <a:lnTo>
                  <a:pt x="2237" y="2398"/>
                </a:lnTo>
                <a:lnTo>
                  <a:pt x="2239" y="2400"/>
                </a:lnTo>
                <a:lnTo>
                  <a:pt x="2243" y="2398"/>
                </a:lnTo>
                <a:lnTo>
                  <a:pt x="2243" y="2396"/>
                </a:lnTo>
                <a:lnTo>
                  <a:pt x="2245" y="2396"/>
                </a:lnTo>
                <a:lnTo>
                  <a:pt x="2249" y="2398"/>
                </a:lnTo>
                <a:lnTo>
                  <a:pt x="2252" y="2396"/>
                </a:lnTo>
                <a:lnTo>
                  <a:pt x="2264" y="2411"/>
                </a:lnTo>
                <a:lnTo>
                  <a:pt x="2270" y="2408"/>
                </a:lnTo>
                <a:lnTo>
                  <a:pt x="2274" y="2404"/>
                </a:lnTo>
                <a:lnTo>
                  <a:pt x="2279" y="2400"/>
                </a:lnTo>
                <a:lnTo>
                  <a:pt x="2291" y="2408"/>
                </a:lnTo>
                <a:lnTo>
                  <a:pt x="2293" y="2409"/>
                </a:lnTo>
                <a:lnTo>
                  <a:pt x="2297" y="2413"/>
                </a:lnTo>
                <a:lnTo>
                  <a:pt x="2300" y="2417"/>
                </a:lnTo>
                <a:lnTo>
                  <a:pt x="2299" y="2417"/>
                </a:lnTo>
                <a:lnTo>
                  <a:pt x="2291" y="2425"/>
                </a:lnTo>
                <a:lnTo>
                  <a:pt x="2285" y="2429"/>
                </a:lnTo>
                <a:lnTo>
                  <a:pt x="2281" y="2432"/>
                </a:lnTo>
                <a:lnTo>
                  <a:pt x="2289" y="2440"/>
                </a:lnTo>
                <a:lnTo>
                  <a:pt x="2291" y="2444"/>
                </a:lnTo>
                <a:lnTo>
                  <a:pt x="2287" y="2448"/>
                </a:lnTo>
                <a:lnTo>
                  <a:pt x="2289" y="2450"/>
                </a:lnTo>
                <a:lnTo>
                  <a:pt x="2291" y="2452"/>
                </a:lnTo>
                <a:lnTo>
                  <a:pt x="2293" y="2454"/>
                </a:lnTo>
                <a:lnTo>
                  <a:pt x="2295" y="2454"/>
                </a:lnTo>
                <a:lnTo>
                  <a:pt x="2295" y="2452"/>
                </a:lnTo>
                <a:lnTo>
                  <a:pt x="2293" y="2450"/>
                </a:lnTo>
                <a:lnTo>
                  <a:pt x="2295" y="2448"/>
                </a:lnTo>
                <a:lnTo>
                  <a:pt x="2300" y="2442"/>
                </a:lnTo>
                <a:lnTo>
                  <a:pt x="2308" y="2436"/>
                </a:lnTo>
                <a:lnTo>
                  <a:pt x="2310" y="2434"/>
                </a:lnTo>
                <a:lnTo>
                  <a:pt x="2312" y="2432"/>
                </a:lnTo>
                <a:lnTo>
                  <a:pt x="2316" y="2431"/>
                </a:lnTo>
                <a:lnTo>
                  <a:pt x="2318" y="2429"/>
                </a:lnTo>
                <a:lnTo>
                  <a:pt x="2320" y="2429"/>
                </a:lnTo>
                <a:lnTo>
                  <a:pt x="2322" y="2427"/>
                </a:lnTo>
                <a:lnTo>
                  <a:pt x="2325" y="2429"/>
                </a:lnTo>
                <a:lnTo>
                  <a:pt x="2327" y="2431"/>
                </a:lnTo>
                <a:lnTo>
                  <a:pt x="2329" y="2436"/>
                </a:lnTo>
                <a:lnTo>
                  <a:pt x="2358" y="2411"/>
                </a:lnTo>
                <a:lnTo>
                  <a:pt x="2333" y="2394"/>
                </a:lnTo>
                <a:lnTo>
                  <a:pt x="2316" y="2375"/>
                </a:lnTo>
                <a:lnTo>
                  <a:pt x="2314" y="2375"/>
                </a:lnTo>
                <a:lnTo>
                  <a:pt x="2312" y="2373"/>
                </a:lnTo>
                <a:lnTo>
                  <a:pt x="2312" y="2371"/>
                </a:lnTo>
                <a:lnTo>
                  <a:pt x="2314" y="2371"/>
                </a:lnTo>
                <a:lnTo>
                  <a:pt x="2320" y="2365"/>
                </a:lnTo>
                <a:lnTo>
                  <a:pt x="2320" y="2363"/>
                </a:lnTo>
                <a:lnTo>
                  <a:pt x="2322" y="2361"/>
                </a:lnTo>
                <a:lnTo>
                  <a:pt x="2322" y="2360"/>
                </a:lnTo>
                <a:lnTo>
                  <a:pt x="2308" y="2335"/>
                </a:lnTo>
                <a:lnTo>
                  <a:pt x="2304" y="2329"/>
                </a:lnTo>
                <a:lnTo>
                  <a:pt x="2300" y="2325"/>
                </a:lnTo>
                <a:lnTo>
                  <a:pt x="2299" y="2321"/>
                </a:lnTo>
                <a:lnTo>
                  <a:pt x="2297" y="2319"/>
                </a:lnTo>
                <a:lnTo>
                  <a:pt x="2293" y="2315"/>
                </a:lnTo>
                <a:lnTo>
                  <a:pt x="2287" y="2308"/>
                </a:lnTo>
                <a:lnTo>
                  <a:pt x="2279" y="2300"/>
                </a:lnTo>
                <a:lnTo>
                  <a:pt x="2277" y="2296"/>
                </a:lnTo>
                <a:lnTo>
                  <a:pt x="2281" y="2296"/>
                </a:lnTo>
                <a:lnTo>
                  <a:pt x="2295" y="2296"/>
                </a:lnTo>
                <a:lnTo>
                  <a:pt x="2304" y="2296"/>
                </a:lnTo>
                <a:lnTo>
                  <a:pt x="2318" y="2296"/>
                </a:lnTo>
                <a:lnTo>
                  <a:pt x="2325" y="2296"/>
                </a:lnTo>
                <a:lnTo>
                  <a:pt x="2327" y="2296"/>
                </a:lnTo>
                <a:lnTo>
                  <a:pt x="2331" y="2298"/>
                </a:lnTo>
                <a:lnTo>
                  <a:pt x="2339" y="2304"/>
                </a:lnTo>
                <a:lnTo>
                  <a:pt x="2341" y="2306"/>
                </a:lnTo>
                <a:lnTo>
                  <a:pt x="2347" y="2313"/>
                </a:lnTo>
                <a:lnTo>
                  <a:pt x="2347" y="2315"/>
                </a:lnTo>
                <a:lnTo>
                  <a:pt x="2350" y="2319"/>
                </a:lnTo>
                <a:lnTo>
                  <a:pt x="2360" y="2331"/>
                </a:lnTo>
                <a:lnTo>
                  <a:pt x="2364" y="2333"/>
                </a:lnTo>
                <a:lnTo>
                  <a:pt x="2379" y="2340"/>
                </a:lnTo>
                <a:lnTo>
                  <a:pt x="2387" y="2346"/>
                </a:lnTo>
                <a:lnTo>
                  <a:pt x="2404" y="2356"/>
                </a:lnTo>
                <a:lnTo>
                  <a:pt x="2406" y="2358"/>
                </a:lnTo>
                <a:lnTo>
                  <a:pt x="2412" y="2360"/>
                </a:lnTo>
                <a:lnTo>
                  <a:pt x="2427" y="2369"/>
                </a:lnTo>
                <a:lnTo>
                  <a:pt x="2473" y="2369"/>
                </a:lnTo>
                <a:lnTo>
                  <a:pt x="2479" y="2369"/>
                </a:lnTo>
                <a:lnTo>
                  <a:pt x="2487" y="2369"/>
                </a:lnTo>
                <a:lnTo>
                  <a:pt x="2494" y="2369"/>
                </a:lnTo>
                <a:lnTo>
                  <a:pt x="2527" y="2367"/>
                </a:lnTo>
                <a:lnTo>
                  <a:pt x="2525" y="2358"/>
                </a:lnTo>
                <a:lnTo>
                  <a:pt x="2548" y="2354"/>
                </a:lnTo>
                <a:lnTo>
                  <a:pt x="2565" y="2350"/>
                </a:lnTo>
                <a:lnTo>
                  <a:pt x="2575" y="2344"/>
                </a:lnTo>
                <a:lnTo>
                  <a:pt x="2604" y="2325"/>
                </a:lnTo>
                <a:lnTo>
                  <a:pt x="2610" y="2325"/>
                </a:lnTo>
                <a:lnTo>
                  <a:pt x="2614" y="2325"/>
                </a:lnTo>
                <a:lnTo>
                  <a:pt x="2619" y="2325"/>
                </a:lnTo>
                <a:lnTo>
                  <a:pt x="2617" y="2323"/>
                </a:lnTo>
                <a:lnTo>
                  <a:pt x="2617" y="2321"/>
                </a:lnTo>
                <a:lnTo>
                  <a:pt x="2619" y="2317"/>
                </a:lnTo>
                <a:lnTo>
                  <a:pt x="2617" y="2308"/>
                </a:lnTo>
                <a:lnTo>
                  <a:pt x="2619" y="2306"/>
                </a:lnTo>
                <a:lnTo>
                  <a:pt x="2619" y="2302"/>
                </a:lnTo>
                <a:lnTo>
                  <a:pt x="2621" y="2300"/>
                </a:lnTo>
                <a:lnTo>
                  <a:pt x="2623" y="2300"/>
                </a:lnTo>
                <a:lnTo>
                  <a:pt x="2627" y="2287"/>
                </a:lnTo>
                <a:lnTo>
                  <a:pt x="2629" y="2287"/>
                </a:lnTo>
                <a:lnTo>
                  <a:pt x="2633" y="2285"/>
                </a:lnTo>
                <a:lnTo>
                  <a:pt x="2635" y="2285"/>
                </a:lnTo>
                <a:lnTo>
                  <a:pt x="2637" y="2285"/>
                </a:lnTo>
                <a:lnTo>
                  <a:pt x="2638" y="2285"/>
                </a:lnTo>
                <a:lnTo>
                  <a:pt x="2638" y="2283"/>
                </a:lnTo>
                <a:lnTo>
                  <a:pt x="2640" y="2279"/>
                </a:lnTo>
                <a:lnTo>
                  <a:pt x="2642" y="2277"/>
                </a:lnTo>
                <a:lnTo>
                  <a:pt x="2646" y="2273"/>
                </a:lnTo>
                <a:lnTo>
                  <a:pt x="2648" y="2273"/>
                </a:lnTo>
                <a:lnTo>
                  <a:pt x="2652" y="2271"/>
                </a:lnTo>
                <a:lnTo>
                  <a:pt x="2654" y="2269"/>
                </a:lnTo>
                <a:lnTo>
                  <a:pt x="2658" y="2269"/>
                </a:lnTo>
                <a:lnTo>
                  <a:pt x="2662" y="2267"/>
                </a:lnTo>
                <a:lnTo>
                  <a:pt x="2667" y="2265"/>
                </a:lnTo>
                <a:lnTo>
                  <a:pt x="2671" y="2262"/>
                </a:lnTo>
                <a:lnTo>
                  <a:pt x="2675" y="2258"/>
                </a:lnTo>
                <a:lnTo>
                  <a:pt x="2677" y="2256"/>
                </a:lnTo>
                <a:lnTo>
                  <a:pt x="2677" y="2254"/>
                </a:lnTo>
                <a:lnTo>
                  <a:pt x="2679" y="2252"/>
                </a:lnTo>
                <a:lnTo>
                  <a:pt x="2679" y="2248"/>
                </a:lnTo>
                <a:lnTo>
                  <a:pt x="2677" y="2244"/>
                </a:lnTo>
                <a:lnTo>
                  <a:pt x="2679" y="2242"/>
                </a:lnTo>
                <a:lnTo>
                  <a:pt x="2683" y="2237"/>
                </a:lnTo>
                <a:lnTo>
                  <a:pt x="2688" y="2227"/>
                </a:lnTo>
                <a:lnTo>
                  <a:pt x="2690" y="2227"/>
                </a:lnTo>
                <a:lnTo>
                  <a:pt x="2692" y="2227"/>
                </a:lnTo>
                <a:lnTo>
                  <a:pt x="2798" y="2225"/>
                </a:lnTo>
                <a:lnTo>
                  <a:pt x="2802" y="2225"/>
                </a:lnTo>
                <a:lnTo>
                  <a:pt x="2802" y="2227"/>
                </a:lnTo>
                <a:lnTo>
                  <a:pt x="2802" y="2229"/>
                </a:lnTo>
                <a:lnTo>
                  <a:pt x="2802" y="2231"/>
                </a:lnTo>
                <a:lnTo>
                  <a:pt x="2806" y="2235"/>
                </a:lnTo>
                <a:lnTo>
                  <a:pt x="2817" y="2231"/>
                </a:lnTo>
                <a:lnTo>
                  <a:pt x="2821" y="2229"/>
                </a:lnTo>
                <a:lnTo>
                  <a:pt x="2825" y="2229"/>
                </a:lnTo>
                <a:lnTo>
                  <a:pt x="2832" y="2225"/>
                </a:lnTo>
                <a:lnTo>
                  <a:pt x="2838" y="2225"/>
                </a:lnTo>
                <a:lnTo>
                  <a:pt x="2861" y="2225"/>
                </a:lnTo>
                <a:lnTo>
                  <a:pt x="2861" y="2327"/>
                </a:lnTo>
                <a:lnTo>
                  <a:pt x="2861" y="2354"/>
                </a:lnTo>
                <a:lnTo>
                  <a:pt x="2890" y="2354"/>
                </a:lnTo>
                <a:lnTo>
                  <a:pt x="2900" y="2354"/>
                </a:lnTo>
                <a:lnTo>
                  <a:pt x="2915" y="2354"/>
                </a:lnTo>
                <a:lnTo>
                  <a:pt x="2927" y="2354"/>
                </a:lnTo>
                <a:lnTo>
                  <a:pt x="2936" y="2354"/>
                </a:lnTo>
                <a:lnTo>
                  <a:pt x="2969" y="2354"/>
                </a:lnTo>
                <a:lnTo>
                  <a:pt x="2975" y="2354"/>
                </a:lnTo>
                <a:lnTo>
                  <a:pt x="2980" y="2354"/>
                </a:lnTo>
                <a:lnTo>
                  <a:pt x="3013" y="2354"/>
                </a:lnTo>
                <a:lnTo>
                  <a:pt x="3021" y="2354"/>
                </a:lnTo>
                <a:lnTo>
                  <a:pt x="3034" y="2354"/>
                </a:lnTo>
                <a:lnTo>
                  <a:pt x="3042" y="2354"/>
                </a:lnTo>
                <a:lnTo>
                  <a:pt x="3042" y="2356"/>
                </a:lnTo>
                <a:lnTo>
                  <a:pt x="3042" y="2358"/>
                </a:lnTo>
                <a:lnTo>
                  <a:pt x="3042" y="2373"/>
                </a:lnTo>
                <a:lnTo>
                  <a:pt x="3042" y="2417"/>
                </a:lnTo>
                <a:lnTo>
                  <a:pt x="3059" y="2417"/>
                </a:lnTo>
                <a:lnTo>
                  <a:pt x="3132" y="2417"/>
                </a:lnTo>
                <a:lnTo>
                  <a:pt x="3167" y="2417"/>
                </a:lnTo>
                <a:lnTo>
                  <a:pt x="3167" y="2442"/>
                </a:lnTo>
                <a:lnTo>
                  <a:pt x="3167" y="2463"/>
                </a:lnTo>
                <a:lnTo>
                  <a:pt x="3167" y="2473"/>
                </a:lnTo>
                <a:lnTo>
                  <a:pt x="3167" y="2480"/>
                </a:lnTo>
                <a:lnTo>
                  <a:pt x="3161" y="2480"/>
                </a:lnTo>
                <a:lnTo>
                  <a:pt x="3136" y="2480"/>
                </a:lnTo>
                <a:lnTo>
                  <a:pt x="3042" y="2557"/>
                </a:lnTo>
                <a:lnTo>
                  <a:pt x="3038" y="2559"/>
                </a:lnTo>
                <a:lnTo>
                  <a:pt x="3024" y="2567"/>
                </a:lnTo>
                <a:lnTo>
                  <a:pt x="3023" y="2569"/>
                </a:lnTo>
                <a:lnTo>
                  <a:pt x="3019" y="2571"/>
                </a:lnTo>
                <a:lnTo>
                  <a:pt x="3011" y="2573"/>
                </a:lnTo>
                <a:lnTo>
                  <a:pt x="3007" y="2563"/>
                </a:lnTo>
                <a:lnTo>
                  <a:pt x="3005" y="2559"/>
                </a:lnTo>
                <a:lnTo>
                  <a:pt x="2994" y="2563"/>
                </a:lnTo>
                <a:lnTo>
                  <a:pt x="2994" y="2565"/>
                </a:lnTo>
                <a:lnTo>
                  <a:pt x="2992" y="2565"/>
                </a:lnTo>
                <a:lnTo>
                  <a:pt x="2999" y="2580"/>
                </a:lnTo>
                <a:lnTo>
                  <a:pt x="2953" y="2601"/>
                </a:lnTo>
                <a:lnTo>
                  <a:pt x="2953" y="2603"/>
                </a:lnTo>
                <a:lnTo>
                  <a:pt x="2950" y="2603"/>
                </a:lnTo>
                <a:lnTo>
                  <a:pt x="2944" y="2607"/>
                </a:lnTo>
                <a:lnTo>
                  <a:pt x="2942" y="2609"/>
                </a:lnTo>
                <a:lnTo>
                  <a:pt x="2938" y="2611"/>
                </a:lnTo>
                <a:lnTo>
                  <a:pt x="2911" y="2624"/>
                </a:lnTo>
                <a:lnTo>
                  <a:pt x="2907" y="2632"/>
                </a:lnTo>
                <a:lnTo>
                  <a:pt x="2890" y="2644"/>
                </a:lnTo>
                <a:lnTo>
                  <a:pt x="2880" y="2653"/>
                </a:lnTo>
                <a:lnTo>
                  <a:pt x="2875" y="2661"/>
                </a:lnTo>
                <a:lnTo>
                  <a:pt x="2871" y="2667"/>
                </a:lnTo>
                <a:lnTo>
                  <a:pt x="2863" y="2671"/>
                </a:lnTo>
                <a:lnTo>
                  <a:pt x="2861" y="2671"/>
                </a:lnTo>
                <a:lnTo>
                  <a:pt x="2854" y="2674"/>
                </a:lnTo>
                <a:lnTo>
                  <a:pt x="2852" y="2674"/>
                </a:lnTo>
                <a:lnTo>
                  <a:pt x="2848" y="2676"/>
                </a:lnTo>
                <a:lnTo>
                  <a:pt x="2838" y="2678"/>
                </a:lnTo>
                <a:lnTo>
                  <a:pt x="2834" y="2678"/>
                </a:lnTo>
                <a:lnTo>
                  <a:pt x="2813" y="2669"/>
                </a:lnTo>
                <a:lnTo>
                  <a:pt x="2807" y="2667"/>
                </a:lnTo>
                <a:lnTo>
                  <a:pt x="2802" y="2665"/>
                </a:lnTo>
                <a:lnTo>
                  <a:pt x="2786" y="2659"/>
                </a:lnTo>
                <a:lnTo>
                  <a:pt x="2779" y="2655"/>
                </a:lnTo>
                <a:lnTo>
                  <a:pt x="2779" y="2651"/>
                </a:lnTo>
                <a:lnTo>
                  <a:pt x="2781" y="2651"/>
                </a:lnTo>
                <a:lnTo>
                  <a:pt x="2781" y="2649"/>
                </a:lnTo>
                <a:lnTo>
                  <a:pt x="2779" y="2647"/>
                </a:lnTo>
                <a:lnTo>
                  <a:pt x="2775" y="2647"/>
                </a:lnTo>
                <a:lnTo>
                  <a:pt x="2775" y="2651"/>
                </a:lnTo>
                <a:lnTo>
                  <a:pt x="2773" y="2653"/>
                </a:lnTo>
                <a:lnTo>
                  <a:pt x="2771" y="2653"/>
                </a:lnTo>
                <a:lnTo>
                  <a:pt x="2771" y="2651"/>
                </a:lnTo>
                <a:lnTo>
                  <a:pt x="2769" y="2651"/>
                </a:lnTo>
                <a:lnTo>
                  <a:pt x="2765" y="2649"/>
                </a:lnTo>
                <a:lnTo>
                  <a:pt x="2761" y="2647"/>
                </a:lnTo>
                <a:lnTo>
                  <a:pt x="2758" y="2647"/>
                </a:lnTo>
                <a:lnTo>
                  <a:pt x="2756" y="2646"/>
                </a:lnTo>
                <a:lnTo>
                  <a:pt x="2754" y="2646"/>
                </a:lnTo>
                <a:lnTo>
                  <a:pt x="2752" y="2644"/>
                </a:lnTo>
                <a:lnTo>
                  <a:pt x="2750" y="2644"/>
                </a:lnTo>
                <a:lnTo>
                  <a:pt x="2746" y="2642"/>
                </a:lnTo>
                <a:lnTo>
                  <a:pt x="2744" y="2642"/>
                </a:lnTo>
                <a:lnTo>
                  <a:pt x="2734" y="2638"/>
                </a:lnTo>
                <a:lnTo>
                  <a:pt x="2733" y="2636"/>
                </a:lnTo>
                <a:lnTo>
                  <a:pt x="2731" y="2636"/>
                </a:lnTo>
                <a:lnTo>
                  <a:pt x="2729" y="2636"/>
                </a:lnTo>
                <a:lnTo>
                  <a:pt x="2727" y="2634"/>
                </a:lnTo>
                <a:lnTo>
                  <a:pt x="2723" y="2632"/>
                </a:lnTo>
                <a:lnTo>
                  <a:pt x="2721" y="2632"/>
                </a:lnTo>
                <a:lnTo>
                  <a:pt x="2717" y="2630"/>
                </a:lnTo>
                <a:lnTo>
                  <a:pt x="2715" y="2630"/>
                </a:lnTo>
                <a:lnTo>
                  <a:pt x="2713" y="2628"/>
                </a:lnTo>
                <a:lnTo>
                  <a:pt x="2711" y="2628"/>
                </a:lnTo>
                <a:lnTo>
                  <a:pt x="2710" y="2626"/>
                </a:lnTo>
                <a:lnTo>
                  <a:pt x="2704" y="2624"/>
                </a:lnTo>
                <a:lnTo>
                  <a:pt x="2702" y="2624"/>
                </a:lnTo>
                <a:lnTo>
                  <a:pt x="2698" y="2623"/>
                </a:lnTo>
                <a:lnTo>
                  <a:pt x="2690" y="2619"/>
                </a:lnTo>
                <a:lnTo>
                  <a:pt x="2688" y="2617"/>
                </a:lnTo>
                <a:lnTo>
                  <a:pt x="2686" y="2617"/>
                </a:lnTo>
                <a:lnTo>
                  <a:pt x="2685" y="2617"/>
                </a:lnTo>
                <a:lnTo>
                  <a:pt x="2683" y="2615"/>
                </a:lnTo>
                <a:lnTo>
                  <a:pt x="2681" y="2615"/>
                </a:lnTo>
                <a:lnTo>
                  <a:pt x="2677" y="2613"/>
                </a:lnTo>
                <a:lnTo>
                  <a:pt x="2675" y="2613"/>
                </a:lnTo>
                <a:lnTo>
                  <a:pt x="2673" y="2611"/>
                </a:lnTo>
                <a:lnTo>
                  <a:pt x="2665" y="2609"/>
                </a:lnTo>
                <a:lnTo>
                  <a:pt x="2663" y="2609"/>
                </a:lnTo>
                <a:lnTo>
                  <a:pt x="2662" y="2609"/>
                </a:lnTo>
                <a:lnTo>
                  <a:pt x="2660" y="2609"/>
                </a:lnTo>
                <a:lnTo>
                  <a:pt x="2658" y="2609"/>
                </a:lnTo>
                <a:lnTo>
                  <a:pt x="2656" y="2609"/>
                </a:lnTo>
                <a:lnTo>
                  <a:pt x="2654" y="2609"/>
                </a:lnTo>
                <a:lnTo>
                  <a:pt x="2650" y="2609"/>
                </a:lnTo>
                <a:lnTo>
                  <a:pt x="2644" y="2607"/>
                </a:lnTo>
                <a:lnTo>
                  <a:pt x="2642" y="2607"/>
                </a:lnTo>
                <a:lnTo>
                  <a:pt x="2640" y="2607"/>
                </a:lnTo>
                <a:lnTo>
                  <a:pt x="2629" y="2607"/>
                </a:lnTo>
                <a:lnTo>
                  <a:pt x="2627" y="2615"/>
                </a:lnTo>
                <a:lnTo>
                  <a:pt x="2625" y="2617"/>
                </a:lnTo>
                <a:lnTo>
                  <a:pt x="2621" y="2626"/>
                </a:lnTo>
                <a:lnTo>
                  <a:pt x="2614" y="2623"/>
                </a:lnTo>
                <a:lnTo>
                  <a:pt x="2608" y="2621"/>
                </a:lnTo>
                <a:lnTo>
                  <a:pt x="2604" y="2619"/>
                </a:lnTo>
                <a:lnTo>
                  <a:pt x="2600" y="2617"/>
                </a:lnTo>
                <a:lnTo>
                  <a:pt x="2587" y="2609"/>
                </a:lnTo>
                <a:lnTo>
                  <a:pt x="2583" y="2605"/>
                </a:lnTo>
                <a:lnTo>
                  <a:pt x="2579" y="2603"/>
                </a:lnTo>
                <a:lnTo>
                  <a:pt x="2585" y="2601"/>
                </a:lnTo>
                <a:lnTo>
                  <a:pt x="2571" y="2586"/>
                </a:lnTo>
                <a:lnTo>
                  <a:pt x="2552" y="2561"/>
                </a:lnTo>
                <a:lnTo>
                  <a:pt x="2539" y="2544"/>
                </a:lnTo>
                <a:lnTo>
                  <a:pt x="2531" y="2546"/>
                </a:lnTo>
                <a:lnTo>
                  <a:pt x="2529" y="2546"/>
                </a:lnTo>
                <a:lnTo>
                  <a:pt x="2523" y="2540"/>
                </a:lnTo>
                <a:lnTo>
                  <a:pt x="2516" y="2544"/>
                </a:lnTo>
                <a:lnTo>
                  <a:pt x="2514" y="2544"/>
                </a:lnTo>
                <a:lnTo>
                  <a:pt x="2512" y="2544"/>
                </a:lnTo>
                <a:lnTo>
                  <a:pt x="2512" y="2542"/>
                </a:lnTo>
                <a:lnTo>
                  <a:pt x="2506" y="2536"/>
                </a:lnTo>
                <a:lnTo>
                  <a:pt x="2506" y="2532"/>
                </a:lnTo>
                <a:lnTo>
                  <a:pt x="2498" y="2519"/>
                </a:lnTo>
                <a:lnTo>
                  <a:pt x="2493" y="2515"/>
                </a:lnTo>
                <a:lnTo>
                  <a:pt x="2481" y="2500"/>
                </a:lnTo>
                <a:lnTo>
                  <a:pt x="2479" y="2500"/>
                </a:lnTo>
                <a:lnTo>
                  <a:pt x="2477" y="2496"/>
                </a:lnTo>
                <a:lnTo>
                  <a:pt x="2477" y="2494"/>
                </a:lnTo>
                <a:lnTo>
                  <a:pt x="2475" y="2492"/>
                </a:lnTo>
                <a:lnTo>
                  <a:pt x="2469" y="2486"/>
                </a:lnTo>
                <a:lnTo>
                  <a:pt x="2462" y="2479"/>
                </a:lnTo>
                <a:lnTo>
                  <a:pt x="2460" y="2479"/>
                </a:lnTo>
                <a:lnTo>
                  <a:pt x="2456" y="2473"/>
                </a:lnTo>
                <a:lnTo>
                  <a:pt x="2454" y="2471"/>
                </a:lnTo>
                <a:lnTo>
                  <a:pt x="2452" y="2469"/>
                </a:lnTo>
                <a:lnTo>
                  <a:pt x="2452" y="2471"/>
                </a:lnTo>
                <a:lnTo>
                  <a:pt x="2450" y="2473"/>
                </a:lnTo>
                <a:lnTo>
                  <a:pt x="2448" y="2473"/>
                </a:lnTo>
                <a:lnTo>
                  <a:pt x="2448" y="2475"/>
                </a:lnTo>
                <a:lnTo>
                  <a:pt x="2446" y="2475"/>
                </a:lnTo>
                <a:lnTo>
                  <a:pt x="2446" y="2477"/>
                </a:lnTo>
                <a:lnTo>
                  <a:pt x="2445" y="2477"/>
                </a:lnTo>
                <a:lnTo>
                  <a:pt x="2437" y="2484"/>
                </a:lnTo>
                <a:lnTo>
                  <a:pt x="2435" y="2484"/>
                </a:lnTo>
                <a:lnTo>
                  <a:pt x="2425" y="2480"/>
                </a:lnTo>
                <a:lnTo>
                  <a:pt x="2412" y="2477"/>
                </a:lnTo>
                <a:lnTo>
                  <a:pt x="2410" y="2477"/>
                </a:lnTo>
                <a:lnTo>
                  <a:pt x="2408" y="2475"/>
                </a:lnTo>
                <a:lnTo>
                  <a:pt x="2406" y="2473"/>
                </a:lnTo>
                <a:lnTo>
                  <a:pt x="2404" y="2473"/>
                </a:lnTo>
                <a:lnTo>
                  <a:pt x="2397" y="2479"/>
                </a:lnTo>
                <a:lnTo>
                  <a:pt x="2395" y="2477"/>
                </a:lnTo>
                <a:lnTo>
                  <a:pt x="2385" y="2471"/>
                </a:lnTo>
                <a:lnTo>
                  <a:pt x="2373" y="2463"/>
                </a:lnTo>
                <a:lnTo>
                  <a:pt x="2372" y="2461"/>
                </a:lnTo>
                <a:lnTo>
                  <a:pt x="2358" y="2457"/>
                </a:lnTo>
                <a:lnTo>
                  <a:pt x="2356" y="2457"/>
                </a:lnTo>
                <a:lnTo>
                  <a:pt x="2350" y="2456"/>
                </a:lnTo>
                <a:lnTo>
                  <a:pt x="2347" y="2454"/>
                </a:lnTo>
                <a:lnTo>
                  <a:pt x="2345" y="2452"/>
                </a:lnTo>
                <a:lnTo>
                  <a:pt x="2343" y="2452"/>
                </a:lnTo>
                <a:lnTo>
                  <a:pt x="2339" y="2452"/>
                </a:lnTo>
                <a:lnTo>
                  <a:pt x="2337" y="2450"/>
                </a:lnTo>
                <a:lnTo>
                  <a:pt x="2335" y="2450"/>
                </a:lnTo>
                <a:lnTo>
                  <a:pt x="2333" y="2446"/>
                </a:lnTo>
                <a:lnTo>
                  <a:pt x="2329" y="2442"/>
                </a:lnTo>
                <a:lnTo>
                  <a:pt x="2327" y="2442"/>
                </a:lnTo>
                <a:lnTo>
                  <a:pt x="2327" y="2440"/>
                </a:lnTo>
                <a:lnTo>
                  <a:pt x="2325" y="2436"/>
                </a:lnTo>
                <a:lnTo>
                  <a:pt x="2324" y="2434"/>
                </a:lnTo>
                <a:lnTo>
                  <a:pt x="2322" y="2432"/>
                </a:lnTo>
                <a:lnTo>
                  <a:pt x="2320" y="2432"/>
                </a:lnTo>
                <a:lnTo>
                  <a:pt x="2318" y="2434"/>
                </a:lnTo>
                <a:lnTo>
                  <a:pt x="2316" y="2436"/>
                </a:lnTo>
                <a:lnTo>
                  <a:pt x="2318" y="2436"/>
                </a:lnTo>
                <a:lnTo>
                  <a:pt x="2325" y="2440"/>
                </a:lnTo>
                <a:lnTo>
                  <a:pt x="2324" y="2442"/>
                </a:lnTo>
                <a:lnTo>
                  <a:pt x="2322" y="2444"/>
                </a:lnTo>
                <a:lnTo>
                  <a:pt x="2320" y="2444"/>
                </a:lnTo>
                <a:lnTo>
                  <a:pt x="2320" y="2446"/>
                </a:lnTo>
                <a:lnTo>
                  <a:pt x="2318" y="2446"/>
                </a:lnTo>
                <a:lnTo>
                  <a:pt x="2318" y="2448"/>
                </a:lnTo>
                <a:lnTo>
                  <a:pt x="2314" y="2452"/>
                </a:lnTo>
                <a:lnTo>
                  <a:pt x="2312" y="2452"/>
                </a:lnTo>
                <a:lnTo>
                  <a:pt x="2318" y="2457"/>
                </a:lnTo>
                <a:lnTo>
                  <a:pt x="2320" y="2457"/>
                </a:lnTo>
                <a:lnTo>
                  <a:pt x="2320" y="2459"/>
                </a:lnTo>
                <a:lnTo>
                  <a:pt x="2322" y="2461"/>
                </a:lnTo>
                <a:lnTo>
                  <a:pt x="2318" y="2463"/>
                </a:lnTo>
                <a:lnTo>
                  <a:pt x="2316" y="2467"/>
                </a:lnTo>
                <a:lnTo>
                  <a:pt x="2314" y="2467"/>
                </a:lnTo>
                <a:lnTo>
                  <a:pt x="2310" y="2463"/>
                </a:lnTo>
                <a:lnTo>
                  <a:pt x="2308" y="2465"/>
                </a:lnTo>
                <a:lnTo>
                  <a:pt x="2308" y="2467"/>
                </a:lnTo>
                <a:lnTo>
                  <a:pt x="2304" y="2469"/>
                </a:lnTo>
                <a:lnTo>
                  <a:pt x="2306" y="2469"/>
                </a:lnTo>
                <a:lnTo>
                  <a:pt x="2306" y="2471"/>
                </a:lnTo>
                <a:lnTo>
                  <a:pt x="2308" y="2473"/>
                </a:lnTo>
                <a:lnTo>
                  <a:pt x="2312" y="2477"/>
                </a:lnTo>
                <a:lnTo>
                  <a:pt x="2312" y="2479"/>
                </a:lnTo>
                <a:lnTo>
                  <a:pt x="2316" y="2482"/>
                </a:lnTo>
                <a:lnTo>
                  <a:pt x="2316" y="2484"/>
                </a:lnTo>
                <a:lnTo>
                  <a:pt x="2318" y="2484"/>
                </a:lnTo>
                <a:lnTo>
                  <a:pt x="2320" y="2482"/>
                </a:lnTo>
                <a:lnTo>
                  <a:pt x="2322" y="2480"/>
                </a:lnTo>
                <a:lnTo>
                  <a:pt x="2329" y="2492"/>
                </a:lnTo>
                <a:lnTo>
                  <a:pt x="2337" y="2486"/>
                </a:lnTo>
                <a:lnTo>
                  <a:pt x="2341" y="2492"/>
                </a:lnTo>
                <a:lnTo>
                  <a:pt x="2345" y="2488"/>
                </a:lnTo>
                <a:lnTo>
                  <a:pt x="2349" y="2492"/>
                </a:lnTo>
                <a:lnTo>
                  <a:pt x="2350" y="2492"/>
                </a:lnTo>
                <a:lnTo>
                  <a:pt x="2352" y="2494"/>
                </a:lnTo>
                <a:lnTo>
                  <a:pt x="2358" y="2504"/>
                </a:lnTo>
                <a:lnTo>
                  <a:pt x="2358" y="2505"/>
                </a:lnTo>
                <a:lnTo>
                  <a:pt x="2360" y="2507"/>
                </a:lnTo>
                <a:lnTo>
                  <a:pt x="2358" y="2509"/>
                </a:lnTo>
                <a:lnTo>
                  <a:pt x="2356" y="2511"/>
                </a:lnTo>
                <a:lnTo>
                  <a:pt x="2354" y="2511"/>
                </a:lnTo>
                <a:lnTo>
                  <a:pt x="2352" y="2513"/>
                </a:lnTo>
                <a:lnTo>
                  <a:pt x="2354" y="2515"/>
                </a:lnTo>
                <a:lnTo>
                  <a:pt x="2358" y="2519"/>
                </a:lnTo>
                <a:lnTo>
                  <a:pt x="2350" y="2525"/>
                </a:lnTo>
                <a:lnTo>
                  <a:pt x="2350" y="2527"/>
                </a:lnTo>
                <a:lnTo>
                  <a:pt x="2354" y="2530"/>
                </a:lnTo>
                <a:lnTo>
                  <a:pt x="2356" y="2532"/>
                </a:lnTo>
                <a:lnTo>
                  <a:pt x="2364" y="2542"/>
                </a:lnTo>
                <a:lnTo>
                  <a:pt x="2368" y="2548"/>
                </a:lnTo>
                <a:lnTo>
                  <a:pt x="2372" y="2553"/>
                </a:lnTo>
                <a:lnTo>
                  <a:pt x="2379" y="2561"/>
                </a:lnTo>
                <a:lnTo>
                  <a:pt x="2381" y="2565"/>
                </a:lnTo>
                <a:lnTo>
                  <a:pt x="2383" y="2567"/>
                </a:lnTo>
                <a:lnTo>
                  <a:pt x="2387" y="2571"/>
                </a:lnTo>
                <a:lnTo>
                  <a:pt x="2389" y="2573"/>
                </a:lnTo>
                <a:lnTo>
                  <a:pt x="2398" y="2586"/>
                </a:lnTo>
                <a:lnTo>
                  <a:pt x="2400" y="2588"/>
                </a:lnTo>
                <a:lnTo>
                  <a:pt x="2404" y="2592"/>
                </a:lnTo>
                <a:lnTo>
                  <a:pt x="2416" y="2607"/>
                </a:lnTo>
                <a:lnTo>
                  <a:pt x="2423" y="2617"/>
                </a:lnTo>
                <a:lnTo>
                  <a:pt x="2427" y="2623"/>
                </a:lnTo>
                <a:lnTo>
                  <a:pt x="2431" y="2626"/>
                </a:lnTo>
                <a:lnTo>
                  <a:pt x="2435" y="2632"/>
                </a:lnTo>
                <a:lnTo>
                  <a:pt x="2439" y="2630"/>
                </a:lnTo>
                <a:lnTo>
                  <a:pt x="2460" y="2615"/>
                </a:lnTo>
                <a:lnTo>
                  <a:pt x="2475" y="2601"/>
                </a:lnTo>
                <a:lnTo>
                  <a:pt x="2479" y="2598"/>
                </a:lnTo>
                <a:lnTo>
                  <a:pt x="2481" y="2598"/>
                </a:lnTo>
                <a:lnTo>
                  <a:pt x="2483" y="2596"/>
                </a:lnTo>
                <a:lnTo>
                  <a:pt x="2485" y="2594"/>
                </a:lnTo>
                <a:lnTo>
                  <a:pt x="2498" y="2582"/>
                </a:lnTo>
                <a:lnTo>
                  <a:pt x="2521" y="2565"/>
                </a:lnTo>
                <a:lnTo>
                  <a:pt x="2523" y="2565"/>
                </a:lnTo>
                <a:lnTo>
                  <a:pt x="2525" y="2561"/>
                </a:lnTo>
                <a:lnTo>
                  <a:pt x="2539" y="2553"/>
                </a:lnTo>
                <a:lnTo>
                  <a:pt x="2548" y="2565"/>
                </a:lnTo>
                <a:lnTo>
                  <a:pt x="2577" y="2601"/>
                </a:lnTo>
                <a:lnTo>
                  <a:pt x="2573" y="2605"/>
                </a:lnTo>
                <a:lnTo>
                  <a:pt x="2575" y="2605"/>
                </a:lnTo>
                <a:lnTo>
                  <a:pt x="2575" y="2607"/>
                </a:lnTo>
                <a:lnTo>
                  <a:pt x="2573" y="2609"/>
                </a:lnTo>
                <a:lnTo>
                  <a:pt x="2569" y="2611"/>
                </a:lnTo>
                <a:lnTo>
                  <a:pt x="2567" y="2613"/>
                </a:lnTo>
                <a:lnTo>
                  <a:pt x="2567" y="2615"/>
                </a:lnTo>
                <a:lnTo>
                  <a:pt x="2565" y="2615"/>
                </a:lnTo>
                <a:lnTo>
                  <a:pt x="2565" y="2617"/>
                </a:lnTo>
                <a:lnTo>
                  <a:pt x="2558" y="2621"/>
                </a:lnTo>
                <a:lnTo>
                  <a:pt x="2558" y="2623"/>
                </a:lnTo>
                <a:lnTo>
                  <a:pt x="2579" y="2638"/>
                </a:lnTo>
                <a:lnTo>
                  <a:pt x="2583" y="2640"/>
                </a:lnTo>
                <a:lnTo>
                  <a:pt x="2587" y="2640"/>
                </a:lnTo>
                <a:lnTo>
                  <a:pt x="2587" y="2642"/>
                </a:lnTo>
                <a:lnTo>
                  <a:pt x="2589" y="2642"/>
                </a:lnTo>
                <a:lnTo>
                  <a:pt x="2590" y="2642"/>
                </a:lnTo>
                <a:lnTo>
                  <a:pt x="2592" y="2642"/>
                </a:lnTo>
                <a:lnTo>
                  <a:pt x="2594" y="2642"/>
                </a:lnTo>
                <a:lnTo>
                  <a:pt x="2596" y="2642"/>
                </a:lnTo>
                <a:lnTo>
                  <a:pt x="2606" y="2644"/>
                </a:lnTo>
                <a:lnTo>
                  <a:pt x="2604" y="2646"/>
                </a:lnTo>
                <a:lnTo>
                  <a:pt x="2600" y="2649"/>
                </a:lnTo>
                <a:lnTo>
                  <a:pt x="2598" y="2649"/>
                </a:lnTo>
                <a:lnTo>
                  <a:pt x="2596" y="2651"/>
                </a:lnTo>
                <a:lnTo>
                  <a:pt x="2594" y="2653"/>
                </a:lnTo>
                <a:lnTo>
                  <a:pt x="2592" y="2655"/>
                </a:lnTo>
                <a:lnTo>
                  <a:pt x="2594" y="2655"/>
                </a:lnTo>
                <a:lnTo>
                  <a:pt x="2594" y="2657"/>
                </a:lnTo>
                <a:lnTo>
                  <a:pt x="2592" y="2657"/>
                </a:lnTo>
                <a:lnTo>
                  <a:pt x="2592" y="2659"/>
                </a:lnTo>
                <a:lnTo>
                  <a:pt x="2589" y="2661"/>
                </a:lnTo>
                <a:lnTo>
                  <a:pt x="2589" y="2663"/>
                </a:lnTo>
                <a:lnTo>
                  <a:pt x="2604" y="2676"/>
                </a:lnTo>
                <a:lnTo>
                  <a:pt x="2612" y="2684"/>
                </a:lnTo>
                <a:lnTo>
                  <a:pt x="2608" y="2686"/>
                </a:lnTo>
                <a:lnTo>
                  <a:pt x="2604" y="2688"/>
                </a:lnTo>
                <a:lnTo>
                  <a:pt x="2604" y="2690"/>
                </a:lnTo>
                <a:lnTo>
                  <a:pt x="2600" y="2692"/>
                </a:lnTo>
                <a:lnTo>
                  <a:pt x="2592" y="2699"/>
                </a:lnTo>
                <a:lnTo>
                  <a:pt x="2585" y="2705"/>
                </a:lnTo>
                <a:lnTo>
                  <a:pt x="2573" y="2715"/>
                </a:lnTo>
                <a:lnTo>
                  <a:pt x="2565" y="2722"/>
                </a:lnTo>
                <a:lnTo>
                  <a:pt x="2564" y="2722"/>
                </a:lnTo>
                <a:lnTo>
                  <a:pt x="2550" y="2734"/>
                </a:lnTo>
                <a:lnTo>
                  <a:pt x="2548" y="2736"/>
                </a:lnTo>
                <a:lnTo>
                  <a:pt x="2539" y="2745"/>
                </a:lnTo>
                <a:lnTo>
                  <a:pt x="2537" y="2745"/>
                </a:lnTo>
                <a:lnTo>
                  <a:pt x="2529" y="2751"/>
                </a:lnTo>
                <a:lnTo>
                  <a:pt x="2527" y="2753"/>
                </a:lnTo>
                <a:lnTo>
                  <a:pt x="2525" y="2753"/>
                </a:lnTo>
                <a:lnTo>
                  <a:pt x="2519" y="2745"/>
                </a:lnTo>
                <a:lnTo>
                  <a:pt x="2514" y="2738"/>
                </a:lnTo>
                <a:lnTo>
                  <a:pt x="2512" y="2734"/>
                </a:lnTo>
                <a:lnTo>
                  <a:pt x="2508" y="2730"/>
                </a:lnTo>
                <a:lnTo>
                  <a:pt x="2510" y="2730"/>
                </a:lnTo>
                <a:lnTo>
                  <a:pt x="2512" y="2728"/>
                </a:lnTo>
                <a:lnTo>
                  <a:pt x="2521" y="2720"/>
                </a:lnTo>
                <a:lnTo>
                  <a:pt x="2523" y="2719"/>
                </a:lnTo>
                <a:lnTo>
                  <a:pt x="2523" y="2717"/>
                </a:lnTo>
                <a:lnTo>
                  <a:pt x="2525" y="2717"/>
                </a:lnTo>
                <a:lnTo>
                  <a:pt x="2527" y="2715"/>
                </a:lnTo>
                <a:lnTo>
                  <a:pt x="2529" y="2713"/>
                </a:lnTo>
                <a:lnTo>
                  <a:pt x="2535" y="2707"/>
                </a:lnTo>
                <a:lnTo>
                  <a:pt x="2539" y="2703"/>
                </a:lnTo>
                <a:lnTo>
                  <a:pt x="2542" y="2701"/>
                </a:lnTo>
                <a:lnTo>
                  <a:pt x="2546" y="2699"/>
                </a:lnTo>
                <a:lnTo>
                  <a:pt x="2548" y="2695"/>
                </a:lnTo>
                <a:lnTo>
                  <a:pt x="2556" y="2690"/>
                </a:lnTo>
                <a:lnTo>
                  <a:pt x="2564" y="2684"/>
                </a:lnTo>
                <a:lnTo>
                  <a:pt x="2564" y="2682"/>
                </a:lnTo>
                <a:lnTo>
                  <a:pt x="2560" y="2678"/>
                </a:lnTo>
                <a:lnTo>
                  <a:pt x="2560" y="2676"/>
                </a:lnTo>
                <a:lnTo>
                  <a:pt x="2558" y="2674"/>
                </a:lnTo>
                <a:lnTo>
                  <a:pt x="2556" y="2671"/>
                </a:lnTo>
                <a:lnTo>
                  <a:pt x="2554" y="2671"/>
                </a:lnTo>
                <a:lnTo>
                  <a:pt x="2554" y="2669"/>
                </a:lnTo>
                <a:lnTo>
                  <a:pt x="2552" y="2669"/>
                </a:lnTo>
                <a:lnTo>
                  <a:pt x="2548" y="2663"/>
                </a:lnTo>
                <a:lnTo>
                  <a:pt x="2544" y="2659"/>
                </a:lnTo>
                <a:lnTo>
                  <a:pt x="2542" y="2657"/>
                </a:lnTo>
                <a:lnTo>
                  <a:pt x="2542" y="2653"/>
                </a:lnTo>
                <a:lnTo>
                  <a:pt x="2541" y="2653"/>
                </a:lnTo>
                <a:lnTo>
                  <a:pt x="2541" y="2651"/>
                </a:lnTo>
                <a:lnTo>
                  <a:pt x="2539" y="2651"/>
                </a:lnTo>
                <a:lnTo>
                  <a:pt x="2537" y="2649"/>
                </a:lnTo>
                <a:lnTo>
                  <a:pt x="2533" y="2642"/>
                </a:lnTo>
                <a:lnTo>
                  <a:pt x="2529" y="2644"/>
                </a:lnTo>
                <a:lnTo>
                  <a:pt x="2527" y="2646"/>
                </a:lnTo>
                <a:lnTo>
                  <a:pt x="2525" y="2647"/>
                </a:lnTo>
                <a:lnTo>
                  <a:pt x="2521" y="2651"/>
                </a:lnTo>
                <a:lnTo>
                  <a:pt x="2500" y="2669"/>
                </a:lnTo>
                <a:lnTo>
                  <a:pt x="2477" y="2686"/>
                </a:lnTo>
                <a:lnTo>
                  <a:pt x="2475" y="2688"/>
                </a:lnTo>
                <a:lnTo>
                  <a:pt x="2473" y="2688"/>
                </a:lnTo>
                <a:lnTo>
                  <a:pt x="2475" y="2688"/>
                </a:lnTo>
                <a:lnTo>
                  <a:pt x="2479" y="2695"/>
                </a:lnTo>
                <a:lnTo>
                  <a:pt x="2481" y="2697"/>
                </a:lnTo>
                <a:lnTo>
                  <a:pt x="2479" y="2699"/>
                </a:lnTo>
                <a:lnTo>
                  <a:pt x="2479" y="2701"/>
                </a:lnTo>
                <a:lnTo>
                  <a:pt x="2477" y="2701"/>
                </a:lnTo>
                <a:lnTo>
                  <a:pt x="2475" y="2701"/>
                </a:lnTo>
                <a:lnTo>
                  <a:pt x="2475" y="2703"/>
                </a:lnTo>
                <a:lnTo>
                  <a:pt x="2473" y="2705"/>
                </a:lnTo>
                <a:lnTo>
                  <a:pt x="2471" y="2705"/>
                </a:lnTo>
                <a:lnTo>
                  <a:pt x="2471" y="2707"/>
                </a:lnTo>
                <a:lnTo>
                  <a:pt x="2469" y="2707"/>
                </a:lnTo>
                <a:lnTo>
                  <a:pt x="2468" y="2709"/>
                </a:lnTo>
                <a:lnTo>
                  <a:pt x="2466" y="2711"/>
                </a:lnTo>
                <a:lnTo>
                  <a:pt x="2464" y="2711"/>
                </a:lnTo>
                <a:lnTo>
                  <a:pt x="2464" y="2713"/>
                </a:lnTo>
                <a:lnTo>
                  <a:pt x="2462" y="2713"/>
                </a:lnTo>
                <a:lnTo>
                  <a:pt x="2462" y="2715"/>
                </a:lnTo>
                <a:lnTo>
                  <a:pt x="2460" y="2715"/>
                </a:lnTo>
                <a:lnTo>
                  <a:pt x="2460" y="2717"/>
                </a:lnTo>
                <a:lnTo>
                  <a:pt x="2458" y="2717"/>
                </a:lnTo>
                <a:lnTo>
                  <a:pt x="2456" y="2717"/>
                </a:lnTo>
                <a:lnTo>
                  <a:pt x="2456" y="2719"/>
                </a:lnTo>
                <a:lnTo>
                  <a:pt x="2454" y="2719"/>
                </a:lnTo>
                <a:lnTo>
                  <a:pt x="2454" y="2720"/>
                </a:lnTo>
                <a:lnTo>
                  <a:pt x="2452" y="2720"/>
                </a:lnTo>
                <a:lnTo>
                  <a:pt x="2450" y="2722"/>
                </a:lnTo>
                <a:lnTo>
                  <a:pt x="2448" y="2724"/>
                </a:lnTo>
                <a:lnTo>
                  <a:pt x="2446" y="2726"/>
                </a:lnTo>
                <a:lnTo>
                  <a:pt x="2445" y="2726"/>
                </a:lnTo>
                <a:lnTo>
                  <a:pt x="2445" y="2728"/>
                </a:lnTo>
                <a:lnTo>
                  <a:pt x="2443" y="2728"/>
                </a:lnTo>
                <a:lnTo>
                  <a:pt x="2443" y="2730"/>
                </a:lnTo>
                <a:lnTo>
                  <a:pt x="2441" y="2728"/>
                </a:lnTo>
                <a:lnTo>
                  <a:pt x="2437" y="2722"/>
                </a:lnTo>
                <a:lnTo>
                  <a:pt x="2435" y="2720"/>
                </a:lnTo>
                <a:lnTo>
                  <a:pt x="2433" y="2719"/>
                </a:lnTo>
                <a:lnTo>
                  <a:pt x="2423" y="2707"/>
                </a:lnTo>
                <a:lnTo>
                  <a:pt x="2425" y="2707"/>
                </a:lnTo>
                <a:lnTo>
                  <a:pt x="2431" y="2701"/>
                </a:lnTo>
                <a:lnTo>
                  <a:pt x="2439" y="2695"/>
                </a:lnTo>
                <a:lnTo>
                  <a:pt x="2445" y="2692"/>
                </a:lnTo>
                <a:lnTo>
                  <a:pt x="2445" y="2690"/>
                </a:lnTo>
                <a:lnTo>
                  <a:pt x="2446" y="2690"/>
                </a:lnTo>
                <a:lnTo>
                  <a:pt x="2464" y="2676"/>
                </a:lnTo>
                <a:lnTo>
                  <a:pt x="2460" y="2669"/>
                </a:lnTo>
                <a:lnTo>
                  <a:pt x="2454" y="2665"/>
                </a:lnTo>
                <a:lnTo>
                  <a:pt x="2446" y="2653"/>
                </a:lnTo>
                <a:lnTo>
                  <a:pt x="2443" y="2655"/>
                </a:lnTo>
                <a:lnTo>
                  <a:pt x="2441" y="2657"/>
                </a:lnTo>
                <a:lnTo>
                  <a:pt x="2437" y="2651"/>
                </a:lnTo>
                <a:lnTo>
                  <a:pt x="2435" y="2649"/>
                </a:lnTo>
                <a:lnTo>
                  <a:pt x="2433" y="2647"/>
                </a:lnTo>
                <a:lnTo>
                  <a:pt x="2431" y="2651"/>
                </a:lnTo>
                <a:lnTo>
                  <a:pt x="2421" y="2659"/>
                </a:lnTo>
                <a:lnTo>
                  <a:pt x="2420" y="2657"/>
                </a:lnTo>
                <a:lnTo>
                  <a:pt x="2420" y="2655"/>
                </a:lnTo>
                <a:lnTo>
                  <a:pt x="2418" y="2653"/>
                </a:lnTo>
                <a:lnTo>
                  <a:pt x="2418" y="2651"/>
                </a:lnTo>
                <a:lnTo>
                  <a:pt x="2416" y="2651"/>
                </a:lnTo>
                <a:lnTo>
                  <a:pt x="2416" y="2649"/>
                </a:lnTo>
                <a:lnTo>
                  <a:pt x="2414" y="2649"/>
                </a:lnTo>
                <a:lnTo>
                  <a:pt x="2420" y="2646"/>
                </a:lnTo>
                <a:lnTo>
                  <a:pt x="2423" y="2642"/>
                </a:lnTo>
                <a:lnTo>
                  <a:pt x="2427" y="2640"/>
                </a:lnTo>
                <a:lnTo>
                  <a:pt x="2429" y="2638"/>
                </a:lnTo>
                <a:lnTo>
                  <a:pt x="2427" y="2638"/>
                </a:lnTo>
                <a:lnTo>
                  <a:pt x="2421" y="2630"/>
                </a:lnTo>
                <a:lnTo>
                  <a:pt x="2416" y="2623"/>
                </a:lnTo>
                <a:lnTo>
                  <a:pt x="2414" y="2621"/>
                </a:lnTo>
                <a:lnTo>
                  <a:pt x="2412" y="2619"/>
                </a:lnTo>
                <a:lnTo>
                  <a:pt x="2410" y="2615"/>
                </a:lnTo>
                <a:lnTo>
                  <a:pt x="2406" y="2611"/>
                </a:lnTo>
                <a:lnTo>
                  <a:pt x="2404" y="2607"/>
                </a:lnTo>
                <a:lnTo>
                  <a:pt x="2402" y="2607"/>
                </a:lnTo>
                <a:lnTo>
                  <a:pt x="2400" y="2605"/>
                </a:lnTo>
                <a:lnTo>
                  <a:pt x="2395" y="2599"/>
                </a:lnTo>
                <a:lnTo>
                  <a:pt x="2397" y="2598"/>
                </a:lnTo>
                <a:lnTo>
                  <a:pt x="2387" y="2586"/>
                </a:lnTo>
                <a:lnTo>
                  <a:pt x="2383" y="2582"/>
                </a:lnTo>
                <a:lnTo>
                  <a:pt x="2379" y="2578"/>
                </a:lnTo>
                <a:lnTo>
                  <a:pt x="2379" y="2576"/>
                </a:lnTo>
                <a:lnTo>
                  <a:pt x="2377" y="2576"/>
                </a:lnTo>
                <a:lnTo>
                  <a:pt x="2373" y="2573"/>
                </a:lnTo>
                <a:lnTo>
                  <a:pt x="2372" y="2569"/>
                </a:lnTo>
                <a:lnTo>
                  <a:pt x="2368" y="2565"/>
                </a:lnTo>
                <a:lnTo>
                  <a:pt x="2364" y="2561"/>
                </a:lnTo>
                <a:lnTo>
                  <a:pt x="2352" y="2546"/>
                </a:lnTo>
                <a:lnTo>
                  <a:pt x="2350" y="2544"/>
                </a:lnTo>
                <a:lnTo>
                  <a:pt x="2352" y="2544"/>
                </a:lnTo>
                <a:lnTo>
                  <a:pt x="2339" y="2527"/>
                </a:lnTo>
                <a:lnTo>
                  <a:pt x="2341" y="2527"/>
                </a:lnTo>
                <a:lnTo>
                  <a:pt x="2343" y="2525"/>
                </a:lnTo>
                <a:lnTo>
                  <a:pt x="2335" y="2515"/>
                </a:lnTo>
                <a:lnTo>
                  <a:pt x="2335" y="2513"/>
                </a:lnTo>
                <a:lnTo>
                  <a:pt x="2333" y="2511"/>
                </a:lnTo>
                <a:lnTo>
                  <a:pt x="2331" y="2509"/>
                </a:lnTo>
                <a:lnTo>
                  <a:pt x="2331" y="2507"/>
                </a:lnTo>
                <a:lnTo>
                  <a:pt x="2329" y="2507"/>
                </a:lnTo>
                <a:lnTo>
                  <a:pt x="2327" y="2505"/>
                </a:lnTo>
                <a:lnTo>
                  <a:pt x="2318" y="2492"/>
                </a:lnTo>
                <a:lnTo>
                  <a:pt x="2314" y="2496"/>
                </a:lnTo>
                <a:lnTo>
                  <a:pt x="2310" y="2490"/>
                </a:lnTo>
                <a:lnTo>
                  <a:pt x="2308" y="2488"/>
                </a:lnTo>
                <a:lnTo>
                  <a:pt x="2300" y="2479"/>
                </a:lnTo>
                <a:lnTo>
                  <a:pt x="2295" y="2471"/>
                </a:lnTo>
                <a:lnTo>
                  <a:pt x="2299" y="2469"/>
                </a:lnTo>
                <a:lnTo>
                  <a:pt x="2297" y="2465"/>
                </a:lnTo>
                <a:lnTo>
                  <a:pt x="2295" y="2463"/>
                </a:lnTo>
                <a:lnTo>
                  <a:pt x="2293" y="2461"/>
                </a:lnTo>
                <a:lnTo>
                  <a:pt x="2291" y="2463"/>
                </a:lnTo>
                <a:lnTo>
                  <a:pt x="2279" y="2450"/>
                </a:lnTo>
                <a:lnTo>
                  <a:pt x="2277" y="2448"/>
                </a:lnTo>
                <a:lnTo>
                  <a:pt x="2281" y="2446"/>
                </a:lnTo>
                <a:lnTo>
                  <a:pt x="2279" y="2444"/>
                </a:lnTo>
                <a:lnTo>
                  <a:pt x="2264" y="2427"/>
                </a:lnTo>
                <a:lnTo>
                  <a:pt x="2264" y="2425"/>
                </a:lnTo>
                <a:lnTo>
                  <a:pt x="2247" y="2404"/>
                </a:lnTo>
                <a:lnTo>
                  <a:pt x="2245" y="2406"/>
                </a:lnTo>
                <a:lnTo>
                  <a:pt x="2243" y="2404"/>
                </a:lnTo>
                <a:lnTo>
                  <a:pt x="2239" y="2406"/>
                </a:lnTo>
                <a:lnTo>
                  <a:pt x="2239" y="2408"/>
                </a:lnTo>
                <a:lnTo>
                  <a:pt x="2237" y="2406"/>
                </a:lnTo>
                <a:lnTo>
                  <a:pt x="2235" y="2404"/>
                </a:lnTo>
                <a:lnTo>
                  <a:pt x="2229" y="2398"/>
                </a:lnTo>
                <a:lnTo>
                  <a:pt x="2231" y="2396"/>
                </a:lnTo>
                <a:lnTo>
                  <a:pt x="2233" y="2394"/>
                </a:lnTo>
                <a:lnTo>
                  <a:pt x="2229" y="2386"/>
                </a:lnTo>
                <a:lnTo>
                  <a:pt x="2228" y="2384"/>
                </a:lnTo>
                <a:lnTo>
                  <a:pt x="2224" y="2388"/>
                </a:lnTo>
                <a:lnTo>
                  <a:pt x="2222" y="2386"/>
                </a:lnTo>
                <a:lnTo>
                  <a:pt x="2220" y="2384"/>
                </a:lnTo>
                <a:lnTo>
                  <a:pt x="2220" y="2383"/>
                </a:lnTo>
                <a:lnTo>
                  <a:pt x="2214" y="2377"/>
                </a:lnTo>
                <a:lnTo>
                  <a:pt x="2218" y="2373"/>
                </a:lnTo>
                <a:lnTo>
                  <a:pt x="2210" y="2365"/>
                </a:lnTo>
                <a:lnTo>
                  <a:pt x="2208" y="2361"/>
                </a:lnTo>
                <a:lnTo>
                  <a:pt x="2203" y="2367"/>
                </a:lnTo>
                <a:lnTo>
                  <a:pt x="2197" y="2373"/>
                </a:lnTo>
                <a:lnTo>
                  <a:pt x="2195" y="2373"/>
                </a:lnTo>
                <a:lnTo>
                  <a:pt x="2189" y="2379"/>
                </a:lnTo>
                <a:lnTo>
                  <a:pt x="2187" y="2381"/>
                </a:lnTo>
                <a:lnTo>
                  <a:pt x="2181" y="2386"/>
                </a:lnTo>
                <a:lnTo>
                  <a:pt x="2174" y="2392"/>
                </a:lnTo>
                <a:lnTo>
                  <a:pt x="2170" y="2394"/>
                </a:lnTo>
                <a:lnTo>
                  <a:pt x="2166" y="2400"/>
                </a:lnTo>
                <a:lnTo>
                  <a:pt x="2162" y="2402"/>
                </a:lnTo>
                <a:lnTo>
                  <a:pt x="2162" y="2404"/>
                </a:lnTo>
                <a:lnTo>
                  <a:pt x="2160" y="2404"/>
                </a:lnTo>
                <a:lnTo>
                  <a:pt x="2153" y="2411"/>
                </a:lnTo>
                <a:lnTo>
                  <a:pt x="2143" y="2417"/>
                </a:lnTo>
                <a:lnTo>
                  <a:pt x="2139" y="2423"/>
                </a:lnTo>
                <a:lnTo>
                  <a:pt x="2137" y="2423"/>
                </a:lnTo>
                <a:lnTo>
                  <a:pt x="2133" y="2427"/>
                </a:lnTo>
                <a:lnTo>
                  <a:pt x="2128" y="2431"/>
                </a:lnTo>
                <a:lnTo>
                  <a:pt x="2128" y="2432"/>
                </a:lnTo>
                <a:lnTo>
                  <a:pt x="2126" y="2432"/>
                </a:lnTo>
                <a:lnTo>
                  <a:pt x="2120" y="2438"/>
                </a:lnTo>
                <a:lnTo>
                  <a:pt x="2118" y="2440"/>
                </a:lnTo>
                <a:lnTo>
                  <a:pt x="2114" y="2442"/>
                </a:lnTo>
                <a:lnTo>
                  <a:pt x="2064" y="2486"/>
                </a:lnTo>
                <a:lnTo>
                  <a:pt x="2060" y="2488"/>
                </a:lnTo>
                <a:lnTo>
                  <a:pt x="2066" y="2492"/>
                </a:lnTo>
                <a:lnTo>
                  <a:pt x="2070" y="2498"/>
                </a:lnTo>
                <a:lnTo>
                  <a:pt x="2080" y="2505"/>
                </a:lnTo>
                <a:lnTo>
                  <a:pt x="2089" y="2496"/>
                </a:lnTo>
                <a:lnTo>
                  <a:pt x="2105" y="2515"/>
                </a:lnTo>
                <a:lnTo>
                  <a:pt x="2107" y="2515"/>
                </a:lnTo>
                <a:lnTo>
                  <a:pt x="2112" y="2525"/>
                </a:lnTo>
                <a:lnTo>
                  <a:pt x="2124" y="2536"/>
                </a:lnTo>
                <a:lnTo>
                  <a:pt x="2128" y="2542"/>
                </a:lnTo>
                <a:lnTo>
                  <a:pt x="2130" y="2542"/>
                </a:lnTo>
                <a:lnTo>
                  <a:pt x="2147" y="2561"/>
                </a:lnTo>
                <a:lnTo>
                  <a:pt x="2147" y="2563"/>
                </a:lnTo>
                <a:lnTo>
                  <a:pt x="2143" y="2565"/>
                </a:lnTo>
                <a:lnTo>
                  <a:pt x="2141" y="2567"/>
                </a:lnTo>
                <a:lnTo>
                  <a:pt x="2112" y="2590"/>
                </a:lnTo>
                <a:lnTo>
                  <a:pt x="2105" y="2598"/>
                </a:lnTo>
                <a:lnTo>
                  <a:pt x="2101" y="2601"/>
                </a:lnTo>
                <a:lnTo>
                  <a:pt x="2074" y="2623"/>
                </a:lnTo>
                <a:lnTo>
                  <a:pt x="2078" y="2626"/>
                </a:lnTo>
                <a:lnTo>
                  <a:pt x="2082" y="2630"/>
                </a:lnTo>
                <a:lnTo>
                  <a:pt x="2099" y="2678"/>
                </a:lnTo>
                <a:lnTo>
                  <a:pt x="2108" y="2703"/>
                </a:lnTo>
                <a:lnTo>
                  <a:pt x="2114" y="2719"/>
                </a:lnTo>
                <a:lnTo>
                  <a:pt x="2116" y="2722"/>
                </a:lnTo>
                <a:lnTo>
                  <a:pt x="2118" y="2728"/>
                </a:lnTo>
                <a:lnTo>
                  <a:pt x="2103" y="2734"/>
                </a:lnTo>
                <a:lnTo>
                  <a:pt x="2087" y="2738"/>
                </a:lnTo>
                <a:lnTo>
                  <a:pt x="2089" y="2747"/>
                </a:lnTo>
                <a:lnTo>
                  <a:pt x="2091" y="2753"/>
                </a:lnTo>
                <a:lnTo>
                  <a:pt x="2093" y="2759"/>
                </a:lnTo>
                <a:lnTo>
                  <a:pt x="2095" y="2770"/>
                </a:lnTo>
                <a:lnTo>
                  <a:pt x="2072" y="2770"/>
                </a:lnTo>
                <a:lnTo>
                  <a:pt x="2060" y="2770"/>
                </a:lnTo>
                <a:lnTo>
                  <a:pt x="2051" y="2770"/>
                </a:lnTo>
                <a:lnTo>
                  <a:pt x="2045" y="2770"/>
                </a:lnTo>
                <a:lnTo>
                  <a:pt x="2034" y="2770"/>
                </a:lnTo>
                <a:lnTo>
                  <a:pt x="2028" y="2770"/>
                </a:lnTo>
                <a:lnTo>
                  <a:pt x="2028" y="2768"/>
                </a:lnTo>
                <a:lnTo>
                  <a:pt x="2028" y="2767"/>
                </a:lnTo>
                <a:lnTo>
                  <a:pt x="2026" y="2763"/>
                </a:lnTo>
                <a:lnTo>
                  <a:pt x="2028" y="2761"/>
                </a:lnTo>
                <a:lnTo>
                  <a:pt x="2039" y="2761"/>
                </a:lnTo>
                <a:lnTo>
                  <a:pt x="2045" y="2753"/>
                </a:lnTo>
                <a:lnTo>
                  <a:pt x="2055" y="2747"/>
                </a:lnTo>
                <a:lnTo>
                  <a:pt x="2053" y="2742"/>
                </a:lnTo>
                <a:lnTo>
                  <a:pt x="2049" y="2734"/>
                </a:lnTo>
                <a:lnTo>
                  <a:pt x="2049" y="2728"/>
                </a:lnTo>
                <a:lnTo>
                  <a:pt x="2045" y="2724"/>
                </a:lnTo>
                <a:lnTo>
                  <a:pt x="2041" y="2717"/>
                </a:lnTo>
                <a:lnTo>
                  <a:pt x="2032" y="2713"/>
                </a:lnTo>
                <a:lnTo>
                  <a:pt x="2030" y="2713"/>
                </a:lnTo>
                <a:lnTo>
                  <a:pt x="2028" y="2711"/>
                </a:lnTo>
                <a:lnTo>
                  <a:pt x="2026" y="2713"/>
                </a:lnTo>
                <a:lnTo>
                  <a:pt x="2026" y="2711"/>
                </a:lnTo>
                <a:lnTo>
                  <a:pt x="2024" y="2709"/>
                </a:lnTo>
                <a:lnTo>
                  <a:pt x="2024" y="2707"/>
                </a:lnTo>
                <a:lnTo>
                  <a:pt x="2022" y="2705"/>
                </a:lnTo>
                <a:lnTo>
                  <a:pt x="2020" y="2703"/>
                </a:lnTo>
                <a:lnTo>
                  <a:pt x="2020" y="2701"/>
                </a:lnTo>
                <a:lnTo>
                  <a:pt x="2018" y="2701"/>
                </a:lnTo>
                <a:lnTo>
                  <a:pt x="2016" y="2701"/>
                </a:lnTo>
                <a:lnTo>
                  <a:pt x="2014" y="2701"/>
                </a:lnTo>
                <a:lnTo>
                  <a:pt x="2014" y="2705"/>
                </a:lnTo>
                <a:lnTo>
                  <a:pt x="1995" y="2715"/>
                </a:lnTo>
                <a:lnTo>
                  <a:pt x="1989" y="2722"/>
                </a:lnTo>
                <a:lnTo>
                  <a:pt x="1986" y="2728"/>
                </a:lnTo>
                <a:lnTo>
                  <a:pt x="1974" y="2747"/>
                </a:lnTo>
                <a:lnTo>
                  <a:pt x="1978" y="2757"/>
                </a:lnTo>
                <a:lnTo>
                  <a:pt x="1980" y="2763"/>
                </a:lnTo>
                <a:lnTo>
                  <a:pt x="1986" y="2772"/>
                </a:lnTo>
                <a:lnTo>
                  <a:pt x="1970" y="2772"/>
                </a:lnTo>
                <a:lnTo>
                  <a:pt x="1945" y="2770"/>
                </a:lnTo>
                <a:lnTo>
                  <a:pt x="1945" y="2780"/>
                </a:lnTo>
                <a:lnTo>
                  <a:pt x="1945" y="2782"/>
                </a:lnTo>
                <a:lnTo>
                  <a:pt x="1943" y="2784"/>
                </a:lnTo>
                <a:lnTo>
                  <a:pt x="1941" y="2788"/>
                </a:lnTo>
                <a:lnTo>
                  <a:pt x="1941" y="2793"/>
                </a:lnTo>
                <a:lnTo>
                  <a:pt x="1941" y="2795"/>
                </a:lnTo>
                <a:lnTo>
                  <a:pt x="1939" y="2797"/>
                </a:lnTo>
                <a:lnTo>
                  <a:pt x="1938" y="2799"/>
                </a:lnTo>
                <a:lnTo>
                  <a:pt x="1934" y="2801"/>
                </a:lnTo>
                <a:lnTo>
                  <a:pt x="1932" y="2801"/>
                </a:lnTo>
                <a:lnTo>
                  <a:pt x="1928" y="2803"/>
                </a:lnTo>
                <a:lnTo>
                  <a:pt x="1926" y="2805"/>
                </a:lnTo>
                <a:lnTo>
                  <a:pt x="1926" y="2809"/>
                </a:lnTo>
                <a:lnTo>
                  <a:pt x="1922" y="2811"/>
                </a:lnTo>
                <a:lnTo>
                  <a:pt x="1920" y="2813"/>
                </a:lnTo>
                <a:lnTo>
                  <a:pt x="1918" y="2813"/>
                </a:lnTo>
                <a:lnTo>
                  <a:pt x="1916" y="2813"/>
                </a:lnTo>
                <a:lnTo>
                  <a:pt x="1915" y="2815"/>
                </a:lnTo>
                <a:lnTo>
                  <a:pt x="1913" y="2815"/>
                </a:lnTo>
                <a:lnTo>
                  <a:pt x="1911" y="2816"/>
                </a:lnTo>
                <a:lnTo>
                  <a:pt x="1909" y="2816"/>
                </a:lnTo>
                <a:lnTo>
                  <a:pt x="1907" y="2815"/>
                </a:lnTo>
                <a:lnTo>
                  <a:pt x="1907" y="2813"/>
                </a:lnTo>
                <a:lnTo>
                  <a:pt x="1905" y="2813"/>
                </a:lnTo>
                <a:lnTo>
                  <a:pt x="1901" y="2813"/>
                </a:lnTo>
                <a:lnTo>
                  <a:pt x="1899" y="2811"/>
                </a:lnTo>
                <a:lnTo>
                  <a:pt x="1897" y="2809"/>
                </a:lnTo>
                <a:lnTo>
                  <a:pt x="1895" y="2809"/>
                </a:lnTo>
                <a:lnTo>
                  <a:pt x="1893" y="2809"/>
                </a:lnTo>
                <a:lnTo>
                  <a:pt x="1891" y="2809"/>
                </a:lnTo>
                <a:lnTo>
                  <a:pt x="1890" y="2809"/>
                </a:lnTo>
                <a:lnTo>
                  <a:pt x="1888" y="2809"/>
                </a:lnTo>
                <a:lnTo>
                  <a:pt x="1886" y="2809"/>
                </a:lnTo>
                <a:lnTo>
                  <a:pt x="1884" y="2809"/>
                </a:lnTo>
                <a:lnTo>
                  <a:pt x="1882" y="2809"/>
                </a:lnTo>
                <a:lnTo>
                  <a:pt x="1880" y="2809"/>
                </a:lnTo>
                <a:lnTo>
                  <a:pt x="1878" y="2809"/>
                </a:lnTo>
                <a:lnTo>
                  <a:pt x="1876" y="2809"/>
                </a:lnTo>
                <a:lnTo>
                  <a:pt x="1874" y="2809"/>
                </a:lnTo>
                <a:lnTo>
                  <a:pt x="1872" y="2809"/>
                </a:lnTo>
                <a:lnTo>
                  <a:pt x="1870" y="2809"/>
                </a:lnTo>
                <a:lnTo>
                  <a:pt x="1868" y="2809"/>
                </a:lnTo>
                <a:lnTo>
                  <a:pt x="1867" y="2809"/>
                </a:lnTo>
                <a:lnTo>
                  <a:pt x="1865" y="2811"/>
                </a:lnTo>
                <a:lnTo>
                  <a:pt x="1863" y="2811"/>
                </a:lnTo>
                <a:lnTo>
                  <a:pt x="1863" y="2813"/>
                </a:lnTo>
                <a:lnTo>
                  <a:pt x="1861" y="2813"/>
                </a:lnTo>
                <a:lnTo>
                  <a:pt x="1859" y="2811"/>
                </a:lnTo>
                <a:lnTo>
                  <a:pt x="1857" y="2811"/>
                </a:lnTo>
                <a:lnTo>
                  <a:pt x="1855" y="2811"/>
                </a:lnTo>
                <a:lnTo>
                  <a:pt x="1853" y="2811"/>
                </a:lnTo>
                <a:lnTo>
                  <a:pt x="1853" y="2813"/>
                </a:lnTo>
                <a:lnTo>
                  <a:pt x="1851" y="2813"/>
                </a:lnTo>
                <a:lnTo>
                  <a:pt x="1849" y="2815"/>
                </a:lnTo>
                <a:lnTo>
                  <a:pt x="1851" y="2815"/>
                </a:lnTo>
                <a:lnTo>
                  <a:pt x="1926" y="2886"/>
                </a:lnTo>
                <a:lnTo>
                  <a:pt x="1916" y="2893"/>
                </a:lnTo>
                <a:lnTo>
                  <a:pt x="1913" y="2895"/>
                </a:lnTo>
                <a:lnTo>
                  <a:pt x="1909" y="2899"/>
                </a:lnTo>
                <a:lnTo>
                  <a:pt x="1905" y="2903"/>
                </a:lnTo>
                <a:lnTo>
                  <a:pt x="1909" y="2909"/>
                </a:lnTo>
                <a:lnTo>
                  <a:pt x="1936" y="2935"/>
                </a:lnTo>
                <a:lnTo>
                  <a:pt x="1916" y="2955"/>
                </a:lnTo>
                <a:lnTo>
                  <a:pt x="1913" y="2959"/>
                </a:lnTo>
                <a:lnTo>
                  <a:pt x="1911" y="2960"/>
                </a:lnTo>
                <a:lnTo>
                  <a:pt x="1907" y="2964"/>
                </a:lnTo>
                <a:lnTo>
                  <a:pt x="1905" y="2966"/>
                </a:lnTo>
                <a:lnTo>
                  <a:pt x="1901" y="2970"/>
                </a:lnTo>
                <a:lnTo>
                  <a:pt x="1899" y="2972"/>
                </a:lnTo>
                <a:lnTo>
                  <a:pt x="1893" y="2978"/>
                </a:lnTo>
                <a:lnTo>
                  <a:pt x="1882" y="2991"/>
                </a:lnTo>
                <a:lnTo>
                  <a:pt x="1842" y="3033"/>
                </a:lnTo>
                <a:lnTo>
                  <a:pt x="1807" y="3010"/>
                </a:lnTo>
                <a:lnTo>
                  <a:pt x="1774" y="2989"/>
                </a:lnTo>
                <a:lnTo>
                  <a:pt x="1767" y="2985"/>
                </a:lnTo>
                <a:lnTo>
                  <a:pt x="1721" y="2955"/>
                </a:lnTo>
                <a:lnTo>
                  <a:pt x="1717" y="2953"/>
                </a:lnTo>
                <a:lnTo>
                  <a:pt x="1699" y="2941"/>
                </a:lnTo>
                <a:lnTo>
                  <a:pt x="1696" y="2939"/>
                </a:lnTo>
                <a:lnTo>
                  <a:pt x="1694" y="2937"/>
                </a:lnTo>
                <a:lnTo>
                  <a:pt x="1692" y="2935"/>
                </a:lnTo>
                <a:lnTo>
                  <a:pt x="1680" y="2930"/>
                </a:lnTo>
                <a:lnTo>
                  <a:pt x="1676" y="2926"/>
                </a:lnTo>
                <a:lnTo>
                  <a:pt x="1673" y="2924"/>
                </a:lnTo>
                <a:lnTo>
                  <a:pt x="1671" y="2922"/>
                </a:lnTo>
                <a:lnTo>
                  <a:pt x="1665" y="2920"/>
                </a:lnTo>
                <a:lnTo>
                  <a:pt x="1665" y="2918"/>
                </a:lnTo>
                <a:lnTo>
                  <a:pt x="1651" y="2911"/>
                </a:lnTo>
                <a:lnTo>
                  <a:pt x="1669" y="2891"/>
                </a:lnTo>
                <a:lnTo>
                  <a:pt x="1705" y="2851"/>
                </a:lnTo>
                <a:lnTo>
                  <a:pt x="1707" y="2849"/>
                </a:lnTo>
                <a:lnTo>
                  <a:pt x="1711" y="2843"/>
                </a:lnTo>
                <a:lnTo>
                  <a:pt x="1715" y="2849"/>
                </a:lnTo>
                <a:lnTo>
                  <a:pt x="1732" y="2838"/>
                </a:lnTo>
                <a:lnTo>
                  <a:pt x="1738" y="2834"/>
                </a:lnTo>
                <a:lnTo>
                  <a:pt x="1740" y="2834"/>
                </a:lnTo>
                <a:lnTo>
                  <a:pt x="1744" y="2832"/>
                </a:lnTo>
                <a:lnTo>
                  <a:pt x="1794" y="2799"/>
                </a:lnTo>
                <a:lnTo>
                  <a:pt x="1786" y="2791"/>
                </a:lnTo>
                <a:lnTo>
                  <a:pt x="1784" y="2788"/>
                </a:lnTo>
                <a:lnTo>
                  <a:pt x="1780" y="2786"/>
                </a:lnTo>
                <a:lnTo>
                  <a:pt x="1778" y="2786"/>
                </a:lnTo>
                <a:lnTo>
                  <a:pt x="1776" y="2788"/>
                </a:lnTo>
                <a:lnTo>
                  <a:pt x="1774" y="2788"/>
                </a:lnTo>
                <a:lnTo>
                  <a:pt x="1772" y="2788"/>
                </a:lnTo>
                <a:lnTo>
                  <a:pt x="1772" y="2790"/>
                </a:lnTo>
                <a:lnTo>
                  <a:pt x="1770" y="2790"/>
                </a:lnTo>
                <a:lnTo>
                  <a:pt x="1769" y="2790"/>
                </a:lnTo>
                <a:lnTo>
                  <a:pt x="1769" y="2788"/>
                </a:lnTo>
                <a:lnTo>
                  <a:pt x="1767" y="2788"/>
                </a:lnTo>
                <a:lnTo>
                  <a:pt x="1765" y="2788"/>
                </a:lnTo>
                <a:lnTo>
                  <a:pt x="1765" y="2782"/>
                </a:lnTo>
                <a:lnTo>
                  <a:pt x="1765" y="2774"/>
                </a:lnTo>
                <a:lnTo>
                  <a:pt x="1765" y="2768"/>
                </a:lnTo>
                <a:lnTo>
                  <a:pt x="1767" y="2715"/>
                </a:lnTo>
                <a:lnTo>
                  <a:pt x="1780" y="2717"/>
                </a:lnTo>
                <a:lnTo>
                  <a:pt x="1795" y="2719"/>
                </a:lnTo>
                <a:lnTo>
                  <a:pt x="1799" y="2720"/>
                </a:lnTo>
                <a:lnTo>
                  <a:pt x="1801" y="2720"/>
                </a:lnTo>
                <a:lnTo>
                  <a:pt x="1805" y="2715"/>
                </a:lnTo>
                <a:lnTo>
                  <a:pt x="1805" y="2713"/>
                </a:lnTo>
                <a:lnTo>
                  <a:pt x="1842" y="2665"/>
                </a:lnTo>
                <a:lnTo>
                  <a:pt x="1853" y="2649"/>
                </a:lnTo>
                <a:lnTo>
                  <a:pt x="1863" y="2636"/>
                </a:lnTo>
                <a:lnTo>
                  <a:pt x="1865" y="2636"/>
                </a:lnTo>
                <a:lnTo>
                  <a:pt x="1872" y="2646"/>
                </a:lnTo>
                <a:lnTo>
                  <a:pt x="1874" y="2647"/>
                </a:lnTo>
                <a:lnTo>
                  <a:pt x="1882" y="2659"/>
                </a:lnTo>
                <a:lnTo>
                  <a:pt x="1884" y="2661"/>
                </a:lnTo>
                <a:lnTo>
                  <a:pt x="1886" y="2661"/>
                </a:lnTo>
                <a:lnTo>
                  <a:pt x="1891" y="2665"/>
                </a:lnTo>
                <a:lnTo>
                  <a:pt x="1911" y="2671"/>
                </a:lnTo>
                <a:lnTo>
                  <a:pt x="1920" y="2674"/>
                </a:lnTo>
                <a:lnTo>
                  <a:pt x="1924" y="2674"/>
                </a:lnTo>
                <a:lnTo>
                  <a:pt x="1926" y="2674"/>
                </a:lnTo>
                <a:lnTo>
                  <a:pt x="1947" y="2684"/>
                </a:lnTo>
                <a:lnTo>
                  <a:pt x="1951" y="2686"/>
                </a:lnTo>
                <a:lnTo>
                  <a:pt x="1955" y="2686"/>
                </a:lnTo>
                <a:lnTo>
                  <a:pt x="1957" y="2686"/>
                </a:lnTo>
                <a:lnTo>
                  <a:pt x="1964" y="2686"/>
                </a:lnTo>
                <a:lnTo>
                  <a:pt x="1970" y="2678"/>
                </a:lnTo>
                <a:lnTo>
                  <a:pt x="1974" y="2667"/>
                </a:lnTo>
                <a:lnTo>
                  <a:pt x="1974" y="2665"/>
                </a:lnTo>
                <a:lnTo>
                  <a:pt x="1974" y="2657"/>
                </a:lnTo>
                <a:lnTo>
                  <a:pt x="1974" y="2655"/>
                </a:lnTo>
                <a:lnTo>
                  <a:pt x="1976" y="2644"/>
                </a:lnTo>
                <a:lnTo>
                  <a:pt x="1974" y="2632"/>
                </a:lnTo>
                <a:lnTo>
                  <a:pt x="1972" y="2624"/>
                </a:lnTo>
                <a:lnTo>
                  <a:pt x="1970" y="2621"/>
                </a:lnTo>
                <a:lnTo>
                  <a:pt x="1970" y="2619"/>
                </a:lnTo>
                <a:lnTo>
                  <a:pt x="1970" y="2617"/>
                </a:lnTo>
                <a:lnTo>
                  <a:pt x="1968" y="2617"/>
                </a:lnTo>
                <a:lnTo>
                  <a:pt x="1968" y="2615"/>
                </a:lnTo>
                <a:lnTo>
                  <a:pt x="1966" y="2613"/>
                </a:lnTo>
                <a:lnTo>
                  <a:pt x="1964" y="2611"/>
                </a:lnTo>
                <a:lnTo>
                  <a:pt x="1964" y="2609"/>
                </a:lnTo>
                <a:lnTo>
                  <a:pt x="1963" y="2609"/>
                </a:lnTo>
                <a:lnTo>
                  <a:pt x="1963" y="2607"/>
                </a:lnTo>
                <a:lnTo>
                  <a:pt x="1963" y="2605"/>
                </a:lnTo>
                <a:lnTo>
                  <a:pt x="1961" y="2605"/>
                </a:lnTo>
                <a:lnTo>
                  <a:pt x="1961" y="2603"/>
                </a:lnTo>
                <a:lnTo>
                  <a:pt x="1961" y="2601"/>
                </a:lnTo>
                <a:lnTo>
                  <a:pt x="1961" y="2599"/>
                </a:lnTo>
                <a:lnTo>
                  <a:pt x="1961" y="2598"/>
                </a:lnTo>
                <a:lnTo>
                  <a:pt x="1959" y="2596"/>
                </a:lnTo>
                <a:lnTo>
                  <a:pt x="1959" y="2594"/>
                </a:lnTo>
                <a:lnTo>
                  <a:pt x="1959" y="2592"/>
                </a:lnTo>
                <a:lnTo>
                  <a:pt x="1959" y="2590"/>
                </a:lnTo>
                <a:lnTo>
                  <a:pt x="1959" y="2588"/>
                </a:lnTo>
                <a:lnTo>
                  <a:pt x="1959" y="2586"/>
                </a:lnTo>
                <a:lnTo>
                  <a:pt x="1957" y="2586"/>
                </a:lnTo>
                <a:lnTo>
                  <a:pt x="1957" y="2584"/>
                </a:lnTo>
                <a:lnTo>
                  <a:pt x="1959" y="2578"/>
                </a:lnTo>
                <a:lnTo>
                  <a:pt x="1955" y="2576"/>
                </a:lnTo>
                <a:lnTo>
                  <a:pt x="1953" y="2575"/>
                </a:lnTo>
                <a:lnTo>
                  <a:pt x="1949" y="2569"/>
                </a:lnTo>
                <a:lnTo>
                  <a:pt x="1947" y="2567"/>
                </a:lnTo>
                <a:lnTo>
                  <a:pt x="1947" y="2563"/>
                </a:lnTo>
                <a:lnTo>
                  <a:pt x="1945" y="2559"/>
                </a:lnTo>
                <a:lnTo>
                  <a:pt x="1943" y="2561"/>
                </a:lnTo>
                <a:lnTo>
                  <a:pt x="1943" y="2563"/>
                </a:lnTo>
                <a:lnTo>
                  <a:pt x="1938" y="2567"/>
                </a:lnTo>
                <a:lnTo>
                  <a:pt x="1920" y="2550"/>
                </a:lnTo>
                <a:lnTo>
                  <a:pt x="1920" y="2548"/>
                </a:lnTo>
                <a:lnTo>
                  <a:pt x="1918" y="2546"/>
                </a:lnTo>
                <a:lnTo>
                  <a:pt x="1916" y="2544"/>
                </a:lnTo>
                <a:lnTo>
                  <a:pt x="1916" y="2542"/>
                </a:lnTo>
                <a:lnTo>
                  <a:pt x="1915" y="2540"/>
                </a:lnTo>
                <a:lnTo>
                  <a:pt x="1915" y="2538"/>
                </a:lnTo>
                <a:lnTo>
                  <a:pt x="1915" y="2536"/>
                </a:lnTo>
                <a:lnTo>
                  <a:pt x="1913" y="2536"/>
                </a:lnTo>
                <a:lnTo>
                  <a:pt x="1907" y="2538"/>
                </a:lnTo>
                <a:lnTo>
                  <a:pt x="1907" y="2540"/>
                </a:lnTo>
                <a:lnTo>
                  <a:pt x="1905" y="2548"/>
                </a:lnTo>
                <a:lnTo>
                  <a:pt x="1905" y="2550"/>
                </a:lnTo>
                <a:lnTo>
                  <a:pt x="1895" y="2550"/>
                </a:lnTo>
                <a:lnTo>
                  <a:pt x="1893" y="2550"/>
                </a:lnTo>
                <a:lnTo>
                  <a:pt x="1893" y="2548"/>
                </a:lnTo>
                <a:lnTo>
                  <a:pt x="1897" y="2542"/>
                </a:lnTo>
                <a:lnTo>
                  <a:pt x="1888" y="2540"/>
                </a:lnTo>
                <a:lnTo>
                  <a:pt x="1886" y="2538"/>
                </a:lnTo>
                <a:lnTo>
                  <a:pt x="1882" y="2538"/>
                </a:lnTo>
                <a:lnTo>
                  <a:pt x="1880" y="2538"/>
                </a:lnTo>
                <a:lnTo>
                  <a:pt x="1880" y="2536"/>
                </a:lnTo>
                <a:lnTo>
                  <a:pt x="1878" y="2536"/>
                </a:lnTo>
                <a:lnTo>
                  <a:pt x="1876" y="2534"/>
                </a:lnTo>
                <a:lnTo>
                  <a:pt x="1876" y="2530"/>
                </a:lnTo>
                <a:lnTo>
                  <a:pt x="1870" y="2527"/>
                </a:lnTo>
                <a:lnTo>
                  <a:pt x="1865" y="2523"/>
                </a:lnTo>
                <a:lnTo>
                  <a:pt x="1859" y="2519"/>
                </a:lnTo>
                <a:lnTo>
                  <a:pt x="1857" y="2517"/>
                </a:lnTo>
                <a:lnTo>
                  <a:pt x="1861" y="2515"/>
                </a:lnTo>
                <a:lnTo>
                  <a:pt x="1863" y="2513"/>
                </a:lnTo>
                <a:lnTo>
                  <a:pt x="1855" y="2509"/>
                </a:lnTo>
                <a:lnTo>
                  <a:pt x="1851" y="2509"/>
                </a:lnTo>
                <a:lnTo>
                  <a:pt x="1847" y="2507"/>
                </a:lnTo>
                <a:lnTo>
                  <a:pt x="1843" y="2502"/>
                </a:lnTo>
                <a:lnTo>
                  <a:pt x="1838" y="2502"/>
                </a:lnTo>
                <a:lnTo>
                  <a:pt x="1838" y="2504"/>
                </a:lnTo>
                <a:lnTo>
                  <a:pt x="1840" y="2504"/>
                </a:lnTo>
                <a:lnTo>
                  <a:pt x="1843" y="2511"/>
                </a:lnTo>
                <a:lnTo>
                  <a:pt x="1824" y="2505"/>
                </a:lnTo>
                <a:lnTo>
                  <a:pt x="1813" y="2509"/>
                </a:lnTo>
                <a:lnTo>
                  <a:pt x="1799" y="2511"/>
                </a:lnTo>
                <a:lnTo>
                  <a:pt x="1786" y="2525"/>
                </a:lnTo>
                <a:lnTo>
                  <a:pt x="1788" y="2527"/>
                </a:lnTo>
                <a:lnTo>
                  <a:pt x="1792" y="2523"/>
                </a:lnTo>
                <a:lnTo>
                  <a:pt x="1794" y="2519"/>
                </a:lnTo>
                <a:lnTo>
                  <a:pt x="1797" y="2519"/>
                </a:lnTo>
                <a:lnTo>
                  <a:pt x="1795" y="2525"/>
                </a:lnTo>
                <a:lnTo>
                  <a:pt x="1795" y="2528"/>
                </a:lnTo>
                <a:lnTo>
                  <a:pt x="1799" y="2534"/>
                </a:lnTo>
                <a:lnTo>
                  <a:pt x="1807" y="2534"/>
                </a:lnTo>
                <a:lnTo>
                  <a:pt x="1807" y="2532"/>
                </a:lnTo>
                <a:lnTo>
                  <a:pt x="1811" y="2530"/>
                </a:lnTo>
                <a:lnTo>
                  <a:pt x="1811" y="2534"/>
                </a:lnTo>
                <a:lnTo>
                  <a:pt x="1832" y="2542"/>
                </a:lnTo>
                <a:lnTo>
                  <a:pt x="1838" y="2544"/>
                </a:lnTo>
                <a:lnTo>
                  <a:pt x="1834" y="2544"/>
                </a:lnTo>
                <a:lnTo>
                  <a:pt x="1832" y="2544"/>
                </a:lnTo>
                <a:lnTo>
                  <a:pt x="1824" y="2544"/>
                </a:lnTo>
                <a:lnTo>
                  <a:pt x="1803" y="2544"/>
                </a:lnTo>
                <a:lnTo>
                  <a:pt x="1801" y="2544"/>
                </a:lnTo>
                <a:lnTo>
                  <a:pt x="1795" y="2544"/>
                </a:lnTo>
                <a:lnTo>
                  <a:pt x="1794" y="2544"/>
                </a:lnTo>
                <a:lnTo>
                  <a:pt x="1780" y="2542"/>
                </a:lnTo>
                <a:lnTo>
                  <a:pt x="1782" y="2557"/>
                </a:lnTo>
                <a:lnTo>
                  <a:pt x="1782" y="2563"/>
                </a:lnTo>
                <a:lnTo>
                  <a:pt x="1782" y="2571"/>
                </a:lnTo>
                <a:lnTo>
                  <a:pt x="1792" y="2567"/>
                </a:lnTo>
                <a:lnTo>
                  <a:pt x="1782" y="2578"/>
                </a:lnTo>
                <a:lnTo>
                  <a:pt x="1767" y="2596"/>
                </a:lnTo>
                <a:lnTo>
                  <a:pt x="1763" y="2599"/>
                </a:lnTo>
                <a:lnTo>
                  <a:pt x="1761" y="2599"/>
                </a:lnTo>
                <a:lnTo>
                  <a:pt x="1755" y="2601"/>
                </a:lnTo>
                <a:lnTo>
                  <a:pt x="1753" y="2601"/>
                </a:lnTo>
                <a:lnTo>
                  <a:pt x="1732" y="2601"/>
                </a:lnTo>
                <a:lnTo>
                  <a:pt x="1711" y="2601"/>
                </a:lnTo>
                <a:lnTo>
                  <a:pt x="1709" y="2601"/>
                </a:lnTo>
                <a:lnTo>
                  <a:pt x="1705" y="2601"/>
                </a:lnTo>
                <a:lnTo>
                  <a:pt x="1701" y="2601"/>
                </a:lnTo>
                <a:lnTo>
                  <a:pt x="1699" y="2601"/>
                </a:lnTo>
                <a:lnTo>
                  <a:pt x="1694" y="2601"/>
                </a:lnTo>
                <a:lnTo>
                  <a:pt x="1688" y="2601"/>
                </a:lnTo>
                <a:lnTo>
                  <a:pt x="1682" y="2601"/>
                </a:lnTo>
                <a:lnTo>
                  <a:pt x="1655" y="2601"/>
                </a:lnTo>
                <a:lnTo>
                  <a:pt x="1655" y="2599"/>
                </a:lnTo>
                <a:lnTo>
                  <a:pt x="1628" y="2605"/>
                </a:lnTo>
                <a:lnTo>
                  <a:pt x="1625" y="2605"/>
                </a:lnTo>
                <a:lnTo>
                  <a:pt x="1623" y="2605"/>
                </a:lnTo>
                <a:lnTo>
                  <a:pt x="1617" y="2607"/>
                </a:lnTo>
                <a:lnTo>
                  <a:pt x="1609" y="2609"/>
                </a:lnTo>
                <a:lnTo>
                  <a:pt x="1569" y="2619"/>
                </a:lnTo>
                <a:lnTo>
                  <a:pt x="1567" y="2615"/>
                </a:lnTo>
                <a:lnTo>
                  <a:pt x="1565" y="2613"/>
                </a:lnTo>
                <a:lnTo>
                  <a:pt x="1552" y="2592"/>
                </a:lnTo>
                <a:lnTo>
                  <a:pt x="1552" y="2590"/>
                </a:lnTo>
                <a:lnTo>
                  <a:pt x="1552" y="2592"/>
                </a:lnTo>
                <a:lnTo>
                  <a:pt x="1552" y="2596"/>
                </a:lnTo>
                <a:lnTo>
                  <a:pt x="1550" y="2596"/>
                </a:lnTo>
                <a:lnTo>
                  <a:pt x="1542" y="2598"/>
                </a:lnTo>
                <a:lnTo>
                  <a:pt x="1540" y="2598"/>
                </a:lnTo>
                <a:lnTo>
                  <a:pt x="1538" y="2598"/>
                </a:lnTo>
                <a:lnTo>
                  <a:pt x="1536" y="2599"/>
                </a:lnTo>
                <a:lnTo>
                  <a:pt x="1534" y="2599"/>
                </a:lnTo>
                <a:lnTo>
                  <a:pt x="1532" y="2601"/>
                </a:lnTo>
                <a:lnTo>
                  <a:pt x="1532" y="2603"/>
                </a:lnTo>
                <a:lnTo>
                  <a:pt x="1530" y="2605"/>
                </a:lnTo>
                <a:lnTo>
                  <a:pt x="1529" y="2605"/>
                </a:lnTo>
                <a:lnTo>
                  <a:pt x="1530" y="2605"/>
                </a:lnTo>
                <a:lnTo>
                  <a:pt x="1530" y="2603"/>
                </a:lnTo>
                <a:lnTo>
                  <a:pt x="1530" y="2601"/>
                </a:lnTo>
                <a:lnTo>
                  <a:pt x="1530" y="2599"/>
                </a:lnTo>
                <a:lnTo>
                  <a:pt x="1532" y="2599"/>
                </a:lnTo>
                <a:lnTo>
                  <a:pt x="1534" y="2598"/>
                </a:lnTo>
                <a:lnTo>
                  <a:pt x="1536" y="2598"/>
                </a:lnTo>
                <a:lnTo>
                  <a:pt x="1536" y="2596"/>
                </a:lnTo>
                <a:lnTo>
                  <a:pt x="1538" y="2596"/>
                </a:lnTo>
                <a:lnTo>
                  <a:pt x="1540" y="2596"/>
                </a:lnTo>
                <a:lnTo>
                  <a:pt x="1542" y="2596"/>
                </a:lnTo>
                <a:lnTo>
                  <a:pt x="1542" y="2594"/>
                </a:lnTo>
                <a:lnTo>
                  <a:pt x="1544" y="2594"/>
                </a:lnTo>
                <a:lnTo>
                  <a:pt x="1544" y="2592"/>
                </a:lnTo>
                <a:lnTo>
                  <a:pt x="1546" y="2590"/>
                </a:lnTo>
                <a:lnTo>
                  <a:pt x="1546" y="2588"/>
                </a:lnTo>
                <a:lnTo>
                  <a:pt x="1546" y="2586"/>
                </a:lnTo>
                <a:lnTo>
                  <a:pt x="1544" y="2586"/>
                </a:lnTo>
                <a:lnTo>
                  <a:pt x="1544" y="2584"/>
                </a:lnTo>
                <a:lnTo>
                  <a:pt x="1544" y="2582"/>
                </a:lnTo>
                <a:lnTo>
                  <a:pt x="1544" y="2580"/>
                </a:lnTo>
                <a:lnTo>
                  <a:pt x="1544" y="2578"/>
                </a:lnTo>
                <a:lnTo>
                  <a:pt x="1546" y="2578"/>
                </a:lnTo>
                <a:lnTo>
                  <a:pt x="1546" y="2576"/>
                </a:lnTo>
                <a:lnTo>
                  <a:pt x="1548" y="2576"/>
                </a:lnTo>
                <a:lnTo>
                  <a:pt x="1550" y="2576"/>
                </a:lnTo>
                <a:lnTo>
                  <a:pt x="1552" y="2576"/>
                </a:lnTo>
                <a:lnTo>
                  <a:pt x="1552" y="2575"/>
                </a:lnTo>
                <a:lnTo>
                  <a:pt x="1553" y="2575"/>
                </a:lnTo>
                <a:lnTo>
                  <a:pt x="1555" y="2575"/>
                </a:lnTo>
                <a:lnTo>
                  <a:pt x="1557" y="2575"/>
                </a:lnTo>
                <a:lnTo>
                  <a:pt x="1557" y="2573"/>
                </a:lnTo>
                <a:lnTo>
                  <a:pt x="1555" y="2573"/>
                </a:lnTo>
                <a:lnTo>
                  <a:pt x="1557" y="2571"/>
                </a:lnTo>
                <a:lnTo>
                  <a:pt x="1557" y="2569"/>
                </a:lnTo>
                <a:lnTo>
                  <a:pt x="1559" y="2569"/>
                </a:lnTo>
                <a:lnTo>
                  <a:pt x="1559" y="2567"/>
                </a:lnTo>
                <a:lnTo>
                  <a:pt x="1561" y="2567"/>
                </a:lnTo>
                <a:lnTo>
                  <a:pt x="1561" y="2569"/>
                </a:lnTo>
                <a:lnTo>
                  <a:pt x="1563" y="2569"/>
                </a:lnTo>
                <a:lnTo>
                  <a:pt x="1565" y="2569"/>
                </a:lnTo>
                <a:lnTo>
                  <a:pt x="1567" y="2569"/>
                </a:lnTo>
                <a:lnTo>
                  <a:pt x="1569" y="2569"/>
                </a:lnTo>
                <a:lnTo>
                  <a:pt x="1569" y="2567"/>
                </a:lnTo>
                <a:lnTo>
                  <a:pt x="1571" y="2567"/>
                </a:lnTo>
                <a:lnTo>
                  <a:pt x="1571" y="2565"/>
                </a:lnTo>
                <a:lnTo>
                  <a:pt x="1573" y="2565"/>
                </a:lnTo>
                <a:lnTo>
                  <a:pt x="1575" y="2565"/>
                </a:lnTo>
                <a:lnTo>
                  <a:pt x="1575" y="2563"/>
                </a:lnTo>
                <a:lnTo>
                  <a:pt x="1577" y="2563"/>
                </a:lnTo>
                <a:lnTo>
                  <a:pt x="1577" y="2561"/>
                </a:lnTo>
                <a:lnTo>
                  <a:pt x="1575" y="2563"/>
                </a:lnTo>
                <a:lnTo>
                  <a:pt x="1573" y="2563"/>
                </a:lnTo>
                <a:lnTo>
                  <a:pt x="1571" y="2565"/>
                </a:lnTo>
                <a:lnTo>
                  <a:pt x="1569" y="2565"/>
                </a:lnTo>
                <a:lnTo>
                  <a:pt x="1567" y="2565"/>
                </a:lnTo>
                <a:lnTo>
                  <a:pt x="1567" y="2563"/>
                </a:lnTo>
                <a:lnTo>
                  <a:pt x="1569" y="2563"/>
                </a:lnTo>
                <a:lnTo>
                  <a:pt x="1571" y="2561"/>
                </a:lnTo>
                <a:lnTo>
                  <a:pt x="1571" y="2559"/>
                </a:lnTo>
                <a:lnTo>
                  <a:pt x="1569" y="2559"/>
                </a:lnTo>
                <a:lnTo>
                  <a:pt x="1567" y="2559"/>
                </a:lnTo>
                <a:lnTo>
                  <a:pt x="1565" y="2559"/>
                </a:lnTo>
                <a:lnTo>
                  <a:pt x="1565" y="2557"/>
                </a:lnTo>
                <a:lnTo>
                  <a:pt x="1565" y="2555"/>
                </a:lnTo>
                <a:lnTo>
                  <a:pt x="1567" y="2553"/>
                </a:lnTo>
                <a:lnTo>
                  <a:pt x="1567" y="2552"/>
                </a:lnTo>
                <a:lnTo>
                  <a:pt x="1565" y="2552"/>
                </a:lnTo>
                <a:lnTo>
                  <a:pt x="1567" y="2552"/>
                </a:lnTo>
                <a:lnTo>
                  <a:pt x="1571" y="2552"/>
                </a:lnTo>
                <a:lnTo>
                  <a:pt x="1571" y="2553"/>
                </a:lnTo>
                <a:lnTo>
                  <a:pt x="1573" y="2546"/>
                </a:lnTo>
                <a:lnTo>
                  <a:pt x="1575" y="2546"/>
                </a:lnTo>
                <a:lnTo>
                  <a:pt x="1575" y="2548"/>
                </a:lnTo>
                <a:lnTo>
                  <a:pt x="1577" y="2544"/>
                </a:lnTo>
                <a:lnTo>
                  <a:pt x="1577" y="2540"/>
                </a:lnTo>
                <a:lnTo>
                  <a:pt x="1575" y="2532"/>
                </a:lnTo>
                <a:lnTo>
                  <a:pt x="1580" y="2525"/>
                </a:lnTo>
                <a:lnTo>
                  <a:pt x="1582" y="2523"/>
                </a:lnTo>
                <a:lnTo>
                  <a:pt x="1584" y="2523"/>
                </a:lnTo>
                <a:lnTo>
                  <a:pt x="1584" y="2521"/>
                </a:lnTo>
                <a:lnTo>
                  <a:pt x="1584" y="2519"/>
                </a:lnTo>
                <a:lnTo>
                  <a:pt x="1584" y="2517"/>
                </a:lnTo>
                <a:lnTo>
                  <a:pt x="1586" y="2517"/>
                </a:lnTo>
                <a:lnTo>
                  <a:pt x="1584" y="2517"/>
                </a:lnTo>
                <a:lnTo>
                  <a:pt x="1584" y="2515"/>
                </a:lnTo>
                <a:lnTo>
                  <a:pt x="1582" y="2515"/>
                </a:lnTo>
                <a:lnTo>
                  <a:pt x="1582" y="2513"/>
                </a:lnTo>
                <a:lnTo>
                  <a:pt x="1582" y="2511"/>
                </a:lnTo>
                <a:lnTo>
                  <a:pt x="1580" y="2509"/>
                </a:lnTo>
                <a:lnTo>
                  <a:pt x="1580" y="2507"/>
                </a:lnTo>
                <a:lnTo>
                  <a:pt x="1580" y="2505"/>
                </a:lnTo>
                <a:lnTo>
                  <a:pt x="1580" y="2504"/>
                </a:lnTo>
                <a:lnTo>
                  <a:pt x="1578" y="2500"/>
                </a:lnTo>
                <a:lnTo>
                  <a:pt x="1578" y="2498"/>
                </a:lnTo>
                <a:lnTo>
                  <a:pt x="1577" y="2498"/>
                </a:lnTo>
                <a:lnTo>
                  <a:pt x="1577" y="2496"/>
                </a:lnTo>
                <a:lnTo>
                  <a:pt x="1577" y="2494"/>
                </a:lnTo>
                <a:lnTo>
                  <a:pt x="1575" y="2492"/>
                </a:lnTo>
                <a:lnTo>
                  <a:pt x="1575" y="2490"/>
                </a:lnTo>
                <a:lnTo>
                  <a:pt x="1575" y="2488"/>
                </a:lnTo>
                <a:lnTo>
                  <a:pt x="1573" y="2488"/>
                </a:lnTo>
                <a:lnTo>
                  <a:pt x="1573" y="2486"/>
                </a:lnTo>
                <a:lnTo>
                  <a:pt x="1573" y="2484"/>
                </a:lnTo>
                <a:lnTo>
                  <a:pt x="1573" y="2482"/>
                </a:lnTo>
                <a:lnTo>
                  <a:pt x="1573" y="2480"/>
                </a:lnTo>
                <a:lnTo>
                  <a:pt x="1575" y="2480"/>
                </a:lnTo>
                <a:lnTo>
                  <a:pt x="1575" y="2479"/>
                </a:lnTo>
                <a:lnTo>
                  <a:pt x="1577" y="2477"/>
                </a:lnTo>
                <a:lnTo>
                  <a:pt x="1578" y="2477"/>
                </a:lnTo>
                <a:lnTo>
                  <a:pt x="1580" y="2477"/>
                </a:lnTo>
                <a:lnTo>
                  <a:pt x="1582" y="2477"/>
                </a:lnTo>
                <a:lnTo>
                  <a:pt x="1584" y="2477"/>
                </a:lnTo>
                <a:lnTo>
                  <a:pt x="1586" y="2477"/>
                </a:lnTo>
                <a:lnTo>
                  <a:pt x="1586" y="2475"/>
                </a:lnTo>
                <a:lnTo>
                  <a:pt x="1588" y="2475"/>
                </a:lnTo>
                <a:lnTo>
                  <a:pt x="1590" y="2475"/>
                </a:lnTo>
                <a:lnTo>
                  <a:pt x="1592" y="2475"/>
                </a:lnTo>
                <a:lnTo>
                  <a:pt x="1592" y="2473"/>
                </a:lnTo>
                <a:lnTo>
                  <a:pt x="1592" y="2471"/>
                </a:lnTo>
                <a:lnTo>
                  <a:pt x="1594" y="2471"/>
                </a:lnTo>
                <a:lnTo>
                  <a:pt x="1594" y="2469"/>
                </a:lnTo>
                <a:lnTo>
                  <a:pt x="1596" y="2469"/>
                </a:lnTo>
                <a:lnTo>
                  <a:pt x="1598" y="2469"/>
                </a:lnTo>
                <a:lnTo>
                  <a:pt x="1598" y="2467"/>
                </a:lnTo>
                <a:lnTo>
                  <a:pt x="1600" y="2467"/>
                </a:lnTo>
                <a:lnTo>
                  <a:pt x="1602" y="2465"/>
                </a:lnTo>
                <a:lnTo>
                  <a:pt x="1603" y="2465"/>
                </a:lnTo>
                <a:lnTo>
                  <a:pt x="1605" y="2465"/>
                </a:lnTo>
                <a:lnTo>
                  <a:pt x="1605" y="2463"/>
                </a:lnTo>
                <a:lnTo>
                  <a:pt x="1607" y="2463"/>
                </a:lnTo>
                <a:lnTo>
                  <a:pt x="1607" y="2461"/>
                </a:lnTo>
                <a:lnTo>
                  <a:pt x="1609" y="2461"/>
                </a:lnTo>
                <a:lnTo>
                  <a:pt x="1609" y="2459"/>
                </a:lnTo>
                <a:lnTo>
                  <a:pt x="1611" y="2459"/>
                </a:lnTo>
                <a:lnTo>
                  <a:pt x="1613" y="2459"/>
                </a:lnTo>
                <a:lnTo>
                  <a:pt x="1615" y="2457"/>
                </a:lnTo>
                <a:lnTo>
                  <a:pt x="1617" y="2457"/>
                </a:lnTo>
                <a:lnTo>
                  <a:pt x="1619" y="2457"/>
                </a:lnTo>
                <a:lnTo>
                  <a:pt x="1619" y="2456"/>
                </a:lnTo>
                <a:lnTo>
                  <a:pt x="1621" y="2454"/>
                </a:lnTo>
                <a:lnTo>
                  <a:pt x="1625" y="2450"/>
                </a:lnTo>
                <a:lnTo>
                  <a:pt x="1625" y="2448"/>
                </a:lnTo>
                <a:lnTo>
                  <a:pt x="1626" y="2448"/>
                </a:lnTo>
                <a:lnTo>
                  <a:pt x="1628" y="2448"/>
                </a:lnTo>
                <a:lnTo>
                  <a:pt x="1630" y="2448"/>
                </a:lnTo>
                <a:lnTo>
                  <a:pt x="1632" y="2448"/>
                </a:lnTo>
                <a:lnTo>
                  <a:pt x="1634" y="2448"/>
                </a:lnTo>
                <a:lnTo>
                  <a:pt x="1634" y="2446"/>
                </a:lnTo>
                <a:lnTo>
                  <a:pt x="1636" y="2446"/>
                </a:lnTo>
                <a:lnTo>
                  <a:pt x="1638" y="2446"/>
                </a:lnTo>
                <a:lnTo>
                  <a:pt x="1640" y="2448"/>
                </a:lnTo>
                <a:lnTo>
                  <a:pt x="1642" y="2448"/>
                </a:lnTo>
                <a:lnTo>
                  <a:pt x="1644" y="2450"/>
                </a:lnTo>
                <a:lnTo>
                  <a:pt x="1646" y="2452"/>
                </a:lnTo>
                <a:lnTo>
                  <a:pt x="1648" y="2452"/>
                </a:lnTo>
                <a:lnTo>
                  <a:pt x="1648" y="2450"/>
                </a:lnTo>
                <a:lnTo>
                  <a:pt x="1648" y="2448"/>
                </a:lnTo>
                <a:lnTo>
                  <a:pt x="1648" y="2446"/>
                </a:lnTo>
                <a:lnTo>
                  <a:pt x="1650" y="2446"/>
                </a:lnTo>
                <a:lnTo>
                  <a:pt x="1651" y="2446"/>
                </a:lnTo>
                <a:lnTo>
                  <a:pt x="1653" y="2446"/>
                </a:lnTo>
                <a:lnTo>
                  <a:pt x="1655" y="2448"/>
                </a:lnTo>
                <a:lnTo>
                  <a:pt x="1657" y="2448"/>
                </a:lnTo>
                <a:lnTo>
                  <a:pt x="1659" y="2448"/>
                </a:lnTo>
                <a:lnTo>
                  <a:pt x="1661" y="2448"/>
                </a:lnTo>
                <a:lnTo>
                  <a:pt x="1663" y="2448"/>
                </a:lnTo>
                <a:lnTo>
                  <a:pt x="1663" y="2450"/>
                </a:lnTo>
                <a:lnTo>
                  <a:pt x="1663" y="2452"/>
                </a:lnTo>
                <a:lnTo>
                  <a:pt x="1663" y="2454"/>
                </a:lnTo>
                <a:lnTo>
                  <a:pt x="1665" y="2454"/>
                </a:lnTo>
                <a:lnTo>
                  <a:pt x="1667" y="2454"/>
                </a:lnTo>
                <a:lnTo>
                  <a:pt x="1667" y="2452"/>
                </a:lnTo>
                <a:lnTo>
                  <a:pt x="1669" y="2452"/>
                </a:lnTo>
                <a:lnTo>
                  <a:pt x="1671" y="2452"/>
                </a:lnTo>
                <a:lnTo>
                  <a:pt x="1671" y="2454"/>
                </a:lnTo>
                <a:lnTo>
                  <a:pt x="1671" y="2456"/>
                </a:lnTo>
                <a:lnTo>
                  <a:pt x="1673" y="2456"/>
                </a:lnTo>
                <a:lnTo>
                  <a:pt x="1674" y="2456"/>
                </a:lnTo>
                <a:lnTo>
                  <a:pt x="1676" y="2456"/>
                </a:lnTo>
                <a:lnTo>
                  <a:pt x="1678" y="2456"/>
                </a:lnTo>
                <a:lnTo>
                  <a:pt x="1680" y="2456"/>
                </a:lnTo>
                <a:lnTo>
                  <a:pt x="1682" y="2456"/>
                </a:lnTo>
                <a:lnTo>
                  <a:pt x="1682" y="2457"/>
                </a:lnTo>
                <a:lnTo>
                  <a:pt x="1682" y="2459"/>
                </a:lnTo>
                <a:lnTo>
                  <a:pt x="1682" y="2461"/>
                </a:lnTo>
                <a:lnTo>
                  <a:pt x="1682" y="2463"/>
                </a:lnTo>
                <a:lnTo>
                  <a:pt x="1680" y="2463"/>
                </a:lnTo>
                <a:lnTo>
                  <a:pt x="1678" y="2463"/>
                </a:lnTo>
                <a:lnTo>
                  <a:pt x="1676" y="2463"/>
                </a:lnTo>
                <a:lnTo>
                  <a:pt x="1676" y="2465"/>
                </a:lnTo>
                <a:lnTo>
                  <a:pt x="1678" y="2465"/>
                </a:lnTo>
                <a:lnTo>
                  <a:pt x="1678" y="2467"/>
                </a:lnTo>
                <a:lnTo>
                  <a:pt x="1676" y="2467"/>
                </a:lnTo>
                <a:lnTo>
                  <a:pt x="1678" y="2469"/>
                </a:lnTo>
                <a:lnTo>
                  <a:pt x="1680" y="2469"/>
                </a:lnTo>
                <a:lnTo>
                  <a:pt x="1682" y="2469"/>
                </a:lnTo>
                <a:lnTo>
                  <a:pt x="1682" y="2471"/>
                </a:lnTo>
                <a:lnTo>
                  <a:pt x="1684" y="2471"/>
                </a:lnTo>
                <a:lnTo>
                  <a:pt x="1686" y="2471"/>
                </a:lnTo>
                <a:lnTo>
                  <a:pt x="1686" y="2473"/>
                </a:lnTo>
                <a:lnTo>
                  <a:pt x="1686" y="2475"/>
                </a:lnTo>
                <a:lnTo>
                  <a:pt x="1688" y="2475"/>
                </a:lnTo>
                <a:lnTo>
                  <a:pt x="1688" y="2473"/>
                </a:lnTo>
                <a:lnTo>
                  <a:pt x="1690" y="2473"/>
                </a:lnTo>
                <a:lnTo>
                  <a:pt x="1692" y="2473"/>
                </a:lnTo>
                <a:lnTo>
                  <a:pt x="1692" y="2471"/>
                </a:lnTo>
                <a:lnTo>
                  <a:pt x="1694" y="2471"/>
                </a:lnTo>
                <a:lnTo>
                  <a:pt x="1696" y="2473"/>
                </a:lnTo>
                <a:lnTo>
                  <a:pt x="1696" y="2475"/>
                </a:lnTo>
                <a:lnTo>
                  <a:pt x="1698" y="2475"/>
                </a:lnTo>
                <a:lnTo>
                  <a:pt x="1698" y="2473"/>
                </a:lnTo>
                <a:lnTo>
                  <a:pt x="1699" y="2473"/>
                </a:lnTo>
                <a:lnTo>
                  <a:pt x="1699" y="2475"/>
                </a:lnTo>
                <a:lnTo>
                  <a:pt x="1699" y="2477"/>
                </a:lnTo>
                <a:lnTo>
                  <a:pt x="1701" y="2477"/>
                </a:lnTo>
                <a:lnTo>
                  <a:pt x="1699" y="2477"/>
                </a:lnTo>
                <a:lnTo>
                  <a:pt x="1699" y="2479"/>
                </a:lnTo>
                <a:lnTo>
                  <a:pt x="1699" y="2480"/>
                </a:lnTo>
                <a:lnTo>
                  <a:pt x="1699" y="2482"/>
                </a:lnTo>
                <a:lnTo>
                  <a:pt x="1698" y="2482"/>
                </a:lnTo>
                <a:lnTo>
                  <a:pt x="1698" y="2484"/>
                </a:lnTo>
                <a:lnTo>
                  <a:pt x="1699" y="2484"/>
                </a:lnTo>
                <a:lnTo>
                  <a:pt x="1701" y="2484"/>
                </a:lnTo>
                <a:lnTo>
                  <a:pt x="1701" y="2486"/>
                </a:lnTo>
                <a:lnTo>
                  <a:pt x="1703" y="2486"/>
                </a:lnTo>
                <a:lnTo>
                  <a:pt x="1703" y="2500"/>
                </a:lnTo>
                <a:lnTo>
                  <a:pt x="1705" y="2500"/>
                </a:lnTo>
                <a:lnTo>
                  <a:pt x="1705" y="2502"/>
                </a:lnTo>
                <a:lnTo>
                  <a:pt x="1707" y="2502"/>
                </a:lnTo>
                <a:lnTo>
                  <a:pt x="1707" y="2500"/>
                </a:lnTo>
                <a:lnTo>
                  <a:pt x="1709" y="2502"/>
                </a:lnTo>
                <a:lnTo>
                  <a:pt x="1711" y="2502"/>
                </a:lnTo>
                <a:lnTo>
                  <a:pt x="1713" y="2502"/>
                </a:lnTo>
                <a:lnTo>
                  <a:pt x="1715" y="2504"/>
                </a:lnTo>
                <a:lnTo>
                  <a:pt x="1715" y="2502"/>
                </a:lnTo>
                <a:lnTo>
                  <a:pt x="1713" y="2500"/>
                </a:lnTo>
                <a:lnTo>
                  <a:pt x="1711" y="2498"/>
                </a:lnTo>
                <a:lnTo>
                  <a:pt x="1711" y="2496"/>
                </a:lnTo>
                <a:lnTo>
                  <a:pt x="1713" y="2496"/>
                </a:lnTo>
                <a:lnTo>
                  <a:pt x="1717" y="2494"/>
                </a:lnTo>
                <a:lnTo>
                  <a:pt x="1715" y="2494"/>
                </a:lnTo>
                <a:lnTo>
                  <a:pt x="1713" y="2486"/>
                </a:lnTo>
                <a:lnTo>
                  <a:pt x="1711" y="2484"/>
                </a:lnTo>
                <a:lnTo>
                  <a:pt x="1715" y="2482"/>
                </a:lnTo>
                <a:lnTo>
                  <a:pt x="1717" y="2482"/>
                </a:lnTo>
                <a:lnTo>
                  <a:pt x="1724" y="2477"/>
                </a:lnTo>
                <a:lnTo>
                  <a:pt x="1728" y="2477"/>
                </a:lnTo>
                <a:lnTo>
                  <a:pt x="1744" y="2480"/>
                </a:lnTo>
                <a:lnTo>
                  <a:pt x="1753" y="2484"/>
                </a:lnTo>
                <a:lnTo>
                  <a:pt x="1755" y="2494"/>
                </a:lnTo>
                <a:lnTo>
                  <a:pt x="1757" y="2500"/>
                </a:lnTo>
                <a:lnTo>
                  <a:pt x="1765" y="2505"/>
                </a:lnTo>
                <a:lnTo>
                  <a:pt x="1772" y="2505"/>
                </a:lnTo>
                <a:lnTo>
                  <a:pt x="1770" y="2498"/>
                </a:lnTo>
                <a:lnTo>
                  <a:pt x="1780" y="2494"/>
                </a:lnTo>
                <a:lnTo>
                  <a:pt x="1780" y="2484"/>
                </a:lnTo>
                <a:lnTo>
                  <a:pt x="1794" y="2475"/>
                </a:lnTo>
                <a:lnTo>
                  <a:pt x="1807" y="2467"/>
                </a:lnTo>
                <a:lnTo>
                  <a:pt x="1815" y="2463"/>
                </a:lnTo>
                <a:lnTo>
                  <a:pt x="1815" y="2461"/>
                </a:lnTo>
                <a:lnTo>
                  <a:pt x="1817" y="2461"/>
                </a:lnTo>
                <a:lnTo>
                  <a:pt x="1818" y="2461"/>
                </a:lnTo>
                <a:lnTo>
                  <a:pt x="1820" y="2461"/>
                </a:lnTo>
                <a:lnTo>
                  <a:pt x="1822" y="2461"/>
                </a:lnTo>
                <a:lnTo>
                  <a:pt x="1824" y="2461"/>
                </a:lnTo>
                <a:lnTo>
                  <a:pt x="1828" y="2461"/>
                </a:lnTo>
                <a:lnTo>
                  <a:pt x="1830" y="2461"/>
                </a:lnTo>
                <a:lnTo>
                  <a:pt x="1832" y="2461"/>
                </a:lnTo>
                <a:lnTo>
                  <a:pt x="1836" y="2461"/>
                </a:lnTo>
                <a:lnTo>
                  <a:pt x="1838" y="2461"/>
                </a:lnTo>
                <a:lnTo>
                  <a:pt x="1840" y="2461"/>
                </a:lnTo>
                <a:lnTo>
                  <a:pt x="1842" y="2461"/>
                </a:lnTo>
                <a:lnTo>
                  <a:pt x="1843" y="2461"/>
                </a:lnTo>
                <a:lnTo>
                  <a:pt x="1845" y="2461"/>
                </a:lnTo>
                <a:lnTo>
                  <a:pt x="1847" y="2461"/>
                </a:lnTo>
                <a:lnTo>
                  <a:pt x="1849" y="2461"/>
                </a:lnTo>
                <a:lnTo>
                  <a:pt x="1851" y="2461"/>
                </a:lnTo>
                <a:lnTo>
                  <a:pt x="1853" y="2461"/>
                </a:lnTo>
                <a:lnTo>
                  <a:pt x="1855" y="2461"/>
                </a:lnTo>
                <a:lnTo>
                  <a:pt x="1857" y="2463"/>
                </a:lnTo>
                <a:lnTo>
                  <a:pt x="1859" y="2463"/>
                </a:lnTo>
                <a:lnTo>
                  <a:pt x="1861" y="2465"/>
                </a:lnTo>
                <a:lnTo>
                  <a:pt x="1863" y="2465"/>
                </a:lnTo>
                <a:lnTo>
                  <a:pt x="1863" y="2467"/>
                </a:lnTo>
                <a:lnTo>
                  <a:pt x="1865" y="2467"/>
                </a:lnTo>
                <a:lnTo>
                  <a:pt x="1867" y="2469"/>
                </a:lnTo>
                <a:lnTo>
                  <a:pt x="1867" y="2471"/>
                </a:lnTo>
                <a:lnTo>
                  <a:pt x="1870" y="2473"/>
                </a:lnTo>
                <a:lnTo>
                  <a:pt x="1872" y="2475"/>
                </a:lnTo>
                <a:lnTo>
                  <a:pt x="1872" y="2477"/>
                </a:lnTo>
                <a:lnTo>
                  <a:pt x="1874" y="2477"/>
                </a:lnTo>
                <a:lnTo>
                  <a:pt x="1874" y="2479"/>
                </a:lnTo>
                <a:lnTo>
                  <a:pt x="1876" y="2479"/>
                </a:lnTo>
                <a:lnTo>
                  <a:pt x="1878" y="2479"/>
                </a:lnTo>
                <a:lnTo>
                  <a:pt x="1878" y="2480"/>
                </a:lnTo>
                <a:lnTo>
                  <a:pt x="1880" y="2480"/>
                </a:lnTo>
                <a:lnTo>
                  <a:pt x="1880" y="2482"/>
                </a:lnTo>
                <a:lnTo>
                  <a:pt x="1882" y="2482"/>
                </a:lnTo>
                <a:lnTo>
                  <a:pt x="1884" y="2482"/>
                </a:lnTo>
                <a:lnTo>
                  <a:pt x="1886" y="2484"/>
                </a:lnTo>
                <a:lnTo>
                  <a:pt x="1888" y="2484"/>
                </a:lnTo>
                <a:lnTo>
                  <a:pt x="1890" y="2484"/>
                </a:lnTo>
                <a:lnTo>
                  <a:pt x="1891" y="2486"/>
                </a:lnTo>
                <a:lnTo>
                  <a:pt x="1893" y="2486"/>
                </a:lnTo>
                <a:lnTo>
                  <a:pt x="1895" y="2486"/>
                </a:lnTo>
                <a:lnTo>
                  <a:pt x="1897" y="2486"/>
                </a:lnTo>
                <a:lnTo>
                  <a:pt x="1899" y="2486"/>
                </a:lnTo>
                <a:lnTo>
                  <a:pt x="1899" y="2488"/>
                </a:lnTo>
                <a:lnTo>
                  <a:pt x="1901" y="2488"/>
                </a:lnTo>
                <a:lnTo>
                  <a:pt x="1901" y="2486"/>
                </a:lnTo>
                <a:lnTo>
                  <a:pt x="1901" y="2484"/>
                </a:lnTo>
                <a:lnTo>
                  <a:pt x="1905" y="2480"/>
                </a:lnTo>
                <a:lnTo>
                  <a:pt x="1915" y="2469"/>
                </a:lnTo>
                <a:lnTo>
                  <a:pt x="1918" y="2446"/>
                </a:lnTo>
                <a:lnTo>
                  <a:pt x="1886" y="2409"/>
                </a:lnTo>
                <a:lnTo>
                  <a:pt x="1880" y="2404"/>
                </a:lnTo>
                <a:lnTo>
                  <a:pt x="1868" y="2392"/>
                </a:lnTo>
                <a:lnTo>
                  <a:pt x="1867" y="2388"/>
                </a:lnTo>
                <a:lnTo>
                  <a:pt x="1865" y="2386"/>
                </a:lnTo>
                <a:lnTo>
                  <a:pt x="1847" y="2367"/>
                </a:lnTo>
                <a:lnTo>
                  <a:pt x="1828" y="2344"/>
                </a:lnTo>
                <a:lnTo>
                  <a:pt x="1824" y="2342"/>
                </a:lnTo>
                <a:lnTo>
                  <a:pt x="1849" y="2304"/>
                </a:lnTo>
                <a:lnTo>
                  <a:pt x="1857" y="2281"/>
                </a:lnTo>
                <a:lnTo>
                  <a:pt x="1922" y="2240"/>
                </a:lnTo>
                <a:lnTo>
                  <a:pt x="1934" y="2235"/>
                </a:lnTo>
                <a:lnTo>
                  <a:pt x="1945" y="2227"/>
                </a:lnTo>
                <a:lnTo>
                  <a:pt x="1970" y="2210"/>
                </a:lnTo>
                <a:lnTo>
                  <a:pt x="1968" y="2210"/>
                </a:lnTo>
                <a:lnTo>
                  <a:pt x="1966" y="2210"/>
                </a:lnTo>
                <a:lnTo>
                  <a:pt x="1966" y="2208"/>
                </a:lnTo>
                <a:lnTo>
                  <a:pt x="1964" y="2208"/>
                </a:lnTo>
                <a:lnTo>
                  <a:pt x="1963" y="2210"/>
                </a:lnTo>
                <a:lnTo>
                  <a:pt x="1961" y="2210"/>
                </a:lnTo>
                <a:lnTo>
                  <a:pt x="1955" y="2214"/>
                </a:lnTo>
                <a:lnTo>
                  <a:pt x="1953" y="2214"/>
                </a:lnTo>
                <a:lnTo>
                  <a:pt x="1953" y="2216"/>
                </a:lnTo>
                <a:lnTo>
                  <a:pt x="1951" y="2216"/>
                </a:lnTo>
                <a:lnTo>
                  <a:pt x="1951" y="2217"/>
                </a:lnTo>
                <a:lnTo>
                  <a:pt x="1934" y="2227"/>
                </a:lnTo>
                <a:lnTo>
                  <a:pt x="1924" y="2227"/>
                </a:lnTo>
                <a:lnTo>
                  <a:pt x="1924" y="2225"/>
                </a:lnTo>
                <a:lnTo>
                  <a:pt x="1926" y="2223"/>
                </a:lnTo>
                <a:lnTo>
                  <a:pt x="1922" y="2219"/>
                </a:lnTo>
                <a:lnTo>
                  <a:pt x="1920" y="2217"/>
                </a:lnTo>
                <a:lnTo>
                  <a:pt x="1918" y="2217"/>
                </a:lnTo>
                <a:lnTo>
                  <a:pt x="1918" y="2216"/>
                </a:lnTo>
                <a:lnTo>
                  <a:pt x="1916" y="2214"/>
                </a:lnTo>
                <a:lnTo>
                  <a:pt x="1915" y="2212"/>
                </a:lnTo>
                <a:lnTo>
                  <a:pt x="1913" y="2212"/>
                </a:lnTo>
                <a:lnTo>
                  <a:pt x="1913" y="2210"/>
                </a:lnTo>
                <a:lnTo>
                  <a:pt x="1911" y="2210"/>
                </a:lnTo>
                <a:lnTo>
                  <a:pt x="1909" y="2208"/>
                </a:lnTo>
                <a:lnTo>
                  <a:pt x="1907" y="2204"/>
                </a:lnTo>
                <a:lnTo>
                  <a:pt x="1907" y="2202"/>
                </a:lnTo>
                <a:lnTo>
                  <a:pt x="1905" y="2202"/>
                </a:lnTo>
                <a:lnTo>
                  <a:pt x="1905" y="2200"/>
                </a:lnTo>
                <a:lnTo>
                  <a:pt x="1903" y="2198"/>
                </a:lnTo>
                <a:lnTo>
                  <a:pt x="1897" y="2192"/>
                </a:lnTo>
                <a:lnTo>
                  <a:pt x="1895" y="2192"/>
                </a:lnTo>
                <a:lnTo>
                  <a:pt x="1895" y="2194"/>
                </a:lnTo>
                <a:lnTo>
                  <a:pt x="1891" y="2194"/>
                </a:lnTo>
                <a:lnTo>
                  <a:pt x="1891" y="2192"/>
                </a:lnTo>
                <a:lnTo>
                  <a:pt x="1880" y="2185"/>
                </a:lnTo>
                <a:lnTo>
                  <a:pt x="1878" y="2183"/>
                </a:lnTo>
                <a:lnTo>
                  <a:pt x="1880" y="2177"/>
                </a:lnTo>
                <a:lnTo>
                  <a:pt x="1880" y="2175"/>
                </a:lnTo>
                <a:lnTo>
                  <a:pt x="1878" y="2173"/>
                </a:lnTo>
                <a:lnTo>
                  <a:pt x="1876" y="2173"/>
                </a:lnTo>
                <a:lnTo>
                  <a:pt x="1876" y="2171"/>
                </a:lnTo>
                <a:lnTo>
                  <a:pt x="1872" y="2169"/>
                </a:lnTo>
                <a:lnTo>
                  <a:pt x="1861" y="2164"/>
                </a:lnTo>
                <a:lnTo>
                  <a:pt x="1859" y="2164"/>
                </a:lnTo>
                <a:lnTo>
                  <a:pt x="1853" y="2160"/>
                </a:lnTo>
                <a:lnTo>
                  <a:pt x="1843" y="2156"/>
                </a:lnTo>
                <a:lnTo>
                  <a:pt x="1828" y="2146"/>
                </a:lnTo>
                <a:lnTo>
                  <a:pt x="1824" y="2150"/>
                </a:lnTo>
                <a:lnTo>
                  <a:pt x="1820" y="2154"/>
                </a:lnTo>
                <a:lnTo>
                  <a:pt x="1820" y="2156"/>
                </a:lnTo>
                <a:lnTo>
                  <a:pt x="1807" y="2171"/>
                </a:lnTo>
                <a:lnTo>
                  <a:pt x="1805" y="2175"/>
                </a:lnTo>
                <a:lnTo>
                  <a:pt x="1803" y="2177"/>
                </a:lnTo>
                <a:lnTo>
                  <a:pt x="1801" y="2179"/>
                </a:lnTo>
                <a:lnTo>
                  <a:pt x="1801" y="2181"/>
                </a:lnTo>
                <a:lnTo>
                  <a:pt x="1799" y="2183"/>
                </a:lnTo>
                <a:lnTo>
                  <a:pt x="1799" y="2181"/>
                </a:lnTo>
                <a:lnTo>
                  <a:pt x="1797" y="2181"/>
                </a:lnTo>
                <a:lnTo>
                  <a:pt x="1797" y="2179"/>
                </a:lnTo>
                <a:lnTo>
                  <a:pt x="1795" y="2179"/>
                </a:lnTo>
                <a:lnTo>
                  <a:pt x="1795" y="2177"/>
                </a:lnTo>
                <a:lnTo>
                  <a:pt x="1794" y="2177"/>
                </a:lnTo>
                <a:lnTo>
                  <a:pt x="1792" y="2177"/>
                </a:lnTo>
                <a:lnTo>
                  <a:pt x="1790" y="2177"/>
                </a:lnTo>
                <a:lnTo>
                  <a:pt x="1790" y="2175"/>
                </a:lnTo>
                <a:lnTo>
                  <a:pt x="1788" y="2175"/>
                </a:lnTo>
                <a:lnTo>
                  <a:pt x="1786" y="2175"/>
                </a:lnTo>
                <a:lnTo>
                  <a:pt x="1784" y="2173"/>
                </a:lnTo>
                <a:lnTo>
                  <a:pt x="1782" y="2173"/>
                </a:lnTo>
                <a:lnTo>
                  <a:pt x="1780" y="2173"/>
                </a:lnTo>
                <a:lnTo>
                  <a:pt x="1780" y="2171"/>
                </a:lnTo>
                <a:lnTo>
                  <a:pt x="1778" y="2171"/>
                </a:lnTo>
                <a:lnTo>
                  <a:pt x="1776" y="2171"/>
                </a:lnTo>
                <a:lnTo>
                  <a:pt x="1769" y="2169"/>
                </a:lnTo>
                <a:lnTo>
                  <a:pt x="1769" y="2166"/>
                </a:lnTo>
                <a:lnTo>
                  <a:pt x="1769" y="2164"/>
                </a:lnTo>
                <a:lnTo>
                  <a:pt x="1769" y="2162"/>
                </a:lnTo>
                <a:lnTo>
                  <a:pt x="1769" y="2164"/>
                </a:lnTo>
                <a:lnTo>
                  <a:pt x="1763" y="2160"/>
                </a:lnTo>
                <a:lnTo>
                  <a:pt x="1763" y="2158"/>
                </a:lnTo>
                <a:lnTo>
                  <a:pt x="1761" y="2158"/>
                </a:lnTo>
                <a:lnTo>
                  <a:pt x="1759" y="2156"/>
                </a:lnTo>
                <a:lnTo>
                  <a:pt x="1759" y="2158"/>
                </a:lnTo>
                <a:lnTo>
                  <a:pt x="1759" y="2160"/>
                </a:lnTo>
                <a:lnTo>
                  <a:pt x="1761" y="2160"/>
                </a:lnTo>
                <a:lnTo>
                  <a:pt x="1759" y="2162"/>
                </a:lnTo>
                <a:lnTo>
                  <a:pt x="1759" y="2160"/>
                </a:lnTo>
                <a:lnTo>
                  <a:pt x="1757" y="2160"/>
                </a:lnTo>
                <a:lnTo>
                  <a:pt x="1755" y="2160"/>
                </a:lnTo>
                <a:lnTo>
                  <a:pt x="1753" y="2160"/>
                </a:lnTo>
                <a:lnTo>
                  <a:pt x="1751" y="2160"/>
                </a:lnTo>
                <a:lnTo>
                  <a:pt x="1749" y="2158"/>
                </a:lnTo>
                <a:lnTo>
                  <a:pt x="1747" y="2158"/>
                </a:lnTo>
                <a:lnTo>
                  <a:pt x="1747" y="2156"/>
                </a:lnTo>
                <a:lnTo>
                  <a:pt x="1747" y="2154"/>
                </a:lnTo>
                <a:lnTo>
                  <a:pt x="1746" y="2152"/>
                </a:lnTo>
                <a:lnTo>
                  <a:pt x="1746" y="2150"/>
                </a:lnTo>
                <a:lnTo>
                  <a:pt x="1747" y="2148"/>
                </a:lnTo>
                <a:lnTo>
                  <a:pt x="1742" y="2146"/>
                </a:lnTo>
                <a:lnTo>
                  <a:pt x="1740" y="2143"/>
                </a:lnTo>
                <a:lnTo>
                  <a:pt x="1742" y="2141"/>
                </a:lnTo>
                <a:lnTo>
                  <a:pt x="1742" y="2133"/>
                </a:lnTo>
                <a:lnTo>
                  <a:pt x="1740" y="2131"/>
                </a:lnTo>
                <a:lnTo>
                  <a:pt x="1736" y="2133"/>
                </a:lnTo>
                <a:lnTo>
                  <a:pt x="1730" y="2131"/>
                </a:lnTo>
                <a:lnTo>
                  <a:pt x="1728" y="2131"/>
                </a:lnTo>
                <a:lnTo>
                  <a:pt x="1719" y="2131"/>
                </a:lnTo>
                <a:lnTo>
                  <a:pt x="1717" y="2129"/>
                </a:lnTo>
                <a:lnTo>
                  <a:pt x="1715" y="2129"/>
                </a:lnTo>
                <a:lnTo>
                  <a:pt x="1715" y="2133"/>
                </a:lnTo>
                <a:lnTo>
                  <a:pt x="1711" y="2135"/>
                </a:lnTo>
                <a:lnTo>
                  <a:pt x="1707" y="2137"/>
                </a:lnTo>
                <a:lnTo>
                  <a:pt x="1707" y="2135"/>
                </a:lnTo>
                <a:lnTo>
                  <a:pt x="1705" y="2135"/>
                </a:lnTo>
                <a:lnTo>
                  <a:pt x="1705" y="2133"/>
                </a:lnTo>
                <a:lnTo>
                  <a:pt x="1703" y="2131"/>
                </a:lnTo>
                <a:lnTo>
                  <a:pt x="1701" y="2131"/>
                </a:lnTo>
                <a:lnTo>
                  <a:pt x="1699" y="2131"/>
                </a:lnTo>
                <a:lnTo>
                  <a:pt x="1696" y="2131"/>
                </a:lnTo>
                <a:lnTo>
                  <a:pt x="1694" y="2131"/>
                </a:lnTo>
                <a:lnTo>
                  <a:pt x="1694" y="2133"/>
                </a:lnTo>
                <a:lnTo>
                  <a:pt x="1692" y="2133"/>
                </a:lnTo>
                <a:lnTo>
                  <a:pt x="1690" y="2133"/>
                </a:lnTo>
                <a:lnTo>
                  <a:pt x="1684" y="2133"/>
                </a:lnTo>
                <a:lnTo>
                  <a:pt x="1684" y="2131"/>
                </a:lnTo>
                <a:lnTo>
                  <a:pt x="1682" y="2131"/>
                </a:lnTo>
                <a:lnTo>
                  <a:pt x="1680" y="2131"/>
                </a:lnTo>
                <a:lnTo>
                  <a:pt x="1678" y="2131"/>
                </a:lnTo>
                <a:lnTo>
                  <a:pt x="1676" y="2131"/>
                </a:lnTo>
                <a:lnTo>
                  <a:pt x="1674" y="2131"/>
                </a:lnTo>
                <a:lnTo>
                  <a:pt x="1674" y="2133"/>
                </a:lnTo>
                <a:lnTo>
                  <a:pt x="1673" y="2133"/>
                </a:lnTo>
                <a:lnTo>
                  <a:pt x="1671" y="2133"/>
                </a:lnTo>
                <a:lnTo>
                  <a:pt x="1671" y="2135"/>
                </a:lnTo>
                <a:lnTo>
                  <a:pt x="1669" y="2135"/>
                </a:lnTo>
                <a:lnTo>
                  <a:pt x="1667" y="2135"/>
                </a:lnTo>
                <a:lnTo>
                  <a:pt x="1665" y="2137"/>
                </a:lnTo>
                <a:lnTo>
                  <a:pt x="1663" y="2137"/>
                </a:lnTo>
                <a:lnTo>
                  <a:pt x="1663" y="2139"/>
                </a:lnTo>
                <a:lnTo>
                  <a:pt x="1661" y="2139"/>
                </a:lnTo>
                <a:lnTo>
                  <a:pt x="1659" y="2139"/>
                </a:lnTo>
                <a:lnTo>
                  <a:pt x="1659" y="2141"/>
                </a:lnTo>
                <a:lnTo>
                  <a:pt x="1655" y="2141"/>
                </a:lnTo>
                <a:lnTo>
                  <a:pt x="1653" y="2143"/>
                </a:lnTo>
                <a:lnTo>
                  <a:pt x="1653" y="2144"/>
                </a:lnTo>
                <a:lnTo>
                  <a:pt x="1651" y="2144"/>
                </a:lnTo>
                <a:lnTo>
                  <a:pt x="1650" y="2144"/>
                </a:lnTo>
                <a:lnTo>
                  <a:pt x="1648" y="2144"/>
                </a:lnTo>
                <a:lnTo>
                  <a:pt x="1644" y="2146"/>
                </a:lnTo>
                <a:lnTo>
                  <a:pt x="1644" y="2143"/>
                </a:lnTo>
                <a:lnTo>
                  <a:pt x="1642" y="2141"/>
                </a:lnTo>
                <a:lnTo>
                  <a:pt x="1642" y="2139"/>
                </a:lnTo>
                <a:lnTo>
                  <a:pt x="1640" y="2139"/>
                </a:lnTo>
                <a:lnTo>
                  <a:pt x="1640" y="2137"/>
                </a:lnTo>
                <a:lnTo>
                  <a:pt x="1638" y="2137"/>
                </a:lnTo>
                <a:lnTo>
                  <a:pt x="1636" y="2137"/>
                </a:lnTo>
                <a:lnTo>
                  <a:pt x="1634" y="2137"/>
                </a:lnTo>
                <a:lnTo>
                  <a:pt x="1632" y="2137"/>
                </a:lnTo>
                <a:lnTo>
                  <a:pt x="1632" y="2139"/>
                </a:lnTo>
                <a:lnTo>
                  <a:pt x="1630" y="2139"/>
                </a:lnTo>
                <a:lnTo>
                  <a:pt x="1630" y="2141"/>
                </a:lnTo>
                <a:lnTo>
                  <a:pt x="1628" y="2141"/>
                </a:lnTo>
                <a:lnTo>
                  <a:pt x="1626" y="2141"/>
                </a:lnTo>
                <a:lnTo>
                  <a:pt x="1625" y="2141"/>
                </a:lnTo>
                <a:lnTo>
                  <a:pt x="1625" y="2139"/>
                </a:lnTo>
                <a:lnTo>
                  <a:pt x="1625" y="2137"/>
                </a:lnTo>
                <a:lnTo>
                  <a:pt x="1625" y="2135"/>
                </a:lnTo>
                <a:lnTo>
                  <a:pt x="1626" y="2135"/>
                </a:lnTo>
                <a:lnTo>
                  <a:pt x="1626" y="2133"/>
                </a:lnTo>
                <a:lnTo>
                  <a:pt x="1626" y="2131"/>
                </a:lnTo>
                <a:lnTo>
                  <a:pt x="1626" y="2129"/>
                </a:lnTo>
                <a:lnTo>
                  <a:pt x="1626" y="2127"/>
                </a:lnTo>
                <a:lnTo>
                  <a:pt x="1625" y="2127"/>
                </a:lnTo>
                <a:lnTo>
                  <a:pt x="1625" y="2125"/>
                </a:lnTo>
                <a:lnTo>
                  <a:pt x="1621" y="2125"/>
                </a:lnTo>
                <a:lnTo>
                  <a:pt x="1621" y="2123"/>
                </a:lnTo>
                <a:lnTo>
                  <a:pt x="1619" y="2121"/>
                </a:lnTo>
                <a:lnTo>
                  <a:pt x="1615" y="2121"/>
                </a:lnTo>
                <a:lnTo>
                  <a:pt x="1613" y="2125"/>
                </a:lnTo>
                <a:lnTo>
                  <a:pt x="1609" y="2123"/>
                </a:lnTo>
                <a:lnTo>
                  <a:pt x="1607" y="2125"/>
                </a:lnTo>
                <a:lnTo>
                  <a:pt x="1603" y="2123"/>
                </a:lnTo>
                <a:lnTo>
                  <a:pt x="1602" y="2123"/>
                </a:lnTo>
                <a:lnTo>
                  <a:pt x="1602" y="2121"/>
                </a:lnTo>
                <a:lnTo>
                  <a:pt x="1602" y="2120"/>
                </a:lnTo>
                <a:lnTo>
                  <a:pt x="1600" y="2120"/>
                </a:lnTo>
                <a:lnTo>
                  <a:pt x="1598" y="2120"/>
                </a:lnTo>
                <a:lnTo>
                  <a:pt x="1596" y="2120"/>
                </a:lnTo>
                <a:lnTo>
                  <a:pt x="1592" y="2121"/>
                </a:lnTo>
                <a:lnTo>
                  <a:pt x="1592" y="2123"/>
                </a:lnTo>
                <a:lnTo>
                  <a:pt x="1588" y="2123"/>
                </a:lnTo>
                <a:lnTo>
                  <a:pt x="1586" y="2121"/>
                </a:lnTo>
                <a:lnTo>
                  <a:pt x="1582" y="2114"/>
                </a:lnTo>
                <a:lnTo>
                  <a:pt x="1580" y="2114"/>
                </a:lnTo>
                <a:lnTo>
                  <a:pt x="1575" y="2118"/>
                </a:lnTo>
                <a:lnTo>
                  <a:pt x="1573" y="2118"/>
                </a:lnTo>
                <a:lnTo>
                  <a:pt x="1571" y="2118"/>
                </a:lnTo>
                <a:lnTo>
                  <a:pt x="1569" y="2116"/>
                </a:lnTo>
                <a:lnTo>
                  <a:pt x="1569" y="2112"/>
                </a:lnTo>
                <a:lnTo>
                  <a:pt x="1567" y="2110"/>
                </a:lnTo>
                <a:lnTo>
                  <a:pt x="1565" y="2110"/>
                </a:lnTo>
                <a:lnTo>
                  <a:pt x="1565" y="2108"/>
                </a:lnTo>
                <a:lnTo>
                  <a:pt x="1561" y="2110"/>
                </a:lnTo>
                <a:lnTo>
                  <a:pt x="1561" y="2112"/>
                </a:lnTo>
                <a:lnTo>
                  <a:pt x="1561" y="2114"/>
                </a:lnTo>
                <a:lnTo>
                  <a:pt x="1559" y="2114"/>
                </a:lnTo>
                <a:lnTo>
                  <a:pt x="1557" y="2114"/>
                </a:lnTo>
                <a:lnTo>
                  <a:pt x="1555" y="2112"/>
                </a:lnTo>
                <a:lnTo>
                  <a:pt x="1553" y="2110"/>
                </a:lnTo>
                <a:lnTo>
                  <a:pt x="1553" y="2108"/>
                </a:lnTo>
                <a:lnTo>
                  <a:pt x="1550" y="2108"/>
                </a:lnTo>
                <a:lnTo>
                  <a:pt x="1548" y="2104"/>
                </a:lnTo>
                <a:lnTo>
                  <a:pt x="1546" y="2102"/>
                </a:lnTo>
                <a:lnTo>
                  <a:pt x="1542" y="2102"/>
                </a:lnTo>
                <a:lnTo>
                  <a:pt x="1540" y="2100"/>
                </a:lnTo>
                <a:lnTo>
                  <a:pt x="1540" y="2098"/>
                </a:lnTo>
                <a:lnTo>
                  <a:pt x="1540" y="2096"/>
                </a:lnTo>
                <a:lnTo>
                  <a:pt x="1536" y="2096"/>
                </a:lnTo>
                <a:lnTo>
                  <a:pt x="1536" y="2095"/>
                </a:lnTo>
                <a:lnTo>
                  <a:pt x="1534" y="2096"/>
                </a:lnTo>
                <a:lnTo>
                  <a:pt x="1532" y="2098"/>
                </a:lnTo>
                <a:lnTo>
                  <a:pt x="1532" y="2100"/>
                </a:lnTo>
                <a:lnTo>
                  <a:pt x="1532" y="2102"/>
                </a:lnTo>
                <a:lnTo>
                  <a:pt x="1532" y="2104"/>
                </a:lnTo>
                <a:lnTo>
                  <a:pt x="1532" y="2108"/>
                </a:lnTo>
                <a:lnTo>
                  <a:pt x="1532" y="2110"/>
                </a:lnTo>
                <a:lnTo>
                  <a:pt x="1530" y="2110"/>
                </a:lnTo>
                <a:lnTo>
                  <a:pt x="1530" y="2112"/>
                </a:lnTo>
                <a:lnTo>
                  <a:pt x="1529" y="2112"/>
                </a:lnTo>
                <a:lnTo>
                  <a:pt x="1529" y="2110"/>
                </a:lnTo>
                <a:lnTo>
                  <a:pt x="1527" y="2110"/>
                </a:lnTo>
                <a:lnTo>
                  <a:pt x="1525" y="2108"/>
                </a:lnTo>
                <a:lnTo>
                  <a:pt x="1523" y="2106"/>
                </a:lnTo>
                <a:lnTo>
                  <a:pt x="1521" y="2106"/>
                </a:lnTo>
                <a:lnTo>
                  <a:pt x="1519" y="2106"/>
                </a:lnTo>
                <a:lnTo>
                  <a:pt x="1517" y="2106"/>
                </a:lnTo>
                <a:lnTo>
                  <a:pt x="1515" y="2106"/>
                </a:lnTo>
                <a:lnTo>
                  <a:pt x="1515" y="2108"/>
                </a:lnTo>
                <a:lnTo>
                  <a:pt x="1511" y="2108"/>
                </a:lnTo>
                <a:lnTo>
                  <a:pt x="1511" y="2110"/>
                </a:lnTo>
                <a:lnTo>
                  <a:pt x="1509" y="2110"/>
                </a:lnTo>
                <a:lnTo>
                  <a:pt x="1509" y="2112"/>
                </a:lnTo>
                <a:lnTo>
                  <a:pt x="1507" y="2112"/>
                </a:lnTo>
                <a:lnTo>
                  <a:pt x="1507" y="2110"/>
                </a:lnTo>
                <a:lnTo>
                  <a:pt x="1505" y="2108"/>
                </a:lnTo>
                <a:lnTo>
                  <a:pt x="1505" y="2106"/>
                </a:lnTo>
                <a:lnTo>
                  <a:pt x="1504" y="2106"/>
                </a:lnTo>
                <a:lnTo>
                  <a:pt x="1502" y="2106"/>
                </a:lnTo>
                <a:lnTo>
                  <a:pt x="1500" y="2106"/>
                </a:lnTo>
                <a:lnTo>
                  <a:pt x="1500" y="2108"/>
                </a:lnTo>
                <a:lnTo>
                  <a:pt x="1496" y="2110"/>
                </a:lnTo>
                <a:lnTo>
                  <a:pt x="1494" y="2110"/>
                </a:lnTo>
                <a:lnTo>
                  <a:pt x="1494" y="2112"/>
                </a:lnTo>
                <a:lnTo>
                  <a:pt x="1492" y="2112"/>
                </a:lnTo>
                <a:lnTo>
                  <a:pt x="1490" y="2114"/>
                </a:lnTo>
                <a:lnTo>
                  <a:pt x="1488" y="2114"/>
                </a:lnTo>
                <a:lnTo>
                  <a:pt x="1486" y="2114"/>
                </a:lnTo>
                <a:lnTo>
                  <a:pt x="1486" y="2116"/>
                </a:lnTo>
                <a:lnTo>
                  <a:pt x="1486" y="2118"/>
                </a:lnTo>
                <a:lnTo>
                  <a:pt x="1486" y="2120"/>
                </a:lnTo>
                <a:lnTo>
                  <a:pt x="1486" y="2121"/>
                </a:lnTo>
                <a:lnTo>
                  <a:pt x="1488" y="2121"/>
                </a:lnTo>
                <a:lnTo>
                  <a:pt x="1490" y="2123"/>
                </a:lnTo>
                <a:lnTo>
                  <a:pt x="1490" y="2125"/>
                </a:lnTo>
                <a:lnTo>
                  <a:pt x="1490" y="2127"/>
                </a:lnTo>
                <a:lnTo>
                  <a:pt x="1492" y="2127"/>
                </a:lnTo>
                <a:lnTo>
                  <a:pt x="1492" y="2129"/>
                </a:lnTo>
                <a:lnTo>
                  <a:pt x="1490" y="2129"/>
                </a:lnTo>
                <a:lnTo>
                  <a:pt x="1490" y="2131"/>
                </a:lnTo>
                <a:lnTo>
                  <a:pt x="1490" y="2129"/>
                </a:lnTo>
                <a:lnTo>
                  <a:pt x="1488" y="2129"/>
                </a:lnTo>
                <a:lnTo>
                  <a:pt x="1486" y="2129"/>
                </a:lnTo>
                <a:lnTo>
                  <a:pt x="1484" y="2129"/>
                </a:lnTo>
                <a:lnTo>
                  <a:pt x="1482" y="2129"/>
                </a:lnTo>
                <a:lnTo>
                  <a:pt x="1482" y="2127"/>
                </a:lnTo>
                <a:lnTo>
                  <a:pt x="1481" y="2127"/>
                </a:lnTo>
                <a:lnTo>
                  <a:pt x="1481" y="2125"/>
                </a:lnTo>
                <a:lnTo>
                  <a:pt x="1479" y="2125"/>
                </a:lnTo>
                <a:lnTo>
                  <a:pt x="1477" y="2125"/>
                </a:lnTo>
                <a:lnTo>
                  <a:pt x="1475" y="2127"/>
                </a:lnTo>
                <a:lnTo>
                  <a:pt x="1475" y="2125"/>
                </a:lnTo>
                <a:lnTo>
                  <a:pt x="1475" y="2123"/>
                </a:lnTo>
                <a:lnTo>
                  <a:pt x="1473" y="2120"/>
                </a:lnTo>
                <a:lnTo>
                  <a:pt x="1471" y="2120"/>
                </a:lnTo>
                <a:lnTo>
                  <a:pt x="1469" y="2120"/>
                </a:lnTo>
                <a:lnTo>
                  <a:pt x="1465" y="2120"/>
                </a:lnTo>
                <a:lnTo>
                  <a:pt x="1463" y="2121"/>
                </a:lnTo>
                <a:lnTo>
                  <a:pt x="1461" y="2123"/>
                </a:lnTo>
                <a:lnTo>
                  <a:pt x="1461" y="2125"/>
                </a:lnTo>
                <a:lnTo>
                  <a:pt x="1461" y="2127"/>
                </a:lnTo>
                <a:lnTo>
                  <a:pt x="1459" y="2127"/>
                </a:lnTo>
                <a:lnTo>
                  <a:pt x="1457" y="2127"/>
                </a:lnTo>
                <a:lnTo>
                  <a:pt x="1457" y="2125"/>
                </a:lnTo>
                <a:lnTo>
                  <a:pt x="1456" y="2125"/>
                </a:lnTo>
                <a:lnTo>
                  <a:pt x="1454" y="2123"/>
                </a:lnTo>
                <a:lnTo>
                  <a:pt x="1452" y="2121"/>
                </a:lnTo>
                <a:lnTo>
                  <a:pt x="1450" y="2121"/>
                </a:lnTo>
                <a:lnTo>
                  <a:pt x="1448" y="2121"/>
                </a:lnTo>
                <a:lnTo>
                  <a:pt x="1444" y="2121"/>
                </a:lnTo>
                <a:lnTo>
                  <a:pt x="1438" y="2121"/>
                </a:lnTo>
                <a:lnTo>
                  <a:pt x="1436" y="2120"/>
                </a:lnTo>
                <a:lnTo>
                  <a:pt x="1438" y="2118"/>
                </a:lnTo>
                <a:lnTo>
                  <a:pt x="1438" y="2116"/>
                </a:lnTo>
                <a:lnTo>
                  <a:pt x="1440" y="2114"/>
                </a:lnTo>
                <a:lnTo>
                  <a:pt x="1440" y="2110"/>
                </a:lnTo>
                <a:lnTo>
                  <a:pt x="1438" y="2108"/>
                </a:lnTo>
                <a:lnTo>
                  <a:pt x="1436" y="2108"/>
                </a:lnTo>
                <a:lnTo>
                  <a:pt x="1434" y="2106"/>
                </a:lnTo>
                <a:lnTo>
                  <a:pt x="1433" y="2106"/>
                </a:lnTo>
                <a:lnTo>
                  <a:pt x="1431" y="2108"/>
                </a:lnTo>
                <a:lnTo>
                  <a:pt x="1429" y="2106"/>
                </a:lnTo>
                <a:lnTo>
                  <a:pt x="1425" y="2102"/>
                </a:lnTo>
                <a:lnTo>
                  <a:pt x="1423" y="2100"/>
                </a:lnTo>
                <a:lnTo>
                  <a:pt x="1421" y="2100"/>
                </a:lnTo>
                <a:lnTo>
                  <a:pt x="1417" y="2102"/>
                </a:lnTo>
                <a:lnTo>
                  <a:pt x="1417" y="2100"/>
                </a:lnTo>
                <a:lnTo>
                  <a:pt x="1415" y="2100"/>
                </a:lnTo>
                <a:lnTo>
                  <a:pt x="1415" y="2098"/>
                </a:lnTo>
                <a:lnTo>
                  <a:pt x="1415" y="2096"/>
                </a:lnTo>
                <a:lnTo>
                  <a:pt x="1413" y="2096"/>
                </a:lnTo>
                <a:lnTo>
                  <a:pt x="1411" y="2095"/>
                </a:lnTo>
                <a:lnTo>
                  <a:pt x="1408" y="2096"/>
                </a:lnTo>
                <a:lnTo>
                  <a:pt x="1404" y="2095"/>
                </a:lnTo>
                <a:lnTo>
                  <a:pt x="1402" y="2110"/>
                </a:lnTo>
                <a:lnTo>
                  <a:pt x="1400" y="2114"/>
                </a:lnTo>
                <a:lnTo>
                  <a:pt x="1400" y="2116"/>
                </a:lnTo>
                <a:lnTo>
                  <a:pt x="1398" y="2133"/>
                </a:lnTo>
                <a:lnTo>
                  <a:pt x="1396" y="2135"/>
                </a:lnTo>
                <a:lnTo>
                  <a:pt x="1392" y="2139"/>
                </a:lnTo>
                <a:lnTo>
                  <a:pt x="1392" y="2137"/>
                </a:lnTo>
                <a:lnTo>
                  <a:pt x="1392" y="2133"/>
                </a:lnTo>
                <a:lnTo>
                  <a:pt x="1381" y="2123"/>
                </a:lnTo>
                <a:lnTo>
                  <a:pt x="1379" y="2123"/>
                </a:lnTo>
                <a:lnTo>
                  <a:pt x="1379" y="2121"/>
                </a:lnTo>
                <a:lnTo>
                  <a:pt x="1377" y="2120"/>
                </a:lnTo>
                <a:lnTo>
                  <a:pt x="1373" y="2120"/>
                </a:lnTo>
                <a:lnTo>
                  <a:pt x="1369" y="2120"/>
                </a:lnTo>
                <a:lnTo>
                  <a:pt x="1367" y="2120"/>
                </a:lnTo>
                <a:lnTo>
                  <a:pt x="1365" y="2120"/>
                </a:lnTo>
                <a:lnTo>
                  <a:pt x="1365" y="2118"/>
                </a:lnTo>
                <a:lnTo>
                  <a:pt x="1363" y="2118"/>
                </a:lnTo>
                <a:lnTo>
                  <a:pt x="1361" y="2118"/>
                </a:lnTo>
                <a:lnTo>
                  <a:pt x="1360" y="2116"/>
                </a:lnTo>
                <a:lnTo>
                  <a:pt x="1354" y="2112"/>
                </a:lnTo>
                <a:lnTo>
                  <a:pt x="1352" y="2110"/>
                </a:lnTo>
                <a:lnTo>
                  <a:pt x="1346" y="2108"/>
                </a:lnTo>
                <a:lnTo>
                  <a:pt x="1348" y="2121"/>
                </a:lnTo>
                <a:lnTo>
                  <a:pt x="1350" y="2127"/>
                </a:lnTo>
                <a:lnTo>
                  <a:pt x="1350" y="2129"/>
                </a:lnTo>
                <a:lnTo>
                  <a:pt x="1352" y="2133"/>
                </a:lnTo>
                <a:lnTo>
                  <a:pt x="1352" y="2135"/>
                </a:lnTo>
                <a:lnTo>
                  <a:pt x="1352" y="2139"/>
                </a:lnTo>
                <a:lnTo>
                  <a:pt x="1354" y="2141"/>
                </a:lnTo>
                <a:lnTo>
                  <a:pt x="1367" y="2139"/>
                </a:lnTo>
                <a:lnTo>
                  <a:pt x="1373" y="2139"/>
                </a:lnTo>
                <a:lnTo>
                  <a:pt x="1377" y="2139"/>
                </a:lnTo>
                <a:lnTo>
                  <a:pt x="1379" y="2150"/>
                </a:lnTo>
                <a:lnTo>
                  <a:pt x="1377" y="2152"/>
                </a:lnTo>
                <a:lnTo>
                  <a:pt x="1377" y="2154"/>
                </a:lnTo>
                <a:lnTo>
                  <a:pt x="1375" y="2156"/>
                </a:lnTo>
                <a:lnTo>
                  <a:pt x="1373" y="2156"/>
                </a:lnTo>
                <a:lnTo>
                  <a:pt x="1367" y="2160"/>
                </a:lnTo>
                <a:lnTo>
                  <a:pt x="1365" y="2160"/>
                </a:lnTo>
                <a:lnTo>
                  <a:pt x="1363" y="2162"/>
                </a:lnTo>
                <a:lnTo>
                  <a:pt x="1361" y="2162"/>
                </a:lnTo>
                <a:lnTo>
                  <a:pt x="1360" y="2162"/>
                </a:lnTo>
                <a:lnTo>
                  <a:pt x="1360" y="2164"/>
                </a:lnTo>
                <a:lnTo>
                  <a:pt x="1358" y="2164"/>
                </a:lnTo>
                <a:lnTo>
                  <a:pt x="1356" y="2166"/>
                </a:lnTo>
                <a:lnTo>
                  <a:pt x="1352" y="2169"/>
                </a:lnTo>
                <a:lnTo>
                  <a:pt x="1350" y="2171"/>
                </a:lnTo>
                <a:lnTo>
                  <a:pt x="1360" y="2173"/>
                </a:lnTo>
                <a:lnTo>
                  <a:pt x="1363" y="2173"/>
                </a:lnTo>
                <a:lnTo>
                  <a:pt x="1365" y="2175"/>
                </a:lnTo>
                <a:lnTo>
                  <a:pt x="1367" y="2175"/>
                </a:lnTo>
                <a:lnTo>
                  <a:pt x="1367" y="2177"/>
                </a:lnTo>
                <a:lnTo>
                  <a:pt x="1369" y="2177"/>
                </a:lnTo>
                <a:lnTo>
                  <a:pt x="1371" y="2177"/>
                </a:lnTo>
                <a:lnTo>
                  <a:pt x="1373" y="2179"/>
                </a:lnTo>
                <a:lnTo>
                  <a:pt x="1375" y="2179"/>
                </a:lnTo>
                <a:lnTo>
                  <a:pt x="1377" y="2183"/>
                </a:lnTo>
                <a:lnTo>
                  <a:pt x="1379" y="2187"/>
                </a:lnTo>
                <a:lnTo>
                  <a:pt x="1381" y="2191"/>
                </a:lnTo>
                <a:lnTo>
                  <a:pt x="1383" y="2194"/>
                </a:lnTo>
                <a:lnTo>
                  <a:pt x="1386" y="2198"/>
                </a:lnTo>
                <a:lnTo>
                  <a:pt x="1386" y="2200"/>
                </a:lnTo>
                <a:lnTo>
                  <a:pt x="1388" y="2202"/>
                </a:lnTo>
                <a:lnTo>
                  <a:pt x="1390" y="2206"/>
                </a:lnTo>
                <a:lnTo>
                  <a:pt x="1394" y="2208"/>
                </a:lnTo>
                <a:lnTo>
                  <a:pt x="1398" y="2210"/>
                </a:lnTo>
                <a:lnTo>
                  <a:pt x="1402" y="2212"/>
                </a:lnTo>
                <a:lnTo>
                  <a:pt x="1404" y="2214"/>
                </a:lnTo>
                <a:lnTo>
                  <a:pt x="1408" y="2216"/>
                </a:lnTo>
                <a:lnTo>
                  <a:pt x="1409" y="2217"/>
                </a:lnTo>
                <a:lnTo>
                  <a:pt x="1411" y="2216"/>
                </a:lnTo>
                <a:lnTo>
                  <a:pt x="1413" y="2214"/>
                </a:lnTo>
                <a:lnTo>
                  <a:pt x="1415" y="2212"/>
                </a:lnTo>
                <a:lnTo>
                  <a:pt x="1417" y="2210"/>
                </a:lnTo>
                <a:lnTo>
                  <a:pt x="1417" y="2208"/>
                </a:lnTo>
                <a:lnTo>
                  <a:pt x="1419" y="2206"/>
                </a:lnTo>
                <a:lnTo>
                  <a:pt x="1423" y="2202"/>
                </a:lnTo>
                <a:lnTo>
                  <a:pt x="1421" y="2200"/>
                </a:lnTo>
                <a:lnTo>
                  <a:pt x="1417" y="2198"/>
                </a:lnTo>
                <a:lnTo>
                  <a:pt x="1415" y="2196"/>
                </a:lnTo>
                <a:lnTo>
                  <a:pt x="1411" y="2196"/>
                </a:lnTo>
                <a:lnTo>
                  <a:pt x="1409" y="2194"/>
                </a:lnTo>
                <a:lnTo>
                  <a:pt x="1408" y="2192"/>
                </a:lnTo>
                <a:lnTo>
                  <a:pt x="1404" y="2191"/>
                </a:lnTo>
                <a:lnTo>
                  <a:pt x="1402" y="2189"/>
                </a:lnTo>
                <a:lnTo>
                  <a:pt x="1402" y="2185"/>
                </a:lnTo>
                <a:lnTo>
                  <a:pt x="1402" y="2183"/>
                </a:lnTo>
                <a:lnTo>
                  <a:pt x="1402" y="2181"/>
                </a:lnTo>
                <a:lnTo>
                  <a:pt x="1402" y="2179"/>
                </a:lnTo>
                <a:lnTo>
                  <a:pt x="1404" y="2177"/>
                </a:lnTo>
                <a:lnTo>
                  <a:pt x="1408" y="2175"/>
                </a:lnTo>
                <a:lnTo>
                  <a:pt x="1411" y="2173"/>
                </a:lnTo>
                <a:lnTo>
                  <a:pt x="1413" y="2173"/>
                </a:lnTo>
                <a:lnTo>
                  <a:pt x="1427" y="2175"/>
                </a:lnTo>
                <a:lnTo>
                  <a:pt x="1433" y="2177"/>
                </a:lnTo>
                <a:lnTo>
                  <a:pt x="1434" y="2177"/>
                </a:lnTo>
                <a:lnTo>
                  <a:pt x="1438" y="2179"/>
                </a:lnTo>
                <a:lnTo>
                  <a:pt x="1438" y="2181"/>
                </a:lnTo>
                <a:lnTo>
                  <a:pt x="1438" y="2192"/>
                </a:lnTo>
                <a:lnTo>
                  <a:pt x="1438" y="2202"/>
                </a:lnTo>
                <a:lnTo>
                  <a:pt x="1436" y="2202"/>
                </a:lnTo>
                <a:lnTo>
                  <a:pt x="1434" y="2204"/>
                </a:lnTo>
                <a:lnTo>
                  <a:pt x="1433" y="2204"/>
                </a:lnTo>
                <a:lnTo>
                  <a:pt x="1431" y="2204"/>
                </a:lnTo>
                <a:lnTo>
                  <a:pt x="1431" y="2206"/>
                </a:lnTo>
                <a:lnTo>
                  <a:pt x="1431" y="2204"/>
                </a:lnTo>
                <a:lnTo>
                  <a:pt x="1431" y="2206"/>
                </a:lnTo>
                <a:lnTo>
                  <a:pt x="1429" y="2206"/>
                </a:lnTo>
                <a:lnTo>
                  <a:pt x="1429" y="2208"/>
                </a:lnTo>
                <a:lnTo>
                  <a:pt x="1427" y="2208"/>
                </a:lnTo>
                <a:lnTo>
                  <a:pt x="1427" y="2210"/>
                </a:lnTo>
                <a:lnTo>
                  <a:pt x="1425" y="2214"/>
                </a:lnTo>
                <a:lnTo>
                  <a:pt x="1423" y="2214"/>
                </a:lnTo>
                <a:lnTo>
                  <a:pt x="1423" y="2216"/>
                </a:lnTo>
                <a:lnTo>
                  <a:pt x="1421" y="2216"/>
                </a:lnTo>
                <a:lnTo>
                  <a:pt x="1419" y="2217"/>
                </a:lnTo>
                <a:lnTo>
                  <a:pt x="1417" y="2221"/>
                </a:lnTo>
                <a:lnTo>
                  <a:pt x="1419" y="2225"/>
                </a:lnTo>
                <a:lnTo>
                  <a:pt x="1427" y="2225"/>
                </a:lnTo>
                <a:lnTo>
                  <a:pt x="1429" y="2227"/>
                </a:lnTo>
                <a:lnTo>
                  <a:pt x="1434" y="2231"/>
                </a:lnTo>
                <a:lnTo>
                  <a:pt x="1436" y="2231"/>
                </a:lnTo>
                <a:lnTo>
                  <a:pt x="1438" y="2231"/>
                </a:lnTo>
                <a:lnTo>
                  <a:pt x="1440" y="2233"/>
                </a:lnTo>
                <a:lnTo>
                  <a:pt x="1442" y="2233"/>
                </a:lnTo>
                <a:lnTo>
                  <a:pt x="1450" y="2235"/>
                </a:lnTo>
                <a:lnTo>
                  <a:pt x="1454" y="2235"/>
                </a:lnTo>
                <a:lnTo>
                  <a:pt x="1457" y="2237"/>
                </a:lnTo>
                <a:lnTo>
                  <a:pt x="1459" y="2237"/>
                </a:lnTo>
                <a:lnTo>
                  <a:pt x="1461" y="2239"/>
                </a:lnTo>
                <a:lnTo>
                  <a:pt x="1469" y="2242"/>
                </a:lnTo>
                <a:lnTo>
                  <a:pt x="1473" y="2244"/>
                </a:lnTo>
                <a:lnTo>
                  <a:pt x="1475" y="2248"/>
                </a:lnTo>
                <a:lnTo>
                  <a:pt x="1479" y="2252"/>
                </a:lnTo>
                <a:lnTo>
                  <a:pt x="1479" y="2254"/>
                </a:lnTo>
                <a:lnTo>
                  <a:pt x="1486" y="2260"/>
                </a:lnTo>
                <a:lnTo>
                  <a:pt x="1488" y="2260"/>
                </a:lnTo>
                <a:lnTo>
                  <a:pt x="1488" y="2262"/>
                </a:lnTo>
                <a:lnTo>
                  <a:pt x="1490" y="2262"/>
                </a:lnTo>
                <a:lnTo>
                  <a:pt x="1492" y="2264"/>
                </a:lnTo>
                <a:lnTo>
                  <a:pt x="1498" y="2269"/>
                </a:lnTo>
                <a:lnTo>
                  <a:pt x="1502" y="2273"/>
                </a:lnTo>
                <a:lnTo>
                  <a:pt x="1504" y="2275"/>
                </a:lnTo>
                <a:lnTo>
                  <a:pt x="1509" y="2285"/>
                </a:lnTo>
                <a:lnTo>
                  <a:pt x="1513" y="2292"/>
                </a:lnTo>
                <a:lnTo>
                  <a:pt x="1515" y="2292"/>
                </a:lnTo>
                <a:lnTo>
                  <a:pt x="1517" y="2288"/>
                </a:lnTo>
                <a:lnTo>
                  <a:pt x="1517" y="2285"/>
                </a:lnTo>
                <a:lnTo>
                  <a:pt x="1519" y="2285"/>
                </a:lnTo>
                <a:lnTo>
                  <a:pt x="1519" y="2283"/>
                </a:lnTo>
                <a:lnTo>
                  <a:pt x="1519" y="2281"/>
                </a:lnTo>
                <a:lnTo>
                  <a:pt x="1519" y="2279"/>
                </a:lnTo>
                <a:lnTo>
                  <a:pt x="1521" y="2279"/>
                </a:lnTo>
                <a:lnTo>
                  <a:pt x="1521" y="2277"/>
                </a:lnTo>
                <a:lnTo>
                  <a:pt x="1523" y="2277"/>
                </a:lnTo>
                <a:lnTo>
                  <a:pt x="1532" y="2281"/>
                </a:lnTo>
                <a:lnTo>
                  <a:pt x="1532" y="2279"/>
                </a:lnTo>
                <a:lnTo>
                  <a:pt x="1523" y="2273"/>
                </a:lnTo>
                <a:lnTo>
                  <a:pt x="1523" y="2271"/>
                </a:lnTo>
                <a:lnTo>
                  <a:pt x="1527" y="2264"/>
                </a:lnTo>
                <a:lnTo>
                  <a:pt x="1529" y="2262"/>
                </a:lnTo>
                <a:lnTo>
                  <a:pt x="1534" y="2246"/>
                </a:lnTo>
                <a:lnTo>
                  <a:pt x="1538" y="2237"/>
                </a:lnTo>
                <a:lnTo>
                  <a:pt x="1538" y="2235"/>
                </a:lnTo>
                <a:lnTo>
                  <a:pt x="1540" y="2231"/>
                </a:lnTo>
                <a:lnTo>
                  <a:pt x="1542" y="2227"/>
                </a:lnTo>
                <a:lnTo>
                  <a:pt x="1544" y="2221"/>
                </a:lnTo>
                <a:lnTo>
                  <a:pt x="1544" y="2219"/>
                </a:lnTo>
                <a:lnTo>
                  <a:pt x="1550" y="2208"/>
                </a:lnTo>
                <a:lnTo>
                  <a:pt x="1553" y="2196"/>
                </a:lnTo>
                <a:lnTo>
                  <a:pt x="1559" y="2187"/>
                </a:lnTo>
                <a:lnTo>
                  <a:pt x="1561" y="2179"/>
                </a:lnTo>
                <a:lnTo>
                  <a:pt x="1571" y="2181"/>
                </a:lnTo>
                <a:lnTo>
                  <a:pt x="1578" y="2181"/>
                </a:lnTo>
                <a:lnTo>
                  <a:pt x="1588" y="2189"/>
                </a:lnTo>
                <a:lnTo>
                  <a:pt x="1594" y="2189"/>
                </a:lnTo>
                <a:lnTo>
                  <a:pt x="1594" y="2192"/>
                </a:lnTo>
                <a:lnTo>
                  <a:pt x="1600" y="2204"/>
                </a:lnTo>
                <a:lnTo>
                  <a:pt x="1609" y="2206"/>
                </a:lnTo>
                <a:lnTo>
                  <a:pt x="1628" y="2214"/>
                </a:lnTo>
                <a:lnTo>
                  <a:pt x="1634" y="2216"/>
                </a:lnTo>
                <a:lnTo>
                  <a:pt x="1636" y="2216"/>
                </a:lnTo>
                <a:lnTo>
                  <a:pt x="1644" y="2217"/>
                </a:lnTo>
                <a:lnTo>
                  <a:pt x="1648" y="2237"/>
                </a:lnTo>
                <a:lnTo>
                  <a:pt x="1657" y="2246"/>
                </a:lnTo>
                <a:lnTo>
                  <a:pt x="1669" y="2258"/>
                </a:lnTo>
                <a:lnTo>
                  <a:pt x="1671" y="2260"/>
                </a:lnTo>
                <a:lnTo>
                  <a:pt x="1673" y="2260"/>
                </a:lnTo>
                <a:lnTo>
                  <a:pt x="1674" y="2262"/>
                </a:lnTo>
                <a:lnTo>
                  <a:pt x="1676" y="2262"/>
                </a:lnTo>
                <a:lnTo>
                  <a:pt x="1678" y="2264"/>
                </a:lnTo>
                <a:lnTo>
                  <a:pt x="1640" y="2329"/>
                </a:lnTo>
                <a:lnTo>
                  <a:pt x="1636" y="2329"/>
                </a:lnTo>
                <a:lnTo>
                  <a:pt x="1628" y="2327"/>
                </a:lnTo>
                <a:lnTo>
                  <a:pt x="1607" y="2327"/>
                </a:lnTo>
                <a:lnTo>
                  <a:pt x="1600" y="2327"/>
                </a:lnTo>
                <a:lnTo>
                  <a:pt x="1596" y="2325"/>
                </a:lnTo>
                <a:lnTo>
                  <a:pt x="1592" y="2325"/>
                </a:lnTo>
                <a:lnTo>
                  <a:pt x="1586" y="2321"/>
                </a:lnTo>
                <a:lnTo>
                  <a:pt x="1584" y="2321"/>
                </a:lnTo>
                <a:lnTo>
                  <a:pt x="1580" y="2317"/>
                </a:lnTo>
                <a:lnTo>
                  <a:pt x="1578" y="2317"/>
                </a:lnTo>
                <a:lnTo>
                  <a:pt x="1577" y="2315"/>
                </a:lnTo>
                <a:lnTo>
                  <a:pt x="1569" y="2312"/>
                </a:lnTo>
                <a:lnTo>
                  <a:pt x="1567" y="2317"/>
                </a:lnTo>
                <a:lnTo>
                  <a:pt x="1563" y="2327"/>
                </a:lnTo>
                <a:lnTo>
                  <a:pt x="1561" y="2325"/>
                </a:lnTo>
                <a:lnTo>
                  <a:pt x="1559" y="2325"/>
                </a:lnTo>
                <a:lnTo>
                  <a:pt x="1557" y="2323"/>
                </a:lnTo>
                <a:lnTo>
                  <a:pt x="1555" y="2323"/>
                </a:lnTo>
                <a:lnTo>
                  <a:pt x="1555" y="2321"/>
                </a:lnTo>
                <a:lnTo>
                  <a:pt x="1557" y="2319"/>
                </a:lnTo>
                <a:lnTo>
                  <a:pt x="1553" y="2317"/>
                </a:lnTo>
                <a:lnTo>
                  <a:pt x="1553" y="2315"/>
                </a:lnTo>
                <a:lnTo>
                  <a:pt x="1552" y="2313"/>
                </a:lnTo>
                <a:lnTo>
                  <a:pt x="1548" y="2313"/>
                </a:lnTo>
                <a:lnTo>
                  <a:pt x="1546" y="2312"/>
                </a:lnTo>
                <a:lnTo>
                  <a:pt x="1546" y="2308"/>
                </a:lnTo>
                <a:lnTo>
                  <a:pt x="1544" y="2308"/>
                </a:lnTo>
                <a:lnTo>
                  <a:pt x="1542" y="2308"/>
                </a:lnTo>
                <a:lnTo>
                  <a:pt x="1540" y="2308"/>
                </a:lnTo>
                <a:lnTo>
                  <a:pt x="1536" y="2308"/>
                </a:lnTo>
                <a:lnTo>
                  <a:pt x="1532" y="2304"/>
                </a:lnTo>
                <a:lnTo>
                  <a:pt x="1530" y="2304"/>
                </a:lnTo>
                <a:lnTo>
                  <a:pt x="1530" y="2302"/>
                </a:lnTo>
                <a:lnTo>
                  <a:pt x="1529" y="2298"/>
                </a:lnTo>
                <a:lnTo>
                  <a:pt x="1525" y="2298"/>
                </a:lnTo>
                <a:lnTo>
                  <a:pt x="1523" y="2298"/>
                </a:lnTo>
                <a:lnTo>
                  <a:pt x="1517" y="2292"/>
                </a:lnTo>
                <a:lnTo>
                  <a:pt x="1515" y="2292"/>
                </a:lnTo>
                <a:lnTo>
                  <a:pt x="1515" y="2294"/>
                </a:lnTo>
                <a:lnTo>
                  <a:pt x="1513" y="2294"/>
                </a:lnTo>
                <a:lnTo>
                  <a:pt x="1513" y="2296"/>
                </a:lnTo>
                <a:lnTo>
                  <a:pt x="1511" y="2296"/>
                </a:lnTo>
                <a:lnTo>
                  <a:pt x="1502" y="2304"/>
                </a:lnTo>
                <a:lnTo>
                  <a:pt x="1500" y="2304"/>
                </a:lnTo>
                <a:lnTo>
                  <a:pt x="1498" y="2306"/>
                </a:lnTo>
                <a:lnTo>
                  <a:pt x="1496" y="2308"/>
                </a:lnTo>
                <a:lnTo>
                  <a:pt x="1494" y="2308"/>
                </a:lnTo>
                <a:lnTo>
                  <a:pt x="1494" y="2310"/>
                </a:lnTo>
                <a:lnTo>
                  <a:pt x="1492" y="2312"/>
                </a:lnTo>
                <a:lnTo>
                  <a:pt x="1490" y="2313"/>
                </a:lnTo>
                <a:lnTo>
                  <a:pt x="1490" y="2315"/>
                </a:lnTo>
                <a:lnTo>
                  <a:pt x="1490" y="2317"/>
                </a:lnTo>
                <a:lnTo>
                  <a:pt x="1488" y="2321"/>
                </a:lnTo>
                <a:lnTo>
                  <a:pt x="1488" y="2323"/>
                </a:lnTo>
                <a:lnTo>
                  <a:pt x="1488" y="2325"/>
                </a:lnTo>
                <a:lnTo>
                  <a:pt x="1486" y="2327"/>
                </a:lnTo>
                <a:lnTo>
                  <a:pt x="1486" y="2329"/>
                </a:lnTo>
                <a:lnTo>
                  <a:pt x="1486" y="2331"/>
                </a:lnTo>
                <a:lnTo>
                  <a:pt x="1486" y="2333"/>
                </a:lnTo>
                <a:lnTo>
                  <a:pt x="1484" y="2333"/>
                </a:lnTo>
                <a:lnTo>
                  <a:pt x="1484" y="2335"/>
                </a:lnTo>
                <a:lnTo>
                  <a:pt x="1484" y="2336"/>
                </a:lnTo>
                <a:lnTo>
                  <a:pt x="1482" y="2336"/>
                </a:lnTo>
                <a:lnTo>
                  <a:pt x="1482" y="2338"/>
                </a:lnTo>
                <a:lnTo>
                  <a:pt x="1481" y="2340"/>
                </a:lnTo>
                <a:lnTo>
                  <a:pt x="1484" y="2344"/>
                </a:lnTo>
                <a:lnTo>
                  <a:pt x="1486" y="2346"/>
                </a:lnTo>
                <a:lnTo>
                  <a:pt x="1490" y="2348"/>
                </a:lnTo>
                <a:lnTo>
                  <a:pt x="1492" y="2350"/>
                </a:lnTo>
                <a:lnTo>
                  <a:pt x="1494" y="2346"/>
                </a:lnTo>
                <a:lnTo>
                  <a:pt x="1494" y="2344"/>
                </a:lnTo>
                <a:lnTo>
                  <a:pt x="1494" y="2342"/>
                </a:lnTo>
                <a:lnTo>
                  <a:pt x="1494" y="2340"/>
                </a:lnTo>
                <a:lnTo>
                  <a:pt x="1496" y="2338"/>
                </a:lnTo>
                <a:lnTo>
                  <a:pt x="1496" y="2336"/>
                </a:lnTo>
                <a:lnTo>
                  <a:pt x="1498" y="2335"/>
                </a:lnTo>
                <a:lnTo>
                  <a:pt x="1502" y="2335"/>
                </a:lnTo>
                <a:lnTo>
                  <a:pt x="1504" y="2336"/>
                </a:lnTo>
                <a:lnTo>
                  <a:pt x="1505" y="2336"/>
                </a:lnTo>
                <a:lnTo>
                  <a:pt x="1505" y="2338"/>
                </a:lnTo>
                <a:lnTo>
                  <a:pt x="1509" y="2338"/>
                </a:lnTo>
                <a:lnTo>
                  <a:pt x="1507" y="2338"/>
                </a:lnTo>
                <a:lnTo>
                  <a:pt x="1507" y="2340"/>
                </a:lnTo>
                <a:lnTo>
                  <a:pt x="1507" y="2342"/>
                </a:lnTo>
                <a:lnTo>
                  <a:pt x="1507" y="2344"/>
                </a:lnTo>
                <a:lnTo>
                  <a:pt x="1507" y="2346"/>
                </a:lnTo>
                <a:lnTo>
                  <a:pt x="1507" y="2348"/>
                </a:lnTo>
                <a:lnTo>
                  <a:pt x="1507" y="2350"/>
                </a:lnTo>
                <a:lnTo>
                  <a:pt x="1507" y="2352"/>
                </a:lnTo>
                <a:lnTo>
                  <a:pt x="1507" y="2354"/>
                </a:lnTo>
                <a:lnTo>
                  <a:pt x="1507" y="2356"/>
                </a:lnTo>
                <a:lnTo>
                  <a:pt x="1509" y="2356"/>
                </a:lnTo>
                <a:lnTo>
                  <a:pt x="1511" y="2358"/>
                </a:lnTo>
                <a:lnTo>
                  <a:pt x="1513" y="2358"/>
                </a:lnTo>
                <a:lnTo>
                  <a:pt x="1515" y="2358"/>
                </a:lnTo>
                <a:lnTo>
                  <a:pt x="1517" y="2360"/>
                </a:lnTo>
                <a:lnTo>
                  <a:pt x="1519" y="2360"/>
                </a:lnTo>
                <a:lnTo>
                  <a:pt x="1523" y="2361"/>
                </a:lnTo>
                <a:lnTo>
                  <a:pt x="1525" y="2361"/>
                </a:lnTo>
                <a:lnTo>
                  <a:pt x="1523" y="2361"/>
                </a:lnTo>
                <a:lnTo>
                  <a:pt x="1523" y="2363"/>
                </a:lnTo>
                <a:lnTo>
                  <a:pt x="1521" y="2371"/>
                </a:lnTo>
                <a:lnTo>
                  <a:pt x="1517" y="2379"/>
                </a:lnTo>
                <a:lnTo>
                  <a:pt x="1507" y="2369"/>
                </a:lnTo>
                <a:lnTo>
                  <a:pt x="1505" y="2369"/>
                </a:lnTo>
                <a:lnTo>
                  <a:pt x="1504" y="2371"/>
                </a:lnTo>
                <a:lnTo>
                  <a:pt x="1502" y="2365"/>
                </a:lnTo>
                <a:lnTo>
                  <a:pt x="1490" y="2360"/>
                </a:lnTo>
                <a:lnTo>
                  <a:pt x="1490" y="2361"/>
                </a:lnTo>
                <a:lnTo>
                  <a:pt x="1488" y="2361"/>
                </a:lnTo>
                <a:lnTo>
                  <a:pt x="1488" y="2363"/>
                </a:lnTo>
                <a:lnTo>
                  <a:pt x="1486" y="2363"/>
                </a:lnTo>
                <a:lnTo>
                  <a:pt x="1486" y="2365"/>
                </a:lnTo>
                <a:lnTo>
                  <a:pt x="1484" y="2365"/>
                </a:lnTo>
                <a:lnTo>
                  <a:pt x="1484" y="2367"/>
                </a:lnTo>
                <a:lnTo>
                  <a:pt x="1482" y="2367"/>
                </a:lnTo>
                <a:lnTo>
                  <a:pt x="1482" y="2369"/>
                </a:lnTo>
                <a:lnTo>
                  <a:pt x="1481" y="2369"/>
                </a:lnTo>
                <a:lnTo>
                  <a:pt x="1481" y="2371"/>
                </a:lnTo>
                <a:lnTo>
                  <a:pt x="1479" y="2373"/>
                </a:lnTo>
                <a:lnTo>
                  <a:pt x="1477" y="2375"/>
                </a:lnTo>
                <a:lnTo>
                  <a:pt x="1475" y="2377"/>
                </a:lnTo>
                <a:lnTo>
                  <a:pt x="1473" y="2377"/>
                </a:lnTo>
                <a:lnTo>
                  <a:pt x="1473" y="2379"/>
                </a:lnTo>
                <a:lnTo>
                  <a:pt x="1471" y="2381"/>
                </a:lnTo>
                <a:lnTo>
                  <a:pt x="1469" y="2383"/>
                </a:lnTo>
                <a:lnTo>
                  <a:pt x="1467" y="2384"/>
                </a:lnTo>
                <a:lnTo>
                  <a:pt x="1465" y="2386"/>
                </a:lnTo>
                <a:lnTo>
                  <a:pt x="1465" y="2384"/>
                </a:lnTo>
                <a:lnTo>
                  <a:pt x="1463" y="2384"/>
                </a:lnTo>
                <a:lnTo>
                  <a:pt x="1463" y="2383"/>
                </a:lnTo>
                <a:lnTo>
                  <a:pt x="1461" y="2383"/>
                </a:lnTo>
                <a:lnTo>
                  <a:pt x="1459" y="2381"/>
                </a:lnTo>
                <a:lnTo>
                  <a:pt x="1457" y="2381"/>
                </a:lnTo>
                <a:lnTo>
                  <a:pt x="1457" y="2379"/>
                </a:lnTo>
                <a:lnTo>
                  <a:pt x="1456" y="2379"/>
                </a:lnTo>
                <a:lnTo>
                  <a:pt x="1454" y="2377"/>
                </a:lnTo>
                <a:lnTo>
                  <a:pt x="1452" y="2375"/>
                </a:lnTo>
                <a:lnTo>
                  <a:pt x="1450" y="2375"/>
                </a:lnTo>
                <a:lnTo>
                  <a:pt x="1448" y="2373"/>
                </a:lnTo>
                <a:lnTo>
                  <a:pt x="1442" y="2379"/>
                </a:lnTo>
                <a:lnTo>
                  <a:pt x="1440" y="2381"/>
                </a:lnTo>
                <a:lnTo>
                  <a:pt x="1436" y="2384"/>
                </a:lnTo>
                <a:lnTo>
                  <a:pt x="1434" y="2388"/>
                </a:lnTo>
                <a:lnTo>
                  <a:pt x="1433" y="2390"/>
                </a:lnTo>
                <a:lnTo>
                  <a:pt x="1431" y="2390"/>
                </a:lnTo>
                <a:lnTo>
                  <a:pt x="1429" y="2394"/>
                </a:lnTo>
                <a:lnTo>
                  <a:pt x="1423" y="2400"/>
                </a:lnTo>
                <a:lnTo>
                  <a:pt x="1421" y="2400"/>
                </a:lnTo>
                <a:lnTo>
                  <a:pt x="1419" y="2400"/>
                </a:lnTo>
                <a:lnTo>
                  <a:pt x="1417" y="2400"/>
                </a:lnTo>
                <a:lnTo>
                  <a:pt x="1415" y="2398"/>
                </a:lnTo>
                <a:lnTo>
                  <a:pt x="1411" y="2398"/>
                </a:lnTo>
                <a:lnTo>
                  <a:pt x="1409" y="2398"/>
                </a:lnTo>
                <a:lnTo>
                  <a:pt x="1406" y="2398"/>
                </a:lnTo>
                <a:lnTo>
                  <a:pt x="1404" y="2398"/>
                </a:lnTo>
                <a:lnTo>
                  <a:pt x="1404" y="2396"/>
                </a:lnTo>
                <a:lnTo>
                  <a:pt x="1402" y="2396"/>
                </a:lnTo>
                <a:lnTo>
                  <a:pt x="1402" y="2398"/>
                </a:lnTo>
                <a:lnTo>
                  <a:pt x="1400" y="2413"/>
                </a:lnTo>
                <a:lnTo>
                  <a:pt x="1392" y="2413"/>
                </a:lnTo>
                <a:lnTo>
                  <a:pt x="1390" y="2413"/>
                </a:lnTo>
                <a:lnTo>
                  <a:pt x="1388" y="2413"/>
                </a:lnTo>
                <a:lnTo>
                  <a:pt x="1386" y="2413"/>
                </a:lnTo>
                <a:lnTo>
                  <a:pt x="1381" y="2413"/>
                </a:lnTo>
                <a:lnTo>
                  <a:pt x="1379" y="2413"/>
                </a:lnTo>
                <a:lnTo>
                  <a:pt x="1377" y="2413"/>
                </a:lnTo>
                <a:lnTo>
                  <a:pt x="1375" y="2413"/>
                </a:lnTo>
                <a:lnTo>
                  <a:pt x="1373" y="2413"/>
                </a:lnTo>
                <a:lnTo>
                  <a:pt x="1371" y="2413"/>
                </a:lnTo>
                <a:lnTo>
                  <a:pt x="1365" y="2413"/>
                </a:lnTo>
                <a:lnTo>
                  <a:pt x="1360" y="2413"/>
                </a:lnTo>
                <a:lnTo>
                  <a:pt x="1356" y="2413"/>
                </a:lnTo>
                <a:lnTo>
                  <a:pt x="1340" y="2413"/>
                </a:lnTo>
                <a:lnTo>
                  <a:pt x="1338" y="2413"/>
                </a:lnTo>
                <a:lnTo>
                  <a:pt x="1338" y="2396"/>
                </a:lnTo>
                <a:lnTo>
                  <a:pt x="1338" y="2394"/>
                </a:lnTo>
                <a:lnTo>
                  <a:pt x="1338" y="2392"/>
                </a:lnTo>
                <a:lnTo>
                  <a:pt x="1338" y="2388"/>
                </a:lnTo>
                <a:lnTo>
                  <a:pt x="1338" y="2386"/>
                </a:lnTo>
                <a:lnTo>
                  <a:pt x="1338" y="2384"/>
                </a:lnTo>
                <a:lnTo>
                  <a:pt x="1338" y="2383"/>
                </a:lnTo>
                <a:lnTo>
                  <a:pt x="1338" y="2381"/>
                </a:lnTo>
                <a:lnTo>
                  <a:pt x="1337" y="2381"/>
                </a:lnTo>
                <a:lnTo>
                  <a:pt x="1331" y="2381"/>
                </a:lnTo>
                <a:lnTo>
                  <a:pt x="1327" y="2381"/>
                </a:lnTo>
                <a:lnTo>
                  <a:pt x="1313" y="2381"/>
                </a:lnTo>
                <a:lnTo>
                  <a:pt x="1308" y="2381"/>
                </a:lnTo>
                <a:lnTo>
                  <a:pt x="1298" y="2381"/>
                </a:lnTo>
                <a:lnTo>
                  <a:pt x="1292" y="2381"/>
                </a:lnTo>
                <a:lnTo>
                  <a:pt x="1290" y="2381"/>
                </a:lnTo>
                <a:lnTo>
                  <a:pt x="1287" y="2381"/>
                </a:lnTo>
                <a:lnTo>
                  <a:pt x="1281" y="2381"/>
                </a:lnTo>
                <a:lnTo>
                  <a:pt x="1275" y="2381"/>
                </a:lnTo>
                <a:lnTo>
                  <a:pt x="1275" y="2377"/>
                </a:lnTo>
                <a:lnTo>
                  <a:pt x="1275" y="2373"/>
                </a:lnTo>
                <a:lnTo>
                  <a:pt x="1275" y="2367"/>
                </a:lnTo>
                <a:lnTo>
                  <a:pt x="1275" y="2361"/>
                </a:lnTo>
                <a:lnTo>
                  <a:pt x="1275" y="2360"/>
                </a:lnTo>
                <a:lnTo>
                  <a:pt x="1275" y="2356"/>
                </a:lnTo>
                <a:lnTo>
                  <a:pt x="1275" y="2354"/>
                </a:lnTo>
                <a:lnTo>
                  <a:pt x="1275" y="2352"/>
                </a:lnTo>
                <a:lnTo>
                  <a:pt x="1275" y="2348"/>
                </a:lnTo>
                <a:lnTo>
                  <a:pt x="1273" y="2348"/>
                </a:lnTo>
                <a:lnTo>
                  <a:pt x="1271" y="2348"/>
                </a:lnTo>
                <a:lnTo>
                  <a:pt x="1269" y="2348"/>
                </a:lnTo>
                <a:lnTo>
                  <a:pt x="1267" y="2348"/>
                </a:lnTo>
                <a:lnTo>
                  <a:pt x="1265" y="2348"/>
                </a:lnTo>
                <a:lnTo>
                  <a:pt x="1242" y="2348"/>
                </a:lnTo>
                <a:lnTo>
                  <a:pt x="1242" y="2340"/>
                </a:lnTo>
                <a:lnTo>
                  <a:pt x="1242" y="2336"/>
                </a:lnTo>
                <a:lnTo>
                  <a:pt x="1242" y="2335"/>
                </a:lnTo>
                <a:lnTo>
                  <a:pt x="1244" y="2331"/>
                </a:lnTo>
                <a:lnTo>
                  <a:pt x="1244" y="2329"/>
                </a:lnTo>
                <a:lnTo>
                  <a:pt x="1244" y="2327"/>
                </a:lnTo>
                <a:lnTo>
                  <a:pt x="1244" y="2323"/>
                </a:lnTo>
                <a:lnTo>
                  <a:pt x="1244" y="2321"/>
                </a:lnTo>
                <a:lnTo>
                  <a:pt x="1244" y="2319"/>
                </a:lnTo>
                <a:lnTo>
                  <a:pt x="1244" y="2317"/>
                </a:lnTo>
                <a:lnTo>
                  <a:pt x="1242" y="2317"/>
                </a:lnTo>
                <a:lnTo>
                  <a:pt x="1240" y="2317"/>
                </a:lnTo>
                <a:lnTo>
                  <a:pt x="1239" y="2317"/>
                </a:lnTo>
                <a:lnTo>
                  <a:pt x="1237" y="2317"/>
                </a:lnTo>
                <a:lnTo>
                  <a:pt x="1235" y="2317"/>
                </a:lnTo>
                <a:lnTo>
                  <a:pt x="1233" y="2317"/>
                </a:lnTo>
                <a:lnTo>
                  <a:pt x="1231" y="2317"/>
                </a:lnTo>
                <a:lnTo>
                  <a:pt x="1229" y="2317"/>
                </a:lnTo>
                <a:lnTo>
                  <a:pt x="1227" y="2317"/>
                </a:lnTo>
                <a:lnTo>
                  <a:pt x="1223" y="2317"/>
                </a:lnTo>
                <a:lnTo>
                  <a:pt x="1221" y="2317"/>
                </a:lnTo>
                <a:lnTo>
                  <a:pt x="1219" y="2317"/>
                </a:lnTo>
                <a:lnTo>
                  <a:pt x="1217" y="2317"/>
                </a:lnTo>
                <a:lnTo>
                  <a:pt x="1216" y="2317"/>
                </a:lnTo>
                <a:lnTo>
                  <a:pt x="1214" y="2317"/>
                </a:lnTo>
                <a:lnTo>
                  <a:pt x="1212" y="2317"/>
                </a:lnTo>
                <a:lnTo>
                  <a:pt x="1206" y="2317"/>
                </a:lnTo>
                <a:lnTo>
                  <a:pt x="1204" y="2317"/>
                </a:lnTo>
                <a:lnTo>
                  <a:pt x="1202" y="2317"/>
                </a:lnTo>
                <a:lnTo>
                  <a:pt x="1200" y="2317"/>
                </a:lnTo>
                <a:lnTo>
                  <a:pt x="1198" y="2317"/>
                </a:lnTo>
                <a:lnTo>
                  <a:pt x="1194" y="2317"/>
                </a:lnTo>
                <a:lnTo>
                  <a:pt x="1192" y="2317"/>
                </a:lnTo>
                <a:lnTo>
                  <a:pt x="1185" y="2317"/>
                </a:lnTo>
                <a:lnTo>
                  <a:pt x="1177" y="2317"/>
                </a:lnTo>
                <a:lnTo>
                  <a:pt x="1175" y="2317"/>
                </a:lnTo>
                <a:lnTo>
                  <a:pt x="1171" y="2317"/>
                </a:lnTo>
                <a:lnTo>
                  <a:pt x="1162" y="2317"/>
                </a:lnTo>
                <a:lnTo>
                  <a:pt x="1156" y="2317"/>
                </a:lnTo>
                <a:lnTo>
                  <a:pt x="1148" y="2317"/>
                </a:lnTo>
                <a:lnTo>
                  <a:pt x="1148" y="2313"/>
                </a:lnTo>
                <a:lnTo>
                  <a:pt x="1148" y="2312"/>
                </a:lnTo>
                <a:lnTo>
                  <a:pt x="1148" y="2298"/>
                </a:lnTo>
                <a:lnTo>
                  <a:pt x="1148" y="2296"/>
                </a:lnTo>
                <a:lnTo>
                  <a:pt x="1148" y="2294"/>
                </a:lnTo>
                <a:lnTo>
                  <a:pt x="1148" y="2292"/>
                </a:lnTo>
                <a:lnTo>
                  <a:pt x="1148" y="2287"/>
                </a:lnTo>
                <a:lnTo>
                  <a:pt x="1148" y="2285"/>
                </a:lnTo>
                <a:lnTo>
                  <a:pt x="1148" y="2283"/>
                </a:lnTo>
                <a:lnTo>
                  <a:pt x="1148" y="2281"/>
                </a:lnTo>
                <a:lnTo>
                  <a:pt x="1148" y="2279"/>
                </a:lnTo>
                <a:lnTo>
                  <a:pt x="1148" y="2277"/>
                </a:lnTo>
                <a:lnTo>
                  <a:pt x="1148" y="2275"/>
                </a:lnTo>
                <a:lnTo>
                  <a:pt x="1148" y="2273"/>
                </a:lnTo>
                <a:lnTo>
                  <a:pt x="1148" y="2271"/>
                </a:lnTo>
                <a:lnTo>
                  <a:pt x="1148" y="2269"/>
                </a:lnTo>
                <a:lnTo>
                  <a:pt x="1148" y="2267"/>
                </a:lnTo>
                <a:lnTo>
                  <a:pt x="1148" y="2264"/>
                </a:lnTo>
                <a:lnTo>
                  <a:pt x="1148" y="2260"/>
                </a:lnTo>
                <a:lnTo>
                  <a:pt x="1148" y="2258"/>
                </a:lnTo>
                <a:lnTo>
                  <a:pt x="1148" y="2256"/>
                </a:lnTo>
                <a:lnTo>
                  <a:pt x="1148" y="2254"/>
                </a:lnTo>
                <a:lnTo>
                  <a:pt x="1148" y="2252"/>
                </a:lnTo>
                <a:lnTo>
                  <a:pt x="1148" y="2248"/>
                </a:lnTo>
                <a:lnTo>
                  <a:pt x="1148" y="2246"/>
                </a:lnTo>
                <a:lnTo>
                  <a:pt x="1148" y="2244"/>
                </a:lnTo>
                <a:lnTo>
                  <a:pt x="1148" y="2242"/>
                </a:lnTo>
                <a:lnTo>
                  <a:pt x="1148" y="2240"/>
                </a:lnTo>
                <a:lnTo>
                  <a:pt x="1146" y="2240"/>
                </a:lnTo>
                <a:lnTo>
                  <a:pt x="1143" y="2239"/>
                </a:lnTo>
                <a:lnTo>
                  <a:pt x="1139" y="2237"/>
                </a:lnTo>
                <a:lnTo>
                  <a:pt x="1137" y="2237"/>
                </a:lnTo>
                <a:lnTo>
                  <a:pt x="1135" y="2237"/>
                </a:lnTo>
                <a:lnTo>
                  <a:pt x="1133" y="2237"/>
                </a:lnTo>
                <a:lnTo>
                  <a:pt x="1133" y="2235"/>
                </a:lnTo>
                <a:lnTo>
                  <a:pt x="1131" y="2235"/>
                </a:lnTo>
                <a:lnTo>
                  <a:pt x="1129" y="2233"/>
                </a:lnTo>
                <a:lnTo>
                  <a:pt x="1127" y="2231"/>
                </a:lnTo>
                <a:lnTo>
                  <a:pt x="1127" y="2229"/>
                </a:lnTo>
                <a:lnTo>
                  <a:pt x="1125" y="2229"/>
                </a:lnTo>
                <a:lnTo>
                  <a:pt x="1125" y="2227"/>
                </a:lnTo>
                <a:lnTo>
                  <a:pt x="1114" y="2221"/>
                </a:lnTo>
                <a:lnTo>
                  <a:pt x="1112" y="2223"/>
                </a:lnTo>
                <a:lnTo>
                  <a:pt x="1104" y="2225"/>
                </a:lnTo>
                <a:lnTo>
                  <a:pt x="1102" y="2227"/>
                </a:lnTo>
                <a:lnTo>
                  <a:pt x="1100" y="2227"/>
                </a:lnTo>
                <a:lnTo>
                  <a:pt x="1100" y="2225"/>
                </a:lnTo>
                <a:lnTo>
                  <a:pt x="1100" y="2223"/>
                </a:lnTo>
                <a:lnTo>
                  <a:pt x="1100" y="2221"/>
                </a:lnTo>
                <a:lnTo>
                  <a:pt x="1100" y="2219"/>
                </a:lnTo>
                <a:lnTo>
                  <a:pt x="1098" y="2219"/>
                </a:lnTo>
                <a:lnTo>
                  <a:pt x="1098" y="2217"/>
                </a:lnTo>
                <a:lnTo>
                  <a:pt x="1098" y="2216"/>
                </a:lnTo>
                <a:lnTo>
                  <a:pt x="1098" y="2214"/>
                </a:lnTo>
                <a:lnTo>
                  <a:pt x="1098" y="2212"/>
                </a:lnTo>
                <a:lnTo>
                  <a:pt x="1100" y="2212"/>
                </a:lnTo>
                <a:lnTo>
                  <a:pt x="1100" y="2210"/>
                </a:lnTo>
                <a:lnTo>
                  <a:pt x="1098" y="2208"/>
                </a:lnTo>
                <a:lnTo>
                  <a:pt x="1096" y="2204"/>
                </a:lnTo>
                <a:lnTo>
                  <a:pt x="1095" y="2202"/>
                </a:lnTo>
                <a:lnTo>
                  <a:pt x="1093" y="2200"/>
                </a:lnTo>
                <a:lnTo>
                  <a:pt x="1091" y="2196"/>
                </a:lnTo>
                <a:lnTo>
                  <a:pt x="1089" y="2196"/>
                </a:lnTo>
                <a:lnTo>
                  <a:pt x="1089" y="2194"/>
                </a:lnTo>
                <a:lnTo>
                  <a:pt x="1085" y="2194"/>
                </a:lnTo>
                <a:lnTo>
                  <a:pt x="1083" y="2194"/>
                </a:lnTo>
                <a:lnTo>
                  <a:pt x="1081" y="2194"/>
                </a:lnTo>
                <a:lnTo>
                  <a:pt x="1079" y="2196"/>
                </a:lnTo>
                <a:lnTo>
                  <a:pt x="1077" y="2191"/>
                </a:lnTo>
                <a:lnTo>
                  <a:pt x="1075" y="2187"/>
                </a:lnTo>
                <a:lnTo>
                  <a:pt x="1075" y="2183"/>
                </a:lnTo>
                <a:lnTo>
                  <a:pt x="1073" y="2181"/>
                </a:lnTo>
                <a:lnTo>
                  <a:pt x="1073" y="2179"/>
                </a:lnTo>
                <a:lnTo>
                  <a:pt x="1071" y="2177"/>
                </a:lnTo>
                <a:lnTo>
                  <a:pt x="1068" y="2177"/>
                </a:lnTo>
                <a:lnTo>
                  <a:pt x="1066" y="2177"/>
                </a:lnTo>
                <a:lnTo>
                  <a:pt x="1064" y="2177"/>
                </a:lnTo>
                <a:lnTo>
                  <a:pt x="1064" y="2175"/>
                </a:lnTo>
                <a:lnTo>
                  <a:pt x="1052" y="2181"/>
                </a:lnTo>
                <a:lnTo>
                  <a:pt x="1043" y="2183"/>
                </a:lnTo>
                <a:lnTo>
                  <a:pt x="1041" y="2185"/>
                </a:lnTo>
                <a:lnTo>
                  <a:pt x="1039" y="2185"/>
                </a:lnTo>
                <a:lnTo>
                  <a:pt x="1039" y="2189"/>
                </a:lnTo>
                <a:lnTo>
                  <a:pt x="1037" y="2189"/>
                </a:lnTo>
                <a:lnTo>
                  <a:pt x="1037" y="2191"/>
                </a:lnTo>
                <a:lnTo>
                  <a:pt x="1035" y="2194"/>
                </a:lnTo>
                <a:lnTo>
                  <a:pt x="1033" y="2196"/>
                </a:lnTo>
                <a:lnTo>
                  <a:pt x="1033" y="2198"/>
                </a:lnTo>
                <a:lnTo>
                  <a:pt x="1023" y="2204"/>
                </a:lnTo>
                <a:lnTo>
                  <a:pt x="1033" y="2210"/>
                </a:lnTo>
                <a:lnTo>
                  <a:pt x="1039" y="2229"/>
                </a:lnTo>
                <a:lnTo>
                  <a:pt x="1043" y="2229"/>
                </a:lnTo>
                <a:lnTo>
                  <a:pt x="1048" y="2229"/>
                </a:lnTo>
                <a:lnTo>
                  <a:pt x="1050" y="2229"/>
                </a:lnTo>
                <a:lnTo>
                  <a:pt x="1050" y="2231"/>
                </a:lnTo>
                <a:lnTo>
                  <a:pt x="1025" y="2254"/>
                </a:lnTo>
                <a:lnTo>
                  <a:pt x="1018" y="2262"/>
                </a:lnTo>
                <a:lnTo>
                  <a:pt x="991" y="2288"/>
                </a:lnTo>
                <a:lnTo>
                  <a:pt x="989" y="2290"/>
                </a:lnTo>
                <a:lnTo>
                  <a:pt x="985" y="2285"/>
                </a:lnTo>
                <a:lnTo>
                  <a:pt x="974" y="2281"/>
                </a:lnTo>
                <a:lnTo>
                  <a:pt x="972" y="2271"/>
                </a:lnTo>
                <a:lnTo>
                  <a:pt x="968" y="2267"/>
                </a:lnTo>
                <a:lnTo>
                  <a:pt x="964" y="2265"/>
                </a:lnTo>
                <a:lnTo>
                  <a:pt x="962" y="2265"/>
                </a:lnTo>
                <a:lnTo>
                  <a:pt x="962" y="2264"/>
                </a:lnTo>
                <a:lnTo>
                  <a:pt x="960" y="2264"/>
                </a:lnTo>
                <a:lnTo>
                  <a:pt x="958" y="2264"/>
                </a:lnTo>
                <a:lnTo>
                  <a:pt x="958" y="2262"/>
                </a:lnTo>
                <a:lnTo>
                  <a:pt x="956" y="2260"/>
                </a:lnTo>
                <a:lnTo>
                  <a:pt x="956" y="2258"/>
                </a:lnTo>
                <a:lnTo>
                  <a:pt x="956" y="2256"/>
                </a:lnTo>
                <a:lnTo>
                  <a:pt x="954" y="2256"/>
                </a:lnTo>
                <a:lnTo>
                  <a:pt x="954" y="2254"/>
                </a:lnTo>
                <a:lnTo>
                  <a:pt x="949" y="2250"/>
                </a:lnTo>
                <a:lnTo>
                  <a:pt x="943" y="2250"/>
                </a:lnTo>
                <a:lnTo>
                  <a:pt x="941" y="2250"/>
                </a:lnTo>
                <a:lnTo>
                  <a:pt x="935" y="2254"/>
                </a:lnTo>
                <a:lnTo>
                  <a:pt x="931" y="2250"/>
                </a:lnTo>
                <a:lnTo>
                  <a:pt x="927" y="2246"/>
                </a:lnTo>
                <a:lnTo>
                  <a:pt x="926" y="2244"/>
                </a:lnTo>
                <a:lnTo>
                  <a:pt x="922" y="2242"/>
                </a:lnTo>
                <a:lnTo>
                  <a:pt x="918" y="2237"/>
                </a:lnTo>
                <a:lnTo>
                  <a:pt x="918" y="2235"/>
                </a:lnTo>
                <a:lnTo>
                  <a:pt x="918" y="2233"/>
                </a:lnTo>
                <a:lnTo>
                  <a:pt x="916" y="2233"/>
                </a:lnTo>
                <a:lnTo>
                  <a:pt x="914" y="2231"/>
                </a:lnTo>
                <a:lnTo>
                  <a:pt x="912" y="2231"/>
                </a:lnTo>
                <a:lnTo>
                  <a:pt x="908" y="2231"/>
                </a:lnTo>
                <a:lnTo>
                  <a:pt x="906" y="2231"/>
                </a:lnTo>
                <a:lnTo>
                  <a:pt x="904" y="2231"/>
                </a:lnTo>
                <a:lnTo>
                  <a:pt x="903" y="2231"/>
                </a:lnTo>
                <a:lnTo>
                  <a:pt x="901" y="2231"/>
                </a:lnTo>
                <a:lnTo>
                  <a:pt x="901" y="2229"/>
                </a:lnTo>
                <a:lnTo>
                  <a:pt x="899" y="2227"/>
                </a:lnTo>
                <a:lnTo>
                  <a:pt x="897" y="2227"/>
                </a:lnTo>
                <a:lnTo>
                  <a:pt x="897" y="2225"/>
                </a:lnTo>
                <a:lnTo>
                  <a:pt x="897" y="2223"/>
                </a:lnTo>
                <a:lnTo>
                  <a:pt x="897" y="2221"/>
                </a:lnTo>
                <a:lnTo>
                  <a:pt x="895" y="2217"/>
                </a:lnTo>
                <a:lnTo>
                  <a:pt x="895" y="2216"/>
                </a:lnTo>
                <a:lnTo>
                  <a:pt x="895" y="2206"/>
                </a:lnTo>
                <a:lnTo>
                  <a:pt x="893" y="2204"/>
                </a:lnTo>
                <a:lnTo>
                  <a:pt x="897" y="2200"/>
                </a:lnTo>
                <a:lnTo>
                  <a:pt x="897" y="2198"/>
                </a:lnTo>
                <a:lnTo>
                  <a:pt x="903" y="2198"/>
                </a:lnTo>
                <a:lnTo>
                  <a:pt x="906" y="2196"/>
                </a:lnTo>
                <a:lnTo>
                  <a:pt x="912" y="2194"/>
                </a:lnTo>
                <a:lnTo>
                  <a:pt x="916" y="2194"/>
                </a:lnTo>
                <a:lnTo>
                  <a:pt x="920" y="2192"/>
                </a:lnTo>
                <a:lnTo>
                  <a:pt x="922" y="2189"/>
                </a:lnTo>
                <a:lnTo>
                  <a:pt x="924" y="2183"/>
                </a:lnTo>
                <a:lnTo>
                  <a:pt x="920" y="2177"/>
                </a:lnTo>
                <a:lnTo>
                  <a:pt x="922" y="2175"/>
                </a:lnTo>
                <a:lnTo>
                  <a:pt x="922" y="2171"/>
                </a:lnTo>
                <a:lnTo>
                  <a:pt x="920" y="2171"/>
                </a:lnTo>
                <a:lnTo>
                  <a:pt x="922" y="2169"/>
                </a:lnTo>
                <a:lnTo>
                  <a:pt x="926" y="2166"/>
                </a:lnTo>
                <a:lnTo>
                  <a:pt x="927" y="2166"/>
                </a:lnTo>
                <a:lnTo>
                  <a:pt x="927" y="2164"/>
                </a:lnTo>
                <a:lnTo>
                  <a:pt x="927" y="2162"/>
                </a:lnTo>
                <a:lnTo>
                  <a:pt x="927" y="2160"/>
                </a:lnTo>
                <a:lnTo>
                  <a:pt x="929" y="2160"/>
                </a:lnTo>
                <a:lnTo>
                  <a:pt x="929" y="2158"/>
                </a:lnTo>
                <a:lnTo>
                  <a:pt x="931" y="2158"/>
                </a:lnTo>
                <a:lnTo>
                  <a:pt x="933" y="2158"/>
                </a:lnTo>
                <a:lnTo>
                  <a:pt x="935" y="2158"/>
                </a:lnTo>
                <a:lnTo>
                  <a:pt x="937" y="2156"/>
                </a:lnTo>
                <a:lnTo>
                  <a:pt x="939" y="2154"/>
                </a:lnTo>
                <a:lnTo>
                  <a:pt x="939" y="2152"/>
                </a:lnTo>
                <a:lnTo>
                  <a:pt x="941" y="2150"/>
                </a:lnTo>
                <a:lnTo>
                  <a:pt x="941" y="2148"/>
                </a:lnTo>
                <a:lnTo>
                  <a:pt x="941" y="2146"/>
                </a:lnTo>
                <a:lnTo>
                  <a:pt x="941" y="2144"/>
                </a:lnTo>
                <a:lnTo>
                  <a:pt x="943" y="2143"/>
                </a:lnTo>
                <a:lnTo>
                  <a:pt x="945" y="2139"/>
                </a:lnTo>
                <a:lnTo>
                  <a:pt x="945" y="2137"/>
                </a:lnTo>
                <a:lnTo>
                  <a:pt x="945" y="2135"/>
                </a:lnTo>
                <a:lnTo>
                  <a:pt x="945" y="2133"/>
                </a:lnTo>
                <a:lnTo>
                  <a:pt x="943" y="2129"/>
                </a:lnTo>
                <a:lnTo>
                  <a:pt x="941" y="2127"/>
                </a:lnTo>
                <a:lnTo>
                  <a:pt x="943" y="2125"/>
                </a:lnTo>
                <a:lnTo>
                  <a:pt x="943" y="2123"/>
                </a:lnTo>
                <a:lnTo>
                  <a:pt x="941" y="2123"/>
                </a:lnTo>
                <a:lnTo>
                  <a:pt x="941" y="2121"/>
                </a:lnTo>
                <a:lnTo>
                  <a:pt x="939" y="2120"/>
                </a:lnTo>
                <a:lnTo>
                  <a:pt x="939" y="2118"/>
                </a:lnTo>
                <a:lnTo>
                  <a:pt x="939" y="2116"/>
                </a:lnTo>
                <a:lnTo>
                  <a:pt x="937" y="2118"/>
                </a:lnTo>
                <a:lnTo>
                  <a:pt x="935" y="2118"/>
                </a:lnTo>
                <a:lnTo>
                  <a:pt x="931" y="2118"/>
                </a:lnTo>
                <a:lnTo>
                  <a:pt x="931" y="2120"/>
                </a:lnTo>
                <a:lnTo>
                  <a:pt x="929" y="2120"/>
                </a:lnTo>
                <a:lnTo>
                  <a:pt x="926" y="2120"/>
                </a:lnTo>
                <a:lnTo>
                  <a:pt x="926" y="2121"/>
                </a:lnTo>
                <a:lnTo>
                  <a:pt x="924" y="2121"/>
                </a:lnTo>
                <a:lnTo>
                  <a:pt x="924" y="2123"/>
                </a:lnTo>
                <a:lnTo>
                  <a:pt x="922" y="2125"/>
                </a:lnTo>
                <a:lnTo>
                  <a:pt x="920" y="2125"/>
                </a:lnTo>
                <a:lnTo>
                  <a:pt x="918" y="2125"/>
                </a:lnTo>
                <a:lnTo>
                  <a:pt x="916" y="2125"/>
                </a:lnTo>
                <a:lnTo>
                  <a:pt x="914" y="2127"/>
                </a:lnTo>
                <a:lnTo>
                  <a:pt x="912" y="2129"/>
                </a:lnTo>
                <a:lnTo>
                  <a:pt x="908" y="2127"/>
                </a:lnTo>
                <a:lnTo>
                  <a:pt x="906" y="2127"/>
                </a:lnTo>
                <a:lnTo>
                  <a:pt x="899" y="2127"/>
                </a:lnTo>
                <a:lnTo>
                  <a:pt x="897" y="2125"/>
                </a:lnTo>
                <a:lnTo>
                  <a:pt x="897" y="2121"/>
                </a:lnTo>
                <a:lnTo>
                  <a:pt x="897" y="2116"/>
                </a:lnTo>
                <a:lnTo>
                  <a:pt x="897" y="2114"/>
                </a:lnTo>
                <a:lnTo>
                  <a:pt x="899" y="2114"/>
                </a:lnTo>
                <a:lnTo>
                  <a:pt x="901" y="2114"/>
                </a:lnTo>
                <a:lnTo>
                  <a:pt x="904" y="2114"/>
                </a:lnTo>
                <a:lnTo>
                  <a:pt x="908" y="2114"/>
                </a:lnTo>
                <a:lnTo>
                  <a:pt x="906" y="2114"/>
                </a:lnTo>
                <a:lnTo>
                  <a:pt x="906" y="2112"/>
                </a:lnTo>
                <a:lnTo>
                  <a:pt x="906" y="2108"/>
                </a:lnTo>
                <a:lnTo>
                  <a:pt x="906" y="2106"/>
                </a:lnTo>
                <a:lnTo>
                  <a:pt x="914" y="2106"/>
                </a:lnTo>
                <a:lnTo>
                  <a:pt x="918" y="2106"/>
                </a:lnTo>
                <a:lnTo>
                  <a:pt x="918" y="2104"/>
                </a:lnTo>
                <a:lnTo>
                  <a:pt x="918" y="2102"/>
                </a:lnTo>
                <a:lnTo>
                  <a:pt x="918" y="2100"/>
                </a:lnTo>
                <a:lnTo>
                  <a:pt x="918" y="2098"/>
                </a:lnTo>
                <a:lnTo>
                  <a:pt x="918" y="2096"/>
                </a:lnTo>
                <a:lnTo>
                  <a:pt x="918" y="2095"/>
                </a:lnTo>
                <a:lnTo>
                  <a:pt x="920" y="2095"/>
                </a:lnTo>
                <a:lnTo>
                  <a:pt x="918" y="2093"/>
                </a:lnTo>
                <a:lnTo>
                  <a:pt x="918" y="2091"/>
                </a:lnTo>
                <a:lnTo>
                  <a:pt x="918" y="2089"/>
                </a:lnTo>
                <a:lnTo>
                  <a:pt x="918" y="2087"/>
                </a:lnTo>
                <a:lnTo>
                  <a:pt x="918" y="2085"/>
                </a:lnTo>
                <a:lnTo>
                  <a:pt x="918" y="2083"/>
                </a:lnTo>
                <a:lnTo>
                  <a:pt x="918" y="2081"/>
                </a:lnTo>
                <a:lnTo>
                  <a:pt x="912" y="2081"/>
                </a:lnTo>
                <a:lnTo>
                  <a:pt x="910" y="2081"/>
                </a:lnTo>
                <a:lnTo>
                  <a:pt x="908" y="2081"/>
                </a:lnTo>
                <a:lnTo>
                  <a:pt x="908" y="2079"/>
                </a:lnTo>
                <a:lnTo>
                  <a:pt x="908" y="2077"/>
                </a:lnTo>
                <a:lnTo>
                  <a:pt x="908" y="2075"/>
                </a:lnTo>
                <a:lnTo>
                  <a:pt x="908" y="2073"/>
                </a:lnTo>
                <a:lnTo>
                  <a:pt x="908" y="2072"/>
                </a:lnTo>
                <a:lnTo>
                  <a:pt x="908" y="2070"/>
                </a:lnTo>
                <a:lnTo>
                  <a:pt x="908" y="2068"/>
                </a:lnTo>
                <a:lnTo>
                  <a:pt x="908" y="2066"/>
                </a:lnTo>
                <a:lnTo>
                  <a:pt x="908" y="2064"/>
                </a:lnTo>
                <a:lnTo>
                  <a:pt x="908" y="2062"/>
                </a:lnTo>
                <a:lnTo>
                  <a:pt x="908" y="2060"/>
                </a:lnTo>
                <a:lnTo>
                  <a:pt x="908" y="2058"/>
                </a:lnTo>
                <a:lnTo>
                  <a:pt x="908" y="2056"/>
                </a:lnTo>
                <a:lnTo>
                  <a:pt x="908" y="2054"/>
                </a:lnTo>
                <a:lnTo>
                  <a:pt x="908" y="2052"/>
                </a:lnTo>
                <a:lnTo>
                  <a:pt x="908" y="2050"/>
                </a:lnTo>
                <a:lnTo>
                  <a:pt x="908" y="2049"/>
                </a:lnTo>
                <a:lnTo>
                  <a:pt x="908" y="2047"/>
                </a:lnTo>
                <a:lnTo>
                  <a:pt x="908" y="2045"/>
                </a:lnTo>
                <a:lnTo>
                  <a:pt x="908" y="2043"/>
                </a:lnTo>
                <a:lnTo>
                  <a:pt x="908" y="2041"/>
                </a:lnTo>
                <a:lnTo>
                  <a:pt x="908" y="2039"/>
                </a:lnTo>
                <a:lnTo>
                  <a:pt x="908" y="2037"/>
                </a:lnTo>
                <a:lnTo>
                  <a:pt x="908" y="2035"/>
                </a:lnTo>
                <a:lnTo>
                  <a:pt x="908" y="2033"/>
                </a:lnTo>
                <a:lnTo>
                  <a:pt x="908" y="2031"/>
                </a:lnTo>
                <a:lnTo>
                  <a:pt x="906" y="2031"/>
                </a:lnTo>
                <a:lnTo>
                  <a:pt x="904" y="2031"/>
                </a:lnTo>
                <a:lnTo>
                  <a:pt x="903" y="2031"/>
                </a:lnTo>
                <a:lnTo>
                  <a:pt x="901" y="2031"/>
                </a:lnTo>
                <a:lnTo>
                  <a:pt x="899" y="2031"/>
                </a:lnTo>
                <a:lnTo>
                  <a:pt x="897" y="2031"/>
                </a:lnTo>
                <a:lnTo>
                  <a:pt x="895" y="2031"/>
                </a:lnTo>
                <a:lnTo>
                  <a:pt x="893" y="2031"/>
                </a:lnTo>
                <a:lnTo>
                  <a:pt x="891" y="2031"/>
                </a:lnTo>
                <a:lnTo>
                  <a:pt x="889" y="2031"/>
                </a:lnTo>
                <a:lnTo>
                  <a:pt x="887" y="2031"/>
                </a:lnTo>
                <a:lnTo>
                  <a:pt x="885" y="2031"/>
                </a:lnTo>
                <a:lnTo>
                  <a:pt x="883" y="2031"/>
                </a:lnTo>
                <a:lnTo>
                  <a:pt x="881" y="2031"/>
                </a:lnTo>
                <a:lnTo>
                  <a:pt x="879" y="2031"/>
                </a:lnTo>
                <a:lnTo>
                  <a:pt x="878" y="2031"/>
                </a:lnTo>
                <a:lnTo>
                  <a:pt x="876" y="2031"/>
                </a:lnTo>
                <a:lnTo>
                  <a:pt x="874" y="2031"/>
                </a:lnTo>
                <a:lnTo>
                  <a:pt x="872" y="2031"/>
                </a:lnTo>
                <a:lnTo>
                  <a:pt x="870" y="2031"/>
                </a:lnTo>
                <a:lnTo>
                  <a:pt x="868" y="2031"/>
                </a:lnTo>
                <a:lnTo>
                  <a:pt x="866" y="2031"/>
                </a:lnTo>
                <a:lnTo>
                  <a:pt x="864" y="2031"/>
                </a:lnTo>
                <a:lnTo>
                  <a:pt x="862" y="2031"/>
                </a:lnTo>
                <a:lnTo>
                  <a:pt x="860" y="2031"/>
                </a:lnTo>
                <a:lnTo>
                  <a:pt x="858" y="2031"/>
                </a:lnTo>
                <a:lnTo>
                  <a:pt x="856" y="2031"/>
                </a:lnTo>
                <a:lnTo>
                  <a:pt x="853" y="2031"/>
                </a:lnTo>
                <a:lnTo>
                  <a:pt x="851" y="2031"/>
                </a:lnTo>
                <a:lnTo>
                  <a:pt x="849" y="2031"/>
                </a:lnTo>
                <a:lnTo>
                  <a:pt x="847" y="2031"/>
                </a:lnTo>
                <a:lnTo>
                  <a:pt x="845" y="2031"/>
                </a:lnTo>
                <a:lnTo>
                  <a:pt x="843" y="2031"/>
                </a:lnTo>
                <a:lnTo>
                  <a:pt x="841" y="2031"/>
                </a:lnTo>
                <a:lnTo>
                  <a:pt x="839" y="2031"/>
                </a:lnTo>
                <a:lnTo>
                  <a:pt x="837" y="2031"/>
                </a:lnTo>
                <a:lnTo>
                  <a:pt x="835" y="2031"/>
                </a:lnTo>
                <a:lnTo>
                  <a:pt x="833" y="2031"/>
                </a:lnTo>
                <a:lnTo>
                  <a:pt x="831" y="2031"/>
                </a:lnTo>
                <a:lnTo>
                  <a:pt x="830" y="2031"/>
                </a:lnTo>
                <a:lnTo>
                  <a:pt x="828" y="2031"/>
                </a:lnTo>
                <a:lnTo>
                  <a:pt x="826" y="2031"/>
                </a:lnTo>
                <a:lnTo>
                  <a:pt x="824" y="2031"/>
                </a:lnTo>
                <a:lnTo>
                  <a:pt x="822" y="2031"/>
                </a:lnTo>
                <a:lnTo>
                  <a:pt x="820" y="2029"/>
                </a:lnTo>
                <a:lnTo>
                  <a:pt x="818" y="2029"/>
                </a:lnTo>
                <a:lnTo>
                  <a:pt x="816" y="2029"/>
                </a:lnTo>
                <a:lnTo>
                  <a:pt x="814" y="2029"/>
                </a:lnTo>
                <a:lnTo>
                  <a:pt x="812" y="2029"/>
                </a:lnTo>
                <a:lnTo>
                  <a:pt x="812" y="2027"/>
                </a:lnTo>
                <a:lnTo>
                  <a:pt x="812" y="2025"/>
                </a:lnTo>
                <a:lnTo>
                  <a:pt x="812" y="2024"/>
                </a:lnTo>
                <a:lnTo>
                  <a:pt x="812" y="2022"/>
                </a:lnTo>
                <a:lnTo>
                  <a:pt x="812" y="2020"/>
                </a:lnTo>
                <a:lnTo>
                  <a:pt x="812" y="2018"/>
                </a:lnTo>
                <a:lnTo>
                  <a:pt x="812" y="2016"/>
                </a:lnTo>
                <a:lnTo>
                  <a:pt x="812" y="2014"/>
                </a:lnTo>
                <a:lnTo>
                  <a:pt x="812" y="2012"/>
                </a:lnTo>
                <a:lnTo>
                  <a:pt x="812" y="2010"/>
                </a:lnTo>
                <a:lnTo>
                  <a:pt x="812" y="2008"/>
                </a:lnTo>
                <a:lnTo>
                  <a:pt x="812" y="2006"/>
                </a:lnTo>
                <a:lnTo>
                  <a:pt x="812" y="2004"/>
                </a:lnTo>
                <a:lnTo>
                  <a:pt x="812" y="2002"/>
                </a:lnTo>
                <a:lnTo>
                  <a:pt x="812" y="2001"/>
                </a:lnTo>
                <a:lnTo>
                  <a:pt x="812" y="1999"/>
                </a:lnTo>
                <a:lnTo>
                  <a:pt x="812" y="1997"/>
                </a:lnTo>
                <a:lnTo>
                  <a:pt x="814" y="1997"/>
                </a:lnTo>
                <a:lnTo>
                  <a:pt x="818" y="1997"/>
                </a:lnTo>
                <a:lnTo>
                  <a:pt x="818" y="1999"/>
                </a:lnTo>
                <a:lnTo>
                  <a:pt x="820" y="1999"/>
                </a:lnTo>
                <a:lnTo>
                  <a:pt x="822" y="1999"/>
                </a:lnTo>
                <a:lnTo>
                  <a:pt x="824" y="1999"/>
                </a:lnTo>
                <a:lnTo>
                  <a:pt x="826" y="1999"/>
                </a:lnTo>
                <a:lnTo>
                  <a:pt x="826" y="1997"/>
                </a:lnTo>
                <a:lnTo>
                  <a:pt x="826" y="1995"/>
                </a:lnTo>
                <a:lnTo>
                  <a:pt x="826" y="1993"/>
                </a:lnTo>
                <a:lnTo>
                  <a:pt x="826" y="1991"/>
                </a:lnTo>
                <a:lnTo>
                  <a:pt x="826" y="1989"/>
                </a:lnTo>
                <a:lnTo>
                  <a:pt x="826" y="1987"/>
                </a:lnTo>
                <a:lnTo>
                  <a:pt x="826" y="1985"/>
                </a:lnTo>
                <a:lnTo>
                  <a:pt x="826" y="1983"/>
                </a:lnTo>
                <a:lnTo>
                  <a:pt x="826" y="1981"/>
                </a:lnTo>
                <a:lnTo>
                  <a:pt x="826" y="1979"/>
                </a:lnTo>
                <a:lnTo>
                  <a:pt x="826" y="1977"/>
                </a:lnTo>
                <a:lnTo>
                  <a:pt x="826" y="1976"/>
                </a:lnTo>
                <a:lnTo>
                  <a:pt x="828" y="1976"/>
                </a:lnTo>
                <a:lnTo>
                  <a:pt x="828" y="1974"/>
                </a:lnTo>
                <a:lnTo>
                  <a:pt x="830" y="1974"/>
                </a:lnTo>
                <a:lnTo>
                  <a:pt x="830" y="1972"/>
                </a:lnTo>
                <a:lnTo>
                  <a:pt x="830" y="1970"/>
                </a:lnTo>
                <a:lnTo>
                  <a:pt x="830" y="1968"/>
                </a:lnTo>
                <a:lnTo>
                  <a:pt x="830" y="1966"/>
                </a:lnTo>
                <a:lnTo>
                  <a:pt x="828" y="1966"/>
                </a:lnTo>
                <a:lnTo>
                  <a:pt x="826" y="1966"/>
                </a:lnTo>
                <a:lnTo>
                  <a:pt x="824" y="1966"/>
                </a:lnTo>
                <a:lnTo>
                  <a:pt x="822" y="1966"/>
                </a:lnTo>
                <a:lnTo>
                  <a:pt x="820" y="1966"/>
                </a:lnTo>
                <a:lnTo>
                  <a:pt x="818" y="1966"/>
                </a:lnTo>
                <a:lnTo>
                  <a:pt x="816" y="1966"/>
                </a:lnTo>
                <a:lnTo>
                  <a:pt x="814" y="1966"/>
                </a:lnTo>
                <a:lnTo>
                  <a:pt x="812" y="1966"/>
                </a:lnTo>
                <a:lnTo>
                  <a:pt x="812" y="1968"/>
                </a:lnTo>
                <a:lnTo>
                  <a:pt x="812" y="1970"/>
                </a:lnTo>
                <a:lnTo>
                  <a:pt x="812" y="1974"/>
                </a:lnTo>
                <a:lnTo>
                  <a:pt x="812" y="1976"/>
                </a:lnTo>
                <a:lnTo>
                  <a:pt x="812" y="1977"/>
                </a:lnTo>
                <a:lnTo>
                  <a:pt x="812" y="1979"/>
                </a:lnTo>
                <a:lnTo>
                  <a:pt x="812" y="1981"/>
                </a:lnTo>
                <a:lnTo>
                  <a:pt x="812" y="1983"/>
                </a:lnTo>
                <a:lnTo>
                  <a:pt x="812" y="1985"/>
                </a:lnTo>
                <a:lnTo>
                  <a:pt x="812" y="1987"/>
                </a:lnTo>
                <a:lnTo>
                  <a:pt x="810" y="1987"/>
                </a:lnTo>
                <a:lnTo>
                  <a:pt x="808" y="1987"/>
                </a:lnTo>
                <a:lnTo>
                  <a:pt x="806" y="1987"/>
                </a:lnTo>
                <a:lnTo>
                  <a:pt x="805" y="1987"/>
                </a:lnTo>
                <a:lnTo>
                  <a:pt x="803" y="1987"/>
                </a:lnTo>
                <a:lnTo>
                  <a:pt x="801" y="1987"/>
                </a:lnTo>
                <a:lnTo>
                  <a:pt x="799" y="1987"/>
                </a:lnTo>
                <a:lnTo>
                  <a:pt x="797" y="1987"/>
                </a:lnTo>
                <a:lnTo>
                  <a:pt x="795" y="1987"/>
                </a:lnTo>
                <a:lnTo>
                  <a:pt x="795" y="1985"/>
                </a:lnTo>
                <a:lnTo>
                  <a:pt x="795" y="1983"/>
                </a:lnTo>
                <a:lnTo>
                  <a:pt x="795" y="1981"/>
                </a:lnTo>
                <a:lnTo>
                  <a:pt x="795" y="1979"/>
                </a:lnTo>
                <a:lnTo>
                  <a:pt x="795" y="1977"/>
                </a:lnTo>
                <a:lnTo>
                  <a:pt x="795" y="1976"/>
                </a:lnTo>
                <a:lnTo>
                  <a:pt x="797" y="1974"/>
                </a:lnTo>
                <a:lnTo>
                  <a:pt x="795" y="1972"/>
                </a:lnTo>
                <a:lnTo>
                  <a:pt x="795" y="1970"/>
                </a:lnTo>
                <a:lnTo>
                  <a:pt x="795" y="1968"/>
                </a:lnTo>
                <a:lnTo>
                  <a:pt x="795" y="1966"/>
                </a:lnTo>
                <a:lnTo>
                  <a:pt x="793" y="1966"/>
                </a:lnTo>
                <a:lnTo>
                  <a:pt x="791" y="1966"/>
                </a:lnTo>
                <a:lnTo>
                  <a:pt x="789" y="1966"/>
                </a:lnTo>
                <a:lnTo>
                  <a:pt x="787" y="1966"/>
                </a:lnTo>
                <a:lnTo>
                  <a:pt x="785" y="1966"/>
                </a:lnTo>
                <a:lnTo>
                  <a:pt x="783" y="1966"/>
                </a:lnTo>
                <a:lnTo>
                  <a:pt x="782" y="1966"/>
                </a:lnTo>
                <a:lnTo>
                  <a:pt x="780" y="1966"/>
                </a:lnTo>
                <a:lnTo>
                  <a:pt x="778" y="1966"/>
                </a:lnTo>
                <a:lnTo>
                  <a:pt x="776" y="1966"/>
                </a:lnTo>
                <a:lnTo>
                  <a:pt x="776" y="1968"/>
                </a:lnTo>
                <a:lnTo>
                  <a:pt x="776" y="1970"/>
                </a:lnTo>
                <a:lnTo>
                  <a:pt x="776" y="1972"/>
                </a:lnTo>
                <a:lnTo>
                  <a:pt x="776" y="1974"/>
                </a:lnTo>
                <a:lnTo>
                  <a:pt x="776" y="1976"/>
                </a:lnTo>
                <a:lnTo>
                  <a:pt x="774" y="1976"/>
                </a:lnTo>
                <a:lnTo>
                  <a:pt x="772" y="1976"/>
                </a:lnTo>
                <a:lnTo>
                  <a:pt x="770" y="1976"/>
                </a:lnTo>
                <a:lnTo>
                  <a:pt x="770" y="1974"/>
                </a:lnTo>
                <a:lnTo>
                  <a:pt x="770" y="1970"/>
                </a:lnTo>
                <a:lnTo>
                  <a:pt x="770" y="1968"/>
                </a:lnTo>
                <a:lnTo>
                  <a:pt x="768" y="1968"/>
                </a:lnTo>
                <a:lnTo>
                  <a:pt x="766" y="1968"/>
                </a:lnTo>
                <a:lnTo>
                  <a:pt x="764" y="1968"/>
                </a:lnTo>
                <a:lnTo>
                  <a:pt x="762" y="1968"/>
                </a:lnTo>
                <a:lnTo>
                  <a:pt x="760" y="1968"/>
                </a:lnTo>
                <a:lnTo>
                  <a:pt x="758" y="1968"/>
                </a:lnTo>
                <a:lnTo>
                  <a:pt x="757" y="1968"/>
                </a:lnTo>
                <a:lnTo>
                  <a:pt x="755" y="1968"/>
                </a:lnTo>
                <a:lnTo>
                  <a:pt x="753" y="1968"/>
                </a:lnTo>
                <a:lnTo>
                  <a:pt x="753" y="1977"/>
                </a:lnTo>
                <a:lnTo>
                  <a:pt x="753" y="1979"/>
                </a:lnTo>
                <a:lnTo>
                  <a:pt x="753" y="1981"/>
                </a:lnTo>
                <a:lnTo>
                  <a:pt x="753" y="1983"/>
                </a:lnTo>
                <a:lnTo>
                  <a:pt x="753" y="1985"/>
                </a:lnTo>
                <a:lnTo>
                  <a:pt x="753" y="1987"/>
                </a:lnTo>
                <a:lnTo>
                  <a:pt x="753" y="1989"/>
                </a:lnTo>
                <a:lnTo>
                  <a:pt x="753" y="1991"/>
                </a:lnTo>
                <a:lnTo>
                  <a:pt x="753" y="1993"/>
                </a:lnTo>
                <a:lnTo>
                  <a:pt x="753" y="1995"/>
                </a:lnTo>
                <a:lnTo>
                  <a:pt x="747" y="1995"/>
                </a:lnTo>
                <a:lnTo>
                  <a:pt x="747" y="1997"/>
                </a:lnTo>
                <a:lnTo>
                  <a:pt x="747" y="1999"/>
                </a:lnTo>
                <a:lnTo>
                  <a:pt x="747" y="2001"/>
                </a:lnTo>
                <a:lnTo>
                  <a:pt x="747" y="2002"/>
                </a:lnTo>
                <a:lnTo>
                  <a:pt x="747" y="2004"/>
                </a:lnTo>
                <a:lnTo>
                  <a:pt x="747" y="2006"/>
                </a:lnTo>
                <a:lnTo>
                  <a:pt x="747" y="2008"/>
                </a:lnTo>
                <a:lnTo>
                  <a:pt x="747" y="2010"/>
                </a:lnTo>
                <a:lnTo>
                  <a:pt x="747" y="2012"/>
                </a:lnTo>
                <a:lnTo>
                  <a:pt x="747" y="2014"/>
                </a:lnTo>
                <a:lnTo>
                  <a:pt x="747" y="2016"/>
                </a:lnTo>
                <a:lnTo>
                  <a:pt x="747" y="2018"/>
                </a:lnTo>
                <a:lnTo>
                  <a:pt x="747" y="2020"/>
                </a:lnTo>
                <a:lnTo>
                  <a:pt x="747" y="2022"/>
                </a:lnTo>
                <a:lnTo>
                  <a:pt x="747" y="2024"/>
                </a:lnTo>
                <a:lnTo>
                  <a:pt x="747" y="2025"/>
                </a:lnTo>
                <a:lnTo>
                  <a:pt x="747" y="2027"/>
                </a:lnTo>
                <a:lnTo>
                  <a:pt x="747" y="2029"/>
                </a:lnTo>
                <a:lnTo>
                  <a:pt x="745" y="2029"/>
                </a:lnTo>
                <a:lnTo>
                  <a:pt x="743" y="2029"/>
                </a:lnTo>
                <a:lnTo>
                  <a:pt x="739" y="2029"/>
                </a:lnTo>
                <a:lnTo>
                  <a:pt x="737" y="2029"/>
                </a:lnTo>
                <a:lnTo>
                  <a:pt x="735" y="2029"/>
                </a:lnTo>
                <a:lnTo>
                  <a:pt x="734" y="2029"/>
                </a:lnTo>
                <a:lnTo>
                  <a:pt x="732" y="2029"/>
                </a:lnTo>
                <a:lnTo>
                  <a:pt x="730" y="2029"/>
                </a:lnTo>
                <a:lnTo>
                  <a:pt x="728" y="2029"/>
                </a:lnTo>
                <a:lnTo>
                  <a:pt x="726" y="2029"/>
                </a:lnTo>
                <a:lnTo>
                  <a:pt x="724" y="2029"/>
                </a:lnTo>
                <a:lnTo>
                  <a:pt x="722" y="2029"/>
                </a:lnTo>
                <a:lnTo>
                  <a:pt x="720" y="2029"/>
                </a:lnTo>
                <a:lnTo>
                  <a:pt x="718" y="2029"/>
                </a:lnTo>
                <a:lnTo>
                  <a:pt x="716" y="2029"/>
                </a:lnTo>
                <a:lnTo>
                  <a:pt x="714" y="2029"/>
                </a:lnTo>
                <a:lnTo>
                  <a:pt x="710" y="2029"/>
                </a:lnTo>
                <a:lnTo>
                  <a:pt x="709" y="2029"/>
                </a:lnTo>
                <a:lnTo>
                  <a:pt x="707" y="2029"/>
                </a:lnTo>
                <a:lnTo>
                  <a:pt x="707" y="2027"/>
                </a:lnTo>
                <a:lnTo>
                  <a:pt x="707" y="2025"/>
                </a:lnTo>
                <a:lnTo>
                  <a:pt x="707" y="2024"/>
                </a:lnTo>
                <a:lnTo>
                  <a:pt x="707" y="2022"/>
                </a:lnTo>
                <a:lnTo>
                  <a:pt x="707" y="2020"/>
                </a:lnTo>
                <a:lnTo>
                  <a:pt x="707" y="2018"/>
                </a:lnTo>
                <a:lnTo>
                  <a:pt x="707" y="2016"/>
                </a:lnTo>
                <a:lnTo>
                  <a:pt x="707" y="2014"/>
                </a:lnTo>
                <a:lnTo>
                  <a:pt x="707" y="2012"/>
                </a:lnTo>
                <a:lnTo>
                  <a:pt x="707" y="2010"/>
                </a:lnTo>
                <a:lnTo>
                  <a:pt x="707" y="2008"/>
                </a:lnTo>
                <a:lnTo>
                  <a:pt x="707" y="2006"/>
                </a:lnTo>
                <a:lnTo>
                  <a:pt x="707" y="2004"/>
                </a:lnTo>
                <a:lnTo>
                  <a:pt x="707" y="2002"/>
                </a:lnTo>
                <a:lnTo>
                  <a:pt x="707" y="1999"/>
                </a:lnTo>
                <a:lnTo>
                  <a:pt x="707" y="1997"/>
                </a:lnTo>
                <a:lnTo>
                  <a:pt x="707" y="1995"/>
                </a:lnTo>
                <a:lnTo>
                  <a:pt x="707" y="1993"/>
                </a:lnTo>
                <a:lnTo>
                  <a:pt x="707" y="1991"/>
                </a:lnTo>
                <a:lnTo>
                  <a:pt x="707" y="1989"/>
                </a:lnTo>
                <a:lnTo>
                  <a:pt x="707" y="1987"/>
                </a:lnTo>
                <a:lnTo>
                  <a:pt x="707" y="1985"/>
                </a:lnTo>
                <a:lnTo>
                  <a:pt x="707" y="1983"/>
                </a:lnTo>
                <a:lnTo>
                  <a:pt x="707" y="1981"/>
                </a:lnTo>
                <a:lnTo>
                  <a:pt x="707" y="1979"/>
                </a:lnTo>
                <a:lnTo>
                  <a:pt x="707" y="1977"/>
                </a:lnTo>
                <a:lnTo>
                  <a:pt x="707" y="1976"/>
                </a:lnTo>
                <a:lnTo>
                  <a:pt x="707" y="1974"/>
                </a:lnTo>
                <a:lnTo>
                  <a:pt x="707" y="1972"/>
                </a:lnTo>
                <a:lnTo>
                  <a:pt x="709" y="1972"/>
                </a:lnTo>
                <a:lnTo>
                  <a:pt x="707" y="1970"/>
                </a:lnTo>
                <a:lnTo>
                  <a:pt x="707" y="1968"/>
                </a:lnTo>
                <a:lnTo>
                  <a:pt x="707" y="1966"/>
                </a:lnTo>
                <a:lnTo>
                  <a:pt x="707" y="1964"/>
                </a:lnTo>
                <a:lnTo>
                  <a:pt x="705" y="1964"/>
                </a:lnTo>
                <a:lnTo>
                  <a:pt x="697" y="1964"/>
                </a:lnTo>
                <a:lnTo>
                  <a:pt x="695" y="1964"/>
                </a:lnTo>
                <a:lnTo>
                  <a:pt x="687" y="1964"/>
                </a:lnTo>
                <a:lnTo>
                  <a:pt x="686" y="1964"/>
                </a:lnTo>
                <a:lnTo>
                  <a:pt x="684" y="1964"/>
                </a:lnTo>
                <a:lnTo>
                  <a:pt x="682" y="1964"/>
                </a:lnTo>
                <a:lnTo>
                  <a:pt x="680" y="1964"/>
                </a:lnTo>
                <a:lnTo>
                  <a:pt x="678" y="1964"/>
                </a:lnTo>
                <a:lnTo>
                  <a:pt x="676" y="1964"/>
                </a:lnTo>
                <a:lnTo>
                  <a:pt x="676" y="1966"/>
                </a:lnTo>
                <a:lnTo>
                  <a:pt x="674" y="1966"/>
                </a:lnTo>
                <a:lnTo>
                  <a:pt x="672" y="1966"/>
                </a:lnTo>
                <a:lnTo>
                  <a:pt x="670" y="1966"/>
                </a:lnTo>
                <a:lnTo>
                  <a:pt x="670" y="1964"/>
                </a:lnTo>
                <a:lnTo>
                  <a:pt x="668" y="1964"/>
                </a:lnTo>
                <a:lnTo>
                  <a:pt x="666" y="1964"/>
                </a:lnTo>
                <a:lnTo>
                  <a:pt x="666" y="1962"/>
                </a:lnTo>
                <a:lnTo>
                  <a:pt x="666" y="1960"/>
                </a:lnTo>
                <a:close/>
                <a:moveTo>
                  <a:pt x="1206" y="670"/>
                </a:moveTo>
                <a:lnTo>
                  <a:pt x="1212" y="666"/>
                </a:lnTo>
                <a:lnTo>
                  <a:pt x="1216" y="664"/>
                </a:lnTo>
                <a:lnTo>
                  <a:pt x="1221" y="659"/>
                </a:lnTo>
                <a:lnTo>
                  <a:pt x="1219" y="657"/>
                </a:lnTo>
                <a:lnTo>
                  <a:pt x="1217" y="655"/>
                </a:lnTo>
                <a:lnTo>
                  <a:pt x="1216" y="653"/>
                </a:lnTo>
                <a:lnTo>
                  <a:pt x="1214" y="651"/>
                </a:lnTo>
                <a:lnTo>
                  <a:pt x="1214" y="649"/>
                </a:lnTo>
                <a:lnTo>
                  <a:pt x="1212" y="649"/>
                </a:lnTo>
                <a:lnTo>
                  <a:pt x="1210" y="647"/>
                </a:lnTo>
                <a:lnTo>
                  <a:pt x="1210" y="645"/>
                </a:lnTo>
                <a:lnTo>
                  <a:pt x="1208" y="645"/>
                </a:lnTo>
                <a:lnTo>
                  <a:pt x="1208" y="643"/>
                </a:lnTo>
                <a:lnTo>
                  <a:pt x="1206" y="643"/>
                </a:lnTo>
                <a:lnTo>
                  <a:pt x="1204" y="641"/>
                </a:lnTo>
                <a:lnTo>
                  <a:pt x="1202" y="641"/>
                </a:lnTo>
                <a:lnTo>
                  <a:pt x="1202" y="643"/>
                </a:lnTo>
                <a:lnTo>
                  <a:pt x="1200" y="643"/>
                </a:lnTo>
                <a:lnTo>
                  <a:pt x="1200" y="645"/>
                </a:lnTo>
                <a:lnTo>
                  <a:pt x="1198" y="645"/>
                </a:lnTo>
                <a:lnTo>
                  <a:pt x="1198" y="647"/>
                </a:lnTo>
                <a:lnTo>
                  <a:pt x="1196" y="647"/>
                </a:lnTo>
                <a:lnTo>
                  <a:pt x="1196" y="649"/>
                </a:lnTo>
                <a:lnTo>
                  <a:pt x="1206" y="668"/>
                </a:lnTo>
                <a:lnTo>
                  <a:pt x="1206" y="670"/>
                </a:lnTo>
                <a:close/>
                <a:moveTo>
                  <a:pt x="1709" y="1104"/>
                </a:moveTo>
                <a:lnTo>
                  <a:pt x="1709" y="1106"/>
                </a:lnTo>
                <a:lnTo>
                  <a:pt x="1707" y="1104"/>
                </a:lnTo>
                <a:lnTo>
                  <a:pt x="1705" y="1106"/>
                </a:lnTo>
                <a:lnTo>
                  <a:pt x="1703" y="1106"/>
                </a:lnTo>
                <a:lnTo>
                  <a:pt x="1703" y="1108"/>
                </a:lnTo>
                <a:lnTo>
                  <a:pt x="1701" y="1108"/>
                </a:lnTo>
                <a:lnTo>
                  <a:pt x="1699" y="1110"/>
                </a:lnTo>
                <a:lnTo>
                  <a:pt x="1698" y="1110"/>
                </a:lnTo>
                <a:lnTo>
                  <a:pt x="1696" y="1112"/>
                </a:lnTo>
                <a:lnTo>
                  <a:pt x="1694" y="1114"/>
                </a:lnTo>
                <a:lnTo>
                  <a:pt x="1692" y="1114"/>
                </a:lnTo>
                <a:lnTo>
                  <a:pt x="1692" y="1115"/>
                </a:lnTo>
                <a:lnTo>
                  <a:pt x="1690" y="1115"/>
                </a:lnTo>
                <a:lnTo>
                  <a:pt x="1688" y="1115"/>
                </a:lnTo>
                <a:lnTo>
                  <a:pt x="1688" y="1117"/>
                </a:lnTo>
                <a:lnTo>
                  <a:pt x="1686" y="1117"/>
                </a:lnTo>
                <a:lnTo>
                  <a:pt x="1684" y="1119"/>
                </a:lnTo>
                <a:lnTo>
                  <a:pt x="1682" y="1119"/>
                </a:lnTo>
                <a:lnTo>
                  <a:pt x="1680" y="1121"/>
                </a:lnTo>
                <a:lnTo>
                  <a:pt x="1678" y="1123"/>
                </a:lnTo>
                <a:lnTo>
                  <a:pt x="1676" y="1123"/>
                </a:lnTo>
                <a:lnTo>
                  <a:pt x="1674" y="1125"/>
                </a:lnTo>
                <a:lnTo>
                  <a:pt x="1673" y="1127"/>
                </a:lnTo>
                <a:lnTo>
                  <a:pt x="1671" y="1127"/>
                </a:lnTo>
                <a:lnTo>
                  <a:pt x="1661" y="1133"/>
                </a:lnTo>
                <a:lnTo>
                  <a:pt x="1669" y="1144"/>
                </a:lnTo>
                <a:lnTo>
                  <a:pt x="1676" y="1156"/>
                </a:lnTo>
                <a:lnTo>
                  <a:pt x="1692" y="1177"/>
                </a:lnTo>
                <a:lnTo>
                  <a:pt x="1707" y="1173"/>
                </a:lnTo>
                <a:lnTo>
                  <a:pt x="1734" y="1167"/>
                </a:lnTo>
                <a:lnTo>
                  <a:pt x="1728" y="1160"/>
                </a:lnTo>
                <a:lnTo>
                  <a:pt x="1717" y="1144"/>
                </a:lnTo>
                <a:lnTo>
                  <a:pt x="1709" y="1133"/>
                </a:lnTo>
                <a:lnTo>
                  <a:pt x="1705" y="1127"/>
                </a:lnTo>
                <a:lnTo>
                  <a:pt x="1711" y="1125"/>
                </a:lnTo>
                <a:lnTo>
                  <a:pt x="1713" y="1125"/>
                </a:lnTo>
                <a:lnTo>
                  <a:pt x="1715" y="1123"/>
                </a:lnTo>
                <a:lnTo>
                  <a:pt x="1717" y="1123"/>
                </a:lnTo>
                <a:lnTo>
                  <a:pt x="1719" y="1123"/>
                </a:lnTo>
                <a:lnTo>
                  <a:pt x="1719" y="1121"/>
                </a:lnTo>
                <a:lnTo>
                  <a:pt x="1721" y="1121"/>
                </a:lnTo>
                <a:lnTo>
                  <a:pt x="1722" y="1121"/>
                </a:lnTo>
                <a:lnTo>
                  <a:pt x="1722" y="1119"/>
                </a:lnTo>
                <a:lnTo>
                  <a:pt x="1724" y="1119"/>
                </a:lnTo>
                <a:lnTo>
                  <a:pt x="1726" y="1119"/>
                </a:lnTo>
                <a:lnTo>
                  <a:pt x="1726" y="1117"/>
                </a:lnTo>
                <a:lnTo>
                  <a:pt x="1728" y="1117"/>
                </a:lnTo>
                <a:lnTo>
                  <a:pt x="1730" y="1117"/>
                </a:lnTo>
                <a:lnTo>
                  <a:pt x="1728" y="1115"/>
                </a:lnTo>
                <a:lnTo>
                  <a:pt x="1724" y="1112"/>
                </a:lnTo>
                <a:lnTo>
                  <a:pt x="1722" y="1110"/>
                </a:lnTo>
                <a:lnTo>
                  <a:pt x="1719" y="1108"/>
                </a:lnTo>
                <a:lnTo>
                  <a:pt x="1717" y="1106"/>
                </a:lnTo>
                <a:lnTo>
                  <a:pt x="1715" y="1104"/>
                </a:lnTo>
                <a:lnTo>
                  <a:pt x="1715" y="1102"/>
                </a:lnTo>
                <a:lnTo>
                  <a:pt x="1713" y="1102"/>
                </a:lnTo>
                <a:lnTo>
                  <a:pt x="1711" y="1104"/>
                </a:lnTo>
                <a:lnTo>
                  <a:pt x="1709" y="1104"/>
                </a:lnTo>
                <a:close/>
                <a:moveTo>
                  <a:pt x="787" y="1240"/>
                </a:moveTo>
                <a:lnTo>
                  <a:pt x="787" y="1242"/>
                </a:lnTo>
                <a:lnTo>
                  <a:pt x="783" y="1242"/>
                </a:lnTo>
                <a:lnTo>
                  <a:pt x="783" y="1240"/>
                </a:lnTo>
                <a:lnTo>
                  <a:pt x="782" y="1240"/>
                </a:lnTo>
                <a:lnTo>
                  <a:pt x="780" y="1240"/>
                </a:lnTo>
                <a:lnTo>
                  <a:pt x="780" y="1242"/>
                </a:lnTo>
                <a:lnTo>
                  <a:pt x="778" y="1242"/>
                </a:lnTo>
                <a:lnTo>
                  <a:pt x="778" y="1244"/>
                </a:lnTo>
                <a:lnTo>
                  <a:pt x="780" y="1244"/>
                </a:lnTo>
                <a:lnTo>
                  <a:pt x="778" y="1244"/>
                </a:lnTo>
                <a:lnTo>
                  <a:pt x="778" y="1246"/>
                </a:lnTo>
                <a:lnTo>
                  <a:pt x="780" y="1246"/>
                </a:lnTo>
                <a:lnTo>
                  <a:pt x="780" y="1248"/>
                </a:lnTo>
                <a:lnTo>
                  <a:pt x="778" y="1248"/>
                </a:lnTo>
                <a:lnTo>
                  <a:pt x="778" y="1250"/>
                </a:lnTo>
                <a:lnTo>
                  <a:pt x="778" y="1252"/>
                </a:lnTo>
                <a:lnTo>
                  <a:pt x="780" y="1252"/>
                </a:lnTo>
                <a:lnTo>
                  <a:pt x="778" y="1252"/>
                </a:lnTo>
                <a:lnTo>
                  <a:pt x="778" y="1254"/>
                </a:lnTo>
                <a:lnTo>
                  <a:pt x="776" y="1254"/>
                </a:lnTo>
                <a:lnTo>
                  <a:pt x="776" y="1256"/>
                </a:lnTo>
                <a:lnTo>
                  <a:pt x="774" y="1256"/>
                </a:lnTo>
                <a:lnTo>
                  <a:pt x="774" y="1254"/>
                </a:lnTo>
                <a:lnTo>
                  <a:pt x="772" y="1254"/>
                </a:lnTo>
                <a:lnTo>
                  <a:pt x="770" y="1254"/>
                </a:lnTo>
                <a:lnTo>
                  <a:pt x="768" y="1254"/>
                </a:lnTo>
                <a:lnTo>
                  <a:pt x="766" y="1254"/>
                </a:lnTo>
                <a:lnTo>
                  <a:pt x="764" y="1254"/>
                </a:lnTo>
                <a:lnTo>
                  <a:pt x="762" y="1254"/>
                </a:lnTo>
                <a:lnTo>
                  <a:pt x="760" y="1254"/>
                </a:lnTo>
                <a:lnTo>
                  <a:pt x="758" y="1254"/>
                </a:lnTo>
                <a:lnTo>
                  <a:pt x="757" y="1254"/>
                </a:lnTo>
                <a:lnTo>
                  <a:pt x="757" y="1256"/>
                </a:lnTo>
                <a:lnTo>
                  <a:pt x="757" y="1258"/>
                </a:lnTo>
                <a:lnTo>
                  <a:pt x="757" y="1261"/>
                </a:lnTo>
                <a:lnTo>
                  <a:pt x="758" y="1261"/>
                </a:lnTo>
                <a:lnTo>
                  <a:pt x="760" y="1261"/>
                </a:lnTo>
                <a:lnTo>
                  <a:pt x="760" y="1259"/>
                </a:lnTo>
                <a:lnTo>
                  <a:pt x="760" y="1261"/>
                </a:lnTo>
                <a:lnTo>
                  <a:pt x="760" y="1263"/>
                </a:lnTo>
                <a:lnTo>
                  <a:pt x="760" y="1267"/>
                </a:lnTo>
                <a:lnTo>
                  <a:pt x="758" y="1267"/>
                </a:lnTo>
                <a:lnTo>
                  <a:pt x="758" y="1269"/>
                </a:lnTo>
                <a:lnTo>
                  <a:pt x="760" y="1269"/>
                </a:lnTo>
                <a:lnTo>
                  <a:pt x="762" y="1269"/>
                </a:lnTo>
                <a:lnTo>
                  <a:pt x="764" y="1269"/>
                </a:lnTo>
                <a:lnTo>
                  <a:pt x="764" y="1267"/>
                </a:lnTo>
                <a:lnTo>
                  <a:pt x="764" y="1265"/>
                </a:lnTo>
                <a:lnTo>
                  <a:pt x="764" y="1263"/>
                </a:lnTo>
                <a:lnTo>
                  <a:pt x="766" y="1263"/>
                </a:lnTo>
                <a:lnTo>
                  <a:pt x="774" y="1263"/>
                </a:lnTo>
                <a:lnTo>
                  <a:pt x="776" y="1263"/>
                </a:lnTo>
                <a:lnTo>
                  <a:pt x="776" y="1261"/>
                </a:lnTo>
                <a:lnTo>
                  <a:pt x="776" y="1259"/>
                </a:lnTo>
                <a:lnTo>
                  <a:pt x="774" y="1259"/>
                </a:lnTo>
                <a:lnTo>
                  <a:pt x="772" y="1259"/>
                </a:lnTo>
                <a:lnTo>
                  <a:pt x="772" y="1258"/>
                </a:lnTo>
                <a:lnTo>
                  <a:pt x="772" y="1256"/>
                </a:lnTo>
                <a:lnTo>
                  <a:pt x="774" y="1256"/>
                </a:lnTo>
                <a:lnTo>
                  <a:pt x="776" y="1256"/>
                </a:lnTo>
                <a:lnTo>
                  <a:pt x="778" y="1256"/>
                </a:lnTo>
                <a:lnTo>
                  <a:pt x="778" y="1258"/>
                </a:lnTo>
                <a:lnTo>
                  <a:pt x="780" y="1258"/>
                </a:lnTo>
                <a:lnTo>
                  <a:pt x="780" y="1259"/>
                </a:lnTo>
                <a:lnTo>
                  <a:pt x="780" y="1261"/>
                </a:lnTo>
                <a:lnTo>
                  <a:pt x="780" y="1263"/>
                </a:lnTo>
                <a:lnTo>
                  <a:pt x="780" y="1265"/>
                </a:lnTo>
                <a:lnTo>
                  <a:pt x="780" y="1267"/>
                </a:lnTo>
                <a:lnTo>
                  <a:pt x="783" y="1267"/>
                </a:lnTo>
                <a:lnTo>
                  <a:pt x="783" y="1269"/>
                </a:lnTo>
                <a:lnTo>
                  <a:pt x="785" y="1269"/>
                </a:lnTo>
                <a:lnTo>
                  <a:pt x="787" y="1269"/>
                </a:lnTo>
                <a:lnTo>
                  <a:pt x="789" y="1269"/>
                </a:lnTo>
                <a:lnTo>
                  <a:pt x="791" y="1269"/>
                </a:lnTo>
                <a:lnTo>
                  <a:pt x="793" y="1269"/>
                </a:lnTo>
                <a:lnTo>
                  <a:pt x="793" y="1267"/>
                </a:lnTo>
                <a:lnTo>
                  <a:pt x="795" y="1267"/>
                </a:lnTo>
                <a:lnTo>
                  <a:pt x="795" y="1265"/>
                </a:lnTo>
                <a:lnTo>
                  <a:pt x="795" y="1263"/>
                </a:lnTo>
                <a:lnTo>
                  <a:pt x="797" y="1263"/>
                </a:lnTo>
                <a:lnTo>
                  <a:pt x="799" y="1263"/>
                </a:lnTo>
                <a:lnTo>
                  <a:pt x="799" y="1265"/>
                </a:lnTo>
                <a:lnTo>
                  <a:pt x="799" y="1267"/>
                </a:lnTo>
                <a:lnTo>
                  <a:pt x="799" y="1269"/>
                </a:lnTo>
                <a:lnTo>
                  <a:pt x="801" y="1269"/>
                </a:lnTo>
                <a:lnTo>
                  <a:pt x="803" y="1269"/>
                </a:lnTo>
                <a:lnTo>
                  <a:pt x="803" y="1267"/>
                </a:lnTo>
                <a:lnTo>
                  <a:pt x="805" y="1267"/>
                </a:lnTo>
                <a:lnTo>
                  <a:pt x="805" y="1265"/>
                </a:lnTo>
                <a:lnTo>
                  <a:pt x="801" y="1265"/>
                </a:lnTo>
                <a:lnTo>
                  <a:pt x="805" y="1265"/>
                </a:lnTo>
                <a:lnTo>
                  <a:pt x="806" y="1265"/>
                </a:lnTo>
                <a:lnTo>
                  <a:pt x="808" y="1265"/>
                </a:lnTo>
                <a:lnTo>
                  <a:pt x="808" y="1267"/>
                </a:lnTo>
                <a:lnTo>
                  <a:pt x="810" y="1267"/>
                </a:lnTo>
                <a:lnTo>
                  <a:pt x="812" y="1267"/>
                </a:lnTo>
                <a:lnTo>
                  <a:pt x="812" y="1269"/>
                </a:lnTo>
                <a:lnTo>
                  <a:pt x="818" y="1269"/>
                </a:lnTo>
                <a:lnTo>
                  <a:pt x="818" y="1267"/>
                </a:lnTo>
                <a:lnTo>
                  <a:pt x="818" y="1265"/>
                </a:lnTo>
                <a:lnTo>
                  <a:pt x="818" y="1263"/>
                </a:lnTo>
                <a:lnTo>
                  <a:pt x="818" y="1261"/>
                </a:lnTo>
                <a:lnTo>
                  <a:pt x="818" y="1259"/>
                </a:lnTo>
                <a:lnTo>
                  <a:pt x="818" y="1258"/>
                </a:lnTo>
                <a:lnTo>
                  <a:pt x="818" y="1256"/>
                </a:lnTo>
                <a:lnTo>
                  <a:pt x="820" y="1256"/>
                </a:lnTo>
                <a:lnTo>
                  <a:pt x="818" y="1256"/>
                </a:lnTo>
                <a:lnTo>
                  <a:pt x="816" y="1256"/>
                </a:lnTo>
                <a:lnTo>
                  <a:pt x="814" y="1256"/>
                </a:lnTo>
                <a:lnTo>
                  <a:pt x="812" y="1256"/>
                </a:lnTo>
                <a:lnTo>
                  <a:pt x="812" y="1254"/>
                </a:lnTo>
                <a:lnTo>
                  <a:pt x="812" y="1252"/>
                </a:lnTo>
                <a:lnTo>
                  <a:pt x="808" y="1252"/>
                </a:lnTo>
                <a:lnTo>
                  <a:pt x="812" y="1252"/>
                </a:lnTo>
                <a:lnTo>
                  <a:pt x="812" y="1250"/>
                </a:lnTo>
                <a:lnTo>
                  <a:pt x="812" y="1248"/>
                </a:lnTo>
                <a:lnTo>
                  <a:pt x="812" y="1246"/>
                </a:lnTo>
                <a:lnTo>
                  <a:pt x="808" y="1246"/>
                </a:lnTo>
                <a:lnTo>
                  <a:pt x="808" y="1244"/>
                </a:lnTo>
                <a:lnTo>
                  <a:pt x="810" y="1244"/>
                </a:lnTo>
                <a:lnTo>
                  <a:pt x="812" y="1244"/>
                </a:lnTo>
                <a:lnTo>
                  <a:pt x="812" y="1242"/>
                </a:lnTo>
                <a:lnTo>
                  <a:pt x="812" y="1240"/>
                </a:lnTo>
                <a:lnTo>
                  <a:pt x="810" y="1240"/>
                </a:lnTo>
                <a:lnTo>
                  <a:pt x="808" y="1240"/>
                </a:lnTo>
                <a:lnTo>
                  <a:pt x="806" y="1240"/>
                </a:lnTo>
                <a:lnTo>
                  <a:pt x="805" y="1240"/>
                </a:lnTo>
                <a:lnTo>
                  <a:pt x="803" y="1240"/>
                </a:lnTo>
                <a:lnTo>
                  <a:pt x="801" y="1240"/>
                </a:lnTo>
                <a:lnTo>
                  <a:pt x="799" y="1240"/>
                </a:lnTo>
                <a:lnTo>
                  <a:pt x="795" y="1240"/>
                </a:lnTo>
                <a:lnTo>
                  <a:pt x="793" y="1240"/>
                </a:lnTo>
                <a:lnTo>
                  <a:pt x="791" y="1240"/>
                </a:lnTo>
                <a:lnTo>
                  <a:pt x="791" y="1238"/>
                </a:lnTo>
                <a:lnTo>
                  <a:pt x="789" y="1238"/>
                </a:lnTo>
                <a:lnTo>
                  <a:pt x="787" y="1238"/>
                </a:lnTo>
                <a:lnTo>
                  <a:pt x="787" y="1240"/>
                </a:lnTo>
                <a:close/>
                <a:moveTo>
                  <a:pt x="787" y="1271"/>
                </a:moveTo>
                <a:lnTo>
                  <a:pt x="787" y="1275"/>
                </a:lnTo>
                <a:lnTo>
                  <a:pt x="785" y="1275"/>
                </a:lnTo>
                <a:lnTo>
                  <a:pt x="783" y="1275"/>
                </a:lnTo>
                <a:lnTo>
                  <a:pt x="782" y="1275"/>
                </a:lnTo>
                <a:lnTo>
                  <a:pt x="782" y="1277"/>
                </a:lnTo>
                <a:lnTo>
                  <a:pt x="780" y="1277"/>
                </a:lnTo>
                <a:lnTo>
                  <a:pt x="780" y="1275"/>
                </a:lnTo>
                <a:lnTo>
                  <a:pt x="778" y="1275"/>
                </a:lnTo>
                <a:lnTo>
                  <a:pt x="778" y="1277"/>
                </a:lnTo>
                <a:lnTo>
                  <a:pt x="778" y="1279"/>
                </a:lnTo>
                <a:lnTo>
                  <a:pt x="778" y="1281"/>
                </a:lnTo>
                <a:lnTo>
                  <a:pt x="780" y="1281"/>
                </a:lnTo>
                <a:lnTo>
                  <a:pt x="782" y="1281"/>
                </a:lnTo>
                <a:lnTo>
                  <a:pt x="783" y="1281"/>
                </a:lnTo>
                <a:lnTo>
                  <a:pt x="785" y="1281"/>
                </a:lnTo>
                <a:lnTo>
                  <a:pt x="785" y="1282"/>
                </a:lnTo>
                <a:lnTo>
                  <a:pt x="783" y="1282"/>
                </a:lnTo>
                <a:lnTo>
                  <a:pt x="783" y="1284"/>
                </a:lnTo>
                <a:lnTo>
                  <a:pt x="782" y="1284"/>
                </a:lnTo>
                <a:lnTo>
                  <a:pt x="782" y="1286"/>
                </a:lnTo>
                <a:lnTo>
                  <a:pt x="780" y="1286"/>
                </a:lnTo>
                <a:lnTo>
                  <a:pt x="778" y="1286"/>
                </a:lnTo>
                <a:lnTo>
                  <a:pt x="776" y="1286"/>
                </a:lnTo>
                <a:lnTo>
                  <a:pt x="774" y="1286"/>
                </a:lnTo>
                <a:lnTo>
                  <a:pt x="774" y="1284"/>
                </a:lnTo>
                <a:lnTo>
                  <a:pt x="776" y="1284"/>
                </a:lnTo>
                <a:lnTo>
                  <a:pt x="776" y="1282"/>
                </a:lnTo>
                <a:lnTo>
                  <a:pt x="774" y="1282"/>
                </a:lnTo>
                <a:lnTo>
                  <a:pt x="772" y="1282"/>
                </a:lnTo>
                <a:lnTo>
                  <a:pt x="772" y="1281"/>
                </a:lnTo>
                <a:lnTo>
                  <a:pt x="770" y="1281"/>
                </a:lnTo>
                <a:lnTo>
                  <a:pt x="768" y="1279"/>
                </a:lnTo>
                <a:lnTo>
                  <a:pt x="766" y="1277"/>
                </a:lnTo>
                <a:lnTo>
                  <a:pt x="766" y="1275"/>
                </a:lnTo>
                <a:lnTo>
                  <a:pt x="764" y="1275"/>
                </a:lnTo>
                <a:lnTo>
                  <a:pt x="762" y="1275"/>
                </a:lnTo>
                <a:lnTo>
                  <a:pt x="760" y="1275"/>
                </a:lnTo>
                <a:lnTo>
                  <a:pt x="758" y="1275"/>
                </a:lnTo>
                <a:lnTo>
                  <a:pt x="757" y="1275"/>
                </a:lnTo>
                <a:lnTo>
                  <a:pt x="755" y="1275"/>
                </a:lnTo>
                <a:lnTo>
                  <a:pt x="753" y="1275"/>
                </a:lnTo>
                <a:lnTo>
                  <a:pt x="751" y="1275"/>
                </a:lnTo>
                <a:lnTo>
                  <a:pt x="749" y="1275"/>
                </a:lnTo>
                <a:lnTo>
                  <a:pt x="747" y="1275"/>
                </a:lnTo>
                <a:lnTo>
                  <a:pt x="745" y="1275"/>
                </a:lnTo>
                <a:lnTo>
                  <a:pt x="743" y="1275"/>
                </a:lnTo>
                <a:lnTo>
                  <a:pt x="741" y="1275"/>
                </a:lnTo>
                <a:lnTo>
                  <a:pt x="739" y="1275"/>
                </a:lnTo>
                <a:lnTo>
                  <a:pt x="737" y="1275"/>
                </a:lnTo>
                <a:lnTo>
                  <a:pt x="735" y="1275"/>
                </a:lnTo>
                <a:lnTo>
                  <a:pt x="734" y="1275"/>
                </a:lnTo>
                <a:lnTo>
                  <a:pt x="732" y="1275"/>
                </a:lnTo>
                <a:lnTo>
                  <a:pt x="732" y="1277"/>
                </a:lnTo>
                <a:lnTo>
                  <a:pt x="730" y="1275"/>
                </a:lnTo>
                <a:lnTo>
                  <a:pt x="728" y="1277"/>
                </a:lnTo>
                <a:lnTo>
                  <a:pt x="726" y="1277"/>
                </a:lnTo>
                <a:lnTo>
                  <a:pt x="726" y="1279"/>
                </a:lnTo>
                <a:lnTo>
                  <a:pt x="724" y="1281"/>
                </a:lnTo>
                <a:lnTo>
                  <a:pt x="722" y="1282"/>
                </a:lnTo>
                <a:lnTo>
                  <a:pt x="722" y="1284"/>
                </a:lnTo>
                <a:lnTo>
                  <a:pt x="722" y="1286"/>
                </a:lnTo>
                <a:lnTo>
                  <a:pt x="722" y="1288"/>
                </a:lnTo>
                <a:lnTo>
                  <a:pt x="722" y="1290"/>
                </a:lnTo>
                <a:lnTo>
                  <a:pt x="722" y="1292"/>
                </a:lnTo>
                <a:lnTo>
                  <a:pt x="722" y="1294"/>
                </a:lnTo>
                <a:lnTo>
                  <a:pt x="722" y="1296"/>
                </a:lnTo>
                <a:lnTo>
                  <a:pt x="724" y="1296"/>
                </a:lnTo>
                <a:lnTo>
                  <a:pt x="724" y="1300"/>
                </a:lnTo>
                <a:lnTo>
                  <a:pt x="726" y="1302"/>
                </a:lnTo>
                <a:lnTo>
                  <a:pt x="726" y="1304"/>
                </a:lnTo>
                <a:lnTo>
                  <a:pt x="726" y="1306"/>
                </a:lnTo>
                <a:lnTo>
                  <a:pt x="726" y="1307"/>
                </a:lnTo>
                <a:lnTo>
                  <a:pt x="728" y="1311"/>
                </a:lnTo>
                <a:lnTo>
                  <a:pt x="728" y="1313"/>
                </a:lnTo>
                <a:lnTo>
                  <a:pt x="730" y="1313"/>
                </a:lnTo>
                <a:lnTo>
                  <a:pt x="732" y="1313"/>
                </a:lnTo>
                <a:lnTo>
                  <a:pt x="734" y="1313"/>
                </a:lnTo>
                <a:lnTo>
                  <a:pt x="735" y="1313"/>
                </a:lnTo>
                <a:lnTo>
                  <a:pt x="737" y="1315"/>
                </a:lnTo>
                <a:lnTo>
                  <a:pt x="739" y="1315"/>
                </a:lnTo>
                <a:lnTo>
                  <a:pt x="741" y="1315"/>
                </a:lnTo>
                <a:lnTo>
                  <a:pt x="741" y="1317"/>
                </a:lnTo>
                <a:lnTo>
                  <a:pt x="743" y="1317"/>
                </a:lnTo>
                <a:lnTo>
                  <a:pt x="745" y="1317"/>
                </a:lnTo>
                <a:lnTo>
                  <a:pt x="747" y="1317"/>
                </a:lnTo>
                <a:lnTo>
                  <a:pt x="749" y="1317"/>
                </a:lnTo>
                <a:lnTo>
                  <a:pt x="751" y="1317"/>
                </a:lnTo>
                <a:lnTo>
                  <a:pt x="753" y="1317"/>
                </a:lnTo>
                <a:lnTo>
                  <a:pt x="755" y="1317"/>
                </a:lnTo>
                <a:lnTo>
                  <a:pt x="757" y="1317"/>
                </a:lnTo>
                <a:lnTo>
                  <a:pt x="758" y="1317"/>
                </a:lnTo>
                <a:lnTo>
                  <a:pt x="760" y="1317"/>
                </a:lnTo>
                <a:lnTo>
                  <a:pt x="762" y="1319"/>
                </a:lnTo>
                <a:lnTo>
                  <a:pt x="764" y="1319"/>
                </a:lnTo>
                <a:lnTo>
                  <a:pt x="766" y="1319"/>
                </a:lnTo>
                <a:lnTo>
                  <a:pt x="768" y="1319"/>
                </a:lnTo>
                <a:lnTo>
                  <a:pt x="770" y="1319"/>
                </a:lnTo>
                <a:lnTo>
                  <a:pt x="772" y="1321"/>
                </a:lnTo>
                <a:lnTo>
                  <a:pt x="772" y="1319"/>
                </a:lnTo>
                <a:lnTo>
                  <a:pt x="774" y="1319"/>
                </a:lnTo>
                <a:lnTo>
                  <a:pt x="774" y="1321"/>
                </a:lnTo>
                <a:lnTo>
                  <a:pt x="776" y="1321"/>
                </a:lnTo>
                <a:lnTo>
                  <a:pt x="778" y="1321"/>
                </a:lnTo>
                <a:lnTo>
                  <a:pt x="778" y="1323"/>
                </a:lnTo>
                <a:lnTo>
                  <a:pt x="778" y="1325"/>
                </a:lnTo>
                <a:lnTo>
                  <a:pt x="778" y="1327"/>
                </a:lnTo>
                <a:lnTo>
                  <a:pt x="778" y="1329"/>
                </a:lnTo>
                <a:lnTo>
                  <a:pt x="778" y="1330"/>
                </a:lnTo>
                <a:lnTo>
                  <a:pt x="776" y="1330"/>
                </a:lnTo>
                <a:lnTo>
                  <a:pt x="774" y="1330"/>
                </a:lnTo>
                <a:lnTo>
                  <a:pt x="772" y="1329"/>
                </a:lnTo>
                <a:lnTo>
                  <a:pt x="772" y="1332"/>
                </a:lnTo>
                <a:lnTo>
                  <a:pt x="768" y="1332"/>
                </a:lnTo>
                <a:lnTo>
                  <a:pt x="766" y="1332"/>
                </a:lnTo>
                <a:lnTo>
                  <a:pt x="764" y="1332"/>
                </a:lnTo>
                <a:lnTo>
                  <a:pt x="764" y="1330"/>
                </a:lnTo>
                <a:lnTo>
                  <a:pt x="766" y="1330"/>
                </a:lnTo>
                <a:lnTo>
                  <a:pt x="768" y="1330"/>
                </a:lnTo>
                <a:lnTo>
                  <a:pt x="768" y="1327"/>
                </a:lnTo>
                <a:lnTo>
                  <a:pt x="766" y="1327"/>
                </a:lnTo>
                <a:lnTo>
                  <a:pt x="764" y="1327"/>
                </a:lnTo>
                <a:lnTo>
                  <a:pt x="764" y="1329"/>
                </a:lnTo>
                <a:lnTo>
                  <a:pt x="762" y="1329"/>
                </a:lnTo>
                <a:lnTo>
                  <a:pt x="762" y="1327"/>
                </a:lnTo>
                <a:lnTo>
                  <a:pt x="760" y="1327"/>
                </a:lnTo>
                <a:lnTo>
                  <a:pt x="758" y="1327"/>
                </a:lnTo>
                <a:lnTo>
                  <a:pt x="757" y="1327"/>
                </a:lnTo>
                <a:lnTo>
                  <a:pt x="757" y="1329"/>
                </a:lnTo>
                <a:lnTo>
                  <a:pt x="755" y="1329"/>
                </a:lnTo>
                <a:lnTo>
                  <a:pt x="755" y="1327"/>
                </a:lnTo>
                <a:lnTo>
                  <a:pt x="751" y="1327"/>
                </a:lnTo>
                <a:lnTo>
                  <a:pt x="747" y="1327"/>
                </a:lnTo>
                <a:lnTo>
                  <a:pt x="747" y="1329"/>
                </a:lnTo>
                <a:lnTo>
                  <a:pt x="745" y="1329"/>
                </a:lnTo>
                <a:lnTo>
                  <a:pt x="745" y="1327"/>
                </a:lnTo>
                <a:lnTo>
                  <a:pt x="741" y="1327"/>
                </a:lnTo>
                <a:lnTo>
                  <a:pt x="739" y="1327"/>
                </a:lnTo>
                <a:lnTo>
                  <a:pt x="737" y="1327"/>
                </a:lnTo>
                <a:lnTo>
                  <a:pt x="735" y="1327"/>
                </a:lnTo>
                <a:lnTo>
                  <a:pt x="734" y="1327"/>
                </a:lnTo>
                <a:lnTo>
                  <a:pt x="732" y="1327"/>
                </a:lnTo>
                <a:lnTo>
                  <a:pt x="730" y="1327"/>
                </a:lnTo>
                <a:lnTo>
                  <a:pt x="730" y="1329"/>
                </a:lnTo>
                <a:lnTo>
                  <a:pt x="730" y="1332"/>
                </a:lnTo>
                <a:lnTo>
                  <a:pt x="730" y="1334"/>
                </a:lnTo>
                <a:lnTo>
                  <a:pt x="728" y="1334"/>
                </a:lnTo>
                <a:lnTo>
                  <a:pt x="728" y="1336"/>
                </a:lnTo>
                <a:lnTo>
                  <a:pt x="728" y="1338"/>
                </a:lnTo>
                <a:lnTo>
                  <a:pt x="728" y="1340"/>
                </a:lnTo>
                <a:lnTo>
                  <a:pt x="728" y="1342"/>
                </a:lnTo>
                <a:lnTo>
                  <a:pt x="728" y="1344"/>
                </a:lnTo>
                <a:lnTo>
                  <a:pt x="728" y="1346"/>
                </a:lnTo>
                <a:lnTo>
                  <a:pt x="728" y="1348"/>
                </a:lnTo>
                <a:lnTo>
                  <a:pt x="728" y="1350"/>
                </a:lnTo>
                <a:lnTo>
                  <a:pt x="728" y="1354"/>
                </a:lnTo>
                <a:lnTo>
                  <a:pt x="728" y="1355"/>
                </a:lnTo>
                <a:lnTo>
                  <a:pt x="728" y="1357"/>
                </a:lnTo>
                <a:lnTo>
                  <a:pt x="728" y="1359"/>
                </a:lnTo>
                <a:lnTo>
                  <a:pt x="728" y="1363"/>
                </a:lnTo>
                <a:lnTo>
                  <a:pt x="728" y="1365"/>
                </a:lnTo>
                <a:lnTo>
                  <a:pt x="728" y="1367"/>
                </a:lnTo>
                <a:lnTo>
                  <a:pt x="728" y="1369"/>
                </a:lnTo>
                <a:lnTo>
                  <a:pt x="728" y="1371"/>
                </a:lnTo>
                <a:lnTo>
                  <a:pt x="728" y="1373"/>
                </a:lnTo>
                <a:lnTo>
                  <a:pt x="728" y="1375"/>
                </a:lnTo>
                <a:lnTo>
                  <a:pt x="728" y="1377"/>
                </a:lnTo>
                <a:lnTo>
                  <a:pt x="728" y="1378"/>
                </a:lnTo>
                <a:lnTo>
                  <a:pt x="728" y="1380"/>
                </a:lnTo>
                <a:lnTo>
                  <a:pt x="726" y="1382"/>
                </a:lnTo>
                <a:lnTo>
                  <a:pt x="726" y="1384"/>
                </a:lnTo>
                <a:lnTo>
                  <a:pt x="724" y="1384"/>
                </a:lnTo>
                <a:lnTo>
                  <a:pt x="724" y="1386"/>
                </a:lnTo>
                <a:lnTo>
                  <a:pt x="720" y="1386"/>
                </a:lnTo>
                <a:lnTo>
                  <a:pt x="720" y="1388"/>
                </a:lnTo>
                <a:lnTo>
                  <a:pt x="720" y="1390"/>
                </a:lnTo>
                <a:lnTo>
                  <a:pt x="720" y="1392"/>
                </a:lnTo>
                <a:lnTo>
                  <a:pt x="720" y="1394"/>
                </a:lnTo>
                <a:lnTo>
                  <a:pt x="720" y="1396"/>
                </a:lnTo>
                <a:lnTo>
                  <a:pt x="724" y="1396"/>
                </a:lnTo>
                <a:lnTo>
                  <a:pt x="724" y="1398"/>
                </a:lnTo>
                <a:lnTo>
                  <a:pt x="720" y="1398"/>
                </a:lnTo>
                <a:lnTo>
                  <a:pt x="720" y="1400"/>
                </a:lnTo>
                <a:lnTo>
                  <a:pt x="720" y="1402"/>
                </a:lnTo>
                <a:lnTo>
                  <a:pt x="720" y="1403"/>
                </a:lnTo>
                <a:lnTo>
                  <a:pt x="720" y="1405"/>
                </a:lnTo>
                <a:lnTo>
                  <a:pt x="720" y="1407"/>
                </a:lnTo>
                <a:lnTo>
                  <a:pt x="720" y="1409"/>
                </a:lnTo>
                <a:lnTo>
                  <a:pt x="720" y="1411"/>
                </a:lnTo>
                <a:lnTo>
                  <a:pt x="720" y="1413"/>
                </a:lnTo>
                <a:lnTo>
                  <a:pt x="720" y="1415"/>
                </a:lnTo>
                <a:lnTo>
                  <a:pt x="720" y="1417"/>
                </a:lnTo>
                <a:lnTo>
                  <a:pt x="720" y="1419"/>
                </a:lnTo>
                <a:lnTo>
                  <a:pt x="720" y="1421"/>
                </a:lnTo>
                <a:lnTo>
                  <a:pt x="720" y="1423"/>
                </a:lnTo>
                <a:lnTo>
                  <a:pt x="720" y="1425"/>
                </a:lnTo>
                <a:lnTo>
                  <a:pt x="722" y="1425"/>
                </a:lnTo>
                <a:lnTo>
                  <a:pt x="722" y="1426"/>
                </a:lnTo>
                <a:lnTo>
                  <a:pt x="724" y="1426"/>
                </a:lnTo>
                <a:lnTo>
                  <a:pt x="726" y="1426"/>
                </a:lnTo>
                <a:lnTo>
                  <a:pt x="728" y="1426"/>
                </a:lnTo>
                <a:lnTo>
                  <a:pt x="730" y="1426"/>
                </a:lnTo>
                <a:lnTo>
                  <a:pt x="732" y="1426"/>
                </a:lnTo>
                <a:lnTo>
                  <a:pt x="734" y="1426"/>
                </a:lnTo>
                <a:lnTo>
                  <a:pt x="735" y="1428"/>
                </a:lnTo>
                <a:lnTo>
                  <a:pt x="737" y="1428"/>
                </a:lnTo>
                <a:lnTo>
                  <a:pt x="737" y="1426"/>
                </a:lnTo>
                <a:lnTo>
                  <a:pt x="737" y="1425"/>
                </a:lnTo>
                <a:lnTo>
                  <a:pt x="737" y="1423"/>
                </a:lnTo>
                <a:lnTo>
                  <a:pt x="737" y="1421"/>
                </a:lnTo>
                <a:lnTo>
                  <a:pt x="737" y="1419"/>
                </a:lnTo>
                <a:lnTo>
                  <a:pt x="737" y="1417"/>
                </a:lnTo>
                <a:lnTo>
                  <a:pt x="737" y="1415"/>
                </a:lnTo>
                <a:lnTo>
                  <a:pt x="737" y="1413"/>
                </a:lnTo>
                <a:lnTo>
                  <a:pt x="737" y="1411"/>
                </a:lnTo>
                <a:lnTo>
                  <a:pt x="737" y="1409"/>
                </a:lnTo>
                <a:lnTo>
                  <a:pt x="737" y="1407"/>
                </a:lnTo>
                <a:lnTo>
                  <a:pt x="739" y="1407"/>
                </a:lnTo>
                <a:lnTo>
                  <a:pt x="743" y="1407"/>
                </a:lnTo>
                <a:lnTo>
                  <a:pt x="743" y="1405"/>
                </a:lnTo>
                <a:lnTo>
                  <a:pt x="745" y="1405"/>
                </a:lnTo>
                <a:lnTo>
                  <a:pt x="747" y="1405"/>
                </a:lnTo>
                <a:lnTo>
                  <a:pt x="749" y="1405"/>
                </a:lnTo>
                <a:lnTo>
                  <a:pt x="751" y="1405"/>
                </a:lnTo>
                <a:lnTo>
                  <a:pt x="753" y="1405"/>
                </a:lnTo>
                <a:lnTo>
                  <a:pt x="755" y="1405"/>
                </a:lnTo>
                <a:lnTo>
                  <a:pt x="757" y="1405"/>
                </a:lnTo>
                <a:lnTo>
                  <a:pt x="758" y="1405"/>
                </a:lnTo>
                <a:lnTo>
                  <a:pt x="760" y="1405"/>
                </a:lnTo>
                <a:lnTo>
                  <a:pt x="762" y="1405"/>
                </a:lnTo>
                <a:lnTo>
                  <a:pt x="764" y="1405"/>
                </a:lnTo>
                <a:lnTo>
                  <a:pt x="766" y="1405"/>
                </a:lnTo>
                <a:lnTo>
                  <a:pt x="768" y="1405"/>
                </a:lnTo>
                <a:lnTo>
                  <a:pt x="770" y="1405"/>
                </a:lnTo>
                <a:lnTo>
                  <a:pt x="772" y="1405"/>
                </a:lnTo>
                <a:lnTo>
                  <a:pt x="772" y="1402"/>
                </a:lnTo>
                <a:lnTo>
                  <a:pt x="772" y="1398"/>
                </a:lnTo>
                <a:lnTo>
                  <a:pt x="770" y="1398"/>
                </a:lnTo>
                <a:lnTo>
                  <a:pt x="770" y="1396"/>
                </a:lnTo>
                <a:lnTo>
                  <a:pt x="772" y="1394"/>
                </a:lnTo>
                <a:lnTo>
                  <a:pt x="774" y="1394"/>
                </a:lnTo>
                <a:lnTo>
                  <a:pt x="774" y="1392"/>
                </a:lnTo>
                <a:lnTo>
                  <a:pt x="772" y="1392"/>
                </a:lnTo>
                <a:lnTo>
                  <a:pt x="770" y="1392"/>
                </a:lnTo>
                <a:lnTo>
                  <a:pt x="770" y="1390"/>
                </a:lnTo>
                <a:lnTo>
                  <a:pt x="774" y="1390"/>
                </a:lnTo>
                <a:lnTo>
                  <a:pt x="774" y="1388"/>
                </a:lnTo>
                <a:lnTo>
                  <a:pt x="774" y="1384"/>
                </a:lnTo>
                <a:lnTo>
                  <a:pt x="776" y="1384"/>
                </a:lnTo>
                <a:lnTo>
                  <a:pt x="776" y="1382"/>
                </a:lnTo>
                <a:lnTo>
                  <a:pt x="776" y="1380"/>
                </a:lnTo>
                <a:lnTo>
                  <a:pt x="776" y="1378"/>
                </a:lnTo>
                <a:lnTo>
                  <a:pt x="778" y="1378"/>
                </a:lnTo>
                <a:lnTo>
                  <a:pt x="778" y="1377"/>
                </a:lnTo>
                <a:lnTo>
                  <a:pt x="778" y="1375"/>
                </a:lnTo>
                <a:lnTo>
                  <a:pt x="778" y="1373"/>
                </a:lnTo>
                <a:lnTo>
                  <a:pt x="778" y="1371"/>
                </a:lnTo>
                <a:lnTo>
                  <a:pt x="778" y="1369"/>
                </a:lnTo>
                <a:lnTo>
                  <a:pt x="778" y="1367"/>
                </a:lnTo>
                <a:lnTo>
                  <a:pt x="778" y="1365"/>
                </a:lnTo>
                <a:lnTo>
                  <a:pt x="778" y="1361"/>
                </a:lnTo>
                <a:lnTo>
                  <a:pt x="778" y="1359"/>
                </a:lnTo>
                <a:lnTo>
                  <a:pt x="778" y="1357"/>
                </a:lnTo>
                <a:lnTo>
                  <a:pt x="778" y="1354"/>
                </a:lnTo>
                <a:lnTo>
                  <a:pt x="778" y="1350"/>
                </a:lnTo>
                <a:lnTo>
                  <a:pt x="778" y="1346"/>
                </a:lnTo>
                <a:lnTo>
                  <a:pt x="778" y="1340"/>
                </a:lnTo>
                <a:lnTo>
                  <a:pt x="778" y="1334"/>
                </a:lnTo>
                <a:lnTo>
                  <a:pt x="783" y="1334"/>
                </a:lnTo>
                <a:lnTo>
                  <a:pt x="785" y="1334"/>
                </a:lnTo>
                <a:lnTo>
                  <a:pt x="787" y="1334"/>
                </a:lnTo>
                <a:lnTo>
                  <a:pt x="793" y="1332"/>
                </a:lnTo>
                <a:lnTo>
                  <a:pt x="795" y="1332"/>
                </a:lnTo>
                <a:lnTo>
                  <a:pt x="797" y="1332"/>
                </a:lnTo>
                <a:lnTo>
                  <a:pt x="801" y="1332"/>
                </a:lnTo>
                <a:lnTo>
                  <a:pt x="803" y="1332"/>
                </a:lnTo>
                <a:lnTo>
                  <a:pt x="806" y="1332"/>
                </a:lnTo>
                <a:lnTo>
                  <a:pt x="808" y="1332"/>
                </a:lnTo>
                <a:lnTo>
                  <a:pt x="810" y="1332"/>
                </a:lnTo>
                <a:lnTo>
                  <a:pt x="814" y="1332"/>
                </a:lnTo>
                <a:lnTo>
                  <a:pt x="816" y="1332"/>
                </a:lnTo>
                <a:lnTo>
                  <a:pt x="818" y="1332"/>
                </a:lnTo>
                <a:lnTo>
                  <a:pt x="820" y="1332"/>
                </a:lnTo>
                <a:lnTo>
                  <a:pt x="820" y="1329"/>
                </a:lnTo>
                <a:lnTo>
                  <a:pt x="820" y="1327"/>
                </a:lnTo>
                <a:lnTo>
                  <a:pt x="820" y="1325"/>
                </a:lnTo>
                <a:lnTo>
                  <a:pt x="820" y="1323"/>
                </a:lnTo>
                <a:lnTo>
                  <a:pt x="820" y="1321"/>
                </a:lnTo>
                <a:lnTo>
                  <a:pt x="820" y="1319"/>
                </a:lnTo>
                <a:lnTo>
                  <a:pt x="820" y="1317"/>
                </a:lnTo>
                <a:lnTo>
                  <a:pt x="820" y="1315"/>
                </a:lnTo>
                <a:lnTo>
                  <a:pt x="820" y="1313"/>
                </a:lnTo>
                <a:lnTo>
                  <a:pt x="820" y="1311"/>
                </a:lnTo>
                <a:lnTo>
                  <a:pt x="820" y="1309"/>
                </a:lnTo>
                <a:lnTo>
                  <a:pt x="820" y="1307"/>
                </a:lnTo>
                <a:lnTo>
                  <a:pt x="822" y="1306"/>
                </a:lnTo>
                <a:lnTo>
                  <a:pt x="822" y="1304"/>
                </a:lnTo>
                <a:lnTo>
                  <a:pt x="820" y="1304"/>
                </a:lnTo>
                <a:lnTo>
                  <a:pt x="822" y="1304"/>
                </a:lnTo>
                <a:lnTo>
                  <a:pt x="824" y="1304"/>
                </a:lnTo>
                <a:lnTo>
                  <a:pt x="826" y="1304"/>
                </a:lnTo>
                <a:lnTo>
                  <a:pt x="828" y="1304"/>
                </a:lnTo>
                <a:lnTo>
                  <a:pt x="831" y="1304"/>
                </a:lnTo>
                <a:lnTo>
                  <a:pt x="831" y="1302"/>
                </a:lnTo>
                <a:lnTo>
                  <a:pt x="831" y="1300"/>
                </a:lnTo>
                <a:lnTo>
                  <a:pt x="831" y="1298"/>
                </a:lnTo>
                <a:lnTo>
                  <a:pt x="831" y="1296"/>
                </a:lnTo>
                <a:lnTo>
                  <a:pt x="833" y="1296"/>
                </a:lnTo>
                <a:lnTo>
                  <a:pt x="835" y="1296"/>
                </a:lnTo>
                <a:lnTo>
                  <a:pt x="835" y="1298"/>
                </a:lnTo>
                <a:lnTo>
                  <a:pt x="833" y="1298"/>
                </a:lnTo>
                <a:lnTo>
                  <a:pt x="833" y="1300"/>
                </a:lnTo>
                <a:lnTo>
                  <a:pt x="833" y="1302"/>
                </a:lnTo>
                <a:lnTo>
                  <a:pt x="833" y="1304"/>
                </a:lnTo>
                <a:lnTo>
                  <a:pt x="835" y="1304"/>
                </a:lnTo>
                <a:lnTo>
                  <a:pt x="837" y="1304"/>
                </a:lnTo>
                <a:lnTo>
                  <a:pt x="839" y="1304"/>
                </a:lnTo>
                <a:lnTo>
                  <a:pt x="841" y="1304"/>
                </a:lnTo>
                <a:lnTo>
                  <a:pt x="843" y="1304"/>
                </a:lnTo>
                <a:lnTo>
                  <a:pt x="843" y="1302"/>
                </a:lnTo>
                <a:lnTo>
                  <a:pt x="843" y="1300"/>
                </a:lnTo>
                <a:lnTo>
                  <a:pt x="843" y="1298"/>
                </a:lnTo>
                <a:lnTo>
                  <a:pt x="843" y="1296"/>
                </a:lnTo>
                <a:lnTo>
                  <a:pt x="843" y="1294"/>
                </a:lnTo>
                <a:lnTo>
                  <a:pt x="843" y="1292"/>
                </a:lnTo>
                <a:lnTo>
                  <a:pt x="843" y="1290"/>
                </a:lnTo>
                <a:lnTo>
                  <a:pt x="843" y="1288"/>
                </a:lnTo>
                <a:lnTo>
                  <a:pt x="843" y="1286"/>
                </a:lnTo>
                <a:lnTo>
                  <a:pt x="843" y="1284"/>
                </a:lnTo>
                <a:lnTo>
                  <a:pt x="843" y="1282"/>
                </a:lnTo>
                <a:lnTo>
                  <a:pt x="843" y="1281"/>
                </a:lnTo>
                <a:lnTo>
                  <a:pt x="843" y="1279"/>
                </a:lnTo>
                <a:lnTo>
                  <a:pt x="843" y="1277"/>
                </a:lnTo>
                <a:lnTo>
                  <a:pt x="843" y="1275"/>
                </a:lnTo>
                <a:lnTo>
                  <a:pt x="841" y="1275"/>
                </a:lnTo>
                <a:lnTo>
                  <a:pt x="839" y="1275"/>
                </a:lnTo>
                <a:lnTo>
                  <a:pt x="837" y="1275"/>
                </a:lnTo>
                <a:lnTo>
                  <a:pt x="835" y="1275"/>
                </a:lnTo>
                <a:lnTo>
                  <a:pt x="833" y="1275"/>
                </a:lnTo>
                <a:lnTo>
                  <a:pt x="831" y="1275"/>
                </a:lnTo>
                <a:lnTo>
                  <a:pt x="830" y="1275"/>
                </a:lnTo>
                <a:lnTo>
                  <a:pt x="830" y="1273"/>
                </a:lnTo>
                <a:lnTo>
                  <a:pt x="826" y="1273"/>
                </a:lnTo>
                <a:lnTo>
                  <a:pt x="824" y="1273"/>
                </a:lnTo>
                <a:lnTo>
                  <a:pt x="822" y="1273"/>
                </a:lnTo>
                <a:lnTo>
                  <a:pt x="820" y="1273"/>
                </a:lnTo>
                <a:lnTo>
                  <a:pt x="818" y="1273"/>
                </a:lnTo>
                <a:lnTo>
                  <a:pt x="818" y="1275"/>
                </a:lnTo>
                <a:lnTo>
                  <a:pt x="816" y="1275"/>
                </a:lnTo>
                <a:lnTo>
                  <a:pt x="814" y="1275"/>
                </a:lnTo>
                <a:lnTo>
                  <a:pt x="812" y="1275"/>
                </a:lnTo>
                <a:lnTo>
                  <a:pt x="812" y="1273"/>
                </a:lnTo>
                <a:lnTo>
                  <a:pt x="808" y="1273"/>
                </a:lnTo>
                <a:lnTo>
                  <a:pt x="806" y="1273"/>
                </a:lnTo>
                <a:lnTo>
                  <a:pt x="805" y="1273"/>
                </a:lnTo>
                <a:lnTo>
                  <a:pt x="803" y="1273"/>
                </a:lnTo>
                <a:lnTo>
                  <a:pt x="803" y="1275"/>
                </a:lnTo>
                <a:lnTo>
                  <a:pt x="801" y="1275"/>
                </a:lnTo>
                <a:lnTo>
                  <a:pt x="801" y="1273"/>
                </a:lnTo>
                <a:lnTo>
                  <a:pt x="799" y="1273"/>
                </a:lnTo>
                <a:lnTo>
                  <a:pt x="797" y="1271"/>
                </a:lnTo>
                <a:lnTo>
                  <a:pt x="795" y="1271"/>
                </a:lnTo>
                <a:lnTo>
                  <a:pt x="793" y="1271"/>
                </a:lnTo>
                <a:lnTo>
                  <a:pt x="791" y="1271"/>
                </a:lnTo>
                <a:lnTo>
                  <a:pt x="789" y="1271"/>
                </a:lnTo>
                <a:lnTo>
                  <a:pt x="787" y="1271"/>
                </a:lnTo>
                <a:close/>
                <a:moveTo>
                  <a:pt x="1290" y="1473"/>
                </a:moveTo>
                <a:lnTo>
                  <a:pt x="1292" y="1476"/>
                </a:lnTo>
                <a:lnTo>
                  <a:pt x="1294" y="1480"/>
                </a:lnTo>
                <a:lnTo>
                  <a:pt x="1296" y="1482"/>
                </a:lnTo>
                <a:lnTo>
                  <a:pt x="1298" y="1486"/>
                </a:lnTo>
                <a:lnTo>
                  <a:pt x="1298" y="1488"/>
                </a:lnTo>
                <a:lnTo>
                  <a:pt x="1300" y="1492"/>
                </a:lnTo>
                <a:lnTo>
                  <a:pt x="1300" y="1494"/>
                </a:lnTo>
                <a:lnTo>
                  <a:pt x="1302" y="1494"/>
                </a:lnTo>
                <a:lnTo>
                  <a:pt x="1304" y="1499"/>
                </a:lnTo>
                <a:lnTo>
                  <a:pt x="1313" y="1509"/>
                </a:lnTo>
                <a:lnTo>
                  <a:pt x="1315" y="1511"/>
                </a:lnTo>
                <a:lnTo>
                  <a:pt x="1315" y="1513"/>
                </a:lnTo>
                <a:lnTo>
                  <a:pt x="1323" y="1507"/>
                </a:lnTo>
                <a:lnTo>
                  <a:pt x="1323" y="1509"/>
                </a:lnTo>
                <a:lnTo>
                  <a:pt x="1325" y="1511"/>
                </a:lnTo>
                <a:lnTo>
                  <a:pt x="1329" y="1515"/>
                </a:lnTo>
                <a:lnTo>
                  <a:pt x="1333" y="1521"/>
                </a:lnTo>
                <a:lnTo>
                  <a:pt x="1340" y="1515"/>
                </a:lnTo>
                <a:lnTo>
                  <a:pt x="1342" y="1513"/>
                </a:lnTo>
                <a:lnTo>
                  <a:pt x="1344" y="1511"/>
                </a:lnTo>
                <a:lnTo>
                  <a:pt x="1348" y="1509"/>
                </a:lnTo>
                <a:lnTo>
                  <a:pt x="1350" y="1507"/>
                </a:lnTo>
                <a:lnTo>
                  <a:pt x="1352" y="1505"/>
                </a:lnTo>
                <a:lnTo>
                  <a:pt x="1356" y="1503"/>
                </a:lnTo>
                <a:lnTo>
                  <a:pt x="1367" y="1494"/>
                </a:lnTo>
                <a:lnTo>
                  <a:pt x="1367" y="1492"/>
                </a:lnTo>
                <a:lnTo>
                  <a:pt x="1369" y="1492"/>
                </a:lnTo>
                <a:lnTo>
                  <a:pt x="1369" y="1490"/>
                </a:lnTo>
                <a:lnTo>
                  <a:pt x="1371" y="1490"/>
                </a:lnTo>
                <a:lnTo>
                  <a:pt x="1371" y="1488"/>
                </a:lnTo>
                <a:lnTo>
                  <a:pt x="1373" y="1488"/>
                </a:lnTo>
                <a:lnTo>
                  <a:pt x="1373" y="1486"/>
                </a:lnTo>
                <a:lnTo>
                  <a:pt x="1373" y="1488"/>
                </a:lnTo>
                <a:lnTo>
                  <a:pt x="1375" y="1488"/>
                </a:lnTo>
                <a:lnTo>
                  <a:pt x="1375" y="1486"/>
                </a:lnTo>
                <a:lnTo>
                  <a:pt x="1373" y="1484"/>
                </a:lnTo>
                <a:lnTo>
                  <a:pt x="1371" y="1482"/>
                </a:lnTo>
                <a:lnTo>
                  <a:pt x="1371" y="1480"/>
                </a:lnTo>
                <a:lnTo>
                  <a:pt x="1369" y="1480"/>
                </a:lnTo>
                <a:lnTo>
                  <a:pt x="1369" y="1478"/>
                </a:lnTo>
                <a:lnTo>
                  <a:pt x="1367" y="1476"/>
                </a:lnTo>
                <a:lnTo>
                  <a:pt x="1367" y="1474"/>
                </a:lnTo>
                <a:lnTo>
                  <a:pt x="1365" y="1474"/>
                </a:lnTo>
                <a:lnTo>
                  <a:pt x="1365" y="1473"/>
                </a:lnTo>
                <a:lnTo>
                  <a:pt x="1365" y="1471"/>
                </a:lnTo>
                <a:lnTo>
                  <a:pt x="1367" y="1471"/>
                </a:lnTo>
                <a:lnTo>
                  <a:pt x="1369" y="1469"/>
                </a:lnTo>
                <a:lnTo>
                  <a:pt x="1367" y="1469"/>
                </a:lnTo>
                <a:lnTo>
                  <a:pt x="1367" y="1467"/>
                </a:lnTo>
                <a:lnTo>
                  <a:pt x="1365" y="1467"/>
                </a:lnTo>
                <a:lnTo>
                  <a:pt x="1365" y="1465"/>
                </a:lnTo>
                <a:lnTo>
                  <a:pt x="1365" y="1463"/>
                </a:lnTo>
                <a:lnTo>
                  <a:pt x="1363" y="1463"/>
                </a:lnTo>
                <a:lnTo>
                  <a:pt x="1363" y="1461"/>
                </a:lnTo>
                <a:lnTo>
                  <a:pt x="1361" y="1461"/>
                </a:lnTo>
                <a:lnTo>
                  <a:pt x="1361" y="1459"/>
                </a:lnTo>
                <a:lnTo>
                  <a:pt x="1360" y="1457"/>
                </a:lnTo>
                <a:lnTo>
                  <a:pt x="1360" y="1455"/>
                </a:lnTo>
                <a:lnTo>
                  <a:pt x="1358" y="1455"/>
                </a:lnTo>
                <a:lnTo>
                  <a:pt x="1358" y="1453"/>
                </a:lnTo>
                <a:lnTo>
                  <a:pt x="1356" y="1453"/>
                </a:lnTo>
                <a:lnTo>
                  <a:pt x="1356" y="1451"/>
                </a:lnTo>
                <a:lnTo>
                  <a:pt x="1354" y="1450"/>
                </a:lnTo>
                <a:lnTo>
                  <a:pt x="1354" y="1451"/>
                </a:lnTo>
                <a:lnTo>
                  <a:pt x="1352" y="1451"/>
                </a:lnTo>
                <a:lnTo>
                  <a:pt x="1352" y="1453"/>
                </a:lnTo>
                <a:lnTo>
                  <a:pt x="1338" y="1463"/>
                </a:lnTo>
                <a:lnTo>
                  <a:pt x="1338" y="1461"/>
                </a:lnTo>
                <a:lnTo>
                  <a:pt x="1337" y="1459"/>
                </a:lnTo>
                <a:lnTo>
                  <a:pt x="1337" y="1457"/>
                </a:lnTo>
                <a:lnTo>
                  <a:pt x="1335" y="1457"/>
                </a:lnTo>
                <a:lnTo>
                  <a:pt x="1335" y="1455"/>
                </a:lnTo>
                <a:lnTo>
                  <a:pt x="1331" y="1451"/>
                </a:lnTo>
                <a:lnTo>
                  <a:pt x="1329" y="1450"/>
                </a:lnTo>
                <a:lnTo>
                  <a:pt x="1329" y="1448"/>
                </a:lnTo>
                <a:lnTo>
                  <a:pt x="1325" y="1446"/>
                </a:lnTo>
                <a:lnTo>
                  <a:pt x="1325" y="1444"/>
                </a:lnTo>
                <a:lnTo>
                  <a:pt x="1323" y="1442"/>
                </a:lnTo>
                <a:lnTo>
                  <a:pt x="1321" y="1444"/>
                </a:lnTo>
                <a:lnTo>
                  <a:pt x="1319" y="1446"/>
                </a:lnTo>
                <a:lnTo>
                  <a:pt x="1315" y="1450"/>
                </a:lnTo>
                <a:lnTo>
                  <a:pt x="1313" y="1450"/>
                </a:lnTo>
                <a:lnTo>
                  <a:pt x="1313" y="1451"/>
                </a:lnTo>
                <a:lnTo>
                  <a:pt x="1315" y="1451"/>
                </a:lnTo>
                <a:lnTo>
                  <a:pt x="1310" y="1455"/>
                </a:lnTo>
                <a:lnTo>
                  <a:pt x="1302" y="1463"/>
                </a:lnTo>
                <a:lnTo>
                  <a:pt x="1300" y="1465"/>
                </a:lnTo>
                <a:lnTo>
                  <a:pt x="1294" y="1469"/>
                </a:lnTo>
                <a:lnTo>
                  <a:pt x="1290" y="1473"/>
                </a:lnTo>
                <a:close/>
                <a:moveTo>
                  <a:pt x="1202" y="1559"/>
                </a:moveTo>
                <a:lnTo>
                  <a:pt x="1198" y="1569"/>
                </a:lnTo>
                <a:lnTo>
                  <a:pt x="1200" y="1569"/>
                </a:lnTo>
                <a:lnTo>
                  <a:pt x="1202" y="1567"/>
                </a:lnTo>
                <a:lnTo>
                  <a:pt x="1204" y="1567"/>
                </a:lnTo>
                <a:lnTo>
                  <a:pt x="1208" y="1563"/>
                </a:lnTo>
                <a:lnTo>
                  <a:pt x="1212" y="1569"/>
                </a:lnTo>
                <a:lnTo>
                  <a:pt x="1214" y="1569"/>
                </a:lnTo>
                <a:lnTo>
                  <a:pt x="1214" y="1570"/>
                </a:lnTo>
                <a:lnTo>
                  <a:pt x="1214" y="1572"/>
                </a:lnTo>
                <a:lnTo>
                  <a:pt x="1216" y="1574"/>
                </a:lnTo>
                <a:lnTo>
                  <a:pt x="1217" y="1578"/>
                </a:lnTo>
                <a:lnTo>
                  <a:pt x="1221" y="1574"/>
                </a:lnTo>
                <a:lnTo>
                  <a:pt x="1219" y="1570"/>
                </a:lnTo>
                <a:lnTo>
                  <a:pt x="1216" y="1567"/>
                </a:lnTo>
                <a:lnTo>
                  <a:pt x="1214" y="1565"/>
                </a:lnTo>
                <a:lnTo>
                  <a:pt x="1210" y="1559"/>
                </a:lnTo>
                <a:lnTo>
                  <a:pt x="1208" y="1557"/>
                </a:lnTo>
                <a:lnTo>
                  <a:pt x="1204" y="1551"/>
                </a:lnTo>
                <a:lnTo>
                  <a:pt x="1198" y="1555"/>
                </a:lnTo>
                <a:lnTo>
                  <a:pt x="1200" y="1555"/>
                </a:lnTo>
                <a:lnTo>
                  <a:pt x="1202" y="1557"/>
                </a:lnTo>
                <a:lnTo>
                  <a:pt x="1202" y="1559"/>
                </a:lnTo>
                <a:close/>
                <a:moveTo>
                  <a:pt x="1626" y="1565"/>
                </a:moveTo>
                <a:lnTo>
                  <a:pt x="1625" y="1570"/>
                </a:lnTo>
                <a:lnTo>
                  <a:pt x="1623" y="1570"/>
                </a:lnTo>
                <a:lnTo>
                  <a:pt x="1621" y="1570"/>
                </a:lnTo>
                <a:lnTo>
                  <a:pt x="1619" y="1570"/>
                </a:lnTo>
                <a:lnTo>
                  <a:pt x="1619" y="1569"/>
                </a:lnTo>
                <a:lnTo>
                  <a:pt x="1617" y="1570"/>
                </a:lnTo>
                <a:lnTo>
                  <a:pt x="1611" y="1576"/>
                </a:lnTo>
                <a:lnTo>
                  <a:pt x="1607" y="1580"/>
                </a:lnTo>
                <a:lnTo>
                  <a:pt x="1603" y="1578"/>
                </a:lnTo>
                <a:lnTo>
                  <a:pt x="1600" y="1578"/>
                </a:lnTo>
                <a:lnTo>
                  <a:pt x="1598" y="1578"/>
                </a:lnTo>
                <a:lnTo>
                  <a:pt x="1596" y="1576"/>
                </a:lnTo>
                <a:lnTo>
                  <a:pt x="1594" y="1576"/>
                </a:lnTo>
                <a:lnTo>
                  <a:pt x="1594" y="1578"/>
                </a:lnTo>
                <a:lnTo>
                  <a:pt x="1592" y="1578"/>
                </a:lnTo>
                <a:lnTo>
                  <a:pt x="1592" y="1580"/>
                </a:lnTo>
                <a:lnTo>
                  <a:pt x="1592" y="1582"/>
                </a:lnTo>
                <a:lnTo>
                  <a:pt x="1590" y="1582"/>
                </a:lnTo>
                <a:lnTo>
                  <a:pt x="1590" y="1584"/>
                </a:lnTo>
                <a:lnTo>
                  <a:pt x="1588" y="1584"/>
                </a:lnTo>
                <a:lnTo>
                  <a:pt x="1586" y="1586"/>
                </a:lnTo>
                <a:lnTo>
                  <a:pt x="1584" y="1586"/>
                </a:lnTo>
                <a:lnTo>
                  <a:pt x="1582" y="1586"/>
                </a:lnTo>
                <a:lnTo>
                  <a:pt x="1580" y="1586"/>
                </a:lnTo>
                <a:lnTo>
                  <a:pt x="1580" y="1584"/>
                </a:lnTo>
                <a:lnTo>
                  <a:pt x="1578" y="1584"/>
                </a:lnTo>
                <a:lnTo>
                  <a:pt x="1577" y="1584"/>
                </a:lnTo>
                <a:lnTo>
                  <a:pt x="1575" y="1582"/>
                </a:lnTo>
                <a:lnTo>
                  <a:pt x="1573" y="1582"/>
                </a:lnTo>
                <a:lnTo>
                  <a:pt x="1567" y="1578"/>
                </a:lnTo>
                <a:lnTo>
                  <a:pt x="1563" y="1572"/>
                </a:lnTo>
                <a:lnTo>
                  <a:pt x="1563" y="1570"/>
                </a:lnTo>
                <a:lnTo>
                  <a:pt x="1563" y="1569"/>
                </a:lnTo>
                <a:lnTo>
                  <a:pt x="1561" y="1567"/>
                </a:lnTo>
                <a:lnTo>
                  <a:pt x="1559" y="1570"/>
                </a:lnTo>
                <a:lnTo>
                  <a:pt x="1557" y="1574"/>
                </a:lnTo>
                <a:lnTo>
                  <a:pt x="1557" y="1576"/>
                </a:lnTo>
                <a:lnTo>
                  <a:pt x="1557" y="1582"/>
                </a:lnTo>
                <a:lnTo>
                  <a:pt x="1557" y="1584"/>
                </a:lnTo>
                <a:lnTo>
                  <a:pt x="1555" y="1584"/>
                </a:lnTo>
                <a:lnTo>
                  <a:pt x="1559" y="1590"/>
                </a:lnTo>
                <a:lnTo>
                  <a:pt x="1561" y="1590"/>
                </a:lnTo>
                <a:lnTo>
                  <a:pt x="1563" y="1590"/>
                </a:lnTo>
                <a:lnTo>
                  <a:pt x="1565" y="1590"/>
                </a:lnTo>
                <a:lnTo>
                  <a:pt x="1567" y="1590"/>
                </a:lnTo>
                <a:lnTo>
                  <a:pt x="1569" y="1590"/>
                </a:lnTo>
                <a:lnTo>
                  <a:pt x="1571" y="1590"/>
                </a:lnTo>
                <a:lnTo>
                  <a:pt x="1575" y="1590"/>
                </a:lnTo>
                <a:lnTo>
                  <a:pt x="1578" y="1590"/>
                </a:lnTo>
                <a:lnTo>
                  <a:pt x="1592" y="1592"/>
                </a:lnTo>
                <a:lnTo>
                  <a:pt x="1598" y="1595"/>
                </a:lnTo>
                <a:lnTo>
                  <a:pt x="1600" y="1605"/>
                </a:lnTo>
                <a:lnTo>
                  <a:pt x="1598" y="1611"/>
                </a:lnTo>
                <a:lnTo>
                  <a:pt x="1594" y="1618"/>
                </a:lnTo>
                <a:lnTo>
                  <a:pt x="1594" y="1624"/>
                </a:lnTo>
                <a:lnTo>
                  <a:pt x="1592" y="1624"/>
                </a:lnTo>
                <a:lnTo>
                  <a:pt x="1590" y="1624"/>
                </a:lnTo>
                <a:lnTo>
                  <a:pt x="1588" y="1624"/>
                </a:lnTo>
                <a:lnTo>
                  <a:pt x="1588" y="1626"/>
                </a:lnTo>
                <a:lnTo>
                  <a:pt x="1588" y="1628"/>
                </a:lnTo>
                <a:lnTo>
                  <a:pt x="1586" y="1630"/>
                </a:lnTo>
                <a:lnTo>
                  <a:pt x="1584" y="1640"/>
                </a:lnTo>
                <a:lnTo>
                  <a:pt x="1588" y="1640"/>
                </a:lnTo>
                <a:lnTo>
                  <a:pt x="1592" y="1640"/>
                </a:lnTo>
                <a:lnTo>
                  <a:pt x="1592" y="1649"/>
                </a:lnTo>
                <a:lnTo>
                  <a:pt x="1596" y="1659"/>
                </a:lnTo>
                <a:lnTo>
                  <a:pt x="1600" y="1668"/>
                </a:lnTo>
                <a:lnTo>
                  <a:pt x="1605" y="1674"/>
                </a:lnTo>
                <a:lnTo>
                  <a:pt x="1626" y="1674"/>
                </a:lnTo>
                <a:lnTo>
                  <a:pt x="1626" y="1676"/>
                </a:lnTo>
                <a:lnTo>
                  <a:pt x="1638" y="1676"/>
                </a:lnTo>
                <a:lnTo>
                  <a:pt x="1644" y="1680"/>
                </a:lnTo>
                <a:lnTo>
                  <a:pt x="1646" y="1682"/>
                </a:lnTo>
                <a:lnTo>
                  <a:pt x="1648" y="1684"/>
                </a:lnTo>
                <a:lnTo>
                  <a:pt x="1648" y="1686"/>
                </a:lnTo>
                <a:lnTo>
                  <a:pt x="1650" y="1686"/>
                </a:lnTo>
                <a:lnTo>
                  <a:pt x="1650" y="1688"/>
                </a:lnTo>
                <a:lnTo>
                  <a:pt x="1651" y="1688"/>
                </a:lnTo>
                <a:lnTo>
                  <a:pt x="1653" y="1688"/>
                </a:lnTo>
                <a:lnTo>
                  <a:pt x="1655" y="1689"/>
                </a:lnTo>
                <a:lnTo>
                  <a:pt x="1657" y="1689"/>
                </a:lnTo>
                <a:lnTo>
                  <a:pt x="1657" y="1691"/>
                </a:lnTo>
                <a:lnTo>
                  <a:pt x="1659" y="1691"/>
                </a:lnTo>
                <a:lnTo>
                  <a:pt x="1661" y="1693"/>
                </a:lnTo>
                <a:lnTo>
                  <a:pt x="1663" y="1693"/>
                </a:lnTo>
                <a:lnTo>
                  <a:pt x="1663" y="1695"/>
                </a:lnTo>
                <a:lnTo>
                  <a:pt x="1665" y="1695"/>
                </a:lnTo>
                <a:lnTo>
                  <a:pt x="1667" y="1697"/>
                </a:lnTo>
                <a:lnTo>
                  <a:pt x="1669" y="1697"/>
                </a:lnTo>
                <a:lnTo>
                  <a:pt x="1671" y="1697"/>
                </a:lnTo>
                <a:lnTo>
                  <a:pt x="1671" y="1699"/>
                </a:lnTo>
                <a:lnTo>
                  <a:pt x="1673" y="1699"/>
                </a:lnTo>
                <a:lnTo>
                  <a:pt x="1674" y="1699"/>
                </a:lnTo>
                <a:lnTo>
                  <a:pt x="1676" y="1699"/>
                </a:lnTo>
                <a:lnTo>
                  <a:pt x="1678" y="1699"/>
                </a:lnTo>
                <a:lnTo>
                  <a:pt x="1680" y="1701"/>
                </a:lnTo>
                <a:lnTo>
                  <a:pt x="1682" y="1701"/>
                </a:lnTo>
                <a:lnTo>
                  <a:pt x="1684" y="1701"/>
                </a:lnTo>
                <a:lnTo>
                  <a:pt x="1686" y="1691"/>
                </a:lnTo>
                <a:lnTo>
                  <a:pt x="1688" y="1688"/>
                </a:lnTo>
                <a:lnTo>
                  <a:pt x="1688" y="1682"/>
                </a:lnTo>
                <a:lnTo>
                  <a:pt x="1690" y="1682"/>
                </a:lnTo>
                <a:lnTo>
                  <a:pt x="1690" y="1680"/>
                </a:lnTo>
                <a:lnTo>
                  <a:pt x="1688" y="1680"/>
                </a:lnTo>
                <a:lnTo>
                  <a:pt x="1686" y="1680"/>
                </a:lnTo>
                <a:lnTo>
                  <a:pt x="1686" y="1678"/>
                </a:lnTo>
                <a:lnTo>
                  <a:pt x="1684" y="1678"/>
                </a:lnTo>
                <a:lnTo>
                  <a:pt x="1678" y="1678"/>
                </a:lnTo>
                <a:lnTo>
                  <a:pt x="1676" y="1676"/>
                </a:lnTo>
                <a:lnTo>
                  <a:pt x="1673" y="1672"/>
                </a:lnTo>
                <a:lnTo>
                  <a:pt x="1673" y="1670"/>
                </a:lnTo>
                <a:lnTo>
                  <a:pt x="1671" y="1670"/>
                </a:lnTo>
                <a:lnTo>
                  <a:pt x="1669" y="1668"/>
                </a:lnTo>
                <a:lnTo>
                  <a:pt x="1665" y="1672"/>
                </a:lnTo>
                <a:lnTo>
                  <a:pt x="1653" y="1661"/>
                </a:lnTo>
                <a:lnTo>
                  <a:pt x="1653" y="1655"/>
                </a:lnTo>
                <a:lnTo>
                  <a:pt x="1653" y="1653"/>
                </a:lnTo>
                <a:lnTo>
                  <a:pt x="1651" y="1653"/>
                </a:lnTo>
                <a:lnTo>
                  <a:pt x="1650" y="1653"/>
                </a:lnTo>
                <a:lnTo>
                  <a:pt x="1648" y="1651"/>
                </a:lnTo>
                <a:lnTo>
                  <a:pt x="1644" y="1649"/>
                </a:lnTo>
                <a:lnTo>
                  <a:pt x="1642" y="1647"/>
                </a:lnTo>
                <a:lnTo>
                  <a:pt x="1642" y="1645"/>
                </a:lnTo>
                <a:lnTo>
                  <a:pt x="1642" y="1643"/>
                </a:lnTo>
                <a:lnTo>
                  <a:pt x="1640" y="1643"/>
                </a:lnTo>
                <a:lnTo>
                  <a:pt x="1636" y="1643"/>
                </a:lnTo>
                <a:lnTo>
                  <a:pt x="1636" y="1641"/>
                </a:lnTo>
                <a:lnTo>
                  <a:pt x="1634" y="1641"/>
                </a:lnTo>
                <a:lnTo>
                  <a:pt x="1632" y="1641"/>
                </a:lnTo>
                <a:lnTo>
                  <a:pt x="1632" y="1640"/>
                </a:lnTo>
                <a:lnTo>
                  <a:pt x="1630" y="1638"/>
                </a:lnTo>
                <a:lnTo>
                  <a:pt x="1630" y="1636"/>
                </a:lnTo>
                <a:lnTo>
                  <a:pt x="1630" y="1634"/>
                </a:lnTo>
                <a:lnTo>
                  <a:pt x="1628" y="1634"/>
                </a:lnTo>
                <a:lnTo>
                  <a:pt x="1628" y="1632"/>
                </a:lnTo>
                <a:lnTo>
                  <a:pt x="1628" y="1630"/>
                </a:lnTo>
                <a:lnTo>
                  <a:pt x="1628" y="1628"/>
                </a:lnTo>
                <a:lnTo>
                  <a:pt x="1626" y="1626"/>
                </a:lnTo>
                <a:lnTo>
                  <a:pt x="1626" y="1624"/>
                </a:lnTo>
                <a:lnTo>
                  <a:pt x="1626" y="1622"/>
                </a:lnTo>
                <a:lnTo>
                  <a:pt x="1626" y="1620"/>
                </a:lnTo>
                <a:lnTo>
                  <a:pt x="1626" y="1618"/>
                </a:lnTo>
                <a:lnTo>
                  <a:pt x="1626" y="1617"/>
                </a:lnTo>
                <a:lnTo>
                  <a:pt x="1626" y="1615"/>
                </a:lnTo>
                <a:lnTo>
                  <a:pt x="1626" y="1613"/>
                </a:lnTo>
                <a:lnTo>
                  <a:pt x="1626" y="1611"/>
                </a:lnTo>
                <a:lnTo>
                  <a:pt x="1626" y="1609"/>
                </a:lnTo>
                <a:lnTo>
                  <a:pt x="1626" y="1607"/>
                </a:lnTo>
                <a:lnTo>
                  <a:pt x="1626" y="1605"/>
                </a:lnTo>
                <a:lnTo>
                  <a:pt x="1626" y="1603"/>
                </a:lnTo>
                <a:lnTo>
                  <a:pt x="1625" y="1603"/>
                </a:lnTo>
                <a:lnTo>
                  <a:pt x="1625" y="1601"/>
                </a:lnTo>
                <a:lnTo>
                  <a:pt x="1625" y="1599"/>
                </a:lnTo>
                <a:lnTo>
                  <a:pt x="1625" y="1592"/>
                </a:lnTo>
                <a:lnTo>
                  <a:pt x="1625" y="1588"/>
                </a:lnTo>
                <a:lnTo>
                  <a:pt x="1625" y="1586"/>
                </a:lnTo>
                <a:lnTo>
                  <a:pt x="1625" y="1584"/>
                </a:lnTo>
                <a:lnTo>
                  <a:pt x="1625" y="1582"/>
                </a:lnTo>
                <a:lnTo>
                  <a:pt x="1625" y="1580"/>
                </a:lnTo>
                <a:lnTo>
                  <a:pt x="1625" y="1578"/>
                </a:lnTo>
                <a:lnTo>
                  <a:pt x="1625" y="1574"/>
                </a:lnTo>
                <a:lnTo>
                  <a:pt x="1628" y="1574"/>
                </a:lnTo>
                <a:lnTo>
                  <a:pt x="1632" y="1572"/>
                </a:lnTo>
                <a:lnTo>
                  <a:pt x="1630" y="1567"/>
                </a:lnTo>
                <a:lnTo>
                  <a:pt x="1630" y="1565"/>
                </a:lnTo>
                <a:lnTo>
                  <a:pt x="1628" y="1563"/>
                </a:lnTo>
                <a:lnTo>
                  <a:pt x="1626" y="1563"/>
                </a:lnTo>
                <a:lnTo>
                  <a:pt x="1626" y="1565"/>
                </a:lnTo>
                <a:close/>
                <a:moveTo>
                  <a:pt x="1381" y="1622"/>
                </a:moveTo>
                <a:lnTo>
                  <a:pt x="1381" y="1620"/>
                </a:lnTo>
                <a:lnTo>
                  <a:pt x="1381" y="1618"/>
                </a:lnTo>
                <a:lnTo>
                  <a:pt x="1381" y="1617"/>
                </a:lnTo>
                <a:lnTo>
                  <a:pt x="1381" y="1615"/>
                </a:lnTo>
                <a:lnTo>
                  <a:pt x="1381" y="1611"/>
                </a:lnTo>
                <a:lnTo>
                  <a:pt x="1385" y="1609"/>
                </a:lnTo>
                <a:lnTo>
                  <a:pt x="1386" y="1607"/>
                </a:lnTo>
                <a:lnTo>
                  <a:pt x="1385" y="1607"/>
                </a:lnTo>
                <a:lnTo>
                  <a:pt x="1383" y="1605"/>
                </a:lnTo>
                <a:lnTo>
                  <a:pt x="1377" y="1599"/>
                </a:lnTo>
                <a:lnTo>
                  <a:pt x="1379" y="1597"/>
                </a:lnTo>
                <a:lnTo>
                  <a:pt x="1373" y="1592"/>
                </a:lnTo>
                <a:lnTo>
                  <a:pt x="1369" y="1595"/>
                </a:lnTo>
                <a:lnTo>
                  <a:pt x="1367" y="1593"/>
                </a:lnTo>
                <a:lnTo>
                  <a:pt x="1365" y="1593"/>
                </a:lnTo>
                <a:lnTo>
                  <a:pt x="1363" y="1592"/>
                </a:lnTo>
                <a:lnTo>
                  <a:pt x="1361" y="1592"/>
                </a:lnTo>
                <a:lnTo>
                  <a:pt x="1358" y="1590"/>
                </a:lnTo>
                <a:lnTo>
                  <a:pt x="1356" y="1590"/>
                </a:lnTo>
                <a:lnTo>
                  <a:pt x="1354" y="1588"/>
                </a:lnTo>
                <a:lnTo>
                  <a:pt x="1352" y="1588"/>
                </a:lnTo>
                <a:lnTo>
                  <a:pt x="1352" y="1590"/>
                </a:lnTo>
                <a:lnTo>
                  <a:pt x="1352" y="1592"/>
                </a:lnTo>
                <a:lnTo>
                  <a:pt x="1356" y="1593"/>
                </a:lnTo>
                <a:lnTo>
                  <a:pt x="1358" y="1593"/>
                </a:lnTo>
                <a:lnTo>
                  <a:pt x="1361" y="1595"/>
                </a:lnTo>
                <a:lnTo>
                  <a:pt x="1363" y="1597"/>
                </a:lnTo>
                <a:lnTo>
                  <a:pt x="1365" y="1597"/>
                </a:lnTo>
                <a:lnTo>
                  <a:pt x="1367" y="1599"/>
                </a:lnTo>
                <a:lnTo>
                  <a:pt x="1371" y="1601"/>
                </a:lnTo>
                <a:lnTo>
                  <a:pt x="1377" y="1611"/>
                </a:lnTo>
                <a:lnTo>
                  <a:pt x="1379" y="1613"/>
                </a:lnTo>
                <a:lnTo>
                  <a:pt x="1379" y="1615"/>
                </a:lnTo>
                <a:lnTo>
                  <a:pt x="1379" y="1617"/>
                </a:lnTo>
                <a:lnTo>
                  <a:pt x="1379" y="1618"/>
                </a:lnTo>
                <a:lnTo>
                  <a:pt x="1379" y="1620"/>
                </a:lnTo>
                <a:lnTo>
                  <a:pt x="1379" y="1622"/>
                </a:lnTo>
                <a:lnTo>
                  <a:pt x="1377" y="1624"/>
                </a:lnTo>
                <a:lnTo>
                  <a:pt x="1377" y="1626"/>
                </a:lnTo>
                <a:lnTo>
                  <a:pt x="1375" y="1628"/>
                </a:lnTo>
                <a:lnTo>
                  <a:pt x="1373" y="1630"/>
                </a:lnTo>
                <a:lnTo>
                  <a:pt x="1371" y="1630"/>
                </a:lnTo>
                <a:lnTo>
                  <a:pt x="1371" y="1632"/>
                </a:lnTo>
                <a:lnTo>
                  <a:pt x="1369" y="1632"/>
                </a:lnTo>
                <a:lnTo>
                  <a:pt x="1369" y="1634"/>
                </a:lnTo>
                <a:lnTo>
                  <a:pt x="1369" y="1636"/>
                </a:lnTo>
                <a:lnTo>
                  <a:pt x="1373" y="1638"/>
                </a:lnTo>
                <a:lnTo>
                  <a:pt x="1375" y="1641"/>
                </a:lnTo>
                <a:lnTo>
                  <a:pt x="1379" y="1647"/>
                </a:lnTo>
                <a:lnTo>
                  <a:pt x="1381" y="1649"/>
                </a:lnTo>
                <a:lnTo>
                  <a:pt x="1386" y="1643"/>
                </a:lnTo>
                <a:lnTo>
                  <a:pt x="1388" y="1638"/>
                </a:lnTo>
                <a:lnTo>
                  <a:pt x="1379" y="1626"/>
                </a:lnTo>
                <a:lnTo>
                  <a:pt x="1381" y="1624"/>
                </a:lnTo>
                <a:lnTo>
                  <a:pt x="1381" y="1622"/>
                </a:lnTo>
                <a:close/>
                <a:moveTo>
                  <a:pt x="1235" y="1592"/>
                </a:moveTo>
                <a:lnTo>
                  <a:pt x="1244" y="1584"/>
                </a:lnTo>
                <a:lnTo>
                  <a:pt x="1242" y="1580"/>
                </a:lnTo>
                <a:lnTo>
                  <a:pt x="1239" y="1576"/>
                </a:lnTo>
                <a:lnTo>
                  <a:pt x="1235" y="1578"/>
                </a:lnTo>
                <a:lnTo>
                  <a:pt x="1233" y="1580"/>
                </a:lnTo>
                <a:lnTo>
                  <a:pt x="1229" y="1582"/>
                </a:lnTo>
                <a:lnTo>
                  <a:pt x="1229" y="1584"/>
                </a:lnTo>
                <a:lnTo>
                  <a:pt x="1225" y="1588"/>
                </a:lnTo>
                <a:lnTo>
                  <a:pt x="1223" y="1590"/>
                </a:lnTo>
                <a:lnTo>
                  <a:pt x="1221" y="1592"/>
                </a:lnTo>
                <a:lnTo>
                  <a:pt x="1219" y="1592"/>
                </a:lnTo>
                <a:lnTo>
                  <a:pt x="1219" y="1593"/>
                </a:lnTo>
                <a:lnTo>
                  <a:pt x="1219" y="1595"/>
                </a:lnTo>
                <a:lnTo>
                  <a:pt x="1219" y="1593"/>
                </a:lnTo>
                <a:lnTo>
                  <a:pt x="1223" y="1592"/>
                </a:lnTo>
                <a:lnTo>
                  <a:pt x="1227" y="1595"/>
                </a:lnTo>
                <a:lnTo>
                  <a:pt x="1233" y="1599"/>
                </a:lnTo>
                <a:lnTo>
                  <a:pt x="1242" y="1599"/>
                </a:lnTo>
                <a:lnTo>
                  <a:pt x="1240" y="1597"/>
                </a:lnTo>
                <a:lnTo>
                  <a:pt x="1237" y="1593"/>
                </a:lnTo>
                <a:lnTo>
                  <a:pt x="1235" y="1592"/>
                </a:lnTo>
                <a:close/>
                <a:moveTo>
                  <a:pt x="728" y="1793"/>
                </a:moveTo>
                <a:lnTo>
                  <a:pt x="728" y="1797"/>
                </a:lnTo>
                <a:lnTo>
                  <a:pt x="728" y="1799"/>
                </a:lnTo>
                <a:lnTo>
                  <a:pt x="728" y="1801"/>
                </a:lnTo>
                <a:lnTo>
                  <a:pt x="728" y="1803"/>
                </a:lnTo>
                <a:lnTo>
                  <a:pt x="728" y="1805"/>
                </a:lnTo>
                <a:lnTo>
                  <a:pt x="728" y="1807"/>
                </a:lnTo>
                <a:lnTo>
                  <a:pt x="728" y="1809"/>
                </a:lnTo>
                <a:lnTo>
                  <a:pt x="728" y="1810"/>
                </a:lnTo>
                <a:lnTo>
                  <a:pt x="728" y="1812"/>
                </a:lnTo>
                <a:lnTo>
                  <a:pt x="728" y="1814"/>
                </a:lnTo>
                <a:lnTo>
                  <a:pt x="728" y="1816"/>
                </a:lnTo>
                <a:lnTo>
                  <a:pt x="728" y="1818"/>
                </a:lnTo>
                <a:lnTo>
                  <a:pt x="730" y="1820"/>
                </a:lnTo>
                <a:lnTo>
                  <a:pt x="728" y="1820"/>
                </a:lnTo>
                <a:lnTo>
                  <a:pt x="726" y="1820"/>
                </a:lnTo>
                <a:lnTo>
                  <a:pt x="724" y="1820"/>
                </a:lnTo>
                <a:lnTo>
                  <a:pt x="722" y="1820"/>
                </a:lnTo>
                <a:lnTo>
                  <a:pt x="720" y="1820"/>
                </a:lnTo>
                <a:lnTo>
                  <a:pt x="718" y="1820"/>
                </a:lnTo>
                <a:lnTo>
                  <a:pt x="716" y="1820"/>
                </a:lnTo>
                <a:lnTo>
                  <a:pt x="714" y="1820"/>
                </a:lnTo>
                <a:lnTo>
                  <a:pt x="712" y="1820"/>
                </a:lnTo>
                <a:lnTo>
                  <a:pt x="710" y="1820"/>
                </a:lnTo>
                <a:lnTo>
                  <a:pt x="709" y="1820"/>
                </a:lnTo>
                <a:lnTo>
                  <a:pt x="709" y="1822"/>
                </a:lnTo>
                <a:lnTo>
                  <a:pt x="709" y="1824"/>
                </a:lnTo>
                <a:lnTo>
                  <a:pt x="709" y="1826"/>
                </a:lnTo>
                <a:lnTo>
                  <a:pt x="709" y="1828"/>
                </a:lnTo>
                <a:lnTo>
                  <a:pt x="709" y="1830"/>
                </a:lnTo>
                <a:lnTo>
                  <a:pt x="709" y="1832"/>
                </a:lnTo>
                <a:lnTo>
                  <a:pt x="709" y="1833"/>
                </a:lnTo>
                <a:lnTo>
                  <a:pt x="709" y="1835"/>
                </a:lnTo>
                <a:lnTo>
                  <a:pt x="709" y="1837"/>
                </a:lnTo>
                <a:lnTo>
                  <a:pt x="709" y="1839"/>
                </a:lnTo>
                <a:lnTo>
                  <a:pt x="709" y="1841"/>
                </a:lnTo>
                <a:lnTo>
                  <a:pt x="709" y="1843"/>
                </a:lnTo>
                <a:lnTo>
                  <a:pt x="709" y="1845"/>
                </a:lnTo>
                <a:lnTo>
                  <a:pt x="709" y="1847"/>
                </a:lnTo>
                <a:lnTo>
                  <a:pt x="709" y="1849"/>
                </a:lnTo>
                <a:lnTo>
                  <a:pt x="709" y="1851"/>
                </a:lnTo>
                <a:lnTo>
                  <a:pt x="709" y="1853"/>
                </a:lnTo>
                <a:lnTo>
                  <a:pt x="709" y="1855"/>
                </a:lnTo>
                <a:lnTo>
                  <a:pt x="710" y="1855"/>
                </a:lnTo>
                <a:lnTo>
                  <a:pt x="712" y="1855"/>
                </a:lnTo>
                <a:lnTo>
                  <a:pt x="714" y="1855"/>
                </a:lnTo>
                <a:lnTo>
                  <a:pt x="716" y="1855"/>
                </a:lnTo>
                <a:lnTo>
                  <a:pt x="718" y="1855"/>
                </a:lnTo>
                <a:lnTo>
                  <a:pt x="720" y="1855"/>
                </a:lnTo>
                <a:lnTo>
                  <a:pt x="722" y="1855"/>
                </a:lnTo>
                <a:lnTo>
                  <a:pt x="724" y="1855"/>
                </a:lnTo>
                <a:lnTo>
                  <a:pt x="726" y="1855"/>
                </a:lnTo>
                <a:lnTo>
                  <a:pt x="728" y="1855"/>
                </a:lnTo>
                <a:lnTo>
                  <a:pt x="730" y="1855"/>
                </a:lnTo>
                <a:lnTo>
                  <a:pt x="732" y="1855"/>
                </a:lnTo>
                <a:lnTo>
                  <a:pt x="734" y="1855"/>
                </a:lnTo>
                <a:lnTo>
                  <a:pt x="735" y="1855"/>
                </a:lnTo>
                <a:lnTo>
                  <a:pt x="737" y="1855"/>
                </a:lnTo>
                <a:lnTo>
                  <a:pt x="737" y="1857"/>
                </a:lnTo>
                <a:lnTo>
                  <a:pt x="737" y="1855"/>
                </a:lnTo>
                <a:lnTo>
                  <a:pt x="739" y="1855"/>
                </a:lnTo>
                <a:lnTo>
                  <a:pt x="741" y="1857"/>
                </a:lnTo>
                <a:lnTo>
                  <a:pt x="743" y="1857"/>
                </a:lnTo>
                <a:lnTo>
                  <a:pt x="745" y="1857"/>
                </a:lnTo>
                <a:lnTo>
                  <a:pt x="747" y="1857"/>
                </a:lnTo>
                <a:lnTo>
                  <a:pt x="749" y="1857"/>
                </a:lnTo>
                <a:lnTo>
                  <a:pt x="751" y="1857"/>
                </a:lnTo>
                <a:lnTo>
                  <a:pt x="753" y="1857"/>
                </a:lnTo>
                <a:lnTo>
                  <a:pt x="755" y="1857"/>
                </a:lnTo>
                <a:lnTo>
                  <a:pt x="757" y="1857"/>
                </a:lnTo>
                <a:lnTo>
                  <a:pt x="758" y="1857"/>
                </a:lnTo>
                <a:lnTo>
                  <a:pt x="760" y="1857"/>
                </a:lnTo>
                <a:lnTo>
                  <a:pt x="762" y="1857"/>
                </a:lnTo>
                <a:lnTo>
                  <a:pt x="764" y="1857"/>
                </a:lnTo>
                <a:lnTo>
                  <a:pt x="766" y="1857"/>
                </a:lnTo>
                <a:lnTo>
                  <a:pt x="768" y="1857"/>
                </a:lnTo>
                <a:lnTo>
                  <a:pt x="770" y="1857"/>
                </a:lnTo>
                <a:lnTo>
                  <a:pt x="772" y="1857"/>
                </a:lnTo>
                <a:lnTo>
                  <a:pt x="774" y="1857"/>
                </a:lnTo>
                <a:lnTo>
                  <a:pt x="774" y="1858"/>
                </a:lnTo>
                <a:lnTo>
                  <a:pt x="774" y="1860"/>
                </a:lnTo>
                <a:lnTo>
                  <a:pt x="774" y="1862"/>
                </a:lnTo>
                <a:lnTo>
                  <a:pt x="774" y="1864"/>
                </a:lnTo>
                <a:lnTo>
                  <a:pt x="774" y="1866"/>
                </a:lnTo>
                <a:lnTo>
                  <a:pt x="774" y="1868"/>
                </a:lnTo>
                <a:lnTo>
                  <a:pt x="774" y="1870"/>
                </a:lnTo>
                <a:lnTo>
                  <a:pt x="774" y="1872"/>
                </a:lnTo>
                <a:lnTo>
                  <a:pt x="774" y="1874"/>
                </a:lnTo>
                <a:lnTo>
                  <a:pt x="774" y="1876"/>
                </a:lnTo>
                <a:lnTo>
                  <a:pt x="774" y="1878"/>
                </a:lnTo>
                <a:lnTo>
                  <a:pt x="774" y="1880"/>
                </a:lnTo>
                <a:lnTo>
                  <a:pt x="774" y="1881"/>
                </a:lnTo>
                <a:lnTo>
                  <a:pt x="774" y="1883"/>
                </a:lnTo>
                <a:lnTo>
                  <a:pt x="774" y="1885"/>
                </a:lnTo>
                <a:lnTo>
                  <a:pt x="774" y="1887"/>
                </a:lnTo>
                <a:lnTo>
                  <a:pt x="774" y="1889"/>
                </a:lnTo>
                <a:lnTo>
                  <a:pt x="774" y="1891"/>
                </a:lnTo>
                <a:lnTo>
                  <a:pt x="774" y="1893"/>
                </a:lnTo>
                <a:lnTo>
                  <a:pt x="774" y="1895"/>
                </a:lnTo>
                <a:lnTo>
                  <a:pt x="774" y="1897"/>
                </a:lnTo>
                <a:lnTo>
                  <a:pt x="772" y="1899"/>
                </a:lnTo>
                <a:lnTo>
                  <a:pt x="772" y="1901"/>
                </a:lnTo>
                <a:lnTo>
                  <a:pt x="772" y="1903"/>
                </a:lnTo>
                <a:lnTo>
                  <a:pt x="772" y="1905"/>
                </a:lnTo>
                <a:lnTo>
                  <a:pt x="772" y="1906"/>
                </a:lnTo>
                <a:lnTo>
                  <a:pt x="772" y="1908"/>
                </a:lnTo>
                <a:lnTo>
                  <a:pt x="772" y="1910"/>
                </a:lnTo>
                <a:lnTo>
                  <a:pt x="772" y="1912"/>
                </a:lnTo>
                <a:lnTo>
                  <a:pt x="772" y="1914"/>
                </a:lnTo>
                <a:lnTo>
                  <a:pt x="772" y="1916"/>
                </a:lnTo>
                <a:lnTo>
                  <a:pt x="774" y="1916"/>
                </a:lnTo>
                <a:lnTo>
                  <a:pt x="776" y="1916"/>
                </a:lnTo>
                <a:lnTo>
                  <a:pt x="778" y="1916"/>
                </a:lnTo>
                <a:lnTo>
                  <a:pt x="780" y="1916"/>
                </a:lnTo>
                <a:lnTo>
                  <a:pt x="782" y="1916"/>
                </a:lnTo>
                <a:lnTo>
                  <a:pt x="783" y="1916"/>
                </a:lnTo>
                <a:lnTo>
                  <a:pt x="785" y="1916"/>
                </a:lnTo>
                <a:lnTo>
                  <a:pt x="787" y="1916"/>
                </a:lnTo>
                <a:lnTo>
                  <a:pt x="789" y="1916"/>
                </a:lnTo>
                <a:lnTo>
                  <a:pt x="791" y="1916"/>
                </a:lnTo>
                <a:lnTo>
                  <a:pt x="793" y="1916"/>
                </a:lnTo>
                <a:lnTo>
                  <a:pt x="795" y="1916"/>
                </a:lnTo>
                <a:lnTo>
                  <a:pt x="797" y="1916"/>
                </a:lnTo>
                <a:lnTo>
                  <a:pt x="799" y="1916"/>
                </a:lnTo>
                <a:lnTo>
                  <a:pt x="801" y="1916"/>
                </a:lnTo>
                <a:lnTo>
                  <a:pt x="803" y="1916"/>
                </a:lnTo>
                <a:lnTo>
                  <a:pt x="803" y="1914"/>
                </a:lnTo>
                <a:lnTo>
                  <a:pt x="803" y="1912"/>
                </a:lnTo>
                <a:lnTo>
                  <a:pt x="803" y="1910"/>
                </a:lnTo>
                <a:lnTo>
                  <a:pt x="803" y="1908"/>
                </a:lnTo>
                <a:lnTo>
                  <a:pt x="803" y="1906"/>
                </a:lnTo>
                <a:lnTo>
                  <a:pt x="803" y="1905"/>
                </a:lnTo>
                <a:lnTo>
                  <a:pt x="805" y="1906"/>
                </a:lnTo>
                <a:lnTo>
                  <a:pt x="806" y="1906"/>
                </a:lnTo>
                <a:lnTo>
                  <a:pt x="808" y="1906"/>
                </a:lnTo>
                <a:lnTo>
                  <a:pt x="810" y="1906"/>
                </a:lnTo>
                <a:lnTo>
                  <a:pt x="812" y="1906"/>
                </a:lnTo>
                <a:lnTo>
                  <a:pt x="814" y="1905"/>
                </a:lnTo>
                <a:lnTo>
                  <a:pt x="816" y="1905"/>
                </a:lnTo>
                <a:lnTo>
                  <a:pt x="820" y="1906"/>
                </a:lnTo>
                <a:lnTo>
                  <a:pt x="822" y="1906"/>
                </a:lnTo>
                <a:lnTo>
                  <a:pt x="826" y="1906"/>
                </a:lnTo>
                <a:lnTo>
                  <a:pt x="828" y="1906"/>
                </a:lnTo>
                <a:lnTo>
                  <a:pt x="831" y="1906"/>
                </a:lnTo>
                <a:lnTo>
                  <a:pt x="833" y="1906"/>
                </a:lnTo>
                <a:lnTo>
                  <a:pt x="835" y="1906"/>
                </a:lnTo>
                <a:lnTo>
                  <a:pt x="839" y="1906"/>
                </a:lnTo>
                <a:lnTo>
                  <a:pt x="841" y="1906"/>
                </a:lnTo>
                <a:lnTo>
                  <a:pt x="843" y="1906"/>
                </a:lnTo>
                <a:lnTo>
                  <a:pt x="845" y="1906"/>
                </a:lnTo>
                <a:lnTo>
                  <a:pt x="849" y="1906"/>
                </a:lnTo>
                <a:lnTo>
                  <a:pt x="851" y="1906"/>
                </a:lnTo>
                <a:lnTo>
                  <a:pt x="855" y="1906"/>
                </a:lnTo>
                <a:lnTo>
                  <a:pt x="856" y="1906"/>
                </a:lnTo>
                <a:lnTo>
                  <a:pt x="860" y="1906"/>
                </a:lnTo>
                <a:lnTo>
                  <a:pt x="862" y="1906"/>
                </a:lnTo>
                <a:lnTo>
                  <a:pt x="864" y="1906"/>
                </a:lnTo>
                <a:lnTo>
                  <a:pt x="866" y="1906"/>
                </a:lnTo>
                <a:lnTo>
                  <a:pt x="866" y="1905"/>
                </a:lnTo>
                <a:lnTo>
                  <a:pt x="866" y="1903"/>
                </a:lnTo>
                <a:lnTo>
                  <a:pt x="866" y="1901"/>
                </a:lnTo>
                <a:lnTo>
                  <a:pt x="866" y="1899"/>
                </a:lnTo>
                <a:lnTo>
                  <a:pt x="866" y="1897"/>
                </a:lnTo>
                <a:lnTo>
                  <a:pt x="866" y="1895"/>
                </a:lnTo>
                <a:lnTo>
                  <a:pt x="866" y="1893"/>
                </a:lnTo>
                <a:lnTo>
                  <a:pt x="866" y="1891"/>
                </a:lnTo>
                <a:lnTo>
                  <a:pt x="866" y="1889"/>
                </a:lnTo>
                <a:lnTo>
                  <a:pt x="866" y="1887"/>
                </a:lnTo>
                <a:lnTo>
                  <a:pt x="866" y="1885"/>
                </a:lnTo>
                <a:lnTo>
                  <a:pt x="866" y="1883"/>
                </a:lnTo>
                <a:lnTo>
                  <a:pt x="866" y="1881"/>
                </a:lnTo>
                <a:lnTo>
                  <a:pt x="866" y="1880"/>
                </a:lnTo>
                <a:lnTo>
                  <a:pt x="866" y="1878"/>
                </a:lnTo>
                <a:lnTo>
                  <a:pt x="866" y="1876"/>
                </a:lnTo>
                <a:lnTo>
                  <a:pt x="866" y="1872"/>
                </a:lnTo>
                <a:lnTo>
                  <a:pt x="864" y="1872"/>
                </a:lnTo>
                <a:lnTo>
                  <a:pt x="862" y="1872"/>
                </a:lnTo>
                <a:lnTo>
                  <a:pt x="860" y="1872"/>
                </a:lnTo>
                <a:lnTo>
                  <a:pt x="858" y="1872"/>
                </a:lnTo>
                <a:lnTo>
                  <a:pt x="856" y="1872"/>
                </a:lnTo>
                <a:lnTo>
                  <a:pt x="855" y="1872"/>
                </a:lnTo>
                <a:lnTo>
                  <a:pt x="853" y="1872"/>
                </a:lnTo>
                <a:lnTo>
                  <a:pt x="851" y="1872"/>
                </a:lnTo>
                <a:lnTo>
                  <a:pt x="849" y="1872"/>
                </a:lnTo>
                <a:lnTo>
                  <a:pt x="847" y="1872"/>
                </a:lnTo>
                <a:lnTo>
                  <a:pt x="845" y="1872"/>
                </a:lnTo>
                <a:lnTo>
                  <a:pt x="843" y="1872"/>
                </a:lnTo>
                <a:lnTo>
                  <a:pt x="841" y="1872"/>
                </a:lnTo>
                <a:lnTo>
                  <a:pt x="839" y="1872"/>
                </a:lnTo>
                <a:lnTo>
                  <a:pt x="837" y="1872"/>
                </a:lnTo>
                <a:lnTo>
                  <a:pt x="835" y="1872"/>
                </a:lnTo>
                <a:lnTo>
                  <a:pt x="835" y="1868"/>
                </a:lnTo>
                <a:lnTo>
                  <a:pt x="833" y="1868"/>
                </a:lnTo>
                <a:lnTo>
                  <a:pt x="830" y="1868"/>
                </a:lnTo>
                <a:lnTo>
                  <a:pt x="828" y="1868"/>
                </a:lnTo>
                <a:lnTo>
                  <a:pt x="826" y="1868"/>
                </a:lnTo>
                <a:lnTo>
                  <a:pt x="826" y="1866"/>
                </a:lnTo>
                <a:lnTo>
                  <a:pt x="826" y="1864"/>
                </a:lnTo>
                <a:lnTo>
                  <a:pt x="826" y="1862"/>
                </a:lnTo>
                <a:lnTo>
                  <a:pt x="826" y="1860"/>
                </a:lnTo>
                <a:lnTo>
                  <a:pt x="828" y="1858"/>
                </a:lnTo>
                <a:lnTo>
                  <a:pt x="830" y="1857"/>
                </a:lnTo>
                <a:lnTo>
                  <a:pt x="833" y="1857"/>
                </a:lnTo>
                <a:lnTo>
                  <a:pt x="835" y="1857"/>
                </a:lnTo>
                <a:lnTo>
                  <a:pt x="835" y="1855"/>
                </a:lnTo>
                <a:lnTo>
                  <a:pt x="835" y="1853"/>
                </a:lnTo>
                <a:lnTo>
                  <a:pt x="835" y="1851"/>
                </a:lnTo>
                <a:lnTo>
                  <a:pt x="835" y="1849"/>
                </a:lnTo>
                <a:lnTo>
                  <a:pt x="835" y="1847"/>
                </a:lnTo>
                <a:lnTo>
                  <a:pt x="835" y="1845"/>
                </a:lnTo>
                <a:lnTo>
                  <a:pt x="835" y="1843"/>
                </a:lnTo>
                <a:lnTo>
                  <a:pt x="835" y="1841"/>
                </a:lnTo>
                <a:lnTo>
                  <a:pt x="835" y="1839"/>
                </a:lnTo>
                <a:lnTo>
                  <a:pt x="835" y="1837"/>
                </a:lnTo>
                <a:lnTo>
                  <a:pt x="835" y="1835"/>
                </a:lnTo>
                <a:lnTo>
                  <a:pt x="835" y="1833"/>
                </a:lnTo>
                <a:lnTo>
                  <a:pt x="835" y="1832"/>
                </a:lnTo>
                <a:lnTo>
                  <a:pt x="835" y="1830"/>
                </a:lnTo>
                <a:lnTo>
                  <a:pt x="835" y="1828"/>
                </a:lnTo>
                <a:lnTo>
                  <a:pt x="835" y="1826"/>
                </a:lnTo>
                <a:lnTo>
                  <a:pt x="835" y="1824"/>
                </a:lnTo>
                <a:lnTo>
                  <a:pt x="833" y="1824"/>
                </a:lnTo>
                <a:lnTo>
                  <a:pt x="833" y="1822"/>
                </a:lnTo>
                <a:lnTo>
                  <a:pt x="833" y="1820"/>
                </a:lnTo>
                <a:lnTo>
                  <a:pt x="835" y="1820"/>
                </a:lnTo>
                <a:lnTo>
                  <a:pt x="835" y="1818"/>
                </a:lnTo>
                <a:lnTo>
                  <a:pt x="835" y="1816"/>
                </a:lnTo>
                <a:lnTo>
                  <a:pt x="835" y="1814"/>
                </a:lnTo>
                <a:lnTo>
                  <a:pt x="835" y="1812"/>
                </a:lnTo>
                <a:lnTo>
                  <a:pt x="835" y="1810"/>
                </a:lnTo>
                <a:lnTo>
                  <a:pt x="833" y="1810"/>
                </a:lnTo>
                <a:lnTo>
                  <a:pt x="833" y="1809"/>
                </a:lnTo>
                <a:lnTo>
                  <a:pt x="831" y="1809"/>
                </a:lnTo>
                <a:lnTo>
                  <a:pt x="830" y="1809"/>
                </a:lnTo>
                <a:lnTo>
                  <a:pt x="830" y="1810"/>
                </a:lnTo>
                <a:lnTo>
                  <a:pt x="830" y="1812"/>
                </a:lnTo>
                <a:lnTo>
                  <a:pt x="830" y="1814"/>
                </a:lnTo>
                <a:lnTo>
                  <a:pt x="828" y="1814"/>
                </a:lnTo>
                <a:lnTo>
                  <a:pt x="826" y="1814"/>
                </a:lnTo>
                <a:lnTo>
                  <a:pt x="824" y="1814"/>
                </a:lnTo>
                <a:lnTo>
                  <a:pt x="822" y="1814"/>
                </a:lnTo>
                <a:lnTo>
                  <a:pt x="820" y="1814"/>
                </a:lnTo>
                <a:lnTo>
                  <a:pt x="818" y="1814"/>
                </a:lnTo>
                <a:lnTo>
                  <a:pt x="816" y="1814"/>
                </a:lnTo>
                <a:lnTo>
                  <a:pt x="814" y="1814"/>
                </a:lnTo>
                <a:lnTo>
                  <a:pt x="812" y="1812"/>
                </a:lnTo>
                <a:lnTo>
                  <a:pt x="812" y="1810"/>
                </a:lnTo>
                <a:lnTo>
                  <a:pt x="812" y="1809"/>
                </a:lnTo>
                <a:lnTo>
                  <a:pt x="810" y="1809"/>
                </a:lnTo>
                <a:lnTo>
                  <a:pt x="810" y="1812"/>
                </a:lnTo>
                <a:lnTo>
                  <a:pt x="808" y="1812"/>
                </a:lnTo>
                <a:lnTo>
                  <a:pt x="806" y="1812"/>
                </a:lnTo>
                <a:lnTo>
                  <a:pt x="805" y="1814"/>
                </a:lnTo>
                <a:lnTo>
                  <a:pt x="805" y="1810"/>
                </a:lnTo>
                <a:lnTo>
                  <a:pt x="801" y="1810"/>
                </a:lnTo>
                <a:lnTo>
                  <a:pt x="801" y="1812"/>
                </a:lnTo>
                <a:lnTo>
                  <a:pt x="799" y="1812"/>
                </a:lnTo>
                <a:lnTo>
                  <a:pt x="799" y="1814"/>
                </a:lnTo>
                <a:lnTo>
                  <a:pt x="799" y="1816"/>
                </a:lnTo>
                <a:lnTo>
                  <a:pt x="803" y="1818"/>
                </a:lnTo>
                <a:lnTo>
                  <a:pt x="803" y="1820"/>
                </a:lnTo>
                <a:lnTo>
                  <a:pt x="799" y="1820"/>
                </a:lnTo>
                <a:lnTo>
                  <a:pt x="797" y="1820"/>
                </a:lnTo>
                <a:lnTo>
                  <a:pt x="797" y="1822"/>
                </a:lnTo>
                <a:lnTo>
                  <a:pt x="797" y="1824"/>
                </a:lnTo>
                <a:lnTo>
                  <a:pt x="795" y="1824"/>
                </a:lnTo>
                <a:lnTo>
                  <a:pt x="795" y="1826"/>
                </a:lnTo>
                <a:lnTo>
                  <a:pt x="793" y="1826"/>
                </a:lnTo>
                <a:lnTo>
                  <a:pt x="793" y="1828"/>
                </a:lnTo>
                <a:lnTo>
                  <a:pt x="791" y="1828"/>
                </a:lnTo>
                <a:lnTo>
                  <a:pt x="793" y="1828"/>
                </a:lnTo>
                <a:lnTo>
                  <a:pt x="791" y="1828"/>
                </a:lnTo>
                <a:lnTo>
                  <a:pt x="789" y="1826"/>
                </a:lnTo>
                <a:lnTo>
                  <a:pt x="787" y="1826"/>
                </a:lnTo>
                <a:lnTo>
                  <a:pt x="787" y="1824"/>
                </a:lnTo>
                <a:lnTo>
                  <a:pt x="789" y="1822"/>
                </a:lnTo>
                <a:lnTo>
                  <a:pt x="791" y="1822"/>
                </a:lnTo>
                <a:lnTo>
                  <a:pt x="791" y="1820"/>
                </a:lnTo>
                <a:lnTo>
                  <a:pt x="793" y="1818"/>
                </a:lnTo>
                <a:lnTo>
                  <a:pt x="793" y="1816"/>
                </a:lnTo>
                <a:lnTo>
                  <a:pt x="793" y="1814"/>
                </a:lnTo>
                <a:lnTo>
                  <a:pt x="795" y="1814"/>
                </a:lnTo>
                <a:lnTo>
                  <a:pt x="795" y="1812"/>
                </a:lnTo>
                <a:lnTo>
                  <a:pt x="795" y="1810"/>
                </a:lnTo>
                <a:lnTo>
                  <a:pt x="795" y="1809"/>
                </a:lnTo>
                <a:lnTo>
                  <a:pt x="795" y="1807"/>
                </a:lnTo>
                <a:lnTo>
                  <a:pt x="793" y="1807"/>
                </a:lnTo>
                <a:lnTo>
                  <a:pt x="791" y="1807"/>
                </a:lnTo>
                <a:lnTo>
                  <a:pt x="789" y="1807"/>
                </a:lnTo>
                <a:lnTo>
                  <a:pt x="785" y="1807"/>
                </a:lnTo>
                <a:lnTo>
                  <a:pt x="783" y="1807"/>
                </a:lnTo>
                <a:lnTo>
                  <a:pt x="778" y="1807"/>
                </a:lnTo>
                <a:lnTo>
                  <a:pt x="776" y="1807"/>
                </a:lnTo>
                <a:lnTo>
                  <a:pt x="774" y="1807"/>
                </a:lnTo>
                <a:lnTo>
                  <a:pt x="772" y="1807"/>
                </a:lnTo>
                <a:lnTo>
                  <a:pt x="772" y="1809"/>
                </a:lnTo>
                <a:lnTo>
                  <a:pt x="772" y="1810"/>
                </a:lnTo>
                <a:lnTo>
                  <a:pt x="772" y="1812"/>
                </a:lnTo>
                <a:lnTo>
                  <a:pt x="772" y="1814"/>
                </a:lnTo>
                <a:lnTo>
                  <a:pt x="772" y="1816"/>
                </a:lnTo>
                <a:lnTo>
                  <a:pt x="772" y="1818"/>
                </a:lnTo>
                <a:lnTo>
                  <a:pt x="772" y="1820"/>
                </a:lnTo>
                <a:lnTo>
                  <a:pt x="772" y="1822"/>
                </a:lnTo>
                <a:lnTo>
                  <a:pt x="772" y="1824"/>
                </a:lnTo>
                <a:lnTo>
                  <a:pt x="772" y="1826"/>
                </a:lnTo>
                <a:lnTo>
                  <a:pt x="772" y="1828"/>
                </a:lnTo>
                <a:lnTo>
                  <a:pt x="770" y="1828"/>
                </a:lnTo>
                <a:lnTo>
                  <a:pt x="768" y="1828"/>
                </a:lnTo>
                <a:lnTo>
                  <a:pt x="768" y="1826"/>
                </a:lnTo>
                <a:lnTo>
                  <a:pt x="768" y="1824"/>
                </a:lnTo>
                <a:lnTo>
                  <a:pt x="766" y="1824"/>
                </a:lnTo>
                <a:lnTo>
                  <a:pt x="764" y="1824"/>
                </a:lnTo>
                <a:lnTo>
                  <a:pt x="764" y="1820"/>
                </a:lnTo>
                <a:lnTo>
                  <a:pt x="762" y="1820"/>
                </a:lnTo>
                <a:lnTo>
                  <a:pt x="760" y="1820"/>
                </a:lnTo>
                <a:lnTo>
                  <a:pt x="760" y="1818"/>
                </a:lnTo>
                <a:lnTo>
                  <a:pt x="760" y="1814"/>
                </a:lnTo>
                <a:lnTo>
                  <a:pt x="758" y="1814"/>
                </a:lnTo>
                <a:lnTo>
                  <a:pt x="757" y="1812"/>
                </a:lnTo>
                <a:lnTo>
                  <a:pt x="755" y="1812"/>
                </a:lnTo>
                <a:lnTo>
                  <a:pt x="753" y="1812"/>
                </a:lnTo>
                <a:lnTo>
                  <a:pt x="753" y="1810"/>
                </a:lnTo>
                <a:lnTo>
                  <a:pt x="753" y="1809"/>
                </a:lnTo>
                <a:lnTo>
                  <a:pt x="753" y="1807"/>
                </a:lnTo>
                <a:lnTo>
                  <a:pt x="753" y="1805"/>
                </a:lnTo>
                <a:lnTo>
                  <a:pt x="751" y="1805"/>
                </a:lnTo>
                <a:lnTo>
                  <a:pt x="749" y="1805"/>
                </a:lnTo>
                <a:lnTo>
                  <a:pt x="747" y="1805"/>
                </a:lnTo>
                <a:lnTo>
                  <a:pt x="747" y="1803"/>
                </a:lnTo>
                <a:lnTo>
                  <a:pt x="745" y="1803"/>
                </a:lnTo>
                <a:lnTo>
                  <a:pt x="743" y="1803"/>
                </a:lnTo>
                <a:lnTo>
                  <a:pt x="743" y="1801"/>
                </a:lnTo>
                <a:lnTo>
                  <a:pt x="741" y="1801"/>
                </a:lnTo>
                <a:lnTo>
                  <a:pt x="739" y="1801"/>
                </a:lnTo>
                <a:lnTo>
                  <a:pt x="739" y="1799"/>
                </a:lnTo>
                <a:lnTo>
                  <a:pt x="737" y="1799"/>
                </a:lnTo>
                <a:lnTo>
                  <a:pt x="737" y="1797"/>
                </a:lnTo>
                <a:lnTo>
                  <a:pt x="734" y="1795"/>
                </a:lnTo>
                <a:lnTo>
                  <a:pt x="732" y="1795"/>
                </a:lnTo>
                <a:lnTo>
                  <a:pt x="732" y="1793"/>
                </a:lnTo>
                <a:lnTo>
                  <a:pt x="730" y="1791"/>
                </a:lnTo>
                <a:lnTo>
                  <a:pt x="728" y="1791"/>
                </a:lnTo>
                <a:lnTo>
                  <a:pt x="728" y="1793"/>
                </a:lnTo>
                <a:close/>
                <a:moveTo>
                  <a:pt x="716" y="1818"/>
                </a:moveTo>
                <a:lnTo>
                  <a:pt x="716" y="1816"/>
                </a:lnTo>
                <a:lnTo>
                  <a:pt x="714" y="1816"/>
                </a:lnTo>
                <a:lnTo>
                  <a:pt x="712" y="1816"/>
                </a:lnTo>
                <a:lnTo>
                  <a:pt x="712" y="1818"/>
                </a:lnTo>
                <a:lnTo>
                  <a:pt x="714" y="1818"/>
                </a:lnTo>
                <a:lnTo>
                  <a:pt x="716" y="1818"/>
                </a:lnTo>
                <a:close/>
                <a:moveTo>
                  <a:pt x="1248" y="2010"/>
                </a:moveTo>
                <a:lnTo>
                  <a:pt x="1244" y="2027"/>
                </a:lnTo>
                <a:lnTo>
                  <a:pt x="1240" y="2025"/>
                </a:lnTo>
                <a:lnTo>
                  <a:pt x="1239" y="2025"/>
                </a:lnTo>
                <a:lnTo>
                  <a:pt x="1229" y="2025"/>
                </a:lnTo>
                <a:lnTo>
                  <a:pt x="1227" y="2025"/>
                </a:lnTo>
                <a:lnTo>
                  <a:pt x="1225" y="2025"/>
                </a:lnTo>
                <a:lnTo>
                  <a:pt x="1206" y="2025"/>
                </a:lnTo>
                <a:lnTo>
                  <a:pt x="1196" y="2025"/>
                </a:lnTo>
                <a:lnTo>
                  <a:pt x="1194" y="2025"/>
                </a:lnTo>
                <a:lnTo>
                  <a:pt x="1194" y="2027"/>
                </a:lnTo>
                <a:lnTo>
                  <a:pt x="1192" y="2027"/>
                </a:lnTo>
                <a:lnTo>
                  <a:pt x="1194" y="2029"/>
                </a:lnTo>
                <a:lnTo>
                  <a:pt x="1194" y="2033"/>
                </a:lnTo>
                <a:lnTo>
                  <a:pt x="1194" y="2035"/>
                </a:lnTo>
                <a:lnTo>
                  <a:pt x="1196" y="2041"/>
                </a:lnTo>
                <a:lnTo>
                  <a:pt x="1196" y="2043"/>
                </a:lnTo>
                <a:lnTo>
                  <a:pt x="1198" y="2043"/>
                </a:lnTo>
                <a:lnTo>
                  <a:pt x="1202" y="2047"/>
                </a:lnTo>
                <a:lnTo>
                  <a:pt x="1204" y="2047"/>
                </a:lnTo>
                <a:lnTo>
                  <a:pt x="1204" y="2049"/>
                </a:lnTo>
                <a:lnTo>
                  <a:pt x="1206" y="2049"/>
                </a:lnTo>
                <a:lnTo>
                  <a:pt x="1208" y="2049"/>
                </a:lnTo>
                <a:lnTo>
                  <a:pt x="1208" y="2050"/>
                </a:lnTo>
                <a:lnTo>
                  <a:pt x="1210" y="2050"/>
                </a:lnTo>
                <a:lnTo>
                  <a:pt x="1212" y="2050"/>
                </a:lnTo>
                <a:lnTo>
                  <a:pt x="1214" y="2050"/>
                </a:lnTo>
                <a:lnTo>
                  <a:pt x="1216" y="2050"/>
                </a:lnTo>
                <a:lnTo>
                  <a:pt x="1217" y="2050"/>
                </a:lnTo>
                <a:lnTo>
                  <a:pt x="1223" y="2052"/>
                </a:lnTo>
                <a:lnTo>
                  <a:pt x="1225" y="2052"/>
                </a:lnTo>
                <a:lnTo>
                  <a:pt x="1227" y="2052"/>
                </a:lnTo>
                <a:lnTo>
                  <a:pt x="1229" y="2052"/>
                </a:lnTo>
                <a:lnTo>
                  <a:pt x="1229" y="2054"/>
                </a:lnTo>
                <a:lnTo>
                  <a:pt x="1231" y="2054"/>
                </a:lnTo>
                <a:lnTo>
                  <a:pt x="1233" y="2054"/>
                </a:lnTo>
                <a:lnTo>
                  <a:pt x="1235" y="2054"/>
                </a:lnTo>
                <a:lnTo>
                  <a:pt x="1237" y="2052"/>
                </a:lnTo>
                <a:lnTo>
                  <a:pt x="1239" y="2052"/>
                </a:lnTo>
                <a:lnTo>
                  <a:pt x="1240" y="2050"/>
                </a:lnTo>
                <a:lnTo>
                  <a:pt x="1240" y="2052"/>
                </a:lnTo>
                <a:lnTo>
                  <a:pt x="1242" y="2052"/>
                </a:lnTo>
                <a:lnTo>
                  <a:pt x="1242" y="2054"/>
                </a:lnTo>
                <a:lnTo>
                  <a:pt x="1242" y="2056"/>
                </a:lnTo>
                <a:lnTo>
                  <a:pt x="1242" y="2058"/>
                </a:lnTo>
                <a:lnTo>
                  <a:pt x="1242" y="2060"/>
                </a:lnTo>
                <a:lnTo>
                  <a:pt x="1242" y="2062"/>
                </a:lnTo>
                <a:lnTo>
                  <a:pt x="1240" y="2062"/>
                </a:lnTo>
                <a:lnTo>
                  <a:pt x="1239" y="2062"/>
                </a:lnTo>
                <a:lnTo>
                  <a:pt x="1239" y="2064"/>
                </a:lnTo>
                <a:lnTo>
                  <a:pt x="1237" y="2064"/>
                </a:lnTo>
                <a:lnTo>
                  <a:pt x="1235" y="2064"/>
                </a:lnTo>
                <a:lnTo>
                  <a:pt x="1231" y="2066"/>
                </a:lnTo>
                <a:lnTo>
                  <a:pt x="1227" y="2066"/>
                </a:lnTo>
                <a:lnTo>
                  <a:pt x="1225" y="2066"/>
                </a:lnTo>
                <a:lnTo>
                  <a:pt x="1225" y="2068"/>
                </a:lnTo>
                <a:lnTo>
                  <a:pt x="1223" y="2068"/>
                </a:lnTo>
                <a:lnTo>
                  <a:pt x="1221" y="2068"/>
                </a:lnTo>
                <a:lnTo>
                  <a:pt x="1217" y="2068"/>
                </a:lnTo>
                <a:lnTo>
                  <a:pt x="1214" y="2070"/>
                </a:lnTo>
                <a:lnTo>
                  <a:pt x="1212" y="2070"/>
                </a:lnTo>
                <a:lnTo>
                  <a:pt x="1210" y="2070"/>
                </a:lnTo>
                <a:lnTo>
                  <a:pt x="1210" y="2072"/>
                </a:lnTo>
                <a:lnTo>
                  <a:pt x="1208" y="2072"/>
                </a:lnTo>
                <a:lnTo>
                  <a:pt x="1206" y="2073"/>
                </a:lnTo>
                <a:lnTo>
                  <a:pt x="1202" y="2072"/>
                </a:lnTo>
                <a:lnTo>
                  <a:pt x="1202" y="2070"/>
                </a:lnTo>
                <a:lnTo>
                  <a:pt x="1202" y="2072"/>
                </a:lnTo>
                <a:lnTo>
                  <a:pt x="1204" y="2073"/>
                </a:lnTo>
                <a:lnTo>
                  <a:pt x="1206" y="2073"/>
                </a:lnTo>
                <a:lnTo>
                  <a:pt x="1210" y="2075"/>
                </a:lnTo>
                <a:lnTo>
                  <a:pt x="1216" y="2079"/>
                </a:lnTo>
                <a:lnTo>
                  <a:pt x="1216" y="2081"/>
                </a:lnTo>
                <a:lnTo>
                  <a:pt x="1217" y="2081"/>
                </a:lnTo>
                <a:lnTo>
                  <a:pt x="1219" y="2083"/>
                </a:lnTo>
                <a:lnTo>
                  <a:pt x="1221" y="2085"/>
                </a:lnTo>
                <a:lnTo>
                  <a:pt x="1223" y="2087"/>
                </a:lnTo>
                <a:lnTo>
                  <a:pt x="1227" y="2089"/>
                </a:lnTo>
                <a:lnTo>
                  <a:pt x="1231" y="2093"/>
                </a:lnTo>
                <a:lnTo>
                  <a:pt x="1233" y="2093"/>
                </a:lnTo>
                <a:lnTo>
                  <a:pt x="1235" y="2095"/>
                </a:lnTo>
                <a:lnTo>
                  <a:pt x="1237" y="2095"/>
                </a:lnTo>
                <a:lnTo>
                  <a:pt x="1237" y="2096"/>
                </a:lnTo>
                <a:lnTo>
                  <a:pt x="1239" y="2096"/>
                </a:lnTo>
                <a:lnTo>
                  <a:pt x="1240" y="2098"/>
                </a:lnTo>
                <a:lnTo>
                  <a:pt x="1242" y="2098"/>
                </a:lnTo>
                <a:lnTo>
                  <a:pt x="1244" y="2098"/>
                </a:lnTo>
                <a:lnTo>
                  <a:pt x="1246" y="2098"/>
                </a:lnTo>
                <a:lnTo>
                  <a:pt x="1246" y="2100"/>
                </a:lnTo>
                <a:lnTo>
                  <a:pt x="1248" y="2098"/>
                </a:lnTo>
                <a:lnTo>
                  <a:pt x="1250" y="2098"/>
                </a:lnTo>
                <a:lnTo>
                  <a:pt x="1250" y="2100"/>
                </a:lnTo>
                <a:lnTo>
                  <a:pt x="1252" y="2100"/>
                </a:lnTo>
                <a:lnTo>
                  <a:pt x="1254" y="2100"/>
                </a:lnTo>
                <a:lnTo>
                  <a:pt x="1256" y="2100"/>
                </a:lnTo>
                <a:lnTo>
                  <a:pt x="1256" y="2102"/>
                </a:lnTo>
                <a:lnTo>
                  <a:pt x="1258" y="2102"/>
                </a:lnTo>
                <a:lnTo>
                  <a:pt x="1260" y="2104"/>
                </a:lnTo>
                <a:lnTo>
                  <a:pt x="1264" y="2106"/>
                </a:lnTo>
                <a:lnTo>
                  <a:pt x="1267" y="2106"/>
                </a:lnTo>
                <a:lnTo>
                  <a:pt x="1267" y="2104"/>
                </a:lnTo>
                <a:lnTo>
                  <a:pt x="1269" y="2104"/>
                </a:lnTo>
                <a:lnTo>
                  <a:pt x="1271" y="2104"/>
                </a:lnTo>
                <a:lnTo>
                  <a:pt x="1273" y="2102"/>
                </a:lnTo>
                <a:lnTo>
                  <a:pt x="1275" y="2102"/>
                </a:lnTo>
                <a:lnTo>
                  <a:pt x="1277" y="2102"/>
                </a:lnTo>
                <a:lnTo>
                  <a:pt x="1277" y="2100"/>
                </a:lnTo>
                <a:lnTo>
                  <a:pt x="1285" y="2100"/>
                </a:lnTo>
                <a:lnTo>
                  <a:pt x="1292" y="2098"/>
                </a:lnTo>
                <a:lnTo>
                  <a:pt x="1292" y="2095"/>
                </a:lnTo>
                <a:lnTo>
                  <a:pt x="1292" y="2089"/>
                </a:lnTo>
                <a:lnTo>
                  <a:pt x="1288" y="2047"/>
                </a:lnTo>
                <a:lnTo>
                  <a:pt x="1294" y="2031"/>
                </a:lnTo>
                <a:lnTo>
                  <a:pt x="1292" y="2029"/>
                </a:lnTo>
                <a:lnTo>
                  <a:pt x="1290" y="2029"/>
                </a:lnTo>
                <a:lnTo>
                  <a:pt x="1287" y="2029"/>
                </a:lnTo>
                <a:lnTo>
                  <a:pt x="1285" y="2027"/>
                </a:lnTo>
                <a:lnTo>
                  <a:pt x="1281" y="2027"/>
                </a:lnTo>
                <a:lnTo>
                  <a:pt x="1279" y="2025"/>
                </a:lnTo>
                <a:lnTo>
                  <a:pt x="1273" y="2025"/>
                </a:lnTo>
                <a:lnTo>
                  <a:pt x="1265" y="2022"/>
                </a:lnTo>
                <a:lnTo>
                  <a:pt x="1262" y="2020"/>
                </a:lnTo>
                <a:lnTo>
                  <a:pt x="1260" y="2018"/>
                </a:lnTo>
                <a:lnTo>
                  <a:pt x="1258" y="2014"/>
                </a:lnTo>
                <a:lnTo>
                  <a:pt x="1252" y="2014"/>
                </a:lnTo>
                <a:lnTo>
                  <a:pt x="1250" y="2010"/>
                </a:lnTo>
                <a:lnTo>
                  <a:pt x="1248" y="2010"/>
                </a:lnTo>
                <a:close/>
                <a:moveTo>
                  <a:pt x="2016" y="2141"/>
                </a:moveTo>
                <a:lnTo>
                  <a:pt x="2005" y="2158"/>
                </a:lnTo>
                <a:lnTo>
                  <a:pt x="1997" y="2171"/>
                </a:lnTo>
                <a:lnTo>
                  <a:pt x="1993" y="2175"/>
                </a:lnTo>
                <a:lnTo>
                  <a:pt x="1984" y="2191"/>
                </a:lnTo>
                <a:lnTo>
                  <a:pt x="1980" y="2198"/>
                </a:lnTo>
                <a:lnTo>
                  <a:pt x="1978" y="2200"/>
                </a:lnTo>
                <a:lnTo>
                  <a:pt x="1976" y="2200"/>
                </a:lnTo>
                <a:lnTo>
                  <a:pt x="1970" y="2204"/>
                </a:lnTo>
                <a:lnTo>
                  <a:pt x="1968" y="2206"/>
                </a:lnTo>
                <a:lnTo>
                  <a:pt x="1970" y="2206"/>
                </a:lnTo>
                <a:lnTo>
                  <a:pt x="1972" y="2208"/>
                </a:lnTo>
                <a:lnTo>
                  <a:pt x="1974" y="2208"/>
                </a:lnTo>
                <a:lnTo>
                  <a:pt x="1978" y="2206"/>
                </a:lnTo>
                <a:lnTo>
                  <a:pt x="1980" y="2208"/>
                </a:lnTo>
                <a:lnTo>
                  <a:pt x="1982" y="2208"/>
                </a:lnTo>
                <a:lnTo>
                  <a:pt x="1982" y="2210"/>
                </a:lnTo>
                <a:lnTo>
                  <a:pt x="1982" y="2212"/>
                </a:lnTo>
                <a:lnTo>
                  <a:pt x="1995" y="2221"/>
                </a:lnTo>
                <a:lnTo>
                  <a:pt x="2009" y="2229"/>
                </a:lnTo>
                <a:lnTo>
                  <a:pt x="2018" y="2239"/>
                </a:lnTo>
                <a:lnTo>
                  <a:pt x="2020" y="2239"/>
                </a:lnTo>
                <a:lnTo>
                  <a:pt x="2022" y="2239"/>
                </a:lnTo>
                <a:lnTo>
                  <a:pt x="2024" y="2239"/>
                </a:lnTo>
                <a:lnTo>
                  <a:pt x="2026" y="2239"/>
                </a:lnTo>
                <a:lnTo>
                  <a:pt x="2032" y="2237"/>
                </a:lnTo>
                <a:lnTo>
                  <a:pt x="2034" y="2237"/>
                </a:lnTo>
                <a:lnTo>
                  <a:pt x="2037" y="2235"/>
                </a:lnTo>
                <a:lnTo>
                  <a:pt x="2043" y="2235"/>
                </a:lnTo>
                <a:lnTo>
                  <a:pt x="2047" y="2233"/>
                </a:lnTo>
                <a:lnTo>
                  <a:pt x="2049" y="2231"/>
                </a:lnTo>
                <a:lnTo>
                  <a:pt x="2051" y="2233"/>
                </a:lnTo>
                <a:lnTo>
                  <a:pt x="2053" y="2231"/>
                </a:lnTo>
                <a:lnTo>
                  <a:pt x="2055" y="2227"/>
                </a:lnTo>
                <a:lnTo>
                  <a:pt x="2060" y="2219"/>
                </a:lnTo>
                <a:lnTo>
                  <a:pt x="2062" y="2217"/>
                </a:lnTo>
                <a:lnTo>
                  <a:pt x="2060" y="2217"/>
                </a:lnTo>
                <a:lnTo>
                  <a:pt x="2060" y="2216"/>
                </a:lnTo>
                <a:lnTo>
                  <a:pt x="2060" y="2212"/>
                </a:lnTo>
                <a:lnTo>
                  <a:pt x="2059" y="2212"/>
                </a:lnTo>
                <a:lnTo>
                  <a:pt x="2057" y="2210"/>
                </a:lnTo>
                <a:lnTo>
                  <a:pt x="2053" y="2206"/>
                </a:lnTo>
                <a:lnTo>
                  <a:pt x="2051" y="2204"/>
                </a:lnTo>
                <a:lnTo>
                  <a:pt x="2051" y="2202"/>
                </a:lnTo>
                <a:lnTo>
                  <a:pt x="2049" y="2202"/>
                </a:lnTo>
                <a:lnTo>
                  <a:pt x="2049" y="2200"/>
                </a:lnTo>
                <a:lnTo>
                  <a:pt x="2047" y="2198"/>
                </a:lnTo>
                <a:lnTo>
                  <a:pt x="2047" y="2194"/>
                </a:lnTo>
                <a:lnTo>
                  <a:pt x="2047" y="2192"/>
                </a:lnTo>
                <a:lnTo>
                  <a:pt x="2047" y="2191"/>
                </a:lnTo>
                <a:lnTo>
                  <a:pt x="2047" y="2189"/>
                </a:lnTo>
                <a:lnTo>
                  <a:pt x="2045" y="2187"/>
                </a:lnTo>
                <a:lnTo>
                  <a:pt x="2043" y="2183"/>
                </a:lnTo>
                <a:lnTo>
                  <a:pt x="2043" y="2181"/>
                </a:lnTo>
                <a:lnTo>
                  <a:pt x="2041" y="2179"/>
                </a:lnTo>
                <a:lnTo>
                  <a:pt x="2041" y="2175"/>
                </a:lnTo>
                <a:lnTo>
                  <a:pt x="2043" y="2175"/>
                </a:lnTo>
                <a:lnTo>
                  <a:pt x="2047" y="2173"/>
                </a:lnTo>
                <a:lnTo>
                  <a:pt x="2053" y="2169"/>
                </a:lnTo>
                <a:lnTo>
                  <a:pt x="2053" y="2168"/>
                </a:lnTo>
                <a:lnTo>
                  <a:pt x="2051" y="2168"/>
                </a:lnTo>
                <a:lnTo>
                  <a:pt x="2051" y="2166"/>
                </a:lnTo>
                <a:lnTo>
                  <a:pt x="2045" y="2162"/>
                </a:lnTo>
                <a:lnTo>
                  <a:pt x="2045" y="2160"/>
                </a:lnTo>
                <a:lnTo>
                  <a:pt x="2039" y="2156"/>
                </a:lnTo>
                <a:lnTo>
                  <a:pt x="2037" y="2154"/>
                </a:lnTo>
                <a:lnTo>
                  <a:pt x="2037" y="2152"/>
                </a:lnTo>
                <a:lnTo>
                  <a:pt x="2035" y="2152"/>
                </a:lnTo>
                <a:lnTo>
                  <a:pt x="2030" y="2152"/>
                </a:lnTo>
                <a:lnTo>
                  <a:pt x="2020" y="2144"/>
                </a:lnTo>
                <a:lnTo>
                  <a:pt x="2022" y="2144"/>
                </a:lnTo>
                <a:lnTo>
                  <a:pt x="2022" y="2143"/>
                </a:lnTo>
                <a:lnTo>
                  <a:pt x="2022" y="2141"/>
                </a:lnTo>
                <a:lnTo>
                  <a:pt x="2022" y="2139"/>
                </a:lnTo>
                <a:lnTo>
                  <a:pt x="2022" y="2137"/>
                </a:lnTo>
                <a:lnTo>
                  <a:pt x="2020" y="2137"/>
                </a:lnTo>
                <a:lnTo>
                  <a:pt x="2018" y="2135"/>
                </a:lnTo>
                <a:lnTo>
                  <a:pt x="2014" y="2131"/>
                </a:lnTo>
                <a:lnTo>
                  <a:pt x="2005" y="2129"/>
                </a:lnTo>
                <a:lnTo>
                  <a:pt x="2016" y="2139"/>
                </a:lnTo>
                <a:lnTo>
                  <a:pt x="2016" y="2141"/>
                </a:lnTo>
                <a:close/>
                <a:moveTo>
                  <a:pt x="2105" y="2231"/>
                </a:moveTo>
                <a:lnTo>
                  <a:pt x="2107" y="2235"/>
                </a:lnTo>
                <a:lnTo>
                  <a:pt x="2108" y="2237"/>
                </a:lnTo>
                <a:lnTo>
                  <a:pt x="2110" y="2237"/>
                </a:lnTo>
                <a:lnTo>
                  <a:pt x="2110" y="2235"/>
                </a:lnTo>
                <a:lnTo>
                  <a:pt x="2112" y="2235"/>
                </a:lnTo>
                <a:lnTo>
                  <a:pt x="2112" y="2233"/>
                </a:lnTo>
                <a:lnTo>
                  <a:pt x="2114" y="2233"/>
                </a:lnTo>
                <a:lnTo>
                  <a:pt x="2116" y="2229"/>
                </a:lnTo>
                <a:lnTo>
                  <a:pt x="2120" y="2227"/>
                </a:lnTo>
                <a:lnTo>
                  <a:pt x="2118" y="2227"/>
                </a:lnTo>
                <a:lnTo>
                  <a:pt x="2118" y="2225"/>
                </a:lnTo>
                <a:lnTo>
                  <a:pt x="2114" y="2221"/>
                </a:lnTo>
                <a:lnTo>
                  <a:pt x="2112" y="2223"/>
                </a:lnTo>
                <a:lnTo>
                  <a:pt x="2105" y="2214"/>
                </a:lnTo>
                <a:lnTo>
                  <a:pt x="2103" y="2214"/>
                </a:lnTo>
                <a:lnTo>
                  <a:pt x="2103" y="2212"/>
                </a:lnTo>
                <a:lnTo>
                  <a:pt x="2099" y="2208"/>
                </a:lnTo>
                <a:lnTo>
                  <a:pt x="2097" y="2210"/>
                </a:lnTo>
                <a:lnTo>
                  <a:pt x="2095" y="2212"/>
                </a:lnTo>
                <a:lnTo>
                  <a:pt x="2095" y="2210"/>
                </a:lnTo>
                <a:lnTo>
                  <a:pt x="2095" y="2212"/>
                </a:lnTo>
                <a:lnTo>
                  <a:pt x="2093" y="2212"/>
                </a:lnTo>
                <a:lnTo>
                  <a:pt x="2091" y="2210"/>
                </a:lnTo>
                <a:lnTo>
                  <a:pt x="2087" y="2208"/>
                </a:lnTo>
                <a:lnTo>
                  <a:pt x="2083" y="2206"/>
                </a:lnTo>
                <a:lnTo>
                  <a:pt x="2083" y="2204"/>
                </a:lnTo>
                <a:lnTo>
                  <a:pt x="2082" y="2206"/>
                </a:lnTo>
                <a:lnTo>
                  <a:pt x="2083" y="2208"/>
                </a:lnTo>
                <a:lnTo>
                  <a:pt x="2093" y="2219"/>
                </a:lnTo>
                <a:lnTo>
                  <a:pt x="2095" y="2221"/>
                </a:lnTo>
                <a:lnTo>
                  <a:pt x="2101" y="2227"/>
                </a:lnTo>
                <a:lnTo>
                  <a:pt x="2105" y="2231"/>
                </a:lnTo>
                <a:close/>
                <a:moveTo>
                  <a:pt x="1471" y="580"/>
                </a:moveTo>
                <a:lnTo>
                  <a:pt x="1473" y="580"/>
                </a:lnTo>
                <a:lnTo>
                  <a:pt x="1475" y="578"/>
                </a:lnTo>
                <a:lnTo>
                  <a:pt x="1473" y="576"/>
                </a:lnTo>
                <a:lnTo>
                  <a:pt x="1473" y="574"/>
                </a:lnTo>
                <a:lnTo>
                  <a:pt x="1471" y="574"/>
                </a:lnTo>
                <a:lnTo>
                  <a:pt x="1471" y="570"/>
                </a:lnTo>
                <a:lnTo>
                  <a:pt x="1469" y="568"/>
                </a:lnTo>
                <a:lnTo>
                  <a:pt x="1467" y="566"/>
                </a:lnTo>
                <a:lnTo>
                  <a:pt x="1465" y="566"/>
                </a:lnTo>
                <a:lnTo>
                  <a:pt x="1463" y="568"/>
                </a:lnTo>
                <a:lnTo>
                  <a:pt x="1463" y="570"/>
                </a:lnTo>
                <a:lnTo>
                  <a:pt x="1461" y="570"/>
                </a:lnTo>
                <a:lnTo>
                  <a:pt x="1461" y="572"/>
                </a:lnTo>
                <a:lnTo>
                  <a:pt x="1459" y="572"/>
                </a:lnTo>
                <a:lnTo>
                  <a:pt x="1459" y="574"/>
                </a:lnTo>
                <a:lnTo>
                  <a:pt x="1457" y="574"/>
                </a:lnTo>
                <a:lnTo>
                  <a:pt x="1456" y="574"/>
                </a:lnTo>
                <a:lnTo>
                  <a:pt x="1452" y="574"/>
                </a:lnTo>
                <a:lnTo>
                  <a:pt x="1450" y="574"/>
                </a:lnTo>
                <a:lnTo>
                  <a:pt x="1452" y="572"/>
                </a:lnTo>
                <a:lnTo>
                  <a:pt x="1452" y="568"/>
                </a:lnTo>
                <a:lnTo>
                  <a:pt x="1448" y="568"/>
                </a:lnTo>
                <a:lnTo>
                  <a:pt x="1446" y="568"/>
                </a:lnTo>
                <a:lnTo>
                  <a:pt x="1444" y="570"/>
                </a:lnTo>
                <a:lnTo>
                  <a:pt x="1438" y="570"/>
                </a:lnTo>
                <a:lnTo>
                  <a:pt x="1438" y="568"/>
                </a:lnTo>
                <a:lnTo>
                  <a:pt x="1436" y="566"/>
                </a:lnTo>
                <a:lnTo>
                  <a:pt x="1436" y="564"/>
                </a:lnTo>
                <a:lnTo>
                  <a:pt x="1434" y="564"/>
                </a:lnTo>
                <a:lnTo>
                  <a:pt x="1436" y="564"/>
                </a:lnTo>
                <a:lnTo>
                  <a:pt x="1438" y="564"/>
                </a:lnTo>
                <a:lnTo>
                  <a:pt x="1442" y="563"/>
                </a:lnTo>
                <a:lnTo>
                  <a:pt x="1446" y="563"/>
                </a:lnTo>
                <a:lnTo>
                  <a:pt x="1448" y="563"/>
                </a:lnTo>
                <a:lnTo>
                  <a:pt x="1450" y="563"/>
                </a:lnTo>
                <a:lnTo>
                  <a:pt x="1452" y="563"/>
                </a:lnTo>
                <a:lnTo>
                  <a:pt x="1456" y="561"/>
                </a:lnTo>
                <a:lnTo>
                  <a:pt x="1456" y="559"/>
                </a:lnTo>
                <a:lnTo>
                  <a:pt x="1454" y="557"/>
                </a:lnTo>
                <a:lnTo>
                  <a:pt x="1454" y="555"/>
                </a:lnTo>
                <a:lnTo>
                  <a:pt x="1454" y="553"/>
                </a:lnTo>
                <a:lnTo>
                  <a:pt x="1452" y="551"/>
                </a:lnTo>
                <a:lnTo>
                  <a:pt x="1456" y="551"/>
                </a:lnTo>
                <a:lnTo>
                  <a:pt x="1456" y="553"/>
                </a:lnTo>
                <a:lnTo>
                  <a:pt x="1457" y="555"/>
                </a:lnTo>
                <a:lnTo>
                  <a:pt x="1459" y="557"/>
                </a:lnTo>
                <a:lnTo>
                  <a:pt x="1461" y="557"/>
                </a:lnTo>
                <a:lnTo>
                  <a:pt x="1463" y="553"/>
                </a:lnTo>
                <a:lnTo>
                  <a:pt x="1463" y="551"/>
                </a:lnTo>
                <a:lnTo>
                  <a:pt x="1461" y="549"/>
                </a:lnTo>
                <a:lnTo>
                  <a:pt x="1459" y="549"/>
                </a:lnTo>
                <a:lnTo>
                  <a:pt x="1459" y="551"/>
                </a:lnTo>
                <a:lnTo>
                  <a:pt x="1457" y="551"/>
                </a:lnTo>
                <a:lnTo>
                  <a:pt x="1456" y="551"/>
                </a:lnTo>
                <a:lnTo>
                  <a:pt x="1454" y="549"/>
                </a:lnTo>
                <a:lnTo>
                  <a:pt x="1452" y="549"/>
                </a:lnTo>
                <a:lnTo>
                  <a:pt x="1450" y="547"/>
                </a:lnTo>
                <a:lnTo>
                  <a:pt x="1448" y="547"/>
                </a:lnTo>
                <a:lnTo>
                  <a:pt x="1446" y="547"/>
                </a:lnTo>
                <a:lnTo>
                  <a:pt x="1444" y="547"/>
                </a:lnTo>
                <a:lnTo>
                  <a:pt x="1442" y="547"/>
                </a:lnTo>
                <a:lnTo>
                  <a:pt x="1440" y="547"/>
                </a:lnTo>
                <a:lnTo>
                  <a:pt x="1438" y="547"/>
                </a:lnTo>
                <a:lnTo>
                  <a:pt x="1438" y="549"/>
                </a:lnTo>
                <a:lnTo>
                  <a:pt x="1433" y="543"/>
                </a:lnTo>
                <a:lnTo>
                  <a:pt x="1431" y="541"/>
                </a:lnTo>
                <a:lnTo>
                  <a:pt x="1425" y="539"/>
                </a:lnTo>
                <a:lnTo>
                  <a:pt x="1427" y="545"/>
                </a:lnTo>
                <a:lnTo>
                  <a:pt x="1427" y="547"/>
                </a:lnTo>
                <a:lnTo>
                  <a:pt x="1429" y="553"/>
                </a:lnTo>
                <a:lnTo>
                  <a:pt x="1431" y="553"/>
                </a:lnTo>
                <a:lnTo>
                  <a:pt x="1427" y="555"/>
                </a:lnTo>
                <a:lnTo>
                  <a:pt x="1425" y="557"/>
                </a:lnTo>
                <a:lnTo>
                  <a:pt x="1423" y="557"/>
                </a:lnTo>
                <a:lnTo>
                  <a:pt x="1419" y="559"/>
                </a:lnTo>
                <a:lnTo>
                  <a:pt x="1417" y="561"/>
                </a:lnTo>
                <a:lnTo>
                  <a:pt x="1415" y="561"/>
                </a:lnTo>
                <a:lnTo>
                  <a:pt x="1413" y="563"/>
                </a:lnTo>
                <a:lnTo>
                  <a:pt x="1415" y="566"/>
                </a:lnTo>
                <a:lnTo>
                  <a:pt x="1419" y="564"/>
                </a:lnTo>
                <a:lnTo>
                  <a:pt x="1421" y="566"/>
                </a:lnTo>
                <a:lnTo>
                  <a:pt x="1421" y="568"/>
                </a:lnTo>
                <a:lnTo>
                  <a:pt x="1423" y="568"/>
                </a:lnTo>
                <a:lnTo>
                  <a:pt x="1423" y="572"/>
                </a:lnTo>
                <a:lnTo>
                  <a:pt x="1425" y="574"/>
                </a:lnTo>
                <a:lnTo>
                  <a:pt x="1425" y="576"/>
                </a:lnTo>
                <a:lnTo>
                  <a:pt x="1427" y="576"/>
                </a:lnTo>
                <a:lnTo>
                  <a:pt x="1427" y="578"/>
                </a:lnTo>
                <a:lnTo>
                  <a:pt x="1429" y="580"/>
                </a:lnTo>
                <a:lnTo>
                  <a:pt x="1431" y="584"/>
                </a:lnTo>
                <a:lnTo>
                  <a:pt x="1431" y="586"/>
                </a:lnTo>
                <a:lnTo>
                  <a:pt x="1429" y="586"/>
                </a:lnTo>
                <a:lnTo>
                  <a:pt x="1427" y="587"/>
                </a:lnTo>
                <a:lnTo>
                  <a:pt x="1425" y="587"/>
                </a:lnTo>
                <a:lnTo>
                  <a:pt x="1427" y="593"/>
                </a:lnTo>
                <a:lnTo>
                  <a:pt x="1429" y="595"/>
                </a:lnTo>
                <a:lnTo>
                  <a:pt x="1431" y="599"/>
                </a:lnTo>
                <a:lnTo>
                  <a:pt x="1434" y="603"/>
                </a:lnTo>
                <a:lnTo>
                  <a:pt x="1434" y="605"/>
                </a:lnTo>
                <a:lnTo>
                  <a:pt x="1436" y="605"/>
                </a:lnTo>
                <a:lnTo>
                  <a:pt x="1438" y="603"/>
                </a:lnTo>
                <a:lnTo>
                  <a:pt x="1440" y="603"/>
                </a:lnTo>
                <a:lnTo>
                  <a:pt x="1440" y="601"/>
                </a:lnTo>
                <a:lnTo>
                  <a:pt x="1442" y="601"/>
                </a:lnTo>
                <a:lnTo>
                  <a:pt x="1444" y="601"/>
                </a:lnTo>
                <a:lnTo>
                  <a:pt x="1444" y="599"/>
                </a:lnTo>
                <a:lnTo>
                  <a:pt x="1446" y="599"/>
                </a:lnTo>
                <a:lnTo>
                  <a:pt x="1448" y="599"/>
                </a:lnTo>
                <a:lnTo>
                  <a:pt x="1452" y="595"/>
                </a:lnTo>
                <a:lnTo>
                  <a:pt x="1456" y="593"/>
                </a:lnTo>
                <a:lnTo>
                  <a:pt x="1459" y="591"/>
                </a:lnTo>
                <a:lnTo>
                  <a:pt x="1463" y="589"/>
                </a:lnTo>
                <a:lnTo>
                  <a:pt x="1465" y="587"/>
                </a:lnTo>
                <a:lnTo>
                  <a:pt x="1469" y="586"/>
                </a:lnTo>
                <a:lnTo>
                  <a:pt x="1471" y="586"/>
                </a:lnTo>
                <a:lnTo>
                  <a:pt x="1471" y="584"/>
                </a:lnTo>
                <a:lnTo>
                  <a:pt x="1473" y="584"/>
                </a:lnTo>
                <a:lnTo>
                  <a:pt x="1471" y="580"/>
                </a:lnTo>
                <a:close/>
                <a:moveTo>
                  <a:pt x="1413" y="524"/>
                </a:moveTo>
                <a:lnTo>
                  <a:pt x="1419" y="524"/>
                </a:lnTo>
                <a:lnTo>
                  <a:pt x="1409" y="503"/>
                </a:lnTo>
                <a:lnTo>
                  <a:pt x="1406" y="497"/>
                </a:lnTo>
                <a:lnTo>
                  <a:pt x="1404" y="497"/>
                </a:lnTo>
                <a:lnTo>
                  <a:pt x="1404" y="499"/>
                </a:lnTo>
                <a:lnTo>
                  <a:pt x="1402" y="499"/>
                </a:lnTo>
                <a:lnTo>
                  <a:pt x="1396" y="501"/>
                </a:lnTo>
                <a:lnTo>
                  <a:pt x="1392" y="501"/>
                </a:lnTo>
                <a:lnTo>
                  <a:pt x="1386" y="503"/>
                </a:lnTo>
                <a:lnTo>
                  <a:pt x="1386" y="505"/>
                </a:lnTo>
                <a:lnTo>
                  <a:pt x="1386" y="507"/>
                </a:lnTo>
                <a:lnTo>
                  <a:pt x="1386" y="509"/>
                </a:lnTo>
                <a:lnTo>
                  <a:pt x="1386" y="511"/>
                </a:lnTo>
                <a:lnTo>
                  <a:pt x="1386" y="513"/>
                </a:lnTo>
                <a:lnTo>
                  <a:pt x="1386" y="515"/>
                </a:lnTo>
                <a:lnTo>
                  <a:pt x="1385" y="515"/>
                </a:lnTo>
                <a:lnTo>
                  <a:pt x="1383" y="515"/>
                </a:lnTo>
                <a:lnTo>
                  <a:pt x="1381" y="515"/>
                </a:lnTo>
                <a:lnTo>
                  <a:pt x="1381" y="516"/>
                </a:lnTo>
                <a:lnTo>
                  <a:pt x="1385" y="520"/>
                </a:lnTo>
                <a:lnTo>
                  <a:pt x="1385" y="522"/>
                </a:lnTo>
                <a:lnTo>
                  <a:pt x="1386" y="522"/>
                </a:lnTo>
                <a:lnTo>
                  <a:pt x="1386" y="528"/>
                </a:lnTo>
                <a:lnTo>
                  <a:pt x="1388" y="528"/>
                </a:lnTo>
                <a:lnTo>
                  <a:pt x="1390" y="528"/>
                </a:lnTo>
                <a:lnTo>
                  <a:pt x="1392" y="528"/>
                </a:lnTo>
                <a:lnTo>
                  <a:pt x="1394" y="528"/>
                </a:lnTo>
                <a:lnTo>
                  <a:pt x="1396" y="528"/>
                </a:lnTo>
                <a:lnTo>
                  <a:pt x="1398" y="528"/>
                </a:lnTo>
                <a:lnTo>
                  <a:pt x="1400" y="530"/>
                </a:lnTo>
                <a:lnTo>
                  <a:pt x="1402" y="526"/>
                </a:lnTo>
                <a:lnTo>
                  <a:pt x="1408" y="526"/>
                </a:lnTo>
                <a:lnTo>
                  <a:pt x="1413" y="526"/>
                </a:lnTo>
                <a:lnTo>
                  <a:pt x="1413" y="524"/>
                </a:lnTo>
                <a:close/>
                <a:moveTo>
                  <a:pt x="1406" y="480"/>
                </a:moveTo>
                <a:lnTo>
                  <a:pt x="1404" y="476"/>
                </a:lnTo>
                <a:lnTo>
                  <a:pt x="1406" y="476"/>
                </a:lnTo>
                <a:lnTo>
                  <a:pt x="1408" y="478"/>
                </a:lnTo>
                <a:lnTo>
                  <a:pt x="1409" y="476"/>
                </a:lnTo>
                <a:lnTo>
                  <a:pt x="1411" y="476"/>
                </a:lnTo>
                <a:lnTo>
                  <a:pt x="1415" y="474"/>
                </a:lnTo>
                <a:lnTo>
                  <a:pt x="1417" y="476"/>
                </a:lnTo>
                <a:lnTo>
                  <a:pt x="1419" y="474"/>
                </a:lnTo>
                <a:lnTo>
                  <a:pt x="1417" y="472"/>
                </a:lnTo>
                <a:lnTo>
                  <a:pt x="1417" y="470"/>
                </a:lnTo>
                <a:lnTo>
                  <a:pt x="1417" y="467"/>
                </a:lnTo>
                <a:lnTo>
                  <a:pt x="1415" y="449"/>
                </a:lnTo>
                <a:lnTo>
                  <a:pt x="1411" y="447"/>
                </a:lnTo>
                <a:lnTo>
                  <a:pt x="1408" y="447"/>
                </a:lnTo>
                <a:lnTo>
                  <a:pt x="1404" y="443"/>
                </a:lnTo>
                <a:lnTo>
                  <a:pt x="1402" y="443"/>
                </a:lnTo>
                <a:lnTo>
                  <a:pt x="1402" y="445"/>
                </a:lnTo>
                <a:lnTo>
                  <a:pt x="1400" y="445"/>
                </a:lnTo>
                <a:lnTo>
                  <a:pt x="1400" y="443"/>
                </a:lnTo>
                <a:lnTo>
                  <a:pt x="1400" y="442"/>
                </a:lnTo>
                <a:lnTo>
                  <a:pt x="1398" y="442"/>
                </a:lnTo>
                <a:lnTo>
                  <a:pt x="1398" y="443"/>
                </a:lnTo>
                <a:lnTo>
                  <a:pt x="1396" y="443"/>
                </a:lnTo>
                <a:lnTo>
                  <a:pt x="1394" y="445"/>
                </a:lnTo>
                <a:lnTo>
                  <a:pt x="1392" y="445"/>
                </a:lnTo>
                <a:lnTo>
                  <a:pt x="1392" y="442"/>
                </a:lnTo>
                <a:lnTo>
                  <a:pt x="1390" y="442"/>
                </a:lnTo>
                <a:lnTo>
                  <a:pt x="1388" y="442"/>
                </a:lnTo>
                <a:lnTo>
                  <a:pt x="1386" y="443"/>
                </a:lnTo>
                <a:lnTo>
                  <a:pt x="1385" y="443"/>
                </a:lnTo>
                <a:lnTo>
                  <a:pt x="1383" y="445"/>
                </a:lnTo>
                <a:lnTo>
                  <a:pt x="1383" y="447"/>
                </a:lnTo>
                <a:lnTo>
                  <a:pt x="1381" y="445"/>
                </a:lnTo>
                <a:lnTo>
                  <a:pt x="1379" y="445"/>
                </a:lnTo>
                <a:lnTo>
                  <a:pt x="1377" y="443"/>
                </a:lnTo>
                <a:lnTo>
                  <a:pt x="1377" y="436"/>
                </a:lnTo>
                <a:lnTo>
                  <a:pt x="1371" y="440"/>
                </a:lnTo>
                <a:lnTo>
                  <a:pt x="1369" y="438"/>
                </a:lnTo>
                <a:lnTo>
                  <a:pt x="1367" y="438"/>
                </a:lnTo>
                <a:lnTo>
                  <a:pt x="1367" y="436"/>
                </a:lnTo>
                <a:lnTo>
                  <a:pt x="1365" y="436"/>
                </a:lnTo>
                <a:lnTo>
                  <a:pt x="1363" y="436"/>
                </a:lnTo>
                <a:lnTo>
                  <a:pt x="1361" y="436"/>
                </a:lnTo>
                <a:lnTo>
                  <a:pt x="1361" y="434"/>
                </a:lnTo>
                <a:lnTo>
                  <a:pt x="1360" y="434"/>
                </a:lnTo>
                <a:lnTo>
                  <a:pt x="1358" y="434"/>
                </a:lnTo>
                <a:lnTo>
                  <a:pt x="1358" y="432"/>
                </a:lnTo>
                <a:lnTo>
                  <a:pt x="1356" y="432"/>
                </a:lnTo>
                <a:lnTo>
                  <a:pt x="1356" y="430"/>
                </a:lnTo>
                <a:lnTo>
                  <a:pt x="1358" y="430"/>
                </a:lnTo>
                <a:lnTo>
                  <a:pt x="1358" y="428"/>
                </a:lnTo>
                <a:lnTo>
                  <a:pt x="1356" y="428"/>
                </a:lnTo>
                <a:lnTo>
                  <a:pt x="1356" y="426"/>
                </a:lnTo>
                <a:lnTo>
                  <a:pt x="1356" y="424"/>
                </a:lnTo>
                <a:lnTo>
                  <a:pt x="1354" y="424"/>
                </a:lnTo>
                <a:lnTo>
                  <a:pt x="1329" y="442"/>
                </a:lnTo>
                <a:lnTo>
                  <a:pt x="1325" y="443"/>
                </a:lnTo>
                <a:lnTo>
                  <a:pt x="1323" y="445"/>
                </a:lnTo>
                <a:lnTo>
                  <a:pt x="1319" y="447"/>
                </a:lnTo>
                <a:lnTo>
                  <a:pt x="1319" y="449"/>
                </a:lnTo>
                <a:lnTo>
                  <a:pt x="1321" y="449"/>
                </a:lnTo>
                <a:lnTo>
                  <a:pt x="1321" y="451"/>
                </a:lnTo>
                <a:lnTo>
                  <a:pt x="1323" y="453"/>
                </a:lnTo>
                <a:lnTo>
                  <a:pt x="1323" y="455"/>
                </a:lnTo>
                <a:lnTo>
                  <a:pt x="1325" y="455"/>
                </a:lnTo>
                <a:lnTo>
                  <a:pt x="1325" y="457"/>
                </a:lnTo>
                <a:lnTo>
                  <a:pt x="1327" y="459"/>
                </a:lnTo>
                <a:lnTo>
                  <a:pt x="1327" y="461"/>
                </a:lnTo>
                <a:lnTo>
                  <a:pt x="1327" y="463"/>
                </a:lnTo>
                <a:lnTo>
                  <a:pt x="1329" y="463"/>
                </a:lnTo>
                <a:lnTo>
                  <a:pt x="1329" y="465"/>
                </a:lnTo>
                <a:lnTo>
                  <a:pt x="1331" y="465"/>
                </a:lnTo>
                <a:lnTo>
                  <a:pt x="1331" y="467"/>
                </a:lnTo>
                <a:lnTo>
                  <a:pt x="1333" y="467"/>
                </a:lnTo>
                <a:lnTo>
                  <a:pt x="1335" y="468"/>
                </a:lnTo>
                <a:lnTo>
                  <a:pt x="1335" y="470"/>
                </a:lnTo>
                <a:lnTo>
                  <a:pt x="1337" y="470"/>
                </a:lnTo>
                <a:lnTo>
                  <a:pt x="1337" y="472"/>
                </a:lnTo>
                <a:lnTo>
                  <a:pt x="1338" y="474"/>
                </a:lnTo>
                <a:lnTo>
                  <a:pt x="1338" y="476"/>
                </a:lnTo>
                <a:lnTo>
                  <a:pt x="1340" y="476"/>
                </a:lnTo>
                <a:lnTo>
                  <a:pt x="1340" y="478"/>
                </a:lnTo>
                <a:lnTo>
                  <a:pt x="1340" y="480"/>
                </a:lnTo>
                <a:lnTo>
                  <a:pt x="1342" y="480"/>
                </a:lnTo>
                <a:lnTo>
                  <a:pt x="1342" y="482"/>
                </a:lnTo>
                <a:lnTo>
                  <a:pt x="1344" y="480"/>
                </a:lnTo>
                <a:lnTo>
                  <a:pt x="1348" y="478"/>
                </a:lnTo>
                <a:lnTo>
                  <a:pt x="1350" y="478"/>
                </a:lnTo>
                <a:lnTo>
                  <a:pt x="1352" y="478"/>
                </a:lnTo>
                <a:lnTo>
                  <a:pt x="1354" y="480"/>
                </a:lnTo>
                <a:lnTo>
                  <a:pt x="1358" y="482"/>
                </a:lnTo>
                <a:lnTo>
                  <a:pt x="1360" y="482"/>
                </a:lnTo>
                <a:lnTo>
                  <a:pt x="1361" y="482"/>
                </a:lnTo>
                <a:lnTo>
                  <a:pt x="1363" y="480"/>
                </a:lnTo>
                <a:lnTo>
                  <a:pt x="1365" y="482"/>
                </a:lnTo>
                <a:lnTo>
                  <a:pt x="1367" y="482"/>
                </a:lnTo>
                <a:lnTo>
                  <a:pt x="1367" y="484"/>
                </a:lnTo>
                <a:lnTo>
                  <a:pt x="1369" y="484"/>
                </a:lnTo>
                <a:lnTo>
                  <a:pt x="1371" y="484"/>
                </a:lnTo>
                <a:lnTo>
                  <a:pt x="1373" y="484"/>
                </a:lnTo>
                <a:lnTo>
                  <a:pt x="1373" y="486"/>
                </a:lnTo>
                <a:lnTo>
                  <a:pt x="1375" y="486"/>
                </a:lnTo>
                <a:lnTo>
                  <a:pt x="1377" y="486"/>
                </a:lnTo>
                <a:lnTo>
                  <a:pt x="1379" y="486"/>
                </a:lnTo>
                <a:lnTo>
                  <a:pt x="1381" y="486"/>
                </a:lnTo>
                <a:lnTo>
                  <a:pt x="1383" y="486"/>
                </a:lnTo>
                <a:lnTo>
                  <a:pt x="1385" y="484"/>
                </a:lnTo>
                <a:lnTo>
                  <a:pt x="1386" y="484"/>
                </a:lnTo>
                <a:lnTo>
                  <a:pt x="1388" y="484"/>
                </a:lnTo>
                <a:lnTo>
                  <a:pt x="1390" y="480"/>
                </a:lnTo>
                <a:lnTo>
                  <a:pt x="1392" y="480"/>
                </a:lnTo>
                <a:lnTo>
                  <a:pt x="1396" y="480"/>
                </a:lnTo>
                <a:lnTo>
                  <a:pt x="1396" y="478"/>
                </a:lnTo>
                <a:lnTo>
                  <a:pt x="1396" y="480"/>
                </a:lnTo>
                <a:lnTo>
                  <a:pt x="1400" y="484"/>
                </a:lnTo>
                <a:lnTo>
                  <a:pt x="1402" y="488"/>
                </a:lnTo>
                <a:lnTo>
                  <a:pt x="1404" y="491"/>
                </a:lnTo>
                <a:lnTo>
                  <a:pt x="1406" y="497"/>
                </a:lnTo>
                <a:lnTo>
                  <a:pt x="1406" y="495"/>
                </a:lnTo>
                <a:lnTo>
                  <a:pt x="1406" y="493"/>
                </a:lnTo>
                <a:lnTo>
                  <a:pt x="1406" y="491"/>
                </a:lnTo>
                <a:lnTo>
                  <a:pt x="1406" y="490"/>
                </a:lnTo>
                <a:lnTo>
                  <a:pt x="1404" y="490"/>
                </a:lnTo>
                <a:lnTo>
                  <a:pt x="1404" y="488"/>
                </a:lnTo>
                <a:lnTo>
                  <a:pt x="1404" y="486"/>
                </a:lnTo>
                <a:lnTo>
                  <a:pt x="1404" y="484"/>
                </a:lnTo>
                <a:lnTo>
                  <a:pt x="1404" y="482"/>
                </a:lnTo>
                <a:lnTo>
                  <a:pt x="1404" y="480"/>
                </a:lnTo>
                <a:lnTo>
                  <a:pt x="1406" y="480"/>
                </a:lnTo>
                <a:close/>
              </a:path>
            </a:pathLst>
          </a:custGeom>
          <a:grp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9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/>
              <a:t>Los Angeles City</a:t>
            </a:r>
            <a:endParaRPr lang="zh-CN" altLang="en-US" dirty="0"/>
          </a:p>
        </p:txBody>
      </p:sp>
      <p:sp>
        <p:nvSpPr>
          <p:cNvPr id="79" name="Freeform 1972"/>
          <p:cNvSpPr>
            <a:spLocks noEditPoints="1"/>
          </p:cNvSpPr>
          <p:nvPr/>
        </p:nvSpPr>
        <p:spPr bwMode="auto">
          <a:xfrm>
            <a:off x="899591" y="1230270"/>
            <a:ext cx="2909053" cy="3600402"/>
          </a:xfrm>
          <a:custGeom>
            <a:avLst/>
            <a:gdLst>
              <a:gd name="T0" fmla="*/ 1337 w 2592"/>
              <a:gd name="T1" fmla="*/ 147 h 3208"/>
              <a:gd name="T2" fmla="*/ 1471 w 2592"/>
              <a:gd name="T3" fmla="*/ 273 h 3208"/>
              <a:gd name="T4" fmla="*/ 2035 w 2592"/>
              <a:gd name="T5" fmla="*/ 430 h 3208"/>
              <a:gd name="T6" fmla="*/ 1550 w 2592"/>
              <a:gd name="T7" fmla="*/ 723 h 3208"/>
              <a:gd name="T8" fmla="*/ 1866 w 2592"/>
              <a:gd name="T9" fmla="*/ 909 h 3208"/>
              <a:gd name="T10" fmla="*/ 2099 w 2592"/>
              <a:gd name="T11" fmla="*/ 1078 h 3208"/>
              <a:gd name="T12" fmla="*/ 2269 w 2592"/>
              <a:gd name="T13" fmla="*/ 962 h 3208"/>
              <a:gd name="T14" fmla="*/ 2438 w 2592"/>
              <a:gd name="T15" fmla="*/ 1028 h 3208"/>
              <a:gd name="T16" fmla="*/ 2522 w 2592"/>
              <a:gd name="T17" fmla="*/ 1102 h 3208"/>
              <a:gd name="T18" fmla="*/ 2564 w 2592"/>
              <a:gd name="T19" fmla="*/ 1277 h 3208"/>
              <a:gd name="T20" fmla="*/ 2472 w 2592"/>
              <a:gd name="T21" fmla="*/ 1393 h 3208"/>
              <a:gd name="T22" fmla="*/ 2339 w 2592"/>
              <a:gd name="T23" fmla="*/ 1644 h 3208"/>
              <a:gd name="T24" fmla="*/ 2081 w 2592"/>
              <a:gd name="T25" fmla="*/ 1835 h 3208"/>
              <a:gd name="T26" fmla="*/ 2213 w 2592"/>
              <a:gd name="T27" fmla="*/ 2062 h 3208"/>
              <a:gd name="T28" fmla="*/ 1908 w 2592"/>
              <a:gd name="T29" fmla="*/ 2423 h 3208"/>
              <a:gd name="T30" fmla="*/ 2059 w 2592"/>
              <a:gd name="T31" fmla="*/ 2696 h 3208"/>
              <a:gd name="T32" fmla="*/ 2227 w 2592"/>
              <a:gd name="T33" fmla="*/ 2772 h 3208"/>
              <a:gd name="T34" fmla="*/ 1977 w 2592"/>
              <a:gd name="T35" fmla="*/ 3188 h 3208"/>
              <a:gd name="T36" fmla="*/ 1908 w 2592"/>
              <a:gd name="T37" fmla="*/ 3202 h 3208"/>
              <a:gd name="T38" fmla="*/ 1840 w 2592"/>
              <a:gd name="T39" fmla="*/ 3168 h 3208"/>
              <a:gd name="T40" fmla="*/ 1766 w 2592"/>
              <a:gd name="T41" fmla="*/ 3150 h 3208"/>
              <a:gd name="T42" fmla="*/ 1704 w 2592"/>
              <a:gd name="T43" fmla="*/ 3124 h 3208"/>
              <a:gd name="T44" fmla="*/ 1798 w 2592"/>
              <a:gd name="T45" fmla="*/ 2989 h 3208"/>
              <a:gd name="T46" fmla="*/ 1816 w 2592"/>
              <a:gd name="T47" fmla="*/ 2704 h 3208"/>
              <a:gd name="T48" fmla="*/ 1902 w 2592"/>
              <a:gd name="T49" fmla="*/ 2102 h 3208"/>
              <a:gd name="T50" fmla="*/ 1682 w 2592"/>
              <a:gd name="T51" fmla="*/ 1837 h 3208"/>
              <a:gd name="T52" fmla="*/ 1461 w 2592"/>
              <a:gd name="T53" fmla="*/ 1947 h 3208"/>
              <a:gd name="T54" fmla="*/ 1233 w 2592"/>
              <a:gd name="T55" fmla="*/ 2112 h 3208"/>
              <a:gd name="T56" fmla="*/ 1173 w 2592"/>
              <a:gd name="T57" fmla="*/ 2066 h 3208"/>
              <a:gd name="T58" fmla="*/ 1107 w 2592"/>
              <a:gd name="T59" fmla="*/ 1947 h 3208"/>
              <a:gd name="T60" fmla="*/ 1050 w 2592"/>
              <a:gd name="T61" fmla="*/ 1867 h 3208"/>
              <a:gd name="T62" fmla="*/ 978 w 2592"/>
              <a:gd name="T63" fmla="*/ 1783 h 3208"/>
              <a:gd name="T64" fmla="*/ 1056 w 2592"/>
              <a:gd name="T65" fmla="*/ 1664 h 3208"/>
              <a:gd name="T66" fmla="*/ 854 w 2592"/>
              <a:gd name="T67" fmla="*/ 1476 h 3208"/>
              <a:gd name="T68" fmla="*/ 728 w 2592"/>
              <a:gd name="T69" fmla="*/ 1558 h 3208"/>
              <a:gd name="T70" fmla="*/ 611 w 2592"/>
              <a:gd name="T71" fmla="*/ 1510 h 3208"/>
              <a:gd name="T72" fmla="*/ 515 w 2592"/>
              <a:gd name="T73" fmla="*/ 1500 h 3208"/>
              <a:gd name="T74" fmla="*/ 48 w 2592"/>
              <a:gd name="T75" fmla="*/ 819 h 3208"/>
              <a:gd name="T76" fmla="*/ 76 w 2592"/>
              <a:gd name="T77" fmla="*/ 558 h 3208"/>
              <a:gd name="T78" fmla="*/ 317 w 2592"/>
              <a:gd name="T79" fmla="*/ 301 h 3208"/>
              <a:gd name="T80" fmla="*/ 615 w 2592"/>
              <a:gd name="T81" fmla="*/ 102 h 3208"/>
              <a:gd name="T82" fmla="*/ 1393 w 2592"/>
              <a:gd name="T83" fmla="*/ 1574 h 3208"/>
              <a:gd name="T84" fmla="*/ 1241 w 2592"/>
              <a:gd name="T85" fmla="*/ 1714 h 3208"/>
              <a:gd name="T86" fmla="*/ 1259 w 2592"/>
              <a:gd name="T87" fmla="*/ 1716 h 3208"/>
              <a:gd name="T88" fmla="*/ 1381 w 2592"/>
              <a:gd name="T89" fmla="*/ 1791 h 3208"/>
              <a:gd name="T90" fmla="*/ 1596 w 2592"/>
              <a:gd name="T91" fmla="*/ 1761 h 3208"/>
              <a:gd name="T92" fmla="*/ 1674 w 2592"/>
              <a:gd name="T93" fmla="*/ 1668 h 3208"/>
              <a:gd name="T94" fmla="*/ 1572 w 2592"/>
              <a:gd name="T95" fmla="*/ 1720 h 3208"/>
              <a:gd name="T96" fmla="*/ 1494 w 2592"/>
              <a:gd name="T97" fmla="*/ 1616 h 3208"/>
              <a:gd name="T98" fmla="*/ 1351 w 2592"/>
              <a:gd name="T99" fmla="*/ 1184 h 3208"/>
              <a:gd name="T100" fmla="*/ 1293 w 2592"/>
              <a:gd name="T101" fmla="*/ 1239 h 3208"/>
              <a:gd name="T102" fmla="*/ 1265 w 2592"/>
              <a:gd name="T103" fmla="*/ 1349 h 3208"/>
              <a:gd name="T104" fmla="*/ 1349 w 2592"/>
              <a:gd name="T105" fmla="*/ 1417 h 3208"/>
              <a:gd name="T106" fmla="*/ 1435 w 2592"/>
              <a:gd name="T107" fmla="*/ 1319 h 3208"/>
              <a:gd name="T108" fmla="*/ 1504 w 2592"/>
              <a:gd name="T109" fmla="*/ 1267 h 3208"/>
              <a:gd name="T110" fmla="*/ 1500 w 2592"/>
              <a:gd name="T111" fmla="*/ 1221 h 3208"/>
              <a:gd name="T112" fmla="*/ 1401 w 2592"/>
              <a:gd name="T113" fmla="*/ 1160 h 3208"/>
              <a:gd name="T114" fmla="*/ 1243 w 2592"/>
              <a:gd name="T115" fmla="*/ 257 h 3208"/>
              <a:gd name="T116" fmla="*/ 1139 w 2592"/>
              <a:gd name="T117" fmla="*/ 1791 h 3208"/>
              <a:gd name="T118" fmla="*/ 1059 w 2592"/>
              <a:gd name="T119" fmla="*/ 1413 h 3208"/>
              <a:gd name="T120" fmla="*/ 1568 w 2592"/>
              <a:gd name="T121" fmla="*/ 1008 h 3208"/>
              <a:gd name="T122" fmla="*/ 1634 w 2592"/>
              <a:gd name="T123" fmla="*/ 988 h 3208"/>
              <a:gd name="T124" fmla="*/ 1295 w 2592"/>
              <a:gd name="T125" fmla="*/ 1146 h 3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2" h="3208">
                <a:moveTo>
                  <a:pt x="1255" y="40"/>
                </a:moveTo>
                <a:lnTo>
                  <a:pt x="1255" y="40"/>
                </a:lnTo>
                <a:lnTo>
                  <a:pt x="1255" y="38"/>
                </a:lnTo>
                <a:lnTo>
                  <a:pt x="1257" y="38"/>
                </a:lnTo>
                <a:lnTo>
                  <a:pt x="1259" y="38"/>
                </a:lnTo>
                <a:lnTo>
                  <a:pt x="1259" y="40"/>
                </a:lnTo>
                <a:lnTo>
                  <a:pt x="1261" y="40"/>
                </a:lnTo>
                <a:lnTo>
                  <a:pt x="1263" y="40"/>
                </a:lnTo>
                <a:lnTo>
                  <a:pt x="1255" y="48"/>
                </a:lnTo>
                <a:lnTo>
                  <a:pt x="1253" y="48"/>
                </a:lnTo>
                <a:lnTo>
                  <a:pt x="1251" y="48"/>
                </a:lnTo>
                <a:lnTo>
                  <a:pt x="1251" y="58"/>
                </a:lnTo>
                <a:lnTo>
                  <a:pt x="1251" y="60"/>
                </a:lnTo>
                <a:lnTo>
                  <a:pt x="1257" y="60"/>
                </a:lnTo>
                <a:lnTo>
                  <a:pt x="1275" y="66"/>
                </a:lnTo>
                <a:lnTo>
                  <a:pt x="1283" y="66"/>
                </a:lnTo>
                <a:lnTo>
                  <a:pt x="1283" y="64"/>
                </a:lnTo>
                <a:lnTo>
                  <a:pt x="1287" y="64"/>
                </a:lnTo>
                <a:lnTo>
                  <a:pt x="1287" y="62"/>
                </a:lnTo>
                <a:lnTo>
                  <a:pt x="1293" y="58"/>
                </a:lnTo>
                <a:lnTo>
                  <a:pt x="1293" y="56"/>
                </a:lnTo>
                <a:lnTo>
                  <a:pt x="1287" y="50"/>
                </a:lnTo>
                <a:lnTo>
                  <a:pt x="1287" y="38"/>
                </a:lnTo>
                <a:lnTo>
                  <a:pt x="1293" y="38"/>
                </a:lnTo>
                <a:lnTo>
                  <a:pt x="1309" y="38"/>
                </a:lnTo>
                <a:lnTo>
                  <a:pt x="1329" y="38"/>
                </a:lnTo>
                <a:lnTo>
                  <a:pt x="1329" y="58"/>
                </a:lnTo>
                <a:lnTo>
                  <a:pt x="1329" y="60"/>
                </a:lnTo>
                <a:lnTo>
                  <a:pt x="1329" y="66"/>
                </a:lnTo>
                <a:lnTo>
                  <a:pt x="1329" y="74"/>
                </a:lnTo>
                <a:lnTo>
                  <a:pt x="1329" y="76"/>
                </a:lnTo>
                <a:lnTo>
                  <a:pt x="1341" y="80"/>
                </a:lnTo>
                <a:lnTo>
                  <a:pt x="1353" y="90"/>
                </a:lnTo>
                <a:lnTo>
                  <a:pt x="1373" y="88"/>
                </a:lnTo>
                <a:lnTo>
                  <a:pt x="1373" y="98"/>
                </a:lnTo>
                <a:lnTo>
                  <a:pt x="1371" y="100"/>
                </a:lnTo>
                <a:lnTo>
                  <a:pt x="1367" y="102"/>
                </a:lnTo>
                <a:lnTo>
                  <a:pt x="1363" y="102"/>
                </a:lnTo>
                <a:lnTo>
                  <a:pt x="1355" y="106"/>
                </a:lnTo>
                <a:lnTo>
                  <a:pt x="1351" y="106"/>
                </a:lnTo>
                <a:lnTo>
                  <a:pt x="1351" y="113"/>
                </a:lnTo>
                <a:lnTo>
                  <a:pt x="1351" y="141"/>
                </a:lnTo>
                <a:lnTo>
                  <a:pt x="1347" y="139"/>
                </a:lnTo>
                <a:lnTo>
                  <a:pt x="1345" y="139"/>
                </a:lnTo>
                <a:lnTo>
                  <a:pt x="1343" y="141"/>
                </a:lnTo>
                <a:lnTo>
                  <a:pt x="1339" y="141"/>
                </a:lnTo>
                <a:lnTo>
                  <a:pt x="1339" y="139"/>
                </a:lnTo>
                <a:lnTo>
                  <a:pt x="1335" y="139"/>
                </a:lnTo>
                <a:lnTo>
                  <a:pt x="1335" y="143"/>
                </a:lnTo>
                <a:lnTo>
                  <a:pt x="1337" y="145"/>
                </a:lnTo>
                <a:lnTo>
                  <a:pt x="1337" y="147"/>
                </a:lnTo>
                <a:lnTo>
                  <a:pt x="1337" y="149"/>
                </a:lnTo>
                <a:lnTo>
                  <a:pt x="1327" y="149"/>
                </a:lnTo>
                <a:lnTo>
                  <a:pt x="1327" y="167"/>
                </a:lnTo>
                <a:lnTo>
                  <a:pt x="1327" y="185"/>
                </a:lnTo>
                <a:lnTo>
                  <a:pt x="1351" y="185"/>
                </a:lnTo>
                <a:lnTo>
                  <a:pt x="1349" y="205"/>
                </a:lnTo>
                <a:lnTo>
                  <a:pt x="1337" y="205"/>
                </a:lnTo>
                <a:lnTo>
                  <a:pt x="1337" y="221"/>
                </a:lnTo>
                <a:lnTo>
                  <a:pt x="1335" y="221"/>
                </a:lnTo>
                <a:lnTo>
                  <a:pt x="1325" y="221"/>
                </a:lnTo>
                <a:lnTo>
                  <a:pt x="1317" y="221"/>
                </a:lnTo>
                <a:lnTo>
                  <a:pt x="1309" y="221"/>
                </a:lnTo>
                <a:lnTo>
                  <a:pt x="1309" y="231"/>
                </a:lnTo>
                <a:lnTo>
                  <a:pt x="1305" y="231"/>
                </a:lnTo>
                <a:lnTo>
                  <a:pt x="1303" y="229"/>
                </a:lnTo>
                <a:lnTo>
                  <a:pt x="1303" y="233"/>
                </a:lnTo>
                <a:lnTo>
                  <a:pt x="1303" y="235"/>
                </a:lnTo>
                <a:lnTo>
                  <a:pt x="1307" y="245"/>
                </a:lnTo>
                <a:lnTo>
                  <a:pt x="1309" y="247"/>
                </a:lnTo>
                <a:lnTo>
                  <a:pt x="1317" y="255"/>
                </a:lnTo>
                <a:lnTo>
                  <a:pt x="1323" y="259"/>
                </a:lnTo>
                <a:lnTo>
                  <a:pt x="1347" y="259"/>
                </a:lnTo>
                <a:lnTo>
                  <a:pt x="1349" y="251"/>
                </a:lnTo>
                <a:lnTo>
                  <a:pt x="1349" y="249"/>
                </a:lnTo>
                <a:lnTo>
                  <a:pt x="1349" y="247"/>
                </a:lnTo>
                <a:lnTo>
                  <a:pt x="1351" y="247"/>
                </a:lnTo>
                <a:lnTo>
                  <a:pt x="1351" y="241"/>
                </a:lnTo>
                <a:lnTo>
                  <a:pt x="1351" y="239"/>
                </a:lnTo>
                <a:lnTo>
                  <a:pt x="1353" y="233"/>
                </a:lnTo>
                <a:lnTo>
                  <a:pt x="1353" y="227"/>
                </a:lnTo>
                <a:lnTo>
                  <a:pt x="1355" y="223"/>
                </a:lnTo>
                <a:lnTo>
                  <a:pt x="1355" y="221"/>
                </a:lnTo>
                <a:lnTo>
                  <a:pt x="1369" y="223"/>
                </a:lnTo>
                <a:lnTo>
                  <a:pt x="1371" y="205"/>
                </a:lnTo>
                <a:lnTo>
                  <a:pt x="1387" y="205"/>
                </a:lnTo>
                <a:lnTo>
                  <a:pt x="1387" y="195"/>
                </a:lnTo>
                <a:lnTo>
                  <a:pt x="1417" y="195"/>
                </a:lnTo>
                <a:lnTo>
                  <a:pt x="1419" y="205"/>
                </a:lnTo>
                <a:lnTo>
                  <a:pt x="1441" y="205"/>
                </a:lnTo>
                <a:lnTo>
                  <a:pt x="1441" y="223"/>
                </a:lnTo>
                <a:lnTo>
                  <a:pt x="1445" y="223"/>
                </a:lnTo>
                <a:lnTo>
                  <a:pt x="1445" y="231"/>
                </a:lnTo>
                <a:lnTo>
                  <a:pt x="1421" y="231"/>
                </a:lnTo>
                <a:lnTo>
                  <a:pt x="1421" y="241"/>
                </a:lnTo>
                <a:lnTo>
                  <a:pt x="1433" y="241"/>
                </a:lnTo>
                <a:lnTo>
                  <a:pt x="1433" y="249"/>
                </a:lnTo>
                <a:lnTo>
                  <a:pt x="1427" y="265"/>
                </a:lnTo>
                <a:lnTo>
                  <a:pt x="1433" y="267"/>
                </a:lnTo>
                <a:lnTo>
                  <a:pt x="1447" y="269"/>
                </a:lnTo>
                <a:lnTo>
                  <a:pt x="1459" y="271"/>
                </a:lnTo>
                <a:lnTo>
                  <a:pt x="1471" y="273"/>
                </a:lnTo>
                <a:lnTo>
                  <a:pt x="1473" y="273"/>
                </a:lnTo>
                <a:lnTo>
                  <a:pt x="1483" y="271"/>
                </a:lnTo>
                <a:lnTo>
                  <a:pt x="1483" y="275"/>
                </a:lnTo>
                <a:lnTo>
                  <a:pt x="1494" y="275"/>
                </a:lnTo>
                <a:lnTo>
                  <a:pt x="1489" y="273"/>
                </a:lnTo>
                <a:lnTo>
                  <a:pt x="1489" y="259"/>
                </a:lnTo>
                <a:lnTo>
                  <a:pt x="1508" y="259"/>
                </a:lnTo>
                <a:lnTo>
                  <a:pt x="1506" y="261"/>
                </a:lnTo>
                <a:lnTo>
                  <a:pt x="1504" y="267"/>
                </a:lnTo>
                <a:lnTo>
                  <a:pt x="1504" y="269"/>
                </a:lnTo>
                <a:lnTo>
                  <a:pt x="1504" y="271"/>
                </a:lnTo>
                <a:lnTo>
                  <a:pt x="1504" y="273"/>
                </a:lnTo>
                <a:lnTo>
                  <a:pt x="1502" y="273"/>
                </a:lnTo>
                <a:lnTo>
                  <a:pt x="1500" y="277"/>
                </a:lnTo>
                <a:lnTo>
                  <a:pt x="1506" y="281"/>
                </a:lnTo>
                <a:lnTo>
                  <a:pt x="1508" y="273"/>
                </a:lnTo>
                <a:lnTo>
                  <a:pt x="1512" y="273"/>
                </a:lnTo>
                <a:lnTo>
                  <a:pt x="1516" y="279"/>
                </a:lnTo>
                <a:lnTo>
                  <a:pt x="1520" y="289"/>
                </a:lnTo>
                <a:lnTo>
                  <a:pt x="1520" y="287"/>
                </a:lnTo>
                <a:lnTo>
                  <a:pt x="1526" y="287"/>
                </a:lnTo>
                <a:lnTo>
                  <a:pt x="1536" y="287"/>
                </a:lnTo>
                <a:lnTo>
                  <a:pt x="1540" y="287"/>
                </a:lnTo>
                <a:lnTo>
                  <a:pt x="1550" y="291"/>
                </a:lnTo>
                <a:lnTo>
                  <a:pt x="1554" y="291"/>
                </a:lnTo>
                <a:lnTo>
                  <a:pt x="1584" y="297"/>
                </a:lnTo>
                <a:lnTo>
                  <a:pt x="1594" y="297"/>
                </a:lnTo>
                <a:lnTo>
                  <a:pt x="1598" y="297"/>
                </a:lnTo>
                <a:lnTo>
                  <a:pt x="1598" y="277"/>
                </a:lnTo>
                <a:lnTo>
                  <a:pt x="1642" y="277"/>
                </a:lnTo>
                <a:lnTo>
                  <a:pt x="1726" y="277"/>
                </a:lnTo>
                <a:lnTo>
                  <a:pt x="1724" y="259"/>
                </a:lnTo>
                <a:lnTo>
                  <a:pt x="1818" y="259"/>
                </a:lnTo>
                <a:lnTo>
                  <a:pt x="1862" y="259"/>
                </a:lnTo>
                <a:lnTo>
                  <a:pt x="1864" y="223"/>
                </a:lnTo>
                <a:lnTo>
                  <a:pt x="1908" y="223"/>
                </a:lnTo>
                <a:lnTo>
                  <a:pt x="1908" y="225"/>
                </a:lnTo>
                <a:lnTo>
                  <a:pt x="1931" y="225"/>
                </a:lnTo>
                <a:lnTo>
                  <a:pt x="1931" y="245"/>
                </a:lnTo>
                <a:lnTo>
                  <a:pt x="1929" y="299"/>
                </a:lnTo>
                <a:lnTo>
                  <a:pt x="1993" y="301"/>
                </a:lnTo>
                <a:lnTo>
                  <a:pt x="1995" y="281"/>
                </a:lnTo>
                <a:lnTo>
                  <a:pt x="2081" y="281"/>
                </a:lnTo>
                <a:lnTo>
                  <a:pt x="2171" y="281"/>
                </a:lnTo>
                <a:lnTo>
                  <a:pt x="2171" y="355"/>
                </a:lnTo>
                <a:lnTo>
                  <a:pt x="2125" y="355"/>
                </a:lnTo>
                <a:lnTo>
                  <a:pt x="2079" y="355"/>
                </a:lnTo>
                <a:lnTo>
                  <a:pt x="2079" y="430"/>
                </a:lnTo>
                <a:lnTo>
                  <a:pt x="2059" y="430"/>
                </a:lnTo>
                <a:lnTo>
                  <a:pt x="2055" y="430"/>
                </a:lnTo>
                <a:lnTo>
                  <a:pt x="2035" y="430"/>
                </a:lnTo>
                <a:lnTo>
                  <a:pt x="2035" y="440"/>
                </a:lnTo>
                <a:lnTo>
                  <a:pt x="2035" y="442"/>
                </a:lnTo>
                <a:lnTo>
                  <a:pt x="2031" y="440"/>
                </a:lnTo>
                <a:lnTo>
                  <a:pt x="2029" y="438"/>
                </a:lnTo>
                <a:lnTo>
                  <a:pt x="2029" y="452"/>
                </a:lnTo>
                <a:lnTo>
                  <a:pt x="2031" y="452"/>
                </a:lnTo>
                <a:lnTo>
                  <a:pt x="2031" y="472"/>
                </a:lnTo>
                <a:lnTo>
                  <a:pt x="2031" y="492"/>
                </a:lnTo>
                <a:lnTo>
                  <a:pt x="2029" y="490"/>
                </a:lnTo>
                <a:lnTo>
                  <a:pt x="2029" y="492"/>
                </a:lnTo>
                <a:lnTo>
                  <a:pt x="2029" y="510"/>
                </a:lnTo>
                <a:lnTo>
                  <a:pt x="2029" y="512"/>
                </a:lnTo>
                <a:lnTo>
                  <a:pt x="2029" y="518"/>
                </a:lnTo>
                <a:lnTo>
                  <a:pt x="2029" y="520"/>
                </a:lnTo>
                <a:lnTo>
                  <a:pt x="2029" y="524"/>
                </a:lnTo>
                <a:lnTo>
                  <a:pt x="2029" y="528"/>
                </a:lnTo>
                <a:lnTo>
                  <a:pt x="2029" y="530"/>
                </a:lnTo>
                <a:lnTo>
                  <a:pt x="2029" y="584"/>
                </a:lnTo>
                <a:lnTo>
                  <a:pt x="1993" y="586"/>
                </a:lnTo>
                <a:lnTo>
                  <a:pt x="1852" y="586"/>
                </a:lnTo>
                <a:lnTo>
                  <a:pt x="1684" y="588"/>
                </a:lnTo>
                <a:lnTo>
                  <a:pt x="1678" y="588"/>
                </a:lnTo>
                <a:lnTo>
                  <a:pt x="1672" y="588"/>
                </a:lnTo>
                <a:lnTo>
                  <a:pt x="1686" y="616"/>
                </a:lnTo>
                <a:lnTo>
                  <a:pt x="1684" y="616"/>
                </a:lnTo>
                <a:lnTo>
                  <a:pt x="1676" y="622"/>
                </a:lnTo>
                <a:lnTo>
                  <a:pt x="1678" y="622"/>
                </a:lnTo>
                <a:lnTo>
                  <a:pt x="1670" y="632"/>
                </a:lnTo>
                <a:lnTo>
                  <a:pt x="1670" y="638"/>
                </a:lnTo>
                <a:lnTo>
                  <a:pt x="1660" y="638"/>
                </a:lnTo>
                <a:lnTo>
                  <a:pt x="1658" y="644"/>
                </a:lnTo>
                <a:lnTo>
                  <a:pt x="1658" y="663"/>
                </a:lnTo>
                <a:lnTo>
                  <a:pt x="1654" y="663"/>
                </a:lnTo>
                <a:lnTo>
                  <a:pt x="1638" y="661"/>
                </a:lnTo>
                <a:lnTo>
                  <a:pt x="1614" y="661"/>
                </a:lnTo>
                <a:lnTo>
                  <a:pt x="1606" y="661"/>
                </a:lnTo>
                <a:lnTo>
                  <a:pt x="1604" y="661"/>
                </a:lnTo>
                <a:lnTo>
                  <a:pt x="1596" y="661"/>
                </a:lnTo>
                <a:lnTo>
                  <a:pt x="1590" y="661"/>
                </a:lnTo>
                <a:lnTo>
                  <a:pt x="1588" y="661"/>
                </a:lnTo>
                <a:lnTo>
                  <a:pt x="1558" y="661"/>
                </a:lnTo>
                <a:lnTo>
                  <a:pt x="1554" y="661"/>
                </a:lnTo>
                <a:lnTo>
                  <a:pt x="1548" y="661"/>
                </a:lnTo>
                <a:lnTo>
                  <a:pt x="1544" y="661"/>
                </a:lnTo>
                <a:lnTo>
                  <a:pt x="1546" y="691"/>
                </a:lnTo>
                <a:lnTo>
                  <a:pt x="1528" y="691"/>
                </a:lnTo>
                <a:lnTo>
                  <a:pt x="1506" y="691"/>
                </a:lnTo>
                <a:lnTo>
                  <a:pt x="1506" y="713"/>
                </a:lnTo>
                <a:lnTo>
                  <a:pt x="1528" y="719"/>
                </a:lnTo>
                <a:lnTo>
                  <a:pt x="1528" y="717"/>
                </a:lnTo>
                <a:lnTo>
                  <a:pt x="1550" y="723"/>
                </a:lnTo>
                <a:lnTo>
                  <a:pt x="1552" y="727"/>
                </a:lnTo>
                <a:lnTo>
                  <a:pt x="1558" y="763"/>
                </a:lnTo>
                <a:lnTo>
                  <a:pt x="1562" y="799"/>
                </a:lnTo>
                <a:lnTo>
                  <a:pt x="1568" y="837"/>
                </a:lnTo>
                <a:lnTo>
                  <a:pt x="1576" y="853"/>
                </a:lnTo>
                <a:lnTo>
                  <a:pt x="1578" y="855"/>
                </a:lnTo>
                <a:lnTo>
                  <a:pt x="1578" y="857"/>
                </a:lnTo>
                <a:lnTo>
                  <a:pt x="1584" y="871"/>
                </a:lnTo>
                <a:lnTo>
                  <a:pt x="1584" y="873"/>
                </a:lnTo>
                <a:lnTo>
                  <a:pt x="1580" y="873"/>
                </a:lnTo>
                <a:lnTo>
                  <a:pt x="1578" y="873"/>
                </a:lnTo>
                <a:lnTo>
                  <a:pt x="1572" y="873"/>
                </a:lnTo>
                <a:lnTo>
                  <a:pt x="1572" y="889"/>
                </a:lnTo>
                <a:lnTo>
                  <a:pt x="1586" y="889"/>
                </a:lnTo>
                <a:lnTo>
                  <a:pt x="1594" y="889"/>
                </a:lnTo>
                <a:lnTo>
                  <a:pt x="1594" y="891"/>
                </a:lnTo>
                <a:lnTo>
                  <a:pt x="1602" y="915"/>
                </a:lnTo>
                <a:lnTo>
                  <a:pt x="1608" y="932"/>
                </a:lnTo>
                <a:lnTo>
                  <a:pt x="1610" y="934"/>
                </a:lnTo>
                <a:lnTo>
                  <a:pt x="1626" y="972"/>
                </a:lnTo>
                <a:lnTo>
                  <a:pt x="1630" y="982"/>
                </a:lnTo>
                <a:lnTo>
                  <a:pt x="1632" y="984"/>
                </a:lnTo>
                <a:lnTo>
                  <a:pt x="1634" y="984"/>
                </a:lnTo>
                <a:lnTo>
                  <a:pt x="1644" y="976"/>
                </a:lnTo>
                <a:lnTo>
                  <a:pt x="1646" y="976"/>
                </a:lnTo>
                <a:lnTo>
                  <a:pt x="1648" y="974"/>
                </a:lnTo>
                <a:lnTo>
                  <a:pt x="1652" y="972"/>
                </a:lnTo>
                <a:lnTo>
                  <a:pt x="1654" y="972"/>
                </a:lnTo>
                <a:lnTo>
                  <a:pt x="1658" y="972"/>
                </a:lnTo>
                <a:lnTo>
                  <a:pt x="1662" y="972"/>
                </a:lnTo>
                <a:lnTo>
                  <a:pt x="1664" y="974"/>
                </a:lnTo>
                <a:lnTo>
                  <a:pt x="1676" y="966"/>
                </a:lnTo>
                <a:lnTo>
                  <a:pt x="1696" y="960"/>
                </a:lnTo>
                <a:lnTo>
                  <a:pt x="1704" y="958"/>
                </a:lnTo>
                <a:lnTo>
                  <a:pt x="1708" y="950"/>
                </a:lnTo>
                <a:lnTo>
                  <a:pt x="1714" y="948"/>
                </a:lnTo>
                <a:lnTo>
                  <a:pt x="1732" y="934"/>
                </a:lnTo>
                <a:lnTo>
                  <a:pt x="1748" y="919"/>
                </a:lnTo>
                <a:lnTo>
                  <a:pt x="1750" y="919"/>
                </a:lnTo>
                <a:lnTo>
                  <a:pt x="1772" y="917"/>
                </a:lnTo>
                <a:lnTo>
                  <a:pt x="1782" y="926"/>
                </a:lnTo>
                <a:lnTo>
                  <a:pt x="1786" y="928"/>
                </a:lnTo>
                <a:lnTo>
                  <a:pt x="1794" y="930"/>
                </a:lnTo>
                <a:lnTo>
                  <a:pt x="1798" y="924"/>
                </a:lnTo>
                <a:lnTo>
                  <a:pt x="1808" y="893"/>
                </a:lnTo>
                <a:lnTo>
                  <a:pt x="1812" y="891"/>
                </a:lnTo>
                <a:lnTo>
                  <a:pt x="1816" y="889"/>
                </a:lnTo>
                <a:lnTo>
                  <a:pt x="1824" y="891"/>
                </a:lnTo>
                <a:lnTo>
                  <a:pt x="1838" y="903"/>
                </a:lnTo>
                <a:lnTo>
                  <a:pt x="1844" y="905"/>
                </a:lnTo>
                <a:lnTo>
                  <a:pt x="1866" y="909"/>
                </a:lnTo>
                <a:lnTo>
                  <a:pt x="1874" y="903"/>
                </a:lnTo>
                <a:lnTo>
                  <a:pt x="1884" y="903"/>
                </a:lnTo>
                <a:lnTo>
                  <a:pt x="1904" y="919"/>
                </a:lnTo>
                <a:lnTo>
                  <a:pt x="1922" y="919"/>
                </a:lnTo>
                <a:lnTo>
                  <a:pt x="1941" y="915"/>
                </a:lnTo>
                <a:lnTo>
                  <a:pt x="1949" y="913"/>
                </a:lnTo>
                <a:lnTo>
                  <a:pt x="1959" y="915"/>
                </a:lnTo>
                <a:lnTo>
                  <a:pt x="1965" y="924"/>
                </a:lnTo>
                <a:lnTo>
                  <a:pt x="1967" y="932"/>
                </a:lnTo>
                <a:lnTo>
                  <a:pt x="1967" y="934"/>
                </a:lnTo>
                <a:lnTo>
                  <a:pt x="1983" y="934"/>
                </a:lnTo>
                <a:lnTo>
                  <a:pt x="1985" y="934"/>
                </a:lnTo>
                <a:lnTo>
                  <a:pt x="2001" y="966"/>
                </a:lnTo>
                <a:lnTo>
                  <a:pt x="2007" y="978"/>
                </a:lnTo>
                <a:lnTo>
                  <a:pt x="2027" y="1014"/>
                </a:lnTo>
                <a:lnTo>
                  <a:pt x="2035" y="1030"/>
                </a:lnTo>
                <a:lnTo>
                  <a:pt x="2035" y="1032"/>
                </a:lnTo>
                <a:lnTo>
                  <a:pt x="2045" y="1052"/>
                </a:lnTo>
                <a:lnTo>
                  <a:pt x="2047" y="1054"/>
                </a:lnTo>
                <a:lnTo>
                  <a:pt x="2047" y="1056"/>
                </a:lnTo>
                <a:lnTo>
                  <a:pt x="2049" y="1058"/>
                </a:lnTo>
                <a:lnTo>
                  <a:pt x="2051" y="1062"/>
                </a:lnTo>
                <a:lnTo>
                  <a:pt x="2053" y="1064"/>
                </a:lnTo>
                <a:lnTo>
                  <a:pt x="2053" y="1066"/>
                </a:lnTo>
                <a:lnTo>
                  <a:pt x="2055" y="1066"/>
                </a:lnTo>
                <a:lnTo>
                  <a:pt x="2055" y="1070"/>
                </a:lnTo>
                <a:lnTo>
                  <a:pt x="2057" y="1072"/>
                </a:lnTo>
                <a:lnTo>
                  <a:pt x="2059" y="1074"/>
                </a:lnTo>
                <a:lnTo>
                  <a:pt x="2061" y="1076"/>
                </a:lnTo>
                <a:lnTo>
                  <a:pt x="2063" y="1078"/>
                </a:lnTo>
                <a:lnTo>
                  <a:pt x="2065" y="1080"/>
                </a:lnTo>
                <a:lnTo>
                  <a:pt x="2067" y="1080"/>
                </a:lnTo>
                <a:lnTo>
                  <a:pt x="2067" y="1082"/>
                </a:lnTo>
                <a:lnTo>
                  <a:pt x="2069" y="1084"/>
                </a:lnTo>
                <a:lnTo>
                  <a:pt x="2071" y="1086"/>
                </a:lnTo>
                <a:lnTo>
                  <a:pt x="2073" y="1088"/>
                </a:lnTo>
                <a:lnTo>
                  <a:pt x="2075" y="1090"/>
                </a:lnTo>
                <a:lnTo>
                  <a:pt x="2077" y="1092"/>
                </a:lnTo>
                <a:lnTo>
                  <a:pt x="2077" y="1094"/>
                </a:lnTo>
                <a:lnTo>
                  <a:pt x="2079" y="1096"/>
                </a:lnTo>
                <a:lnTo>
                  <a:pt x="2081" y="1098"/>
                </a:lnTo>
                <a:lnTo>
                  <a:pt x="2083" y="1100"/>
                </a:lnTo>
                <a:lnTo>
                  <a:pt x="2085" y="1100"/>
                </a:lnTo>
                <a:lnTo>
                  <a:pt x="2091" y="1106"/>
                </a:lnTo>
                <a:lnTo>
                  <a:pt x="2093" y="1106"/>
                </a:lnTo>
                <a:lnTo>
                  <a:pt x="2107" y="1096"/>
                </a:lnTo>
                <a:lnTo>
                  <a:pt x="2107" y="1094"/>
                </a:lnTo>
                <a:lnTo>
                  <a:pt x="2095" y="1082"/>
                </a:lnTo>
                <a:lnTo>
                  <a:pt x="2097" y="1078"/>
                </a:lnTo>
                <a:lnTo>
                  <a:pt x="2097" y="1078"/>
                </a:lnTo>
                <a:lnTo>
                  <a:pt x="2099" y="1078"/>
                </a:lnTo>
                <a:lnTo>
                  <a:pt x="2101" y="1078"/>
                </a:lnTo>
                <a:lnTo>
                  <a:pt x="2125" y="1076"/>
                </a:lnTo>
                <a:lnTo>
                  <a:pt x="2155" y="1072"/>
                </a:lnTo>
                <a:lnTo>
                  <a:pt x="2187" y="1066"/>
                </a:lnTo>
                <a:lnTo>
                  <a:pt x="2187" y="1062"/>
                </a:lnTo>
                <a:lnTo>
                  <a:pt x="2185" y="1060"/>
                </a:lnTo>
                <a:lnTo>
                  <a:pt x="2183" y="1056"/>
                </a:lnTo>
                <a:lnTo>
                  <a:pt x="2181" y="1042"/>
                </a:lnTo>
                <a:lnTo>
                  <a:pt x="2181" y="1036"/>
                </a:lnTo>
                <a:lnTo>
                  <a:pt x="2181" y="1032"/>
                </a:lnTo>
                <a:lnTo>
                  <a:pt x="2181" y="1030"/>
                </a:lnTo>
                <a:lnTo>
                  <a:pt x="2181" y="1030"/>
                </a:lnTo>
                <a:lnTo>
                  <a:pt x="2181" y="1028"/>
                </a:lnTo>
                <a:lnTo>
                  <a:pt x="2185" y="1028"/>
                </a:lnTo>
                <a:lnTo>
                  <a:pt x="2189" y="1028"/>
                </a:lnTo>
                <a:lnTo>
                  <a:pt x="2195" y="1028"/>
                </a:lnTo>
                <a:lnTo>
                  <a:pt x="2195" y="1024"/>
                </a:lnTo>
                <a:lnTo>
                  <a:pt x="2195" y="1022"/>
                </a:lnTo>
                <a:lnTo>
                  <a:pt x="2201" y="1022"/>
                </a:lnTo>
                <a:lnTo>
                  <a:pt x="2211" y="1022"/>
                </a:lnTo>
                <a:lnTo>
                  <a:pt x="2213" y="1022"/>
                </a:lnTo>
                <a:lnTo>
                  <a:pt x="2217" y="1022"/>
                </a:lnTo>
                <a:lnTo>
                  <a:pt x="2219" y="1022"/>
                </a:lnTo>
                <a:lnTo>
                  <a:pt x="2221" y="1022"/>
                </a:lnTo>
                <a:lnTo>
                  <a:pt x="2223" y="1022"/>
                </a:lnTo>
                <a:lnTo>
                  <a:pt x="2223" y="1018"/>
                </a:lnTo>
                <a:lnTo>
                  <a:pt x="2225" y="1010"/>
                </a:lnTo>
                <a:lnTo>
                  <a:pt x="2225" y="1008"/>
                </a:lnTo>
                <a:lnTo>
                  <a:pt x="2219" y="1008"/>
                </a:lnTo>
                <a:lnTo>
                  <a:pt x="2219" y="1004"/>
                </a:lnTo>
                <a:lnTo>
                  <a:pt x="2221" y="1004"/>
                </a:lnTo>
                <a:lnTo>
                  <a:pt x="2221" y="1002"/>
                </a:lnTo>
                <a:lnTo>
                  <a:pt x="2221" y="996"/>
                </a:lnTo>
                <a:lnTo>
                  <a:pt x="2221" y="984"/>
                </a:lnTo>
                <a:lnTo>
                  <a:pt x="2221" y="978"/>
                </a:lnTo>
                <a:lnTo>
                  <a:pt x="2221" y="970"/>
                </a:lnTo>
                <a:lnTo>
                  <a:pt x="2221" y="970"/>
                </a:lnTo>
                <a:lnTo>
                  <a:pt x="2223" y="966"/>
                </a:lnTo>
                <a:lnTo>
                  <a:pt x="2221" y="966"/>
                </a:lnTo>
                <a:lnTo>
                  <a:pt x="2221" y="964"/>
                </a:lnTo>
                <a:lnTo>
                  <a:pt x="2223" y="966"/>
                </a:lnTo>
                <a:lnTo>
                  <a:pt x="2227" y="960"/>
                </a:lnTo>
                <a:lnTo>
                  <a:pt x="2229" y="960"/>
                </a:lnTo>
                <a:lnTo>
                  <a:pt x="2229" y="958"/>
                </a:lnTo>
                <a:lnTo>
                  <a:pt x="2229" y="956"/>
                </a:lnTo>
                <a:lnTo>
                  <a:pt x="2233" y="950"/>
                </a:lnTo>
                <a:lnTo>
                  <a:pt x="2239" y="952"/>
                </a:lnTo>
                <a:lnTo>
                  <a:pt x="2253" y="952"/>
                </a:lnTo>
                <a:lnTo>
                  <a:pt x="2255" y="954"/>
                </a:lnTo>
                <a:lnTo>
                  <a:pt x="2269" y="958"/>
                </a:lnTo>
                <a:lnTo>
                  <a:pt x="2269" y="962"/>
                </a:lnTo>
                <a:lnTo>
                  <a:pt x="2281" y="962"/>
                </a:lnTo>
                <a:lnTo>
                  <a:pt x="2283" y="962"/>
                </a:lnTo>
                <a:lnTo>
                  <a:pt x="2299" y="962"/>
                </a:lnTo>
                <a:lnTo>
                  <a:pt x="2307" y="964"/>
                </a:lnTo>
                <a:lnTo>
                  <a:pt x="2311" y="968"/>
                </a:lnTo>
                <a:lnTo>
                  <a:pt x="2313" y="968"/>
                </a:lnTo>
                <a:lnTo>
                  <a:pt x="2315" y="968"/>
                </a:lnTo>
                <a:lnTo>
                  <a:pt x="2317" y="968"/>
                </a:lnTo>
                <a:lnTo>
                  <a:pt x="2321" y="966"/>
                </a:lnTo>
                <a:lnTo>
                  <a:pt x="2325" y="964"/>
                </a:lnTo>
                <a:lnTo>
                  <a:pt x="2325" y="962"/>
                </a:lnTo>
                <a:lnTo>
                  <a:pt x="2335" y="962"/>
                </a:lnTo>
                <a:lnTo>
                  <a:pt x="2337" y="962"/>
                </a:lnTo>
                <a:lnTo>
                  <a:pt x="2345" y="952"/>
                </a:lnTo>
                <a:lnTo>
                  <a:pt x="2347" y="950"/>
                </a:lnTo>
                <a:lnTo>
                  <a:pt x="2353" y="944"/>
                </a:lnTo>
                <a:lnTo>
                  <a:pt x="2372" y="942"/>
                </a:lnTo>
                <a:lnTo>
                  <a:pt x="2376" y="940"/>
                </a:lnTo>
                <a:lnTo>
                  <a:pt x="2374" y="954"/>
                </a:lnTo>
                <a:lnTo>
                  <a:pt x="2382" y="954"/>
                </a:lnTo>
                <a:lnTo>
                  <a:pt x="2394" y="954"/>
                </a:lnTo>
                <a:lnTo>
                  <a:pt x="2448" y="954"/>
                </a:lnTo>
                <a:lnTo>
                  <a:pt x="2446" y="968"/>
                </a:lnTo>
                <a:lnTo>
                  <a:pt x="2444" y="972"/>
                </a:lnTo>
                <a:lnTo>
                  <a:pt x="2450" y="976"/>
                </a:lnTo>
                <a:lnTo>
                  <a:pt x="2450" y="978"/>
                </a:lnTo>
                <a:lnTo>
                  <a:pt x="2456" y="982"/>
                </a:lnTo>
                <a:lnTo>
                  <a:pt x="2458" y="982"/>
                </a:lnTo>
                <a:lnTo>
                  <a:pt x="2462" y="986"/>
                </a:lnTo>
                <a:lnTo>
                  <a:pt x="2464" y="990"/>
                </a:lnTo>
                <a:lnTo>
                  <a:pt x="2464" y="992"/>
                </a:lnTo>
                <a:lnTo>
                  <a:pt x="2464" y="994"/>
                </a:lnTo>
                <a:lnTo>
                  <a:pt x="2464" y="994"/>
                </a:lnTo>
                <a:lnTo>
                  <a:pt x="2462" y="994"/>
                </a:lnTo>
                <a:lnTo>
                  <a:pt x="2458" y="996"/>
                </a:lnTo>
                <a:lnTo>
                  <a:pt x="2456" y="998"/>
                </a:lnTo>
                <a:lnTo>
                  <a:pt x="2452" y="1000"/>
                </a:lnTo>
                <a:lnTo>
                  <a:pt x="2448" y="1002"/>
                </a:lnTo>
                <a:lnTo>
                  <a:pt x="2446" y="1002"/>
                </a:lnTo>
                <a:lnTo>
                  <a:pt x="2444" y="1002"/>
                </a:lnTo>
                <a:lnTo>
                  <a:pt x="2442" y="1002"/>
                </a:lnTo>
                <a:lnTo>
                  <a:pt x="2438" y="1004"/>
                </a:lnTo>
                <a:lnTo>
                  <a:pt x="2440" y="1004"/>
                </a:lnTo>
                <a:lnTo>
                  <a:pt x="2440" y="1006"/>
                </a:lnTo>
                <a:lnTo>
                  <a:pt x="2440" y="1012"/>
                </a:lnTo>
                <a:lnTo>
                  <a:pt x="2438" y="1012"/>
                </a:lnTo>
                <a:lnTo>
                  <a:pt x="2438" y="1018"/>
                </a:lnTo>
                <a:lnTo>
                  <a:pt x="2442" y="1020"/>
                </a:lnTo>
                <a:lnTo>
                  <a:pt x="2440" y="1026"/>
                </a:lnTo>
                <a:lnTo>
                  <a:pt x="2440" y="1028"/>
                </a:lnTo>
                <a:lnTo>
                  <a:pt x="2438" y="1028"/>
                </a:lnTo>
                <a:lnTo>
                  <a:pt x="2436" y="1030"/>
                </a:lnTo>
                <a:lnTo>
                  <a:pt x="2454" y="1042"/>
                </a:lnTo>
                <a:lnTo>
                  <a:pt x="2454" y="1050"/>
                </a:lnTo>
                <a:lnTo>
                  <a:pt x="2456" y="1054"/>
                </a:lnTo>
                <a:lnTo>
                  <a:pt x="2462" y="1052"/>
                </a:lnTo>
                <a:lnTo>
                  <a:pt x="2462" y="1058"/>
                </a:lnTo>
                <a:lnTo>
                  <a:pt x="2464" y="1058"/>
                </a:lnTo>
                <a:lnTo>
                  <a:pt x="2464" y="1060"/>
                </a:lnTo>
                <a:lnTo>
                  <a:pt x="2464" y="1062"/>
                </a:lnTo>
                <a:lnTo>
                  <a:pt x="2466" y="1068"/>
                </a:lnTo>
                <a:lnTo>
                  <a:pt x="2474" y="1066"/>
                </a:lnTo>
                <a:lnTo>
                  <a:pt x="2478" y="1066"/>
                </a:lnTo>
                <a:lnTo>
                  <a:pt x="2484" y="1068"/>
                </a:lnTo>
                <a:lnTo>
                  <a:pt x="2482" y="1082"/>
                </a:lnTo>
                <a:lnTo>
                  <a:pt x="2484" y="1082"/>
                </a:lnTo>
                <a:lnTo>
                  <a:pt x="2484" y="1084"/>
                </a:lnTo>
                <a:lnTo>
                  <a:pt x="2502" y="1078"/>
                </a:lnTo>
                <a:lnTo>
                  <a:pt x="2504" y="1076"/>
                </a:lnTo>
                <a:lnTo>
                  <a:pt x="2506" y="1072"/>
                </a:lnTo>
                <a:lnTo>
                  <a:pt x="2506" y="1070"/>
                </a:lnTo>
                <a:lnTo>
                  <a:pt x="2508" y="1070"/>
                </a:lnTo>
                <a:lnTo>
                  <a:pt x="2510" y="1070"/>
                </a:lnTo>
                <a:lnTo>
                  <a:pt x="2510" y="1068"/>
                </a:lnTo>
                <a:lnTo>
                  <a:pt x="2512" y="1068"/>
                </a:lnTo>
                <a:lnTo>
                  <a:pt x="2512" y="1068"/>
                </a:lnTo>
                <a:lnTo>
                  <a:pt x="2512" y="1066"/>
                </a:lnTo>
                <a:lnTo>
                  <a:pt x="2514" y="1066"/>
                </a:lnTo>
                <a:lnTo>
                  <a:pt x="2516" y="1066"/>
                </a:lnTo>
                <a:lnTo>
                  <a:pt x="2518" y="1066"/>
                </a:lnTo>
                <a:lnTo>
                  <a:pt x="2520" y="1066"/>
                </a:lnTo>
                <a:lnTo>
                  <a:pt x="2522" y="1068"/>
                </a:lnTo>
                <a:lnTo>
                  <a:pt x="2524" y="1068"/>
                </a:lnTo>
                <a:lnTo>
                  <a:pt x="2526" y="1068"/>
                </a:lnTo>
                <a:lnTo>
                  <a:pt x="2526" y="1070"/>
                </a:lnTo>
                <a:lnTo>
                  <a:pt x="2528" y="1070"/>
                </a:lnTo>
                <a:lnTo>
                  <a:pt x="2530" y="1070"/>
                </a:lnTo>
                <a:lnTo>
                  <a:pt x="2532" y="1070"/>
                </a:lnTo>
                <a:lnTo>
                  <a:pt x="2536" y="1070"/>
                </a:lnTo>
                <a:lnTo>
                  <a:pt x="2538" y="1070"/>
                </a:lnTo>
                <a:lnTo>
                  <a:pt x="2540" y="1072"/>
                </a:lnTo>
                <a:lnTo>
                  <a:pt x="2530" y="1076"/>
                </a:lnTo>
                <a:lnTo>
                  <a:pt x="2526" y="1078"/>
                </a:lnTo>
                <a:lnTo>
                  <a:pt x="2526" y="1080"/>
                </a:lnTo>
                <a:lnTo>
                  <a:pt x="2528" y="1080"/>
                </a:lnTo>
                <a:lnTo>
                  <a:pt x="2528" y="1084"/>
                </a:lnTo>
                <a:lnTo>
                  <a:pt x="2528" y="1086"/>
                </a:lnTo>
                <a:lnTo>
                  <a:pt x="2530" y="1094"/>
                </a:lnTo>
                <a:lnTo>
                  <a:pt x="2530" y="1096"/>
                </a:lnTo>
                <a:lnTo>
                  <a:pt x="2528" y="1098"/>
                </a:lnTo>
                <a:lnTo>
                  <a:pt x="2522" y="1100"/>
                </a:lnTo>
                <a:lnTo>
                  <a:pt x="2522" y="1102"/>
                </a:lnTo>
                <a:lnTo>
                  <a:pt x="2522" y="1104"/>
                </a:lnTo>
                <a:lnTo>
                  <a:pt x="2524" y="1106"/>
                </a:lnTo>
                <a:lnTo>
                  <a:pt x="2524" y="1112"/>
                </a:lnTo>
                <a:lnTo>
                  <a:pt x="2520" y="1114"/>
                </a:lnTo>
                <a:lnTo>
                  <a:pt x="2518" y="1116"/>
                </a:lnTo>
                <a:lnTo>
                  <a:pt x="2516" y="1118"/>
                </a:lnTo>
                <a:lnTo>
                  <a:pt x="2512" y="1124"/>
                </a:lnTo>
                <a:lnTo>
                  <a:pt x="2506" y="1130"/>
                </a:lnTo>
                <a:lnTo>
                  <a:pt x="2500" y="1134"/>
                </a:lnTo>
                <a:lnTo>
                  <a:pt x="2490" y="1134"/>
                </a:lnTo>
                <a:lnTo>
                  <a:pt x="2490" y="1136"/>
                </a:lnTo>
                <a:lnTo>
                  <a:pt x="2482" y="1138"/>
                </a:lnTo>
                <a:lnTo>
                  <a:pt x="2482" y="1140"/>
                </a:lnTo>
                <a:lnTo>
                  <a:pt x="2482" y="1146"/>
                </a:lnTo>
                <a:lnTo>
                  <a:pt x="2480" y="1146"/>
                </a:lnTo>
                <a:lnTo>
                  <a:pt x="2482" y="1148"/>
                </a:lnTo>
                <a:lnTo>
                  <a:pt x="2478" y="1148"/>
                </a:lnTo>
                <a:lnTo>
                  <a:pt x="2478" y="1184"/>
                </a:lnTo>
                <a:lnTo>
                  <a:pt x="2478" y="1186"/>
                </a:lnTo>
                <a:lnTo>
                  <a:pt x="2478" y="1209"/>
                </a:lnTo>
                <a:lnTo>
                  <a:pt x="2492" y="1209"/>
                </a:lnTo>
                <a:lnTo>
                  <a:pt x="2520" y="1209"/>
                </a:lnTo>
                <a:lnTo>
                  <a:pt x="2524" y="1209"/>
                </a:lnTo>
                <a:lnTo>
                  <a:pt x="2528" y="1209"/>
                </a:lnTo>
                <a:lnTo>
                  <a:pt x="2536" y="1209"/>
                </a:lnTo>
                <a:lnTo>
                  <a:pt x="2538" y="1209"/>
                </a:lnTo>
                <a:lnTo>
                  <a:pt x="2560" y="1209"/>
                </a:lnTo>
                <a:lnTo>
                  <a:pt x="2566" y="1209"/>
                </a:lnTo>
                <a:lnTo>
                  <a:pt x="2572" y="1209"/>
                </a:lnTo>
                <a:lnTo>
                  <a:pt x="2586" y="1209"/>
                </a:lnTo>
                <a:lnTo>
                  <a:pt x="2592" y="1209"/>
                </a:lnTo>
                <a:lnTo>
                  <a:pt x="2592" y="1211"/>
                </a:lnTo>
                <a:lnTo>
                  <a:pt x="2592" y="1213"/>
                </a:lnTo>
                <a:lnTo>
                  <a:pt x="2592" y="1215"/>
                </a:lnTo>
                <a:lnTo>
                  <a:pt x="2590" y="1215"/>
                </a:lnTo>
                <a:lnTo>
                  <a:pt x="2590" y="1217"/>
                </a:lnTo>
                <a:lnTo>
                  <a:pt x="2590" y="1219"/>
                </a:lnTo>
                <a:lnTo>
                  <a:pt x="2588" y="1219"/>
                </a:lnTo>
                <a:lnTo>
                  <a:pt x="2588" y="1221"/>
                </a:lnTo>
                <a:lnTo>
                  <a:pt x="2586" y="1221"/>
                </a:lnTo>
                <a:lnTo>
                  <a:pt x="2576" y="1227"/>
                </a:lnTo>
                <a:lnTo>
                  <a:pt x="2564" y="1235"/>
                </a:lnTo>
                <a:lnTo>
                  <a:pt x="2564" y="1237"/>
                </a:lnTo>
                <a:lnTo>
                  <a:pt x="2564" y="1239"/>
                </a:lnTo>
                <a:lnTo>
                  <a:pt x="2564" y="1245"/>
                </a:lnTo>
                <a:lnTo>
                  <a:pt x="2564" y="1247"/>
                </a:lnTo>
                <a:lnTo>
                  <a:pt x="2564" y="1251"/>
                </a:lnTo>
                <a:lnTo>
                  <a:pt x="2564" y="1257"/>
                </a:lnTo>
                <a:lnTo>
                  <a:pt x="2564" y="1263"/>
                </a:lnTo>
                <a:lnTo>
                  <a:pt x="2564" y="1269"/>
                </a:lnTo>
                <a:lnTo>
                  <a:pt x="2564" y="1277"/>
                </a:lnTo>
                <a:lnTo>
                  <a:pt x="2564" y="1289"/>
                </a:lnTo>
                <a:lnTo>
                  <a:pt x="2564" y="1297"/>
                </a:lnTo>
                <a:lnTo>
                  <a:pt x="2564" y="1301"/>
                </a:lnTo>
                <a:lnTo>
                  <a:pt x="2564" y="1311"/>
                </a:lnTo>
                <a:lnTo>
                  <a:pt x="2566" y="1317"/>
                </a:lnTo>
                <a:lnTo>
                  <a:pt x="2566" y="1327"/>
                </a:lnTo>
                <a:lnTo>
                  <a:pt x="2562" y="1327"/>
                </a:lnTo>
                <a:lnTo>
                  <a:pt x="2560" y="1327"/>
                </a:lnTo>
                <a:lnTo>
                  <a:pt x="2560" y="1329"/>
                </a:lnTo>
                <a:lnTo>
                  <a:pt x="2560" y="1329"/>
                </a:lnTo>
                <a:lnTo>
                  <a:pt x="2560" y="1331"/>
                </a:lnTo>
                <a:lnTo>
                  <a:pt x="2560" y="1335"/>
                </a:lnTo>
                <a:lnTo>
                  <a:pt x="2560" y="1337"/>
                </a:lnTo>
                <a:lnTo>
                  <a:pt x="2560" y="1339"/>
                </a:lnTo>
                <a:lnTo>
                  <a:pt x="2560" y="1341"/>
                </a:lnTo>
                <a:lnTo>
                  <a:pt x="2560" y="1341"/>
                </a:lnTo>
                <a:lnTo>
                  <a:pt x="2560" y="1343"/>
                </a:lnTo>
                <a:lnTo>
                  <a:pt x="2560" y="1345"/>
                </a:lnTo>
                <a:lnTo>
                  <a:pt x="2560" y="1347"/>
                </a:lnTo>
                <a:lnTo>
                  <a:pt x="2560" y="1349"/>
                </a:lnTo>
                <a:lnTo>
                  <a:pt x="2560" y="1351"/>
                </a:lnTo>
                <a:lnTo>
                  <a:pt x="2558" y="1351"/>
                </a:lnTo>
                <a:lnTo>
                  <a:pt x="2558" y="1353"/>
                </a:lnTo>
                <a:lnTo>
                  <a:pt x="2556" y="1353"/>
                </a:lnTo>
                <a:lnTo>
                  <a:pt x="2556" y="1355"/>
                </a:lnTo>
                <a:lnTo>
                  <a:pt x="2554" y="1355"/>
                </a:lnTo>
                <a:lnTo>
                  <a:pt x="2556" y="1355"/>
                </a:lnTo>
                <a:lnTo>
                  <a:pt x="2550" y="1365"/>
                </a:lnTo>
                <a:lnTo>
                  <a:pt x="2548" y="1369"/>
                </a:lnTo>
                <a:lnTo>
                  <a:pt x="2548" y="1371"/>
                </a:lnTo>
                <a:lnTo>
                  <a:pt x="2546" y="1373"/>
                </a:lnTo>
                <a:lnTo>
                  <a:pt x="2546" y="1375"/>
                </a:lnTo>
                <a:lnTo>
                  <a:pt x="2546" y="1377"/>
                </a:lnTo>
                <a:lnTo>
                  <a:pt x="2544" y="1377"/>
                </a:lnTo>
                <a:lnTo>
                  <a:pt x="2544" y="1379"/>
                </a:lnTo>
                <a:lnTo>
                  <a:pt x="2544" y="1381"/>
                </a:lnTo>
                <a:lnTo>
                  <a:pt x="2544" y="1383"/>
                </a:lnTo>
                <a:lnTo>
                  <a:pt x="2544" y="1385"/>
                </a:lnTo>
                <a:lnTo>
                  <a:pt x="2542" y="1385"/>
                </a:lnTo>
                <a:lnTo>
                  <a:pt x="2542" y="1393"/>
                </a:lnTo>
                <a:lnTo>
                  <a:pt x="2522" y="1393"/>
                </a:lnTo>
                <a:lnTo>
                  <a:pt x="2514" y="1393"/>
                </a:lnTo>
                <a:lnTo>
                  <a:pt x="2510" y="1393"/>
                </a:lnTo>
                <a:lnTo>
                  <a:pt x="2504" y="1395"/>
                </a:lnTo>
                <a:lnTo>
                  <a:pt x="2504" y="1393"/>
                </a:lnTo>
                <a:lnTo>
                  <a:pt x="2502" y="1393"/>
                </a:lnTo>
                <a:lnTo>
                  <a:pt x="2504" y="1393"/>
                </a:lnTo>
                <a:lnTo>
                  <a:pt x="2488" y="1393"/>
                </a:lnTo>
                <a:lnTo>
                  <a:pt x="2486" y="1393"/>
                </a:lnTo>
                <a:lnTo>
                  <a:pt x="2478" y="1393"/>
                </a:lnTo>
                <a:lnTo>
                  <a:pt x="2472" y="1393"/>
                </a:lnTo>
                <a:lnTo>
                  <a:pt x="2464" y="1393"/>
                </a:lnTo>
                <a:lnTo>
                  <a:pt x="2462" y="1393"/>
                </a:lnTo>
                <a:lnTo>
                  <a:pt x="2462" y="1395"/>
                </a:lnTo>
                <a:lnTo>
                  <a:pt x="2426" y="1395"/>
                </a:lnTo>
                <a:lnTo>
                  <a:pt x="2420" y="1395"/>
                </a:lnTo>
                <a:lnTo>
                  <a:pt x="2404" y="1395"/>
                </a:lnTo>
                <a:lnTo>
                  <a:pt x="2404" y="1423"/>
                </a:lnTo>
                <a:lnTo>
                  <a:pt x="2404" y="1427"/>
                </a:lnTo>
                <a:lnTo>
                  <a:pt x="2404" y="1431"/>
                </a:lnTo>
                <a:lnTo>
                  <a:pt x="2404" y="1435"/>
                </a:lnTo>
                <a:lnTo>
                  <a:pt x="2404" y="1441"/>
                </a:lnTo>
                <a:lnTo>
                  <a:pt x="2404" y="1443"/>
                </a:lnTo>
                <a:lnTo>
                  <a:pt x="2404" y="1451"/>
                </a:lnTo>
                <a:lnTo>
                  <a:pt x="2404" y="1453"/>
                </a:lnTo>
                <a:lnTo>
                  <a:pt x="2404" y="1461"/>
                </a:lnTo>
                <a:lnTo>
                  <a:pt x="2404" y="1461"/>
                </a:lnTo>
                <a:lnTo>
                  <a:pt x="2404" y="1474"/>
                </a:lnTo>
                <a:lnTo>
                  <a:pt x="2406" y="1478"/>
                </a:lnTo>
                <a:lnTo>
                  <a:pt x="2406" y="1518"/>
                </a:lnTo>
                <a:lnTo>
                  <a:pt x="2406" y="1526"/>
                </a:lnTo>
                <a:lnTo>
                  <a:pt x="2406" y="1536"/>
                </a:lnTo>
                <a:lnTo>
                  <a:pt x="2408" y="1536"/>
                </a:lnTo>
                <a:lnTo>
                  <a:pt x="2408" y="1534"/>
                </a:lnTo>
                <a:lnTo>
                  <a:pt x="2410" y="1534"/>
                </a:lnTo>
                <a:lnTo>
                  <a:pt x="2410" y="1538"/>
                </a:lnTo>
                <a:lnTo>
                  <a:pt x="2406" y="1538"/>
                </a:lnTo>
                <a:lnTo>
                  <a:pt x="2406" y="1560"/>
                </a:lnTo>
                <a:lnTo>
                  <a:pt x="2406" y="1582"/>
                </a:lnTo>
                <a:lnTo>
                  <a:pt x="2406" y="1604"/>
                </a:lnTo>
                <a:lnTo>
                  <a:pt x="2406" y="1612"/>
                </a:lnTo>
                <a:lnTo>
                  <a:pt x="2406" y="1622"/>
                </a:lnTo>
                <a:lnTo>
                  <a:pt x="2406" y="1632"/>
                </a:lnTo>
                <a:lnTo>
                  <a:pt x="2410" y="1632"/>
                </a:lnTo>
                <a:lnTo>
                  <a:pt x="2410" y="1642"/>
                </a:lnTo>
                <a:lnTo>
                  <a:pt x="2406" y="1642"/>
                </a:lnTo>
                <a:lnTo>
                  <a:pt x="2394" y="1642"/>
                </a:lnTo>
                <a:lnTo>
                  <a:pt x="2364" y="1638"/>
                </a:lnTo>
                <a:lnTo>
                  <a:pt x="2362" y="1638"/>
                </a:lnTo>
                <a:lnTo>
                  <a:pt x="2360" y="1638"/>
                </a:lnTo>
                <a:lnTo>
                  <a:pt x="2358" y="1638"/>
                </a:lnTo>
                <a:lnTo>
                  <a:pt x="2355" y="1638"/>
                </a:lnTo>
                <a:lnTo>
                  <a:pt x="2353" y="1638"/>
                </a:lnTo>
                <a:lnTo>
                  <a:pt x="2351" y="1636"/>
                </a:lnTo>
                <a:lnTo>
                  <a:pt x="2349" y="1636"/>
                </a:lnTo>
                <a:lnTo>
                  <a:pt x="2347" y="1636"/>
                </a:lnTo>
                <a:lnTo>
                  <a:pt x="2345" y="1636"/>
                </a:lnTo>
                <a:lnTo>
                  <a:pt x="2343" y="1634"/>
                </a:lnTo>
                <a:lnTo>
                  <a:pt x="2341" y="1634"/>
                </a:lnTo>
                <a:lnTo>
                  <a:pt x="2339" y="1634"/>
                </a:lnTo>
                <a:lnTo>
                  <a:pt x="2341" y="1644"/>
                </a:lnTo>
                <a:lnTo>
                  <a:pt x="2339" y="1644"/>
                </a:lnTo>
                <a:lnTo>
                  <a:pt x="2329" y="1644"/>
                </a:lnTo>
                <a:lnTo>
                  <a:pt x="2323" y="1632"/>
                </a:lnTo>
                <a:lnTo>
                  <a:pt x="2321" y="1632"/>
                </a:lnTo>
                <a:lnTo>
                  <a:pt x="2315" y="1632"/>
                </a:lnTo>
                <a:lnTo>
                  <a:pt x="2305" y="1632"/>
                </a:lnTo>
                <a:lnTo>
                  <a:pt x="2301" y="1632"/>
                </a:lnTo>
                <a:lnTo>
                  <a:pt x="2301" y="1636"/>
                </a:lnTo>
                <a:lnTo>
                  <a:pt x="2291" y="1632"/>
                </a:lnTo>
                <a:lnTo>
                  <a:pt x="2287" y="1632"/>
                </a:lnTo>
                <a:lnTo>
                  <a:pt x="2279" y="1628"/>
                </a:lnTo>
                <a:lnTo>
                  <a:pt x="2279" y="1632"/>
                </a:lnTo>
                <a:lnTo>
                  <a:pt x="2267" y="1632"/>
                </a:lnTo>
                <a:lnTo>
                  <a:pt x="2265" y="1632"/>
                </a:lnTo>
                <a:lnTo>
                  <a:pt x="2261" y="1632"/>
                </a:lnTo>
                <a:lnTo>
                  <a:pt x="2255" y="1632"/>
                </a:lnTo>
                <a:lnTo>
                  <a:pt x="2249" y="1632"/>
                </a:lnTo>
                <a:lnTo>
                  <a:pt x="2249" y="1630"/>
                </a:lnTo>
                <a:lnTo>
                  <a:pt x="2247" y="1630"/>
                </a:lnTo>
                <a:lnTo>
                  <a:pt x="2245" y="1630"/>
                </a:lnTo>
                <a:lnTo>
                  <a:pt x="2247" y="1632"/>
                </a:lnTo>
                <a:lnTo>
                  <a:pt x="2243" y="1632"/>
                </a:lnTo>
                <a:lnTo>
                  <a:pt x="2237" y="1632"/>
                </a:lnTo>
                <a:lnTo>
                  <a:pt x="2235" y="1632"/>
                </a:lnTo>
                <a:lnTo>
                  <a:pt x="2235" y="1630"/>
                </a:lnTo>
                <a:lnTo>
                  <a:pt x="2227" y="1630"/>
                </a:lnTo>
                <a:lnTo>
                  <a:pt x="2225" y="1632"/>
                </a:lnTo>
                <a:lnTo>
                  <a:pt x="2223" y="1632"/>
                </a:lnTo>
                <a:lnTo>
                  <a:pt x="2217" y="1632"/>
                </a:lnTo>
                <a:lnTo>
                  <a:pt x="2213" y="1632"/>
                </a:lnTo>
                <a:lnTo>
                  <a:pt x="2197" y="1632"/>
                </a:lnTo>
                <a:lnTo>
                  <a:pt x="2165" y="1632"/>
                </a:lnTo>
                <a:lnTo>
                  <a:pt x="2165" y="1644"/>
                </a:lnTo>
                <a:lnTo>
                  <a:pt x="2167" y="1656"/>
                </a:lnTo>
                <a:lnTo>
                  <a:pt x="2167" y="1666"/>
                </a:lnTo>
                <a:lnTo>
                  <a:pt x="2169" y="1686"/>
                </a:lnTo>
                <a:lnTo>
                  <a:pt x="2171" y="1702"/>
                </a:lnTo>
                <a:lnTo>
                  <a:pt x="2171" y="1714"/>
                </a:lnTo>
                <a:lnTo>
                  <a:pt x="2173" y="1726"/>
                </a:lnTo>
                <a:lnTo>
                  <a:pt x="2173" y="1745"/>
                </a:lnTo>
                <a:lnTo>
                  <a:pt x="2173" y="1761"/>
                </a:lnTo>
                <a:lnTo>
                  <a:pt x="2169" y="1761"/>
                </a:lnTo>
                <a:lnTo>
                  <a:pt x="2159" y="1761"/>
                </a:lnTo>
                <a:lnTo>
                  <a:pt x="2125" y="1761"/>
                </a:lnTo>
                <a:lnTo>
                  <a:pt x="2103" y="1761"/>
                </a:lnTo>
                <a:lnTo>
                  <a:pt x="2081" y="1761"/>
                </a:lnTo>
                <a:lnTo>
                  <a:pt x="2081" y="1765"/>
                </a:lnTo>
                <a:lnTo>
                  <a:pt x="2081" y="1767"/>
                </a:lnTo>
                <a:lnTo>
                  <a:pt x="2081" y="1769"/>
                </a:lnTo>
                <a:lnTo>
                  <a:pt x="2081" y="1799"/>
                </a:lnTo>
                <a:lnTo>
                  <a:pt x="2081" y="1811"/>
                </a:lnTo>
                <a:lnTo>
                  <a:pt x="2081" y="1835"/>
                </a:lnTo>
                <a:lnTo>
                  <a:pt x="2081" y="1851"/>
                </a:lnTo>
                <a:lnTo>
                  <a:pt x="2081" y="1909"/>
                </a:lnTo>
                <a:lnTo>
                  <a:pt x="2083" y="1909"/>
                </a:lnTo>
                <a:lnTo>
                  <a:pt x="2083" y="1937"/>
                </a:lnTo>
                <a:lnTo>
                  <a:pt x="2083" y="1943"/>
                </a:lnTo>
                <a:lnTo>
                  <a:pt x="2093" y="1955"/>
                </a:lnTo>
                <a:lnTo>
                  <a:pt x="2093" y="1953"/>
                </a:lnTo>
                <a:lnTo>
                  <a:pt x="2095" y="1953"/>
                </a:lnTo>
                <a:lnTo>
                  <a:pt x="2095" y="1973"/>
                </a:lnTo>
                <a:lnTo>
                  <a:pt x="2095" y="1983"/>
                </a:lnTo>
                <a:lnTo>
                  <a:pt x="2095" y="1991"/>
                </a:lnTo>
                <a:lnTo>
                  <a:pt x="2095" y="1993"/>
                </a:lnTo>
                <a:lnTo>
                  <a:pt x="2119" y="1993"/>
                </a:lnTo>
                <a:lnTo>
                  <a:pt x="2119" y="1991"/>
                </a:lnTo>
                <a:lnTo>
                  <a:pt x="2119" y="1983"/>
                </a:lnTo>
                <a:lnTo>
                  <a:pt x="2119" y="1979"/>
                </a:lnTo>
                <a:lnTo>
                  <a:pt x="2119" y="1973"/>
                </a:lnTo>
                <a:lnTo>
                  <a:pt x="2119" y="1969"/>
                </a:lnTo>
                <a:lnTo>
                  <a:pt x="2119" y="1963"/>
                </a:lnTo>
                <a:lnTo>
                  <a:pt x="2119" y="1943"/>
                </a:lnTo>
                <a:lnTo>
                  <a:pt x="2125" y="1943"/>
                </a:lnTo>
                <a:lnTo>
                  <a:pt x="2125" y="1939"/>
                </a:lnTo>
                <a:lnTo>
                  <a:pt x="2143" y="1939"/>
                </a:lnTo>
                <a:lnTo>
                  <a:pt x="2143" y="1943"/>
                </a:lnTo>
                <a:lnTo>
                  <a:pt x="2147" y="1943"/>
                </a:lnTo>
                <a:lnTo>
                  <a:pt x="2149" y="1943"/>
                </a:lnTo>
                <a:lnTo>
                  <a:pt x="2155" y="1943"/>
                </a:lnTo>
                <a:lnTo>
                  <a:pt x="2159" y="1943"/>
                </a:lnTo>
                <a:lnTo>
                  <a:pt x="2165" y="1943"/>
                </a:lnTo>
                <a:lnTo>
                  <a:pt x="2167" y="1943"/>
                </a:lnTo>
                <a:lnTo>
                  <a:pt x="2169" y="1943"/>
                </a:lnTo>
                <a:lnTo>
                  <a:pt x="2181" y="1943"/>
                </a:lnTo>
                <a:lnTo>
                  <a:pt x="2195" y="1943"/>
                </a:lnTo>
                <a:lnTo>
                  <a:pt x="2195" y="1969"/>
                </a:lnTo>
                <a:lnTo>
                  <a:pt x="2203" y="1969"/>
                </a:lnTo>
                <a:lnTo>
                  <a:pt x="2205" y="1969"/>
                </a:lnTo>
                <a:lnTo>
                  <a:pt x="2207" y="1969"/>
                </a:lnTo>
                <a:lnTo>
                  <a:pt x="2221" y="1969"/>
                </a:lnTo>
                <a:lnTo>
                  <a:pt x="2223" y="1977"/>
                </a:lnTo>
                <a:lnTo>
                  <a:pt x="2223" y="1981"/>
                </a:lnTo>
                <a:lnTo>
                  <a:pt x="2223" y="1983"/>
                </a:lnTo>
                <a:lnTo>
                  <a:pt x="2225" y="1989"/>
                </a:lnTo>
                <a:lnTo>
                  <a:pt x="2225" y="1991"/>
                </a:lnTo>
                <a:lnTo>
                  <a:pt x="2227" y="1995"/>
                </a:lnTo>
                <a:lnTo>
                  <a:pt x="2217" y="1995"/>
                </a:lnTo>
                <a:lnTo>
                  <a:pt x="2221" y="2016"/>
                </a:lnTo>
                <a:lnTo>
                  <a:pt x="2221" y="2018"/>
                </a:lnTo>
                <a:lnTo>
                  <a:pt x="2221" y="2020"/>
                </a:lnTo>
                <a:lnTo>
                  <a:pt x="2213" y="2046"/>
                </a:lnTo>
                <a:lnTo>
                  <a:pt x="2211" y="2054"/>
                </a:lnTo>
                <a:lnTo>
                  <a:pt x="2213" y="2062"/>
                </a:lnTo>
                <a:lnTo>
                  <a:pt x="2213" y="2064"/>
                </a:lnTo>
                <a:lnTo>
                  <a:pt x="2213" y="2068"/>
                </a:lnTo>
                <a:lnTo>
                  <a:pt x="2191" y="2066"/>
                </a:lnTo>
                <a:lnTo>
                  <a:pt x="2169" y="2066"/>
                </a:lnTo>
                <a:lnTo>
                  <a:pt x="2169" y="2064"/>
                </a:lnTo>
                <a:lnTo>
                  <a:pt x="2147" y="2064"/>
                </a:lnTo>
                <a:lnTo>
                  <a:pt x="2139" y="2066"/>
                </a:lnTo>
                <a:lnTo>
                  <a:pt x="2125" y="2066"/>
                </a:lnTo>
                <a:lnTo>
                  <a:pt x="2091" y="2066"/>
                </a:lnTo>
                <a:lnTo>
                  <a:pt x="2095" y="2070"/>
                </a:lnTo>
                <a:lnTo>
                  <a:pt x="2093" y="2072"/>
                </a:lnTo>
                <a:lnTo>
                  <a:pt x="2093" y="2076"/>
                </a:lnTo>
                <a:lnTo>
                  <a:pt x="2095" y="2076"/>
                </a:lnTo>
                <a:lnTo>
                  <a:pt x="2095" y="2090"/>
                </a:lnTo>
                <a:lnTo>
                  <a:pt x="2095" y="2094"/>
                </a:lnTo>
                <a:lnTo>
                  <a:pt x="2095" y="2096"/>
                </a:lnTo>
                <a:lnTo>
                  <a:pt x="2091" y="2096"/>
                </a:lnTo>
                <a:lnTo>
                  <a:pt x="2071" y="2096"/>
                </a:lnTo>
                <a:lnTo>
                  <a:pt x="2059" y="2096"/>
                </a:lnTo>
                <a:lnTo>
                  <a:pt x="2035" y="2096"/>
                </a:lnTo>
                <a:lnTo>
                  <a:pt x="2015" y="2096"/>
                </a:lnTo>
                <a:lnTo>
                  <a:pt x="1995" y="2096"/>
                </a:lnTo>
                <a:lnTo>
                  <a:pt x="1993" y="2096"/>
                </a:lnTo>
                <a:lnTo>
                  <a:pt x="1977" y="2096"/>
                </a:lnTo>
                <a:lnTo>
                  <a:pt x="1975" y="2100"/>
                </a:lnTo>
                <a:lnTo>
                  <a:pt x="1973" y="2100"/>
                </a:lnTo>
                <a:lnTo>
                  <a:pt x="1973" y="2098"/>
                </a:lnTo>
                <a:lnTo>
                  <a:pt x="1973" y="2096"/>
                </a:lnTo>
                <a:lnTo>
                  <a:pt x="1971" y="2096"/>
                </a:lnTo>
                <a:lnTo>
                  <a:pt x="1963" y="2096"/>
                </a:lnTo>
                <a:lnTo>
                  <a:pt x="1955" y="2096"/>
                </a:lnTo>
                <a:lnTo>
                  <a:pt x="1953" y="2096"/>
                </a:lnTo>
                <a:lnTo>
                  <a:pt x="1951" y="2096"/>
                </a:lnTo>
                <a:lnTo>
                  <a:pt x="1951" y="2102"/>
                </a:lnTo>
                <a:lnTo>
                  <a:pt x="1951" y="2144"/>
                </a:lnTo>
                <a:lnTo>
                  <a:pt x="1951" y="2182"/>
                </a:lnTo>
                <a:lnTo>
                  <a:pt x="1951" y="2184"/>
                </a:lnTo>
                <a:lnTo>
                  <a:pt x="1951" y="2228"/>
                </a:lnTo>
                <a:lnTo>
                  <a:pt x="1945" y="2230"/>
                </a:lnTo>
                <a:lnTo>
                  <a:pt x="1947" y="2270"/>
                </a:lnTo>
                <a:lnTo>
                  <a:pt x="1951" y="2351"/>
                </a:lnTo>
                <a:lnTo>
                  <a:pt x="1953" y="2351"/>
                </a:lnTo>
                <a:lnTo>
                  <a:pt x="1955" y="2377"/>
                </a:lnTo>
                <a:lnTo>
                  <a:pt x="1955" y="2395"/>
                </a:lnTo>
                <a:lnTo>
                  <a:pt x="1955" y="2403"/>
                </a:lnTo>
                <a:lnTo>
                  <a:pt x="1933" y="2411"/>
                </a:lnTo>
                <a:lnTo>
                  <a:pt x="1933" y="2413"/>
                </a:lnTo>
                <a:lnTo>
                  <a:pt x="1933" y="2415"/>
                </a:lnTo>
                <a:lnTo>
                  <a:pt x="1933" y="2415"/>
                </a:lnTo>
                <a:lnTo>
                  <a:pt x="1933" y="2413"/>
                </a:lnTo>
                <a:lnTo>
                  <a:pt x="1908" y="2423"/>
                </a:lnTo>
                <a:lnTo>
                  <a:pt x="1908" y="2445"/>
                </a:lnTo>
                <a:lnTo>
                  <a:pt x="1933" y="2445"/>
                </a:lnTo>
                <a:lnTo>
                  <a:pt x="1935" y="2445"/>
                </a:lnTo>
                <a:lnTo>
                  <a:pt x="1935" y="2455"/>
                </a:lnTo>
                <a:lnTo>
                  <a:pt x="1933" y="2455"/>
                </a:lnTo>
                <a:lnTo>
                  <a:pt x="1931" y="2455"/>
                </a:lnTo>
                <a:lnTo>
                  <a:pt x="1931" y="2481"/>
                </a:lnTo>
                <a:lnTo>
                  <a:pt x="1931" y="2485"/>
                </a:lnTo>
                <a:lnTo>
                  <a:pt x="1864" y="2485"/>
                </a:lnTo>
                <a:lnTo>
                  <a:pt x="1864" y="2505"/>
                </a:lnTo>
                <a:lnTo>
                  <a:pt x="1864" y="2519"/>
                </a:lnTo>
                <a:lnTo>
                  <a:pt x="1864" y="2541"/>
                </a:lnTo>
                <a:lnTo>
                  <a:pt x="1864" y="2562"/>
                </a:lnTo>
                <a:lnTo>
                  <a:pt x="1864" y="2578"/>
                </a:lnTo>
                <a:lnTo>
                  <a:pt x="1866" y="2604"/>
                </a:lnTo>
                <a:lnTo>
                  <a:pt x="1866" y="2610"/>
                </a:lnTo>
                <a:lnTo>
                  <a:pt x="1866" y="2618"/>
                </a:lnTo>
                <a:lnTo>
                  <a:pt x="1866" y="2622"/>
                </a:lnTo>
                <a:lnTo>
                  <a:pt x="1864" y="2624"/>
                </a:lnTo>
                <a:lnTo>
                  <a:pt x="1864" y="2634"/>
                </a:lnTo>
                <a:lnTo>
                  <a:pt x="1864" y="2638"/>
                </a:lnTo>
                <a:lnTo>
                  <a:pt x="1864" y="2646"/>
                </a:lnTo>
                <a:lnTo>
                  <a:pt x="1864" y="2652"/>
                </a:lnTo>
                <a:lnTo>
                  <a:pt x="1868" y="2652"/>
                </a:lnTo>
                <a:lnTo>
                  <a:pt x="1868" y="2654"/>
                </a:lnTo>
                <a:lnTo>
                  <a:pt x="1868" y="2670"/>
                </a:lnTo>
                <a:lnTo>
                  <a:pt x="1866" y="2674"/>
                </a:lnTo>
                <a:lnTo>
                  <a:pt x="1866" y="2686"/>
                </a:lnTo>
                <a:lnTo>
                  <a:pt x="1866" y="2704"/>
                </a:lnTo>
                <a:lnTo>
                  <a:pt x="1862" y="2704"/>
                </a:lnTo>
                <a:lnTo>
                  <a:pt x="1862" y="2706"/>
                </a:lnTo>
                <a:lnTo>
                  <a:pt x="1866" y="2706"/>
                </a:lnTo>
                <a:lnTo>
                  <a:pt x="1864" y="2710"/>
                </a:lnTo>
                <a:lnTo>
                  <a:pt x="1864" y="2714"/>
                </a:lnTo>
                <a:lnTo>
                  <a:pt x="1864" y="2720"/>
                </a:lnTo>
                <a:lnTo>
                  <a:pt x="1864" y="2732"/>
                </a:lnTo>
                <a:lnTo>
                  <a:pt x="1874" y="2732"/>
                </a:lnTo>
                <a:lnTo>
                  <a:pt x="1906" y="2732"/>
                </a:lnTo>
                <a:lnTo>
                  <a:pt x="1927" y="2732"/>
                </a:lnTo>
                <a:lnTo>
                  <a:pt x="1933" y="2732"/>
                </a:lnTo>
                <a:lnTo>
                  <a:pt x="1933" y="2732"/>
                </a:lnTo>
                <a:lnTo>
                  <a:pt x="1947" y="2732"/>
                </a:lnTo>
                <a:lnTo>
                  <a:pt x="1947" y="2728"/>
                </a:lnTo>
                <a:lnTo>
                  <a:pt x="1985" y="2726"/>
                </a:lnTo>
                <a:lnTo>
                  <a:pt x="2011" y="2726"/>
                </a:lnTo>
                <a:lnTo>
                  <a:pt x="2039" y="2724"/>
                </a:lnTo>
                <a:lnTo>
                  <a:pt x="2039" y="2716"/>
                </a:lnTo>
                <a:lnTo>
                  <a:pt x="2039" y="2714"/>
                </a:lnTo>
                <a:lnTo>
                  <a:pt x="2039" y="2698"/>
                </a:lnTo>
                <a:lnTo>
                  <a:pt x="2041" y="2698"/>
                </a:lnTo>
                <a:lnTo>
                  <a:pt x="2059" y="2696"/>
                </a:lnTo>
                <a:lnTo>
                  <a:pt x="2079" y="2696"/>
                </a:lnTo>
                <a:lnTo>
                  <a:pt x="2071" y="2722"/>
                </a:lnTo>
                <a:lnTo>
                  <a:pt x="2107" y="2720"/>
                </a:lnTo>
                <a:lnTo>
                  <a:pt x="2125" y="2720"/>
                </a:lnTo>
                <a:lnTo>
                  <a:pt x="2133" y="2718"/>
                </a:lnTo>
                <a:lnTo>
                  <a:pt x="2175" y="2716"/>
                </a:lnTo>
                <a:lnTo>
                  <a:pt x="2177" y="2718"/>
                </a:lnTo>
                <a:lnTo>
                  <a:pt x="2187" y="2728"/>
                </a:lnTo>
                <a:lnTo>
                  <a:pt x="2215" y="2758"/>
                </a:lnTo>
                <a:lnTo>
                  <a:pt x="2215" y="2756"/>
                </a:lnTo>
                <a:lnTo>
                  <a:pt x="2217" y="2756"/>
                </a:lnTo>
                <a:lnTo>
                  <a:pt x="2217" y="2754"/>
                </a:lnTo>
                <a:lnTo>
                  <a:pt x="2217" y="2752"/>
                </a:lnTo>
                <a:lnTo>
                  <a:pt x="2221" y="2736"/>
                </a:lnTo>
                <a:lnTo>
                  <a:pt x="2223" y="2732"/>
                </a:lnTo>
                <a:lnTo>
                  <a:pt x="2227" y="2718"/>
                </a:lnTo>
                <a:lnTo>
                  <a:pt x="2241" y="2698"/>
                </a:lnTo>
                <a:lnTo>
                  <a:pt x="2243" y="2696"/>
                </a:lnTo>
                <a:lnTo>
                  <a:pt x="2243" y="2694"/>
                </a:lnTo>
                <a:lnTo>
                  <a:pt x="2243" y="2692"/>
                </a:lnTo>
                <a:lnTo>
                  <a:pt x="2245" y="2692"/>
                </a:lnTo>
                <a:lnTo>
                  <a:pt x="2245" y="2690"/>
                </a:lnTo>
                <a:lnTo>
                  <a:pt x="2245" y="2688"/>
                </a:lnTo>
                <a:lnTo>
                  <a:pt x="2245" y="2686"/>
                </a:lnTo>
                <a:lnTo>
                  <a:pt x="2245" y="2684"/>
                </a:lnTo>
                <a:lnTo>
                  <a:pt x="2245" y="2682"/>
                </a:lnTo>
                <a:lnTo>
                  <a:pt x="2245" y="2680"/>
                </a:lnTo>
                <a:lnTo>
                  <a:pt x="2243" y="2680"/>
                </a:lnTo>
                <a:lnTo>
                  <a:pt x="2243" y="2678"/>
                </a:lnTo>
                <a:lnTo>
                  <a:pt x="2243" y="2676"/>
                </a:lnTo>
                <a:lnTo>
                  <a:pt x="2237" y="2664"/>
                </a:lnTo>
                <a:lnTo>
                  <a:pt x="2225" y="2612"/>
                </a:lnTo>
                <a:lnTo>
                  <a:pt x="2225" y="2602"/>
                </a:lnTo>
                <a:lnTo>
                  <a:pt x="2223" y="2598"/>
                </a:lnTo>
                <a:lnTo>
                  <a:pt x="2221" y="2598"/>
                </a:lnTo>
                <a:lnTo>
                  <a:pt x="2221" y="2596"/>
                </a:lnTo>
                <a:lnTo>
                  <a:pt x="2231" y="2570"/>
                </a:lnTo>
                <a:lnTo>
                  <a:pt x="2233" y="2578"/>
                </a:lnTo>
                <a:lnTo>
                  <a:pt x="2241" y="2596"/>
                </a:lnTo>
                <a:lnTo>
                  <a:pt x="2241" y="2598"/>
                </a:lnTo>
                <a:lnTo>
                  <a:pt x="2241" y="2612"/>
                </a:lnTo>
                <a:lnTo>
                  <a:pt x="2251" y="2656"/>
                </a:lnTo>
                <a:lnTo>
                  <a:pt x="2253" y="2658"/>
                </a:lnTo>
                <a:lnTo>
                  <a:pt x="2253" y="2696"/>
                </a:lnTo>
                <a:lnTo>
                  <a:pt x="2253" y="2698"/>
                </a:lnTo>
                <a:lnTo>
                  <a:pt x="2253" y="2700"/>
                </a:lnTo>
                <a:lnTo>
                  <a:pt x="2229" y="2760"/>
                </a:lnTo>
                <a:lnTo>
                  <a:pt x="2229" y="2766"/>
                </a:lnTo>
                <a:lnTo>
                  <a:pt x="2227" y="2764"/>
                </a:lnTo>
                <a:lnTo>
                  <a:pt x="2225" y="2770"/>
                </a:lnTo>
                <a:lnTo>
                  <a:pt x="2227" y="2772"/>
                </a:lnTo>
                <a:lnTo>
                  <a:pt x="2251" y="2796"/>
                </a:lnTo>
                <a:lnTo>
                  <a:pt x="2261" y="2808"/>
                </a:lnTo>
                <a:lnTo>
                  <a:pt x="2261" y="2808"/>
                </a:lnTo>
                <a:lnTo>
                  <a:pt x="2255" y="2813"/>
                </a:lnTo>
                <a:lnTo>
                  <a:pt x="2233" y="2829"/>
                </a:lnTo>
                <a:lnTo>
                  <a:pt x="2229" y="2833"/>
                </a:lnTo>
                <a:lnTo>
                  <a:pt x="2211" y="2849"/>
                </a:lnTo>
                <a:lnTo>
                  <a:pt x="2201" y="2855"/>
                </a:lnTo>
                <a:lnTo>
                  <a:pt x="2183" y="2867"/>
                </a:lnTo>
                <a:lnTo>
                  <a:pt x="2165" y="2881"/>
                </a:lnTo>
                <a:lnTo>
                  <a:pt x="2165" y="2883"/>
                </a:lnTo>
                <a:lnTo>
                  <a:pt x="2163" y="2883"/>
                </a:lnTo>
                <a:lnTo>
                  <a:pt x="2161" y="2885"/>
                </a:lnTo>
                <a:lnTo>
                  <a:pt x="2155" y="2889"/>
                </a:lnTo>
                <a:lnTo>
                  <a:pt x="2153" y="2891"/>
                </a:lnTo>
                <a:lnTo>
                  <a:pt x="2135" y="2903"/>
                </a:lnTo>
                <a:lnTo>
                  <a:pt x="2159" y="2929"/>
                </a:lnTo>
                <a:lnTo>
                  <a:pt x="2161" y="2931"/>
                </a:lnTo>
                <a:lnTo>
                  <a:pt x="2119" y="2943"/>
                </a:lnTo>
                <a:lnTo>
                  <a:pt x="2121" y="2949"/>
                </a:lnTo>
                <a:lnTo>
                  <a:pt x="2125" y="2957"/>
                </a:lnTo>
                <a:lnTo>
                  <a:pt x="2145" y="3007"/>
                </a:lnTo>
                <a:lnTo>
                  <a:pt x="2177" y="3086"/>
                </a:lnTo>
                <a:lnTo>
                  <a:pt x="2177" y="3088"/>
                </a:lnTo>
                <a:lnTo>
                  <a:pt x="2205" y="3150"/>
                </a:lnTo>
                <a:lnTo>
                  <a:pt x="2107" y="3184"/>
                </a:lnTo>
                <a:lnTo>
                  <a:pt x="2105" y="3184"/>
                </a:lnTo>
                <a:lnTo>
                  <a:pt x="2103" y="3184"/>
                </a:lnTo>
                <a:lnTo>
                  <a:pt x="2095" y="3188"/>
                </a:lnTo>
                <a:lnTo>
                  <a:pt x="2085" y="3190"/>
                </a:lnTo>
                <a:lnTo>
                  <a:pt x="2081" y="3192"/>
                </a:lnTo>
                <a:lnTo>
                  <a:pt x="2075" y="3194"/>
                </a:lnTo>
                <a:lnTo>
                  <a:pt x="2067" y="3196"/>
                </a:lnTo>
                <a:lnTo>
                  <a:pt x="2035" y="3206"/>
                </a:lnTo>
                <a:lnTo>
                  <a:pt x="2033" y="3206"/>
                </a:lnTo>
                <a:lnTo>
                  <a:pt x="2031" y="3206"/>
                </a:lnTo>
                <a:lnTo>
                  <a:pt x="2029" y="3206"/>
                </a:lnTo>
                <a:lnTo>
                  <a:pt x="2029" y="3208"/>
                </a:lnTo>
                <a:lnTo>
                  <a:pt x="2027" y="3208"/>
                </a:lnTo>
                <a:lnTo>
                  <a:pt x="2025" y="3208"/>
                </a:lnTo>
                <a:lnTo>
                  <a:pt x="2023" y="3206"/>
                </a:lnTo>
                <a:lnTo>
                  <a:pt x="2019" y="3206"/>
                </a:lnTo>
                <a:lnTo>
                  <a:pt x="2017" y="3206"/>
                </a:lnTo>
                <a:lnTo>
                  <a:pt x="2015" y="3206"/>
                </a:lnTo>
                <a:lnTo>
                  <a:pt x="2013" y="3204"/>
                </a:lnTo>
                <a:lnTo>
                  <a:pt x="2011" y="3204"/>
                </a:lnTo>
                <a:lnTo>
                  <a:pt x="2009" y="3202"/>
                </a:lnTo>
                <a:lnTo>
                  <a:pt x="2007" y="3202"/>
                </a:lnTo>
                <a:lnTo>
                  <a:pt x="2003" y="3200"/>
                </a:lnTo>
                <a:lnTo>
                  <a:pt x="1977" y="3186"/>
                </a:lnTo>
                <a:lnTo>
                  <a:pt x="1977" y="3188"/>
                </a:lnTo>
                <a:lnTo>
                  <a:pt x="1975" y="3188"/>
                </a:lnTo>
                <a:lnTo>
                  <a:pt x="1971" y="3194"/>
                </a:lnTo>
                <a:lnTo>
                  <a:pt x="1969" y="3194"/>
                </a:lnTo>
                <a:lnTo>
                  <a:pt x="1969" y="3194"/>
                </a:lnTo>
                <a:lnTo>
                  <a:pt x="1973" y="3188"/>
                </a:lnTo>
                <a:lnTo>
                  <a:pt x="1975" y="3188"/>
                </a:lnTo>
                <a:lnTo>
                  <a:pt x="1973" y="3188"/>
                </a:lnTo>
                <a:lnTo>
                  <a:pt x="1973" y="3186"/>
                </a:lnTo>
                <a:lnTo>
                  <a:pt x="1971" y="3186"/>
                </a:lnTo>
                <a:lnTo>
                  <a:pt x="1971" y="3184"/>
                </a:lnTo>
                <a:lnTo>
                  <a:pt x="1969" y="3184"/>
                </a:lnTo>
                <a:lnTo>
                  <a:pt x="1967" y="3184"/>
                </a:lnTo>
                <a:lnTo>
                  <a:pt x="1965" y="3184"/>
                </a:lnTo>
                <a:lnTo>
                  <a:pt x="1965" y="3182"/>
                </a:lnTo>
                <a:lnTo>
                  <a:pt x="1963" y="3182"/>
                </a:lnTo>
                <a:lnTo>
                  <a:pt x="1961" y="3182"/>
                </a:lnTo>
                <a:lnTo>
                  <a:pt x="1959" y="3182"/>
                </a:lnTo>
                <a:lnTo>
                  <a:pt x="1957" y="3182"/>
                </a:lnTo>
                <a:lnTo>
                  <a:pt x="1955" y="3182"/>
                </a:lnTo>
                <a:lnTo>
                  <a:pt x="1953" y="3180"/>
                </a:lnTo>
                <a:lnTo>
                  <a:pt x="1951" y="3180"/>
                </a:lnTo>
                <a:lnTo>
                  <a:pt x="1949" y="3180"/>
                </a:lnTo>
                <a:lnTo>
                  <a:pt x="1947" y="3180"/>
                </a:lnTo>
                <a:lnTo>
                  <a:pt x="1945" y="3180"/>
                </a:lnTo>
                <a:lnTo>
                  <a:pt x="1943" y="3180"/>
                </a:lnTo>
                <a:lnTo>
                  <a:pt x="1941" y="3180"/>
                </a:lnTo>
                <a:lnTo>
                  <a:pt x="1941" y="3182"/>
                </a:lnTo>
                <a:lnTo>
                  <a:pt x="1939" y="3182"/>
                </a:lnTo>
                <a:lnTo>
                  <a:pt x="1937" y="3182"/>
                </a:lnTo>
                <a:lnTo>
                  <a:pt x="1937" y="3184"/>
                </a:lnTo>
                <a:lnTo>
                  <a:pt x="1935" y="3184"/>
                </a:lnTo>
                <a:lnTo>
                  <a:pt x="1935" y="3186"/>
                </a:lnTo>
                <a:lnTo>
                  <a:pt x="1935" y="3188"/>
                </a:lnTo>
                <a:lnTo>
                  <a:pt x="1933" y="3188"/>
                </a:lnTo>
                <a:lnTo>
                  <a:pt x="1933" y="3190"/>
                </a:lnTo>
                <a:lnTo>
                  <a:pt x="1933" y="3192"/>
                </a:lnTo>
                <a:lnTo>
                  <a:pt x="1933" y="3194"/>
                </a:lnTo>
                <a:lnTo>
                  <a:pt x="1931" y="3194"/>
                </a:lnTo>
                <a:lnTo>
                  <a:pt x="1929" y="3194"/>
                </a:lnTo>
                <a:lnTo>
                  <a:pt x="1927" y="3194"/>
                </a:lnTo>
                <a:lnTo>
                  <a:pt x="1925" y="3194"/>
                </a:lnTo>
                <a:lnTo>
                  <a:pt x="1922" y="3196"/>
                </a:lnTo>
                <a:lnTo>
                  <a:pt x="1920" y="3198"/>
                </a:lnTo>
                <a:lnTo>
                  <a:pt x="1918" y="3198"/>
                </a:lnTo>
                <a:lnTo>
                  <a:pt x="1916" y="3198"/>
                </a:lnTo>
                <a:lnTo>
                  <a:pt x="1914" y="3198"/>
                </a:lnTo>
                <a:lnTo>
                  <a:pt x="1912" y="3198"/>
                </a:lnTo>
                <a:lnTo>
                  <a:pt x="1912" y="3200"/>
                </a:lnTo>
                <a:lnTo>
                  <a:pt x="1910" y="3200"/>
                </a:lnTo>
                <a:lnTo>
                  <a:pt x="1908" y="3200"/>
                </a:lnTo>
                <a:lnTo>
                  <a:pt x="1908" y="3202"/>
                </a:lnTo>
                <a:lnTo>
                  <a:pt x="1906" y="3202"/>
                </a:lnTo>
                <a:lnTo>
                  <a:pt x="1906" y="3200"/>
                </a:lnTo>
                <a:lnTo>
                  <a:pt x="1906" y="3202"/>
                </a:lnTo>
                <a:lnTo>
                  <a:pt x="1904" y="3202"/>
                </a:lnTo>
                <a:lnTo>
                  <a:pt x="1904" y="3200"/>
                </a:lnTo>
                <a:lnTo>
                  <a:pt x="1902" y="3200"/>
                </a:lnTo>
                <a:lnTo>
                  <a:pt x="1900" y="3200"/>
                </a:lnTo>
                <a:lnTo>
                  <a:pt x="1898" y="3200"/>
                </a:lnTo>
                <a:lnTo>
                  <a:pt x="1896" y="3200"/>
                </a:lnTo>
                <a:lnTo>
                  <a:pt x="1894" y="3200"/>
                </a:lnTo>
                <a:lnTo>
                  <a:pt x="1892" y="3202"/>
                </a:lnTo>
                <a:lnTo>
                  <a:pt x="1890" y="3202"/>
                </a:lnTo>
                <a:lnTo>
                  <a:pt x="1888" y="3202"/>
                </a:lnTo>
                <a:lnTo>
                  <a:pt x="1886" y="3202"/>
                </a:lnTo>
                <a:lnTo>
                  <a:pt x="1886" y="3200"/>
                </a:lnTo>
                <a:lnTo>
                  <a:pt x="1886" y="3198"/>
                </a:lnTo>
                <a:lnTo>
                  <a:pt x="1884" y="3198"/>
                </a:lnTo>
                <a:lnTo>
                  <a:pt x="1884" y="3196"/>
                </a:lnTo>
                <a:lnTo>
                  <a:pt x="1884" y="3194"/>
                </a:lnTo>
                <a:lnTo>
                  <a:pt x="1884" y="3194"/>
                </a:lnTo>
                <a:lnTo>
                  <a:pt x="1884" y="3192"/>
                </a:lnTo>
                <a:lnTo>
                  <a:pt x="1884" y="3190"/>
                </a:lnTo>
                <a:lnTo>
                  <a:pt x="1884" y="3188"/>
                </a:lnTo>
                <a:lnTo>
                  <a:pt x="1884" y="3188"/>
                </a:lnTo>
                <a:lnTo>
                  <a:pt x="1884" y="3186"/>
                </a:lnTo>
                <a:lnTo>
                  <a:pt x="1882" y="3186"/>
                </a:lnTo>
                <a:lnTo>
                  <a:pt x="1882" y="3184"/>
                </a:lnTo>
                <a:lnTo>
                  <a:pt x="1880" y="3184"/>
                </a:lnTo>
                <a:lnTo>
                  <a:pt x="1880" y="3182"/>
                </a:lnTo>
                <a:lnTo>
                  <a:pt x="1878" y="3182"/>
                </a:lnTo>
                <a:lnTo>
                  <a:pt x="1876" y="3180"/>
                </a:lnTo>
                <a:lnTo>
                  <a:pt x="1874" y="3180"/>
                </a:lnTo>
                <a:lnTo>
                  <a:pt x="1872" y="3180"/>
                </a:lnTo>
                <a:lnTo>
                  <a:pt x="1872" y="3178"/>
                </a:lnTo>
                <a:lnTo>
                  <a:pt x="1870" y="3178"/>
                </a:lnTo>
                <a:lnTo>
                  <a:pt x="1868" y="3178"/>
                </a:lnTo>
                <a:lnTo>
                  <a:pt x="1866" y="3178"/>
                </a:lnTo>
                <a:lnTo>
                  <a:pt x="1864" y="3176"/>
                </a:lnTo>
                <a:lnTo>
                  <a:pt x="1862" y="3176"/>
                </a:lnTo>
                <a:lnTo>
                  <a:pt x="1858" y="3176"/>
                </a:lnTo>
                <a:lnTo>
                  <a:pt x="1856" y="3176"/>
                </a:lnTo>
                <a:lnTo>
                  <a:pt x="1854" y="3176"/>
                </a:lnTo>
                <a:lnTo>
                  <a:pt x="1854" y="3174"/>
                </a:lnTo>
                <a:lnTo>
                  <a:pt x="1852" y="3174"/>
                </a:lnTo>
                <a:lnTo>
                  <a:pt x="1850" y="3172"/>
                </a:lnTo>
                <a:lnTo>
                  <a:pt x="1848" y="3172"/>
                </a:lnTo>
                <a:lnTo>
                  <a:pt x="1846" y="3170"/>
                </a:lnTo>
                <a:lnTo>
                  <a:pt x="1844" y="3170"/>
                </a:lnTo>
                <a:lnTo>
                  <a:pt x="1842" y="3170"/>
                </a:lnTo>
                <a:lnTo>
                  <a:pt x="1840" y="3170"/>
                </a:lnTo>
                <a:lnTo>
                  <a:pt x="1840" y="3168"/>
                </a:lnTo>
                <a:lnTo>
                  <a:pt x="1838" y="3168"/>
                </a:lnTo>
                <a:lnTo>
                  <a:pt x="1836" y="3168"/>
                </a:lnTo>
                <a:lnTo>
                  <a:pt x="1836" y="3166"/>
                </a:lnTo>
                <a:lnTo>
                  <a:pt x="1836" y="3166"/>
                </a:lnTo>
                <a:lnTo>
                  <a:pt x="1834" y="3166"/>
                </a:lnTo>
                <a:lnTo>
                  <a:pt x="1832" y="3166"/>
                </a:lnTo>
                <a:lnTo>
                  <a:pt x="1830" y="3166"/>
                </a:lnTo>
                <a:lnTo>
                  <a:pt x="1828" y="3166"/>
                </a:lnTo>
                <a:lnTo>
                  <a:pt x="1826" y="3166"/>
                </a:lnTo>
                <a:lnTo>
                  <a:pt x="1826" y="3164"/>
                </a:lnTo>
                <a:lnTo>
                  <a:pt x="1824" y="3164"/>
                </a:lnTo>
                <a:lnTo>
                  <a:pt x="1822" y="3164"/>
                </a:lnTo>
                <a:lnTo>
                  <a:pt x="1820" y="3164"/>
                </a:lnTo>
                <a:lnTo>
                  <a:pt x="1820" y="3162"/>
                </a:lnTo>
                <a:lnTo>
                  <a:pt x="1818" y="3162"/>
                </a:lnTo>
                <a:lnTo>
                  <a:pt x="1816" y="3162"/>
                </a:lnTo>
                <a:lnTo>
                  <a:pt x="1814" y="3160"/>
                </a:lnTo>
                <a:lnTo>
                  <a:pt x="1812" y="3160"/>
                </a:lnTo>
                <a:lnTo>
                  <a:pt x="1810" y="3160"/>
                </a:lnTo>
                <a:lnTo>
                  <a:pt x="1808" y="3160"/>
                </a:lnTo>
                <a:lnTo>
                  <a:pt x="1808" y="3158"/>
                </a:lnTo>
                <a:lnTo>
                  <a:pt x="1806" y="3158"/>
                </a:lnTo>
                <a:lnTo>
                  <a:pt x="1804" y="3156"/>
                </a:lnTo>
                <a:lnTo>
                  <a:pt x="1802" y="3156"/>
                </a:lnTo>
                <a:lnTo>
                  <a:pt x="1800" y="3154"/>
                </a:lnTo>
                <a:lnTo>
                  <a:pt x="1798" y="3154"/>
                </a:lnTo>
                <a:lnTo>
                  <a:pt x="1798" y="3152"/>
                </a:lnTo>
                <a:lnTo>
                  <a:pt x="1796" y="3152"/>
                </a:lnTo>
                <a:lnTo>
                  <a:pt x="1794" y="3152"/>
                </a:lnTo>
                <a:lnTo>
                  <a:pt x="1792" y="3152"/>
                </a:lnTo>
                <a:lnTo>
                  <a:pt x="1790" y="3152"/>
                </a:lnTo>
                <a:lnTo>
                  <a:pt x="1788" y="3152"/>
                </a:lnTo>
                <a:lnTo>
                  <a:pt x="1786" y="3152"/>
                </a:lnTo>
                <a:lnTo>
                  <a:pt x="1786" y="3152"/>
                </a:lnTo>
                <a:lnTo>
                  <a:pt x="1784" y="3152"/>
                </a:lnTo>
                <a:lnTo>
                  <a:pt x="1782" y="3152"/>
                </a:lnTo>
                <a:lnTo>
                  <a:pt x="1782" y="3154"/>
                </a:lnTo>
                <a:lnTo>
                  <a:pt x="1780" y="3154"/>
                </a:lnTo>
                <a:lnTo>
                  <a:pt x="1778" y="3154"/>
                </a:lnTo>
                <a:lnTo>
                  <a:pt x="1776" y="3154"/>
                </a:lnTo>
                <a:lnTo>
                  <a:pt x="1774" y="3154"/>
                </a:lnTo>
                <a:lnTo>
                  <a:pt x="1774" y="3156"/>
                </a:lnTo>
                <a:lnTo>
                  <a:pt x="1772" y="3156"/>
                </a:lnTo>
                <a:lnTo>
                  <a:pt x="1772" y="3154"/>
                </a:lnTo>
                <a:lnTo>
                  <a:pt x="1772" y="3152"/>
                </a:lnTo>
                <a:lnTo>
                  <a:pt x="1772" y="3150"/>
                </a:lnTo>
                <a:lnTo>
                  <a:pt x="1770" y="3150"/>
                </a:lnTo>
                <a:lnTo>
                  <a:pt x="1770" y="3148"/>
                </a:lnTo>
                <a:lnTo>
                  <a:pt x="1768" y="3148"/>
                </a:lnTo>
                <a:lnTo>
                  <a:pt x="1766" y="3148"/>
                </a:lnTo>
                <a:lnTo>
                  <a:pt x="1766" y="3150"/>
                </a:lnTo>
                <a:lnTo>
                  <a:pt x="1764" y="3150"/>
                </a:lnTo>
                <a:lnTo>
                  <a:pt x="1762" y="3150"/>
                </a:lnTo>
                <a:lnTo>
                  <a:pt x="1762" y="3148"/>
                </a:lnTo>
                <a:lnTo>
                  <a:pt x="1760" y="3148"/>
                </a:lnTo>
                <a:lnTo>
                  <a:pt x="1760" y="3146"/>
                </a:lnTo>
                <a:lnTo>
                  <a:pt x="1758" y="3146"/>
                </a:lnTo>
                <a:lnTo>
                  <a:pt x="1760" y="3146"/>
                </a:lnTo>
                <a:lnTo>
                  <a:pt x="1760" y="3146"/>
                </a:lnTo>
                <a:lnTo>
                  <a:pt x="1760" y="3144"/>
                </a:lnTo>
                <a:lnTo>
                  <a:pt x="1760" y="3142"/>
                </a:lnTo>
                <a:lnTo>
                  <a:pt x="1758" y="3140"/>
                </a:lnTo>
                <a:lnTo>
                  <a:pt x="1756" y="3138"/>
                </a:lnTo>
                <a:lnTo>
                  <a:pt x="1754" y="3138"/>
                </a:lnTo>
                <a:lnTo>
                  <a:pt x="1752" y="3138"/>
                </a:lnTo>
                <a:lnTo>
                  <a:pt x="1750" y="3138"/>
                </a:lnTo>
                <a:lnTo>
                  <a:pt x="1748" y="3138"/>
                </a:lnTo>
                <a:lnTo>
                  <a:pt x="1748" y="3140"/>
                </a:lnTo>
                <a:lnTo>
                  <a:pt x="1746" y="3140"/>
                </a:lnTo>
                <a:lnTo>
                  <a:pt x="1746" y="3142"/>
                </a:lnTo>
                <a:lnTo>
                  <a:pt x="1744" y="3142"/>
                </a:lnTo>
                <a:lnTo>
                  <a:pt x="1744" y="3140"/>
                </a:lnTo>
                <a:lnTo>
                  <a:pt x="1746" y="3140"/>
                </a:lnTo>
                <a:lnTo>
                  <a:pt x="1748" y="3140"/>
                </a:lnTo>
                <a:lnTo>
                  <a:pt x="1748" y="3138"/>
                </a:lnTo>
                <a:lnTo>
                  <a:pt x="1748" y="3136"/>
                </a:lnTo>
                <a:lnTo>
                  <a:pt x="1746" y="3136"/>
                </a:lnTo>
                <a:lnTo>
                  <a:pt x="1746" y="3134"/>
                </a:lnTo>
                <a:lnTo>
                  <a:pt x="1744" y="3134"/>
                </a:lnTo>
                <a:lnTo>
                  <a:pt x="1742" y="3132"/>
                </a:lnTo>
                <a:lnTo>
                  <a:pt x="1740" y="3132"/>
                </a:lnTo>
                <a:lnTo>
                  <a:pt x="1738" y="3132"/>
                </a:lnTo>
                <a:lnTo>
                  <a:pt x="1738" y="3132"/>
                </a:lnTo>
                <a:lnTo>
                  <a:pt x="1736" y="3132"/>
                </a:lnTo>
                <a:lnTo>
                  <a:pt x="1734" y="3132"/>
                </a:lnTo>
                <a:lnTo>
                  <a:pt x="1732" y="3132"/>
                </a:lnTo>
                <a:lnTo>
                  <a:pt x="1730" y="3132"/>
                </a:lnTo>
                <a:lnTo>
                  <a:pt x="1730" y="3130"/>
                </a:lnTo>
                <a:lnTo>
                  <a:pt x="1728" y="3130"/>
                </a:lnTo>
                <a:lnTo>
                  <a:pt x="1726" y="3130"/>
                </a:lnTo>
                <a:lnTo>
                  <a:pt x="1726" y="3128"/>
                </a:lnTo>
                <a:lnTo>
                  <a:pt x="1724" y="3128"/>
                </a:lnTo>
                <a:lnTo>
                  <a:pt x="1722" y="3128"/>
                </a:lnTo>
                <a:lnTo>
                  <a:pt x="1720" y="3128"/>
                </a:lnTo>
                <a:lnTo>
                  <a:pt x="1718" y="3126"/>
                </a:lnTo>
                <a:lnTo>
                  <a:pt x="1714" y="3126"/>
                </a:lnTo>
                <a:lnTo>
                  <a:pt x="1712" y="3126"/>
                </a:lnTo>
                <a:lnTo>
                  <a:pt x="1712" y="3124"/>
                </a:lnTo>
                <a:lnTo>
                  <a:pt x="1710" y="3124"/>
                </a:lnTo>
                <a:lnTo>
                  <a:pt x="1708" y="3124"/>
                </a:lnTo>
                <a:lnTo>
                  <a:pt x="1706" y="3124"/>
                </a:lnTo>
                <a:lnTo>
                  <a:pt x="1704" y="3124"/>
                </a:lnTo>
                <a:lnTo>
                  <a:pt x="1704" y="3122"/>
                </a:lnTo>
                <a:lnTo>
                  <a:pt x="1702" y="3122"/>
                </a:lnTo>
                <a:lnTo>
                  <a:pt x="1702" y="3120"/>
                </a:lnTo>
                <a:lnTo>
                  <a:pt x="1700" y="3120"/>
                </a:lnTo>
                <a:lnTo>
                  <a:pt x="1698" y="3118"/>
                </a:lnTo>
                <a:lnTo>
                  <a:pt x="1696" y="3118"/>
                </a:lnTo>
                <a:lnTo>
                  <a:pt x="1696" y="3116"/>
                </a:lnTo>
                <a:lnTo>
                  <a:pt x="1694" y="3116"/>
                </a:lnTo>
                <a:lnTo>
                  <a:pt x="1692" y="3116"/>
                </a:lnTo>
                <a:lnTo>
                  <a:pt x="1710" y="3088"/>
                </a:lnTo>
                <a:lnTo>
                  <a:pt x="1716" y="3077"/>
                </a:lnTo>
                <a:lnTo>
                  <a:pt x="1754" y="3077"/>
                </a:lnTo>
                <a:lnTo>
                  <a:pt x="1754" y="3069"/>
                </a:lnTo>
                <a:lnTo>
                  <a:pt x="1754" y="3067"/>
                </a:lnTo>
                <a:lnTo>
                  <a:pt x="1756" y="3067"/>
                </a:lnTo>
                <a:lnTo>
                  <a:pt x="1758" y="3067"/>
                </a:lnTo>
                <a:lnTo>
                  <a:pt x="1758" y="3065"/>
                </a:lnTo>
                <a:lnTo>
                  <a:pt x="1760" y="3065"/>
                </a:lnTo>
                <a:lnTo>
                  <a:pt x="1760" y="3063"/>
                </a:lnTo>
                <a:lnTo>
                  <a:pt x="1766" y="3063"/>
                </a:lnTo>
                <a:lnTo>
                  <a:pt x="1766" y="3061"/>
                </a:lnTo>
                <a:lnTo>
                  <a:pt x="1766" y="3049"/>
                </a:lnTo>
                <a:lnTo>
                  <a:pt x="1766" y="3049"/>
                </a:lnTo>
                <a:lnTo>
                  <a:pt x="1760" y="3047"/>
                </a:lnTo>
                <a:lnTo>
                  <a:pt x="1758" y="3047"/>
                </a:lnTo>
                <a:lnTo>
                  <a:pt x="1758" y="3045"/>
                </a:lnTo>
                <a:lnTo>
                  <a:pt x="1760" y="3045"/>
                </a:lnTo>
                <a:lnTo>
                  <a:pt x="1758" y="3043"/>
                </a:lnTo>
                <a:lnTo>
                  <a:pt x="1764" y="3041"/>
                </a:lnTo>
                <a:lnTo>
                  <a:pt x="1766" y="3043"/>
                </a:lnTo>
                <a:lnTo>
                  <a:pt x="1766" y="3037"/>
                </a:lnTo>
                <a:lnTo>
                  <a:pt x="1766" y="3035"/>
                </a:lnTo>
                <a:lnTo>
                  <a:pt x="1764" y="3035"/>
                </a:lnTo>
                <a:lnTo>
                  <a:pt x="1764" y="3033"/>
                </a:lnTo>
                <a:lnTo>
                  <a:pt x="1764" y="3031"/>
                </a:lnTo>
                <a:lnTo>
                  <a:pt x="1766" y="3027"/>
                </a:lnTo>
                <a:lnTo>
                  <a:pt x="1766" y="3025"/>
                </a:lnTo>
                <a:lnTo>
                  <a:pt x="1764" y="3021"/>
                </a:lnTo>
                <a:lnTo>
                  <a:pt x="1760" y="3019"/>
                </a:lnTo>
                <a:lnTo>
                  <a:pt x="1760" y="3017"/>
                </a:lnTo>
                <a:lnTo>
                  <a:pt x="1758" y="3017"/>
                </a:lnTo>
                <a:lnTo>
                  <a:pt x="1758" y="3015"/>
                </a:lnTo>
                <a:lnTo>
                  <a:pt x="1760" y="3013"/>
                </a:lnTo>
                <a:lnTo>
                  <a:pt x="1760" y="3011"/>
                </a:lnTo>
                <a:lnTo>
                  <a:pt x="1762" y="3009"/>
                </a:lnTo>
                <a:lnTo>
                  <a:pt x="1764" y="3009"/>
                </a:lnTo>
                <a:lnTo>
                  <a:pt x="1768" y="3009"/>
                </a:lnTo>
                <a:lnTo>
                  <a:pt x="1768" y="2995"/>
                </a:lnTo>
                <a:lnTo>
                  <a:pt x="1768" y="2989"/>
                </a:lnTo>
                <a:lnTo>
                  <a:pt x="1792" y="2989"/>
                </a:lnTo>
                <a:lnTo>
                  <a:pt x="1798" y="2989"/>
                </a:lnTo>
                <a:lnTo>
                  <a:pt x="1798" y="2987"/>
                </a:lnTo>
                <a:lnTo>
                  <a:pt x="1804" y="2987"/>
                </a:lnTo>
                <a:lnTo>
                  <a:pt x="1804" y="2989"/>
                </a:lnTo>
                <a:lnTo>
                  <a:pt x="1812" y="2989"/>
                </a:lnTo>
                <a:lnTo>
                  <a:pt x="1812" y="2987"/>
                </a:lnTo>
                <a:lnTo>
                  <a:pt x="1814" y="2979"/>
                </a:lnTo>
                <a:lnTo>
                  <a:pt x="1814" y="2977"/>
                </a:lnTo>
                <a:lnTo>
                  <a:pt x="1814" y="2963"/>
                </a:lnTo>
                <a:lnTo>
                  <a:pt x="1814" y="2951"/>
                </a:lnTo>
                <a:lnTo>
                  <a:pt x="1814" y="2937"/>
                </a:lnTo>
                <a:lnTo>
                  <a:pt x="1814" y="2935"/>
                </a:lnTo>
                <a:lnTo>
                  <a:pt x="1854" y="2935"/>
                </a:lnTo>
                <a:lnTo>
                  <a:pt x="1854" y="2933"/>
                </a:lnTo>
                <a:lnTo>
                  <a:pt x="1854" y="2931"/>
                </a:lnTo>
                <a:lnTo>
                  <a:pt x="1850" y="2919"/>
                </a:lnTo>
                <a:lnTo>
                  <a:pt x="1814" y="2919"/>
                </a:lnTo>
                <a:lnTo>
                  <a:pt x="1814" y="2909"/>
                </a:lnTo>
                <a:lnTo>
                  <a:pt x="1806" y="2907"/>
                </a:lnTo>
                <a:lnTo>
                  <a:pt x="1804" y="2907"/>
                </a:lnTo>
                <a:lnTo>
                  <a:pt x="1802" y="2907"/>
                </a:lnTo>
                <a:lnTo>
                  <a:pt x="1800" y="2907"/>
                </a:lnTo>
                <a:lnTo>
                  <a:pt x="1806" y="2895"/>
                </a:lnTo>
                <a:lnTo>
                  <a:pt x="1816" y="2861"/>
                </a:lnTo>
                <a:lnTo>
                  <a:pt x="1816" y="2859"/>
                </a:lnTo>
                <a:lnTo>
                  <a:pt x="1816" y="2857"/>
                </a:lnTo>
                <a:lnTo>
                  <a:pt x="1816" y="2857"/>
                </a:lnTo>
                <a:lnTo>
                  <a:pt x="1816" y="2855"/>
                </a:lnTo>
                <a:lnTo>
                  <a:pt x="1816" y="2853"/>
                </a:lnTo>
                <a:lnTo>
                  <a:pt x="1816" y="2847"/>
                </a:lnTo>
                <a:lnTo>
                  <a:pt x="1828" y="2847"/>
                </a:lnTo>
                <a:lnTo>
                  <a:pt x="1820" y="2823"/>
                </a:lnTo>
                <a:lnTo>
                  <a:pt x="1818" y="2823"/>
                </a:lnTo>
                <a:lnTo>
                  <a:pt x="1818" y="2825"/>
                </a:lnTo>
                <a:lnTo>
                  <a:pt x="1812" y="2825"/>
                </a:lnTo>
                <a:lnTo>
                  <a:pt x="1810" y="2810"/>
                </a:lnTo>
                <a:lnTo>
                  <a:pt x="1814" y="2810"/>
                </a:lnTo>
                <a:lnTo>
                  <a:pt x="1814" y="2808"/>
                </a:lnTo>
                <a:lnTo>
                  <a:pt x="1816" y="2808"/>
                </a:lnTo>
                <a:lnTo>
                  <a:pt x="1816" y="2796"/>
                </a:lnTo>
                <a:lnTo>
                  <a:pt x="1816" y="2794"/>
                </a:lnTo>
                <a:lnTo>
                  <a:pt x="1816" y="2792"/>
                </a:lnTo>
                <a:lnTo>
                  <a:pt x="1816" y="2786"/>
                </a:lnTo>
                <a:lnTo>
                  <a:pt x="1816" y="2772"/>
                </a:lnTo>
                <a:lnTo>
                  <a:pt x="1816" y="2770"/>
                </a:lnTo>
                <a:lnTo>
                  <a:pt x="1816" y="2732"/>
                </a:lnTo>
                <a:lnTo>
                  <a:pt x="1816" y="2730"/>
                </a:lnTo>
                <a:lnTo>
                  <a:pt x="1816" y="2726"/>
                </a:lnTo>
                <a:lnTo>
                  <a:pt x="1816" y="2712"/>
                </a:lnTo>
                <a:lnTo>
                  <a:pt x="1816" y="2708"/>
                </a:lnTo>
                <a:lnTo>
                  <a:pt x="1816" y="2706"/>
                </a:lnTo>
                <a:lnTo>
                  <a:pt x="1816" y="2704"/>
                </a:lnTo>
                <a:lnTo>
                  <a:pt x="1816" y="2686"/>
                </a:lnTo>
                <a:lnTo>
                  <a:pt x="1816" y="2684"/>
                </a:lnTo>
                <a:lnTo>
                  <a:pt x="1816" y="2682"/>
                </a:lnTo>
                <a:lnTo>
                  <a:pt x="1814" y="2680"/>
                </a:lnTo>
                <a:lnTo>
                  <a:pt x="1814" y="2678"/>
                </a:lnTo>
                <a:lnTo>
                  <a:pt x="1814" y="2676"/>
                </a:lnTo>
                <a:lnTo>
                  <a:pt x="1814" y="2674"/>
                </a:lnTo>
                <a:lnTo>
                  <a:pt x="1816" y="2674"/>
                </a:lnTo>
                <a:lnTo>
                  <a:pt x="1818" y="2674"/>
                </a:lnTo>
                <a:lnTo>
                  <a:pt x="1816" y="2670"/>
                </a:lnTo>
                <a:lnTo>
                  <a:pt x="1816" y="2668"/>
                </a:lnTo>
                <a:lnTo>
                  <a:pt x="1816" y="2666"/>
                </a:lnTo>
                <a:lnTo>
                  <a:pt x="1816" y="2664"/>
                </a:lnTo>
                <a:lnTo>
                  <a:pt x="1816" y="2646"/>
                </a:lnTo>
                <a:lnTo>
                  <a:pt x="1816" y="2634"/>
                </a:lnTo>
                <a:lnTo>
                  <a:pt x="1816" y="2604"/>
                </a:lnTo>
                <a:lnTo>
                  <a:pt x="1814" y="2562"/>
                </a:lnTo>
                <a:lnTo>
                  <a:pt x="1814" y="2477"/>
                </a:lnTo>
                <a:lnTo>
                  <a:pt x="1814" y="2465"/>
                </a:lnTo>
                <a:lnTo>
                  <a:pt x="1814" y="2455"/>
                </a:lnTo>
                <a:lnTo>
                  <a:pt x="1814" y="2427"/>
                </a:lnTo>
                <a:lnTo>
                  <a:pt x="1814" y="2423"/>
                </a:lnTo>
                <a:lnTo>
                  <a:pt x="1814" y="2417"/>
                </a:lnTo>
                <a:lnTo>
                  <a:pt x="1814" y="2387"/>
                </a:lnTo>
                <a:lnTo>
                  <a:pt x="1864" y="2387"/>
                </a:lnTo>
                <a:lnTo>
                  <a:pt x="1864" y="2363"/>
                </a:lnTo>
                <a:lnTo>
                  <a:pt x="1866" y="2363"/>
                </a:lnTo>
                <a:lnTo>
                  <a:pt x="1876" y="2363"/>
                </a:lnTo>
                <a:lnTo>
                  <a:pt x="1880" y="2363"/>
                </a:lnTo>
                <a:lnTo>
                  <a:pt x="1888" y="2363"/>
                </a:lnTo>
                <a:lnTo>
                  <a:pt x="1888" y="2365"/>
                </a:lnTo>
                <a:lnTo>
                  <a:pt x="1888" y="2375"/>
                </a:lnTo>
                <a:lnTo>
                  <a:pt x="1886" y="2383"/>
                </a:lnTo>
                <a:lnTo>
                  <a:pt x="1872" y="2383"/>
                </a:lnTo>
                <a:lnTo>
                  <a:pt x="1870" y="2383"/>
                </a:lnTo>
                <a:lnTo>
                  <a:pt x="1870" y="2387"/>
                </a:lnTo>
                <a:lnTo>
                  <a:pt x="1902" y="2387"/>
                </a:lnTo>
                <a:lnTo>
                  <a:pt x="1908" y="2383"/>
                </a:lnTo>
                <a:lnTo>
                  <a:pt x="1906" y="2353"/>
                </a:lnTo>
                <a:lnTo>
                  <a:pt x="1906" y="2345"/>
                </a:lnTo>
                <a:lnTo>
                  <a:pt x="1904" y="2307"/>
                </a:lnTo>
                <a:lnTo>
                  <a:pt x="1904" y="2303"/>
                </a:lnTo>
                <a:lnTo>
                  <a:pt x="1904" y="2299"/>
                </a:lnTo>
                <a:lnTo>
                  <a:pt x="1904" y="2297"/>
                </a:lnTo>
                <a:lnTo>
                  <a:pt x="1902" y="2270"/>
                </a:lnTo>
                <a:lnTo>
                  <a:pt x="1902" y="2242"/>
                </a:lnTo>
                <a:lnTo>
                  <a:pt x="1902" y="2240"/>
                </a:lnTo>
                <a:lnTo>
                  <a:pt x="1902" y="2184"/>
                </a:lnTo>
                <a:lnTo>
                  <a:pt x="1902" y="2146"/>
                </a:lnTo>
                <a:lnTo>
                  <a:pt x="1902" y="2130"/>
                </a:lnTo>
                <a:lnTo>
                  <a:pt x="1902" y="2102"/>
                </a:lnTo>
                <a:lnTo>
                  <a:pt x="1902" y="2094"/>
                </a:lnTo>
                <a:lnTo>
                  <a:pt x="1902" y="2088"/>
                </a:lnTo>
                <a:lnTo>
                  <a:pt x="1902" y="2084"/>
                </a:lnTo>
                <a:lnTo>
                  <a:pt x="1902" y="2062"/>
                </a:lnTo>
                <a:lnTo>
                  <a:pt x="1902" y="2040"/>
                </a:lnTo>
                <a:lnTo>
                  <a:pt x="1902" y="2020"/>
                </a:lnTo>
                <a:lnTo>
                  <a:pt x="1902" y="1995"/>
                </a:lnTo>
                <a:lnTo>
                  <a:pt x="1902" y="1991"/>
                </a:lnTo>
                <a:lnTo>
                  <a:pt x="1902" y="1989"/>
                </a:lnTo>
                <a:lnTo>
                  <a:pt x="1902" y="1983"/>
                </a:lnTo>
                <a:lnTo>
                  <a:pt x="1902" y="1977"/>
                </a:lnTo>
                <a:lnTo>
                  <a:pt x="1902" y="1955"/>
                </a:lnTo>
                <a:lnTo>
                  <a:pt x="1902" y="1937"/>
                </a:lnTo>
                <a:lnTo>
                  <a:pt x="1902" y="1913"/>
                </a:lnTo>
                <a:lnTo>
                  <a:pt x="1898" y="1913"/>
                </a:lnTo>
                <a:lnTo>
                  <a:pt x="1858" y="1913"/>
                </a:lnTo>
                <a:lnTo>
                  <a:pt x="1858" y="1945"/>
                </a:lnTo>
                <a:lnTo>
                  <a:pt x="1858" y="1961"/>
                </a:lnTo>
                <a:lnTo>
                  <a:pt x="1848" y="1961"/>
                </a:lnTo>
                <a:lnTo>
                  <a:pt x="1848" y="1967"/>
                </a:lnTo>
                <a:lnTo>
                  <a:pt x="1848" y="1975"/>
                </a:lnTo>
                <a:lnTo>
                  <a:pt x="1848" y="1977"/>
                </a:lnTo>
                <a:lnTo>
                  <a:pt x="1848" y="1979"/>
                </a:lnTo>
                <a:lnTo>
                  <a:pt x="1848" y="1981"/>
                </a:lnTo>
                <a:lnTo>
                  <a:pt x="1848" y="1983"/>
                </a:lnTo>
                <a:lnTo>
                  <a:pt x="1834" y="1983"/>
                </a:lnTo>
                <a:lnTo>
                  <a:pt x="1834" y="2001"/>
                </a:lnTo>
                <a:lnTo>
                  <a:pt x="1814" y="2001"/>
                </a:lnTo>
                <a:lnTo>
                  <a:pt x="1814" y="2012"/>
                </a:lnTo>
                <a:lnTo>
                  <a:pt x="1814" y="2020"/>
                </a:lnTo>
                <a:lnTo>
                  <a:pt x="1792" y="2020"/>
                </a:lnTo>
                <a:lnTo>
                  <a:pt x="1792" y="2012"/>
                </a:lnTo>
                <a:lnTo>
                  <a:pt x="1792" y="2001"/>
                </a:lnTo>
                <a:lnTo>
                  <a:pt x="1792" y="1993"/>
                </a:lnTo>
                <a:lnTo>
                  <a:pt x="1792" y="1983"/>
                </a:lnTo>
                <a:lnTo>
                  <a:pt x="1770" y="1983"/>
                </a:lnTo>
                <a:lnTo>
                  <a:pt x="1770" y="1937"/>
                </a:lnTo>
                <a:lnTo>
                  <a:pt x="1770" y="1915"/>
                </a:lnTo>
                <a:lnTo>
                  <a:pt x="1770" y="1895"/>
                </a:lnTo>
                <a:lnTo>
                  <a:pt x="1770" y="1855"/>
                </a:lnTo>
                <a:lnTo>
                  <a:pt x="1750" y="1855"/>
                </a:lnTo>
                <a:lnTo>
                  <a:pt x="1746" y="1855"/>
                </a:lnTo>
                <a:lnTo>
                  <a:pt x="1726" y="1855"/>
                </a:lnTo>
                <a:lnTo>
                  <a:pt x="1726" y="1873"/>
                </a:lnTo>
                <a:lnTo>
                  <a:pt x="1692" y="1873"/>
                </a:lnTo>
                <a:lnTo>
                  <a:pt x="1692" y="1859"/>
                </a:lnTo>
                <a:lnTo>
                  <a:pt x="1692" y="1851"/>
                </a:lnTo>
                <a:lnTo>
                  <a:pt x="1692" y="1847"/>
                </a:lnTo>
                <a:lnTo>
                  <a:pt x="1684" y="1847"/>
                </a:lnTo>
                <a:lnTo>
                  <a:pt x="1684" y="1837"/>
                </a:lnTo>
                <a:lnTo>
                  <a:pt x="1682" y="1837"/>
                </a:lnTo>
                <a:lnTo>
                  <a:pt x="1682" y="1831"/>
                </a:lnTo>
                <a:lnTo>
                  <a:pt x="1682" y="1811"/>
                </a:lnTo>
                <a:lnTo>
                  <a:pt x="1682" y="1799"/>
                </a:lnTo>
                <a:lnTo>
                  <a:pt x="1666" y="1799"/>
                </a:lnTo>
                <a:lnTo>
                  <a:pt x="1660" y="1799"/>
                </a:lnTo>
                <a:lnTo>
                  <a:pt x="1640" y="1799"/>
                </a:lnTo>
                <a:lnTo>
                  <a:pt x="1594" y="1799"/>
                </a:lnTo>
                <a:lnTo>
                  <a:pt x="1570" y="1799"/>
                </a:lnTo>
                <a:lnTo>
                  <a:pt x="1568" y="1799"/>
                </a:lnTo>
                <a:lnTo>
                  <a:pt x="1564" y="1799"/>
                </a:lnTo>
                <a:lnTo>
                  <a:pt x="1556" y="1799"/>
                </a:lnTo>
                <a:lnTo>
                  <a:pt x="1550" y="1799"/>
                </a:lnTo>
                <a:lnTo>
                  <a:pt x="1528" y="1799"/>
                </a:lnTo>
                <a:lnTo>
                  <a:pt x="1526" y="1799"/>
                </a:lnTo>
                <a:lnTo>
                  <a:pt x="1524" y="1799"/>
                </a:lnTo>
                <a:lnTo>
                  <a:pt x="1522" y="1799"/>
                </a:lnTo>
                <a:lnTo>
                  <a:pt x="1506" y="1799"/>
                </a:lnTo>
                <a:lnTo>
                  <a:pt x="1506" y="1811"/>
                </a:lnTo>
                <a:lnTo>
                  <a:pt x="1506" y="1819"/>
                </a:lnTo>
                <a:lnTo>
                  <a:pt x="1506" y="1823"/>
                </a:lnTo>
                <a:lnTo>
                  <a:pt x="1506" y="1851"/>
                </a:lnTo>
                <a:lnTo>
                  <a:pt x="1506" y="1867"/>
                </a:lnTo>
                <a:lnTo>
                  <a:pt x="1506" y="1869"/>
                </a:lnTo>
                <a:lnTo>
                  <a:pt x="1496" y="1869"/>
                </a:lnTo>
                <a:lnTo>
                  <a:pt x="1494" y="1871"/>
                </a:lnTo>
                <a:lnTo>
                  <a:pt x="1494" y="1873"/>
                </a:lnTo>
                <a:lnTo>
                  <a:pt x="1496" y="1873"/>
                </a:lnTo>
                <a:lnTo>
                  <a:pt x="1498" y="1873"/>
                </a:lnTo>
                <a:lnTo>
                  <a:pt x="1498" y="1875"/>
                </a:lnTo>
                <a:lnTo>
                  <a:pt x="1500" y="1893"/>
                </a:lnTo>
                <a:lnTo>
                  <a:pt x="1481" y="1901"/>
                </a:lnTo>
                <a:lnTo>
                  <a:pt x="1479" y="1901"/>
                </a:lnTo>
                <a:lnTo>
                  <a:pt x="1477" y="1901"/>
                </a:lnTo>
                <a:lnTo>
                  <a:pt x="1475" y="1903"/>
                </a:lnTo>
                <a:lnTo>
                  <a:pt x="1473" y="1903"/>
                </a:lnTo>
                <a:lnTo>
                  <a:pt x="1473" y="1905"/>
                </a:lnTo>
                <a:lnTo>
                  <a:pt x="1471" y="1905"/>
                </a:lnTo>
                <a:lnTo>
                  <a:pt x="1471" y="1907"/>
                </a:lnTo>
                <a:lnTo>
                  <a:pt x="1469" y="1907"/>
                </a:lnTo>
                <a:lnTo>
                  <a:pt x="1469" y="1909"/>
                </a:lnTo>
                <a:lnTo>
                  <a:pt x="1467" y="1909"/>
                </a:lnTo>
                <a:lnTo>
                  <a:pt x="1467" y="1911"/>
                </a:lnTo>
                <a:lnTo>
                  <a:pt x="1465" y="1911"/>
                </a:lnTo>
                <a:lnTo>
                  <a:pt x="1465" y="1913"/>
                </a:lnTo>
                <a:lnTo>
                  <a:pt x="1463" y="1915"/>
                </a:lnTo>
                <a:lnTo>
                  <a:pt x="1463" y="1917"/>
                </a:lnTo>
                <a:lnTo>
                  <a:pt x="1463" y="1919"/>
                </a:lnTo>
                <a:lnTo>
                  <a:pt x="1461" y="1919"/>
                </a:lnTo>
                <a:lnTo>
                  <a:pt x="1461" y="1933"/>
                </a:lnTo>
                <a:lnTo>
                  <a:pt x="1461" y="1935"/>
                </a:lnTo>
                <a:lnTo>
                  <a:pt x="1461" y="1947"/>
                </a:lnTo>
                <a:lnTo>
                  <a:pt x="1502" y="1947"/>
                </a:lnTo>
                <a:lnTo>
                  <a:pt x="1506" y="1947"/>
                </a:lnTo>
                <a:lnTo>
                  <a:pt x="1506" y="1949"/>
                </a:lnTo>
                <a:lnTo>
                  <a:pt x="1506" y="1965"/>
                </a:lnTo>
                <a:lnTo>
                  <a:pt x="1506" y="2008"/>
                </a:lnTo>
                <a:lnTo>
                  <a:pt x="1506" y="2020"/>
                </a:lnTo>
                <a:lnTo>
                  <a:pt x="1506" y="2040"/>
                </a:lnTo>
                <a:lnTo>
                  <a:pt x="1506" y="2058"/>
                </a:lnTo>
                <a:lnTo>
                  <a:pt x="1514" y="2058"/>
                </a:lnTo>
                <a:lnTo>
                  <a:pt x="1514" y="2068"/>
                </a:lnTo>
                <a:lnTo>
                  <a:pt x="1485" y="2068"/>
                </a:lnTo>
                <a:lnTo>
                  <a:pt x="1485" y="2066"/>
                </a:lnTo>
                <a:lnTo>
                  <a:pt x="1483" y="2066"/>
                </a:lnTo>
                <a:lnTo>
                  <a:pt x="1481" y="2066"/>
                </a:lnTo>
                <a:lnTo>
                  <a:pt x="1479" y="2066"/>
                </a:lnTo>
                <a:lnTo>
                  <a:pt x="1477" y="2066"/>
                </a:lnTo>
                <a:lnTo>
                  <a:pt x="1475" y="2066"/>
                </a:lnTo>
                <a:lnTo>
                  <a:pt x="1473" y="2066"/>
                </a:lnTo>
                <a:lnTo>
                  <a:pt x="1471" y="2066"/>
                </a:lnTo>
                <a:lnTo>
                  <a:pt x="1469" y="2066"/>
                </a:lnTo>
                <a:lnTo>
                  <a:pt x="1469" y="2068"/>
                </a:lnTo>
                <a:lnTo>
                  <a:pt x="1461" y="2068"/>
                </a:lnTo>
                <a:lnTo>
                  <a:pt x="1461" y="2062"/>
                </a:lnTo>
                <a:lnTo>
                  <a:pt x="1461" y="2058"/>
                </a:lnTo>
                <a:lnTo>
                  <a:pt x="1373" y="2058"/>
                </a:lnTo>
                <a:lnTo>
                  <a:pt x="1357" y="2058"/>
                </a:lnTo>
                <a:lnTo>
                  <a:pt x="1357" y="2056"/>
                </a:lnTo>
                <a:lnTo>
                  <a:pt x="1351" y="2056"/>
                </a:lnTo>
                <a:lnTo>
                  <a:pt x="1349" y="2056"/>
                </a:lnTo>
                <a:lnTo>
                  <a:pt x="1347" y="2056"/>
                </a:lnTo>
                <a:lnTo>
                  <a:pt x="1345" y="2056"/>
                </a:lnTo>
                <a:lnTo>
                  <a:pt x="1343" y="2056"/>
                </a:lnTo>
                <a:lnTo>
                  <a:pt x="1283" y="2056"/>
                </a:lnTo>
                <a:lnTo>
                  <a:pt x="1279" y="2056"/>
                </a:lnTo>
                <a:lnTo>
                  <a:pt x="1273" y="2056"/>
                </a:lnTo>
                <a:lnTo>
                  <a:pt x="1229" y="2056"/>
                </a:lnTo>
                <a:lnTo>
                  <a:pt x="1227" y="2056"/>
                </a:lnTo>
                <a:lnTo>
                  <a:pt x="1225" y="2056"/>
                </a:lnTo>
                <a:lnTo>
                  <a:pt x="1223" y="2056"/>
                </a:lnTo>
                <a:lnTo>
                  <a:pt x="1221" y="2056"/>
                </a:lnTo>
                <a:lnTo>
                  <a:pt x="1211" y="2058"/>
                </a:lnTo>
                <a:lnTo>
                  <a:pt x="1209" y="2058"/>
                </a:lnTo>
                <a:lnTo>
                  <a:pt x="1209" y="2076"/>
                </a:lnTo>
                <a:lnTo>
                  <a:pt x="1215" y="2076"/>
                </a:lnTo>
                <a:lnTo>
                  <a:pt x="1215" y="2094"/>
                </a:lnTo>
                <a:lnTo>
                  <a:pt x="1221" y="2094"/>
                </a:lnTo>
                <a:lnTo>
                  <a:pt x="1221" y="2102"/>
                </a:lnTo>
                <a:lnTo>
                  <a:pt x="1221" y="2104"/>
                </a:lnTo>
                <a:lnTo>
                  <a:pt x="1231" y="2104"/>
                </a:lnTo>
                <a:lnTo>
                  <a:pt x="1231" y="2112"/>
                </a:lnTo>
                <a:lnTo>
                  <a:pt x="1233" y="2112"/>
                </a:lnTo>
                <a:lnTo>
                  <a:pt x="1235" y="2112"/>
                </a:lnTo>
                <a:lnTo>
                  <a:pt x="1243" y="2112"/>
                </a:lnTo>
                <a:lnTo>
                  <a:pt x="1243" y="2118"/>
                </a:lnTo>
                <a:lnTo>
                  <a:pt x="1243" y="2124"/>
                </a:lnTo>
                <a:lnTo>
                  <a:pt x="1243" y="2132"/>
                </a:lnTo>
                <a:lnTo>
                  <a:pt x="1217" y="2132"/>
                </a:lnTo>
                <a:lnTo>
                  <a:pt x="1215" y="2132"/>
                </a:lnTo>
                <a:lnTo>
                  <a:pt x="1207" y="2132"/>
                </a:lnTo>
                <a:lnTo>
                  <a:pt x="1205" y="2130"/>
                </a:lnTo>
                <a:lnTo>
                  <a:pt x="1203" y="2130"/>
                </a:lnTo>
                <a:lnTo>
                  <a:pt x="1203" y="2128"/>
                </a:lnTo>
                <a:lnTo>
                  <a:pt x="1205" y="2128"/>
                </a:lnTo>
                <a:lnTo>
                  <a:pt x="1205" y="2126"/>
                </a:lnTo>
                <a:lnTo>
                  <a:pt x="1203" y="2126"/>
                </a:lnTo>
                <a:lnTo>
                  <a:pt x="1203" y="2124"/>
                </a:lnTo>
                <a:lnTo>
                  <a:pt x="1203" y="2122"/>
                </a:lnTo>
                <a:lnTo>
                  <a:pt x="1203" y="2120"/>
                </a:lnTo>
                <a:lnTo>
                  <a:pt x="1201" y="2118"/>
                </a:lnTo>
                <a:lnTo>
                  <a:pt x="1201" y="2116"/>
                </a:lnTo>
                <a:lnTo>
                  <a:pt x="1199" y="2114"/>
                </a:lnTo>
                <a:lnTo>
                  <a:pt x="1199" y="2112"/>
                </a:lnTo>
                <a:lnTo>
                  <a:pt x="1197" y="2112"/>
                </a:lnTo>
                <a:lnTo>
                  <a:pt x="1197" y="2110"/>
                </a:lnTo>
                <a:lnTo>
                  <a:pt x="1195" y="2108"/>
                </a:lnTo>
                <a:lnTo>
                  <a:pt x="1195" y="2106"/>
                </a:lnTo>
                <a:lnTo>
                  <a:pt x="1193" y="2104"/>
                </a:lnTo>
                <a:lnTo>
                  <a:pt x="1191" y="2102"/>
                </a:lnTo>
                <a:lnTo>
                  <a:pt x="1191" y="2100"/>
                </a:lnTo>
                <a:lnTo>
                  <a:pt x="1189" y="2098"/>
                </a:lnTo>
                <a:lnTo>
                  <a:pt x="1189" y="2096"/>
                </a:lnTo>
                <a:lnTo>
                  <a:pt x="1187" y="2096"/>
                </a:lnTo>
                <a:lnTo>
                  <a:pt x="1185" y="2096"/>
                </a:lnTo>
                <a:lnTo>
                  <a:pt x="1185" y="2094"/>
                </a:lnTo>
                <a:lnTo>
                  <a:pt x="1183" y="2090"/>
                </a:lnTo>
                <a:lnTo>
                  <a:pt x="1183" y="2088"/>
                </a:lnTo>
                <a:lnTo>
                  <a:pt x="1183" y="2088"/>
                </a:lnTo>
                <a:lnTo>
                  <a:pt x="1181" y="2088"/>
                </a:lnTo>
                <a:lnTo>
                  <a:pt x="1181" y="2086"/>
                </a:lnTo>
                <a:lnTo>
                  <a:pt x="1181" y="2084"/>
                </a:lnTo>
                <a:lnTo>
                  <a:pt x="1179" y="2084"/>
                </a:lnTo>
                <a:lnTo>
                  <a:pt x="1179" y="2082"/>
                </a:lnTo>
                <a:lnTo>
                  <a:pt x="1179" y="2080"/>
                </a:lnTo>
                <a:lnTo>
                  <a:pt x="1177" y="2080"/>
                </a:lnTo>
                <a:lnTo>
                  <a:pt x="1177" y="2078"/>
                </a:lnTo>
                <a:lnTo>
                  <a:pt x="1177" y="2076"/>
                </a:lnTo>
                <a:lnTo>
                  <a:pt x="1177" y="2074"/>
                </a:lnTo>
                <a:lnTo>
                  <a:pt x="1175" y="2072"/>
                </a:lnTo>
                <a:lnTo>
                  <a:pt x="1175" y="2070"/>
                </a:lnTo>
                <a:lnTo>
                  <a:pt x="1175" y="2068"/>
                </a:lnTo>
                <a:lnTo>
                  <a:pt x="1173" y="2068"/>
                </a:lnTo>
                <a:lnTo>
                  <a:pt x="1173" y="2066"/>
                </a:lnTo>
                <a:lnTo>
                  <a:pt x="1173" y="2064"/>
                </a:lnTo>
                <a:lnTo>
                  <a:pt x="1171" y="2062"/>
                </a:lnTo>
                <a:lnTo>
                  <a:pt x="1171" y="2060"/>
                </a:lnTo>
                <a:lnTo>
                  <a:pt x="1171" y="2058"/>
                </a:lnTo>
                <a:lnTo>
                  <a:pt x="1169" y="2058"/>
                </a:lnTo>
                <a:lnTo>
                  <a:pt x="1169" y="2056"/>
                </a:lnTo>
                <a:lnTo>
                  <a:pt x="1167" y="2054"/>
                </a:lnTo>
                <a:lnTo>
                  <a:pt x="1167" y="2052"/>
                </a:lnTo>
                <a:lnTo>
                  <a:pt x="1167" y="2050"/>
                </a:lnTo>
                <a:lnTo>
                  <a:pt x="1165" y="2050"/>
                </a:lnTo>
                <a:lnTo>
                  <a:pt x="1165" y="2048"/>
                </a:lnTo>
                <a:lnTo>
                  <a:pt x="1163" y="2046"/>
                </a:lnTo>
                <a:lnTo>
                  <a:pt x="1163" y="2044"/>
                </a:lnTo>
                <a:lnTo>
                  <a:pt x="1161" y="2044"/>
                </a:lnTo>
                <a:lnTo>
                  <a:pt x="1161" y="2042"/>
                </a:lnTo>
                <a:lnTo>
                  <a:pt x="1161" y="2040"/>
                </a:lnTo>
                <a:lnTo>
                  <a:pt x="1159" y="2040"/>
                </a:lnTo>
                <a:lnTo>
                  <a:pt x="1159" y="2040"/>
                </a:lnTo>
                <a:lnTo>
                  <a:pt x="1159" y="2038"/>
                </a:lnTo>
                <a:lnTo>
                  <a:pt x="1159" y="2036"/>
                </a:lnTo>
                <a:lnTo>
                  <a:pt x="1159" y="2034"/>
                </a:lnTo>
                <a:lnTo>
                  <a:pt x="1157" y="2032"/>
                </a:lnTo>
                <a:lnTo>
                  <a:pt x="1157" y="2030"/>
                </a:lnTo>
                <a:lnTo>
                  <a:pt x="1157" y="2028"/>
                </a:lnTo>
                <a:lnTo>
                  <a:pt x="1155" y="2028"/>
                </a:lnTo>
                <a:lnTo>
                  <a:pt x="1155" y="2026"/>
                </a:lnTo>
                <a:lnTo>
                  <a:pt x="1153" y="2024"/>
                </a:lnTo>
                <a:lnTo>
                  <a:pt x="1153" y="2022"/>
                </a:lnTo>
                <a:lnTo>
                  <a:pt x="1145" y="2010"/>
                </a:lnTo>
                <a:lnTo>
                  <a:pt x="1131" y="1993"/>
                </a:lnTo>
                <a:lnTo>
                  <a:pt x="1131" y="1991"/>
                </a:lnTo>
                <a:lnTo>
                  <a:pt x="1129" y="1991"/>
                </a:lnTo>
                <a:lnTo>
                  <a:pt x="1127" y="1989"/>
                </a:lnTo>
                <a:lnTo>
                  <a:pt x="1125" y="1985"/>
                </a:lnTo>
                <a:lnTo>
                  <a:pt x="1123" y="1979"/>
                </a:lnTo>
                <a:lnTo>
                  <a:pt x="1121" y="1979"/>
                </a:lnTo>
                <a:lnTo>
                  <a:pt x="1121" y="1977"/>
                </a:lnTo>
                <a:lnTo>
                  <a:pt x="1117" y="1969"/>
                </a:lnTo>
                <a:lnTo>
                  <a:pt x="1115" y="1967"/>
                </a:lnTo>
                <a:lnTo>
                  <a:pt x="1113" y="1965"/>
                </a:lnTo>
                <a:lnTo>
                  <a:pt x="1111" y="1961"/>
                </a:lnTo>
                <a:lnTo>
                  <a:pt x="1111" y="1959"/>
                </a:lnTo>
                <a:lnTo>
                  <a:pt x="1111" y="1959"/>
                </a:lnTo>
                <a:lnTo>
                  <a:pt x="1109" y="1959"/>
                </a:lnTo>
                <a:lnTo>
                  <a:pt x="1111" y="1959"/>
                </a:lnTo>
                <a:lnTo>
                  <a:pt x="1111" y="1957"/>
                </a:lnTo>
                <a:lnTo>
                  <a:pt x="1111" y="1955"/>
                </a:lnTo>
                <a:lnTo>
                  <a:pt x="1109" y="1953"/>
                </a:lnTo>
                <a:lnTo>
                  <a:pt x="1107" y="1951"/>
                </a:lnTo>
                <a:lnTo>
                  <a:pt x="1107" y="1949"/>
                </a:lnTo>
                <a:lnTo>
                  <a:pt x="1107" y="1947"/>
                </a:lnTo>
                <a:lnTo>
                  <a:pt x="1105" y="1945"/>
                </a:lnTo>
                <a:lnTo>
                  <a:pt x="1103" y="1943"/>
                </a:lnTo>
                <a:lnTo>
                  <a:pt x="1097" y="1937"/>
                </a:lnTo>
                <a:lnTo>
                  <a:pt x="1095" y="1933"/>
                </a:lnTo>
                <a:lnTo>
                  <a:pt x="1093" y="1929"/>
                </a:lnTo>
                <a:lnTo>
                  <a:pt x="1091" y="1927"/>
                </a:lnTo>
                <a:lnTo>
                  <a:pt x="1091" y="1925"/>
                </a:lnTo>
                <a:lnTo>
                  <a:pt x="1089" y="1923"/>
                </a:lnTo>
                <a:lnTo>
                  <a:pt x="1087" y="1921"/>
                </a:lnTo>
                <a:lnTo>
                  <a:pt x="1087" y="1919"/>
                </a:lnTo>
                <a:lnTo>
                  <a:pt x="1085" y="1919"/>
                </a:lnTo>
                <a:lnTo>
                  <a:pt x="1083" y="1917"/>
                </a:lnTo>
                <a:lnTo>
                  <a:pt x="1083" y="1915"/>
                </a:lnTo>
                <a:lnTo>
                  <a:pt x="1083" y="1913"/>
                </a:lnTo>
                <a:lnTo>
                  <a:pt x="1081" y="1913"/>
                </a:lnTo>
                <a:lnTo>
                  <a:pt x="1081" y="1911"/>
                </a:lnTo>
                <a:lnTo>
                  <a:pt x="1079" y="1911"/>
                </a:lnTo>
                <a:lnTo>
                  <a:pt x="1079" y="1909"/>
                </a:lnTo>
                <a:lnTo>
                  <a:pt x="1077" y="1909"/>
                </a:lnTo>
                <a:lnTo>
                  <a:pt x="1075" y="1907"/>
                </a:lnTo>
                <a:lnTo>
                  <a:pt x="1071" y="1905"/>
                </a:lnTo>
                <a:lnTo>
                  <a:pt x="1069" y="1905"/>
                </a:lnTo>
                <a:lnTo>
                  <a:pt x="1067" y="1905"/>
                </a:lnTo>
                <a:lnTo>
                  <a:pt x="1065" y="1905"/>
                </a:lnTo>
                <a:lnTo>
                  <a:pt x="1063" y="1905"/>
                </a:lnTo>
                <a:lnTo>
                  <a:pt x="1063" y="1903"/>
                </a:lnTo>
                <a:lnTo>
                  <a:pt x="1056" y="1905"/>
                </a:lnTo>
                <a:lnTo>
                  <a:pt x="1052" y="1907"/>
                </a:lnTo>
                <a:lnTo>
                  <a:pt x="1050" y="1907"/>
                </a:lnTo>
                <a:lnTo>
                  <a:pt x="1061" y="1901"/>
                </a:lnTo>
                <a:lnTo>
                  <a:pt x="1052" y="1893"/>
                </a:lnTo>
                <a:lnTo>
                  <a:pt x="1042" y="1895"/>
                </a:lnTo>
                <a:lnTo>
                  <a:pt x="1040" y="1895"/>
                </a:lnTo>
                <a:lnTo>
                  <a:pt x="1042" y="1895"/>
                </a:lnTo>
                <a:lnTo>
                  <a:pt x="1048" y="1893"/>
                </a:lnTo>
                <a:lnTo>
                  <a:pt x="1050" y="1893"/>
                </a:lnTo>
                <a:lnTo>
                  <a:pt x="1050" y="1891"/>
                </a:lnTo>
                <a:lnTo>
                  <a:pt x="1052" y="1891"/>
                </a:lnTo>
                <a:lnTo>
                  <a:pt x="1052" y="1889"/>
                </a:lnTo>
                <a:lnTo>
                  <a:pt x="1052" y="1887"/>
                </a:lnTo>
                <a:lnTo>
                  <a:pt x="1052" y="1885"/>
                </a:lnTo>
                <a:lnTo>
                  <a:pt x="1054" y="1883"/>
                </a:lnTo>
                <a:lnTo>
                  <a:pt x="1054" y="1881"/>
                </a:lnTo>
                <a:lnTo>
                  <a:pt x="1054" y="1879"/>
                </a:lnTo>
                <a:lnTo>
                  <a:pt x="1052" y="1877"/>
                </a:lnTo>
                <a:lnTo>
                  <a:pt x="1052" y="1875"/>
                </a:lnTo>
                <a:lnTo>
                  <a:pt x="1052" y="1873"/>
                </a:lnTo>
                <a:lnTo>
                  <a:pt x="1052" y="1871"/>
                </a:lnTo>
                <a:lnTo>
                  <a:pt x="1052" y="1869"/>
                </a:lnTo>
                <a:lnTo>
                  <a:pt x="1050" y="1869"/>
                </a:lnTo>
                <a:lnTo>
                  <a:pt x="1050" y="1867"/>
                </a:lnTo>
                <a:lnTo>
                  <a:pt x="1048" y="1865"/>
                </a:lnTo>
                <a:lnTo>
                  <a:pt x="1048" y="1863"/>
                </a:lnTo>
                <a:lnTo>
                  <a:pt x="1046" y="1861"/>
                </a:lnTo>
                <a:lnTo>
                  <a:pt x="1044" y="1859"/>
                </a:lnTo>
                <a:lnTo>
                  <a:pt x="1044" y="1857"/>
                </a:lnTo>
                <a:lnTo>
                  <a:pt x="1042" y="1857"/>
                </a:lnTo>
                <a:lnTo>
                  <a:pt x="1042" y="1853"/>
                </a:lnTo>
                <a:lnTo>
                  <a:pt x="1040" y="1851"/>
                </a:lnTo>
                <a:lnTo>
                  <a:pt x="1038" y="1849"/>
                </a:lnTo>
                <a:lnTo>
                  <a:pt x="1036" y="1847"/>
                </a:lnTo>
                <a:lnTo>
                  <a:pt x="1034" y="1847"/>
                </a:lnTo>
                <a:lnTo>
                  <a:pt x="1034" y="1845"/>
                </a:lnTo>
                <a:lnTo>
                  <a:pt x="1032" y="1845"/>
                </a:lnTo>
                <a:lnTo>
                  <a:pt x="1030" y="1841"/>
                </a:lnTo>
                <a:lnTo>
                  <a:pt x="1030" y="1839"/>
                </a:lnTo>
                <a:lnTo>
                  <a:pt x="1028" y="1837"/>
                </a:lnTo>
                <a:lnTo>
                  <a:pt x="1026" y="1835"/>
                </a:lnTo>
                <a:lnTo>
                  <a:pt x="1024" y="1833"/>
                </a:lnTo>
                <a:lnTo>
                  <a:pt x="1022" y="1831"/>
                </a:lnTo>
                <a:lnTo>
                  <a:pt x="1022" y="1829"/>
                </a:lnTo>
                <a:lnTo>
                  <a:pt x="1020" y="1829"/>
                </a:lnTo>
                <a:lnTo>
                  <a:pt x="1020" y="1827"/>
                </a:lnTo>
                <a:lnTo>
                  <a:pt x="1018" y="1825"/>
                </a:lnTo>
                <a:lnTo>
                  <a:pt x="1016" y="1825"/>
                </a:lnTo>
                <a:lnTo>
                  <a:pt x="1016" y="1823"/>
                </a:lnTo>
                <a:lnTo>
                  <a:pt x="1014" y="1821"/>
                </a:lnTo>
                <a:lnTo>
                  <a:pt x="1014" y="1819"/>
                </a:lnTo>
                <a:lnTo>
                  <a:pt x="1014" y="1817"/>
                </a:lnTo>
                <a:lnTo>
                  <a:pt x="1010" y="1815"/>
                </a:lnTo>
                <a:lnTo>
                  <a:pt x="1010" y="1813"/>
                </a:lnTo>
                <a:lnTo>
                  <a:pt x="1008" y="1813"/>
                </a:lnTo>
                <a:lnTo>
                  <a:pt x="1008" y="1811"/>
                </a:lnTo>
                <a:lnTo>
                  <a:pt x="1006" y="1809"/>
                </a:lnTo>
                <a:lnTo>
                  <a:pt x="1004" y="1807"/>
                </a:lnTo>
                <a:lnTo>
                  <a:pt x="1004" y="1805"/>
                </a:lnTo>
                <a:lnTo>
                  <a:pt x="1002" y="1803"/>
                </a:lnTo>
                <a:lnTo>
                  <a:pt x="1000" y="1801"/>
                </a:lnTo>
                <a:lnTo>
                  <a:pt x="998" y="1801"/>
                </a:lnTo>
                <a:lnTo>
                  <a:pt x="996" y="1799"/>
                </a:lnTo>
                <a:lnTo>
                  <a:pt x="996" y="1799"/>
                </a:lnTo>
                <a:lnTo>
                  <a:pt x="994" y="1799"/>
                </a:lnTo>
                <a:lnTo>
                  <a:pt x="992" y="1797"/>
                </a:lnTo>
                <a:lnTo>
                  <a:pt x="992" y="1795"/>
                </a:lnTo>
                <a:lnTo>
                  <a:pt x="990" y="1793"/>
                </a:lnTo>
                <a:lnTo>
                  <a:pt x="988" y="1793"/>
                </a:lnTo>
                <a:lnTo>
                  <a:pt x="988" y="1791"/>
                </a:lnTo>
                <a:lnTo>
                  <a:pt x="986" y="1789"/>
                </a:lnTo>
                <a:lnTo>
                  <a:pt x="984" y="1787"/>
                </a:lnTo>
                <a:lnTo>
                  <a:pt x="980" y="1785"/>
                </a:lnTo>
                <a:lnTo>
                  <a:pt x="980" y="1783"/>
                </a:lnTo>
                <a:lnTo>
                  <a:pt x="978" y="1783"/>
                </a:lnTo>
                <a:lnTo>
                  <a:pt x="976" y="1781"/>
                </a:lnTo>
                <a:lnTo>
                  <a:pt x="974" y="1781"/>
                </a:lnTo>
                <a:lnTo>
                  <a:pt x="972" y="1781"/>
                </a:lnTo>
                <a:lnTo>
                  <a:pt x="970" y="1781"/>
                </a:lnTo>
                <a:lnTo>
                  <a:pt x="968" y="1779"/>
                </a:lnTo>
                <a:lnTo>
                  <a:pt x="968" y="1777"/>
                </a:lnTo>
                <a:lnTo>
                  <a:pt x="968" y="1775"/>
                </a:lnTo>
                <a:lnTo>
                  <a:pt x="968" y="1773"/>
                </a:lnTo>
                <a:lnTo>
                  <a:pt x="966" y="1773"/>
                </a:lnTo>
                <a:lnTo>
                  <a:pt x="966" y="1771"/>
                </a:lnTo>
                <a:lnTo>
                  <a:pt x="966" y="1769"/>
                </a:lnTo>
                <a:lnTo>
                  <a:pt x="964" y="1769"/>
                </a:lnTo>
                <a:lnTo>
                  <a:pt x="964" y="1767"/>
                </a:lnTo>
                <a:lnTo>
                  <a:pt x="962" y="1765"/>
                </a:lnTo>
                <a:lnTo>
                  <a:pt x="962" y="1763"/>
                </a:lnTo>
                <a:lnTo>
                  <a:pt x="960" y="1763"/>
                </a:lnTo>
                <a:lnTo>
                  <a:pt x="960" y="1761"/>
                </a:lnTo>
                <a:lnTo>
                  <a:pt x="958" y="1761"/>
                </a:lnTo>
                <a:lnTo>
                  <a:pt x="958" y="1759"/>
                </a:lnTo>
                <a:lnTo>
                  <a:pt x="956" y="1759"/>
                </a:lnTo>
                <a:lnTo>
                  <a:pt x="956" y="1757"/>
                </a:lnTo>
                <a:lnTo>
                  <a:pt x="954" y="1755"/>
                </a:lnTo>
                <a:lnTo>
                  <a:pt x="952" y="1753"/>
                </a:lnTo>
                <a:lnTo>
                  <a:pt x="950" y="1751"/>
                </a:lnTo>
                <a:lnTo>
                  <a:pt x="950" y="1751"/>
                </a:lnTo>
                <a:lnTo>
                  <a:pt x="948" y="1751"/>
                </a:lnTo>
                <a:lnTo>
                  <a:pt x="948" y="1749"/>
                </a:lnTo>
                <a:lnTo>
                  <a:pt x="946" y="1747"/>
                </a:lnTo>
                <a:lnTo>
                  <a:pt x="942" y="1743"/>
                </a:lnTo>
                <a:lnTo>
                  <a:pt x="940" y="1741"/>
                </a:lnTo>
                <a:lnTo>
                  <a:pt x="940" y="1739"/>
                </a:lnTo>
                <a:lnTo>
                  <a:pt x="938" y="1737"/>
                </a:lnTo>
                <a:lnTo>
                  <a:pt x="936" y="1735"/>
                </a:lnTo>
                <a:lnTo>
                  <a:pt x="936" y="1733"/>
                </a:lnTo>
                <a:lnTo>
                  <a:pt x="932" y="1730"/>
                </a:lnTo>
                <a:lnTo>
                  <a:pt x="942" y="1724"/>
                </a:lnTo>
                <a:lnTo>
                  <a:pt x="942" y="1726"/>
                </a:lnTo>
                <a:lnTo>
                  <a:pt x="950" y="1720"/>
                </a:lnTo>
                <a:lnTo>
                  <a:pt x="958" y="1716"/>
                </a:lnTo>
                <a:lnTo>
                  <a:pt x="964" y="1714"/>
                </a:lnTo>
                <a:lnTo>
                  <a:pt x="966" y="1712"/>
                </a:lnTo>
                <a:lnTo>
                  <a:pt x="970" y="1710"/>
                </a:lnTo>
                <a:lnTo>
                  <a:pt x="980" y="1704"/>
                </a:lnTo>
                <a:lnTo>
                  <a:pt x="986" y="1702"/>
                </a:lnTo>
                <a:lnTo>
                  <a:pt x="994" y="1698"/>
                </a:lnTo>
                <a:lnTo>
                  <a:pt x="1000" y="1696"/>
                </a:lnTo>
                <a:lnTo>
                  <a:pt x="1000" y="1694"/>
                </a:lnTo>
                <a:lnTo>
                  <a:pt x="1014" y="1686"/>
                </a:lnTo>
                <a:lnTo>
                  <a:pt x="1016" y="1686"/>
                </a:lnTo>
                <a:lnTo>
                  <a:pt x="1018" y="1686"/>
                </a:lnTo>
                <a:lnTo>
                  <a:pt x="1056" y="1664"/>
                </a:lnTo>
                <a:lnTo>
                  <a:pt x="1063" y="1662"/>
                </a:lnTo>
                <a:lnTo>
                  <a:pt x="1069" y="1656"/>
                </a:lnTo>
                <a:lnTo>
                  <a:pt x="1071" y="1656"/>
                </a:lnTo>
                <a:lnTo>
                  <a:pt x="1099" y="1644"/>
                </a:lnTo>
                <a:lnTo>
                  <a:pt x="1117" y="1632"/>
                </a:lnTo>
                <a:lnTo>
                  <a:pt x="1133" y="1624"/>
                </a:lnTo>
                <a:lnTo>
                  <a:pt x="1135" y="1624"/>
                </a:lnTo>
                <a:lnTo>
                  <a:pt x="1135" y="1622"/>
                </a:lnTo>
                <a:lnTo>
                  <a:pt x="1125" y="1612"/>
                </a:lnTo>
                <a:lnTo>
                  <a:pt x="1123" y="1608"/>
                </a:lnTo>
                <a:lnTo>
                  <a:pt x="1117" y="1602"/>
                </a:lnTo>
                <a:lnTo>
                  <a:pt x="1113" y="1600"/>
                </a:lnTo>
                <a:lnTo>
                  <a:pt x="1109" y="1592"/>
                </a:lnTo>
                <a:lnTo>
                  <a:pt x="1087" y="1566"/>
                </a:lnTo>
                <a:lnTo>
                  <a:pt x="1087" y="1564"/>
                </a:lnTo>
                <a:lnTo>
                  <a:pt x="1075" y="1560"/>
                </a:lnTo>
                <a:lnTo>
                  <a:pt x="1073" y="1558"/>
                </a:lnTo>
                <a:lnTo>
                  <a:pt x="1071" y="1558"/>
                </a:lnTo>
                <a:lnTo>
                  <a:pt x="1065" y="1558"/>
                </a:lnTo>
                <a:lnTo>
                  <a:pt x="1063" y="1548"/>
                </a:lnTo>
                <a:lnTo>
                  <a:pt x="1056" y="1550"/>
                </a:lnTo>
                <a:lnTo>
                  <a:pt x="1018" y="1518"/>
                </a:lnTo>
                <a:lnTo>
                  <a:pt x="1016" y="1516"/>
                </a:lnTo>
                <a:lnTo>
                  <a:pt x="996" y="1500"/>
                </a:lnTo>
                <a:lnTo>
                  <a:pt x="994" y="1496"/>
                </a:lnTo>
                <a:lnTo>
                  <a:pt x="982" y="1484"/>
                </a:lnTo>
                <a:lnTo>
                  <a:pt x="978" y="1484"/>
                </a:lnTo>
                <a:lnTo>
                  <a:pt x="966" y="1474"/>
                </a:lnTo>
                <a:lnTo>
                  <a:pt x="966" y="1472"/>
                </a:lnTo>
                <a:lnTo>
                  <a:pt x="964" y="1472"/>
                </a:lnTo>
                <a:lnTo>
                  <a:pt x="962" y="1472"/>
                </a:lnTo>
                <a:lnTo>
                  <a:pt x="962" y="1474"/>
                </a:lnTo>
                <a:lnTo>
                  <a:pt x="960" y="1474"/>
                </a:lnTo>
                <a:lnTo>
                  <a:pt x="958" y="1476"/>
                </a:lnTo>
                <a:lnTo>
                  <a:pt x="956" y="1476"/>
                </a:lnTo>
                <a:lnTo>
                  <a:pt x="954" y="1478"/>
                </a:lnTo>
                <a:lnTo>
                  <a:pt x="954" y="1480"/>
                </a:lnTo>
                <a:lnTo>
                  <a:pt x="952" y="1480"/>
                </a:lnTo>
                <a:lnTo>
                  <a:pt x="952" y="1482"/>
                </a:lnTo>
                <a:lnTo>
                  <a:pt x="950" y="1482"/>
                </a:lnTo>
                <a:lnTo>
                  <a:pt x="940" y="1490"/>
                </a:lnTo>
                <a:lnTo>
                  <a:pt x="930" y="1498"/>
                </a:lnTo>
                <a:lnTo>
                  <a:pt x="924" y="1492"/>
                </a:lnTo>
                <a:lnTo>
                  <a:pt x="922" y="1492"/>
                </a:lnTo>
                <a:lnTo>
                  <a:pt x="876" y="1451"/>
                </a:lnTo>
                <a:lnTo>
                  <a:pt x="876" y="1453"/>
                </a:lnTo>
                <a:lnTo>
                  <a:pt x="874" y="1453"/>
                </a:lnTo>
                <a:lnTo>
                  <a:pt x="872" y="1457"/>
                </a:lnTo>
                <a:lnTo>
                  <a:pt x="862" y="1468"/>
                </a:lnTo>
                <a:lnTo>
                  <a:pt x="856" y="1474"/>
                </a:lnTo>
                <a:lnTo>
                  <a:pt x="854" y="1476"/>
                </a:lnTo>
                <a:lnTo>
                  <a:pt x="852" y="1478"/>
                </a:lnTo>
                <a:lnTo>
                  <a:pt x="828" y="1502"/>
                </a:lnTo>
                <a:lnTo>
                  <a:pt x="826" y="1500"/>
                </a:lnTo>
                <a:lnTo>
                  <a:pt x="824" y="1500"/>
                </a:lnTo>
                <a:lnTo>
                  <a:pt x="816" y="1504"/>
                </a:lnTo>
                <a:lnTo>
                  <a:pt x="812" y="1506"/>
                </a:lnTo>
                <a:lnTo>
                  <a:pt x="808" y="1510"/>
                </a:lnTo>
                <a:lnTo>
                  <a:pt x="808" y="1510"/>
                </a:lnTo>
                <a:lnTo>
                  <a:pt x="808" y="1512"/>
                </a:lnTo>
                <a:lnTo>
                  <a:pt x="808" y="1514"/>
                </a:lnTo>
                <a:lnTo>
                  <a:pt x="810" y="1524"/>
                </a:lnTo>
                <a:lnTo>
                  <a:pt x="808" y="1532"/>
                </a:lnTo>
                <a:lnTo>
                  <a:pt x="806" y="1536"/>
                </a:lnTo>
                <a:lnTo>
                  <a:pt x="806" y="1540"/>
                </a:lnTo>
                <a:lnTo>
                  <a:pt x="802" y="1542"/>
                </a:lnTo>
                <a:lnTo>
                  <a:pt x="796" y="1546"/>
                </a:lnTo>
                <a:lnTo>
                  <a:pt x="796" y="1548"/>
                </a:lnTo>
                <a:lnTo>
                  <a:pt x="794" y="1548"/>
                </a:lnTo>
                <a:lnTo>
                  <a:pt x="794" y="1550"/>
                </a:lnTo>
                <a:lnTo>
                  <a:pt x="792" y="1550"/>
                </a:lnTo>
                <a:lnTo>
                  <a:pt x="792" y="1552"/>
                </a:lnTo>
                <a:lnTo>
                  <a:pt x="790" y="1552"/>
                </a:lnTo>
                <a:lnTo>
                  <a:pt x="790" y="1554"/>
                </a:lnTo>
                <a:lnTo>
                  <a:pt x="788" y="1554"/>
                </a:lnTo>
                <a:lnTo>
                  <a:pt x="784" y="1556"/>
                </a:lnTo>
                <a:lnTo>
                  <a:pt x="782" y="1558"/>
                </a:lnTo>
                <a:lnTo>
                  <a:pt x="780" y="1560"/>
                </a:lnTo>
                <a:lnTo>
                  <a:pt x="778" y="1562"/>
                </a:lnTo>
                <a:lnTo>
                  <a:pt x="776" y="1562"/>
                </a:lnTo>
                <a:lnTo>
                  <a:pt x="776" y="1564"/>
                </a:lnTo>
                <a:lnTo>
                  <a:pt x="774" y="1564"/>
                </a:lnTo>
                <a:lnTo>
                  <a:pt x="774" y="1566"/>
                </a:lnTo>
                <a:lnTo>
                  <a:pt x="772" y="1570"/>
                </a:lnTo>
                <a:lnTo>
                  <a:pt x="770" y="1574"/>
                </a:lnTo>
                <a:lnTo>
                  <a:pt x="768" y="1574"/>
                </a:lnTo>
                <a:lnTo>
                  <a:pt x="762" y="1580"/>
                </a:lnTo>
                <a:lnTo>
                  <a:pt x="760" y="1580"/>
                </a:lnTo>
                <a:lnTo>
                  <a:pt x="758" y="1578"/>
                </a:lnTo>
                <a:lnTo>
                  <a:pt x="754" y="1576"/>
                </a:lnTo>
                <a:lnTo>
                  <a:pt x="750" y="1574"/>
                </a:lnTo>
                <a:lnTo>
                  <a:pt x="748" y="1572"/>
                </a:lnTo>
                <a:lnTo>
                  <a:pt x="746" y="1570"/>
                </a:lnTo>
                <a:lnTo>
                  <a:pt x="744" y="1570"/>
                </a:lnTo>
                <a:lnTo>
                  <a:pt x="744" y="1568"/>
                </a:lnTo>
                <a:lnTo>
                  <a:pt x="742" y="1568"/>
                </a:lnTo>
                <a:lnTo>
                  <a:pt x="740" y="1566"/>
                </a:lnTo>
                <a:lnTo>
                  <a:pt x="736" y="1562"/>
                </a:lnTo>
                <a:lnTo>
                  <a:pt x="734" y="1562"/>
                </a:lnTo>
                <a:lnTo>
                  <a:pt x="732" y="1560"/>
                </a:lnTo>
                <a:lnTo>
                  <a:pt x="730" y="1560"/>
                </a:lnTo>
                <a:lnTo>
                  <a:pt x="728" y="1558"/>
                </a:lnTo>
                <a:lnTo>
                  <a:pt x="726" y="1558"/>
                </a:lnTo>
                <a:lnTo>
                  <a:pt x="724" y="1558"/>
                </a:lnTo>
                <a:lnTo>
                  <a:pt x="724" y="1558"/>
                </a:lnTo>
                <a:lnTo>
                  <a:pt x="722" y="1556"/>
                </a:lnTo>
                <a:lnTo>
                  <a:pt x="720" y="1556"/>
                </a:lnTo>
                <a:lnTo>
                  <a:pt x="720" y="1554"/>
                </a:lnTo>
                <a:lnTo>
                  <a:pt x="718" y="1554"/>
                </a:lnTo>
                <a:lnTo>
                  <a:pt x="716" y="1554"/>
                </a:lnTo>
                <a:lnTo>
                  <a:pt x="714" y="1552"/>
                </a:lnTo>
                <a:lnTo>
                  <a:pt x="710" y="1552"/>
                </a:lnTo>
                <a:lnTo>
                  <a:pt x="710" y="1550"/>
                </a:lnTo>
                <a:lnTo>
                  <a:pt x="708" y="1550"/>
                </a:lnTo>
                <a:lnTo>
                  <a:pt x="706" y="1550"/>
                </a:lnTo>
                <a:lnTo>
                  <a:pt x="704" y="1548"/>
                </a:lnTo>
                <a:lnTo>
                  <a:pt x="702" y="1546"/>
                </a:lnTo>
                <a:lnTo>
                  <a:pt x="698" y="1546"/>
                </a:lnTo>
                <a:lnTo>
                  <a:pt x="696" y="1544"/>
                </a:lnTo>
                <a:lnTo>
                  <a:pt x="694" y="1544"/>
                </a:lnTo>
                <a:lnTo>
                  <a:pt x="692" y="1544"/>
                </a:lnTo>
                <a:lnTo>
                  <a:pt x="690" y="1544"/>
                </a:lnTo>
                <a:lnTo>
                  <a:pt x="688" y="1542"/>
                </a:lnTo>
                <a:lnTo>
                  <a:pt x="684" y="1542"/>
                </a:lnTo>
                <a:lnTo>
                  <a:pt x="682" y="1540"/>
                </a:lnTo>
                <a:lnTo>
                  <a:pt x="680" y="1538"/>
                </a:lnTo>
                <a:lnTo>
                  <a:pt x="676" y="1538"/>
                </a:lnTo>
                <a:lnTo>
                  <a:pt x="676" y="1536"/>
                </a:lnTo>
                <a:lnTo>
                  <a:pt x="674" y="1536"/>
                </a:lnTo>
                <a:lnTo>
                  <a:pt x="672" y="1534"/>
                </a:lnTo>
                <a:lnTo>
                  <a:pt x="668" y="1534"/>
                </a:lnTo>
                <a:lnTo>
                  <a:pt x="668" y="1532"/>
                </a:lnTo>
                <a:lnTo>
                  <a:pt x="666" y="1532"/>
                </a:lnTo>
                <a:lnTo>
                  <a:pt x="664" y="1532"/>
                </a:lnTo>
                <a:lnTo>
                  <a:pt x="662" y="1532"/>
                </a:lnTo>
                <a:lnTo>
                  <a:pt x="660" y="1530"/>
                </a:lnTo>
                <a:lnTo>
                  <a:pt x="658" y="1530"/>
                </a:lnTo>
                <a:lnTo>
                  <a:pt x="656" y="1528"/>
                </a:lnTo>
                <a:lnTo>
                  <a:pt x="654" y="1528"/>
                </a:lnTo>
                <a:lnTo>
                  <a:pt x="644" y="1522"/>
                </a:lnTo>
                <a:lnTo>
                  <a:pt x="642" y="1522"/>
                </a:lnTo>
                <a:lnTo>
                  <a:pt x="640" y="1520"/>
                </a:lnTo>
                <a:lnTo>
                  <a:pt x="638" y="1518"/>
                </a:lnTo>
                <a:lnTo>
                  <a:pt x="636" y="1518"/>
                </a:lnTo>
                <a:lnTo>
                  <a:pt x="630" y="1516"/>
                </a:lnTo>
                <a:lnTo>
                  <a:pt x="628" y="1516"/>
                </a:lnTo>
                <a:lnTo>
                  <a:pt x="628" y="1514"/>
                </a:lnTo>
                <a:lnTo>
                  <a:pt x="626" y="1514"/>
                </a:lnTo>
                <a:lnTo>
                  <a:pt x="623" y="1512"/>
                </a:lnTo>
                <a:lnTo>
                  <a:pt x="619" y="1512"/>
                </a:lnTo>
                <a:lnTo>
                  <a:pt x="617" y="1512"/>
                </a:lnTo>
                <a:lnTo>
                  <a:pt x="615" y="1510"/>
                </a:lnTo>
                <a:lnTo>
                  <a:pt x="611" y="1510"/>
                </a:lnTo>
                <a:lnTo>
                  <a:pt x="609" y="1510"/>
                </a:lnTo>
                <a:lnTo>
                  <a:pt x="607" y="1510"/>
                </a:lnTo>
                <a:lnTo>
                  <a:pt x="605" y="1510"/>
                </a:lnTo>
                <a:lnTo>
                  <a:pt x="603" y="1510"/>
                </a:lnTo>
                <a:lnTo>
                  <a:pt x="601" y="1510"/>
                </a:lnTo>
                <a:lnTo>
                  <a:pt x="597" y="1510"/>
                </a:lnTo>
                <a:lnTo>
                  <a:pt x="595" y="1510"/>
                </a:lnTo>
                <a:lnTo>
                  <a:pt x="593" y="1510"/>
                </a:lnTo>
                <a:lnTo>
                  <a:pt x="591" y="1510"/>
                </a:lnTo>
                <a:lnTo>
                  <a:pt x="589" y="1510"/>
                </a:lnTo>
                <a:lnTo>
                  <a:pt x="587" y="1510"/>
                </a:lnTo>
                <a:lnTo>
                  <a:pt x="583" y="1512"/>
                </a:lnTo>
                <a:lnTo>
                  <a:pt x="581" y="1512"/>
                </a:lnTo>
                <a:lnTo>
                  <a:pt x="579" y="1512"/>
                </a:lnTo>
                <a:lnTo>
                  <a:pt x="579" y="1514"/>
                </a:lnTo>
                <a:lnTo>
                  <a:pt x="577" y="1514"/>
                </a:lnTo>
                <a:lnTo>
                  <a:pt x="577" y="1516"/>
                </a:lnTo>
                <a:lnTo>
                  <a:pt x="575" y="1516"/>
                </a:lnTo>
                <a:lnTo>
                  <a:pt x="573" y="1516"/>
                </a:lnTo>
                <a:lnTo>
                  <a:pt x="571" y="1516"/>
                </a:lnTo>
                <a:lnTo>
                  <a:pt x="569" y="1516"/>
                </a:lnTo>
                <a:lnTo>
                  <a:pt x="567" y="1516"/>
                </a:lnTo>
                <a:lnTo>
                  <a:pt x="565" y="1516"/>
                </a:lnTo>
                <a:lnTo>
                  <a:pt x="563" y="1516"/>
                </a:lnTo>
                <a:lnTo>
                  <a:pt x="563" y="1514"/>
                </a:lnTo>
                <a:lnTo>
                  <a:pt x="561" y="1514"/>
                </a:lnTo>
                <a:lnTo>
                  <a:pt x="559" y="1514"/>
                </a:lnTo>
                <a:lnTo>
                  <a:pt x="557" y="1512"/>
                </a:lnTo>
                <a:lnTo>
                  <a:pt x="555" y="1512"/>
                </a:lnTo>
                <a:lnTo>
                  <a:pt x="555" y="1510"/>
                </a:lnTo>
                <a:lnTo>
                  <a:pt x="553" y="1510"/>
                </a:lnTo>
                <a:lnTo>
                  <a:pt x="551" y="1510"/>
                </a:lnTo>
                <a:lnTo>
                  <a:pt x="549" y="1510"/>
                </a:lnTo>
                <a:lnTo>
                  <a:pt x="549" y="1510"/>
                </a:lnTo>
                <a:lnTo>
                  <a:pt x="547" y="1510"/>
                </a:lnTo>
                <a:lnTo>
                  <a:pt x="545" y="1510"/>
                </a:lnTo>
                <a:lnTo>
                  <a:pt x="543" y="1510"/>
                </a:lnTo>
                <a:lnTo>
                  <a:pt x="541" y="1508"/>
                </a:lnTo>
                <a:lnTo>
                  <a:pt x="537" y="1506"/>
                </a:lnTo>
                <a:lnTo>
                  <a:pt x="535" y="1504"/>
                </a:lnTo>
                <a:lnTo>
                  <a:pt x="533" y="1504"/>
                </a:lnTo>
                <a:lnTo>
                  <a:pt x="531" y="1504"/>
                </a:lnTo>
                <a:lnTo>
                  <a:pt x="531" y="1502"/>
                </a:lnTo>
                <a:lnTo>
                  <a:pt x="529" y="1502"/>
                </a:lnTo>
                <a:lnTo>
                  <a:pt x="527" y="1502"/>
                </a:lnTo>
                <a:lnTo>
                  <a:pt x="525" y="1502"/>
                </a:lnTo>
                <a:lnTo>
                  <a:pt x="523" y="1500"/>
                </a:lnTo>
                <a:lnTo>
                  <a:pt x="521" y="1500"/>
                </a:lnTo>
                <a:lnTo>
                  <a:pt x="519" y="1500"/>
                </a:lnTo>
                <a:lnTo>
                  <a:pt x="517" y="1500"/>
                </a:lnTo>
                <a:lnTo>
                  <a:pt x="515" y="1500"/>
                </a:lnTo>
                <a:lnTo>
                  <a:pt x="513" y="1500"/>
                </a:lnTo>
                <a:lnTo>
                  <a:pt x="509" y="1498"/>
                </a:lnTo>
                <a:lnTo>
                  <a:pt x="509" y="1496"/>
                </a:lnTo>
                <a:lnTo>
                  <a:pt x="499" y="1478"/>
                </a:lnTo>
                <a:lnTo>
                  <a:pt x="495" y="1468"/>
                </a:lnTo>
                <a:lnTo>
                  <a:pt x="493" y="1459"/>
                </a:lnTo>
                <a:lnTo>
                  <a:pt x="493" y="1453"/>
                </a:lnTo>
                <a:lnTo>
                  <a:pt x="493" y="1357"/>
                </a:lnTo>
                <a:lnTo>
                  <a:pt x="347" y="1331"/>
                </a:lnTo>
                <a:lnTo>
                  <a:pt x="457" y="1152"/>
                </a:lnTo>
                <a:lnTo>
                  <a:pt x="523" y="1048"/>
                </a:lnTo>
                <a:lnTo>
                  <a:pt x="505" y="1042"/>
                </a:lnTo>
                <a:lnTo>
                  <a:pt x="501" y="1040"/>
                </a:lnTo>
                <a:lnTo>
                  <a:pt x="467" y="1028"/>
                </a:lnTo>
                <a:lnTo>
                  <a:pt x="437" y="1018"/>
                </a:lnTo>
                <a:lnTo>
                  <a:pt x="399" y="1002"/>
                </a:lnTo>
                <a:lnTo>
                  <a:pt x="323" y="974"/>
                </a:lnTo>
                <a:lnTo>
                  <a:pt x="315" y="970"/>
                </a:lnTo>
                <a:lnTo>
                  <a:pt x="283" y="958"/>
                </a:lnTo>
                <a:lnTo>
                  <a:pt x="269" y="952"/>
                </a:lnTo>
                <a:lnTo>
                  <a:pt x="269" y="962"/>
                </a:lnTo>
                <a:lnTo>
                  <a:pt x="259" y="962"/>
                </a:lnTo>
                <a:lnTo>
                  <a:pt x="257" y="962"/>
                </a:lnTo>
                <a:lnTo>
                  <a:pt x="225" y="962"/>
                </a:lnTo>
                <a:lnTo>
                  <a:pt x="197" y="962"/>
                </a:lnTo>
                <a:lnTo>
                  <a:pt x="193" y="948"/>
                </a:lnTo>
                <a:lnTo>
                  <a:pt x="193" y="950"/>
                </a:lnTo>
                <a:lnTo>
                  <a:pt x="193" y="946"/>
                </a:lnTo>
                <a:lnTo>
                  <a:pt x="186" y="942"/>
                </a:lnTo>
                <a:lnTo>
                  <a:pt x="182" y="946"/>
                </a:lnTo>
                <a:lnTo>
                  <a:pt x="148" y="909"/>
                </a:lnTo>
                <a:lnTo>
                  <a:pt x="146" y="909"/>
                </a:lnTo>
                <a:lnTo>
                  <a:pt x="142" y="911"/>
                </a:lnTo>
                <a:lnTo>
                  <a:pt x="138" y="913"/>
                </a:lnTo>
                <a:lnTo>
                  <a:pt x="136" y="913"/>
                </a:lnTo>
                <a:lnTo>
                  <a:pt x="136" y="905"/>
                </a:lnTo>
                <a:lnTo>
                  <a:pt x="140" y="903"/>
                </a:lnTo>
                <a:lnTo>
                  <a:pt x="142" y="903"/>
                </a:lnTo>
                <a:lnTo>
                  <a:pt x="142" y="901"/>
                </a:lnTo>
                <a:lnTo>
                  <a:pt x="144" y="901"/>
                </a:lnTo>
                <a:lnTo>
                  <a:pt x="132" y="887"/>
                </a:lnTo>
                <a:lnTo>
                  <a:pt x="112" y="887"/>
                </a:lnTo>
                <a:lnTo>
                  <a:pt x="112" y="869"/>
                </a:lnTo>
                <a:lnTo>
                  <a:pt x="92" y="869"/>
                </a:lnTo>
                <a:lnTo>
                  <a:pt x="68" y="869"/>
                </a:lnTo>
                <a:lnTo>
                  <a:pt x="68" y="849"/>
                </a:lnTo>
                <a:lnTo>
                  <a:pt x="64" y="849"/>
                </a:lnTo>
                <a:lnTo>
                  <a:pt x="54" y="849"/>
                </a:lnTo>
                <a:lnTo>
                  <a:pt x="48" y="849"/>
                </a:lnTo>
                <a:lnTo>
                  <a:pt x="48" y="839"/>
                </a:lnTo>
                <a:lnTo>
                  <a:pt x="48" y="819"/>
                </a:lnTo>
                <a:lnTo>
                  <a:pt x="44" y="819"/>
                </a:lnTo>
                <a:lnTo>
                  <a:pt x="48" y="817"/>
                </a:lnTo>
                <a:lnTo>
                  <a:pt x="48" y="813"/>
                </a:lnTo>
                <a:lnTo>
                  <a:pt x="34" y="813"/>
                </a:lnTo>
                <a:lnTo>
                  <a:pt x="20" y="813"/>
                </a:lnTo>
                <a:lnTo>
                  <a:pt x="8" y="813"/>
                </a:lnTo>
                <a:lnTo>
                  <a:pt x="2" y="813"/>
                </a:lnTo>
                <a:lnTo>
                  <a:pt x="0" y="813"/>
                </a:lnTo>
                <a:lnTo>
                  <a:pt x="0" y="789"/>
                </a:lnTo>
                <a:lnTo>
                  <a:pt x="0" y="773"/>
                </a:lnTo>
                <a:lnTo>
                  <a:pt x="0" y="767"/>
                </a:lnTo>
                <a:lnTo>
                  <a:pt x="0" y="745"/>
                </a:lnTo>
                <a:lnTo>
                  <a:pt x="0" y="741"/>
                </a:lnTo>
                <a:lnTo>
                  <a:pt x="2" y="741"/>
                </a:lnTo>
                <a:lnTo>
                  <a:pt x="22" y="745"/>
                </a:lnTo>
                <a:lnTo>
                  <a:pt x="24" y="743"/>
                </a:lnTo>
                <a:lnTo>
                  <a:pt x="26" y="743"/>
                </a:lnTo>
                <a:lnTo>
                  <a:pt x="24" y="745"/>
                </a:lnTo>
                <a:lnTo>
                  <a:pt x="34" y="747"/>
                </a:lnTo>
                <a:lnTo>
                  <a:pt x="42" y="749"/>
                </a:lnTo>
                <a:lnTo>
                  <a:pt x="48" y="749"/>
                </a:lnTo>
                <a:lnTo>
                  <a:pt x="48" y="747"/>
                </a:lnTo>
                <a:lnTo>
                  <a:pt x="48" y="747"/>
                </a:lnTo>
                <a:lnTo>
                  <a:pt x="52" y="745"/>
                </a:lnTo>
                <a:lnTo>
                  <a:pt x="54" y="741"/>
                </a:lnTo>
                <a:lnTo>
                  <a:pt x="54" y="737"/>
                </a:lnTo>
                <a:lnTo>
                  <a:pt x="56" y="711"/>
                </a:lnTo>
                <a:lnTo>
                  <a:pt x="48" y="711"/>
                </a:lnTo>
                <a:lnTo>
                  <a:pt x="48" y="719"/>
                </a:lnTo>
                <a:lnTo>
                  <a:pt x="48" y="721"/>
                </a:lnTo>
                <a:lnTo>
                  <a:pt x="0" y="721"/>
                </a:lnTo>
                <a:lnTo>
                  <a:pt x="0" y="701"/>
                </a:lnTo>
                <a:lnTo>
                  <a:pt x="0" y="685"/>
                </a:lnTo>
                <a:lnTo>
                  <a:pt x="0" y="673"/>
                </a:lnTo>
                <a:lnTo>
                  <a:pt x="0" y="646"/>
                </a:lnTo>
                <a:lnTo>
                  <a:pt x="26" y="646"/>
                </a:lnTo>
                <a:lnTo>
                  <a:pt x="26" y="630"/>
                </a:lnTo>
                <a:lnTo>
                  <a:pt x="48" y="630"/>
                </a:lnTo>
                <a:lnTo>
                  <a:pt x="52" y="630"/>
                </a:lnTo>
                <a:lnTo>
                  <a:pt x="74" y="630"/>
                </a:lnTo>
                <a:lnTo>
                  <a:pt x="78" y="612"/>
                </a:lnTo>
                <a:lnTo>
                  <a:pt x="70" y="612"/>
                </a:lnTo>
                <a:lnTo>
                  <a:pt x="48" y="612"/>
                </a:lnTo>
                <a:lnTo>
                  <a:pt x="48" y="576"/>
                </a:lnTo>
                <a:lnTo>
                  <a:pt x="70" y="576"/>
                </a:lnTo>
                <a:lnTo>
                  <a:pt x="70" y="570"/>
                </a:lnTo>
                <a:lnTo>
                  <a:pt x="70" y="558"/>
                </a:lnTo>
                <a:lnTo>
                  <a:pt x="74" y="558"/>
                </a:lnTo>
                <a:lnTo>
                  <a:pt x="74" y="554"/>
                </a:lnTo>
                <a:lnTo>
                  <a:pt x="76" y="554"/>
                </a:lnTo>
                <a:lnTo>
                  <a:pt x="76" y="558"/>
                </a:lnTo>
                <a:lnTo>
                  <a:pt x="92" y="558"/>
                </a:lnTo>
                <a:lnTo>
                  <a:pt x="100" y="522"/>
                </a:lnTo>
                <a:lnTo>
                  <a:pt x="100" y="518"/>
                </a:lnTo>
                <a:lnTo>
                  <a:pt x="102" y="518"/>
                </a:lnTo>
                <a:lnTo>
                  <a:pt x="106" y="502"/>
                </a:lnTo>
                <a:lnTo>
                  <a:pt x="118" y="502"/>
                </a:lnTo>
                <a:lnTo>
                  <a:pt x="120" y="502"/>
                </a:lnTo>
                <a:lnTo>
                  <a:pt x="184" y="508"/>
                </a:lnTo>
                <a:lnTo>
                  <a:pt x="190" y="500"/>
                </a:lnTo>
                <a:lnTo>
                  <a:pt x="193" y="500"/>
                </a:lnTo>
                <a:lnTo>
                  <a:pt x="182" y="500"/>
                </a:lnTo>
                <a:lnTo>
                  <a:pt x="180" y="500"/>
                </a:lnTo>
                <a:lnTo>
                  <a:pt x="178" y="478"/>
                </a:lnTo>
                <a:lnTo>
                  <a:pt x="178" y="462"/>
                </a:lnTo>
                <a:lnTo>
                  <a:pt x="178" y="454"/>
                </a:lnTo>
                <a:lnTo>
                  <a:pt x="178" y="452"/>
                </a:lnTo>
                <a:lnTo>
                  <a:pt x="178" y="446"/>
                </a:lnTo>
                <a:lnTo>
                  <a:pt x="180" y="377"/>
                </a:lnTo>
                <a:lnTo>
                  <a:pt x="178" y="373"/>
                </a:lnTo>
                <a:lnTo>
                  <a:pt x="174" y="343"/>
                </a:lnTo>
                <a:lnTo>
                  <a:pt x="193" y="327"/>
                </a:lnTo>
                <a:lnTo>
                  <a:pt x="193" y="325"/>
                </a:lnTo>
                <a:lnTo>
                  <a:pt x="195" y="325"/>
                </a:lnTo>
                <a:lnTo>
                  <a:pt x="197" y="323"/>
                </a:lnTo>
                <a:lnTo>
                  <a:pt x="199" y="323"/>
                </a:lnTo>
                <a:lnTo>
                  <a:pt x="199" y="321"/>
                </a:lnTo>
                <a:lnTo>
                  <a:pt x="201" y="321"/>
                </a:lnTo>
                <a:lnTo>
                  <a:pt x="203" y="319"/>
                </a:lnTo>
                <a:lnTo>
                  <a:pt x="205" y="319"/>
                </a:lnTo>
                <a:lnTo>
                  <a:pt x="207" y="317"/>
                </a:lnTo>
                <a:lnTo>
                  <a:pt x="209" y="317"/>
                </a:lnTo>
                <a:lnTo>
                  <a:pt x="211" y="315"/>
                </a:lnTo>
                <a:lnTo>
                  <a:pt x="213" y="315"/>
                </a:lnTo>
                <a:lnTo>
                  <a:pt x="215" y="315"/>
                </a:lnTo>
                <a:lnTo>
                  <a:pt x="217" y="313"/>
                </a:lnTo>
                <a:lnTo>
                  <a:pt x="219" y="313"/>
                </a:lnTo>
                <a:lnTo>
                  <a:pt x="221" y="313"/>
                </a:lnTo>
                <a:lnTo>
                  <a:pt x="223" y="313"/>
                </a:lnTo>
                <a:lnTo>
                  <a:pt x="223" y="311"/>
                </a:lnTo>
                <a:lnTo>
                  <a:pt x="225" y="311"/>
                </a:lnTo>
                <a:lnTo>
                  <a:pt x="227" y="311"/>
                </a:lnTo>
                <a:lnTo>
                  <a:pt x="229" y="311"/>
                </a:lnTo>
                <a:lnTo>
                  <a:pt x="231" y="311"/>
                </a:lnTo>
                <a:lnTo>
                  <a:pt x="269" y="307"/>
                </a:lnTo>
                <a:lnTo>
                  <a:pt x="305" y="301"/>
                </a:lnTo>
                <a:lnTo>
                  <a:pt x="307" y="301"/>
                </a:lnTo>
                <a:lnTo>
                  <a:pt x="309" y="301"/>
                </a:lnTo>
                <a:lnTo>
                  <a:pt x="311" y="301"/>
                </a:lnTo>
                <a:lnTo>
                  <a:pt x="313" y="301"/>
                </a:lnTo>
                <a:lnTo>
                  <a:pt x="315" y="301"/>
                </a:lnTo>
                <a:lnTo>
                  <a:pt x="317" y="301"/>
                </a:lnTo>
                <a:lnTo>
                  <a:pt x="319" y="301"/>
                </a:lnTo>
                <a:lnTo>
                  <a:pt x="319" y="303"/>
                </a:lnTo>
                <a:lnTo>
                  <a:pt x="321" y="303"/>
                </a:lnTo>
                <a:lnTo>
                  <a:pt x="323" y="303"/>
                </a:lnTo>
                <a:lnTo>
                  <a:pt x="325" y="303"/>
                </a:lnTo>
                <a:lnTo>
                  <a:pt x="341" y="309"/>
                </a:lnTo>
                <a:lnTo>
                  <a:pt x="363" y="317"/>
                </a:lnTo>
                <a:lnTo>
                  <a:pt x="375" y="305"/>
                </a:lnTo>
                <a:lnTo>
                  <a:pt x="383" y="301"/>
                </a:lnTo>
                <a:lnTo>
                  <a:pt x="383" y="297"/>
                </a:lnTo>
                <a:lnTo>
                  <a:pt x="385" y="295"/>
                </a:lnTo>
                <a:lnTo>
                  <a:pt x="385" y="293"/>
                </a:lnTo>
                <a:lnTo>
                  <a:pt x="387" y="289"/>
                </a:lnTo>
                <a:lnTo>
                  <a:pt x="385" y="287"/>
                </a:lnTo>
                <a:lnTo>
                  <a:pt x="385" y="277"/>
                </a:lnTo>
                <a:lnTo>
                  <a:pt x="385" y="279"/>
                </a:lnTo>
                <a:lnTo>
                  <a:pt x="381" y="255"/>
                </a:lnTo>
                <a:lnTo>
                  <a:pt x="391" y="213"/>
                </a:lnTo>
                <a:lnTo>
                  <a:pt x="397" y="195"/>
                </a:lnTo>
                <a:lnTo>
                  <a:pt x="401" y="185"/>
                </a:lnTo>
                <a:lnTo>
                  <a:pt x="403" y="173"/>
                </a:lnTo>
                <a:lnTo>
                  <a:pt x="419" y="171"/>
                </a:lnTo>
                <a:lnTo>
                  <a:pt x="485" y="197"/>
                </a:lnTo>
                <a:lnTo>
                  <a:pt x="487" y="199"/>
                </a:lnTo>
                <a:lnTo>
                  <a:pt x="489" y="205"/>
                </a:lnTo>
                <a:lnTo>
                  <a:pt x="493" y="211"/>
                </a:lnTo>
                <a:lnTo>
                  <a:pt x="493" y="211"/>
                </a:lnTo>
                <a:lnTo>
                  <a:pt x="501" y="215"/>
                </a:lnTo>
                <a:lnTo>
                  <a:pt x="515" y="211"/>
                </a:lnTo>
                <a:lnTo>
                  <a:pt x="523" y="205"/>
                </a:lnTo>
                <a:lnTo>
                  <a:pt x="529" y="201"/>
                </a:lnTo>
                <a:lnTo>
                  <a:pt x="535" y="195"/>
                </a:lnTo>
                <a:lnTo>
                  <a:pt x="547" y="193"/>
                </a:lnTo>
                <a:lnTo>
                  <a:pt x="559" y="193"/>
                </a:lnTo>
                <a:lnTo>
                  <a:pt x="573" y="205"/>
                </a:lnTo>
                <a:lnTo>
                  <a:pt x="575" y="207"/>
                </a:lnTo>
                <a:lnTo>
                  <a:pt x="577" y="209"/>
                </a:lnTo>
                <a:lnTo>
                  <a:pt x="587" y="207"/>
                </a:lnTo>
                <a:lnTo>
                  <a:pt x="597" y="205"/>
                </a:lnTo>
                <a:lnTo>
                  <a:pt x="613" y="201"/>
                </a:lnTo>
                <a:lnTo>
                  <a:pt x="642" y="195"/>
                </a:lnTo>
                <a:lnTo>
                  <a:pt x="640" y="189"/>
                </a:lnTo>
                <a:lnTo>
                  <a:pt x="634" y="183"/>
                </a:lnTo>
                <a:lnTo>
                  <a:pt x="630" y="173"/>
                </a:lnTo>
                <a:lnTo>
                  <a:pt x="626" y="169"/>
                </a:lnTo>
                <a:lnTo>
                  <a:pt x="628" y="161"/>
                </a:lnTo>
                <a:lnTo>
                  <a:pt x="621" y="147"/>
                </a:lnTo>
                <a:lnTo>
                  <a:pt x="619" y="139"/>
                </a:lnTo>
                <a:lnTo>
                  <a:pt x="611" y="121"/>
                </a:lnTo>
                <a:lnTo>
                  <a:pt x="619" y="110"/>
                </a:lnTo>
                <a:lnTo>
                  <a:pt x="615" y="102"/>
                </a:lnTo>
                <a:lnTo>
                  <a:pt x="676" y="115"/>
                </a:lnTo>
                <a:lnTo>
                  <a:pt x="704" y="94"/>
                </a:lnTo>
                <a:lnTo>
                  <a:pt x="726" y="76"/>
                </a:lnTo>
                <a:lnTo>
                  <a:pt x="750" y="62"/>
                </a:lnTo>
                <a:lnTo>
                  <a:pt x="764" y="50"/>
                </a:lnTo>
                <a:lnTo>
                  <a:pt x="768" y="46"/>
                </a:lnTo>
                <a:lnTo>
                  <a:pt x="798" y="24"/>
                </a:lnTo>
                <a:lnTo>
                  <a:pt x="808" y="18"/>
                </a:lnTo>
                <a:lnTo>
                  <a:pt x="810" y="16"/>
                </a:lnTo>
                <a:lnTo>
                  <a:pt x="812" y="16"/>
                </a:lnTo>
                <a:lnTo>
                  <a:pt x="814" y="14"/>
                </a:lnTo>
                <a:lnTo>
                  <a:pt x="830" y="0"/>
                </a:lnTo>
                <a:lnTo>
                  <a:pt x="860" y="18"/>
                </a:lnTo>
                <a:lnTo>
                  <a:pt x="872" y="26"/>
                </a:lnTo>
                <a:lnTo>
                  <a:pt x="886" y="34"/>
                </a:lnTo>
                <a:lnTo>
                  <a:pt x="908" y="34"/>
                </a:lnTo>
                <a:lnTo>
                  <a:pt x="920" y="34"/>
                </a:lnTo>
                <a:lnTo>
                  <a:pt x="928" y="36"/>
                </a:lnTo>
                <a:lnTo>
                  <a:pt x="950" y="36"/>
                </a:lnTo>
                <a:lnTo>
                  <a:pt x="970" y="36"/>
                </a:lnTo>
                <a:lnTo>
                  <a:pt x="988" y="36"/>
                </a:lnTo>
                <a:lnTo>
                  <a:pt x="1010" y="36"/>
                </a:lnTo>
                <a:lnTo>
                  <a:pt x="1061" y="36"/>
                </a:lnTo>
                <a:lnTo>
                  <a:pt x="1107" y="36"/>
                </a:lnTo>
                <a:lnTo>
                  <a:pt x="1151" y="36"/>
                </a:lnTo>
                <a:lnTo>
                  <a:pt x="1187" y="38"/>
                </a:lnTo>
                <a:lnTo>
                  <a:pt x="1195" y="38"/>
                </a:lnTo>
                <a:lnTo>
                  <a:pt x="1217" y="38"/>
                </a:lnTo>
                <a:lnTo>
                  <a:pt x="1241" y="38"/>
                </a:lnTo>
                <a:lnTo>
                  <a:pt x="1255" y="38"/>
                </a:lnTo>
                <a:lnTo>
                  <a:pt x="1255" y="40"/>
                </a:lnTo>
                <a:close/>
                <a:moveTo>
                  <a:pt x="1477" y="1544"/>
                </a:moveTo>
                <a:lnTo>
                  <a:pt x="1461" y="1548"/>
                </a:lnTo>
                <a:lnTo>
                  <a:pt x="1445" y="1554"/>
                </a:lnTo>
                <a:lnTo>
                  <a:pt x="1443" y="1554"/>
                </a:lnTo>
                <a:lnTo>
                  <a:pt x="1435" y="1556"/>
                </a:lnTo>
                <a:lnTo>
                  <a:pt x="1429" y="1558"/>
                </a:lnTo>
                <a:lnTo>
                  <a:pt x="1423" y="1560"/>
                </a:lnTo>
                <a:lnTo>
                  <a:pt x="1421" y="1558"/>
                </a:lnTo>
                <a:lnTo>
                  <a:pt x="1421" y="1560"/>
                </a:lnTo>
                <a:lnTo>
                  <a:pt x="1419" y="1558"/>
                </a:lnTo>
                <a:lnTo>
                  <a:pt x="1417" y="1560"/>
                </a:lnTo>
                <a:lnTo>
                  <a:pt x="1413" y="1560"/>
                </a:lnTo>
                <a:lnTo>
                  <a:pt x="1409" y="1564"/>
                </a:lnTo>
                <a:lnTo>
                  <a:pt x="1407" y="1564"/>
                </a:lnTo>
                <a:lnTo>
                  <a:pt x="1405" y="1566"/>
                </a:lnTo>
                <a:lnTo>
                  <a:pt x="1403" y="1566"/>
                </a:lnTo>
                <a:lnTo>
                  <a:pt x="1403" y="1568"/>
                </a:lnTo>
                <a:lnTo>
                  <a:pt x="1397" y="1572"/>
                </a:lnTo>
                <a:lnTo>
                  <a:pt x="1395" y="1572"/>
                </a:lnTo>
                <a:lnTo>
                  <a:pt x="1393" y="1574"/>
                </a:lnTo>
                <a:lnTo>
                  <a:pt x="1391" y="1576"/>
                </a:lnTo>
                <a:lnTo>
                  <a:pt x="1389" y="1580"/>
                </a:lnTo>
                <a:lnTo>
                  <a:pt x="1387" y="1578"/>
                </a:lnTo>
                <a:lnTo>
                  <a:pt x="1385" y="1578"/>
                </a:lnTo>
                <a:lnTo>
                  <a:pt x="1385" y="1580"/>
                </a:lnTo>
                <a:lnTo>
                  <a:pt x="1383" y="1580"/>
                </a:lnTo>
                <a:lnTo>
                  <a:pt x="1381" y="1582"/>
                </a:lnTo>
                <a:lnTo>
                  <a:pt x="1377" y="1584"/>
                </a:lnTo>
                <a:lnTo>
                  <a:pt x="1369" y="1588"/>
                </a:lnTo>
                <a:lnTo>
                  <a:pt x="1367" y="1590"/>
                </a:lnTo>
                <a:lnTo>
                  <a:pt x="1363" y="1592"/>
                </a:lnTo>
                <a:lnTo>
                  <a:pt x="1367" y="1598"/>
                </a:lnTo>
                <a:lnTo>
                  <a:pt x="1359" y="1604"/>
                </a:lnTo>
                <a:lnTo>
                  <a:pt x="1359" y="1602"/>
                </a:lnTo>
                <a:lnTo>
                  <a:pt x="1357" y="1600"/>
                </a:lnTo>
                <a:lnTo>
                  <a:pt x="1353" y="1602"/>
                </a:lnTo>
                <a:lnTo>
                  <a:pt x="1353" y="1600"/>
                </a:lnTo>
                <a:lnTo>
                  <a:pt x="1349" y="1602"/>
                </a:lnTo>
                <a:lnTo>
                  <a:pt x="1353" y="1606"/>
                </a:lnTo>
                <a:lnTo>
                  <a:pt x="1339" y="1614"/>
                </a:lnTo>
                <a:lnTo>
                  <a:pt x="1331" y="1618"/>
                </a:lnTo>
                <a:lnTo>
                  <a:pt x="1327" y="1620"/>
                </a:lnTo>
                <a:lnTo>
                  <a:pt x="1327" y="1622"/>
                </a:lnTo>
                <a:lnTo>
                  <a:pt x="1319" y="1612"/>
                </a:lnTo>
                <a:lnTo>
                  <a:pt x="1299" y="1626"/>
                </a:lnTo>
                <a:lnTo>
                  <a:pt x="1297" y="1626"/>
                </a:lnTo>
                <a:lnTo>
                  <a:pt x="1281" y="1636"/>
                </a:lnTo>
                <a:lnTo>
                  <a:pt x="1279" y="1636"/>
                </a:lnTo>
                <a:lnTo>
                  <a:pt x="1277" y="1638"/>
                </a:lnTo>
                <a:lnTo>
                  <a:pt x="1269" y="1642"/>
                </a:lnTo>
                <a:lnTo>
                  <a:pt x="1267" y="1642"/>
                </a:lnTo>
                <a:lnTo>
                  <a:pt x="1267" y="1644"/>
                </a:lnTo>
                <a:lnTo>
                  <a:pt x="1259" y="1648"/>
                </a:lnTo>
                <a:lnTo>
                  <a:pt x="1255" y="1650"/>
                </a:lnTo>
                <a:lnTo>
                  <a:pt x="1255" y="1650"/>
                </a:lnTo>
                <a:lnTo>
                  <a:pt x="1247" y="1654"/>
                </a:lnTo>
                <a:lnTo>
                  <a:pt x="1253" y="1662"/>
                </a:lnTo>
                <a:lnTo>
                  <a:pt x="1255" y="1662"/>
                </a:lnTo>
                <a:lnTo>
                  <a:pt x="1257" y="1660"/>
                </a:lnTo>
                <a:lnTo>
                  <a:pt x="1259" y="1664"/>
                </a:lnTo>
                <a:lnTo>
                  <a:pt x="1267" y="1674"/>
                </a:lnTo>
                <a:lnTo>
                  <a:pt x="1259" y="1678"/>
                </a:lnTo>
                <a:lnTo>
                  <a:pt x="1257" y="1678"/>
                </a:lnTo>
                <a:lnTo>
                  <a:pt x="1249" y="1686"/>
                </a:lnTo>
                <a:lnTo>
                  <a:pt x="1257" y="1698"/>
                </a:lnTo>
                <a:lnTo>
                  <a:pt x="1257" y="1700"/>
                </a:lnTo>
                <a:lnTo>
                  <a:pt x="1263" y="1702"/>
                </a:lnTo>
                <a:lnTo>
                  <a:pt x="1257" y="1706"/>
                </a:lnTo>
                <a:lnTo>
                  <a:pt x="1253" y="1712"/>
                </a:lnTo>
                <a:lnTo>
                  <a:pt x="1253" y="1714"/>
                </a:lnTo>
                <a:lnTo>
                  <a:pt x="1241" y="1714"/>
                </a:lnTo>
                <a:lnTo>
                  <a:pt x="1223" y="1716"/>
                </a:lnTo>
                <a:lnTo>
                  <a:pt x="1211" y="1702"/>
                </a:lnTo>
                <a:lnTo>
                  <a:pt x="1201" y="1706"/>
                </a:lnTo>
                <a:lnTo>
                  <a:pt x="1203" y="1708"/>
                </a:lnTo>
                <a:lnTo>
                  <a:pt x="1193" y="1714"/>
                </a:lnTo>
                <a:lnTo>
                  <a:pt x="1179" y="1720"/>
                </a:lnTo>
                <a:lnTo>
                  <a:pt x="1175" y="1722"/>
                </a:lnTo>
                <a:lnTo>
                  <a:pt x="1173" y="1722"/>
                </a:lnTo>
                <a:lnTo>
                  <a:pt x="1141" y="1741"/>
                </a:lnTo>
                <a:lnTo>
                  <a:pt x="1137" y="1730"/>
                </a:lnTo>
                <a:lnTo>
                  <a:pt x="1135" y="1730"/>
                </a:lnTo>
                <a:lnTo>
                  <a:pt x="1131" y="1735"/>
                </a:lnTo>
                <a:lnTo>
                  <a:pt x="1129" y="1737"/>
                </a:lnTo>
                <a:lnTo>
                  <a:pt x="1111" y="1743"/>
                </a:lnTo>
                <a:lnTo>
                  <a:pt x="1115" y="1753"/>
                </a:lnTo>
                <a:lnTo>
                  <a:pt x="1117" y="1755"/>
                </a:lnTo>
                <a:lnTo>
                  <a:pt x="1127" y="1751"/>
                </a:lnTo>
                <a:lnTo>
                  <a:pt x="1143" y="1745"/>
                </a:lnTo>
                <a:lnTo>
                  <a:pt x="1147" y="1743"/>
                </a:lnTo>
                <a:lnTo>
                  <a:pt x="1155" y="1739"/>
                </a:lnTo>
                <a:lnTo>
                  <a:pt x="1159" y="1737"/>
                </a:lnTo>
                <a:lnTo>
                  <a:pt x="1159" y="1737"/>
                </a:lnTo>
                <a:lnTo>
                  <a:pt x="1161" y="1735"/>
                </a:lnTo>
                <a:lnTo>
                  <a:pt x="1163" y="1733"/>
                </a:lnTo>
                <a:lnTo>
                  <a:pt x="1167" y="1730"/>
                </a:lnTo>
                <a:lnTo>
                  <a:pt x="1167" y="1733"/>
                </a:lnTo>
                <a:lnTo>
                  <a:pt x="1173" y="1737"/>
                </a:lnTo>
                <a:lnTo>
                  <a:pt x="1175" y="1737"/>
                </a:lnTo>
                <a:lnTo>
                  <a:pt x="1185" y="1747"/>
                </a:lnTo>
                <a:lnTo>
                  <a:pt x="1191" y="1751"/>
                </a:lnTo>
                <a:lnTo>
                  <a:pt x="1191" y="1751"/>
                </a:lnTo>
                <a:lnTo>
                  <a:pt x="1193" y="1751"/>
                </a:lnTo>
                <a:lnTo>
                  <a:pt x="1199" y="1761"/>
                </a:lnTo>
                <a:lnTo>
                  <a:pt x="1205" y="1759"/>
                </a:lnTo>
                <a:lnTo>
                  <a:pt x="1203" y="1757"/>
                </a:lnTo>
                <a:lnTo>
                  <a:pt x="1199" y="1739"/>
                </a:lnTo>
                <a:lnTo>
                  <a:pt x="1197" y="1726"/>
                </a:lnTo>
                <a:lnTo>
                  <a:pt x="1203" y="1726"/>
                </a:lnTo>
                <a:lnTo>
                  <a:pt x="1205" y="1726"/>
                </a:lnTo>
                <a:lnTo>
                  <a:pt x="1209" y="1724"/>
                </a:lnTo>
                <a:lnTo>
                  <a:pt x="1211" y="1724"/>
                </a:lnTo>
                <a:lnTo>
                  <a:pt x="1217" y="1724"/>
                </a:lnTo>
                <a:lnTo>
                  <a:pt x="1223" y="1724"/>
                </a:lnTo>
                <a:lnTo>
                  <a:pt x="1245" y="1720"/>
                </a:lnTo>
                <a:lnTo>
                  <a:pt x="1253" y="1720"/>
                </a:lnTo>
                <a:lnTo>
                  <a:pt x="1255" y="1720"/>
                </a:lnTo>
                <a:lnTo>
                  <a:pt x="1255" y="1720"/>
                </a:lnTo>
                <a:lnTo>
                  <a:pt x="1255" y="1718"/>
                </a:lnTo>
                <a:lnTo>
                  <a:pt x="1257" y="1718"/>
                </a:lnTo>
                <a:lnTo>
                  <a:pt x="1257" y="1716"/>
                </a:lnTo>
                <a:lnTo>
                  <a:pt x="1259" y="1716"/>
                </a:lnTo>
                <a:lnTo>
                  <a:pt x="1259" y="1714"/>
                </a:lnTo>
                <a:lnTo>
                  <a:pt x="1263" y="1710"/>
                </a:lnTo>
                <a:lnTo>
                  <a:pt x="1265" y="1708"/>
                </a:lnTo>
                <a:lnTo>
                  <a:pt x="1267" y="1708"/>
                </a:lnTo>
                <a:lnTo>
                  <a:pt x="1273" y="1704"/>
                </a:lnTo>
                <a:lnTo>
                  <a:pt x="1275" y="1702"/>
                </a:lnTo>
                <a:lnTo>
                  <a:pt x="1277" y="1698"/>
                </a:lnTo>
                <a:lnTo>
                  <a:pt x="1281" y="1692"/>
                </a:lnTo>
                <a:lnTo>
                  <a:pt x="1283" y="1690"/>
                </a:lnTo>
                <a:lnTo>
                  <a:pt x="1293" y="1696"/>
                </a:lnTo>
                <a:lnTo>
                  <a:pt x="1293" y="1698"/>
                </a:lnTo>
                <a:lnTo>
                  <a:pt x="1295" y="1698"/>
                </a:lnTo>
                <a:lnTo>
                  <a:pt x="1297" y="1698"/>
                </a:lnTo>
                <a:lnTo>
                  <a:pt x="1297" y="1700"/>
                </a:lnTo>
                <a:lnTo>
                  <a:pt x="1305" y="1704"/>
                </a:lnTo>
                <a:lnTo>
                  <a:pt x="1309" y="1702"/>
                </a:lnTo>
                <a:lnTo>
                  <a:pt x="1325" y="1710"/>
                </a:lnTo>
                <a:lnTo>
                  <a:pt x="1329" y="1706"/>
                </a:lnTo>
                <a:lnTo>
                  <a:pt x="1341" y="1690"/>
                </a:lnTo>
                <a:lnTo>
                  <a:pt x="1355" y="1698"/>
                </a:lnTo>
                <a:lnTo>
                  <a:pt x="1355" y="1700"/>
                </a:lnTo>
                <a:lnTo>
                  <a:pt x="1353" y="1700"/>
                </a:lnTo>
                <a:lnTo>
                  <a:pt x="1353" y="1700"/>
                </a:lnTo>
                <a:lnTo>
                  <a:pt x="1351" y="1700"/>
                </a:lnTo>
                <a:lnTo>
                  <a:pt x="1351" y="1702"/>
                </a:lnTo>
                <a:lnTo>
                  <a:pt x="1351" y="1702"/>
                </a:lnTo>
                <a:lnTo>
                  <a:pt x="1349" y="1704"/>
                </a:lnTo>
                <a:lnTo>
                  <a:pt x="1347" y="1706"/>
                </a:lnTo>
                <a:lnTo>
                  <a:pt x="1351" y="1708"/>
                </a:lnTo>
                <a:lnTo>
                  <a:pt x="1351" y="1710"/>
                </a:lnTo>
                <a:lnTo>
                  <a:pt x="1341" y="1728"/>
                </a:lnTo>
                <a:lnTo>
                  <a:pt x="1339" y="1728"/>
                </a:lnTo>
                <a:lnTo>
                  <a:pt x="1335" y="1733"/>
                </a:lnTo>
                <a:lnTo>
                  <a:pt x="1329" y="1735"/>
                </a:lnTo>
                <a:lnTo>
                  <a:pt x="1329" y="1737"/>
                </a:lnTo>
                <a:lnTo>
                  <a:pt x="1327" y="1743"/>
                </a:lnTo>
                <a:lnTo>
                  <a:pt x="1325" y="1745"/>
                </a:lnTo>
                <a:lnTo>
                  <a:pt x="1323" y="1745"/>
                </a:lnTo>
                <a:lnTo>
                  <a:pt x="1321" y="1745"/>
                </a:lnTo>
                <a:lnTo>
                  <a:pt x="1319" y="1747"/>
                </a:lnTo>
                <a:lnTo>
                  <a:pt x="1317" y="1747"/>
                </a:lnTo>
                <a:lnTo>
                  <a:pt x="1315" y="1749"/>
                </a:lnTo>
                <a:lnTo>
                  <a:pt x="1317" y="1749"/>
                </a:lnTo>
                <a:lnTo>
                  <a:pt x="1329" y="1755"/>
                </a:lnTo>
                <a:lnTo>
                  <a:pt x="1323" y="1761"/>
                </a:lnTo>
                <a:lnTo>
                  <a:pt x="1331" y="1765"/>
                </a:lnTo>
                <a:lnTo>
                  <a:pt x="1349" y="1775"/>
                </a:lnTo>
                <a:lnTo>
                  <a:pt x="1349" y="1777"/>
                </a:lnTo>
                <a:lnTo>
                  <a:pt x="1349" y="1775"/>
                </a:lnTo>
                <a:lnTo>
                  <a:pt x="1361" y="1767"/>
                </a:lnTo>
                <a:lnTo>
                  <a:pt x="1381" y="1791"/>
                </a:lnTo>
                <a:lnTo>
                  <a:pt x="1361" y="1793"/>
                </a:lnTo>
                <a:lnTo>
                  <a:pt x="1367" y="1799"/>
                </a:lnTo>
                <a:lnTo>
                  <a:pt x="1391" y="1809"/>
                </a:lnTo>
                <a:lnTo>
                  <a:pt x="1401" y="1813"/>
                </a:lnTo>
                <a:lnTo>
                  <a:pt x="1419" y="1823"/>
                </a:lnTo>
                <a:lnTo>
                  <a:pt x="1425" y="1827"/>
                </a:lnTo>
                <a:lnTo>
                  <a:pt x="1425" y="1825"/>
                </a:lnTo>
                <a:lnTo>
                  <a:pt x="1427" y="1825"/>
                </a:lnTo>
                <a:lnTo>
                  <a:pt x="1427" y="1827"/>
                </a:lnTo>
                <a:lnTo>
                  <a:pt x="1429" y="1827"/>
                </a:lnTo>
                <a:lnTo>
                  <a:pt x="1453" y="1827"/>
                </a:lnTo>
                <a:lnTo>
                  <a:pt x="1455" y="1827"/>
                </a:lnTo>
                <a:lnTo>
                  <a:pt x="1457" y="1827"/>
                </a:lnTo>
                <a:lnTo>
                  <a:pt x="1467" y="1825"/>
                </a:lnTo>
                <a:lnTo>
                  <a:pt x="1469" y="1825"/>
                </a:lnTo>
                <a:lnTo>
                  <a:pt x="1471" y="1825"/>
                </a:lnTo>
                <a:lnTo>
                  <a:pt x="1498" y="1823"/>
                </a:lnTo>
                <a:lnTo>
                  <a:pt x="1498" y="1821"/>
                </a:lnTo>
                <a:lnTo>
                  <a:pt x="1498" y="1819"/>
                </a:lnTo>
                <a:lnTo>
                  <a:pt x="1498" y="1811"/>
                </a:lnTo>
                <a:lnTo>
                  <a:pt x="1498" y="1809"/>
                </a:lnTo>
                <a:lnTo>
                  <a:pt x="1498" y="1799"/>
                </a:lnTo>
                <a:lnTo>
                  <a:pt x="1498" y="1799"/>
                </a:lnTo>
                <a:lnTo>
                  <a:pt x="1498" y="1795"/>
                </a:lnTo>
                <a:lnTo>
                  <a:pt x="1502" y="1795"/>
                </a:lnTo>
                <a:lnTo>
                  <a:pt x="1506" y="1795"/>
                </a:lnTo>
                <a:lnTo>
                  <a:pt x="1510" y="1795"/>
                </a:lnTo>
                <a:lnTo>
                  <a:pt x="1514" y="1795"/>
                </a:lnTo>
                <a:lnTo>
                  <a:pt x="1516" y="1795"/>
                </a:lnTo>
                <a:lnTo>
                  <a:pt x="1518" y="1795"/>
                </a:lnTo>
                <a:lnTo>
                  <a:pt x="1520" y="1795"/>
                </a:lnTo>
                <a:lnTo>
                  <a:pt x="1526" y="1795"/>
                </a:lnTo>
                <a:lnTo>
                  <a:pt x="1528" y="1795"/>
                </a:lnTo>
                <a:lnTo>
                  <a:pt x="1530" y="1795"/>
                </a:lnTo>
                <a:lnTo>
                  <a:pt x="1546" y="1795"/>
                </a:lnTo>
                <a:lnTo>
                  <a:pt x="1550" y="1795"/>
                </a:lnTo>
                <a:lnTo>
                  <a:pt x="1554" y="1795"/>
                </a:lnTo>
                <a:lnTo>
                  <a:pt x="1556" y="1795"/>
                </a:lnTo>
                <a:lnTo>
                  <a:pt x="1558" y="1795"/>
                </a:lnTo>
                <a:lnTo>
                  <a:pt x="1564" y="1795"/>
                </a:lnTo>
                <a:lnTo>
                  <a:pt x="1566" y="1795"/>
                </a:lnTo>
                <a:lnTo>
                  <a:pt x="1572" y="1795"/>
                </a:lnTo>
                <a:lnTo>
                  <a:pt x="1574" y="1795"/>
                </a:lnTo>
                <a:lnTo>
                  <a:pt x="1578" y="1795"/>
                </a:lnTo>
                <a:lnTo>
                  <a:pt x="1580" y="1795"/>
                </a:lnTo>
                <a:lnTo>
                  <a:pt x="1582" y="1795"/>
                </a:lnTo>
                <a:lnTo>
                  <a:pt x="1594" y="1795"/>
                </a:lnTo>
                <a:lnTo>
                  <a:pt x="1594" y="1769"/>
                </a:lnTo>
                <a:lnTo>
                  <a:pt x="1594" y="1763"/>
                </a:lnTo>
                <a:lnTo>
                  <a:pt x="1594" y="1761"/>
                </a:lnTo>
                <a:lnTo>
                  <a:pt x="1596" y="1761"/>
                </a:lnTo>
                <a:lnTo>
                  <a:pt x="1604" y="1761"/>
                </a:lnTo>
                <a:lnTo>
                  <a:pt x="1606" y="1761"/>
                </a:lnTo>
                <a:lnTo>
                  <a:pt x="1608" y="1761"/>
                </a:lnTo>
                <a:lnTo>
                  <a:pt x="1622" y="1761"/>
                </a:lnTo>
                <a:lnTo>
                  <a:pt x="1624" y="1761"/>
                </a:lnTo>
                <a:lnTo>
                  <a:pt x="1638" y="1761"/>
                </a:lnTo>
                <a:lnTo>
                  <a:pt x="1644" y="1761"/>
                </a:lnTo>
                <a:lnTo>
                  <a:pt x="1644" y="1763"/>
                </a:lnTo>
                <a:lnTo>
                  <a:pt x="1644" y="1765"/>
                </a:lnTo>
                <a:lnTo>
                  <a:pt x="1658" y="1765"/>
                </a:lnTo>
                <a:lnTo>
                  <a:pt x="1668" y="1765"/>
                </a:lnTo>
                <a:lnTo>
                  <a:pt x="1670" y="1765"/>
                </a:lnTo>
                <a:lnTo>
                  <a:pt x="1672" y="1765"/>
                </a:lnTo>
                <a:lnTo>
                  <a:pt x="1672" y="1763"/>
                </a:lnTo>
                <a:lnTo>
                  <a:pt x="1670" y="1763"/>
                </a:lnTo>
                <a:lnTo>
                  <a:pt x="1670" y="1761"/>
                </a:lnTo>
                <a:lnTo>
                  <a:pt x="1672" y="1761"/>
                </a:lnTo>
                <a:lnTo>
                  <a:pt x="1672" y="1733"/>
                </a:lnTo>
                <a:lnTo>
                  <a:pt x="1672" y="1726"/>
                </a:lnTo>
                <a:lnTo>
                  <a:pt x="1690" y="1726"/>
                </a:lnTo>
                <a:lnTo>
                  <a:pt x="1692" y="1726"/>
                </a:lnTo>
                <a:lnTo>
                  <a:pt x="1700" y="1726"/>
                </a:lnTo>
                <a:lnTo>
                  <a:pt x="1700" y="1720"/>
                </a:lnTo>
                <a:lnTo>
                  <a:pt x="1700" y="1716"/>
                </a:lnTo>
                <a:lnTo>
                  <a:pt x="1700" y="1714"/>
                </a:lnTo>
                <a:lnTo>
                  <a:pt x="1700" y="1700"/>
                </a:lnTo>
                <a:lnTo>
                  <a:pt x="1700" y="1696"/>
                </a:lnTo>
                <a:lnTo>
                  <a:pt x="1698" y="1696"/>
                </a:lnTo>
                <a:lnTo>
                  <a:pt x="1698" y="1694"/>
                </a:lnTo>
                <a:lnTo>
                  <a:pt x="1698" y="1692"/>
                </a:lnTo>
                <a:lnTo>
                  <a:pt x="1696" y="1692"/>
                </a:lnTo>
                <a:lnTo>
                  <a:pt x="1696" y="1690"/>
                </a:lnTo>
                <a:lnTo>
                  <a:pt x="1694" y="1690"/>
                </a:lnTo>
                <a:lnTo>
                  <a:pt x="1694" y="1688"/>
                </a:lnTo>
                <a:lnTo>
                  <a:pt x="1692" y="1688"/>
                </a:lnTo>
                <a:lnTo>
                  <a:pt x="1690" y="1686"/>
                </a:lnTo>
                <a:lnTo>
                  <a:pt x="1690" y="1684"/>
                </a:lnTo>
                <a:lnTo>
                  <a:pt x="1690" y="1682"/>
                </a:lnTo>
                <a:lnTo>
                  <a:pt x="1688" y="1682"/>
                </a:lnTo>
                <a:lnTo>
                  <a:pt x="1684" y="1676"/>
                </a:lnTo>
                <a:lnTo>
                  <a:pt x="1684" y="1674"/>
                </a:lnTo>
                <a:lnTo>
                  <a:pt x="1682" y="1674"/>
                </a:lnTo>
                <a:lnTo>
                  <a:pt x="1682" y="1672"/>
                </a:lnTo>
                <a:lnTo>
                  <a:pt x="1682" y="1670"/>
                </a:lnTo>
                <a:lnTo>
                  <a:pt x="1682" y="1668"/>
                </a:lnTo>
                <a:lnTo>
                  <a:pt x="1680" y="1668"/>
                </a:lnTo>
                <a:lnTo>
                  <a:pt x="1680" y="1666"/>
                </a:lnTo>
                <a:lnTo>
                  <a:pt x="1678" y="1666"/>
                </a:lnTo>
                <a:lnTo>
                  <a:pt x="1678" y="1668"/>
                </a:lnTo>
                <a:lnTo>
                  <a:pt x="1676" y="1668"/>
                </a:lnTo>
                <a:lnTo>
                  <a:pt x="1674" y="1668"/>
                </a:lnTo>
                <a:lnTo>
                  <a:pt x="1674" y="1670"/>
                </a:lnTo>
                <a:lnTo>
                  <a:pt x="1672" y="1672"/>
                </a:lnTo>
                <a:lnTo>
                  <a:pt x="1670" y="1672"/>
                </a:lnTo>
                <a:lnTo>
                  <a:pt x="1670" y="1674"/>
                </a:lnTo>
                <a:lnTo>
                  <a:pt x="1668" y="1674"/>
                </a:lnTo>
                <a:lnTo>
                  <a:pt x="1666" y="1674"/>
                </a:lnTo>
                <a:lnTo>
                  <a:pt x="1666" y="1676"/>
                </a:lnTo>
                <a:lnTo>
                  <a:pt x="1664" y="1676"/>
                </a:lnTo>
                <a:lnTo>
                  <a:pt x="1662" y="1676"/>
                </a:lnTo>
                <a:lnTo>
                  <a:pt x="1660" y="1678"/>
                </a:lnTo>
                <a:lnTo>
                  <a:pt x="1658" y="1678"/>
                </a:lnTo>
                <a:lnTo>
                  <a:pt x="1658" y="1680"/>
                </a:lnTo>
                <a:lnTo>
                  <a:pt x="1654" y="1680"/>
                </a:lnTo>
                <a:lnTo>
                  <a:pt x="1654" y="1682"/>
                </a:lnTo>
                <a:lnTo>
                  <a:pt x="1652" y="1682"/>
                </a:lnTo>
                <a:lnTo>
                  <a:pt x="1650" y="1682"/>
                </a:lnTo>
                <a:lnTo>
                  <a:pt x="1650" y="1684"/>
                </a:lnTo>
                <a:lnTo>
                  <a:pt x="1648" y="1684"/>
                </a:lnTo>
                <a:lnTo>
                  <a:pt x="1646" y="1684"/>
                </a:lnTo>
                <a:lnTo>
                  <a:pt x="1644" y="1684"/>
                </a:lnTo>
                <a:lnTo>
                  <a:pt x="1630" y="1684"/>
                </a:lnTo>
                <a:lnTo>
                  <a:pt x="1628" y="1684"/>
                </a:lnTo>
                <a:lnTo>
                  <a:pt x="1626" y="1684"/>
                </a:lnTo>
                <a:lnTo>
                  <a:pt x="1624" y="1684"/>
                </a:lnTo>
                <a:lnTo>
                  <a:pt x="1614" y="1682"/>
                </a:lnTo>
                <a:lnTo>
                  <a:pt x="1612" y="1682"/>
                </a:lnTo>
                <a:lnTo>
                  <a:pt x="1610" y="1682"/>
                </a:lnTo>
                <a:lnTo>
                  <a:pt x="1608" y="1682"/>
                </a:lnTo>
                <a:lnTo>
                  <a:pt x="1606" y="1682"/>
                </a:lnTo>
                <a:lnTo>
                  <a:pt x="1604" y="1682"/>
                </a:lnTo>
                <a:lnTo>
                  <a:pt x="1602" y="1682"/>
                </a:lnTo>
                <a:lnTo>
                  <a:pt x="1602" y="1684"/>
                </a:lnTo>
                <a:lnTo>
                  <a:pt x="1600" y="1684"/>
                </a:lnTo>
                <a:lnTo>
                  <a:pt x="1598" y="1684"/>
                </a:lnTo>
                <a:lnTo>
                  <a:pt x="1598" y="1686"/>
                </a:lnTo>
                <a:lnTo>
                  <a:pt x="1596" y="1686"/>
                </a:lnTo>
                <a:lnTo>
                  <a:pt x="1588" y="1696"/>
                </a:lnTo>
                <a:lnTo>
                  <a:pt x="1588" y="1698"/>
                </a:lnTo>
                <a:lnTo>
                  <a:pt x="1586" y="1698"/>
                </a:lnTo>
                <a:lnTo>
                  <a:pt x="1584" y="1700"/>
                </a:lnTo>
                <a:lnTo>
                  <a:pt x="1580" y="1702"/>
                </a:lnTo>
                <a:lnTo>
                  <a:pt x="1580" y="1702"/>
                </a:lnTo>
                <a:lnTo>
                  <a:pt x="1578" y="1702"/>
                </a:lnTo>
                <a:lnTo>
                  <a:pt x="1578" y="1704"/>
                </a:lnTo>
                <a:lnTo>
                  <a:pt x="1576" y="1704"/>
                </a:lnTo>
                <a:lnTo>
                  <a:pt x="1576" y="1706"/>
                </a:lnTo>
                <a:lnTo>
                  <a:pt x="1574" y="1708"/>
                </a:lnTo>
                <a:lnTo>
                  <a:pt x="1574" y="1710"/>
                </a:lnTo>
                <a:lnTo>
                  <a:pt x="1574" y="1716"/>
                </a:lnTo>
                <a:lnTo>
                  <a:pt x="1572" y="1718"/>
                </a:lnTo>
                <a:lnTo>
                  <a:pt x="1572" y="1720"/>
                </a:lnTo>
                <a:lnTo>
                  <a:pt x="1570" y="1722"/>
                </a:lnTo>
                <a:lnTo>
                  <a:pt x="1568" y="1722"/>
                </a:lnTo>
                <a:lnTo>
                  <a:pt x="1566" y="1720"/>
                </a:lnTo>
                <a:lnTo>
                  <a:pt x="1566" y="1712"/>
                </a:lnTo>
                <a:lnTo>
                  <a:pt x="1566" y="1710"/>
                </a:lnTo>
                <a:lnTo>
                  <a:pt x="1564" y="1710"/>
                </a:lnTo>
                <a:lnTo>
                  <a:pt x="1564" y="1708"/>
                </a:lnTo>
                <a:lnTo>
                  <a:pt x="1564" y="1706"/>
                </a:lnTo>
                <a:lnTo>
                  <a:pt x="1562" y="1704"/>
                </a:lnTo>
                <a:lnTo>
                  <a:pt x="1562" y="1702"/>
                </a:lnTo>
                <a:lnTo>
                  <a:pt x="1560" y="1702"/>
                </a:lnTo>
                <a:lnTo>
                  <a:pt x="1560" y="1702"/>
                </a:lnTo>
                <a:lnTo>
                  <a:pt x="1560" y="1700"/>
                </a:lnTo>
                <a:lnTo>
                  <a:pt x="1560" y="1698"/>
                </a:lnTo>
                <a:lnTo>
                  <a:pt x="1568" y="1672"/>
                </a:lnTo>
                <a:lnTo>
                  <a:pt x="1568" y="1670"/>
                </a:lnTo>
                <a:lnTo>
                  <a:pt x="1568" y="1668"/>
                </a:lnTo>
                <a:lnTo>
                  <a:pt x="1568" y="1666"/>
                </a:lnTo>
                <a:lnTo>
                  <a:pt x="1568" y="1664"/>
                </a:lnTo>
                <a:lnTo>
                  <a:pt x="1568" y="1662"/>
                </a:lnTo>
                <a:lnTo>
                  <a:pt x="1568" y="1660"/>
                </a:lnTo>
                <a:lnTo>
                  <a:pt x="1564" y="1660"/>
                </a:lnTo>
                <a:lnTo>
                  <a:pt x="1550" y="1664"/>
                </a:lnTo>
                <a:lnTo>
                  <a:pt x="1550" y="1668"/>
                </a:lnTo>
                <a:lnTo>
                  <a:pt x="1548" y="1668"/>
                </a:lnTo>
                <a:lnTo>
                  <a:pt x="1546" y="1670"/>
                </a:lnTo>
                <a:lnTo>
                  <a:pt x="1546" y="1672"/>
                </a:lnTo>
                <a:lnTo>
                  <a:pt x="1546" y="1674"/>
                </a:lnTo>
                <a:lnTo>
                  <a:pt x="1546" y="1674"/>
                </a:lnTo>
                <a:lnTo>
                  <a:pt x="1546" y="1676"/>
                </a:lnTo>
                <a:lnTo>
                  <a:pt x="1532" y="1680"/>
                </a:lnTo>
                <a:lnTo>
                  <a:pt x="1526" y="1674"/>
                </a:lnTo>
                <a:lnTo>
                  <a:pt x="1522" y="1672"/>
                </a:lnTo>
                <a:lnTo>
                  <a:pt x="1524" y="1628"/>
                </a:lnTo>
                <a:lnTo>
                  <a:pt x="1494" y="1628"/>
                </a:lnTo>
                <a:lnTo>
                  <a:pt x="1494" y="1648"/>
                </a:lnTo>
                <a:lnTo>
                  <a:pt x="1492" y="1648"/>
                </a:lnTo>
                <a:lnTo>
                  <a:pt x="1492" y="1646"/>
                </a:lnTo>
                <a:lnTo>
                  <a:pt x="1489" y="1646"/>
                </a:lnTo>
                <a:lnTo>
                  <a:pt x="1487" y="1640"/>
                </a:lnTo>
                <a:lnTo>
                  <a:pt x="1487" y="1638"/>
                </a:lnTo>
                <a:lnTo>
                  <a:pt x="1487" y="1636"/>
                </a:lnTo>
                <a:lnTo>
                  <a:pt x="1485" y="1636"/>
                </a:lnTo>
                <a:lnTo>
                  <a:pt x="1485" y="1634"/>
                </a:lnTo>
                <a:lnTo>
                  <a:pt x="1485" y="1632"/>
                </a:lnTo>
                <a:lnTo>
                  <a:pt x="1485" y="1630"/>
                </a:lnTo>
                <a:lnTo>
                  <a:pt x="1485" y="1628"/>
                </a:lnTo>
                <a:lnTo>
                  <a:pt x="1487" y="1628"/>
                </a:lnTo>
                <a:lnTo>
                  <a:pt x="1487" y="1626"/>
                </a:lnTo>
                <a:lnTo>
                  <a:pt x="1487" y="1624"/>
                </a:lnTo>
                <a:lnTo>
                  <a:pt x="1494" y="1616"/>
                </a:lnTo>
                <a:lnTo>
                  <a:pt x="1494" y="1614"/>
                </a:lnTo>
                <a:lnTo>
                  <a:pt x="1477" y="1614"/>
                </a:lnTo>
                <a:lnTo>
                  <a:pt x="1477" y="1616"/>
                </a:lnTo>
                <a:lnTo>
                  <a:pt x="1467" y="1616"/>
                </a:lnTo>
                <a:lnTo>
                  <a:pt x="1465" y="1616"/>
                </a:lnTo>
                <a:lnTo>
                  <a:pt x="1463" y="1614"/>
                </a:lnTo>
                <a:lnTo>
                  <a:pt x="1463" y="1612"/>
                </a:lnTo>
                <a:lnTo>
                  <a:pt x="1461" y="1612"/>
                </a:lnTo>
                <a:lnTo>
                  <a:pt x="1457" y="1610"/>
                </a:lnTo>
                <a:lnTo>
                  <a:pt x="1457" y="1608"/>
                </a:lnTo>
                <a:lnTo>
                  <a:pt x="1455" y="1608"/>
                </a:lnTo>
                <a:lnTo>
                  <a:pt x="1453" y="1608"/>
                </a:lnTo>
                <a:lnTo>
                  <a:pt x="1453" y="1606"/>
                </a:lnTo>
                <a:lnTo>
                  <a:pt x="1451" y="1606"/>
                </a:lnTo>
                <a:lnTo>
                  <a:pt x="1449" y="1604"/>
                </a:lnTo>
                <a:lnTo>
                  <a:pt x="1449" y="1602"/>
                </a:lnTo>
                <a:lnTo>
                  <a:pt x="1459" y="1600"/>
                </a:lnTo>
                <a:lnTo>
                  <a:pt x="1465" y="1600"/>
                </a:lnTo>
                <a:lnTo>
                  <a:pt x="1465" y="1598"/>
                </a:lnTo>
                <a:lnTo>
                  <a:pt x="1465" y="1596"/>
                </a:lnTo>
                <a:lnTo>
                  <a:pt x="1467" y="1596"/>
                </a:lnTo>
                <a:lnTo>
                  <a:pt x="1471" y="1588"/>
                </a:lnTo>
                <a:lnTo>
                  <a:pt x="1473" y="1576"/>
                </a:lnTo>
                <a:lnTo>
                  <a:pt x="1471" y="1574"/>
                </a:lnTo>
                <a:lnTo>
                  <a:pt x="1471" y="1572"/>
                </a:lnTo>
                <a:lnTo>
                  <a:pt x="1471" y="1570"/>
                </a:lnTo>
                <a:lnTo>
                  <a:pt x="1475" y="1562"/>
                </a:lnTo>
                <a:lnTo>
                  <a:pt x="1481" y="1558"/>
                </a:lnTo>
                <a:lnTo>
                  <a:pt x="1487" y="1556"/>
                </a:lnTo>
                <a:lnTo>
                  <a:pt x="1489" y="1554"/>
                </a:lnTo>
                <a:lnTo>
                  <a:pt x="1498" y="1558"/>
                </a:lnTo>
                <a:lnTo>
                  <a:pt x="1506" y="1538"/>
                </a:lnTo>
                <a:lnTo>
                  <a:pt x="1508" y="1530"/>
                </a:lnTo>
                <a:lnTo>
                  <a:pt x="1494" y="1538"/>
                </a:lnTo>
                <a:lnTo>
                  <a:pt x="1477" y="1544"/>
                </a:lnTo>
                <a:close/>
                <a:moveTo>
                  <a:pt x="1391" y="1138"/>
                </a:moveTo>
                <a:lnTo>
                  <a:pt x="1381" y="1138"/>
                </a:lnTo>
                <a:lnTo>
                  <a:pt x="1373" y="1138"/>
                </a:lnTo>
                <a:lnTo>
                  <a:pt x="1371" y="1138"/>
                </a:lnTo>
                <a:lnTo>
                  <a:pt x="1371" y="1142"/>
                </a:lnTo>
                <a:lnTo>
                  <a:pt x="1365" y="1142"/>
                </a:lnTo>
                <a:lnTo>
                  <a:pt x="1363" y="1142"/>
                </a:lnTo>
                <a:lnTo>
                  <a:pt x="1361" y="1142"/>
                </a:lnTo>
                <a:lnTo>
                  <a:pt x="1359" y="1142"/>
                </a:lnTo>
                <a:lnTo>
                  <a:pt x="1355" y="1144"/>
                </a:lnTo>
                <a:lnTo>
                  <a:pt x="1353" y="1146"/>
                </a:lnTo>
                <a:lnTo>
                  <a:pt x="1361" y="1156"/>
                </a:lnTo>
                <a:lnTo>
                  <a:pt x="1357" y="1156"/>
                </a:lnTo>
                <a:lnTo>
                  <a:pt x="1351" y="1156"/>
                </a:lnTo>
                <a:lnTo>
                  <a:pt x="1351" y="1158"/>
                </a:lnTo>
                <a:lnTo>
                  <a:pt x="1351" y="1184"/>
                </a:lnTo>
                <a:lnTo>
                  <a:pt x="1351" y="1186"/>
                </a:lnTo>
                <a:lnTo>
                  <a:pt x="1351" y="1197"/>
                </a:lnTo>
                <a:lnTo>
                  <a:pt x="1351" y="1199"/>
                </a:lnTo>
                <a:lnTo>
                  <a:pt x="1351" y="1209"/>
                </a:lnTo>
                <a:lnTo>
                  <a:pt x="1351" y="1211"/>
                </a:lnTo>
                <a:lnTo>
                  <a:pt x="1351" y="1213"/>
                </a:lnTo>
                <a:lnTo>
                  <a:pt x="1351" y="1221"/>
                </a:lnTo>
                <a:lnTo>
                  <a:pt x="1351" y="1225"/>
                </a:lnTo>
                <a:lnTo>
                  <a:pt x="1351" y="1231"/>
                </a:lnTo>
                <a:lnTo>
                  <a:pt x="1349" y="1233"/>
                </a:lnTo>
                <a:lnTo>
                  <a:pt x="1347" y="1231"/>
                </a:lnTo>
                <a:lnTo>
                  <a:pt x="1345" y="1231"/>
                </a:lnTo>
                <a:lnTo>
                  <a:pt x="1345" y="1233"/>
                </a:lnTo>
                <a:lnTo>
                  <a:pt x="1343" y="1233"/>
                </a:lnTo>
                <a:lnTo>
                  <a:pt x="1339" y="1231"/>
                </a:lnTo>
                <a:lnTo>
                  <a:pt x="1339" y="1229"/>
                </a:lnTo>
                <a:lnTo>
                  <a:pt x="1335" y="1227"/>
                </a:lnTo>
                <a:lnTo>
                  <a:pt x="1333" y="1225"/>
                </a:lnTo>
                <a:lnTo>
                  <a:pt x="1327" y="1221"/>
                </a:lnTo>
                <a:lnTo>
                  <a:pt x="1327" y="1195"/>
                </a:lnTo>
                <a:lnTo>
                  <a:pt x="1323" y="1195"/>
                </a:lnTo>
                <a:lnTo>
                  <a:pt x="1311" y="1195"/>
                </a:lnTo>
                <a:lnTo>
                  <a:pt x="1311" y="1197"/>
                </a:lnTo>
                <a:lnTo>
                  <a:pt x="1309" y="1199"/>
                </a:lnTo>
                <a:lnTo>
                  <a:pt x="1309" y="1201"/>
                </a:lnTo>
                <a:lnTo>
                  <a:pt x="1307" y="1201"/>
                </a:lnTo>
                <a:lnTo>
                  <a:pt x="1309" y="1201"/>
                </a:lnTo>
                <a:lnTo>
                  <a:pt x="1309" y="1203"/>
                </a:lnTo>
                <a:lnTo>
                  <a:pt x="1309" y="1205"/>
                </a:lnTo>
                <a:lnTo>
                  <a:pt x="1309" y="1207"/>
                </a:lnTo>
                <a:lnTo>
                  <a:pt x="1309" y="1209"/>
                </a:lnTo>
                <a:lnTo>
                  <a:pt x="1309" y="1211"/>
                </a:lnTo>
                <a:lnTo>
                  <a:pt x="1309" y="1213"/>
                </a:lnTo>
                <a:lnTo>
                  <a:pt x="1307" y="1213"/>
                </a:lnTo>
                <a:lnTo>
                  <a:pt x="1307" y="1215"/>
                </a:lnTo>
                <a:lnTo>
                  <a:pt x="1309" y="1215"/>
                </a:lnTo>
                <a:lnTo>
                  <a:pt x="1309" y="1217"/>
                </a:lnTo>
                <a:lnTo>
                  <a:pt x="1311" y="1217"/>
                </a:lnTo>
                <a:lnTo>
                  <a:pt x="1309" y="1217"/>
                </a:lnTo>
                <a:lnTo>
                  <a:pt x="1309" y="1219"/>
                </a:lnTo>
                <a:lnTo>
                  <a:pt x="1307" y="1221"/>
                </a:lnTo>
                <a:lnTo>
                  <a:pt x="1305" y="1221"/>
                </a:lnTo>
                <a:lnTo>
                  <a:pt x="1307" y="1221"/>
                </a:lnTo>
                <a:lnTo>
                  <a:pt x="1307" y="1223"/>
                </a:lnTo>
                <a:lnTo>
                  <a:pt x="1307" y="1227"/>
                </a:lnTo>
                <a:lnTo>
                  <a:pt x="1305" y="1227"/>
                </a:lnTo>
                <a:lnTo>
                  <a:pt x="1297" y="1235"/>
                </a:lnTo>
                <a:lnTo>
                  <a:pt x="1297" y="1237"/>
                </a:lnTo>
                <a:lnTo>
                  <a:pt x="1295" y="1241"/>
                </a:lnTo>
                <a:lnTo>
                  <a:pt x="1295" y="1239"/>
                </a:lnTo>
                <a:lnTo>
                  <a:pt x="1293" y="1239"/>
                </a:lnTo>
                <a:lnTo>
                  <a:pt x="1291" y="1237"/>
                </a:lnTo>
                <a:lnTo>
                  <a:pt x="1289" y="1235"/>
                </a:lnTo>
                <a:lnTo>
                  <a:pt x="1287" y="1233"/>
                </a:lnTo>
                <a:lnTo>
                  <a:pt x="1285" y="1231"/>
                </a:lnTo>
                <a:lnTo>
                  <a:pt x="1267" y="1231"/>
                </a:lnTo>
                <a:lnTo>
                  <a:pt x="1259" y="1231"/>
                </a:lnTo>
                <a:lnTo>
                  <a:pt x="1257" y="1231"/>
                </a:lnTo>
                <a:lnTo>
                  <a:pt x="1249" y="1231"/>
                </a:lnTo>
                <a:lnTo>
                  <a:pt x="1247" y="1231"/>
                </a:lnTo>
                <a:lnTo>
                  <a:pt x="1241" y="1231"/>
                </a:lnTo>
                <a:lnTo>
                  <a:pt x="1241" y="1235"/>
                </a:lnTo>
                <a:lnTo>
                  <a:pt x="1241" y="1237"/>
                </a:lnTo>
                <a:lnTo>
                  <a:pt x="1241" y="1249"/>
                </a:lnTo>
                <a:lnTo>
                  <a:pt x="1239" y="1249"/>
                </a:lnTo>
                <a:lnTo>
                  <a:pt x="1235" y="1249"/>
                </a:lnTo>
                <a:lnTo>
                  <a:pt x="1235" y="1251"/>
                </a:lnTo>
                <a:lnTo>
                  <a:pt x="1233" y="1251"/>
                </a:lnTo>
                <a:lnTo>
                  <a:pt x="1233" y="1249"/>
                </a:lnTo>
                <a:lnTo>
                  <a:pt x="1227" y="1249"/>
                </a:lnTo>
                <a:lnTo>
                  <a:pt x="1217" y="1249"/>
                </a:lnTo>
                <a:lnTo>
                  <a:pt x="1217" y="1269"/>
                </a:lnTo>
                <a:lnTo>
                  <a:pt x="1217" y="1271"/>
                </a:lnTo>
                <a:lnTo>
                  <a:pt x="1219" y="1287"/>
                </a:lnTo>
                <a:lnTo>
                  <a:pt x="1225" y="1287"/>
                </a:lnTo>
                <a:lnTo>
                  <a:pt x="1227" y="1287"/>
                </a:lnTo>
                <a:lnTo>
                  <a:pt x="1229" y="1287"/>
                </a:lnTo>
                <a:lnTo>
                  <a:pt x="1233" y="1287"/>
                </a:lnTo>
                <a:lnTo>
                  <a:pt x="1241" y="1287"/>
                </a:lnTo>
                <a:lnTo>
                  <a:pt x="1241" y="1303"/>
                </a:lnTo>
                <a:lnTo>
                  <a:pt x="1239" y="1303"/>
                </a:lnTo>
                <a:lnTo>
                  <a:pt x="1237" y="1303"/>
                </a:lnTo>
                <a:lnTo>
                  <a:pt x="1235" y="1305"/>
                </a:lnTo>
                <a:lnTo>
                  <a:pt x="1235" y="1307"/>
                </a:lnTo>
                <a:lnTo>
                  <a:pt x="1237" y="1309"/>
                </a:lnTo>
                <a:lnTo>
                  <a:pt x="1235" y="1309"/>
                </a:lnTo>
                <a:lnTo>
                  <a:pt x="1237" y="1311"/>
                </a:lnTo>
                <a:lnTo>
                  <a:pt x="1237" y="1313"/>
                </a:lnTo>
                <a:lnTo>
                  <a:pt x="1237" y="1315"/>
                </a:lnTo>
                <a:lnTo>
                  <a:pt x="1237" y="1317"/>
                </a:lnTo>
                <a:lnTo>
                  <a:pt x="1239" y="1317"/>
                </a:lnTo>
                <a:lnTo>
                  <a:pt x="1241" y="1317"/>
                </a:lnTo>
                <a:lnTo>
                  <a:pt x="1239" y="1317"/>
                </a:lnTo>
                <a:lnTo>
                  <a:pt x="1237" y="1323"/>
                </a:lnTo>
                <a:lnTo>
                  <a:pt x="1241" y="1325"/>
                </a:lnTo>
                <a:lnTo>
                  <a:pt x="1245" y="1327"/>
                </a:lnTo>
                <a:lnTo>
                  <a:pt x="1249" y="1325"/>
                </a:lnTo>
                <a:lnTo>
                  <a:pt x="1253" y="1331"/>
                </a:lnTo>
                <a:lnTo>
                  <a:pt x="1255" y="1339"/>
                </a:lnTo>
                <a:lnTo>
                  <a:pt x="1261" y="1341"/>
                </a:lnTo>
                <a:lnTo>
                  <a:pt x="1261" y="1343"/>
                </a:lnTo>
                <a:lnTo>
                  <a:pt x="1265" y="1349"/>
                </a:lnTo>
                <a:lnTo>
                  <a:pt x="1267" y="1353"/>
                </a:lnTo>
                <a:lnTo>
                  <a:pt x="1269" y="1357"/>
                </a:lnTo>
                <a:lnTo>
                  <a:pt x="1271" y="1359"/>
                </a:lnTo>
                <a:lnTo>
                  <a:pt x="1269" y="1361"/>
                </a:lnTo>
                <a:lnTo>
                  <a:pt x="1267" y="1361"/>
                </a:lnTo>
                <a:lnTo>
                  <a:pt x="1267" y="1363"/>
                </a:lnTo>
                <a:lnTo>
                  <a:pt x="1283" y="1381"/>
                </a:lnTo>
                <a:lnTo>
                  <a:pt x="1283" y="1383"/>
                </a:lnTo>
                <a:lnTo>
                  <a:pt x="1287" y="1387"/>
                </a:lnTo>
                <a:lnTo>
                  <a:pt x="1283" y="1389"/>
                </a:lnTo>
                <a:lnTo>
                  <a:pt x="1287" y="1393"/>
                </a:lnTo>
                <a:lnTo>
                  <a:pt x="1293" y="1403"/>
                </a:lnTo>
                <a:lnTo>
                  <a:pt x="1297" y="1401"/>
                </a:lnTo>
                <a:lnTo>
                  <a:pt x="1299" y="1405"/>
                </a:lnTo>
                <a:lnTo>
                  <a:pt x="1301" y="1407"/>
                </a:lnTo>
                <a:lnTo>
                  <a:pt x="1301" y="1409"/>
                </a:lnTo>
                <a:lnTo>
                  <a:pt x="1309" y="1419"/>
                </a:lnTo>
                <a:lnTo>
                  <a:pt x="1311" y="1421"/>
                </a:lnTo>
                <a:lnTo>
                  <a:pt x="1319" y="1435"/>
                </a:lnTo>
                <a:lnTo>
                  <a:pt x="1321" y="1437"/>
                </a:lnTo>
                <a:lnTo>
                  <a:pt x="1323" y="1441"/>
                </a:lnTo>
                <a:lnTo>
                  <a:pt x="1325" y="1439"/>
                </a:lnTo>
                <a:lnTo>
                  <a:pt x="1327" y="1439"/>
                </a:lnTo>
                <a:lnTo>
                  <a:pt x="1325" y="1437"/>
                </a:lnTo>
                <a:lnTo>
                  <a:pt x="1325" y="1435"/>
                </a:lnTo>
                <a:lnTo>
                  <a:pt x="1325" y="1433"/>
                </a:lnTo>
                <a:lnTo>
                  <a:pt x="1323" y="1433"/>
                </a:lnTo>
                <a:lnTo>
                  <a:pt x="1325" y="1433"/>
                </a:lnTo>
                <a:lnTo>
                  <a:pt x="1327" y="1433"/>
                </a:lnTo>
                <a:lnTo>
                  <a:pt x="1327" y="1431"/>
                </a:lnTo>
                <a:lnTo>
                  <a:pt x="1327" y="1429"/>
                </a:lnTo>
                <a:lnTo>
                  <a:pt x="1325" y="1429"/>
                </a:lnTo>
                <a:lnTo>
                  <a:pt x="1325" y="1419"/>
                </a:lnTo>
                <a:lnTo>
                  <a:pt x="1325" y="1417"/>
                </a:lnTo>
                <a:lnTo>
                  <a:pt x="1327" y="1417"/>
                </a:lnTo>
                <a:lnTo>
                  <a:pt x="1331" y="1417"/>
                </a:lnTo>
                <a:lnTo>
                  <a:pt x="1333" y="1417"/>
                </a:lnTo>
                <a:lnTo>
                  <a:pt x="1335" y="1417"/>
                </a:lnTo>
                <a:lnTo>
                  <a:pt x="1337" y="1417"/>
                </a:lnTo>
                <a:lnTo>
                  <a:pt x="1337" y="1419"/>
                </a:lnTo>
                <a:lnTo>
                  <a:pt x="1339" y="1419"/>
                </a:lnTo>
                <a:lnTo>
                  <a:pt x="1341" y="1417"/>
                </a:lnTo>
                <a:lnTo>
                  <a:pt x="1341" y="1419"/>
                </a:lnTo>
                <a:lnTo>
                  <a:pt x="1343" y="1417"/>
                </a:lnTo>
                <a:lnTo>
                  <a:pt x="1345" y="1417"/>
                </a:lnTo>
                <a:lnTo>
                  <a:pt x="1343" y="1417"/>
                </a:lnTo>
                <a:lnTo>
                  <a:pt x="1343" y="1419"/>
                </a:lnTo>
                <a:lnTo>
                  <a:pt x="1345" y="1417"/>
                </a:lnTo>
                <a:lnTo>
                  <a:pt x="1347" y="1417"/>
                </a:lnTo>
                <a:lnTo>
                  <a:pt x="1347" y="1419"/>
                </a:lnTo>
                <a:lnTo>
                  <a:pt x="1349" y="1417"/>
                </a:lnTo>
                <a:lnTo>
                  <a:pt x="1351" y="1417"/>
                </a:lnTo>
                <a:lnTo>
                  <a:pt x="1351" y="1419"/>
                </a:lnTo>
                <a:lnTo>
                  <a:pt x="1353" y="1417"/>
                </a:lnTo>
                <a:lnTo>
                  <a:pt x="1353" y="1417"/>
                </a:lnTo>
                <a:lnTo>
                  <a:pt x="1353" y="1419"/>
                </a:lnTo>
                <a:lnTo>
                  <a:pt x="1355" y="1417"/>
                </a:lnTo>
                <a:lnTo>
                  <a:pt x="1359" y="1417"/>
                </a:lnTo>
                <a:lnTo>
                  <a:pt x="1361" y="1417"/>
                </a:lnTo>
                <a:lnTo>
                  <a:pt x="1363" y="1417"/>
                </a:lnTo>
                <a:lnTo>
                  <a:pt x="1371" y="1417"/>
                </a:lnTo>
                <a:lnTo>
                  <a:pt x="1405" y="1417"/>
                </a:lnTo>
                <a:lnTo>
                  <a:pt x="1415" y="1417"/>
                </a:lnTo>
                <a:lnTo>
                  <a:pt x="1421" y="1417"/>
                </a:lnTo>
                <a:lnTo>
                  <a:pt x="1427" y="1417"/>
                </a:lnTo>
                <a:lnTo>
                  <a:pt x="1433" y="1417"/>
                </a:lnTo>
                <a:lnTo>
                  <a:pt x="1439" y="1417"/>
                </a:lnTo>
                <a:lnTo>
                  <a:pt x="1439" y="1407"/>
                </a:lnTo>
                <a:lnTo>
                  <a:pt x="1439" y="1399"/>
                </a:lnTo>
                <a:lnTo>
                  <a:pt x="1439" y="1393"/>
                </a:lnTo>
                <a:lnTo>
                  <a:pt x="1439" y="1389"/>
                </a:lnTo>
                <a:lnTo>
                  <a:pt x="1457" y="1389"/>
                </a:lnTo>
                <a:lnTo>
                  <a:pt x="1469" y="1389"/>
                </a:lnTo>
                <a:lnTo>
                  <a:pt x="1469" y="1393"/>
                </a:lnTo>
                <a:lnTo>
                  <a:pt x="1469" y="1407"/>
                </a:lnTo>
                <a:lnTo>
                  <a:pt x="1475" y="1407"/>
                </a:lnTo>
                <a:lnTo>
                  <a:pt x="1475" y="1405"/>
                </a:lnTo>
                <a:lnTo>
                  <a:pt x="1492" y="1395"/>
                </a:lnTo>
                <a:lnTo>
                  <a:pt x="1494" y="1395"/>
                </a:lnTo>
                <a:lnTo>
                  <a:pt x="1496" y="1393"/>
                </a:lnTo>
                <a:lnTo>
                  <a:pt x="1498" y="1383"/>
                </a:lnTo>
                <a:lnTo>
                  <a:pt x="1496" y="1381"/>
                </a:lnTo>
                <a:lnTo>
                  <a:pt x="1477" y="1353"/>
                </a:lnTo>
                <a:lnTo>
                  <a:pt x="1475" y="1355"/>
                </a:lnTo>
                <a:lnTo>
                  <a:pt x="1475" y="1357"/>
                </a:lnTo>
                <a:lnTo>
                  <a:pt x="1469" y="1357"/>
                </a:lnTo>
                <a:lnTo>
                  <a:pt x="1469" y="1355"/>
                </a:lnTo>
                <a:lnTo>
                  <a:pt x="1467" y="1355"/>
                </a:lnTo>
                <a:lnTo>
                  <a:pt x="1463" y="1355"/>
                </a:lnTo>
                <a:lnTo>
                  <a:pt x="1457" y="1355"/>
                </a:lnTo>
                <a:lnTo>
                  <a:pt x="1437" y="1355"/>
                </a:lnTo>
                <a:lnTo>
                  <a:pt x="1437" y="1343"/>
                </a:lnTo>
                <a:lnTo>
                  <a:pt x="1401" y="1343"/>
                </a:lnTo>
                <a:lnTo>
                  <a:pt x="1401" y="1341"/>
                </a:lnTo>
                <a:lnTo>
                  <a:pt x="1401" y="1335"/>
                </a:lnTo>
                <a:lnTo>
                  <a:pt x="1401" y="1319"/>
                </a:lnTo>
                <a:lnTo>
                  <a:pt x="1403" y="1319"/>
                </a:lnTo>
                <a:lnTo>
                  <a:pt x="1405" y="1319"/>
                </a:lnTo>
                <a:lnTo>
                  <a:pt x="1407" y="1319"/>
                </a:lnTo>
                <a:lnTo>
                  <a:pt x="1411" y="1319"/>
                </a:lnTo>
                <a:lnTo>
                  <a:pt x="1421" y="1319"/>
                </a:lnTo>
                <a:lnTo>
                  <a:pt x="1435" y="1319"/>
                </a:lnTo>
                <a:lnTo>
                  <a:pt x="1437" y="1319"/>
                </a:lnTo>
                <a:lnTo>
                  <a:pt x="1447" y="1319"/>
                </a:lnTo>
                <a:lnTo>
                  <a:pt x="1451" y="1319"/>
                </a:lnTo>
                <a:lnTo>
                  <a:pt x="1453" y="1319"/>
                </a:lnTo>
                <a:lnTo>
                  <a:pt x="1455" y="1319"/>
                </a:lnTo>
                <a:lnTo>
                  <a:pt x="1457" y="1319"/>
                </a:lnTo>
                <a:lnTo>
                  <a:pt x="1461" y="1319"/>
                </a:lnTo>
                <a:lnTo>
                  <a:pt x="1469" y="1319"/>
                </a:lnTo>
                <a:lnTo>
                  <a:pt x="1469" y="1317"/>
                </a:lnTo>
                <a:lnTo>
                  <a:pt x="1469" y="1313"/>
                </a:lnTo>
                <a:lnTo>
                  <a:pt x="1469" y="1311"/>
                </a:lnTo>
                <a:lnTo>
                  <a:pt x="1467" y="1311"/>
                </a:lnTo>
                <a:lnTo>
                  <a:pt x="1467" y="1309"/>
                </a:lnTo>
                <a:lnTo>
                  <a:pt x="1469" y="1309"/>
                </a:lnTo>
                <a:lnTo>
                  <a:pt x="1471" y="1309"/>
                </a:lnTo>
                <a:lnTo>
                  <a:pt x="1469" y="1303"/>
                </a:lnTo>
                <a:lnTo>
                  <a:pt x="1473" y="1303"/>
                </a:lnTo>
                <a:lnTo>
                  <a:pt x="1481" y="1303"/>
                </a:lnTo>
                <a:lnTo>
                  <a:pt x="1481" y="1293"/>
                </a:lnTo>
                <a:lnTo>
                  <a:pt x="1485" y="1293"/>
                </a:lnTo>
                <a:lnTo>
                  <a:pt x="1485" y="1303"/>
                </a:lnTo>
                <a:lnTo>
                  <a:pt x="1504" y="1303"/>
                </a:lnTo>
                <a:lnTo>
                  <a:pt x="1504" y="1287"/>
                </a:lnTo>
                <a:lnTo>
                  <a:pt x="1494" y="1287"/>
                </a:lnTo>
                <a:lnTo>
                  <a:pt x="1492" y="1287"/>
                </a:lnTo>
                <a:lnTo>
                  <a:pt x="1475" y="1287"/>
                </a:lnTo>
                <a:lnTo>
                  <a:pt x="1473" y="1287"/>
                </a:lnTo>
                <a:lnTo>
                  <a:pt x="1471" y="1287"/>
                </a:lnTo>
                <a:lnTo>
                  <a:pt x="1471" y="1269"/>
                </a:lnTo>
                <a:lnTo>
                  <a:pt x="1471" y="1259"/>
                </a:lnTo>
                <a:lnTo>
                  <a:pt x="1475" y="1257"/>
                </a:lnTo>
                <a:lnTo>
                  <a:pt x="1477" y="1257"/>
                </a:lnTo>
                <a:lnTo>
                  <a:pt x="1479" y="1257"/>
                </a:lnTo>
                <a:lnTo>
                  <a:pt x="1481" y="1255"/>
                </a:lnTo>
                <a:lnTo>
                  <a:pt x="1483" y="1255"/>
                </a:lnTo>
                <a:lnTo>
                  <a:pt x="1485" y="1255"/>
                </a:lnTo>
                <a:lnTo>
                  <a:pt x="1485" y="1253"/>
                </a:lnTo>
                <a:lnTo>
                  <a:pt x="1487" y="1253"/>
                </a:lnTo>
                <a:lnTo>
                  <a:pt x="1492" y="1253"/>
                </a:lnTo>
                <a:lnTo>
                  <a:pt x="1492" y="1251"/>
                </a:lnTo>
                <a:lnTo>
                  <a:pt x="1496" y="1251"/>
                </a:lnTo>
                <a:lnTo>
                  <a:pt x="1496" y="1269"/>
                </a:lnTo>
                <a:lnTo>
                  <a:pt x="1496" y="1269"/>
                </a:lnTo>
                <a:lnTo>
                  <a:pt x="1496" y="1271"/>
                </a:lnTo>
                <a:lnTo>
                  <a:pt x="1496" y="1275"/>
                </a:lnTo>
                <a:lnTo>
                  <a:pt x="1498" y="1275"/>
                </a:lnTo>
                <a:lnTo>
                  <a:pt x="1498" y="1275"/>
                </a:lnTo>
                <a:lnTo>
                  <a:pt x="1502" y="1275"/>
                </a:lnTo>
                <a:lnTo>
                  <a:pt x="1502" y="1273"/>
                </a:lnTo>
                <a:lnTo>
                  <a:pt x="1504" y="1273"/>
                </a:lnTo>
                <a:lnTo>
                  <a:pt x="1504" y="1267"/>
                </a:lnTo>
                <a:lnTo>
                  <a:pt x="1526" y="1267"/>
                </a:lnTo>
                <a:lnTo>
                  <a:pt x="1526" y="1259"/>
                </a:lnTo>
                <a:lnTo>
                  <a:pt x="1528" y="1259"/>
                </a:lnTo>
                <a:lnTo>
                  <a:pt x="1532" y="1259"/>
                </a:lnTo>
                <a:lnTo>
                  <a:pt x="1538" y="1257"/>
                </a:lnTo>
                <a:lnTo>
                  <a:pt x="1540" y="1257"/>
                </a:lnTo>
                <a:lnTo>
                  <a:pt x="1542" y="1257"/>
                </a:lnTo>
                <a:lnTo>
                  <a:pt x="1542" y="1259"/>
                </a:lnTo>
                <a:lnTo>
                  <a:pt x="1544" y="1259"/>
                </a:lnTo>
                <a:lnTo>
                  <a:pt x="1544" y="1267"/>
                </a:lnTo>
                <a:lnTo>
                  <a:pt x="1550" y="1267"/>
                </a:lnTo>
                <a:lnTo>
                  <a:pt x="1554" y="1267"/>
                </a:lnTo>
                <a:lnTo>
                  <a:pt x="1594" y="1267"/>
                </a:lnTo>
                <a:lnTo>
                  <a:pt x="1594" y="1259"/>
                </a:lnTo>
                <a:lnTo>
                  <a:pt x="1594" y="1257"/>
                </a:lnTo>
                <a:lnTo>
                  <a:pt x="1596" y="1257"/>
                </a:lnTo>
                <a:lnTo>
                  <a:pt x="1602" y="1257"/>
                </a:lnTo>
                <a:lnTo>
                  <a:pt x="1614" y="1259"/>
                </a:lnTo>
                <a:lnTo>
                  <a:pt x="1638" y="1259"/>
                </a:lnTo>
                <a:lnTo>
                  <a:pt x="1642" y="1259"/>
                </a:lnTo>
                <a:lnTo>
                  <a:pt x="1642" y="1251"/>
                </a:lnTo>
                <a:lnTo>
                  <a:pt x="1642" y="1249"/>
                </a:lnTo>
                <a:lnTo>
                  <a:pt x="1642" y="1239"/>
                </a:lnTo>
                <a:lnTo>
                  <a:pt x="1642" y="1229"/>
                </a:lnTo>
                <a:lnTo>
                  <a:pt x="1640" y="1229"/>
                </a:lnTo>
                <a:lnTo>
                  <a:pt x="1638" y="1229"/>
                </a:lnTo>
                <a:lnTo>
                  <a:pt x="1636" y="1229"/>
                </a:lnTo>
                <a:lnTo>
                  <a:pt x="1626" y="1229"/>
                </a:lnTo>
                <a:lnTo>
                  <a:pt x="1610" y="1229"/>
                </a:lnTo>
                <a:lnTo>
                  <a:pt x="1604" y="1229"/>
                </a:lnTo>
                <a:lnTo>
                  <a:pt x="1598" y="1229"/>
                </a:lnTo>
                <a:lnTo>
                  <a:pt x="1594" y="1229"/>
                </a:lnTo>
                <a:lnTo>
                  <a:pt x="1564" y="1229"/>
                </a:lnTo>
                <a:lnTo>
                  <a:pt x="1550" y="1229"/>
                </a:lnTo>
                <a:lnTo>
                  <a:pt x="1548" y="1229"/>
                </a:lnTo>
                <a:lnTo>
                  <a:pt x="1548" y="1217"/>
                </a:lnTo>
                <a:lnTo>
                  <a:pt x="1542" y="1217"/>
                </a:lnTo>
                <a:lnTo>
                  <a:pt x="1532" y="1217"/>
                </a:lnTo>
                <a:lnTo>
                  <a:pt x="1528" y="1217"/>
                </a:lnTo>
                <a:lnTo>
                  <a:pt x="1526" y="1217"/>
                </a:lnTo>
                <a:lnTo>
                  <a:pt x="1524" y="1217"/>
                </a:lnTo>
                <a:lnTo>
                  <a:pt x="1524" y="1219"/>
                </a:lnTo>
                <a:lnTo>
                  <a:pt x="1520" y="1219"/>
                </a:lnTo>
                <a:lnTo>
                  <a:pt x="1520" y="1217"/>
                </a:lnTo>
                <a:lnTo>
                  <a:pt x="1516" y="1217"/>
                </a:lnTo>
                <a:lnTo>
                  <a:pt x="1516" y="1213"/>
                </a:lnTo>
                <a:lnTo>
                  <a:pt x="1512" y="1213"/>
                </a:lnTo>
                <a:lnTo>
                  <a:pt x="1508" y="1215"/>
                </a:lnTo>
                <a:lnTo>
                  <a:pt x="1508" y="1217"/>
                </a:lnTo>
                <a:lnTo>
                  <a:pt x="1506" y="1217"/>
                </a:lnTo>
                <a:lnTo>
                  <a:pt x="1500" y="1221"/>
                </a:lnTo>
                <a:lnTo>
                  <a:pt x="1498" y="1221"/>
                </a:lnTo>
                <a:lnTo>
                  <a:pt x="1498" y="1221"/>
                </a:lnTo>
                <a:lnTo>
                  <a:pt x="1498" y="1221"/>
                </a:lnTo>
                <a:lnTo>
                  <a:pt x="1496" y="1221"/>
                </a:lnTo>
                <a:lnTo>
                  <a:pt x="1496" y="1223"/>
                </a:lnTo>
                <a:lnTo>
                  <a:pt x="1494" y="1223"/>
                </a:lnTo>
                <a:lnTo>
                  <a:pt x="1481" y="1225"/>
                </a:lnTo>
                <a:lnTo>
                  <a:pt x="1479" y="1225"/>
                </a:lnTo>
                <a:lnTo>
                  <a:pt x="1473" y="1227"/>
                </a:lnTo>
                <a:lnTo>
                  <a:pt x="1459" y="1237"/>
                </a:lnTo>
                <a:lnTo>
                  <a:pt x="1457" y="1237"/>
                </a:lnTo>
                <a:lnTo>
                  <a:pt x="1449" y="1241"/>
                </a:lnTo>
                <a:lnTo>
                  <a:pt x="1449" y="1239"/>
                </a:lnTo>
                <a:lnTo>
                  <a:pt x="1449" y="1235"/>
                </a:lnTo>
                <a:lnTo>
                  <a:pt x="1445" y="1235"/>
                </a:lnTo>
                <a:lnTo>
                  <a:pt x="1439" y="1235"/>
                </a:lnTo>
                <a:lnTo>
                  <a:pt x="1439" y="1233"/>
                </a:lnTo>
                <a:lnTo>
                  <a:pt x="1433" y="1233"/>
                </a:lnTo>
                <a:lnTo>
                  <a:pt x="1431" y="1233"/>
                </a:lnTo>
                <a:lnTo>
                  <a:pt x="1431" y="1235"/>
                </a:lnTo>
                <a:lnTo>
                  <a:pt x="1429" y="1235"/>
                </a:lnTo>
                <a:lnTo>
                  <a:pt x="1429" y="1237"/>
                </a:lnTo>
                <a:lnTo>
                  <a:pt x="1427" y="1237"/>
                </a:lnTo>
                <a:lnTo>
                  <a:pt x="1425" y="1237"/>
                </a:lnTo>
                <a:lnTo>
                  <a:pt x="1425" y="1239"/>
                </a:lnTo>
                <a:lnTo>
                  <a:pt x="1425" y="1247"/>
                </a:lnTo>
                <a:lnTo>
                  <a:pt x="1411" y="1247"/>
                </a:lnTo>
                <a:lnTo>
                  <a:pt x="1407" y="1247"/>
                </a:lnTo>
                <a:lnTo>
                  <a:pt x="1397" y="1247"/>
                </a:lnTo>
                <a:lnTo>
                  <a:pt x="1393" y="1247"/>
                </a:lnTo>
                <a:lnTo>
                  <a:pt x="1375" y="1247"/>
                </a:lnTo>
                <a:lnTo>
                  <a:pt x="1375" y="1235"/>
                </a:lnTo>
                <a:lnTo>
                  <a:pt x="1375" y="1233"/>
                </a:lnTo>
                <a:lnTo>
                  <a:pt x="1375" y="1229"/>
                </a:lnTo>
                <a:lnTo>
                  <a:pt x="1375" y="1227"/>
                </a:lnTo>
                <a:lnTo>
                  <a:pt x="1375" y="1225"/>
                </a:lnTo>
                <a:lnTo>
                  <a:pt x="1373" y="1225"/>
                </a:lnTo>
                <a:lnTo>
                  <a:pt x="1373" y="1221"/>
                </a:lnTo>
                <a:lnTo>
                  <a:pt x="1373" y="1221"/>
                </a:lnTo>
                <a:lnTo>
                  <a:pt x="1377" y="1221"/>
                </a:lnTo>
                <a:lnTo>
                  <a:pt x="1391" y="1211"/>
                </a:lnTo>
                <a:lnTo>
                  <a:pt x="1393" y="1211"/>
                </a:lnTo>
                <a:lnTo>
                  <a:pt x="1393" y="1209"/>
                </a:lnTo>
                <a:lnTo>
                  <a:pt x="1395" y="1207"/>
                </a:lnTo>
                <a:lnTo>
                  <a:pt x="1395" y="1182"/>
                </a:lnTo>
                <a:lnTo>
                  <a:pt x="1395" y="1174"/>
                </a:lnTo>
                <a:lnTo>
                  <a:pt x="1395" y="1170"/>
                </a:lnTo>
                <a:lnTo>
                  <a:pt x="1397" y="1168"/>
                </a:lnTo>
                <a:lnTo>
                  <a:pt x="1399" y="1164"/>
                </a:lnTo>
                <a:lnTo>
                  <a:pt x="1399" y="1162"/>
                </a:lnTo>
                <a:lnTo>
                  <a:pt x="1401" y="1160"/>
                </a:lnTo>
                <a:lnTo>
                  <a:pt x="1401" y="1156"/>
                </a:lnTo>
                <a:lnTo>
                  <a:pt x="1401" y="1154"/>
                </a:lnTo>
                <a:lnTo>
                  <a:pt x="1401" y="1146"/>
                </a:lnTo>
                <a:lnTo>
                  <a:pt x="1401" y="1138"/>
                </a:lnTo>
                <a:lnTo>
                  <a:pt x="1395" y="1138"/>
                </a:lnTo>
                <a:lnTo>
                  <a:pt x="1391" y="1138"/>
                </a:lnTo>
                <a:close/>
                <a:moveTo>
                  <a:pt x="1161" y="191"/>
                </a:moveTo>
                <a:lnTo>
                  <a:pt x="1145" y="207"/>
                </a:lnTo>
                <a:lnTo>
                  <a:pt x="1143" y="209"/>
                </a:lnTo>
                <a:lnTo>
                  <a:pt x="1141" y="211"/>
                </a:lnTo>
                <a:lnTo>
                  <a:pt x="1139" y="211"/>
                </a:lnTo>
                <a:lnTo>
                  <a:pt x="1139" y="211"/>
                </a:lnTo>
                <a:lnTo>
                  <a:pt x="1135" y="213"/>
                </a:lnTo>
                <a:lnTo>
                  <a:pt x="1135" y="215"/>
                </a:lnTo>
                <a:lnTo>
                  <a:pt x="1129" y="219"/>
                </a:lnTo>
                <a:lnTo>
                  <a:pt x="1127" y="219"/>
                </a:lnTo>
                <a:lnTo>
                  <a:pt x="1127" y="217"/>
                </a:lnTo>
                <a:lnTo>
                  <a:pt x="1125" y="217"/>
                </a:lnTo>
                <a:lnTo>
                  <a:pt x="1123" y="217"/>
                </a:lnTo>
                <a:lnTo>
                  <a:pt x="1123" y="219"/>
                </a:lnTo>
                <a:lnTo>
                  <a:pt x="1117" y="223"/>
                </a:lnTo>
                <a:lnTo>
                  <a:pt x="1107" y="233"/>
                </a:lnTo>
                <a:lnTo>
                  <a:pt x="1103" y="237"/>
                </a:lnTo>
                <a:lnTo>
                  <a:pt x="1107" y="241"/>
                </a:lnTo>
                <a:lnTo>
                  <a:pt x="1105" y="243"/>
                </a:lnTo>
                <a:lnTo>
                  <a:pt x="1093" y="251"/>
                </a:lnTo>
                <a:lnTo>
                  <a:pt x="1071" y="265"/>
                </a:lnTo>
                <a:lnTo>
                  <a:pt x="1073" y="265"/>
                </a:lnTo>
                <a:lnTo>
                  <a:pt x="1079" y="271"/>
                </a:lnTo>
                <a:lnTo>
                  <a:pt x="1091" y="283"/>
                </a:lnTo>
                <a:lnTo>
                  <a:pt x="1111" y="303"/>
                </a:lnTo>
                <a:lnTo>
                  <a:pt x="1113" y="305"/>
                </a:lnTo>
                <a:lnTo>
                  <a:pt x="1115" y="307"/>
                </a:lnTo>
                <a:lnTo>
                  <a:pt x="1117" y="307"/>
                </a:lnTo>
                <a:lnTo>
                  <a:pt x="1121" y="311"/>
                </a:lnTo>
                <a:lnTo>
                  <a:pt x="1133" y="323"/>
                </a:lnTo>
                <a:lnTo>
                  <a:pt x="1151" y="311"/>
                </a:lnTo>
                <a:lnTo>
                  <a:pt x="1153" y="309"/>
                </a:lnTo>
                <a:lnTo>
                  <a:pt x="1175" y="293"/>
                </a:lnTo>
                <a:lnTo>
                  <a:pt x="1185" y="303"/>
                </a:lnTo>
                <a:lnTo>
                  <a:pt x="1189" y="299"/>
                </a:lnTo>
                <a:lnTo>
                  <a:pt x="1191" y="299"/>
                </a:lnTo>
                <a:lnTo>
                  <a:pt x="1191" y="297"/>
                </a:lnTo>
                <a:lnTo>
                  <a:pt x="1201" y="287"/>
                </a:lnTo>
                <a:lnTo>
                  <a:pt x="1203" y="285"/>
                </a:lnTo>
                <a:lnTo>
                  <a:pt x="1207" y="281"/>
                </a:lnTo>
                <a:lnTo>
                  <a:pt x="1215" y="275"/>
                </a:lnTo>
                <a:lnTo>
                  <a:pt x="1217" y="275"/>
                </a:lnTo>
                <a:lnTo>
                  <a:pt x="1233" y="263"/>
                </a:lnTo>
                <a:lnTo>
                  <a:pt x="1241" y="259"/>
                </a:lnTo>
                <a:lnTo>
                  <a:pt x="1243" y="257"/>
                </a:lnTo>
                <a:lnTo>
                  <a:pt x="1251" y="251"/>
                </a:lnTo>
                <a:lnTo>
                  <a:pt x="1257" y="245"/>
                </a:lnTo>
                <a:lnTo>
                  <a:pt x="1259" y="243"/>
                </a:lnTo>
                <a:lnTo>
                  <a:pt x="1267" y="239"/>
                </a:lnTo>
                <a:lnTo>
                  <a:pt x="1267" y="237"/>
                </a:lnTo>
                <a:lnTo>
                  <a:pt x="1263" y="233"/>
                </a:lnTo>
                <a:lnTo>
                  <a:pt x="1259" y="231"/>
                </a:lnTo>
                <a:lnTo>
                  <a:pt x="1275" y="219"/>
                </a:lnTo>
                <a:lnTo>
                  <a:pt x="1261" y="207"/>
                </a:lnTo>
                <a:lnTo>
                  <a:pt x="1259" y="209"/>
                </a:lnTo>
                <a:lnTo>
                  <a:pt x="1257" y="211"/>
                </a:lnTo>
                <a:lnTo>
                  <a:pt x="1247" y="217"/>
                </a:lnTo>
                <a:lnTo>
                  <a:pt x="1209" y="183"/>
                </a:lnTo>
                <a:lnTo>
                  <a:pt x="1207" y="181"/>
                </a:lnTo>
                <a:lnTo>
                  <a:pt x="1207" y="179"/>
                </a:lnTo>
                <a:lnTo>
                  <a:pt x="1203" y="175"/>
                </a:lnTo>
                <a:lnTo>
                  <a:pt x="1197" y="171"/>
                </a:lnTo>
                <a:lnTo>
                  <a:pt x="1197" y="169"/>
                </a:lnTo>
                <a:lnTo>
                  <a:pt x="1195" y="167"/>
                </a:lnTo>
                <a:lnTo>
                  <a:pt x="1193" y="167"/>
                </a:lnTo>
                <a:lnTo>
                  <a:pt x="1191" y="165"/>
                </a:lnTo>
                <a:lnTo>
                  <a:pt x="1189" y="165"/>
                </a:lnTo>
                <a:lnTo>
                  <a:pt x="1173" y="179"/>
                </a:lnTo>
                <a:lnTo>
                  <a:pt x="1173" y="181"/>
                </a:lnTo>
                <a:lnTo>
                  <a:pt x="1171" y="181"/>
                </a:lnTo>
                <a:lnTo>
                  <a:pt x="1165" y="187"/>
                </a:lnTo>
                <a:lnTo>
                  <a:pt x="1165" y="189"/>
                </a:lnTo>
                <a:lnTo>
                  <a:pt x="1161" y="191"/>
                </a:lnTo>
                <a:close/>
                <a:moveTo>
                  <a:pt x="1185" y="1827"/>
                </a:moveTo>
                <a:lnTo>
                  <a:pt x="1185" y="1825"/>
                </a:lnTo>
                <a:lnTo>
                  <a:pt x="1183" y="1825"/>
                </a:lnTo>
                <a:lnTo>
                  <a:pt x="1173" y="1819"/>
                </a:lnTo>
                <a:lnTo>
                  <a:pt x="1173" y="1817"/>
                </a:lnTo>
                <a:lnTo>
                  <a:pt x="1171" y="1817"/>
                </a:lnTo>
                <a:lnTo>
                  <a:pt x="1169" y="1815"/>
                </a:lnTo>
                <a:lnTo>
                  <a:pt x="1167" y="1813"/>
                </a:lnTo>
                <a:lnTo>
                  <a:pt x="1165" y="1811"/>
                </a:lnTo>
                <a:lnTo>
                  <a:pt x="1163" y="1811"/>
                </a:lnTo>
                <a:lnTo>
                  <a:pt x="1163" y="1809"/>
                </a:lnTo>
                <a:lnTo>
                  <a:pt x="1161" y="1809"/>
                </a:lnTo>
                <a:lnTo>
                  <a:pt x="1159" y="1807"/>
                </a:lnTo>
                <a:lnTo>
                  <a:pt x="1159" y="1805"/>
                </a:lnTo>
                <a:lnTo>
                  <a:pt x="1157" y="1803"/>
                </a:lnTo>
                <a:lnTo>
                  <a:pt x="1155" y="1801"/>
                </a:lnTo>
                <a:lnTo>
                  <a:pt x="1153" y="1799"/>
                </a:lnTo>
                <a:lnTo>
                  <a:pt x="1151" y="1799"/>
                </a:lnTo>
                <a:lnTo>
                  <a:pt x="1149" y="1797"/>
                </a:lnTo>
                <a:lnTo>
                  <a:pt x="1147" y="1795"/>
                </a:lnTo>
                <a:lnTo>
                  <a:pt x="1147" y="1793"/>
                </a:lnTo>
                <a:lnTo>
                  <a:pt x="1145" y="1793"/>
                </a:lnTo>
                <a:lnTo>
                  <a:pt x="1139" y="1791"/>
                </a:lnTo>
                <a:lnTo>
                  <a:pt x="1123" y="1789"/>
                </a:lnTo>
                <a:lnTo>
                  <a:pt x="1113" y="1787"/>
                </a:lnTo>
                <a:lnTo>
                  <a:pt x="1111" y="1785"/>
                </a:lnTo>
                <a:lnTo>
                  <a:pt x="1109" y="1785"/>
                </a:lnTo>
                <a:lnTo>
                  <a:pt x="1107" y="1785"/>
                </a:lnTo>
                <a:lnTo>
                  <a:pt x="1089" y="1779"/>
                </a:lnTo>
                <a:lnTo>
                  <a:pt x="1087" y="1779"/>
                </a:lnTo>
                <a:lnTo>
                  <a:pt x="1077" y="1777"/>
                </a:lnTo>
                <a:lnTo>
                  <a:pt x="1034" y="1803"/>
                </a:lnTo>
                <a:lnTo>
                  <a:pt x="1040" y="1809"/>
                </a:lnTo>
                <a:lnTo>
                  <a:pt x="1040" y="1811"/>
                </a:lnTo>
                <a:lnTo>
                  <a:pt x="1042" y="1811"/>
                </a:lnTo>
                <a:lnTo>
                  <a:pt x="1042" y="1813"/>
                </a:lnTo>
                <a:lnTo>
                  <a:pt x="1042" y="1815"/>
                </a:lnTo>
                <a:lnTo>
                  <a:pt x="1042" y="1817"/>
                </a:lnTo>
                <a:lnTo>
                  <a:pt x="1044" y="1817"/>
                </a:lnTo>
                <a:lnTo>
                  <a:pt x="1046" y="1819"/>
                </a:lnTo>
                <a:lnTo>
                  <a:pt x="1048" y="1821"/>
                </a:lnTo>
                <a:lnTo>
                  <a:pt x="1054" y="1829"/>
                </a:lnTo>
                <a:lnTo>
                  <a:pt x="1059" y="1835"/>
                </a:lnTo>
                <a:lnTo>
                  <a:pt x="1063" y="1843"/>
                </a:lnTo>
                <a:lnTo>
                  <a:pt x="1073" y="1853"/>
                </a:lnTo>
                <a:lnTo>
                  <a:pt x="1077" y="1857"/>
                </a:lnTo>
                <a:lnTo>
                  <a:pt x="1079" y="1861"/>
                </a:lnTo>
                <a:lnTo>
                  <a:pt x="1077" y="1861"/>
                </a:lnTo>
                <a:lnTo>
                  <a:pt x="1085" y="1873"/>
                </a:lnTo>
                <a:lnTo>
                  <a:pt x="1087" y="1875"/>
                </a:lnTo>
                <a:lnTo>
                  <a:pt x="1095" y="1887"/>
                </a:lnTo>
                <a:lnTo>
                  <a:pt x="1097" y="1889"/>
                </a:lnTo>
                <a:lnTo>
                  <a:pt x="1193" y="1835"/>
                </a:lnTo>
                <a:lnTo>
                  <a:pt x="1191" y="1833"/>
                </a:lnTo>
                <a:lnTo>
                  <a:pt x="1191" y="1831"/>
                </a:lnTo>
                <a:lnTo>
                  <a:pt x="1189" y="1831"/>
                </a:lnTo>
                <a:lnTo>
                  <a:pt x="1189" y="1829"/>
                </a:lnTo>
                <a:lnTo>
                  <a:pt x="1187" y="1829"/>
                </a:lnTo>
                <a:lnTo>
                  <a:pt x="1187" y="1827"/>
                </a:lnTo>
                <a:lnTo>
                  <a:pt x="1185" y="1827"/>
                </a:lnTo>
                <a:close/>
                <a:moveTo>
                  <a:pt x="1123" y="1427"/>
                </a:moveTo>
                <a:lnTo>
                  <a:pt x="1089" y="1385"/>
                </a:lnTo>
                <a:lnTo>
                  <a:pt x="1081" y="1377"/>
                </a:lnTo>
                <a:lnTo>
                  <a:pt x="1079" y="1375"/>
                </a:lnTo>
                <a:lnTo>
                  <a:pt x="1079" y="1373"/>
                </a:lnTo>
                <a:lnTo>
                  <a:pt x="1079" y="1371"/>
                </a:lnTo>
                <a:lnTo>
                  <a:pt x="1077" y="1369"/>
                </a:lnTo>
                <a:lnTo>
                  <a:pt x="1059" y="1375"/>
                </a:lnTo>
                <a:lnTo>
                  <a:pt x="1056" y="1375"/>
                </a:lnTo>
                <a:lnTo>
                  <a:pt x="1054" y="1375"/>
                </a:lnTo>
                <a:lnTo>
                  <a:pt x="1063" y="1383"/>
                </a:lnTo>
                <a:lnTo>
                  <a:pt x="1067" y="1391"/>
                </a:lnTo>
                <a:lnTo>
                  <a:pt x="1077" y="1403"/>
                </a:lnTo>
                <a:lnTo>
                  <a:pt x="1059" y="1413"/>
                </a:lnTo>
                <a:lnTo>
                  <a:pt x="1046" y="1403"/>
                </a:lnTo>
                <a:lnTo>
                  <a:pt x="1036" y="1387"/>
                </a:lnTo>
                <a:lnTo>
                  <a:pt x="1036" y="1385"/>
                </a:lnTo>
                <a:lnTo>
                  <a:pt x="1034" y="1377"/>
                </a:lnTo>
                <a:lnTo>
                  <a:pt x="1024" y="1367"/>
                </a:lnTo>
                <a:lnTo>
                  <a:pt x="1018" y="1365"/>
                </a:lnTo>
                <a:lnTo>
                  <a:pt x="1016" y="1365"/>
                </a:lnTo>
                <a:lnTo>
                  <a:pt x="1012" y="1369"/>
                </a:lnTo>
                <a:lnTo>
                  <a:pt x="1010" y="1371"/>
                </a:lnTo>
                <a:lnTo>
                  <a:pt x="1006" y="1373"/>
                </a:lnTo>
                <a:lnTo>
                  <a:pt x="1010" y="1393"/>
                </a:lnTo>
                <a:lnTo>
                  <a:pt x="1012" y="1399"/>
                </a:lnTo>
                <a:lnTo>
                  <a:pt x="1030" y="1419"/>
                </a:lnTo>
                <a:lnTo>
                  <a:pt x="1042" y="1433"/>
                </a:lnTo>
                <a:lnTo>
                  <a:pt x="1056" y="1451"/>
                </a:lnTo>
                <a:lnTo>
                  <a:pt x="1069" y="1466"/>
                </a:lnTo>
                <a:lnTo>
                  <a:pt x="1081" y="1459"/>
                </a:lnTo>
                <a:lnTo>
                  <a:pt x="1091" y="1468"/>
                </a:lnTo>
                <a:lnTo>
                  <a:pt x="1103" y="1461"/>
                </a:lnTo>
                <a:lnTo>
                  <a:pt x="1109" y="1459"/>
                </a:lnTo>
                <a:lnTo>
                  <a:pt x="1111" y="1457"/>
                </a:lnTo>
                <a:lnTo>
                  <a:pt x="1111" y="1457"/>
                </a:lnTo>
                <a:lnTo>
                  <a:pt x="1107" y="1445"/>
                </a:lnTo>
                <a:lnTo>
                  <a:pt x="1111" y="1441"/>
                </a:lnTo>
                <a:lnTo>
                  <a:pt x="1107" y="1437"/>
                </a:lnTo>
                <a:lnTo>
                  <a:pt x="1123" y="1427"/>
                </a:lnTo>
                <a:close/>
                <a:moveTo>
                  <a:pt x="1562" y="982"/>
                </a:moveTo>
                <a:lnTo>
                  <a:pt x="1560" y="982"/>
                </a:lnTo>
                <a:lnTo>
                  <a:pt x="1560" y="984"/>
                </a:lnTo>
                <a:lnTo>
                  <a:pt x="1552" y="984"/>
                </a:lnTo>
                <a:lnTo>
                  <a:pt x="1550" y="984"/>
                </a:lnTo>
                <a:lnTo>
                  <a:pt x="1552" y="988"/>
                </a:lnTo>
                <a:lnTo>
                  <a:pt x="1552" y="992"/>
                </a:lnTo>
                <a:lnTo>
                  <a:pt x="1546" y="1004"/>
                </a:lnTo>
                <a:lnTo>
                  <a:pt x="1548" y="1006"/>
                </a:lnTo>
                <a:lnTo>
                  <a:pt x="1550" y="1006"/>
                </a:lnTo>
                <a:lnTo>
                  <a:pt x="1554" y="1006"/>
                </a:lnTo>
                <a:lnTo>
                  <a:pt x="1558" y="1006"/>
                </a:lnTo>
                <a:lnTo>
                  <a:pt x="1558" y="1004"/>
                </a:lnTo>
                <a:lnTo>
                  <a:pt x="1558" y="1002"/>
                </a:lnTo>
                <a:lnTo>
                  <a:pt x="1562" y="1002"/>
                </a:lnTo>
                <a:lnTo>
                  <a:pt x="1564" y="1002"/>
                </a:lnTo>
                <a:lnTo>
                  <a:pt x="1566" y="1002"/>
                </a:lnTo>
                <a:lnTo>
                  <a:pt x="1568" y="1002"/>
                </a:lnTo>
                <a:lnTo>
                  <a:pt x="1570" y="1002"/>
                </a:lnTo>
                <a:lnTo>
                  <a:pt x="1572" y="1002"/>
                </a:lnTo>
                <a:lnTo>
                  <a:pt x="1572" y="1004"/>
                </a:lnTo>
                <a:lnTo>
                  <a:pt x="1570" y="1006"/>
                </a:lnTo>
                <a:lnTo>
                  <a:pt x="1572" y="1008"/>
                </a:lnTo>
                <a:lnTo>
                  <a:pt x="1570" y="1008"/>
                </a:lnTo>
                <a:lnTo>
                  <a:pt x="1568" y="1008"/>
                </a:lnTo>
                <a:lnTo>
                  <a:pt x="1568" y="1006"/>
                </a:lnTo>
                <a:lnTo>
                  <a:pt x="1566" y="1006"/>
                </a:lnTo>
                <a:lnTo>
                  <a:pt x="1564" y="1006"/>
                </a:lnTo>
                <a:lnTo>
                  <a:pt x="1562" y="1010"/>
                </a:lnTo>
                <a:lnTo>
                  <a:pt x="1568" y="1010"/>
                </a:lnTo>
                <a:lnTo>
                  <a:pt x="1568" y="1012"/>
                </a:lnTo>
                <a:lnTo>
                  <a:pt x="1570" y="1014"/>
                </a:lnTo>
                <a:lnTo>
                  <a:pt x="1570" y="1016"/>
                </a:lnTo>
                <a:lnTo>
                  <a:pt x="1570" y="1018"/>
                </a:lnTo>
                <a:lnTo>
                  <a:pt x="1572" y="1018"/>
                </a:lnTo>
                <a:lnTo>
                  <a:pt x="1572" y="1022"/>
                </a:lnTo>
                <a:lnTo>
                  <a:pt x="1572" y="1024"/>
                </a:lnTo>
                <a:lnTo>
                  <a:pt x="1584" y="1028"/>
                </a:lnTo>
                <a:lnTo>
                  <a:pt x="1590" y="1030"/>
                </a:lnTo>
                <a:lnTo>
                  <a:pt x="1592" y="1030"/>
                </a:lnTo>
                <a:lnTo>
                  <a:pt x="1594" y="1030"/>
                </a:lnTo>
                <a:lnTo>
                  <a:pt x="1594" y="1030"/>
                </a:lnTo>
                <a:lnTo>
                  <a:pt x="1596" y="1030"/>
                </a:lnTo>
                <a:lnTo>
                  <a:pt x="1598" y="1030"/>
                </a:lnTo>
                <a:lnTo>
                  <a:pt x="1600" y="1030"/>
                </a:lnTo>
                <a:lnTo>
                  <a:pt x="1598" y="1030"/>
                </a:lnTo>
                <a:lnTo>
                  <a:pt x="1600" y="1030"/>
                </a:lnTo>
                <a:lnTo>
                  <a:pt x="1600" y="1030"/>
                </a:lnTo>
                <a:lnTo>
                  <a:pt x="1602" y="1030"/>
                </a:lnTo>
                <a:lnTo>
                  <a:pt x="1602" y="1032"/>
                </a:lnTo>
                <a:lnTo>
                  <a:pt x="1604" y="1032"/>
                </a:lnTo>
                <a:lnTo>
                  <a:pt x="1604" y="1034"/>
                </a:lnTo>
                <a:lnTo>
                  <a:pt x="1606" y="1034"/>
                </a:lnTo>
                <a:lnTo>
                  <a:pt x="1608" y="1034"/>
                </a:lnTo>
                <a:lnTo>
                  <a:pt x="1608" y="1036"/>
                </a:lnTo>
                <a:lnTo>
                  <a:pt x="1610" y="1036"/>
                </a:lnTo>
                <a:lnTo>
                  <a:pt x="1610" y="1038"/>
                </a:lnTo>
                <a:lnTo>
                  <a:pt x="1612" y="1040"/>
                </a:lnTo>
                <a:lnTo>
                  <a:pt x="1614" y="1042"/>
                </a:lnTo>
                <a:lnTo>
                  <a:pt x="1616" y="1038"/>
                </a:lnTo>
                <a:lnTo>
                  <a:pt x="1614" y="1036"/>
                </a:lnTo>
                <a:lnTo>
                  <a:pt x="1616" y="1034"/>
                </a:lnTo>
                <a:lnTo>
                  <a:pt x="1620" y="1032"/>
                </a:lnTo>
                <a:lnTo>
                  <a:pt x="1620" y="1030"/>
                </a:lnTo>
                <a:lnTo>
                  <a:pt x="1624" y="1030"/>
                </a:lnTo>
                <a:lnTo>
                  <a:pt x="1626" y="1028"/>
                </a:lnTo>
                <a:lnTo>
                  <a:pt x="1626" y="1026"/>
                </a:lnTo>
                <a:lnTo>
                  <a:pt x="1628" y="1026"/>
                </a:lnTo>
                <a:lnTo>
                  <a:pt x="1630" y="1026"/>
                </a:lnTo>
                <a:lnTo>
                  <a:pt x="1630" y="1024"/>
                </a:lnTo>
                <a:lnTo>
                  <a:pt x="1638" y="1020"/>
                </a:lnTo>
                <a:lnTo>
                  <a:pt x="1636" y="1016"/>
                </a:lnTo>
                <a:lnTo>
                  <a:pt x="1638" y="1010"/>
                </a:lnTo>
                <a:lnTo>
                  <a:pt x="1640" y="1010"/>
                </a:lnTo>
                <a:lnTo>
                  <a:pt x="1642" y="1008"/>
                </a:lnTo>
                <a:lnTo>
                  <a:pt x="1634" y="988"/>
                </a:lnTo>
                <a:lnTo>
                  <a:pt x="1634" y="986"/>
                </a:lnTo>
                <a:lnTo>
                  <a:pt x="1620" y="988"/>
                </a:lnTo>
                <a:lnTo>
                  <a:pt x="1602" y="986"/>
                </a:lnTo>
                <a:lnTo>
                  <a:pt x="1600" y="986"/>
                </a:lnTo>
                <a:lnTo>
                  <a:pt x="1600" y="984"/>
                </a:lnTo>
                <a:lnTo>
                  <a:pt x="1598" y="984"/>
                </a:lnTo>
                <a:lnTo>
                  <a:pt x="1596" y="984"/>
                </a:lnTo>
                <a:lnTo>
                  <a:pt x="1594" y="984"/>
                </a:lnTo>
                <a:lnTo>
                  <a:pt x="1594" y="984"/>
                </a:lnTo>
                <a:lnTo>
                  <a:pt x="1592" y="984"/>
                </a:lnTo>
                <a:lnTo>
                  <a:pt x="1590" y="984"/>
                </a:lnTo>
                <a:lnTo>
                  <a:pt x="1574" y="982"/>
                </a:lnTo>
                <a:lnTo>
                  <a:pt x="1562" y="982"/>
                </a:lnTo>
                <a:close/>
                <a:moveTo>
                  <a:pt x="1862" y="3001"/>
                </a:moveTo>
                <a:lnTo>
                  <a:pt x="1862" y="3005"/>
                </a:lnTo>
                <a:lnTo>
                  <a:pt x="1852" y="3005"/>
                </a:lnTo>
                <a:lnTo>
                  <a:pt x="1852" y="3007"/>
                </a:lnTo>
                <a:lnTo>
                  <a:pt x="1852" y="3015"/>
                </a:lnTo>
                <a:lnTo>
                  <a:pt x="1844" y="3015"/>
                </a:lnTo>
                <a:lnTo>
                  <a:pt x="1844" y="3019"/>
                </a:lnTo>
                <a:lnTo>
                  <a:pt x="1848" y="3019"/>
                </a:lnTo>
                <a:lnTo>
                  <a:pt x="1848" y="3027"/>
                </a:lnTo>
                <a:lnTo>
                  <a:pt x="1838" y="3025"/>
                </a:lnTo>
                <a:lnTo>
                  <a:pt x="1838" y="3021"/>
                </a:lnTo>
                <a:lnTo>
                  <a:pt x="1838" y="3019"/>
                </a:lnTo>
                <a:lnTo>
                  <a:pt x="1838" y="3015"/>
                </a:lnTo>
                <a:lnTo>
                  <a:pt x="1818" y="3015"/>
                </a:lnTo>
                <a:lnTo>
                  <a:pt x="1816" y="3015"/>
                </a:lnTo>
                <a:lnTo>
                  <a:pt x="1814" y="3015"/>
                </a:lnTo>
                <a:lnTo>
                  <a:pt x="1814" y="3019"/>
                </a:lnTo>
                <a:lnTo>
                  <a:pt x="1814" y="3029"/>
                </a:lnTo>
                <a:lnTo>
                  <a:pt x="1814" y="3033"/>
                </a:lnTo>
                <a:lnTo>
                  <a:pt x="1814" y="3035"/>
                </a:lnTo>
                <a:lnTo>
                  <a:pt x="1854" y="3035"/>
                </a:lnTo>
                <a:lnTo>
                  <a:pt x="1858" y="3035"/>
                </a:lnTo>
                <a:lnTo>
                  <a:pt x="1876" y="3035"/>
                </a:lnTo>
                <a:lnTo>
                  <a:pt x="1876" y="3023"/>
                </a:lnTo>
                <a:lnTo>
                  <a:pt x="1876" y="3021"/>
                </a:lnTo>
                <a:lnTo>
                  <a:pt x="1876" y="3005"/>
                </a:lnTo>
                <a:lnTo>
                  <a:pt x="1870" y="3005"/>
                </a:lnTo>
                <a:lnTo>
                  <a:pt x="1870" y="3001"/>
                </a:lnTo>
                <a:lnTo>
                  <a:pt x="1864" y="3001"/>
                </a:lnTo>
                <a:lnTo>
                  <a:pt x="1862" y="3001"/>
                </a:lnTo>
                <a:close/>
                <a:moveTo>
                  <a:pt x="1267" y="1172"/>
                </a:moveTo>
                <a:lnTo>
                  <a:pt x="1267" y="1174"/>
                </a:lnTo>
                <a:lnTo>
                  <a:pt x="1271" y="1174"/>
                </a:lnTo>
                <a:lnTo>
                  <a:pt x="1285" y="1174"/>
                </a:lnTo>
                <a:lnTo>
                  <a:pt x="1305" y="1174"/>
                </a:lnTo>
                <a:lnTo>
                  <a:pt x="1305" y="1156"/>
                </a:lnTo>
                <a:lnTo>
                  <a:pt x="1295" y="1156"/>
                </a:lnTo>
                <a:lnTo>
                  <a:pt x="1295" y="1146"/>
                </a:lnTo>
                <a:lnTo>
                  <a:pt x="1285" y="1146"/>
                </a:lnTo>
                <a:lnTo>
                  <a:pt x="1285" y="1140"/>
                </a:lnTo>
                <a:lnTo>
                  <a:pt x="1279" y="1140"/>
                </a:lnTo>
                <a:lnTo>
                  <a:pt x="1275" y="1140"/>
                </a:lnTo>
                <a:lnTo>
                  <a:pt x="1273" y="1140"/>
                </a:lnTo>
                <a:lnTo>
                  <a:pt x="1273" y="1138"/>
                </a:lnTo>
                <a:lnTo>
                  <a:pt x="1271" y="1138"/>
                </a:lnTo>
                <a:lnTo>
                  <a:pt x="1269" y="1138"/>
                </a:lnTo>
                <a:lnTo>
                  <a:pt x="1265" y="1138"/>
                </a:lnTo>
                <a:lnTo>
                  <a:pt x="1265" y="1154"/>
                </a:lnTo>
                <a:lnTo>
                  <a:pt x="1265" y="1168"/>
                </a:lnTo>
                <a:lnTo>
                  <a:pt x="1265" y="1170"/>
                </a:lnTo>
                <a:lnTo>
                  <a:pt x="1267" y="1170"/>
                </a:lnTo>
                <a:lnTo>
                  <a:pt x="1267" y="1172"/>
                </a:lnTo>
                <a:lnTo>
                  <a:pt x="1267" y="1172"/>
                </a:lnTo>
                <a:close/>
                <a:moveTo>
                  <a:pt x="1864" y="2479"/>
                </a:moveTo>
                <a:lnTo>
                  <a:pt x="1876" y="2479"/>
                </a:lnTo>
                <a:lnTo>
                  <a:pt x="1876" y="2435"/>
                </a:lnTo>
                <a:lnTo>
                  <a:pt x="1876" y="2431"/>
                </a:lnTo>
                <a:lnTo>
                  <a:pt x="1876" y="2425"/>
                </a:lnTo>
                <a:lnTo>
                  <a:pt x="1870" y="2425"/>
                </a:lnTo>
                <a:lnTo>
                  <a:pt x="1864" y="2425"/>
                </a:lnTo>
                <a:lnTo>
                  <a:pt x="1864" y="2435"/>
                </a:lnTo>
                <a:lnTo>
                  <a:pt x="1864" y="2475"/>
                </a:lnTo>
                <a:lnTo>
                  <a:pt x="1864" y="2479"/>
                </a:lnTo>
                <a:close/>
                <a:moveTo>
                  <a:pt x="1279" y="1789"/>
                </a:moveTo>
                <a:lnTo>
                  <a:pt x="1293" y="1807"/>
                </a:lnTo>
                <a:lnTo>
                  <a:pt x="1305" y="1801"/>
                </a:lnTo>
                <a:lnTo>
                  <a:pt x="1305" y="1803"/>
                </a:lnTo>
                <a:lnTo>
                  <a:pt x="1309" y="1801"/>
                </a:lnTo>
                <a:lnTo>
                  <a:pt x="1301" y="1795"/>
                </a:lnTo>
                <a:lnTo>
                  <a:pt x="1287" y="1783"/>
                </a:lnTo>
                <a:lnTo>
                  <a:pt x="1279" y="1789"/>
                </a:lnTo>
                <a:close/>
                <a:moveTo>
                  <a:pt x="1564" y="1323"/>
                </a:moveTo>
                <a:lnTo>
                  <a:pt x="1570" y="1323"/>
                </a:lnTo>
                <a:lnTo>
                  <a:pt x="1564" y="1323"/>
                </a:lnTo>
                <a:close/>
              </a:path>
            </a:pathLst>
          </a:custGeom>
          <a:solidFill>
            <a:srgbClr val="00B0F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" name="Freeform 1972"/>
          <p:cNvSpPr>
            <a:spLocks noEditPoints="1"/>
          </p:cNvSpPr>
          <p:nvPr/>
        </p:nvSpPr>
        <p:spPr bwMode="auto">
          <a:xfrm>
            <a:off x="4932040" y="1230270"/>
            <a:ext cx="2909053" cy="3600402"/>
          </a:xfrm>
          <a:custGeom>
            <a:avLst/>
            <a:gdLst>
              <a:gd name="T0" fmla="*/ 1337 w 2592"/>
              <a:gd name="T1" fmla="*/ 147 h 3208"/>
              <a:gd name="T2" fmla="*/ 1471 w 2592"/>
              <a:gd name="T3" fmla="*/ 273 h 3208"/>
              <a:gd name="T4" fmla="*/ 2035 w 2592"/>
              <a:gd name="T5" fmla="*/ 430 h 3208"/>
              <a:gd name="T6" fmla="*/ 1550 w 2592"/>
              <a:gd name="T7" fmla="*/ 723 h 3208"/>
              <a:gd name="T8" fmla="*/ 1866 w 2592"/>
              <a:gd name="T9" fmla="*/ 909 h 3208"/>
              <a:gd name="T10" fmla="*/ 2099 w 2592"/>
              <a:gd name="T11" fmla="*/ 1078 h 3208"/>
              <a:gd name="T12" fmla="*/ 2269 w 2592"/>
              <a:gd name="T13" fmla="*/ 962 h 3208"/>
              <a:gd name="T14" fmla="*/ 2438 w 2592"/>
              <a:gd name="T15" fmla="*/ 1028 h 3208"/>
              <a:gd name="T16" fmla="*/ 2522 w 2592"/>
              <a:gd name="T17" fmla="*/ 1102 h 3208"/>
              <a:gd name="T18" fmla="*/ 2564 w 2592"/>
              <a:gd name="T19" fmla="*/ 1277 h 3208"/>
              <a:gd name="T20" fmla="*/ 2472 w 2592"/>
              <a:gd name="T21" fmla="*/ 1393 h 3208"/>
              <a:gd name="T22" fmla="*/ 2339 w 2592"/>
              <a:gd name="T23" fmla="*/ 1644 h 3208"/>
              <a:gd name="T24" fmla="*/ 2081 w 2592"/>
              <a:gd name="T25" fmla="*/ 1835 h 3208"/>
              <a:gd name="T26" fmla="*/ 2213 w 2592"/>
              <a:gd name="T27" fmla="*/ 2062 h 3208"/>
              <a:gd name="T28" fmla="*/ 1908 w 2592"/>
              <a:gd name="T29" fmla="*/ 2423 h 3208"/>
              <a:gd name="T30" fmla="*/ 2059 w 2592"/>
              <a:gd name="T31" fmla="*/ 2696 h 3208"/>
              <a:gd name="T32" fmla="*/ 2227 w 2592"/>
              <a:gd name="T33" fmla="*/ 2772 h 3208"/>
              <a:gd name="T34" fmla="*/ 1977 w 2592"/>
              <a:gd name="T35" fmla="*/ 3188 h 3208"/>
              <a:gd name="T36" fmla="*/ 1908 w 2592"/>
              <a:gd name="T37" fmla="*/ 3202 h 3208"/>
              <a:gd name="T38" fmla="*/ 1840 w 2592"/>
              <a:gd name="T39" fmla="*/ 3168 h 3208"/>
              <a:gd name="T40" fmla="*/ 1766 w 2592"/>
              <a:gd name="T41" fmla="*/ 3150 h 3208"/>
              <a:gd name="T42" fmla="*/ 1704 w 2592"/>
              <a:gd name="T43" fmla="*/ 3124 h 3208"/>
              <a:gd name="T44" fmla="*/ 1798 w 2592"/>
              <a:gd name="T45" fmla="*/ 2989 h 3208"/>
              <a:gd name="T46" fmla="*/ 1816 w 2592"/>
              <a:gd name="T47" fmla="*/ 2704 h 3208"/>
              <a:gd name="T48" fmla="*/ 1902 w 2592"/>
              <a:gd name="T49" fmla="*/ 2102 h 3208"/>
              <a:gd name="T50" fmla="*/ 1682 w 2592"/>
              <a:gd name="T51" fmla="*/ 1837 h 3208"/>
              <a:gd name="T52" fmla="*/ 1461 w 2592"/>
              <a:gd name="T53" fmla="*/ 1947 h 3208"/>
              <a:gd name="T54" fmla="*/ 1233 w 2592"/>
              <a:gd name="T55" fmla="*/ 2112 h 3208"/>
              <a:gd name="T56" fmla="*/ 1173 w 2592"/>
              <a:gd name="T57" fmla="*/ 2066 h 3208"/>
              <a:gd name="T58" fmla="*/ 1107 w 2592"/>
              <a:gd name="T59" fmla="*/ 1947 h 3208"/>
              <a:gd name="T60" fmla="*/ 1050 w 2592"/>
              <a:gd name="T61" fmla="*/ 1867 h 3208"/>
              <a:gd name="T62" fmla="*/ 978 w 2592"/>
              <a:gd name="T63" fmla="*/ 1783 h 3208"/>
              <a:gd name="T64" fmla="*/ 1056 w 2592"/>
              <a:gd name="T65" fmla="*/ 1664 h 3208"/>
              <a:gd name="T66" fmla="*/ 854 w 2592"/>
              <a:gd name="T67" fmla="*/ 1476 h 3208"/>
              <a:gd name="T68" fmla="*/ 728 w 2592"/>
              <a:gd name="T69" fmla="*/ 1558 h 3208"/>
              <a:gd name="T70" fmla="*/ 611 w 2592"/>
              <a:gd name="T71" fmla="*/ 1510 h 3208"/>
              <a:gd name="T72" fmla="*/ 515 w 2592"/>
              <a:gd name="T73" fmla="*/ 1500 h 3208"/>
              <a:gd name="T74" fmla="*/ 48 w 2592"/>
              <a:gd name="T75" fmla="*/ 819 h 3208"/>
              <a:gd name="T76" fmla="*/ 76 w 2592"/>
              <a:gd name="T77" fmla="*/ 558 h 3208"/>
              <a:gd name="T78" fmla="*/ 317 w 2592"/>
              <a:gd name="T79" fmla="*/ 301 h 3208"/>
              <a:gd name="T80" fmla="*/ 615 w 2592"/>
              <a:gd name="T81" fmla="*/ 102 h 3208"/>
              <a:gd name="T82" fmla="*/ 1393 w 2592"/>
              <a:gd name="T83" fmla="*/ 1574 h 3208"/>
              <a:gd name="T84" fmla="*/ 1241 w 2592"/>
              <a:gd name="T85" fmla="*/ 1714 h 3208"/>
              <a:gd name="T86" fmla="*/ 1259 w 2592"/>
              <a:gd name="T87" fmla="*/ 1716 h 3208"/>
              <a:gd name="T88" fmla="*/ 1381 w 2592"/>
              <a:gd name="T89" fmla="*/ 1791 h 3208"/>
              <a:gd name="T90" fmla="*/ 1596 w 2592"/>
              <a:gd name="T91" fmla="*/ 1761 h 3208"/>
              <a:gd name="T92" fmla="*/ 1674 w 2592"/>
              <a:gd name="T93" fmla="*/ 1668 h 3208"/>
              <a:gd name="T94" fmla="*/ 1572 w 2592"/>
              <a:gd name="T95" fmla="*/ 1720 h 3208"/>
              <a:gd name="T96" fmla="*/ 1494 w 2592"/>
              <a:gd name="T97" fmla="*/ 1616 h 3208"/>
              <a:gd name="T98" fmla="*/ 1351 w 2592"/>
              <a:gd name="T99" fmla="*/ 1184 h 3208"/>
              <a:gd name="T100" fmla="*/ 1293 w 2592"/>
              <a:gd name="T101" fmla="*/ 1239 h 3208"/>
              <a:gd name="T102" fmla="*/ 1265 w 2592"/>
              <a:gd name="T103" fmla="*/ 1349 h 3208"/>
              <a:gd name="T104" fmla="*/ 1349 w 2592"/>
              <a:gd name="T105" fmla="*/ 1417 h 3208"/>
              <a:gd name="T106" fmla="*/ 1435 w 2592"/>
              <a:gd name="T107" fmla="*/ 1319 h 3208"/>
              <a:gd name="T108" fmla="*/ 1504 w 2592"/>
              <a:gd name="T109" fmla="*/ 1267 h 3208"/>
              <a:gd name="T110" fmla="*/ 1500 w 2592"/>
              <a:gd name="T111" fmla="*/ 1221 h 3208"/>
              <a:gd name="T112" fmla="*/ 1401 w 2592"/>
              <a:gd name="T113" fmla="*/ 1160 h 3208"/>
              <a:gd name="T114" fmla="*/ 1243 w 2592"/>
              <a:gd name="T115" fmla="*/ 257 h 3208"/>
              <a:gd name="T116" fmla="*/ 1139 w 2592"/>
              <a:gd name="T117" fmla="*/ 1791 h 3208"/>
              <a:gd name="T118" fmla="*/ 1059 w 2592"/>
              <a:gd name="T119" fmla="*/ 1413 h 3208"/>
              <a:gd name="T120" fmla="*/ 1568 w 2592"/>
              <a:gd name="T121" fmla="*/ 1008 h 3208"/>
              <a:gd name="T122" fmla="*/ 1634 w 2592"/>
              <a:gd name="T123" fmla="*/ 988 h 3208"/>
              <a:gd name="T124" fmla="*/ 1295 w 2592"/>
              <a:gd name="T125" fmla="*/ 1146 h 3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92" h="3208">
                <a:moveTo>
                  <a:pt x="1255" y="40"/>
                </a:moveTo>
                <a:lnTo>
                  <a:pt x="1255" y="40"/>
                </a:lnTo>
                <a:lnTo>
                  <a:pt x="1255" y="38"/>
                </a:lnTo>
                <a:lnTo>
                  <a:pt x="1257" y="38"/>
                </a:lnTo>
                <a:lnTo>
                  <a:pt x="1259" y="38"/>
                </a:lnTo>
                <a:lnTo>
                  <a:pt x="1259" y="40"/>
                </a:lnTo>
                <a:lnTo>
                  <a:pt x="1261" y="40"/>
                </a:lnTo>
                <a:lnTo>
                  <a:pt x="1263" y="40"/>
                </a:lnTo>
                <a:lnTo>
                  <a:pt x="1255" y="48"/>
                </a:lnTo>
                <a:lnTo>
                  <a:pt x="1253" y="48"/>
                </a:lnTo>
                <a:lnTo>
                  <a:pt x="1251" y="48"/>
                </a:lnTo>
                <a:lnTo>
                  <a:pt x="1251" y="58"/>
                </a:lnTo>
                <a:lnTo>
                  <a:pt x="1251" y="60"/>
                </a:lnTo>
                <a:lnTo>
                  <a:pt x="1257" y="60"/>
                </a:lnTo>
                <a:lnTo>
                  <a:pt x="1275" y="66"/>
                </a:lnTo>
                <a:lnTo>
                  <a:pt x="1283" y="66"/>
                </a:lnTo>
                <a:lnTo>
                  <a:pt x="1283" y="64"/>
                </a:lnTo>
                <a:lnTo>
                  <a:pt x="1287" y="64"/>
                </a:lnTo>
                <a:lnTo>
                  <a:pt x="1287" y="62"/>
                </a:lnTo>
                <a:lnTo>
                  <a:pt x="1293" y="58"/>
                </a:lnTo>
                <a:lnTo>
                  <a:pt x="1293" y="56"/>
                </a:lnTo>
                <a:lnTo>
                  <a:pt x="1287" y="50"/>
                </a:lnTo>
                <a:lnTo>
                  <a:pt x="1287" y="38"/>
                </a:lnTo>
                <a:lnTo>
                  <a:pt x="1293" y="38"/>
                </a:lnTo>
                <a:lnTo>
                  <a:pt x="1309" y="38"/>
                </a:lnTo>
                <a:lnTo>
                  <a:pt x="1329" y="38"/>
                </a:lnTo>
                <a:lnTo>
                  <a:pt x="1329" y="58"/>
                </a:lnTo>
                <a:lnTo>
                  <a:pt x="1329" y="60"/>
                </a:lnTo>
                <a:lnTo>
                  <a:pt x="1329" y="66"/>
                </a:lnTo>
                <a:lnTo>
                  <a:pt x="1329" y="74"/>
                </a:lnTo>
                <a:lnTo>
                  <a:pt x="1329" y="76"/>
                </a:lnTo>
                <a:lnTo>
                  <a:pt x="1341" y="80"/>
                </a:lnTo>
                <a:lnTo>
                  <a:pt x="1353" y="90"/>
                </a:lnTo>
                <a:lnTo>
                  <a:pt x="1373" y="88"/>
                </a:lnTo>
                <a:lnTo>
                  <a:pt x="1373" y="98"/>
                </a:lnTo>
                <a:lnTo>
                  <a:pt x="1371" y="100"/>
                </a:lnTo>
                <a:lnTo>
                  <a:pt x="1367" y="102"/>
                </a:lnTo>
                <a:lnTo>
                  <a:pt x="1363" y="102"/>
                </a:lnTo>
                <a:lnTo>
                  <a:pt x="1355" y="106"/>
                </a:lnTo>
                <a:lnTo>
                  <a:pt x="1351" y="106"/>
                </a:lnTo>
                <a:lnTo>
                  <a:pt x="1351" y="113"/>
                </a:lnTo>
                <a:lnTo>
                  <a:pt x="1351" y="141"/>
                </a:lnTo>
                <a:lnTo>
                  <a:pt x="1347" y="139"/>
                </a:lnTo>
                <a:lnTo>
                  <a:pt x="1345" y="139"/>
                </a:lnTo>
                <a:lnTo>
                  <a:pt x="1343" y="141"/>
                </a:lnTo>
                <a:lnTo>
                  <a:pt x="1339" y="141"/>
                </a:lnTo>
                <a:lnTo>
                  <a:pt x="1339" y="139"/>
                </a:lnTo>
                <a:lnTo>
                  <a:pt x="1335" y="139"/>
                </a:lnTo>
                <a:lnTo>
                  <a:pt x="1335" y="143"/>
                </a:lnTo>
                <a:lnTo>
                  <a:pt x="1337" y="145"/>
                </a:lnTo>
                <a:lnTo>
                  <a:pt x="1337" y="147"/>
                </a:lnTo>
                <a:lnTo>
                  <a:pt x="1337" y="149"/>
                </a:lnTo>
                <a:lnTo>
                  <a:pt x="1327" y="149"/>
                </a:lnTo>
                <a:lnTo>
                  <a:pt x="1327" y="167"/>
                </a:lnTo>
                <a:lnTo>
                  <a:pt x="1327" y="185"/>
                </a:lnTo>
                <a:lnTo>
                  <a:pt x="1351" y="185"/>
                </a:lnTo>
                <a:lnTo>
                  <a:pt x="1349" y="205"/>
                </a:lnTo>
                <a:lnTo>
                  <a:pt x="1337" y="205"/>
                </a:lnTo>
                <a:lnTo>
                  <a:pt x="1337" y="221"/>
                </a:lnTo>
                <a:lnTo>
                  <a:pt x="1335" y="221"/>
                </a:lnTo>
                <a:lnTo>
                  <a:pt x="1325" y="221"/>
                </a:lnTo>
                <a:lnTo>
                  <a:pt x="1317" y="221"/>
                </a:lnTo>
                <a:lnTo>
                  <a:pt x="1309" y="221"/>
                </a:lnTo>
                <a:lnTo>
                  <a:pt x="1309" y="231"/>
                </a:lnTo>
                <a:lnTo>
                  <a:pt x="1305" y="231"/>
                </a:lnTo>
                <a:lnTo>
                  <a:pt x="1303" y="229"/>
                </a:lnTo>
                <a:lnTo>
                  <a:pt x="1303" y="233"/>
                </a:lnTo>
                <a:lnTo>
                  <a:pt x="1303" y="235"/>
                </a:lnTo>
                <a:lnTo>
                  <a:pt x="1307" y="245"/>
                </a:lnTo>
                <a:lnTo>
                  <a:pt x="1309" y="247"/>
                </a:lnTo>
                <a:lnTo>
                  <a:pt x="1317" y="255"/>
                </a:lnTo>
                <a:lnTo>
                  <a:pt x="1323" y="259"/>
                </a:lnTo>
                <a:lnTo>
                  <a:pt x="1347" y="259"/>
                </a:lnTo>
                <a:lnTo>
                  <a:pt x="1349" y="251"/>
                </a:lnTo>
                <a:lnTo>
                  <a:pt x="1349" y="249"/>
                </a:lnTo>
                <a:lnTo>
                  <a:pt x="1349" y="247"/>
                </a:lnTo>
                <a:lnTo>
                  <a:pt x="1351" y="247"/>
                </a:lnTo>
                <a:lnTo>
                  <a:pt x="1351" y="241"/>
                </a:lnTo>
                <a:lnTo>
                  <a:pt x="1351" y="239"/>
                </a:lnTo>
                <a:lnTo>
                  <a:pt x="1353" y="233"/>
                </a:lnTo>
                <a:lnTo>
                  <a:pt x="1353" y="227"/>
                </a:lnTo>
                <a:lnTo>
                  <a:pt x="1355" y="223"/>
                </a:lnTo>
                <a:lnTo>
                  <a:pt x="1355" y="221"/>
                </a:lnTo>
                <a:lnTo>
                  <a:pt x="1369" y="223"/>
                </a:lnTo>
                <a:lnTo>
                  <a:pt x="1371" y="205"/>
                </a:lnTo>
                <a:lnTo>
                  <a:pt x="1387" y="205"/>
                </a:lnTo>
                <a:lnTo>
                  <a:pt x="1387" y="195"/>
                </a:lnTo>
                <a:lnTo>
                  <a:pt x="1417" y="195"/>
                </a:lnTo>
                <a:lnTo>
                  <a:pt x="1419" y="205"/>
                </a:lnTo>
                <a:lnTo>
                  <a:pt x="1441" y="205"/>
                </a:lnTo>
                <a:lnTo>
                  <a:pt x="1441" y="223"/>
                </a:lnTo>
                <a:lnTo>
                  <a:pt x="1445" y="223"/>
                </a:lnTo>
                <a:lnTo>
                  <a:pt x="1445" y="231"/>
                </a:lnTo>
                <a:lnTo>
                  <a:pt x="1421" y="231"/>
                </a:lnTo>
                <a:lnTo>
                  <a:pt x="1421" y="241"/>
                </a:lnTo>
                <a:lnTo>
                  <a:pt x="1433" y="241"/>
                </a:lnTo>
                <a:lnTo>
                  <a:pt x="1433" y="249"/>
                </a:lnTo>
                <a:lnTo>
                  <a:pt x="1427" y="265"/>
                </a:lnTo>
                <a:lnTo>
                  <a:pt x="1433" y="267"/>
                </a:lnTo>
                <a:lnTo>
                  <a:pt x="1447" y="269"/>
                </a:lnTo>
                <a:lnTo>
                  <a:pt x="1459" y="271"/>
                </a:lnTo>
                <a:lnTo>
                  <a:pt x="1471" y="273"/>
                </a:lnTo>
                <a:lnTo>
                  <a:pt x="1473" y="273"/>
                </a:lnTo>
                <a:lnTo>
                  <a:pt x="1483" y="271"/>
                </a:lnTo>
                <a:lnTo>
                  <a:pt x="1483" y="275"/>
                </a:lnTo>
                <a:lnTo>
                  <a:pt x="1494" y="275"/>
                </a:lnTo>
                <a:lnTo>
                  <a:pt x="1489" y="273"/>
                </a:lnTo>
                <a:lnTo>
                  <a:pt x="1489" y="259"/>
                </a:lnTo>
                <a:lnTo>
                  <a:pt x="1508" y="259"/>
                </a:lnTo>
                <a:lnTo>
                  <a:pt x="1506" y="261"/>
                </a:lnTo>
                <a:lnTo>
                  <a:pt x="1504" y="267"/>
                </a:lnTo>
                <a:lnTo>
                  <a:pt x="1504" y="269"/>
                </a:lnTo>
                <a:lnTo>
                  <a:pt x="1504" y="271"/>
                </a:lnTo>
                <a:lnTo>
                  <a:pt x="1504" y="273"/>
                </a:lnTo>
                <a:lnTo>
                  <a:pt x="1502" y="273"/>
                </a:lnTo>
                <a:lnTo>
                  <a:pt x="1500" y="277"/>
                </a:lnTo>
                <a:lnTo>
                  <a:pt x="1506" y="281"/>
                </a:lnTo>
                <a:lnTo>
                  <a:pt x="1508" y="273"/>
                </a:lnTo>
                <a:lnTo>
                  <a:pt x="1512" y="273"/>
                </a:lnTo>
                <a:lnTo>
                  <a:pt x="1516" y="279"/>
                </a:lnTo>
                <a:lnTo>
                  <a:pt x="1520" y="289"/>
                </a:lnTo>
                <a:lnTo>
                  <a:pt x="1520" y="287"/>
                </a:lnTo>
                <a:lnTo>
                  <a:pt x="1526" y="287"/>
                </a:lnTo>
                <a:lnTo>
                  <a:pt x="1536" y="287"/>
                </a:lnTo>
                <a:lnTo>
                  <a:pt x="1540" y="287"/>
                </a:lnTo>
                <a:lnTo>
                  <a:pt x="1550" y="291"/>
                </a:lnTo>
                <a:lnTo>
                  <a:pt x="1554" y="291"/>
                </a:lnTo>
                <a:lnTo>
                  <a:pt x="1584" y="297"/>
                </a:lnTo>
                <a:lnTo>
                  <a:pt x="1594" y="297"/>
                </a:lnTo>
                <a:lnTo>
                  <a:pt x="1598" y="297"/>
                </a:lnTo>
                <a:lnTo>
                  <a:pt x="1598" y="277"/>
                </a:lnTo>
                <a:lnTo>
                  <a:pt x="1642" y="277"/>
                </a:lnTo>
                <a:lnTo>
                  <a:pt x="1726" y="277"/>
                </a:lnTo>
                <a:lnTo>
                  <a:pt x="1724" y="259"/>
                </a:lnTo>
                <a:lnTo>
                  <a:pt x="1818" y="259"/>
                </a:lnTo>
                <a:lnTo>
                  <a:pt x="1862" y="259"/>
                </a:lnTo>
                <a:lnTo>
                  <a:pt x="1864" y="223"/>
                </a:lnTo>
                <a:lnTo>
                  <a:pt x="1908" y="223"/>
                </a:lnTo>
                <a:lnTo>
                  <a:pt x="1908" y="225"/>
                </a:lnTo>
                <a:lnTo>
                  <a:pt x="1931" y="225"/>
                </a:lnTo>
                <a:lnTo>
                  <a:pt x="1931" y="245"/>
                </a:lnTo>
                <a:lnTo>
                  <a:pt x="1929" y="299"/>
                </a:lnTo>
                <a:lnTo>
                  <a:pt x="1993" y="301"/>
                </a:lnTo>
                <a:lnTo>
                  <a:pt x="1995" y="281"/>
                </a:lnTo>
                <a:lnTo>
                  <a:pt x="2081" y="281"/>
                </a:lnTo>
                <a:lnTo>
                  <a:pt x="2171" y="281"/>
                </a:lnTo>
                <a:lnTo>
                  <a:pt x="2171" y="355"/>
                </a:lnTo>
                <a:lnTo>
                  <a:pt x="2125" y="355"/>
                </a:lnTo>
                <a:lnTo>
                  <a:pt x="2079" y="355"/>
                </a:lnTo>
                <a:lnTo>
                  <a:pt x="2079" y="430"/>
                </a:lnTo>
                <a:lnTo>
                  <a:pt x="2059" y="430"/>
                </a:lnTo>
                <a:lnTo>
                  <a:pt x="2055" y="430"/>
                </a:lnTo>
                <a:lnTo>
                  <a:pt x="2035" y="430"/>
                </a:lnTo>
                <a:lnTo>
                  <a:pt x="2035" y="440"/>
                </a:lnTo>
                <a:lnTo>
                  <a:pt x="2035" y="442"/>
                </a:lnTo>
                <a:lnTo>
                  <a:pt x="2031" y="440"/>
                </a:lnTo>
                <a:lnTo>
                  <a:pt x="2029" y="438"/>
                </a:lnTo>
                <a:lnTo>
                  <a:pt x="2029" y="452"/>
                </a:lnTo>
                <a:lnTo>
                  <a:pt x="2031" y="452"/>
                </a:lnTo>
                <a:lnTo>
                  <a:pt x="2031" y="472"/>
                </a:lnTo>
                <a:lnTo>
                  <a:pt x="2031" y="492"/>
                </a:lnTo>
                <a:lnTo>
                  <a:pt x="2029" y="490"/>
                </a:lnTo>
                <a:lnTo>
                  <a:pt x="2029" y="492"/>
                </a:lnTo>
                <a:lnTo>
                  <a:pt x="2029" y="510"/>
                </a:lnTo>
                <a:lnTo>
                  <a:pt x="2029" y="512"/>
                </a:lnTo>
                <a:lnTo>
                  <a:pt x="2029" y="518"/>
                </a:lnTo>
                <a:lnTo>
                  <a:pt x="2029" y="520"/>
                </a:lnTo>
                <a:lnTo>
                  <a:pt x="2029" y="524"/>
                </a:lnTo>
                <a:lnTo>
                  <a:pt x="2029" y="528"/>
                </a:lnTo>
                <a:lnTo>
                  <a:pt x="2029" y="530"/>
                </a:lnTo>
                <a:lnTo>
                  <a:pt x="2029" y="584"/>
                </a:lnTo>
                <a:lnTo>
                  <a:pt x="1993" y="586"/>
                </a:lnTo>
                <a:lnTo>
                  <a:pt x="1852" y="586"/>
                </a:lnTo>
                <a:lnTo>
                  <a:pt x="1684" y="588"/>
                </a:lnTo>
                <a:lnTo>
                  <a:pt x="1678" y="588"/>
                </a:lnTo>
                <a:lnTo>
                  <a:pt x="1672" y="588"/>
                </a:lnTo>
                <a:lnTo>
                  <a:pt x="1686" y="616"/>
                </a:lnTo>
                <a:lnTo>
                  <a:pt x="1684" y="616"/>
                </a:lnTo>
                <a:lnTo>
                  <a:pt x="1676" y="622"/>
                </a:lnTo>
                <a:lnTo>
                  <a:pt x="1678" y="622"/>
                </a:lnTo>
                <a:lnTo>
                  <a:pt x="1670" y="632"/>
                </a:lnTo>
                <a:lnTo>
                  <a:pt x="1670" y="638"/>
                </a:lnTo>
                <a:lnTo>
                  <a:pt x="1660" y="638"/>
                </a:lnTo>
                <a:lnTo>
                  <a:pt x="1658" y="644"/>
                </a:lnTo>
                <a:lnTo>
                  <a:pt x="1658" y="663"/>
                </a:lnTo>
                <a:lnTo>
                  <a:pt x="1654" y="663"/>
                </a:lnTo>
                <a:lnTo>
                  <a:pt x="1638" y="661"/>
                </a:lnTo>
                <a:lnTo>
                  <a:pt x="1614" y="661"/>
                </a:lnTo>
                <a:lnTo>
                  <a:pt x="1606" y="661"/>
                </a:lnTo>
                <a:lnTo>
                  <a:pt x="1604" y="661"/>
                </a:lnTo>
                <a:lnTo>
                  <a:pt x="1596" y="661"/>
                </a:lnTo>
                <a:lnTo>
                  <a:pt x="1590" y="661"/>
                </a:lnTo>
                <a:lnTo>
                  <a:pt x="1588" y="661"/>
                </a:lnTo>
                <a:lnTo>
                  <a:pt x="1558" y="661"/>
                </a:lnTo>
                <a:lnTo>
                  <a:pt x="1554" y="661"/>
                </a:lnTo>
                <a:lnTo>
                  <a:pt x="1548" y="661"/>
                </a:lnTo>
                <a:lnTo>
                  <a:pt x="1544" y="661"/>
                </a:lnTo>
                <a:lnTo>
                  <a:pt x="1546" y="691"/>
                </a:lnTo>
                <a:lnTo>
                  <a:pt x="1528" y="691"/>
                </a:lnTo>
                <a:lnTo>
                  <a:pt x="1506" y="691"/>
                </a:lnTo>
                <a:lnTo>
                  <a:pt x="1506" y="713"/>
                </a:lnTo>
                <a:lnTo>
                  <a:pt x="1528" y="719"/>
                </a:lnTo>
                <a:lnTo>
                  <a:pt x="1528" y="717"/>
                </a:lnTo>
                <a:lnTo>
                  <a:pt x="1550" y="723"/>
                </a:lnTo>
                <a:lnTo>
                  <a:pt x="1552" y="727"/>
                </a:lnTo>
                <a:lnTo>
                  <a:pt x="1558" y="763"/>
                </a:lnTo>
                <a:lnTo>
                  <a:pt x="1562" y="799"/>
                </a:lnTo>
                <a:lnTo>
                  <a:pt x="1568" y="837"/>
                </a:lnTo>
                <a:lnTo>
                  <a:pt x="1576" y="853"/>
                </a:lnTo>
                <a:lnTo>
                  <a:pt x="1578" y="855"/>
                </a:lnTo>
                <a:lnTo>
                  <a:pt x="1578" y="857"/>
                </a:lnTo>
                <a:lnTo>
                  <a:pt x="1584" y="871"/>
                </a:lnTo>
                <a:lnTo>
                  <a:pt x="1584" y="873"/>
                </a:lnTo>
                <a:lnTo>
                  <a:pt x="1580" y="873"/>
                </a:lnTo>
                <a:lnTo>
                  <a:pt x="1578" y="873"/>
                </a:lnTo>
                <a:lnTo>
                  <a:pt x="1572" y="873"/>
                </a:lnTo>
                <a:lnTo>
                  <a:pt x="1572" y="889"/>
                </a:lnTo>
                <a:lnTo>
                  <a:pt x="1586" y="889"/>
                </a:lnTo>
                <a:lnTo>
                  <a:pt x="1594" y="889"/>
                </a:lnTo>
                <a:lnTo>
                  <a:pt x="1594" y="891"/>
                </a:lnTo>
                <a:lnTo>
                  <a:pt x="1602" y="915"/>
                </a:lnTo>
                <a:lnTo>
                  <a:pt x="1608" y="932"/>
                </a:lnTo>
                <a:lnTo>
                  <a:pt x="1610" y="934"/>
                </a:lnTo>
                <a:lnTo>
                  <a:pt x="1626" y="972"/>
                </a:lnTo>
                <a:lnTo>
                  <a:pt x="1630" y="982"/>
                </a:lnTo>
                <a:lnTo>
                  <a:pt x="1632" y="984"/>
                </a:lnTo>
                <a:lnTo>
                  <a:pt x="1634" y="984"/>
                </a:lnTo>
                <a:lnTo>
                  <a:pt x="1644" y="976"/>
                </a:lnTo>
                <a:lnTo>
                  <a:pt x="1646" y="976"/>
                </a:lnTo>
                <a:lnTo>
                  <a:pt x="1648" y="974"/>
                </a:lnTo>
                <a:lnTo>
                  <a:pt x="1652" y="972"/>
                </a:lnTo>
                <a:lnTo>
                  <a:pt x="1654" y="972"/>
                </a:lnTo>
                <a:lnTo>
                  <a:pt x="1658" y="972"/>
                </a:lnTo>
                <a:lnTo>
                  <a:pt x="1662" y="972"/>
                </a:lnTo>
                <a:lnTo>
                  <a:pt x="1664" y="974"/>
                </a:lnTo>
                <a:lnTo>
                  <a:pt x="1676" y="966"/>
                </a:lnTo>
                <a:lnTo>
                  <a:pt x="1696" y="960"/>
                </a:lnTo>
                <a:lnTo>
                  <a:pt x="1704" y="958"/>
                </a:lnTo>
                <a:lnTo>
                  <a:pt x="1708" y="950"/>
                </a:lnTo>
                <a:lnTo>
                  <a:pt x="1714" y="948"/>
                </a:lnTo>
                <a:lnTo>
                  <a:pt x="1732" y="934"/>
                </a:lnTo>
                <a:lnTo>
                  <a:pt x="1748" y="919"/>
                </a:lnTo>
                <a:lnTo>
                  <a:pt x="1750" y="919"/>
                </a:lnTo>
                <a:lnTo>
                  <a:pt x="1772" y="917"/>
                </a:lnTo>
                <a:lnTo>
                  <a:pt x="1782" y="926"/>
                </a:lnTo>
                <a:lnTo>
                  <a:pt x="1786" y="928"/>
                </a:lnTo>
                <a:lnTo>
                  <a:pt x="1794" y="930"/>
                </a:lnTo>
                <a:lnTo>
                  <a:pt x="1798" y="924"/>
                </a:lnTo>
                <a:lnTo>
                  <a:pt x="1808" y="893"/>
                </a:lnTo>
                <a:lnTo>
                  <a:pt x="1812" y="891"/>
                </a:lnTo>
                <a:lnTo>
                  <a:pt x="1816" y="889"/>
                </a:lnTo>
                <a:lnTo>
                  <a:pt x="1824" y="891"/>
                </a:lnTo>
                <a:lnTo>
                  <a:pt x="1838" y="903"/>
                </a:lnTo>
                <a:lnTo>
                  <a:pt x="1844" y="905"/>
                </a:lnTo>
                <a:lnTo>
                  <a:pt x="1866" y="909"/>
                </a:lnTo>
                <a:lnTo>
                  <a:pt x="1874" y="903"/>
                </a:lnTo>
                <a:lnTo>
                  <a:pt x="1884" y="903"/>
                </a:lnTo>
                <a:lnTo>
                  <a:pt x="1904" y="919"/>
                </a:lnTo>
                <a:lnTo>
                  <a:pt x="1922" y="919"/>
                </a:lnTo>
                <a:lnTo>
                  <a:pt x="1941" y="915"/>
                </a:lnTo>
                <a:lnTo>
                  <a:pt x="1949" y="913"/>
                </a:lnTo>
                <a:lnTo>
                  <a:pt x="1959" y="915"/>
                </a:lnTo>
                <a:lnTo>
                  <a:pt x="1965" y="924"/>
                </a:lnTo>
                <a:lnTo>
                  <a:pt x="1967" y="932"/>
                </a:lnTo>
                <a:lnTo>
                  <a:pt x="1967" y="934"/>
                </a:lnTo>
                <a:lnTo>
                  <a:pt x="1983" y="934"/>
                </a:lnTo>
                <a:lnTo>
                  <a:pt x="1985" y="934"/>
                </a:lnTo>
                <a:lnTo>
                  <a:pt x="2001" y="966"/>
                </a:lnTo>
                <a:lnTo>
                  <a:pt x="2007" y="978"/>
                </a:lnTo>
                <a:lnTo>
                  <a:pt x="2027" y="1014"/>
                </a:lnTo>
                <a:lnTo>
                  <a:pt x="2035" y="1030"/>
                </a:lnTo>
                <a:lnTo>
                  <a:pt x="2035" y="1032"/>
                </a:lnTo>
                <a:lnTo>
                  <a:pt x="2045" y="1052"/>
                </a:lnTo>
                <a:lnTo>
                  <a:pt x="2047" y="1054"/>
                </a:lnTo>
                <a:lnTo>
                  <a:pt x="2047" y="1056"/>
                </a:lnTo>
                <a:lnTo>
                  <a:pt x="2049" y="1058"/>
                </a:lnTo>
                <a:lnTo>
                  <a:pt x="2051" y="1062"/>
                </a:lnTo>
                <a:lnTo>
                  <a:pt x="2053" y="1064"/>
                </a:lnTo>
                <a:lnTo>
                  <a:pt x="2053" y="1066"/>
                </a:lnTo>
                <a:lnTo>
                  <a:pt x="2055" y="1066"/>
                </a:lnTo>
                <a:lnTo>
                  <a:pt x="2055" y="1070"/>
                </a:lnTo>
                <a:lnTo>
                  <a:pt x="2057" y="1072"/>
                </a:lnTo>
                <a:lnTo>
                  <a:pt x="2059" y="1074"/>
                </a:lnTo>
                <a:lnTo>
                  <a:pt x="2061" y="1076"/>
                </a:lnTo>
                <a:lnTo>
                  <a:pt x="2063" y="1078"/>
                </a:lnTo>
                <a:lnTo>
                  <a:pt x="2065" y="1080"/>
                </a:lnTo>
                <a:lnTo>
                  <a:pt x="2067" y="1080"/>
                </a:lnTo>
                <a:lnTo>
                  <a:pt x="2067" y="1082"/>
                </a:lnTo>
                <a:lnTo>
                  <a:pt x="2069" y="1084"/>
                </a:lnTo>
                <a:lnTo>
                  <a:pt x="2071" y="1086"/>
                </a:lnTo>
                <a:lnTo>
                  <a:pt x="2073" y="1088"/>
                </a:lnTo>
                <a:lnTo>
                  <a:pt x="2075" y="1090"/>
                </a:lnTo>
                <a:lnTo>
                  <a:pt x="2077" y="1092"/>
                </a:lnTo>
                <a:lnTo>
                  <a:pt x="2077" y="1094"/>
                </a:lnTo>
                <a:lnTo>
                  <a:pt x="2079" y="1096"/>
                </a:lnTo>
                <a:lnTo>
                  <a:pt x="2081" y="1098"/>
                </a:lnTo>
                <a:lnTo>
                  <a:pt x="2083" y="1100"/>
                </a:lnTo>
                <a:lnTo>
                  <a:pt x="2085" y="1100"/>
                </a:lnTo>
                <a:lnTo>
                  <a:pt x="2091" y="1106"/>
                </a:lnTo>
                <a:lnTo>
                  <a:pt x="2093" y="1106"/>
                </a:lnTo>
                <a:lnTo>
                  <a:pt x="2107" y="1096"/>
                </a:lnTo>
                <a:lnTo>
                  <a:pt x="2107" y="1094"/>
                </a:lnTo>
                <a:lnTo>
                  <a:pt x="2095" y="1082"/>
                </a:lnTo>
                <a:lnTo>
                  <a:pt x="2097" y="1078"/>
                </a:lnTo>
                <a:lnTo>
                  <a:pt x="2097" y="1078"/>
                </a:lnTo>
                <a:lnTo>
                  <a:pt x="2099" y="1078"/>
                </a:lnTo>
                <a:lnTo>
                  <a:pt x="2101" y="1078"/>
                </a:lnTo>
                <a:lnTo>
                  <a:pt x="2125" y="1076"/>
                </a:lnTo>
                <a:lnTo>
                  <a:pt x="2155" y="1072"/>
                </a:lnTo>
                <a:lnTo>
                  <a:pt x="2187" y="1066"/>
                </a:lnTo>
                <a:lnTo>
                  <a:pt x="2187" y="1062"/>
                </a:lnTo>
                <a:lnTo>
                  <a:pt x="2185" y="1060"/>
                </a:lnTo>
                <a:lnTo>
                  <a:pt x="2183" y="1056"/>
                </a:lnTo>
                <a:lnTo>
                  <a:pt x="2181" y="1042"/>
                </a:lnTo>
                <a:lnTo>
                  <a:pt x="2181" y="1036"/>
                </a:lnTo>
                <a:lnTo>
                  <a:pt x="2181" y="1032"/>
                </a:lnTo>
                <a:lnTo>
                  <a:pt x="2181" y="1030"/>
                </a:lnTo>
                <a:lnTo>
                  <a:pt x="2181" y="1030"/>
                </a:lnTo>
                <a:lnTo>
                  <a:pt x="2181" y="1028"/>
                </a:lnTo>
                <a:lnTo>
                  <a:pt x="2185" y="1028"/>
                </a:lnTo>
                <a:lnTo>
                  <a:pt x="2189" y="1028"/>
                </a:lnTo>
                <a:lnTo>
                  <a:pt x="2195" y="1028"/>
                </a:lnTo>
                <a:lnTo>
                  <a:pt x="2195" y="1024"/>
                </a:lnTo>
                <a:lnTo>
                  <a:pt x="2195" y="1022"/>
                </a:lnTo>
                <a:lnTo>
                  <a:pt x="2201" y="1022"/>
                </a:lnTo>
                <a:lnTo>
                  <a:pt x="2211" y="1022"/>
                </a:lnTo>
                <a:lnTo>
                  <a:pt x="2213" y="1022"/>
                </a:lnTo>
                <a:lnTo>
                  <a:pt x="2217" y="1022"/>
                </a:lnTo>
                <a:lnTo>
                  <a:pt x="2219" y="1022"/>
                </a:lnTo>
                <a:lnTo>
                  <a:pt x="2221" y="1022"/>
                </a:lnTo>
                <a:lnTo>
                  <a:pt x="2223" y="1022"/>
                </a:lnTo>
                <a:lnTo>
                  <a:pt x="2223" y="1018"/>
                </a:lnTo>
                <a:lnTo>
                  <a:pt x="2225" y="1010"/>
                </a:lnTo>
                <a:lnTo>
                  <a:pt x="2225" y="1008"/>
                </a:lnTo>
                <a:lnTo>
                  <a:pt x="2219" y="1008"/>
                </a:lnTo>
                <a:lnTo>
                  <a:pt x="2219" y="1004"/>
                </a:lnTo>
                <a:lnTo>
                  <a:pt x="2221" y="1004"/>
                </a:lnTo>
                <a:lnTo>
                  <a:pt x="2221" y="1002"/>
                </a:lnTo>
                <a:lnTo>
                  <a:pt x="2221" y="996"/>
                </a:lnTo>
                <a:lnTo>
                  <a:pt x="2221" y="984"/>
                </a:lnTo>
                <a:lnTo>
                  <a:pt x="2221" y="978"/>
                </a:lnTo>
                <a:lnTo>
                  <a:pt x="2221" y="970"/>
                </a:lnTo>
                <a:lnTo>
                  <a:pt x="2221" y="970"/>
                </a:lnTo>
                <a:lnTo>
                  <a:pt x="2223" y="966"/>
                </a:lnTo>
                <a:lnTo>
                  <a:pt x="2221" y="966"/>
                </a:lnTo>
                <a:lnTo>
                  <a:pt x="2221" y="964"/>
                </a:lnTo>
                <a:lnTo>
                  <a:pt x="2223" y="966"/>
                </a:lnTo>
                <a:lnTo>
                  <a:pt x="2227" y="960"/>
                </a:lnTo>
                <a:lnTo>
                  <a:pt x="2229" y="960"/>
                </a:lnTo>
                <a:lnTo>
                  <a:pt x="2229" y="958"/>
                </a:lnTo>
                <a:lnTo>
                  <a:pt x="2229" y="956"/>
                </a:lnTo>
                <a:lnTo>
                  <a:pt x="2233" y="950"/>
                </a:lnTo>
                <a:lnTo>
                  <a:pt x="2239" y="952"/>
                </a:lnTo>
                <a:lnTo>
                  <a:pt x="2253" y="952"/>
                </a:lnTo>
                <a:lnTo>
                  <a:pt x="2255" y="954"/>
                </a:lnTo>
                <a:lnTo>
                  <a:pt x="2269" y="958"/>
                </a:lnTo>
                <a:lnTo>
                  <a:pt x="2269" y="962"/>
                </a:lnTo>
                <a:lnTo>
                  <a:pt x="2281" y="962"/>
                </a:lnTo>
                <a:lnTo>
                  <a:pt x="2283" y="962"/>
                </a:lnTo>
                <a:lnTo>
                  <a:pt x="2299" y="962"/>
                </a:lnTo>
                <a:lnTo>
                  <a:pt x="2307" y="964"/>
                </a:lnTo>
                <a:lnTo>
                  <a:pt x="2311" y="968"/>
                </a:lnTo>
                <a:lnTo>
                  <a:pt x="2313" y="968"/>
                </a:lnTo>
                <a:lnTo>
                  <a:pt x="2315" y="968"/>
                </a:lnTo>
                <a:lnTo>
                  <a:pt x="2317" y="968"/>
                </a:lnTo>
                <a:lnTo>
                  <a:pt x="2321" y="966"/>
                </a:lnTo>
                <a:lnTo>
                  <a:pt x="2325" y="964"/>
                </a:lnTo>
                <a:lnTo>
                  <a:pt x="2325" y="962"/>
                </a:lnTo>
                <a:lnTo>
                  <a:pt x="2335" y="962"/>
                </a:lnTo>
                <a:lnTo>
                  <a:pt x="2337" y="962"/>
                </a:lnTo>
                <a:lnTo>
                  <a:pt x="2345" y="952"/>
                </a:lnTo>
                <a:lnTo>
                  <a:pt x="2347" y="950"/>
                </a:lnTo>
                <a:lnTo>
                  <a:pt x="2353" y="944"/>
                </a:lnTo>
                <a:lnTo>
                  <a:pt x="2372" y="942"/>
                </a:lnTo>
                <a:lnTo>
                  <a:pt x="2376" y="940"/>
                </a:lnTo>
                <a:lnTo>
                  <a:pt x="2374" y="954"/>
                </a:lnTo>
                <a:lnTo>
                  <a:pt x="2382" y="954"/>
                </a:lnTo>
                <a:lnTo>
                  <a:pt x="2394" y="954"/>
                </a:lnTo>
                <a:lnTo>
                  <a:pt x="2448" y="954"/>
                </a:lnTo>
                <a:lnTo>
                  <a:pt x="2446" y="968"/>
                </a:lnTo>
                <a:lnTo>
                  <a:pt x="2444" y="972"/>
                </a:lnTo>
                <a:lnTo>
                  <a:pt x="2450" y="976"/>
                </a:lnTo>
                <a:lnTo>
                  <a:pt x="2450" y="978"/>
                </a:lnTo>
                <a:lnTo>
                  <a:pt x="2456" y="982"/>
                </a:lnTo>
                <a:lnTo>
                  <a:pt x="2458" y="982"/>
                </a:lnTo>
                <a:lnTo>
                  <a:pt x="2462" y="986"/>
                </a:lnTo>
                <a:lnTo>
                  <a:pt x="2464" y="990"/>
                </a:lnTo>
                <a:lnTo>
                  <a:pt x="2464" y="992"/>
                </a:lnTo>
                <a:lnTo>
                  <a:pt x="2464" y="994"/>
                </a:lnTo>
                <a:lnTo>
                  <a:pt x="2464" y="994"/>
                </a:lnTo>
                <a:lnTo>
                  <a:pt x="2462" y="994"/>
                </a:lnTo>
                <a:lnTo>
                  <a:pt x="2458" y="996"/>
                </a:lnTo>
                <a:lnTo>
                  <a:pt x="2456" y="998"/>
                </a:lnTo>
                <a:lnTo>
                  <a:pt x="2452" y="1000"/>
                </a:lnTo>
                <a:lnTo>
                  <a:pt x="2448" y="1002"/>
                </a:lnTo>
                <a:lnTo>
                  <a:pt x="2446" y="1002"/>
                </a:lnTo>
                <a:lnTo>
                  <a:pt x="2444" y="1002"/>
                </a:lnTo>
                <a:lnTo>
                  <a:pt x="2442" y="1002"/>
                </a:lnTo>
                <a:lnTo>
                  <a:pt x="2438" y="1004"/>
                </a:lnTo>
                <a:lnTo>
                  <a:pt x="2440" y="1004"/>
                </a:lnTo>
                <a:lnTo>
                  <a:pt x="2440" y="1006"/>
                </a:lnTo>
                <a:lnTo>
                  <a:pt x="2440" y="1012"/>
                </a:lnTo>
                <a:lnTo>
                  <a:pt x="2438" y="1012"/>
                </a:lnTo>
                <a:lnTo>
                  <a:pt x="2438" y="1018"/>
                </a:lnTo>
                <a:lnTo>
                  <a:pt x="2442" y="1020"/>
                </a:lnTo>
                <a:lnTo>
                  <a:pt x="2440" y="1026"/>
                </a:lnTo>
                <a:lnTo>
                  <a:pt x="2440" y="1028"/>
                </a:lnTo>
                <a:lnTo>
                  <a:pt x="2438" y="1028"/>
                </a:lnTo>
                <a:lnTo>
                  <a:pt x="2436" y="1030"/>
                </a:lnTo>
                <a:lnTo>
                  <a:pt x="2454" y="1042"/>
                </a:lnTo>
                <a:lnTo>
                  <a:pt x="2454" y="1050"/>
                </a:lnTo>
                <a:lnTo>
                  <a:pt x="2456" y="1054"/>
                </a:lnTo>
                <a:lnTo>
                  <a:pt x="2462" y="1052"/>
                </a:lnTo>
                <a:lnTo>
                  <a:pt x="2462" y="1058"/>
                </a:lnTo>
                <a:lnTo>
                  <a:pt x="2464" y="1058"/>
                </a:lnTo>
                <a:lnTo>
                  <a:pt x="2464" y="1060"/>
                </a:lnTo>
                <a:lnTo>
                  <a:pt x="2464" y="1062"/>
                </a:lnTo>
                <a:lnTo>
                  <a:pt x="2466" y="1068"/>
                </a:lnTo>
                <a:lnTo>
                  <a:pt x="2474" y="1066"/>
                </a:lnTo>
                <a:lnTo>
                  <a:pt x="2478" y="1066"/>
                </a:lnTo>
                <a:lnTo>
                  <a:pt x="2484" y="1068"/>
                </a:lnTo>
                <a:lnTo>
                  <a:pt x="2482" y="1082"/>
                </a:lnTo>
                <a:lnTo>
                  <a:pt x="2484" y="1082"/>
                </a:lnTo>
                <a:lnTo>
                  <a:pt x="2484" y="1084"/>
                </a:lnTo>
                <a:lnTo>
                  <a:pt x="2502" y="1078"/>
                </a:lnTo>
                <a:lnTo>
                  <a:pt x="2504" y="1076"/>
                </a:lnTo>
                <a:lnTo>
                  <a:pt x="2506" y="1072"/>
                </a:lnTo>
                <a:lnTo>
                  <a:pt x="2506" y="1070"/>
                </a:lnTo>
                <a:lnTo>
                  <a:pt x="2508" y="1070"/>
                </a:lnTo>
                <a:lnTo>
                  <a:pt x="2510" y="1070"/>
                </a:lnTo>
                <a:lnTo>
                  <a:pt x="2510" y="1068"/>
                </a:lnTo>
                <a:lnTo>
                  <a:pt x="2512" y="1068"/>
                </a:lnTo>
                <a:lnTo>
                  <a:pt x="2512" y="1068"/>
                </a:lnTo>
                <a:lnTo>
                  <a:pt x="2512" y="1066"/>
                </a:lnTo>
                <a:lnTo>
                  <a:pt x="2514" y="1066"/>
                </a:lnTo>
                <a:lnTo>
                  <a:pt x="2516" y="1066"/>
                </a:lnTo>
                <a:lnTo>
                  <a:pt x="2518" y="1066"/>
                </a:lnTo>
                <a:lnTo>
                  <a:pt x="2520" y="1066"/>
                </a:lnTo>
                <a:lnTo>
                  <a:pt x="2522" y="1068"/>
                </a:lnTo>
                <a:lnTo>
                  <a:pt x="2524" y="1068"/>
                </a:lnTo>
                <a:lnTo>
                  <a:pt x="2526" y="1068"/>
                </a:lnTo>
                <a:lnTo>
                  <a:pt x="2526" y="1070"/>
                </a:lnTo>
                <a:lnTo>
                  <a:pt x="2528" y="1070"/>
                </a:lnTo>
                <a:lnTo>
                  <a:pt x="2530" y="1070"/>
                </a:lnTo>
                <a:lnTo>
                  <a:pt x="2532" y="1070"/>
                </a:lnTo>
                <a:lnTo>
                  <a:pt x="2536" y="1070"/>
                </a:lnTo>
                <a:lnTo>
                  <a:pt x="2538" y="1070"/>
                </a:lnTo>
                <a:lnTo>
                  <a:pt x="2540" y="1072"/>
                </a:lnTo>
                <a:lnTo>
                  <a:pt x="2530" y="1076"/>
                </a:lnTo>
                <a:lnTo>
                  <a:pt x="2526" y="1078"/>
                </a:lnTo>
                <a:lnTo>
                  <a:pt x="2526" y="1080"/>
                </a:lnTo>
                <a:lnTo>
                  <a:pt x="2528" y="1080"/>
                </a:lnTo>
                <a:lnTo>
                  <a:pt x="2528" y="1084"/>
                </a:lnTo>
                <a:lnTo>
                  <a:pt x="2528" y="1086"/>
                </a:lnTo>
                <a:lnTo>
                  <a:pt x="2530" y="1094"/>
                </a:lnTo>
                <a:lnTo>
                  <a:pt x="2530" y="1096"/>
                </a:lnTo>
                <a:lnTo>
                  <a:pt x="2528" y="1098"/>
                </a:lnTo>
                <a:lnTo>
                  <a:pt x="2522" y="1100"/>
                </a:lnTo>
                <a:lnTo>
                  <a:pt x="2522" y="1102"/>
                </a:lnTo>
                <a:lnTo>
                  <a:pt x="2522" y="1104"/>
                </a:lnTo>
                <a:lnTo>
                  <a:pt x="2524" y="1106"/>
                </a:lnTo>
                <a:lnTo>
                  <a:pt x="2524" y="1112"/>
                </a:lnTo>
                <a:lnTo>
                  <a:pt x="2520" y="1114"/>
                </a:lnTo>
                <a:lnTo>
                  <a:pt x="2518" y="1116"/>
                </a:lnTo>
                <a:lnTo>
                  <a:pt x="2516" y="1118"/>
                </a:lnTo>
                <a:lnTo>
                  <a:pt x="2512" y="1124"/>
                </a:lnTo>
                <a:lnTo>
                  <a:pt x="2506" y="1130"/>
                </a:lnTo>
                <a:lnTo>
                  <a:pt x="2500" y="1134"/>
                </a:lnTo>
                <a:lnTo>
                  <a:pt x="2490" y="1134"/>
                </a:lnTo>
                <a:lnTo>
                  <a:pt x="2490" y="1136"/>
                </a:lnTo>
                <a:lnTo>
                  <a:pt x="2482" y="1138"/>
                </a:lnTo>
                <a:lnTo>
                  <a:pt x="2482" y="1140"/>
                </a:lnTo>
                <a:lnTo>
                  <a:pt x="2482" y="1146"/>
                </a:lnTo>
                <a:lnTo>
                  <a:pt x="2480" y="1146"/>
                </a:lnTo>
                <a:lnTo>
                  <a:pt x="2482" y="1148"/>
                </a:lnTo>
                <a:lnTo>
                  <a:pt x="2478" y="1148"/>
                </a:lnTo>
                <a:lnTo>
                  <a:pt x="2478" y="1184"/>
                </a:lnTo>
                <a:lnTo>
                  <a:pt x="2478" y="1186"/>
                </a:lnTo>
                <a:lnTo>
                  <a:pt x="2478" y="1209"/>
                </a:lnTo>
                <a:lnTo>
                  <a:pt x="2492" y="1209"/>
                </a:lnTo>
                <a:lnTo>
                  <a:pt x="2520" y="1209"/>
                </a:lnTo>
                <a:lnTo>
                  <a:pt x="2524" y="1209"/>
                </a:lnTo>
                <a:lnTo>
                  <a:pt x="2528" y="1209"/>
                </a:lnTo>
                <a:lnTo>
                  <a:pt x="2536" y="1209"/>
                </a:lnTo>
                <a:lnTo>
                  <a:pt x="2538" y="1209"/>
                </a:lnTo>
                <a:lnTo>
                  <a:pt x="2560" y="1209"/>
                </a:lnTo>
                <a:lnTo>
                  <a:pt x="2566" y="1209"/>
                </a:lnTo>
                <a:lnTo>
                  <a:pt x="2572" y="1209"/>
                </a:lnTo>
                <a:lnTo>
                  <a:pt x="2586" y="1209"/>
                </a:lnTo>
                <a:lnTo>
                  <a:pt x="2592" y="1209"/>
                </a:lnTo>
                <a:lnTo>
                  <a:pt x="2592" y="1211"/>
                </a:lnTo>
                <a:lnTo>
                  <a:pt x="2592" y="1213"/>
                </a:lnTo>
                <a:lnTo>
                  <a:pt x="2592" y="1215"/>
                </a:lnTo>
                <a:lnTo>
                  <a:pt x="2590" y="1215"/>
                </a:lnTo>
                <a:lnTo>
                  <a:pt x="2590" y="1217"/>
                </a:lnTo>
                <a:lnTo>
                  <a:pt x="2590" y="1219"/>
                </a:lnTo>
                <a:lnTo>
                  <a:pt x="2588" y="1219"/>
                </a:lnTo>
                <a:lnTo>
                  <a:pt x="2588" y="1221"/>
                </a:lnTo>
                <a:lnTo>
                  <a:pt x="2586" y="1221"/>
                </a:lnTo>
                <a:lnTo>
                  <a:pt x="2576" y="1227"/>
                </a:lnTo>
                <a:lnTo>
                  <a:pt x="2564" y="1235"/>
                </a:lnTo>
                <a:lnTo>
                  <a:pt x="2564" y="1237"/>
                </a:lnTo>
                <a:lnTo>
                  <a:pt x="2564" y="1239"/>
                </a:lnTo>
                <a:lnTo>
                  <a:pt x="2564" y="1245"/>
                </a:lnTo>
                <a:lnTo>
                  <a:pt x="2564" y="1247"/>
                </a:lnTo>
                <a:lnTo>
                  <a:pt x="2564" y="1251"/>
                </a:lnTo>
                <a:lnTo>
                  <a:pt x="2564" y="1257"/>
                </a:lnTo>
                <a:lnTo>
                  <a:pt x="2564" y="1263"/>
                </a:lnTo>
                <a:lnTo>
                  <a:pt x="2564" y="1269"/>
                </a:lnTo>
                <a:lnTo>
                  <a:pt x="2564" y="1277"/>
                </a:lnTo>
                <a:lnTo>
                  <a:pt x="2564" y="1289"/>
                </a:lnTo>
                <a:lnTo>
                  <a:pt x="2564" y="1297"/>
                </a:lnTo>
                <a:lnTo>
                  <a:pt x="2564" y="1301"/>
                </a:lnTo>
                <a:lnTo>
                  <a:pt x="2564" y="1311"/>
                </a:lnTo>
                <a:lnTo>
                  <a:pt x="2566" y="1317"/>
                </a:lnTo>
                <a:lnTo>
                  <a:pt x="2566" y="1327"/>
                </a:lnTo>
                <a:lnTo>
                  <a:pt x="2562" y="1327"/>
                </a:lnTo>
                <a:lnTo>
                  <a:pt x="2560" y="1327"/>
                </a:lnTo>
                <a:lnTo>
                  <a:pt x="2560" y="1329"/>
                </a:lnTo>
                <a:lnTo>
                  <a:pt x="2560" y="1329"/>
                </a:lnTo>
                <a:lnTo>
                  <a:pt x="2560" y="1331"/>
                </a:lnTo>
                <a:lnTo>
                  <a:pt x="2560" y="1335"/>
                </a:lnTo>
                <a:lnTo>
                  <a:pt x="2560" y="1337"/>
                </a:lnTo>
                <a:lnTo>
                  <a:pt x="2560" y="1339"/>
                </a:lnTo>
                <a:lnTo>
                  <a:pt x="2560" y="1341"/>
                </a:lnTo>
                <a:lnTo>
                  <a:pt x="2560" y="1341"/>
                </a:lnTo>
                <a:lnTo>
                  <a:pt x="2560" y="1343"/>
                </a:lnTo>
                <a:lnTo>
                  <a:pt x="2560" y="1345"/>
                </a:lnTo>
                <a:lnTo>
                  <a:pt x="2560" y="1347"/>
                </a:lnTo>
                <a:lnTo>
                  <a:pt x="2560" y="1349"/>
                </a:lnTo>
                <a:lnTo>
                  <a:pt x="2560" y="1351"/>
                </a:lnTo>
                <a:lnTo>
                  <a:pt x="2558" y="1351"/>
                </a:lnTo>
                <a:lnTo>
                  <a:pt x="2558" y="1353"/>
                </a:lnTo>
                <a:lnTo>
                  <a:pt x="2556" y="1353"/>
                </a:lnTo>
                <a:lnTo>
                  <a:pt x="2556" y="1355"/>
                </a:lnTo>
                <a:lnTo>
                  <a:pt x="2554" y="1355"/>
                </a:lnTo>
                <a:lnTo>
                  <a:pt x="2556" y="1355"/>
                </a:lnTo>
                <a:lnTo>
                  <a:pt x="2550" y="1365"/>
                </a:lnTo>
                <a:lnTo>
                  <a:pt x="2548" y="1369"/>
                </a:lnTo>
                <a:lnTo>
                  <a:pt x="2548" y="1371"/>
                </a:lnTo>
                <a:lnTo>
                  <a:pt x="2546" y="1373"/>
                </a:lnTo>
                <a:lnTo>
                  <a:pt x="2546" y="1375"/>
                </a:lnTo>
                <a:lnTo>
                  <a:pt x="2546" y="1377"/>
                </a:lnTo>
                <a:lnTo>
                  <a:pt x="2544" y="1377"/>
                </a:lnTo>
                <a:lnTo>
                  <a:pt x="2544" y="1379"/>
                </a:lnTo>
                <a:lnTo>
                  <a:pt x="2544" y="1381"/>
                </a:lnTo>
                <a:lnTo>
                  <a:pt x="2544" y="1383"/>
                </a:lnTo>
                <a:lnTo>
                  <a:pt x="2544" y="1385"/>
                </a:lnTo>
                <a:lnTo>
                  <a:pt x="2542" y="1385"/>
                </a:lnTo>
                <a:lnTo>
                  <a:pt x="2542" y="1393"/>
                </a:lnTo>
                <a:lnTo>
                  <a:pt x="2522" y="1393"/>
                </a:lnTo>
                <a:lnTo>
                  <a:pt x="2514" y="1393"/>
                </a:lnTo>
                <a:lnTo>
                  <a:pt x="2510" y="1393"/>
                </a:lnTo>
                <a:lnTo>
                  <a:pt x="2504" y="1395"/>
                </a:lnTo>
                <a:lnTo>
                  <a:pt x="2504" y="1393"/>
                </a:lnTo>
                <a:lnTo>
                  <a:pt x="2502" y="1393"/>
                </a:lnTo>
                <a:lnTo>
                  <a:pt x="2504" y="1393"/>
                </a:lnTo>
                <a:lnTo>
                  <a:pt x="2488" y="1393"/>
                </a:lnTo>
                <a:lnTo>
                  <a:pt x="2486" y="1393"/>
                </a:lnTo>
                <a:lnTo>
                  <a:pt x="2478" y="1393"/>
                </a:lnTo>
                <a:lnTo>
                  <a:pt x="2472" y="1393"/>
                </a:lnTo>
                <a:lnTo>
                  <a:pt x="2464" y="1393"/>
                </a:lnTo>
                <a:lnTo>
                  <a:pt x="2462" y="1393"/>
                </a:lnTo>
                <a:lnTo>
                  <a:pt x="2462" y="1395"/>
                </a:lnTo>
                <a:lnTo>
                  <a:pt x="2426" y="1395"/>
                </a:lnTo>
                <a:lnTo>
                  <a:pt x="2420" y="1395"/>
                </a:lnTo>
                <a:lnTo>
                  <a:pt x="2404" y="1395"/>
                </a:lnTo>
                <a:lnTo>
                  <a:pt x="2404" y="1423"/>
                </a:lnTo>
                <a:lnTo>
                  <a:pt x="2404" y="1427"/>
                </a:lnTo>
                <a:lnTo>
                  <a:pt x="2404" y="1431"/>
                </a:lnTo>
                <a:lnTo>
                  <a:pt x="2404" y="1435"/>
                </a:lnTo>
                <a:lnTo>
                  <a:pt x="2404" y="1441"/>
                </a:lnTo>
                <a:lnTo>
                  <a:pt x="2404" y="1443"/>
                </a:lnTo>
                <a:lnTo>
                  <a:pt x="2404" y="1451"/>
                </a:lnTo>
                <a:lnTo>
                  <a:pt x="2404" y="1453"/>
                </a:lnTo>
                <a:lnTo>
                  <a:pt x="2404" y="1461"/>
                </a:lnTo>
                <a:lnTo>
                  <a:pt x="2404" y="1461"/>
                </a:lnTo>
                <a:lnTo>
                  <a:pt x="2404" y="1474"/>
                </a:lnTo>
                <a:lnTo>
                  <a:pt x="2406" y="1478"/>
                </a:lnTo>
                <a:lnTo>
                  <a:pt x="2406" y="1518"/>
                </a:lnTo>
                <a:lnTo>
                  <a:pt x="2406" y="1526"/>
                </a:lnTo>
                <a:lnTo>
                  <a:pt x="2406" y="1536"/>
                </a:lnTo>
                <a:lnTo>
                  <a:pt x="2408" y="1536"/>
                </a:lnTo>
                <a:lnTo>
                  <a:pt x="2408" y="1534"/>
                </a:lnTo>
                <a:lnTo>
                  <a:pt x="2410" y="1534"/>
                </a:lnTo>
                <a:lnTo>
                  <a:pt x="2410" y="1538"/>
                </a:lnTo>
                <a:lnTo>
                  <a:pt x="2406" y="1538"/>
                </a:lnTo>
                <a:lnTo>
                  <a:pt x="2406" y="1560"/>
                </a:lnTo>
                <a:lnTo>
                  <a:pt x="2406" y="1582"/>
                </a:lnTo>
                <a:lnTo>
                  <a:pt x="2406" y="1604"/>
                </a:lnTo>
                <a:lnTo>
                  <a:pt x="2406" y="1612"/>
                </a:lnTo>
                <a:lnTo>
                  <a:pt x="2406" y="1622"/>
                </a:lnTo>
                <a:lnTo>
                  <a:pt x="2406" y="1632"/>
                </a:lnTo>
                <a:lnTo>
                  <a:pt x="2410" y="1632"/>
                </a:lnTo>
                <a:lnTo>
                  <a:pt x="2410" y="1642"/>
                </a:lnTo>
                <a:lnTo>
                  <a:pt x="2406" y="1642"/>
                </a:lnTo>
                <a:lnTo>
                  <a:pt x="2394" y="1642"/>
                </a:lnTo>
                <a:lnTo>
                  <a:pt x="2364" y="1638"/>
                </a:lnTo>
                <a:lnTo>
                  <a:pt x="2362" y="1638"/>
                </a:lnTo>
                <a:lnTo>
                  <a:pt x="2360" y="1638"/>
                </a:lnTo>
                <a:lnTo>
                  <a:pt x="2358" y="1638"/>
                </a:lnTo>
                <a:lnTo>
                  <a:pt x="2355" y="1638"/>
                </a:lnTo>
                <a:lnTo>
                  <a:pt x="2353" y="1638"/>
                </a:lnTo>
                <a:lnTo>
                  <a:pt x="2351" y="1636"/>
                </a:lnTo>
                <a:lnTo>
                  <a:pt x="2349" y="1636"/>
                </a:lnTo>
                <a:lnTo>
                  <a:pt x="2347" y="1636"/>
                </a:lnTo>
                <a:lnTo>
                  <a:pt x="2345" y="1636"/>
                </a:lnTo>
                <a:lnTo>
                  <a:pt x="2343" y="1634"/>
                </a:lnTo>
                <a:lnTo>
                  <a:pt x="2341" y="1634"/>
                </a:lnTo>
                <a:lnTo>
                  <a:pt x="2339" y="1634"/>
                </a:lnTo>
                <a:lnTo>
                  <a:pt x="2341" y="1644"/>
                </a:lnTo>
                <a:lnTo>
                  <a:pt x="2339" y="1644"/>
                </a:lnTo>
                <a:lnTo>
                  <a:pt x="2329" y="1644"/>
                </a:lnTo>
                <a:lnTo>
                  <a:pt x="2323" y="1632"/>
                </a:lnTo>
                <a:lnTo>
                  <a:pt x="2321" y="1632"/>
                </a:lnTo>
                <a:lnTo>
                  <a:pt x="2315" y="1632"/>
                </a:lnTo>
                <a:lnTo>
                  <a:pt x="2305" y="1632"/>
                </a:lnTo>
                <a:lnTo>
                  <a:pt x="2301" y="1632"/>
                </a:lnTo>
                <a:lnTo>
                  <a:pt x="2301" y="1636"/>
                </a:lnTo>
                <a:lnTo>
                  <a:pt x="2291" y="1632"/>
                </a:lnTo>
                <a:lnTo>
                  <a:pt x="2287" y="1632"/>
                </a:lnTo>
                <a:lnTo>
                  <a:pt x="2279" y="1628"/>
                </a:lnTo>
                <a:lnTo>
                  <a:pt x="2279" y="1632"/>
                </a:lnTo>
                <a:lnTo>
                  <a:pt x="2267" y="1632"/>
                </a:lnTo>
                <a:lnTo>
                  <a:pt x="2265" y="1632"/>
                </a:lnTo>
                <a:lnTo>
                  <a:pt x="2261" y="1632"/>
                </a:lnTo>
                <a:lnTo>
                  <a:pt x="2255" y="1632"/>
                </a:lnTo>
                <a:lnTo>
                  <a:pt x="2249" y="1632"/>
                </a:lnTo>
                <a:lnTo>
                  <a:pt x="2249" y="1630"/>
                </a:lnTo>
                <a:lnTo>
                  <a:pt x="2247" y="1630"/>
                </a:lnTo>
                <a:lnTo>
                  <a:pt x="2245" y="1630"/>
                </a:lnTo>
                <a:lnTo>
                  <a:pt x="2247" y="1632"/>
                </a:lnTo>
                <a:lnTo>
                  <a:pt x="2243" y="1632"/>
                </a:lnTo>
                <a:lnTo>
                  <a:pt x="2237" y="1632"/>
                </a:lnTo>
                <a:lnTo>
                  <a:pt x="2235" y="1632"/>
                </a:lnTo>
                <a:lnTo>
                  <a:pt x="2235" y="1630"/>
                </a:lnTo>
                <a:lnTo>
                  <a:pt x="2227" y="1630"/>
                </a:lnTo>
                <a:lnTo>
                  <a:pt x="2225" y="1632"/>
                </a:lnTo>
                <a:lnTo>
                  <a:pt x="2223" y="1632"/>
                </a:lnTo>
                <a:lnTo>
                  <a:pt x="2217" y="1632"/>
                </a:lnTo>
                <a:lnTo>
                  <a:pt x="2213" y="1632"/>
                </a:lnTo>
                <a:lnTo>
                  <a:pt x="2197" y="1632"/>
                </a:lnTo>
                <a:lnTo>
                  <a:pt x="2165" y="1632"/>
                </a:lnTo>
                <a:lnTo>
                  <a:pt x="2165" y="1644"/>
                </a:lnTo>
                <a:lnTo>
                  <a:pt x="2167" y="1656"/>
                </a:lnTo>
                <a:lnTo>
                  <a:pt x="2167" y="1666"/>
                </a:lnTo>
                <a:lnTo>
                  <a:pt x="2169" y="1686"/>
                </a:lnTo>
                <a:lnTo>
                  <a:pt x="2171" y="1702"/>
                </a:lnTo>
                <a:lnTo>
                  <a:pt x="2171" y="1714"/>
                </a:lnTo>
                <a:lnTo>
                  <a:pt x="2173" y="1726"/>
                </a:lnTo>
                <a:lnTo>
                  <a:pt x="2173" y="1745"/>
                </a:lnTo>
                <a:lnTo>
                  <a:pt x="2173" y="1761"/>
                </a:lnTo>
                <a:lnTo>
                  <a:pt x="2169" y="1761"/>
                </a:lnTo>
                <a:lnTo>
                  <a:pt x="2159" y="1761"/>
                </a:lnTo>
                <a:lnTo>
                  <a:pt x="2125" y="1761"/>
                </a:lnTo>
                <a:lnTo>
                  <a:pt x="2103" y="1761"/>
                </a:lnTo>
                <a:lnTo>
                  <a:pt x="2081" y="1761"/>
                </a:lnTo>
                <a:lnTo>
                  <a:pt x="2081" y="1765"/>
                </a:lnTo>
                <a:lnTo>
                  <a:pt x="2081" y="1767"/>
                </a:lnTo>
                <a:lnTo>
                  <a:pt x="2081" y="1769"/>
                </a:lnTo>
                <a:lnTo>
                  <a:pt x="2081" y="1799"/>
                </a:lnTo>
                <a:lnTo>
                  <a:pt x="2081" y="1811"/>
                </a:lnTo>
                <a:lnTo>
                  <a:pt x="2081" y="1835"/>
                </a:lnTo>
                <a:lnTo>
                  <a:pt x="2081" y="1851"/>
                </a:lnTo>
                <a:lnTo>
                  <a:pt x="2081" y="1909"/>
                </a:lnTo>
                <a:lnTo>
                  <a:pt x="2083" y="1909"/>
                </a:lnTo>
                <a:lnTo>
                  <a:pt x="2083" y="1937"/>
                </a:lnTo>
                <a:lnTo>
                  <a:pt x="2083" y="1943"/>
                </a:lnTo>
                <a:lnTo>
                  <a:pt x="2093" y="1955"/>
                </a:lnTo>
                <a:lnTo>
                  <a:pt x="2093" y="1953"/>
                </a:lnTo>
                <a:lnTo>
                  <a:pt x="2095" y="1953"/>
                </a:lnTo>
                <a:lnTo>
                  <a:pt x="2095" y="1973"/>
                </a:lnTo>
                <a:lnTo>
                  <a:pt x="2095" y="1983"/>
                </a:lnTo>
                <a:lnTo>
                  <a:pt x="2095" y="1991"/>
                </a:lnTo>
                <a:lnTo>
                  <a:pt x="2095" y="1993"/>
                </a:lnTo>
                <a:lnTo>
                  <a:pt x="2119" y="1993"/>
                </a:lnTo>
                <a:lnTo>
                  <a:pt x="2119" y="1991"/>
                </a:lnTo>
                <a:lnTo>
                  <a:pt x="2119" y="1983"/>
                </a:lnTo>
                <a:lnTo>
                  <a:pt x="2119" y="1979"/>
                </a:lnTo>
                <a:lnTo>
                  <a:pt x="2119" y="1973"/>
                </a:lnTo>
                <a:lnTo>
                  <a:pt x="2119" y="1969"/>
                </a:lnTo>
                <a:lnTo>
                  <a:pt x="2119" y="1963"/>
                </a:lnTo>
                <a:lnTo>
                  <a:pt x="2119" y="1943"/>
                </a:lnTo>
                <a:lnTo>
                  <a:pt x="2125" y="1943"/>
                </a:lnTo>
                <a:lnTo>
                  <a:pt x="2125" y="1939"/>
                </a:lnTo>
                <a:lnTo>
                  <a:pt x="2143" y="1939"/>
                </a:lnTo>
                <a:lnTo>
                  <a:pt x="2143" y="1943"/>
                </a:lnTo>
                <a:lnTo>
                  <a:pt x="2147" y="1943"/>
                </a:lnTo>
                <a:lnTo>
                  <a:pt x="2149" y="1943"/>
                </a:lnTo>
                <a:lnTo>
                  <a:pt x="2155" y="1943"/>
                </a:lnTo>
                <a:lnTo>
                  <a:pt x="2159" y="1943"/>
                </a:lnTo>
                <a:lnTo>
                  <a:pt x="2165" y="1943"/>
                </a:lnTo>
                <a:lnTo>
                  <a:pt x="2167" y="1943"/>
                </a:lnTo>
                <a:lnTo>
                  <a:pt x="2169" y="1943"/>
                </a:lnTo>
                <a:lnTo>
                  <a:pt x="2181" y="1943"/>
                </a:lnTo>
                <a:lnTo>
                  <a:pt x="2195" y="1943"/>
                </a:lnTo>
                <a:lnTo>
                  <a:pt x="2195" y="1969"/>
                </a:lnTo>
                <a:lnTo>
                  <a:pt x="2203" y="1969"/>
                </a:lnTo>
                <a:lnTo>
                  <a:pt x="2205" y="1969"/>
                </a:lnTo>
                <a:lnTo>
                  <a:pt x="2207" y="1969"/>
                </a:lnTo>
                <a:lnTo>
                  <a:pt x="2221" y="1969"/>
                </a:lnTo>
                <a:lnTo>
                  <a:pt x="2223" y="1977"/>
                </a:lnTo>
                <a:lnTo>
                  <a:pt x="2223" y="1981"/>
                </a:lnTo>
                <a:lnTo>
                  <a:pt x="2223" y="1983"/>
                </a:lnTo>
                <a:lnTo>
                  <a:pt x="2225" y="1989"/>
                </a:lnTo>
                <a:lnTo>
                  <a:pt x="2225" y="1991"/>
                </a:lnTo>
                <a:lnTo>
                  <a:pt x="2227" y="1995"/>
                </a:lnTo>
                <a:lnTo>
                  <a:pt x="2217" y="1995"/>
                </a:lnTo>
                <a:lnTo>
                  <a:pt x="2221" y="2016"/>
                </a:lnTo>
                <a:lnTo>
                  <a:pt x="2221" y="2018"/>
                </a:lnTo>
                <a:lnTo>
                  <a:pt x="2221" y="2020"/>
                </a:lnTo>
                <a:lnTo>
                  <a:pt x="2213" y="2046"/>
                </a:lnTo>
                <a:lnTo>
                  <a:pt x="2211" y="2054"/>
                </a:lnTo>
                <a:lnTo>
                  <a:pt x="2213" y="2062"/>
                </a:lnTo>
                <a:lnTo>
                  <a:pt x="2213" y="2064"/>
                </a:lnTo>
                <a:lnTo>
                  <a:pt x="2213" y="2068"/>
                </a:lnTo>
                <a:lnTo>
                  <a:pt x="2191" y="2066"/>
                </a:lnTo>
                <a:lnTo>
                  <a:pt x="2169" y="2066"/>
                </a:lnTo>
                <a:lnTo>
                  <a:pt x="2169" y="2064"/>
                </a:lnTo>
                <a:lnTo>
                  <a:pt x="2147" y="2064"/>
                </a:lnTo>
                <a:lnTo>
                  <a:pt x="2139" y="2066"/>
                </a:lnTo>
                <a:lnTo>
                  <a:pt x="2125" y="2066"/>
                </a:lnTo>
                <a:lnTo>
                  <a:pt x="2091" y="2066"/>
                </a:lnTo>
                <a:lnTo>
                  <a:pt x="2095" y="2070"/>
                </a:lnTo>
                <a:lnTo>
                  <a:pt x="2093" y="2072"/>
                </a:lnTo>
                <a:lnTo>
                  <a:pt x="2093" y="2076"/>
                </a:lnTo>
                <a:lnTo>
                  <a:pt x="2095" y="2076"/>
                </a:lnTo>
                <a:lnTo>
                  <a:pt x="2095" y="2090"/>
                </a:lnTo>
                <a:lnTo>
                  <a:pt x="2095" y="2094"/>
                </a:lnTo>
                <a:lnTo>
                  <a:pt x="2095" y="2096"/>
                </a:lnTo>
                <a:lnTo>
                  <a:pt x="2091" y="2096"/>
                </a:lnTo>
                <a:lnTo>
                  <a:pt x="2071" y="2096"/>
                </a:lnTo>
                <a:lnTo>
                  <a:pt x="2059" y="2096"/>
                </a:lnTo>
                <a:lnTo>
                  <a:pt x="2035" y="2096"/>
                </a:lnTo>
                <a:lnTo>
                  <a:pt x="2015" y="2096"/>
                </a:lnTo>
                <a:lnTo>
                  <a:pt x="1995" y="2096"/>
                </a:lnTo>
                <a:lnTo>
                  <a:pt x="1993" y="2096"/>
                </a:lnTo>
                <a:lnTo>
                  <a:pt x="1977" y="2096"/>
                </a:lnTo>
                <a:lnTo>
                  <a:pt x="1975" y="2100"/>
                </a:lnTo>
                <a:lnTo>
                  <a:pt x="1973" y="2100"/>
                </a:lnTo>
                <a:lnTo>
                  <a:pt x="1973" y="2098"/>
                </a:lnTo>
                <a:lnTo>
                  <a:pt x="1973" y="2096"/>
                </a:lnTo>
                <a:lnTo>
                  <a:pt x="1971" y="2096"/>
                </a:lnTo>
                <a:lnTo>
                  <a:pt x="1963" y="2096"/>
                </a:lnTo>
                <a:lnTo>
                  <a:pt x="1955" y="2096"/>
                </a:lnTo>
                <a:lnTo>
                  <a:pt x="1953" y="2096"/>
                </a:lnTo>
                <a:lnTo>
                  <a:pt x="1951" y="2096"/>
                </a:lnTo>
                <a:lnTo>
                  <a:pt x="1951" y="2102"/>
                </a:lnTo>
                <a:lnTo>
                  <a:pt x="1951" y="2144"/>
                </a:lnTo>
                <a:lnTo>
                  <a:pt x="1951" y="2182"/>
                </a:lnTo>
                <a:lnTo>
                  <a:pt x="1951" y="2184"/>
                </a:lnTo>
                <a:lnTo>
                  <a:pt x="1951" y="2228"/>
                </a:lnTo>
                <a:lnTo>
                  <a:pt x="1945" y="2230"/>
                </a:lnTo>
                <a:lnTo>
                  <a:pt x="1947" y="2270"/>
                </a:lnTo>
                <a:lnTo>
                  <a:pt x="1951" y="2351"/>
                </a:lnTo>
                <a:lnTo>
                  <a:pt x="1953" y="2351"/>
                </a:lnTo>
                <a:lnTo>
                  <a:pt x="1955" y="2377"/>
                </a:lnTo>
                <a:lnTo>
                  <a:pt x="1955" y="2395"/>
                </a:lnTo>
                <a:lnTo>
                  <a:pt x="1955" y="2403"/>
                </a:lnTo>
                <a:lnTo>
                  <a:pt x="1933" y="2411"/>
                </a:lnTo>
                <a:lnTo>
                  <a:pt x="1933" y="2413"/>
                </a:lnTo>
                <a:lnTo>
                  <a:pt x="1933" y="2415"/>
                </a:lnTo>
                <a:lnTo>
                  <a:pt x="1933" y="2415"/>
                </a:lnTo>
                <a:lnTo>
                  <a:pt x="1933" y="2413"/>
                </a:lnTo>
                <a:lnTo>
                  <a:pt x="1908" y="2423"/>
                </a:lnTo>
                <a:lnTo>
                  <a:pt x="1908" y="2445"/>
                </a:lnTo>
                <a:lnTo>
                  <a:pt x="1933" y="2445"/>
                </a:lnTo>
                <a:lnTo>
                  <a:pt x="1935" y="2445"/>
                </a:lnTo>
                <a:lnTo>
                  <a:pt x="1935" y="2455"/>
                </a:lnTo>
                <a:lnTo>
                  <a:pt x="1933" y="2455"/>
                </a:lnTo>
                <a:lnTo>
                  <a:pt x="1931" y="2455"/>
                </a:lnTo>
                <a:lnTo>
                  <a:pt x="1931" y="2481"/>
                </a:lnTo>
                <a:lnTo>
                  <a:pt x="1931" y="2485"/>
                </a:lnTo>
                <a:lnTo>
                  <a:pt x="1864" y="2485"/>
                </a:lnTo>
                <a:lnTo>
                  <a:pt x="1864" y="2505"/>
                </a:lnTo>
                <a:lnTo>
                  <a:pt x="1864" y="2519"/>
                </a:lnTo>
                <a:lnTo>
                  <a:pt x="1864" y="2541"/>
                </a:lnTo>
                <a:lnTo>
                  <a:pt x="1864" y="2562"/>
                </a:lnTo>
                <a:lnTo>
                  <a:pt x="1864" y="2578"/>
                </a:lnTo>
                <a:lnTo>
                  <a:pt x="1866" y="2604"/>
                </a:lnTo>
                <a:lnTo>
                  <a:pt x="1866" y="2610"/>
                </a:lnTo>
                <a:lnTo>
                  <a:pt x="1866" y="2618"/>
                </a:lnTo>
                <a:lnTo>
                  <a:pt x="1866" y="2622"/>
                </a:lnTo>
                <a:lnTo>
                  <a:pt x="1864" y="2624"/>
                </a:lnTo>
                <a:lnTo>
                  <a:pt x="1864" y="2634"/>
                </a:lnTo>
                <a:lnTo>
                  <a:pt x="1864" y="2638"/>
                </a:lnTo>
                <a:lnTo>
                  <a:pt x="1864" y="2646"/>
                </a:lnTo>
                <a:lnTo>
                  <a:pt x="1864" y="2652"/>
                </a:lnTo>
                <a:lnTo>
                  <a:pt x="1868" y="2652"/>
                </a:lnTo>
                <a:lnTo>
                  <a:pt x="1868" y="2654"/>
                </a:lnTo>
                <a:lnTo>
                  <a:pt x="1868" y="2670"/>
                </a:lnTo>
                <a:lnTo>
                  <a:pt x="1866" y="2674"/>
                </a:lnTo>
                <a:lnTo>
                  <a:pt x="1866" y="2686"/>
                </a:lnTo>
                <a:lnTo>
                  <a:pt x="1866" y="2704"/>
                </a:lnTo>
                <a:lnTo>
                  <a:pt x="1862" y="2704"/>
                </a:lnTo>
                <a:lnTo>
                  <a:pt x="1862" y="2706"/>
                </a:lnTo>
                <a:lnTo>
                  <a:pt x="1866" y="2706"/>
                </a:lnTo>
                <a:lnTo>
                  <a:pt x="1864" y="2710"/>
                </a:lnTo>
                <a:lnTo>
                  <a:pt x="1864" y="2714"/>
                </a:lnTo>
                <a:lnTo>
                  <a:pt x="1864" y="2720"/>
                </a:lnTo>
                <a:lnTo>
                  <a:pt x="1864" y="2732"/>
                </a:lnTo>
                <a:lnTo>
                  <a:pt x="1874" y="2732"/>
                </a:lnTo>
                <a:lnTo>
                  <a:pt x="1906" y="2732"/>
                </a:lnTo>
                <a:lnTo>
                  <a:pt x="1927" y="2732"/>
                </a:lnTo>
                <a:lnTo>
                  <a:pt x="1933" y="2732"/>
                </a:lnTo>
                <a:lnTo>
                  <a:pt x="1933" y="2732"/>
                </a:lnTo>
                <a:lnTo>
                  <a:pt x="1947" y="2732"/>
                </a:lnTo>
                <a:lnTo>
                  <a:pt x="1947" y="2728"/>
                </a:lnTo>
                <a:lnTo>
                  <a:pt x="1985" y="2726"/>
                </a:lnTo>
                <a:lnTo>
                  <a:pt x="2011" y="2726"/>
                </a:lnTo>
                <a:lnTo>
                  <a:pt x="2039" y="2724"/>
                </a:lnTo>
                <a:lnTo>
                  <a:pt x="2039" y="2716"/>
                </a:lnTo>
                <a:lnTo>
                  <a:pt x="2039" y="2714"/>
                </a:lnTo>
                <a:lnTo>
                  <a:pt x="2039" y="2698"/>
                </a:lnTo>
                <a:lnTo>
                  <a:pt x="2041" y="2698"/>
                </a:lnTo>
                <a:lnTo>
                  <a:pt x="2059" y="2696"/>
                </a:lnTo>
                <a:lnTo>
                  <a:pt x="2079" y="2696"/>
                </a:lnTo>
                <a:lnTo>
                  <a:pt x="2071" y="2722"/>
                </a:lnTo>
                <a:lnTo>
                  <a:pt x="2107" y="2720"/>
                </a:lnTo>
                <a:lnTo>
                  <a:pt x="2125" y="2720"/>
                </a:lnTo>
                <a:lnTo>
                  <a:pt x="2133" y="2718"/>
                </a:lnTo>
                <a:lnTo>
                  <a:pt x="2175" y="2716"/>
                </a:lnTo>
                <a:lnTo>
                  <a:pt x="2177" y="2718"/>
                </a:lnTo>
                <a:lnTo>
                  <a:pt x="2187" y="2728"/>
                </a:lnTo>
                <a:lnTo>
                  <a:pt x="2215" y="2758"/>
                </a:lnTo>
                <a:lnTo>
                  <a:pt x="2215" y="2756"/>
                </a:lnTo>
                <a:lnTo>
                  <a:pt x="2217" y="2756"/>
                </a:lnTo>
                <a:lnTo>
                  <a:pt x="2217" y="2754"/>
                </a:lnTo>
                <a:lnTo>
                  <a:pt x="2217" y="2752"/>
                </a:lnTo>
                <a:lnTo>
                  <a:pt x="2221" y="2736"/>
                </a:lnTo>
                <a:lnTo>
                  <a:pt x="2223" y="2732"/>
                </a:lnTo>
                <a:lnTo>
                  <a:pt x="2227" y="2718"/>
                </a:lnTo>
                <a:lnTo>
                  <a:pt x="2241" y="2698"/>
                </a:lnTo>
                <a:lnTo>
                  <a:pt x="2243" y="2696"/>
                </a:lnTo>
                <a:lnTo>
                  <a:pt x="2243" y="2694"/>
                </a:lnTo>
                <a:lnTo>
                  <a:pt x="2243" y="2692"/>
                </a:lnTo>
                <a:lnTo>
                  <a:pt x="2245" y="2692"/>
                </a:lnTo>
                <a:lnTo>
                  <a:pt x="2245" y="2690"/>
                </a:lnTo>
                <a:lnTo>
                  <a:pt x="2245" y="2688"/>
                </a:lnTo>
                <a:lnTo>
                  <a:pt x="2245" y="2686"/>
                </a:lnTo>
                <a:lnTo>
                  <a:pt x="2245" y="2684"/>
                </a:lnTo>
                <a:lnTo>
                  <a:pt x="2245" y="2682"/>
                </a:lnTo>
                <a:lnTo>
                  <a:pt x="2245" y="2680"/>
                </a:lnTo>
                <a:lnTo>
                  <a:pt x="2243" y="2680"/>
                </a:lnTo>
                <a:lnTo>
                  <a:pt x="2243" y="2678"/>
                </a:lnTo>
                <a:lnTo>
                  <a:pt x="2243" y="2676"/>
                </a:lnTo>
                <a:lnTo>
                  <a:pt x="2237" y="2664"/>
                </a:lnTo>
                <a:lnTo>
                  <a:pt x="2225" y="2612"/>
                </a:lnTo>
                <a:lnTo>
                  <a:pt x="2225" y="2602"/>
                </a:lnTo>
                <a:lnTo>
                  <a:pt x="2223" y="2598"/>
                </a:lnTo>
                <a:lnTo>
                  <a:pt x="2221" y="2598"/>
                </a:lnTo>
                <a:lnTo>
                  <a:pt x="2221" y="2596"/>
                </a:lnTo>
                <a:lnTo>
                  <a:pt x="2231" y="2570"/>
                </a:lnTo>
                <a:lnTo>
                  <a:pt x="2233" y="2578"/>
                </a:lnTo>
                <a:lnTo>
                  <a:pt x="2241" y="2596"/>
                </a:lnTo>
                <a:lnTo>
                  <a:pt x="2241" y="2598"/>
                </a:lnTo>
                <a:lnTo>
                  <a:pt x="2241" y="2612"/>
                </a:lnTo>
                <a:lnTo>
                  <a:pt x="2251" y="2656"/>
                </a:lnTo>
                <a:lnTo>
                  <a:pt x="2253" y="2658"/>
                </a:lnTo>
                <a:lnTo>
                  <a:pt x="2253" y="2696"/>
                </a:lnTo>
                <a:lnTo>
                  <a:pt x="2253" y="2698"/>
                </a:lnTo>
                <a:lnTo>
                  <a:pt x="2253" y="2700"/>
                </a:lnTo>
                <a:lnTo>
                  <a:pt x="2229" y="2760"/>
                </a:lnTo>
                <a:lnTo>
                  <a:pt x="2229" y="2766"/>
                </a:lnTo>
                <a:lnTo>
                  <a:pt x="2227" y="2764"/>
                </a:lnTo>
                <a:lnTo>
                  <a:pt x="2225" y="2770"/>
                </a:lnTo>
                <a:lnTo>
                  <a:pt x="2227" y="2772"/>
                </a:lnTo>
                <a:lnTo>
                  <a:pt x="2251" y="2796"/>
                </a:lnTo>
                <a:lnTo>
                  <a:pt x="2261" y="2808"/>
                </a:lnTo>
                <a:lnTo>
                  <a:pt x="2261" y="2808"/>
                </a:lnTo>
                <a:lnTo>
                  <a:pt x="2255" y="2813"/>
                </a:lnTo>
                <a:lnTo>
                  <a:pt x="2233" y="2829"/>
                </a:lnTo>
                <a:lnTo>
                  <a:pt x="2229" y="2833"/>
                </a:lnTo>
                <a:lnTo>
                  <a:pt x="2211" y="2849"/>
                </a:lnTo>
                <a:lnTo>
                  <a:pt x="2201" y="2855"/>
                </a:lnTo>
                <a:lnTo>
                  <a:pt x="2183" y="2867"/>
                </a:lnTo>
                <a:lnTo>
                  <a:pt x="2165" y="2881"/>
                </a:lnTo>
                <a:lnTo>
                  <a:pt x="2165" y="2883"/>
                </a:lnTo>
                <a:lnTo>
                  <a:pt x="2163" y="2883"/>
                </a:lnTo>
                <a:lnTo>
                  <a:pt x="2161" y="2885"/>
                </a:lnTo>
                <a:lnTo>
                  <a:pt x="2155" y="2889"/>
                </a:lnTo>
                <a:lnTo>
                  <a:pt x="2153" y="2891"/>
                </a:lnTo>
                <a:lnTo>
                  <a:pt x="2135" y="2903"/>
                </a:lnTo>
                <a:lnTo>
                  <a:pt x="2159" y="2929"/>
                </a:lnTo>
                <a:lnTo>
                  <a:pt x="2161" y="2931"/>
                </a:lnTo>
                <a:lnTo>
                  <a:pt x="2119" y="2943"/>
                </a:lnTo>
                <a:lnTo>
                  <a:pt x="2121" y="2949"/>
                </a:lnTo>
                <a:lnTo>
                  <a:pt x="2125" y="2957"/>
                </a:lnTo>
                <a:lnTo>
                  <a:pt x="2145" y="3007"/>
                </a:lnTo>
                <a:lnTo>
                  <a:pt x="2177" y="3086"/>
                </a:lnTo>
                <a:lnTo>
                  <a:pt x="2177" y="3088"/>
                </a:lnTo>
                <a:lnTo>
                  <a:pt x="2205" y="3150"/>
                </a:lnTo>
                <a:lnTo>
                  <a:pt x="2107" y="3184"/>
                </a:lnTo>
                <a:lnTo>
                  <a:pt x="2105" y="3184"/>
                </a:lnTo>
                <a:lnTo>
                  <a:pt x="2103" y="3184"/>
                </a:lnTo>
                <a:lnTo>
                  <a:pt x="2095" y="3188"/>
                </a:lnTo>
                <a:lnTo>
                  <a:pt x="2085" y="3190"/>
                </a:lnTo>
                <a:lnTo>
                  <a:pt x="2081" y="3192"/>
                </a:lnTo>
                <a:lnTo>
                  <a:pt x="2075" y="3194"/>
                </a:lnTo>
                <a:lnTo>
                  <a:pt x="2067" y="3196"/>
                </a:lnTo>
                <a:lnTo>
                  <a:pt x="2035" y="3206"/>
                </a:lnTo>
                <a:lnTo>
                  <a:pt x="2033" y="3206"/>
                </a:lnTo>
                <a:lnTo>
                  <a:pt x="2031" y="3206"/>
                </a:lnTo>
                <a:lnTo>
                  <a:pt x="2029" y="3206"/>
                </a:lnTo>
                <a:lnTo>
                  <a:pt x="2029" y="3208"/>
                </a:lnTo>
                <a:lnTo>
                  <a:pt x="2027" y="3208"/>
                </a:lnTo>
                <a:lnTo>
                  <a:pt x="2025" y="3208"/>
                </a:lnTo>
                <a:lnTo>
                  <a:pt x="2023" y="3206"/>
                </a:lnTo>
                <a:lnTo>
                  <a:pt x="2019" y="3206"/>
                </a:lnTo>
                <a:lnTo>
                  <a:pt x="2017" y="3206"/>
                </a:lnTo>
                <a:lnTo>
                  <a:pt x="2015" y="3206"/>
                </a:lnTo>
                <a:lnTo>
                  <a:pt x="2013" y="3204"/>
                </a:lnTo>
                <a:lnTo>
                  <a:pt x="2011" y="3204"/>
                </a:lnTo>
                <a:lnTo>
                  <a:pt x="2009" y="3202"/>
                </a:lnTo>
                <a:lnTo>
                  <a:pt x="2007" y="3202"/>
                </a:lnTo>
                <a:lnTo>
                  <a:pt x="2003" y="3200"/>
                </a:lnTo>
                <a:lnTo>
                  <a:pt x="1977" y="3186"/>
                </a:lnTo>
                <a:lnTo>
                  <a:pt x="1977" y="3188"/>
                </a:lnTo>
                <a:lnTo>
                  <a:pt x="1975" y="3188"/>
                </a:lnTo>
                <a:lnTo>
                  <a:pt x="1971" y="3194"/>
                </a:lnTo>
                <a:lnTo>
                  <a:pt x="1969" y="3194"/>
                </a:lnTo>
                <a:lnTo>
                  <a:pt x="1969" y="3194"/>
                </a:lnTo>
                <a:lnTo>
                  <a:pt x="1973" y="3188"/>
                </a:lnTo>
                <a:lnTo>
                  <a:pt x="1975" y="3188"/>
                </a:lnTo>
                <a:lnTo>
                  <a:pt x="1973" y="3188"/>
                </a:lnTo>
                <a:lnTo>
                  <a:pt x="1973" y="3186"/>
                </a:lnTo>
                <a:lnTo>
                  <a:pt x="1971" y="3186"/>
                </a:lnTo>
                <a:lnTo>
                  <a:pt x="1971" y="3184"/>
                </a:lnTo>
                <a:lnTo>
                  <a:pt x="1969" y="3184"/>
                </a:lnTo>
                <a:lnTo>
                  <a:pt x="1967" y="3184"/>
                </a:lnTo>
                <a:lnTo>
                  <a:pt x="1965" y="3184"/>
                </a:lnTo>
                <a:lnTo>
                  <a:pt x="1965" y="3182"/>
                </a:lnTo>
                <a:lnTo>
                  <a:pt x="1963" y="3182"/>
                </a:lnTo>
                <a:lnTo>
                  <a:pt x="1961" y="3182"/>
                </a:lnTo>
                <a:lnTo>
                  <a:pt x="1959" y="3182"/>
                </a:lnTo>
                <a:lnTo>
                  <a:pt x="1957" y="3182"/>
                </a:lnTo>
                <a:lnTo>
                  <a:pt x="1955" y="3182"/>
                </a:lnTo>
                <a:lnTo>
                  <a:pt x="1953" y="3180"/>
                </a:lnTo>
                <a:lnTo>
                  <a:pt x="1951" y="3180"/>
                </a:lnTo>
                <a:lnTo>
                  <a:pt x="1949" y="3180"/>
                </a:lnTo>
                <a:lnTo>
                  <a:pt x="1947" y="3180"/>
                </a:lnTo>
                <a:lnTo>
                  <a:pt x="1945" y="3180"/>
                </a:lnTo>
                <a:lnTo>
                  <a:pt x="1943" y="3180"/>
                </a:lnTo>
                <a:lnTo>
                  <a:pt x="1941" y="3180"/>
                </a:lnTo>
                <a:lnTo>
                  <a:pt x="1941" y="3182"/>
                </a:lnTo>
                <a:lnTo>
                  <a:pt x="1939" y="3182"/>
                </a:lnTo>
                <a:lnTo>
                  <a:pt x="1937" y="3182"/>
                </a:lnTo>
                <a:lnTo>
                  <a:pt x="1937" y="3184"/>
                </a:lnTo>
                <a:lnTo>
                  <a:pt x="1935" y="3184"/>
                </a:lnTo>
                <a:lnTo>
                  <a:pt x="1935" y="3186"/>
                </a:lnTo>
                <a:lnTo>
                  <a:pt x="1935" y="3188"/>
                </a:lnTo>
                <a:lnTo>
                  <a:pt x="1933" y="3188"/>
                </a:lnTo>
                <a:lnTo>
                  <a:pt x="1933" y="3190"/>
                </a:lnTo>
                <a:lnTo>
                  <a:pt x="1933" y="3192"/>
                </a:lnTo>
                <a:lnTo>
                  <a:pt x="1933" y="3194"/>
                </a:lnTo>
                <a:lnTo>
                  <a:pt x="1931" y="3194"/>
                </a:lnTo>
                <a:lnTo>
                  <a:pt x="1929" y="3194"/>
                </a:lnTo>
                <a:lnTo>
                  <a:pt x="1927" y="3194"/>
                </a:lnTo>
                <a:lnTo>
                  <a:pt x="1925" y="3194"/>
                </a:lnTo>
                <a:lnTo>
                  <a:pt x="1922" y="3196"/>
                </a:lnTo>
                <a:lnTo>
                  <a:pt x="1920" y="3198"/>
                </a:lnTo>
                <a:lnTo>
                  <a:pt x="1918" y="3198"/>
                </a:lnTo>
                <a:lnTo>
                  <a:pt x="1916" y="3198"/>
                </a:lnTo>
                <a:lnTo>
                  <a:pt x="1914" y="3198"/>
                </a:lnTo>
                <a:lnTo>
                  <a:pt x="1912" y="3198"/>
                </a:lnTo>
                <a:lnTo>
                  <a:pt x="1912" y="3200"/>
                </a:lnTo>
                <a:lnTo>
                  <a:pt x="1910" y="3200"/>
                </a:lnTo>
                <a:lnTo>
                  <a:pt x="1908" y="3200"/>
                </a:lnTo>
                <a:lnTo>
                  <a:pt x="1908" y="3202"/>
                </a:lnTo>
                <a:lnTo>
                  <a:pt x="1906" y="3202"/>
                </a:lnTo>
                <a:lnTo>
                  <a:pt x="1906" y="3200"/>
                </a:lnTo>
                <a:lnTo>
                  <a:pt x="1906" y="3202"/>
                </a:lnTo>
                <a:lnTo>
                  <a:pt x="1904" y="3202"/>
                </a:lnTo>
                <a:lnTo>
                  <a:pt x="1904" y="3200"/>
                </a:lnTo>
                <a:lnTo>
                  <a:pt x="1902" y="3200"/>
                </a:lnTo>
                <a:lnTo>
                  <a:pt x="1900" y="3200"/>
                </a:lnTo>
                <a:lnTo>
                  <a:pt x="1898" y="3200"/>
                </a:lnTo>
                <a:lnTo>
                  <a:pt x="1896" y="3200"/>
                </a:lnTo>
                <a:lnTo>
                  <a:pt x="1894" y="3200"/>
                </a:lnTo>
                <a:lnTo>
                  <a:pt x="1892" y="3202"/>
                </a:lnTo>
                <a:lnTo>
                  <a:pt x="1890" y="3202"/>
                </a:lnTo>
                <a:lnTo>
                  <a:pt x="1888" y="3202"/>
                </a:lnTo>
                <a:lnTo>
                  <a:pt x="1886" y="3202"/>
                </a:lnTo>
                <a:lnTo>
                  <a:pt x="1886" y="3200"/>
                </a:lnTo>
                <a:lnTo>
                  <a:pt x="1886" y="3198"/>
                </a:lnTo>
                <a:lnTo>
                  <a:pt x="1884" y="3198"/>
                </a:lnTo>
                <a:lnTo>
                  <a:pt x="1884" y="3196"/>
                </a:lnTo>
                <a:lnTo>
                  <a:pt x="1884" y="3194"/>
                </a:lnTo>
                <a:lnTo>
                  <a:pt x="1884" y="3194"/>
                </a:lnTo>
                <a:lnTo>
                  <a:pt x="1884" y="3192"/>
                </a:lnTo>
                <a:lnTo>
                  <a:pt x="1884" y="3190"/>
                </a:lnTo>
                <a:lnTo>
                  <a:pt x="1884" y="3188"/>
                </a:lnTo>
                <a:lnTo>
                  <a:pt x="1884" y="3188"/>
                </a:lnTo>
                <a:lnTo>
                  <a:pt x="1884" y="3186"/>
                </a:lnTo>
                <a:lnTo>
                  <a:pt x="1882" y="3186"/>
                </a:lnTo>
                <a:lnTo>
                  <a:pt x="1882" y="3184"/>
                </a:lnTo>
                <a:lnTo>
                  <a:pt x="1880" y="3184"/>
                </a:lnTo>
                <a:lnTo>
                  <a:pt x="1880" y="3182"/>
                </a:lnTo>
                <a:lnTo>
                  <a:pt x="1878" y="3182"/>
                </a:lnTo>
                <a:lnTo>
                  <a:pt x="1876" y="3180"/>
                </a:lnTo>
                <a:lnTo>
                  <a:pt x="1874" y="3180"/>
                </a:lnTo>
                <a:lnTo>
                  <a:pt x="1872" y="3180"/>
                </a:lnTo>
                <a:lnTo>
                  <a:pt x="1872" y="3178"/>
                </a:lnTo>
                <a:lnTo>
                  <a:pt x="1870" y="3178"/>
                </a:lnTo>
                <a:lnTo>
                  <a:pt x="1868" y="3178"/>
                </a:lnTo>
                <a:lnTo>
                  <a:pt x="1866" y="3178"/>
                </a:lnTo>
                <a:lnTo>
                  <a:pt x="1864" y="3176"/>
                </a:lnTo>
                <a:lnTo>
                  <a:pt x="1862" y="3176"/>
                </a:lnTo>
                <a:lnTo>
                  <a:pt x="1858" y="3176"/>
                </a:lnTo>
                <a:lnTo>
                  <a:pt x="1856" y="3176"/>
                </a:lnTo>
                <a:lnTo>
                  <a:pt x="1854" y="3176"/>
                </a:lnTo>
                <a:lnTo>
                  <a:pt x="1854" y="3174"/>
                </a:lnTo>
                <a:lnTo>
                  <a:pt x="1852" y="3174"/>
                </a:lnTo>
                <a:lnTo>
                  <a:pt x="1850" y="3172"/>
                </a:lnTo>
                <a:lnTo>
                  <a:pt x="1848" y="3172"/>
                </a:lnTo>
                <a:lnTo>
                  <a:pt x="1846" y="3170"/>
                </a:lnTo>
                <a:lnTo>
                  <a:pt x="1844" y="3170"/>
                </a:lnTo>
                <a:lnTo>
                  <a:pt x="1842" y="3170"/>
                </a:lnTo>
                <a:lnTo>
                  <a:pt x="1840" y="3170"/>
                </a:lnTo>
                <a:lnTo>
                  <a:pt x="1840" y="3168"/>
                </a:lnTo>
                <a:lnTo>
                  <a:pt x="1838" y="3168"/>
                </a:lnTo>
                <a:lnTo>
                  <a:pt x="1836" y="3168"/>
                </a:lnTo>
                <a:lnTo>
                  <a:pt x="1836" y="3166"/>
                </a:lnTo>
                <a:lnTo>
                  <a:pt x="1836" y="3166"/>
                </a:lnTo>
                <a:lnTo>
                  <a:pt x="1834" y="3166"/>
                </a:lnTo>
                <a:lnTo>
                  <a:pt x="1832" y="3166"/>
                </a:lnTo>
                <a:lnTo>
                  <a:pt x="1830" y="3166"/>
                </a:lnTo>
                <a:lnTo>
                  <a:pt x="1828" y="3166"/>
                </a:lnTo>
                <a:lnTo>
                  <a:pt x="1826" y="3166"/>
                </a:lnTo>
                <a:lnTo>
                  <a:pt x="1826" y="3164"/>
                </a:lnTo>
                <a:lnTo>
                  <a:pt x="1824" y="3164"/>
                </a:lnTo>
                <a:lnTo>
                  <a:pt x="1822" y="3164"/>
                </a:lnTo>
                <a:lnTo>
                  <a:pt x="1820" y="3164"/>
                </a:lnTo>
                <a:lnTo>
                  <a:pt x="1820" y="3162"/>
                </a:lnTo>
                <a:lnTo>
                  <a:pt x="1818" y="3162"/>
                </a:lnTo>
                <a:lnTo>
                  <a:pt x="1816" y="3162"/>
                </a:lnTo>
                <a:lnTo>
                  <a:pt x="1814" y="3160"/>
                </a:lnTo>
                <a:lnTo>
                  <a:pt x="1812" y="3160"/>
                </a:lnTo>
                <a:lnTo>
                  <a:pt x="1810" y="3160"/>
                </a:lnTo>
                <a:lnTo>
                  <a:pt x="1808" y="3160"/>
                </a:lnTo>
                <a:lnTo>
                  <a:pt x="1808" y="3158"/>
                </a:lnTo>
                <a:lnTo>
                  <a:pt x="1806" y="3158"/>
                </a:lnTo>
                <a:lnTo>
                  <a:pt x="1804" y="3156"/>
                </a:lnTo>
                <a:lnTo>
                  <a:pt x="1802" y="3156"/>
                </a:lnTo>
                <a:lnTo>
                  <a:pt x="1800" y="3154"/>
                </a:lnTo>
                <a:lnTo>
                  <a:pt x="1798" y="3154"/>
                </a:lnTo>
                <a:lnTo>
                  <a:pt x="1798" y="3152"/>
                </a:lnTo>
                <a:lnTo>
                  <a:pt x="1796" y="3152"/>
                </a:lnTo>
                <a:lnTo>
                  <a:pt x="1794" y="3152"/>
                </a:lnTo>
                <a:lnTo>
                  <a:pt x="1792" y="3152"/>
                </a:lnTo>
                <a:lnTo>
                  <a:pt x="1790" y="3152"/>
                </a:lnTo>
                <a:lnTo>
                  <a:pt x="1788" y="3152"/>
                </a:lnTo>
                <a:lnTo>
                  <a:pt x="1786" y="3152"/>
                </a:lnTo>
                <a:lnTo>
                  <a:pt x="1786" y="3152"/>
                </a:lnTo>
                <a:lnTo>
                  <a:pt x="1784" y="3152"/>
                </a:lnTo>
                <a:lnTo>
                  <a:pt x="1782" y="3152"/>
                </a:lnTo>
                <a:lnTo>
                  <a:pt x="1782" y="3154"/>
                </a:lnTo>
                <a:lnTo>
                  <a:pt x="1780" y="3154"/>
                </a:lnTo>
                <a:lnTo>
                  <a:pt x="1778" y="3154"/>
                </a:lnTo>
                <a:lnTo>
                  <a:pt x="1776" y="3154"/>
                </a:lnTo>
                <a:lnTo>
                  <a:pt x="1774" y="3154"/>
                </a:lnTo>
                <a:lnTo>
                  <a:pt x="1774" y="3156"/>
                </a:lnTo>
                <a:lnTo>
                  <a:pt x="1772" y="3156"/>
                </a:lnTo>
                <a:lnTo>
                  <a:pt x="1772" y="3154"/>
                </a:lnTo>
                <a:lnTo>
                  <a:pt x="1772" y="3152"/>
                </a:lnTo>
                <a:lnTo>
                  <a:pt x="1772" y="3150"/>
                </a:lnTo>
                <a:lnTo>
                  <a:pt x="1770" y="3150"/>
                </a:lnTo>
                <a:lnTo>
                  <a:pt x="1770" y="3148"/>
                </a:lnTo>
                <a:lnTo>
                  <a:pt x="1768" y="3148"/>
                </a:lnTo>
                <a:lnTo>
                  <a:pt x="1766" y="3148"/>
                </a:lnTo>
                <a:lnTo>
                  <a:pt x="1766" y="3150"/>
                </a:lnTo>
                <a:lnTo>
                  <a:pt x="1764" y="3150"/>
                </a:lnTo>
                <a:lnTo>
                  <a:pt x="1762" y="3150"/>
                </a:lnTo>
                <a:lnTo>
                  <a:pt x="1762" y="3148"/>
                </a:lnTo>
                <a:lnTo>
                  <a:pt x="1760" y="3148"/>
                </a:lnTo>
                <a:lnTo>
                  <a:pt x="1760" y="3146"/>
                </a:lnTo>
                <a:lnTo>
                  <a:pt x="1758" y="3146"/>
                </a:lnTo>
                <a:lnTo>
                  <a:pt x="1760" y="3146"/>
                </a:lnTo>
                <a:lnTo>
                  <a:pt x="1760" y="3146"/>
                </a:lnTo>
                <a:lnTo>
                  <a:pt x="1760" y="3144"/>
                </a:lnTo>
                <a:lnTo>
                  <a:pt x="1760" y="3142"/>
                </a:lnTo>
                <a:lnTo>
                  <a:pt x="1758" y="3140"/>
                </a:lnTo>
                <a:lnTo>
                  <a:pt x="1756" y="3138"/>
                </a:lnTo>
                <a:lnTo>
                  <a:pt x="1754" y="3138"/>
                </a:lnTo>
                <a:lnTo>
                  <a:pt x="1752" y="3138"/>
                </a:lnTo>
                <a:lnTo>
                  <a:pt x="1750" y="3138"/>
                </a:lnTo>
                <a:lnTo>
                  <a:pt x="1748" y="3138"/>
                </a:lnTo>
                <a:lnTo>
                  <a:pt x="1748" y="3140"/>
                </a:lnTo>
                <a:lnTo>
                  <a:pt x="1746" y="3140"/>
                </a:lnTo>
                <a:lnTo>
                  <a:pt x="1746" y="3142"/>
                </a:lnTo>
                <a:lnTo>
                  <a:pt x="1744" y="3142"/>
                </a:lnTo>
                <a:lnTo>
                  <a:pt x="1744" y="3140"/>
                </a:lnTo>
                <a:lnTo>
                  <a:pt x="1746" y="3140"/>
                </a:lnTo>
                <a:lnTo>
                  <a:pt x="1748" y="3140"/>
                </a:lnTo>
                <a:lnTo>
                  <a:pt x="1748" y="3138"/>
                </a:lnTo>
                <a:lnTo>
                  <a:pt x="1748" y="3136"/>
                </a:lnTo>
                <a:lnTo>
                  <a:pt x="1746" y="3136"/>
                </a:lnTo>
                <a:lnTo>
                  <a:pt x="1746" y="3134"/>
                </a:lnTo>
                <a:lnTo>
                  <a:pt x="1744" y="3134"/>
                </a:lnTo>
                <a:lnTo>
                  <a:pt x="1742" y="3132"/>
                </a:lnTo>
                <a:lnTo>
                  <a:pt x="1740" y="3132"/>
                </a:lnTo>
                <a:lnTo>
                  <a:pt x="1738" y="3132"/>
                </a:lnTo>
                <a:lnTo>
                  <a:pt x="1738" y="3132"/>
                </a:lnTo>
                <a:lnTo>
                  <a:pt x="1736" y="3132"/>
                </a:lnTo>
                <a:lnTo>
                  <a:pt x="1734" y="3132"/>
                </a:lnTo>
                <a:lnTo>
                  <a:pt x="1732" y="3132"/>
                </a:lnTo>
                <a:lnTo>
                  <a:pt x="1730" y="3132"/>
                </a:lnTo>
                <a:lnTo>
                  <a:pt x="1730" y="3130"/>
                </a:lnTo>
                <a:lnTo>
                  <a:pt x="1728" y="3130"/>
                </a:lnTo>
                <a:lnTo>
                  <a:pt x="1726" y="3130"/>
                </a:lnTo>
                <a:lnTo>
                  <a:pt x="1726" y="3128"/>
                </a:lnTo>
                <a:lnTo>
                  <a:pt x="1724" y="3128"/>
                </a:lnTo>
                <a:lnTo>
                  <a:pt x="1722" y="3128"/>
                </a:lnTo>
                <a:lnTo>
                  <a:pt x="1720" y="3128"/>
                </a:lnTo>
                <a:lnTo>
                  <a:pt x="1718" y="3126"/>
                </a:lnTo>
                <a:lnTo>
                  <a:pt x="1714" y="3126"/>
                </a:lnTo>
                <a:lnTo>
                  <a:pt x="1712" y="3126"/>
                </a:lnTo>
                <a:lnTo>
                  <a:pt x="1712" y="3124"/>
                </a:lnTo>
                <a:lnTo>
                  <a:pt x="1710" y="3124"/>
                </a:lnTo>
                <a:lnTo>
                  <a:pt x="1708" y="3124"/>
                </a:lnTo>
                <a:lnTo>
                  <a:pt x="1706" y="3124"/>
                </a:lnTo>
                <a:lnTo>
                  <a:pt x="1704" y="3124"/>
                </a:lnTo>
                <a:lnTo>
                  <a:pt x="1704" y="3122"/>
                </a:lnTo>
                <a:lnTo>
                  <a:pt x="1702" y="3122"/>
                </a:lnTo>
                <a:lnTo>
                  <a:pt x="1702" y="3120"/>
                </a:lnTo>
                <a:lnTo>
                  <a:pt x="1700" y="3120"/>
                </a:lnTo>
                <a:lnTo>
                  <a:pt x="1698" y="3118"/>
                </a:lnTo>
                <a:lnTo>
                  <a:pt x="1696" y="3118"/>
                </a:lnTo>
                <a:lnTo>
                  <a:pt x="1696" y="3116"/>
                </a:lnTo>
                <a:lnTo>
                  <a:pt x="1694" y="3116"/>
                </a:lnTo>
                <a:lnTo>
                  <a:pt x="1692" y="3116"/>
                </a:lnTo>
                <a:lnTo>
                  <a:pt x="1710" y="3088"/>
                </a:lnTo>
                <a:lnTo>
                  <a:pt x="1716" y="3077"/>
                </a:lnTo>
                <a:lnTo>
                  <a:pt x="1754" y="3077"/>
                </a:lnTo>
                <a:lnTo>
                  <a:pt x="1754" y="3069"/>
                </a:lnTo>
                <a:lnTo>
                  <a:pt x="1754" y="3067"/>
                </a:lnTo>
                <a:lnTo>
                  <a:pt x="1756" y="3067"/>
                </a:lnTo>
                <a:lnTo>
                  <a:pt x="1758" y="3067"/>
                </a:lnTo>
                <a:lnTo>
                  <a:pt x="1758" y="3065"/>
                </a:lnTo>
                <a:lnTo>
                  <a:pt x="1760" y="3065"/>
                </a:lnTo>
                <a:lnTo>
                  <a:pt x="1760" y="3063"/>
                </a:lnTo>
                <a:lnTo>
                  <a:pt x="1766" y="3063"/>
                </a:lnTo>
                <a:lnTo>
                  <a:pt x="1766" y="3061"/>
                </a:lnTo>
                <a:lnTo>
                  <a:pt x="1766" y="3049"/>
                </a:lnTo>
                <a:lnTo>
                  <a:pt x="1766" y="3049"/>
                </a:lnTo>
                <a:lnTo>
                  <a:pt x="1760" y="3047"/>
                </a:lnTo>
                <a:lnTo>
                  <a:pt x="1758" y="3047"/>
                </a:lnTo>
                <a:lnTo>
                  <a:pt x="1758" y="3045"/>
                </a:lnTo>
                <a:lnTo>
                  <a:pt x="1760" y="3045"/>
                </a:lnTo>
                <a:lnTo>
                  <a:pt x="1758" y="3043"/>
                </a:lnTo>
                <a:lnTo>
                  <a:pt x="1764" y="3041"/>
                </a:lnTo>
                <a:lnTo>
                  <a:pt x="1766" y="3043"/>
                </a:lnTo>
                <a:lnTo>
                  <a:pt x="1766" y="3037"/>
                </a:lnTo>
                <a:lnTo>
                  <a:pt x="1766" y="3035"/>
                </a:lnTo>
                <a:lnTo>
                  <a:pt x="1764" y="3035"/>
                </a:lnTo>
                <a:lnTo>
                  <a:pt x="1764" y="3033"/>
                </a:lnTo>
                <a:lnTo>
                  <a:pt x="1764" y="3031"/>
                </a:lnTo>
                <a:lnTo>
                  <a:pt x="1766" y="3027"/>
                </a:lnTo>
                <a:lnTo>
                  <a:pt x="1766" y="3025"/>
                </a:lnTo>
                <a:lnTo>
                  <a:pt x="1764" y="3021"/>
                </a:lnTo>
                <a:lnTo>
                  <a:pt x="1760" y="3019"/>
                </a:lnTo>
                <a:lnTo>
                  <a:pt x="1760" y="3017"/>
                </a:lnTo>
                <a:lnTo>
                  <a:pt x="1758" y="3017"/>
                </a:lnTo>
                <a:lnTo>
                  <a:pt x="1758" y="3015"/>
                </a:lnTo>
                <a:lnTo>
                  <a:pt x="1760" y="3013"/>
                </a:lnTo>
                <a:lnTo>
                  <a:pt x="1760" y="3011"/>
                </a:lnTo>
                <a:lnTo>
                  <a:pt x="1762" y="3009"/>
                </a:lnTo>
                <a:lnTo>
                  <a:pt x="1764" y="3009"/>
                </a:lnTo>
                <a:lnTo>
                  <a:pt x="1768" y="3009"/>
                </a:lnTo>
                <a:lnTo>
                  <a:pt x="1768" y="2995"/>
                </a:lnTo>
                <a:lnTo>
                  <a:pt x="1768" y="2989"/>
                </a:lnTo>
                <a:lnTo>
                  <a:pt x="1792" y="2989"/>
                </a:lnTo>
                <a:lnTo>
                  <a:pt x="1798" y="2989"/>
                </a:lnTo>
                <a:lnTo>
                  <a:pt x="1798" y="2987"/>
                </a:lnTo>
                <a:lnTo>
                  <a:pt x="1804" y="2987"/>
                </a:lnTo>
                <a:lnTo>
                  <a:pt x="1804" y="2989"/>
                </a:lnTo>
                <a:lnTo>
                  <a:pt x="1812" y="2989"/>
                </a:lnTo>
                <a:lnTo>
                  <a:pt x="1812" y="2987"/>
                </a:lnTo>
                <a:lnTo>
                  <a:pt x="1814" y="2979"/>
                </a:lnTo>
                <a:lnTo>
                  <a:pt x="1814" y="2977"/>
                </a:lnTo>
                <a:lnTo>
                  <a:pt x="1814" y="2963"/>
                </a:lnTo>
                <a:lnTo>
                  <a:pt x="1814" y="2951"/>
                </a:lnTo>
                <a:lnTo>
                  <a:pt x="1814" y="2937"/>
                </a:lnTo>
                <a:lnTo>
                  <a:pt x="1814" y="2935"/>
                </a:lnTo>
                <a:lnTo>
                  <a:pt x="1854" y="2935"/>
                </a:lnTo>
                <a:lnTo>
                  <a:pt x="1854" y="2933"/>
                </a:lnTo>
                <a:lnTo>
                  <a:pt x="1854" y="2931"/>
                </a:lnTo>
                <a:lnTo>
                  <a:pt x="1850" y="2919"/>
                </a:lnTo>
                <a:lnTo>
                  <a:pt x="1814" y="2919"/>
                </a:lnTo>
                <a:lnTo>
                  <a:pt x="1814" y="2909"/>
                </a:lnTo>
                <a:lnTo>
                  <a:pt x="1806" y="2907"/>
                </a:lnTo>
                <a:lnTo>
                  <a:pt x="1804" y="2907"/>
                </a:lnTo>
                <a:lnTo>
                  <a:pt x="1802" y="2907"/>
                </a:lnTo>
                <a:lnTo>
                  <a:pt x="1800" y="2907"/>
                </a:lnTo>
                <a:lnTo>
                  <a:pt x="1806" y="2895"/>
                </a:lnTo>
                <a:lnTo>
                  <a:pt x="1816" y="2861"/>
                </a:lnTo>
                <a:lnTo>
                  <a:pt x="1816" y="2859"/>
                </a:lnTo>
                <a:lnTo>
                  <a:pt x="1816" y="2857"/>
                </a:lnTo>
                <a:lnTo>
                  <a:pt x="1816" y="2857"/>
                </a:lnTo>
                <a:lnTo>
                  <a:pt x="1816" y="2855"/>
                </a:lnTo>
                <a:lnTo>
                  <a:pt x="1816" y="2853"/>
                </a:lnTo>
                <a:lnTo>
                  <a:pt x="1816" y="2847"/>
                </a:lnTo>
                <a:lnTo>
                  <a:pt x="1828" y="2847"/>
                </a:lnTo>
                <a:lnTo>
                  <a:pt x="1820" y="2823"/>
                </a:lnTo>
                <a:lnTo>
                  <a:pt x="1818" y="2823"/>
                </a:lnTo>
                <a:lnTo>
                  <a:pt x="1818" y="2825"/>
                </a:lnTo>
                <a:lnTo>
                  <a:pt x="1812" y="2825"/>
                </a:lnTo>
                <a:lnTo>
                  <a:pt x="1810" y="2810"/>
                </a:lnTo>
                <a:lnTo>
                  <a:pt x="1814" y="2810"/>
                </a:lnTo>
                <a:lnTo>
                  <a:pt x="1814" y="2808"/>
                </a:lnTo>
                <a:lnTo>
                  <a:pt x="1816" y="2808"/>
                </a:lnTo>
                <a:lnTo>
                  <a:pt x="1816" y="2796"/>
                </a:lnTo>
                <a:lnTo>
                  <a:pt x="1816" y="2794"/>
                </a:lnTo>
                <a:lnTo>
                  <a:pt x="1816" y="2792"/>
                </a:lnTo>
                <a:lnTo>
                  <a:pt x="1816" y="2786"/>
                </a:lnTo>
                <a:lnTo>
                  <a:pt x="1816" y="2772"/>
                </a:lnTo>
                <a:lnTo>
                  <a:pt x="1816" y="2770"/>
                </a:lnTo>
                <a:lnTo>
                  <a:pt x="1816" y="2732"/>
                </a:lnTo>
                <a:lnTo>
                  <a:pt x="1816" y="2730"/>
                </a:lnTo>
                <a:lnTo>
                  <a:pt x="1816" y="2726"/>
                </a:lnTo>
                <a:lnTo>
                  <a:pt x="1816" y="2712"/>
                </a:lnTo>
                <a:lnTo>
                  <a:pt x="1816" y="2708"/>
                </a:lnTo>
                <a:lnTo>
                  <a:pt x="1816" y="2706"/>
                </a:lnTo>
                <a:lnTo>
                  <a:pt x="1816" y="2704"/>
                </a:lnTo>
                <a:lnTo>
                  <a:pt x="1816" y="2686"/>
                </a:lnTo>
                <a:lnTo>
                  <a:pt x="1816" y="2684"/>
                </a:lnTo>
                <a:lnTo>
                  <a:pt x="1816" y="2682"/>
                </a:lnTo>
                <a:lnTo>
                  <a:pt x="1814" y="2680"/>
                </a:lnTo>
                <a:lnTo>
                  <a:pt x="1814" y="2678"/>
                </a:lnTo>
                <a:lnTo>
                  <a:pt x="1814" y="2676"/>
                </a:lnTo>
                <a:lnTo>
                  <a:pt x="1814" y="2674"/>
                </a:lnTo>
                <a:lnTo>
                  <a:pt x="1816" y="2674"/>
                </a:lnTo>
                <a:lnTo>
                  <a:pt x="1818" y="2674"/>
                </a:lnTo>
                <a:lnTo>
                  <a:pt x="1816" y="2670"/>
                </a:lnTo>
                <a:lnTo>
                  <a:pt x="1816" y="2668"/>
                </a:lnTo>
                <a:lnTo>
                  <a:pt x="1816" y="2666"/>
                </a:lnTo>
                <a:lnTo>
                  <a:pt x="1816" y="2664"/>
                </a:lnTo>
                <a:lnTo>
                  <a:pt x="1816" y="2646"/>
                </a:lnTo>
                <a:lnTo>
                  <a:pt x="1816" y="2634"/>
                </a:lnTo>
                <a:lnTo>
                  <a:pt x="1816" y="2604"/>
                </a:lnTo>
                <a:lnTo>
                  <a:pt x="1814" y="2562"/>
                </a:lnTo>
                <a:lnTo>
                  <a:pt x="1814" y="2477"/>
                </a:lnTo>
                <a:lnTo>
                  <a:pt x="1814" y="2465"/>
                </a:lnTo>
                <a:lnTo>
                  <a:pt x="1814" y="2455"/>
                </a:lnTo>
                <a:lnTo>
                  <a:pt x="1814" y="2427"/>
                </a:lnTo>
                <a:lnTo>
                  <a:pt x="1814" y="2423"/>
                </a:lnTo>
                <a:lnTo>
                  <a:pt x="1814" y="2417"/>
                </a:lnTo>
                <a:lnTo>
                  <a:pt x="1814" y="2387"/>
                </a:lnTo>
                <a:lnTo>
                  <a:pt x="1864" y="2387"/>
                </a:lnTo>
                <a:lnTo>
                  <a:pt x="1864" y="2363"/>
                </a:lnTo>
                <a:lnTo>
                  <a:pt x="1866" y="2363"/>
                </a:lnTo>
                <a:lnTo>
                  <a:pt x="1876" y="2363"/>
                </a:lnTo>
                <a:lnTo>
                  <a:pt x="1880" y="2363"/>
                </a:lnTo>
                <a:lnTo>
                  <a:pt x="1888" y="2363"/>
                </a:lnTo>
                <a:lnTo>
                  <a:pt x="1888" y="2365"/>
                </a:lnTo>
                <a:lnTo>
                  <a:pt x="1888" y="2375"/>
                </a:lnTo>
                <a:lnTo>
                  <a:pt x="1886" y="2383"/>
                </a:lnTo>
                <a:lnTo>
                  <a:pt x="1872" y="2383"/>
                </a:lnTo>
                <a:lnTo>
                  <a:pt x="1870" y="2383"/>
                </a:lnTo>
                <a:lnTo>
                  <a:pt x="1870" y="2387"/>
                </a:lnTo>
                <a:lnTo>
                  <a:pt x="1902" y="2387"/>
                </a:lnTo>
                <a:lnTo>
                  <a:pt x="1908" y="2383"/>
                </a:lnTo>
                <a:lnTo>
                  <a:pt x="1906" y="2353"/>
                </a:lnTo>
                <a:lnTo>
                  <a:pt x="1906" y="2345"/>
                </a:lnTo>
                <a:lnTo>
                  <a:pt x="1904" y="2307"/>
                </a:lnTo>
                <a:lnTo>
                  <a:pt x="1904" y="2303"/>
                </a:lnTo>
                <a:lnTo>
                  <a:pt x="1904" y="2299"/>
                </a:lnTo>
                <a:lnTo>
                  <a:pt x="1904" y="2297"/>
                </a:lnTo>
                <a:lnTo>
                  <a:pt x="1902" y="2270"/>
                </a:lnTo>
                <a:lnTo>
                  <a:pt x="1902" y="2242"/>
                </a:lnTo>
                <a:lnTo>
                  <a:pt x="1902" y="2240"/>
                </a:lnTo>
                <a:lnTo>
                  <a:pt x="1902" y="2184"/>
                </a:lnTo>
                <a:lnTo>
                  <a:pt x="1902" y="2146"/>
                </a:lnTo>
                <a:lnTo>
                  <a:pt x="1902" y="2130"/>
                </a:lnTo>
                <a:lnTo>
                  <a:pt x="1902" y="2102"/>
                </a:lnTo>
                <a:lnTo>
                  <a:pt x="1902" y="2094"/>
                </a:lnTo>
                <a:lnTo>
                  <a:pt x="1902" y="2088"/>
                </a:lnTo>
                <a:lnTo>
                  <a:pt x="1902" y="2084"/>
                </a:lnTo>
                <a:lnTo>
                  <a:pt x="1902" y="2062"/>
                </a:lnTo>
                <a:lnTo>
                  <a:pt x="1902" y="2040"/>
                </a:lnTo>
                <a:lnTo>
                  <a:pt x="1902" y="2020"/>
                </a:lnTo>
                <a:lnTo>
                  <a:pt x="1902" y="1995"/>
                </a:lnTo>
                <a:lnTo>
                  <a:pt x="1902" y="1991"/>
                </a:lnTo>
                <a:lnTo>
                  <a:pt x="1902" y="1989"/>
                </a:lnTo>
                <a:lnTo>
                  <a:pt x="1902" y="1983"/>
                </a:lnTo>
                <a:lnTo>
                  <a:pt x="1902" y="1977"/>
                </a:lnTo>
                <a:lnTo>
                  <a:pt x="1902" y="1955"/>
                </a:lnTo>
                <a:lnTo>
                  <a:pt x="1902" y="1937"/>
                </a:lnTo>
                <a:lnTo>
                  <a:pt x="1902" y="1913"/>
                </a:lnTo>
                <a:lnTo>
                  <a:pt x="1898" y="1913"/>
                </a:lnTo>
                <a:lnTo>
                  <a:pt x="1858" y="1913"/>
                </a:lnTo>
                <a:lnTo>
                  <a:pt x="1858" y="1945"/>
                </a:lnTo>
                <a:lnTo>
                  <a:pt x="1858" y="1961"/>
                </a:lnTo>
                <a:lnTo>
                  <a:pt x="1848" y="1961"/>
                </a:lnTo>
                <a:lnTo>
                  <a:pt x="1848" y="1967"/>
                </a:lnTo>
                <a:lnTo>
                  <a:pt x="1848" y="1975"/>
                </a:lnTo>
                <a:lnTo>
                  <a:pt x="1848" y="1977"/>
                </a:lnTo>
                <a:lnTo>
                  <a:pt x="1848" y="1979"/>
                </a:lnTo>
                <a:lnTo>
                  <a:pt x="1848" y="1981"/>
                </a:lnTo>
                <a:lnTo>
                  <a:pt x="1848" y="1983"/>
                </a:lnTo>
                <a:lnTo>
                  <a:pt x="1834" y="1983"/>
                </a:lnTo>
                <a:lnTo>
                  <a:pt x="1834" y="2001"/>
                </a:lnTo>
                <a:lnTo>
                  <a:pt x="1814" y="2001"/>
                </a:lnTo>
                <a:lnTo>
                  <a:pt x="1814" y="2012"/>
                </a:lnTo>
                <a:lnTo>
                  <a:pt x="1814" y="2020"/>
                </a:lnTo>
                <a:lnTo>
                  <a:pt x="1792" y="2020"/>
                </a:lnTo>
                <a:lnTo>
                  <a:pt x="1792" y="2012"/>
                </a:lnTo>
                <a:lnTo>
                  <a:pt x="1792" y="2001"/>
                </a:lnTo>
                <a:lnTo>
                  <a:pt x="1792" y="1993"/>
                </a:lnTo>
                <a:lnTo>
                  <a:pt x="1792" y="1983"/>
                </a:lnTo>
                <a:lnTo>
                  <a:pt x="1770" y="1983"/>
                </a:lnTo>
                <a:lnTo>
                  <a:pt x="1770" y="1937"/>
                </a:lnTo>
                <a:lnTo>
                  <a:pt x="1770" y="1915"/>
                </a:lnTo>
                <a:lnTo>
                  <a:pt x="1770" y="1895"/>
                </a:lnTo>
                <a:lnTo>
                  <a:pt x="1770" y="1855"/>
                </a:lnTo>
                <a:lnTo>
                  <a:pt x="1750" y="1855"/>
                </a:lnTo>
                <a:lnTo>
                  <a:pt x="1746" y="1855"/>
                </a:lnTo>
                <a:lnTo>
                  <a:pt x="1726" y="1855"/>
                </a:lnTo>
                <a:lnTo>
                  <a:pt x="1726" y="1873"/>
                </a:lnTo>
                <a:lnTo>
                  <a:pt x="1692" y="1873"/>
                </a:lnTo>
                <a:lnTo>
                  <a:pt x="1692" y="1859"/>
                </a:lnTo>
                <a:lnTo>
                  <a:pt x="1692" y="1851"/>
                </a:lnTo>
                <a:lnTo>
                  <a:pt x="1692" y="1847"/>
                </a:lnTo>
                <a:lnTo>
                  <a:pt x="1684" y="1847"/>
                </a:lnTo>
                <a:lnTo>
                  <a:pt x="1684" y="1837"/>
                </a:lnTo>
                <a:lnTo>
                  <a:pt x="1682" y="1837"/>
                </a:lnTo>
                <a:lnTo>
                  <a:pt x="1682" y="1831"/>
                </a:lnTo>
                <a:lnTo>
                  <a:pt x="1682" y="1811"/>
                </a:lnTo>
                <a:lnTo>
                  <a:pt x="1682" y="1799"/>
                </a:lnTo>
                <a:lnTo>
                  <a:pt x="1666" y="1799"/>
                </a:lnTo>
                <a:lnTo>
                  <a:pt x="1660" y="1799"/>
                </a:lnTo>
                <a:lnTo>
                  <a:pt x="1640" y="1799"/>
                </a:lnTo>
                <a:lnTo>
                  <a:pt x="1594" y="1799"/>
                </a:lnTo>
                <a:lnTo>
                  <a:pt x="1570" y="1799"/>
                </a:lnTo>
                <a:lnTo>
                  <a:pt x="1568" y="1799"/>
                </a:lnTo>
                <a:lnTo>
                  <a:pt x="1564" y="1799"/>
                </a:lnTo>
                <a:lnTo>
                  <a:pt x="1556" y="1799"/>
                </a:lnTo>
                <a:lnTo>
                  <a:pt x="1550" y="1799"/>
                </a:lnTo>
                <a:lnTo>
                  <a:pt x="1528" y="1799"/>
                </a:lnTo>
                <a:lnTo>
                  <a:pt x="1526" y="1799"/>
                </a:lnTo>
                <a:lnTo>
                  <a:pt x="1524" y="1799"/>
                </a:lnTo>
                <a:lnTo>
                  <a:pt x="1522" y="1799"/>
                </a:lnTo>
                <a:lnTo>
                  <a:pt x="1506" y="1799"/>
                </a:lnTo>
                <a:lnTo>
                  <a:pt x="1506" y="1811"/>
                </a:lnTo>
                <a:lnTo>
                  <a:pt x="1506" y="1819"/>
                </a:lnTo>
                <a:lnTo>
                  <a:pt x="1506" y="1823"/>
                </a:lnTo>
                <a:lnTo>
                  <a:pt x="1506" y="1851"/>
                </a:lnTo>
                <a:lnTo>
                  <a:pt x="1506" y="1867"/>
                </a:lnTo>
                <a:lnTo>
                  <a:pt x="1506" y="1869"/>
                </a:lnTo>
                <a:lnTo>
                  <a:pt x="1496" y="1869"/>
                </a:lnTo>
                <a:lnTo>
                  <a:pt x="1494" y="1871"/>
                </a:lnTo>
                <a:lnTo>
                  <a:pt x="1494" y="1873"/>
                </a:lnTo>
                <a:lnTo>
                  <a:pt x="1496" y="1873"/>
                </a:lnTo>
                <a:lnTo>
                  <a:pt x="1498" y="1873"/>
                </a:lnTo>
                <a:lnTo>
                  <a:pt x="1498" y="1875"/>
                </a:lnTo>
                <a:lnTo>
                  <a:pt x="1500" y="1893"/>
                </a:lnTo>
                <a:lnTo>
                  <a:pt x="1481" y="1901"/>
                </a:lnTo>
                <a:lnTo>
                  <a:pt x="1479" y="1901"/>
                </a:lnTo>
                <a:lnTo>
                  <a:pt x="1477" y="1901"/>
                </a:lnTo>
                <a:lnTo>
                  <a:pt x="1475" y="1903"/>
                </a:lnTo>
                <a:lnTo>
                  <a:pt x="1473" y="1903"/>
                </a:lnTo>
                <a:lnTo>
                  <a:pt x="1473" y="1905"/>
                </a:lnTo>
                <a:lnTo>
                  <a:pt x="1471" y="1905"/>
                </a:lnTo>
                <a:lnTo>
                  <a:pt x="1471" y="1907"/>
                </a:lnTo>
                <a:lnTo>
                  <a:pt x="1469" y="1907"/>
                </a:lnTo>
                <a:lnTo>
                  <a:pt x="1469" y="1909"/>
                </a:lnTo>
                <a:lnTo>
                  <a:pt x="1467" y="1909"/>
                </a:lnTo>
                <a:lnTo>
                  <a:pt x="1467" y="1911"/>
                </a:lnTo>
                <a:lnTo>
                  <a:pt x="1465" y="1911"/>
                </a:lnTo>
                <a:lnTo>
                  <a:pt x="1465" y="1913"/>
                </a:lnTo>
                <a:lnTo>
                  <a:pt x="1463" y="1915"/>
                </a:lnTo>
                <a:lnTo>
                  <a:pt x="1463" y="1917"/>
                </a:lnTo>
                <a:lnTo>
                  <a:pt x="1463" y="1919"/>
                </a:lnTo>
                <a:lnTo>
                  <a:pt x="1461" y="1919"/>
                </a:lnTo>
                <a:lnTo>
                  <a:pt x="1461" y="1933"/>
                </a:lnTo>
                <a:lnTo>
                  <a:pt x="1461" y="1935"/>
                </a:lnTo>
                <a:lnTo>
                  <a:pt x="1461" y="1947"/>
                </a:lnTo>
                <a:lnTo>
                  <a:pt x="1502" y="1947"/>
                </a:lnTo>
                <a:lnTo>
                  <a:pt x="1506" y="1947"/>
                </a:lnTo>
                <a:lnTo>
                  <a:pt x="1506" y="1949"/>
                </a:lnTo>
                <a:lnTo>
                  <a:pt x="1506" y="1965"/>
                </a:lnTo>
                <a:lnTo>
                  <a:pt x="1506" y="2008"/>
                </a:lnTo>
                <a:lnTo>
                  <a:pt x="1506" y="2020"/>
                </a:lnTo>
                <a:lnTo>
                  <a:pt x="1506" y="2040"/>
                </a:lnTo>
                <a:lnTo>
                  <a:pt x="1506" y="2058"/>
                </a:lnTo>
                <a:lnTo>
                  <a:pt x="1514" y="2058"/>
                </a:lnTo>
                <a:lnTo>
                  <a:pt x="1514" y="2068"/>
                </a:lnTo>
                <a:lnTo>
                  <a:pt x="1485" y="2068"/>
                </a:lnTo>
                <a:lnTo>
                  <a:pt x="1485" y="2066"/>
                </a:lnTo>
                <a:lnTo>
                  <a:pt x="1483" y="2066"/>
                </a:lnTo>
                <a:lnTo>
                  <a:pt x="1481" y="2066"/>
                </a:lnTo>
                <a:lnTo>
                  <a:pt x="1479" y="2066"/>
                </a:lnTo>
                <a:lnTo>
                  <a:pt x="1477" y="2066"/>
                </a:lnTo>
                <a:lnTo>
                  <a:pt x="1475" y="2066"/>
                </a:lnTo>
                <a:lnTo>
                  <a:pt x="1473" y="2066"/>
                </a:lnTo>
                <a:lnTo>
                  <a:pt x="1471" y="2066"/>
                </a:lnTo>
                <a:lnTo>
                  <a:pt x="1469" y="2066"/>
                </a:lnTo>
                <a:lnTo>
                  <a:pt x="1469" y="2068"/>
                </a:lnTo>
                <a:lnTo>
                  <a:pt x="1461" y="2068"/>
                </a:lnTo>
                <a:lnTo>
                  <a:pt x="1461" y="2062"/>
                </a:lnTo>
                <a:lnTo>
                  <a:pt x="1461" y="2058"/>
                </a:lnTo>
                <a:lnTo>
                  <a:pt x="1373" y="2058"/>
                </a:lnTo>
                <a:lnTo>
                  <a:pt x="1357" y="2058"/>
                </a:lnTo>
                <a:lnTo>
                  <a:pt x="1357" y="2056"/>
                </a:lnTo>
                <a:lnTo>
                  <a:pt x="1351" y="2056"/>
                </a:lnTo>
                <a:lnTo>
                  <a:pt x="1349" y="2056"/>
                </a:lnTo>
                <a:lnTo>
                  <a:pt x="1347" y="2056"/>
                </a:lnTo>
                <a:lnTo>
                  <a:pt x="1345" y="2056"/>
                </a:lnTo>
                <a:lnTo>
                  <a:pt x="1343" y="2056"/>
                </a:lnTo>
                <a:lnTo>
                  <a:pt x="1283" y="2056"/>
                </a:lnTo>
                <a:lnTo>
                  <a:pt x="1279" y="2056"/>
                </a:lnTo>
                <a:lnTo>
                  <a:pt x="1273" y="2056"/>
                </a:lnTo>
                <a:lnTo>
                  <a:pt x="1229" y="2056"/>
                </a:lnTo>
                <a:lnTo>
                  <a:pt x="1227" y="2056"/>
                </a:lnTo>
                <a:lnTo>
                  <a:pt x="1225" y="2056"/>
                </a:lnTo>
                <a:lnTo>
                  <a:pt x="1223" y="2056"/>
                </a:lnTo>
                <a:lnTo>
                  <a:pt x="1221" y="2056"/>
                </a:lnTo>
                <a:lnTo>
                  <a:pt x="1211" y="2058"/>
                </a:lnTo>
                <a:lnTo>
                  <a:pt x="1209" y="2058"/>
                </a:lnTo>
                <a:lnTo>
                  <a:pt x="1209" y="2076"/>
                </a:lnTo>
                <a:lnTo>
                  <a:pt x="1215" y="2076"/>
                </a:lnTo>
                <a:lnTo>
                  <a:pt x="1215" y="2094"/>
                </a:lnTo>
                <a:lnTo>
                  <a:pt x="1221" y="2094"/>
                </a:lnTo>
                <a:lnTo>
                  <a:pt x="1221" y="2102"/>
                </a:lnTo>
                <a:lnTo>
                  <a:pt x="1221" y="2104"/>
                </a:lnTo>
                <a:lnTo>
                  <a:pt x="1231" y="2104"/>
                </a:lnTo>
                <a:lnTo>
                  <a:pt x="1231" y="2112"/>
                </a:lnTo>
                <a:lnTo>
                  <a:pt x="1233" y="2112"/>
                </a:lnTo>
                <a:lnTo>
                  <a:pt x="1235" y="2112"/>
                </a:lnTo>
                <a:lnTo>
                  <a:pt x="1243" y="2112"/>
                </a:lnTo>
                <a:lnTo>
                  <a:pt x="1243" y="2118"/>
                </a:lnTo>
                <a:lnTo>
                  <a:pt x="1243" y="2124"/>
                </a:lnTo>
                <a:lnTo>
                  <a:pt x="1243" y="2132"/>
                </a:lnTo>
                <a:lnTo>
                  <a:pt x="1217" y="2132"/>
                </a:lnTo>
                <a:lnTo>
                  <a:pt x="1215" y="2132"/>
                </a:lnTo>
                <a:lnTo>
                  <a:pt x="1207" y="2132"/>
                </a:lnTo>
                <a:lnTo>
                  <a:pt x="1205" y="2130"/>
                </a:lnTo>
                <a:lnTo>
                  <a:pt x="1203" y="2130"/>
                </a:lnTo>
                <a:lnTo>
                  <a:pt x="1203" y="2128"/>
                </a:lnTo>
                <a:lnTo>
                  <a:pt x="1205" y="2128"/>
                </a:lnTo>
                <a:lnTo>
                  <a:pt x="1205" y="2126"/>
                </a:lnTo>
                <a:lnTo>
                  <a:pt x="1203" y="2126"/>
                </a:lnTo>
                <a:lnTo>
                  <a:pt x="1203" y="2124"/>
                </a:lnTo>
                <a:lnTo>
                  <a:pt x="1203" y="2122"/>
                </a:lnTo>
                <a:lnTo>
                  <a:pt x="1203" y="2120"/>
                </a:lnTo>
                <a:lnTo>
                  <a:pt x="1201" y="2118"/>
                </a:lnTo>
                <a:lnTo>
                  <a:pt x="1201" y="2116"/>
                </a:lnTo>
                <a:lnTo>
                  <a:pt x="1199" y="2114"/>
                </a:lnTo>
                <a:lnTo>
                  <a:pt x="1199" y="2112"/>
                </a:lnTo>
                <a:lnTo>
                  <a:pt x="1197" y="2112"/>
                </a:lnTo>
                <a:lnTo>
                  <a:pt x="1197" y="2110"/>
                </a:lnTo>
                <a:lnTo>
                  <a:pt x="1195" y="2108"/>
                </a:lnTo>
                <a:lnTo>
                  <a:pt x="1195" y="2106"/>
                </a:lnTo>
                <a:lnTo>
                  <a:pt x="1193" y="2104"/>
                </a:lnTo>
                <a:lnTo>
                  <a:pt x="1191" y="2102"/>
                </a:lnTo>
                <a:lnTo>
                  <a:pt x="1191" y="2100"/>
                </a:lnTo>
                <a:lnTo>
                  <a:pt x="1189" y="2098"/>
                </a:lnTo>
                <a:lnTo>
                  <a:pt x="1189" y="2096"/>
                </a:lnTo>
                <a:lnTo>
                  <a:pt x="1187" y="2096"/>
                </a:lnTo>
                <a:lnTo>
                  <a:pt x="1185" y="2096"/>
                </a:lnTo>
                <a:lnTo>
                  <a:pt x="1185" y="2094"/>
                </a:lnTo>
                <a:lnTo>
                  <a:pt x="1183" y="2090"/>
                </a:lnTo>
                <a:lnTo>
                  <a:pt x="1183" y="2088"/>
                </a:lnTo>
                <a:lnTo>
                  <a:pt x="1183" y="2088"/>
                </a:lnTo>
                <a:lnTo>
                  <a:pt x="1181" y="2088"/>
                </a:lnTo>
                <a:lnTo>
                  <a:pt x="1181" y="2086"/>
                </a:lnTo>
                <a:lnTo>
                  <a:pt x="1181" y="2084"/>
                </a:lnTo>
                <a:lnTo>
                  <a:pt x="1179" y="2084"/>
                </a:lnTo>
                <a:lnTo>
                  <a:pt x="1179" y="2082"/>
                </a:lnTo>
                <a:lnTo>
                  <a:pt x="1179" y="2080"/>
                </a:lnTo>
                <a:lnTo>
                  <a:pt x="1177" y="2080"/>
                </a:lnTo>
                <a:lnTo>
                  <a:pt x="1177" y="2078"/>
                </a:lnTo>
                <a:lnTo>
                  <a:pt x="1177" y="2076"/>
                </a:lnTo>
                <a:lnTo>
                  <a:pt x="1177" y="2074"/>
                </a:lnTo>
                <a:lnTo>
                  <a:pt x="1175" y="2072"/>
                </a:lnTo>
                <a:lnTo>
                  <a:pt x="1175" y="2070"/>
                </a:lnTo>
                <a:lnTo>
                  <a:pt x="1175" y="2068"/>
                </a:lnTo>
                <a:lnTo>
                  <a:pt x="1173" y="2068"/>
                </a:lnTo>
                <a:lnTo>
                  <a:pt x="1173" y="2066"/>
                </a:lnTo>
                <a:lnTo>
                  <a:pt x="1173" y="2064"/>
                </a:lnTo>
                <a:lnTo>
                  <a:pt x="1171" y="2062"/>
                </a:lnTo>
                <a:lnTo>
                  <a:pt x="1171" y="2060"/>
                </a:lnTo>
                <a:lnTo>
                  <a:pt x="1171" y="2058"/>
                </a:lnTo>
                <a:lnTo>
                  <a:pt x="1169" y="2058"/>
                </a:lnTo>
                <a:lnTo>
                  <a:pt x="1169" y="2056"/>
                </a:lnTo>
                <a:lnTo>
                  <a:pt x="1167" y="2054"/>
                </a:lnTo>
                <a:lnTo>
                  <a:pt x="1167" y="2052"/>
                </a:lnTo>
                <a:lnTo>
                  <a:pt x="1167" y="2050"/>
                </a:lnTo>
                <a:lnTo>
                  <a:pt x="1165" y="2050"/>
                </a:lnTo>
                <a:lnTo>
                  <a:pt x="1165" y="2048"/>
                </a:lnTo>
                <a:lnTo>
                  <a:pt x="1163" y="2046"/>
                </a:lnTo>
                <a:lnTo>
                  <a:pt x="1163" y="2044"/>
                </a:lnTo>
                <a:lnTo>
                  <a:pt x="1161" y="2044"/>
                </a:lnTo>
                <a:lnTo>
                  <a:pt x="1161" y="2042"/>
                </a:lnTo>
                <a:lnTo>
                  <a:pt x="1161" y="2040"/>
                </a:lnTo>
                <a:lnTo>
                  <a:pt x="1159" y="2040"/>
                </a:lnTo>
                <a:lnTo>
                  <a:pt x="1159" y="2040"/>
                </a:lnTo>
                <a:lnTo>
                  <a:pt x="1159" y="2038"/>
                </a:lnTo>
                <a:lnTo>
                  <a:pt x="1159" y="2036"/>
                </a:lnTo>
                <a:lnTo>
                  <a:pt x="1159" y="2034"/>
                </a:lnTo>
                <a:lnTo>
                  <a:pt x="1157" y="2032"/>
                </a:lnTo>
                <a:lnTo>
                  <a:pt x="1157" y="2030"/>
                </a:lnTo>
                <a:lnTo>
                  <a:pt x="1157" y="2028"/>
                </a:lnTo>
                <a:lnTo>
                  <a:pt x="1155" y="2028"/>
                </a:lnTo>
                <a:lnTo>
                  <a:pt x="1155" y="2026"/>
                </a:lnTo>
                <a:lnTo>
                  <a:pt x="1153" y="2024"/>
                </a:lnTo>
                <a:lnTo>
                  <a:pt x="1153" y="2022"/>
                </a:lnTo>
                <a:lnTo>
                  <a:pt x="1145" y="2010"/>
                </a:lnTo>
                <a:lnTo>
                  <a:pt x="1131" y="1993"/>
                </a:lnTo>
                <a:lnTo>
                  <a:pt x="1131" y="1991"/>
                </a:lnTo>
                <a:lnTo>
                  <a:pt x="1129" y="1991"/>
                </a:lnTo>
                <a:lnTo>
                  <a:pt x="1127" y="1989"/>
                </a:lnTo>
                <a:lnTo>
                  <a:pt x="1125" y="1985"/>
                </a:lnTo>
                <a:lnTo>
                  <a:pt x="1123" y="1979"/>
                </a:lnTo>
                <a:lnTo>
                  <a:pt x="1121" y="1979"/>
                </a:lnTo>
                <a:lnTo>
                  <a:pt x="1121" y="1977"/>
                </a:lnTo>
                <a:lnTo>
                  <a:pt x="1117" y="1969"/>
                </a:lnTo>
                <a:lnTo>
                  <a:pt x="1115" y="1967"/>
                </a:lnTo>
                <a:lnTo>
                  <a:pt x="1113" y="1965"/>
                </a:lnTo>
                <a:lnTo>
                  <a:pt x="1111" y="1961"/>
                </a:lnTo>
                <a:lnTo>
                  <a:pt x="1111" y="1959"/>
                </a:lnTo>
                <a:lnTo>
                  <a:pt x="1111" y="1959"/>
                </a:lnTo>
                <a:lnTo>
                  <a:pt x="1109" y="1959"/>
                </a:lnTo>
                <a:lnTo>
                  <a:pt x="1111" y="1959"/>
                </a:lnTo>
                <a:lnTo>
                  <a:pt x="1111" y="1957"/>
                </a:lnTo>
                <a:lnTo>
                  <a:pt x="1111" y="1955"/>
                </a:lnTo>
                <a:lnTo>
                  <a:pt x="1109" y="1953"/>
                </a:lnTo>
                <a:lnTo>
                  <a:pt x="1107" y="1951"/>
                </a:lnTo>
                <a:lnTo>
                  <a:pt x="1107" y="1949"/>
                </a:lnTo>
                <a:lnTo>
                  <a:pt x="1107" y="1947"/>
                </a:lnTo>
                <a:lnTo>
                  <a:pt x="1105" y="1945"/>
                </a:lnTo>
                <a:lnTo>
                  <a:pt x="1103" y="1943"/>
                </a:lnTo>
                <a:lnTo>
                  <a:pt x="1097" y="1937"/>
                </a:lnTo>
                <a:lnTo>
                  <a:pt x="1095" y="1933"/>
                </a:lnTo>
                <a:lnTo>
                  <a:pt x="1093" y="1929"/>
                </a:lnTo>
                <a:lnTo>
                  <a:pt x="1091" y="1927"/>
                </a:lnTo>
                <a:lnTo>
                  <a:pt x="1091" y="1925"/>
                </a:lnTo>
                <a:lnTo>
                  <a:pt x="1089" y="1923"/>
                </a:lnTo>
                <a:lnTo>
                  <a:pt x="1087" y="1921"/>
                </a:lnTo>
                <a:lnTo>
                  <a:pt x="1087" y="1919"/>
                </a:lnTo>
                <a:lnTo>
                  <a:pt x="1085" y="1919"/>
                </a:lnTo>
                <a:lnTo>
                  <a:pt x="1083" y="1917"/>
                </a:lnTo>
                <a:lnTo>
                  <a:pt x="1083" y="1915"/>
                </a:lnTo>
                <a:lnTo>
                  <a:pt x="1083" y="1913"/>
                </a:lnTo>
                <a:lnTo>
                  <a:pt x="1081" y="1913"/>
                </a:lnTo>
                <a:lnTo>
                  <a:pt x="1081" y="1911"/>
                </a:lnTo>
                <a:lnTo>
                  <a:pt x="1079" y="1911"/>
                </a:lnTo>
                <a:lnTo>
                  <a:pt x="1079" y="1909"/>
                </a:lnTo>
                <a:lnTo>
                  <a:pt x="1077" y="1909"/>
                </a:lnTo>
                <a:lnTo>
                  <a:pt x="1075" y="1907"/>
                </a:lnTo>
                <a:lnTo>
                  <a:pt x="1071" y="1905"/>
                </a:lnTo>
                <a:lnTo>
                  <a:pt x="1069" y="1905"/>
                </a:lnTo>
                <a:lnTo>
                  <a:pt x="1067" y="1905"/>
                </a:lnTo>
                <a:lnTo>
                  <a:pt x="1065" y="1905"/>
                </a:lnTo>
                <a:lnTo>
                  <a:pt x="1063" y="1905"/>
                </a:lnTo>
                <a:lnTo>
                  <a:pt x="1063" y="1903"/>
                </a:lnTo>
                <a:lnTo>
                  <a:pt x="1056" y="1905"/>
                </a:lnTo>
                <a:lnTo>
                  <a:pt x="1052" y="1907"/>
                </a:lnTo>
                <a:lnTo>
                  <a:pt x="1050" y="1907"/>
                </a:lnTo>
                <a:lnTo>
                  <a:pt x="1061" y="1901"/>
                </a:lnTo>
                <a:lnTo>
                  <a:pt x="1052" y="1893"/>
                </a:lnTo>
                <a:lnTo>
                  <a:pt x="1042" y="1895"/>
                </a:lnTo>
                <a:lnTo>
                  <a:pt x="1040" y="1895"/>
                </a:lnTo>
                <a:lnTo>
                  <a:pt x="1042" y="1895"/>
                </a:lnTo>
                <a:lnTo>
                  <a:pt x="1048" y="1893"/>
                </a:lnTo>
                <a:lnTo>
                  <a:pt x="1050" y="1893"/>
                </a:lnTo>
                <a:lnTo>
                  <a:pt x="1050" y="1891"/>
                </a:lnTo>
                <a:lnTo>
                  <a:pt x="1052" y="1891"/>
                </a:lnTo>
                <a:lnTo>
                  <a:pt x="1052" y="1889"/>
                </a:lnTo>
                <a:lnTo>
                  <a:pt x="1052" y="1887"/>
                </a:lnTo>
                <a:lnTo>
                  <a:pt x="1052" y="1885"/>
                </a:lnTo>
                <a:lnTo>
                  <a:pt x="1054" y="1883"/>
                </a:lnTo>
                <a:lnTo>
                  <a:pt x="1054" y="1881"/>
                </a:lnTo>
                <a:lnTo>
                  <a:pt x="1054" y="1879"/>
                </a:lnTo>
                <a:lnTo>
                  <a:pt x="1052" y="1877"/>
                </a:lnTo>
                <a:lnTo>
                  <a:pt x="1052" y="1875"/>
                </a:lnTo>
                <a:lnTo>
                  <a:pt x="1052" y="1873"/>
                </a:lnTo>
                <a:lnTo>
                  <a:pt x="1052" y="1871"/>
                </a:lnTo>
                <a:lnTo>
                  <a:pt x="1052" y="1869"/>
                </a:lnTo>
                <a:lnTo>
                  <a:pt x="1050" y="1869"/>
                </a:lnTo>
                <a:lnTo>
                  <a:pt x="1050" y="1867"/>
                </a:lnTo>
                <a:lnTo>
                  <a:pt x="1048" y="1865"/>
                </a:lnTo>
                <a:lnTo>
                  <a:pt x="1048" y="1863"/>
                </a:lnTo>
                <a:lnTo>
                  <a:pt x="1046" y="1861"/>
                </a:lnTo>
                <a:lnTo>
                  <a:pt x="1044" y="1859"/>
                </a:lnTo>
                <a:lnTo>
                  <a:pt x="1044" y="1857"/>
                </a:lnTo>
                <a:lnTo>
                  <a:pt x="1042" y="1857"/>
                </a:lnTo>
                <a:lnTo>
                  <a:pt x="1042" y="1853"/>
                </a:lnTo>
                <a:lnTo>
                  <a:pt x="1040" y="1851"/>
                </a:lnTo>
                <a:lnTo>
                  <a:pt x="1038" y="1849"/>
                </a:lnTo>
                <a:lnTo>
                  <a:pt x="1036" y="1847"/>
                </a:lnTo>
                <a:lnTo>
                  <a:pt x="1034" y="1847"/>
                </a:lnTo>
                <a:lnTo>
                  <a:pt x="1034" y="1845"/>
                </a:lnTo>
                <a:lnTo>
                  <a:pt x="1032" y="1845"/>
                </a:lnTo>
                <a:lnTo>
                  <a:pt x="1030" y="1841"/>
                </a:lnTo>
                <a:lnTo>
                  <a:pt x="1030" y="1839"/>
                </a:lnTo>
                <a:lnTo>
                  <a:pt x="1028" y="1837"/>
                </a:lnTo>
                <a:lnTo>
                  <a:pt x="1026" y="1835"/>
                </a:lnTo>
                <a:lnTo>
                  <a:pt x="1024" y="1833"/>
                </a:lnTo>
                <a:lnTo>
                  <a:pt x="1022" y="1831"/>
                </a:lnTo>
                <a:lnTo>
                  <a:pt x="1022" y="1829"/>
                </a:lnTo>
                <a:lnTo>
                  <a:pt x="1020" y="1829"/>
                </a:lnTo>
                <a:lnTo>
                  <a:pt x="1020" y="1827"/>
                </a:lnTo>
                <a:lnTo>
                  <a:pt x="1018" y="1825"/>
                </a:lnTo>
                <a:lnTo>
                  <a:pt x="1016" y="1825"/>
                </a:lnTo>
                <a:lnTo>
                  <a:pt x="1016" y="1823"/>
                </a:lnTo>
                <a:lnTo>
                  <a:pt x="1014" y="1821"/>
                </a:lnTo>
                <a:lnTo>
                  <a:pt x="1014" y="1819"/>
                </a:lnTo>
                <a:lnTo>
                  <a:pt x="1014" y="1817"/>
                </a:lnTo>
                <a:lnTo>
                  <a:pt x="1010" y="1815"/>
                </a:lnTo>
                <a:lnTo>
                  <a:pt x="1010" y="1813"/>
                </a:lnTo>
                <a:lnTo>
                  <a:pt x="1008" y="1813"/>
                </a:lnTo>
                <a:lnTo>
                  <a:pt x="1008" y="1811"/>
                </a:lnTo>
                <a:lnTo>
                  <a:pt x="1006" y="1809"/>
                </a:lnTo>
                <a:lnTo>
                  <a:pt x="1004" y="1807"/>
                </a:lnTo>
                <a:lnTo>
                  <a:pt x="1004" y="1805"/>
                </a:lnTo>
                <a:lnTo>
                  <a:pt x="1002" y="1803"/>
                </a:lnTo>
                <a:lnTo>
                  <a:pt x="1000" y="1801"/>
                </a:lnTo>
                <a:lnTo>
                  <a:pt x="998" y="1801"/>
                </a:lnTo>
                <a:lnTo>
                  <a:pt x="996" y="1799"/>
                </a:lnTo>
                <a:lnTo>
                  <a:pt x="996" y="1799"/>
                </a:lnTo>
                <a:lnTo>
                  <a:pt x="994" y="1799"/>
                </a:lnTo>
                <a:lnTo>
                  <a:pt x="992" y="1797"/>
                </a:lnTo>
                <a:lnTo>
                  <a:pt x="992" y="1795"/>
                </a:lnTo>
                <a:lnTo>
                  <a:pt x="990" y="1793"/>
                </a:lnTo>
                <a:lnTo>
                  <a:pt x="988" y="1793"/>
                </a:lnTo>
                <a:lnTo>
                  <a:pt x="988" y="1791"/>
                </a:lnTo>
                <a:lnTo>
                  <a:pt x="986" y="1789"/>
                </a:lnTo>
                <a:lnTo>
                  <a:pt x="984" y="1787"/>
                </a:lnTo>
                <a:lnTo>
                  <a:pt x="980" y="1785"/>
                </a:lnTo>
                <a:lnTo>
                  <a:pt x="980" y="1783"/>
                </a:lnTo>
                <a:lnTo>
                  <a:pt x="978" y="1783"/>
                </a:lnTo>
                <a:lnTo>
                  <a:pt x="976" y="1781"/>
                </a:lnTo>
                <a:lnTo>
                  <a:pt x="974" y="1781"/>
                </a:lnTo>
                <a:lnTo>
                  <a:pt x="972" y="1781"/>
                </a:lnTo>
                <a:lnTo>
                  <a:pt x="970" y="1781"/>
                </a:lnTo>
                <a:lnTo>
                  <a:pt x="968" y="1779"/>
                </a:lnTo>
                <a:lnTo>
                  <a:pt x="968" y="1777"/>
                </a:lnTo>
                <a:lnTo>
                  <a:pt x="968" y="1775"/>
                </a:lnTo>
                <a:lnTo>
                  <a:pt x="968" y="1773"/>
                </a:lnTo>
                <a:lnTo>
                  <a:pt x="966" y="1773"/>
                </a:lnTo>
                <a:lnTo>
                  <a:pt x="966" y="1771"/>
                </a:lnTo>
                <a:lnTo>
                  <a:pt x="966" y="1769"/>
                </a:lnTo>
                <a:lnTo>
                  <a:pt x="964" y="1769"/>
                </a:lnTo>
                <a:lnTo>
                  <a:pt x="964" y="1767"/>
                </a:lnTo>
                <a:lnTo>
                  <a:pt x="962" y="1765"/>
                </a:lnTo>
                <a:lnTo>
                  <a:pt x="962" y="1763"/>
                </a:lnTo>
                <a:lnTo>
                  <a:pt x="960" y="1763"/>
                </a:lnTo>
                <a:lnTo>
                  <a:pt x="960" y="1761"/>
                </a:lnTo>
                <a:lnTo>
                  <a:pt x="958" y="1761"/>
                </a:lnTo>
                <a:lnTo>
                  <a:pt x="958" y="1759"/>
                </a:lnTo>
                <a:lnTo>
                  <a:pt x="956" y="1759"/>
                </a:lnTo>
                <a:lnTo>
                  <a:pt x="956" y="1757"/>
                </a:lnTo>
                <a:lnTo>
                  <a:pt x="954" y="1755"/>
                </a:lnTo>
                <a:lnTo>
                  <a:pt x="952" y="1753"/>
                </a:lnTo>
                <a:lnTo>
                  <a:pt x="950" y="1751"/>
                </a:lnTo>
                <a:lnTo>
                  <a:pt x="950" y="1751"/>
                </a:lnTo>
                <a:lnTo>
                  <a:pt x="948" y="1751"/>
                </a:lnTo>
                <a:lnTo>
                  <a:pt x="948" y="1749"/>
                </a:lnTo>
                <a:lnTo>
                  <a:pt x="946" y="1747"/>
                </a:lnTo>
                <a:lnTo>
                  <a:pt x="942" y="1743"/>
                </a:lnTo>
                <a:lnTo>
                  <a:pt x="940" y="1741"/>
                </a:lnTo>
                <a:lnTo>
                  <a:pt x="940" y="1739"/>
                </a:lnTo>
                <a:lnTo>
                  <a:pt x="938" y="1737"/>
                </a:lnTo>
                <a:lnTo>
                  <a:pt x="936" y="1735"/>
                </a:lnTo>
                <a:lnTo>
                  <a:pt x="936" y="1733"/>
                </a:lnTo>
                <a:lnTo>
                  <a:pt x="932" y="1730"/>
                </a:lnTo>
                <a:lnTo>
                  <a:pt x="942" y="1724"/>
                </a:lnTo>
                <a:lnTo>
                  <a:pt x="942" y="1726"/>
                </a:lnTo>
                <a:lnTo>
                  <a:pt x="950" y="1720"/>
                </a:lnTo>
                <a:lnTo>
                  <a:pt x="958" y="1716"/>
                </a:lnTo>
                <a:lnTo>
                  <a:pt x="964" y="1714"/>
                </a:lnTo>
                <a:lnTo>
                  <a:pt x="966" y="1712"/>
                </a:lnTo>
                <a:lnTo>
                  <a:pt x="970" y="1710"/>
                </a:lnTo>
                <a:lnTo>
                  <a:pt x="980" y="1704"/>
                </a:lnTo>
                <a:lnTo>
                  <a:pt x="986" y="1702"/>
                </a:lnTo>
                <a:lnTo>
                  <a:pt x="994" y="1698"/>
                </a:lnTo>
                <a:lnTo>
                  <a:pt x="1000" y="1696"/>
                </a:lnTo>
                <a:lnTo>
                  <a:pt x="1000" y="1694"/>
                </a:lnTo>
                <a:lnTo>
                  <a:pt x="1014" y="1686"/>
                </a:lnTo>
                <a:lnTo>
                  <a:pt x="1016" y="1686"/>
                </a:lnTo>
                <a:lnTo>
                  <a:pt x="1018" y="1686"/>
                </a:lnTo>
                <a:lnTo>
                  <a:pt x="1056" y="1664"/>
                </a:lnTo>
                <a:lnTo>
                  <a:pt x="1063" y="1662"/>
                </a:lnTo>
                <a:lnTo>
                  <a:pt x="1069" y="1656"/>
                </a:lnTo>
                <a:lnTo>
                  <a:pt x="1071" y="1656"/>
                </a:lnTo>
                <a:lnTo>
                  <a:pt x="1099" y="1644"/>
                </a:lnTo>
                <a:lnTo>
                  <a:pt x="1117" y="1632"/>
                </a:lnTo>
                <a:lnTo>
                  <a:pt x="1133" y="1624"/>
                </a:lnTo>
                <a:lnTo>
                  <a:pt x="1135" y="1624"/>
                </a:lnTo>
                <a:lnTo>
                  <a:pt x="1135" y="1622"/>
                </a:lnTo>
                <a:lnTo>
                  <a:pt x="1125" y="1612"/>
                </a:lnTo>
                <a:lnTo>
                  <a:pt x="1123" y="1608"/>
                </a:lnTo>
                <a:lnTo>
                  <a:pt x="1117" y="1602"/>
                </a:lnTo>
                <a:lnTo>
                  <a:pt x="1113" y="1600"/>
                </a:lnTo>
                <a:lnTo>
                  <a:pt x="1109" y="1592"/>
                </a:lnTo>
                <a:lnTo>
                  <a:pt x="1087" y="1566"/>
                </a:lnTo>
                <a:lnTo>
                  <a:pt x="1087" y="1564"/>
                </a:lnTo>
                <a:lnTo>
                  <a:pt x="1075" y="1560"/>
                </a:lnTo>
                <a:lnTo>
                  <a:pt x="1073" y="1558"/>
                </a:lnTo>
                <a:lnTo>
                  <a:pt x="1071" y="1558"/>
                </a:lnTo>
                <a:lnTo>
                  <a:pt x="1065" y="1558"/>
                </a:lnTo>
                <a:lnTo>
                  <a:pt x="1063" y="1548"/>
                </a:lnTo>
                <a:lnTo>
                  <a:pt x="1056" y="1550"/>
                </a:lnTo>
                <a:lnTo>
                  <a:pt x="1018" y="1518"/>
                </a:lnTo>
                <a:lnTo>
                  <a:pt x="1016" y="1516"/>
                </a:lnTo>
                <a:lnTo>
                  <a:pt x="996" y="1500"/>
                </a:lnTo>
                <a:lnTo>
                  <a:pt x="994" y="1496"/>
                </a:lnTo>
                <a:lnTo>
                  <a:pt x="982" y="1484"/>
                </a:lnTo>
                <a:lnTo>
                  <a:pt x="978" y="1484"/>
                </a:lnTo>
                <a:lnTo>
                  <a:pt x="966" y="1474"/>
                </a:lnTo>
                <a:lnTo>
                  <a:pt x="966" y="1472"/>
                </a:lnTo>
                <a:lnTo>
                  <a:pt x="964" y="1472"/>
                </a:lnTo>
                <a:lnTo>
                  <a:pt x="962" y="1472"/>
                </a:lnTo>
                <a:lnTo>
                  <a:pt x="962" y="1474"/>
                </a:lnTo>
                <a:lnTo>
                  <a:pt x="960" y="1474"/>
                </a:lnTo>
                <a:lnTo>
                  <a:pt x="958" y="1476"/>
                </a:lnTo>
                <a:lnTo>
                  <a:pt x="956" y="1476"/>
                </a:lnTo>
                <a:lnTo>
                  <a:pt x="954" y="1478"/>
                </a:lnTo>
                <a:lnTo>
                  <a:pt x="954" y="1480"/>
                </a:lnTo>
                <a:lnTo>
                  <a:pt x="952" y="1480"/>
                </a:lnTo>
                <a:lnTo>
                  <a:pt x="952" y="1482"/>
                </a:lnTo>
                <a:lnTo>
                  <a:pt x="950" y="1482"/>
                </a:lnTo>
                <a:lnTo>
                  <a:pt x="940" y="1490"/>
                </a:lnTo>
                <a:lnTo>
                  <a:pt x="930" y="1498"/>
                </a:lnTo>
                <a:lnTo>
                  <a:pt x="924" y="1492"/>
                </a:lnTo>
                <a:lnTo>
                  <a:pt x="922" y="1492"/>
                </a:lnTo>
                <a:lnTo>
                  <a:pt x="876" y="1451"/>
                </a:lnTo>
                <a:lnTo>
                  <a:pt x="876" y="1453"/>
                </a:lnTo>
                <a:lnTo>
                  <a:pt x="874" y="1453"/>
                </a:lnTo>
                <a:lnTo>
                  <a:pt x="872" y="1457"/>
                </a:lnTo>
                <a:lnTo>
                  <a:pt x="862" y="1468"/>
                </a:lnTo>
                <a:lnTo>
                  <a:pt x="856" y="1474"/>
                </a:lnTo>
                <a:lnTo>
                  <a:pt x="854" y="1476"/>
                </a:lnTo>
                <a:lnTo>
                  <a:pt x="852" y="1478"/>
                </a:lnTo>
                <a:lnTo>
                  <a:pt x="828" y="1502"/>
                </a:lnTo>
                <a:lnTo>
                  <a:pt x="826" y="1500"/>
                </a:lnTo>
                <a:lnTo>
                  <a:pt x="824" y="1500"/>
                </a:lnTo>
                <a:lnTo>
                  <a:pt x="816" y="1504"/>
                </a:lnTo>
                <a:lnTo>
                  <a:pt x="812" y="1506"/>
                </a:lnTo>
                <a:lnTo>
                  <a:pt x="808" y="1510"/>
                </a:lnTo>
                <a:lnTo>
                  <a:pt x="808" y="1510"/>
                </a:lnTo>
                <a:lnTo>
                  <a:pt x="808" y="1512"/>
                </a:lnTo>
                <a:lnTo>
                  <a:pt x="808" y="1514"/>
                </a:lnTo>
                <a:lnTo>
                  <a:pt x="810" y="1524"/>
                </a:lnTo>
                <a:lnTo>
                  <a:pt x="808" y="1532"/>
                </a:lnTo>
                <a:lnTo>
                  <a:pt x="806" y="1536"/>
                </a:lnTo>
                <a:lnTo>
                  <a:pt x="806" y="1540"/>
                </a:lnTo>
                <a:lnTo>
                  <a:pt x="802" y="1542"/>
                </a:lnTo>
                <a:lnTo>
                  <a:pt x="796" y="1546"/>
                </a:lnTo>
                <a:lnTo>
                  <a:pt x="796" y="1548"/>
                </a:lnTo>
                <a:lnTo>
                  <a:pt x="794" y="1548"/>
                </a:lnTo>
                <a:lnTo>
                  <a:pt x="794" y="1550"/>
                </a:lnTo>
                <a:lnTo>
                  <a:pt x="792" y="1550"/>
                </a:lnTo>
                <a:lnTo>
                  <a:pt x="792" y="1552"/>
                </a:lnTo>
                <a:lnTo>
                  <a:pt x="790" y="1552"/>
                </a:lnTo>
                <a:lnTo>
                  <a:pt x="790" y="1554"/>
                </a:lnTo>
                <a:lnTo>
                  <a:pt x="788" y="1554"/>
                </a:lnTo>
                <a:lnTo>
                  <a:pt x="784" y="1556"/>
                </a:lnTo>
                <a:lnTo>
                  <a:pt x="782" y="1558"/>
                </a:lnTo>
                <a:lnTo>
                  <a:pt x="780" y="1560"/>
                </a:lnTo>
                <a:lnTo>
                  <a:pt x="778" y="1562"/>
                </a:lnTo>
                <a:lnTo>
                  <a:pt x="776" y="1562"/>
                </a:lnTo>
                <a:lnTo>
                  <a:pt x="776" y="1564"/>
                </a:lnTo>
                <a:lnTo>
                  <a:pt x="774" y="1564"/>
                </a:lnTo>
                <a:lnTo>
                  <a:pt x="774" y="1566"/>
                </a:lnTo>
                <a:lnTo>
                  <a:pt x="772" y="1570"/>
                </a:lnTo>
                <a:lnTo>
                  <a:pt x="770" y="1574"/>
                </a:lnTo>
                <a:lnTo>
                  <a:pt x="768" y="1574"/>
                </a:lnTo>
                <a:lnTo>
                  <a:pt x="762" y="1580"/>
                </a:lnTo>
                <a:lnTo>
                  <a:pt x="760" y="1580"/>
                </a:lnTo>
                <a:lnTo>
                  <a:pt x="758" y="1578"/>
                </a:lnTo>
                <a:lnTo>
                  <a:pt x="754" y="1576"/>
                </a:lnTo>
                <a:lnTo>
                  <a:pt x="750" y="1574"/>
                </a:lnTo>
                <a:lnTo>
                  <a:pt x="748" y="1572"/>
                </a:lnTo>
                <a:lnTo>
                  <a:pt x="746" y="1570"/>
                </a:lnTo>
                <a:lnTo>
                  <a:pt x="744" y="1570"/>
                </a:lnTo>
                <a:lnTo>
                  <a:pt x="744" y="1568"/>
                </a:lnTo>
                <a:lnTo>
                  <a:pt x="742" y="1568"/>
                </a:lnTo>
                <a:lnTo>
                  <a:pt x="740" y="1566"/>
                </a:lnTo>
                <a:lnTo>
                  <a:pt x="736" y="1562"/>
                </a:lnTo>
                <a:lnTo>
                  <a:pt x="734" y="1562"/>
                </a:lnTo>
                <a:lnTo>
                  <a:pt x="732" y="1560"/>
                </a:lnTo>
                <a:lnTo>
                  <a:pt x="730" y="1560"/>
                </a:lnTo>
                <a:lnTo>
                  <a:pt x="728" y="1558"/>
                </a:lnTo>
                <a:lnTo>
                  <a:pt x="726" y="1558"/>
                </a:lnTo>
                <a:lnTo>
                  <a:pt x="724" y="1558"/>
                </a:lnTo>
                <a:lnTo>
                  <a:pt x="724" y="1558"/>
                </a:lnTo>
                <a:lnTo>
                  <a:pt x="722" y="1556"/>
                </a:lnTo>
                <a:lnTo>
                  <a:pt x="720" y="1556"/>
                </a:lnTo>
                <a:lnTo>
                  <a:pt x="720" y="1554"/>
                </a:lnTo>
                <a:lnTo>
                  <a:pt x="718" y="1554"/>
                </a:lnTo>
                <a:lnTo>
                  <a:pt x="716" y="1554"/>
                </a:lnTo>
                <a:lnTo>
                  <a:pt x="714" y="1552"/>
                </a:lnTo>
                <a:lnTo>
                  <a:pt x="710" y="1552"/>
                </a:lnTo>
                <a:lnTo>
                  <a:pt x="710" y="1550"/>
                </a:lnTo>
                <a:lnTo>
                  <a:pt x="708" y="1550"/>
                </a:lnTo>
                <a:lnTo>
                  <a:pt x="706" y="1550"/>
                </a:lnTo>
                <a:lnTo>
                  <a:pt x="704" y="1548"/>
                </a:lnTo>
                <a:lnTo>
                  <a:pt x="702" y="1546"/>
                </a:lnTo>
                <a:lnTo>
                  <a:pt x="698" y="1546"/>
                </a:lnTo>
                <a:lnTo>
                  <a:pt x="696" y="1544"/>
                </a:lnTo>
                <a:lnTo>
                  <a:pt x="694" y="1544"/>
                </a:lnTo>
                <a:lnTo>
                  <a:pt x="692" y="1544"/>
                </a:lnTo>
                <a:lnTo>
                  <a:pt x="690" y="1544"/>
                </a:lnTo>
                <a:lnTo>
                  <a:pt x="688" y="1542"/>
                </a:lnTo>
                <a:lnTo>
                  <a:pt x="684" y="1542"/>
                </a:lnTo>
                <a:lnTo>
                  <a:pt x="682" y="1540"/>
                </a:lnTo>
                <a:lnTo>
                  <a:pt x="680" y="1538"/>
                </a:lnTo>
                <a:lnTo>
                  <a:pt x="676" y="1538"/>
                </a:lnTo>
                <a:lnTo>
                  <a:pt x="676" y="1536"/>
                </a:lnTo>
                <a:lnTo>
                  <a:pt x="674" y="1536"/>
                </a:lnTo>
                <a:lnTo>
                  <a:pt x="672" y="1534"/>
                </a:lnTo>
                <a:lnTo>
                  <a:pt x="668" y="1534"/>
                </a:lnTo>
                <a:lnTo>
                  <a:pt x="668" y="1532"/>
                </a:lnTo>
                <a:lnTo>
                  <a:pt x="666" y="1532"/>
                </a:lnTo>
                <a:lnTo>
                  <a:pt x="664" y="1532"/>
                </a:lnTo>
                <a:lnTo>
                  <a:pt x="662" y="1532"/>
                </a:lnTo>
                <a:lnTo>
                  <a:pt x="660" y="1530"/>
                </a:lnTo>
                <a:lnTo>
                  <a:pt x="658" y="1530"/>
                </a:lnTo>
                <a:lnTo>
                  <a:pt x="656" y="1528"/>
                </a:lnTo>
                <a:lnTo>
                  <a:pt x="654" y="1528"/>
                </a:lnTo>
                <a:lnTo>
                  <a:pt x="644" y="1522"/>
                </a:lnTo>
                <a:lnTo>
                  <a:pt x="642" y="1522"/>
                </a:lnTo>
                <a:lnTo>
                  <a:pt x="640" y="1520"/>
                </a:lnTo>
                <a:lnTo>
                  <a:pt x="638" y="1518"/>
                </a:lnTo>
                <a:lnTo>
                  <a:pt x="636" y="1518"/>
                </a:lnTo>
                <a:lnTo>
                  <a:pt x="630" y="1516"/>
                </a:lnTo>
                <a:lnTo>
                  <a:pt x="628" y="1516"/>
                </a:lnTo>
                <a:lnTo>
                  <a:pt x="628" y="1514"/>
                </a:lnTo>
                <a:lnTo>
                  <a:pt x="626" y="1514"/>
                </a:lnTo>
                <a:lnTo>
                  <a:pt x="623" y="1512"/>
                </a:lnTo>
                <a:lnTo>
                  <a:pt x="619" y="1512"/>
                </a:lnTo>
                <a:lnTo>
                  <a:pt x="617" y="1512"/>
                </a:lnTo>
                <a:lnTo>
                  <a:pt x="615" y="1510"/>
                </a:lnTo>
                <a:lnTo>
                  <a:pt x="611" y="1510"/>
                </a:lnTo>
                <a:lnTo>
                  <a:pt x="609" y="1510"/>
                </a:lnTo>
                <a:lnTo>
                  <a:pt x="607" y="1510"/>
                </a:lnTo>
                <a:lnTo>
                  <a:pt x="605" y="1510"/>
                </a:lnTo>
                <a:lnTo>
                  <a:pt x="603" y="1510"/>
                </a:lnTo>
                <a:lnTo>
                  <a:pt x="601" y="1510"/>
                </a:lnTo>
                <a:lnTo>
                  <a:pt x="597" y="1510"/>
                </a:lnTo>
                <a:lnTo>
                  <a:pt x="595" y="1510"/>
                </a:lnTo>
                <a:lnTo>
                  <a:pt x="593" y="1510"/>
                </a:lnTo>
                <a:lnTo>
                  <a:pt x="591" y="1510"/>
                </a:lnTo>
                <a:lnTo>
                  <a:pt x="589" y="1510"/>
                </a:lnTo>
                <a:lnTo>
                  <a:pt x="587" y="1510"/>
                </a:lnTo>
                <a:lnTo>
                  <a:pt x="583" y="1512"/>
                </a:lnTo>
                <a:lnTo>
                  <a:pt x="581" y="1512"/>
                </a:lnTo>
                <a:lnTo>
                  <a:pt x="579" y="1512"/>
                </a:lnTo>
                <a:lnTo>
                  <a:pt x="579" y="1514"/>
                </a:lnTo>
                <a:lnTo>
                  <a:pt x="577" y="1514"/>
                </a:lnTo>
                <a:lnTo>
                  <a:pt x="577" y="1516"/>
                </a:lnTo>
                <a:lnTo>
                  <a:pt x="575" y="1516"/>
                </a:lnTo>
                <a:lnTo>
                  <a:pt x="573" y="1516"/>
                </a:lnTo>
                <a:lnTo>
                  <a:pt x="571" y="1516"/>
                </a:lnTo>
                <a:lnTo>
                  <a:pt x="569" y="1516"/>
                </a:lnTo>
                <a:lnTo>
                  <a:pt x="567" y="1516"/>
                </a:lnTo>
                <a:lnTo>
                  <a:pt x="565" y="1516"/>
                </a:lnTo>
                <a:lnTo>
                  <a:pt x="563" y="1516"/>
                </a:lnTo>
                <a:lnTo>
                  <a:pt x="563" y="1514"/>
                </a:lnTo>
                <a:lnTo>
                  <a:pt x="561" y="1514"/>
                </a:lnTo>
                <a:lnTo>
                  <a:pt x="559" y="1514"/>
                </a:lnTo>
                <a:lnTo>
                  <a:pt x="557" y="1512"/>
                </a:lnTo>
                <a:lnTo>
                  <a:pt x="555" y="1512"/>
                </a:lnTo>
                <a:lnTo>
                  <a:pt x="555" y="1510"/>
                </a:lnTo>
                <a:lnTo>
                  <a:pt x="553" y="1510"/>
                </a:lnTo>
                <a:lnTo>
                  <a:pt x="551" y="1510"/>
                </a:lnTo>
                <a:lnTo>
                  <a:pt x="549" y="1510"/>
                </a:lnTo>
                <a:lnTo>
                  <a:pt x="549" y="1510"/>
                </a:lnTo>
                <a:lnTo>
                  <a:pt x="547" y="1510"/>
                </a:lnTo>
                <a:lnTo>
                  <a:pt x="545" y="1510"/>
                </a:lnTo>
                <a:lnTo>
                  <a:pt x="543" y="1510"/>
                </a:lnTo>
                <a:lnTo>
                  <a:pt x="541" y="1508"/>
                </a:lnTo>
                <a:lnTo>
                  <a:pt x="537" y="1506"/>
                </a:lnTo>
                <a:lnTo>
                  <a:pt x="535" y="1504"/>
                </a:lnTo>
                <a:lnTo>
                  <a:pt x="533" y="1504"/>
                </a:lnTo>
                <a:lnTo>
                  <a:pt x="531" y="1504"/>
                </a:lnTo>
                <a:lnTo>
                  <a:pt x="531" y="1502"/>
                </a:lnTo>
                <a:lnTo>
                  <a:pt x="529" y="1502"/>
                </a:lnTo>
                <a:lnTo>
                  <a:pt x="527" y="1502"/>
                </a:lnTo>
                <a:lnTo>
                  <a:pt x="525" y="1502"/>
                </a:lnTo>
                <a:lnTo>
                  <a:pt x="523" y="1500"/>
                </a:lnTo>
                <a:lnTo>
                  <a:pt x="521" y="1500"/>
                </a:lnTo>
                <a:lnTo>
                  <a:pt x="519" y="1500"/>
                </a:lnTo>
                <a:lnTo>
                  <a:pt x="517" y="1500"/>
                </a:lnTo>
                <a:lnTo>
                  <a:pt x="515" y="1500"/>
                </a:lnTo>
                <a:lnTo>
                  <a:pt x="513" y="1500"/>
                </a:lnTo>
                <a:lnTo>
                  <a:pt x="509" y="1498"/>
                </a:lnTo>
                <a:lnTo>
                  <a:pt x="509" y="1496"/>
                </a:lnTo>
                <a:lnTo>
                  <a:pt x="499" y="1478"/>
                </a:lnTo>
                <a:lnTo>
                  <a:pt x="495" y="1468"/>
                </a:lnTo>
                <a:lnTo>
                  <a:pt x="493" y="1459"/>
                </a:lnTo>
                <a:lnTo>
                  <a:pt x="493" y="1453"/>
                </a:lnTo>
                <a:lnTo>
                  <a:pt x="493" y="1357"/>
                </a:lnTo>
                <a:lnTo>
                  <a:pt x="347" y="1331"/>
                </a:lnTo>
                <a:lnTo>
                  <a:pt x="457" y="1152"/>
                </a:lnTo>
                <a:lnTo>
                  <a:pt x="523" y="1048"/>
                </a:lnTo>
                <a:lnTo>
                  <a:pt x="505" y="1042"/>
                </a:lnTo>
                <a:lnTo>
                  <a:pt x="501" y="1040"/>
                </a:lnTo>
                <a:lnTo>
                  <a:pt x="467" y="1028"/>
                </a:lnTo>
                <a:lnTo>
                  <a:pt x="437" y="1018"/>
                </a:lnTo>
                <a:lnTo>
                  <a:pt x="399" y="1002"/>
                </a:lnTo>
                <a:lnTo>
                  <a:pt x="323" y="974"/>
                </a:lnTo>
                <a:lnTo>
                  <a:pt x="315" y="970"/>
                </a:lnTo>
                <a:lnTo>
                  <a:pt x="283" y="958"/>
                </a:lnTo>
                <a:lnTo>
                  <a:pt x="269" y="952"/>
                </a:lnTo>
                <a:lnTo>
                  <a:pt x="269" y="962"/>
                </a:lnTo>
                <a:lnTo>
                  <a:pt x="259" y="962"/>
                </a:lnTo>
                <a:lnTo>
                  <a:pt x="257" y="962"/>
                </a:lnTo>
                <a:lnTo>
                  <a:pt x="225" y="962"/>
                </a:lnTo>
                <a:lnTo>
                  <a:pt x="197" y="962"/>
                </a:lnTo>
                <a:lnTo>
                  <a:pt x="193" y="948"/>
                </a:lnTo>
                <a:lnTo>
                  <a:pt x="193" y="950"/>
                </a:lnTo>
                <a:lnTo>
                  <a:pt x="193" y="946"/>
                </a:lnTo>
                <a:lnTo>
                  <a:pt x="186" y="942"/>
                </a:lnTo>
                <a:lnTo>
                  <a:pt x="182" y="946"/>
                </a:lnTo>
                <a:lnTo>
                  <a:pt x="148" y="909"/>
                </a:lnTo>
                <a:lnTo>
                  <a:pt x="146" y="909"/>
                </a:lnTo>
                <a:lnTo>
                  <a:pt x="142" y="911"/>
                </a:lnTo>
                <a:lnTo>
                  <a:pt x="138" y="913"/>
                </a:lnTo>
                <a:lnTo>
                  <a:pt x="136" y="913"/>
                </a:lnTo>
                <a:lnTo>
                  <a:pt x="136" y="905"/>
                </a:lnTo>
                <a:lnTo>
                  <a:pt x="140" y="903"/>
                </a:lnTo>
                <a:lnTo>
                  <a:pt x="142" y="903"/>
                </a:lnTo>
                <a:lnTo>
                  <a:pt x="142" y="901"/>
                </a:lnTo>
                <a:lnTo>
                  <a:pt x="144" y="901"/>
                </a:lnTo>
                <a:lnTo>
                  <a:pt x="132" y="887"/>
                </a:lnTo>
                <a:lnTo>
                  <a:pt x="112" y="887"/>
                </a:lnTo>
                <a:lnTo>
                  <a:pt x="112" y="869"/>
                </a:lnTo>
                <a:lnTo>
                  <a:pt x="92" y="869"/>
                </a:lnTo>
                <a:lnTo>
                  <a:pt x="68" y="869"/>
                </a:lnTo>
                <a:lnTo>
                  <a:pt x="68" y="849"/>
                </a:lnTo>
                <a:lnTo>
                  <a:pt x="64" y="849"/>
                </a:lnTo>
                <a:lnTo>
                  <a:pt x="54" y="849"/>
                </a:lnTo>
                <a:lnTo>
                  <a:pt x="48" y="849"/>
                </a:lnTo>
                <a:lnTo>
                  <a:pt x="48" y="839"/>
                </a:lnTo>
                <a:lnTo>
                  <a:pt x="48" y="819"/>
                </a:lnTo>
                <a:lnTo>
                  <a:pt x="44" y="819"/>
                </a:lnTo>
                <a:lnTo>
                  <a:pt x="48" y="817"/>
                </a:lnTo>
                <a:lnTo>
                  <a:pt x="48" y="813"/>
                </a:lnTo>
                <a:lnTo>
                  <a:pt x="34" y="813"/>
                </a:lnTo>
                <a:lnTo>
                  <a:pt x="20" y="813"/>
                </a:lnTo>
                <a:lnTo>
                  <a:pt x="8" y="813"/>
                </a:lnTo>
                <a:lnTo>
                  <a:pt x="2" y="813"/>
                </a:lnTo>
                <a:lnTo>
                  <a:pt x="0" y="813"/>
                </a:lnTo>
                <a:lnTo>
                  <a:pt x="0" y="789"/>
                </a:lnTo>
                <a:lnTo>
                  <a:pt x="0" y="773"/>
                </a:lnTo>
                <a:lnTo>
                  <a:pt x="0" y="767"/>
                </a:lnTo>
                <a:lnTo>
                  <a:pt x="0" y="745"/>
                </a:lnTo>
                <a:lnTo>
                  <a:pt x="0" y="741"/>
                </a:lnTo>
                <a:lnTo>
                  <a:pt x="2" y="741"/>
                </a:lnTo>
                <a:lnTo>
                  <a:pt x="22" y="745"/>
                </a:lnTo>
                <a:lnTo>
                  <a:pt x="24" y="743"/>
                </a:lnTo>
                <a:lnTo>
                  <a:pt x="26" y="743"/>
                </a:lnTo>
                <a:lnTo>
                  <a:pt x="24" y="745"/>
                </a:lnTo>
                <a:lnTo>
                  <a:pt x="34" y="747"/>
                </a:lnTo>
                <a:lnTo>
                  <a:pt x="42" y="749"/>
                </a:lnTo>
                <a:lnTo>
                  <a:pt x="48" y="749"/>
                </a:lnTo>
                <a:lnTo>
                  <a:pt x="48" y="747"/>
                </a:lnTo>
                <a:lnTo>
                  <a:pt x="48" y="747"/>
                </a:lnTo>
                <a:lnTo>
                  <a:pt x="52" y="745"/>
                </a:lnTo>
                <a:lnTo>
                  <a:pt x="54" y="741"/>
                </a:lnTo>
                <a:lnTo>
                  <a:pt x="54" y="737"/>
                </a:lnTo>
                <a:lnTo>
                  <a:pt x="56" y="711"/>
                </a:lnTo>
                <a:lnTo>
                  <a:pt x="48" y="711"/>
                </a:lnTo>
                <a:lnTo>
                  <a:pt x="48" y="719"/>
                </a:lnTo>
                <a:lnTo>
                  <a:pt x="48" y="721"/>
                </a:lnTo>
                <a:lnTo>
                  <a:pt x="0" y="721"/>
                </a:lnTo>
                <a:lnTo>
                  <a:pt x="0" y="701"/>
                </a:lnTo>
                <a:lnTo>
                  <a:pt x="0" y="685"/>
                </a:lnTo>
                <a:lnTo>
                  <a:pt x="0" y="673"/>
                </a:lnTo>
                <a:lnTo>
                  <a:pt x="0" y="646"/>
                </a:lnTo>
                <a:lnTo>
                  <a:pt x="26" y="646"/>
                </a:lnTo>
                <a:lnTo>
                  <a:pt x="26" y="630"/>
                </a:lnTo>
                <a:lnTo>
                  <a:pt x="48" y="630"/>
                </a:lnTo>
                <a:lnTo>
                  <a:pt x="52" y="630"/>
                </a:lnTo>
                <a:lnTo>
                  <a:pt x="74" y="630"/>
                </a:lnTo>
                <a:lnTo>
                  <a:pt x="78" y="612"/>
                </a:lnTo>
                <a:lnTo>
                  <a:pt x="70" y="612"/>
                </a:lnTo>
                <a:lnTo>
                  <a:pt x="48" y="612"/>
                </a:lnTo>
                <a:lnTo>
                  <a:pt x="48" y="576"/>
                </a:lnTo>
                <a:lnTo>
                  <a:pt x="70" y="576"/>
                </a:lnTo>
                <a:lnTo>
                  <a:pt x="70" y="570"/>
                </a:lnTo>
                <a:lnTo>
                  <a:pt x="70" y="558"/>
                </a:lnTo>
                <a:lnTo>
                  <a:pt x="74" y="558"/>
                </a:lnTo>
                <a:lnTo>
                  <a:pt x="74" y="554"/>
                </a:lnTo>
                <a:lnTo>
                  <a:pt x="76" y="554"/>
                </a:lnTo>
                <a:lnTo>
                  <a:pt x="76" y="558"/>
                </a:lnTo>
                <a:lnTo>
                  <a:pt x="92" y="558"/>
                </a:lnTo>
                <a:lnTo>
                  <a:pt x="100" y="522"/>
                </a:lnTo>
                <a:lnTo>
                  <a:pt x="100" y="518"/>
                </a:lnTo>
                <a:lnTo>
                  <a:pt x="102" y="518"/>
                </a:lnTo>
                <a:lnTo>
                  <a:pt x="106" y="502"/>
                </a:lnTo>
                <a:lnTo>
                  <a:pt x="118" y="502"/>
                </a:lnTo>
                <a:lnTo>
                  <a:pt x="120" y="502"/>
                </a:lnTo>
                <a:lnTo>
                  <a:pt x="184" y="508"/>
                </a:lnTo>
                <a:lnTo>
                  <a:pt x="190" y="500"/>
                </a:lnTo>
                <a:lnTo>
                  <a:pt x="193" y="500"/>
                </a:lnTo>
                <a:lnTo>
                  <a:pt x="182" y="500"/>
                </a:lnTo>
                <a:lnTo>
                  <a:pt x="180" y="500"/>
                </a:lnTo>
                <a:lnTo>
                  <a:pt x="178" y="478"/>
                </a:lnTo>
                <a:lnTo>
                  <a:pt x="178" y="462"/>
                </a:lnTo>
                <a:lnTo>
                  <a:pt x="178" y="454"/>
                </a:lnTo>
                <a:lnTo>
                  <a:pt x="178" y="452"/>
                </a:lnTo>
                <a:lnTo>
                  <a:pt x="178" y="446"/>
                </a:lnTo>
                <a:lnTo>
                  <a:pt x="180" y="377"/>
                </a:lnTo>
                <a:lnTo>
                  <a:pt x="178" y="373"/>
                </a:lnTo>
                <a:lnTo>
                  <a:pt x="174" y="343"/>
                </a:lnTo>
                <a:lnTo>
                  <a:pt x="193" y="327"/>
                </a:lnTo>
                <a:lnTo>
                  <a:pt x="193" y="325"/>
                </a:lnTo>
                <a:lnTo>
                  <a:pt x="195" y="325"/>
                </a:lnTo>
                <a:lnTo>
                  <a:pt x="197" y="323"/>
                </a:lnTo>
                <a:lnTo>
                  <a:pt x="199" y="323"/>
                </a:lnTo>
                <a:lnTo>
                  <a:pt x="199" y="321"/>
                </a:lnTo>
                <a:lnTo>
                  <a:pt x="201" y="321"/>
                </a:lnTo>
                <a:lnTo>
                  <a:pt x="203" y="319"/>
                </a:lnTo>
                <a:lnTo>
                  <a:pt x="205" y="319"/>
                </a:lnTo>
                <a:lnTo>
                  <a:pt x="207" y="317"/>
                </a:lnTo>
                <a:lnTo>
                  <a:pt x="209" y="317"/>
                </a:lnTo>
                <a:lnTo>
                  <a:pt x="211" y="315"/>
                </a:lnTo>
                <a:lnTo>
                  <a:pt x="213" y="315"/>
                </a:lnTo>
                <a:lnTo>
                  <a:pt x="215" y="315"/>
                </a:lnTo>
                <a:lnTo>
                  <a:pt x="217" y="313"/>
                </a:lnTo>
                <a:lnTo>
                  <a:pt x="219" y="313"/>
                </a:lnTo>
                <a:lnTo>
                  <a:pt x="221" y="313"/>
                </a:lnTo>
                <a:lnTo>
                  <a:pt x="223" y="313"/>
                </a:lnTo>
                <a:lnTo>
                  <a:pt x="223" y="311"/>
                </a:lnTo>
                <a:lnTo>
                  <a:pt x="225" y="311"/>
                </a:lnTo>
                <a:lnTo>
                  <a:pt x="227" y="311"/>
                </a:lnTo>
                <a:lnTo>
                  <a:pt x="229" y="311"/>
                </a:lnTo>
                <a:lnTo>
                  <a:pt x="231" y="311"/>
                </a:lnTo>
                <a:lnTo>
                  <a:pt x="269" y="307"/>
                </a:lnTo>
                <a:lnTo>
                  <a:pt x="305" y="301"/>
                </a:lnTo>
                <a:lnTo>
                  <a:pt x="307" y="301"/>
                </a:lnTo>
                <a:lnTo>
                  <a:pt x="309" y="301"/>
                </a:lnTo>
                <a:lnTo>
                  <a:pt x="311" y="301"/>
                </a:lnTo>
                <a:lnTo>
                  <a:pt x="313" y="301"/>
                </a:lnTo>
                <a:lnTo>
                  <a:pt x="315" y="301"/>
                </a:lnTo>
                <a:lnTo>
                  <a:pt x="317" y="301"/>
                </a:lnTo>
                <a:lnTo>
                  <a:pt x="319" y="301"/>
                </a:lnTo>
                <a:lnTo>
                  <a:pt x="319" y="303"/>
                </a:lnTo>
                <a:lnTo>
                  <a:pt x="321" y="303"/>
                </a:lnTo>
                <a:lnTo>
                  <a:pt x="323" y="303"/>
                </a:lnTo>
                <a:lnTo>
                  <a:pt x="325" y="303"/>
                </a:lnTo>
                <a:lnTo>
                  <a:pt x="341" y="309"/>
                </a:lnTo>
                <a:lnTo>
                  <a:pt x="363" y="317"/>
                </a:lnTo>
                <a:lnTo>
                  <a:pt x="375" y="305"/>
                </a:lnTo>
                <a:lnTo>
                  <a:pt x="383" y="301"/>
                </a:lnTo>
                <a:lnTo>
                  <a:pt x="383" y="297"/>
                </a:lnTo>
                <a:lnTo>
                  <a:pt x="385" y="295"/>
                </a:lnTo>
                <a:lnTo>
                  <a:pt x="385" y="293"/>
                </a:lnTo>
                <a:lnTo>
                  <a:pt x="387" y="289"/>
                </a:lnTo>
                <a:lnTo>
                  <a:pt x="385" y="287"/>
                </a:lnTo>
                <a:lnTo>
                  <a:pt x="385" y="277"/>
                </a:lnTo>
                <a:lnTo>
                  <a:pt x="385" y="279"/>
                </a:lnTo>
                <a:lnTo>
                  <a:pt x="381" y="255"/>
                </a:lnTo>
                <a:lnTo>
                  <a:pt x="391" y="213"/>
                </a:lnTo>
                <a:lnTo>
                  <a:pt x="397" y="195"/>
                </a:lnTo>
                <a:lnTo>
                  <a:pt x="401" y="185"/>
                </a:lnTo>
                <a:lnTo>
                  <a:pt x="403" y="173"/>
                </a:lnTo>
                <a:lnTo>
                  <a:pt x="419" y="171"/>
                </a:lnTo>
                <a:lnTo>
                  <a:pt x="485" y="197"/>
                </a:lnTo>
                <a:lnTo>
                  <a:pt x="487" y="199"/>
                </a:lnTo>
                <a:lnTo>
                  <a:pt x="489" y="205"/>
                </a:lnTo>
                <a:lnTo>
                  <a:pt x="493" y="211"/>
                </a:lnTo>
                <a:lnTo>
                  <a:pt x="493" y="211"/>
                </a:lnTo>
                <a:lnTo>
                  <a:pt x="501" y="215"/>
                </a:lnTo>
                <a:lnTo>
                  <a:pt x="515" y="211"/>
                </a:lnTo>
                <a:lnTo>
                  <a:pt x="523" y="205"/>
                </a:lnTo>
                <a:lnTo>
                  <a:pt x="529" y="201"/>
                </a:lnTo>
                <a:lnTo>
                  <a:pt x="535" y="195"/>
                </a:lnTo>
                <a:lnTo>
                  <a:pt x="547" y="193"/>
                </a:lnTo>
                <a:lnTo>
                  <a:pt x="559" y="193"/>
                </a:lnTo>
                <a:lnTo>
                  <a:pt x="573" y="205"/>
                </a:lnTo>
                <a:lnTo>
                  <a:pt x="575" y="207"/>
                </a:lnTo>
                <a:lnTo>
                  <a:pt x="577" y="209"/>
                </a:lnTo>
                <a:lnTo>
                  <a:pt x="587" y="207"/>
                </a:lnTo>
                <a:lnTo>
                  <a:pt x="597" y="205"/>
                </a:lnTo>
                <a:lnTo>
                  <a:pt x="613" y="201"/>
                </a:lnTo>
                <a:lnTo>
                  <a:pt x="642" y="195"/>
                </a:lnTo>
                <a:lnTo>
                  <a:pt x="640" y="189"/>
                </a:lnTo>
                <a:lnTo>
                  <a:pt x="634" y="183"/>
                </a:lnTo>
                <a:lnTo>
                  <a:pt x="630" y="173"/>
                </a:lnTo>
                <a:lnTo>
                  <a:pt x="626" y="169"/>
                </a:lnTo>
                <a:lnTo>
                  <a:pt x="628" y="161"/>
                </a:lnTo>
                <a:lnTo>
                  <a:pt x="621" y="147"/>
                </a:lnTo>
                <a:lnTo>
                  <a:pt x="619" y="139"/>
                </a:lnTo>
                <a:lnTo>
                  <a:pt x="611" y="121"/>
                </a:lnTo>
                <a:lnTo>
                  <a:pt x="619" y="110"/>
                </a:lnTo>
                <a:lnTo>
                  <a:pt x="615" y="102"/>
                </a:lnTo>
                <a:lnTo>
                  <a:pt x="676" y="115"/>
                </a:lnTo>
                <a:lnTo>
                  <a:pt x="704" y="94"/>
                </a:lnTo>
                <a:lnTo>
                  <a:pt x="726" y="76"/>
                </a:lnTo>
                <a:lnTo>
                  <a:pt x="750" y="62"/>
                </a:lnTo>
                <a:lnTo>
                  <a:pt x="764" y="50"/>
                </a:lnTo>
                <a:lnTo>
                  <a:pt x="768" y="46"/>
                </a:lnTo>
                <a:lnTo>
                  <a:pt x="798" y="24"/>
                </a:lnTo>
                <a:lnTo>
                  <a:pt x="808" y="18"/>
                </a:lnTo>
                <a:lnTo>
                  <a:pt x="810" y="16"/>
                </a:lnTo>
                <a:lnTo>
                  <a:pt x="812" y="16"/>
                </a:lnTo>
                <a:lnTo>
                  <a:pt x="814" y="14"/>
                </a:lnTo>
                <a:lnTo>
                  <a:pt x="830" y="0"/>
                </a:lnTo>
                <a:lnTo>
                  <a:pt x="860" y="18"/>
                </a:lnTo>
                <a:lnTo>
                  <a:pt x="872" y="26"/>
                </a:lnTo>
                <a:lnTo>
                  <a:pt x="886" y="34"/>
                </a:lnTo>
                <a:lnTo>
                  <a:pt x="908" y="34"/>
                </a:lnTo>
                <a:lnTo>
                  <a:pt x="920" y="34"/>
                </a:lnTo>
                <a:lnTo>
                  <a:pt x="928" y="36"/>
                </a:lnTo>
                <a:lnTo>
                  <a:pt x="950" y="36"/>
                </a:lnTo>
                <a:lnTo>
                  <a:pt x="970" y="36"/>
                </a:lnTo>
                <a:lnTo>
                  <a:pt x="988" y="36"/>
                </a:lnTo>
                <a:lnTo>
                  <a:pt x="1010" y="36"/>
                </a:lnTo>
                <a:lnTo>
                  <a:pt x="1061" y="36"/>
                </a:lnTo>
                <a:lnTo>
                  <a:pt x="1107" y="36"/>
                </a:lnTo>
                <a:lnTo>
                  <a:pt x="1151" y="36"/>
                </a:lnTo>
                <a:lnTo>
                  <a:pt x="1187" y="38"/>
                </a:lnTo>
                <a:lnTo>
                  <a:pt x="1195" y="38"/>
                </a:lnTo>
                <a:lnTo>
                  <a:pt x="1217" y="38"/>
                </a:lnTo>
                <a:lnTo>
                  <a:pt x="1241" y="38"/>
                </a:lnTo>
                <a:lnTo>
                  <a:pt x="1255" y="38"/>
                </a:lnTo>
                <a:lnTo>
                  <a:pt x="1255" y="40"/>
                </a:lnTo>
                <a:close/>
                <a:moveTo>
                  <a:pt x="1477" y="1544"/>
                </a:moveTo>
                <a:lnTo>
                  <a:pt x="1461" y="1548"/>
                </a:lnTo>
                <a:lnTo>
                  <a:pt x="1445" y="1554"/>
                </a:lnTo>
                <a:lnTo>
                  <a:pt x="1443" y="1554"/>
                </a:lnTo>
                <a:lnTo>
                  <a:pt x="1435" y="1556"/>
                </a:lnTo>
                <a:lnTo>
                  <a:pt x="1429" y="1558"/>
                </a:lnTo>
                <a:lnTo>
                  <a:pt x="1423" y="1560"/>
                </a:lnTo>
                <a:lnTo>
                  <a:pt x="1421" y="1558"/>
                </a:lnTo>
                <a:lnTo>
                  <a:pt x="1421" y="1560"/>
                </a:lnTo>
                <a:lnTo>
                  <a:pt x="1419" y="1558"/>
                </a:lnTo>
                <a:lnTo>
                  <a:pt x="1417" y="1560"/>
                </a:lnTo>
                <a:lnTo>
                  <a:pt x="1413" y="1560"/>
                </a:lnTo>
                <a:lnTo>
                  <a:pt x="1409" y="1564"/>
                </a:lnTo>
                <a:lnTo>
                  <a:pt x="1407" y="1564"/>
                </a:lnTo>
                <a:lnTo>
                  <a:pt x="1405" y="1566"/>
                </a:lnTo>
                <a:lnTo>
                  <a:pt x="1403" y="1566"/>
                </a:lnTo>
                <a:lnTo>
                  <a:pt x="1403" y="1568"/>
                </a:lnTo>
                <a:lnTo>
                  <a:pt x="1397" y="1572"/>
                </a:lnTo>
                <a:lnTo>
                  <a:pt x="1395" y="1572"/>
                </a:lnTo>
                <a:lnTo>
                  <a:pt x="1393" y="1574"/>
                </a:lnTo>
                <a:lnTo>
                  <a:pt x="1391" y="1576"/>
                </a:lnTo>
                <a:lnTo>
                  <a:pt x="1389" y="1580"/>
                </a:lnTo>
                <a:lnTo>
                  <a:pt x="1387" y="1578"/>
                </a:lnTo>
                <a:lnTo>
                  <a:pt x="1385" y="1578"/>
                </a:lnTo>
                <a:lnTo>
                  <a:pt x="1385" y="1580"/>
                </a:lnTo>
                <a:lnTo>
                  <a:pt x="1383" y="1580"/>
                </a:lnTo>
                <a:lnTo>
                  <a:pt x="1381" y="1582"/>
                </a:lnTo>
                <a:lnTo>
                  <a:pt x="1377" y="1584"/>
                </a:lnTo>
                <a:lnTo>
                  <a:pt x="1369" y="1588"/>
                </a:lnTo>
                <a:lnTo>
                  <a:pt x="1367" y="1590"/>
                </a:lnTo>
                <a:lnTo>
                  <a:pt x="1363" y="1592"/>
                </a:lnTo>
                <a:lnTo>
                  <a:pt x="1367" y="1598"/>
                </a:lnTo>
                <a:lnTo>
                  <a:pt x="1359" y="1604"/>
                </a:lnTo>
                <a:lnTo>
                  <a:pt x="1359" y="1602"/>
                </a:lnTo>
                <a:lnTo>
                  <a:pt x="1357" y="1600"/>
                </a:lnTo>
                <a:lnTo>
                  <a:pt x="1353" y="1602"/>
                </a:lnTo>
                <a:lnTo>
                  <a:pt x="1353" y="1600"/>
                </a:lnTo>
                <a:lnTo>
                  <a:pt x="1349" y="1602"/>
                </a:lnTo>
                <a:lnTo>
                  <a:pt x="1353" y="1606"/>
                </a:lnTo>
                <a:lnTo>
                  <a:pt x="1339" y="1614"/>
                </a:lnTo>
                <a:lnTo>
                  <a:pt x="1331" y="1618"/>
                </a:lnTo>
                <a:lnTo>
                  <a:pt x="1327" y="1620"/>
                </a:lnTo>
                <a:lnTo>
                  <a:pt x="1327" y="1622"/>
                </a:lnTo>
                <a:lnTo>
                  <a:pt x="1319" y="1612"/>
                </a:lnTo>
                <a:lnTo>
                  <a:pt x="1299" y="1626"/>
                </a:lnTo>
                <a:lnTo>
                  <a:pt x="1297" y="1626"/>
                </a:lnTo>
                <a:lnTo>
                  <a:pt x="1281" y="1636"/>
                </a:lnTo>
                <a:lnTo>
                  <a:pt x="1279" y="1636"/>
                </a:lnTo>
                <a:lnTo>
                  <a:pt x="1277" y="1638"/>
                </a:lnTo>
                <a:lnTo>
                  <a:pt x="1269" y="1642"/>
                </a:lnTo>
                <a:lnTo>
                  <a:pt x="1267" y="1642"/>
                </a:lnTo>
                <a:lnTo>
                  <a:pt x="1267" y="1644"/>
                </a:lnTo>
                <a:lnTo>
                  <a:pt x="1259" y="1648"/>
                </a:lnTo>
                <a:lnTo>
                  <a:pt x="1255" y="1650"/>
                </a:lnTo>
                <a:lnTo>
                  <a:pt x="1255" y="1650"/>
                </a:lnTo>
                <a:lnTo>
                  <a:pt x="1247" y="1654"/>
                </a:lnTo>
                <a:lnTo>
                  <a:pt x="1253" y="1662"/>
                </a:lnTo>
                <a:lnTo>
                  <a:pt x="1255" y="1662"/>
                </a:lnTo>
                <a:lnTo>
                  <a:pt x="1257" y="1660"/>
                </a:lnTo>
                <a:lnTo>
                  <a:pt x="1259" y="1664"/>
                </a:lnTo>
                <a:lnTo>
                  <a:pt x="1267" y="1674"/>
                </a:lnTo>
                <a:lnTo>
                  <a:pt x="1259" y="1678"/>
                </a:lnTo>
                <a:lnTo>
                  <a:pt x="1257" y="1678"/>
                </a:lnTo>
                <a:lnTo>
                  <a:pt x="1249" y="1686"/>
                </a:lnTo>
                <a:lnTo>
                  <a:pt x="1257" y="1698"/>
                </a:lnTo>
                <a:lnTo>
                  <a:pt x="1257" y="1700"/>
                </a:lnTo>
                <a:lnTo>
                  <a:pt x="1263" y="1702"/>
                </a:lnTo>
                <a:lnTo>
                  <a:pt x="1257" y="1706"/>
                </a:lnTo>
                <a:lnTo>
                  <a:pt x="1253" y="1712"/>
                </a:lnTo>
                <a:lnTo>
                  <a:pt x="1253" y="1714"/>
                </a:lnTo>
                <a:lnTo>
                  <a:pt x="1241" y="1714"/>
                </a:lnTo>
                <a:lnTo>
                  <a:pt x="1223" y="1716"/>
                </a:lnTo>
                <a:lnTo>
                  <a:pt x="1211" y="1702"/>
                </a:lnTo>
                <a:lnTo>
                  <a:pt x="1201" y="1706"/>
                </a:lnTo>
                <a:lnTo>
                  <a:pt x="1203" y="1708"/>
                </a:lnTo>
                <a:lnTo>
                  <a:pt x="1193" y="1714"/>
                </a:lnTo>
                <a:lnTo>
                  <a:pt x="1179" y="1720"/>
                </a:lnTo>
                <a:lnTo>
                  <a:pt x="1175" y="1722"/>
                </a:lnTo>
                <a:lnTo>
                  <a:pt x="1173" y="1722"/>
                </a:lnTo>
                <a:lnTo>
                  <a:pt x="1141" y="1741"/>
                </a:lnTo>
                <a:lnTo>
                  <a:pt x="1137" y="1730"/>
                </a:lnTo>
                <a:lnTo>
                  <a:pt x="1135" y="1730"/>
                </a:lnTo>
                <a:lnTo>
                  <a:pt x="1131" y="1735"/>
                </a:lnTo>
                <a:lnTo>
                  <a:pt x="1129" y="1737"/>
                </a:lnTo>
                <a:lnTo>
                  <a:pt x="1111" y="1743"/>
                </a:lnTo>
                <a:lnTo>
                  <a:pt x="1115" y="1753"/>
                </a:lnTo>
                <a:lnTo>
                  <a:pt x="1117" y="1755"/>
                </a:lnTo>
                <a:lnTo>
                  <a:pt x="1127" y="1751"/>
                </a:lnTo>
                <a:lnTo>
                  <a:pt x="1143" y="1745"/>
                </a:lnTo>
                <a:lnTo>
                  <a:pt x="1147" y="1743"/>
                </a:lnTo>
                <a:lnTo>
                  <a:pt x="1155" y="1739"/>
                </a:lnTo>
                <a:lnTo>
                  <a:pt x="1159" y="1737"/>
                </a:lnTo>
                <a:lnTo>
                  <a:pt x="1159" y="1737"/>
                </a:lnTo>
                <a:lnTo>
                  <a:pt x="1161" y="1735"/>
                </a:lnTo>
                <a:lnTo>
                  <a:pt x="1163" y="1733"/>
                </a:lnTo>
                <a:lnTo>
                  <a:pt x="1167" y="1730"/>
                </a:lnTo>
                <a:lnTo>
                  <a:pt x="1167" y="1733"/>
                </a:lnTo>
                <a:lnTo>
                  <a:pt x="1173" y="1737"/>
                </a:lnTo>
                <a:lnTo>
                  <a:pt x="1175" y="1737"/>
                </a:lnTo>
                <a:lnTo>
                  <a:pt x="1185" y="1747"/>
                </a:lnTo>
                <a:lnTo>
                  <a:pt x="1191" y="1751"/>
                </a:lnTo>
                <a:lnTo>
                  <a:pt x="1191" y="1751"/>
                </a:lnTo>
                <a:lnTo>
                  <a:pt x="1193" y="1751"/>
                </a:lnTo>
                <a:lnTo>
                  <a:pt x="1199" y="1761"/>
                </a:lnTo>
                <a:lnTo>
                  <a:pt x="1205" y="1759"/>
                </a:lnTo>
                <a:lnTo>
                  <a:pt x="1203" y="1757"/>
                </a:lnTo>
                <a:lnTo>
                  <a:pt x="1199" y="1739"/>
                </a:lnTo>
                <a:lnTo>
                  <a:pt x="1197" y="1726"/>
                </a:lnTo>
                <a:lnTo>
                  <a:pt x="1203" y="1726"/>
                </a:lnTo>
                <a:lnTo>
                  <a:pt x="1205" y="1726"/>
                </a:lnTo>
                <a:lnTo>
                  <a:pt x="1209" y="1724"/>
                </a:lnTo>
                <a:lnTo>
                  <a:pt x="1211" y="1724"/>
                </a:lnTo>
                <a:lnTo>
                  <a:pt x="1217" y="1724"/>
                </a:lnTo>
                <a:lnTo>
                  <a:pt x="1223" y="1724"/>
                </a:lnTo>
                <a:lnTo>
                  <a:pt x="1245" y="1720"/>
                </a:lnTo>
                <a:lnTo>
                  <a:pt x="1253" y="1720"/>
                </a:lnTo>
                <a:lnTo>
                  <a:pt x="1255" y="1720"/>
                </a:lnTo>
                <a:lnTo>
                  <a:pt x="1255" y="1720"/>
                </a:lnTo>
                <a:lnTo>
                  <a:pt x="1255" y="1718"/>
                </a:lnTo>
                <a:lnTo>
                  <a:pt x="1257" y="1718"/>
                </a:lnTo>
                <a:lnTo>
                  <a:pt x="1257" y="1716"/>
                </a:lnTo>
                <a:lnTo>
                  <a:pt x="1259" y="1716"/>
                </a:lnTo>
                <a:lnTo>
                  <a:pt x="1259" y="1714"/>
                </a:lnTo>
                <a:lnTo>
                  <a:pt x="1263" y="1710"/>
                </a:lnTo>
                <a:lnTo>
                  <a:pt x="1265" y="1708"/>
                </a:lnTo>
                <a:lnTo>
                  <a:pt x="1267" y="1708"/>
                </a:lnTo>
                <a:lnTo>
                  <a:pt x="1273" y="1704"/>
                </a:lnTo>
                <a:lnTo>
                  <a:pt x="1275" y="1702"/>
                </a:lnTo>
                <a:lnTo>
                  <a:pt x="1277" y="1698"/>
                </a:lnTo>
                <a:lnTo>
                  <a:pt x="1281" y="1692"/>
                </a:lnTo>
                <a:lnTo>
                  <a:pt x="1283" y="1690"/>
                </a:lnTo>
                <a:lnTo>
                  <a:pt x="1293" y="1696"/>
                </a:lnTo>
                <a:lnTo>
                  <a:pt x="1293" y="1698"/>
                </a:lnTo>
                <a:lnTo>
                  <a:pt x="1295" y="1698"/>
                </a:lnTo>
                <a:lnTo>
                  <a:pt x="1297" y="1698"/>
                </a:lnTo>
                <a:lnTo>
                  <a:pt x="1297" y="1700"/>
                </a:lnTo>
                <a:lnTo>
                  <a:pt x="1305" y="1704"/>
                </a:lnTo>
                <a:lnTo>
                  <a:pt x="1309" y="1702"/>
                </a:lnTo>
                <a:lnTo>
                  <a:pt x="1325" y="1710"/>
                </a:lnTo>
                <a:lnTo>
                  <a:pt x="1329" y="1706"/>
                </a:lnTo>
                <a:lnTo>
                  <a:pt x="1341" y="1690"/>
                </a:lnTo>
                <a:lnTo>
                  <a:pt x="1355" y="1698"/>
                </a:lnTo>
                <a:lnTo>
                  <a:pt x="1355" y="1700"/>
                </a:lnTo>
                <a:lnTo>
                  <a:pt x="1353" y="1700"/>
                </a:lnTo>
                <a:lnTo>
                  <a:pt x="1353" y="1700"/>
                </a:lnTo>
                <a:lnTo>
                  <a:pt x="1351" y="1700"/>
                </a:lnTo>
                <a:lnTo>
                  <a:pt x="1351" y="1702"/>
                </a:lnTo>
                <a:lnTo>
                  <a:pt x="1351" y="1702"/>
                </a:lnTo>
                <a:lnTo>
                  <a:pt x="1349" y="1704"/>
                </a:lnTo>
                <a:lnTo>
                  <a:pt x="1347" y="1706"/>
                </a:lnTo>
                <a:lnTo>
                  <a:pt x="1351" y="1708"/>
                </a:lnTo>
                <a:lnTo>
                  <a:pt x="1351" y="1710"/>
                </a:lnTo>
                <a:lnTo>
                  <a:pt x="1341" y="1728"/>
                </a:lnTo>
                <a:lnTo>
                  <a:pt x="1339" y="1728"/>
                </a:lnTo>
                <a:lnTo>
                  <a:pt x="1335" y="1733"/>
                </a:lnTo>
                <a:lnTo>
                  <a:pt x="1329" y="1735"/>
                </a:lnTo>
                <a:lnTo>
                  <a:pt x="1329" y="1737"/>
                </a:lnTo>
                <a:lnTo>
                  <a:pt x="1327" y="1743"/>
                </a:lnTo>
                <a:lnTo>
                  <a:pt x="1325" y="1745"/>
                </a:lnTo>
                <a:lnTo>
                  <a:pt x="1323" y="1745"/>
                </a:lnTo>
                <a:lnTo>
                  <a:pt x="1321" y="1745"/>
                </a:lnTo>
                <a:lnTo>
                  <a:pt x="1319" y="1747"/>
                </a:lnTo>
                <a:lnTo>
                  <a:pt x="1317" y="1747"/>
                </a:lnTo>
                <a:lnTo>
                  <a:pt x="1315" y="1749"/>
                </a:lnTo>
                <a:lnTo>
                  <a:pt x="1317" y="1749"/>
                </a:lnTo>
                <a:lnTo>
                  <a:pt x="1329" y="1755"/>
                </a:lnTo>
                <a:lnTo>
                  <a:pt x="1323" y="1761"/>
                </a:lnTo>
                <a:lnTo>
                  <a:pt x="1331" y="1765"/>
                </a:lnTo>
                <a:lnTo>
                  <a:pt x="1349" y="1775"/>
                </a:lnTo>
                <a:lnTo>
                  <a:pt x="1349" y="1777"/>
                </a:lnTo>
                <a:lnTo>
                  <a:pt x="1349" y="1775"/>
                </a:lnTo>
                <a:lnTo>
                  <a:pt x="1361" y="1767"/>
                </a:lnTo>
                <a:lnTo>
                  <a:pt x="1381" y="1791"/>
                </a:lnTo>
                <a:lnTo>
                  <a:pt x="1361" y="1793"/>
                </a:lnTo>
                <a:lnTo>
                  <a:pt x="1367" y="1799"/>
                </a:lnTo>
                <a:lnTo>
                  <a:pt x="1391" y="1809"/>
                </a:lnTo>
                <a:lnTo>
                  <a:pt x="1401" y="1813"/>
                </a:lnTo>
                <a:lnTo>
                  <a:pt x="1419" y="1823"/>
                </a:lnTo>
                <a:lnTo>
                  <a:pt x="1425" y="1827"/>
                </a:lnTo>
                <a:lnTo>
                  <a:pt x="1425" y="1825"/>
                </a:lnTo>
                <a:lnTo>
                  <a:pt x="1427" y="1825"/>
                </a:lnTo>
                <a:lnTo>
                  <a:pt x="1427" y="1827"/>
                </a:lnTo>
                <a:lnTo>
                  <a:pt x="1429" y="1827"/>
                </a:lnTo>
                <a:lnTo>
                  <a:pt x="1453" y="1827"/>
                </a:lnTo>
                <a:lnTo>
                  <a:pt x="1455" y="1827"/>
                </a:lnTo>
                <a:lnTo>
                  <a:pt x="1457" y="1827"/>
                </a:lnTo>
                <a:lnTo>
                  <a:pt x="1467" y="1825"/>
                </a:lnTo>
                <a:lnTo>
                  <a:pt x="1469" y="1825"/>
                </a:lnTo>
                <a:lnTo>
                  <a:pt x="1471" y="1825"/>
                </a:lnTo>
                <a:lnTo>
                  <a:pt x="1498" y="1823"/>
                </a:lnTo>
                <a:lnTo>
                  <a:pt x="1498" y="1821"/>
                </a:lnTo>
                <a:lnTo>
                  <a:pt x="1498" y="1819"/>
                </a:lnTo>
                <a:lnTo>
                  <a:pt x="1498" y="1811"/>
                </a:lnTo>
                <a:lnTo>
                  <a:pt x="1498" y="1809"/>
                </a:lnTo>
                <a:lnTo>
                  <a:pt x="1498" y="1799"/>
                </a:lnTo>
                <a:lnTo>
                  <a:pt x="1498" y="1799"/>
                </a:lnTo>
                <a:lnTo>
                  <a:pt x="1498" y="1795"/>
                </a:lnTo>
                <a:lnTo>
                  <a:pt x="1502" y="1795"/>
                </a:lnTo>
                <a:lnTo>
                  <a:pt x="1506" y="1795"/>
                </a:lnTo>
                <a:lnTo>
                  <a:pt x="1510" y="1795"/>
                </a:lnTo>
                <a:lnTo>
                  <a:pt x="1514" y="1795"/>
                </a:lnTo>
                <a:lnTo>
                  <a:pt x="1516" y="1795"/>
                </a:lnTo>
                <a:lnTo>
                  <a:pt x="1518" y="1795"/>
                </a:lnTo>
                <a:lnTo>
                  <a:pt x="1520" y="1795"/>
                </a:lnTo>
                <a:lnTo>
                  <a:pt x="1526" y="1795"/>
                </a:lnTo>
                <a:lnTo>
                  <a:pt x="1528" y="1795"/>
                </a:lnTo>
                <a:lnTo>
                  <a:pt x="1530" y="1795"/>
                </a:lnTo>
                <a:lnTo>
                  <a:pt x="1546" y="1795"/>
                </a:lnTo>
                <a:lnTo>
                  <a:pt x="1550" y="1795"/>
                </a:lnTo>
                <a:lnTo>
                  <a:pt x="1554" y="1795"/>
                </a:lnTo>
                <a:lnTo>
                  <a:pt x="1556" y="1795"/>
                </a:lnTo>
                <a:lnTo>
                  <a:pt x="1558" y="1795"/>
                </a:lnTo>
                <a:lnTo>
                  <a:pt x="1564" y="1795"/>
                </a:lnTo>
                <a:lnTo>
                  <a:pt x="1566" y="1795"/>
                </a:lnTo>
                <a:lnTo>
                  <a:pt x="1572" y="1795"/>
                </a:lnTo>
                <a:lnTo>
                  <a:pt x="1574" y="1795"/>
                </a:lnTo>
                <a:lnTo>
                  <a:pt x="1578" y="1795"/>
                </a:lnTo>
                <a:lnTo>
                  <a:pt x="1580" y="1795"/>
                </a:lnTo>
                <a:lnTo>
                  <a:pt x="1582" y="1795"/>
                </a:lnTo>
                <a:lnTo>
                  <a:pt x="1594" y="1795"/>
                </a:lnTo>
                <a:lnTo>
                  <a:pt x="1594" y="1769"/>
                </a:lnTo>
                <a:lnTo>
                  <a:pt x="1594" y="1763"/>
                </a:lnTo>
                <a:lnTo>
                  <a:pt x="1594" y="1761"/>
                </a:lnTo>
                <a:lnTo>
                  <a:pt x="1596" y="1761"/>
                </a:lnTo>
                <a:lnTo>
                  <a:pt x="1604" y="1761"/>
                </a:lnTo>
                <a:lnTo>
                  <a:pt x="1606" y="1761"/>
                </a:lnTo>
                <a:lnTo>
                  <a:pt x="1608" y="1761"/>
                </a:lnTo>
                <a:lnTo>
                  <a:pt x="1622" y="1761"/>
                </a:lnTo>
                <a:lnTo>
                  <a:pt x="1624" y="1761"/>
                </a:lnTo>
                <a:lnTo>
                  <a:pt x="1638" y="1761"/>
                </a:lnTo>
                <a:lnTo>
                  <a:pt x="1644" y="1761"/>
                </a:lnTo>
                <a:lnTo>
                  <a:pt x="1644" y="1763"/>
                </a:lnTo>
                <a:lnTo>
                  <a:pt x="1644" y="1765"/>
                </a:lnTo>
                <a:lnTo>
                  <a:pt x="1658" y="1765"/>
                </a:lnTo>
                <a:lnTo>
                  <a:pt x="1668" y="1765"/>
                </a:lnTo>
                <a:lnTo>
                  <a:pt x="1670" y="1765"/>
                </a:lnTo>
                <a:lnTo>
                  <a:pt x="1672" y="1765"/>
                </a:lnTo>
                <a:lnTo>
                  <a:pt x="1672" y="1763"/>
                </a:lnTo>
                <a:lnTo>
                  <a:pt x="1670" y="1763"/>
                </a:lnTo>
                <a:lnTo>
                  <a:pt x="1670" y="1761"/>
                </a:lnTo>
                <a:lnTo>
                  <a:pt x="1672" y="1761"/>
                </a:lnTo>
                <a:lnTo>
                  <a:pt x="1672" y="1733"/>
                </a:lnTo>
                <a:lnTo>
                  <a:pt x="1672" y="1726"/>
                </a:lnTo>
                <a:lnTo>
                  <a:pt x="1690" y="1726"/>
                </a:lnTo>
                <a:lnTo>
                  <a:pt x="1692" y="1726"/>
                </a:lnTo>
                <a:lnTo>
                  <a:pt x="1700" y="1726"/>
                </a:lnTo>
                <a:lnTo>
                  <a:pt x="1700" y="1720"/>
                </a:lnTo>
                <a:lnTo>
                  <a:pt x="1700" y="1716"/>
                </a:lnTo>
                <a:lnTo>
                  <a:pt x="1700" y="1714"/>
                </a:lnTo>
                <a:lnTo>
                  <a:pt x="1700" y="1700"/>
                </a:lnTo>
                <a:lnTo>
                  <a:pt x="1700" y="1696"/>
                </a:lnTo>
                <a:lnTo>
                  <a:pt x="1698" y="1696"/>
                </a:lnTo>
                <a:lnTo>
                  <a:pt x="1698" y="1694"/>
                </a:lnTo>
                <a:lnTo>
                  <a:pt x="1698" y="1692"/>
                </a:lnTo>
                <a:lnTo>
                  <a:pt x="1696" y="1692"/>
                </a:lnTo>
                <a:lnTo>
                  <a:pt x="1696" y="1690"/>
                </a:lnTo>
                <a:lnTo>
                  <a:pt x="1694" y="1690"/>
                </a:lnTo>
                <a:lnTo>
                  <a:pt x="1694" y="1688"/>
                </a:lnTo>
                <a:lnTo>
                  <a:pt x="1692" y="1688"/>
                </a:lnTo>
                <a:lnTo>
                  <a:pt x="1690" y="1686"/>
                </a:lnTo>
                <a:lnTo>
                  <a:pt x="1690" y="1684"/>
                </a:lnTo>
                <a:lnTo>
                  <a:pt x="1690" y="1682"/>
                </a:lnTo>
                <a:lnTo>
                  <a:pt x="1688" y="1682"/>
                </a:lnTo>
                <a:lnTo>
                  <a:pt x="1684" y="1676"/>
                </a:lnTo>
                <a:lnTo>
                  <a:pt x="1684" y="1674"/>
                </a:lnTo>
                <a:lnTo>
                  <a:pt x="1682" y="1674"/>
                </a:lnTo>
                <a:lnTo>
                  <a:pt x="1682" y="1672"/>
                </a:lnTo>
                <a:lnTo>
                  <a:pt x="1682" y="1670"/>
                </a:lnTo>
                <a:lnTo>
                  <a:pt x="1682" y="1668"/>
                </a:lnTo>
                <a:lnTo>
                  <a:pt x="1680" y="1668"/>
                </a:lnTo>
                <a:lnTo>
                  <a:pt x="1680" y="1666"/>
                </a:lnTo>
                <a:lnTo>
                  <a:pt x="1678" y="1666"/>
                </a:lnTo>
                <a:lnTo>
                  <a:pt x="1678" y="1668"/>
                </a:lnTo>
                <a:lnTo>
                  <a:pt x="1676" y="1668"/>
                </a:lnTo>
                <a:lnTo>
                  <a:pt x="1674" y="1668"/>
                </a:lnTo>
                <a:lnTo>
                  <a:pt x="1674" y="1670"/>
                </a:lnTo>
                <a:lnTo>
                  <a:pt x="1672" y="1672"/>
                </a:lnTo>
                <a:lnTo>
                  <a:pt x="1670" y="1672"/>
                </a:lnTo>
                <a:lnTo>
                  <a:pt x="1670" y="1674"/>
                </a:lnTo>
                <a:lnTo>
                  <a:pt x="1668" y="1674"/>
                </a:lnTo>
                <a:lnTo>
                  <a:pt x="1666" y="1674"/>
                </a:lnTo>
                <a:lnTo>
                  <a:pt x="1666" y="1676"/>
                </a:lnTo>
                <a:lnTo>
                  <a:pt x="1664" y="1676"/>
                </a:lnTo>
                <a:lnTo>
                  <a:pt x="1662" y="1676"/>
                </a:lnTo>
                <a:lnTo>
                  <a:pt x="1660" y="1678"/>
                </a:lnTo>
                <a:lnTo>
                  <a:pt x="1658" y="1678"/>
                </a:lnTo>
                <a:lnTo>
                  <a:pt x="1658" y="1680"/>
                </a:lnTo>
                <a:lnTo>
                  <a:pt x="1654" y="1680"/>
                </a:lnTo>
                <a:lnTo>
                  <a:pt x="1654" y="1682"/>
                </a:lnTo>
                <a:lnTo>
                  <a:pt x="1652" y="1682"/>
                </a:lnTo>
                <a:lnTo>
                  <a:pt x="1650" y="1682"/>
                </a:lnTo>
                <a:lnTo>
                  <a:pt x="1650" y="1684"/>
                </a:lnTo>
                <a:lnTo>
                  <a:pt x="1648" y="1684"/>
                </a:lnTo>
                <a:lnTo>
                  <a:pt x="1646" y="1684"/>
                </a:lnTo>
                <a:lnTo>
                  <a:pt x="1644" y="1684"/>
                </a:lnTo>
                <a:lnTo>
                  <a:pt x="1630" y="1684"/>
                </a:lnTo>
                <a:lnTo>
                  <a:pt x="1628" y="1684"/>
                </a:lnTo>
                <a:lnTo>
                  <a:pt x="1626" y="1684"/>
                </a:lnTo>
                <a:lnTo>
                  <a:pt x="1624" y="1684"/>
                </a:lnTo>
                <a:lnTo>
                  <a:pt x="1614" y="1682"/>
                </a:lnTo>
                <a:lnTo>
                  <a:pt x="1612" y="1682"/>
                </a:lnTo>
                <a:lnTo>
                  <a:pt x="1610" y="1682"/>
                </a:lnTo>
                <a:lnTo>
                  <a:pt x="1608" y="1682"/>
                </a:lnTo>
                <a:lnTo>
                  <a:pt x="1606" y="1682"/>
                </a:lnTo>
                <a:lnTo>
                  <a:pt x="1604" y="1682"/>
                </a:lnTo>
                <a:lnTo>
                  <a:pt x="1602" y="1682"/>
                </a:lnTo>
                <a:lnTo>
                  <a:pt x="1602" y="1684"/>
                </a:lnTo>
                <a:lnTo>
                  <a:pt x="1600" y="1684"/>
                </a:lnTo>
                <a:lnTo>
                  <a:pt x="1598" y="1684"/>
                </a:lnTo>
                <a:lnTo>
                  <a:pt x="1598" y="1686"/>
                </a:lnTo>
                <a:lnTo>
                  <a:pt x="1596" y="1686"/>
                </a:lnTo>
                <a:lnTo>
                  <a:pt x="1588" y="1696"/>
                </a:lnTo>
                <a:lnTo>
                  <a:pt x="1588" y="1698"/>
                </a:lnTo>
                <a:lnTo>
                  <a:pt x="1586" y="1698"/>
                </a:lnTo>
                <a:lnTo>
                  <a:pt x="1584" y="1700"/>
                </a:lnTo>
                <a:lnTo>
                  <a:pt x="1580" y="1702"/>
                </a:lnTo>
                <a:lnTo>
                  <a:pt x="1580" y="1702"/>
                </a:lnTo>
                <a:lnTo>
                  <a:pt x="1578" y="1702"/>
                </a:lnTo>
                <a:lnTo>
                  <a:pt x="1578" y="1704"/>
                </a:lnTo>
                <a:lnTo>
                  <a:pt x="1576" y="1704"/>
                </a:lnTo>
                <a:lnTo>
                  <a:pt x="1576" y="1706"/>
                </a:lnTo>
                <a:lnTo>
                  <a:pt x="1574" y="1708"/>
                </a:lnTo>
                <a:lnTo>
                  <a:pt x="1574" y="1710"/>
                </a:lnTo>
                <a:lnTo>
                  <a:pt x="1574" y="1716"/>
                </a:lnTo>
                <a:lnTo>
                  <a:pt x="1572" y="1718"/>
                </a:lnTo>
                <a:lnTo>
                  <a:pt x="1572" y="1720"/>
                </a:lnTo>
                <a:lnTo>
                  <a:pt x="1570" y="1722"/>
                </a:lnTo>
                <a:lnTo>
                  <a:pt x="1568" y="1722"/>
                </a:lnTo>
                <a:lnTo>
                  <a:pt x="1566" y="1720"/>
                </a:lnTo>
                <a:lnTo>
                  <a:pt x="1566" y="1712"/>
                </a:lnTo>
                <a:lnTo>
                  <a:pt x="1566" y="1710"/>
                </a:lnTo>
                <a:lnTo>
                  <a:pt x="1564" y="1710"/>
                </a:lnTo>
                <a:lnTo>
                  <a:pt x="1564" y="1708"/>
                </a:lnTo>
                <a:lnTo>
                  <a:pt x="1564" y="1706"/>
                </a:lnTo>
                <a:lnTo>
                  <a:pt x="1562" y="1704"/>
                </a:lnTo>
                <a:lnTo>
                  <a:pt x="1562" y="1702"/>
                </a:lnTo>
                <a:lnTo>
                  <a:pt x="1560" y="1702"/>
                </a:lnTo>
                <a:lnTo>
                  <a:pt x="1560" y="1702"/>
                </a:lnTo>
                <a:lnTo>
                  <a:pt x="1560" y="1700"/>
                </a:lnTo>
                <a:lnTo>
                  <a:pt x="1560" y="1698"/>
                </a:lnTo>
                <a:lnTo>
                  <a:pt x="1568" y="1672"/>
                </a:lnTo>
                <a:lnTo>
                  <a:pt x="1568" y="1670"/>
                </a:lnTo>
                <a:lnTo>
                  <a:pt x="1568" y="1668"/>
                </a:lnTo>
                <a:lnTo>
                  <a:pt x="1568" y="1666"/>
                </a:lnTo>
                <a:lnTo>
                  <a:pt x="1568" y="1664"/>
                </a:lnTo>
                <a:lnTo>
                  <a:pt x="1568" y="1662"/>
                </a:lnTo>
                <a:lnTo>
                  <a:pt x="1568" y="1660"/>
                </a:lnTo>
                <a:lnTo>
                  <a:pt x="1564" y="1660"/>
                </a:lnTo>
                <a:lnTo>
                  <a:pt x="1550" y="1664"/>
                </a:lnTo>
                <a:lnTo>
                  <a:pt x="1550" y="1668"/>
                </a:lnTo>
                <a:lnTo>
                  <a:pt x="1548" y="1668"/>
                </a:lnTo>
                <a:lnTo>
                  <a:pt x="1546" y="1670"/>
                </a:lnTo>
                <a:lnTo>
                  <a:pt x="1546" y="1672"/>
                </a:lnTo>
                <a:lnTo>
                  <a:pt x="1546" y="1674"/>
                </a:lnTo>
                <a:lnTo>
                  <a:pt x="1546" y="1674"/>
                </a:lnTo>
                <a:lnTo>
                  <a:pt x="1546" y="1676"/>
                </a:lnTo>
                <a:lnTo>
                  <a:pt x="1532" y="1680"/>
                </a:lnTo>
                <a:lnTo>
                  <a:pt x="1526" y="1674"/>
                </a:lnTo>
                <a:lnTo>
                  <a:pt x="1522" y="1672"/>
                </a:lnTo>
                <a:lnTo>
                  <a:pt x="1524" y="1628"/>
                </a:lnTo>
                <a:lnTo>
                  <a:pt x="1494" y="1628"/>
                </a:lnTo>
                <a:lnTo>
                  <a:pt x="1494" y="1648"/>
                </a:lnTo>
                <a:lnTo>
                  <a:pt x="1492" y="1648"/>
                </a:lnTo>
                <a:lnTo>
                  <a:pt x="1492" y="1646"/>
                </a:lnTo>
                <a:lnTo>
                  <a:pt x="1489" y="1646"/>
                </a:lnTo>
                <a:lnTo>
                  <a:pt x="1487" y="1640"/>
                </a:lnTo>
                <a:lnTo>
                  <a:pt x="1487" y="1638"/>
                </a:lnTo>
                <a:lnTo>
                  <a:pt x="1487" y="1636"/>
                </a:lnTo>
                <a:lnTo>
                  <a:pt x="1485" y="1636"/>
                </a:lnTo>
                <a:lnTo>
                  <a:pt x="1485" y="1634"/>
                </a:lnTo>
                <a:lnTo>
                  <a:pt x="1485" y="1632"/>
                </a:lnTo>
                <a:lnTo>
                  <a:pt x="1485" y="1630"/>
                </a:lnTo>
                <a:lnTo>
                  <a:pt x="1485" y="1628"/>
                </a:lnTo>
                <a:lnTo>
                  <a:pt x="1487" y="1628"/>
                </a:lnTo>
                <a:lnTo>
                  <a:pt x="1487" y="1626"/>
                </a:lnTo>
                <a:lnTo>
                  <a:pt x="1487" y="1624"/>
                </a:lnTo>
                <a:lnTo>
                  <a:pt x="1494" y="1616"/>
                </a:lnTo>
                <a:lnTo>
                  <a:pt x="1494" y="1614"/>
                </a:lnTo>
                <a:lnTo>
                  <a:pt x="1477" y="1614"/>
                </a:lnTo>
                <a:lnTo>
                  <a:pt x="1477" y="1616"/>
                </a:lnTo>
                <a:lnTo>
                  <a:pt x="1467" y="1616"/>
                </a:lnTo>
                <a:lnTo>
                  <a:pt x="1465" y="1616"/>
                </a:lnTo>
                <a:lnTo>
                  <a:pt x="1463" y="1614"/>
                </a:lnTo>
                <a:lnTo>
                  <a:pt x="1463" y="1612"/>
                </a:lnTo>
                <a:lnTo>
                  <a:pt x="1461" y="1612"/>
                </a:lnTo>
                <a:lnTo>
                  <a:pt x="1457" y="1610"/>
                </a:lnTo>
                <a:lnTo>
                  <a:pt x="1457" y="1608"/>
                </a:lnTo>
                <a:lnTo>
                  <a:pt x="1455" y="1608"/>
                </a:lnTo>
                <a:lnTo>
                  <a:pt x="1453" y="1608"/>
                </a:lnTo>
                <a:lnTo>
                  <a:pt x="1453" y="1606"/>
                </a:lnTo>
                <a:lnTo>
                  <a:pt x="1451" y="1606"/>
                </a:lnTo>
                <a:lnTo>
                  <a:pt x="1449" y="1604"/>
                </a:lnTo>
                <a:lnTo>
                  <a:pt x="1449" y="1602"/>
                </a:lnTo>
                <a:lnTo>
                  <a:pt x="1459" y="1600"/>
                </a:lnTo>
                <a:lnTo>
                  <a:pt x="1465" y="1600"/>
                </a:lnTo>
                <a:lnTo>
                  <a:pt x="1465" y="1598"/>
                </a:lnTo>
                <a:lnTo>
                  <a:pt x="1465" y="1596"/>
                </a:lnTo>
                <a:lnTo>
                  <a:pt x="1467" y="1596"/>
                </a:lnTo>
                <a:lnTo>
                  <a:pt x="1471" y="1588"/>
                </a:lnTo>
                <a:lnTo>
                  <a:pt x="1473" y="1576"/>
                </a:lnTo>
                <a:lnTo>
                  <a:pt x="1471" y="1574"/>
                </a:lnTo>
                <a:lnTo>
                  <a:pt x="1471" y="1572"/>
                </a:lnTo>
                <a:lnTo>
                  <a:pt x="1471" y="1570"/>
                </a:lnTo>
                <a:lnTo>
                  <a:pt x="1475" y="1562"/>
                </a:lnTo>
                <a:lnTo>
                  <a:pt x="1481" y="1558"/>
                </a:lnTo>
                <a:lnTo>
                  <a:pt x="1487" y="1556"/>
                </a:lnTo>
                <a:lnTo>
                  <a:pt x="1489" y="1554"/>
                </a:lnTo>
                <a:lnTo>
                  <a:pt x="1498" y="1558"/>
                </a:lnTo>
                <a:lnTo>
                  <a:pt x="1506" y="1538"/>
                </a:lnTo>
                <a:lnTo>
                  <a:pt x="1508" y="1530"/>
                </a:lnTo>
                <a:lnTo>
                  <a:pt x="1494" y="1538"/>
                </a:lnTo>
                <a:lnTo>
                  <a:pt x="1477" y="1544"/>
                </a:lnTo>
                <a:close/>
                <a:moveTo>
                  <a:pt x="1391" y="1138"/>
                </a:moveTo>
                <a:lnTo>
                  <a:pt x="1381" y="1138"/>
                </a:lnTo>
                <a:lnTo>
                  <a:pt x="1373" y="1138"/>
                </a:lnTo>
                <a:lnTo>
                  <a:pt x="1371" y="1138"/>
                </a:lnTo>
                <a:lnTo>
                  <a:pt x="1371" y="1142"/>
                </a:lnTo>
                <a:lnTo>
                  <a:pt x="1365" y="1142"/>
                </a:lnTo>
                <a:lnTo>
                  <a:pt x="1363" y="1142"/>
                </a:lnTo>
                <a:lnTo>
                  <a:pt x="1361" y="1142"/>
                </a:lnTo>
                <a:lnTo>
                  <a:pt x="1359" y="1142"/>
                </a:lnTo>
                <a:lnTo>
                  <a:pt x="1355" y="1144"/>
                </a:lnTo>
                <a:lnTo>
                  <a:pt x="1353" y="1146"/>
                </a:lnTo>
                <a:lnTo>
                  <a:pt x="1361" y="1156"/>
                </a:lnTo>
                <a:lnTo>
                  <a:pt x="1357" y="1156"/>
                </a:lnTo>
                <a:lnTo>
                  <a:pt x="1351" y="1156"/>
                </a:lnTo>
                <a:lnTo>
                  <a:pt x="1351" y="1158"/>
                </a:lnTo>
                <a:lnTo>
                  <a:pt x="1351" y="1184"/>
                </a:lnTo>
                <a:lnTo>
                  <a:pt x="1351" y="1186"/>
                </a:lnTo>
                <a:lnTo>
                  <a:pt x="1351" y="1197"/>
                </a:lnTo>
                <a:lnTo>
                  <a:pt x="1351" y="1199"/>
                </a:lnTo>
                <a:lnTo>
                  <a:pt x="1351" y="1209"/>
                </a:lnTo>
                <a:lnTo>
                  <a:pt x="1351" y="1211"/>
                </a:lnTo>
                <a:lnTo>
                  <a:pt x="1351" y="1213"/>
                </a:lnTo>
                <a:lnTo>
                  <a:pt x="1351" y="1221"/>
                </a:lnTo>
                <a:lnTo>
                  <a:pt x="1351" y="1225"/>
                </a:lnTo>
                <a:lnTo>
                  <a:pt x="1351" y="1231"/>
                </a:lnTo>
                <a:lnTo>
                  <a:pt x="1349" y="1233"/>
                </a:lnTo>
                <a:lnTo>
                  <a:pt x="1347" y="1231"/>
                </a:lnTo>
                <a:lnTo>
                  <a:pt x="1345" y="1231"/>
                </a:lnTo>
                <a:lnTo>
                  <a:pt x="1345" y="1233"/>
                </a:lnTo>
                <a:lnTo>
                  <a:pt x="1343" y="1233"/>
                </a:lnTo>
                <a:lnTo>
                  <a:pt x="1339" y="1231"/>
                </a:lnTo>
                <a:lnTo>
                  <a:pt x="1339" y="1229"/>
                </a:lnTo>
                <a:lnTo>
                  <a:pt x="1335" y="1227"/>
                </a:lnTo>
                <a:lnTo>
                  <a:pt x="1333" y="1225"/>
                </a:lnTo>
                <a:lnTo>
                  <a:pt x="1327" y="1221"/>
                </a:lnTo>
                <a:lnTo>
                  <a:pt x="1327" y="1195"/>
                </a:lnTo>
                <a:lnTo>
                  <a:pt x="1323" y="1195"/>
                </a:lnTo>
                <a:lnTo>
                  <a:pt x="1311" y="1195"/>
                </a:lnTo>
                <a:lnTo>
                  <a:pt x="1311" y="1197"/>
                </a:lnTo>
                <a:lnTo>
                  <a:pt x="1309" y="1199"/>
                </a:lnTo>
                <a:lnTo>
                  <a:pt x="1309" y="1201"/>
                </a:lnTo>
                <a:lnTo>
                  <a:pt x="1307" y="1201"/>
                </a:lnTo>
                <a:lnTo>
                  <a:pt x="1309" y="1201"/>
                </a:lnTo>
                <a:lnTo>
                  <a:pt x="1309" y="1203"/>
                </a:lnTo>
                <a:lnTo>
                  <a:pt x="1309" y="1205"/>
                </a:lnTo>
                <a:lnTo>
                  <a:pt x="1309" y="1207"/>
                </a:lnTo>
                <a:lnTo>
                  <a:pt x="1309" y="1209"/>
                </a:lnTo>
                <a:lnTo>
                  <a:pt x="1309" y="1211"/>
                </a:lnTo>
                <a:lnTo>
                  <a:pt x="1309" y="1213"/>
                </a:lnTo>
                <a:lnTo>
                  <a:pt x="1307" y="1213"/>
                </a:lnTo>
                <a:lnTo>
                  <a:pt x="1307" y="1215"/>
                </a:lnTo>
                <a:lnTo>
                  <a:pt x="1309" y="1215"/>
                </a:lnTo>
                <a:lnTo>
                  <a:pt x="1309" y="1217"/>
                </a:lnTo>
                <a:lnTo>
                  <a:pt x="1311" y="1217"/>
                </a:lnTo>
                <a:lnTo>
                  <a:pt x="1309" y="1217"/>
                </a:lnTo>
                <a:lnTo>
                  <a:pt x="1309" y="1219"/>
                </a:lnTo>
                <a:lnTo>
                  <a:pt x="1307" y="1221"/>
                </a:lnTo>
                <a:lnTo>
                  <a:pt x="1305" y="1221"/>
                </a:lnTo>
                <a:lnTo>
                  <a:pt x="1307" y="1221"/>
                </a:lnTo>
                <a:lnTo>
                  <a:pt x="1307" y="1223"/>
                </a:lnTo>
                <a:lnTo>
                  <a:pt x="1307" y="1227"/>
                </a:lnTo>
                <a:lnTo>
                  <a:pt x="1305" y="1227"/>
                </a:lnTo>
                <a:lnTo>
                  <a:pt x="1297" y="1235"/>
                </a:lnTo>
                <a:lnTo>
                  <a:pt x="1297" y="1237"/>
                </a:lnTo>
                <a:lnTo>
                  <a:pt x="1295" y="1241"/>
                </a:lnTo>
                <a:lnTo>
                  <a:pt x="1295" y="1239"/>
                </a:lnTo>
                <a:lnTo>
                  <a:pt x="1293" y="1239"/>
                </a:lnTo>
                <a:lnTo>
                  <a:pt x="1291" y="1237"/>
                </a:lnTo>
                <a:lnTo>
                  <a:pt x="1289" y="1235"/>
                </a:lnTo>
                <a:lnTo>
                  <a:pt x="1287" y="1233"/>
                </a:lnTo>
                <a:lnTo>
                  <a:pt x="1285" y="1231"/>
                </a:lnTo>
                <a:lnTo>
                  <a:pt x="1267" y="1231"/>
                </a:lnTo>
                <a:lnTo>
                  <a:pt x="1259" y="1231"/>
                </a:lnTo>
                <a:lnTo>
                  <a:pt x="1257" y="1231"/>
                </a:lnTo>
                <a:lnTo>
                  <a:pt x="1249" y="1231"/>
                </a:lnTo>
                <a:lnTo>
                  <a:pt x="1247" y="1231"/>
                </a:lnTo>
                <a:lnTo>
                  <a:pt x="1241" y="1231"/>
                </a:lnTo>
                <a:lnTo>
                  <a:pt x="1241" y="1235"/>
                </a:lnTo>
                <a:lnTo>
                  <a:pt x="1241" y="1237"/>
                </a:lnTo>
                <a:lnTo>
                  <a:pt x="1241" y="1249"/>
                </a:lnTo>
                <a:lnTo>
                  <a:pt x="1239" y="1249"/>
                </a:lnTo>
                <a:lnTo>
                  <a:pt x="1235" y="1249"/>
                </a:lnTo>
                <a:lnTo>
                  <a:pt x="1235" y="1251"/>
                </a:lnTo>
                <a:lnTo>
                  <a:pt x="1233" y="1251"/>
                </a:lnTo>
                <a:lnTo>
                  <a:pt x="1233" y="1249"/>
                </a:lnTo>
                <a:lnTo>
                  <a:pt x="1227" y="1249"/>
                </a:lnTo>
                <a:lnTo>
                  <a:pt x="1217" y="1249"/>
                </a:lnTo>
                <a:lnTo>
                  <a:pt x="1217" y="1269"/>
                </a:lnTo>
                <a:lnTo>
                  <a:pt x="1217" y="1271"/>
                </a:lnTo>
                <a:lnTo>
                  <a:pt x="1219" y="1287"/>
                </a:lnTo>
                <a:lnTo>
                  <a:pt x="1225" y="1287"/>
                </a:lnTo>
                <a:lnTo>
                  <a:pt x="1227" y="1287"/>
                </a:lnTo>
                <a:lnTo>
                  <a:pt x="1229" y="1287"/>
                </a:lnTo>
                <a:lnTo>
                  <a:pt x="1233" y="1287"/>
                </a:lnTo>
                <a:lnTo>
                  <a:pt x="1241" y="1287"/>
                </a:lnTo>
                <a:lnTo>
                  <a:pt x="1241" y="1303"/>
                </a:lnTo>
                <a:lnTo>
                  <a:pt x="1239" y="1303"/>
                </a:lnTo>
                <a:lnTo>
                  <a:pt x="1237" y="1303"/>
                </a:lnTo>
                <a:lnTo>
                  <a:pt x="1235" y="1305"/>
                </a:lnTo>
                <a:lnTo>
                  <a:pt x="1235" y="1307"/>
                </a:lnTo>
                <a:lnTo>
                  <a:pt x="1237" y="1309"/>
                </a:lnTo>
                <a:lnTo>
                  <a:pt x="1235" y="1309"/>
                </a:lnTo>
                <a:lnTo>
                  <a:pt x="1237" y="1311"/>
                </a:lnTo>
                <a:lnTo>
                  <a:pt x="1237" y="1313"/>
                </a:lnTo>
                <a:lnTo>
                  <a:pt x="1237" y="1315"/>
                </a:lnTo>
                <a:lnTo>
                  <a:pt x="1237" y="1317"/>
                </a:lnTo>
                <a:lnTo>
                  <a:pt x="1239" y="1317"/>
                </a:lnTo>
                <a:lnTo>
                  <a:pt x="1241" y="1317"/>
                </a:lnTo>
                <a:lnTo>
                  <a:pt x="1239" y="1317"/>
                </a:lnTo>
                <a:lnTo>
                  <a:pt x="1237" y="1323"/>
                </a:lnTo>
                <a:lnTo>
                  <a:pt x="1241" y="1325"/>
                </a:lnTo>
                <a:lnTo>
                  <a:pt x="1245" y="1327"/>
                </a:lnTo>
                <a:lnTo>
                  <a:pt x="1249" y="1325"/>
                </a:lnTo>
                <a:lnTo>
                  <a:pt x="1253" y="1331"/>
                </a:lnTo>
                <a:lnTo>
                  <a:pt x="1255" y="1339"/>
                </a:lnTo>
                <a:lnTo>
                  <a:pt x="1261" y="1341"/>
                </a:lnTo>
                <a:lnTo>
                  <a:pt x="1261" y="1343"/>
                </a:lnTo>
                <a:lnTo>
                  <a:pt x="1265" y="1349"/>
                </a:lnTo>
                <a:lnTo>
                  <a:pt x="1267" y="1353"/>
                </a:lnTo>
                <a:lnTo>
                  <a:pt x="1269" y="1357"/>
                </a:lnTo>
                <a:lnTo>
                  <a:pt x="1271" y="1359"/>
                </a:lnTo>
                <a:lnTo>
                  <a:pt x="1269" y="1361"/>
                </a:lnTo>
                <a:lnTo>
                  <a:pt x="1267" y="1361"/>
                </a:lnTo>
                <a:lnTo>
                  <a:pt x="1267" y="1363"/>
                </a:lnTo>
                <a:lnTo>
                  <a:pt x="1283" y="1381"/>
                </a:lnTo>
                <a:lnTo>
                  <a:pt x="1283" y="1383"/>
                </a:lnTo>
                <a:lnTo>
                  <a:pt x="1287" y="1387"/>
                </a:lnTo>
                <a:lnTo>
                  <a:pt x="1283" y="1389"/>
                </a:lnTo>
                <a:lnTo>
                  <a:pt x="1287" y="1393"/>
                </a:lnTo>
                <a:lnTo>
                  <a:pt x="1293" y="1403"/>
                </a:lnTo>
                <a:lnTo>
                  <a:pt x="1297" y="1401"/>
                </a:lnTo>
                <a:lnTo>
                  <a:pt x="1299" y="1405"/>
                </a:lnTo>
                <a:lnTo>
                  <a:pt x="1301" y="1407"/>
                </a:lnTo>
                <a:lnTo>
                  <a:pt x="1301" y="1409"/>
                </a:lnTo>
                <a:lnTo>
                  <a:pt x="1309" y="1419"/>
                </a:lnTo>
                <a:lnTo>
                  <a:pt x="1311" y="1421"/>
                </a:lnTo>
                <a:lnTo>
                  <a:pt x="1319" y="1435"/>
                </a:lnTo>
                <a:lnTo>
                  <a:pt x="1321" y="1437"/>
                </a:lnTo>
                <a:lnTo>
                  <a:pt x="1323" y="1441"/>
                </a:lnTo>
                <a:lnTo>
                  <a:pt x="1325" y="1439"/>
                </a:lnTo>
                <a:lnTo>
                  <a:pt x="1327" y="1439"/>
                </a:lnTo>
                <a:lnTo>
                  <a:pt x="1325" y="1437"/>
                </a:lnTo>
                <a:lnTo>
                  <a:pt x="1325" y="1435"/>
                </a:lnTo>
                <a:lnTo>
                  <a:pt x="1325" y="1433"/>
                </a:lnTo>
                <a:lnTo>
                  <a:pt x="1323" y="1433"/>
                </a:lnTo>
                <a:lnTo>
                  <a:pt x="1325" y="1433"/>
                </a:lnTo>
                <a:lnTo>
                  <a:pt x="1327" y="1433"/>
                </a:lnTo>
                <a:lnTo>
                  <a:pt x="1327" y="1431"/>
                </a:lnTo>
                <a:lnTo>
                  <a:pt x="1327" y="1429"/>
                </a:lnTo>
                <a:lnTo>
                  <a:pt x="1325" y="1429"/>
                </a:lnTo>
                <a:lnTo>
                  <a:pt x="1325" y="1419"/>
                </a:lnTo>
                <a:lnTo>
                  <a:pt x="1325" y="1417"/>
                </a:lnTo>
                <a:lnTo>
                  <a:pt x="1327" y="1417"/>
                </a:lnTo>
                <a:lnTo>
                  <a:pt x="1331" y="1417"/>
                </a:lnTo>
                <a:lnTo>
                  <a:pt x="1333" y="1417"/>
                </a:lnTo>
                <a:lnTo>
                  <a:pt x="1335" y="1417"/>
                </a:lnTo>
                <a:lnTo>
                  <a:pt x="1337" y="1417"/>
                </a:lnTo>
                <a:lnTo>
                  <a:pt x="1337" y="1419"/>
                </a:lnTo>
                <a:lnTo>
                  <a:pt x="1339" y="1419"/>
                </a:lnTo>
                <a:lnTo>
                  <a:pt x="1341" y="1417"/>
                </a:lnTo>
                <a:lnTo>
                  <a:pt x="1341" y="1419"/>
                </a:lnTo>
                <a:lnTo>
                  <a:pt x="1343" y="1417"/>
                </a:lnTo>
                <a:lnTo>
                  <a:pt x="1345" y="1417"/>
                </a:lnTo>
                <a:lnTo>
                  <a:pt x="1343" y="1417"/>
                </a:lnTo>
                <a:lnTo>
                  <a:pt x="1343" y="1419"/>
                </a:lnTo>
                <a:lnTo>
                  <a:pt x="1345" y="1417"/>
                </a:lnTo>
                <a:lnTo>
                  <a:pt x="1347" y="1417"/>
                </a:lnTo>
                <a:lnTo>
                  <a:pt x="1347" y="1419"/>
                </a:lnTo>
                <a:lnTo>
                  <a:pt x="1349" y="1417"/>
                </a:lnTo>
                <a:lnTo>
                  <a:pt x="1351" y="1417"/>
                </a:lnTo>
                <a:lnTo>
                  <a:pt x="1351" y="1419"/>
                </a:lnTo>
                <a:lnTo>
                  <a:pt x="1353" y="1417"/>
                </a:lnTo>
                <a:lnTo>
                  <a:pt x="1353" y="1417"/>
                </a:lnTo>
                <a:lnTo>
                  <a:pt x="1353" y="1419"/>
                </a:lnTo>
                <a:lnTo>
                  <a:pt x="1355" y="1417"/>
                </a:lnTo>
                <a:lnTo>
                  <a:pt x="1359" y="1417"/>
                </a:lnTo>
                <a:lnTo>
                  <a:pt x="1361" y="1417"/>
                </a:lnTo>
                <a:lnTo>
                  <a:pt x="1363" y="1417"/>
                </a:lnTo>
                <a:lnTo>
                  <a:pt x="1371" y="1417"/>
                </a:lnTo>
                <a:lnTo>
                  <a:pt x="1405" y="1417"/>
                </a:lnTo>
                <a:lnTo>
                  <a:pt x="1415" y="1417"/>
                </a:lnTo>
                <a:lnTo>
                  <a:pt x="1421" y="1417"/>
                </a:lnTo>
                <a:lnTo>
                  <a:pt x="1427" y="1417"/>
                </a:lnTo>
                <a:lnTo>
                  <a:pt x="1433" y="1417"/>
                </a:lnTo>
                <a:lnTo>
                  <a:pt x="1439" y="1417"/>
                </a:lnTo>
                <a:lnTo>
                  <a:pt x="1439" y="1407"/>
                </a:lnTo>
                <a:lnTo>
                  <a:pt x="1439" y="1399"/>
                </a:lnTo>
                <a:lnTo>
                  <a:pt x="1439" y="1393"/>
                </a:lnTo>
                <a:lnTo>
                  <a:pt x="1439" y="1389"/>
                </a:lnTo>
                <a:lnTo>
                  <a:pt x="1457" y="1389"/>
                </a:lnTo>
                <a:lnTo>
                  <a:pt x="1469" y="1389"/>
                </a:lnTo>
                <a:lnTo>
                  <a:pt x="1469" y="1393"/>
                </a:lnTo>
                <a:lnTo>
                  <a:pt x="1469" y="1407"/>
                </a:lnTo>
                <a:lnTo>
                  <a:pt x="1475" y="1407"/>
                </a:lnTo>
                <a:lnTo>
                  <a:pt x="1475" y="1405"/>
                </a:lnTo>
                <a:lnTo>
                  <a:pt x="1492" y="1395"/>
                </a:lnTo>
                <a:lnTo>
                  <a:pt x="1494" y="1395"/>
                </a:lnTo>
                <a:lnTo>
                  <a:pt x="1496" y="1393"/>
                </a:lnTo>
                <a:lnTo>
                  <a:pt x="1498" y="1383"/>
                </a:lnTo>
                <a:lnTo>
                  <a:pt x="1496" y="1381"/>
                </a:lnTo>
                <a:lnTo>
                  <a:pt x="1477" y="1353"/>
                </a:lnTo>
                <a:lnTo>
                  <a:pt x="1475" y="1355"/>
                </a:lnTo>
                <a:lnTo>
                  <a:pt x="1475" y="1357"/>
                </a:lnTo>
                <a:lnTo>
                  <a:pt x="1469" y="1357"/>
                </a:lnTo>
                <a:lnTo>
                  <a:pt x="1469" y="1355"/>
                </a:lnTo>
                <a:lnTo>
                  <a:pt x="1467" y="1355"/>
                </a:lnTo>
                <a:lnTo>
                  <a:pt x="1463" y="1355"/>
                </a:lnTo>
                <a:lnTo>
                  <a:pt x="1457" y="1355"/>
                </a:lnTo>
                <a:lnTo>
                  <a:pt x="1437" y="1355"/>
                </a:lnTo>
                <a:lnTo>
                  <a:pt x="1437" y="1343"/>
                </a:lnTo>
                <a:lnTo>
                  <a:pt x="1401" y="1343"/>
                </a:lnTo>
                <a:lnTo>
                  <a:pt x="1401" y="1341"/>
                </a:lnTo>
                <a:lnTo>
                  <a:pt x="1401" y="1335"/>
                </a:lnTo>
                <a:lnTo>
                  <a:pt x="1401" y="1319"/>
                </a:lnTo>
                <a:lnTo>
                  <a:pt x="1403" y="1319"/>
                </a:lnTo>
                <a:lnTo>
                  <a:pt x="1405" y="1319"/>
                </a:lnTo>
                <a:lnTo>
                  <a:pt x="1407" y="1319"/>
                </a:lnTo>
                <a:lnTo>
                  <a:pt x="1411" y="1319"/>
                </a:lnTo>
                <a:lnTo>
                  <a:pt x="1421" y="1319"/>
                </a:lnTo>
                <a:lnTo>
                  <a:pt x="1435" y="1319"/>
                </a:lnTo>
                <a:lnTo>
                  <a:pt x="1437" y="1319"/>
                </a:lnTo>
                <a:lnTo>
                  <a:pt x="1447" y="1319"/>
                </a:lnTo>
                <a:lnTo>
                  <a:pt x="1451" y="1319"/>
                </a:lnTo>
                <a:lnTo>
                  <a:pt x="1453" y="1319"/>
                </a:lnTo>
                <a:lnTo>
                  <a:pt x="1455" y="1319"/>
                </a:lnTo>
                <a:lnTo>
                  <a:pt x="1457" y="1319"/>
                </a:lnTo>
                <a:lnTo>
                  <a:pt x="1461" y="1319"/>
                </a:lnTo>
                <a:lnTo>
                  <a:pt x="1469" y="1319"/>
                </a:lnTo>
                <a:lnTo>
                  <a:pt x="1469" y="1317"/>
                </a:lnTo>
                <a:lnTo>
                  <a:pt x="1469" y="1313"/>
                </a:lnTo>
                <a:lnTo>
                  <a:pt x="1469" y="1311"/>
                </a:lnTo>
                <a:lnTo>
                  <a:pt x="1467" y="1311"/>
                </a:lnTo>
                <a:lnTo>
                  <a:pt x="1467" y="1309"/>
                </a:lnTo>
                <a:lnTo>
                  <a:pt x="1469" y="1309"/>
                </a:lnTo>
                <a:lnTo>
                  <a:pt x="1471" y="1309"/>
                </a:lnTo>
                <a:lnTo>
                  <a:pt x="1469" y="1303"/>
                </a:lnTo>
                <a:lnTo>
                  <a:pt x="1473" y="1303"/>
                </a:lnTo>
                <a:lnTo>
                  <a:pt x="1481" y="1303"/>
                </a:lnTo>
                <a:lnTo>
                  <a:pt x="1481" y="1293"/>
                </a:lnTo>
                <a:lnTo>
                  <a:pt x="1485" y="1293"/>
                </a:lnTo>
                <a:lnTo>
                  <a:pt x="1485" y="1303"/>
                </a:lnTo>
                <a:lnTo>
                  <a:pt x="1504" y="1303"/>
                </a:lnTo>
                <a:lnTo>
                  <a:pt x="1504" y="1287"/>
                </a:lnTo>
                <a:lnTo>
                  <a:pt x="1494" y="1287"/>
                </a:lnTo>
                <a:lnTo>
                  <a:pt x="1492" y="1287"/>
                </a:lnTo>
                <a:lnTo>
                  <a:pt x="1475" y="1287"/>
                </a:lnTo>
                <a:lnTo>
                  <a:pt x="1473" y="1287"/>
                </a:lnTo>
                <a:lnTo>
                  <a:pt x="1471" y="1287"/>
                </a:lnTo>
                <a:lnTo>
                  <a:pt x="1471" y="1269"/>
                </a:lnTo>
                <a:lnTo>
                  <a:pt x="1471" y="1259"/>
                </a:lnTo>
                <a:lnTo>
                  <a:pt x="1475" y="1257"/>
                </a:lnTo>
                <a:lnTo>
                  <a:pt x="1477" y="1257"/>
                </a:lnTo>
                <a:lnTo>
                  <a:pt x="1479" y="1257"/>
                </a:lnTo>
                <a:lnTo>
                  <a:pt x="1481" y="1255"/>
                </a:lnTo>
                <a:lnTo>
                  <a:pt x="1483" y="1255"/>
                </a:lnTo>
                <a:lnTo>
                  <a:pt x="1485" y="1255"/>
                </a:lnTo>
                <a:lnTo>
                  <a:pt x="1485" y="1253"/>
                </a:lnTo>
                <a:lnTo>
                  <a:pt x="1487" y="1253"/>
                </a:lnTo>
                <a:lnTo>
                  <a:pt x="1492" y="1253"/>
                </a:lnTo>
                <a:lnTo>
                  <a:pt x="1492" y="1251"/>
                </a:lnTo>
                <a:lnTo>
                  <a:pt x="1496" y="1251"/>
                </a:lnTo>
                <a:lnTo>
                  <a:pt x="1496" y="1269"/>
                </a:lnTo>
                <a:lnTo>
                  <a:pt x="1496" y="1269"/>
                </a:lnTo>
                <a:lnTo>
                  <a:pt x="1496" y="1271"/>
                </a:lnTo>
                <a:lnTo>
                  <a:pt x="1496" y="1275"/>
                </a:lnTo>
                <a:lnTo>
                  <a:pt x="1498" y="1275"/>
                </a:lnTo>
                <a:lnTo>
                  <a:pt x="1498" y="1275"/>
                </a:lnTo>
                <a:lnTo>
                  <a:pt x="1502" y="1275"/>
                </a:lnTo>
                <a:lnTo>
                  <a:pt x="1502" y="1273"/>
                </a:lnTo>
                <a:lnTo>
                  <a:pt x="1504" y="1273"/>
                </a:lnTo>
                <a:lnTo>
                  <a:pt x="1504" y="1267"/>
                </a:lnTo>
                <a:lnTo>
                  <a:pt x="1526" y="1267"/>
                </a:lnTo>
                <a:lnTo>
                  <a:pt x="1526" y="1259"/>
                </a:lnTo>
                <a:lnTo>
                  <a:pt x="1528" y="1259"/>
                </a:lnTo>
                <a:lnTo>
                  <a:pt x="1532" y="1259"/>
                </a:lnTo>
                <a:lnTo>
                  <a:pt x="1538" y="1257"/>
                </a:lnTo>
                <a:lnTo>
                  <a:pt x="1540" y="1257"/>
                </a:lnTo>
                <a:lnTo>
                  <a:pt x="1542" y="1257"/>
                </a:lnTo>
                <a:lnTo>
                  <a:pt x="1542" y="1259"/>
                </a:lnTo>
                <a:lnTo>
                  <a:pt x="1544" y="1259"/>
                </a:lnTo>
                <a:lnTo>
                  <a:pt x="1544" y="1267"/>
                </a:lnTo>
                <a:lnTo>
                  <a:pt x="1550" y="1267"/>
                </a:lnTo>
                <a:lnTo>
                  <a:pt x="1554" y="1267"/>
                </a:lnTo>
                <a:lnTo>
                  <a:pt x="1594" y="1267"/>
                </a:lnTo>
                <a:lnTo>
                  <a:pt x="1594" y="1259"/>
                </a:lnTo>
                <a:lnTo>
                  <a:pt x="1594" y="1257"/>
                </a:lnTo>
                <a:lnTo>
                  <a:pt x="1596" y="1257"/>
                </a:lnTo>
                <a:lnTo>
                  <a:pt x="1602" y="1257"/>
                </a:lnTo>
                <a:lnTo>
                  <a:pt x="1614" y="1259"/>
                </a:lnTo>
                <a:lnTo>
                  <a:pt x="1638" y="1259"/>
                </a:lnTo>
                <a:lnTo>
                  <a:pt x="1642" y="1259"/>
                </a:lnTo>
                <a:lnTo>
                  <a:pt x="1642" y="1251"/>
                </a:lnTo>
                <a:lnTo>
                  <a:pt x="1642" y="1249"/>
                </a:lnTo>
                <a:lnTo>
                  <a:pt x="1642" y="1239"/>
                </a:lnTo>
                <a:lnTo>
                  <a:pt x="1642" y="1229"/>
                </a:lnTo>
                <a:lnTo>
                  <a:pt x="1640" y="1229"/>
                </a:lnTo>
                <a:lnTo>
                  <a:pt x="1638" y="1229"/>
                </a:lnTo>
                <a:lnTo>
                  <a:pt x="1636" y="1229"/>
                </a:lnTo>
                <a:lnTo>
                  <a:pt x="1626" y="1229"/>
                </a:lnTo>
                <a:lnTo>
                  <a:pt x="1610" y="1229"/>
                </a:lnTo>
                <a:lnTo>
                  <a:pt x="1604" y="1229"/>
                </a:lnTo>
                <a:lnTo>
                  <a:pt x="1598" y="1229"/>
                </a:lnTo>
                <a:lnTo>
                  <a:pt x="1594" y="1229"/>
                </a:lnTo>
                <a:lnTo>
                  <a:pt x="1564" y="1229"/>
                </a:lnTo>
                <a:lnTo>
                  <a:pt x="1550" y="1229"/>
                </a:lnTo>
                <a:lnTo>
                  <a:pt x="1548" y="1229"/>
                </a:lnTo>
                <a:lnTo>
                  <a:pt x="1548" y="1217"/>
                </a:lnTo>
                <a:lnTo>
                  <a:pt x="1542" y="1217"/>
                </a:lnTo>
                <a:lnTo>
                  <a:pt x="1532" y="1217"/>
                </a:lnTo>
                <a:lnTo>
                  <a:pt x="1528" y="1217"/>
                </a:lnTo>
                <a:lnTo>
                  <a:pt x="1526" y="1217"/>
                </a:lnTo>
                <a:lnTo>
                  <a:pt x="1524" y="1217"/>
                </a:lnTo>
                <a:lnTo>
                  <a:pt x="1524" y="1219"/>
                </a:lnTo>
                <a:lnTo>
                  <a:pt x="1520" y="1219"/>
                </a:lnTo>
                <a:lnTo>
                  <a:pt x="1520" y="1217"/>
                </a:lnTo>
                <a:lnTo>
                  <a:pt x="1516" y="1217"/>
                </a:lnTo>
                <a:lnTo>
                  <a:pt x="1516" y="1213"/>
                </a:lnTo>
                <a:lnTo>
                  <a:pt x="1512" y="1213"/>
                </a:lnTo>
                <a:lnTo>
                  <a:pt x="1508" y="1215"/>
                </a:lnTo>
                <a:lnTo>
                  <a:pt x="1508" y="1217"/>
                </a:lnTo>
                <a:lnTo>
                  <a:pt x="1506" y="1217"/>
                </a:lnTo>
                <a:lnTo>
                  <a:pt x="1500" y="1221"/>
                </a:lnTo>
                <a:lnTo>
                  <a:pt x="1498" y="1221"/>
                </a:lnTo>
                <a:lnTo>
                  <a:pt x="1498" y="1221"/>
                </a:lnTo>
                <a:lnTo>
                  <a:pt x="1498" y="1221"/>
                </a:lnTo>
                <a:lnTo>
                  <a:pt x="1496" y="1221"/>
                </a:lnTo>
                <a:lnTo>
                  <a:pt x="1496" y="1223"/>
                </a:lnTo>
                <a:lnTo>
                  <a:pt x="1494" y="1223"/>
                </a:lnTo>
                <a:lnTo>
                  <a:pt x="1481" y="1225"/>
                </a:lnTo>
                <a:lnTo>
                  <a:pt x="1479" y="1225"/>
                </a:lnTo>
                <a:lnTo>
                  <a:pt x="1473" y="1227"/>
                </a:lnTo>
                <a:lnTo>
                  <a:pt x="1459" y="1237"/>
                </a:lnTo>
                <a:lnTo>
                  <a:pt x="1457" y="1237"/>
                </a:lnTo>
                <a:lnTo>
                  <a:pt x="1449" y="1241"/>
                </a:lnTo>
                <a:lnTo>
                  <a:pt x="1449" y="1239"/>
                </a:lnTo>
                <a:lnTo>
                  <a:pt x="1449" y="1235"/>
                </a:lnTo>
                <a:lnTo>
                  <a:pt x="1445" y="1235"/>
                </a:lnTo>
                <a:lnTo>
                  <a:pt x="1439" y="1235"/>
                </a:lnTo>
                <a:lnTo>
                  <a:pt x="1439" y="1233"/>
                </a:lnTo>
                <a:lnTo>
                  <a:pt x="1433" y="1233"/>
                </a:lnTo>
                <a:lnTo>
                  <a:pt x="1431" y="1233"/>
                </a:lnTo>
                <a:lnTo>
                  <a:pt x="1431" y="1235"/>
                </a:lnTo>
                <a:lnTo>
                  <a:pt x="1429" y="1235"/>
                </a:lnTo>
                <a:lnTo>
                  <a:pt x="1429" y="1237"/>
                </a:lnTo>
                <a:lnTo>
                  <a:pt x="1427" y="1237"/>
                </a:lnTo>
                <a:lnTo>
                  <a:pt x="1425" y="1237"/>
                </a:lnTo>
                <a:lnTo>
                  <a:pt x="1425" y="1239"/>
                </a:lnTo>
                <a:lnTo>
                  <a:pt x="1425" y="1247"/>
                </a:lnTo>
                <a:lnTo>
                  <a:pt x="1411" y="1247"/>
                </a:lnTo>
                <a:lnTo>
                  <a:pt x="1407" y="1247"/>
                </a:lnTo>
                <a:lnTo>
                  <a:pt x="1397" y="1247"/>
                </a:lnTo>
                <a:lnTo>
                  <a:pt x="1393" y="1247"/>
                </a:lnTo>
                <a:lnTo>
                  <a:pt x="1375" y="1247"/>
                </a:lnTo>
                <a:lnTo>
                  <a:pt x="1375" y="1235"/>
                </a:lnTo>
                <a:lnTo>
                  <a:pt x="1375" y="1233"/>
                </a:lnTo>
                <a:lnTo>
                  <a:pt x="1375" y="1229"/>
                </a:lnTo>
                <a:lnTo>
                  <a:pt x="1375" y="1227"/>
                </a:lnTo>
                <a:lnTo>
                  <a:pt x="1375" y="1225"/>
                </a:lnTo>
                <a:lnTo>
                  <a:pt x="1373" y="1225"/>
                </a:lnTo>
                <a:lnTo>
                  <a:pt x="1373" y="1221"/>
                </a:lnTo>
                <a:lnTo>
                  <a:pt x="1373" y="1221"/>
                </a:lnTo>
                <a:lnTo>
                  <a:pt x="1377" y="1221"/>
                </a:lnTo>
                <a:lnTo>
                  <a:pt x="1391" y="1211"/>
                </a:lnTo>
                <a:lnTo>
                  <a:pt x="1393" y="1211"/>
                </a:lnTo>
                <a:lnTo>
                  <a:pt x="1393" y="1209"/>
                </a:lnTo>
                <a:lnTo>
                  <a:pt x="1395" y="1207"/>
                </a:lnTo>
                <a:lnTo>
                  <a:pt x="1395" y="1182"/>
                </a:lnTo>
                <a:lnTo>
                  <a:pt x="1395" y="1174"/>
                </a:lnTo>
                <a:lnTo>
                  <a:pt x="1395" y="1170"/>
                </a:lnTo>
                <a:lnTo>
                  <a:pt x="1397" y="1168"/>
                </a:lnTo>
                <a:lnTo>
                  <a:pt x="1399" y="1164"/>
                </a:lnTo>
                <a:lnTo>
                  <a:pt x="1399" y="1162"/>
                </a:lnTo>
                <a:lnTo>
                  <a:pt x="1401" y="1160"/>
                </a:lnTo>
                <a:lnTo>
                  <a:pt x="1401" y="1156"/>
                </a:lnTo>
                <a:lnTo>
                  <a:pt x="1401" y="1154"/>
                </a:lnTo>
                <a:lnTo>
                  <a:pt x="1401" y="1146"/>
                </a:lnTo>
                <a:lnTo>
                  <a:pt x="1401" y="1138"/>
                </a:lnTo>
                <a:lnTo>
                  <a:pt x="1395" y="1138"/>
                </a:lnTo>
                <a:lnTo>
                  <a:pt x="1391" y="1138"/>
                </a:lnTo>
                <a:close/>
                <a:moveTo>
                  <a:pt x="1161" y="191"/>
                </a:moveTo>
                <a:lnTo>
                  <a:pt x="1145" y="207"/>
                </a:lnTo>
                <a:lnTo>
                  <a:pt x="1143" y="209"/>
                </a:lnTo>
                <a:lnTo>
                  <a:pt x="1141" y="211"/>
                </a:lnTo>
                <a:lnTo>
                  <a:pt x="1139" y="211"/>
                </a:lnTo>
                <a:lnTo>
                  <a:pt x="1139" y="211"/>
                </a:lnTo>
                <a:lnTo>
                  <a:pt x="1135" y="213"/>
                </a:lnTo>
                <a:lnTo>
                  <a:pt x="1135" y="215"/>
                </a:lnTo>
                <a:lnTo>
                  <a:pt x="1129" y="219"/>
                </a:lnTo>
                <a:lnTo>
                  <a:pt x="1127" y="219"/>
                </a:lnTo>
                <a:lnTo>
                  <a:pt x="1127" y="217"/>
                </a:lnTo>
                <a:lnTo>
                  <a:pt x="1125" y="217"/>
                </a:lnTo>
                <a:lnTo>
                  <a:pt x="1123" y="217"/>
                </a:lnTo>
                <a:lnTo>
                  <a:pt x="1123" y="219"/>
                </a:lnTo>
                <a:lnTo>
                  <a:pt x="1117" y="223"/>
                </a:lnTo>
                <a:lnTo>
                  <a:pt x="1107" y="233"/>
                </a:lnTo>
                <a:lnTo>
                  <a:pt x="1103" y="237"/>
                </a:lnTo>
                <a:lnTo>
                  <a:pt x="1107" y="241"/>
                </a:lnTo>
                <a:lnTo>
                  <a:pt x="1105" y="243"/>
                </a:lnTo>
                <a:lnTo>
                  <a:pt x="1093" y="251"/>
                </a:lnTo>
                <a:lnTo>
                  <a:pt x="1071" y="265"/>
                </a:lnTo>
                <a:lnTo>
                  <a:pt x="1073" y="265"/>
                </a:lnTo>
                <a:lnTo>
                  <a:pt x="1079" y="271"/>
                </a:lnTo>
                <a:lnTo>
                  <a:pt x="1091" y="283"/>
                </a:lnTo>
                <a:lnTo>
                  <a:pt x="1111" y="303"/>
                </a:lnTo>
                <a:lnTo>
                  <a:pt x="1113" y="305"/>
                </a:lnTo>
                <a:lnTo>
                  <a:pt x="1115" y="307"/>
                </a:lnTo>
                <a:lnTo>
                  <a:pt x="1117" y="307"/>
                </a:lnTo>
                <a:lnTo>
                  <a:pt x="1121" y="311"/>
                </a:lnTo>
                <a:lnTo>
                  <a:pt x="1133" y="323"/>
                </a:lnTo>
                <a:lnTo>
                  <a:pt x="1151" y="311"/>
                </a:lnTo>
                <a:lnTo>
                  <a:pt x="1153" y="309"/>
                </a:lnTo>
                <a:lnTo>
                  <a:pt x="1175" y="293"/>
                </a:lnTo>
                <a:lnTo>
                  <a:pt x="1185" y="303"/>
                </a:lnTo>
                <a:lnTo>
                  <a:pt x="1189" y="299"/>
                </a:lnTo>
                <a:lnTo>
                  <a:pt x="1191" y="299"/>
                </a:lnTo>
                <a:lnTo>
                  <a:pt x="1191" y="297"/>
                </a:lnTo>
                <a:lnTo>
                  <a:pt x="1201" y="287"/>
                </a:lnTo>
                <a:lnTo>
                  <a:pt x="1203" y="285"/>
                </a:lnTo>
                <a:lnTo>
                  <a:pt x="1207" y="281"/>
                </a:lnTo>
                <a:lnTo>
                  <a:pt x="1215" y="275"/>
                </a:lnTo>
                <a:lnTo>
                  <a:pt x="1217" y="275"/>
                </a:lnTo>
                <a:lnTo>
                  <a:pt x="1233" y="263"/>
                </a:lnTo>
                <a:lnTo>
                  <a:pt x="1241" y="259"/>
                </a:lnTo>
                <a:lnTo>
                  <a:pt x="1243" y="257"/>
                </a:lnTo>
                <a:lnTo>
                  <a:pt x="1251" y="251"/>
                </a:lnTo>
                <a:lnTo>
                  <a:pt x="1257" y="245"/>
                </a:lnTo>
                <a:lnTo>
                  <a:pt x="1259" y="243"/>
                </a:lnTo>
                <a:lnTo>
                  <a:pt x="1267" y="239"/>
                </a:lnTo>
                <a:lnTo>
                  <a:pt x="1267" y="237"/>
                </a:lnTo>
                <a:lnTo>
                  <a:pt x="1263" y="233"/>
                </a:lnTo>
                <a:lnTo>
                  <a:pt x="1259" y="231"/>
                </a:lnTo>
                <a:lnTo>
                  <a:pt x="1275" y="219"/>
                </a:lnTo>
                <a:lnTo>
                  <a:pt x="1261" y="207"/>
                </a:lnTo>
                <a:lnTo>
                  <a:pt x="1259" y="209"/>
                </a:lnTo>
                <a:lnTo>
                  <a:pt x="1257" y="211"/>
                </a:lnTo>
                <a:lnTo>
                  <a:pt x="1247" y="217"/>
                </a:lnTo>
                <a:lnTo>
                  <a:pt x="1209" y="183"/>
                </a:lnTo>
                <a:lnTo>
                  <a:pt x="1207" y="181"/>
                </a:lnTo>
                <a:lnTo>
                  <a:pt x="1207" y="179"/>
                </a:lnTo>
                <a:lnTo>
                  <a:pt x="1203" y="175"/>
                </a:lnTo>
                <a:lnTo>
                  <a:pt x="1197" y="171"/>
                </a:lnTo>
                <a:lnTo>
                  <a:pt x="1197" y="169"/>
                </a:lnTo>
                <a:lnTo>
                  <a:pt x="1195" y="167"/>
                </a:lnTo>
                <a:lnTo>
                  <a:pt x="1193" y="167"/>
                </a:lnTo>
                <a:lnTo>
                  <a:pt x="1191" y="165"/>
                </a:lnTo>
                <a:lnTo>
                  <a:pt x="1189" y="165"/>
                </a:lnTo>
                <a:lnTo>
                  <a:pt x="1173" y="179"/>
                </a:lnTo>
                <a:lnTo>
                  <a:pt x="1173" y="181"/>
                </a:lnTo>
                <a:lnTo>
                  <a:pt x="1171" y="181"/>
                </a:lnTo>
                <a:lnTo>
                  <a:pt x="1165" y="187"/>
                </a:lnTo>
                <a:lnTo>
                  <a:pt x="1165" y="189"/>
                </a:lnTo>
                <a:lnTo>
                  <a:pt x="1161" y="191"/>
                </a:lnTo>
                <a:close/>
                <a:moveTo>
                  <a:pt x="1185" y="1827"/>
                </a:moveTo>
                <a:lnTo>
                  <a:pt x="1185" y="1825"/>
                </a:lnTo>
                <a:lnTo>
                  <a:pt x="1183" y="1825"/>
                </a:lnTo>
                <a:lnTo>
                  <a:pt x="1173" y="1819"/>
                </a:lnTo>
                <a:lnTo>
                  <a:pt x="1173" y="1817"/>
                </a:lnTo>
                <a:lnTo>
                  <a:pt x="1171" y="1817"/>
                </a:lnTo>
                <a:lnTo>
                  <a:pt x="1169" y="1815"/>
                </a:lnTo>
                <a:lnTo>
                  <a:pt x="1167" y="1813"/>
                </a:lnTo>
                <a:lnTo>
                  <a:pt x="1165" y="1811"/>
                </a:lnTo>
                <a:lnTo>
                  <a:pt x="1163" y="1811"/>
                </a:lnTo>
                <a:lnTo>
                  <a:pt x="1163" y="1809"/>
                </a:lnTo>
                <a:lnTo>
                  <a:pt x="1161" y="1809"/>
                </a:lnTo>
                <a:lnTo>
                  <a:pt x="1159" y="1807"/>
                </a:lnTo>
                <a:lnTo>
                  <a:pt x="1159" y="1805"/>
                </a:lnTo>
                <a:lnTo>
                  <a:pt x="1157" y="1803"/>
                </a:lnTo>
                <a:lnTo>
                  <a:pt x="1155" y="1801"/>
                </a:lnTo>
                <a:lnTo>
                  <a:pt x="1153" y="1799"/>
                </a:lnTo>
                <a:lnTo>
                  <a:pt x="1151" y="1799"/>
                </a:lnTo>
                <a:lnTo>
                  <a:pt x="1149" y="1797"/>
                </a:lnTo>
                <a:lnTo>
                  <a:pt x="1147" y="1795"/>
                </a:lnTo>
                <a:lnTo>
                  <a:pt x="1147" y="1793"/>
                </a:lnTo>
                <a:lnTo>
                  <a:pt x="1145" y="1793"/>
                </a:lnTo>
                <a:lnTo>
                  <a:pt x="1139" y="1791"/>
                </a:lnTo>
                <a:lnTo>
                  <a:pt x="1123" y="1789"/>
                </a:lnTo>
                <a:lnTo>
                  <a:pt x="1113" y="1787"/>
                </a:lnTo>
                <a:lnTo>
                  <a:pt x="1111" y="1785"/>
                </a:lnTo>
                <a:lnTo>
                  <a:pt x="1109" y="1785"/>
                </a:lnTo>
                <a:lnTo>
                  <a:pt x="1107" y="1785"/>
                </a:lnTo>
                <a:lnTo>
                  <a:pt x="1089" y="1779"/>
                </a:lnTo>
                <a:lnTo>
                  <a:pt x="1087" y="1779"/>
                </a:lnTo>
                <a:lnTo>
                  <a:pt x="1077" y="1777"/>
                </a:lnTo>
                <a:lnTo>
                  <a:pt x="1034" y="1803"/>
                </a:lnTo>
                <a:lnTo>
                  <a:pt x="1040" y="1809"/>
                </a:lnTo>
                <a:lnTo>
                  <a:pt x="1040" y="1811"/>
                </a:lnTo>
                <a:lnTo>
                  <a:pt x="1042" y="1811"/>
                </a:lnTo>
                <a:lnTo>
                  <a:pt x="1042" y="1813"/>
                </a:lnTo>
                <a:lnTo>
                  <a:pt x="1042" y="1815"/>
                </a:lnTo>
                <a:lnTo>
                  <a:pt x="1042" y="1817"/>
                </a:lnTo>
                <a:lnTo>
                  <a:pt x="1044" y="1817"/>
                </a:lnTo>
                <a:lnTo>
                  <a:pt x="1046" y="1819"/>
                </a:lnTo>
                <a:lnTo>
                  <a:pt x="1048" y="1821"/>
                </a:lnTo>
                <a:lnTo>
                  <a:pt x="1054" y="1829"/>
                </a:lnTo>
                <a:lnTo>
                  <a:pt x="1059" y="1835"/>
                </a:lnTo>
                <a:lnTo>
                  <a:pt x="1063" y="1843"/>
                </a:lnTo>
                <a:lnTo>
                  <a:pt x="1073" y="1853"/>
                </a:lnTo>
                <a:lnTo>
                  <a:pt x="1077" y="1857"/>
                </a:lnTo>
                <a:lnTo>
                  <a:pt x="1079" y="1861"/>
                </a:lnTo>
                <a:lnTo>
                  <a:pt x="1077" y="1861"/>
                </a:lnTo>
                <a:lnTo>
                  <a:pt x="1085" y="1873"/>
                </a:lnTo>
                <a:lnTo>
                  <a:pt x="1087" y="1875"/>
                </a:lnTo>
                <a:lnTo>
                  <a:pt x="1095" y="1887"/>
                </a:lnTo>
                <a:lnTo>
                  <a:pt x="1097" y="1889"/>
                </a:lnTo>
                <a:lnTo>
                  <a:pt x="1193" y="1835"/>
                </a:lnTo>
                <a:lnTo>
                  <a:pt x="1191" y="1833"/>
                </a:lnTo>
                <a:lnTo>
                  <a:pt x="1191" y="1831"/>
                </a:lnTo>
                <a:lnTo>
                  <a:pt x="1189" y="1831"/>
                </a:lnTo>
                <a:lnTo>
                  <a:pt x="1189" y="1829"/>
                </a:lnTo>
                <a:lnTo>
                  <a:pt x="1187" y="1829"/>
                </a:lnTo>
                <a:lnTo>
                  <a:pt x="1187" y="1827"/>
                </a:lnTo>
                <a:lnTo>
                  <a:pt x="1185" y="1827"/>
                </a:lnTo>
                <a:close/>
                <a:moveTo>
                  <a:pt x="1123" y="1427"/>
                </a:moveTo>
                <a:lnTo>
                  <a:pt x="1089" y="1385"/>
                </a:lnTo>
                <a:lnTo>
                  <a:pt x="1081" y="1377"/>
                </a:lnTo>
                <a:lnTo>
                  <a:pt x="1079" y="1375"/>
                </a:lnTo>
                <a:lnTo>
                  <a:pt x="1079" y="1373"/>
                </a:lnTo>
                <a:lnTo>
                  <a:pt x="1079" y="1371"/>
                </a:lnTo>
                <a:lnTo>
                  <a:pt x="1077" y="1369"/>
                </a:lnTo>
                <a:lnTo>
                  <a:pt x="1059" y="1375"/>
                </a:lnTo>
                <a:lnTo>
                  <a:pt x="1056" y="1375"/>
                </a:lnTo>
                <a:lnTo>
                  <a:pt x="1054" y="1375"/>
                </a:lnTo>
                <a:lnTo>
                  <a:pt x="1063" y="1383"/>
                </a:lnTo>
                <a:lnTo>
                  <a:pt x="1067" y="1391"/>
                </a:lnTo>
                <a:lnTo>
                  <a:pt x="1077" y="1403"/>
                </a:lnTo>
                <a:lnTo>
                  <a:pt x="1059" y="1413"/>
                </a:lnTo>
                <a:lnTo>
                  <a:pt x="1046" y="1403"/>
                </a:lnTo>
                <a:lnTo>
                  <a:pt x="1036" y="1387"/>
                </a:lnTo>
                <a:lnTo>
                  <a:pt x="1036" y="1385"/>
                </a:lnTo>
                <a:lnTo>
                  <a:pt x="1034" y="1377"/>
                </a:lnTo>
                <a:lnTo>
                  <a:pt x="1024" y="1367"/>
                </a:lnTo>
                <a:lnTo>
                  <a:pt x="1018" y="1365"/>
                </a:lnTo>
                <a:lnTo>
                  <a:pt x="1016" y="1365"/>
                </a:lnTo>
                <a:lnTo>
                  <a:pt x="1012" y="1369"/>
                </a:lnTo>
                <a:lnTo>
                  <a:pt x="1010" y="1371"/>
                </a:lnTo>
                <a:lnTo>
                  <a:pt x="1006" y="1373"/>
                </a:lnTo>
                <a:lnTo>
                  <a:pt x="1010" y="1393"/>
                </a:lnTo>
                <a:lnTo>
                  <a:pt x="1012" y="1399"/>
                </a:lnTo>
                <a:lnTo>
                  <a:pt x="1030" y="1419"/>
                </a:lnTo>
                <a:lnTo>
                  <a:pt x="1042" y="1433"/>
                </a:lnTo>
                <a:lnTo>
                  <a:pt x="1056" y="1451"/>
                </a:lnTo>
                <a:lnTo>
                  <a:pt x="1069" y="1466"/>
                </a:lnTo>
                <a:lnTo>
                  <a:pt x="1081" y="1459"/>
                </a:lnTo>
                <a:lnTo>
                  <a:pt x="1091" y="1468"/>
                </a:lnTo>
                <a:lnTo>
                  <a:pt x="1103" y="1461"/>
                </a:lnTo>
                <a:lnTo>
                  <a:pt x="1109" y="1459"/>
                </a:lnTo>
                <a:lnTo>
                  <a:pt x="1111" y="1457"/>
                </a:lnTo>
                <a:lnTo>
                  <a:pt x="1111" y="1457"/>
                </a:lnTo>
                <a:lnTo>
                  <a:pt x="1107" y="1445"/>
                </a:lnTo>
                <a:lnTo>
                  <a:pt x="1111" y="1441"/>
                </a:lnTo>
                <a:lnTo>
                  <a:pt x="1107" y="1437"/>
                </a:lnTo>
                <a:lnTo>
                  <a:pt x="1123" y="1427"/>
                </a:lnTo>
                <a:close/>
                <a:moveTo>
                  <a:pt x="1562" y="982"/>
                </a:moveTo>
                <a:lnTo>
                  <a:pt x="1560" y="982"/>
                </a:lnTo>
                <a:lnTo>
                  <a:pt x="1560" y="984"/>
                </a:lnTo>
                <a:lnTo>
                  <a:pt x="1552" y="984"/>
                </a:lnTo>
                <a:lnTo>
                  <a:pt x="1550" y="984"/>
                </a:lnTo>
                <a:lnTo>
                  <a:pt x="1552" y="988"/>
                </a:lnTo>
                <a:lnTo>
                  <a:pt x="1552" y="992"/>
                </a:lnTo>
                <a:lnTo>
                  <a:pt x="1546" y="1004"/>
                </a:lnTo>
                <a:lnTo>
                  <a:pt x="1548" y="1006"/>
                </a:lnTo>
                <a:lnTo>
                  <a:pt x="1550" y="1006"/>
                </a:lnTo>
                <a:lnTo>
                  <a:pt x="1554" y="1006"/>
                </a:lnTo>
                <a:lnTo>
                  <a:pt x="1558" y="1006"/>
                </a:lnTo>
                <a:lnTo>
                  <a:pt x="1558" y="1004"/>
                </a:lnTo>
                <a:lnTo>
                  <a:pt x="1558" y="1002"/>
                </a:lnTo>
                <a:lnTo>
                  <a:pt x="1562" y="1002"/>
                </a:lnTo>
                <a:lnTo>
                  <a:pt x="1564" y="1002"/>
                </a:lnTo>
                <a:lnTo>
                  <a:pt x="1566" y="1002"/>
                </a:lnTo>
                <a:lnTo>
                  <a:pt x="1568" y="1002"/>
                </a:lnTo>
                <a:lnTo>
                  <a:pt x="1570" y="1002"/>
                </a:lnTo>
                <a:lnTo>
                  <a:pt x="1572" y="1002"/>
                </a:lnTo>
                <a:lnTo>
                  <a:pt x="1572" y="1004"/>
                </a:lnTo>
                <a:lnTo>
                  <a:pt x="1570" y="1006"/>
                </a:lnTo>
                <a:lnTo>
                  <a:pt x="1572" y="1008"/>
                </a:lnTo>
                <a:lnTo>
                  <a:pt x="1570" y="1008"/>
                </a:lnTo>
                <a:lnTo>
                  <a:pt x="1568" y="1008"/>
                </a:lnTo>
                <a:lnTo>
                  <a:pt x="1568" y="1006"/>
                </a:lnTo>
                <a:lnTo>
                  <a:pt x="1566" y="1006"/>
                </a:lnTo>
                <a:lnTo>
                  <a:pt x="1564" y="1006"/>
                </a:lnTo>
                <a:lnTo>
                  <a:pt x="1562" y="1010"/>
                </a:lnTo>
                <a:lnTo>
                  <a:pt x="1568" y="1010"/>
                </a:lnTo>
                <a:lnTo>
                  <a:pt x="1568" y="1012"/>
                </a:lnTo>
                <a:lnTo>
                  <a:pt x="1570" y="1014"/>
                </a:lnTo>
                <a:lnTo>
                  <a:pt x="1570" y="1016"/>
                </a:lnTo>
                <a:lnTo>
                  <a:pt x="1570" y="1018"/>
                </a:lnTo>
                <a:lnTo>
                  <a:pt x="1572" y="1018"/>
                </a:lnTo>
                <a:lnTo>
                  <a:pt x="1572" y="1022"/>
                </a:lnTo>
                <a:lnTo>
                  <a:pt x="1572" y="1024"/>
                </a:lnTo>
                <a:lnTo>
                  <a:pt x="1584" y="1028"/>
                </a:lnTo>
                <a:lnTo>
                  <a:pt x="1590" y="1030"/>
                </a:lnTo>
                <a:lnTo>
                  <a:pt x="1592" y="1030"/>
                </a:lnTo>
                <a:lnTo>
                  <a:pt x="1594" y="1030"/>
                </a:lnTo>
                <a:lnTo>
                  <a:pt x="1594" y="1030"/>
                </a:lnTo>
                <a:lnTo>
                  <a:pt x="1596" y="1030"/>
                </a:lnTo>
                <a:lnTo>
                  <a:pt x="1598" y="1030"/>
                </a:lnTo>
                <a:lnTo>
                  <a:pt x="1600" y="1030"/>
                </a:lnTo>
                <a:lnTo>
                  <a:pt x="1598" y="1030"/>
                </a:lnTo>
                <a:lnTo>
                  <a:pt x="1600" y="1030"/>
                </a:lnTo>
                <a:lnTo>
                  <a:pt x="1600" y="1030"/>
                </a:lnTo>
                <a:lnTo>
                  <a:pt x="1602" y="1030"/>
                </a:lnTo>
                <a:lnTo>
                  <a:pt x="1602" y="1032"/>
                </a:lnTo>
                <a:lnTo>
                  <a:pt x="1604" y="1032"/>
                </a:lnTo>
                <a:lnTo>
                  <a:pt x="1604" y="1034"/>
                </a:lnTo>
                <a:lnTo>
                  <a:pt x="1606" y="1034"/>
                </a:lnTo>
                <a:lnTo>
                  <a:pt x="1608" y="1034"/>
                </a:lnTo>
                <a:lnTo>
                  <a:pt x="1608" y="1036"/>
                </a:lnTo>
                <a:lnTo>
                  <a:pt x="1610" y="1036"/>
                </a:lnTo>
                <a:lnTo>
                  <a:pt x="1610" y="1038"/>
                </a:lnTo>
                <a:lnTo>
                  <a:pt x="1612" y="1040"/>
                </a:lnTo>
                <a:lnTo>
                  <a:pt x="1614" y="1042"/>
                </a:lnTo>
                <a:lnTo>
                  <a:pt x="1616" y="1038"/>
                </a:lnTo>
                <a:lnTo>
                  <a:pt x="1614" y="1036"/>
                </a:lnTo>
                <a:lnTo>
                  <a:pt x="1616" y="1034"/>
                </a:lnTo>
                <a:lnTo>
                  <a:pt x="1620" y="1032"/>
                </a:lnTo>
                <a:lnTo>
                  <a:pt x="1620" y="1030"/>
                </a:lnTo>
                <a:lnTo>
                  <a:pt x="1624" y="1030"/>
                </a:lnTo>
                <a:lnTo>
                  <a:pt x="1626" y="1028"/>
                </a:lnTo>
                <a:lnTo>
                  <a:pt x="1626" y="1026"/>
                </a:lnTo>
                <a:lnTo>
                  <a:pt x="1628" y="1026"/>
                </a:lnTo>
                <a:lnTo>
                  <a:pt x="1630" y="1026"/>
                </a:lnTo>
                <a:lnTo>
                  <a:pt x="1630" y="1024"/>
                </a:lnTo>
                <a:lnTo>
                  <a:pt x="1638" y="1020"/>
                </a:lnTo>
                <a:lnTo>
                  <a:pt x="1636" y="1016"/>
                </a:lnTo>
                <a:lnTo>
                  <a:pt x="1638" y="1010"/>
                </a:lnTo>
                <a:lnTo>
                  <a:pt x="1640" y="1010"/>
                </a:lnTo>
                <a:lnTo>
                  <a:pt x="1642" y="1008"/>
                </a:lnTo>
                <a:lnTo>
                  <a:pt x="1634" y="988"/>
                </a:lnTo>
                <a:lnTo>
                  <a:pt x="1634" y="986"/>
                </a:lnTo>
                <a:lnTo>
                  <a:pt x="1620" y="988"/>
                </a:lnTo>
                <a:lnTo>
                  <a:pt x="1602" y="986"/>
                </a:lnTo>
                <a:lnTo>
                  <a:pt x="1600" y="986"/>
                </a:lnTo>
                <a:lnTo>
                  <a:pt x="1600" y="984"/>
                </a:lnTo>
                <a:lnTo>
                  <a:pt x="1598" y="984"/>
                </a:lnTo>
                <a:lnTo>
                  <a:pt x="1596" y="984"/>
                </a:lnTo>
                <a:lnTo>
                  <a:pt x="1594" y="984"/>
                </a:lnTo>
                <a:lnTo>
                  <a:pt x="1594" y="984"/>
                </a:lnTo>
                <a:lnTo>
                  <a:pt x="1592" y="984"/>
                </a:lnTo>
                <a:lnTo>
                  <a:pt x="1590" y="984"/>
                </a:lnTo>
                <a:lnTo>
                  <a:pt x="1574" y="982"/>
                </a:lnTo>
                <a:lnTo>
                  <a:pt x="1562" y="982"/>
                </a:lnTo>
                <a:close/>
                <a:moveTo>
                  <a:pt x="1862" y="3001"/>
                </a:moveTo>
                <a:lnTo>
                  <a:pt x="1862" y="3005"/>
                </a:lnTo>
                <a:lnTo>
                  <a:pt x="1852" y="3005"/>
                </a:lnTo>
                <a:lnTo>
                  <a:pt x="1852" y="3007"/>
                </a:lnTo>
                <a:lnTo>
                  <a:pt x="1852" y="3015"/>
                </a:lnTo>
                <a:lnTo>
                  <a:pt x="1844" y="3015"/>
                </a:lnTo>
                <a:lnTo>
                  <a:pt x="1844" y="3019"/>
                </a:lnTo>
                <a:lnTo>
                  <a:pt x="1848" y="3019"/>
                </a:lnTo>
                <a:lnTo>
                  <a:pt x="1848" y="3027"/>
                </a:lnTo>
                <a:lnTo>
                  <a:pt x="1838" y="3025"/>
                </a:lnTo>
                <a:lnTo>
                  <a:pt x="1838" y="3021"/>
                </a:lnTo>
                <a:lnTo>
                  <a:pt x="1838" y="3019"/>
                </a:lnTo>
                <a:lnTo>
                  <a:pt x="1838" y="3015"/>
                </a:lnTo>
                <a:lnTo>
                  <a:pt x="1818" y="3015"/>
                </a:lnTo>
                <a:lnTo>
                  <a:pt x="1816" y="3015"/>
                </a:lnTo>
                <a:lnTo>
                  <a:pt x="1814" y="3015"/>
                </a:lnTo>
                <a:lnTo>
                  <a:pt x="1814" y="3019"/>
                </a:lnTo>
                <a:lnTo>
                  <a:pt x="1814" y="3029"/>
                </a:lnTo>
                <a:lnTo>
                  <a:pt x="1814" y="3033"/>
                </a:lnTo>
                <a:lnTo>
                  <a:pt x="1814" y="3035"/>
                </a:lnTo>
                <a:lnTo>
                  <a:pt x="1854" y="3035"/>
                </a:lnTo>
                <a:lnTo>
                  <a:pt x="1858" y="3035"/>
                </a:lnTo>
                <a:lnTo>
                  <a:pt x="1876" y="3035"/>
                </a:lnTo>
                <a:lnTo>
                  <a:pt x="1876" y="3023"/>
                </a:lnTo>
                <a:lnTo>
                  <a:pt x="1876" y="3021"/>
                </a:lnTo>
                <a:lnTo>
                  <a:pt x="1876" y="3005"/>
                </a:lnTo>
                <a:lnTo>
                  <a:pt x="1870" y="3005"/>
                </a:lnTo>
                <a:lnTo>
                  <a:pt x="1870" y="3001"/>
                </a:lnTo>
                <a:lnTo>
                  <a:pt x="1864" y="3001"/>
                </a:lnTo>
                <a:lnTo>
                  <a:pt x="1862" y="3001"/>
                </a:lnTo>
                <a:close/>
                <a:moveTo>
                  <a:pt x="1267" y="1172"/>
                </a:moveTo>
                <a:lnTo>
                  <a:pt x="1267" y="1174"/>
                </a:lnTo>
                <a:lnTo>
                  <a:pt x="1271" y="1174"/>
                </a:lnTo>
                <a:lnTo>
                  <a:pt x="1285" y="1174"/>
                </a:lnTo>
                <a:lnTo>
                  <a:pt x="1305" y="1174"/>
                </a:lnTo>
                <a:lnTo>
                  <a:pt x="1305" y="1156"/>
                </a:lnTo>
                <a:lnTo>
                  <a:pt x="1295" y="1156"/>
                </a:lnTo>
                <a:lnTo>
                  <a:pt x="1295" y="1146"/>
                </a:lnTo>
                <a:lnTo>
                  <a:pt x="1285" y="1146"/>
                </a:lnTo>
                <a:lnTo>
                  <a:pt x="1285" y="1140"/>
                </a:lnTo>
                <a:lnTo>
                  <a:pt x="1279" y="1140"/>
                </a:lnTo>
                <a:lnTo>
                  <a:pt x="1275" y="1140"/>
                </a:lnTo>
                <a:lnTo>
                  <a:pt x="1273" y="1140"/>
                </a:lnTo>
                <a:lnTo>
                  <a:pt x="1273" y="1138"/>
                </a:lnTo>
                <a:lnTo>
                  <a:pt x="1271" y="1138"/>
                </a:lnTo>
                <a:lnTo>
                  <a:pt x="1269" y="1138"/>
                </a:lnTo>
                <a:lnTo>
                  <a:pt x="1265" y="1138"/>
                </a:lnTo>
                <a:lnTo>
                  <a:pt x="1265" y="1154"/>
                </a:lnTo>
                <a:lnTo>
                  <a:pt x="1265" y="1168"/>
                </a:lnTo>
                <a:lnTo>
                  <a:pt x="1265" y="1170"/>
                </a:lnTo>
                <a:lnTo>
                  <a:pt x="1267" y="1170"/>
                </a:lnTo>
                <a:lnTo>
                  <a:pt x="1267" y="1172"/>
                </a:lnTo>
                <a:lnTo>
                  <a:pt x="1267" y="1172"/>
                </a:lnTo>
                <a:close/>
                <a:moveTo>
                  <a:pt x="1864" y="2479"/>
                </a:moveTo>
                <a:lnTo>
                  <a:pt x="1876" y="2479"/>
                </a:lnTo>
                <a:lnTo>
                  <a:pt x="1876" y="2435"/>
                </a:lnTo>
                <a:lnTo>
                  <a:pt x="1876" y="2431"/>
                </a:lnTo>
                <a:lnTo>
                  <a:pt x="1876" y="2425"/>
                </a:lnTo>
                <a:lnTo>
                  <a:pt x="1870" y="2425"/>
                </a:lnTo>
                <a:lnTo>
                  <a:pt x="1864" y="2425"/>
                </a:lnTo>
                <a:lnTo>
                  <a:pt x="1864" y="2435"/>
                </a:lnTo>
                <a:lnTo>
                  <a:pt x="1864" y="2475"/>
                </a:lnTo>
                <a:lnTo>
                  <a:pt x="1864" y="2479"/>
                </a:lnTo>
                <a:close/>
                <a:moveTo>
                  <a:pt x="1279" y="1789"/>
                </a:moveTo>
                <a:lnTo>
                  <a:pt x="1293" y="1807"/>
                </a:lnTo>
                <a:lnTo>
                  <a:pt x="1305" y="1801"/>
                </a:lnTo>
                <a:lnTo>
                  <a:pt x="1305" y="1803"/>
                </a:lnTo>
                <a:lnTo>
                  <a:pt x="1309" y="1801"/>
                </a:lnTo>
                <a:lnTo>
                  <a:pt x="1301" y="1795"/>
                </a:lnTo>
                <a:lnTo>
                  <a:pt x="1287" y="1783"/>
                </a:lnTo>
                <a:lnTo>
                  <a:pt x="1279" y="1789"/>
                </a:lnTo>
                <a:close/>
                <a:moveTo>
                  <a:pt x="1564" y="1323"/>
                </a:moveTo>
                <a:lnTo>
                  <a:pt x="1570" y="1323"/>
                </a:lnTo>
                <a:lnTo>
                  <a:pt x="1564" y="1323"/>
                </a:lnTo>
                <a:close/>
              </a:path>
            </a:pathLst>
          </a:custGeom>
          <a:grp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/>
              <a:t>Chicago City</a:t>
            </a:r>
            <a:endParaRPr lang="zh-CN" altLang="en-US" dirty="0"/>
          </a:p>
        </p:txBody>
      </p:sp>
      <p:sp>
        <p:nvSpPr>
          <p:cNvPr id="5" name="Freeform 1991"/>
          <p:cNvSpPr>
            <a:spLocks noEditPoints="1"/>
          </p:cNvSpPr>
          <p:nvPr/>
        </p:nvSpPr>
        <p:spPr bwMode="auto">
          <a:xfrm>
            <a:off x="395536" y="1215536"/>
            <a:ext cx="3786617" cy="3444446"/>
          </a:xfrm>
          <a:custGeom>
            <a:avLst/>
            <a:gdLst>
              <a:gd name="T0" fmla="*/ 267 w 3497"/>
              <a:gd name="T1" fmla="*/ 150 h 3181"/>
              <a:gd name="T2" fmla="*/ 607 w 3497"/>
              <a:gd name="T3" fmla="*/ 413 h 3181"/>
              <a:gd name="T4" fmla="*/ 883 w 3497"/>
              <a:gd name="T5" fmla="*/ 311 h 3181"/>
              <a:gd name="T6" fmla="*/ 998 w 3497"/>
              <a:gd name="T7" fmla="*/ 102 h 3181"/>
              <a:gd name="T8" fmla="*/ 1121 w 3497"/>
              <a:gd name="T9" fmla="*/ 135 h 3181"/>
              <a:gd name="T10" fmla="*/ 1283 w 3497"/>
              <a:gd name="T11" fmla="*/ 106 h 3181"/>
              <a:gd name="T12" fmla="*/ 1455 w 3497"/>
              <a:gd name="T13" fmla="*/ 161 h 3181"/>
              <a:gd name="T14" fmla="*/ 1532 w 3497"/>
              <a:gd name="T15" fmla="*/ 196 h 3181"/>
              <a:gd name="T16" fmla="*/ 1957 w 3497"/>
              <a:gd name="T17" fmla="*/ 33 h 3181"/>
              <a:gd name="T18" fmla="*/ 2316 w 3497"/>
              <a:gd name="T19" fmla="*/ 8 h 3181"/>
              <a:gd name="T20" fmla="*/ 2383 w 3497"/>
              <a:gd name="T21" fmla="*/ 173 h 3181"/>
              <a:gd name="T22" fmla="*/ 2437 w 3497"/>
              <a:gd name="T23" fmla="*/ 367 h 3181"/>
              <a:gd name="T24" fmla="*/ 2596 w 3497"/>
              <a:gd name="T25" fmla="*/ 465 h 3181"/>
              <a:gd name="T26" fmla="*/ 2540 w 3497"/>
              <a:gd name="T27" fmla="*/ 507 h 3181"/>
              <a:gd name="T28" fmla="*/ 2569 w 3497"/>
              <a:gd name="T29" fmla="*/ 666 h 3181"/>
              <a:gd name="T30" fmla="*/ 2567 w 3497"/>
              <a:gd name="T31" fmla="*/ 686 h 3181"/>
              <a:gd name="T32" fmla="*/ 2606 w 3497"/>
              <a:gd name="T33" fmla="*/ 824 h 3181"/>
              <a:gd name="T34" fmla="*/ 2683 w 3497"/>
              <a:gd name="T35" fmla="*/ 918 h 3181"/>
              <a:gd name="T36" fmla="*/ 2719 w 3497"/>
              <a:gd name="T37" fmla="*/ 1056 h 3181"/>
              <a:gd name="T38" fmla="*/ 2779 w 3497"/>
              <a:gd name="T39" fmla="*/ 1119 h 3181"/>
              <a:gd name="T40" fmla="*/ 2723 w 3497"/>
              <a:gd name="T41" fmla="*/ 1277 h 3181"/>
              <a:gd name="T42" fmla="*/ 2786 w 3497"/>
              <a:gd name="T43" fmla="*/ 1427 h 3181"/>
              <a:gd name="T44" fmla="*/ 2750 w 3497"/>
              <a:gd name="T45" fmla="*/ 1386 h 3181"/>
              <a:gd name="T46" fmla="*/ 2823 w 3497"/>
              <a:gd name="T47" fmla="*/ 1542 h 3181"/>
              <a:gd name="T48" fmla="*/ 2911 w 3497"/>
              <a:gd name="T49" fmla="*/ 1713 h 3181"/>
              <a:gd name="T50" fmla="*/ 3017 w 3497"/>
              <a:gd name="T51" fmla="*/ 1837 h 3181"/>
              <a:gd name="T52" fmla="*/ 3059 w 3497"/>
              <a:gd name="T53" fmla="*/ 1970 h 3181"/>
              <a:gd name="T54" fmla="*/ 3074 w 3497"/>
              <a:gd name="T55" fmla="*/ 2079 h 3181"/>
              <a:gd name="T56" fmla="*/ 3172 w 3497"/>
              <a:gd name="T57" fmla="*/ 2127 h 3181"/>
              <a:gd name="T58" fmla="*/ 3293 w 3497"/>
              <a:gd name="T59" fmla="*/ 2221 h 3181"/>
              <a:gd name="T60" fmla="*/ 3370 w 3497"/>
              <a:gd name="T61" fmla="*/ 2283 h 3181"/>
              <a:gd name="T62" fmla="*/ 3454 w 3497"/>
              <a:gd name="T63" fmla="*/ 2427 h 3181"/>
              <a:gd name="T64" fmla="*/ 3493 w 3497"/>
              <a:gd name="T65" fmla="*/ 2636 h 3181"/>
              <a:gd name="T66" fmla="*/ 3124 w 3497"/>
              <a:gd name="T67" fmla="*/ 3179 h 3181"/>
              <a:gd name="T68" fmla="*/ 2754 w 3497"/>
              <a:gd name="T69" fmla="*/ 3179 h 3181"/>
              <a:gd name="T70" fmla="*/ 2567 w 3497"/>
              <a:gd name="T71" fmla="*/ 3072 h 3181"/>
              <a:gd name="T72" fmla="*/ 2456 w 3497"/>
              <a:gd name="T73" fmla="*/ 2962 h 3181"/>
              <a:gd name="T74" fmla="*/ 2235 w 3497"/>
              <a:gd name="T75" fmla="*/ 2905 h 3181"/>
              <a:gd name="T76" fmla="*/ 2014 w 3497"/>
              <a:gd name="T77" fmla="*/ 2843 h 3181"/>
              <a:gd name="T78" fmla="*/ 1847 w 3497"/>
              <a:gd name="T79" fmla="*/ 2769 h 3181"/>
              <a:gd name="T80" fmla="*/ 1911 w 3497"/>
              <a:gd name="T81" fmla="*/ 2603 h 3181"/>
              <a:gd name="T82" fmla="*/ 2110 w 3497"/>
              <a:gd name="T83" fmla="*/ 2600 h 3181"/>
              <a:gd name="T84" fmla="*/ 2122 w 3497"/>
              <a:gd name="T85" fmla="*/ 2417 h 3181"/>
              <a:gd name="T86" fmla="*/ 1672 w 3497"/>
              <a:gd name="T87" fmla="*/ 2377 h 3181"/>
              <a:gd name="T88" fmla="*/ 1551 w 3497"/>
              <a:gd name="T89" fmla="*/ 2087 h 3181"/>
              <a:gd name="T90" fmla="*/ 1177 w 3497"/>
              <a:gd name="T91" fmla="*/ 1887 h 3181"/>
              <a:gd name="T92" fmla="*/ 1463 w 3497"/>
              <a:gd name="T93" fmla="*/ 1874 h 3181"/>
              <a:gd name="T94" fmla="*/ 1694 w 3497"/>
              <a:gd name="T95" fmla="*/ 1599 h 3181"/>
              <a:gd name="T96" fmla="*/ 1434 w 3497"/>
              <a:gd name="T97" fmla="*/ 1323 h 3181"/>
              <a:gd name="T98" fmla="*/ 1384 w 3497"/>
              <a:gd name="T99" fmla="*/ 987 h 3181"/>
              <a:gd name="T100" fmla="*/ 1127 w 3497"/>
              <a:gd name="T101" fmla="*/ 902 h 3181"/>
              <a:gd name="T102" fmla="*/ 1039 w 3497"/>
              <a:gd name="T103" fmla="*/ 724 h 3181"/>
              <a:gd name="T104" fmla="*/ 791 w 3497"/>
              <a:gd name="T105" fmla="*/ 720 h 3181"/>
              <a:gd name="T106" fmla="*/ 687 w 3497"/>
              <a:gd name="T107" fmla="*/ 432 h 3181"/>
              <a:gd name="T108" fmla="*/ 203 w 3497"/>
              <a:gd name="T109" fmla="*/ 593 h 3181"/>
              <a:gd name="T110" fmla="*/ 40 w 3497"/>
              <a:gd name="T111" fmla="*/ 192 h 3181"/>
              <a:gd name="T112" fmla="*/ 870 w 3497"/>
              <a:gd name="T113" fmla="*/ 474 h 3181"/>
              <a:gd name="T114" fmla="*/ 1020 w 3497"/>
              <a:gd name="T115" fmla="*/ 593 h 3181"/>
              <a:gd name="T116" fmla="*/ 1288 w 3497"/>
              <a:gd name="T117" fmla="*/ 511 h 3181"/>
              <a:gd name="T118" fmla="*/ 1117 w 3497"/>
              <a:gd name="T119" fmla="*/ 424 h 3181"/>
              <a:gd name="T120" fmla="*/ 954 w 3497"/>
              <a:gd name="T121" fmla="*/ 411 h 3181"/>
              <a:gd name="T122" fmla="*/ 975 w 3497"/>
              <a:gd name="T123" fmla="*/ 365 h 3181"/>
              <a:gd name="T124" fmla="*/ 925 w 3497"/>
              <a:gd name="T125" fmla="*/ 376 h 3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97" h="3181">
                <a:moveTo>
                  <a:pt x="42" y="186"/>
                </a:moveTo>
                <a:lnTo>
                  <a:pt x="40" y="186"/>
                </a:lnTo>
                <a:lnTo>
                  <a:pt x="38" y="188"/>
                </a:lnTo>
                <a:lnTo>
                  <a:pt x="36" y="190"/>
                </a:lnTo>
                <a:lnTo>
                  <a:pt x="34" y="192"/>
                </a:lnTo>
                <a:lnTo>
                  <a:pt x="31" y="196"/>
                </a:lnTo>
                <a:lnTo>
                  <a:pt x="29" y="200"/>
                </a:lnTo>
                <a:lnTo>
                  <a:pt x="27" y="202"/>
                </a:lnTo>
                <a:lnTo>
                  <a:pt x="27" y="204"/>
                </a:lnTo>
                <a:lnTo>
                  <a:pt x="25" y="206"/>
                </a:lnTo>
                <a:lnTo>
                  <a:pt x="8" y="207"/>
                </a:lnTo>
                <a:lnTo>
                  <a:pt x="2" y="209"/>
                </a:lnTo>
                <a:lnTo>
                  <a:pt x="0" y="209"/>
                </a:lnTo>
                <a:lnTo>
                  <a:pt x="0" y="202"/>
                </a:lnTo>
                <a:lnTo>
                  <a:pt x="0" y="194"/>
                </a:lnTo>
                <a:lnTo>
                  <a:pt x="0" y="192"/>
                </a:lnTo>
                <a:lnTo>
                  <a:pt x="0" y="186"/>
                </a:lnTo>
                <a:lnTo>
                  <a:pt x="2" y="186"/>
                </a:lnTo>
                <a:lnTo>
                  <a:pt x="9" y="186"/>
                </a:lnTo>
                <a:lnTo>
                  <a:pt x="17" y="186"/>
                </a:lnTo>
                <a:lnTo>
                  <a:pt x="25" y="186"/>
                </a:lnTo>
                <a:lnTo>
                  <a:pt x="31" y="186"/>
                </a:lnTo>
                <a:lnTo>
                  <a:pt x="38" y="186"/>
                </a:lnTo>
                <a:lnTo>
                  <a:pt x="40" y="186"/>
                </a:lnTo>
                <a:lnTo>
                  <a:pt x="42" y="186"/>
                </a:lnTo>
                <a:close/>
                <a:moveTo>
                  <a:pt x="42" y="186"/>
                </a:moveTo>
                <a:lnTo>
                  <a:pt x="42" y="184"/>
                </a:lnTo>
                <a:lnTo>
                  <a:pt x="40" y="165"/>
                </a:lnTo>
                <a:lnTo>
                  <a:pt x="40" y="158"/>
                </a:lnTo>
                <a:lnTo>
                  <a:pt x="40" y="152"/>
                </a:lnTo>
                <a:lnTo>
                  <a:pt x="40" y="144"/>
                </a:lnTo>
                <a:lnTo>
                  <a:pt x="40" y="125"/>
                </a:lnTo>
                <a:lnTo>
                  <a:pt x="42" y="125"/>
                </a:lnTo>
                <a:lnTo>
                  <a:pt x="44" y="125"/>
                </a:lnTo>
                <a:lnTo>
                  <a:pt x="48" y="125"/>
                </a:lnTo>
                <a:lnTo>
                  <a:pt x="54" y="125"/>
                </a:lnTo>
                <a:lnTo>
                  <a:pt x="56" y="131"/>
                </a:lnTo>
                <a:lnTo>
                  <a:pt x="56" y="133"/>
                </a:lnTo>
                <a:lnTo>
                  <a:pt x="56" y="146"/>
                </a:lnTo>
                <a:lnTo>
                  <a:pt x="56" y="148"/>
                </a:lnTo>
                <a:lnTo>
                  <a:pt x="57" y="148"/>
                </a:lnTo>
                <a:lnTo>
                  <a:pt x="61" y="148"/>
                </a:lnTo>
                <a:lnTo>
                  <a:pt x="65" y="148"/>
                </a:lnTo>
                <a:lnTo>
                  <a:pt x="67" y="150"/>
                </a:lnTo>
                <a:lnTo>
                  <a:pt x="73" y="150"/>
                </a:lnTo>
                <a:lnTo>
                  <a:pt x="77" y="150"/>
                </a:lnTo>
                <a:lnTo>
                  <a:pt x="79" y="150"/>
                </a:lnTo>
                <a:lnTo>
                  <a:pt x="82" y="152"/>
                </a:lnTo>
                <a:lnTo>
                  <a:pt x="82" y="150"/>
                </a:lnTo>
                <a:lnTo>
                  <a:pt x="84" y="150"/>
                </a:lnTo>
                <a:lnTo>
                  <a:pt x="86" y="150"/>
                </a:lnTo>
                <a:lnTo>
                  <a:pt x="88" y="150"/>
                </a:lnTo>
                <a:lnTo>
                  <a:pt x="90" y="152"/>
                </a:lnTo>
                <a:lnTo>
                  <a:pt x="92" y="150"/>
                </a:lnTo>
                <a:lnTo>
                  <a:pt x="94" y="150"/>
                </a:lnTo>
                <a:lnTo>
                  <a:pt x="94" y="148"/>
                </a:lnTo>
                <a:lnTo>
                  <a:pt x="96" y="148"/>
                </a:lnTo>
                <a:lnTo>
                  <a:pt x="98" y="146"/>
                </a:lnTo>
                <a:lnTo>
                  <a:pt x="100" y="146"/>
                </a:lnTo>
                <a:lnTo>
                  <a:pt x="100" y="144"/>
                </a:lnTo>
                <a:lnTo>
                  <a:pt x="102" y="144"/>
                </a:lnTo>
                <a:lnTo>
                  <a:pt x="104" y="142"/>
                </a:lnTo>
                <a:lnTo>
                  <a:pt x="105" y="142"/>
                </a:lnTo>
                <a:lnTo>
                  <a:pt x="105" y="140"/>
                </a:lnTo>
                <a:lnTo>
                  <a:pt x="107" y="138"/>
                </a:lnTo>
                <a:lnTo>
                  <a:pt x="109" y="138"/>
                </a:lnTo>
                <a:lnTo>
                  <a:pt x="109" y="136"/>
                </a:lnTo>
                <a:lnTo>
                  <a:pt x="111" y="136"/>
                </a:lnTo>
                <a:lnTo>
                  <a:pt x="113" y="135"/>
                </a:lnTo>
                <a:lnTo>
                  <a:pt x="115" y="135"/>
                </a:lnTo>
                <a:lnTo>
                  <a:pt x="115" y="133"/>
                </a:lnTo>
                <a:lnTo>
                  <a:pt x="117" y="133"/>
                </a:lnTo>
                <a:lnTo>
                  <a:pt x="119" y="131"/>
                </a:lnTo>
                <a:lnTo>
                  <a:pt x="121" y="131"/>
                </a:lnTo>
                <a:lnTo>
                  <a:pt x="121" y="129"/>
                </a:lnTo>
                <a:lnTo>
                  <a:pt x="123" y="129"/>
                </a:lnTo>
                <a:lnTo>
                  <a:pt x="125" y="131"/>
                </a:lnTo>
                <a:lnTo>
                  <a:pt x="130" y="133"/>
                </a:lnTo>
                <a:lnTo>
                  <a:pt x="130" y="135"/>
                </a:lnTo>
                <a:lnTo>
                  <a:pt x="132" y="135"/>
                </a:lnTo>
                <a:lnTo>
                  <a:pt x="138" y="138"/>
                </a:lnTo>
                <a:lnTo>
                  <a:pt x="146" y="142"/>
                </a:lnTo>
                <a:lnTo>
                  <a:pt x="146" y="144"/>
                </a:lnTo>
                <a:lnTo>
                  <a:pt x="148" y="144"/>
                </a:lnTo>
                <a:lnTo>
                  <a:pt x="150" y="146"/>
                </a:lnTo>
                <a:lnTo>
                  <a:pt x="150" y="148"/>
                </a:lnTo>
                <a:lnTo>
                  <a:pt x="159" y="158"/>
                </a:lnTo>
                <a:lnTo>
                  <a:pt x="161" y="161"/>
                </a:lnTo>
                <a:lnTo>
                  <a:pt x="163" y="161"/>
                </a:lnTo>
                <a:lnTo>
                  <a:pt x="163" y="152"/>
                </a:lnTo>
                <a:lnTo>
                  <a:pt x="165" y="152"/>
                </a:lnTo>
                <a:lnTo>
                  <a:pt x="167" y="152"/>
                </a:lnTo>
                <a:lnTo>
                  <a:pt x="173" y="152"/>
                </a:lnTo>
                <a:lnTo>
                  <a:pt x="180" y="152"/>
                </a:lnTo>
                <a:lnTo>
                  <a:pt x="209" y="150"/>
                </a:lnTo>
                <a:lnTo>
                  <a:pt x="211" y="150"/>
                </a:lnTo>
                <a:lnTo>
                  <a:pt x="213" y="150"/>
                </a:lnTo>
                <a:lnTo>
                  <a:pt x="221" y="150"/>
                </a:lnTo>
                <a:lnTo>
                  <a:pt x="221" y="125"/>
                </a:lnTo>
                <a:lnTo>
                  <a:pt x="221" y="123"/>
                </a:lnTo>
                <a:lnTo>
                  <a:pt x="221" y="121"/>
                </a:lnTo>
                <a:lnTo>
                  <a:pt x="221" y="119"/>
                </a:lnTo>
                <a:lnTo>
                  <a:pt x="223" y="119"/>
                </a:lnTo>
                <a:lnTo>
                  <a:pt x="225" y="119"/>
                </a:lnTo>
                <a:lnTo>
                  <a:pt x="225" y="121"/>
                </a:lnTo>
                <a:lnTo>
                  <a:pt x="225" y="140"/>
                </a:lnTo>
                <a:lnTo>
                  <a:pt x="226" y="140"/>
                </a:lnTo>
                <a:lnTo>
                  <a:pt x="226" y="150"/>
                </a:lnTo>
                <a:lnTo>
                  <a:pt x="238" y="150"/>
                </a:lnTo>
                <a:lnTo>
                  <a:pt x="242" y="150"/>
                </a:lnTo>
                <a:lnTo>
                  <a:pt x="261" y="150"/>
                </a:lnTo>
                <a:lnTo>
                  <a:pt x="263" y="150"/>
                </a:lnTo>
                <a:lnTo>
                  <a:pt x="267" y="150"/>
                </a:lnTo>
                <a:lnTo>
                  <a:pt x="273" y="150"/>
                </a:lnTo>
                <a:lnTo>
                  <a:pt x="273" y="119"/>
                </a:lnTo>
                <a:lnTo>
                  <a:pt x="273" y="117"/>
                </a:lnTo>
                <a:lnTo>
                  <a:pt x="288" y="117"/>
                </a:lnTo>
                <a:lnTo>
                  <a:pt x="292" y="119"/>
                </a:lnTo>
                <a:lnTo>
                  <a:pt x="303" y="121"/>
                </a:lnTo>
                <a:lnTo>
                  <a:pt x="317" y="125"/>
                </a:lnTo>
                <a:lnTo>
                  <a:pt x="317" y="127"/>
                </a:lnTo>
                <a:lnTo>
                  <a:pt x="344" y="135"/>
                </a:lnTo>
                <a:lnTo>
                  <a:pt x="347" y="135"/>
                </a:lnTo>
                <a:lnTo>
                  <a:pt x="351" y="136"/>
                </a:lnTo>
                <a:lnTo>
                  <a:pt x="353" y="136"/>
                </a:lnTo>
                <a:lnTo>
                  <a:pt x="357" y="138"/>
                </a:lnTo>
                <a:lnTo>
                  <a:pt x="361" y="140"/>
                </a:lnTo>
                <a:lnTo>
                  <a:pt x="363" y="140"/>
                </a:lnTo>
                <a:lnTo>
                  <a:pt x="365" y="142"/>
                </a:lnTo>
                <a:lnTo>
                  <a:pt x="370" y="144"/>
                </a:lnTo>
                <a:lnTo>
                  <a:pt x="370" y="146"/>
                </a:lnTo>
                <a:lnTo>
                  <a:pt x="372" y="146"/>
                </a:lnTo>
                <a:lnTo>
                  <a:pt x="372" y="144"/>
                </a:lnTo>
                <a:lnTo>
                  <a:pt x="376" y="146"/>
                </a:lnTo>
                <a:lnTo>
                  <a:pt x="384" y="146"/>
                </a:lnTo>
                <a:lnTo>
                  <a:pt x="384" y="171"/>
                </a:lnTo>
                <a:lnTo>
                  <a:pt x="388" y="171"/>
                </a:lnTo>
                <a:lnTo>
                  <a:pt x="392" y="171"/>
                </a:lnTo>
                <a:lnTo>
                  <a:pt x="392" y="165"/>
                </a:lnTo>
                <a:lnTo>
                  <a:pt x="393" y="165"/>
                </a:lnTo>
                <a:lnTo>
                  <a:pt x="393" y="163"/>
                </a:lnTo>
                <a:lnTo>
                  <a:pt x="393" y="159"/>
                </a:lnTo>
                <a:lnTo>
                  <a:pt x="397" y="159"/>
                </a:lnTo>
                <a:lnTo>
                  <a:pt x="399" y="159"/>
                </a:lnTo>
                <a:lnTo>
                  <a:pt x="403" y="159"/>
                </a:lnTo>
                <a:lnTo>
                  <a:pt x="405" y="159"/>
                </a:lnTo>
                <a:lnTo>
                  <a:pt x="411" y="161"/>
                </a:lnTo>
                <a:lnTo>
                  <a:pt x="415" y="163"/>
                </a:lnTo>
                <a:lnTo>
                  <a:pt x="420" y="165"/>
                </a:lnTo>
                <a:lnTo>
                  <a:pt x="420" y="167"/>
                </a:lnTo>
                <a:lnTo>
                  <a:pt x="418" y="167"/>
                </a:lnTo>
                <a:lnTo>
                  <a:pt x="418" y="169"/>
                </a:lnTo>
                <a:lnTo>
                  <a:pt x="418" y="171"/>
                </a:lnTo>
                <a:lnTo>
                  <a:pt x="418" y="173"/>
                </a:lnTo>
                <a:lnTo>
                  <a:pt x="417" y="173"/>
                </a:lnTo>
                <a:lnTo>
                  <a:pt x="384" y="175"/>
                </a:lnTo>
                <a:lnTo>
                  <a:pt x="363" y="177"/>
                </a:lnTo>
                <a:lnTo>
                  <a:pt x="359" y="177"/>
                </a:lnTo>
                <a:lnTo>
                  <a:pt x="357" y="177"/>
                </a:lnTo>
                <a:lnTo>
                  <a:pt x="344" y="177"/>
                </a:lnTo>
                <a:lnTo>
                  <a:pt x="317" y="163"/>
                </a:lnTo>
                <a:lnTo>
                  <a:pt x="317" y="159"/>
                </a:lnTo>
                <a:lnTo>
                  <a:pt x="303" y="159"/>
                </a:lnTo>
                <a:lnTo>
                  <a:pt x="303" y="163"/>
                </a:lnTo>
                <a:lnTo>
                  <a:pt x="311" y="165"/>
                </a:lnTo>
                <a:lnTo>
                  <a:pt x="340" y="181"/>
                </a:lnTo>
                <a:lnTo>
                  <a:pt x="344" y="181"/>
                </a:lnTo>
                <a:lnTo>
                  <a:pt x="359" y="181"/>
                </a:lnTo>
                <a:lnTo>
                  <a:pt x="359" y="188"/>
                </a:lnTo>
                <a:lnTo>
                  <a:pt x="378" y="192"/>
                </a:lnTo>
                <a:lnTo>
                  <a:pt x="384" y="192"/>
                </a:lnTo>
                <a:lnTo>
                  <a:pt x="386" y="192"/>
                </a:lnTo>
                <a:lnTo>
                  <a:pt x="392" y="194"/>
                </a:lnTo>
                <a:lnTo>
                  <a:pt x="395" y="194"/>
                </a:lnTo>
                <a:lnTo>
                  <a:pt x="405" y="196"/>
                </a:lnTo>
                <a:lnTo>
                  <a:pt x="415" y="196"/>
                </a:lnTo>
                <a:lnTo>
                  <a:pt x="417" y="196"/>
                </a:lnTo>
                <a:lnTo>
                  <a:pt x="418" y="198"/>
                </a:lnTo>
                <a:lnTo>
                  <a:pt x="422" y="198"/>
                </a:lnTo>
                <a:lnTo>
                  <a:pt x="426" y="198"/>
                </a:lnTo>
                <a:lnTo>
                  <a:pt x="432" y="200"/>
                </a:lnTo>
                <a:lnTo>
                  <a:pt x="434" y="200"/>
                </a:lnTo>
                <a:lnTo>
                  <a:pt x="440" y="202"/>
                </a:lnTo>
                <a:lnTo>
                  <a:pt x="443" y="202"/>
                </a:lnTo>
                <a:lnTo>
                  <a:pt x="447" y="202"/>
                </a:lnTo>
                <a:lnTo>
                  <a:pt x="449" y="202"/>
                </a:lnTo>
                <a:lnTo>
                  <a:pt x="457" y="204"/>
                </a:lnTo>
                <a:lnTo>
                  <a:pt x="463" y="206"/>
                </a:lnTo>
                <a:lnTo>
                  <a:pt x="463" y="207"/>
                </a:lnTo>
                <a:lnTo>
                  <a:pt x="466" y="207"/>
                </a:lnTo>
                <a:lnTo>
                  <a:pt x="466" y="209"/>
                </a:lnTo>
                <a:lnTo>
                  <a:pt x="466" y="232"/>
                </a:lnTo>
                <a:lnTo>
                  <a:pt x="466" y="234"/>
                </a:lnTo>
                <a:lnTo>
                  <a:pt x="468" y="234"/>
                </a:lnTo>
                <a:lnTo>
                  <a:pt x="470" y="234"/>
                </a:lnTo>
                <a:lnTo>
                  <a:pt x="482" y="234"/>
                </a:lnTo>
                <a:lnTo>
                  <a:pt x="497" y="232"/>
                </a:lnTo>
                <a:lnTo>
                  <a:pt x="499" y="232"/>
                </a:lnTo>
                <a:lnTo>
                  <a:pt x="501" y="232"/>
                </a:lnTo>
                <a:lnTo>
                  <a:pt x="507" y="248"/>
                </a:lnTo>
                <a:lnTo>
                  <a:pt x="507" y="250"/>
                </a:lnTo>
                <a:lnTo>
                  <a:pt x="520" y="282"/>
                </a:lnTo>
                <a:lnTo>
                  <a:pt x="526" y="298"/>
                </a:lnTo>
                <a:lnTo>
                  <a:pt x="532" y="313"/>
                </a:lnTo>
                <a:lnTo>
                  <a:pt x="539" y="313"/>
                </a:lnTo>
                <a:lnTo>
                  <a:pt x="539" y="321"/>
                </a:lnTo>
                <a:lnTo>
                  <a:pt x="539" y="328"/>
                </a:lnTo>
                <a:lnTo>
                  <a:pt x="539" y="334"/>
                </a:lnTo>
                <a:lnTo>
                  <a:pt x="539" y="336"/>
                </a:lnTo>
                <a:lnTo>
                  <a:pt x="543" y="346"/>
                </a:lnTo>
                <a:lnTo>
                  <a:pt x="547" y="359"/>
                </a:lnTo>
                <a:lnTo>
                  <a:pt x="557" y="390"/>
                </a:lnTo>
                <a:lnTo>
                  <a:pt x="555" y="390"/>
                </a:lnTo>
                <a:lnTo>
                  <a:pt x="539" y="390"/>
                </a:lnTo>
                <a:lnTo>
                  <a:pt x="539" y="398"/>
                </a:lnTo>
                <a:lnTo>
                  <a:pt x="539" y="405"/>
                </a:lnTo>
                <a:lnTo>
                  <a:pt x="539" y="413"/>
                </a:lnTo>
                <a:lnTo>
                  <a:pt x="561" y="413"/>
                </a:lnTo>
                <a:lnTo>
                  <a:pt x="564" y="413"/>
                </a:lnTo>
                <a:lnTo>
                  <a:pt x="566" y="413"/>
                </a:lnTo>
                <a:lnTo>
                  <a:pt x="582" y="411"/>
                </a:lnTo>
                <a:lnTo>
                  <a:pt x="591" y="411"/>
                </a:lnTo>
                <a:lnTo>
                  <a:pt x="601" y="411"/>
                </a:lnTo>
                <a:lnTo>
                  <a:pt x="601" y="413"/>
                </a:lnTo>
                <a:lnTo>
                  <a:pt x="605" y="413"/>
                </a:lnTo>
                <a:lnTo>
                  <a:pt x="607" y="413"/>
                </a:lnTo>
                <a:lnTo>
                  <a:pt x="607" y="411"/>
                </a:lnTo>
                <a:lnTo>
                  <a:pt x="610" y="411"/>
                </a:lnTo>
                <a:lnTo>
                  <a:pt x="610" y="413"/>
                </a:lnTo>
                <a:lnTo>
                  <a:pt x="610" y="415"/>
                </a:lnTo>
                <a:lnTo>
                  <a:pt x="614" y="413"/>
                </a:lnTo>
                <a:lnTo>
                  <a:pt x="616" y="413"/>
                </a:lnTo>
                <a:lnTo>
                  <a:pt x="622" y="413"/>
                </a:lnTo>
                <a:lnTo>
                  <a:pt x="626" y="413"/>
                </a:lnTo>
                <a:lnTo>
                  <a:pt x="628" y="413"/>
                </a:lnTo>
                <a:lnTo>
                  <a:pt x="634" y="413"/>
                </a:lnTo>
                <a:lnTo>
                  <a:pt x="637" y="413"/>
                </a:lnTo>
                <a:lnTo>
                  <a:pt x="639" y="413"/>
                </a:lnTo>
                <a:lnTo>
                  <a:pt x="653" y="413"/>
                </a:lnTo>
                <a:lnTo>
                  <a:pt x="657" y="413"/>
                </a:lnTo>
                <a:lnTo>
                  <a:pt x="657" y="411"/>
                </a:lnTo>
                <a:lnTo>
                  <a:pt x="657" y="409"/>
                </a:lnTo>
                <a:lnTo>
                  <a:pt x="657" y="407"/>
                </a:lnTo>
                <a:lnTo>
                  <a:pt x="657" y="405"/>
                </a:lnTo>
                <a:lnTo>
                  <a:pt x="658" y="401"/>
                </a:lnTo>
                <a:lnTo>
                  <a:pt x="658" y="399"/>
                </a:lnTo>
                <a:lnTo>
                  <a:pt x="660" y="399"/>
                </a:lnTo>
                <a:lnTo>
                  <a:pt x="662" y="396"/>
                </a:lnTo>
                <a:lnTo>
                  <a:pt x="664" y="394"/>
                </a:lnTo>
                <a:lnTo>
                  <a:pt x="664" y="392"/>
                </a:lnTo>
                <a:lnTo>
                  <a:pt x="668" y="390"/>
                </a:lnTo>
                <a:lnTo>
                  <a:pt x="674" y="386"/>
                </a:lnTo>
                <a:lnTo>
                  <a:pt x="678" y="382"/>
                </a:lnTo>
                <a:lnTo>
                  <a:pt x="683" y="376"/>
                </a:lnTo>
                <a:lnTo>
                  <a:pt x="685" y="373"/>
                </a:lnTo>
                <a:lnTo>
                  <a:pt x="687" y="371"/>
                </a:lnTo>
                <a:lnTo>
                  <a:pt x="699" y="363"/>
                </a:lnTo>
                <a:lnTo>
                  <a:pt x="705" y="357"/>
                </a:lnTo>
                <a:lnTo>
                  <a:pt x="707" y="355"/>
                </a:lnTo>
                <a:lnTo>
                  <a:pt x="708" y="351"/>
                </a:lnTo>
                <a:lnTo>
                  <a:pt x="708" y="350"/>
                </a:lnTo>
                <a:lnTo>
                  <a:pt x="708" y="348"/>
                </a:lnTo>
                <a:lnTo>
                  <a:pt x="708" y="344"/>
                </a:lnTo>
                <a:lnTo>
                  <a:pt x="707" y="338"/>
                </a:lnTo>
                <a:lnTo>
                  <a:pt x="705" y="332"/>
                </a:lnTo>
                <a:lnTo>
                  <a:pt x="703" y="327"/>
                </a:lnTo>
                <a:lnTo>
                  <a:pt x="701" y="325"/>
                </a:lnTo>
                <a:lnTo>
                  <a:pt x="701" y="323"/>
                </a:lnTo>
                <a:lnTo>
                  <a:pt x="701" y="321"/>
                </a:lnTo>
                <a:lnTo>
                  <a:pt x="703" y="319"/>
                </a:lnTo>
                <a:lnTo>
                  <a:pt x="703" y="317"/>
                </a:lnTo>
                <a:lnTo>
                  <a:pt x="703" y="315"/>
                </a:lnTo>
                <a:lnTo>
                  <a:pt x="703" y="311"/>
                </a:lnTo>
                <a:lnTo>
                  <a:pt x="705" y="309"/>
                </a:lnTo>
                <a:lnTo>
                  <a:pt x="705" y="307"/>
                </a:lnTo>
                <a:lnTo>
                  <a:pt x="707" y="305"/>
                </a:lnTo>
                <a:lnTo>
                  <a:pt x="707" y="303"/>
                </a:lnTo>
                <a:lnTo>
                  <a:pt x="708" y="302"/>
                </a:lnTo>
                <a:lnTo>
                  <a:pt x="708" y="298"/>
                </a:lnTo>
                <a:lnTo>
                  <a:pt x="710" y="296"/>
                </a:lnTo>
                <a:lnTo>
                  <a:pt x="710" y="294"/>
                </a:lnTo>
                <a:lnTo>
                  <a:pt x="710" y="292"/>
                </a:lnTo>
                <a:lnTo>
                  <a:pt x="710" y="290"/>
                </a:lnTo>
                <a:lnTo>
                  <a:pt x="708" y="288"/>
                </a:lnTo>
                <a:lnTo>
                  <a:pt x="708" y="286"/>
                </a:lnTo>
                <a:lnTo>
                  <a:pt x="708" y="284"/>
                </a:lnTo>
                <a:lnTo>
                  <a:pt x="710" y="286"/>
                </a:lnTo>
                <a:lnTo>
                  <a:pt x="712" y="286"/>
                </a:lnTo>
                <a:lnTo>
                  <a:pt x="714" y="286"/>
                </a:lnTo>
                <a:lnTo>
                  <a:pt x="716" y="286"/>
                </a:lnTo>
                <a:lnTo>
                  <a:pt x="718" y="288"/>
                </a:lnTo>
                <a:lnTo>
                  <a:pt x="722" y="288"/>
                </a:lnTo>
                <a:lnTo>
                  <a:pt x="724" y="288"/>
                </a:lnTo>
                <a:lnTo>
                  <a:pt x="726" y="288"/>
                </a:lnTo>
                <a:lnTo>
                  <a:pt x="728" y="288"/>
                </a:lnTo>
                <a:lnTo>
                  <a:pt x="730" y="288"/>
                </a:lnTo>
                <a:lnTo>
                  <a:pt x="731" y="288"/>
                </a:lnTo>
                <a:lnTo>
                  <a:pt x="737" y="288"/>
                </a:lnTo>
                <a:lnTo>
                  <a:pt x="741" y="288"/>
                </a:lnTo>
                <a:lnTo>
                  <a:pt x="745" y="290"/>
                </a:lnTo>
                <a:lnTo>
                  <a:pt x="747" y="290"/>
                </a:lnTo>
                <a:lnTo>
                  <a:pt x="751" y="290"/>
                </a:lnTo>
                <a:lnTo>
                  <a:pt x="755" y="290"/>
                </a:lnTo>
                <a:lnTo>
                  <a:pt x="760" y="290"/>
                </a:lnTo>
                <a:lnTo>
                  <a:pt x="764" y="292"/>
                </a:lnTo>
                <a:lnTo>
                  <a:pt x="770" y="292"/>
                </a:lnTo>
                <a:lnTo>
                  <a:pt x="774" y="292"/>
                </a:lnTo>
                <a:lnTo>
                  <a:pt x="778" y="294"/>
                </a:lnTo>
                <a:lnTo>
                  <a:pt x="779" y="294"/>
                </a:lnTo>
                <a:lnTo>
                  <a:pt x="785" y="294"/>
                </a:lnTo>
                <a:lnTo>
                  <a:pt x="785" y="296"/>
                </a:lnTo>
                <a:lnTo>
                  <a:pt x="789" y="296"/>
                </a:lnTo>
                <a:lnTo>
                  <a:pt x="793" y="296"/>
                </a:lnTo>
                <a:lnTo>
                  <a:pt x="797" y="298"/>
                </a:lnTo>
                <a:lnTo>
                  <a:pt x="799" y="298"/>
                </a:lnTo>
                <a:lnTo>
                  <a:pt x="801" y="298"/>
                </a:lnTo>
                <a:lnTo>
                  <a:pt x="803" y="298"/>
                </a:lnTo>
                <a:lnTo>
                  <a:pt x="804" y="298"/>
                </a:lnTo>
                <a:lnTo>
                  <a:pt x="806" y="298"/>
                </a:lnTo>
                <a:lnTo>
                  <a:pt x="808" y="298"/>
                </a:lnTo>
                <a:lnTo>
                  <a:pt x="810" y="300"/>
                </a:lnTo>
                <a:lnTo>
                  <a:pt x="812" y="300"/>
                </a:lnTo>
                <a:lnTo>
                  <a:pt x="814" y="300"/>
                </a:lnTo>
                <a:lnTo>
                  <a:pt x="826" y="302"/>
                </a:lnTo>
                <a:lnTo>
                  <a:pt x="841" y="303"/>
                </a:lnTo>
                <a:lnTo>
                  <a:pt x="845" y="303"/>
                </a:lnTo>
                <a:lnTo>
                  <a:pt x="849" y="305"/>
                </a:lnTo>
                <a:lnTo>
                  <a:pt x="851" y="305"/>
                </a:lnTo>
                <a:lnTo>
                  <a:pt x="852" y="305"/>
                </a:lnTo>
                <a:lnTo>
                  <a:pt x="854" y="305"/>
                </a:lnTo>
                <a:lnTo>
                  <a:pt x="856" y="305"/>
                </a:lnTo>
                <a:lnTo>
                  <a:pt x="858" y="305"/>
                </a:lnTo>
                <a:lnTo>
                  <a:pt x="860" y="307"/>
                </a:lnTo>
                <a:lnTo>
                  <a:pt x="862" y="307"/>
                </a:lnTo>
                <a:lnTo>
                  <a:pt x="870" y="307"/>
                </a:lnTo>
                <a:lnTo>
                  <a:pt x="870" y="309"/>
                </a:lnTo>
                <a:lnTo>
                  <a:pt x="872" y="309"/>
                </a:lnTo>
                <a:lnTo>
                  <a:pt x="883" y="309"/>
                </a:lnTo>
                <a:lnTo>
                  <a:pt x="883" y="311"/>
                </a:lnTo>
                <a:lnTo>
                  <a:pt x="889" y="311"/>
                </a:lnTo>
                <a:lnTo>
                  <a:pt x="891" y="311"/>
                </a:lnTo>
                <a:lnTo>
                  <a:pt x="893" y="311"/>
                </a:lnTo>
                <a:lnTo>
                  <a:pt x="895" y="313"/>
                </a:lnTo>
                <a:lnTo>
                  <a:pt x="902" y="313"/>
                </a:lnTo>
                <a:lnTo>
                  <a:pt x="908" y="315"/>
                </a:lnTo>
                <a:lnTo>
                  <a:pt x="912" y="315"/>
                </a:lnTo>
                <a:lnTo>
                  <a:pt x="918" y="315"/>
                </a:lnTo>
                <a:lnTo>
                  <a:pt x="922" y="317"/>
                </a:lnTo>
                <a:lnTo>
                  <a:pt x="935" y="319"/>
                </a:lnTo>
                <a:lnTo>
                  <a:pt x="939" y="319"/>
                </a:lnTo>
                <a:lnTo>
                  <a:pt x="941" y="319"/>
                </a:lnTo>
                <a:lnTo>
                  <a:pt x="981" y="325"/>
                </a:lnTo>
                <a:lnTo>
                  <a:pt x="981" y="323"/>
                </a:lnTo>
                <a:lnTo>
                  <a:pt x="981" y="321"/>
                </a:lnTo>
                <a:lnTo>
                  <a:pt x="981" y="319"/>
                </a:lnTo>
                <a:lnTo>
                  <a:pt x="983" y="317"/>
                </a:lnTo>
                <a:lnTo>
                  <a:pt x="983" y="315"/>
                </a:lnTo>
                <a:lnTo>
                  <a:pt x="983" y="313"/>
                </a:lnTo>
                <a:lnTo>
                  <a:pt x="983" y="311"/>
                </a:lnTo>
                <a:lnTo>
                  <a:pt x="983" y="309"/>
                </a:lnTo>
                <a:lnTo>
                  <a:pt x="983" y="307"/>
                </a:lnTo>
                <a:lnTo>
                  <a:pt x="983" y="305"/>
                </a:lnTo>
                <a:lnTo>
                  <a:pt x="985" y="303"/>
                </a:lnTo>
                <a:lnTo>
                  <a:pt x="985" y="302"/>
                </a:lnTo>
                <a:lnTo>
                  <a:pt x="985" y="300"/>
                </a:lnTo>
                <a:lnTo>
                  <a:pt x="985" y="298"/>
                </a:lnTo>
                <a:lnTo>
                  <a:pt x="985" y="296"/>
                </a:lnTo>
                <a:lnTo>
                  <a:pt x="985" y="294"/>
                </a:lnTo>
                <a:lnTo>
                  <a:pt x="985" y="292"/>
                </a:lnTo>
                <a:lnTo>
                  <a:pt x="987" y="288"/>
                </a:lnTo>
                <a:lnTo>
                  <a:pt x="987" y="286"/>
                </a:lnTo>
                <a:lnTo>
                  <a:pt x="987" y="284"/>
                </a:lnTo>
                <a:lnTo>
                  <a:pt x="987" y="282"/>
                </a:lnTo>
                <a:lnTo>
                  <a:pt x="987" y="280"/>
                </a:lnTo>
                <a:lnTo>
                  <a:pt x="987" y="279"/>
                </a:lnTo>
                <a:lnTo>
                  <a:pt x="987" y="277"/>
                </a:lnTo>
                <a:lnTo>
                  <a:pt x="987" y="275"/>
                </a:lnTo>
                <a:lnTo>
                  <a:pt x="989" y="275"/>
                </a:lnTo>
                <a:lnTo>
                  <a:pt x="989" y="273"/>
                </a:lnTo>
                <a:lnTo>
                  <a:pt x="989" y="271"/>
                </a:lnTo>
                <a:lnTo>
                  <a:pt x="989" y="269"/>
                </a:lnTo>
                <a:lnTo>
                  <a:pt x="989" y="267"/>
                </a:lnTo>
                <a:lnTo>
                  <a:pt x="989" y="265"/>
                </a:lnTo>
                <a:lnTo>
                  <a:pt x="989" y="263"/>
                </a:lnTo>
                <a:lnTo>
                  <a:pt x="991" y="259"/>
                </a:lnTo>
                <a:lnTo>
                  <a:pt x="991" y="257"/>
                </a:lnTo>
                <a:lnTo>
                  <a:pt x="991" y="254"/>
                </a:lnTo>
                <a:lnTo>
                  <a:pt x="991" y="252"/>
                </a:lnTo>
                <a:lnTo>
                  <a:pt x="991" y="250"/>
                </a:lnTo>
                <a:lnTo>
                  <a:pt x="993" y="246"/>
                </a:lnTo>
                <a:lnTo>
                  <a:pt x="993" y="244"/>
                </a:lnTo>
                <a:lnTo>
                  <a:pt x="993" y="240"/>
                </a:lnTo>
                <a:lnTo>
                  <a:pt x="995" y="234"/>
                </a:lnTo>
                <a:lnTo>
                  <a:pt x="995" y="232"/>
                </a:lnTo>
                <a:lnTo>
                  <a:pt x="995" y="231"/>
                </a:lnTo>
                <a:lnTo>
                  <a:pt x="995" y="229"/>
                </a:lnTo>
                <a:lnTo>
                  <a:pt x="996" y="225"/>
                </a:lnTo>
                <a:lnTo>
                  <a:pt x="996" y="219"/>
                </a:lnTo>
                <a:lnTo>
                  <a:pt x="998" y="219"/>
                </a:lnTo>
                <a:lnTo>
                  <a:pt x="998" y="215"/>
                </a:lnTo>
                <a:lnTo>
                  <a:pt x="998" y="213"/>
                </a:lnTo>
                <a:lnTo>
                  <a:pt x="998" y="211"/>
                </a:lnTo>
                <a:lnTo>
                  <a:pt x="998" y="207"/>
                </a:lnTo>
                <a:lnTo>
                  <a:pt x="998" y="206"/>
                </a:lnTo>
                <a:lnTo>
                  <a:pt x="998" y="204"/>
                </a:lnTo>
                <a:lnTo>
                  <a:pt x="998" y="202"/>
                </a:lnTo>
                <a:lnTo>
                  <a:pt x="998" y="200"/>
                </a:lnTo>
                <a:lnTo>
                  <a:pt x="998" y="198"/>
                </a:lnTo>
                <a:lnTo>
                  <a:pt x="998" y="196"/>
                </a:lnTo>
                <a:lnTo>
                  <a:pt x="998" y="194"/>
                </a:lnTo>
                <a:lnTo>
                  <a:pt x="998" y="192"/>
                </a:lnTo>
                <a:lnTo>
                  <a:pt x="998" y="190"/>
                </a:lnTo>
                <a:lnTo>
                  <a:pt x="998" y="188"/>
                </a:lnTo>
                <a:lnTo>
                  <a:pt x="998" y="186"/>
                </a:lnTo>
                <a:lnTo>
                  <a:pt x="998" y="184"/>
                </a:lnTo>
                <a:lnTo>
                  <a:pt x="998" y="183"/>
                </a:lnTo>
                <a:lnTo>
                  <a:pt x="998" y="181"/>
                </a:lnTo>
                <a:lnTo>
                  <a:pt x="998" y="179"/>
                </a:lnTo>
                <a:lnTo>
                  <a:pt x="998" y="177"/>
                </a:lnTo>
                <a:lnTo>
                  <a:pt x="998" y="175"/>
                </a:lnTo>
                <a:lnTo>
                  <a:pt x="998" y="173"/>
                </a:lnTo>
                <a:lnTo>
                  <a:pt x="998" y="171"/>
                </a:lnTo>
                <a:lnTo>
                  <a:pt x="998" y="169"/>
                </a:lnTo>
                <a:lnTo>
                  <a:pt x="998" y="167"/>
                </a:lnTo>
                <a:lnTo>
                  <a:pt x="998" y="165"/>
                </a:lnTo>
                <a:lnTo>
                  <a:pt x="998" y="163"/>
                </a:lnTo>
                <a:lnTo>
                  <a:pt x="998" y="161"/>
                </a:lnTo>
                <a:lnTo>
                  <a:pt x="998" y="159"/>
                </a:lnTo>
                <a:lnTo>
                  <a:pt x="998" y="158"/>
                </a:lnTo>
                <a:lnTo>
                  <a:pt x="998" y="156"/>
                </a:lnTo>
                <a:lnTo>
                  <a:pt x="998" y="154"/>
                </a:lnTo>
                <a:lnTo>
                  <a:pt x="998" y="152"/>
                </a:lnTo>
                <a:lnTo>
                  <a:pt x="998" y="150"/>
                </a:lnTo>
                <a:lnTo>
                  <a:pt x="998" y="148"/>
                </a:lnTo>
                <a:lnTo>
                  <a:pt x="998" y="142"/>
                </a:lnTo>
                <a:lnTo>
                  <a:pt x="998" y="138"/>
                </a:lnTo>
                <a:lnTo>
                  <a:pt x="998" y="136"/>
                </a:lnTo>
                <a:lnTo>
                  <a:pt x="998" y="135"/>
                </a:lnTo>
                <a:lnTo>
                  <a:pt x="998" y="133"/>
                </a:lnTo>
                <a:lnTo>
                  <a:pt x="998" y="131"/>
                </a:lnTo>
                <a:lnTo>
                  <a:pt x="998" y="123"/>
                </a:lnTo>
                <a:lnTo>
                  <a:pt x="998" y="121"/>
                </a:lnTo>
                <a:lnTo>
                  <a:pt x="998" y="119"/>
                </a:lnTo>
                <a:lnTo>
                  <a:pt x="998" y="117"/>
                </a:lnTo>
                <a:lnTo>
                  <a:pt x="998" y="115"/>
                </a:lnTo>
                <a:lnTo>
                  <a:pt x="998" y="113"/>
                </a:lnTo>
                <a:lnTo>
                  <a:pt x="998" y="111"/>
                </a:lnTo>
                <a:lnTo>
                  <a:pt x="998" y="110"/>
                </a:lnTo>
                <a:lnTo>
                  <a:pt x="998" y="108"/>
                </a:lnTo>
                <a:lnTo>
                  <a:pt x="998" y="106"/>
                </a:lnTo>
                <a:lnTo>
                  <a:pt x="998" y="104"/>
                </a:lnTo>
                <a:lnTo>
                  <a:pt x="998" y="102"/>
                </a:lnTo>
                <a:lnTo>
                  <a:pt x="998" y="100"/>
                </a:lnTo>
                <a:lnTo>
                  <a:pt x="998" y="98"/>
                </a:lnTo>
                <a:lnTo>
                  <a:pt x="1000" y="98"/>
                </a:lnTo>
                <a:lnTo>
                  <a:pt x="1002" y="98"/>
                </a:lnTo>
                <a:lnTo>
                  <a:pt x="1004" y="98"/>
                </a:lnTo>
                <a:lnTo>
                  <a:pt x="1006" y="98"/>
                </a:lnTo>
                <a:lnTo>
                  <a:pt x="1008" y="98"/>
                </a:lnTo>
                <a:lnTo>
                  <a:pt x="1010" y="98"/>
                </a:lnTo>
                <a:lnTo>
                  <a:pt x="1012" y="98"/>
                </a:lnTo>
                <a:lnTo>
                  <a:pt x="1012" y="96"/>
                </a:lnTo>
                <a:lnTo>
                  <a:pt x="1012" y="94"/>
                </a:lnTo>
                <a:lnTo>
                  <a:pt x="1012" y="92"/>
                </a:lnTo>
                <a:lnTo>
                  <a:pt x="1008" y="92"/>
                </a:lnTo>
                <a:lnTo>
                  <a:pt x="1008" y="90"/>
                </a:lnTo>
                <a:lnTo>
                  <a:pt x="1008" y="88"/>
                </a:lnTo>
                <a:lnTo>
                  <a:pt x="1008" y="87"/>
                </a:lnTo>
                <a:lnTo>
                  <a:pt x="1008" y="85"/>
                </a:lnTo>
                <a:lnTo>
                  <a:pt x="1008" y="83"/>
                </a:lnTo>
                <a:lnTo>
                  <a:pt x="1008" y="81"/>
                </a:lnTo>
                <a:lnTo>
                  <a:pt x="1008" y="79"/>
                </a:lnTo>
                <a:lnTo>
                  <a:pt x="1008" y="77"/>
                </a:lnTo>
                <a:lnTo>
                  <a:pt x="1008" y="75"/>
                </a:lnTo>
                <a:lnTo>
                  <a:pt x="1008" y="73"/>
                </a:lnTo>
                <a:lnTo>
                  <a:pt x="1008" y="71"/>
                </a:lnTo>
                <a:lnTo>
                  <a:pt x="1008" y="69"/>
                </a:lnTo>
                <a:lnTo>
                  <a:pt x="1008" y="67"/>
                </a:lnTo>
                <a:lnTo>
                  <a:pt x="1008" y="65"/>
                </a:lnTo>
                <a:lnTo>
                  <a:pt x="1008" y="63"/>
                </a:lnTo>
                <a:lnTo>
                  <a:pt x="1008" y="62"/>
                </a:lnTo>
                <a:lnTo>
                  <a:pt x="1006" y="62"/>
                </a:lnTo>
                <a:lnTo>
                  <a:pt x="1004" y="62"/>
                </a:lnTo>
                <a:lnTo>
                  <a:pt x="1002" y="62"/>
                </a:lnTo>
                <a:lnTo>
                  <a:pt x="1000" y="62"/>
                </a:lnTo>
                <a:lnTo>
                  <a:pt x="998" y="62"/>
                </a:lnTo>
                <a:lnTo>
                  <a:pt x="998" y="60"/>
                </a:lnTo>
                <a:lnTo>
                  <a:pt x="998" y="58"/>
                </a:lnTo>
                <a:lnTo>
                  <a:pt x="998" y="56"/>
                </a:lnTo>
                <a:lnTo>
                  <a:pt x="998" y="54"/>
                </a:lnTo>
                <a:lnTo>
                  <a:pt x="998" y="52"/>
                </a:lnTo>
                <a:lnTo>
                  <a:pt x="998" y="50"/>
                </a:lnTo>
                <a:lnTo>
                  <a:pt x="998" y="48"/>
                </a:lnTo>
                <a:lnTo>
                  <a:pt x="998" y="46"/>
                </a:lnTo>
                <a:lnTo>
                  <a:pt x="998" y="44"/>
                </a:lnTo>
                <a:lnTo>
                  <a:pt x="998" y="42"/>
                </a:lnTo>
                <a:lnTo>
                  <a:pt x="998" y="40"/>
                </a:lnTo>
                <a:lnTo>
                  <a:pt x="998" y="39"/>
                </a:lnTo>
                <a:lnTo>
                  <a:pt x="998" y="37"/>
                </a:lnTo>
                <a:lnTo>
                  <a:pt x="1002" y="37"/>
                </a:lnTo>
                <a:lnTo>
                  <a:pt x="1004" y="37"/>
                </a:lnTo>
                <a:lnTo>
                  <a:pt x="1006" y="37"/>
                </a:lnTo>
                <a:lnTo>
                  <a:pt x="1018" y="37"/>
                </a:lnTo>
                <a:lnTo>
                  <a:pt x="1020" y="37"/>
                </a:lnTo>
                <a:lnTo>
                  <a:pt x="1021" y="37"/>
                </a:lnTo>
                <a:lnTo>
                  <a:pt x="1029" y="37"/>
                </a:lnTo>
                <a:lnTo>
                  <a:pt x="1031" y="37"/>
                </a:lnTo>
                <a:lnTo>
                  <a:pt x="1039" y="35"/>
                </a:lnTo>
                <a:lnTo>
                  <a:pt x="1041" y="35"/>
                </a:lnTo>
                <a:lnTo>
                  <a:pt x="1048" y="35"/>
                </a:lnTo>
                <a:lnTo>
                  <a:pt x="1050" y="35"/>
                </a:lnTo>
                <a:lnTo>
                  <a:pt x="1052" y="35"/>
                </a:lnTo>
                <a:lnTo>
                  <a:pt x="1060" y="35"/>
                </a:lnTo>
                <a:lnTo>
                  <a:pt x="1062" y="35"/>
                </a:lnTo>
                <a:lnTo>
                  <a:pt x="1069" y="35"/>
                </a:lnTo>
                <a:lnTo>
                  <a:pt x="1071" y="35"/>
                </a:lnTo>
                <a:lnTo>
                  <a:pt x="1073" y="35"/>
                </a:lnTo>
                <a:lnTo>
                  <a:pt x="1079" y="35"/>
                </a:lnTo>
                <a:lnTo>
                  <a:pt x="1081" y="35"/>
                </a:lnTo>
                <a:lnTo>
                  <a:pt x="1083" y="35"/>
                </a:lnTo>
                <a:lnTo>
                  <a:pt x="1091" y="35"/>
                </a:lnTo>
                <a:lnTo>
                  <a:pt x="1092" y="35"/>
                </a:lnTo>
                <a:lnTo>
                  <a:pt x="1100" y="35"/>
                </a:lnTo>
                <a:lnTo>
                  <a:pt x="1102" y="35"/>
                </a:lnTo>
                <a:lnTo>
                  <a:pt x="1110" y="35"/>
                </a:lnTo>
                <a:lnTo>
                  <a:pt x="1112" y="35"/>
                </a:lnTo>
                <a:lnTo>
                  <a:pt x="1114" y="35"/>
                </a:lnTo>
                <a:lnTo>
                  <a:pt x="1116" y="35"/>
                </a:lnTo>
                <a:lnTo>
                  <a:pt x="1121" y="33"/>
                </a:lnTo>
                <a:lnTo>
                  <a:pt x="1123" y="33"/>
                </a:lnTo>
                <a:lnTo>
                  <a:pt x="1123" y="35"/>
                </a:lnTo>
                <a:lnTo>
                  <a:pt x="1123" y="37"/>
                </a:lnTo>
                <a:lnTo>
                  <a:pt x="1123" y="40"/>
                </a:lnTo>
                <a:lnTo>
                  <a:pt x="1121" y="42"/>
                </a:lnTo>
                <a:lnTo>
                  <a:pt x="1121" y="46"/>
                </a:lnTo>
                <a:lnTo>
                  <a:pt x="1121" y="48"/>
                </a:lnTo>
                <a:lnTo>
                  <a:pt x="1121" y="50"/>
                </a:lnTo>
                <a:lnTo>
                  <a:pt x="1121" y="54"/>
                </a:lnTo>
                <a:lnTo>
                  <a:pt x="1121" y="63"/>
                </a:lnTo>
                <a:lnTo>
                  <a:pt x="1121" y="65"/>
                </a:lnTo>
                <a:lnTo>
                  <a:pt x="1121" y="73"/>
                </a:lnTo>
                <a:lnTo>
                  <a:pt x="1121" y="79"/>
                </a:lnTo>
                <a:lnTo>
                  <a:pt x="1121" y="81"/>
                </a:lnTo>
                <a:lnTo>
                  <a:pt x="1121" y="87"/>
                </a:lnTo>
                <a:lnTo>
                  <a:pt x="1121" y="90"/>
                </a:lnTo>
                <a:lnTo>
                  <a:pt x="1121" y="94"/>
                </a:lnTo>
                <a:lnTo>
                  <a:pt x="1121" y="96"/>
                </a:lnTo>
                <a:lnTo>
                  <a:pt x="1121" y="98"/>
                </a:lnTo>
                <a:lnTo>
                  <a:pt x="1121" y="100"/>
                </a:lnTo>
                <a:lnTo>
                  <a:pt x="1121" y="102"/>
                </a:lnTo>
                <a:lnTo>
                  <a:pt x="1121" y="104"/>
                </a:lnTo>
                <a:lnTo>
                  <a:pt x="1121" y="106"/>
                </a:lnTo>
                <a:lnTo>
                  <a:pt x="1121" y="108"/>
                </a:lnTo>
                <a:lnTo>
                  <a:pt x="1121" y="110"/>
                </a:lnTo>
                <a:lnTo>
                  <a:pt x="1121" y="113"/>
                </a:lnTo>
                <a:lnTo>
                  <a:pt x="1121" y="115"/>
                </a:lnTo>
                <a:lnTo>
                  <a:pt x="1121" y="117"/>
                </a:lnTo>
                <a:lnTo>
                  <a:pt x="1121" y="119"/>
                </a:lnTo>
                <a:lnTo>
                  <a:pt x="1121" y="121"/>
                </a:lnTo>
                <a:lnTo>
                  <a:pt x="1121" y="123"/>
                </a:lnTo>
                <a:lnTo>
                  <a:pt x="1121" y="125"/>
                </a:lnTo>
                <a:lnTo>
                  <a:pt x="1121" y="127"/>
                </a:lnTo>
                <a:lnTo>
                  <a:pt x="1121" y="129"/>
                </a:lnTo>
                <a:lnTo>
                  <a:pt x="1121" y="133"/>
                </a:lnTo>
                <a:lnTo>
                  <a:pt x="1121" y="135"/>
                </a:lnTo>
                <a:lnTo>
                  <a:pt x="1121" y="136"/>
                </a:lnTo>
                <a:lnTo>
                  <a:pt x="1121" y="138"/>
                </a:lnTo>
                <a:lnTo>
                  <a:pt x="1121" y="140"/>
                </a:lnTo>
                <a:lnTo>
                  <a:pt x="1121" y="142"/>
                </a:lnTo>
                <a:lnTo>
                  <a:pt x="1121" y="144"/>
                </a:lnTo>
                <a:lnTo>
                  <a:pt x="1121" y="148"/>
                </a:lnTo>
                <a:lnTo>
                  <a:pt x="1121" y="150"/>
                </a:lnTo>
                <a:lnTo>
                  <a:pt x="1121" y="152"/>
                </a:lnTo>
                <a:lnTo>
                  <a:pt x="1121" y="156"/>
                </a:lnTo>
                <a:lnTo>
                  <a:pt x="1121" y="158"/>
                </a:lnTo>
                <a:lnTo>
                  <a:pt x="1121" y="159"/>
                </a:lnTo>
                <a:lnTo>
                  <a:pt x="1121" y="161"/>
                </a:lnTo>
                <a:lnTo>
                  <a:pt x="1121" y="163"/>
                </a:lnTo>
                <a:lnTo>
                  <a:pt x="1121" y="165"/>
                </a:lnTo>
                <a:lnTo>
                  <a:pt x="1121" y="167"/>
                </a:lnTo>
                <a:lnTo>
                  <a:pt x="1121" y="169"/>
                </a:lnTo>
                <a:lnTo>
                  <a:pt x="1121" y="171"/>
                </a:lnTo>
                <a:lnTo>
                  <a:pt x="1121" y="173"/>
                </a:lnTo>
                <a:lnTo>
                  <a:pt x="1121" y="175"/>
                </a:lnTo>
                <a:lnTo>
                  <a:pt x="1121" y="177"/>
                </a:lnTo>
                <a:lnTo>
                  <a:pt x="1121" y="179"/>
                </a:lnTo>
                <a:lnTo>
                  <a:pt x="1121" y="181"/>
                </a:lnTo>
                <a:lnTo>
                  <a:pt x="1121" y="186"/>
                </a:lnTo>
                <a:lnTo>
                  <a:pt x="1129" y="186"/>
                </a:lnTo>
                <a:lnTo>
                  <a:pt x="1133" y="186"/>
                </a:lnTo>
                <a:lnTo>
                  <a:pt x="1133" y="181"/>
                </a:lnTo>
                <a:lnTo>
                  <a:pt x="1144" y="181"/>
                </a:lnTo>
                <a:lnTo>
                  <a:pt x="1148" y="181"/>
                </a:lnTo>
                <a:lnTo>
                  <a:pt x="1154" y="181"/>
                </a:lnTo>
                <a:lnTo>
                  <a:pt x="1156" y="181"/>
                </a:lnTo>
                <a:lnTo>
                  <a:pt x="1162" y="181"/>
                </a:lnTo>
                <a:lnTo>
                  <a:pt x="1169" y="181"/>
                </a:lnTo>
                <a:lnTo>
                  <a:pt x="1167" y="186"/>
                </a:lnTo>
                <a:lnTo>
                  <a:pt x="1181" y="186"/>
                </a:lnTo>
                <a:lnTo>
                  <a:pt x="1183" y="192"/>
                </a:lnTo>
                <a:lnTo>
                  <a:pt x="1192" y="192"/>
                </a:lnTo>
                <a:lnTo>
                  <a:pt x="1202" y="192"/>
                </a:lnTo>
                <a:lnTo>
                  <a:pt x="1202" y="186"/>
                </a:lnTo>
                <a:lnTo>
                  <a:pt x="1202" y="184"/>
                </a:lnTo>
                <a:lnTo>
                  <a:pt x="1204" y="184"/>
                </a:lnTo>
                <a:lnTo>
                  <a:pt x="1206" y="184"/>
                </a:lnTo>
                <a:lnTo>
                  <a:pt x="1208" y="184"/>
                </a:lnTo>
                <a:lnTo>
                  <a:pt x="1210" y="184"/>
                </a:lnTo>
                <a:lnTo>
                  <a:pt x="1212" y="184"/>
                </a:lnTo>
                <a:lnTo>
                  <a:pt x="1213" y="184"/>
                </a:lnTo>
                <a:lnTo>
                  <a:pt x="1215" y="184"/>
                </a:lnTo>
                <a:lnTo>
                  <a:pt x="1217" y="184"/>
                </a:lnTo>
                <a:lnTo>
                  <a:pt x="1219" y="184"/>
                </a:lnTo>
                <a:lnTo>
                  <a:pt x="1221" y="184"/>
                </a:lnTo>
                <a:lnTo>
                  <a:pt x="1223" y="184"/>
                </a:lnTo>
                <a:lnTo>
                  <a:pt x="1225" y="184"/>
                </a:lnTo>
                <a:lnTo>
                  <a:pt x="1227" y="184"/>
                </a:lnTo>
                <a:lnTo>
                  <a:pt x="1229" y="184"/>
                </a:lnTo>
                <a:lnTo>
                  <a:pt x="1231" y="184"/>
                </a:lnTo>
                <a:lnTo>
                  <a:pt x="1233" y="184"/>
                </a:lnTo>
                <a:lnTo>
                  <a:pt x="1235" y="184"/>
                </a:lnTo>
                <a:lnTo>
                  <a:pt x="1237" y="184"/>
                </a:lnTo>
                <a:lnTo>
                  <a:pt x="1238" y="184"/>
                </a:lnTo>
                <a:lnTo>
                  <a:pt x="1240" y="184"/>
                </a:lnTo>
                <a:lnTo>
                  <a:pt x="1242" y="184"/>
                </a:lnTo>
                <a:lnTo>
                  <a:pt x="1244" y="184"/>
                </a:lnTo>
                <a:lnTo>
                  <a:pt x="1246" y="184"/>
                </a:lnTo>
                <a:lnTo>
                  <a:pt x="1248" y="184"/>
                </a:lnTo>
                <a:lnTo>
                  <a:pt x="1252" y="184"/>
                </a:lnTo>
                <a:lnTo>
                  <a:pt x="1252" y="186"/>
                </a:lnTo>
                <a:lnTo>
                  <a:pt x="1254" y="186"/>
                </a:lnTo>
                <a:lnTo>
                  <a:pt x="1254" y="188"/>
                </a:lnTo>
                <a:lnTo>
                  <a:pt x="1256" y="188"/>
                </a:lnTo>
                <a:lnTo>
                  <a:pt x="1256" y="190"/>
                </a:lnTo>
                <a:lnTo>
                  <a:pt x="1258" y="190"/>
                </a:lnTo>
                <a:lnTo>
                  <a:pt x="1260" y="188"/>
                </a:lnTo>
                <a:lnTo>
                  <a:pt x="1279" y="179"/>
                </a:lnTo>
                <a:lnTo>
                  <a:pt x="1300" y="169"/>
                </a:lnTo>
                <a:lnTo>
                  <a:pt x="1323" y="158"/>
                </a:lnTo>
                <a:lnTo>
                  <a:pt x="1325" y="158"/>
                </a:lnTo>
                <a:lnTo>
                  <a:pt x="1327" y="156"/>
                </a:lnTo>
                <a:lnTo>
                  <a:pt x="1329" y="156"/>
                </a:lnTo>
                <a:lnTo>
                  <a:pt x="1327" y="154"/>
                </a:lnTo>
                <a:lnTo>
                  <a:pt x="1325" y="152"/>
                </a:lnTo>
                <a:lnTo>
                  <a:pt x="1323" y="152"/>
                </a:lnTo>
                <a:lnTo>
                  <a:pt x="1323" y="150"/>
                </a:lnTo>
                <a:lnTo>
                  <a:pt x="1321" y="150"/>
                </a:lnTo>
                <a:lnTo>
                  <a:pt x="1321" y="148"/>
                </a:lnTo>
                <a:lnTo>
                  <a:pt x="1319" y="148"/>
                </a:lnTo>
                <a:lnTo>
                  <a:pt x="1319" y="146"/>
                </a:lnTo>
                <a:lnTo>
                  <a:pt x="1317" y="146"/>
                </a:lnTo>
                <a:lnTo>
                  <a:pt x="1317" y="144"/>
                </a:lnTo>
                <a:lnTo>
                  <a:pt x="1313" y="140"/>
                </a:lnTo>
                <a:lnTo>
                  <a:pt x="1311" y="138"/>
                </a:lnTo>
                <a:lnTo>
                  <a:pt x="1309" y="136"/>
                </a:lnTo>
                <a:lnTo>
                  <a:pt x="1309" y="135"/>
                </a:lnTo>
                <a:lnTo>
                  <a:pt x="1308" y="135"/>
                </a:lnTo>
                <a:lnTo>
                  <a:pt x="1308" y="133"/>
                </a:lnTo>
                <a:lnTo>
                  <a:pt x="1306" y="133"/>
                </a:lnTo>
                <a:lnTo>
                  <a:pt x="1306" y="131"/>
                </a:lnTo>
                <a:lnTo>
                  <a:pt x="1304" y="129"/>
                </a:lnTo>
                <a:lnTo>
                  <a:pt x="1302" y="127"/>
                </a:lnTo>
                <a:lnTo>
                  <a:pt x="1300" y="125"/>
                </a:lnTo>
                <a:lnTo>
                  <a:pt x="1298" y="123"/>
                </a:lnTo>
                <a:lnTo>
                  <a:pt x="1296" y="121"/>
                </a:lnTo>
                <a:lnTo>
                  <a:pt x="1296" y="119"/>
                </a:lnTo>
                <a:lnTo>
                  <a:pt x="1294" y="119"/>
                </a:lnTo>
                <a:lnTo>
                  <a:pt x="1294" y="117"/>
                </a:lnTo>
                <a:lnTo>
                  <a:pt x="1292" y="117"/>
                </a:lnTo>
                <a:lnTo>
                  <a:pt x="1292" y="115"/>
                </a:lnTo>
                <a:lnTo>
                  <a:pt x="1290" y="113"/>
                </a:lnTo>
                <a:lnTo>
                  <a:pt x="1288" y="111"/>
                </a:lnTo>
                <a:lnTo>
                  <a:pt x="1288" y="110"/>
                </a:lnTo>
                <a:lnTo>
                  <a:pt x="1286" y="110"/>
                </a:lnTo>
                <a:lnTo>
                  <a:pt x="1286" y="108"/>
                </a:lnTo>
                <a:lnTo>
                  <a:pt x="1285" y="108"/>
                </a:lnTo>
                <a:lnTo>
                  <a:pt x="1285" y="106"/>
                </a:lnTo>
                <a:lnTo>
                  <a:pt x="1283" y="106"/>
                </a:lnTo>
                <a:lnTo>
                  <a:pt x="1283" y="104"/>
                </a:lnTo>
                <a:lnTo>
                  <a:pt x="1271" y="92"/>
                </a:lnTo>
                <a:lnTo>
                  <a:pt x="1273" y="92"/>
                </a:lnTo>
                <a:lnTo>
                  <a:pt x="1279" y="92"/>
                </a:lnTo>
                <a:lnTo>
                  <a:pt x="1281" y="92"/>
                </a:lnTo>
                <a:lnTo>
                  <a:pt x="1283" y="92"/>
                </a:lnTo>
                <a:lnTo>
                  <a:pt x="1285" y="92"/>
                </a:lnTo>
                <a:lnTo>
                  <a:pt x="1288" y="92"/>
                </a:lnTo>
                <a:lnTo>
                  <a:pt x="1290" y="92"/>
                </a:lnTo>
                <a:lnTo>
                  <a:pt x="1292" y="92"/>
                </a:lnTo>
                <a:lnTo>
                  <a:pt x="1294" y="92"/>
                </a:lnTo>
                <a:lnTo>
                  <a:pt x="1298" y="92"/>
                </a:lnTo>
                <a:lnTo>
                  <a:pt x="1300" y="92"/>
                </a:lnTo>
                <a:lnTo>
                  <a:pt x="1302" y="92"/>
                </a:lnTo>
                <a:lnTo>
                  <a:pt x="1304" y="92"/>
                </a:lnTo>
                <a:lnTo>
                  <a:pt x="1306" y="92"/>
                </a:lnTo>
                <a:lnTo>
                  <a:pt x="1309" y="92"/>
                </a:lnTo>
                <a:lnTo>
                  <a:pt x="1313" y="92"/>
                </a:lnTo>
                <a:lnTo>
                  <a:pt x="1315" y="92"/>
                </a:lnTo>
                <a:lnTo>
                  <a:pt x="1317" y="92"/>
                </a:lnTo>
                <a:lnTo>
                  <a:pt x="1319" y="92"/>
                </a:lnTo>
                <a:lnTo>
                  <a:pt x="1321" y="92"/>
                </a:lnTo>
                <a:lnTo>
                  <a:pt x="1323" y="92"/>
                </a:lnTo>
                <a:lnTo>
                  <a:pt x="1325" y="92"/>
                </a:lnTo>
                <a:lnTo>
                  <a:pt x="1329" y="92"/>
                </a:lnTo>
                <a:lnTo>
                  <a:pt x="1331" y="92"/>
                </a:lnTo>
                <a:lnTo>
                  <a:pt x="1333" y="92"/>
                </a:lnTo>
                <a:lnTo>
                  <a:pt x="1334" y="92"/>
                </a:lnTo>
                <a:lnTo>
                  <a:pt x="1336" y="92"/>
                </a:lnTo>
                <a:lnTo>
                  <a:pt x="1340" y="92"/>
                </a:lnTo>
                <a:lnTo>
                  <a:pt x="1342" y="92"/>
                </a:lnTo>
                <a:lnTo>
                  <a:pt x="1346" y="92"/>
                </a:lnTo>
                <a:lnTo>
                  <a:pt x="1348" y="92"/>
                </a:lnTo>
                <a:lnTo>
                  <a:pt x="1352" y="92"/>
                </a:lnTo>
                <a:lnTo>
                  <a:pt x="1352" y="90"/>
                </a:lnTo>
                <a:lnTo>
                  <a:pt x="1352" y="88"/>
                </a:lnTo>
                <a:lnTo>
                  <a:pt x="1352" y="87"/>
                </a:lnTo>
                <a:lnTo>
                  <a:pt x="1352" y="85"/>
                </a:lnTo>
                <a:lnTo>
                  <a:pt x="1352" y="83"/>
                </a:lnTo>
                <a:lnTo>
                  <a:pt x="1352" y="81"/>
                </a:lnTo>
                <a:lnTo>
                  <a:pt x="1354" y="79"/>
                </a:lnTo>
                <a:lnTo>
                  <a:pt x="1354" y="77"/>
                </a:lnTo>
                <a:lnTo>
                  <a:pt x="1354" y="75"/>
                </a:lnTo>
                <a:lnTo>
                  <a:pt x="1354" y="73"/>
                </a:lnTo>
                <a:lnTo>
                  <a:pt x="1354" y="71"/>
                </a:lnTo>
                <a:lnTo>
                  <a:pt x="1354" y="69"/>
                </a:lnTo>
                <a:lnTo>
                  <a:pt x="1354" y="67"/>
                </a:lnTo>
                <a:lnTo>
                  <a:pt x="1354" y="65"/>
                </a:lnTo>
                <a:lnTo>
                  <a:pt x="1354" y="63"/>
                </a:lnTo>
                <a:lnTo>
                  <a:pt x="1356" y="63"/>
                </a:lnTo>
                <a:lnTo>
                  <a:pt x="1357" y="63"/>
                </a:lnTo>
                <a:lnTo>
                  <a:pt x="1359" y="63"/>
                </a:lnTo>
                <a:lnTo>
                  <a:pt x="1361" y="63"/>
                </a:lnTo>
                <a:lnTo>
                  <a:pt x="1363" y="63"/>
                </a:lnTo>
                <a:lnTo>
                  <a:pt x="1365" y="63"/>
                </a:lnTo>
                <a:lnTo>
                  <a:pt x="1367" y="63"/>
                </a:lnTo>
                <a:lnTo>
                  <a:pt x="1371" y="63"/>
                </a:lnTo>
                <a:lnTo>
                  <a:pt x="1371" y="67"/>
                </a:lnTo>
                <a:lnTo>
                  <a:pt x="1371" y="69"/>
                </a:lnTo>
                <a:lnTo>
                  <a:pt x="1371" y="71"/>
                </a:lnTo>
                <a:lnTo>
                  <a:pt x="1371" y="73"/>
                </a:lnTo>
                <a:lnTo>
                  <a:pt x="1371" y="75"/>
                </a:lnTo>
                <a:lnTo>
                  <a:pt x="1371" y="77"/>
                </a:lnTo>
                <a:lnTo>
                  <a:pt x="1371" y="79"/>
                </a:lnTo>
                <a:lnTo>
                  <a:pt x="1371" y="81"/>
                </a:lnTo>
                <a:lnTo>
                  <a:pt x="1371" y="83"/>
                </a:lnTo>
                <a:lnTo>
                  <a:pt x="1371" y="85"/>
                </a:lnTo>
                <a:lnTo>
                  <a:pt x="1371" y="88"/>
                </a:lnTo>
                <a:lnTo>
                  <a:pt x="1371" y="92"/>
                </a:lnTo>
                <a:lnTo>
                  <a:pt x="1375" y="92"/>
                </a:lnTo>
                <a:lnTo>
                  <a:pt x="1377" y="92"/>
                </a:lnTo>
                <a:lnTo>
                  <a:pt x="1394" y="92"/>
                </a:lnTo>
                <a:lnTo>
                  <a:pt x="1402" y="92"/>
                </a:lnTo>
                <a:lnTo>
                  <a:pt x="1402" y="94"/>
                </a:lnTo>
                <a:lnTo>
                  <a:pt x="1404" y="96"/>
                </a:lnTo>
                <a:lnTo>
                  <a:pt x="1404" y="98"/>
                </a:lnTo>
                <a:lnTo>
                  <a:pt x="1405" y="98"/>
                </a:lnTo>
                <a:lnTo>
                  <a:pt x="1405" y="100"/>
                </a:lnTo>
                <a:lnTo>
                  <a:pt x="1405" y="102"/>
                </a:lnTo>
                <a:lnTo>
                  <a:pt x="1407" y="102"/>
                </a:lnTo>
                <a:lnTo>
                  <a:pt x="1407" y="104"/>
                </a:lnTo>
                <a:lnTo>
                  <a:pt x="1407" y="106"/>
                </a:lnTo>
                <a:lnTo>
                  <a:pt x="1409" y="108"/>
                </a:lnTo>
                <a:lnTo>
                  <a:pt x="1409" y="110"/>
                </a:lnTo>
                <a:lnTo>
                  <a:pt x="1411" y="110"/>
                </a:lnTo>
                <a:lnTo>
                  <a:pt x="1411" y="111"/>
                </a:lnTo>
                <a:lnTo>
                  <a:pt x="1413" y="113"/>
                </a:lnTo>
                <a:lnTo>
                  <a:pt x="1413" y="115"/>
                </a:lnTo>
                <a:lnTo>
                  <a:pt x="1413" y="117"/>
                </a:lnTo>
                <a:lnTo>
                  <a:pt x="1415" y="117"/>
                </a:lnTo>
                <a:lnTo>
                  <a:pt x="1415" y="119"/>
                </a:lnTo>
                <a:lnTo>
                  <a:pt x="1417" y="121"/>
                </a:lnTo>
                <a:lnTo>
                  <a:pt x="1417" y="123"/>
                </a:lnTo>
                <a:lnTo>
                  <a:pt x="1417" y="125"/>
                </a:lnTo>
                <a:lnTo>
                  <a:pt x="1419" y="125"/>
                </a:lnTo>
                <a:lnTo>
                  <a:pt x="1419" y="127"/>
                </a:lnTo>
                <a:lnTo>
                  <a:pt x="1421" y="129"/>
                </a:lnTo>
                <a:lnTo>
                  <a:pt x="1421" y="131"/>
                </a:lnTo>
                <a:lnTo>
                  <a:pt x="1423" y="133"/>
                </a:lnTo>
                <a:lnTo>
                  <a:pt x="1423" y="135"/>
                </a:lnTo>
                <a:lnTo>
                  <a:pt x="1425" y="136"/>
                </a:lnTo>
                <a:lnTo>
                  <a:pt x="1425" y="138"/>
                </a:lnTo>
                <a:lnTo>
                  <a:pt x="1427" y="140"/>
                </a:lnTo>
                <a:lnTo>
                  <a:pt x="1430" y="140"/>
                </a:lnTo>
                <a:lnTo>
                  <a:pt x="1436" y="152"/>
                </a:lnTo>
                <a:lnTo>
                  <a:pt x="1440" y="154"/>
                </a:lnTo>
                <a:lnTo>
                  <a:pt x="1448" y="158"/>
                </a:lnTo>
                <a:lnTo>
                  <a:pt x="1450" y="158"/>
                </a:lnTo>
                <a:lnTo>
                  <a:pt x="1452" y="158"/>
                </a:lnTo>
                <a:lnTo>
                  <a:pt x="1452" y="159"/>
                </a:lnTo>
                <a:lnTo>
                  <a:pt x="1454" y="159"/>
                </a:lnTo>
                <a:lnTo>
                  <a:pt x="1455" y="159"/>
                </a:lnTo>
                <a:lnTo>
                  <a:pt x="1455" y="161"/>
                </a:lnTo>
                <a:lnTo>
                  <a:pt x="1457" y="161"/>
                </a:lnTo>
                <a:lnTo>
                  <a:pt x="1459" y="161"/>
                </a:lnTo>
                <a:lnTo>
                  <a:pt x="1459" y="163"/>
                </a:lnTo>
                <a:lnTo>
                  <a:pt x="1463" y="165"/>
                </a:lnTo>
                <a:lnTo>
                  <a:pt x="1465" y="165"/>
                </a:lnTo>
                <a:lnTo>
                  <a:pt x="1465" y="163"/>
                </a:lnTo>
                <a:lnTo>
                  <a:pt x="1467" y="163"/>
                </a:lnTo>
                <a:lnTo>
                  <a:pt x="1467" y="161"/>
                </a:lnTo>
                <a:lnTo>
                  <a:pt x="1465" y="161"/>
                </a:lnTo>
                <a:lnTo>
                  <a:pt x="1465" y="159"/>
                </a:lnTo>
                <a:lnTo>
                  <a:pt x="1463" y="159"/>
                </a:lnTo>
                <a:lnTo>
                  <a:pt x="1461" y="159"/>
                </a:lnTo>
                <a:lnTo>
                  <a:pt x="1461" y="158"/>
                </a:lnTo>
                <a:lnTo>
                  <a:pt x="1459" y="158"/>
                </a:lnTo>
                <a:lnTo>
                  <a:pt x="1457" y="158"/>
                </a:lnTo>
                <a:lnTo>
                  <a:pt x="1455" y="156"/>
                </a:lnTo>
                <a:lnTo>
                  <a:pt x="1454" y="156"/>
                </a:lnTo>
                <a:lnTo>
                  <a:pt x="1452" y="154"/>
                </a:lnTo>
                <a:lnTo>
                  <a:pt x="1450" y="154"/>
                </a:lnTo>
                <a:lnTo>
                  <a:pt x="1450" y="152"/>
                </a:lnTo>
                <a:lnTo>
                  <a:pt x="1450" y="150"/>
                </a:lnTo>
                <a:lnTo>
                  <a:pt x="1450" y="148"/>
                </a:lnTo>
                <a:lnTo>
                  <a:pt x="1450" y="146"/>
                </a:lnTo>
                <a:lnTo>
                  <a:pt x="1450" y="144"/>
                </a:lnTo>
                <a:lnTo>
                  <a:pt x="1450" y="142"/>
                </a:lnTo>
                <a:lnTo>
                  <a:pt x="1450" y="140"/>
                </a:lnTo>
                <a:lnTo>
                  <a:pt x="1452" y="138"/>
                </a:lnTo>
                <a:lnTo>
                  <a:pt x="1452" y="136"/>
                </a:lnTo>
                <a:lnTo>
                  <a:pt x="1452" y="135"/>
                </a:lnTo>
                <a:lnTo>
                  <a:pt x="1452" y="133"/>
                </a:lnTo>
                <a:lnTo>
                  <a:pt x="1452" y="131"/>
                </a:lnTo>
                <a:lnTo>
                  <a:pt x="1452" y="129"/>
                </a:lnTo>
                <a:lnTo>
                  <a:pt x="1452" y="127"/>
                </a:lnTo>
                <a:lnTo>
                  <a:pt x="1452" y="125"/>
                </a:lnTo>
                <a:lnTo>
                  <a:pt x="1452" y="123"/>
                </a:lnTo>
                <a:lnTo>
                  <a:pt x="1454" y="123"/>
                </a:lnTo>
                <a:lnTo>
                  <a:pt x="1455" y="123"/>
                </a:lnTo>
                <a:lnTo>
                  <a:pt x="1457" y="123"/>
                </a:lnTo>
                <a:lnTo>
                  <a:pt x="1459" y="123"/>
                </a:lnTo>
                <a:lnTo>
                  <a:pt x="1461" y="123"/>
                </a:lnTo>
                <a:lnTo>
                  <a:pt x="1463" y="123"/>
                </a:lnTo>
                <a:lnTo>
                  <a:pt x="1465" y="123"/>
                </a:lnTo>
                <a:lnTo>
                  <a:pt x="1467" y="123"/>
                </a:lnTo>
                <a:lnTo>
                  <a:pt x="1469" y="123"/>
                </a:lnTo>
                <a:lnTo>
                  <a:pt x="1471" y="123"/>
                </a:lnTo>
                <a:lnTo>
                  <a:pt x="1473" y="123"/>
                </a:lnTo>
                <a:lnTo>
                  <a:pt x="1475" y="123"/>
                </a:lnTo>
                <a:lnTo>
                  <a:pt x="1477" y="123"/>
                </a:lnTo>
                <a:lnTo>
                  <a:pt x="1478" y="123"/>
                </a:lnTo>
                <a:lnTo>
                  <a:pt x="1480" y="123"/>
                </a:lnTo>
                <a:lnTo>
                  <a:pt x="1482" y="123"/>
                </a:lnTo>
                <a:lnTo>
                  <a:pt x="1484" y="123"/>
                </a:lnTo>
                <a:lnTo>
                  <a:pt x="1486" y="123"/>
                </a:lnTo>
                <a:lnTo>
                  <a:pt x="1488" y="123"/>
                </a:lnTo>
                <a:lnTo>
                  <a:pt x="1490" y="123"/>
                </a:lnTo>
                <a:lnTo>
                  <a:pt x="1492" y="123"/>
                </a:lnTo>
                <a:lnTo>
                  <a:pt x="1494" y="123"/>
                </a:lnTo>
                <a:lnTo>
                  <a:pt x="1498" y="123"/>
                </a:lnTo>
                <a:lnTo>
                  <a:pt x="1500" y="123"/>
                </a:lnTo>
                <a:lnTo>
                  <a:pt x="1500" y="125"/>
                </a:lnTo>
                <a:lnTo>
                  <a:pt x="1500" y="129"/>
                </a:lnTo>
                <a:lnTo>
                  <a:pt x="1500" y="131"/>
                </a:lnTo>
                <a:lnTo>
                  <a:pt x="1500" y="133"/>
                </a:lnTo>
                <a:lnTo>
                  <a:pt x="1500" y="135"/>
                </a:lnTo>
                <a:lnTo>
                  <a:pt x="1500" y="136"/>
                </a:lnTo>
                <a:lnTo>
                  <a:pt x="1500" y="138"/>
                </a:lnTo>
                <a:lnTo>
                  <a:pt x="1500" y="140"/>
                </a:lnTo>
                <a:lnTo>
                  <a:pt x="1500" y="142"/>
                </a:lnTo>
                <a:lnTo>
                  <a:pt x="1500" y="144"/>
                </a:lnTo>
                <a:lnTo>
                  <a:pt x="1500" y="146"/>
                </a:lnTo>
                <a:lnTo>
                  <a:pt x="1500" y="148"/>
                </a:lnTo>
                <a:lnTo>
                  <a:pt x="1500" y="150"/>
                </a:lnTo>
                <a:lnTo>
                  <a:pt x="1498" y="150"/>
                </a:lnTo>
                <a:lnTo>
                  <a:pt x="1498" y="152"/>
                </a:lnTo>
                <a:lnTo>
                  <a:pt x="1498" y="154"/>
                </a:lnTo>
                <a:lnTo>
                  <a:pt x="1498" y="156"/>
                </a:lnTo>
                <a:lnTo>
                  <a:pt x="1498" y="158"/>
                </a:lnTo>
                <a:lnTo>
                  <a:pt x="1498" y="159"/>
                </a:lnTo>
                <a:lnTo>
                  <a:pt x="1498" y="161"/>
                </a:lnTo>
                <a:lnTo>
                  <a:pt x="1498" y="163"/>
                </a:lnTo>
                <a:lnTo>
                  <a:pt x="1498" y="165"/>
                </a:lnTo>
                <a:lnTo>
                  <a:pt x="1498" y="167"/>
                </a:lnTo>
                <a:lnTo>
                  <a:pt x="1498" y="169"/>
                </a:lnTo>
                <a:lnTo>
                  <a:pt x="1498" y="171"/>
                </a:lnTo>
                <a:lnTo>
                  <a:pt x="1498" y="173"/>
                </a:lnTo>
                <a:lnTo>
                  <a:pt x="1496" y="173"/>
                </a:lnTo>
                <a:lnTo>
                  <a:pt x="1496" y="175"/>
                </a:lnTo>
                <a:lnTo>
                  <a:pt x="1496" y="177"/>
                </a:lnTo>
                <a:lnTo>
                  <a:pt x="1496" y="179"/>
                </a:lnTo>
                <a:lnTo>
                  <a:pt x="1494" y="179"/>
                </a:lnTo>
                <a:lnTo>
                  <a:pt x="1496" y="181"/>
                </a:lnTo>
                <a:lnTo>
                  <a:pt x="1500" y="181"/>
                </a:lnTo>
                <a:lnTo>
                  <a:pt x="1502" y="183"/>
                </a:lnTo>
                <a:lnTo>
                  <a:pt x="1503" y="183"/>
                </a:lnTo>
                <a:lnTo>
                  <a:pt x="1505" y="184"/>
                </a:lnTo>
                <a:lnTo>
                  <a:pt x="1507" y="184"/>
                </a:lnTo>
                <a:lnTo>
                  <a:pt x="1509" y="184"/>
                </a:lnTo>
                <a:lnTo>
                  <a:pt x="1509" y="186"/>
                </a:lnTo>
                <a:lnTo>
                  <a:pt x="1511" y="186"/>
                </a:lnTo>
                <a:lnTo>
                  <a:pt x="1513" y="186"/>
                </a:lnTo>
                <a:lnTo>
                  <a:pt x="1513" y="188"/>
                </a:lnTo>
                <a:lnTo>
                  <a:pt x="1515" y="188"/>
                </a:lnTo>
                <a:lnTo>
                  <a:pt x="1517" y="188"/>
                </a:lnTo>
                <a:lnTo>
                  <a:pt x="1517" y="190"/>
                </a:lnTo>
                <a:lnTo>
                  <a:pt x="1519" y="190"/>
                </a:lnTo>
                <a:lnTo>
                  <a:pt x="1521" y="190"/>
                </a:lnTo>
                <a:lnTo>
                  <a:pt x="1521" y="192"/>
                </a:lnTo>
                <a:lnTo>
                  <a:pt x="1523" y="192"/>
                </a:lnTo>
                <a:lnTo>
                  <a:pt x="1525" y="192"/>
                </a:lnTo>
                <a:lnTo>
                  <a:pt x="1526" y="194"/>
                </a:lnTo>
                <a:lnTo>
                  <a:pt x="1528" y="194"/>
                </a:lnTo>
                <a:lnTo>
                  <a:pt x="1530" y="196"/>
                </a:lnTo>
                <a:lnTo>
                  <a:pt x="1532" y="196"/>
                </a:lnTo>
                <a:lnTo>
                  <a:pt x="1534" y="196"/>
                </a:lnTo>
                <a:lnTo>
                  <a:pt x="1534" y="198"/>
                </a:lnTo>
                <a:lnTo>
                  <a:pt x="1536" y="198"/>
                </a:lnTo>
                <a:lnTo>
                  <a:pt x="1538" y="200"/>
                </a:lnTo>
                <a:lnTo>
                  <a:pt x="1540" y="200"/>
                </a:lnTo>
                <a:lnTo>
                  <a:pt x="1542" y="200"/>
                </a:lnTo>
                <a:lnTo>
                  <a:pt x="1542" y="202"/>
                </a:lnTo>
                <a:lnTo>
                  <a:pt x="1544" y="202"/>
                </a:lnTo>
                <a:lnTo>
                  <a:pt x="1546" y="202"/>
                </a:lnTo>
                <a:lnTo>
                  <a:pt x="1548" y="204"/>
                </a:lnTo>
                <a:lnTo>
                  <a:pt x="1550" y="204"/>
                </a:lnTo>
                <a:lnTo>
                  <a:pt x="1550" y="206"/>
                </a:lnTo>
                <a:lnTo>
                  <a:pt x="1551" y="206"/>
                </a:lnTo>
                <a:lnTo>
                  <a:pt x="1561" y="209"/>
                </a:lnTo>
                <a:lnTo>
                  <a:pt x="1565" y="211"/>
                </a:lnTo>
                <a:lnTo>
                  <a:pt x="1569" y="213"/>
                </a:lnTo>
                <a:lnTo>
                  <a:pt x="1571" y="213"/>
                </a:lnTo>
                <a:lnTo>
                  <a:pt x="1571" y="215"/>
                </a:lnTo>
                <a:lnTo>
                  <a:pt x="1573" y="215"/>
                </a:lnTo>
                <a:lnTo>
                  <a:pt x="1574" y="215"/>
                </a:lnTo>
                <a:lnTo>
                  <a:pt x="1576" y="215"/>
                </a:lnTo>
                <a:lnTo>
                  <a:pt x="1580" y="215"/>
                </a:lnTo>
                <a:lnTo>
                  <a:pt x="1613" y="215"/>
                </a:lnTo>
                <a:lnTo>
                  <a:pt x="1617" y="215"/>
                </a:lnTo>
                <a:lnTo>
                  <a:pt x="1621" y="215"/>
                </a:lnTo>
                <a:lnTo>
                  <a:pt x="1622" y="215"/>
                </a:lnTo>
                <a:lnTo>
                  <a:pt x="1624" y="215"/>
                </a:lnTo>
                <a:lnTo>
                  <a:pt x="1626" y="215"/>
                </a:lnTo>
                <a:lnTo>
                  <a:pt x="1628" y="215"/>
                </a:lnTo>
                <a:lnTo>
                  <a:pt x="1630" y="215"/>
                </a:lnTo>
                <a:lnTo>
                  <a:pt x="1634" y="215"/>
                </a:lnTo>
                <a:lnTo>
                  <a:pt x="1636" y="215"/>
                </a:lnTo>
                <a:lnTo>
                  <a:pt x="1638" y="215"/>
                </a:lnTo>
                <a:lnTo>
                  <a:pt x="1642" y="215"/>
                </a:lnTo>
                <a:lnTo>
                  <a:pt x="1651" y="215"/>
                </a:lnTo>
                <a:lnTo>
                  <a:pt x="1653" y="215"/>
                </a:lnTo>
                <a:lnTo>
                  <a:pt x="1661" y="217"/>
                </a:lnTo>
                <a:lnTo>
                  <a:pt x="1663" y="217"/>
                </a:lnTo>
                <a:lnTo>
                  <a:pt x="1669" y="217"/>
                </a:lnTo>
                <a:lnTo>
                  <a:pt x="1672" y="217"/>
                </a:lnTo>
                <a:lnTo>
                  <a:pt x="1674" y="217"/>
                </a:lnTo>
                <a:lnTo>
                  <a:pt x="1678" y="217"/>
                </a:lnTo>
                <a:lnTo>
                  <a:pt x="1682" y="217"/>
                </a:lnTo>
                <a:lnTo>
                  <a:pt x="1684" y="217"/>
                </a:lnTo>
                <a:lnTo>
                  <a:pt x="1688" y="217"/>
                </a:lnTo>
                <a:lnTo>
                  <a:pt x="1692" y="217"/>
                </a:lnTo>
                <a:lnTo>
                  <a:pt x="1694" y="217"/>
                </a:lnTo>
                <a:lnTo>
                  <a:pt x="1695" y="217"/>
                </a:lnTo>
                <a:lnTo>
                  <a:pt x="1697" y="217"/>
                </a:lnTo>
                <a:lnTo>
                  <a:pt x="1699" y="217"/>
                </a:lnTo>
                <a:lnTo>
                  <a:pt x="1701" y="217"/>
                </a:lnTo>
                <a:lnTo>
                  <a:pt x="1703" y="217"/>
                </a:lnTo>
                <a:lnTo>
                  <a:pt x="1705" y="217"/>
                </a:lnTo>
                <a:lnTo>
                  <a:pt x="1707" y="217"/>
                </a:lnTo>
                <a:lnTo>
                  <a:pt x="1709" y="217"/>
                </a:lnTo>
                <a:lnTo>
                  <a:pt x="1711" y="217"/>
                </a:lnTo>
                <a:lnTo>
                  <a:pt x="1767" y="217"/>
                </a:lnTo>
                <a:lnTo>
                  <a:pt x="1770" y="217"/>
                </a:lnTo>
                <a:lnTo>
                  <a:pt x="1774" y="217"/>
                </a:lnTo>
                <a:lnTo>
                  <a:pt x="1776" y="217"/>
                </a:lnTo>
                <a:lnTo>
                  <a:pt x="1780" y="217"/>
                </a:lnTo>
                <a:lnTo>
                  <a:pt x="1782" y="217"/>
                </a:lnTo>
                <a:lnTo>
                  <a:pt x="1786" y="217"/>
                </a:lnTo>
                <a:lnTo>
                  <a:pt x="1788" y="217"/>
                </a:lnTo>
                <a:lnTo>
                  <a:pt x="1863" y="215"/>
                </a:lnTo>
                <a:lnTo>
                  <a:pt x="1866" y="215"/>
                </a:lnTo>
                <a:lnTo>
                  <a:pt x="1870" y="215"/>
                </a:lnTo>
                <a:lnTo>
                  <a:pt x="1874" y="215"/>
                </a:lnTo>
                <a:lnTo>
                  <a:pt x="1878" y="215"/>
                </a:lnTo>
                <a:lnTo>
                  <a:pt x="1884" y="215"/>
                </a:lnTo>
                <a:lnTo>
                  <a:pt x="1887" y="215"/>
                </a:lnTo>
                <a:lnTo>
                  <a:pt x="1897" y="215"/>
                </a:lnTo>
                <a:lnTo>
                  <a:pt x="1901" y="215"/>
                </a:lnTo>
                <a:lnTo>
                  <a:pt x="1903" y="215"/>
                </a:lnTo>
                <a:lnTo>
                  <a:pt x="1905" y="215"/>
                </a:lnTo>
                <a:lnTo>
                  <a:pt x="1909" y="215"/>
                </a:lnTo>
                <a:lnTo>
                  <a:pt x="1911" y="215"/>
                </a:lnTo>
                <a:lnTo>
                  <a:pt x="1912" y="215"/>
                </a:lnTo>
                <a:lnTo>
                  <a:pt x="1914" y="215"/>
                </a:lnTo>
                <a:lnTo>
                  <a:pt x="1916" y="215"/>
                </a:lnTo>
                <a:lnTo>
                  <a:pt x="1920" y="215"/>
                </a:lnTo>
                <a:lnTo>
                  <a:pt x="1928" y="215"/>
                </a:lnTo>
                <a:lnTo>
                  <a:pt x="1936" y="215"/>
                </a:lnTo>
                <a:lnTo>
                  <a:pt x="1937" y="215"/>
                </a:lnTo>
                <a:lnTo>
                  <a:pt x="1939" y="215"/>
                </a:lnTo>
                <a:lnTo>
                  <a:pt x="1939" y="211"/>
                </a:lnTo>
                <a:lnTo>
                  <a:pt x="1939" y="200"/>
                </a:lnTo>
                <a:lnTo>
                  <a:pt x="1939" y="183"/>
                </a:lnTo>
                <a:lnTo>
                  <a:pt x="1939" y="156"/>
                </a:lnTo>
                <a:lnTo>
                  <a:pt x="1939" y="154"/>
                </a:lnTo>
                <a:lnTo>
                  <a:pt x="1939" y="104"/>
                </a:lnTo>
                <a:lnTo>
                  <a:pt x="1941" y="94"/>
                </a:lnTo>
                <a:lnTo>
                  <a:pt x="1941" y="92"/>
                </a:lnTo>
                <a:lnTo>
                  <a:pt x="1941" y="87"/>
                </a:lnTo>
                <a:lnTo>
                  <a:pt x="1941" y="81"/>
                </a:lnTo>
                <a:lnTo>
                  <a:pt x="1941" y="73"/>
                </a:lnTo>
                <a:lnTo>
                  <a:pt x="1941" y="71"/>
                </a:lnTo>
                <a:lnTo>
                  <a:pt x="1941" y="69"/>
                </a:lnTo>
                <a:lnTo>
                  <a:pt x="1941" y="63"/>
                </a:lnTo>
                <a:lnTo>
                  <a:pt x="1941" y="60"/>
                </a:lnTo>
                <a:lnTo>
                  <a:pt x="1941" y="56"/>
                </a:lnTo>
                <a:lnTo>
                  <a:pt x="1941" y="54"/>
                </a:lnTo>
                <a:lnTo>
                  <a:pt x="1941" y="52"/>
                </a:lnTo>
                <a:lnTo>
                  <a:pt x="1941" y="44"/>
                </a:lnTo>
                <a:lnTo>
                  <a:pt x="1941" y="40"/>
                </a:lnTo>
                <a:lnTo>
                  <a:pt x="1943" y="39"/>
                </a:lnTo>
                <a:lnTo>
                  <a:pt x="1943" y="33"/>
                </a:lnTo>
                <a:lnTo>
                  <a:pt x="1945" y="33"/>
                </a:lnTo>
                <a:lnTo>
                  <a:pt x="1947" y="33"/>
                </a:lnTo>
                <a:lnTo>
                  <a:pt x="1949" y="33"/>
                </a:lnTo>
                <a:lnTo>
                  <a:pt x="1953" y="33"/>
                </a:lnTo>
                <a:lnTo>
                  <a:pt x="1955" y="33"/>
                </a:lnTo>
                <a:lnTo>
                  <a:pt x="1957" y="33"/>
                </a:lnTo>
                <a:lnTo>
                  <a:pt x="1959" y="33"/>
                </a:lnTo>
                <a:lnTo>
                  <a:pt x="1962" y="33"/>
                </a:lnTo>
                <a:lnTo>
                  <a:pt x="1962" y="31"/>
                </a:lnTo>
                <a:lnTo>
                  <a:pt x="1964" y="31"/>
                </a:lnTo>
                <a:lnTo>
                  <a:pt x="1968" y="31"/>
                </a:lnTo>
                <a:lnTo>
                  <a:pt x="1972" y="31"/>
                </a:lnTo>
                <a:lnTo>
                  <a:pt x="1976" y="31"/>
                </a:lnTo>
                <a:lnTo>
                  <a:pt x="1978" y="31"/>
                </a:lnTo>
                <a:lnTo>
                  <a:pt x="1980" y="31"/>
                </a:lnTo>
                <a:lnTo>
                  <a:pt x="1982" y="31"/>
                </a:lnTo>
                <a:lnTo>
                  <a:pt x="1984" y="31"/>
                </a:lnTo>
                <a:lnTo>
                  <a:pt x="1989" y="31"/>
                </a:lnTo>
                <a:lnTo>
                  <a:pt x="1993" y="31"/>
                </a:lnTo>
                <a:lnTo>
                  <a:pt x="1997" y="31"/>
                </a:lnTo>
                <a:lnTo>
                  <a:pt x="2001" y="31"/>
                </a:lnTo>
                <a:lnTo>
                  <a:pt x="2003" y="31"/>
                </a:lnTo>
                <a:lnTo>
                  <a:pt x="2005" y="31"/>
                </a:lnTo>
                <a:lnTo>
                  <a:pt x="2008" y="31"/>
                </a:lnTo>
                <a:lnTo>
                  <a:pt x="2014" y="31"/>
                </a:lnTo>
                <a:lnTo>
                  <a:pt x="2016" y="31"/>
                </a:lnTo>
                <a:lnTo>
                  <a:pt x="2020" y="31"/>
                </a:lnTo>
                <a:lnTo>
                  <a:pt x="2022" y="31"/>
                </a:lnTo>
                <a:lnTo>
                  <a:pt x="2024" y="31"/>
                </a:lnTo>
                <a:lnTo>
                  <a:pt x="2026" y="31"/>
                </a:lnTo>
                <a:lnTo>
                  <a:pt x="2028" y="31"/>
                </a:lnTo>
                <a:lnTo>
                  <a:pt x="2033" y="31"/>
                </a:lnTo>
                <a:lnTo>
                  <a:pt x="2041" y="31"/>
                </a:lnTo>
                <a:lnTo>
                  <a:pt x="2043" y="31"/>
                </a:lnTo>
                <a:lnTo>
                  <a:pt x="2047" y="31"/>
                </a:lnTo>
                <a:lnTo>
                  <a:pt x="2049" y="31"/>
                </a:lnTo>
                <a:lnTo>
                  <a:pt x="2053" y="31"/>
                </a:lnTo>
                <a:lnTo>
                  <a:pt x="2055" y="31"/>
                </a:lnTo>
                <a:lnTo>
                  <a:pt x="2060" y="29"/>
                </a:lnTo>
                <a:lnTo>
                  <a:pt x="2062" y="29"/>
                </a:lnTo>
                <a:lnTo>
                  <a:pt x="2074" y="29"/>
                </a:lnTo>
                <a:lnTo>
                  <a:pt x="2076" y="29"/>
                </a:lnTo>
                <a:lnTo>
                  <a:pt x="2080" y="29"/>
                </a:lnTo>
                <a:lnTo>
                  <a:pt x="2085" y="29"/>
                </a:lnTo>
                <a:lnTo>
                  <a:pt x="2089" y="29"/>
                </a:lnTo>
                <a:lnTo>
                  <a:pt x="2095" y="29"/>
                </a:lnTo>
                <a:lnTo>
                  <a:pt x="2099" y="29"/>
                </a:lnTo>
                <a:lnTo>
                  <a:pt x="2101" y="29"/>
                </a:lnTo>
                <a:lnTo>
                  <a:pt x="2103" y="29"/>
                </a:lnTo>
                <a:lnTo>
                  <a:pt x="2110" y="29"/>
                </a:lnTo>
                <a:lnTo>
                  <a:pt x="2112" y="29"/>
                </a:lnTo>
                <a:lnTo>
                  <a:pt x="2114" y="29"/>
                </a:lnTo>
                <a:lnTo>
                  <a:pt x="2116" y="29"/>
                </a:lnTo>
                <a:lnTo>
                  <a:pt x="2120" y="29"/>
                </a:lnTo>
                <a:lnTo>
                  <a:pt x="2122" y="29"/>
                </a:lnTo>
                <a:lnTo>
                  <a:pt x="2129" y="29"/>
                </a:lnTo>
                <a:lnTo>
                  <a:pt x="2131" y="29"/>
                </a:lnTo>
                <a:lnTo>
                  <a:pt x="2133" y="29"/>
                </a:lnTo>
                <a:lnTo>
                  <a:pt x="2137" y="29"/>
                </a:lnTo>
                <a:lnTo>
                  <a:pt x="2141" y="29"/>
                </a:lnTo>
                <a:lnTo>
                  <a:pt x="2145" y="29"/>
                </a:lnTo>
                <a:lnTo>
                  <a:pt x="2147" y="29"/>
                </a:lnTo>
                <a:lnTo>
                  <a:pt x="2149" y="29"/>
                </a:lnTo>
                <a:lnTo>
                  <a:pt x="2154" y="29"/>
                </a:lnTo>
                <a:lnTo>
                  <a:pt x="2160" y="29"/>
                </a:lnTo>
                <a:lnTo>
                  <a:pt x="2162" y="29"/>
                </a:lnTo>
                <a:lnTo>
                  <a:pt x="2164" y="29"/>
                </a:lnTo>
                <a:lnTo>
                  <a:pt x="2170" y="29"/>
                </a:lnTo>
                <a:lnTo>
                  <a:pt x="2172" y="29"/>
                </a:lnTo>
                <a:lnTo>
                  <a:pt x="2174" y="29"/>
                </a:lnTo>
                <a:lnTo>
                  <a:pt x="2181" y="29"/>
                </a:lnTo>
                <a:lnTo>
                  <a:pt x="2183" y="29"/>
                </a:lnTo>
                <a:lnTo>
                  <a:pt x="2185" y="29"/>
                </a:lnTo>
                <a:lnTo>
                  <a:pt x="2189" y="29"/>
                </a:lnTo>
                <a:lnTo>
                  <a:pt x="2191" y="29"/>
                </a:lnTo>
                <a:lnTo>
                  <a:pt x="2193" y="29"/>
                </a:lnTo>
                <a:lnTo>
                  <a:pt x="2195" y="29"/>
                </a:lnTo>
                <a:lnTo>
                  <a:pt x="2201" y="29"/>
                </a:lnTo>
                <a:lnTo>
                  <a:pt x="2202" y="29"/>
                </a:lnTo>
                <a:lnTo>
                  <a:pt x="2206" y="29"/>
                </a:lnTo>
                <a:lnTo>
                  <a:pt x="2208" y="29"/>
                </a:lnTo>
                <a:lnTo>
                  <a:pt x="2210" y="29"/>
                </a:lnTo>
                <a:lnTo>
                  <a:pt x="2210" y="31"/>
                </a:lnTo>
                <a:lnTo>
                  <a:pt x="2212" y="31"/>
                </a:lnTo>
                <a:lnTo>
                  <a:pt x="2214" y="31"/>
                </a:lnTo>
                <a:lnTo>
                  <a:pt x="2216" y="31"/>
                </a:lnTo>
                <a:lnTo>
                  <a:pt x="2218" y="31"/>
                </a:lnTo>
                <a:lnTo>
                  <a:pt x="2220" y="31"/>
                </a:lnTo>
                <a:lnTo>
                  <a:pt x="2224" y="31"/>
                </a:lnTo>
                <a:lnTo>
                  <a:pt x="2225" y="31"/>
                </a:lnTo>
                <a:lnTo>
                  <a:pt x="2229" y="31"/>
                </a:lnTo>
                <a:lnTo>
                  <a:pt x="2233" y="31"/>
                </a:lnTo>
                <a:lnTo>
                  <a:pt x="2237" y="31"/>
                </a:lnTo>
                <a:lnTo>
                  <a:pt x="2239" y="31"/>
                </a:lnTo>
                <a:lnTo>
                  <a:pt x="2241" y="31"/>
                </a:lnTo>
                <a:lnTo>
                  <a:pt x="2243" y="31"/>
                </a:lnTo>
                <a:lnTo>
                  <a:pt x="2245" y="31"/>
                </a:lnTo>
                <a:lnTo>
                  <a:pt x="2243" y="29"/>
                </a:lnTo>
                <a:lnTo>
                  <a:pt x="2241" y="27"/>
                </a:lnTo>
                <a:lnTo>
                  <a:pt x="2239" y="27"/>
                </a:lnTo>
                <a:lnTo>
                  <a:pt x="2233" y="21"/>
                </a:lnTo>
                <a:lnTo>
                  <a:pt x="2224" y="14"/>
                </a:lnTo>
                <a:lnTo>
                  <a:pt x="2218" y="10"/>
                </a:lnTo>
                <a:lnTo>
                  <a:pt x="2214" y="4"/>
                </a:lnTo>
                <a:lnTo>
                  <a:pt x="2214" y="2"/>
                </a:lnTo>
                <a:lnTo>
                  <a:pt x="2212" y="0"/>
                </a:lnTo>
                <a:lnTo>
                  <a:pt x="2224" y="0"/>
                </a:lnTo>
                <a:lnTo>
                  <a:pt x="2264" y="0"/>
                </a:lnTo>
                <a:lnTo>
                  <a:pt x="2293" y="0"/>
                </a:lnTo>
                <a:lnTo>
                  <a:pt x="2308" y="0"/>
                </a:lnTo>
                <a:lnTo>
                  <a:pt x="2310" y="0"/>
                </a:lnTo>
                <a:lnTo>
                  <a:pt x="2312" y="0"/>
                </a:lnTo>
                <a:lnTo>
                  <a:pt x="2310" y="2"/>
                </a:lnTo>
                <a:lnTo>
                  <a:pt x="2310" y="4"/>
                </a:lnTo>
                <a:lnTo>
                  <a:pt x="2312" y="4"/>
                </a:lnTo>
                <a:lnTo>
                  <a:pt x="2312" y="6"/>
                </a:lnTo>
                <a:lnTo>
                  <a:pt x="2314" y="6"/>
                </a:lnTo>
                <a:lnTo>
                  <a:pt x="2314" y="8"/>
                </a:lnTo>
                <a:lnTo>
                  <a:pt x="2316" y="8"/>
                </a:lnTo>
                <a:lnTo>
                  <a:pt x="2316" y="10"/>
                </a:lnTo>
                <a:lnTo>
                  <a:pt x="2316" y="12"/>
                </a:lnTo>
                <a:lnTo>
                  <a:pt x="2318" y="14"/>
                </a:lnTo>
                <a:lnTo>
                  <a:pt x="2320" y="14"/>
                </a:lnTo>
                <a:lnTo>
                  <a:pt x="2321" y="14"/>
                </a:lnTo>
                <a:lnTo>
                  <a:pt x="2321" y="19"/>
                </a:lnTo>
                <a:lnTo>
                  <a:pt x="2321" y="21"/>
                </a:lnTo>
                <a:lnTo>
                  <a:pt x="2323" y="21"/>
                </a:lnTo>
                <a:lnTo>
                  <a:pt x="2321" y="23"/>
                </a:lnTo>
                <a:lnTo>
                  <a:pt x="2321" y="27"/>
                </a:lnTo>
                <a:lnTo>
                  <a:pt x="2321" y="29"/>
                </a:lnTo>
                <a:lnTo>
                  <a:pt x="2323" y="29"/>
                </a:lnTo>
                <a:lnTo>
                  <a:pt x="2323" y="31"/>
                </a:lnTo>
                <a:lnTo>
                  <a:pt x="2321" y="31"/>
                </a:lnTo>
                <a:lnTo>
                  <a:pt x="2321" y="33"/>
                </a:lnTo>
                <a:lnTo>
                  <a:pt x="2321" y="35"/>
                </a:lnTo>
                <a:lnTo>
                  <a:pt x="2323" y="35"/>
                </a:lnTo>
                <a:lnTo>
                  <a:pt x="2323" y="37"/>
                </a:lnTo>
                <a:lnTo>
                  <a:pt x="2325" y="37"/>
                </a:lnTo>
                <a:lnTo>
                  <a:pt x="2327" y="39"/>
                </a:lnTo>
                <a:lnTo>
                  <a:pt x="2327" y="40"/>
                </a:lnTo>
                <a:lnTo>
                  <a:pt x="2325" y="40"/>
                </a:lnTo>
                <a:lnTo>
                  <a:pt x="2327" y="42"/>
                </a:lnTo>
                <a:lnTo>
                  <a:pt x="2327" y="44"/>
                </a:lnTo>
                <a:lnTo>
                  <a:pt x="2327" y="48"/>
                </a:lnTo>
                <a:lnTo>
                  <a:pt x="2329" y="48"/>
                </a:lnTo>
                <a:lnTo>
                  <a:pt x="2329" y="50"/>
                </a:lnTo>
                <a:lnTo>
                  <a:pt x="2329" y="52"/>
                </a:lnTo>
                <a:lnTo>
                  <a:pt x="2331" y="52"/>
                </a:lnTo>
                <a:lnTo>
                  <a:pt x="2331" y="54"/>
                </a:lnTo>
                <a:lnTo>
                  <a:pt x="2331" y="56"/>
                </a:lnTo>
                <a:lnTo>
                  <a:pt x="2331" y="58"/>
                </a:lnTo>
                <a:lnTo>
                  <a:pt x="2333" y="58"/>
                </a:lnTo>
                <a:lnTo>
                  <a:pt x="2333" y="60"/>
                </a:lnTo>
                <a:lnTo>
                  <a:pt x="2333" y="62"/>
                </a:lnTo>
                <a:lnTo>
                  <a:pt x="2333" y="63"/>
                </a:lnTo>
                <a:lnTo>
                  <a:pt x="2335" y="63"/>
                </a:lnTo>
                <a:lnTo>
                  <a:pt x="2335" y="65"/>
                </a:lnTo>
                <a:lnTo>
                  <a:pt x="2337" y="67"/>
                </a:lnTo>
                <a:lnTo>
                  <a:pt x="2337" y="69"/>
                </a:lnTo>
                <a:lnTo>
                  <a:pt x="2337" y="71"/>
                </a:lnTo>
                <a:lnTo>
                  <a:pt x="2339" y="71"/>
                </a:lnTo>
                <a:lnTo>
                  <a:pt x="2339" y="73"/>
                </a:lnTo>
                <a:lnTo>
                  <a:pt x="2339" y="75"/>
                </a:lnTo>
                <a:lnTo>
                  <a:pt x="2341" y="75"/>
                </a:lnTo>
                <a:lnTo>
                  <a:pt x="2341" y="77"/>
                </a:lnTo>
                <a:lnTo>
                  <a:pt x="2341" y="79"/>
                </a:lnTo>
                <a:lnTo>
                  <a:pt x="2343" y="81"/>
                </a:lnTo>
                <a:lnTo>
                  <a:pt x="2341" y="81"/>
                </a:lnTo>
                <a:lnTo>
                  <a:pt x="2341" y="83"/>
                </a:lnTo>
                <a:lnTo>
                  <a:pt x="2343" y="83"/>
                </a:lnTo>
                <a:lnTo>
                  <a:pt x="2343" y="85"/>
                </a:lnTo>
                <a:lnTo>
                  <a:pt x="2345" y="85"/>
                </a:lnTo>
                <a:lnTo>
                  <a:pt x="2345" y="87"/>
                </a:lnTo>
                <a:lnTo>
                  <a:pt x="2345" y="88"/>
                </a:lnTo>
                <a:lnTo>
                  <a:pt x="2346" y="88"/>
                </a:lnTo>
                <a:lnTo>
                  <a:pt x="2346" y="90"/>
                </a:lnTo>
                <a:lnTo>
                  <a:pt x="2345" y="90"/>
                </a:lnTo>
                <a:lnTo>
                  <a:pt x="2346" y="92"/>
                </a:lnTo>
                <a:lnTo>
                  <a:pt x="2348" y="94"/>
                </a:lnTo>
                <a:lnTo>
                  <a:pt x="2348" y="96"/>
                </a:lnTo>
                <a:lnTo>
                  <a:pt x="2350" y="96"/>
                </a:lnTo>
                <a:lnTo>
                  <a:pt x="2352" y="98"/>
                </a:lnTo>
                <a:lnTo>
                  <a:pt x="2354" y="98"/>
                </a:lnTo>
                <a:lnTo>
                  <a:pt x="2352" y="100"/>
                </a:lnTo>
                <a:lnTo>
                  <a:pt x="2354" y="100"/>
                </a:lnTo>
                <a:lnTo>
                  <a:pt x="2354" y="102"/>
                </a:lnTo>
                <a:lnTo>
                  <a:pt x="2356" y="102"/>
                </a:lnTo>
                <a:lnTo>
                  <a:pt x="2356" y="104"/>
                </a:lnTo>
                <a:lnTo>
                  <a:pt x="2358" y="104"/>
                </a:lnTo>
                <a:lnTo>
                  <a:pt x="2358" y="106"/>
                </a:lnTo>
                <a:lnTo>
                  <a:pt x="2362" y="108"/>
                </a:lnTo>
                <a:lnTo>
                  <a:pt x="2362" y="110"/>
                </a:lnTo>
                <a:lnTo>
                  <a:pt x="2364" y="110"/>
                </a:lnTo>
                <a:lnTo>
                  <a:pt x="2364" y="111"/>
                </a:lnTo>
                <a:lnTo>
                  <a:pt x="2366" y="111"/>
                </a:lnTo>
                <a:lnTo>
                  <a:pt x="2366" y="113"/>
                </a:lnTo>
                <a:lnTo>
                  <a:pt x="2368" y="115"/>
                </a:lnTo>
                <a:lnTo>
                  <a:pt x="2369" y="115"/>
                </a:lnTo>
                <a:lnTo>
                  <a:pt x="2369" y="117"/>
                </a:lnTo>
                <a:lnTo>
                  <a:pt x="2371" y="119"/>
                </a:lnTo>
                <a:lnTo>
                  <a:pt x="2373" y="119"/>
                </a:lnTo>
                <a:lnTo>
                  <a:pt x="2373" y="121"/>
                </a:lnTo>
                <a:lnTo>
                  <a:pt x="2375" y="123"/>
                </a:lnTo>
                <a:lnTo>
                  <a:pt x="2377" y="123"/>
                </a:lnTo>
                <a:lnTo>
                  <a:pt x="2379" y="125"/>
                </a:lnTo>
                <a:lnTo>
                  <a:pt x="2381" y="127"/>
                </a:lnTo>
                <a:lnTo>
                  <a:pt x="2381" y="129"/>
                </a:lnTo>
                <a:lnTo>
                  <a:pt x="2383" y="129"/>
                </a:lnTo>
                <a:lnTo>
                  <a:pt x="2385" y="131"/>
                </a:lnTo>
                <a:lnTo>
                  <a:pt x="2387" y="133"/>
                </a:lnTo>
                <a:lnTo>
                  <a:pt x="2389" y="133"/>
                </a:lnTo>
                <a:lnTo>
                  <a:pt x="2391" y="135"/>
                </a:lnTo>
                <a:lnTo>
                  <a:pt x="2393" y="136"/>
                </a:lnTo>
                <a:lnTo>
                  <a:pt x="2394" y="136"/>
                </a:lnTo>
                <a:lnTo>
                  <a:pt x="2389" y="140"/>
                </a:lnTo>
                <a:lnTo>
                  <a:pt x="2377" y="140"/>
                </a:lnTo>
                <a:lnTo>
                  <a:pt x="2375" y="144"/>
                </a:lnTo>
                <a:lnTo>
                  <a:pt x="2375" y="146"/>
                </a:lnTo>
                <a:lnTo>
                  <a:pt x="2377" y="148"/>
                </a:lnTo>
                <a:lnTo>
                  <a:pt x="2377" y="150"/>
                </a:lnTo>
                <a:lnTo>
                  <a:pt x="2379" y="154"/>
                </a:lnTo>
                <a:lnTo>
                  <a:pt x="2379" y="156"/>
                </a:lnTo>
                <a:lnTo>
                  <a:pt x="2381" y="158"/>
                </a:lnTo>
                <a:lnTo>
                  <a:pt x="2377" y="158"/>
                </a:lnTo>
                <a:lnTo>
                  <a:pt x="2377" y="159"/>
                </a:lnTo>
                <a:lnTo>
                  <a:pt x="2377" y="161"/>
                </a:lnTo>
                <a:lnTo>
                  <a:pt x="2379" y="163"/>
                </a:lnTo>
                <a:lnTo>
                  <a:pt x="2379" y="165"/>
                </a:lnTo>
                <a:lnTo>
                  <a:pt x="2379" y="167"/>
                </a:lnTo>
                <a:lnTo>
                  <a:pt x="2381" y="169"/>
                </a:lnTo>
                <a:lnTo>
                  <a:pt x="2381" y="171"/>
                </a:lnTo>
                <a:lnTo>
                  <a:pt x="2383" y="173"/>
                </a:lnTo>
                <a:lnTo>
                  <a:pt x="2383" y="175"/>
                </a:lnTo>
                <a:lnTo>
                  <a:pt x="2385" y="175"/>
                </a:lnTo>
                <a:lnTo>
                  <a:pt x="2385" y="179"/>
                </a:lnTo>
                <a:lnTo>
                  <a:pt x="2387" y="181"/>
                </a:lnTo>
                <a:lnTo>
                  <a:pt x="2387" y="183"/>
                </a:lnTo>
                <a:lnTo>
                  <a:pt x="2389" y="183"/>
                </a:lnTo>
                <a:lnTo>
                  <a:pt x="2389" y="184"/>
                </a:lnTo>
                <a:lnTo>
                  <a:pt x="2389" y="186"/>
                </a:lnTo>
                <a:lnTo>
                  <a:pt x="2389" y="188"/>
                </a:lnTo>
                <a:lnTo>
                  <a:pt x="2389" y="190"/>
                </a:lnTo>
                <a:lnTo>
                  <a:pt x="2391" y="192"/>
                </a:lnTo>
                <a:lnTo>
                  <a:pt x="2391" y="194"/>
                </a:lnTo>
                <a:lnTo>
                  <a:pt x="2391" y="196"/>
                </a:lnTo>
                <a:lnTo>
                  <a:pt x="2393" y="200"/>
                </a:lnTo>
                <a:lnTo>
                  <a:pt x="2394" y="200"/>
                </a:lnTo>
                <a:lnTo>
                  <a:pt x="2394" y="202"/>
                </a:lnTo>
                <a:lnTo>
                  <a:pt x="2396" y="202"/>
                </a:lnTo>
                <a:lnTo>
                  <a:pt x="2396" y="204"/>
                </a:lnTo>
                <a:lnTo>
                  <a:pt x="2398" y="206"/>
                </a:lnTo>
                <a:lnTo>
                  <a:pt x="2398" y="207"/>
                </a:lnTo>
                <a:lnTo>
                  <a:pt x="2400" y="207"/>
                </a:lnTo>
                <a:lnTo>
                  <a:pt x="2400" y="209"/>
                </a:lnTo>
                <a:lnTo>
                  <a:pt x="2400" y="211"/>
                </a:lnTo>
                <a:lnTo>
                  <a:pt x="2400" y="213"/>
                </a:lnTo>
                <a:lnTo>
                  <a:pt x="2402" y="213"/>
                </a:lnTo>
                <a:lnTo>
                  <a:pt x="2402" y="215"/>
                </a:lnTo>
                <a:lnTo>
                  <a:pt x="2402" y="217"/>
                </a:lnTo>
                <a:lnTo>
                  <a:pt x="2402" y="219"/>
                </a:lnTo>
                <a:lnTo>
                  <a:pt x="2402" y="221"/>
                </a:lnTo>
                <a:lnTo>
                  <a:pt x="2402" y="223"/>
                </a:lnTo>
                <a:lnTo>
                  <a:pt x="2402" y="225"/>
                </a:lnTo>
                <a:lnTo>
                  <a:pt x="2402" y="227"/>
                </a:lnTo>
                <a:lnTo>
                  <a:pt x="2400" y="227"/>
                </a:lnTo>
                <a:lnTo>
                  <a:pt x="2400" y="229"/>
                </a:lnTo>
                <a:lnTo>
                  <a:pt x="2400" y="231"/>
                </a:lnTo>
                <a:lnTo>
                  <a:pt x="2400" y="232"/>
                </a:lnTo>
                <a:lnTo>
                  <a:pt x="2400" y="234"/>
                </a:lnTo>
                <a:lnTo>
                  <a:pt x="2400" y="236"/>
                </a:lnTo>
                <a:lnTo>
                  <a:pt x="2400" y="238"/>
                </a:lnTo>
                <a:lnTo>
                  <a:pt x="2402" y="238"/>
                </a:lnTo>
                <a:lnTo>
                  <a:pt x="2402" y="240"/>
                </a:lnTo>
                <a:lnTo>
                  <a:pt x="2402" y="242"/>
                </a:lnTo>
                <a:lnTo>
                  <a:pt x="2402" y="244"/>
                </a:lnTo>
                <a:lnTo>
                  <a:pt x="2400" y="246"/>
                </a:lnTo>
                <a:lnTo>
                  <a:pt x="2400" y="248"/>
                </a:lnTo>
                <a:lnTo>
                  <a:pt x="2400" y="250"/>
                </a:lnTo>
                <a:lnTo>
                  <a:pt x="2402" y="250"/>
                </a:lnTo>
                <a:lnTo>
                  <a:pt x="2402" y="252"/>
                </a:lnTo>
                <a:lnTo>
                  <a:pt x="2404" y="252"/>
                </a:lnTo>
                <a:lnTo>
                  <a:pt x="2404" y="255"/>
                </a:lnTo>
                <a:lnTo>
                  <a:pt x="2404" y="257"/>
                </a:lnTo>
                <a:lnTo>
                  <a:pt x="2402" y="261"/>
                </a:lnTo>
                <a:lnTo>
                  <a:pt x="2402" y="269"/>
                </a:lnTo>
                <a:lnTo>
                  <a:pt x="2402" y="271"/>
                </a:lnTo>
                <a:lnTo>
                  <a:pt x="2404" y="273"/>
                </a:lnTo>
                <a:lnTo>
                  <a:pt x="2404" y="275"/>
                </a:lnTo>
                <a:lnTo>
                  <a:pt x="2404" y="277"/>
                </a:lnTo>
                <a:lnTo>
                  <a:pt x="2402" y="277"/>
                </a:lnTo>
                <a:lnTo>
                  <a:pt x="2404" y="277"/>
                </a:lnTo>
                <a:lnTo>
                  <a:pt x="2404" y="279"/>
                </a:lnTo>
                <a:lnTo>
                  <a:pt x="2402" y="279"/>
                </a:lnTo>
                <a:lnTo>
                  <a:pt x="2402" y="280"/>
                </a:lnTo>
                <a:lnTo>
                  <a:pt x="2404" y="280"/>
                </a:lnTo>
                <a:lnTo>
                  <a:pt x="2404" y="282"/>
                </a:lnTo>
                <a:lnTo>
                  <a:pt x="2404" y="284"/>
                </a:lnTo>
                <a:lnTo>
                  <a:pt x="2402" y="286"/>
                </a:lnTo>
                <a:lnTo>
                  <a:pt x="2402" y="288"/>
                </a:lnTo>
                <a:lnTo>
                  <a:pt x="2402" y="290"/>
                </a:lnTo>
                <a:lnTo>
                  <a:pt x="2404" y="292"/>
                </a:lnTo>
                <a:lnTo>
                  <a:pt x="2406" y="294"/>
                </a:lnTo>
                <a:lnTo>
                  <a:pt x="2408" y="296"/>
                </a:lnTo>
                <a:lnTo>
                  <a:pt x="2408" y="298"/>
                </a:lnTo>
                <a:lnTo>
                  <a:pt x="2410" y="298"/>
                </a:lnTo>
                <a:lnTo>
                  <a:pt x="2410" y="300"/>
                </a:lnTo>
                <a:lnTo>
                  <a:pt x="2412" y="300"/>
                </a:lnTo>
                <a:lnTo>
                  <a:pt x="2414" y="300"/>
                </a:lnTo>
                <a:lnTo>
                  <a:pt x="2416" y="303"/>
                </a:lnTo>
                <a:lnTo>
                  <a:pt x="2419" y="305"/>
                </a:lnTo>
                <a:lnTo>
                  <a:pt x="2423" y="307"/>
                </a:lnTo>
                <a:lnTo>
                  <a:pt x="2423" y="309"/>
                </a:lnTo>
                <a:lnTo>
                  <a:pt x="2425" y="309"/>
                </a:lnTo>
                <a:lnTo>
                  <a:pt x="2427" y="311"/>
                </a:lnTo>
                <a:lnTo>
                  <a:pt x="2429" y="313"/>
                </a:lnTo>
                <a:lnTo>
                  <a:pt x="2431" y="313"/>
                </a:lnTo>
                <a:lnTo>
                  <a:pt x="2433" y="313"/>
                </a:lnTo>
                <a:lnTo>
                  <a:pt x="2433" y="315"/>
                </a:lnTo>
                <a:lnTo>
                  <a:pt x="2435" y="315"/>
                </a:lnTo>
                <a:lnTo>
                  <a:pt x="2437" y="315"/>
                </a:lnTo>
                <a:lnTo>
                  <a:pt x="2439" y="315"/>
                </a:lnTo>
                <a:lnTo>
                  <a:pt x="2444" y="307"/>
                </a:lnTo>
                <a:lnTo>
                  <a:pt x="2437" y="321"/>
                </a:lnTo>
                <a:lnTo>
                  <a:pt x="2437" y="323"/>
                </a:lnTo>
                <a:lnTo>
                  <a:pt x="2435" y="325"/>
                </a:lnTo>
                <a:lnTo>
                  <a:pt x="2435" y="327"/>
                </a:lnTo>
                <a:lnTo>
                  <a:pt x="2435" y="328"/>
                </a:lnTo>
                <a:lnTo>
                  <a:pt x="2433" y="330"/>
                </a:lnTo>
                <a:lnTo>
                  <a:pt x="2433" y="332"/>
                </a:lnTo>
                <a:lnTo>
                  <a:pt x="2433" y="334"/>
                </a:lnTo>
                <a:lnTo>
                  <a:pt x="2433" y="336"/>
                </a:lnTo>
                <a:lnTo>
                  <a:pt x="2433" y="338"/>
                </a:lnTo>
                <a:lnTo>
                  <a:pt x="2433" y="340"/>
                </a:lnTo>
                <a:lnTo>
                  <a:pt x="2433" y="342"/>
                </a:lnTo>
                <a:lnTo>
                  <a:pt x="2433" y="346"/>
                </a:lnTo>
                <a:lnTo>
                  <a:pt x="2433" y="350"/>
                </a:lnTo>
                <a:lnTo>
                  <a:pt x="2433" y="351"/>
                </a:lnTo>
                <a:lnTo>
                  <a:pt x="2433" y="353"/>
                </a:lnTo>
                <a:lnTo>
                  <a:pt x="2433" y="355"/>
                </a:lnTo>
                <a:lnTo>
                  <a:pt x="2433" y="357"/>
                </a:lnTo>
                <a:lnTo>
                  <a:pt x="2433" y="359"/>
                </a:lnTo>
                <a:lnTo>
                  <a:pt x="2435" y="359"/>
                </a:lnTo>
                <a:lnTo>
                  <a:pt x="2437" y="363"/>
                </a:lnTo>
                <a:lnTo>
                  <a:pt x="2435" y="365"/>
                </a:lnTo>
                <a:lnTo>
                  <a:pt x="2437" y="367"/>
                </a:lnTo>
                <a:lnTo>
                  <a:pt x="2439" y="369"/>
                </a:lnTo>
                <a:lnTo>
                  <a:pt x="2441" y="371"/>
                </a:lnTo>
                <a:lnTo>
                  <a:pt x="2442" y="371"/>
                </a:lnTo>
                <a:lnTo>
                  <a:pt x="2442" y="373"/>
                </a:lnTo>
                <a:lnTo>
                  <a:pt x="2444" y="373"/>
                </a:lnTo>
                <a:lnTo>
                  <a:pt x="2448" y="376"/>
                </a:lnTo>
                <a:lnTo>
                  <a:pt x="2450" y="376"/>
                </a:lnTo>
                <a:lnTo>
                  <a:pt x="2450" y="378"/>
                </a:lnTo>
                <a:lnTo>
                  <a:pt x="2450" y="380"/>
                </a:lnTo>
                <a:lnTo>
                  <a:pt x="2452" y="380"/>
                </a:lnTo>
                <a:lnTo>
                  <a:pt x="2460" y="380"/>
                </a:lnTo>
                <a:lnTo>
                  <a:pt x="2462" y="380"/>
                </a:lnTo>
                <a:lnTo>
                  <a:pt x="2464" y="380"/>
                </a:lnTo>
                <a:lnTo>
                  <a:pt x="2466" y="382"/>
                </a:lnTo>
                <a:lnTo>
                  <a:pt x="2471" y="380"/>
                </a:lnTo>
                <a:lnTo>
                  <a:pt x="2467" y="382"/>
                </a:lnTo>
                <a:lnTo>
                  <a:pt x="2467" y="384"/>
                </a:lnTo>
                <a:lnTo>
                  <a:pt x="2469" y="384"/>
                </a:lnTo>
                <a:lnTo>
                  <a:pt x="2469" y="386"/>
                </a:lnTo>
                <a:lnTo>
                  <a:pt x="2469" y="388"/>
                </a:lnTo>
                <a:lnTo>
                  <a:pt x="2469" y="396"/>
                </a:lnTo>
                <a:lnTo>
                  <a:pt x="2469" y="403"/>
                </a:lnTo>
                <a:lnTo>
                  <a:pt x="2469" y="409"/>
                </a:lnTo>
                <a:lnTo>
                  <a:pt x="2469" y="417"/>
                </a:lnTo>
                <a:lnTo>
                  <a:pt x="2469" y="419"/>
                </a:lnTo>
                <a:lnTo>
                  <a:pt x="2471" y="419"/>
                </a:lnTo>
                <a:lnTo>
                  <a:pt x="2471" y="421"/>
                </a:lnTo>
                <a:lnTo>
                  <a:pt x="2471" y="423"/>
                </a:lnTo>
                <a:lnTo>
                  <a:pt x="2471" y="424"/>
                </a:lnTo>
                <a:lnTo>
                  <a:pt x="2473" y="426"/>
                </a:lnTo>
                <a:lnTo>
                  <a:pt x="2473" y="428"/>
                </a:lnTo>
                <a:lnTo>
                  <a:pt x="2475" y="430"/>
                </a:lnTo>
                <a:lnTo>
                  <a:pt x="2475" y="432"/>
                </a:lnTo>
                <a:lnTo>
                  <a:pt x="2477" y="432"/>
                </a:lnTo>
                <a:lnTo>
                  <a:pt x="2477" y="434"/>
                </a:lnTo>
                <a:lnTo>
                  <a:pt x="2481" y="438"/>
                </a:lnTo>
                <a:lnTo>
                  <a:pt x="2481" y="440"/>
                </a:lnTo>
                <a:lnTo>
                  <a:pt x="2483" y="440"/>
                </a:lnTo>
                <a:lnTo>
                  <a:pt x="2483" y="442"/>
                </a:lnTo>
                <a:lnTo>
                  <a:pt x="2485" y="444"/>
                </a:lnTo>
                <a:lnTo>
                  <a:pt x="2485" y="446"/>
                </a:lnTo>
                <a:lnTo>
                  <a:pt x="2487" y="447"/>
                </a:lnTo>
                <a:lnTo>
                  <a:pt x="2489" y="449"/>
                </a:lnTo>
                <a:lnTo>
                  <a:pt x="2492" y="451"/>
                </a:lnTo>
                <a:lnTo>
                  <a:pt x="2494" y="453"/>
                </a:lnTo>
                <a:lnTo>
                  <a:pt x="2496" y="455"/>
                </a:lnTo>
                <a:lnTo>
                  <a:pt x="2500" y="457"/>
                </a:lnTo>
                <a:lnTo>
                  <a:pt x="2500" y="459"/>
                </a:lnTo>
                <a:lnTo>
                  <a:pt x="2498" y="457"/>
                </a:lnTo>
                <a:lnTo>
                  <a:pt x="2494" y="459"/>
                </a:lnTo>
                <a:lnTo>
                  <a:pt x="2498" y="461"/>
                </a:lnTo>
                <a:lnTo>
                  <a:pt x="2500" y="461"/>
                </a:lnTo>
                <a:lnTo>
                  <a:pt x="2502" y="459"/>
                </a:lnTo>
                <a:lnTo>
                  <a:pt x="2506" y="463"/>
                </a:lnTo>
                <a:lnTo>
                  <a:pt x="2508" y="465"/>
                </a:lnTo>
                <a:lnTo>
                  <a:pt x="2510" y="467"/>
                </a:lnTo>
                <a:lnTo>
                  <a:pt x="2514" y="469"/>
                </a:lnTo>
                <a:lnTo>
                  <a:pt x="2515" y="469"/>
                </a:lnTo>
                <a:lnTo>
                  <a:pt x="2517" y="470"/>
                </a:lnTo>
                <a:lnTo>
                  <a:pt x="2519" y="470"/>
                </a:lnTo>
                <a:lnTo>
                  <a:pt x="2521" y="472"/>
                </a:lnTo>
                <a:lnTo>
                  <a:pt x="2527" y="472"/>
                </a:lnTo>
                <a:lnTo>
                  <a:pt x="2531" y="474"/>
                </a:lnTo>
                <a:lnTo>
                  <a:pt x="2535" y="476"/>
                </a:lnTo>
                <a:lnTo>
                  <a:pt x="2538" y="476"/>
                </a:lnTo>
                <a:lnTo>
                  <a:pt x="2544" y="478"/>
                </a:lnTo>
                <a:lnTo>
                  <a:pt x="2552" y="480"/>
                </a:lnTo>
                <a:lnTo>
                  <a:pt x="2558" y="482"/>
                </a:lnTo>
                <a:lnTo>
                  <a:pt x="2563" y="482"/>
                </a:lnTo>
                <a:lnTo>
                  <a:pt x="2569" y="484"/>
                </a:lnTo>
                <a:lnTo>
                  <a:pt x="2573" y="484"/>
                </a:lnTo>
                <a:lnTo>
                  <a:pt x="2577" y="484"/>
                </a:lnTo>
                <a:lnTo>
                  <a:pt x="2581" y="484"/>
                </a:lnTo>
                <a:lnTo>
                  <a:pt x="2585" y="486"/>
                </a:lnTo>
                <a:lnTo>
                  <a:pt x="2586" y="486"/>
                </a:lnTo>
                <a:lnTo>
                  <a:pt x="2588" y="486"/>
                </a:lnTo>
                <a:lnTo>
                  <a:pt x="2590" y="486"/>
                </a:lnTo>
                <a:lnTo>
                  <a:pt x="2590" y="482"/>
                </a:lnTo>
                <a:lnTo>
                  <a:pt x="2590" y="480"/>
                </a:lnTo>
                <a:lnTo>
                  <a:pt x="2590" y="478"/>
                </a:lnTo>
                <a:lnTo>
                  <a:pt x="2590" y="476"/>
                </a:lnTo>
                <a:lnTo>
                  <a:pt x="2590" y="474"/>
                </a:lnTo>
                <a:lnTo>
                  <a:pt x="2590" y="472"/>
                </a:lnTo>
                <a:lnTo>
                  <a:pt x="2592" y="472"/>
                </a:lnTo>
                <a:lnTo>
                  <a:pt x="2592" y="470"/>
                </a:lnTo>
                <a:lnTo>
                  <a:pt x="2592" y="469"/>
                </a:lnTo>
                <a:lnTo>
                  <a:pt x="2594" y="467"/>
                </a:lnTo>
                <a:lnTo>
                  <a:pt x="2594" y="465"/>
                </a:lnTo>
                <a:lnTo>
                  <a:pt x="2596" y="463"/>
                </a:lnTo>
                <a:lnTo>
                  <a:pt x="2598" y="461"/>
                </a:lnTo>
                <a:lnTo>
                  <a:pt x="2598" y="459"/>
                </a:lnTo>
                <a:lnTo>
                  <a:pt x="2598" y="457"/>
                </a:lnTo>
                <a:lnTo>
                  <a:pt x="2598" y="455"/>
                </a:lnTo>
                <a:lnTo>
                  <a:pt x="2596" y="455"/>
                </a:lnTo>
                <a:lnTo>
                  <a:pt x="2594" y="455"/>
                </a:lnTo>
                <a:lnTo>
                  <a:pt x="2592" y="455"/>
                </a:lnTo>
                <a:lnTo>
                  <a:pt x="2592" y="457"/>
                </a:lnTo>
                <a:lnTo>
                  <a:pt x="2590" y="457"/>
                </a:lnTo>
                <a:lnTo>
                  <a:pt x="2590" y="459"/>
                </a:lnTo>
                <a:lnTo>
                  <a:pt x="2592" y="461"/>
                </a:lnTo>
                <a:lnTo>
                  <a:pt x="2590" y="461"/>
                </a:lnTo>
                <a:lnTo>
                  <a:pt x="2590" y="459"/>
                </a:lnTo>
                <a:lnTo>
                  <a:pt x="2590" y="457"/>
                </a:lnTo>
                <a:lnTo>
                  <a:pt x="2590" y="455"/>
                </a:lnTo>
                <a:lnTo>
                  <a:pt x="2592" y="455"/>
                </a:lnTo>
                <a:lnTo>
                  <a:pt x="2594" y="455"/>
                </a:lnTo>
                <a:lnTo>
                  <a:pt x="2596" y="455"/>
                </a:lnTo>
                <a:lnTo>
                  <a:pt x="2598" y="455"/>
                </a:lnTo>
                <a:lnTo>
                  <a:pt x="2598" y="457"/>
                </a:lnTo>
                <a:lnTo>
                  <a:pt x="2600" y="457"/>
                </a:lnTo>
                <a:lnTo>
                  <a:pt x="2600" y="459"/>
                </a:lnTo>
                <a:lnTo>
                  <a:pt x="2596" y="463"/>
                </a:lnTo>
                <a:lnTo>
                  <a:pt x="2596" y="465"/>
                </a:lnTo>
                <a:lnTo>
                  <a:pt x="2594" y="467"/>
                </a:lnTo>
                <a:lnTo>
                  <a:pt x="2594" y="469"/>
                </a:lnTo>
                <a:lnTo>
                  <a:pt x="2592" y="470"/>
                </a:lnTo>
                <a:lnTo>
                  <a:pt x="2592" y="472"/>
                </a:lnTo>
                <a:lnTo>
                  <a:pt x="2592" y="474"/>
                </a:lnTo>
                <a:lnTo>
                  <a:pt x="2590" y="476"/>
                </a:lnTo>
                <a:lnTo>
                  <a:pt x="2590" y="478"/>
                </a:lnTo>
                <a:lnTo>
                  <a:pt x="2590" y="480"/>
                </a:lnTo>
                <a:lnTo>
                  <a:pt x="2590" y="482"/>
                </a:lnTo>
                <a:lnTo>
                  <a:pt x="2590" y="484"/>
                </a:lnTo>
                <a:lnTo>
                  <a:pt x="2590" y="486"/>
                </a:lnTo>
                <a:lnTo>
                  <a:pt x="2590" y="488"/>
                </a:lnTo>
                <a:lnTo>
                  <a:pt x="2590" y="490"/>
                </a:lnTo>
                <a:lnTo>
                  <a:pt x="2592" y="492"/>
                </a:lnTo>
                <a:lnTo>
                  <a:pt x="2592" y="494"/>
                </a:lnTo>
                <a:lnTo>
                  <a:pt x="2592" y="495"/>
                </a:lnTo>
                <a:lnTo>
                  <a:pt x="2594" y="495"/>
                </a:lnTo>
                <a:lnTo>
                  <a:pt x="2594" y="497"/>
                </a:lnTo>
                <a:lnTo>
                  <a:pt x="2596" y="497"/>
                </a:lnTo>
                <a:lnTo>
                  <a:pt x="2596" y="499"/>
                </a:lnTo>
                <a:lnTo>
                  <a:pt x="2598" y="499"/>
                </a:lnTo>
                <a:lnTo>
                  <a:pt x="2598" y="501"/>
                </a:lnTo>
                <a:lnTo>
                  <a:pt x="2598" y="503"/>
                </a:lnTo>
                <a:lnTo>
                  <a:pt x="2598" y="505"/>
                </a:lnTo>
                <a:lnTo>
                  <a:pt x="2598" y="507"/>
                </a:lnTo>
                <a:lnTo>
                  <a:pt x="2596" y="507"/>
                </a:lnTo>
                <a:lnTo>
                  <a:pt x="2594" y="509"/>
                </a:lnTo>
                <a:lnTo>
                  <a:pt x="2592" y="509"/>
                </a:lnTo>
                <a:lnTo>
                  <a:pt x="2592" y="511"/>
                </a:lnTo>
                <a:lnTo>
                  <a:pt x="2590" y="511"/>
                </a:lnTo>
                <a:lnTo>
                  <a:pt x="2588" y="511"/>
                </a:lnTo>
                <a:lnTo>
                  <a:pt x="2586" y="511"/>
                </a:lnTo>
                <a:lnTo>
                  <a:pt x="2586" y="513"/>
                </a:lnTo>
                <a:lnTo>
                  <a:pt x="2585" y="513"/>
                </a:lnTo>
                <a:lnTo>
                  <a:pt x="2583" y="513"/>
                </a:lnTo>
                <a:lnTo>
                  <a:pt x="2581" y="513"/>
                </a:lnTo>
                <a:lnTo>
                  <a:pt x="2581" y="515"/>
                </a:lnTo>
                <a:lnTo>
                  <a:pt x="2579" y="515"/>
                </a:lnTo>
                <a:lnTo>
                  <a:pt x="2577" y="515"/>
                </a:lnTo>
                <a:lnTo>
                  <a:pt x="2575" y="515"/>
                </a:lnTo>
                <a:lnTo>
                  <a:pt x="2575" y="517"/>
                </a:lnTo>
                <a:lnTo>
                  <a:pt x="2573" y="517"/>
                </a:lnTo>
                <a:lnTo>
                  <a:pt x="2571" y="517"/>
                </a:lnTo>
                <a:lnTo>
                  <a:pt x="2571" y="518"/>
                </a:lnTo>
                <a:lnTo>
                  <a:pt x="2569" y="518"/>
                </a:lnTo>
                <a:lnTo>
                  <a:pt x="2567" y="520"/>
                </a:lnTo>
                <a:lnTo>
                  <a:pt x="2565" y="522"/>
                </a:lnTo>
                <a:lnTo>
                  <a:pt x="2563" y="524"/>
                </a:lnTo>
                <a:lnTo>
                  <a:pt x="2562" y="526"/>
                </a:lnTo>
                <a:lnTo>
                  <a:pt x="2560" y="526"/>
                </a:lnTo>
                <a:lnTo>
                  <a:pt x="2560" y="528"/>
                </a:lnTo>
                <a:lnTo>
                  <a:pt x="2558" y="528"/>
                </a:lnTo>
                <a:lnTo>
                  <a:pt x="2558" y="530"/>
                </a:lnTo>
                <a:lnTo>
                  <a:pt x="2556" y="530"/>
                </a:lnTo>
                <a:lnTo>
                  <a:pt x="2554" y="532"/>
                </a:lnTo>
                <a:lnTo>
                  <a:pt x="2552" y="532"/>
                </a:lnTo>
                <a:lnTo>
                  <a:pt x="2550" y="534"/>
                </a:lnTo>
                <a:lnTo>
                  <a:pt x="2548" y="534"/>
                </a:lnTo>
                <a:lnTo>
                  <a:pt x="2546" y="534"/>
                </a:lnTo>
                <a:lnTo>
                  <a:pt x="2544" y="534"/>
                </a:lnTo>
                <a:lnTo>
                  <a:pt x="2542" y="534"/>
                </a:lnTo>
                <a:lnTo>
                  <a:pt x="2540" y="536"/>
                </a:lnTo>
                <a:lnTo>
                  <a:pt x="2538" y="534"/>
                </a:lnTo>
                <a:lnTo>
                  <a:pt x="2537" y="534"/>
                </a:lnTo>
                <a:lnTo>
                  <a:pt x="2535" y="534"/>
                </a:lnTo>
                <a:lnTo>
                  <a:pt x="2533" y="534"/>
                </a:lnTo>
                <a:lnTo>
                  <a:pt x="2531" y="534"/>
                </a:lnTo>
                <a:lnTo>
                  <a:pt x="2529" y="534"/>
                </a:lnTo>
                <a:lnTo>
                  <a:pt x="2527" y="534"/>
                </a:lnTo>
                <a:lnTo>
                  <a:pt x="2525" y="532"/>
                </a:lnTo>
                <a:lnTo>
                  <a:pt x="2523" y="532"/>
                </a:lnTo>
                <a:lnTo>
                  <a:pt x="2521" y="532"/>
                </a:lnTo>
                <a:lnTo>
                  <a:pt x="2519" y="536"/>
                </a:lnTo>
                <a:lnTo>
                  <a:pt x="2521" y="532"/>
                </a:lnTo>
                <a:lnTo>
                  <a:pt x="2519" y="532"/>
                </a:lnTo>
                <a:lnTo>
                  <a:pt x="2517" y="530"/>
                </a:lnTo>
                <a:lnTo>
                  <a:pt x="2515" y="530"/>
                </a:lnTo>
                <a:lnTo>
                  <a:pt x="2515" y="528"/>
                </a:lnTo>
                <a:lnTo>
                  <a:pt x="2515" y="526"/>
                </a:lnTo>
                <a:lnTo>
                  <a:pt x="2515" y="524"/>
                </a:lnTo>
                <a:lnTo>
                  <a:pt x="2517" y="522"/>
                </a:lnTo>
                <a:lnTo>
                  <a:pt x="2519" y="522"/>
                </a:lnTo>
                <a:lnTo>
                  <a:pt x="2521" y="522"/>
                </a:lnTo>
                <a:lnTo>
                  <a:pt x="2525" y="524"/>
                </a:lnTo>
                <a:lnTo>
                  <a:pt x="2527" y="526"/>
                </a:lnTo>
                <a:lnTo>
                  <a:pt x="2529" y="526"/>
                </a:lnTo>
                <a:lnTo>
                  <a:pt x="2531" y="526"/>
                </a:lnTo>
                <a:lnTo>
                  <a:pt x="2533" y="526"/>
                </a:lnTo>
                <a:lnTo>
                  <a:pt x="2535" y="526"/>
                </a:lnTo>
                <a:lnTo>
                  <a:pt x="2537" y="526"/>
                </a:lnTo>
                <a:lnTo>
                  <a:pt x="2538" y="526"/>
                </a:lnTo>
                <a:lnTo>
                  <a:pt x="2540" y="526"/>
                </a:lnTo>
                <a:lnTo>
                  <a:pt x="2542" y="526"/>
                </a:lnTo>
                <a:lnTo>
                  <a:pt x="2544" y="524"/>
                </a:lnTo>
                <a:lnTo>
                  <a:pt x="2548" y="524"/>
                </a:lnTo>
                <a:lnTo>
                  <a:pt x="2550" y="522"/>
                </a:lnTo>
                <a:lnTo>
                  <a:pt x="2554" y="522"/>
                </a:lnTo>
                <a:lnTo>
                  <a:pt x="2556" y="520"/>
                </a:lnTo>
                <a:lnTo>
                  <a:pt x="2558" y="518"/>
                </a:lnTo>
                <a:lnTo>
                  <a:pt x="2560" y="515"/>
                </a:lnTo>
                <a:lnTo>
                  <a:pt x="2562" y="513"/>
                </a:lnTo>
                <a:lnTo>
                  <a:pt x="2562" y="511"/>
                </a:lnTo>
                <a:lnTo>
                  <a:pt x="2562" y="509"/>
                </a:lnTo>
                <a:lnTo>
                  <a:pt x="2560" y="507"/>
                </a:lnTo>
                <a:lnTo>
                  <a:pt x="2558" y="507"/>
                </a:lnTo>
                <a:lnTo>
                  <a:pt x="2558" y="505"/>
                </a:lnTo>
                <a:lnTo>
                  <a:pt x="2556" y="505"/>
                </a:lnTo>
                <a:lnTo>
                  <a:pt x="2554" y="505"/>
                </a:lnTo>
                <a:lnTo>
                  <a:pt x="2552" y="505"/>
                </a:lnTo>
                <a:lnTo>
                  <a:pt x="2550" y="505"/>
                </a:lnTo>
                <a:lnTo>
                  <a:pt x="2546" y="505"/>
                </a:lnTo>
                <a:lnTo>
                  <a:pt x="2544" y="505"/>
                </a:lnTo>
                <a:lnTo>
                  <a:pt x="2540" y="507"/>
                </a:lnTo>
                <a:lnTo>
                  <a:pt x="2537" y="507"/>
                </a:lnTo>
                <a:lnTo>
                  <a:pt x="2531" y="507"/>
                </a:lnTo>
                <a:lnTo>
                  <a:pt x="2527" y="509"/>
                </a:lnTo>
                <a:lnTo>
                  <a:pt x="2521" y="509"/>
                </a:lnTo>
                <a:lnTo>
                  <a:pt x="2517" y="509"/>
                </a:lnTo>
                <a:lnTo>
                  <a:pt x="2514" y="509"/>
                </a:lnTo>
                <a:lnTo>
                  <a:pt x="2512" y="509"/>
                </a:lnTo>
                <a:lnTo>
                  <a:pt x="2512" y="511"/>
                </a:lnTo>
                <a:lnTo>
                  <a:pt x="2510" y="511"/>
                </a:lnTo>
                <a:lnTo>
                  <a:pt x="2508" y="511"/>
                </a:lnTo>
                <a:lnTo>
                  <a:pt x="2506" y="513"/>
                </a:lnTo>
                <a:lnTo>
                  <a:pt x="2504" y="515"/>
                </a:lnTo>
                <a:lnTo>
                  <a:pt x="2504" y="517"/>
                </a:lnTo>
                <a:lnTo>
                  <a:pt x="2504" y="518"/>
                </a:lnTo>
                <a:lnTo>
                  <a:pt x="2504" y="520"/>
                </a:lnTo>
                <a:lnTo>
                  <a:pt x="2504" y="522"/>
                </a:lnTo>
                <a:lnTo>
                  <a:pt x="2506" y="524"/>
                </a:lnTo>
                <a:lnTo>
                  <a:pt x="2508" y="526"/>
                </a:lnTo>
                <a:lnTo>
                  <a:pt x="2510" y="526"/>
                </a:lnTo>
                <a:lnTo>
                  <a:pt x="2510" y="528"/>
                </a:lnTo>
                <a:lnTo>
                  <a:pt x="2510" y="530"/>
                </a:lnTo>
                <a:lnTo>
                  <a:pt x="2510" y="534"/>
                </a:lnTo>
                <a:lnTo>
                  <a:pt x="2512" y="534"/>
                </a:lnTo>
                <a:lnTo>
                  <a:pt x="2514" y="534"/>
                </a:lnTo>
                <a:lnTo>
                  <a:pt x="2514" y="536"/>
                </a:lnTo>
                <a:lnTo>
                  <a:pt x="2512" y="536"/>
                </a:lnTo>
                <a:lnTo>
                  <a:pt x="2510" y="536"/>
                </a:lnTo>
                <a:lnTo>
                  <a:pt x="2508" y="538"/>
                </a:lnTo>
                <a:lnTo>
                  <a:pt x="2508" y="540"/>
                </a:lnTo>
                <a:lnTo>
                  <a:pt x="2508" y="542"/>
                </a:lnTo>
                <a:lnTo>
                  <a:pt x="2508" y="543"/>
                </a:lnTo>
                <a:lnTo>
                  <a:pt x="2508" y="545"/>
                </a:lnTo>
                <a:lnTo>
                  <a:pt x="2510" y="547"/>
                </a:lnTo>
                <a:lnTo>
                  <a:pt x="2510" y="549"/>
                </a:lnTo>
                <a:lnTo>
                  <a:pt x="2510" y="551"/>
                </a:lnTo>
                <a:lnTo>
                  <a:pt x="2510" y="553"/>
                </a:lnTo>
                <a:lnTo>
                  <a:pt x="2512" y="559"/>
                </a:lnTo>
                <a:lnTo>
                  <a:pt x="2512" y="561"/>
                </a:lnTo>
                <a:lnTo>
                  <a:pt x="2512" y="563"/>
                </a:lnTo>
                <a:lnTo>
                  <a:pt x="2512" y="565"/>
                </a:lnTo>
                <a:lnTo>
                  <a:pt x="2512" y="566"/>
                </a:lnTo>
                <a:lnTo>
                  <a:pt x="2514" y="568"/>
                </a:lnTo>
                <a:lnTo>
                  <a:pt x="2514" y="570"/>
                </a:lnTo>
                <a:lnTo>
                  <a:pt x="2514" y="572"/>
                </a:lnTo>
                <a:lnTo>
                  <a:pt x="2514" y="574"/>
                </a:lnTo>
                <a:lnTo>
                  <a:pt x="2515" y="574"/>
                </a:lnTo>
                <a:lnTo>
                  <a:pt x="2515" y="576"/>
                </a:lnTo>
                <a:lnTo>
                  <a:pt x="2515" y="578"/>
                </a:lnTo>
                <a:lnTo>
                  <a:pt x="2515" y="580"/>
                </a:lnTo>
                <a:lnTo>
                  <a:pt x="2517" y="580"/>
                </a:lnTo>
                <a:lnTo>
                  <a:pt x="2517" y="582"/>
                </a:lnTo>
                <a:lnTo>
                  <a:pt x="2517" y="584"/>
                </a:lnTo>
                <a:lnTo>
                  <a:pt x="2519" y="584"/>
                </a:lnTo>
                <a:lnTo>
                  <a:pt x="2519" y="586"/>
                </a:lnTo>
                <a:lnTo>
                  <a:pt x="2519" y="588"/>
                </a:lnTo>
                <a:lnTo>
                  <a:pt x="2521" y="588"/>
                </a:lnTo>
                <a:lnTo>
                  <a:pt x="2521" y="590"/>
                </a:lnTo>
                <a:lnTo>
                  <a:pt x="2521" y="591"/>
                </a:lnTo>
                <a:lnTo>
                  <a:pt x="2523" y="593"/>
                </a:lnTo>
                <a:lnTo>
                  <a:pt x="2523" y="595"/>
                </a:lnTo>
                <a:lnTo>
                  <a:pt x="2523" y="597"/>
                </a:lnTo>
                <a:lnTo>
                  <a:pt x="2525" y="597"/>
                </a:lnTo>
                <a:lnTo>
                  <a:pt x="2525" y="599"/>
                </a:lnTo>
                <a:lnTo>
                  <a:pt x="2525" y="601"/>
                </a:lnTo>
                <a:lnTo>
                  <a:pt x="2527" y="601"/>
                </a:lnTo>
                <a:lnTo>
                  <a:pt x="2527" y="603"/>
                </a:lnTo>
                <a:lnTo>
                  <a:pt x="2527" y="605"/>
                </a:lnTo>
                <a:lnTo>
                  <a:pt x="2529" y="605"/>
                </a:lnTo>
                <a:lnTo>
                  <a:pt x="2529" y="607"/>
                </a:lnTo>
                <a:lnTo>
                  <a:pt x="2529" y="609"/>
                </a:lnTo>
                <a:lnTo>
                  <a:pt x="2531" y="611"/>
                </a:lnTo>
                <a:lnTo>
                  <a:pt x="2531" y="613"/>
                </a:lnTo>
                <a:lnTo>
                  <a:pt x="2533" y="613"/>
                </a:lnTo>
                <a:lnTo>
                  <a:pt x="2533" y="614"/>
                </a:lnTo>
                <a:lnTo>
                  <a:pt x="2533" y="616"/>
                </a:lnTo>
                <a:lnTo>
                  <a:pt x="2535" y="618"/>
                </a:lnTo>
                <a:lnTo>
                  <a:pt x="2535" y="620"/>
                </a:lnTo>
                <a:lnTo>
                  <a:pt x="2537" y="622"/>
                </a:lnTo>
                <a:lnTo>
                  <a:pt x="2537" y="624"/>
                </a:lnTo>
                <a:lnTo>
                  <a:pt x="2538" y="624"/>
                </a:lnTo>
                <a:lnTo>
                  <a:pt x="2538" y="626"/>
                </a:lnTo>
                <a:lnTo>
                  <a:pt x="2538" y="628"/>
                </a:lnTo>
                <a:lnTo>
                  <a:pt x="2540" y="628"/>
                </a:lnTo>
                <a:lnTo>
                  <a:pt x="2540" y="630"/>
                </a:lnTo>
                <a:lnTo>
                  <a:pt x="2540" y="632"/>
                </a:lnTo>
                <a:lnTo>
                  <a:pt x="2542" y="632"/>
                </a:lnTo>
                <a:lnTo>
                  <a:pt x="2542" y="634"/>
                </a:lnTo>
                <a:lnTo>
                  <a:pt x="2542" y="636"/>
                </a:lnTo>
                <a:lnTo>
                  <a:pt x="2544" y="636"/>
                </a:lnTo>
                <a:lnTo>
                  <a:pt x="2544" y="638"/>
                </a:lnTo>
                <a:lnTo>
                  <a:pt x="2546" y="638"/>
                </a:lnTo>
                <a:lnTo>
                  <a:pt x="2546" y="639"/>
                </a:lnTo>
                <a:lnTo>
                  <a:pt x="2548" y="639"/>
                </a:lnTo>
                <a:lnTo>
                  <a:pt x="2548" y="641"/>
                </a:lnTo>
                <a:lnTo>
                  <a:pt x="2548" y="643"/>
                </a:lnTo>
                <a:lnTo>
                  <a:pt x="2550" y="643"/>
                </a:lnTo>
                <a:lnTo>
                  <a:pt x="2550" y="645"/>
                </a:lnTo>
                <a:lnTo>
                  <a:pt x="2552" y="645"/>
                </a:lnTo>
                <a:lnTo>
                  <a:pt x="2552" y="647"/>
                </a:lnTo>
                <a:lnTo>
                  <a:pt x="2554" y="647"/>
                </a:lnTo>
                <a:lnTo>
                  <a:pt x="2554" y="649"/>
                </a:lnTo>
                <a:lnTo>
                  <a:pt x="2556" y="651"/>
                </a:lnTo>
                <a:lnTo>
                  <a:pt x="2558" y="653"/>
                </a:lnTo>
                <a:lnTo>
                  <a:pt x="2560" y="655"/>
                </a:lnTo>
                <a:lnTo>
                  <a:pt x="2560" y="657"/>
                </a:lnTo>
                <a:lnTo>
                  <a:pt x="2562" y="657"/>
                </a:lnTo>
                <a:lnTo>
                  <a:pt x="2563" y="659"/>
                </a:lnTo>
                <a:lnTo>
                  <a:pt x="2563" y="661"/>
                </a:lnTo>
                <a:lnTo>
                  <a:pt x="2565" y="661"/>
                </a:lnTo>
                <a:lnTo>
                  <a:pt x="2565" y="662"/>
                </a:lnTo>
                <a:lnTo>
                  <a:pt x="2567" y="662"/>
                </a:lnTo>
                <a:lnTo>
                  <a:pt x="2569" y="664"/>
                </a:lnTo>
                <a:lnTo>
                  <a:pt x="2569" y="666"/>
                </a:lnTo>
                <a:lnTo>
                  <a:pt x="2571" y="666"/>
                </a:lnTo>
                <a:lnTo>
                  <a:pt x="2573" y="666"/>
                </a:lnTo>
                <a:lnTo>
                  <a:pt x="2573" y="668"/>
                </a:lnTo>
                <a:lnTo>
                  <a:pt x="2575" y="670"/>
                </a:lnTo>
                <a:lnTo>
                  <a:pt x="2577" y="670"/>
                </a:lnTo>
                <a:lnTo>
                  <a:pt x="2577" y="672"/>
                </a:lnTo>
                <a:lnTo>
                  <a:pt x="2579" y="672"/>
                </a:lnTo>
                <a:lnTo>
                  <a:pt x="2579" y="674"/>
                </a:lnTo>
                <a:lnTo>
                  <a:pt x="2581" y="674"/>
                </a:lnTo>
                <a:lnTo>
                  <a:pt x="2581" y="676"/>
                </a:lnTo>
                <a:lnTo>
                  <a:pt x="2581" y="678"/>
                </a:lnTo>
                <a:lnTo>
                  <a:pt x="2581" y="680"/>
                </a:lnTo>
                <a:lnTo>
                  <a:pt x="2579" y="680"/>
                </a:lnTo>
                <a:lnTo>
                  <a:pt x="2577" y="680"/>
                </a:lnTo>
                <a:lnTo>
                  <a:pt x="2575" y="678"/>
                </a:lnTo>
                <a:lnTo>
                  <a:pt x="2573" y="674"/>
                </a:lnTo>
                <a:lnTo>
                  <a:pt x="2573" y="672"/>
                </a:lnTo>
                <a:lnTo>
                  <a:pt x="2571" y="672"/>
                </a:lnTo>
                <a:lnTo>
                  <a:pt x="2571" y="670"/>
                </a:lnTo>
                <a:lnTo>
                  <a:pt x="2569" y="670"/>
                </a:lnTo>
                <a:lnTo>
                  <a:pt x="2567" y="670"/>
                </a:lnTo>
                <a:lnTo>
                  <a:pt x="2565" y="670"/>
                </a:lnTo>
                <a:lnTo>
                  <a:pt x="2565" y="672"/>
                </a:lnTo>
                <a:lnTo>
                  <a:pt x="2563" y="672"/>
                </a:lnTo>
                <a:lnTo>
                  <a:pt x="2562" y="672"/>
                </a:lnTo>
                <a:lnTo>
                  <a:pt x="2560" y="674"/>
                </a:lnTo>
                <a:lnTo>
                  <a:pt x="2560" y="672"/>
                </a:lnTo>
                <a:lnTo>
                  <a:pt x="2558" y="672"/>
                </a:lnTo>
                <a:lnTo>
                  <a:pt x="2556" y="672"/>
                </a:lnTo>
                <a:lnTo>
                  <a:pt x="2556" y="670"/>
                </a:lnTo>
                <a:lnTo>
                  <a:pt x="2554" y="670"/>
                </a:lnTo>
                <a:lnTo>
                  <a:pt x="2552" y="662"/>
                </a:lnTo>
                <a:lnTo>
                  <a:pt x="2548" y="657"/>
                </a:lnTo>
                <a:lnTo>
                  <a:pt x="2550" y="655"/>
                </a:lnTo>
                <a:lnTo>
                  <a:pt x="2544" y="649"/>
                </a:lnTo>
                <a:lnTo>
                  <a:pt x="2538" y="647"/>
                </a:lnTo>
                <a:lnTo>
                  <a:pt x="2533" y="645"/>
                </a:lnTo>
                <a:lnTo>
                  <a:pt x="2535" y="645"/>
                </a:lnTo>
                <a:lnTo>
                  <a:pt x="2533" y="645"/>
                </a:lnTo>
                <a:lnTo>
                  <a:pt x="2531" y="645"/>
                </a:lnTo>
                <a:lnTo>
                  <a:pt x="2529" y="645"/>
                </a:lnTo>
                <a:lnTo>
                  <a:pt x="2527" y="645"/>
                </a:lnTo>
                <a:lnTo>
                  <a:pt x="2525" y="645"/>
                </a:lnTo>
                <a:lnTo>
                  <a:pt x="2525" y="643"/>
                </a:lnTo>
                <a:lnTo>
                  <a:pt x="2523" y="643"/>
                </a:lnTo>
                <a:lnTo>
                  <a:pt x="2521" y="643"/>
                </a:lnTo>
                <a:lnTo>
                  <a:pt x="2521" y="641"/>
                </a:lnTo>
                <a:lnTo>
                  <a:pt x="2519" y="641"/>
                </a:lnTo>
                <a:lnTo>
                  <a:pt x="2519" y="639"/>
                </a:lnTo>
                <a:lnTo>
                  <a:pt x="2515" y="636"/>
                </a:lnTo>
                <a:lnTo>
                  <a:pt x="2515" y="634"/>
                </a:lnTo>
                <a:lnTo>
                  <a:pt x="2514" y="634"/>
                </a:lnTo>
                <a:lnTo>
                  <a:pt x="2512" y="634"/>
                </a:lnTo>
                <a:lnTo>
                  <a:pt x="2512" y="632"/>
                </a:lnTo>
                <a:lnTo>
                  <a:pt x="2510" y="632"/>
                </a:lnTo>
                <a:lnTo>
                  <a:pt x="2508" y="632"/>
                </a:lnTo>
                <a:lnTo>
                  <a:pt x="2508" y="630"/>
                </a:lnTo>
                <a:lnTo>
                  <a:pt x="2506" y="630"/>
                </a:lnTo>
                <a:lnTo>
                  <a:pt x="2504" y="630"/>
                </a:lnTo>
                <a:lnTo>
                  <a:pt x="2504" y="632"/>
                </a:lnTo>
                <a:lnTo>
                  <a:pt x="2506" y="632"/>
                </a:lnTo>
                <a:lnTo>
                  <a:pt x="2506" y="634"/>
                </a:lnTo>
                <a:lnTo>
                  <a:pt x="2510" y="636"/>
                </a:lnTo>
                <a:lnTo>
                  <a:pt x="2512" y="638"/>
                </a:lnTo>
                <a:lnTo>
                  <a:pt x="2514" y="641"/>
                </a:lnTo>
                <a:lnTo>
                  <a:pt x="2517" y="643"/>
                </a:lnTo>
                <a:lnTo>
                  <a:pt x="2519" y="645"/>
                </a:lnTo>
                <a:lnTo>
                  <a:pt x="2521" y="647"/>
                </a:lnTo>
                <a:lnTo>
                  <a:pt x="2523" y="647"/>
                </a:lnTo>
                <a:lnTo>
                  <a:pt x="2523" y="649"/>
                </a:lnTo>
                <a:lnTo>
                  <a:pt x="2521" y="651"/>
                </a:lnTo>
                <a:lnTo>
                  <a:pt x="2521" y="653"/>
                </a:lnTo>
                <a:lnTo>
                  <a:pt x="2519" y="653"/>
                </a:lnTo>
                <a:lnTo>
                  <a:pt x="2519" y="655"/>
                </a:lnTo>
                <a:lnTo>
                  <a:pt x="2519" y="657"/>
                </a:lnTo>
                <a:lnTo>
                  <a:pt x="2519" y="659"/>
                </a:lnTo>
                <a:lnTo>
                  <a:pt x="2527" y="666"/>
                </a:lnTo>
                <a:lnTo>
                  <a:pt x="2529" y="668"/>
                </a:lnTo>
                <a:lnTo>
                  <a:pt x="2531" y="668"/>
                </a:lnTo>
                <a:lnTo>
                  <a:pt x="2531" y="670"/>
                </a:lnTo>
                <a:lnTo>
                  <a:pt x="2533" y="670"/>
                </a:lnTo>
                <a:lnTo>
                  <a:pt x="2533" y="672"/>
                </a:lnTo>
                <a:lnTo>
                  <a:pt x="2535" y="674"/>
                </a:lnTo>
                <a:lnTo>
                  <a:pt x="2535" y="676"/>
                </a:lnTo>
                <a:lnTo>
                  <a:pt x="2537" y="680"/>
                </a:lnTo>
                <a:lnTo>
                  <a:pt x="2537" y="682"/>
                </a:lnTo>
                <a:lnTo>
                  <a:pt x="2537" y="684"/>
                </a:lnTo>
                <a:lnTo>
                  <a:pt x="2537" y="686"/>
                </a:lnTo>
                <a:lnTo>
                  <a:pt x="2537" y="687"/>
                </a:lnTo>
                <a:lnTo>
                  <a:pt x="2538" y="689"/>
                </a:lnTo>
                <a:lnTo>
                  <a:pt x="2544" y="695"/>
                </a:lnTo>
                <a:lnTo>
                  <a:pt x="2546" y="699"/>
                </a:lnTo>
                <a:lnTo>
                  <a:pt x="2548" y="699"/>
                </a:lnTo>
                <a:lnTo>
                  <a:pt x="2548" y="695"/>
                </a:lnTo>
                <a:lnTo>
                  <a:pt x="2550" y="695"/>
                </a:lnTo>
                <a:lnTo>
                  <a:pt x="2550" y="699"/>
                </a:lnTo>
                <a:lnTo>
                  <a:pt x="2552" y="699"/>
                </a:lnTo>
                <a:lnTo>
                  <a:pt x="2554" y="699"/>
                </a:lnTo>
                <a:lnTo>
                  <a:pt x="2556" y="699"/>
                </a:lnTo>
                <a:lnTo>
                  <a:pt x="2558" y="699"/>
                </a:lnTo>
                <a:lnTo>
                  <a:pt x="2558" y="701"/>
                </a:lnTo>
                <a:lnTo>
                  <a:pt x="2560" y="699"/>
                </a:lnTo>
                <a:lnTo>
                  <a:pt x="2562" y="699"/>
                </a:lnTo>
                <a:lnTo>
                  <a:pt x="2563" y="699"/>
                </a:lnTo>
                <a:lnTo>
                  <a:pt x="2563" y="697"/>
                </a:lnTo>
                <a:lnTo>
                  <a:pt x="2565" y="697"/>
                </a:lnTo>
                <a:lnTo>
                  <a:pt x="2567" y="691"/>
                </a:lnTo>
                <a:lnTo>
                  <a:pt x="2563" y="691"/>
                </a:lnTo>
                <a:lnTo>
                  <a:pt x="2563" y="689"/>
                </a:lnTo>
                <a:lnTo>
                  <a:pt x="2563" y="691"/>
                </a:lnTo>
                <a:lnTo>
                  <a:pt x="2567" y="691"/>
                </a:lnTo>
                <a:lnTo>
                  <a:pt x="2567" y="689"/>
                </a:lnTo>
                <a:lnTo>
                  <a:pt x="2567" y="686"/>
                </a:lnTo>
                <a:lnTo>
                  <a:pt x="2567" y="684"/>
                </a:lnTo>
                <a:lnTo>
                  <a:pt x="2569" y="684"/>
                </a:lnTo>
                <a:lnTo>
                  <a:pt x="2569" y="682"/>
                </a:lnTo>
                <a:lnTo>
                  <a:pt x="2571" y="682"/>
                </a:lnTo>
                <a:lnTo>
                  <a:pt x="2571" y="684"/>
                </a:lnTo>
                <a:lnTo>
                  <a:pt x="2573" y="684"/>
                </a:lnTo>
                <a:lnTo>
                  <a:pt x="2573" y="686"/>
                </a:lnTo>
                <a:lnTo>
                  <a:pt x="2575" y="686"/>
                </a:lnTo>
                <a:lnTo>
                  <a:pt x="2575" y="687"/>
                </a:lnTo>
                <a:lnTo>
                  <a:pt x="2575" y="691"/>
                </a:lnTo>
                <a:lnTo>
                  <a:pt x="2575" y="693"/>
                </a:lnTo>
                <a:lnTo>
                  <a:pt x="2575" y="695"/>
                </a:lnTo>
                <a:lnTo>
                  <a:pt x="2575" y="697"/>
                </a:lnTo>
                <a:lnTo>
                  <a:pt x="2575" y="699"/>
                </a:lnTo>
                <a:lnTo>
                  <a:pt x="2577" y="699"/>
                </a:lnTo>
                <a:lnTo>
                  <a:pt x="2577" y="701"/>
                </a:lnTo>
                <a:lnTo>
                  <a:pt x="2577" y="703"/>
                </a:lnTo>
                <a:lnTo>
                  <a:pt x="2577" y="705"/>
                </a:lnTo>
                <a:lnTo>
                  <a:pt x="2579" y="705"/>
                </a:lnTo>
                <a:lnTo>
                  <a:pt x="2579" y="707"/>
                </a:lnTo>
                <a:lnTo>
                  <a:pt x="2579" y="709"/>
                </a:lnTo>
                <a:lnTo>
                  <a:pt x="2581" y="710"/>
                </a:lnTo>
                <a:lnTo>
                  <a:pt x="2581" y="712"/>
                </a:lnTo>
                <a:lnTo>
                  <a:pt x="2581" y="714"/>
                </a:lnTo>
                <a:lnTo>
                  <a:pt x="2583" y="714"/>
                </a:lnTo>
                <a:lnTo>
                  <a:pt x="2583" y="716"/>
                </a:lnTo>
                <a:lnTo>
                  <a:pt x="2585" y="716"/>
                </a:lnTo>
                <a:lnTo>
                  <a:pt x="2585" y="718"/>
                </a:lnTo>
                <a:lnTo>
                  <a:pt x="2586" y="718"/>
                </a:lnTo>
                <a:lnTo>
                  <a:pt x="2586" y="720"/>
                </a:lnTo>
                <a:lnTo>
                  <a:pt x="2586" y="722"/>
                </a:lnTo>
                <a:lnTo>
                  <a:pt x="2586" y="724"/>
                </a:lnTo>
                <a:lnTo>
                  <a:pt x="2588" y="724"/>
                </a:lnTo>
                <a:lnTo>
                  <a:pt x="2588" y="726"/>
                </a:lnTo>
                <a:lnTo>
                  <a:pt x="2588" y="728"/>
                </a:lnTo>
                <a:lnTo>
                  <a:pt x="2588" y="730"/>
                </a:lnTo>
                <a:lnTo>
                  <a:pt x="2588" y="732"/>
                </a:lnTo>
                <a:lnTo>
                  <a:pt x="2590" y="734"/>
                </a:lnTo>
                <a:lnTo>
                  <a:pt x="2590" y="735"/>
                </a:lnTo>
                <a:lnTo>
                  <a:pt x="2592" y="737"/>
                </a:lnTo>
                <a:lnTo>
                  <a:pt x="2592" y="739"/>
                </a:lnTo>
                <a:lnTo>
                  <a:pt x="2594" y="739"/>
                </a:lnTo>
                <a:lnTo>
                  <a:pt x="2594" y="741"/>
                </a:lnTo>
                <a:lnTo>
                  <a:pt x="2598" y="747"/>
                </a:lnTo>
                <a:lnTo>
                  <a:pt x="2600" y="747"/>
                </a:lnTo>
                <a:lnTo>
                  <a:pt x="2600" y="749"/>
                </a:lnTo>
                <a:lnTo>
                  <a:pt x="2602" y="749"/>
                </a:lnTo>
                <a:lnTo>
                  <a:pt x="2602" y="751"/>
                </a:lnTo>
                <a:lnTo>
                  <a:pt x="2604" y="751"/>
                </a:lnTo>
                <a:lnTo>
                  <a:pt x="2604" y="753"/>
                </a:lnTo>
                <a:lnTo>
                  <a:pt x="2602" y="753"/>
                </a:lnTo>
                <a:lnTo>
                  <a:pt x="2602" y="755"/>
                </a:lnTo>
                <a:lnTo>
                  <a:pt x="2600" y="757"/>
                </a:lnTo>
                <a:lnTo>
                  <a:pt x="2600" y="758"/>
                </a:lnTo>
                <a:lnTo>
                  <a:pt x="2600" y="760"/>
                </a:lnTo>
                <a:lnTo>
                  <a:pt x="2602" y="760"/>
                </a:lnTo>
                <a:lnTo>
                  <a:pt x="2600" y="760"/>
                </a:lnTo>
                <a:lnTo>
                  <a:pt x="2600" y="758"/>
                </a:lnTo>
                <a:lnTo>
                  <a:pt x="2600" y="757"/>
                </a:lnTo>
                <a:lnTo>
                  <a:pt x="2594" y="757"/>
                </a:lnTo>
                <a:lnTo>
                  <a:pt x="2594" y="758"/>
                </a:lnTo>
                <a:lnTo>
                  <a:pt x="2594" y="760"/>
                </a:lnTo>
                <a:lnTo>
                  <a:pt x="2592" y="760"/>
                </a:lnTo>
                <a:lnTo>
                  <a:pt x="2594" y="760"/>
                </a:lnTo>
                <a:lnTo>
                  <a:pt x="2596" y="760"/>
                </a:lnTo>
                <a:lnTo>
                  <a:pt x="2596" y="762"/>
                </a:lnTo>
                <a:lnTo>
                  <a:pt x="2596" y="760"/>
                </a:lnTo>
                <a:lnTo>
                  <a:pt x="2598" y="760"/>
                </a:lnTo>
                <a:lnTo>
                  <a:pt x="2596" y="760"/>
                </a:lnTo>
                <a:lnTo>
                  <a:pt x="2596" y="762"/>
                </a:lnTo>
                <a:lnTo>
                  <a:pt x="2598" y="762"/>
                </a:lnTo>
                <a:lnTo>
                  <a:pt x="2600" y="764"/>
                </a:lnTo>
                <a:lnTo>
                  <a:pt x="2602" y="766"/>
                </a:lnTo>
                <a:lnTo>
                  <a:pt x="2602" y="768"/>
                </a:lnTo>
                <a:lnTo>
                  <a:pt x="2600" y="768"/>
                </a:lnTo>
                <a:lnTo>
                  <a:pt x="2600" y="770"/>
                </a:lnTo>
                <a:lnTo>
                  <a:pt x="2600" y="772"/>
                </a:lnTo>
                <a:lnTo>
                  <a:pt x="2600" y="774"/>
                </a:lnTo>
                <a:lnTo>
                  <a:pt x="2598" y="774"/>
                </a:lnTo>
                <a:lnTo>
                  <a:pt x="2598" y="776"/>
                </a:lnTo>
                <a:lnTo>
                  <a:pt x="2598" y="778"/>
                </a:lnTo>
                <a:lnTo>
                  <a:pt x="2598" y="780"/>
                </a:lnTo>
                <a:lnTo>
                  <a:pt x="2598" y="782"/>
                </a:lnTo>
                <a:lnTo>
                  <a:pt x="2598" y="783"/>
                </a:lnTo>
                <a:lnTo>
                  <a:pt x="2598" y="785"/>
                </a:lnTo>
                <a:lnTo>
                  <a:pt x="2600" y="787"/>
                </a:lnTo>
                <a:lnTo>
                  <a:pt x="2600" y="789"/>
                </a:lnTo>
                <a:lnTo>
                  <a:pt x="2600" y="791"/>
                </a:lnTo>
                <a:lnTo>
                  <a:pt x="2600" y="793"/>
                </a:lnTo>
                <a:lnTo>
                  <a:pt x="2602" y="795"/>
                </a:lnTo>
                <a:lnTo>
                  <a:pt x="2602" y="797"/>
                </a:lnTo>
                <a:lnTo>
                  <a:pt x="2604" y="797"/>
                </a:lnTo>
                <a:lnTo>
                  <a:pt x="2602" y="799"/>
                </a:lnTo>
                <a:lnTo>
                  <a:pt x="2602" y="801"/>
                </a:lnTo>
                <a:lnTo>
                  <a:pt x="2604" y="801"/>
                </a:lnTo>
                <a:lnTo>
                  <a:pt x="2604" y="803"/>
                </a:lnTo>
                <a:lnTo>
                  <a:pt x="2606" y="803"/>
                </a:lnTo>
                <a:lnTo>
                  <a:pt x="2606" y="805"/>
                </a:lnTo>
                <a:lnTo>
                  <a:pt x="2608" y="805"/>
                </a:lnTo>
                <a:lnTo>
                  <a:pt x="2608" y="806"/>
                </a:lnTo>
                <a:lnTo>
                  <a:pt x="2610" y="806"/>
                </a:lnTo>
                <a:lnTo>
                  <a:pt x="2610" y="808"/>
                </a:lnTo>
                <a:lnTo>
                  <a:pt x="2610" y="810"/>
                </a:lnTo>
                <a:lnTo>
                  <a:pt x="2610" y="812"/>
                </a:lnTo>
                <a:lnTo>
                  <a:pt x="2610" y="814"/>
                </a:lnTo>
                <a:lnTo>
                  <a:pt x="2608" y="814"/>
                </a:lnTo>
                <a:lnTo>
                  <a:pt x="2606" y="814"/>
                </a:lnTo>
                <a:lnTo>
                  <a:pt x="2606" y="816"/>
                </a:lnTo>
                <a:lnTo>
                  <a:pt x="2604" y="816"/>
                </a:lnTo>
                <a:lnTo>
                  <a:pt x="2604" y="818"/>
                </a:lnTo>
                <a:lnTo>
                  <a:pt x="2604" y="820"/>
                </a:lnTo>
                <a:lnTo>
                  <a:pt x="2604" y="822"/>
                </a:lnTo>
                <a:lnTo>
                  <a:pt x="2606" y="824"/>
                </a:lnTo>
                <a:lnTo>
                  <a:pt x="2606" y="826"/>
                </a:lnTo>
                <a:lnTo>
                  <a:pt x="2606" y="828"/>
                </a:lnTo>
                <a:lnTo>
                  <a:pt x="2606" y="830"/>
                </a:lnTo>
                <a:lnTo>
                  <a:pt x="2606" y="831"/>
                </a:lnTo>
                <a:lnTo>
                  <a:pt x="2606" y="833"/>
                </a:lnTo>
                <a:lnTo>
                  <a:pt x="2608" y="835"/>
                </a:lnTo>
                <a:lnTo>
                  <a:pt x="2608" y="837"/>
                </a:lnTo>
                <a:lnTo>
                  <a:pt x="2610" y="837"/>
                </a:lnTo>
                <a:lnTo>
                  <a:pt x="2610" y="839"/>
                </a:lnTo>
                <a:lnTo>
                  <a:pt x="2611" y="839"/>
                </a:lnTo>
                <a:lnTo>
                  <a:pt x="2613" y="841"/>
                </a:lnTo>
                <a:lnTo>
                  <a:pt x="2615" y="843"/>
                </a:lnTo>
                <a:lnTo>
                  <a:pt x="2621" y="839"/>
                </a:lnTo>
                <a:lnTo>
                  <a:pt x="2613" y="845"/>
                </a:lnTo>
                <a:lnTo>
                  <a:pt x="2611" y="845"/>
                </a:lnTo>
                <a:lnTo>
                  <a:pt x="2611" y="847"/>
                </a:lnTo>
                <a:lnTo>
                  <a:pt x="2613" y="847"/>
                </a:lnTo>
                <a:lnTo>
                  <a:pt x="2613" y="849"/>
                </a:lnTo>
                <a:lnTo>
                  <a:pt x="2613" y="851"/>
                </a:lnTo>
                <a:lnTo>
                  <a:pt x="2615" y="851"/>
                </a:lnTo>
                <a:lnTo>
                  <a:pt x="2615" y="853"/>
                </a:lnTo>
                <a:lnTo>
                  <a:pt x="2617" y="853"/>
                </a:lnTo>
                <a:lnTo>
                  <a:pt x="2617" y="854"/>
                </a:lnTo>
                <a:lnTo>
                  <a:pt x="2619" y="854"/>
                </a:lnTo>
                <a:lnTo>
                  <a:pt x="2619" y="856"/>
                </a:lnTo>
                <a:lnTo>
                  <a:pt x="2623" y="854"/>
                </a:lnTo>
                <a:lnTo>
                  <a:pt x="2625" y="854"/>
                </a:lnTo>
                <a:lnTo>
                  <a:pt x="2627" y="854"/>
                </a:lnTo>
                <a:lnTo>
                  <a:pt x="2625" y="854"/>
                </a:lnTo>
                <a:lnTo>
                  <a:pt x="2621" y="856"/>
                </a:lnTo>
                <a:lnTo>
                  <a:pt x="2617" y="858"/>
                </a:lnTo>
                <a:lnTo>
                  <a:pt x="2615" y="858"/>
                </a:lnTo>
                <a:lnTo>
                  <a:pt x="2615" y="860"/>
                </a:lnTo>
                <a:lnTo>
                  <a:pt x="2617" y="860"/>
                </a:lnTo>
                <a:lnTo>
                  <a:pt x="2617" y="862"/>
                </a:lnTo>
                <a:lnTo>
                  <a:pt x="2617" y="864"/>
                </a:lnTo>
                <a:lnTo>
                  <a:pt x="2619" y="864"/>
                </a:lnTo>
                <a:lnTo>
                  <a:pt x="2619" y="866"/>
                </a:lnTo>
                <a:lnTo>
                  <a:pt x="2621" y="866"/>
                </a:lnTo>
                <a:lnTo>
                  <a:pt x="2623" y="868"/>
                </a:lnTo>
                <a:lnTo>
                  <a:pt x="2623" y="870"/>
                </a:lnTo>
                <a:lnTo>
                  <a:pt x="2627" y="868"/>
                </a:lnTo>
                <a:lnTo>
                  <a:pt x="2629" y="868"/>
                </a:lnTo>
                <a:lnTo>
                  <a:pt x="2627" y="870"/>
                </a:lnTo>
                <a:lnTo>
                  <a:pt x="2623" y="870"/>
                </a:lnTo>
                <a:lnTo>
                  <a:pt x="2621" y="872"/>
                </a:lnTo>
                <a:lnTo>
                  <a:pt x="2619" y="872"/>
                </a:lnTo>
                <a:lnTo>
                  <a:pt x="2619" y="874"/>
                </a:lnTo>
                <a:lnTo>
                  <a:pt x="2621" y="874"/>
                </a:lnTo>
                <a:lnTo>
                  <a:pt x="2621" y="876"/>
                </a:lnTo>
                <a:lnTo>
                  <a:pt x="2623" y="876"/>
                </a:lnTo>
                <a:lnTo>
                  <a:pt x="2623" y="878"/>
                </a:lnTo>
                <a:lnTo>
                  <a:pt x="2625" y="878"/>
                </a:lnTo>
                <a:lnTo>
                  <a:pt x="2625" y="879"/>
                </a:lnTo>
                <a:lnTo>
                  <a:pt x="2627" y="879"/>
                </a:lnTo>
                <a:lnTo>
                  <a:pt x="2627" y="881"/>
                </a:lnTo>
                <a:lnTo>
                  <a:pt x="2629" y="881"/>
                </a:lnTo>
                <a:lnTo>
                  <a:pt x="2629" y="883"/>
                </a:lnTo>
                <a:lnTo>
                  <a:pt x="2631" y="881"/>
                </a:lnTo>
                <a:lnTo>
                  <a:pt x="2633" y="879"/>
                </a:lnTo>
                <a:lnTo>
                  <a:pt x="2634" y="879"/>
                </a:lnTo>
                <a:lnTo>
                  <a:pt x="2633" y="881"/>
                </a:lnTo>
                <a:lnTo>
                  <a:pt x="2631" y="883"/>
                </a:lnTo>
                <a:lnTo>
                  <a:pt x="2627" y="883"/>
                </a:lnTo>
                <a:lnTo>
                  <a:pt x="2625" y="885"/>
                </a:lnTo>
                <a:lnTo>
                  <a:pt x="2625" y="887"/>
                </a:lnTo>
                <a:lnTo>
                  <a:pt x="2627" y="887"/>
                </a:lnTo>
                <a:lnTo>
                  <a:pt x="2627" y="889"/>
                </a:lnTo>
                <a:lnTo>
                  <a:pt x="2629" y="889"/>
                </a:lnTo>
                <a:lnTo>
                  <a:pt x="2629" y="891"/>
                </a:lnTo>
                <a:lnTo>
                  <a:pt x="2631" y="891"/>
                </a:lnTo>
                <a:lnTo>
                  <a:pt x="2631" y="893"/>
                </a:lnTo>
                <a:lnTo>
                  <a:pt x="2633" y="893"/>
                </a:lnTo>
                <a:lnTo>
                  <a:pt x="2633" y="895"/>
                </a:lnTo>
                <a:lnTo>
                  <a:pt x="2634" y="895"/>
                </a:lnTo>
                <a:lnTo>
                  <a:pt x="2638" y="893"/>
                </a:lnTo>
                <a:lnTo>
                  <a:pt x="2640" y="893"/>
                </a:lnTo>
                <a:lnTo>
                  <a:pt x="2636" y="895"/>
                </a:lnTo>
                <a:lnTo>
                  <a:pt x="2633" y="897"/>
                </a:lnTo>
                <a:lnTo>
                  <a:pt x="2634" y="897"/>
                </a:lnTo>
                <a:lnTo>
                  <a:pt x="2634" y="899"/>
                </a:lnTo>
                <a:lnTo>
                  <a:pt x="2636" y="899"/>
                </a:lnTo>
                <a:lnTo>
                  <a:pt x="2636" y="901"/>
                </a:lnTo>
                <a:lnTo>
                  <a:pt x="2638" y="901"/>
                </a:lnTo>
                <a:lnTo>
                  <a:pt x="2638" y="902"/>
                </a:lnTo>
                <a:lnTo>
                  <a:pt x="2640" y="902"/>
                </a:lnTo>
                <a:lnTo>
                  <a:pt x="2642" y="902"/>
                </a:lnTo>
                <a:lnTo>
                  <a:pt x="2642" y="904"/>
                </a:lnTo>
                <a:lnTo>
                  <a:pt x="2644" y="904"/>
                </a:lnTo>
                <a:lnTo>
                  <a:pt x="2644" y="906"/>
                </a:lnTo>
                <a:lnTo>
                  <a:pt x="2646" y="908"/>
                </a:lnTo>
                <a:lnTo>
                  <a:pt x="2648" y="908"/>
                </a:lnTo>
                <a:lnTo>
                  <a:pt x="2650" y="910"/>
                </a:lnTo>
                <a:lnTo>
                  <a:pt x="2652" y="910"/>
                </a:lnTo>
                <a:lnTo>
                  <a:pt x="2652" y="912"/>
                </a:lnTo>
                <a:lnTo>
                  <a:pt x="2654" y="912"/>
                </a:lnTo>
                <a:lnTo>
                  <a:pt x="2656" y="914"/>
                </a:lnTo>
                <a:lnTo>
                  <a:pt x="2658" y="914"/>
                </a:lnTo>
                <a:lnTo>
                  <a:pt x="2658" y="916"/>
                </a:lnTo>
                <a:lnTo>
                  <a:pt x="2659" y="916"/>
                </a:lnTo>
                <a:lnTo>
                  <a:pt x="2661" y="916"/>
                </a:lnTo>
                <a:lnTo>
                  <a:pt x="2663" y="918"/>
                </a:lnTo>
                <a:lnTo>
                  <a:pt x="2665" y="918"/>
                </a:lnTo>
                <a:lnTo>
                  <a:pt x="2667" y="918"/>
                </a:lnTo>
                <a:lnTo>
                  <a:pt x="2669" y="920"/>
                </a:lnTo>
                <a:lnTo>
                  <a:pt x="2671" y="920"/>
                </a:lnTo>
                <a:lnTo>
                  <a:pt x="2673" y="920"/>
                </a:lnTo>
                <a:lnTo>
                  <a:pt x="2675" y="920"/>
                </a:lnTo>
                <a:lnTo>
                  <a:pt x="2677" y="920"/>
                </a:lnTo>
                <a:lnTo>
                  <a:pt x="2679" y="920"/>
                </a:lnTo>
                <a:lnTo>
                  <a:pt x="2681" y="920"/>
                </a:lnTo>
                <a:lnTo>
                  <a:pt x="2683" y="920"/>
                </a:lnTo>
                <a:lnTo>
                  <a:pt x="2683" y="918"/>
                </a:lnTo>
                <a:lnTo>
                  <a:pt x="2684" y="918"/>
                </a:lnTo>
                <a:lnTo>
                  <a:pt x="2686" y="918"/>
                </a:lnTo>
                <a:lnTo>
                  <a:pt x="2686" y="920"/>
                </a:lnTo>
                <a:lnTo>
                  <a:pt x="2686" y="922"/>
                </a:lnTo>
                <a:lnTo>
                  <a:pt x="2686" y="920"/>
                </a:lnTo>
                <a:lnTo>
                  <a:pt x="2688" y="920"/>
                </a:lnTo>
                <a:lnTo>
                  <a:pt x="2688" y="918"/>
                </a:lnTo>
                <a:lnTo>
                  <a:pt x="2688" y="916"/>
                </a:lnTo>
                <a:lnTo>
                  <a:pt x="2688" y="914"/>
                </a:lnTo>
                <a:lnTo>
                  <a:pt x="2688" y="912"/>
                </a:lnTo>
                <a:lnTo>
                  <a:pt x="2688" y="910"/>
                </a:lnTo>
                <a:lnTo>
                  <a:pt x="2686" y="910"/>
                </a:lnTo>
                <a:lnTo>
                  <a:pt x="2686" y="908"/>
                </a:lnTo>
                <a:lnTo>
                  <a:pt x="2684" y="908"/>
                </a:lnTo>
                <a:lnTo>
                  <a:pt x="2684" y="910"/>
                </a:lnTo>
                <a:lnTo>
                  <a:pt x="2683" y="910"/>
                </a:lnTo>
                <a:lnTo>
                  <a:pt x="2683" y="908"/>
                </a:lnTo>
                <a:lnTo>
                  <a:pt x="2684" y="908"/>
                </a:lnTo>
                <a:lnTo>
                  <a:pt x="2686" y="908"/>
                </a:lnTo>
                <a:lnTo>
                  <a:pt x="2688" y="908"/>
                </a:lnTo>
                <a:lnTo>
                  <a:pt x="2688" y="910"/>
                </a:lnTo>
                <a:lnTo>
                  <a:pt x="2690" y="910"/>
                </a:lnTo>
                <a:lnTo>
                  <a:pt x="2690" y="912"/>
                </a:lnTo>
                <a:lnTo>
                  <a:pt x="2690" y="914"/>
                </a:lnTo>
                <a:lnTo>
                  <a:pt x="2690" y="916"/>
                </a:lnTo>
                <a:lnTo>
                  <a:pt x="2690" y="918"/>
                </a:lnTo>
                <a:lnTo>
                  <a:pt x="2688" y="918"/>
                </a:lnTo>
                <a:lnTo>
                  <a:pt x="2688" y="920"/>
                </a:lnTo>
                <a:lnTo>
                  <a:pt x="2686" y="922"/>
                </a:lnTo>
                <a:lnTo>
                  <a:pt x="2684" y="922"/>
                </a:lnTo>
                <a:lnTo>
                  <a:pt x="2684" y="924"/>
                </a:lnTo>
                <a:lnTo>
                  <a:pt x="2683" y="924"/>
                </a:lnTo>
                <a:lnTo>
                  <a:pt x="2681" y="924"/>
                </a:lnTo>
                <a:lnTo>
                  <a:pt x="2679" y="926"/>
                </a:lnTo>
                <a:lnTo>
                  <a:pt x="2677" y="926"/>
                </a:lnTo>
                <a:lnTo>
                  <a:pt x="2675" y="926"/>
                </a:lnTo>
                <a:lnTo>
                  <a:pt x="2673" y="926"/>
                </a:lnTo>
                <a:lnTo>
                  <a:pt x="2671" y="926"/>
                </a:lnTo>
                <a:lnTo>
                  <a:pt x="2669" y="926"/>
                </a:lnTo>
                <a:lnTo>
                  <a:pt x="2667" y="926"/>
                </a:lnTo>
                <a:lnTo>
                  <a:pt x="2667" y="927"/>
                </a:lnTo>
                <a:lnTo>
                  <a:pt x="2665" y="927"/>
                </a:lnTo>
                <a:lnTo>
                  <a:pt x="2663" y="927"/>
                </a:lnTo>
                <a:lnTo>
                  <a:pt x="2663" y="929"/>
                </a:lnTo>
                <a:lnTo>
                  <a:pt x="2659" y="931"/>
                </a:lnTo>
                <a:lnTo>
                  <a:pt x="2656" y="935"/>
                </a:lnTo>
                <a:lnTo>
                  <a:pt x="2652" y="937"/>
                </a:lnTo>
                <a:lnTo>
                  <a:pt x="2652" y="939"/>
                </a:lnTo>
                <a:lnTo>
                  <a:pt x="2652" y="941"/>
                </a:lnTo>
                <a:lnTo>
                  <a:pt x="2652" y="943"/>
                </a:lnTo>
                <a:lnTo>
                  <a:pt x="2650" y="945"/>
                </a:lnTo>
                <a:lnTo>
                  <a:pt x="2648" y="947"/>
                </a:lnTo>
                <a:lnTo>
                  <a:pt x="2648" y="949"/>
                </a:lnTo>
                <a:lnTo>
                  <a:pt x="2648" y="950"/>
                </a:lnTo>
                <a:lnTo>
                  <a:pt x="2648" y="952"/>
                </a:lnTo>
                <a:lnTo>
                  <a:pt x="2648" y="954"/>
                </a:lnTo>
                <a:lnTo>
                  <a:pt x="2648" y="956"/>
                </a:lnTo>
                <a:lnTo>
                  <a:pt x="2648" y="958"/>
                </a:lnTo>
                <a:lnTo>
                  <a:pt x="2648" y="960"/>
                </a:lnTo>
                <a:lnTo>
                  <a:pt x="2648" y="962"/>
                </a:lnTo>
                <a:lnTo>
                  <a:pt x="2648" y="964"/>
                </a:lnTo>
                <a:lnTo>
                  <a:pt x="2650" y="964"/>
                </a:lnTo>
                <a:lnTo>
                  <a:pt x="2650" y="966"/>
                </a:lnTo>
                <a:lnTo>
                  <a:pt x="2650" y="968"/>
                </a:lnTo>
                <a:lnTo>
                  <a:pt x="2650" y="970"/>
                </a:lnTo>
                <a:lnTo>
                  <a:pt x="2652" y="974"/>
                </a:lnTo>
                <a:lnTo>
                  <a:pt x="2652" y="975"/>
                </a:lnTo>
                <a:lnTo>
                  <a:pt x="2652" y="977"/>
                </a:lnTo>
                <a:lnTo>
                  <a:pt x="2654" y="979"/>
                </a:lnTo>
                <a:lnTo>
                  <a:pt x="2656" y="983"/>
                </a:lnTo>
                <a:lnTo>
                  <a:pt x="2656" y="985"/>
                </a:lnTo>
                <a:lnTo>
                  <a:pt x="2658" y="989"/>
                </a:lnTo>
                <a:lnTo>
                  <a:pt x="2658" y="993"/>
                </a:lnTo>
                <a:lnTo>
                  <a:pt x="2659" y="998"/>
                </a:lnTo>
                <a:lnTo>
                  <a:pt x="2661" y="998"/>
                </a:lnTo>
                <a:lnTo>
                  <a:pt x="2659" y="1000"/>
                </a:lnTo>
                <a:lnTo>
                  <a:pt x="2661" y="1000"/>
                </a:lnTo>
                <a:lnTo>
                  <a:pt x="2663" y="1002"/>
                </a:lnTo>
                <a:lnTo>
                  <a:pt x="2665" y="1002"/>
                </a:lnTo>
                <a:lnTo>
                  <a:pt x="2665" y="1004"/>
                </a:lnTo>
                <a:lnTo>
                  <a:pt x="2667" y="1004"/>
                </a:lnTo>
                <a:lnTo>
                  <a:pt x="2667" y="1006"/>
                </a:lnTo>
                <a:lnTo>
                  <a:pt x="2669" y="1006"/>
                </a:lnTo>
                <a:lnTo>
                  <a:pt x="2669" y="1008"/>
                </a:lnTo>
                <a:lnTo>
                  <a:pt x="2671" y="1010"/>
                </a:lnTo>
                <a:lnTo>
                  <a:pt x="2673" y="1012"/>
                </a:lnTo>
                <a:lnTo>
                  <a:pt x="2675" y="1012"/>
                </a:lnTo>
                <a:lnTo>
                  <a:pt x="2675" y="1014"/>
                </a:lnTo>
                <a:lnTo>
                  <a:pt x="2675" y="1016"/>
                </a:lnTo>
                <a:lnTo>
                  <a:pt x="2677" y="1018"/>
                </a:lnTo>
                <a:lnTo>
                  <a:pt x="2679" y="1018"/>
                </a:lnTo>
                <a:lnTo>
                  <a:pt x="2681" y="1018"/>
                </a:lnTo>
                <a:lnTo>
                  <a:pt x="2686" y="1020"/>
                </a:lnTo>
                <a:lnTo>
                  <a:pt x="2688" y="1020"/>
                </a:lnTo>
                <a:lnTo>
                  <a:pt x="2692" y="1020"/>
                </a:lnTo>
                <a:lnTo>
                  <a:pt x="2692" y="1021"/>
                </a:lnTo>
                <a:lnTo>
                  <a:pt x="2694" y="1021"/>
                </a:lnTo>
                <a:lnTo>
                  <a:pt x="2696" y="1023"/>
                </a:lnTo>
                <a:lnTo>
                  <a:pt x="2698" y="1025"/>
                </a:lnTo>
                <a:lnTo>
                  <a:pt x="2700" y="1027"/>
                </a:lnTo>
                <a:lnTo>
                  <a:pt x="2702" y="1029"/>
                </a:lnTo>
                <a:lnTo>
                  <a:pt x="2704" y="1033"/>
                </a:lnTo>
                <a:lnTo>
                  <a:pt x="2706" y="1037"/>
                </a:lnTo>
                <a:lnTo>
                  <a:pt x="2707" y="1039"/>
                </a:lnTo>
                <a:lnTo>
                  <a:pt x="2707" y="1041"/>
                </a:lnTo>
                <a:lnTo>
                  <a:pt x="2709" y="1043"/>
                </a:lnTo>
                <a:lnTo>
                  <a:pt x="2711" y="1045"/>
                </a:lnTo>
                <a:lnTo>
                  <a:pt x="2711" y="1046"/>
                </a:lnTo>
                <a:lnTo>
                  <a:pt x="2713" y="1050"/>
                </a:lnTo>
                <a:lnTo>
                  <a:pt x="2715" y="1050"/>
                </a:lnTo>
                <a:lnTo>
                  <a:pt x="2717" y="1052"/>
                </a:lnTo>
                <a:lnTo>
                  <a:pt x="2717" y="1054"/>
                </a:lnTo>
                <a:lnTo>
                  <a:pt x="2719" y="1056"/>
                </a:lnTo>
                <a:lnTo>
                  <a:pt x="2719" y="1058"/>
                </a:lnTo>
                <a:lnTo>
                  <a:pt x="2721" y="1060"/>
                </a:lnTo>
                <a:lnTo>
                  <a:pt x="2723" y="1062"/>
                </a:lnTo>
                <a:lnTo>
                  <a:pt x="2723" y="1064"/>
                </a:lnTo>
                <a:lnTo>
                  <a:pt x="2725" y="1066"/>
                </a:lnTo>
                <a:lnTo>
                  <a:pt x="2727" y="1068"/>
                </a:lnTo>
                <a:lnTo>
                  <a:pt x="2729" y="1069"/>
                </a:lnTo>
                <a:lnTo>
                  <a:pt x="2729" y="1071"/>
                </a:lnTo>
                <a:lnTo>
                  <a:pt x="2731" y="1073"/>
                </a:lnTo>
                <a:lnTo>
                  <a:pt x="2732" y="1075"/>
                </a:lnTo>
                <a:lnTo>
                  <a:pt x="2732" y="1077"/>
                </a:lnTo>
                <a:lnTo>
                  <a:pt x="2734" y="1079"/>
                </a:lnTo>
                <a:lnTo>
                  <a:pt x="2736" y="1081"/>
                </a:lnTo>
                <a:lnTo>
                  <a:pt x="2738" y="1083"/>
                </a:lnTo>
                <a:lnTo>
                  <a:pt x="2738" y="1085"/>
                </a:lnTo>
                <a:lnTo>
                  <a:pt x="2742" y="1089"/>
                </a:lnTo>
                <a:lnTo>
                  <a:pt x="2744" y="1091"/>
                </a:lnTo>
                <a:lnTo>
                  <a:pt x="2746" y="1091"/>
                </a:lnTo>
                <a:lnTo>
                  <a:pt x="2748" y="1091"/>
                </a:lnTo>
                <a:lnTo>
                  <a:pt x="2752" y="1089"/>
                </a:lnTo>
                <a:lnTo>
                  <a:pt x="2754" y="1089"/>
                </a:lnTo>
                <a:lnTo>
                  <a:pt x="2755" y="1089"/>
                </a:lnTo>
                <a:lnTo>
                  <a:pt x="2757" y="1089"/>
                </a:lnTo>
                <a:lnTo>
                  <a:pt x="2757" y="1091"/>
                </a:lnTo>
                <a:lnTo>
                  <a:pt x="2759" y="1089"/>
                </a:lnTo>
                <a:lnTo>
                  <a:pt x="2759" y="1087"/>
                </a:lnTo>
                <a:lnTo>
                  <a:pt x="2761" y="1085"/>
                </a:lnTo>
                <a:lnTo>
                  <a:pt x="2761" y="1083"/>
                </a:lnTo>
                <a:lnTo>
                  <a:pt x="2763" y="1081"/>
                </a:lnTo>
                <a:lnTo>
                  <a:pt x="2763" y="1079"/>
                </a:lnTo>
                <a:lnTo>
                  <a:pt x="2765" y="1079"/>
                </a:lnTo>
                <a:lnTo>
                  <a:pt x="2765" y="1077"/>
                </a:lnTo>
                <a:lnTo>
                  <a:pt x="2767" y="1077"/>
                </a:lnTo>
                <a:lnTo>
                  <a:pt x="2767" y="1075"/>
                </a:lnTo>
                <a:lnTo>
                  <a:pt x="2767" y="1073"/>
                </a:lnTo>
                <a:lnTo>
                  <a:pt x="2769" y="1073"/>
                </a:lnTo>
                <a:lnTo>
                  <a:pt x="2769" y="1071"/>
                </a:lnTo>
                <a:lnTo>
                  <a:pt x="2771" y="1069"/>
                </a:lnTo>
                <a:lnTo>
                  <a:pt x="2771" y="1068"/>
                </a:lnTo>
                <a:lnTo>
                  <a:pt x="2773" y="1068"/>
                </a:lnTo>
                <a:lnTo>
                  <a:pt x="2773" y="1066"/>
                </a:lnTo>
                <a:lnTo>
                  <a:pt x="2775" y="1066"/>
                </a:lnTo>
                <a:lnTo>
                  <a:pt x="2777" y="1066"/>
                </a:lnTo>
                <a:lnTo>
                  <a:pt x="2780" y="1066"/>
                </a:lnTo>
                <a:lnTo>
                  <a:pt x="2782" y="1066"/>
                </a:lnTo>
                <a:lnTo>
                  <a:pt x="2784" y="1066"/>
                </a:lnTo>
                <a:lnTo>
                  <a:pt x="2788" y="1066"/>
                </a:lnTo>
                <a:lnTo>
                  <a:pt x="2790" y="1066"/>
                </a:lnTo>
                <a:lnTo>
                  <a:pt x="2792" y="1066"/>
                </a:lnTo>
                <a:lnTo>
                  <a:pt x="2794" y="1066"/>
                </a:lnTo>
                <a:lnTo>
                  <a:pt x="2796" y="1066"/>
                </a:lnTo>
                <a:lnTo>
                  <a:pt x="2798" y="1066"/>
                </a:lnTo>
                <a:lnTo>
                  <a:pt x="2800" y="1066"/>
                </a:lnTo>
                <a:lnTo>
                  <a:pt x="2802" y="1066"/>
                </a:lnTo>
                <a:lnTo>
                  <a:pt x="2803" y="1066"/>
                </a:lnTo>
                <a:lnTo>
                  <a:pt x="2809" y="1066"/>
                </a:lnTo>
                <a:lnTo>
                  <a:pt x="2811" y="1066"/>
                </a:lnTo>
                <a:lnTo>
                  <a:pt x="2813" y="1066"/>
                </a:lnTo>
                <a:lnTo>
                  <a:pt x="2815" y="1066"/>
                </a:lnTo>
                <a:lnTo>
                  <a:pt x="2817" y="1064"/>
                </a:lnTo>
                <a:lnTo>
                  <a:pt x="2819" y="1064"/>
                </a:lnTo>
                <a:lnTo>
                  <a:pt x="2821" y="1064"/>
                </a:lnTo>
                <a:lnTo>
                  <a:pt x="2823" y="1064"/>
                </a:lnTo>
                <a:lnTo>
                  <a:pt x="2825" y="1064"/>
                </a:lnTo>
                <a:lnTo>
                  <a:pt x="2827" y="1064"/>
                </a:lnTo>
                <a:lnTo>
                  <a:pt x="2828" y="1064"/>
                </a:lnTo>
                <a:lnTo>
                  <a:pt x="2832" y="1064"/>
                </a:lnTo>
                <a:lnTo>
                  <a:pt x="2836" y="1064"/>
                </a:lnTo>
                <a:lnTo>
                  <a:pt x="2838" y="1064"/>
                </a:lnTo>
                <a:lnTo>
                  <a:pt x="2840" y="1064"/>
                </a:lnTo>
                <a:lnTo>
                  <a:pt x="2840" y="1066"/>
                </a:lnTo>
                <a:lnTo>
                  <a:pt x="2840" y="1068"/>
                </a:lnTo>
                <a:lnTo>
                  <a:pt x="2840" y="1069"/>
                </a:lnTo>
                <a:lnTo>
                  <a:pt x="2840" y="1071"/>
                </a:lnTo>
                <a:lnTo>
                  <a:pt x="2840" y="1073"/>
                </a:lnTo>
                <a:lnTo>
                  <a:pt x="2840" y="1075"/>
                </a:lnTo>
                <a:lnTo>
                  <a:pt x="2840" y="1077"/>
                </a:lnTo>
                <a:lnTo>
                  <a:pt x="2840" y="1079"/>
                </a:lnTo>
                <a:lnTo>
                  <a:pt x="2840" y="1081"/>
                </a:lnTo>
                <a:lnTo>
                  <a:pt x="2840" y="1083"/>
                </a:lnTo>
                <a:lnTo>
                  <a:pt x="2840" y="1085"/>
                </a:lnTo>
                <a:lnTo>
                  <a:pt x="2840" y="1089"/>
                </a:lnTo>
                <a:lnTo>
                  <a:pt x="2840" y="1091"/>
                </a:lnTo>
                <a:lnTo>
                  <a:pt x="2828" y="1091"/>
                </a:lnTo>
                <a:lnTo>
                  <a:pt x="2823" y="1091"/>
                </a:lnTo>
                <a:lnTo>
                  <a:pt x="2815" y="1091"/>
                </a:lnTo>
                <a:lnTo>
                  <a:pt x="2777" y="1091"/>
                </a:lnTo>
                <a:lnTo>
                  <a:pt x="2777" y="1094"/>
                </a:lnTo>
                <a:lnTo>
                  <a:pt x="2777" y="1098"/>
                </a:lnTo>
                <a:lnTo>
                  <a:pt x="2815" y="1098"/>
                </a:lnTo>
                <a:lnTo>
                  <a:pt x="2821" y="1098"/>
                </a:lnTo>
                <a:lnTo>
                  <a:pt x="2834" y="1098"/>
                </a:lnTo>
                <a:lnTo>
                  <a:pt x="2851" y="1098"/>
                </a:lnTo>
                <a:lnTo>
                  <a:pt x="2851" y="1096"/>
                </a:lnTo>
                <a:lnTo>
                  <a:pt x="2853" y="1096"/>
                </a:lnTo>
                <a:lnTo>
                  <a:pt x="2853" y="1098"/>
                </a:lnTo>
                <a:lnTo>
                  <a:pt x="2871" y="1098"/>
                </a:lnTo>
                <a:lnTo>
                  <a:pt x="2871" y="1100"/>
                </a:lnTo>
                <a:lnTo>
                  <a:pt x="2871" y="1104"/>
                </a:lnTo>
                <a:lnTo>
                  <a:pt x="2871" y="1106"/>
                </a:lnTo>
                <a:lnTo>
                  <a:pt x="2853" y="1106"/>
                </a:lnTo>
                <a:lnTo>
                  <a:pt x="2853" y="1108"/>
                </a:lnTo>
                <a:lnTo>
                  <a:pt x="2851" y="1108"/>
                </a:lnTo>
                <a:lnTo>
                  <a:pt x="2844" y="1108"/>
                </a:lnTo>
                <a:lnTo>
                  <a:pt x="2836" y="1108"/>
                </a:lnTo>
                <a:lnTo>
                  <a:pt x="2827" y="1108"/>
                </a:lnTo>
                <a:lnTo>
                  <a:pt x="2821" y="1108"/>
                </a:lnTo>
                <a:lnTo>
                  <a:pt x="2815" y="1108"/>
                </a:lnTo>
                <a:lnTo>
                  <a:pt x="2796" y="1110"/>
                </a:lnTo>
                <a:lnTo>
                  <a:pt x="2779" y="1110"/>
                </a:lnTo>
                <a:lnTo>
                  <a:pt x="2779" y="1112"/>
                </a:lnTo>
                <a:lnTo>
                  <a:pt x="2779" y="1116"/>
                </a:lnTo>
                <a:lnTo>
                  <a:pt x="2779" y="1119"/>
                </a:lnTo>
                <a:lnTo>
                  <a:pt x="2779" y="1123"/>
                </a:lnTo>
                <a:lnTo>
                  <a:pt x="2794" y="1123"/>
                </a:lnTo>
                <a:lnTo>
                  <a:pt x="2794" y="1125"/>
                </a:lnTo>
                <a:lnTo>
                  <a:pt x="2794" y="1129"/>
                </a:lnTo>
                <a:lnTo>
                  <a:pt x="2796" y="1129"/>
                </a:lnTo>
                <a:lnTo>
                  <a:pt x="2809" y="1129"/>
                </a:lnTo>
                <a:lnTo>
                  <a:pt x="2811" y="1129"/>
                </a:lnTo>
                <a:lnTo>
                  <a:pt x="2813" y="1129"/>
                </a:lnTo>
                <a:lnTo>
                  <a:pt x="2815" y="1129"/>
                </a:lnTo>
                <a:lnTo>
                  <a:pt x="2819" y="1129"/>
                </a:lnTo>
                <a:lnTo>
                  <a:pt x="2817" y="1129"/>
                </a:lnTo>
                <a:lnTo>
                  <a:pt x="2815" y="1129"/>
                </a:lnTo>
                <a:lnTo>
                  <a:pt x="2815" y="1131"/>
                </a:lnTo>
                <a:lnTo>
                  <a:pt x="2823" y="1131"/>
                </a:lnTo>
                <a:lnTo>
                  <a:pt x="2827" y="1131"/>
                </a:lnTo>
                <a:lnTo>
                  <a:pt x="2834" y="1131"/>
                </a:lnTo>
                <a:lnTo>
                  <a:pt x="2838" y="1131"/>
                </a:lnTo>
                <a:lnTo>
                  <a:pt x="2838" y="1133"/>
                </a:lnTo>
                <a:lnTo>
                  <a:pt x="2834" y="1133"/>
                </a:lnTo>
                <a:lnTo>
                  <a:pt x="2827" y="1133"/>
                </a:lnTo>
                <a:lnTo>
                  <a:pt x="2819" y="1133"/>
                </a:lnTo>
                <a:lnTo>
                  <a:pt x="2815" y="1133"/>
                </a:lnTo>
                <a:lnTo>
                  <a:pt x="2813" y="1133"/>
                </a:lnTo>
                <a:lnTo>
                  <a:pt x="2809" y="1133"/>
                </a:lnTo>
                <a:lnTo>
                  <a:pt x="2796" y="1133"/>
                </a:lnTo>
                <a:lnTo>
                  <a:pt x="2794" y="1133"/>
                </a:lnTo>
                <a:lnTo>
                  <a:pt x="2788" y="1133"/>
                </a:lnTo>
                <a:lnTo>
                  <a:pt x="2777" y="1135"/>
                </a:lnTo>
                <a:lnTo>
                  <a:pt x="2777" y="1137"/>
                </a:lnTo>
                <a:lnTo>
                  <a:pt x="2777" y="1139"/>
                </a:lnTo>
                <a:lnTo>
                  <a:pt x="2777" y="1141"/>
                </a:lnTo>
                <a:lnTo>
                  <a:pt x="2777" y="1142"/>
                </a:lnTo>
                <a:lnTo>
                  <a:pt x="2775" y="1142"/>
                </a:lnTo>
                <a:lnTo>
                  <a:pt x="2775" y="1144"/>
                </a:lnTo>
                <a:lnTo>
                  <a:pt x="2775" y="1146"/>
                </a:lnTo>
                <a:lnTo>
                  <a:pt x="2775" y="1150"/>
                </a:lnTo>
                <a:lnTo>
                  <a:pt x="2775" y="1154"/>
                </a:lnTo>
                <a:lnTo>
                  <a:pt x="2775" y="1156"/>
                </a:lnTo>
                <a:lnTo>
                  <a:pt x="2775" y="1158"/>
                </a:lnTo>
                <a:lnTo>
                  <a:pt x="2775" y="1160"/>
                </a:lnTo>
                <a:lnTo>
                  <a:pt x="2775" y="1162"/>
                </a:lnTo>
                <a:lnTo>
                  <a:pt x="2775" y="1164"/>
                </a:lnTo>
                <a:lnTo>
                  <a:pt x="2775" y="1165"/>
                </a:lnTo>
                <a:lnTo>
                  <a:pt x="2775" y="1167"/>
                </a:lnTo>
                <a:lnTo>
                  <a:pt x="2761" y="1167"/>
                </a:lnTo>
                <a:lnTo>
                  <a:pt x="2752" y="1167"/>
                </a:lnTo>
                <a:lnTo>
                  <a:pt x="2752" y="1169"/>
                </a:lnTo>
                <a:lnTo>
                  <a:pt x="2752" y="1171"/>
                </a:lnTo>
                <a:lnTo>
                  <a:pt x="2752" y="1173"/>
                </a:lnTo>
                <a:lnTo>
                  <a:pt x="2750" y="1173"/>
                </a:lnTo>
                <a:lnTo>
                  <a:pt x="2750" y="1175"/>
                </a:lnTo>
                <a:lnTo>
                  <a:pt x="2748" y="1175"/>
                </a:lnTo>
                <a:lnTo>
                  <a:pt x="2748" y="1177"/>
                </a:lnTo>
                <a:lnTo>
                  <a:pt x="2746" y="1177"/>
                </a:lnTo>
                <a:lnTo>
                  <a:pt x="2744" y="1179"/>
                </a:lnTo>
                <a:lnTo>
                  <a:pt x="2742" y="1179"/>
                </a:lnTo>
                <a:lnTo>
                  <a:pt x="2740" y="1179"/>
                </a:lnTo>
                <a:lnTo>
                  <a:pt x="2740" y="1181"/>
                </a:lnTo>
                <a:lnTo>
                  <a:pt x="2738" y="1181"/>
                </a:lnTo>
                <a:lnTo>
                  <a:pt x="2736" y="1181"/>
                </a:lnTo>
                <a:lnTo>
                  <a:pt x="2734" y="1181"/>
                </a:lnTo>
                <a:lnTo>
                  <a:pt x="2732" y="1181"/>
                </a:lnTo>
                <a:lnTo>
                  <a:pt x="2731" y="1181"/>
                </a:lnTo>
                <a:lnTo>
                  <a:pt x="2729" y="1181"/>
                </a:lnTo>
                <a:lnTo>
                  <a:pt x="2727" y="1181"/>
                </a:lnTo>
                <a:lnTo>
                  <a:pt x="2725" y="1181"/>
                </a:lnTo>
                <a:lnTo>
                  <a:pt x="2725" y="1183"/>
                </a:lnTo>
                <a:lnTo>
                  <a:pt x="2723" y="1183"/>
                </a:lnTo>
                <a:lnTo>
                  <a:pt x="2721" y="1185"/>
                </a:lnTo>
                <a:lnTo>
                  <a:pt x="2721" y="1187"/>
                </a:lnTo>
                <a:lnTo>
                  <a:pt x="2721" y="1189"/>
                </a:lnTo>
                <a:lnTo>
                  <a:pt x="2721" y="1190"/>
                </a:lnTo>
                <a:lnTo>
                  <a:pt x="2727" y="1190"/>
                </a:lnTo>
                <a:lnTo>
                  <a:pt x="2727" y="1194"/>
                </a:lnTo>
                <a:lnTo>
                  <a:pt x="2727" y="1196"/>
                </a:lnTo>
                <a:lnTo>
                  <a:pt x="2723" y="1196"/>
                </a:lnTo>
                <a:lnTo>
                  <a:pt x="2721" y="1196"/>
                </a:lnTo>
                <a:lnTo>
                  <a:pt x="2721" y="1198"/>
                </a:lnTo>
                <a:lnTo>
                  <a:pt x="2721" y="1202"/>
                </a:lnTo>
                <a:lnTo>
                  <a:pt x="2721" y="1204"/>
                </a:lnTo>
                <a:lnTo>
                  <a:pt x="2721" y="1206"/>
                </a:lnTo>
                <a:lnTo>
                  <a:pt x="2721" y="1208"/>
                </a:lnTo>
                <a:lnTo>
                  <a:pt x="2721" y="1212"/>
                </a:lnTo>
                <a:lnTo>
                  <a:pt x="2721" y="1213"/>
                </a:lnTo>
                <a:lnTo>
                  <a:pt x="2721" y="1215"/>
                </a:lnTo>
                <a:lnTo>
                  <a:pt x="2721" y="1217"/>
                </a:lnTo>
                <a:lnTo>
                  <a:pt x="2721" y="1219"/>
                </a:lnTo>
                <a:lnTo>
                  <a:pt x="2723" y="1223"/>
                </a:lnTo>
                <a:lnTo>
                  <a:pt x="2723" y="1225"/>
                </a:lnTo>
                <a:lnTo>
                  <a:pt x="2723" y="1227"/>
                </a:lnTo>
                <a:lnTo>
                  <a:pt x="2723" y="1229"/>
                </a:lnTo>
                <a:lnTo>
                  <a:pt x="2723" y="1231"/>
                </a:lnTo>
                <a:lnTo>
                  <a:pt x="2723" y="1233"/>
                </a:lnTo>
                <a:lnTo>
                  <a:pt x="2723" y="1235"/>
                </a:lnTo>
                <a:lnTo>
                  <a:pt x="2723" y="1237"/>
                </a:lnTo>
                <a:lnTo>
                  <a:pt x="2723" y="1238"/>
                </a:lnTo>
                <a:lnTo>
                  <a:pt x="2723" y="1240"/>
                </a:lnTo>
                <a:lnTo>
                  <a:pt x="2723" y="1242"/>
                </a:lnTo>
                <a:lnTo>
                  <a:pt x="2723" y="1244"/>
                </a:lnTo>
                <a:lnTo>
                  <a:pt x="2723" y="1246"/>
                </a:lnTo>
                <a:lnTo>
                  <a:pt x="2723" y="1250"/>
                </a:lnTo>
                <a:lnTo>
                  <a:pt x="2723" y="1252"/>
                </a:lnTo>
                <a:lnTo>
                  <a:pt x="2723" y="1254"/>
                </a:lnTo>
                <a:lnTo>
                  <a:pt x="2723" y="1258"/>
                </a:lnTo>
                <a:lnTo>
                  <a:pt x="2723" y="1260"/>
                </a:lnTo>
                <a:lnTo>
                  <a:pt x="2723" y="1263"/>
                </a:lnTo>
                <a:lnTo>
                  <a:pt x="2723" y="1265"/>
                </a:lnTo>
                <a:lnTo>
                  <a:pt x="2723" y="1267"/>
                </a:lnTo>
                <a:lnTo>
                  <a:pt x="2723" y="1269"/>
                </a:lnTo>
                <a:lnTo>
                  <a:pt x="2723" y="1271"/>
                </a:lnTo>
                <a:lnTo>
                  <a:pt x="2723" y="1273"/>
                </a:lnTo>
                <a:lnTo>
                  <a:pt x="2723" y="1275"/>
                </a:lnTo>
                <a:lnTo>
                  <a:pt x="2723" y="1277"/>
                </a:lnTo>
                <a:lnTo>
                  <a:pt x="2723" y="1279"/>
                </a:lnTo>
                <a:lnTo>
                  <a:pt x="2723" y="1281"/>
                </a:lnTo>
                <a:lnTo>
                  <a:pt x="2723" y="1285"/>
                </a:lnTo>
                <a:lnTo>
                  <a:pt x="2723" y="1288"/>
                </a:lnTo>
                <a:lnTo>
                  <a:pt x="2723" y="1292"/>
                </a:lnTo>
                <a:lnTo>
                  <a:pt x="2723" y="1294"/>
                </a:lnTo>
                <a:lnTo>
                  <a:pt x="2723" y="1296"/>
                </a:lnTo>
                <a:lnTo>
                  <a:pt x="2725" y="1296"/>
                </a:lnTo>
                <a:lnTo>
                  <a:pt x="2727" y="1296"/>
                </a:lnTo>
                <a:lnTo>
                  <a:pt x="2727" y="1298"/>
                </a:lnTo>
                <a:lnTo>
                  <a:pt x="2729" y="1298"/>
                </a:lnTo>
                <a:lnTo>
                  <a:pt x="2729" y="1300"/>
                </a:lnTo>
                <a:lnTo>
                  <a:pt x="2731" y="1300"/>
                </a:lnTo>
                <a:lnTo>
                  <a:pt x="2734" y="1300"/>
                </a:lnTo>
                <a:lnTo>
                  <a:pt x="2736" y="1300"/>
                </a:lnTo>
                <a:lnTo>
                  <a:pt x="2738" y="1298"/>
                </a:lnTo>
                <a:lnTo>
                  <a:pt x="2740" y="1298"/>
                </a:lnTo>
                <a:lnTo>
                  <a:pt x="2742" y="1298"/>
                </a:lnTo>
                <a:lnTo>
                  <a:pt x="2744" y="1298"/>
                </a:lnTo>
                <a:lnTo>
                  <a:pt x="2746" y="1298"/>
                </a:lnTo>
                <a:lnTo>
                  <a:pt x="2748" y="1298"/>
                </a:lnTo>
                <a:lnTo>
                  <a:pt x="2750" y="1300"/>
                </a:lnTo>
                <a:lnTo>
                  <a:pt x="2752" y="1300"/>
                </a:lnTo>
                <a:lnTo>
                  <a:pt x="2754" y="1302"/>
                </a:lnTo>
                <a:lnTo>
                  <a:pt x="2755" y="1304"/>
                </a:lnTo>
                <a:lnTo>
                  <a:pt x="2755" y="1306"/>
                </a:lnTo>
                <a:lnTo>
                  <a:pt x="2755" y="1308"/>
                </a:lnTo>
                <a:lnTo>
                  <a:pt x="2754" y="1309"/>
                </a:lnTo>
                <a:lnTo>
                  <a:pt x="2754" y="1311"/>
                </a:lnTo>
                <a:lnTo>
                  <a:pt x="2752" y="1311"/>
                </a:lnTo>
                <a:lnTo>
                  <a:pt x="2752" y="1313"/>
                </a:lnTo>
                <a:lnTo>
                  <a:pt x="2769" y="1313"/>
                </a:lnTo>
                <a:lnTo>
                  <a:pt x="2771" y="1313"/>
                </a:lnTo>
                <a:lnTo>
                  <a:pt x="2779" y="1313"/>
                </a:lnTo>
                <a:lnTo>
                  <a:pt x="2790" y="1311"/>
                </a:lnTo>
                <a:lnTo>
                  <a:pt x="2794" y="1311"/>
                </a:lnTo>
                <a:lnTo>
                  <a:pt x="2796" y="1311"/>
                </a:lnTo>
                <a:lnTo>
                  <a:pt x="2796" y="1309"/>
                </a:lnTo>
                <a:lnTo>
                  <a:pt x="2798" y="1309"/>
                </a:lnTo>
                <a:lnTo>
                  <a:pt x="2800" y="1309"/>
                </a:lnTo>
                <a:lnTo>
                  <a:pt x="2802" y="1309"/>
                </a:lnTo>
                <a:lnTo>
                  <a:pt x="2803" y="1309"/>
                </a:lnTo>
                <a:lnTo>
                  <a:pt x="2805" y="1309"/>
                </a:lnTo>
                <a:lnTo>
                  <a:pt x="2807" y="1309"/>
                </a:lnTo>
                <a:lnTo>
                  <a:pt x="2807" y="1311"/>
                </a:lnTo>
                <a:lnTo>
                  <a:pt x="2809" y="1311"/>
                </a:lnTo>
                <a:lnTo>
                  <a:pt x="2811" y="1313"/>
                </a:lnTo>
                <a:lnTo>
                  <a:pt x="2811" y="1315"/>
                </a:lnTo>
                <a:lnTo>
                  <a:pt x="2811" y="1317"/>
                </a:lnTo>
                <a:lnTo>
                  <a:pt x="2811" y="1319"/>
                </a:lnTo>
                <a:lnTo>
                  <a:pt x="2809" y="1321"/>
                </a:lnTo>
                <a:lnTo>
                  <a:pt x="2807" y="1323"/>
                </a:lnTo>
                <a:lnTo>
                  <a:pt x="2807" y="1329"/>
                </a:lnTo>
                <a:lnTo>
                  <a:pt x="2805" y="1331"/>
                </a:lnTo>
                <a:lnTo>
                  <a:pt x="2805" y="1329"/>
                </a:lnTo>
                <a:lnTo>
                  <a:pt x="2805" y="1327"/>
                </a:lnTo>
                <a:lnTo>
                  <a:pt x="2803" y="1327"/>
                </a:lnTo>
                <a:lnTo>
                  <a:pt x="2802" y="1327"/>
                </a:lnTo>
                <a:lnTo>
                  <a:pt x="2800" y="1327"/>
                </a:lnTo>
                <a:lnTo>
                  <a:pt x="2798" y="1329"/>
                </a:lnTo>
                <a:lnTo>
                  <a:pt x="2796" y="1331"/>
                </a:lnTo>
                <a:lnTo>
                  <a:pt x="2796" y="1333"/>
                </a:lnTo>
                <a:lnTo>
                  <a:pt x="2796" y="1334"/>
                </a:lnTo>
                <a:lnTo>
                  <a:pt x="2796" y="1336"/>
                </a:lnTo>
                <a:lnTo>
                  <a:pt x="2796" y="1338"/>
                </a:lnTo>
                <a:lnTo>
                  <a:pt x="2796" y="1340"/>
                </a:lnTo>
                <a:lnTo>
                  <a:pt x="2798" y="1342"/>
                </a:lnTo>
                <a:lnTo>
                  <a:pt x="2798" y="1344"/>
                </a:lnTo>
                <a:lnTo>
                  <a:pt x="2800" y="1346"/>
                </a:lnTo>
                <a:lnTo>
                  <a:pt x="2800" y="1350"/>
                </a:lnTo>
                <a:lnTo>
                  <a:pt x="2802" y="1350"/>
                </a:lnTo>
                <a:lnTo>
                  <a:pt x="2802" y="1352"/>
                </a:lnTo>
                <a:lnTo>
                  <a:pt x="2803" y="1352"/>
                </a:lnTo>
                <a:lnTo>
                  <a:pt x="2805" y="1352"/>
                </a:lnTo>
                <a:lnTo>
                  <a:pt x="2807" y="1352"/>
                </a:lnTo>
                <a:lnTo>
                  <a:pt x="2807" y="1354"/>
                </a:lnTo>
                <a:lnTo>
                  <a:pt x="2809" y="1354"/>
                </a:lnTo>
                <a:lnTo>
                  <a:pt x="2809" y="1357"/>
                </a:lnTo>
                <a:lnTo>
                  <a:pt x="2809" y="1359"/>
                </a:lnTo>
                <a:lnTo>
                  <a:pt x="2809" y="1363"/>
                </a:lnTo>
                <a:lnTo>
                  <a:pt x="2809" y="1365"/>
                </a:lnTo>
                <a:lnTo>
                  <a:pt x="2809" y="1367"/>
                </a:lnTo>
                <a:lnTo>
                  <a:pt x="2809" y="1369"/>
                </a:lnTo>
                <a:lnTo>
                  <a:pt x="2805" y="1369"/>
                </a:lnTo>
                <a:lnTo>
                  <a:pt x="2802" y="1369"/>
                </a:lnTo>
                <a:lnTo>
                  <a:pt x="2800" y="1371"/>
                </a:lnTo>
                <a:lnTo>
                  <a:pt x="2800" y="1375"/>
                </a:lnTo>
                <a:lnTo>
                  <a:pt x="2800" y="1377"/>
                </a:lnTo>
                <a:lnTo>
                  <a:pt x="2800" y="1379"/>
                </a:lnTo>
                <a:lnTo>
                  <a:pt x="2800" y="1381"/>
                </a:lnTo>
                <a:lnTo>
                  <a:pt x="2800" y="1384"/>
                </a:lnTo>
                <a:lnTo>
                  <a:pt x="2802" y="1388"/>
                </a:lnTo>
                <a:lnTo>
                  <a:pt x="2802" y="1392"/>
                </a:lnTo>
                <a:lnTo>
                  <a:pt x="2802" y="1394"/>
                </a:lnTo>
                <a:lnTo>
                  <a:pt x="2802" y="1398"/>
                </a:lnTo>
                <a:lnTo>
                  <a:pt x="2802" y="1400"/>
                </a:lnTo>
                <a:lnTo>
                  <a:pt x="2802" y="1402"/>
                </a:lnTo>
                <a:lnTo>
                  <a:pt x="2802" y="1405"/>
                </a:lnTo>
                <a:lnTo>
                  <a:pt x="2802" y="1407"/>
                </a:lnTo>
                <a:lnTo>
                  <a:pt x="2802" y="1409"/>
                </a:lnTo>
                <a:lnTo>
                  <a:pt x="2803" y="1411"/>
                </a:lnTo>
                <a:lnTo>
                  <a:pt x="2803" y="1413"/>
                </a:lnTo>
                <a:lnTo>
                  <a:pt x="2803" y="1415"/>
                </a:lnTo>
                <a:lnTo>
                  <a:pt x="2803" y="1419"/>
                </a:lnTo>
                <a:lnTo>
                  <a:pt x="2803" y="1421"/>
                </a:lnTo>
                <a:lnTo>
                  <a:pt x="2803" y="1423"/>
                </a:lnTo>
                <a:lnTo>
                  <a:pt x="2803" y="1425"/>
                </a:lnTo>
                <a:lnTo>
                  <a:pt x="2803" y="1427"/>
                </a:lnTo>
                <a:lnTo>
                  <a:pt x="2802" y="1427"/>
                </a:lnTo>
                <a:lnTo>
                  <a:pt x="2796" y="1427"/>
                </a:lnTo>
                <a:lnTo>
                  <a:pt x="2794" y="1427"/>
                </a:lnTo>
                <a:lnTo>
                  <a:pt x="2788" y="1427"/>
                </a:lnTo>
                <a:lnTo>
                  <a:pt x="2786" y="1427"/>
                </a:lnTo>
                <a:lnTo>
                  <a:pt x="2784" y="1427"/>
                </a:lnTo>
                <a:lnTo>
                  <a:pt x="2782" y="1427"/>
                </a:lnTo>
                <a:lnTo>
                  <a:pt x="2780" y="1427"/>
                </a:lnTo>
                <a:lnTo>
                  <a:pt x="2779" y="1427"/>
                </a:lnTo>
                <a:lnTo>
                  <a:pt x="2779" y="1425"/>
                </a:lnTo>
                <a:lnTo>
                  <a:pt x="2777" y="1425"/>
                </a:lnTo>
                <a:lnTo>
                  <a:pt x="2777" y="1423"/>
                </a:lnTo>
                <a:lnTo>
                  <a:pt x="2775" y="1421"/>
                </a:lnTo>
                <a:lnTo>
                  <a:pt x="2777" y="1419"/>
                </a:lnTo>
                <a:lnTo>
                  <a:pt x="2777" y="1417"/>
                </a:lnTo>
                <a:lnTo>
                  <a:pt x="2777" y="1415"/>
                </a:lnTo>
                <a:lnTo>
                  <a:pt x="2777" y="1413"/>
                </a:lnTo>
                <a:lnTo>
                  <a:pt x="2777" y="1411"/>
                </a:lnTo>
                <a:lnTo>
                  <a:pt x="2779" y="1409"/>
                </a:lnTo>
                <a:lnTo>
                  <a:pt x="2779" y="1405"/>
                </a:lnTo>
                <a:lnTo>
                  <a:pt x="2779" y="1404"/>
                </a:lnTo>
                <a:lnTo>
                  <a:pt x="2779" y="1402"/>
                </a:lnTo>
                <a:lnTo>
                  <a:pt x="2779" y="1400"/>
                </a:lnTo>
                <a:lnTo>
                  <a:pt x="2780" y="1400"/>
                </a:lnTo>
                <a:lnTo>
                  <a:pt x="2780" y="1398"/>
                </a:lnTo>
                <a:lnTo>
                  <a:pt x="2780" y="1396"/>
                </a:lnTo>
                <a:lnTo>
                  <a:pt x="2780" y="1394"/>
                </a:lnTo>
                <a:lnTo>
                  <a:pt x="2779" y="1394"/>
                </a:lnTo>
                <a:lnTo>
                  <a:pt x="2779" y="1392"/>
                </a:lnTo>
                <a:lnTo>
                  <a:pt x="2777" y="1392"/>
                </a:lnTo>
                <a:lnTo>
                  <a:pt x="2777" y="1390"/>
                </a:lnTo>
                <a:lnTo>
                  <a:pt x="2775" y="1390"/>
                </a:lnTo>
                <a:lnTo>
                  <a:pt x="2775" y="1388"/>
                </a:lnTo>
                <a:lnTo>
                  <a:pt x="2775" y="1386"/>
                </a:lnTo>
                <a:lnTo>
                  <a:pt x="2775" y="1384"/>
                </a:lnTo>
                <a:lnTo>
                  <a:pt x="2777" y="1382"/>
                </a:lnTo>
                <a:lnTo>
                  <a:pt x="2777" y="1381"/>
                </a:lnTo>
                <a:lnTo>
                  <a:pt x="2775" y="1381"/>
                </a:lnTo>
                <a:lnTo>
                  <a:pt x="2775" y="1379"/>
                </a:lnTo>
                <a:lnTo>
                  <a:pt x="2773" y="1379"/>
                </a:lnTo>
                <a:lnTo>
                  <a:pt x="2773" y="1377"/>
                </a:lnTo>
                <a:lnTo>
                  <a:pt x="2771" y="1377"/>
                </a:lnTo>
                <a:lnTo>
                  <a:pt x="2771" y="1375"/>
                </a:lnTo>
                <a:lnTo>
                  <a:pt x="2771" y="1373"/>
                </a:lnTo>
                <a:lnTo>
                  <a:pt x="2773" y="1373"/>
                </a:lnTo>
                <a:lnTo>
                  <a:pt x="2773" y="1371"/>
                </a:lnTo>
                <a:lnTo>
                  <a:pt x="2771" y="1371"/>
                </a:lnTo>
                <a:lnTo>
                  <a:pt x="2771" y="1369"/>
                </a:lnTo>
                <a:lnTo>
                  <a:pt x="2769" y="1369"/>
                </a:lnTo>
                <a:lnTo>
                  <a:pt x="2769" y="1367"/>
                </a:lnTo>
                <a:lnTo>
                  <a:pt x="2769" y="1365"/>
                </a:lnTo>
                <a:lnTo>
                  <a:pt x="2771" y="1365"/>
                </a:lnTo>
                <a:lnTo>
                  <a:pt x="2771" y="1363"/>
                </a:lnTo>
                <a:lnTo>
                  <a:pt x="2773" y="1363"/>
                </a:lnTo>
                <a:lnTo>
                  <a:pt x="2773" y="1361"/>
                </a:lnTo>
                <a:lnTo>
                  <a:pt x="2773" y="1357"/>
                </a:lnTo>
                <a:lnTo>
                  <a:pt x="2775" y="1356"/>
                </a:lnTo>
                <a:lnTo>
                  <a:pt x="2775" y="1354"/>
                </a:lnTo>
                <a:lnTo>
                  <a:pt x="2777" y="1352"/>
                </a:lnTo>
                <a:lnTo>
                  <a:pt x="2777" y="1350"/>
                </a:lnTo>
                <a:lnTo>
                  <a:pt x="2777" y="1346"/>
                </a:lnTo>
                <a:lnTo>
                  <a:pt x="2777" y="1344"/>
                </a:lnTo>
                <a:lnTo>
                  <a:pt x="2779" y="1342"/>
                </a:lnTo>
                <a:lnTo>
                  <a:pt x="2779" y="1340"/>
                </a:lnTo>
                <a:lnTo>
                  <a:pt x="2779" y="1338"/>
                </a:lnTo>
                <a:lnTo>
                  <a:pt x="2777" y="1338"/>
                </a:lnTo>
                <a:lnTo>
                  <a:pt x="2777" y="1336"/>
                </a:lnTo>
                <a:lnTo>
                  <a:pt x="2777" y="1334"/>
                </a:lnTo>
                <a:lnTo>
                  <a:pt x="2777" y="1333"/>
                </a:lnTo>
                <a:lnTo>
                  <a:pt x="2775" y="1331"/>
                </a:lnTo>
                <a:lnTo>
                  <a:pt x="2775" y="1329"/>
                </a:lnTo>
                <a:lnTo>
                  <a:pt x="2773" y="1327"/>
                </a:lnTo>
                <a:lnTo>
                  <a:pt x="2771" y="1325"/>
                </a:lnTo>
                <a:lnTo>
                  <a:pt x="2771" y="1321"/>
                </a:lnTo>
                <a:lnTo>
                  <a:pt x="2761" y="1321"/>
                </a:lnTo>
                <a:lnTo>
                  <a:pt x="2752" y="1321"/>
                </a:lnTo>
                <a:lnTo>
                  <a:pt x="2752" y="1323"/>
                </a:lnTo>
                <a:lnTo>
                  <a:pt x="2752" y="1325"/>
                </a:lnTo>
                <a:lnTo>
                  <a:pt x="2752" y="1327"/>
                </a:lnTo>
                <a:lnTo>
                  <a:pt x="2750" y="1329"/>
                </a:lnTo>
                <a:lnTo>
                  <a:pt x="2750" y="1331"/>
                </a:lnTo>
                <a:lnTo>
                  <a:pt x="2748" y="1333"/>
                </a:lnTo>
                <a:lnTo>
                  <a:pt x="2748" y="1334"/>
                </a:lnTo>
                <a:lnTo>
                  <a:pt x="2748" y="1336"/>
                </a:lnTo>
                <a:lnTo>
                  <a:pt x="2746" y="1340"/>
                </a:lnTo>
                <a:lnTo>
                  <a:pt x="2746" y="1342"/>
                </a:lnTo>
                <a:lnTo>
                  <a:pt x="2746" y="1344"/>
                </a:lnTo>
                <a:lnTo>
                  <a:pt x="2746" y="1346"/>
                </a:lnTo>
                <a:lnTo>
                  <a:pt x="2746" y="1348"/>
                </a:lnTo>
                <a:lnTo>
                  <a:pt x="2748" y="1350"/>
                </a:lnTo>
                <a:lnTo>
                  <a:pt x="2748" y="1352"/>
                </a:lnTo>
                <a:lnTo>
                  <a:pt x="2750" y="1352"/>
                </a:lnTo>
                <a:lnTo>
                  <a:pt x="2750" y="1354"/>
                </a:lnTo>
                <a:lnTo>
                  <a:pt x="2750" y="1356"/>
                </a:lnTo>
                <a:lnTo>
                  <a:pt x="2752" y="1356"/>
                </a:lnTo>
                <a:lnTo>
                  <a:pt x="2752" y="1357"/>
                </a:lnTo>
                <a:lnTo>
                  <a:pt x="2754" y="1357"/>
                </a:lnTo>
                <a:lnTo>
                  <a:pt x="2754" y="1361"/>
                </a:lnTo>
                <a:lnTo>
                  <a:pt x="2754" y="1363"/>
                </a:lnTo>
                <a:lnTo>
                  <a:pt x="2755" y="1363"/>
                </a:lnTo>
                <a:lnTo>
                  <a:pt x="2755" y="1365"/>
                </a:lnTo>
                <a:lnTo>
                  <a:pt x="2755" y="1367"/>
                </a:lnTo>
                <a:lnTo>
                  <a:pt x="2757" y="1367"/>
                </a:lnTo>
                <a:lnTo>
                  <a:pt x="2757" y="1369"/>
                </a:lnTo>
                <a:lnTo>
                  <a:pt x="2755" y="1369"/>
                </a:lnTo>
                <a:lnTo>
                  <a:pt x="2754" y="1371"/>
                </a:lnTo>
                <a:lnTo>
                  <a:pt x="2755" y="1371"/>
                </a:lnTo>
                <a:lnTo>
                  <a:pt x="2755" y="1373"/>
                </a:lnTo>
                <a:lnTo>
                  <a:pt x="2755" y="1375"/>
                </a:lnTo>
                <a:lnTo>
                  <a:pt x="2755" y="1377"/>
                </a:lnTo>
                <a:lnTo>
                  <a:pt x="2757" y="1379"/>
                </a:lnTo>
                <a:lnTo>
                  <a:pt x="2757" y="1381"/>
                </a:lnTo>
                <a:lnTo>
                  <a:pt x="2757" y="1382"/>
                </a:lnTo>
                <a:lnTo>
                  <a:pt x="2755" y="1382"/>
                </a:lnTo>
                <a:lnTo>
                  <a:pt x="2754" y="1382"/>
                </a:lnTo>
                <a:lnTo>
                  <a:pt x="2752" y="1384"/>
                </a:lnTo>
                <a:lnTo>
                  <a:pt x="2752" y="1386"/>
                </a:lnTo>
                <a:lnTo>
                  <a:pt x="2750" y="1386"/>
                </a:lnTo>
                <a:lnTo>
                  <a:pt x="2750" y="1388"/>
                </a:lnTo>
                <a:lnTo>
                  <a:pt x="2750" y="1390"/>
                </a:lnTo>
                <a:lnTo>
                  <a:pt x="2750" y="1392"/>
                </a:lnTo>
                <a:lnTo>
                  <a:pt x="2750" y="1394"/>
                </a:lnTo>
                <a:lnTo>
                  <a:pt x="2750" y="1396"/>
                </a:lnTo>
                <a:lnTo>
                  <a:pt x="2750" y="1398"/>
                </a:lnTo>
                <a:lnTo>
                  <a:pt x="2750" y="1400"/>
                </a:lnTo>
                <a:lnTo>
                  <a:pt x="2752" y="1400"/>
                </a:lnTo>
                <a:lnTo>
                  <a:pt x="2752" y="1402"/>
                </a:lnTo>
                <a:lnTo>
                  <a:pt x="2752" y="1404"/>
                </a:lnTo>
                <a:lnTo>
                  <a:pt x="2754" y="1404"/>
                </a:lnTo>
                <a:lnTo>
                  <a:pt x="2754" y="1405"/>
                </a:lnTo>
                <a:lnTo>
                  <a:pt x="2755" y="1405"/>
                </a:lnTo>
                <a:lnTo>
                  <a:pt x="2757" y="1407"/>
                </a:lnTo>
                <a:lnTo>
                  <a:pt x="2761" y="1409"/>
                </a:lnTo>
                <a:lnTo>
                  <a:pt x="2763" y="1409"/>
                </a:lnTo>
                <a:lnTo>
                  <a:pt x="2763" y="1411"/>
                </a:lnTo>
                <a:lnTo>
                  <a:pt x="2765" y="1411"/>
                </a:lnTo>
                <a:lnTo>
                  <a:pt x="2765" y="1413"/>
                </a:lnTo>
                <a:lnTo>
                  <a:pt x="2765" y="1415"/>
                </a:lnTo>
                <a:lnTo>
                  <a:pt x="2767" y="1415"/>
                </a:lnTo>
                <a:lnTo>
                  <a:pt x="2767" y="1417"/>
                </a:lnTo>
                <a:lnTo>
                  <a:pt x="2767" y="1419"/>
                </a:lnTo>
                <a:lnTo>
                  <a:pt x="2767" y="1421"/>
                </a:lnTo>
                <a:lnTo>
                  <a:pt x="2767" y="1423"/>
                </a:lnTo>
                <a:lnTo>
                  <a:pt x="2767" y="1425"/>
                </a:lnTo>
                <a:lnTo>
                  <a:pt x="2767" y="1427"/>
                </a:lnTo>
                <a:lnTo>
                  <a:pt x="2769" y="1427"/>
                </a:lnTo>
                <a:lnTo>
                  <a:pt x="2769" y="1429"/>
                </a:lnTo>
                <a:lnTo>
                  <a:pt x="2769" y="1430"/>
                </a:lnTo>
                <a:lnTo>
                  <a:pt x="2771" y="1430"/>
                </a:lnTo>
                <a:lnTo>
                  <a:pt x="2771" y="1432"/>
                </a:lnTo>
                <a:lnTo>
                  <a:pt x="2773" y="1432"/>
                </a:lnTo>
                <a:lnTo>
                  <a:pt x="2773" y="1434"/>
                </a:lnTo>
                <a:lnTo>
                  <a:pt x="2773" y="1436"/>
                </a:lnTo>
                <a:lnTo>
                  <a:pt x="2775" y="1436"/>
                </a:lnTo>
                <a:lnTo>
                  <a:pt x="2775" y="1438"/>
                </a:lnTo>
                <a:lnTo>
                  <a:pt x="2777" y="1440"/>
                </a:lnTo>
                <a:lnTo>
                  <a:pt x="2779" y="1442"/>
                </a:lnTo>
                <a:lnTo>
                  <a:pt x="2780" y="1442"/>
                </a:lnTo>
                <a:lnTo>
                  <a:pt x="2780" y="1444"/>
                </a:lnTo>
                <a:lnTo>
                  <a:pt x="2780" y="1446"/>
                </a:lnTo>
                <a:lnTo>
                  <a:pt x="2782" y="1448"/>
                </a:lnTo>
                <a:lnTo>
                  <a:pt x="2782" y="1450"/>
                </a:lnTo>
                <a:lnTo>
                  <a:pt x="2782" y="1452"/>
                </a:lnTo>
                <a:lnTo>
                  <a:pt x="2780" y="1453"/>
                </a:lnTo>
                <a:lnTo>
                  <a:pt x="2780" y="1457"/>
                </a:lnTo>
                <a:lnTo>
                  <a:pt x="2780" y="1461"/>
                </a:lnTo>
                <a:lnTo>
                  <a:pt x="2779" y="1461"/>
                </a:lnTo>
                <a:lnTo>
                  <a:pt x="2779" y="1463"/>
                </a:lnTo>
                <a:lnTo>
                  <a:pt x="2779" y="1465"/>
                </a:lnTo>
                <a:lnTo>
                  <a:pt x="2779" y="1469"/>
                </a:lnTo>
                <a:lnTo>
                  <a:pt x="2779" y="1471"/>
                </a:lnTo>
                <a:lnTo>
                  <a:pt x="2780" y="1473"/>
                </a:lnTo>
                <a:lnTo>
                  <a:pt x="2780" y="1475"/>
                </a:lnTo>
                <a:lnTo>
                  <a:pt x="2782" y="1477"/>
                </a:lnTo>
                <a:lnTo>
                  <a:pt x="2786" y="1480"/>
                </a:lnTo>
                <a:lnTo>
                  <a:pt x="2786" y="1482"/>
                </a:lnTo>
                <a:lnTo>
                  <a:pt x="2788" y="1482"/>
                </a:lnTo>
                <a:lnTo>
                  <a:pt x="2788" y="1484"/>
                </a:lnTo>
                <a:lnTo>
                  <a:pt x="2788" y="1486"/>
                </a:lnTo>
                <a:lnTo>
                  <a:pt x="2788" y="1488"/>
                </a:lnTo>
                <a:lnTo>
                  <a:pt x="2788" y="1490"/>
                </a:lnTo>
                <a:lnTo>
                  <a:pt x="2786" y="1490"/>
                </a:lnTo>
                <a:lnTo>
                  <a:pt x="2786" y="1492"/>
                </a:lnTo>
                <a:lnTo>
                  <a:pt x="2786" y="1494"/>
                </a:lnTo>
                <a:lnTo>
                  <a:pt x="2784" y="1494"/>
                </a:lnTo>
                <a:lnTo>
                  <a:pt x="2782" y="1496"/>
                </a:lnTo>
                <a:lnTo>
                  <a:pt x="2782" y="1498"/>
                </a:lnTo>
                <a:lnTo>
                  <a:pt x="2782" y="1500"/>
                </a:lnTo>
                <a:lnTo>
                  <a:pt x="2782" y="1501"/>
                </a:lnTo>
                <a:lnTo>
                  <a:pt x="2782" y="1503"/>
                </a:lnTo>
                <a:lnTo>
                  <a:pt x="2784" y="1503"/>
                </a:lnTo>
                <a:lnTo>
                  <a:pt x="2784" y="1505"/>
                </a:lnTo>
                <a:lnTo>
                  <a:pt x="2784" y="1507"/>
                </a:lnTo>
                <a:lnTo>
                  <a:pt x="2784" y="1509"/>
                </a:lnTo>
                <a:lnTo>
                  <a:pt x="2786" y="1511"/>
                </a:lnTo>
                <a:lnTo>
                  <a:pt x="2786" y="1513"/>
                </a:lnTo>
                <a:lnTo>
                  <a:pt x="2788" y="1513"/>
                </a:lnTo>
                <a:lnTo>
                  <a:pt x="2788" y="1515"/>
                </a:lnTo>
                <a:lnTo>
                  <a:pt x="2790" y="1515"/>
                </a:lnTo>
                <a:lnTo>
                  <a:pt x="2790" y="1517"/>
                </a:lnTo>
                <a:lnTo>
                  <a:pt x="2792" y="1519"/>
                </a:lnTo>
                <a:lnTo>
                  <a:pt x="2792" y="1521"/>
                </a:lnTo>
                <a:lnTo>
                  <a:pt x="2792" y="1523"/>
                </a:lnTo>
                <a:lnTo>
                  <a:pt x="2792" y="1525"/>
                </a:lnTo>
                <a:lnTo>
                  <a:pt x="2792" y="1526"/>
                </a:lnTo>
                <a:lnTo>
                  <a:pt x="2792" y="1528"/>
                </a:lnTo>
                <a:lnTo>
                  <a:pt x="2792" y="1530"/>
                </a:lnTo>
                <a:lnTo>
                  <a:pt x="2794" y="1530"/>
                </a:lnTo>
                <a:lnTo>
                  <a:pt x="2794" y="1532"/>
                </a:lnTo>
                <a:lnTo>
                  <a:pt x="2796" y="1532"/>
                </a:lnTo>
                <a:lnTo>
                  <a:pt x="2796" y="1534"/>
                </a:lnTo>
                <a:lnTo>
                  <a:pt x="2800" y="1532"/>
                </a:lnTo>
                <a:lnTo>
                  <a:pt x="2803" y="1534"/>
                </a:lnTo>
                <a:lnTo>
                  <a:pt x="2802" y="1534"/>
                </a:lnTo>
                <a:lnTo>
                  <a:pt x="2800" y="1532"/>
                </a:lnTo>
                <a:lnTo>
                  <a:pt x="2796" y="1534"/>
                </a:lnTo>
                <a:lnTo>
                  <a:pt x="2796" y="1536"/>
                </a:lnTo>
                <a:lnTo>
                  <a:pt x="2798" y="1538"/>
                </a:lnTo>
                <a:lnTo>
                  <a:pt x="2798" y="1542"/>
                </a:lnTo>
                <a:lnTo>
                  <a:pt x="2800" y="1542"/>
                </a:lnTo>
                <a:lnTo>
                  <a:pt x="2800" y="1544"/>
                </a:lnTo>
                <a:lnTo>
                  <a:pt x="2802" y="1544"/>
                </a:lnTo>
                <a:lnTo>
                  <a:pt x="2803" y="1544"/>
                </a:lnTo>
                <a:lnTo>
                  <a:pt x="2803" y="1546"/>
                </a:lnTo>
                <a:lnTo>
                  <a:pt x="2805" y="1546"/>
                </a:lnTo>
                <a:lnTo>
                  <a:pt x="2807" y="1549"/>
                </a:lnTo>
                <a:lnTo>
                  <a:pt x="2819" y="1548"/>
                </a:lnTo>
                <a:lnTo>
                  <a:pt x="2823" y="1542"/>
                </a:lnTo>
                <a:lnTo>
                  <a:pt x="2823" y="1540"/>
                </a:lnTo>
                <a:lnTo>
                  <a:pt x="2825" y="1540"/>
                </a:lnTo>
                <a:lnTo>
                  <a:pt x="2823" y="1542"/>
                </a:lnTo>
                <a:lnTo>
                  <a:pt x="2819" y="1548"/>
                </a:lnTo>
                <a:lnTo>
                  <a:pt x="2807" y="1549"/>
                </a:lnTo>
                <a:lnTo>
                  <a:pt x="2807" y="1551"/>
                </a:lnTo>
                <a:lnTo>
                  <a:pt x="2807" y="1553"/>
                </a:lnTo>
                <a:lnTo>
                  <a:pt x="2807" y="1555"/>
                </a:lnTo>
                <a:lnTo>
                  <a:pt x="2807" y="1557"/>
                </a:lnTo>
                <a:lnTo>
                  <a:pt x="2807" y="1559"/>
                </a:lnTo>
                <a:lnTo>
                  <a:pt x="2807" y="1561"/>
                </a:lnTo>
                <a:lnTo>
                  <a:pt x="2809" y="1563"/>
                </a:lnTo>
                <a:lnTo>
                  <a:pt x="2809" y="1565"/>
                </a:lnTo>
                <a:lnTo>
                  <a:pt x="2809" y="1567"/>
                </a:lnTo>
                <a:lnTo>
                  <a:pt x="2809" y="1569"/>
                </a:lnTo>
                <a:lnTo>
                  <a:pt x="2811" y="1569"/>
                </a:lnTo>
                <a:lnTo>
                  <a:pt x="2811" y="1571"/>
                </a:lnTo>
                <a:lnTo>
                  <a:pt x="2813" y="1572"/>
                </a:lnTo>
                <a:lnTo>
                  <a:pt x="2815" y="1574"/>
                </a:lnTo>
                <a:lnTo>
                  <a:pt x="2817" y="1576"/>
                </a:lnTo>
                <a:lnTo>
                  <a:pt x="2819" y="1578"/>
                </a:lnTo>
                <a:lnTo>
                  <a:pt x="2821" y="1580"/>
                </a:lnTo>
                <a:lnTo>
                  <a:pt x="2821" y="1582"/>
                </a:lnTo>
                <a:lnTo>
                  <a:pt x="2819" y="1584"/>
                </a:lnTo>
                <a:lnTo>
                  <a:pt x="2817" y="1584"/>
                </a:lnTo>
                <a:lnTo>
                  <a:pt x="2817" y="1586"/>
                </a:lnTo>
                <a:lnTo>
                  <a:pt x="2817" y="1588"/>
                </a:lnTo>
                <a:lnTo>
                  <a:pt x="2819" y="1590"/>
                </a:lnTo>
                <a:lnTo>
                  <a:pt x="2819" y="1592"/>
                </a:lnTo>
                <a:lnTo>
                  <a:pt x="2821" y="1594"/>
                </a:lnTo>
                <a:lnTo>
                  <a:pt x="2821" y="1596"/>
                </a:lnTo>
                <a:lnTo>
                  <a:pt x="2823" y="1596"/>
                </a:lnTo>
                <a:lnTo>
                  <a:pt x="2825" y="1596"/>
                </a:lnTo>
                <a:lnTo>
                  <a:pt x="2827" y="1597"/>
                </a:lnTo>
                <a:lnTo>
                  <a:pt x="2828" y="1597"/>
                </a:lnTo>
                <a:lnTo>
                  <a:pt x="2830" y="1597"/>
                </a:lnTo>
                <a:lnTo>
                  <a:pt x="2832" y="1597"/>
                </a:lnTo>
                <a:lnTo>
                  <a:pt x="2834" y="1599"/>
                </a:lnTo>
                <a:lnTo>
                  <a:pt x="2836" y="1601"/>
                </a:lnTo>
                <a:lnTo>
                  <a:pt x="2836" y="1603"/>
                </a:lnTo>
                <a:lnTo>
                  <a:pt x="2836" y="1605"/>
                </a:lnTo>
                <a:lnTo>
                  <a:pt x="2836" y="1607"/>
                </a:lnTo>
                <a:lnTo>
                  <a:pt x="2836" y="1609"/>
                </a:lnTo>
                <a:lnTo>
                  <a:pt x="2836" y="1611"/>
                </a:lnTo>
                <a:lnTo>
                  <a:pt x="2838" y="1613"/>
                </a:lnTo>
                <a:lnTo>
                  <a:pt x="2838" y="1615"/>
                </a:lnTo>
                <a:lnTo>
                  <a:pt x="2838" y="1617"/>
                </a:lnTo>
                <a:lnTo>
                  <a:pt x="2840" y="1617"/>
                </a:lnTo>
                <a:lnTo>
                  <a:pt x="2842" y="1619"/>
                </a:lnTo>
                <a:lnTo>
                  <a:pt x="2842" y="1620"/>
                </a:lnTo>
                <a:lnTo>
                  <a:pt x="2844" y="1622"/>
                </a:lnTo>
                <a:lnTo>
                  <a:pt x="2846" y="1622"/>
                </a:lnTo>
                <a:lnTo>
                  <a:pt x="2846" y="1624"/>
                </a:lnTo>
                <a:lnTo>
                  <a:pt x="2848" y="1624"/>
                </a:lnTo>
                <a:lnTo>
                  <a:pt x="2848" y="1626"/>
                </a:lnTo>
                <a:lnTo>
                  <a:pt x="2851" y="1630"/>
                </a:lnTo>
                <a:lnTo>
                  <a:pt x="2853" y="1632"/>
                </a:lnTo>
                <a:lnTo>
                  <a:pt x="2857" y="1636"/>
                </a:lnTo>
                <a:lnTo>
                  <a:pt x="2857" y="1638"/>
                </a:lnTo>
                <a:lnTo>
                  <a:pt x="2859" y="1638"/>
                </a:lnTo>
                <a:lnTo>
                  <a:pt x="2859" y="1640"/>
                </a:lnTo>
                <a:lnTo>
                  <a:pt x="2861" y="1640"/>
                </a:lnTo>
                <a:lnTo>
                  <a:pt x="2863" y="1642"/>
                </a:lnTo>
                <a:lnTo>
                  <a:pt x="2865" y="1644"/>
                </a:lnTo>
                <a:lnTo>
                  <a:pt x="2867" y="1645"/>
                </a:lnTo>
                <a:lnTo>
                  <a:pt x="2869" y="1645"/>
                </a:lnTo>
                <a:lnTo>
                  <a:pt x="2871" y="1647"/>
                </a:lnTo>
                <a:lnTo>
                  <a:pt x="2873" y="1647"/>
                </a:lnTo>
                <a:lnTo>
                  <a:pt x="2873" y="1649"/>
                </a:lnTo>
                <a:lnTo>
                  <a:pt x="2875" y="1649"/>
                </a:lnTo>
                <a:lnTo>
                  <a:pt x="2876" y="1651"/>
                </a:lnTo>
                <a:lnTo>
                  <a:pt x="2878" y="1653"/>
                </a:lnTo>
                <a:lnTo>
                  <a:pt x="2878" y="1655"/>
                </a:lnTo>
                <a:lnTo>
                  <a:pt x="2880" y="1657"/>
                </a:lnTo>
                <a:lnTo>
                  <a:pt x="2880" y="1659"/>
                </a:lnTo>
                <a:lnTo>
                  <a:pt x="2880" y="1661"/>
                </a:lnTo>
                <a:lnTo>
                  <a:pt x="2880" y="1663"/>
                </a:lnTo>
                <a:lnTo>
                  <a:pt x="2878" y="1663"/>
                </a:lnTo>
                <a:lnTo>
                  <a:pt x="2878" y="1665"/>
                </a:lnTo>
                <a:lnTo>
                  <a:pt x="2878" y="1667"/>
                </a:lnTo>
                <a:lnTo>
                  <a:pt x="2878" y="1668"/>
                </a:lnTo>
                <a:lnTo>
                  <a:pt x="2878" y="1670"/>
                </a:lnTo>
                <a:lnTo>
                  <a:pt x="2878" y="1672"/>
                </a:lnTo>
                <a:lnTo>
                  <a:pt x="2880" y="1674"/>
                </a:lnTo>
                <a:lnTo>
                  <a:pt x="2880" y="1676"/>
                </a:lnTo>
                <a:lnTo>
                  <a:pt x="2880" y="1678"/>
                </a:lnTo>
                <a:lnTo>
                  <a:pt x="2882" y="1680"/>
                </a:lnTo>
                <a:lnTo>
                  <a:pt x="2882" y="1682"/>
                </a:lnTo>
                <a:lnTo>
                  <a:pt x="2880" y="1682"/>
                </a:lnTo>
                <a:lnTo>
                  <a:pt x="2882" y="1682"/>
                </a:lnTo>
                <a:lnTo>
                  <a:pt x="2882" y="1684"/>
                </a:lnTo>
                <a:lnTo>
                  <a:pt x="2884" y="1686"/>
                </a:lnTo>
                <a:lnTo>
                  <a:pt x="2884" y="1688"/>
                </a:lnTo>
                <a:lnTo>
                  <a:pt x="2886" y="1690"/>
                </a:lnTo>
                <a:lnTo>
                  <a:pt x="2886" y="1692"/>
                </a:lnTo>
                <a:lnTo>
                  <a:pt x="2888" y="1692"/>
                </a:lnTo>
                <a:lnTo>
                  <a:pt x="2888" y="1693"/>
                </a:lnTo>
                <a:lnTo>
                  <a:pt x="2890" y="1693"/>
                </a:lnTo>
                <a:lnTo>
                  <a:pt x="2890" y="1695"/>
                </a:lnTo>
                <a:lnTo>
                  <a:pt x="2892" y="1695"/>
                </a:lnTo>
                <a:lnTo>
                  <a:pt x="2892" y="1697"/>
                </a:lnTo>
                <a:lnTo>
                  <a:pt x="2894" y="1697"/>
                </a:lnTo>
                <a:lnTo>
                  <a:pt x="2894" y="1699"/>
                </a:lnTo>
                <a:lnTo>
                  <a:pt x="2894" y="1701"/>
                </a:lnTo>
                <a:lnTo>
                  <a:pt x="2896" y="1701"/>
                </a:lnTo>
                <a:lnTo>
                  <a:pt x="2896" y="1703"/>
                </a:lnTo>
                <a:lnTo>
                  <a:pt x="2896" y="1705"/>
                </a:lnTo>
                <a:lnTo>
                  <a:pt x="2898" y="1705"/>
                </a:lnTo>
                <a:lnTo>
                  <a:pt x="2899" y="1707"/>
                </a:lnTo>
                <a:lnTo>
                  <a:pt x="2901" y="1709"/>
                </a:lnTo>
                <a:lnTo>
                  <a:pt x="2903" y="1709"/>
                </a:lnTo>
                <a:lnTo>
                  <a:pt x="2905" y="1709"/>
                </a:lnTo>
                <a:lnTo>
                  <a:pt x="2905" y="1711"/>
                </a:lnTo>
                <a:lnTo>
                  <a:pt x="2907" y="1711"/>
                </a:lnTo>
                <a:lnTo>
                  <a:pt x="2909" y="1713"/>
                </a:lnTo>
                <a:lnTo>
                  <a:pt x="2911" y="1713"/>
                </a:lnTo>
                <a:lnTo>
                  <a:pt x="2911" y="1715"/>
                </a:lnTo>
                <a:lnTo>
                  <a:pt x="2913" y="1715"/>
                </a:lnTo>
                <a:lnTo>
                  <a:pt x="2913" y="1716"/>
                </a:lnTo>
                <a:lnTo>
                  <a:pt x="2915" y="1716"/>
                </a:lnTo>
                <a:lnTo>
                  <a:pt x="2917" y="1716"/>
                </a:lnTo>
                <a:lnTo>
                  <a:pt x="2917" y="1718"/>
                </a:lnTo>
                <a:lnTo>
                  <a:pt x="2919" y="1718"/>
                </a:lnTo>
                <a:lnTo>
                  <a:pt x="2921" y="1720"/>
                </a:lnTo>
                <a:lnTo>
                  <a:pt x="2923" y="1720"/>
                </a:lnTo>
                <a:lnTo>
                  <a:pt x="2923" y="1722"/>
                </a:lnTo>
                <a:lnTo>
                  <a:pt x="2924" y="1724"/>
                </a:lnTo>
                <a:lnTo>
                  <a:pt x="2924" y="1726"/>
                </a:lnTo>
                <a:lnTo>
                  <a:pt x="2924" y="1728"/>
                </a:lnTo>
                <a:lnTo>
                  <a:pt x="2924" y="1730"/>
                </a:lnTo>
                <a:lnTo>
                  <a:pt x="2924" y="1732"/>
                </a:lnTo>
                <a:lnTo>
                  <a:pt x="2924" y="1734"/>
                </a:lnTo>
                <a:lnTo>
                  <a:pt x="2924" y="1736"/>
                </a:lnTo>
                <a:lnTo>
                  <a:pt x="2926" y="1736"/>
                </a:lnTo>
                <a:lnTo>
                  <a:pt x="2926" y="1738"/>
                </a:lnTo>
                <a:lnTo>
                  <a:pt x="2928" y="1740"/>
                </a:lnTo>
                <a:lnTo>
                  <a:pt x="2930" y="1740"/>
                </a:lnTo>
                <a:lnTo>
                  <a:pt x="2930" y="1741"/>
                </a:lnTo>
                <a:lnTo>
                  <a:pt x="2932" y="1741"/>
                </a:lnTo>
                <a:lnTo>
                  <a:pt x="2932" y="1743"/>
                </a:lnTo>
                <a:lnTo>
                  <a:pt x="2932" y="1745"/>
                </a:lnTo>
                <a:lnTo>
                  <a:pt x="2934" y="1745"/>
                </a:lnTo>
                <a:lnTo>
                  <a:pt x="2934" y="1747"/>
                </a:lnTo>
                <a:lnTo>
                  <a:pt x="2936" y="1747"/>
                </a:lnTo>
                <a:lnTo>
                  <a:pt x="2936" y="1749"/>
                </a:lnTo>
                <a:lnTo>
                  <a:pt x="2938" y="1749"/>
                </a:lnTo>
                <a:lnTo>
                  <a:pt x="2938" y="1751"/>
                </a:lnTo>
                <a:lnTo>
                  <a:pt x="2940" y="1751"/>
                </a:lnTo>
                <a:lnTo>
                  <a:pt x="2940" y="1753"/>
                </a:lnTo>
                <a:lnTo>
                  <a:pt x="2938" y="1753"/>
                </a:lnTo>
                <a:lnTo>
                  <a:pt x="2938" y="1755"/>
                </a:lnTo>
                <a:lnTo>
                  <a:pt x="2940" y="1755"/>
                </a:lnTo>
                <a:lnTo>
                  <a:pt x="2940" y="1757"/>
                </a:lnTo>
                <a:lnTo>
                  <a:pt x="2942" y="1757"/>
                </a:lnTo>
                <a:lnTo>
                  <a:pt x="2942" y="1759"/>
                </a:lnTo>
                <a:lnTo>
                  <a:pt x="2942" y="1761"/>
                </a:lnTo>
                <a:lnTo>
                  <a:pt x="2944" y="1761"/>
                </a:lnTo>
                <a:lnTo>
                  <a:pt x="2944" y="1763"/>
                </a:lnTo>
                <a:lnTo>
                  <a:pt x="2946" y="1763"/>
                </a:lnTo>
                <a:lnTo>
                  <a:pt x="2946" y="1764"/>
                </a:lnTo>
                <a:lnTo>
                  <a:pt x="2948" y="1764"/>
                </a:lnTo>
                <a:lnTo>
                  <a:pt x="2949" y="1764"/>
                </a:lnTo>
                <a:lnTo>
                  <a:pt x="2949" y="1766"/>
                </a:lnTo>
                <a:lnTo>
                  <a:pt x="2951" y="1766"/>
                </a:lnTo>
                <a:lnTo>
                  <a:pt x="2951" y="1768"/>
                </a:lnTo>
                <a:lnTo>
                  <a:pt x="2953" y="1770"/>
                </a:lnTo>
                <a:lnTo>
                  <a:pt x="2953" y="1772"/>
                </a:lnTo>
                <a:lnTo>
                  <a:pt x="2955" y="1772"/>
                </a:lnTo>
                <a:lnTo>
                  <a:pt x="2957" y="1772"/>
                </a:lnTo>
                <a:lnTo>
                  <a:pt x="2959" y="1772"/>
                </a:lnTo>
                <a:lnTo>
                  <a:pt x="2959" y="1774"/>
                </a:lnTo>
                <a:lnTo>
                  <a:pt x="2961" y="1774"/>
                </a:lnTo>
                <a:lnTo>
                  <a:pt x="2963" y="1774"/>
                </a:lnTo>
                <a:lnTo>
                  <a:pt x="2965" y="1774"/>
                </a:lnTo>
                <a:lnTo>
                  <a:pt x="2965" y="1776"/>
                </a:lnTo>
                <a:lnTo>
                  <a:pt x="2967" y="1776"/>
                </a:lnTo>
                <a:lnTo>
                  <a:pt x="2967" y="1778"/>
                </a:lnTo>
                <a:lnTo>
                  <a:pt x="2969" y="1778"/>
                </a:lnTo>
                <a:lnTo>
                  <a:pt x="2969" y="1780"/>
                </a:lnTo>
                <a:lnTo>
                  <a:pt x="2969" y="1782"/>
                </a:lnTo>
                <a:lnTo>
                  <a:pt x="2969" y="1784"/>
                </a:lnTo>
                <a:lnTo>
                  <a:pt x="2969" y="1786"/>
                </a:lnTo>
                <a:lnTo>
                  <a:pt x="2969" y="1788"/>
                </a:lnTo>
                <a:lnTo>
                  <a:pt x="2969" y="1789"/>
                </a:lnTo>
                <a:lnTo>
                  <a:pt x="2971" y="1791"/>
                </a:lnTo>
                <a:lnTo>
                  <a:pt x="2971" y="1793"/>
                </a:lnTo>
                <a:lnTo>
                  <a:pt x="2972" y="1793"/>
                </a:lnTo>
                <a:lnTo>
                  <a:pt x="2972" y="1795"/>
                </a:lnTo>
                <a:lnTo>
                  <a:pt x="2972" y="1797"/>
                </a:lnTo>
                <a:lnTo>
                  <a:pt x="2974" y="1797"/>
                </a:lnTo>
                <a:lnTo>
                  <a:pt x="2974" y="1799"/>
                </a:lnTo>
                <a:lnTo>
                  <a:pt x="2976" y="1799"/>
                </a:lnTo>
                <a:lnTo>
                  <a:pt x="2976" y="1801"/>
                </a:lnTo>
                <a:lnTo>
                  <a:pt x="2976" y="1803"/>
                </a:lnTo>
                <a:lnTo>
                  <a:pt x="2978" y="1805"/>
                </a:lnTo>
                <a:lnTo>
                  <a:pt x="2978" y="1807"/>
                </a:lnTo>
                <a:lnTo>
                  <a:pt x="2980" y="1807"/>
                </a:lnTo>
                <a:lnTo>
                  <a:pt x="2978" y="1807"/>
                </a:lnTo>
                <a:lnTo>
                  <a:pt x="2980" y="1807"/>
                </a:lnTo>
                <a:lnTo>
                  <a:pt x="2980" y="1809"/>
                </a:lnTo>
                <a:lnTo>
                  <a:pt x="2982" y="1811"/>
                </a:lnTo>
                <a:lnTo>
                  <a:pt x="2982" y="1812"/>
                </a:lnTo>
                <a:lnTo>
                  <a:pt x="2984" y="1812"/>
                </a:lnTo>
                <a:lnTo>
                  <a:pt x="2984" y="1814"/>
                </a:lnTo>
                <a:lnTo>
                  <a:pt x="2986" y="1816"/>
                </a:lnTo>
                <a:lnTo>
                  <a:pt x="2988" y="1816"/>
                </a:lnTo>
                <a:lnTo>
                  <a:pt x="2988" y="1818"/>
                </a:lnTo>
                <a:lnTo>
                  <a:pt x="2990" y="1818"/>
                </a:lnTo>
                <a:lnTo>
                  <a:pt x="2990" y="1820"/>
                </a:lnTo>
                <a:lnTo>
                  <a:pt x="2992" y="1820"/>
                </a:lnTo>
                <a:lnTo>
                  <a:pt x="2994" y="1820"/>
                </a:lnTo>
                <a:lnTo>
                  <a:pt x="2994" y="1822"/>
                </a:lnTo>
                <a:lnTo>
                  <a:pt x="2996" y="1822"/>
                </a:lnTo>
                <a:lnTo>
                  <a:pt x="2996" y="1824"/>
                </a:lnTo>
                <a:lnTo>
                  <a:pt x="2997" y="1824"/>
                </a:lnTo>
                <a:lnTo>
                  <a:pt x="2999" y="1826"/>
                </a:lnTo>
                <a:lnTo>
                  <a:pt x="3001" y="1826"/>
                </a:lnTo>
                <a:lnTo>
                  <a:pt x="3001" y="1828"/>
                </a:lnTo>
                <a:lnTo>
                  <a:pt x="3003" y="1828"/>
                </a:lnTo>
                <a:lnTo>
                  <a:pt x="3005" y="1828"/>
                </a:lnTo>
                <a:lnTo>
                  <a:pt x="3005" y="1830"/>
                </a:lnTo>
                <a:lnTo>
                  <a:pt x="3007" y="1830"/>
                </a:lnTo>
                <a:lnTo>
                  <a:pt x="3009" y="1832"/>
                </a:lnTo>
                <a:lnTo>
                  <a:pt x="3011" y="1834"/>
                </a:lnTo>
                <a:lnTo>
                  <a:pt x="3013" y="1834"/>
                </a:lnTo>
                <a:lnTo>
                  <a:pt x="3013" y="1836"/>
                </a:lnTo>
                <a:lnTo>
                  <a:pt x="3015" y="1836"/>
                </a:lnTo>
                <a:lnTo>
                  <a:pt x="3015" y="1837"/>
                </a:lnTo>
                <a:lnTo>
                  <a:pt x="3017" y="1837"/>
                </a:lnTo>
                <a:lnTo>
                  <a:pt x="3017" y="1839"/>
                </a:lnTo>
                <a:lnTo>
                  <a:pt x="3019" y="1839"/>
                </a:lnTo>
                <a:lnTo>
                  <a:pt x="3020" y="1839"/>
                </a:lnTo>
                <a:lnTo>
                  <a:pt x="3022" y="1839"/>
                </a:lnTo>
                <a:lnTo>
                  <a:pt x="3024" y="1839"/>
                </a:lnTo>
                <a:lnTo>
                  <a:pt x="3024" y="1841"/>
                </a:lnTo>
                <a:lnTo>
                  <a:pt x="3026" y="1841"/>
                </a:lnTo>
                <a:lnTo>
                  <a:pt x="3026" y="1843"/>
                </a:lnTo>
                <a:lnTo>
                  <a:pt x="3026" y="1845"/>
                </a:lnTo>
                <a:lnTo>
                  <a:pt x="3022" y="1849"/>
                </a:lnTo>
                <a:lnTo>
                  <a:pt x="3024" y="1851"/>
                </a:lnTo>
                <a:lnTo>
                  <a:pt x="3024" y="1853"/>
                </a:lnTo>
                <a:lnTo>
                  <a:pt x="3024" y="1855"/>
                </a:lnTo>
                <a:lnTo>
                  <a:pt x="3022" y="1857"/>
                </a:lnTo>
                <a:lnTo>
                  <a:pt x="3022" y="1860"/>
                </a:lnTo>
                <a:lnTo>
                  <a:pt x="3022" y="1864"/>
                </a:lnTo>
                <a:lnTo>
                  <a:pt x="3022" y="1866"/>
                </a:lnTo>
                <a:lnTo>
                  <a:pt x="3022" y="1868"/>
                </a:lnTo>
                <a:lnTo>
                  <a:pt x="3022" y="1870"/>
                </a:lnTo>
                <a:lnTo>
                  <a:pt x="3024" y="1870"/>
                </a:lnTo>
                <a:lnTo>
                  <a:pt x="3024" y="1876"/>
                </a:lnTo>
                <a:lnTo>
                  <a:pt x="3024" y="1878"/>
                </a:lnTo>
                <a:lnTo>
                  <a:pt x="3026" y="1880"/>
                </a:lnTo>
                <a:lnTo>
                  <a:pt x="3026" y="1882"/>
                </a:lnTo>
                <a:lnTo>
                  <a:pt x="3028" y="1884"/>
                </a:lnTo>
                <a:lnTo>
                  <a:pt x="3028" y="1885"/>
                </a:lnTo>
                <a:lnTo>
                  <a:pt x="3028" y="1887"/>
                </a:lnTo>
                <a:lnTo>
                  <a:pt x="3030" y="1891"/>
                </a:lnTo>
                <a:lnTo>
                  <a:pt x="3032" y="1891"/>
                </a:lnTo>
                <a:lnTo>
                  <a:pt x="3032" y="1893"/>
                </a:lnTo>
                <a:lnTo>
                  <a:pt x="3034" y="1893"/>
                </a:lnTo>
                <a:lnTo>
                  <a:pt x="3034" y="1895"/>
                </a:lnTo>
                <a:lnTo>
                  <a:pt x="3036" y="1895"/>
                </a:lnTo>
                <a:lnTo>
                  <a:pt x="3038" y="1897"/>
                </a:lnTo>
                <a:lnTo>
                  <a:pt x="3040" y="1897"/>
                </a:lnTo>
                <a:lnTo>
                  <a:pt x="3040" y="1899"/>
                </a:lnTo>
                <a:lnTo>
                  <a:pt x="3042" y="1899"/>
                </a:lnTo>
                <a:lnTo>
                  <a:pt x="3044" y="1899"/>
                </a:lnTo>
                <a:lnTo>
                  <a:pt x="3044" y="1901"/>
                </a:lnTo>
                <a:lnTo>
                  <a:pt x="3045" y="1901"/>
                </a:lnTo>
                <a:lnTo>
                  <a:pt x="3047" y="1901"/>
                </a:lnTo>
                <a:lnTo>
                  <a:pt x="3049" y="1901"/>
                </a:lnTo>
                <a:lnTo>
                  <a:pt x="3051" y="1901"/>
                </a:lnTo>
                <a:lnTo>
                  <a:pt x="3053" y="1901"/>
                </a:lnTo>
                <a:lnTo>
                  <a:pt x="3053" y="1899"/>
                </a:lnTo>
                <a:lnTo>
                  <a:pt x="3055" y="1899"/>
                </a:lnTo>
                <a:lnTo>
                  <a:pt x="3057" y="1899"/>
                </a:lnTo>
                <a:lnTo>
                  <a:pt x="3059" y="1899"/>
                </a:lnTo>
                <a:lnTo>
                  <a:pt x="3061" y="1899"/>
                </a:lnTo>
                <a:lnTo>
                  <a:pt x="3063" y="1901"/>
                </a:lnTo>
                <a:lnTo>
                  <a:pt x="3065" y="1901"/>
                </a:lnTo>
                <a:lnTo>
                  <a:pt x="3067" y="1903"/>
                </a:lnTo>
                <a:lnTo>
                  <a:pt x="3067" y="1905"/>
                </a:lnTo>
                <a:lnTo>
                  <a:pt x="3068" y="1907"/>
                </a:lnTo>
                <a:lnTo>
                  <a:pt x="3067" y="1907"/>
                </a:lnTo>
                <a:lnTo>
                  <a:pt x="3067" y="1908"/>
                </a:lnTo>
                <a:lnTo>
                  <a:pt x="3067" y="1910"/>
                </a:lnTo>
                <a:lnTo>
                  <a:pt x="3067" y="1912"/>
                </a:lnTo>
                <a:lnTo>
                  <a:pt x="3065" y="1912"/>
                </a:lnTo>
                <a:lnTo>
                  <a:pt x="3063" y="1912"/>
                </a:lnTo>
                <a:lnTo>
                  <a:pt x="3063" y="1914"/>
                </a:lnTo>
                <a:lnTo>
                  <a:pt x="3061" y="1914"/>
                </a:lnTo>
                <a:lnTo>
                  <a:pt x="3061" y="1916"/>
                </a:lnTo>
                <a:lnTo>
                  <a:pt x="3059" y="1916"/>
                </a:lnTo>
                <a:lnTo>
                  <a:pt x="3057" y="1916"/>
                </a:lnTo>
                <a:lnTo>
                  <a:pt x="3055" y="1916"/>
                </a:lnTo>
                <a:lnTo>
                  <a:pt x="3053" y="1916"/>
                </a:lnTo>
                <a:lnTo>
                  <a:pt x="3051" y="1916"/>
                </a:lnTo>
                <a:lnTo>
                  <a:pt x="3049" y="1916"/>
                </a:lnTo>
                <a:lnTo>
                  <a:pt x="3047" y="1916"/>
                </a:lnTo>
                <a:lnTo>
                  <a:pt x="3045" y="1916"/>
                </a:lnTo>
                <a:lnTo>
                  <a:pt x="3045" y="1918"/>
                </a:lnTo>
                <a:lnTo>
                  <a:pt x="3044" y="1918"/>
                </a:lnTo>
                <a:lnTo>
                  <a:pt x="3042" y="1918"/>
                </a:lnTo>
                <a:lnTo>
                  <a:pt x="3040" y="1920"/>
                </a:lnTo>
                <a:lnTo>
                  <a:pt x="3038" y="1922"/>
                </a:lnTo>
                <a:lnTo>
                  <a:pt x="3036" y="1922"/>
                </a:lnTo>
                <a:lnTo>
                  <a:pt x="3036" y="1924"/>
                </a:lnTo>
                <a:lnTo>
                  <a:pt x="3034" y="1926"/>
                </a:lnTo>
                <a:lnTo>
                  <a:pt x="3034" y="1928"/>
                </a:lnTo>
                <a:lnTo>
                  <a:pt x="3032" y="1930"/>
                </a:lnTo>
                <a:lnTo>
                  <a:pt x="3032" y="1932"/>
                </a:lnTo>
                <a:lnTo>
                  <a:pt x="3034" y="1932"/>
                </a:lnTo>
                <a:lnTo>
                  <a:pt x="3034" y="1933"/>
                </a:lnTo>
                <a:lnTo>
                  <a:pt x="3032" y="1935"/>
                </a:lnTo>
                <a:lnTo>
                  <a:pt x="3032" y="1937"/>
                </a:lnTo>
                <a:lnTo>
                  <a:pt x="3032" y="1939"/>
                </a:lnTo>
                <a:lnTo>
                  <a:pt x="3030" y="1939"/>
                </a:lnTo>
                <a:lnTo>
                  <a:pt x="3030" y="1941"/>
                </a:lnTo>
                <a:lnTo>
                  <a:pt x="3030" y="1943"/>
                </a:lnTo>
                <a:lnTo>
                  <a:pt x="3032" y="1943"/>
                </a:lnTo>
                <a:lnTo>
                  <a:pt x="3032" y="1945"/>
                </a:lnTo>
                <a:lnTo>
                  <a:pt x="3034" y="1947"/>
                </a:lnTo>
                <a:lnTo>
                  <a:pt x="3034" y="1949"/>
                </a:lnTo>
                <a:lnTo>
                  <a:pt x="3036" y="1949"/>
                </a:lnTo>
                <a:lnTo>
                  <a:pt x="3036" y="1951"/>
                </a:lnTo>
                <a:lnTo>
                  <a:pt x="3038" y="1951"/>
                </a:lnTo>
                <a:lnTo>
                  <a:pt x="3038" y="1953"/>
                </a:lnTo>
                <a:lnTo>
                  <a:pt x="3040" y="1955"/>
                </a:lnTo>
                <a:lnTo>
                  <a:pt x="3040" y="1956"/>
                </a:lnTo>
                <a:lnTo>
                  <a:pt x="3042" y="1958"/>
                </a:lnTo>
                <a:lnTo>
                  <a:pt x="3044" y="1960"/>
                </a:lnTo>
                <a:lnTo>
                  <a:pt x="3045" y="1962"/>
                </a:lnTo>
                <a:lnTo>
                  <a:pt x="3047" y="1962"/>
                </a:lnTo>
                <a:lnTo>
                  <a:pt x="3047" y="1964"/>
                </a:lnTo>
                <a:lnTo>
                  <a:pt x="3049" y="1964"/>
                </a:lnTo>
                <a:lnTo>
                  <a:pt x="3049" y="1966"/>
                </a:lnTo>
                <a:lnTo>
                  <a:pt x="3051" y="1966"/>
                </a:lnTo>
                <a:lnTo>
                  <a:pt x="3053" y="1966"/>
                </a:lnTo>
                <a:lnTo>
                  <a:pt x="3053" y="1968"/>
                </a:lnTo>
                <a:lnTo>
                  <a:pt x="3055" y="1968"/>
                </a:lnTo>
                <a:lnTo>
                  <a:pt x="3057" y="1970"/>
                </a:lnTo>
                <a:lnTo>
                  <a:pt x="3059" y="1970"/>
                </a:lnTo>
                <a:lnTo>
                  <a:pt x="3055" y="1972"/>
                </a:lnTo>
                <a:lnTo>
                  <a:pt x="3053" y="1972"/>
                </a:lnTo>
                <a:lnTo>
                  <a:pt x="3051" y="1972"/>
                </a:lnTo>
                <a:lnTo>
                  <a:pt x="3049" y="1972"/>
                </a:lnTo>
                <a:lnTo>
                  <a:pt x="3047" y="1972"/>
                </a:lnTo>
                <a:lnTo>
                  <a:pt x="3045" y="1972"/>
                </a:lnTo>
                <a:lnTo>
                  <a:pt x="3045" y="1974"/>
                </a:lnTo>
                <a:lnTo>
                  <a:pt x="3047" y="1974"/>
                </a:lnTo>
                <a:lnTo>
                  <a:pt x="3049" y="1974"/>
                </a:lnTo>
                <a:lnTo>
                  <a:pt x="3051" y="1974"/>
                </a:lnTo>
                <a:lnTo>
                  <a:pt x="3049" y="1974"/>
                </a:lnTo>
                <a:lnTo>
                  <a:pt x="3049" y="1976"/>
                </a:lnTo>
                <a:lnTo>
                  <a:pt x="3049" y="1978"/>
                </a:lnTo>
                <a:lnTo>
                  <a:pt x="3049" y="1980"/>
                </a:lnTo>
                <a:lnTo>
                  <a:pt x="3049" y="1981"/>
                </a:lnTo>
                <a:lnTo>
                  <a:pt x="3049" y="1983"/>
                </a:lnTo>
                <a:lnTo>
                  <a:pt x="3049" y="1985"/>
                </a:lnTo>
                <a:lnTo>
                  <a:pt x="3049" y="1987"/>
                </a:lnTo>
                <a:lnTo>
                  <a:pt x="3051" y="1987"/>
                </a:lnTo>
                <a:lnTo>
                  <a:pt x="3051" y="1989"/>
                </a:lnTo>
                <a:lnTo>
                  <a:pt x="3051" y="1991"/>
                </a:lnTo>
                <a:lnTo>
                  <a:pt x="3051" y="1993"/>
                </a:lnTo>
                <a:lnTo>
                  <a:pt x="3053" y="1995"/>
                </a:lnTo>
                <a:lnTo>
                  <a:pt x="3053" y="1997"/>
                </a:lnTo>
                <a:lnTo>
                  <a:pt x="3053" y="1999"/>
                </a:lnTo>
                <a:lnTo>
                  <a:pt x="3055" y="2001"/>
                </a:lnTo>
                <a:lnTo>
                  <a:pt x="3055" y="2003"/>
                </a:lnTo>
                <a:lnTo>
                  <a:pt x="3057" y="2004"/>
                </a:lnTo>
                <a:lnTo>
                  <a:pt x="3057" y="2006"/>
                </a:lnTo>
                <a:lnTo>
                  <a:pt x="3059" y="2008"/>
                </a:lnTo>
                <a:lnTo>
                  <a:pt x="3059" y="2010"/>
                </a:lnTo>
                <a:lnTo>
                  <a:pt x="3061" y="2012"/>
                </a:lnTo>
                <a:lnTo>
                  <a:pt x="3063" y="2012"/>
                </a:lnTo>
                <a:lnTo>
                  <a:pt x="3063" y="2014"/>
                </a:lnTo>
                <a:lnTo>
                  <a:pt x="3065" y="2014"/>
                </a:lnTo>
                <a:lnTo>
                  <a:pt x="3067" y="2016"/>
                </a:lnTo>
                <a:lnTo>
                  <a:pt x="3068" y="2016"/>
                </a:lnTo>
                <a:lnTo>
                  <a:pt x="3070" y="2018"/>
                </a:lnTo>
                <a:lnTo>
                  <a:pt x="3072" y="2018"/>
                </a:lnTo>
                <a:lnTo>
                  <a:pt x="3074" y="2020"/>
                </a:lnTo>
                <a:lnTo>
                  <a:pt x="3076" y="2020"/>
                </a:lnTo>
                <a:lnTo>
                  <a:pt x="3078" y="2022"/>
                </a:lnTo>
                <a:lnTo>
                  <a:pt x="3080" y="2022"/>
                </a:lnTo>
                <a:lnTo>
                  <a:pt x="3082" y="2022"/>
                </a:lnTo>
                <a:lnTo>
                  <a:pt x="3082" y="2024"/>
                </a:lnTo>
                <a:lnTo>
                  <a:pt x="3084" y="2024"/>
                </a:lnTo>
                <a:lnTo>
                  <a:pt x="3086" y="2024"/>
                </a:lnTo>
                <a:lnTo>
                  <a:pt x="3088" y="2026"/>
                </a:lnTo>
                <a:lnTo>
                  <a:pt x="3090" y="2026"/>
                </a:lnTo>
                <a:lnTo>
                  <a:pt x="3092" y="2028"/>
                </a:lnTo>
                <a:lnTo>
                  <a:pt x="3093" y="2028"/>
                </a:lnTo>
                <a:lnTo>
                  <a:pt x="3095" y="2028"/>
                </a:lnTo>
                <a:lnTo>
                  <a:pt x="3097" y="2028"/>
                </a:lnTo>
                <a:lnTo>
                  <a:pt x="3099" y="2029"/>
                </a:lnTo>
                <a:lnTo>
                  <a:pt x="3101" y="2029"/>
                </a:lnTo>
                <a:lnTo>
                  <a:pt x="3103" y="2029"/>
                </a:lnTo>
                <a:lnTo>
                  <a:pt x="3105" y="2029"/>
                </a:lnTo>
                <a:lnTo>
                  <a:pt x="3107" y="2031"/>
                </a:lnTo>
                <a:lnTo>
                  <a:pt x="3109" y="2031"/>
                </a:lnTo>
                <a:lnTo>
                  <a:pt x="3111" y="2031"/>
                </a:lnTo>
                <a:lnTo>
                  <a:pt x="3113" y="2031"/>
                </a:lnTo>
                <a:lnTo>
                  <a:pt x="3115" y="2031"/>
                </a:lnTo>
                <a:lnTo>
                  <a:pt x="3120" y="2029"/>
                </a:lnTo>
                <a:lnTo>
                  <a:pt x="3124" y="2029"/>
                </a:lnTo>
                <a:lnTo>
                  <a:pt x="3132" y="2003"/>
                </a:lnTo>
                <a:lnTo>
                  <a:pt x="3132" y="2004"/>
                </a:lnTo>
                <a:lnTo>
                  <a:pt x="3126" y="2029"/>
                </a:lnTo>
                <a:lnTo>
                  <a:pt x="3118" y="2031"/>
                </a:lnTo>
                <a:lnTo>
                  <a:pt x="3115" y="2031"/>
                </a:lnTo>
                <a:lnTo>
                  <a:pt x="3113" y="2031"/>
                </a:lnTo>
                <a:lnTo>
                  <a:pt x="3113" y="2033"/>
                </a:lnTo>
                <a:lnTo>
                  <a:pt x="3111" y="2033"/>
                </a:lnTo>
                <a:lnTo>
                  <a:pt x="3109" y="2033"/>
                </a:lnTo>
                <a:lnTo>
                  <a:pt x="3107" y="2033"/>
                </a:lnTo>
                <a:lnTo>
                  <a:pt x="3105" y="2033"/>
                </a:lnTo>
                <a:lnTo>
                  <a:pt x="3103" y="2035"/>
                </a:lnTo>
                <a:lnTo>
                  <a:pt x="3101" y="2035"/>
                </a:lnTo>
                <a:lnTo>
                  <a:pt x="3097" y="2037"/>
                </a:lnTo>
                <a:lnTo>
                  <a:pt x="3093" y="2037"/>
                </a:lnTo>
                <a:lnTo>
                  <a:pt x="3090" y="2039"/>
                </a:lnTo>
                <a:lnTo>
                  <a:pt x="3086" y="2041"/>
                </a:lnTo>
                <a:lnTo>
                  <a:pt x="3086" y="2043"/>
                </a:lnTo>
                <a:lnTo>
                  <a:pt x="3086" y="2045"/>
                </a:lnTo>
                <a:lnTo>
                  <a:pt x="3082" y="2045"/>
                </a:lnTo>
                <a:lnTo>
                  <a:pt x="3080" y="2045"/>
                </a:lnTo>
                <a:lnTo>
                  <a:pt x="3078" y="2047"/>
                </a:lnTo>
                <a:lnTo>
                  <a:pt x="3076" y="2047"/>
                </a:lnTo>
                <a:lnTo>
                  <a:pt x="3074" y="2047"/>
                </a:lnTo>
                <a:lnTo>
                  <a:pt x="3072" y="2049"/>
                </a:lnTo>
                <a:lnTo>
                  <a:pt x="3070" y="2051"/>
                </a:lnTo>
                <a:lnTo>
                  <a:pt x="3070" y="2052"/>
                </a:lnTo>
                <a:lnTo>
                  <a:pt x="3068" y="2052"/>
                </a:lnTo>
                <a:lnTo>
                  <a:pt x="3068" y="2054"/>
                </a:lnTo>
                <a:lnTo>
                  <a:pt x="3068" y="2056"/>
                </a:lnTo>
                <a:lnTo>
                  <a:pt x="3067" y="2058"/>
                </a:lnTo>
                <a:lnTo>
                  <a:pt x="3067" y="2060"/>
                </a:lnTo>
                <a:lnTo>
                  <a:pt x="3067" y="2062"/>
                </a:lnTo>
                <a:lnTo>
                  <a:pt x="3067" y="2064"/>
                </a:lnTo>
                <a:lnTo>
                  <a:pt x="3067" y="2066"/>
                </a:lnTo>
                <a:lnTo>
                  <a:pt x="3067" y="2068"/>
                </a:lnTo>
                <a:lnTo>
                  <a:pt x="3068" y="2068"/>
                </a:lnTo>
                <a:lnTo>
                  <a:pt x="3068" y="2070"/>
                </a:lnTo>
                <a:lnTo>
                  <a:pt x="3070" y="2072"/>
                </a:lnTo>
                <a:lnTo>
                  <a:pt x="3070" y="2074"/>
                </a:lnTo>
                <a:lnTo>
                  <a:pt x="3072" y="2074"/>
                </a:lnTo>
                <a:lnTo>
                  <a:pt x="3072" y="2076"/>
                </a:lnTo>
                <a:lnTo>
                  <a:pt x="3070" y="2076"/>
                </a:lnTo>
                <a:lnTo>
                  <a:pt x="3068" y="2076"/>
                </a:lnTo>
                <a:lnTo>
                  <a:pt x="3068" y="2077"/>
                </a:lnTo>
                <a:lnTo>
                  <a:pt x="3070" y="2077"/>
                </a:lnTo>
                <a:lnTo>
                  <a:pt x="3072" y="2077"/>
                </a:lnTo>
                <a:lnTo>
                  <a:pt x="3072" y="2079"/>
                </a:lnTo>
                <a:lnTo>
                  <a:pt x="3074" y="2079"/>
                </a:lnTo>
                <a:lnTo>
                  <a:pt x="3076" y="2079"/>
                </a:lnTo>
                <a:lnTo>
                  <a:pt x="3078" y="2079"/>
                </a:lnTo>
                <a:lnTo>
                  <a:pt x="3080" y="2079"/>
                </a:lnTo>
                <a:lnTo>
                  <a:pt x="3082" y="2079"/>
                </a:lnTo>
                <a:lnTo>
                  <a:pt x="3082" y="2081"/>
                </a:lnTo>
                <a:lnTo>
                  <a:pt x="3084" y="2081"/>
                </a:lnTo>
                <a:lnTo>
                  <a:pt x="3084" y="2079"/>
                </a:lnTo>
                <a:lnTo>
                  <a:pt x="3086" y="2079"/>
                </a:lnTo>
                <a:lnTo>
                  <a:pt x="3088" y="2079"/>
                </a:lnTo>
                <a:lnTo>
                  <a:pt x="3090" y="2079"/>
                </a:lnTo>
                <a:lnTo>
                  <a:pt x="3092" y="2077"/>
                </a:lnTo>
                <a:lnTo>
                  <a:pt x="3093" y="2077"/>
                </a:lnTo>
                <a:lnTo>
                  <a:pt x="3095" y="2077"/>
                </a:lnTo>
                <a:lnTo>
                  <a:pt x="3095" y="2076"/>
                </a:lnTo>
                <a:lnTo>
                  <a:pt x="3095" y="2074"/>
                </a:lnTo>
                <a:lnTo>
                  <a:pt x="3097" y="2072"/>
                </a:lnTo>
                <a:lnTo>
                  <a:pt x="3095" y="2070"/>
                </a:lnTo>
                <a:lnTo>
                  <a:pt x="3095" y="2068"/>
                </a:lnTo>
                <a:lnTo>
                  <a:pt x="3093" y="2068"/>
                </a:lnTo>
                <a:lnTo>
                  <a:pt x="3093" y="2066"/>
                </a:lnTo>
                <a:lnTo>
                  <a:pt x="3092" y="2066"/>
                </a:lnTo>
                <a:lnTo>
                  <a:pt x="3092" y="2064"/>
                </a:lnTo>
                <a:lnTo>
                  <a:pt x="3090" y="2064"/>
                </a:lnTo>
                <a:lnTo>
                  <a:pt x="3088" y="2062"/>
                </a:lnTo>
                <a:lnTo>
                  <a:pt x="3086" y="2060"/>
                </a:lnTo>
                <a:lnTo>
                  <a:pt x="3084" y="2058"/>
                </a:lnTo>
                <a:lnTo>
                  <a:pt x="3084" y="2056"/>
                </a:lnTo>
                <a:lnTo>
                  <a:pt x="3082" y="2056"/>
                </a:lnTo>
                <a:lnTo>
                  <a:pt x="3084" y="2056"/>
                </a:lnTo>
                <a:lnTo>
                  <a:pt x="3082" y="2054"/>
                </a:lnTo>
                <a:lnTo>
                  <a:pt x="3082" y="2052"/>
                </a:lnTo>
                <a:lnTo>
                  <a:pt x="3084" y="2051"/>
                </a:lnTo>
                <a:lnTo>
                  <a:pt x="3084" y="2049"/>
                </a:lnTo>
                <a:lnTo>
                  <a:pt x="3086" y="2049"/>
                </a:lnTo>
                <a:lnTo>
                  <a:pt x="3088" y="2049"/>
                </a:lnTo>
                <a:lnTo>
                  <a:pt x="3090" y="2049"/>
                </a:lnTo>
                <a:lnTo>
                  <a:pt x="3092" y="2049"/>
                </a:lnTo>
                <a:lnTo>
                  <a:pt x="3093" y="2049"/>
                </a:lnTo>
                <a:lnTo>
                  <a:pt x="3093" y="2051"/>
                </a:lnTo>
                <a:lnTo>
                  <a:pt x="3093" y="2052"/>
                </a:lnTo>
                <a:lnTo>
                  <a:pt x="3095" y="2052"/>
                </a:lnTo>
                <a:lnTo>
                  <a:pt x="3095" y="2054"/>
                </a:lnTo>
                <a:lnTo>
                  <a:pt x="3097" y="2054"/>
                </a:lnTo>
                <a:lnTo>
                  <a:pt x="3099" y="2056"/>
                </a:lnTo>
                <a:lnTo>
                  <a:pt x="3101" y="2058"/>
                </a:lnTo>
                <a:lnTo>
                  <a:pt x="3103" y="2060"/>
                </a:lnTo>
                <a:lnTo>
                  <a:pt x="3105" y="2060"/>
                </a:lnTo>
                <a:lnTo>
                  <a:pt x="3105" y="2062"/>
                </a:lnTo>
                <a:lnTo>
                  <a:pt x="3107" y="2062"/>
                </a:lnTo>
                <a:lnTo>
                  <a:pt x="3107" y="2064"/>
                </a:lnTo>
                <a:lnTo>
                  <a:pt x="3109" y="2064"/>
                </a:lnTo>
                <a:lnTo>
                  <a:pt x="3111" y="2066"/>
                </a:lnTo>
                <a:lnTo>
                  <a:pt x="3111" y="2068"/>
                </a:lnTo>
                <a:lnTo>
                  <a:pt x="3113" y="2068"/>
                </a:lnTo>
                <a:lnTo>
                  <a:pt x="3115" y="2068"/>
                </a:lnTo>
                <a:lnTo>
                  <a:pt x="3115" y="2070"/>
                </a:lnTo>
                <a:lnTo>
                  <a:pt x="3116" y="2070"/>
                </a:lnTo>
                <a:lnTo>
                  <a:pt x="3118" y="2070"/>
                </a:lnTo>
                <a:lnTo>
                  <a:pt x="3120" y="2072"/>
                </a:lnTo>
                <a:lnTo>
                  <a:pt x="3122" y="2074"/>
                </a:lnTo>
                <a:lnTo>
                  <a:pt x="3124" y="2076"/>
                </a:lnTo>
                <a:lnTo>
                  <a:pt x="3126" y="2077"/>
                </a:lnTo>
                <a:lnTo>
                  <a:pt x="3126" y="2079"/>
                </a:lnTo>
                <a:lnTo>
                  <a:pt x="3128" y="2079"/>
                </a:lnTo>
                <a:lnTo>
                  <a:pt x="3128" y="2081"/>
                </a:lnTo>
                <a:lnTo>
                  <a:pt x="3130" y="2081"/>
                </a:lnTo>
                <a:lnTo>
                  <a:pt x="3130" y="2083"/>
                </a:lnTo>
                <a:lnTo>
                  <a:pt x="3132" y="2083"/>
                </a:lnTo>
                <a:lnTo>
                  <a:pt x="3132" y="2085"/>
                </a:lnTo>
                <a:lnTo>
                  <a:pt x="3132" y="2087"/>
                </a:lnTo>
                <a:lnTo>
                  <a:pt x="3134" y="2087"/>
                </a:lnTo>
                <a:lnTo>
                  <a:pt x="3134" y="2089"/>
                </a:lnTo>
                <a:lnTo>
                  <a:pt x="3136" y="2089"/>
                </a:lnTo>
                <a:lnTo>
                  <a:pt x="3136" y="2091"/>
                </a:lnTo>
                <a:lnTo>
                  <a:pt x="3138" y="2091"/>
                </a:lnTo>
                <a:lnTo>
                  <a:pt x="3138" y="2093"/>
                </a:lnTo>
                <a:lnTo>
                  <a:pt x="3140" y="2093"/>
                </a:lnTo>
                <a:lnTo>
                  <a:pt x="3140" y="2095"/>
                </a:lnTo>
                <a:lnTo>
                  <a:pt x="3141" y="2095"/>
                </a:lnTo>
                <a:lnTo>
                  <a:pt x="3141" y="2097"/>
                </a:lnTo>
                <a:lnTo>
                  <a:pt x="3143" y="2097"/>
                </a:lnTo>
                <a:lnTo>
                  <a:pt x="3141" y="2097"/>
                </a:lnTo>
                <a:lnTo>
                  <a:pt x="3143" y="2097"/>
                </a:lnTo>
                <a:lnTo>
                  <a:pt x="3143" y="2099"/>
                </a:lnTo>
                <a:lnTo>
                  <a:pt x="3145" y="2099"/>
                </a:lnTo>
                <a:lnTo>
                  <a:pt x="3145" y="2100"/>
                </a:lnTo>
                <a:lnTo>
                  <a:pt x="3147" y="2100"/>
                </a:lnTo>
                <a:lnTo>
                  <a:pt x="3147" y="2102"/>
                </a:lnTo>
                <a:lnTo>
                  <a:pt x="3149" y="2102"/>
                </a:lnTo>
                <a:lnTo>
                  <a:pt x="3151" y="2102"/>
                </a:lnTo>
                <a:lnTo>
                  <a:pt x="3151" y="2104"/>
                </a:lnTo>
                <a:lnTo>
                  <a:pt x="3153" y="2104"/>
                </a:lnTo>
                <a:lnTo>
                  <a:pt x="3155" y="2104"/>
                </a:lnTo>
                <a:lnTo>
                  <a:pt x="3155" y="2106"/>
                </a:lnTo>
                <a:lnTo>
                  <a:pt x="3157" y="2106"/>
                </a:lnTo>
                <a:lnTo>
                  <a:pt x="3159" y="2108"/>
                </a:lnTo>
                <a:lnTo>
                  <a:pt x="3161" y="2108"/>
                </a:lnTo>
                <a:lnTo>
                  <a:pt x="3163" y="2108"/>
                </a:lnTo>
                <a:lnTo>
                  <a:pt x="3164" y="2108"/>
                </a:lnTo>
                <a:lnTo>
                  <a:pt x="3164" y="2110"/>
                </a:lnTo>
                <a:lnTo>
                  <a:pt x="3164" y="2112"/>
                </a:lnTo>
                <a:lnTo>
                  <a:pt x="3166" y="2112"/>
                </a:lnTo>
                <a:lnTo>
                  <a:pt x="3166" y="2114"/>
                </a:lnTo>
                <a:lnTo>
                  <a:pt x="3166" y="2116"/>
                </a:lnTo>
                <a:lnTo>
                  <a:pt x="3166" y="2118"/>
                </a:lnTo>
                <a:lnTo>
                  <a:pt x="3166" y="2120"/>
                </a:lnTo>
                <a:lnTo>
                  <a:pt x="3166" y="2122"/>
                </a:lnTo>
                <a:lnTo>
                  <a:pt x="3168" y="2122"/>
                </a:lnTo>
                <a:lnTo>
                  <a:pt x="3168" y="2123"/>
                </a:lnTo>
                <a:lnTo>
                  <a:pt x="3168" y="2125"/>
                </a:lnTo>
                <a:lnTo>
                  <a:pt x="3170" y="2125"/>
                </a:lnTo>
                <a:lnTo>
                  <a:pt x="3170" y="2127"/>
                </a:lnTo>
                <a:lnTo>
                  <a:pt x="3172" y="2127"/>
                </a:lnTo>
                <a:lnTo>
                  <a:pt x="3172" y="2129"/>
                </a:lnTo>
                <a:lnTo>
                  <a:pt x="3174" y="2131"/>
                </a:lnTo>
                <a:lnTo>
                  <a:pt x="3174" y="2133"/>
                </a:lnTo>
                <a:lnTo>
                  <a:pt x="3176" y="2135"/>
                </a:lnTo>
                <a:lnTo>
                  <a:pt x="3178" y="2135"/>
                </a:lnTo>
                <a:lnTo>
                  <a:pt x="3178" y="2137"/>
                </a:lnTo>
                <a:lnTo>
                  <a:pt x="3180" y="2137"/>
                </a:lnTo>
                <a:lnTo>
                  <a:pt x="3182" y="2137"/>
                </a:lnTo>
                <a:lnTo>
                  <a:pt x="3184" y="2139"/>
                </a:lnTo>
                <a:lnTo>
                  <a:pt x="3186" y="2139"/>
                </a:lnTo>
                <a:lnTo>
                  <a:pt x="3188" y="2139"/>
                </a:lnTo>
                <a:lnTo>
                  <a:pt x="3189" y="2139"/>
                </a:lnTo>
                <a:lnTo>
                  <a:pt x="3191" y="2141"/>
                </a:lnTo>
                <a:lnTo>
                  <a:pt x="3191" y="2139"/>
                </a:lnTo>
                <a:lnTo>
                  <a:pt x="3193" y="2139"/>
                </a:lnTo>
                <a:lnTo>
                  <a:pt x="3195" y="2137"/>
                </a:lnTo>
                <a:lnTo>
                  <a:pt x="3195" y="2135"/>
                </a:lnTo>
                <a:lnTo>
                  <a:pt x="3197" y="2135"/>
                </a:lnTo>
                <a:lnTo>
                  <a:pt x="3197" y="2133"/>
                </a:lnTo>
                <a:lnTo>
                  <a:pt x="3199" y="2133"/>
                </a:lnTo>
                <a:lnTo>
                  <a:pt x="3199" y="2135"/>
                </a:lnTo>
                <a:lnTo>
                  <a:pt x="3199" y="2137"/>
                </a:lnTo>
                <a:lnTo>
                  <a:pt x="3201" y="2139"/>
                </a:lnTo>
                <a:lnTo>
                  <a:pt x="3201" y="2141"/>
                </a:lnTo>
                <a:lnTo>
                  <a:pt x="3199" y="2141"/>
                </a:lnTo>
                <a:lnTo>
                  <a:pt x="3199" y="2143"/>
                </a:lnTo>
                <a:lnTo>
                  <a:pt x="3199" y="2145"/>
                </a:lnTo>
                <a:lnTo>
                  <a:pt x="3201" y="2147"/>
                </a:lnTo>
                <a:lnTo>
                  <a:pt x="3199" y="2148"/>
                </a:lnTo>
                <a:lnTo>
                  <a:pt x="3199" y="2150"/>
                </a:lnTo>
                <a:lnTo>
                  <a:pt x="3201" y="2150"/>
                </a:lnTo>
                <a:lnTo>
                  <a:pt x="3201" y="2152"/>
                </a:lnTo>
                <a:lnTo>
                  <a:pt x="3201" y="2154"/>
                </a:lnTo>
                <a:lnTo>
                  <a:pt x="3199" y="2154"/>
                </a:lnTo>
                <a:lnTo>
                  <a:pt x="3199" y="2156"/>
                </a:lnTo>
                <a:lnTo>
                  <a:pt x="3197" y="2156"/>
                </a:lnTo>
                <a:lnTo>
                  <a:pt x="3195" y="2156"/>
                </a:lnTo>
                <a:lnTo>
                  <a:pt x="3193" y="2156"/>
                </a:lnTo>
                <a:lnTo>
                  <a:pt x="3191" y="2158"/>
                </a:lnTo>
                <a:lnTo>
                  <a:pt x="3191" y="2160"/>
                </a:lnTo>
                <a:lnTo>
                  <a:pt x="3189" y="2160"/>
                </a:lnTo>
                <a:lnTo>
                  <a:pt x="3189" y="2162"/>
                </a:lnTo>
                <a:lnTo>
                  <a:pt x="3189" y="2164"/>
                </a:lnTo>
                <a:lnTo>
                  <a:pt x="3191" y="2164"/>
                </a:lnTo>
                <a:lnTo>
                  <a:pt x="3191" y="2166"/>
                </a:lnTo>
                <a:lnTo>
                  <a:pt x="3193" y="2168"/>
                </a:lnTo>
                <a:lnTo>
                  <a:pt x="3193" y="2170"/>
                </a:lnTo>
                <a:lnTo>
                  <a:pt x="3195" y="2170"/>
                </a:lnTo>
                <a:lnTo>
                  <a:pt x="3197" y="2170"/>
                </a:lnTo>
                <a:lnTo>
                  <a:pt x="3199" y="2170"/>
                </a:lnTo>
                <a:lnTo>
                  <a:pt x="3199" y="2171"/>
                </a:lnTo>
                <a:lnTo>
                  <a:pt x="3199" y="2173"/>
                </a:lnTo>
                <a:lnTo>
                  <a:pt x="3197" y="2173"/>
                </a:lnTo>
                <a:lnTo>
                  <a:pt x="3197" y="2175"/>
                </a:lnTo>
                <a:lnTo>
                  <a:pt x="3199" y="2175"/>
                </a:lnTo>
                <a:lnTo>
                  <a:pt x="3201" y="2177"/>
                </a:lnTo>
                <a:lnTo>
                  <a:pt x="3203" y="2177"/>
                </a:lnTo>
                <a:lnTo>
                  <a:pt x="3203" y="2179"/>
                </a:lnTo>
                <a:lnTo>
                  <a:pt x="3205" y="2179"/>
                </a:lnTo>
                <a:lnTo>
                  <a:pt x="3205" y="2177"/>
                </a:lnTo>
                <a:lnTo>
                  <a:pt x="3207" y="2177"/>
                </a:lnTo>
                <a:lnTo>
                  <a:pt x="3209" y="2177"/>
                </a:lnTo>
                <a:lnTo>
                  <a:pt x="3216" y="2185"/>
                </a:lnTo>
                <a:lnTo>
                  <a:pt x="3214" y="2185"/>
                </a:lnTo>
                <a:lnTo>
                  <a:pt x="3214" y="2187"/>
                </a:lnTo>
                <a:lnTo>
                  <a:pt x="3216" y="2187"/>
                </a:lnTo>
                <a:lnTo>
                  <a:pt x="3218" y="2189"/>
                </a:lnTo>
                <a:lnTo>
                  <a:pt x="3220" y="2189"/>
                </a:lnTo>
                <a:lnTo>
                  <a:pt x="3222" y="2191"/>
                </a:lnTo>
                <a:lnTo>
                  <a:pt x="3224" y="2193"/>
                </a:lnTo>
                <a:lnTo>
                  <a:pt x="3226" y="2193"/>
                </a:lnTo>
                <a:lnTo>
                  <a:pt x="3226" y="2195"/>
                </a:lnTo>
                <a:lnTo>
                  <a:pt x="3228" y="2195"/>
                </a:lnTo>
                <a:lnTo>
                  <a:pt x="3230" y="2196"/>
                </a:lnTo>
                <a:lnTo>
                  <a:pt x="3232" y="2196"/>
                </a:lnTo>
                <a:lnTo>
                  <a:pt x="3234" y="2196"/>
                </a:lnTo>
                <a:lnTo>
                  <a:pt x="3236" y="2196"/>
                </a:lnTo>
                <a:lnTo>
                  <a:pt x="3237" y="2196"/>
                </a:lnTo>
                <a:lnTo>
                  <a:pt x="3237" y="2195"/>
                </a:lnTo>
                <a:lnTo>
                  <a:pt x="3239" y="2196"/>
                </a:lnTo>
                <a:lnTo>
                  <a:pt x="3239" y="2198"/>
                </a:lnTo>
                <a:lnTo>
                  <a:pt x="3241" y="2200"/>
                </a:lnTo>
                <a:lnTo>
                  <a:pt x="3243" y="2202"/>
                </a:lnTo>
                <a:lnTo>
                  <a:pt x="3245" y="2202"/>
                </a:lnTo>
                <a:lnTo>
                  <a:pt x="3245" y="2204"/>
                </a:lnTo>
                <a:lnTo>
                  <a:pt x="3247" y="2204"/>
                </a:lnTo>
                <a:lnTo>
                  <a:pt x="3249" y="2206"/>
                </a:lnTo>
                <a:lnTo>
                  <a:pt x="3251" y="2206"/>
                </a:lnTo>
                <a:lnTo>
                  <a:pt x="3253" y="2206"/>
                </a:lnTo>
                <a:lnTo>
                  <a:pt x="3253" y="2208"/>
                </a:lnTo>
                <a:lnTo>
                  <a:pt x="3255" y="2208"/>
                </a:lnTo>
                <a:lnTo>
                  <a:pt x="3257" y="2208"/>
                </a:lnTo>
                <a:lnTo>
                  <a:pt x="3259" y="2210"/>
                </a:lnTo>
                <a:lnTo>
                  <a:pt x="3261" y="2210"/>
                </a:lnTo>
                <a:lnTo>
                  <a:pt x="3261" y="2212"/>
                </a:lnTo>
                <a:lnTo>
                  <a:pt x="3262" y="2212"/>
                </a:lnTo>
                <a:lnTo>
                  <a:pt x="3264" y="2212"/>
                </a:lnTo>
                <a:lnTo>
                  <a:pt x="3266" y="2212"/>
                </a:lnTo>
                <a:lnTo>
                  <a:pt x="3266" y="2214"/>
                </a:lnTo>
                <a:lnTo>
                  <a:pt x="3268" y="2214"/>
                </a:lnTo>
                <a:lnTo>
                  <a:pt x="3270" y="2214"/>
                </a:lnTo>
                <a:lnTo>
                  <a:pt x="3272" y="2216"/>
                </a:lnTo>
                <a:lnTo>
                  <a:pt x="3274" y="2216"/>
                </a:lnTo>
                <a:lnTo>
                  <a:pt x="3276" y="2216"/>
                </a:lnTo>
                <a:lnTo>
                  <a:pt x="3276" y="2218"/>
                </a:lnTo>
                <a:lnTo>
                  <a:pt x="3278" y="2218"/>
                </a:lnTo>
                <a:lnTo>
                  <a:pt x="3280" y="2218"/>
                </a:lnTo>
                <a:lnTo>
                  <a:pt x="3284" y="2219"/>
                </a:lnTo>
                <a:lnTo>
                  <a:pt x="3285" y="2219"/>
                </a:lnTo>
                <a:lnTo>
                  <a:pt x="3287" y="2221"/>
                </a:lnTo>
                <a:lnTo>
                  <a:pt x="3289" y="2221"/>
                </a:lnTo>
                <a:lnTo>
                  <a:pt x="3291" y="2221"/>
                </a:lnTo>
                <a:lnTo>
                  <a:pt x="3293" y="2221"/>
                </a:lnTo>
                <a:lnTo>
                  <a:pt x="3295" y="2221"/>
                </a:lnTo>
                <a:lnTo>
                  <a:pt x="3297" y="2221"/>
                </a:lnTo>
                <a:lnTo>
                  <a:pt x="3299" y="2221"/>
                </a:lnTo>
                <a:lnTo>
                  <a:pt x="3301" y="2221"/>
                </a:lnTo>
                <a:lnTo>
                  <a:pt x="3303" y="2221"/>
                </a:lnTo>
                <a:lnTo>
                  <a:pt x="3305" y="2221"/>
                </a:lnTo>
                <a:lnTo>
                  <a:pt x="3307" y="2219"/>
                </a:lnTo>
                <a:lnTo>
                  <a:pt x="3309" y="2219"/>
                </a:lnTo>
                <a:lnTo>
                  <a:pt x="3310" y="2219"/>
                </a:lnTo>
                <a:lnTo>
                  <a:pt x="3312" y="2218"/>
                </a:lnTo>
                <a:lnTo>
                  <a:pt x="3314" y="2218"/>
                </a:lnTo>
                <a:lnTo>
                  <a:pt x="3316" y="2216"/>
                </a:lnTo>
                <a:lnTo>
                  <a:pt x="3318" y="2216"/>
                </a:lnTo>
                <a:lnTo>
                  <a:pt x="3318" y="2214"/>
                </a:lnTo>
                <a:lnTo>
                  <a:pt x="3320" y="2214"/>
                </a:lnTo>
                <a:lnTo>
                  <a:pt x="3322" y="2212"/>
                </a:lnTo>
                <a:lnTo>
                  <a:pt x="3324" y="2212"/>
                </a:lnTo>
                <a:lnTo>
                  <a:pt x="3324" y="2210"/>
                </a:lnTo>
                <a:lnTo>
                  <a:pt x="3326" y="2210"/>
                </a:lnTo>
                <a:lnTo>
                  <a:pt x="3328" y="2210"/>
                </a:lnTo>
                <a:lnTo>
                  <a:pt x="3328" y="2208"/>
                </a:lnTo>
                <a:lnTo>
                  <a:pt x="3330" y="2210"/>
                </a:lnTo>
                <a:lnTo>
                  <a:pt x="3332" y="2210"/>
                </a:lnTo>
                <a:lnTo>
                  <a:pt x="3330" y="2208"/>
                </a:lnTo>
                <a:lnTo>
                  <a:pt x="3328" y="2206"/>
                </a:lnTo>
                <a:lnTo>
                  <a:pt x="3326" y="2206"/>
                </a:lnTo>
                <a:lnTo>
                  <a:pt x="3320" y="2206"/>
                </a:lnTo>
                <a:lnTo>
                  <a:pt x="3309" y="2206"/>
                </a:lnTo>
                <a:lnTo>
                  <a:pt x="3309" y="2204"/>
                </a:lnTo>
                <a:lnTo>
                  <a:pt x="3310" y="2204"/>
                </a:lnTo>
                <a:lnTo>
                  <a:pt x="3312" y="2204"/>
                </a:lnTo>
                <a:lnTo>
                  <a:pt x="3314" y="2204"/>
                </a:lnTo>
                <a:lnTo>
                  <a:pt x="3316" y="2204"/>
                </a:lnTo>
                <a:lnTo>
                  <a:pt x="3318" y="2204"/>
                </a:lnTo>
                <a:lnTo>
                  <a:pt x="3320" y="2204"/>
                </a:lnTo>
                <a:lnTo>
                  <a:pt x="3322" y="2204"/>
                </a:lnTo>
                <a:lnTo>
                  <a:pt x="3326" y="2204"/>
                </a:lnTo>
                <a:lnTo>
                  <a:pt x="3328" y="2204"/>
                </a:lnTo>
                <a:lnTo>
                  <a:pt x="3328" y="2206"/>
                </a:lnTo>
                <a:lnTo>
                  <a:pt x="3332" y="2210"/>
                </a:lnTo>
                <a:lnTo>
                  <a:pt x="3335" y="2214"/>
                </a:lnTo>
                <a:lnTo>
                  <a:pt x="3337" y="2214"/>
                </a:lnTo>
                <a:lnTo>
                  <a:pt x="3339" y="2214"/>
                </a:lnTo>
                <a:lnTo>
                  <a:pt x="3341" y="2218"/>
                </a:lnTo>
                <a:lnTo>
                  <a:pt x="3343" y="2219"/>
                </a:lnTo>
                <a:lnTo>
                  <a:pt x="3341" y="2219"/>
                </a:lnTo>
                <a:lnTo>
                  <a:pt x="3341" y="2221"/>
                </a:lnTo>
                <a:lnTo>
                  <a:pt x="3349" y="2229"/>
                </a:lnTo>
                <a:lnTo>
                  <a:pt x="3351" y="2229"/>
                </a:lnTo>
                <a:lnTo>
                  <a:pt x="3353" y="2229"/>
                </a:lnTo>
                <a:lnTo>
                  <a:pt x="3355" y="2229"/>
                </a:lnTo>
                <a:lnTo>
                  <a:pt x="3355" y="2231"/>
                </a:lnTo>
                <a:lnTo>
                  <a:pt x="3357" y="2231"/>
                </a:lnTo>
                <a:lnTo>
                  <a:pt x="3357" y="2233"/>
                </a:lnTo>
                <a:lnTo>
                  <a:pt x="3358" y="2233"/>
                </a:lnTo>
                <a:lnTo>
                  <a:pt x="3358" y="2235"/>
                </a:lnTo>
                <a:lnTo>
                  <a:pt x="3357" y="2235"/>
                </a:lnTo>
                <a:lnTo>
                  <a:pt x="3355" y="2235"/>
                </a:lnTo>
                <a:lnTo>
                  <a:pt x="3355" y="2237"/>
                </a:lnTo>
                <a:lnTo>
                  <a:pt x="3353" y="2237"/>
                </a:lnTo>
                <a:lnTo>
                  <a:pt x="3351" y="2237"/>
                </a:lnTo>
                <a:lnTo>
                  <a:pt x="3351" y="2239"/>
                </a:lnTo>
                <a:lnTo>
                  <a:pt x="3349" y="2239"/>
                </a:lnTo>
                <a:lnTo>
                  <a:pt x="3349" y="2241"/>
                </a:lnTo>
                <a:lnTo>
                  <a:pt x="3347" y="2241"/>
                </a:lnTo>
                <a:lnTo>
                  <a:pt x="3345" y="2241"/>
                </a:lnTo>
                <a:lnTo>
                  <a:pt x="3345" y="2243"/>
                </a:lnTo>
                <a:lnTo>
                  <a:pt x="3343" y="2243"/>
                </a:lnTo>
                <a:lnTo>
                  <a:pt x="3341" y="2243"/>
                </a:lnTo>
                <a:lnTo>
                  <a:pt x="3341" y="2244"/>
                </a:lnTo>
                <a:lnTo>
                  <a:pt x="3339" y="2244"/>
                </a:lnTo>
                <a:lnTo>
                  <a:pt x="3337" y="2246"/>
                </a:lnTo>
                <a:lnTo>
                  <a:pt x="3335" y="2246"/>
                </a:lnTo>
                <a:lnTo>
                  <a:pt x="3335" y="2248"/>
                </a:lnTo>
                <a:lnTo>
                  <a:pt x="3333" y="2248"/>
                </a:lnTo>
                <a:lnTo>
                  <a:pt x="3332" y="2248"/>
                </a:lnTo>
                <a:lnTo>
                  <a:pt x="3332" y="2250"/>
                </a:lnTo>
                <a:lnTo>
                  <a:pt x="3330" y="2250"/>
                </a:lnTo>
                <a:lnTo>
                  <a:pt x="3330" y="2252"/>
                </a:lnTo>
                <a:lnTo>
                  <a:pt x="3330" y="2254"/>
                </a:lnTo>
                <a:lnTo>
                  <a:pt x="3328" y="2254"/>
                </a:lnTo>
                <a:lnTo>
                  <a:pt x="3328" y="2256"/>
                </a:lnTo>
                <a:lnTo>
                  <a:pt x="3328" y="2258"/>
                </a:lnTo>
                <a:lnTo>
                  <a:pt x="3326" y="2260"/>
                </a:lnTo>
                <a:lnTo>
                  <a:pt x="3328" y="2262"/>
                </a:lnTo>
                <a:lnTo>
                  <a:pt x="3328" y="2264"/>
                </a:lnTo>
                <a:lnTo>
                  <a:pt x="3328" y="2266"/>
                </a:lnTo>
                <a:lnTo>
                  <a:pt x="3330" y="2267"/>
                </a:lnTo>
                <a:lnTo>
                  <a:pt x="3330" y="2269"/>
                </a:lnTo>
                <a:lnTo>
                  <a:pt x="3332" y="2271"/>
                </a:lnTo>
                <a:lnTo>
                  <a:pt x="3332" y="2273"/>
                </a:lnTo>
                <a:lnTo>
                  <a:pt x="3333" y="2275"/>
                </a:lnTo>
                <a:lnTo>
                  <a:pt x="3335" y="2277"/>
                </a:lnTo>
                <a:lnTo>
                  <a:pt x="3337" y="2277"/>
                </a:lnTo>
                <a:lnTo>
                  <a:pt x="3337" y="2279"/>
                </a:lnTo>
                <a:lnTo>
                  <a:pt x="3339" y="2279"/>
                </a:lnTo>
                <a:lnTo>
                  <a:pt x="3341" y="2279"/>
                </a:lnTo>
                <a:lnTo>
                  <a:pt x="3343" y="2279"/>
                </a:lnTo>
                <a:lnTo>
                  <a:pt x="3345" y="2279"/>
                </a:lnTo>
                <a:lnTo>
                  <a:pt x="3349" y="2279"/>
                </a:lnTo>
                <a:lnTo>
                  <a:pt x="3351" y="2279"/>
                </a:lnTo>
                <a:lnTo>
                  <a:pt x="3353" y="2279"/>
                </a:lnTo>
                <a:lnTo>
                  <a:pt x="3355" y="2279"/>
                </a:lnTo>
                <a:lnTo>
                  <a:pt x="3357" y="2279"/>
                </a:lnTo>
                <a:lnTo>
                  <a:pt x="3358" y="2279"/>
                </a:lnTo>
                <a:lnTo>
                  <a:pt x="3360" y="2279"/>
                </a:lnTo>
                <a:lnTo>
                  <a:pt x="3362" y="2279"/>
                </a:lnTo>
                <a:lnTo>
                  <a:pt x="3362" y="2281"/>
                </a:lnTo>
                <a:lnTo>
                  <a:pt x="3364" y="2281"/>
                </a:lnTo>
                <a:lnTo>
                  <a:pt x="3366" y="2281"/>
                </a:lnTo>
                <a:lnTo>
                  <a:pt x="3368" y="2281"/>
                </a:lnTo>
                <a:lnTo>
                  <a:pt x="3368" y="2283"/>
                </a:lnTo>
                <a:lnTo>
                  <a:pt x="3370" y="2283"/>
                </a:lnTo>
                <a:lnTo>
                  <a:pt x="3372" y="2283"/>
                </a:lnTo>
                <a:lnTo>
                  <a:pt x="3374" y="2285"/>
                </a:lnTo>
                <a:lnTo>
                  <a:pt x="3376" y="2285"/>
                </a:lnTo>
                <a:lnTo>
                  <a:pt x="3378" y="2285"/>
                </a:lnTo>
                <a:lnTo>
                  <a:pt x="3378" y="2287"/>
                </a:lnTo>
                <a:lnTo>
                  <a:pt x="3380" y="2287"/>
                </a:lnTo>
                <a:lnTo>
                  <a:pt x="3381" y="2287"/>
                </a:lnTo>
                <a:lnTo>
                  <a:pt x="3383" y="2287"/>
                </a:lnTo>
                <a:lnTo>
                  <a:pt x="3383" y="2289"/>
                </a:lnTo>
                <a:lnTo>
                  <a:pt x="3385" y="2289"/>
                </a:lnTo>
                <a:lnTo>
                  <a:pt x="3387" y="2289"/>
                </a:lnTo>
                <a:lnTo>
                  <a:pt x="3387" y="2291"/>
                </a:lnTo>
                <a:lnTo>
                  <a:pt x="3389" y="2291"/>
                </a:lnTo>
                <a:lnTo>
                  <a:pt x="3391" y="2291"/>
                </a:lnTo>
                <a:lnTo>
                  <a:pt x="3393" y="2291"/>
                </a:lnTo>
                <a:lnTo>
                  <a:pt x="3393" y="2292"/>
                </a:lnTo>
                <a:lnTo>
                  <a:pt x="3395" y="2292"/>
                </a:lnTo>
                <a:lnTo>
                  <a:pt x="3397" y="2292"/>
                </a:lnTo>
                <a:lnTo>
                  <a:pt x="3397" y="2294"/>
                </a:lnTo>
                <a:lnTo>
                  <a:pt x="3399" y="2294"/>
                </a:lnTo>
                <a:lnTo>
                  <a:pt x="3401" y="2294"/>
                </a:lnTo>
                <a:lnTo>
                  <a:pt x="3401" y="2296"/>
                </a:lnTo>
                <a:lnTo>
                  <a:pt x="3403" y="2296"/>
                </a:lnTo>
                <a:lnTo>
                  <a:pt x="3405" y="2296"/>
                </a:lnTo>
                <a:lnTo>
                  <a:pt x="3406" y="2296"/>
                </a:lnTo>
                <a:lnTo>
                  <a:pt x="3406" y="2298"/>
                </a:lnTo>
                <a:lnTo>
                  <a:pt x="3408" y="2298"/>
                </a:lnTo>
                <a:lnTo>
                  <a:pt x="3410" y="2298"/>
                </a:lnTo>
                <a:lnTo>
                  <a:pt x="3410" y="2300"/>
                </a:lnTo>
                <a:lnTo>
                  <a:pt x="3412" y="2300"/>
                </a:lnTo>
                <a:lnTo>
                  <a:pt x="3414" y="2300"/>
                </a:lnTo>
                <a:lnTo>
                  <a:pt x="3416" y="2300"/>
                </a:lnTo>
                <a:lnTo>
                  <a:pt x="3418" y="2302"/>
                </a:lnTo>
                <a:lnTo>
                  <a:pt x="3420" y="2302"/>
                </a:lnTo>
                <a:lnTo>
                  <a:pt x="3422" y="2304"/>
                </a:lnTo>
                <a:lnTo>
                  <a:pt x="3424" y="2304"/>
                </a:lnTo>
                <a:lnTo>
                  <a:pt x="3428" y="2306"/>
                </a:lnTo>
                <a:lnTo>
                  <a:pt x="3430" y="2306"/>
                </a:lnTo>
                <a:lnTo>
                  <a:pt x="3431" y="2308"/>
                </a:lnTo>
                <a:lnTo>
                  <a:pt x="3433" y="2308"/>
                </a:lnTo>
                <a:lnTo>
                  <a:pt x="3435" y="2310"/>
                </a:lnTo>
                <a:lnTo>
                  <a:pt x="3437" y="2310"/>
                </a:lnTo>
                <a:lnTo>
                  <a:pt x="3439" y="2312"/>
                </a:lnTo>
                <a:lnTo>
                  <a:pt x="3439" y="2314"/>
                </a:lnTo>
                <a:lnTo>
                  <a:pt x="3441" y="2314"/>
                </a:lnTo>
                <a:lnTo>
                  <a:pt x="3441" y="2315"/>
                </a:lnTo>
                <a:lnTo>
                  <a:pt x="3441" y="2317"/>
                </a:lnTo>
                <a:lnTo>
                  <a:pt x="3441" y="2319"/>
                </a:lnTo>
                <a:lnTo>
                  <a:pt x="3441" y="2321"/>
                </a:lnTo>
                <a:lnTo>
                  <a:pt x="3441" y="2323"/>
                </a:lnTo>
                <a:lnTo>
                  <a:pt x="3441" y="2325"/>
                </a:lnTo>
                <a:lnTo>
                  <a:pt x="3443" y="2325"/>
                </a:lnTo>
                <a:lnTo>
                  <a:pt x="3443" y="2327"/>
                </a:lnTo>
                <a:lnTo>
                  <a:pt x="3443" y="2329"/>
                </a:lnTo>
                <a:lnTo>
                  <a:pt x="3447" y="2352"/>
                </a:lnTo>
                <a:lnTo>
                  <a:pt x="3447" y="2358"/>
                </a:lnTo>
                <a:lnTo>
                  <a:pt x="3447" y="2360"/>
                </a:lnTo>
                <a:lnTo>
                  <a:pt x="3447" y="2362"/>
                </a:lnTo>
                <a:lnTo>
                  <a:pt x="3447" y="2363"/>
                </a:lnTo>
                <a:lnTo>
                  <a:pt x="3447" y="2365"/>
                </a:lnTo>
                <a:lnTo>
                  <a:pt x="3449" y="2365"/>
                </a:lnTo>
                <a:lnTo>
                  <a:pt x="3449" y="2367"/>
                </a:lnTo>
                <a:lnTo>
                  <a:pt x="3451" y="2367"/>
                </a:lnTo>
                <a:lnTo>
                  <a:pt x="3453" y="2367"/>
                </a:lnTo>
                <a:lnTo>
                  <a:pt x="3493" y="2365"/>
                </a:lnTo>
                <a:lnTo>
                  <a:pt x="3495" y="2365"/>
                </a:lnTo>
                <a:lnTo>
                  <a:pt x="3495" y="2367"/>
                </a:lnTo>
                <a:lnTo>
                  <a:pt x="3449" y="2367"/>
                </a:lnTo>
                <a:lnTo>
                  <a:pt x="3447" y="2367"/>
                </a:lnTo>
                <a:lnTo>
                  <a:pt x="3443" y="2369"/>
                </a:lnTo>
                <a:lnTo>
                  <a:pt x="3441" y="2369"/>
                </a:lnTo>
                <a:lnTo>
                  <a:pt x="3435" y="2369"/>
                </a:lnTo>
                <a:lnTo>
                  <a:pt x="3433" y="2369"/>
                </a:lnTo>
                <a:lnTo>
                  <a:pt x="3416" y="2369"/>
                </a:lnTo>
                <a:lnTo>
                  <a:pt x="3389" y="2369"/>
                </a:lnTo>
                <a:lnTo>
                  <a:pt x="3364" y="2369"/>
                </a:lnTo>
                <a:lnTo>
                  <a:pt x="3364" y="2373"/>
                </a:lnTo>
                <a:lnTo>
                  <a:pt x="3364" y="2375"/>
                </a:lnTo>
                <a:lnTo>
                  <a:pt x="3374" y="2375"/>
                </a:lnTo>
                <a:lnTo>
                  <a:pt x="3391" y="2375"/>
                </a:lnTo>
                <a:lnTo>
                  <a:pt x="3412" y="2373"/>
                </a:lnTo>
                <a:lnTo>
                  <a:pt x="3416" y="2373"/>
                </a:lnTo>
                <a:lnTo>
                  <a:pt x="3435" y="2373"/>
                </a:lnTo>
                <a:lnTo>
                  <a:pt x="3449" y="2373"/>
                </a:lnTo>
                <a:lnTo>
                  <a:pt x="3449" y="2375"/>
                </a:lnTo>
                <a:lnTo>
                  <a:pt x="3449" y="2379"/>
                </a:lnTo>
                <a:lnTo>
                  <a:pt x="3449" y="2381"/>
                </a:lnTo>
                <a:lnTo>
                  <a:pt x="3451" y="2383"/>
                </a:lnTo>
                <a:lnTo>
                  <a:pt x="3451" y="2385"/>
                </a:lnTo>
                <a:lnTo>
                  <a:pt x="3451" y="2387"/>
                </a:lnTo>
                <a:lnTo>
                  <a:pt x="3451" y="2388"/>
                </a:lnTo>
                <a:lnTo>
                  <a:pt x="3451" y="2392"/>
                </a:lnTo>
                <a:lnTo>
                  <a:pt x="3451" y="2394"/>
                </a:lnTo>
                <a:lnTo>
                  <a:pt x="3451" y="2396"/>
                </a:lnTo>
                <a:lnTo>
                  <a:pt x="3453" y="2396"/>
                </a:lnTo>
                <a:lnTo>
                  <a:pt x="3453" y="2398"/>
                </a:lnTo>
                <a:lnTo>
                  <a:pt x="3453" y="2400"/>
                </a:lnTo>
                <a:lnTo>
                  <a:pt x="3453" y="2402"/>
                </a:lnTo>
                <a:lnTo>
                  <a:pt x="3453" y="2404"/>
                </a:lnTo>
                <a:lnTo>
                  <a:pt x="3453" y="2406"/>
                </a:lnTo>
                <a:lnTo>
                  <a:pt x="3453" y="2408"/>
                </a:lnTo>
                <a:lnTo>
                  <a:pt x="3453" y="2410"/>
                </a:lnTo>
                <a:lnTo>
                  <a:pt x="3453" y="2411"/>
                </a:lnTo>
                <a:lnTo>
                  <a:pt x="3454" y="2411"/>
                </a:lnTo>
                <a:lnTo>
                  <a:pt x="3454" y="2413"/>
                </a:lnTo>
                <a:lnTo>
                  <a:pt x="3453" y="2413"/>
                </a:lnTo>
                <a:lnTo>
                  <a:pt x="3454" y="2413"/>
                </a:lnTo>
                <a:lnTo>
                  <a:pt x="3454" y="2415"/>
                </a:lnTo>
                <a:lnTo>
                  <a:pt x="3454" y="2417"/>
                </a:lnTo>
                <a:lnTo>
                  <a:pt x="3454" y="2421"/>
                </a:lnTo>
                <a:lnTo>
                  <a:pt x="3454" y="2423"/>
                </a:lnTo>
                <a:lnTo>
                  <a:pt x="3454" y="2425"/>
                </a:lnTo>
                <a:lnTo>
                  <a:pt x="3454" y="2427"/>
                </a:lnTo>
                <a:lnTo>
                  <a:pt x="3454" y="2429"/>
                </a:lnTo>
                <a:lnTo>
                  <a:pt x="3456" y="2429"/>
                </a:lnTo>
                <a:lnTo>
                  <a:pt x="3456" y="2431"/>
                </a:lnTo>
                <a:lnTo>
                  <a:pt x="3454" y="2436"/>
                </a:lnTo>
                <a:lnTo>
                  <a:pt x="3453" y="2442"/>
                </a:lnTo>
                <a:lnTo>
                  <a:pt x="3453" y="2444"/>
                </a:lnTo>
                <a:lnTo>
                  <a:pt x="3454" y="2444"/>
                </a:lnTo>
                <a:lnTo>
                  <a:pt x="3454" y="2446"/>
                </a:lnTo>
                <a:lnTo>
                  <a:pt x="3456" y="2446"/>
                </a:lnTo>
                <a:lnTo>
                  <a:pt x="3470" y="2448"/>
                </a:lnTo>
                <a:lnTo>
                  <a:pt x="3487" y="2450"/>
                </a:lnTo>
                <a:lnTo>
                  <a:pt x="3489" y="2450"/>
                </a:lnTo>
                <a:lnTo>
                  <a:pt x="3491" y="2452"/>
                </a:lnTo>
                <a:lnTo>
                  <a:pt x="3493" y="2454"/>
                </a:lnTo>
                <a:lnTo>
                  <a:pt x="3493" y="2469"/>
                </a:lnTo>
                <a:lnTo>
                  <a:pt x="3493" y="2479"/>
                </a:lnTo>
                <a:lnTo>
                  <a:pt x="3493" y="2517"/>
                </a:lnTo>
                <a:lnTo>
                  <a:pt x="3493" y="2519"/>
                </a:lnTo>
                <a:lnTo>
                  <a:pt x="3495" y="2519"/>
                </a:lnTo>
                <a:lnTo>
                  <a:pt x="3495" y="2527"/>
                </a:lnTo>
                <a:lnTo>
                  <a:pt x="3495" y="2531"/>
                </a:lnTo>
                <a:lnTo>
                  <a:pt x="3493" y="2531"/>
                </a:lnTo>
                <a:lnTo>
                  <a:pt x="3493" y="2532"/>
                </a:lnTo>
                <a:lnTo>
                  <a:pt x="3491" y="2532"/>
                </a:lnTo>
                <a:lnTo>
                  <a:pt x="3489" y="2532"/>
                </a:lnTo>
                <a:lnTo>
                  <a:pt x="3489" y="2534"/>
                </a:lnTo>
                <a:lnTo>
                  <a:pt x="3491" y="2536"/>
                </a:lnTo>
                <a:lnTo>
                  <a:pt x="3493" y="2536"/>
                </a:lnTo>
                <a:lnTo>
                  <a:pt x="3491" y="2536"/>
                </a:lnTo>
                <a:lnTo>
                  <a:pt x="3489" y="2534"/>
                </a:lnTo>
                <a:lnTo>
                  <a:pt x="3489" y="2536"/>
                </a:lnTo>
                <a:lnTo>
                  <a:pt x="3487" y="2536"/>
                </a:lnTo>
                <a:lnTo>
                  <a:pt x="3487" y="2538"/>
                </a:lnTo>
                <a:lnTo>
                  <a:pt x="3485" y="2538"/>
                </a:lnTo>
                <a:lnTo>
                  <a:pt x="3489" y="2540"/>
                </a:lnTo>
                <a:lnTo>
                  <a:pt x="3485" y="2540"/>
                </a:lnTo>
                <a:lnTo>
                  <a:pt x="3485" y="2542"/>
                </a:lnTo>
                <a:lnTo>
                  <a:pt x="3485" y="2544"/>
                </a:lnTo>
                <a:lnTo>
                  <a:pt x="3485" y="2546"/>
                </a:lnTo>
                <a:lnTo>
                  <a:pt x="3485" y="2548"/>
                </a:lnTo>
                <a:lnTo>
                  <a:pt x="3485" y="2550"/>
                </a:lnTo>
                <a:lnTo>
                  <a:pt x="3485" y="2552"/>
                </a:lnTo>
                <a:lnTo>
                  <a:pt x="3485" y="2554"/>
                </a:lnTo>
                <a:lnTo>
                  <a:pt x="3485" y="2555"/>
                </a:lnTo>
                <a:lnTo>
                  <a:pt x="3485" y="2557"/>
                </a:lnTo>
                <a:lnTo>
                  <a:pt x="3487" y="2559"/>
                </a:lnTo>
                <a:lnTo>
                  <a:pt x="3487" y="2561"/>
                </a:lnTo>
                <a:lnTo>
                  <a:pt x="3489" y="2561"/>
                </a:lnTo>
                <a:lnTo>
                  <a:pt x="3489" y="2563"/>
                </a:lnTo>
                <a:lnTo>
                  <a:pt x="3491" y="2563"/>
                </a:lnTo>
                <a:lnTo>
                  <a:pt x="3493" y="2563"/>
                </a:lnTo>
                <a:lnTo>
                  <a:pt x="3493" y="2565"/>
                </a:lnTo>
                <a:lnTo>
                  <a:pt x="3495" y="2565"/>
                </a:lnTo>
                <a:lnTo>
                  <a:pt x="3495" y="2569"/>
                </a:lnTo>
                <a:lnTo>
                  <a:pt x="3491" y="2569"/>
                </a:lnTo>
                <a:lnTo>
                  <a:pt x="3489" y="2569"/>
                </a:lnTo>
                <a:lnTo>
                  <a:pt x="3487" y="2569"/>
                </a:lnTo>
                <a:lnTo>
                  <a:pt x="3485" y="2569"/>
                </a:lnTo>
                <a:lnTo>
                  <a:pt x="3483" y="2569"/>
                </a:lnTo>
                <a:lnTo>
                  <a:pt x="3478" y="2571"/>
                </a:lnTo>
                <a:lnTo>
                  <a:pt x="3478" y="2569"/>
                </a:lnTo>
                <a:lnTo>
                  <a:pt x="3476" y="2571"/>
                </a:lnTo>
                <a:lnTo>
                  <a:pt x="3478" y="2571"/>
                </a:lnTo>
                <a:lnTo>
                  <a:pt x="3474" y="2573"/>
                </a:lnTo>
                <a:lnTo>
                  <a:pt x="3472" y="2573"/>
                </a:lnTo>
                <a:lnTo>
                  <a:pt x="3470" y="2573"/>
                </a:lnTo>
                <a:lnTo>
                  <a:pt x="3470" y="2575"/>
                </a:lnTo>
                <a:lnTo>
                  <a:pt x="3468" y="2575"/>
                </a:lnTo>
                <a:lnTo>
                  <a:pt x="3466" y="2577"/>
                </a:lnTo>
                <a:lnTo>
                  <a:pt x="3464" y="2577"/>
                </a:lnTo>
                <a:lnTo>
                  <a:pt x="3464" y="2579"/>
                </a:lnTo>
                <a:lnTo>
                  <a:pt x="3462" y="2579"/>
                </a:lnTo>
                <a:lnTo>
                  <a:pt x="3462" y="2580"/>
                </a:lnTo>
                <a:lnTo>
                  <a:pt x="3460" y="2580"/>
                </a:lnTo>
                <a:lnTo>
                  <a:pt x="3460" y="2582"/>
                </a:lnTo>
                <a:lnTo>
                  <a:pt x="3458" y="2582"/>
                </a:lnTo>
                <a:lnTo>
                  <a:pt x="3458" y="2584"/>
                </a:lnTo>
                <a:lnTo>
                  <a:pt x="3458" y="2586"/>
                </a:lnTo>
                <a:lnTo>
                  <a:pt x="3458" y="2588"/>
                </a:lnTo>
                <a:lnTo>
                  <a:pt x="3458" y="2590"/>
                </a:lnTo>
                <a:lnTo>
                  <a:pt x="3460" y="2590"/>
                </a:lnTo>
                <a:lnTo>
                  <a:pt x="3460" y="2592"/>
                </a:lnTo>
                <a:lnTo>
                  <a:pt x="3462" y="2594"/>
                </a:lnTo>
                <a:lnTo>
                  <a:pt x="3464" y="2596"/>
                </a:lnTo>
                <a:lnTo>
                  <a:pt x="3464" y="2598"/>
                </a:lnTo>
                <a:lnTo>
                  <a:pt x="3464" y="2600"/>
                </a:lnTo>
                <a:lnTo>
                  <a:pt x="3466" y="2600"/>
                </a:lnTo>
                <a:lnTo>
                  <a:pt x="3466" y="2602"/>
                </a:lnTo>
                <a:lnTo>
                  <a:pt x="3468" y="2603"/>
                </a:lnTo>
                <a:lnTo>
                  <a:pt x="3470" y="2605"/>
                </a:lnTo>
                <a:lnTo>
                  <a:pt x="3478" y="2611"/>
                </a:lnTo>
                <a:lnTo>
                  <a:pt x="3460" y="2625"/>
                </a:lnTo>
                <a:lnTo>
                  <a:pt x="3472" y="2630"/>
                </a:lnTo>
                <a:lnTo>
                  <a:pt x="3474" y="2632"/>
                </a:lnTo>
                <a:lnTo>
                  <a:pt x="3476" y="2632"/>
                </a:lnTo>
                <a:lnTo>
                  <a:pt x="3478" y="2632"/>
                </a:lnTo>
                <a:lnTo>
                  <a:pt x="3479" y="2632"/>
                </a:lnTo>
                <a:lnTo>
                  <a:pt x="3481" y="2630"/>
                </a:lnTo>
                <a:lnTo>
                  <a:pt x="3481" y="2628"/>
                </a:lnTo>
                <a:lnTo>
                  <a:pt x="3481" y="2626"/>
                </a:lnTo>
                <a:lnTo>
                  <a:pt x="3483" y="2626"/>
                </a:lnTo>
                <a:lnTo>
                  <a:pt x="3483" y="2628"/>
                </a:lnTo>
                <a:lnTo>
                  <a:pt x="3485" y="2628"/>
                </a:lnTo>
                <a:lnTo>
                  <a:pt x="3485" y="2630"/>
                </a:lnTo>
                <a:lnTo>
                  <a:pt x="3487" y="2630"/>
                </a:lnTo>
                <a:lnTo>
                  <a:pt x="3489" y="2630"/>
                </a:lnTo>
                <a:lnTo>
                  <a:pt x="3489" y="2632"/>
                </a:lnTo>
                <a:lnTo>
                  <a:pt x="3491" y="2632"/>
                </a:lnTo>
                <a:lnTo>
                  <a:pt x="3493" y="2634"/>
                </a:lnTo>
                <a:lnTo>
                  <a:pt x="3495" y="2634"/>
                </a:lnTo>
                <a:lnTo>
                  <a:pt x="3497" y="2636"/>
                </a:lnTo>
                <a:lnTo>
                  <a:pt x="3495" y="2636"/>
                </a:lnTo>
                <a:lnTo>
                  <a:pt x="3493" y="2636"/>
                </a:lnTo>
                <a:lnTo>
                  <a:pt x="3491" y="2636"/>
                </a:lnTo>
                <a:lnTo>
                  <a:pt x="3489" y="2632"/>
                </a:lnTo>
                <a:lnTo>
                  <a:pt x="3487" y="2632"/>
                </a:lnTo>
                <a:lnTo>
                  <a:pt x="3485" y="2630"/>
                </a:lnTo>
                <a:lnTo>
                  <a:pt x="3479" y="2634"/>
                </a:lnTo>
                <a:lnTo>
                  <a:pt x="3483" y="2638"/>
                </a:lnTo>
                <a:lnTo>
                  <a:pt x="3487" y="2636"/>
                </a:lnTo>
                <a:lnTo>
                  <a:pt x="3487" y="2634"/>
                </a:lnTo>
                <a:lnTo>
                  <a:pt x="3487" y="2636"/>
                </a:lnTo>
                <a:lnTo>
                  <a:pt x="3487" y="2634"/>
                </a:lnTo>
                <a:lnTo>
                  <a:pt x="3487" y="2636"/>
                </a:lnTo>
                <a:lnTo>
                  <a:pt x="3489" y="2636"/>
                </a:lnTo>
                <a:lnTo>
                  <a:pt x="3487" y="2636"/>
                </a:lnTo>
                <a:lnTo>
                  <a:pt x="3483" y="2638"/>
                </a:lnTo>
                <a:lnTo>
                  <a:pt x="3485" y="2640"/>
                </a:lnTo>
                <a:lnTo>
                  <a:pt x="3487" y="2640"/>
                </a:lnTo>
                <a:lnTo>
                  <a:pt x="3491" y="2638"/>
                </a:lnTo>
                <a:lnTo>
                  <a:pt x="3489" y="2640"/>
                </a:lnTo>
                <a:lnTo>
                  <a:pt x="3489" y="2642"/>
                </a:lnTo>
                <a:lnTo>
                  <a:pt x="3491" y="2642"/>
                </a:lnTo>
                <a:lnTo>
                  <a:pt x="3493" y="2644"/>
                </a:lnTo>
                <a:lnTo>
                  <a:pt x="3493" y="2648"/>
                </a:lnTo>
                <a:lnTo>
                  <a:pt x="3493" y="2650"/>
                </a:lnTo>
                <a:lnTo>
                  <a:pt x="3493" y="2651"/>
                </a:lnTo>
                <a:lnTo>
                  <a:pt x="3493" y="2653"/>
                </a:lnTo>
                <a:lnTo>
                  <a:pt x="3493" y="2655"/>
                </a:lnTo>
                <a:lnTo>
                  <a:pt x="3493" y="2657"/>
                </a:lnTo>
                <a:lnTo>
                  <a:pt x="3493" y="2663"/>
                </a:lnTo>
                <a:lnTo>
                  <a:pt x="3493" y="2674"/>
                </a:lnTo>
                <a:lnTo>
                  <a:pt x="3493" y="2678"/>
                </a:lnTo>
                <a:lnTo>
                  <a:pt x="3493" y="2682"/>
                </a:lnTo>
                <a:lnTo>
                  <a:pt x="3493" y="2690"/>
                </a:lnTo>
                <a:lnTo>
                  <a:pt x="3493" y="2694"/>
                </a:lnTo>
                <a:lnTo>
                  <a:pt x="3493" y="2698"/>
                </a:lnTo>
                <a:lnTo>
                  <a:pt x="3493" y="2699"/>
                </a:lnTo>
                <a:lnTo>
                  <a:pt x="3493" y="2701"/>
                </a:lnTo>
                <a:lnTo>
                  <a:pt x="3493" y="2705"/>
                </a:lnTo>
                <a:lnTo>
                  <a:pt x="3493" y="2707"/>
                </a:lnTo>
                <a:lnTo>
                  <a:pt x="3493" y="2709"/>
                </a:lnTo>
                <a:lnTo>
                  <a:pt x="3493" y="2711"/>
                </a:lnTo>
                <a:lnTo>
                  <a:pt x="3493" y="2713"/>
                </a:lnTo>
                <a:lnTo>
                  <a:pt x="3493" y="2715"/>
                </a:lnTo>
                <a:lnTo>
                  <a:pt x="3493" y="2717"/>
                </a:lnTo>
                <a:lnTo>
                  <a:pt x="3493" y="2719"/>
                </a:lnTo>
                <a:lnTo>
                  <a:pt x="3493" y="2721"/>
                </a:lnTo>
                <a:lnTo>
                  <a:pt x="3493" y="2722"/>
                </a:lnTo>
                <a:lnTo>
                  <a:pt x="3493" y="2738"/>
                </a:lnTo>
                <a:lnTo>
                  <a:pt x="3493" y="2753"/>
                </a:lnTo>
                <a:lnTo>
                  <a:pt x="3493" y="2755"/>
                </a:lnTo>
                <a:lnTo>
                  <a:pt x="3493" y="2757"/>
                </a:lnTo>
                <a:lnTo>
                  <a:pt x="3493" y="2759"/>
                </a:lnTo>
                <a:lnTo>
                  <a:pt x="3493" y="2765"/>
                </a:lnTo>
                <a:lnTo>
                  <a:pt x="3493" y="2769"/>
                </a:lnTo>
                <a:lnTo>
                  <a:pt x="3493" y="2770"/>
                </a:lnTo>
                <a:lnTo>
                  <a:pt x="3493" y="2774"/>
                </a:lnTo>
                <a:lnTo>
                  <a:pt x="3493" y="2776"/>
                </a:lnTo>
                <a:lnTo>
                  <a:pt x="3493" y="2778"/>
                </a:lnTo>
                <a:lnTo>
                  <a:pt x="3493" y="2780"/>
                </a:lnTo>
                <a:lnTo>
                  <a:pt x="3493" y="2784"/>
                </a:lnTo>
                <a:lnTo>
                  <a:pt x="3493" y="2815"/>
                </a:lnTo>
                <a:lnTo>
                  <a:pt x="3493" y="2845"/>
                </a:lnTo>
                <a:lnTo>
                  <a:pt x="3491" y="2876"/>
                </a:lnTo>
                <a:lnTo>
                  <a:pt x="3491" y="2880"/>
                </a:lnTo>
                <a:lnTo>
                  <a:pt x="3491" y="2890"/>
                </a:lnTo>
                <a:lnTo>
                  <a:pt x="3491" y="2891"/>
                </a:lnTo>
                <a:lnTo>
                  <a:pt x="3491" y="2897"/>
                </a:lnTo>
                <a:lnTo>
                  <a:pt x="3491" y="2907"/>
                </a:lnTo>
                <a:lnTo>
                  <a:pt x="3491" y="2913"/>
                </a:lnTo>
                <a:lnTo>
                  <a:pt x="3491" y="2920"/>
                </a:lnTo>
                <a:lnTo>
                  <a:pt x="3491" y="2934"/>
                </a:lnTo>
                <a:lnTo>
                  <a:pt x="3491" y="2936"/>
                </a:lnTo>
                <a:lnTo>
                  <a:pt x="3489" y="3058"/>
                </a:lnTo>
                <a:lnTo>
                  <a:pt x="3489" y="3120"/>
                </a:lnTo>
                <a:lnTo>
                  <a:pt x="3489" y="3145"/>
                </a:lnTo>
                <a:lnTo>
                  <a:pt x="3489" y="3147"/>
                </a:lnTo>
                <a:lnTo>
                  <a:pt x="3487" y="3181"/>
                </a:lnTo>
                <a:lnTo>
                  <a:pt x="3466" y="3181"/>
                </a:lnTo>
                <a:lnTo>
                  <a:pt x="3449" y="3181"/>
                </a:lnTo>
                <a:lnTo>
                  <a:pt x="3445" y="3181"/>
                </a:lnTo>
                <a:lnTo>
                  <a:pt x="3405" y="3181"/>
                </a:lnTo>
                <a:lnTo>
                  <a:pt x="3380" y="3181"/>
                </a:lnTo>
                <a:lnTo>
                  <a:pt x="3372" y="3181"/>
                </a:lnTo>
                <a:lnTo>
                  <a:pt x="3366" y="3181"/>
                </a:lnTo>
                <a:lnTo>
                  <a:pt x="3362" y="3181"/>
                </a:lnTo>
                <a:lnTo>
                  <a:pt x="3358" y="3181"/>
                </a:lnTo>
                <a:lnTo>
                  <a:pt x="3355" y="3181"/>
                </a:lnTo>
                <a:lnTo>
                  <a:pt x="3349" y="3181"/>
                </a:lnTo>
                <a:lnTo>
                  <a:pt x="3345" y="3181"/>
                </a:lnTo>
                <a:lnTo>
                  <a:pt x="3343" y="3181"/>
                </a:lnTo>
                <a:lnTo>
                  <a:pt x="3282" y="3181"/>
                </a:lnTo>
                <a:lnTo>
                  <a:pt x="3262" y="3181"/>
                </a:lnTo>
                <a:lnTo>
                  <a:pt x="3255" y="3181"/>
                </a:lnTo>
                <a:lnTo>
                  <a:pt x="3205" y="3179"/>
                </a:lnTo>
                <a:lnTo>
                  <a:pt x="3201" y="3179"/>
                </a:lnTo>
                <a:lnTo>
                  <a:pt x="3184" y="3179"/>
                </a:lnTo>
                <a:lnTo>
                  <a:pt x="3176" y="3179"/>
                </a:lnTo>
                <a:lnTo>
                  <a:pt x="3172" y="3179"/>
                </a:lnTo>
                <a:lnTo>
                  <a:pt x="3170" y="3179"/>
                </a:lnTo>
                <a:lnTo>
                  <a:pt x="3166" y="3179"/>
                </a:lnTo>
                <a:lnTo>
                  <a:pt x="3164" y="3179"/>
                </a:lnTo>
                <a:lnTo>
                  <a:pt x="3161" y="3179"/>
                </a:lnTo>
                <a:lnTo>
                  <a:pt x="3159" y="3179"/>
                </a:lnTo>
                <a:lnTo>
                  <a:pt x="3155" y="3179"/>
                </a:lnTo>
                <a:lnTo>
                  <a:pt x="3151" y="3179"/>
                </a:lnTo>
                <a:lnTo>
                  <a:pt x="3149" y="3179"/>
                </a:lnTo>
                <a:lnTo>
                  <a:pt x="3145" y="3179"/>
                </a:lnTo>
                <a:lnTo>
                  <a:pt x="3141" y="3179"/>
                </a:lnTo>
                <a:lnTo>
                  <a:pt x="3140" y="3179"/>
                </a:lnTo>
                <a:lnTo>
                  <a:pt x="3136" y="3179"/>
                </a:lnTo>
                <a:lnTo>
                  <a:pt x="3134" y="3179"/>
                </a:lnTo>
                <a:lnTo>
                  <a:pt x="3130" y="3179"/>
                </a:lnTo>
                <a:lnTo>
                  <a:pt x="3128" y="3179"/>
                </a:lnTo>
                <a:lnTo>
                  <a:pt x="3124" y="3179"/>
                </a:lnTo>
                <a:lnTo>
                  <a:pt x="3120" y="3179"/>
                </a:lnTo>
                <a:lnTo>
                  <a:pt x="3118" y="3179"/>
                </a:lnTo>
                <a:lnTo>
                  <a:pt x="3115" y="3179"/>
                </a:lnTo>
                <a:lnTo>
                  <a:pt x="3111" y="3179"/>
                </a:lnTo>
                <a:lnTo>
                  <a:pt x="3109" y="3179"/>
                </a:lnTo>
                <a:lnTo>
                  <a:pt x="3105" y="3179"/>
                </a:lnTo>
                <a:lnTo>
                  <a:pt x="3103" y="3179"/>
                </a:lnTo>
                <a:lnTo>
                  <a:pt x="3099" y="3179"/>
                </a:lnTo>
                <a:lnTo>
                  <a:pt x="3097" y="3179"/>
                </a:lnTo>
                <a:lnTo>
                  <a:pt x="3093" y="3179"/>
                </a:lnTo>
                <a:lnTo>
                  <a:pt x="3090" y="3179"/>
                </a:lnTo>
                <a:lnTo>
                  <a:pt x="3088" y="3179"/>
                </a:lnTo>
                <a:lnTo>
                  <a:pt x="3084" y="3179"/>
                </a:lnTo>
                <a:lnTo>
                  <a:pt x="3080" y="3179"/>
                </a:lnTo>
                <a:lnTo>
                  <a:pt x="3070" y="3179"/>
                </a:lnTo>
                <a:lnTo>
                  <a:pt x="3049" y="3179"/>
                </a:lnTo>
                <a:lnTo>
                  <a:pt x="3042" y="3179"/>
                </a:lnTo>
                <a:lnTo>
                  <a:pt x="3040" y="3179"/>
                </a:lnTo>
                <a:lnTo>
                  <a:pt x="2980" y="3179"/>
                </a:lnTo>
                <a:lnTo>
                  <a:pt x="2969" y="3179"/>
                </a:lnTo>
                <a:lnTo>
                  <a:pt x="2969" y="3177"/>
                </a:lnTo>
                <a:lnTo>
                  <a:pt x="2967" y="3176"/>
                </a:lnTo>
                <a:lnTo>
                  <a:pt x="2965" y="3174"/>
                </a:lnTo>
                <a:lnTo>
                  <a:pt x="2965" y="3172"/>
                </a:lnTo>
                <a:lnTo>
                  <a:pt x="2963" y="3172"/>
                </a:lnTo>
                <a:lnTo>
                  <a:pt x="2961" y="3170"/>
                </a:lnTo>
                <a:lnTo>
                  <a:pt x="2961" y="3168"/>
                </a:lnTo>
                <a:lnTo>
                  <a:pt x="2959" y="3166"/>
                </a:lnTo>
                <a:lnTo>
                  <a:pt x="2953" y="3162"/>
                </a:lnTo>
                <a:lnTo>
                  <a:pt x="2951" y="3162"/>
                </a:lnTo>
                <a:lnTo>
                  <a:pt x="2949" y="3160"/>
                </a:lnTo>
                <a:lnTo>
                  <a:pt x="2949" y="3158"/>
                </a:lnTo>
                <a:lnTo>
                  <a:pt x="2948" y="3158"/>
                </a:lnTo>
                <a:lnTo>
                  <a:pt x="2946" y="3156"/>
                </a:lnTo>
                <a:lnTo>
                  <a:pt x="2946" y="3154"/>
                </a:lnTo>
                <a:lnTo>
                  <a:pt x="2944" y="3154"/>
                </a:lnTo>
                <a:lnTo>
                  <a:pt x="2942" y="3154"/>
                </a:lnTo>
                <a:lnTo>
                  <a:pt x="2942" y="3153"/>
                </a:lnTo>
                <a:lnTo>
                  <a:pt x="2940" y="3153"/>
                </a:lnTo>
                <a:lnTo>
                  <a:pt x="2940" y="3151"/>
                </a:lnTo>
                <a:lnTo>
                  <a:pt x="2940" y="3149"/>
                </a:lnTo>
                <a:lnTo>
                  <a:pt x="2938" y="3149"/>
                </a:lnTo>
                <a:lnTo>
                  <a:pt x="2936" y="3149"/>
                </a:lnTo>
                <a:lnTo>
                  <a:pt x="2936" y="3147"/>
                </a:lnTo>
                <a:lnTo>
                  <a:pt x="2934" y="3147"/>
                </a:lnTo>
                <a:lnTo>
                  <a:pt x="2932" y="3147"/>
                </a:lnTo>
                <a:lnTo>
                  <a:pt x="2930" y="3147"/>
                </a:lnTo>
                <a:lnTo>
                  <a:pt x="2930" y="3145"/>
                </a:lnTo>
                <a:lnTo>
                  <a:pt x="2928" y="3145"/>
                </a:lnTo>
                <a:lnTo>
                  <a:pt x="2926" y="3145"/>
                </a:lnTo>
                <a:lnTo>
                  <a:pt x="2924" y="3145"/>
                </a:lnTo>
                <a:lnTo>
                  <a:pt x="2923" y="3145"/>
                </a:lnTo>
                <a:lnTo>
                  <a:pt x="2921" y="3145"/>
                </a:lnTo>
                <a:lnTo>
                  <a:pt x="2919" y="3145"/>
                </a:lnTo>
                <a:lnTo>
                  <a:pt x="2917" y="3145"/>
                </a:lnTo>
                <a:lnTo>
                  <a:pt x="2915" y="3145"/>
                </a:lnTo>
                <a:lnTo>
                  <a:pt x="2913" y="3145"/>
                </a:lnTo>
                <a:lnTo>
                  <a:pt x="2911" y="3145"/>
                </a:lnTo>
                <a:lnTo>
                  <a:pt x="2909" y="3145"/>
                </a:lnTo>
                <a:lnTo>
                  <a:pt x="2907" y="3145"/>
                </a:lnTo>
                <a:lnTo>
                  <a:pt x="2905" y="3145"/>
                </a:lnTo>
                <a:lnTo>
                  <a:pt x="2903" y="3145"/>
                </a:lnTo>
                <a:lnTo>
                  <a:pt x="2901" y="3145"/>
                </a:lnTo>
                <a:lnTo>
                  <a:pt x="2899" y="3147"/>
                </a:lnTo>
                <a:lnTo>
                  <a:pt x="2896" y="3147"/>
                </a:lnTo>
                <a:lnTo>
                  <a:pt x="2894" y="3149"/>
                </a:lnTo>
                <a:lnTo>
                  <a:pt x="2892" y="3149"/>
                </a:lnTo>
                <a:lnTo>
                  <a:pt x="2890" y="3149"/>
                </a:lnTo>
                <a:lnTo>
                  <a:pt x="2888" y="3149"/>
                </a:lnTo>
                <a:lnTo>
                  <a:pt x="2886" y="3149"/>
                </a:lnTo>
                <a:lnTo>
                  <a:pt x="2884" y="3151"/>
                </a:lnTo>
                <a:lnTo>
                  <a:pt x="2882" y="3151"/>
                </a:lnTo>
                <a:lnTo>
                  <a:pt x="2880" y="3151"/>
                </a:lnTo>
                <a:lnTo>
                  <a:pt x="2878" y="3151"/>
                </a:lnTo>
                <a:lnTo>
                  <a:pt x="2878" y="3153"/>
                </a:lnTo>
                <a:lnTo>
                  <a:pt x="2876" y="3153"/>
                </a:lnTo>
                <a:lnTo>
                  <a:pt x="2876" y="3179"/>
                </a:lnTo>
                <a:lnTo>
                  <a:pt x="2875" y="3179"/>
                </a:lnTo>
                <a:lnTo>
                  <a:pt x="2873" y="3179"/>
                </a:lnTo>
                <a:lnTo>
                  <a:pt x="2871" y="3179"/>
                </a:lnTo>
                <a:lnTo>
                  <a:pt x="2869" y="3179"/>
                </a:lnTo>
                <a:lnTo>
                  <a:pt x="2865" y="3179"/>
                </a:lnTo>
                <a:lnTo>
                  <a:pt x="2861" y="3179"/>
                </a:lnTo>
                <a:lnTo>
                  <a:pt x="2859" y="3179"/>
                </a:lnTo>
                <a:lnTo>
                  <a:pt x="2855" y="3179"/>
                </a:lnTo>
                <a:lnTo>
                  <a:pt x="2848" y="3179"/>
                </a:lnTo>
                <a:lnTo>
                  <a:pt x="2842" y="3179"/>
                </a:lnTo>
                <a:lnTo>
                  <a:pt x="2838" y="3179"/>
                </a:lnTo>
                <a:lnTo>
                  <a:pt x="2836" y="3179"/>
                </a:lnTo>
                <a:lnTo>
                  <a:pt x="2828" y="3179"/>
                </a:lnTo>
                <a:lnTo>
                  <a:pt x="2821" y="3179"/>
                </a:lnTo>
                <a:lnTo>
                  <a:pt x="2817" y="3179"/>
                </a:lnTo>
                <a:lnTo>
                  <a:pt x="2811" y="3179"/>
                </a:lnTo>
                <a:lnTo>
                  <a:pt x="2803" y="3179"/>
                </a:lnTo>
                <a:lnTo>
                  <a:pt x="2800" y="3179"/>
                </a:lnTo>
                <a:lnTo>
                  <a:pt x="2798" y="3179"/>
                </a:lnTo>
                <a:lnTo>
                  <a:pt x="2796" y="3179"/>
                </a:lnTo>
                <a:lnTo>
                  <a:pt x="2792" y="3179"/>
                </a:lnTo>
                <a:lnTo>
                  <a:pt x="2786" y="3179"/>
                </a:lnTo>
                <a:lnTo>
                  <a:pt x="2784" y="3179"/>
                </a:lnTo>
                <a:lnTo>
                  <a:pt x="2782" y="3179"/>
                </a:lnTo>
                <a:lnTo>
                  <a:pt x="2780" y="3179"/>
                </a:lnTo>
                <a:lnTo>
                  <a:pt x="2779" y="3179"/>
                </a:lnTo>
                <a:lnTo>
                  <a:pt x="2777" y="3179"/>
                </a:lnTo>
                <a:lnTo>
                  <a:pt x="2773" y="3181"/>
                </a:lnTo>
                <a:lnTo>
                  <a:pt x="2771" y="3181"/>
                </a:lnTo>
                <a:lnTo>
                  <a:pt x="2769" y="3181"/>
                </a:lnTo>
                <a:lnTo>
                  <a:pt x="2767" y="3179"/>
                </a:lnTo>
                <a:lnTo>
                  <a:pt x="2765" y="3181"/>
                </a:lnTo>
                <a:lnTo>
                  <a:pt x="2761" y="3181"/>
                </a:lnTo>
                <a:lnTo>
                  <a:pt x="2759" y="3181"/>
                </a:lnTo>
                <a:lnTo>
                  <a:pt x="2757" y="3181"/>
                </a:lnTo>
                <a:lnTo>
                  <a:pt x="2754" y="3179"/>
                </a:lnTo>
                <a:lnTo>
                  <a:pt x="2750" y="3179"/>
                </a:lnTo>
                <a:lnTo>
                  <a:pt x="2748" y="3179"/>
                </a:lnTo>
                <a:lnTo>
                  <a:pt x="2746" y="3179"/>
                </a:lnTo>
                <a:lnTo>
                  <a:pt x="2744" y="3179"/>
                </a:lnTo>
                <a:lnTo>
                  <a:pt x="2742" y="3179"/>
                </a:lnTo>
                <a:lnTo>
                  <a:pt x="2738" y="3181"/>
                </a:lnTo>
                <a:lnTo>
                  <a:pt x="2734" y="3181"/>
                </a:lnTo>
                <a:lnTo>
                  <a:pt x="2732" y="3181"/>
                </a:lnTo>
                <a:lnTo>
                  <a:pt x="2729" y="3181"/>
                </a:lnTo>
                <a:lnTo>
                  <a:pt x="2725" y="3181"/>
                </a:lnTo>
                <a:lnTo>
                  <a:pt x="2721" y="3181"/>
                </a:lnTo>
                <a:lnTo>
                  <a:pt x="2719" y="3181"/>
                </a:lnTo>
                <a:lnTo>
                  <a:pt x="2717" y="3181"/>
                </a:lnTo>
                <a:lnTo>
                  <a:pt x="2713" y="3181"/>
                </a:lnTo>
                <a:lnTo>
                  <a:pt x="2713" y="3162"/>
                </a:lnTo>
                <a:lnTo>
                  <a:pt x="2713" y="3160"/>
                </a:lnTo>
                <a:lnTo>
                  <a:pt x="2713" y="3154"/>
                </a:lnTo>
                <a:lnTo>
                  <a:pt x="2713" y="3153"/>
                </a:lnTo>
                <a:lnTo>
                  <a:pt x="2713" y="3151"/>
                </a:lnTo>
                <a:lnTo>
                  <a:pt x="2713" y="3147"/>
                </a:lnTo>
                <a:lnTo>
                  <a:pt x="2713" y="3145"/>
                </a:lnTo>
                <a:lnTo>
                  <a:pt x="2713" y="3141"/>
                </a:lnTo>
                <a:lnTo>
                  <a:pt x="2713" y="3139"/>
                </a:lnTo>
                <a:lnTo>
                  <a:pt x="2713" y="3133"/>
                </a:lnTo>
                <a:lnTo>
                  <a:pt x="2707" y="3131"/>
                </a:lnTo>
                <a:lnTo>
                  <a:pt x="2698" y="3130"/>
                </a:lnTo>
                <a:lnTo>
                  <a:pt x="2688" y="3128"/>
                </a:lnTo>
                <a:lnTo>
                  <a:pt x="2690" y="3126"/>
                </a:lnTo>
                <a:lnTo>
                  <a:pt x="2690" y="3124"/>
                </a:lnTo>
                <a:lnTo>
                  <a:pt x="2690" y="3122"/>
                </a:lnTo>
                <a:lnTo>
                  <a:pt x="2692" y="3120"/>
                </a:lnTo>
                <a:lnTo>
                  <a:pt x="2692" y="3118"/>
                </a:lnTo>
                <a:lnTo>
                  <a:pt x="2694" y="3116"/>
                </a:lnTo>
                <a:lnTo>
                  <a:pt x="2696" y="3112"/>
                </a:lnTo>
                <a:lnTo>
                  <a:pt x="2698" y="3108"/>
                </a:lnTo>
                <a:lnTo>
                  <a:pt x="2698" y="3105"/>
                </a:lnTo>
                <a:lnTo>
                  <a:pt x="2700" y="3101"/>
                </a:lnTo>
                <a:lnTo>
                  <a:pt x="2702" y="3097"/>
                </a:lnTo>
                <a:lnTo>
                  <a:pt x="2702" y="3093"/>
                </a:lnTo>
                <a:lnTo>
                  <a:pt x="2704" y="3089"/>
                </a:lnTo>
                <a:lnTo>
                  <a:pt x="2704" y="3083"/>
                </a:lnTo>
                <a:lnTo>
                  <a:pt x="2706" y="3078"/>
                </a:lnTo>
                <a:lnTo>
                  <a:pt x="2709" y="3058"/>
                </a:lnTo>
                <a:lnTo>
                  <a:pt x="2704" y="3058"/>
                </a:lnTo>
                <a:lnTo>
                  <a:pt x="2702" y="3058"/>
                </a:lnTo>
                <a:lnTo>
                  <a:pt x="2700" y="3058"/>
                </a:lnTo>
                <a:lnTo>
                  <a:pt x="2694" y="3058"/>
                </a:lnTo>
                <a:lnTo>
                  <a:pt x="2696" y="3055"/>
                </a:lnTo>
                <a:lnTo>
                  <a:pt x="2696" y="3051"/>
                </a:lnTo>
                <a:lnTo>
                  <a:pt x="2694" y="3045"/>
                </a:lnTo>
                <a:lnTo>
                  <a:pt x="2692" y="3041"/>
                </a:lnTo>
                <a:lnTo>
                  <a:pt x="2688" y="3039"/>
                </a:lnTo>
                <a:lnTo>
                  <a:pt x="2673" y="3034"/>
                </a:lnTo>
                <a:lnTo>
                  <a:pt x="2673" y="3032"/>
                </a:lnTo>
                <a:lnTo>
                  <a:pt x="2667" y="3032"/>
                </a:lnTo>
                <a:lnTo>
                  <a:pt x="2665" y="3032"/>
                </a:lnTo>
                <a:lnTo>
                  <a:pt x="2663" y="3032"/>
                </a:lnTo>
                <a:lnTo>
                  <a:pt x="2661" y="3032"/>
                </a:lnTo>
                <a:lnTo>
                  <a:pt x="2659" y="3032"/>
                </a:lnTo>
                <a:lnTo>
                  <a:pt x="2658" y="3032"/>
                </a:lnTo>
                <a:lnTo>
                  <a:pt x="2656" y="3032"/>
                </a:lnTo>
                <a:lnTo>
                  <a:pt x="2654" y="3032"/>
                </a:lnTo>
                <a:lnTo>
                  <a:pt x="2652" y="3032"/>
                </a:lnTo>
                <a:lnTo>
                  <a:pt x="2652" y="3034"/>
                </a:lnTo>
                <a:lnTo>
                  <a:pt x="2650" y="3034"/>
                </a:lnTo>
                <a:lnTo>
                  <a:pt x="2648" y="3034"/>
                </a:lnTo>
                <a:lnTo>
                  <a:pt x="2646" y="3035"/>
                </a:lnTo>
                <a:lnTo>
                  <a:pt x="2644" y="3035"/>
                </a:lnTo>
                <a:lnTo>
                  <a:pt x="2642" y="3035"/>
                </a:lnTo>
                <a:lnTo>
                  <a:pt x="2640" y="3035"/>
                </a:lnTo>
                <a:lnTo>
                  <a:pt x="2640" y="3037"/>
                </a:lnTo>
                <a:lnTo>
                  <a:pt x="2638" y="3037"/>
                </a:lnTo>
                <a:lnTo>
                  <a:pt x="2636" y="3037"/>
                </a:lnTo>
                <a:lnTo>
                  <a:pt x="2636" y="3039"/>
                </a:lnTo>
                <a:lnTo>
                  <a:pt x="2634" y="3039"/>
                </a:lnTo>
                <a:lnTo>
                  <a:pt x="2633" y="3041"/>
                </a:lnTo>
                <a:lnTo>
                  <a:pt x="2627" y="3045"/>
                </a:lnTo>
                <a:lnTo>
                  <a:pt x="2625" y="3047"/>
                </a:lnTo>
                <a:lnTo>
                  <a:pt x="2623" y="3047"/>
                </a:lnTo>
                <a:lnTo>
                  <a:pt x="2623" y="3049"/>
                </a:lnTo>
                <a:lnTo>
                  <a:pt x="2619" y="3053"/>
                </a:lnTo>
                <a:lnTo>
                  <a:pt x="2617" y="3053"/>
                </a:lnTo>
                <a:lnTo>
                  <a:pt x="2617" y="3055"/>
                </a:lnTo>
                <a:lnTo>
                  <a:pt x="2613" y="3057"/>
                </a:lnTo>
                <a:lnTo>
                  <a:pt x="2611" y="3058"/>
                </a:lnTo>
                <a:lnTo>
                  <a:pt x="2610" y="3058"/>
                </a:lnTo>
                <a:lnTo>
                  <a:pt x="2608" y="3060"/>
                </a:lnTo>
                <a:lnTo>
                  <a:pt x="2606" y="3062"/>
                </a:lnTo>
                <a:lnTo>
                  <a:pt x="2604" y="3062"/>
                </a:lnTo>
                <a:lnTo>
                  <a:pt x="2604" y="3064"/>
                </a:lnTo>
                <a:lnTo>
                  <a:pt x="2602" y="3064"/>
                </a:lnTo>
                <a:lnTo>
                  <a:pt x="2600" y="3066"/>
                </a:lnTo>
                <a:lnTo>
                  <a:pt x="2600" y="3068"/>
                </a:lnTo>
                <a:lnTo>
                  <a:pt x="2598" y="3068"/>
                </a:lnTo>
                <a:lnTo>
                  <a:pt x="2598" y="3070"/>
                </a:lnTo>
                <a:lnTo>
                  <a:pt x="2596" y="3070"/>
                </a:lnTo>
                <a:lnTo>
                  <a:pt x="2594" y="3068"/>
                </a:lnTo>
                <a:lnTo>
                  <a:pt x="2592" y="3068"/>
                </a:lnTo>
                <a:lnTo>
                  <a:pt x="2590" y="3068"/>
                </a:lnTo>
                <a:lnTo>
                  <a:pt x="2588" y="3068"/>
                </a:lnTo>
                <a:lnTo>
                  <a:pt x="2586" y="3068"/>
                </a:lnTo>
                <a:lnTo>
                  <a:pt x="2588" y="3070"/>
                </a:lnTo>
                <a:lnTo>
                  <a:pt x="2586" y="3070"/>
                </a:lnTo>
                <a:lnTo>
                  <a:pt x="2585" y="3070"/>
                </a:lnTo>
                <a:lnTo>
                  <a:pt x="2583" y="3072"/>
                </a:lnTo>
                <a:lnTo>
                  <a:pt x="2581" y="3072"/>
                </a:lnTo>
                <a:lnTo>
                  <a:pt x="2579" y="3072"/>
                </a:lnTo>
                <a:lnTo>
                  <a:pt x="2577" y="3072"/>
                </a:lnTo>
                <a:lnTo>
                  <a:pt x="2575" y="3072"/>
                </a:lnTo>
                <a:lnTo>
                  <a:pt x="2573" y="3072"/>
                </a:lnTo>
                <a:lnTo>
                  <a:pt x="2571" y="3072"/>
                </a:lnTo>
                <a:lnTo>
                  <a:pt x="2569" y="3072"/>
                </a:lnTo>
                <a:lnTo>
                  <a:pt x="2567" y="3072"/>
                </a:lnTo>
                <a:lnTo>
                  <a:pt x="2565" y="3074"/>
                </a:lnTo>
                <a:lnTo>
                  <a:pt x="2563" y="3074"/>
                </a:lnTo>
                <a:lnTo>
                  <a:pt x="2562" y="3074"/>
                </a:lnTo>
                <a:lnTo>
                  <a:pt x="2560" y="3074"/>
                </a:lnTo>
                <a:lnTo>
                  <a:pt x="2558" y="3074"/>
                </a:lnTo>
                <a:lnTo>
                  <a:pt x="2556" y="3074"/>
                </a:lnTo>
                <a:lnTo>
                  <a:pt x="2554" y="3074"/>
                </a:lnTo>
                <a:lnTo>
                  <a:pt x="2552" y="3072"/>
                </a:lnTo>
                <a:lnTo>
                  <a:pt x="2550" y="3072"/>
                </a:lnTo>
                <a:lnTo>
                  <a:pt x="2548" y="3072"/>
                </a:lnTo>
                <a:lnTo>
                  <a:pt x="2546" y="3072"/>
                </a:lnTo>
                <a:lnTo>
                  <a:pt x="2544" y="3072"/>
                </a:lnTo>
                <a:lnTo>
                  <a:pt x="2542" y="3072"/>
                </a:lnTo>
                <a:lnTo>
                  <a:pt x="2540" y="3072"/>
                </a:lnTo>
                <a:lnTo>
                  <a:pt x="2538" y="3070"/>
                </a:lnTo>
                <a:lnTo>
                  <a:pt x="2537" y="3070"/>
                </a:lnTo>
                <a:lnTo>
                  <a:pt x="2535" y="3070"/>
                </a:lnTo>
                <a:lnTo>
                  <a:pt x="2533" y="3070"/>
                </a:lnTo>
                <a:lnTo>
                  <a:pt x="2531" y="3070"/>
                </a:lnTo>
                <a:lnTo>
                  <a:pt x="2529" y="3070"/>
                </a:lnTo>
                <a:lnTo>
                  <a:pt x="2527" y="3070"/>
                </a:lnTo>
                <a:lnTo>
                  <a:pt x="2525" y="3070"/>
                </a:lnTo>
                <a:lnTo>
                  <a:pt x="2523" y="3070"/>
                </a:lnTo>
                <a:lnTo>
                  <a:pt x="2521" y="3070"/>
                </a:lnTo>
                <a:lnTo>
                  <a:pt x="2519" y="3070"/>
                </a:lnTo>
                <a:lnTo>
                  <a:pt x="2517" y="3070"/>
                </a:lnTo>
                <a:lnTo>
                  <a:pt x="2514" y="3070"/>
                </a:lnTo>
                <a:lnTo>
                  <a:pt x="2514" y="3068"/>
                </a:lnTo>
                <a:lnTo>
                  <a:pt x="2514" y="3066"/>
                </a:lnTo>
                <a:lnTo>
                  <a:pt x="2510" y="3066"/>
                </a:lnTo>
                <a:lnTo>
                  <a:pt x="2510" y="3068"/>
                </a:lnTo>
                <a:lnTo>
                  <a:pt x="2512" y="3068"/>
                </a:lnTo>
                <a:lnTo>
                  <a:pt x="2512" y="3070"/>
                </a:lnTo>
                <a:lnTo>
                  <a:pt x="2492" y="3070"/>
                </a:lnTo>
                <a:lnTo>
                  <a:pt x="2490" y="3070"/>
                </a:lnTo>
                <a:lnTo>
                  <a:pt x="2489" y="3070"/>
                </a:lnTo>
                <a:lnTo>
                  <a:pt x="2487" y="3070"/>
                </a:lnTo>
                <a:lnTo>
                  <a:pt x="2485" y="3070"/>
                </a:lnTo>
                <a:lnTo>
                  <a:pt x="2483" y="3070"/>
                </a:lnTo>
                <a:lnTo>
                  <a:pt x="2481" y="3070"/>
                </a:lnTo>
                <a:lnTo>
                  <a:pt x="2479" y="3070"/>
                </a:lnTo>
                <a:lnTo>
                  <a:pt x="2477" y="3070"/>
                </a:lnTo>
                <a:lnTo>
                  <a:pt x="2475" y="3070"/>
                </a:lnTo>
                <a:lnTo>
                  <a:pt x="2473" y="3070"/>
                </a:lnTo>
                <a:lnTo>
                  <a:pt x="2471" y="3070"/>
                </a:lnTo>
                <a:lnTo>
                  <a:pt x="2469" y="3070"/>
                </a:lnTo>
                <a:lnTo>
                  <a:pt x="2467" y="3070"/>
                </a:lnTo>
                <a:lnTo>
                  <a:pt x="2466" y="3070"/>
                </a:lnTo>
                <a:lnTo>
                  <a:pt x="2464" y="3070"/>
                </a:lnTo>
                <a:lnTo>
                  <a:pt x="2464" y="3068"/>
                </a:lnTo>
                <a:lnTo>
                  <a:pt x="2464" y="3066"/>
                </a:lnTo>
                <a:lnTo>
                  <a:pt x="2464" y="3060"/>
                </a:lnTo>
                <a:lnTo>
                  <a:pt x="2464" y="3058"/>
                </a:lnTo>
                <a:lnTo>
                  <a:pt x="2464" y="3057"/>
                </a:lnTo>
                <a:lnTo>
                  <a:pt x="2464" y="3055"/>
                </a:lnTo>
                <a:lnTo>
                  <a:pt x="2464" y="3053"/>
                </a:lnTo>
                <a:lnTo>
                  <a:pt x="2464" y="3051"/>
                </a:lnTo>
                <a:lnTo>
                  <a:pt x="2464" y="3049"/>
                </a:lnTo>
                <a:lnTo>
                  <a:pt x="2464" y="3047"/>
                </a:lnTo>
                <a:lnTo>
                  <a:pt x="2464" y="3045"/>
                </a:lnTo>
                <a:lnTo>
                  <a:pt x="2462" y="3041"/>
                </a:lnTo>
                <a:lnTo>
                  <a:pt x="2462" y="3026"/>
                </a:lnTo>
                <a:lnTo>
                  <a:pt x="2462" y="3024"/>
                </a:lnTo>
                <a:lnTo>
                  <a:pt x="2466" y="3024"/>
                </a:lnTo>
                <a:lnTo>
                  <a:pt x="2467" y="3024"/>
                </a:lnTo>
                <a:lnTo>
                  <a:pt x="2469" y="3024"/>
                </a:lnTo>
                <a:lnTo>
                  <a:pt x="2471" y="3024"/>
                </a:lnTo>
                <a:lnTo>
                  <a:pt x="2473" y="3024"/>
                </a:lnTo>
                <a:lnTo>
                  <a:pt x="2475" y="3024"/>
                </a:lnTo>
                <a:lnTo>
                  <a:pt x="2477" y="3024"/>
                </a:lnTo>
                <a:lnTo>
                  <a:pt x="2479" y="3024"/>
                </a:lnTo>
                <a:lnTo>
                  <a:pt x="2481" y="3024"/>
                </a:lnTo>
                <a:lnTo>
                  <a:pt x="2483" y="3024"/>
                </a:lnTo>
                <a:lnTo>
                  <a:pt x="2485" y="3024"/>
                </a:lnTo>
                <a:lnTo>
                  <a:pt x="2487" y="3024"/>
                </a:lnTo>
                <a:lnTo>
                  <a:pt x="2490" y="3024"/>
                </a:lnTo>
                <a:lnTo>
                  <a:pt x="2492" y="3024"/>
                </a:lnTo>
                <a:lnTo>
                  <a:pt x="2494" y="3024"/>
                </a:lnTo>
                <a:lnTo>
                  <a:pt x="2496" y="3024"/>
                </a:lnTo>
                <a:lnTo>
                  <a:pt x="2498" y="3024"/>
                </a:lnTo>
                <a:lnTo>
                  <a:pt x="2500" y="3024"/>
                </a:lnTo>
                <a:lnTo>
                  <a:pt x="2502" y="3024"/>
                </a:lnTo>
                <a:lnTo>
                  <a:pt x="2504" y="3024"/>
                </a:lnTo>
                <a:lnTo>
                  <a:pt x="2506" y="3024"/>
                </a:lnTo>
                <a:lnTo>
                  <a:pt x="2510" y="3024"/>
                </a:lnTo>
                <a:lnTo>
                  <a:pt x="2512" y="3024"/>
                </a:lnTo>
                <a:lnTo>
                  <a:pt x="2510" y="3009"/>
                </a:lnTo>
                <a:lnTo>
                  <a:pt x="2510" y="2993"/>
                </a:lnTo>
                <a:lnTo>
                  <a:pt x="2510" y="2978"/>
                </a:lnTo>
                <a:lnTo>
                  <a:pt x="2508" y="2962"/>
                </a:lnTo>
                <a:lnTo>
                  <a:pt x="2506" y="2962"/>
                </a:lnTo>
                <a:lnTo>
                  <a:pt x="2504" y="2962"/>
                </a:lnTo>
                <a:lnTo>
                  <a:pt x="2502" y="2962"/>
                </a:lnTo>
                <a:lnTo>
                  <a:pt x="2500" y="2962"/>
                </a:lnTo>
                <a:lnTo>
                  <a:pt x="2498" y="2962"/>
                </a:lnTo>
                <a:lnTo>
                  <a:pt x="2496" y="2962"/>
                </a:lnTo>
                <a:lnTo>
                  <a:pt x="2494" y="2962"/>
                </a:lnTo>
                <a:lnTo>
                  <a:pt x="2492" y="2962"/>
                </a:lnTo>
                <a:lnTo>
                  <a:pt x="2490" y="2962"/>
                </a:lnTo>
                <a:lnTo>
                  <a:pt x="2489" y="2962"/>
                </a:lnTo>
                <a:lnTo>
                  <a:pt x="2487" y="2962"/>
                </a:lnTo>
                <a:lnTo>
                  <a:pt x="2483" y="2962"/>
                </a:lnTo>
                <a:lnTo>
                  <a:pt x="2479" y="2962"/>
                </a:lnTo>
                <a:lnTo>
                  <a:pt x="2477" y="2962"/>
                </a:lnTo>
                <a:lnTo>
                  <a:pt x="2475" y="2962"/>
                </a:lnTo>
                <a:lnTo>
                  <a:pt x="2473" y="2962"/>
                </a:lnTo>
                <a:lnTo>
                  <a:pt x="2469" y="2962"/>
                </a:lnTo>
                <a:lnTo>
                  <a:pt x="2467" y="2962"/>
                </a:lnTo>
                <a:lnTo>
                  <a:pt x="2466" y="2962"/>
                </a:lnTo>
                <a:lnTo>
                  <a:pt x="2462" y="2962"/>
                </a:lnTo>
                <a:lnTo>
                  <a:pt x="2460" y="2962"/>
                </a:lnTo>
                <a:lnTo>
                  <a:pt x="2458" y="2962"/>
                </a:lnTo>
                <a:lnTo>
                  <a:pt x="2456" y="2962"/>
                </a:lnTo>
                <a:lnTo>
                  <a:pt x="2452" y="2962"/>
                </a:lnTo>
                <a:lnTo>
                  <a:pt x="2450" y="2962"/>
                </a:lnTo>
                <a:lnTo>
                  <a:pt x="2446" y="2962"/>
                </a:lnTo>
                <a:lnTo>
                  <a:pt x="2444" y="2962"/>
                </a:lnTo>
                <a:lnTo>
                  <a:pt x="2442" y="2962"/>
                </a:lnTo>
                <a:lnTo>
                  <a:pt x="2439" y="2962"/>
                </a:lnTo>
                <a:lnTo>
                  <a:pt x="2437" y="2964"/>
                </a:lnTo>
                <a:lnTo>
                  <a:pt x="2435" y="2964"/>
                </a:lnTo>
                <a:lnTo>
                  <a:pt x="2431" y="2964"/>
                </a:lnTo>
                <a:lnTo>
                  <a:pt x="2429" y="2964"/>
                </a:lnTo>
                <a:lnTo>
                  <a:pt x="2427" y="2964"/>
                </a:lnTo>
                <a:lnTo>
                  <a:pt x="2425" y="2964"/>
                </a:lnTo>
                <a:lnTo>
                  <a:pt x="2421" y="2964"/>
                </a:lnTo>
                <a:lnTo>
                  <a:pt x="2417" y="2964"/>
                </a:lnTo>
                <a:lnTo>
                  <a:pt x="2416" y="2964"/>
                </a:lnTo>
                <a:lnTo>
                  <a:pt x="2412" y="2964"/>
                </a:lnTo>
                <a:lnTo>
                  <a:pt x="2410" y="2964"/>
                </a:lnTo>
                <a:lnTo>
                  <a:pt x="2406" y="2964"/>
                </a:lnTo>
                <a:lnTo>
                  <a:pt x="2404" y="2964"/>
                </a:lnTo>
                <a:lnTo>
                  <a:pt x="2402" y="2964"/>
                </a:lnTo>
                <a:lnTo>
                  <a:pt x="2400" y="2964"/>
                </a:lnTo>
                <a:lnTo>
                  <a:pt x="2398" y="2964"/>
                </a:lnTo>
                <a:lnTo>
                  <a:pt x="2396" y="2964"/>
                </a:lnTo>
                <a:lnTo>
                  <a:pt x="2394" y="2964"/>
                </a:lnTo>
                <a:lnTo>
                  <a:pt x="2391" y="2964"/>
                </a:lnTo>
                <a:lnTo>
                  <a:pt x="2389" y="2964"/>
                </a:lnTo>
                <a:lnTo>
                  <a:pt x="2385" y="2964"/>
                </a:lnTo>
                <a:lnTo>
                  <a:pt x="2383" y="2964"/>
                </a:lnTo>
                <a:lnTo>
                  <a:pt x="2381" y="2964"/>
                </a:lnTo>
                <a:lnTo>
                  <a:pt x="2379" y="2964"/>
                </a:lnTo>
                <a:lnTo>
                  <a:pt x="2377" y="2964"/>
                </a:lnTo>
                <a:lnTo>
                  <a:pt x="2375" y="2964"/>
                </a:lnTo>
                <a:lnTo>
                  <a:pt x="2373" y="2964"/>
                </a:lnTo>
                <a:lnTo>
                  <a:pt x="2371" y="2964"/>
                </a:lnTo>
                <a:lnTo>
                  <a:pt x="2369" y="2964"/>
                </a:lnTo>
                <a:lnTo>
                  <a:pt x="2368" y="2964"/>
                </a:lnTo>
                <a:lnTo>
                  <a:pt x="2366" y="2964"/>
                </a:lnTo>
                <a:lnTo>
                  <a:pt x="2364" y="2964"/>
                </a:lnTo>
                <a:lnTo>
                  <a:pt x="2362" y="2964"/>
                </a:lnTo>
                <a:lnTo>
                  <a:pt x="2360" y="2964"/>
                </a:lnTo>
                <a:lnTo>
                  <a:pt x="2345" y="2964"/>
                </a:lnTo>
                <a:lnTo>
                  <a:pt x="2345" y="2962"/>
                </a:lnTo>
                <a:lnTo>
                  <a:pt x="2345" y="2961"/>
                </a:lnTo>
                <a:lnTo>
                  <a:pt x="2345" y="2959"/>
                </a:lnTo>
                <a:lnTo>
                  <a:pt x="2345" y="2957"/>
                </a:lnTo>
                <a:lnTo>
                  <a:pt x="2345" y="2955"/>
                </a:lnTo>
                <a:lnTo>
                  <a:pt x="2345" y="2953"/>
                </a:lnTo>
                <a:lnTo>
                  <a:pt x="2345" y="2949"/>
                </a:lnTo>
                <a:lnTo>
                  <a:pt x="2345" y="2947"/>
                </a:lnTo>
                <a:lnTo>
                  <a:pt x="2345" y="2945"/>
                </a:lnTo>
                <a:lnTo>
                  <a:pt x="2345" y="2943"/>
                </a:lnTo>
                <a:lnTo>
                  <a:pt x="2345" y="2941"/>
                </a:lnTo>
                <a:lnTo>
                  <a:pt x="2345" y="2939"/>
                </a:lnTo>
                <a:lnTo>
                  <a:pt x="2345" y="2938"/>
                </a:lnTo>
                <a:lnTo>
                  <a:pt x="2345" y="2936"/>
                </a:lnTo>
                <a:lnTo>
                  <a:pt x="2345" y="2934"/>
                </a:lnTo>
                <a:lnTo>
                  <a:pt x="2345" y="2932"/>
                </a:lnTo>
                <a:lnTo>
                  <a:pt x="2345" y="2930"/>
                </a:lnTo>
                <a:lnTo>
                  <a:pt x="2345" y="2928"/>
                </a:lnTo>
                <a:lnTo>
                  <a:pt x="2343" y="2926"/>
                </a:lnTo>
                <a:lnTo>
                  <a:pt x="2343" y="2924"/>
                </a:lnTo>
                <a:lnTo>
                  <a:pt x="2343" y="2922"/>
                </a:lnTo>
                <a:lnTo>
                  <a:pt x="2343" y="2918"/>
                </a:lnTo>
                <a:lnTo>
                  <a:pt x="2343" y="2913"/>
                </a:lnTo>
                <a:lnTo>
                  <a:pt x="2343" y="2911"/>
                </a:lnTo>
                <a:lnTo>
                  <a:pt x="2343" y="2909"/>
                </a:lnTo>
                <a:lnTo>
                  <a:pt x="2343" y="2905"/>
                </a:lnTo>
                <a:lnTo>
                  <a:pt x="2343" y="2903"/>
                </a:lnTo>
                <a:lnTo>
                  <a:pt x="2341" y="2903"/>
                </a:lnTo>
                <a:lnTo>
                  <a:pt x="2339" y="2903"/>
                </a:lnTo>
                <a:lnTo>
                  <a:pt x="2337" y="2903"/>
                </a:lnTo>
                <a:lnTo>
                  <a:pt x="2335" y="2903"/>
                </a:lnTo>
                <a:lnTo>
                  <a:pt x="2333" y="2903"/>
                </a:lnTo>
                <a:lnTo>
                  <a:pt x="2329" y="2903"/>
                </a:lnTo>
                <a:lnTo>
                  <a:pt x="2327" y="2903"/>
                </a:lnTo>
                <a:lnTo>
                  <a:pt x="2323" y="2903"/>
                </a:lnTo>
                <a:lnTo>
                  <a:pt x="2321" y="2905"/>
                </a:lnTo>
                <a:lnTo>
                  <a:pt x="2318" y="2905"/>
                </a:lnTo>
                <a:lnTo>
                  <a:pt x="2316" y="2905"/>
                </a:lnTo>
                <a:lnTo>
                  <a:pt x="2312" y="2905"/>
                </a:lnTo>
                <a:lnTo>
                  <a:pt x="2310" y="2905"/>
                </a:lnTo>
                <a:lnTo>
                  <a:pt x="2308" y="2905"/>
                </a:lnTo>
                <a:lnTo>
                  <a:pt x="2304" y="2905"/>
                </a:lnTo>
                <a:lnTo>
                  <a:pt x="2302" y="2905"/>
                </a:lnTo>
                <a:lnTo>
                  <a:pt x="2300" y="2905"/>
                </a:lnTo>
                <a:lnTo>
                  <a:pt x="2298" y="2905"/>
                </a:lnTo>
                <a:lnTo>
                  <a:pt x="2297" y="2905"/>
                </a:lnTo>
                <a:lnTo>
                  <a:pt x="2295" y="2914"/>
                </a:lnTo>
                <a:lnTo>
                  <a:pt x="2293" y="2916"/>
                </a:lnTo>
                <a:lnTo>
                  <a:pt x="2283" y="2914"/>
                </a:lnTo>
                <a:lnTo>
                  <a:pt x="2287" y="2907"/>
                </a:lnTo>
                <a:lnTo>
                  <a:pt x="2287" y="2905"/>
                </a:lnTo>
                <a:lnTo>
                  <a:pt x="2285" y="2905"/>
                </a:lnTo>
                <a:lnTo>
                  <a:pt x="2283" y="2905"/>
                </a:lnTo>
                <a:lnTo>
                  <a:pt x="2279" y="2905"/>
                </a:lnTo>
                <a:lnTo>
                  <a:pt x="2275" y="2905"/>
                </a:lnTo>
                <a:lnTo>
                  <a:pt x="2272" y="2905"/>
                </a:lnTo>
                <a:lnTo>
                  <a:pt x="2270" y="2905"/>
                </a:lnTo>
                <a:lnTo>
                  <a:pt x="2266" y="2905"/>
                </a:lnTo>
                <a:lnTo>
                  <a:pt x="2264" y="2905"/>
                </a:lnTo>
                <a:lnTo>
                  <a:pt x="2262" y="2905"/>
                </a:lnTo>
                <a:lnTo>
                  <a:pt x="2260" y="2905"/>
                </a:lnTo>
                <a:lnTo>
                  <a:pt x="2258" y="2905"/>
                </a:lnTo>
                <a:lnTo>
                  <a:pt x="2256" y="2905"/>
                </a:lnTo>
                <a:lnTo>
                  <a:pt x="2254" y="2905"/>
                </a:lnTo>
                <a:lnTo>
                  <a:pt x="2252" y="2905"/>
                </a:lnTo>
                <a:lnTo>
                  <a:pt x="2250" y="2905"/>
                </a:lnTo>
                <a:lnTo>
                  <a:pt x="2249" y="2905"/>
                </a:lnTo>
                <a:lnTo>
                  <a:pt x="2245" y="2905"/>
                </a:lnTo>
                <a:lnTo>
                  <a:pt x="2243" y="2905"/>
                </a:lnTo>
                <a:lnTo>
                  <a:pt x="2241" y="2905"/>
                </a:lnTo>
                <a:lnTo>
                  <a:pt x="2237" y="2905"/>
                </a:lnTo>
                <a:lnTo>
                  <a:pt x="2235" y="2905"/>
                </a:lnTo>
                <a:lnTo>
                  <a:pt x="2233" y="2905"/>
                </a:lnTo>
                <a:lnTo>
                  <a:pt x="2231" y="2905"/>
                </a:lnTo>
                <a:lnTo>
                  <a:pt x="2229" y="2905"/>
                </a:lnTo>
                <a:lnTo>
                  <a:pt x="2227" y="2905"/>
                </a:lnTo>
                <a:lnTo>
                  <a:pt x="2225" y="2905"/>
                </a:lnTo>
                <a:lnTo>
                  <a:pt x="2222" y="2905"/>
                </a:lnTo>
                <a:lnTo>
                  <a:pt x="2220" y="2905"/>
                </a:lnTo>
                <a:lnTo>
                  <a:pt x="2218" y="2905"/>
                </a:lnTo>
                <a:lnTo>
                  <a:pt x="2214" y="2907"/>
                </a:lnTo>
                <a:lnTo>
                  <a:pt x="2212" y="2907"/>
                </a:lnTo>
                <a:lnTo>
                  <a:pt x="2210" y="2907"/>
                </a:lnTo>
                <a:lnTo>
                  <a:pt x="2208" y="2907"/>
                </a:lnTo>
                <a:lnTo>
                  <a:pt x="2204" y="2907"/>
                </a:lnTo>
                <a:lnTo>
                  <a:pt x="2202" y="2907"/>
                </a:lnTo>
                <a:lnTo>
                  <a:pt x="2199" y="2907"/>
                </a:lnTo>
                <a:lnTo>
                  <a:pt x="2197" y="2907"/>
                </a:lnTo>
                <a:lnTo>
                  <a:pt x="2195" y="2907"/>
                </a:lnTo>
                <a:lnTo>
                  <a:pt x="2191" y="2907"/>
                </a:lnTo>
                <a:lnTo>
                  <a:pt x="2187" y="2907"/>
                </a:lnTo>
                <a:lnTo>
                  <a:pt x="2183" y="2907"/>
                </a:lnTo>
                <a:lnTo>
                  <a:pt x="2181" y="2907"/>
                </a:lnTo>
                <a:lnTo>
                  <a:pt x="2179" y="2907"/>
                </a:lnTo>
                <a:lnTo>
                  <a:pt x="2177" y="2905"/>
                </a:lnTo>
                <a:lnTo>
                  <a:pt x="2176" y="2905"/>
                </a:lnTo>
                <a:lnTo>
                  <a:pt x="2172" y="2905"/>
                </a:lnTo>
                <a:lnTo>
                  <a:pt x="2170" y="2905"/>
                </a:lnTo>
                <a:lnTo>
                  <a:pt x="2166" y="2905"/>
                </a:lnTo>
                <a:lnTo>
                  <a:pt x="2164" y="2905"/>
                </a:lnTo>
                <a:lnTo>
                  <a:pt x="2162" y="2905"/>
                </a:lnTo>
                <a:lnTo>
                  <a:pt x="2160" y="2907"/>
                </a:lnTo>
                <a:lnTo>
                  <a:pt x="2154" y="2907"/>
                </a:lnTo>
                <a:lnTo>
                  <a:pt x="2149" y="2907"/>
                </a:lnTo>
                <a:lnTo>
                  <a:pt x="2147" y="2907"/>
                </a:lnTo>
                <a:lnTo>
                  <a:pt x="2145" y="2907"/>
                </a:lnTo>
                <a:lnTo>
                  <a:pt x="2143" y="2907"/>
                </a:lnTo>
                <a:lnTo>
                  <a:pt x="2139" y="2907"/>
                </a:lnTo>
                <a:lnTo>
                  <a:pt x="2137" y="2907"/>
                </a:lnTo>
                <a:lnTo>
                  <a:pt x="2133" y="2907"/>
                </a:lnTo>
                <a:lnTo>
                  <a:pt x="2135" y="2905"/>
                </a:lnTo>
                <a:lnTo>
                  <a:pt x="2135" y="2903"/>
                </a:lnTo>
                <a:lnTo>
                  <a:pt x="2137" y="2901"/>
                </a:lnTo>
                <a:lnTo>
                  <a:pt x="2137" y="2899"/>
                </a:lnTo>
                <a:lnTo>
                  <a:pt x="2137" y="2897"/>
                </a:lnTo>
                <a:lnTo>
                  <a:pt x="2139" y="2895"/>
                </a:lnTo>
                <a:lnTo>
                  <a:pt x="2139" y="2893"/>
                </a:lnTo>
                <a:lnTo>
                  <a:pt x="2139" y="2891"/>
                </a:lnTo>
                <a:lnTo>
                  <a:pt x="2139" y="2890"/>
                </a:lnTo>
                <a:lnTo>
                  <a:pt x="2139" y="2888"/>
                </a:lnTo>
                <a:lnTo>
                  <a:pt x="2139" y="2886"/>
                </a:lnTo>
                <a:lnTo>
                  <a:pt x="2139" y="2849"/>
                </a:lnTo>
                <a:lnTo>
                  <a:pt x="2139" y="2845"/>
                </a:lnTo>
                <a:lnTo>
                  <a:pt x="2137" y="2845"/>
                </a:lnTo>
                <a:lnTo>
                  <a:pt x="2133" y="2845"/>
                </a:lnTo>
                <a:lnTo>
                  <a:pt x="2131" y="2845"/>
                </a:lnTo>
                <a:lnTo>
                  <a:pt x="2129" y="2845"/>
                </a:lnTo>
                <a:lnTo>
                  <a:pt x="2128" y="2845"/>
                </a:lnTo>
                <a:lnTo>
                  <a:pt x="2124" y="2845"/>
                </a:lnTo>
                <a:lnTo>
                  <a:pt x="2122" y="2845"/>
                </a:lnTo>
                <a:lnTo>
                  <a:pt x="2118" y="2845"/>
                </a:lnTo>
                <a:lnTo>
                  <a:pt x="2116" y="2845"/>
                </a:lnTo>
                <a:lnTo>
                  <a:pt x="2114" y="2845"/>
                </a:lnTo>
                <a:lnTo>
                  <a:pt x="2112" y="2845"/>
                </a:lnTo>
                <a:lnTo>
                  <a:pt x="2110" y="2845"/>
                </a:lnTo>
                <a:lnTo>
                  <a:pt x="2108" y="2845"/>
                </a:lnTo>
                <a:lnTo>
                  <a:pt x="2106" y="2845"/>
                </a:lnTo>
                <a:lnTo>
                  <a:pt x="2103" y="2845"/>
                </a:lnTo>
                <a:lnTo>
                  <a:pt x="2101" y="2845"/>
                </a:lnTo>
                <a:lnTo>
                  <a:pt x="2099" y="2845"/>
                </a:lnTo>
                <a:lnTo>
                  <a:pt x="2093" y="2845"/>
                </a:lnTo>
                <a:lnTo>
                  <a:pt x="2091" y="2845"/>
                </a:lnTo>
                <a:lnTo>
                  <a:pt x="2087" y="2845"/>
                </a:lnTo>
                <a:lnTo>
                  <a:pt x="2083" y="2845"/>
                </a:lnTo>
                <a:lnTo>
                  <a:pt x="2076" y="2845"/>
                </a:lnTo>
                <a:lnTo>
                  <a:pt x="2072" y="2845"/>
                </a:lnTo>
                <a:lnTo>
                  <a:pt x="2068" y="2845"/>
                </a:lnTo>
                <a:lnTo>
                  <a:pt x="2066" y="2845"/>
                </a:lnTo>
                <a:lnTo>
                  <a:pt x="2062" y="2845"/>
                </a:lnTo>
                <a:lnTo>
                  <a:pt x="2058" y="2847"/>
                </a:lnTo>
                <a:lnTo>
                  <a:pt x="2055" y="2847"/>
                </a:lnTo>
                <a:lnTo>
                  <a:pt x="2055" y="2842"/>
                </a:lnTo>
                <a:lnTo>
                  <a:pt x="2055" y="2836"/>
                </a:lnTo>
                <a:lnTo>
                  <a:pt x="2055" y="2830"/>
                </a:lnTo>
                <a:lnTo>
                  <a:pt x="2055" y="2817"/>
                </a:lnTo>
                <a:lnTo>
                  <a:pt x="2055" y="2815"/>
                </a:lnTo>
                <a:lnTo>
                  <a:pt x="2051" y="2815"/>
                </a:lnTo>
                <a:lnTo>
                  <a:pt x="2049" y="2815"/>
                </a:lnTo>
                <a:lnTo>
                  <a:pt x="2047" y="2817"/>
                </a:lnTo>
                <a:lnTo>
                  <a:pt x="2045" y="2817"/>
                </a:lnTo>
                <a:lnTo>
                  <a:pt x="2043" y="2817"/>
                </a:lnTo>
                <a:lnTo>
                  <a:pt x="2039" y="2817"/>
                </a:lnTo>
                <a:lnTo>
                  <a:pt x="2037" y="2817"/>
                </a:lnTo>
                <a:lnTo>
                  <a:pt x="2035" y="2817"/>
                </a:lnTo>
                <a:lnTo>
                  <a:pt x="2033" y="2817"/>
                </a:lnTo>
                <a:lnTo>
                  <a:pt x="2032" y="2817"/>
                </a:lnTo>
                <a:lnTo>
                  <a:pt x="2028" y="2817"/>
                </a:lnTo>
                <a:lnTo>
                  <a:pt x="2026" y="2817"/>
                </a:lnTo>
                <a:lnTo>
                  <a:pt x="2024" y="2817"/>
                </a:lnTo>
                <a:lnTo>
                  <a:pt x="2022" y="2817"/>
                </a:lnTo>
                <a:lnTo>
                  <a:pt x="2022" y="2818"/>
                </a:lnTo>
                <a:lnTo>
                  <a:pt x="2022" y="2820"/>
                </a:lnTo>
                <a:lnTo>
                  <a:pt x="2022" y="2822"/>
                </a:lnTo>
                <a:lnTo>
                  <a:pt x="2024" y="2824"/>
                </a:lnTo>
                <a:lnTo>
                  <a:pt x="2024" y="2826"/>
                </a:lnTo>
                <a:lnTo>
                  <a:pt x="2024" y="2828"/>
                </a:lnTo>
                <a:lnTo>
                  <a:pt x="2024" y="2830"/>
                </a:lnTo>
                <a:lnTo>
                  <a:pt x="2024" y="2832"/>
                </a:lnTo>
                <a:lnTo>
                  <a:pt x="2012" y="2832"/>
                </a:lnTo>
                <a:lnTo>
                  <a:pt x="2012" y="2834"/>
                </a:lnTo>
                <a:lnTo>
                  <a:pt x="2012" y="2836"/>
                </a:lnTo>
                <a:lnTo>
                  <a:pt x="2012" y="2838"/>
                </a:lnTo>
                <a:lnTo>
                  <a:pt x="2012" y="2840"/>
                </a:lnTo>
                <a:lnTo>
                  <a:pt x="2014" y="2842"/>
                </a:lnTo>
                <a:lnTo>
                  <a:pt x="2014" y="2843"/>
                </a:lnTo>
                <a:lnTo>
                  <a:pt x="2014" y="2845"/>
                </a:lnTo>
                <a:lnTo>
                  <a:pt x="2014" y="2847"/>
                </a:lnTo>
                <a:lnTo>
                  <a:pt x="2008" y="2847"/>
                </a:lnTo>
                <a:lnTo>
                  <a:pt x="2005" y="2847"/>
                </a:lnTo>
                <a:lnTo>
                  <a:pt x="2001" y="2847"/>
                </a:lnTo>
                <a:lnTo>
                  <a:pt x="1995" y="2847"/>
                </a:lnTo>
                <a:lnTo>
                  <a:pt x="1993" y="2847"/>
                </a:lnTo>
                <a:lnTo>
                  <a:pt x="1991" y="2847"/>
                </a:lnTo>
                <a:lnTo>
                  <a:pt x="1987" y="2847"/>
                </a:lnTo>
                <a:lnTo>
                  <a:pt x="1984" y="2847"/>
                </a:lnTo>
                <a:lnTo>
                  <a:pt x="1980" y="2847"/>
                </a:lnTo>
                <a:lnTo>
                  <a:pt x="1978" y="2847"/>
                </a:lnTo>
                <a:lnTo>
                  <a:pt x="1976" y="2847"/>
                </a:lnTo>
                <a:lnTo>
                  <a:pt x="1972" y="2847"/>
                </a:lnTo>
                <a:lnTo>
                  <a:pt x="1972" y="2849"/>
                </a:lnTo>
                <a:lnTo>
                  <a:pt x="1972" y="2851"/>
                </a:lnTo>
                <a:lnTo>
                  <a:pt x="1972" y="2853"/>
                </a:lnTo>
                <a:lnTo>
                  <a:pt x="1974" y="2855"/>
                </a:lnTo>
                <a:lnTo>
                  <a:pt x="1974" y="2857"/>
                </a:lnTo>
                <a:lnTo>
                  <a:pt x="1974" y="2859"/>
                </a:lnTo>
                <a:lnTo>
                  <a:pt x="1974" y="2861"/>
                </a:lnTo>
                <a:lnTo>
                  <a:pt x="1974" y="2863"/>
                </a:lnTo>
                <a:lnTo>
                  <a:pt x="1974" y="2865"/>
                </a:lnTo>
                <a:lnTo>
                  <a:pt x="1974" y="2866"/>
                </a:lnTo>
                <a:lnTo>
                  <a:pt x="1974" y="2868"/>
                </a:lnTo>
                <a:lnTo>
                  <a:pt x="1974" y="2870"/>
                </a:lnTo>
                <a:lnTo>
                  <a:pt x="1974" y="2872"/>
                </a:lnTo>
                <a:lnTo>
                  <a:pt x="1974" y="2874"/>
                </a:lnTo>
                <a:lnTo>
                  <a:pt x="1974" y="2876"/>
                </a:lnTo>
                <a:lnTo>
                  <a:pt x="1974" y="2878"/>
                </a:lnTo>
                <a:lnTo>
                  <a:pt x="1972" y="2878"/>
                </a:lnTo>
                <a:lnTo>
                  <a:pt x="1957" y="2878"/>
                </a:lnTo>
                <a:lnTo>
                  <a:pt x="1953" y="2878"/>
                </a:lnTo>
                <a:lnTo>
                  <a:pt x="1949" y="2878"/>
                </a:lnTo>
                <a:lnTo>
                  <a:pt x="1943" y="2878"/>
                </a:lnTo>
                <a:lnTo>
                  <a:pt x="1934" y="2878"/>
                </a:lnTo>
                <a:lnTo>
                  <a:pt x="1932" y="2878"/>
                </a:lnTo>
                <a:lnTo>
                  <a:pt x="1930" y="2878"/>
                </a:lnTo>
                <a:lnTo>
                  <a:pt x="1928" y="2878"/>
                </a:lnTo>
                <a:lnTo>
                  <a:pt x="1926" y="2878"/>
                </a:lnTo>
                <a:lnTo>
                  <a:pt x="1924" y="2878"/>
                </a:lnTo>
                <a:lnTo>
                  <a:pt x="1922" y="2878"/>
                </a:lnTo>
                <a:lnTo>
                  <a:pt x="1922" y="2876"/>
                </a:lnTo>
                <a:lnTo>
                  <a:pt x="1922" y="2874"/>
                </a:lnTo>
                <a:lnTo>
                  <a:pt x="1922" y="2872"/>
                </a:lnTo>
                <a:lnTo>
                  <a:pt x="1920" y="2872"/>
                </a:lnTo>
                <a:lnTo>
                  <a:pt x="1920" y="2870"/>
                </a:lnTo>
                <a:lnTo>
                  <a:pt x="1920" y="2868"/>
                </a:lnTo>
                <a:lnTo>
                  <a:pt x="1922" y="2866"/>
                </a:lnTo>
                <a:lnTo>
                  <a:pt x="1922" y="2865"/>
                </a:lnTo>
                <a:lnTo>
                  <a:pt x="1922" y="2863"/>
                </a:lnTo>
                <a:lnTo>
                  <a:pt x="1922" y="2861"/>
                </a:lnTo>
                <a:lnTo>
                  <a:pt x="1922" y="2859"/>
                </a:lnTo>
                <a:lnTo>
                  <a:pt x="1922" y="2857"/>
                </a:lnTo>
                <a:lnTo>
                  <a:pt x="1922" y="2855"/>
                </a:lnTo>
                <a:lnTo>
                  <a:pt x="1922" y="2853"/>
                </a:lnTo>
                <a:lnTo>
                  <a:pt x="1922" y="2851"/>
                </a:lnTo>
                <a:lnTo>
                  <a:pt x="1922" y="2849"/>
                </a:lnTo>
                <a:lnTo>
                  <a:pt x="1920" y="2849"/>
                </a:lnTo>
                <a:lnTo>
                  <a:pt x="1918" y="2849"/>
                </a:lnTo>
                <a:lnTo>
                  <a:pt x="1916" y="2849"/>
                </a:lnTo>
                <a:lnTo>
                  <a:pt x="1914" y="2849"/>
                </a:lnTo>
                <a:lnTo>
                  <a:pt x="1911" y="2849"/>
                </a:lnTo>
                <a:lnTo>
                  <a:pt x="1907" y="2849"/>
                </a:lnTo>
                <a:lnTo>
                  <a:pt x="1905" y="2849"/>
                </a:lnTo>
                <a:lnTo>
                  <a:pt x="1901" y="2849"/>
                </a:lnTo>
                <a:lnTo>
                  <a:pt x="1899" y="2849"/>
                </a:lnTo>
                <a:lnTo>
                  <a:pt x="1897" y="2849"/>
                </a:lnTo>
                <a:lnTo>
                  <a:pt x="1895" y="2849"/>
                </a:lnTo>
                <a:lnTo>
                  <a:pt x="1891" y="2849"/>
                </a:lnTo>
                <a:lnTo>
                  <a:pt x="1887" y="2849"/>
                </a:lnTo>
                <a:lnTo>
                  <a:pt x="1886" y="2849"/>
                </a:lnTo>
                <a:lnTo>
                  <a:pt x="1882" y="2849"/>
                </a:lnTo>
                <a:lnTo>
                  <a:pt x="1880" y="2849"/>
                </a:lnTo>
                <a:lnTo>
                  <a:pt x="1876" y="2849"/>
                </a:lnTo>
                <a:lnTo>
                  <a:pt x="1872" y="2849"/>
                </a:lnTo>
                <a:lnTo>
                  <a:pt x="1870" y="2849"/>
                </a:lnTo>
                <a:lnTo>
                  <a:pt x="1868" y="2849"/>
                </a:lnTo>
                <a:lnTo>
                  <a:pt x="1863" y="2849"/>
                </a:lnTo>
                <a:lnTo>
                  <a:pt x="1859" y="2849"/>
                </a:lnTo>
                <a:lnTo>
                  <a:pt x="1857" y="2849"/>
                </a:lnTo>
                <a:lnTo>
                  <a:pt x="1849" y="2849"/>
                </a:lnTo>
                <a:lnTo>
                  <a:pt x="1845" y="2849"/>
                </a:lnTo>
                <a:lnTo>
                  <a:pt x="1843" y="2849"/>
                </a:lnTo>
                <a:lnTo>
                  <a:pt x="1839" y="2849"/>
                </a:lnTo>
                <a:lnTo>
                  <a:pt x="1838" y="2849"/>
                </a:lnTo>
                <a:lnTo>
                  <a:pt x="1834" y="2849"/>
                </a:lnTo>
                <a:lnTo>
                  <a:pt x="1818" y="2849"/>
                </a:lnTo>
                <a:lnTo>
                  <a:pt x="1809" y="2849"/>
                </a:lnTo>
                <a:lnTo>
                  <a:pt x="1778" y="2849"/>
                </a:lnTo>
                <a:lnTo>
                  <a:pt x="1768" y="2849"/>
                </a:lnTo>
                <a:lnTo>
                  <a:pt x="1728" y="2851"/>
                </a:lnTo>
                <a:lnTo>
                  <a:pt x="1690" y="2851"/>
                </a:lnTo>
                <a:lnTo>
                  <a:pt x="1688" y="2851"/>
                </a:lnTo>
                <a:lnTo>
                  <a:pt x="1688" y="2849"/>
                </a:lnTo>
                <a:lnTo>
                  <a:pt x="1686" y="2807"/>
                </a:lnTo>
                <a:lnTo>
                  <a:pt x="1684" y="2807"/>
                </a:lnTo>
                <a:lnTo>
                  <a:pt x="1684" y="2792"/>
                </a:lnTo>
                <a:lnTo>
                  <a:pt x="1688" y="2792"/>
                </a:lnTo>
                <a:lnTo>
                  <a:pt x="1724" y="2792"/>
                </a:lnTo>
                <a:lnTo>
                  <a:pt x="1745" y="2792"/>
                </a:lnTo>
                <a:lnTo>
                  <a:pt x="1767" y="2792"/>
                </a:lnTo>
                <a:lnTo>
                  <a:pt x="1776" y="2790"/>
                </a:lnTo>
                <a:lnTo>
                  <a:pt x="1807" y="2790"/>
                </a:lnTo>
                <a:lnTo>
                  <a:pt x="1847" y="2788"/>
                </a:lnTo>
                <a:lnTo>
                  <a:pt x="1847" y="2786"/>
                </a:lnTo>
                <a:lnTo>
                  <a:pt x="1847" y="2784"/>
                </a:lnTo>
                <a:lnTo>
                  <a:pt x="1847" y="2782"/>
                </a:lnTo>
                <a:lnTo>
                  <a:pt x="1847" y="2780"/>
                </a:lnTo>
                <a:lnTo>
                  <a:pt x="1847" y="2778"/>
                </a:lnTo>
                <a:lnTo>
                  <a:pt x="1847" y="2774"/>
                </a:lnTo>
                <a:lnTo>
                  <a:pt x="1847" y="2772"/>
                </a:lnTo>
                <a:lnTo>
                  <a:pt x="1847" y="2769"/>
                </a:lnTo>
                <a:lnTo>
                  <a:pt x="1847" y="2765"/>
                </a:lnTo>
                <a:lnTo>
                  <a:pt x="1845" y="2761"/>
                </a:lnTo>
                <a:lnTo>
                  <a:pt x="1845" y="2757"/>
                </a:lnTo>
                <a:lnTo>
                  <a:pt x="1845" y="2755"/>
                </a:lnTo>
                <a:lnTo>
                  <a:pt x="1845" y="2751"/>
                </a:lnTo>
                <a:lnTo>
                  <a:pt x="1845" y="2749"/>
                </a:lnTo>
                <a:lnTo>
                  <a:pt x="1845" y="2747"/>
                </a:lnTo>
                <a:lnTo>
                  <a:pt x="1845" y="2746"/>
                </a:lnTo>
                <a:lnTo>
                  <a:pt x="1845" y="2744"/>
                </a:lnTo>
                <a:lnTo>
                  <a:pt x="1845" y="2742"/>
                </a:lnTo>
                <a:lnTo>
                  <a:pt x="1845" y="2740"/>
                </a:lnTo>
                <a:lnTo>
                  <a:pt x="1845" y="2736"/>
                </a:lnTo>
                <a:lnTo>
                  <a:pt x="1845" y="2734"/>
                </a:lnTo>
                <a:lnTo>
                  <a:pt x="1845" y="2732"/>
                </a:lnTo>
                <a:lnTo>
                  <a:pt x="1845" y="2728"/>
                </a:lnTo>
                <a:lnTo>
                  <a:pt x="1845" y="2726"/>
                </a:lnTo>
                <a:lnTo>
                  <a:pt x="1845" y="2724"/>
                </a:lnTo>
                <a:lnTo>
                  <a:pt x="1845" y="2722"/>
                </a:lnTo>
                <a:lnTo>
                  <a:pt x="1845" y="2721"/>
                </a:lnTo>
                <a:lnTo>
                  <a:pt x="1845" y="2719"/>
                </a:lnTo>
                <a:lnTo>
                  <a:pt x="1845" y="2717"/>
                </a:lnTo>
                <a:lnTo>
                  <a:pt x="1845" y="2715"/>
                </a:lnTo>
                <a:lnTo>
                  <a:pt x="1843" y="2713"/>
                </a:lnTo>
                <a:lnTo>
                  <a:pt x="1843" y="2711"/>
                </a:lnTo>
                <a:lnTo>
                  <a:pt x="1843" y="2709"/>
                </a:lnTo>
                <a:lnTo>
                  <a:pt x="1843" y="2707"/>
                </a:lnTo>
                <a:lnTo>
                  <a:pt x="1843" y="2705"/>
                </a:lnTo>
                <a:lnTo>
                  <a:pt x="1843" y="2703"/>
                </a:lnTo>
                <a:lnTo>
                  <a:pt x="1843" y="2701"/>
                </a:lnTo>
                <a:lnTo>
                  <a:pt x="1843" y="2699"/>
                </a:lnTo>
                <a:lnTo>
                  <a:pt x="1843" y="2698"/>
                </a:lnTo>
                <a:lnTo>
                  <a:pt x="1843" y="2696"/>
                </a:lnTo>
                <a:lnTo>
                  <a:pt x="1843" y="2694"/>
                </a:lnTo>
                <a:lnTo>
                  <a:pt x="1843" y="2692"/>
                </a:lnTo>
                <a:lnTo>
                  <a:pt x="1843" y="2690"/>
                </a:lnTo>
                <a:lnTo>
                  <a:pt x="1843" y="2688"/>
                </a:lnTo>
                <a:lnTo>
                  <a:pt x="1843" y="2684"/>
                </a:lnTo>
                <a:lnTo>
                  <a:pt x="1843" y="2682"/>
                </a:lnTo>
                <a:lnTo>
                  <a:pt x="1843" y="2680"/>
                </a:lnTo>
                <a:lnTo>
                  <a:pt x="1843" y="2678"/>
                </a:lnTo>
                <a:lnTo>
                  <a:pt x="1843" y="2676"/>
                </a:lnTo>
                <a:lnTo>
                  <a:pt x="1843" y="2674"/>
                </a:lnTo>
                <a:lnTo>
                  <a:pt x="1843" y="2673"/>
                </a:lnTo>
                <a:lnTo>
                  <a:pt x="1843" y="2671"/>
                </a:lnTo>
                <a:lnTo>
                  <a:pt x="1843" y="2669"/>
                </a:lnTo>
                <a:lnTo>
                  <a:pt x="1843" y="2667"/>
                </a:lnTo>
                <a:lnTo>
                  <a:pt x="1841" y="2667"/>
                </a:lnTo>
                <a:lnTo>
                  <a:pt x="1841" y="2665"/>
                </a:lnTo>
                <a:lnTo>
                  <a:pt x="1841" y="2663"/>
                </a:lnTo>
                <a:lnTo>
                  <a:pt x="1841" y="2661"/>
                </a:lnTo>
                <a:lnTo>
                  <a:pt x="1841" y="2659"/>
                </a:lnTo>
                <a:lnTo>
                  <a:pt x="1841" y="2657"/>
                </a:lnTo>
                <a:lnTo>
                  <a:pt x="1841" y="2655"/>
                </a:lnTo>
                <a:lnTo>
                  <a:pt x="1841" y="2653"/>
                </a:lnTo>
                <a:lnTo>
                  <a:pt x="1841" y="2651"/>
                </a:lnTo>
                <a:lnTo>
                  <a:pt x="1841" y="2650"/>
                </a:lnTo>
                <a:lnTo>
                  <a:pt x="1841" y="2648"/>
                </a:lnTo>
                <a:lnTo>
                  <a:pt x="1841" y="2646"/>
                </a:lnTo>
                <a:lnTo>
                  <a:pt x="1841" y="2644"/>
                </a:lnTo>
                <a:lnTo>
                  <a:pt x="1841" y="2642"/>
                </a:lnTo>
                <a:lnTo>
                  <a:pt x="1841" y="2640"/>
                </a:lnTo>
                <a:lnTo>
                  <a:pt x="1841" y="2638"/>
                </a:lnTo>
                <a:lnTo>
                  <a:pt x="1841" y="2634"/>
                </a:lnTo>
                <a:lnTo>
                  <a:pt x="1841" y="2632"/>
                </a:lnTo>
                <a:lnTo>
                  <a:pt x="1841" y="2630"/>
                </a:lnTo>
                <a:lnTo>
                  <a:pt x="1841" y="2628"/>
                </a:lnTo>
                <a:lnTo>
                  <a:pt x="1841" y="2626"/>
                </a:lnTo>
                <a:lnTo>
                  <a:pt x="1841" y="2625"/>
                </a:lnTo>
                <a:lnTo>
                  <a:pt x="1841" y="2623"/>
                </a:lnTo>
                <a:lnTo>
                  <a:pt x="1841" y="2621"/>
                </a:lnTo>
                <a:lnTo>
                  <a:pt x="1841" y="2619"/>
                </a:lnTo>
                <a:lnTo>
                  <a:pt x="1841" y="2617"/>
                </a:lnTo>
                <a:lnTo>
                  <a:pt x="1841" y="2615"/>
                </a:lnTo>
                <a:lnTo>
                  <a:pt x="1841" y="2613"/>
                </a:lnTo>
                <a:lnTo>
                  <a:pt x="1841" y="2611"/>
                </a:lnTo>
                <a:lnTo>
                  <a:pt x="1841" y="2609"/>
                </a:lnTo>
                <a:lnTo>
                  <a:pt x="1841" y="2607"/>
                </a:lnTo>
                <a:lnTo>
                  <a:pt x="1841" y="2605"/>
                </a:lnTo>
                <a:lnTo>
                  <a:pt x="1841" y="2603"/>
                </a:lnTo>
                <a:lnTo>
                  <a:pt x="1843" y="2603"/>
                </a:lnTo>
                <a:lnTo>
                  <a:pt x="1845" y="2603"/>
                </a:lnTo>
                <a:lnTo>
                  <a:pt x="1847" y="2603"/>
                </a:lnTo>
                <a:lnTo>
                  <a:pt x="1849" y="2603"/>
                </a:lnTo>
                <a:lnTo>
                  <a:pt x="1851" y="2603"/>
                </a:lnTo>
                <a:lnTo>
                  <a:pt x="1853" y="2603"/>
                </a:lnTo>
                <a:lnTo>
                  <a:pt x="1855" y="2603"/>
                </a:lnTo>
                <a:lnTo>
                  <a:pt x="1857" y="2603"/>
                </a:lnTo>
                <a:lnTo>
                  <a:pt x="1859" y="2603"/>
                </a:lnTo>
                <a:lnTo>
                  <a:pt x="1861" y="2603"/>
                </a:lnTo>
                <a:lnTo>
                  <a:pt x="1863" y="2603"/>
                </a:lnTo>
                <a:lnTo>
                  <a:pt x="1864" y="2603"/>
                </a:lnTo>
                <a:lnTo>
                  <a:pt x="1866" y="2603"/>
                </a:lnTo>
                <a:lnTo>
                  <a:pt x="1870" y="2603"/>
                </a:lnTo>
                <a:lnTo>
                  <a:pt x="1872" y="2603"/>
                </a:lnTo>
                <a:lnTo>
                  <a:pt x="1874" y="2603"/>
                </a:lnTo>
                <a:lnTo>
                  <a:pt x="1876" y="2603"/>
                </a:lnTo>
                <a:lnTo>
                  <a:pt x="1878" y="2603"/>
                </a:lnTo>
                <a:lnTo>
                  <a:pt x="1880" y="2603"/>
                </a:lnTo>
                <a:lnTo>
                  <a:pt x="1882" y="2603"/>
                </a:lnTo>
                <a:lnTo>
                  <a:pt x="1884" y="2603"/>
                </a:lnTo>
                <a:lnTo>
                  <a:pt x="1886" y="2603"/>
                </a:lnTo>
                <a:lnTo>
                  <a:pt x="1887" y="2603"/>
                </a:lnTo>
                <a:lnTo>
                  <a:pt x="1889" y="2603"/>
                </a:lnTo>
                <a:lnTo>
                  <a:pt x="1891" y="2603"/>
                </a:lnTo>
                <a:lnTo>
                  <a:pt x="1895" y="2603"/>
                </a:lnTo>
                <a:lnTo>
                  <a:pt x="1897" y="2603"/>
                </a:lnTo>
                <a:lnTo>
                  <a:pt x="1899" y="2603"/>
                </a:lnTo>
                <a:lnTo>
                  <a:pt x="1901" y="2603"/>
                </a:lnTo>
                <a:lnTo>
                  <a:pt x="1903" y="2603"/>
                </a:lnTo>
                <a:lnTo>
                  <a:pt x="1905" y="2603"/>
                </a:lnTo>
                <a:lnTo>
                  <a:pt x="1907" y="2603"/>
                </a:lnTo>
                <a:lnTo>
                  <a:pt x="1909" y="2603"/>
                </a:lnTo>
                <a:lnTo>
                  <a:pt x="1911" y="2603"/>
                </a:lnTo>
                <a:lnTo>
                  <a:pt x="1912" y="2603"/>
                </a:lnTo>
                <a:lnTo>
                  <a:pt x="1912" y="2619"/>
                </a:lnTo>
                <a:lnTo>
                  <a:pt x="1922" y="2619"/>
                </a:lnTo>
                <a:lnTo>
                  <a:pt x="1924" y="2619"/>
                </a:lnTo>
                <a:lnTo>
                  <a:pt x="1924" y="2623"/>
                </a:lnTo>
                <a:lnTo>
                  <a:pt x="1924" y="2625"/>
                </a:lnTo>
                <a:lnTo>
                  <a:pt x="1924" y="2626"/>
                </a:lnTo>
                <a:lnTo>
                  <a:pt x="1924" y="2628"/>
                </a:lnTo>
                <a:lnTo>
                  <a:pt x="1924" y="2630"/>
                </a:lnTo>
                <a:lnTo>
                  <a:pt x="1924" y="2632"/>
                </a:lnTo>
                <a:lnTo>
                  <a:pt x="1924" y="2634"/>
                </a:lnTo>
                <a:lnTo>
                  <a:pt x="1924" y="2636"/>
                </a:lnTo>
                <a:lnTo>
                  <a:pt x="1924" y="2638"/>
                </a:lnTo>
                <a:lnTo>
                  <a:pt x="1924" y="2640"/>
                </a:lnTo>
                <a:lnTo>
                  <a:pt x="1924" y="2642"/>
                </a:lnTo>
                <a:lnTo>
                  <a:pt x="1924" y="2644"/>
                </a:lnTo>
                <a:lnTo>
                  <a:pt x="1924" y="2646"/>
                </a:lnTo>
                <a:lnTo>
                  <a:pt x="1924" y="2648"/>
                </a:lnTo>
                <a:lnTo>
                  <a:pt x="1924" y="2650"/>
                </a:lnTo>
                <a:lnTo>
                  <a:pt x="1924" y="2651"/>
                </a:lnTo>
                <a:lnTo>
                  <a:pt x="1924" y="2653"/>
                </a:lnTo>
                <a:lnTo>
                  <a:pt x="1924" y="2655"/>
                </a:lnTo>
                <a:lnTo>
                  <a:pt x="1924" y="2657"/>
                </a:lnTo>
                <a:lnTo>
                  <a:pt x="1924" y="2659"/>
                </a:lnTo>
                <a:lnTo>
                  <a:pt x="1924" y="2661"/>
                </a:lnTo>
                <a:lnTo>
                  <a:pt x="1924" y="2663"/>
                </a:lnTo>
                <a:lnTo>
                  <a:pt x="1932" y="2663"/>
                </a:lnTo>
                <a:lnTo>
                  <a:pt x="1934" y="2663"/>
                </a:lnTo>
                <a:lnTo>
                  <a:pt x="1941" y="2663"/>
                </a:lnTo>
                <a:lnTo>
                  <a:pt x="1945" y="2663"/>
                </a:lnTo>
                <a:lnTo>
                  <a:pt x="1947" y="2663"/>
                </a:lnTo>
                <a:lnTo>
                  <a:pt x="1951" y="2663"/>
                </a:lnTo>
                <a:lnTo>
                  <a:pt x="1955" y="2663"/>
                </a:lnTo>
                <a:lnTo>
                  <a:pt x="1957" y="2663"/>
                </a:lnTo>
                <a:lnTo>
                  <a:pt x="1960" y="2663"/>
                </a:lnTo>
                <a:lnTo>
                  <a:pt x="1964" y="2663"/>
                </a:lnTo>
                <a:lnTo>
                  <a:pt x="1966" y="2663"/>
                </a:lnTo>
                <a:lnTo>
                  <a:pt x="1970" y="2663"/>
                </a:lnTo>
                <a:lnTo>
                  <a:pt x="1972" y="2663"/>
                </a:lnTo>
                <a:lnTo>
                  <a:pt x="1976" y="2663"/>
                </a:lnTo>
                <a:lnTo>
                  <a:pt x="1980" y="2663"/>
                </a:lnTo>
                <a:lnTo>
                  <a:pt x="1984" y="2663"/>
                </a:lnTo>
                <a:lnTo>
                  <a:pt x="1985" y="2663"/>
                </a:lnTo>
                <a:lnTo>
                  <a:pt x="1989" y="2663"/>
                </a:lnTo>
                <a:lnTo>
                  <a:pt x="1993" y="2663"/>
                </a:lnTo>
                <a:lnTo>
                  <a:pt x="1997" y="2663"/>
                </a:lnTo>
                <a:lnTo>
                  <a:pt x="2001" y="2663"/>
                </a:lnTo>
                <a:lnTo>
                  <a:pt x="2003" y="2663"/>
                </a:lnTo>
                <a:lnTo>
                  <a:pt x="2007" y="2663"/>
                </a:lnTo>
                <a:lnTo>
                  <a:pt x="2007" y="2659"/>
                </a:lnTo>
                <a:lnTo>
                  <a:pt x="2007" y="2657"/>
                </a:lnTo>
                <a:lnTo>
                  <a:pt x="2007" y="2655"/>
                </a:lnTo>
                <a:lnTo>
                  <a:pt x="2008" y="2655"/>
                </a:lnTo>
                <a:lnTo>
                  <a:pt x="2026" y="2655"/>
                </a:lnTo>
                <a:lnTo>
                  <a:pt x="2028" y="2655"/>
                </a:lnTo>
                <a:lnTo>
                  <a:pt x="2030" y="2655"/>
                </a:lnTo>
                <a:lnTo>
                  <a:pt x="2032" y="2655"/>
                </a:lnTo>
                <a:lnTo>
                  <a:pt x="2035" y="2655"/>
                </a:lnTo>
                <a:lnTo>
                  <a:pt x="2039" y="2655"/>
                </a:lnTo>
                <a:lnTo>
                  <a:pt x="2041" y="2655"/>
                </a:lnTo>
                <a:lnTo>
                  <a:pt x="2047" y="2655"/>
                </a:lnTo>
                <a:lnTo>
                  <a:pt x="2049" y="2655"/>
                </a:lnTo>
                <a:lnTo>
                  <a:pt x="2053" y="2655"/>
                </a:lnTo>
                <a:lnTo>
                  <a:pt x="2056" y="2655"/>
                </a:lnTo>
                <a:lnTo>
                  <a:pt x="2058" y="2655"/>
                </a:lnTo>
                <a:lnTo>
                  <a:pt x="2062" y="2655"/>
                </a:lnTo>
                <a:lnTo>
                  <a:pt x="2064" y="2655"/>
                </a:lnTo>
                <a:lnTo>
                  <a:pt x="2068" y="2655"/>
                </a:lnTo>
                <a:lnTo>
                  <a:pt x="2072" y="2655"/>
                </a:lnTo>
                <a:lnTo>
                  <a:pt x="2074" y="2655"/>
                </a:lnTo>
                <a:lnTo>
                  <a:pt x="2078" y="2653"/>
                </a:lnTo>
                <a:lnTo>
                  <a:pt x="2080" y="2653"/>
                </a:lnTo>
                <a:lnTo>
                  <a:pt x="2083" y="2653"/>
                </a:lnTo>
                <a:lnTo>
                  <a:pt x="2085" y="2653"/>
                </a:lnTo>
                <a:lnTo>
                  <a:pt x="2089" y="2653"/>
                </a:lnTo>
                <a:lnTo>
                  <a:pt x="2089" y="2651"/>
                </a:lnTo>
                <a:lnTo>
                  <a:pt x="2089" y="2650"/>
                </a:lnTo>
                <a:lnTo>
                  <a:pt x="2089" y="2648"/>
                </a:lnTo>
                <a:lnTo>
                  <a:pt x="2089" y="2646"/>
                </a:lnTo>
                <a:lnTo>
                  <a:pt x="2089" y="2644"/>
                </a:lnTo>
                <a:lnTo>
                  <a:pt x="2089" y="2642"/>
                </a:lnTo>
                <a:lnTo>
                  <a:pt x="2089" y="2640"/>
                </a:lnTo>
                <a:lnTo>
                  <a:pt x="2089" y="2638"/>
                </a:lnTo>
                <a:lnTo>
                  <a:pt x="2089" y="2636"/>
                </a:lnTo>
                <a:lnTo>
                  <a:pt x="2089" y="2634"/>
                </a:lnTo>
                <a:lnTo>
                  <a:pt x="2089" y="2632"/>
                </a:lnTo>
                <a:lnTo>
                  <a:pt x="2089" y="2630"/>
                </a:lnTo>
                <a:lnTo>
                  <a:pt x="2089" y="2628"/>
                </a:lnTo>
                <a:lnTo>
                  <a:pt x="2089" y="2626"/>
                </a:lnTo>
                <a:lnTo>
                  <a:pt x="2089" y="2625"/>
                </a:lnTo>
                <a:lnTo>
                  <a:pt x="2089" y="2623"/>
                </a:lnTo>
                <a:lnTo>
                  <a:pt x="2089" y="2621"/>
                </a:lnTo>
                <a:lnTo>
                  <a:pt x="2089" y="2619"/>
                </a:lnTo>
                <a:lnTo>
                  <a:pt x="2089" y="2617"/>
                </a:lnTo>
                <a:lnTo>
                  <a:pt x="2087" y="2615"/>
                </a:lnTo>
                <a:lnTo>
                  <a:pt x="2087" y="2613"/>
                </a:lnTo>
                <a:lnTo>
                  <a:pt x="2087" y="2611"/>
                </a:lnTo>
                <a:lnTo>
                  <a:pt x="2087" y="2609"/>
                </a:lnTo>
                <a:lnTo>
                  <a:pt x="2087" y="2607"/>
                </a:lnTo>
                <a:lnTo>
                  <a:pt x="2087" y="2605"/>
                </a:lnTo>
                <a:lnTo>
                  <a:pt x="2087" y="2603"/>
                </a:lnTo>
                <a:lnTo>
                  <a:pt x="2087" y="2602"/>
                </a:lnTo>
                <a:lnTo>
                  <a:pt x="2091" y="2602"/>
                </a:lnTo>
                <a:lnTo>
                  <a:pt x="2093" y="2602"/>
                </a:lnTo>
                <a:lnTo>
                  <a:pt x="2095" y="2602"/>
                </a:lnTo>
                <a:lnTo>
                  <a:pt x="2097" y="2602"/>
                </a:lnTo>
                <a:lnTo>
                  <a:pt x="2099" y="2602"/>
                </a:lnTo>
                <a:lnTo>
                  <a:pt x="2101" y="2600"/>
                </a:lnTo>
                <a:lnTo>
                  <a:pt x="2103" y="2600"/>
                </a:lnTo>
                <a:lnTo>
                  <a:pt x="2104" y="2600"/>
                </a:lnTo>
                <a:lnTo>
                  <a:pt x="2106" y="2600"/>
                </a:lnTo>
                <a:lnTo>
                  <a:pt x="2108" y="2600"/>
                </a:lnTo>
                <a:lnTo>
                  <a:pt x="2110" y="2600"/>
                </a:lnTo>
                <a:lnTo>
                  <a:pt x="2112" y="2600"/>
                </a:lnTo>
                <a:lnTo>
                  <a:pt x="2114" y="2600"/>
                </a:lnTo>
                <a:lnTo>
                  <a:pt x="2118" y="2600"/>
                </a:lnTo>
                <a:lnTo>
                  <a:pt x="2120" y="2600"/>
                </a:lnTo>
                <a:lnTo>
                  <a:pt x="2122" y="2600"/>
                </a:lnTo>
                <a:lnTo>
                  <a:pt x="2124" y="2600"/>
                </a:lnTo>
                <a:lnTo>
                  <a:pt x="2126" y="2600"/>
                </a:lnTo>
                <a:lnTo>
                  <a:pt x="2129" y="2600"/>
                </a:lnTo>
                <a:lnTo>
                  <a:pt x="2131" y="2600"/>
                </a:lnTo>
                <a:lnTo>
                  <a:pt x="2133" y="2600"/>
                </a:lnTo>
                <a:lnTo>
                  <a:pt x="2135" y="2600"/>
                </a:lnTo>
                <a:lnTo>
                  <a:pt x="2137" y="2600"/>
                </a:lnTo>
                <a:lnTo>
                  <a:pt x="2139" y="2600"/>
                </a:lnTo>
                <a:lnTo>
                  <a:pt x="2141" y="2600"/>
                </a:lnTo>
                <a:lnTo>
                  <a:pt x="2143" y="2600"/>
                </a:lnTo>
                <a:lnTo>
                  <a:pt x="2145" y="2600"/>
                </a:lnTo>
                <a:lnTo>
                  <a:pt x="2147" y="2600"/>
                </a:lnTo>
                <a:lnTo>
                  <a:pt x="2149" y="2600"/>
                </a:lnTo>
                <a:lnTo>
                  <a:pt x="2151" y="2600"/>
                </a:lnTo>
                <a:lnTo>
                  <a:pt x="2152" y="2600"/>
                </a:lnTo>
                <a:lnTo>
                  <a:pt x="2154" y="2600"/>
                </a:lnTo>
                <a:lnTo>
                  <a:pt x="2156" y="2600"/>
                </a:lnTo>
                <a:lnTo>
                  <a:pt x="2158" y="2600"/>
                </a:lnTo>
                <a:lnTo>
                  <a:pt x="2160" y="2600"/>
                </a:lnTo>
                <a:lnTo>
                  <a:pt x="2162" y="2600"/>
                </a:lnTo>
                <a:lnTo>
                  <a:pt x="2164" y="2600"/>
                </a:lnTo>
                <a:lnTo>
                  <a:pt x="2166" y="2600"/>
                </a:lnTo>
                <a:lnTo>
                  <a:pt x="2168" y="2600"/>
                </a:lnTo>
                <a:lnTo>
                  <a:pt x="2172" y="2600"/>
                </a:lnTo>
                <a:lnTo>
                  <a:pt x="2172" y="2598"/>
                </a:lnTo>
                <a:lnTo>
                  <a:pt x="2170" y="2596"/>
                </a:lnTo>
                <a:lnTo>
                  <a:pt x="2170" y="2594"/>
                </a:lnTo>
                <a:lnTo>
                  <a:pt x="2170" y="2592"/>
                </a:lnTo>
                <a:lnTo>
                  <a:pt x="2170" y="2588"/>
                </a:lnTo>
                <a:lnTo>
                  <a:pt x="2170" y="2586"/>
                </a:lnTo>
                <a:lnTo>
                  <a:pt x="2170" y="2584"/>
                </a:lnTo>
                <a:lnTo>
                  <a:pt x="2170" y="2582"/>
                </a:lnTo>
                <a:lnTo>
                  <a:pt x="2170" y="2579"/>
                </a:lnTo>
                <a:lnTo>
                  <a:pt x="2170" y="2577"/>
                </a:lnTo>
                <a:lnTo>
                  <a:pt x="2170" y="2575"/>
                </a:lnTo>
                <a:lnTo>
                  <a:pt x="2170" y="2573"/>
                </a:lnTo>
                <a:lnTo>
                  <a:pt x="2170" y="2569"/>
                </a:lnTo>
                <a:lnTo>
                  <a:pt x="2170" y="2567"/>
                </a:lnTo>
                <a:lnTo>
                  <a:pt x="2170" y="2565"/>
                </a:lnTo>
                <a:lnTo>
                  <a:pt x="2170" y="2563"/>
                </a:lnTo>
                <a:lnTo>
                  <a:pt x="2170" y="2559"/>
                </a:lnTo>
                <a:lnTo>
                  <a:pt x="2170" y="2557"/>
                </a:lnTo>
                <a:lnTo>
                  <a:pt x="2170" y="2554"/>
                </a:lnTo>
                <a:lnTo>
                  <a:pt x="2170" y="2550"/>
                </a:lnTo>
                <a:lnTo>
                  <a:pt x="2170" y="2548"/>
                </a:lnTo>
                <a:lnTo>
                  <a:pt x="2170" y="2544"/>
                </a:lnTo>
                <a:lnTo>
                  <a:pt x="2170" y="2542"/>
                </a:lnTo>
                <a:lnTo>
                  <a:pt x="2170" y="2540"/>
                </a:lnTo>
                <a:lnTo>
                  <a:pt x="2170" y="2538"/>
                </a:lnTo>
                <a:lnTo>
                  <a:pt x="2170" y="2536"/>
                </a:lnTo>
                <a:lnTo>
                  <a:pt x="2168" y="2532"/>
                </a:lnTo>
                <a:lnTo>
                  <a:pt x="2168" y="2531"/>
                </a:lnTo>
                <a:lnTo>
                  <a:pt x="2168" y="2529"/>
                </a:lnTo>
                <a:lnTo>
                  <a:pt x="2168" y="2525"/>
                </a:lnTo>
                <a:lnTo>
                  <a:pt x="2168" y="2523"/>
                </a:lnTo>
                <a:lnTo>
                  <a:pt x="2168" y="2521"/>
                </a:lnTo>
                <a:lnTo>
                  <a:pt x="2168" y="2519"/>
                </a:lnTo>
                <a:lnTo>
                  <a:pt x="2168" y="2517"/>
                </a:lnTo>
                <a:lnTo>
                  <a:pt x="2168" y="2515"/>
                </a:lnTo>
                <a:lnTo>
                  <a:pt x="2168" y="2511"/>
                </a:lnTo>
                <a:lnTo>
                  <a:pt x="2168" y="2509"/>
                </a:lnTo>
                <a:lnTo>
                  <a:pt x="2168" y="2507"/>
                </a:lnTo>
                <a:lnTo>
                  <a:pt x="2168" y="2502"/>
                </a:lnTo>
                <a:lnTo>
                  <a:pt x="2168" y="2498"/>
                </a:lnTo>
                <a:lnTo>
                  <a:pt x="2168" y="2494"/>
                </a:lnTo>
                <a:lnTo>
                  <a:pt x="2168" y="2492"/>
                </a:lnTo>
                <a:lnTo>
                  <a:pt x="2168" y="2490"/>
                </a:lnTo>
                <a:lnTo>
                  <a:pt x="2168" y="2484"/>
                </a:lnTo>
                <a:lnTo>
                  <a:pt x="2168" y="2481"/>
                </a:lnTo>
                <a:lnTo>
                  <a:pt x="2168" y="2477"/>
                </a:lnTo>
                <a:lnTo>
                  <a:pt x="2168" y="2475"/>
                </a:lnTo>
                <a:lnTo>
                  <a:pt x="2168" y="2473"/>
                </a:lnTo>
                <a:lnTo>
                  <a:pt x="2166" y="2471"/>
                </a:lnTo>
                <a:lnTo>
                  <a:pt x="2166" y="2467"/>
                </a:lnTo>
                <a:lnTo>
                  <a:pt x="2166" y="2463"/>
                </a:lnTo>
                <a:lnTo>
                  <a:pt x="2166" y="2461"/>
                </a:lnTo>
                <a:lnTo>
                  <a:pt x="2166" y="2459"/>
                </a:lnTo>
                <a:lnTo>
                  <a:pt x="2166" y="2458"/>
                </a:lnTo>
                <a:lnTo>
                  <a:pt x="2166" y="2454"/>
                </a:lnTo>
                <a:lnTo>
                  <a:pt x="2166" y="2450"/>
                </a:lnTo>
                <a:lnTo>
                  <a:pt x="2166" y="2446"/>
                </a:lnTo>
                <a:lnTo>
                  <a:pt x="2166" y="2444"/>
                </a:lnTo>
                <a:lnTo>
                  <a:pt x="2166" y="2438"/>
                </a:lnTo>
                <a:lnTo>
                  <a:pt x="2166" y="2435"/>
                </a:lnTo>
                <a:lnTo>
                  <a:pt x="2166" y="2433"/>
                </a:lnTo>
                <a:lnTo>
                  <a:pt x="2166" y="2429"/>
                </a:lnTo>
                <a:lnTo>
                  <a:pt x="2166" y="2427"/>
                </a:lnTo>
                <a:lnTo>
                  <a:pt x="2166" y="2423"/>
                </a:lnTo>
                <a:lnTo>
                  <a:pt x="2166" y="2419"/>
                </a:lnTo>
                <a:lnTo>
                  <a:pt x="2166" y="2417"/>
                </a:lnTo>
                <a:lnTo>
                  <a:pt x="2166" y="2415"/>
                </a:lnTo>
                <a:lnTo>
                  <a:pt x="2162" y="2415"/>
                </a:lnTo>
                <a:lnTo>
                  <a:pt x="2158" y="2415"/>
                </a:lnTo>
                <a:lnTo>
                  <a:pt x="2154" y="2417"/>
                </a:lnTo>
                <a:lnTo>
                  <a:pt x="2151" y="2417"/>
                </a:lnTo>
                <a:lnTo>
                  <a:pt x="2149" y="2417"/>
                </a:lnTo>
                <a:lnTo>
                  <a:pt x="2145" y="2417"/>
                </a:lnTo>
                <a:lnTo>
                  <a:pt x="2143" y="2417"/>
                </a:lnTo>
                <a:lnTo>
                  <a:pt x="2141" y="2417"/>
                </a:lnTo>
                <a:lnTo>
                  <a:pt x="2139" y="2417"/>
                </a:lnTo>
                <a:lnTo>
                  <a:pt x="2135" y="2417"/>
                </a:lnTo>
                <a:lnTo>
                  <a:pt x="2133" y="2417"/>
                </a:lnTo>
                <a:lnTo>
                  <a:pt x="2131" y="2417"/>
                </a:lnTo>
                <a:lnTo>
                  <a:pt x="2129" y="2417"/>
                </a:lnTo>
                <a:lnTo>
                  <a:pt x="2128" y="2417"/>
                </a:lnTo>
                <a:lnTo>
                  <a:pt x="2126" y="2417"/>
                </a:lnTo>
                <a:lnTo>
                  <a:pt x="2124" y="2417"/>
                </a:lnTo>
                <a:lnTo>
                  <a:pt x="2122" y="2417"/>
                </a:lnTo>
                <a:lnTo>
                  <a:pt x="2118" y="2417"/>
                </a:lnTo>
                <a:lnTo>
                  <a:pt x="2116" y="2417"/>
                </a:lnTo>
                <a:lnTo>
                  <a:pt x="2114" y="2417"/>
                </a:lnTo>
                <a:lnTo>
                  <a:pt x="2110" y="2417"/>
                </a:lnTo>
                <a:lnTo>
                  <a:pt x="2106" y="2417"/>
                </a:lnTo>
                <a:lnTo>
                  <a:pt x="2104" y="2417"/>
                </a:lnTo>
                <a:lnTo>
                  <a:pt x="2103" y="2417"/>
                </a:lnTo>
                <a:lnTo>
                  <a:pt x="2099" y="2417"/>
                </a:lnTo>
                <a:lnTo>
                  <a:pt x="2093" y="2417"/>
                </a:lnTo>
                <a:lnTo>
                  <a:pt x="2087" y="2417"/>
                </a:lnTo>
                <a:lnTo>
                  <a:pt x="2083" y="2417"/>
                </a:lnTo>
                <a:lnTo>
                  <a:pt x="2080" y="2417"/>
                </a:lnTo>
                <a:lnTo>
                  <a:pt x="2076" y="2417"/>
                </a:lnTo>
                <a:lnTo>
                  <a:pt x="2072" y="2417"/>
                </a:lnTo>
                <a:lnTo>
                  <a:pt x="2068" y="2417"/>
                </a:lnTo>
                <a:lnTo>
                  <a:pt x="2064" y="2417"/>
                </a:lnTo>
                <a:lnTo>
                  <a:pt x="2062" y="2417"/>
                </a:lnTo>
                <a:lnTo>
                  <a:pt x="2060" y="2417"/>
                </a:lnTo>
                <a:lnTo>
                  <a:pt x="2056" y="2417"/>
                </a:lnTo>
                <a:lnTo>
                  <a:pt x="2051" y="2417"/>
                </a:lnTo>
                <a:lnTo>
                  <a:pt x="2047" y="2417"/>
                </a:lnTo>
                <a:lnTo>
                  <a:pt x="2043" y="2419"/>
                </a:lnTo>
                <a:lnTo>
                  <a:pt x="2041" y="2419"/>
                </a:lnTo>
                <a:lnTo>
                  <a:pt x="2037" y="2419"/>
                </a:lnTo>
                <a:lnTo>
                  <a:pt x="2035" y="2419"/>
                </a:lnTo>
                <a:lnTo>
                  <a:pt x="2030" y="2419"/>
                </a:lnTo>
                <a:lnTo>
                  <a:pt x="2026" y="2419"/>
                </a:lnTo>
                <a:lnTo>
                  <a:pt x="2022" y="2419"/>
                </a:lnTo>
                <a:lnTo>
                  <a:pt x="2016" y="2419"/>
                </a:lnTo>
                <a:lnTo>
                  <a:pt x="2014" y="2419"/>
                </a:lnTo>
                <a:lnTo>
                  <a:pt x="2012" y="2419"/>
                </a:lnTo>
                <a:lnTo>
                  <a:pt x="2010" y="2419"/>
                </a:lnTo>
                <a:lnTo>
                  <a:pt x="2008" y="2419"/>
                </a:lnTo>
                <a:lnTo>
                  <a:pt x="2007" y="2419"/>
                </a:lnTo>
                <a:lnTo>
                  <a:pt x="2005" y="2419"/>
                </a:lnTo>
                <a:lnTo>
                  <a:pt x="2001" y="2419"/>
                </a:lnTo>
                <a:lnTo>
                  <a:pt x="1995" y="2419"/>
                </a:lnTo>
                <a:lnTo>
                  <a:pt x="1989" y="2419"/>
                </a:lnTo>
                <a:lnTo>
                  <a:pt x="1980" y="2419"/>
                </a:lnTo>
                <a:lnTo>
                  <a:pt x="1966" y="2419"/>
                </a:lnTo>
                <a:lnTo>
                  <a:pt x="1960" y="2419"/>
                </a:lnTo>
                <a:lnTo>
                  <a:pt x="1959" y="2419"/>
                </a:lnTo>
                <a:lnTo>
                  <a:pt x="1953" y="2419"/>
                </a:lnTo>
                <a:lnTo>
                  <a:pt x="1947" y="2419"/>
                </a:lnTo>
                <a:lnTo>
                  <a:pt x="1941" y="2419"/>
                </a:lnTo>
                <a:lnTo>
                  <a:pt x="1939" y="2419"/>
                </a:lnTo>
                <a:lnTo>
                  <a:pt x="1934" y="2419"/>
                </a:lnTo>
                <a:lnTo>
                  <a:pt x="1924" y="2421"/>
                </a:lnTo>
                <a:lnTo>
                  <a:pt x="1920" y="2421"/>
                </a:lnTo>
                <a:lnTo>
                  <a:pt x="1918" y="2421"/>
                </a:lnTo>
                <a:lnTo>
                  <a:pt x="1911" y="2421"/>
                </a:lnTo>
                <a:lnTo>
                  <a:pt x="1901" y="2421"/>
                </a:lnTo>
                <a:lnTo>
                  <a:pt x="1899" y="2421"/>
                </a:lnTo>
                <a:lnTo>
                  <a:pt x="1895" y="2421"/>
                </a:lnTo>
                <a:lnTo>
                  <a:pt x="1887" y="2421"/>
                </a:lnTo>
                <a:lnTo>
                  <a:pt x="1878" y="2421"/>
                </a:lnTo>
                <a:lnTo>
                  <a:pt x="1876" y="2421"/>
                </a:lnTo>
                <a:lnTo>
                  <a:pt x="1864" y="2421"/>
                </a:lnTo>
                <a:lnTo>
                  <a:pt x="1859" y="2421"/>
                </a:lnTo>
                <a:lnTo>
                  <a:pt x="1853" y="2421"/>
                </a:lnTo>
                <a:lnTo>
                  <a:pt x="1841" y="2421"/>
                </a:lnTo>
                <a:lnTo>
                  <a:pt x="1838" y="2421"/>
                </a:lnTo>
                <a:lnTo>
                  <a:pt x="1830" y="2421"/>
                </a:lnTo>
                <a:lnTo>
                  <a:pt x="1828" y="2421"/>
                </a:lnTo>
                <a:lnTo>
                  <a:pt x="1820" y="2423"/>
                </a:lnTo>
                <a:lnTo>
                  <a:pt x="1818" y="2423"/>
                </a:lnTo>
                <a:lnTo>
                  <a:pt x="1811" y="2423"/>
                </a:lnTo>
                <a:lnTo>
                  <a:pt x="1807" y="2423"/>
                </a:lnTo>
                <a:lnTo>
                  <a:pt x="1799" y="2423"/>
                </a:lnTo>
                <a:lnTo>
                  <a:pt x="1797" y="2423"/>
                </a:lnTo>
                <a:lnTo>
                  <a:pt x="1790" y="2423"/>
                </a:lnTo>
                <a:lnTo>
                  <a:pt x="1788" y="2423"/>
                </a:lnTo>
                <a:lnTo>
                  <a:pt x="1784" y="2423"/>
                </a:lnTo>
                <a:lnTo>
                  <a:pt x="1778" y="2423"/>
                </a:lnTo>
                <a:lnTo>
                  <a:pt x="1776" y="2423"/>
                </a:lnTo>
                <a:lnTo>
                  <a:pt x="1770" y="2423"/>
                </a:lnTo>
                <a:lnTo>
                  <a:pt x="1767" y="2423"/>
                </a:lnTo>
                <a:lnTo>
                  <a:pt x="1757" y="2423"/>
                </a:lnTo>
                <a:lnTo>
                  <a:pt x="1745" y="2423"/>
                </a:lnTo>
                <a:lnTo>
                  <a:pt x="1736" y="2423"/>
                </a:lnTo>
                <a:lnTo>
                  <a:pt x="1726" y="2423"/>
                </a:lnTo>
                <a:lnTo>
                  <a:pt x="1724" y="2423"/>
                </a:lnTo>
                <a:lnTo>
                  <a:pt x="1715" y="2425"/>
                </a:lnTo>
                <a:lnTo>
                  <a:pt x="1713" y="2425"/>
                </a:lnTo>
                <a:lnTo>
                  <a:pt x="1705" y="2425"/>
                </a:lnTo>
                <a:lnTo>
                  <a:pt x="1703" y="2425"/>
                </a:lnTo>
                <a:lnTo>
                  <a:pt x="1697" y="2425"/>
                </a:lnTo>
                <a:lnTo>
                  <a:pt x="1695" y="2425"/>
                </a:lnTo>
                <a:lnTo>
                  <a:pt x="1694" y="2425"/>
                </a:lnTo>
                <a:lnTo>
                  <a:pt x="1690" y="2425"/>
                </a:lnTo>
                <a:lnTo>
                  <a:pt x="1686" y="2425"/>
                </a:lnTo>
                <a:lnTo>
                  <a:pt x="1680" y="2425"/>
                </a:lnTo>
                <a:lnTo>
                  <a:pt x="1672" y="2425"/>
                </a:lnTo>
                <a:lnTo>
                  <a:pt x="1672" y="2421"/>
                </a:lnTo>
                <a:lnTo>
                  <a:pt x="1674" y="2419"/>
                </a:lnTo>
                <a:lnTo>
                  <a:pt x="1674" y="2415"/>
                </a:lnTo>
                <a:lnTo>
                  <a:pt x="1674" y="2413"/>
                </a:lnTo>
                <a:lnTo>
                  <a:pt x="1674" y="2411"/>
                </a:lnTo>
                <a:lnTo>
                  <a:pt x="1674" y="2410"/>
                </a:lnTo>
                <a:lnTo>
                  <a:pt x="1674" y="2408"/>
                </a:lnTo>
                <a:lnTo>
                  <a:pt x="1674" y="2406"/>
                </a:lnTo>
                <a:lnTo>
                  <a:pt x="1674" y="2402"/>
                </a:lnTo>
                <a:lnTo>
                  <a:pt x="1674" y="2400"/>
                </a:lnTo>
                <a:lnTo>
                  <a:pt x="1674" y="2396"/>
                </a:lnTo>
                <a:lnTo>
                  <a:pt x="1674" y="2394"/>
                </a:lnTo>
                <a:lnTo>
                  <a:pt x="1674" y="2392"/>
                </a:lnTo>
                <a:lnTo>
                  <a:pt x="1674" y="2390"/>
                </a:lnTo>
                <a:lnTo>
                  <a:pt x="1674" y="2388"/>
                </a:lnTo>
                <a:lnTo>
                  <a:pt x="1674" y="2387"/>
                </a:lnTo>
                <a:lnTo>
                  <a:pt x="1672" y="2385"/>
                </a:lnTo>
                <a:lnTo>
                  <a:pt x="1672" y="2381"/>
                </a:lnTo>
                <a:lnTo>
                  <a:pt x="1672" y="2379"/>
                </a:lnTo>
                <a:lnTo>
                  <a:pt x="1672" y="2377"/>
                </a:lnTo>
                <a:lnTo>
                  <a:pt x="1672" y="2373"/>
                </a:lnTo>
                <a:lnTo>
                  <a:pt x="1672" y="2371"/>
                </a:lnTo>
                <a:lnTo>
                  <a:pt x="1672" y="2367"/>
                </a:lnTo>
                <a:lnTo>
                  <a:pt x="1672" y="2365"/>
                </a:lnTo>
                <a:lnTo>
                  <a:pt x="1672" y="2363"/>
                </a:lnTo>
                <a:lnTo>
                  <a:pt x="1672" y="2360"/>
                </a:lnTo>
                <a:lnTo>
                  <a:pt x="1672" y="2358"/>
                </a:lnTo>
                <a:lnTo>
                  <a:pt x="1672" y="2356"/>
                </a:lnTo>
                <a:lnTo>
                  <a:pt x="1672" y="2354"/>
                </a:lnTo>
                <a:lnTo>
                  <a:pt x="1672" y="2350"/>
                </a:lnTo>
                <a:lnTo>
                  <a:pt x="1672" y="2348"/>
                </a:lnTo>
                <a:lnTo>
                  <a:pt x="1672" y="2346"/>
                </a:lnTo>
                <a:lnTo>
                  <a:pt x="1672" y="2342"/>
                </a:lnTo>
                <a:lnTo>
                  <a:pt x="1672" y="2339"/>
                </a:lnTo>
                <a:lnTo>
                  <a:pt x="1672" y="2337"/>
                </a:lnTo>
                <a:lnTo>
                  <a:pt x="1672" y="2333"/>
                </a:lnTo>
                <a:lnTo>
                  <a:pt x="1672" y="2331"/>
                </a:lnTo>
                <a:lnTo>
                  <a:pt x="1671" y="2329"/>
                </a:lnTo>
                <a:lnTo>
                  <a:pt x="1671" y="2325"/>
                </a:lnTo>
                <a:lnTo>
                  <a:pt x="1671" y="2321"/>
                </a:lnTo>
                <a:lnTo>
                  <a:pt x="1671" y="2317"/>
                </a:lnTo>
                <a:lnTo>
                  <a:pt x="1671" y="2314"/>
                </a:lnTo>
                <a:lnTo>
                  <a:pt x="1671" y="2312"/>
                </a:lnTo>
                <a:lnTo>
                  <a:pt x="1671" y="2308"/>
                </a:lnTo>
                <a:lnTo>
                  <a:pt x="1671" y="2306"/>
                </a:lnTo>
                <a:lnTo>
                  <a:pt x="1671" y="2302"/>
                </a:lnTo>
                <a:lnTo>
                  <a:pt x="1671" y="2298"/>
                </a:lnTo>
                <a:lnTo>
                  <a:pt x="1671" y="2296"/>
                </a:lnTo>
                <a:lnTo>
                  <a:pt x="1671" y="2292"/>
                </a:lnTo>
                <a:lnTo>
                  <a:pt x="1671" y="2289"/>
                </a:lnTo>
                <a:lnTo>
                  <a:pt x="1671" y="2287"/>
                </a:lnTo>
                <a:lnTo>
                  <a:pt x="1671" y="2285"/>
                </a:lnTo>
                <a:lnTo>
                  <a:pt x="1671" y="2283"/>
                </a:lnTo>
                <a:lnTo>
                  <a:pt x="1671" y="2281"/>
                </a:lnTo>
                <a:lnTo>
                  <a:pt x="1671" y="2279"/>
                </a:lnTo>
                <a:lnTo>
                  <a:pt x="1669" y="2275"/>
                </a:lnTo>
                <a:lnTo>
                  <a:pt x="1669" y="2273"/>
                </a:lnTo>
                <a:lnTo>
                  <a:pt x="1669" y="2271"/>
                </a:lnTo>
                <a:lnTo>
                  <a:pt x="1669" y="2269"/>
                </a:lnTo>
                <a:lnTo>
                  <a:pt x="1669" y="2267"/>
                </a:lnTo>
                <a:lnTo>
                  <a:pt x="1669" y="2266"/>
                </a:lnTo>
                <a:lnTo>
                  <a:pt x="1669" y="2264"/>
                </a:lnTo>
                <a:lnTo>
                  <a:pt x="1669" y="2262"/>
                </a:lnTo>
                <a:lnTo>
                  <a:pt x="1669" y="2258"/>
                </a:lnTo>
                <a:lnTo>
                  <a:pt x="1669" y="2256"/>
                </a:lnTo>
                <a:lnTo>
                  <a:pt x="1669" y="2254"/>
                </a:lnTo>
                <a:lnTo>
                  <a:pt x="1669" y="2250"/>
                </a:lnTo>
                <a:lnTo>
                  <a:pt x="1669" y="2246"/>
                </a:lnTo>
                <a:lnTo>
                  <a:pt x="1669" y="2241"/>
                </a:lnTo>
                <a:lnTo>
                  <a:pt x="1669" y="2235"/>
                </a:lnTo>
                <a:lnTo>
                  <a:pt x="1669" y="2233"/>
                </a:lnTo>
                <a:lnTo>
                  <a:pt x="1669" y="2231"/>
                </a:lnTo>
                <a:lnTo>
                  <a:pt x="1669" y="2229"/>
                </a:lnTo>
                <a:lnTo>
                  <a:pt x="1669" y="2227"/>
                </a:lnTo>
                <a:lnTo>
                  <a:pt x="1669" y="2223"/>
                </a:lnTo>
                <a:lnTo>
                  <a:pt x="1669" y="2221"/>
                </a:lnTo>
                <a:lnTo>
                  <a:pt x="1669" y="2219"/>
                </a:lnTo>
                <a:lnTo>
                  <a:pt x="1667" y="2214"/>
                </a:lnTo>
                <a:lnTo>
                  <a:pt x="1667" y="2212"/>
                </a:lnTo>
                <a:lnTo>
                  <a:pt x="1667" y="2210"/>
                </a:lnTo>
                <a:lnTo>
                  <a:pt x="1667" y="2208"/>
                </a:lnTo>
                <a:lnTo>
                  <a:pt x="1667" y="2206"/>
                </a:lnTo>
                <a:lnTo>
                  <a:pt x="1667" y="2204"/>
                </a:lnTo>
                <a:lnTo>
                  <a:pt x="1667" y="2200"/>
                </a:lnTo>
                <a:lnTo>
                  <a:pt x="1667" y="2195"/>
                </a:lnTo>
                <a:lnTo>
                  <a:pt x="1667" y="2191"/>
                </a:lnTo>
                <a:lnTo>
                  <a:pt x="1667" y="2189"/>
                </a:lnTo>
                <a:lnTo>
                  <a:pt x="1667" y="2185"/>
                </a:lnTo>
                <a:lnTo>
                  <a:pt x="1667" y="2183"/>
                </a:lnTo>
                <a:lnTo>
                  <a:pt x="1667" y="2179"/>
                </a:lnTo>
                <a:lnTo>
                  <a:pt x="1667" y="2175"/>
                </a:lnTo>
                <a:lnTo>
                  <a:pt x="1667" y="2173"/>
                </a:lnTo>
                <a:lnTo>
                  <a:pt x="1665" y="2160"/>
                </a:lnTo>
                <a:lnTo>
                  <a:pt x="1665" y="2147"/>
                </a:lnTo>
                <a:lnTo>
                  <a:pt x="1665" y="2131"/>
                </a:lnTo>
                <a:lnTo>
                  <a:pt x="1665" y="2123"/>
                </a:lnTo>
                <a:lnTo>
                  <a:pt x="1665" y="2122"/>
                </a:lnTo>
                <a:lnTo>
                  <a:pt x="1665" y="2118"/>
                </a:lnTo>
                <a:lnTo>
                  <a:pt x="1665" y="2114"/>
                </a:lnTo>
                <a:lnTo>
                  <a:pt x="1665" y="2112"/>
                </a:lnTo>
                <a:lnTo>
                  <a:pt x="1665" y="2110"/>
                </a:lnTo>
                <a:lnTo>
                  <a:pt x="1665" y="2108"/>
                </a:lnTo>
                <a:lnTo>
                  <a:pt x="1665" y="2106"/>
                </a:lnTo>
                <a:lnTo>
                  <a:pt x="1665" y="2104"/>
                </a:lnTo>
                <a:lnTo>
                  <a:pt x="1665" y="2102"/>
                </a:lnTo>
                <a:lnTo>
                  <a:pt x="1665" y="2099"/>
                </a:lnTo>
                <a:lnTo>
                  <a:pt x="1665" y="2097"/>
                </a:lnTo>
                <a:lnTo>
                  <a:pt x="1665" y="2093"/>
                </a:lnTo>
                <a:lnTo>
                  <a:pt x="1665" y="2091"/>
                </a:lnTo>
                <a:lnTo>
                  <a:pt x="1665" y="2089"/>
                </a:lnTo>
                <a:lnTo>
                  <a:pt x="1663" y="2087"/>
                </a:lnTo>
                <a:lnTo>
                  <a:pt x="1659" y="2087"/>
                </a:lnTo>
                <a:lnTo>
                  <a:pt x="1657" y="2087"/>
                </a:lnTo>
                <a:lnTo>
                  <a:pt x="1655" y="2087"/>
                </a:lnTo>
                <a:lnTo>
                  <a:pt x="1653" y="2087"/>
                </a:lnTo>
                <a:lnTo>
                  <a:pt x="1651" y="2087"/>
                </a:lnTo>
                <a:lnTo>
                  <a:pt x="1649" y="2087"/>
                </a:lnTo>
                <a:lnTo>
                  <a:pt x="1647" y="2087"/>
                </a:lnTo>
                <a:lnTo>
                  <a:pt x="1644" y="2087"/>
                </a:lnTo>
                <a:lnTo>
                  <a:pt x="1642" y="2087"/>
                </a:lnTo>
                <a:lnTo>
                  <a:pt x="1640" y="2087"/>
                </a:lnTo>
                <a:lnTo>
                  <a:pt x="1638" y="2087"/>
                </a:lnTo>
                <a:lnTo>
                  <a:pt x="1636" y="2087"/>
                </a:lnTo>
                <a:lnTo>
                  <a:pt x="1634" y="2087"/>
                </a:lnTo>
                <a:lnTo>
                  <a:pt x="1632" y="2087"/>
                </a:lnTo>
                <a:lnTo>
                  <a:pt x="1628" y="2087"/>
                </a:lnTo>
                <a:lnTo>
                  <a:pt x="1626" y="2087"/>
                </a:lnTo>
                <a:lnTo>
                  <a:pt x="1624" y="2087"/>
                </a:lnTo>
                <a:lnTo>
                  <a:pt x="1622" y="2087"/>
                </a:lnTo>
                <a:lnTo>
                  <a:pt x="1609" y="2087"/>
                </a:lnTo>
                <a:lnTo>
                  <a:pt x="1580" y="2087"/>
                </a:lnTo>
                <a:lnTo>
                  <a:pt x="1561" y="2087"/>
                </a:lnTo>
                <a:lnTo>
                  <a:pt x="1551" y="2087"/>
                </a:lnTo>
                <a:lnTo>
                  <a:pt x="1542" y="2087"/>
                </a:lnTo>
                <a:lnTo>
                  <a:pt x="1336" y="2093"/>
                </a:lnTo>
                <a:lnTo>
                  <a:pt x="1331" y="2093"/>
                </a:lnTo>
                <a:lnTo>
                  <a:pt x="1325" y="2093"/>
                </a:lnTo>
                <a:lnTo>
                  <a:pt x="1317" y="2093"/>
                </a:lnTo>
                <a:lnTo>
                  <a:pt x="1313" y="2093"/>
                </a:lnTo>
                <a:lnTo>
                  <a:pt x="1302" y="2093"/>
                </a:lnTo>
                <a:lnTo>
                  <a:pt x="1298" y="2093"/>
                </a:lnTo>
                <a:lnTo>
                  <a:pt x="1294" y="2093"/>
                </a:lnTo>
                <a:lnTo>
                  <a:pt x="1286" y="2093"/>
                </a:lnTo>
                <a:lnTo>
                  <a:pt x="1277" y="2093"/>
                </a:lnTo>
                <a:lnTo>
                  <a:pt x="1275" y="2093"/>
                </a:lnTo>
                <a:lnTo>
                  <a:pt x="1263" y="2093"/>
                </a:lnTo>
                <a:lnTo>
                  <a:pt x="1256" y="2093"/>
                </a:lnTo>
                <a:lnTo>
                  <a:pt x="1250" y="2093"/>
                </a:lnTo>
                <a:lnTo>
                  <a:pt x="1240" y="2093"/>
                </a:lnTo>
                <a:lnTo>
                  <a:pt x="1235" y="2093"/>
                </a:lnTo>
                <a:lnTo>
                  <a:pt x="1231" y="2093"/>
                </a:lnTo>
                <a:lnTo>
                  <a:pt x="1225" y="2093"/>
                </a:lnTo>
                <a:lnTo>
                  <a:pt x="1215" y="2095"/>
                </a:lnTo>
                <a:lnTo>
                  <a:pt x="1212" y="2095"/>
                </a:lnTo>
                <a:lnTo>
                  <a:pt x="1200" y="2095"/>
                </a:lnTo>
                <a:lnTo>
                  <a:pt x="1190" y="2095"/>
                </a:lnTo>
                <a:lnTo>
                  <a:pt x="1183" y="2095"/>
                </a:lnTo>
                <a:lnTo>
                  <a:pt x="1171" y="2095"/>
                </a:lnTo>
                <a:lnTo>
                  <a:pt x="1171" y="2093"/>
                </a:lnTo>
                <a:lnTo>
                  <a:pt x="1171" y="2091"/>
                </a:lnTo>
                <a:lnTo>
                  <a:pt x="1171" y="2089"/>
                </a:lnTo>
                <a:lnTo>
                  <a:pt x="1171" y="2087"/>
                </a:lnTo>
                <a:lnTo>
                  <a:pt x="1171" y="2085"/>
                </a:lnTo>
                <a:lnTo>
                  <a:pt x="1171" y="2083"/>
                </a:lnTo>
                <a:lnTo>
                  <a:pt x="1171" y="2081"/>
                </a:lnTo>
                <a:lnTo>
                  <a:pt x="1171" y="2079"/>
                </a:lnTo>
                <a:lnTo>
                  <a:pt x="1171" y="2076"/>
                </a:lnTo>
                <a:lnTo>
                  <a:pt x="1171" y="2074"/>
                </a:lnTo>
                <a:lnTo>
                  <a:pt x="1169" y="2072"/>
                </a:lnTo>
                <a:lnTo>
                  <a:pt x="1169" y="2070"/>
                </a:lnTo>
                <a:lnTo>
                  <a:pt x="1169" y="2068"/>
                </a:lnTo>
                <a:lnTo>
                  <a:pt x="1169" y="2066"/>
                </a:lnTo>
                <a:lnTo>
                  <a:pt x="1169" y="2062"/>
                </a:lnTo>
                <a:lnTo>
                  <a:pt x="1169" y="2060"/>
                </a:lnTo>
                <a:lnTo>
                  <a:pt x="1169" y="2058"/>
                </a:lnTo>
                <a:lnTo>
                  <a:pt x="1169" y="2056"/>
                </a:lnTo>
                <a:lnTo>
                  <a:pt x="1169" y="2054"/>
                </a:lnTo>
                <a:lnTo>
                  <a:pt x="1169" y="2051"/>
                </a:lnTo>
                <a:lnTo>
                  <a:pt x="1169" y="2049"/>
                </a:lnTo>
                <a:lnTo>
                  <a:pt x="1169" y="2045"/>
                </a:lnTo>
                <a:lnTo>
                  <a:pt x="1169" y="2043"/>
                </a:lnTo>
                <a:lnTo>
                  <a:pt x="1169" y="2041"/>
                </a:lnTo>
                <a:lnTo>
                  <a:pt x="1169" y="2037"/>
                </a:lnTo>
                <a:lnTo>
                  <a:pt x="1169" y="2035"/>
                </a:lnTo>
                <a:lnTo>
                  <a:pt x="1169" y="2031"/>
                </a:lnTo>
                <a:lnTo>
                  <a:pt x="1167" y="2029"/>
                </a:lnTo>
                <a:lnTo>
                  <a:pt x="1167" y="2028"/>
                </a:lnTo>
                <a:lnTo>
                  <a:pt x="1167" y="2026"/>
                </a:lnTo>
                <a:lnTo>
                  <a:pt x="1167" y="2022"/>
                </a:lnTo>
                <a:lnTo>
                  <a:pt x="1167" y="2020"/>
                </a:lnTo>
                <a:lnTo>
                  <a:pt x="1167" y="2016"/>
                </a:lnTo>
                <a:lnTo>
                  <a:pt x="1167" y="2014"/>
                </a:lnTo>
                <a:lnTo>
                  <a:pt x="1167" y="2012"/>
                </a:lnTo>
                <a:lnTo>
                  <a:pt x="1167" y="2010"/>
                </a:lnTo>
                <a:lnTo>
                  <a:pt x="1167" y="2006"/>
                </a:lnTo>
                <a:lnTo>
                  <a:pt x="1167" y="2004"/>
                </a:lnTo>
                <a:lnTo>
                  <a:pt x="1167" y="2003"/>
                </a:lnTo>
                <a:lnTo>
                  <a:pt x="1167" y="2001"/>
                </a:lnTo>
                <a:lnTo>
                  <a:pt x="1167" y="1999"/>
                </a:lnTo>
                <a:lnTo>
                  <a:pt x="1167" y="1997"/>
                </a:lnTo>
                <a:lnTo>
                  <a:pt x="1167" y="1995"/>
                </a:lnTo>
                <a:lnTo>
                  <a:pt x="1167" y="1993"/>
                </a:lnTo>
                <a:lnTo>
                  <a:pt x="1167" y="1991"/>
                </a:lnTo>
                <a:lnTo>
                  <a:pt x="1167" y="1989"/>
                </a:lnTo>
                <a:lnTo>
                  <a:pt x="1167" y="1987"/>
                </a:lnTo>
                <a:lnTo>
                  <a:pt x="1167" y="1985"/>
                </a:lnTo>
                <a:lnTo>
                  <a:pt x="1165" y="1983"/>
                </a:lnTo>
                <a:lnTo>
                  <a:pt x="1165" y="1981"/>
                </a:lnTo>
                <a:lnTo>
                  <a:pt x="1165" y="1980"/>
                </a:lnTo>
                <a:lnTo>
                  <a:pt x="1165" y="1978"/>
                </a:lnTo>
                <a:lnTo>
                  <a:pt x="1165" y="1976"/>
                </a:lnTo>
                <a:lnTo>
                  <a:pt x="1165" y="1972"/>
                </a:lnTo>
                <a:lnTo>
                  <a:pt x="1165" y="1970"/>
                </a:lnTo>
                <a:lnTo>
                  <a:pt x="1165" y="1966"/>
                </a:lnTo>
                <a:lnTo>
                  <a:pt x="1165" y="1964"/>
                </a:lnTo>
                <a:lnTo>
                  <a:pt x="1165" y="1962"/>
                </a:lnTo>
                <a:lnTo>
                  <a:pt x="1165" y="1960"/>
                </a:lnTo>
                <a:lnTo>
                  <a:pt x="1165" y="1956"/>
                </a:lnTo>
                <a:lnTo>
                  <a:pt x="1165" y="1955"/>
                </a:lnTo>
                <a:lnTo>
                  <a:pt x="1165" y="1953"/>
                </a:lnTo>
                <a:lnTo>
                  <a:pt x="1165" y="1951"/>
                </a:lnTo>
                <a:lnTo>
                  <a:pt x="1165" y="1947"/>
                </a:lnTo>
                <a:lnTo>
                  <a:pt x="1165" y="1945"/>
                </a:lnTo>
                <a:lnTo>
                  <a:pt x="1165" y="1941"/>
                </a:lnTo>
                <a:lnTo>
                  <a:pt x="1164" y="1939"/>
                </a:lnTo>
                <a:lnTo>
                  <a:pt x="1164" y="1937"/>
                </a:lnTo>
                <a:lnTo>
                  <a:pt x="1164" y="1935"/>
                </a:lnTo>
                <a:lnTo>
                  <a:pt x="1164" y="1933"/>
                </a:lnTo>
                <a:lnTo>
                  <a:pt x="1164" y="1932"/>
                </a:lnTo>
                <a:lnTo>
                  <a:pt x="1164" y="1930"/>
                </a:lnTo>
                <a:lnTo>
                  <a:pt x="1164" y="1928"/>
                </a:lnTo>
                <a:lnTo>
                  <a:pt x="1164" y="1926"/>
                </a:lnTo>
                <a:lnTo>
                  <a:pt x="1164" y="1924"/>
                </a:lnTo>
                <a:lnTo>
                  <a:pt x="1164" y="1922"/>
                </a:lnTo>
                <a:lnTo>
                  <a:pt x="1164" y="1920"/>
                </a:lnTo>
                <a:lnTo>
                  <a:pt x="1164" y="1918"/>
                </a:lnTo>
                <a:lnTo>
                  <a:pt x="1164" y="1910"/>
                </a:lnTo>
                <a:lnTo>
                  <a:pt x="1164" y="1893"/>
                </a:lnTo>
                <a:lnTo>
                  <a:pt x="1164" y="1891"/>
                </a:lnTo>
                <a:lnTo>
                  <a:pt x="1165" y="1891"/>
                </a:lnTo>
                <a:lnTo>
                  <a:pt x="1167" y="1889"/>
                </a:lnTo>
                <a:lnTo>
                  <a:pt x="1169" y="1889"/>
                </a:lnTo>
                <a:lnTo>
                  <a:pt x="1171" y="1889"/>
                </a:lnTo>
                <a:lnTo>
                  <a:pt x="1173" y="1887"/>
                </a:lnTo>
                <a:lnTo>
                  <a:pt x="1175" y="1887"/>
                </a:lnTo>
                <a:lnTo>
                  <a:pt x="1177" y="1887"/>
                </a:lnTo>
                <a:lnTo>
                  <a:pt x="1179" y="1887"/>
                </a:lnTo>
                <a:lnTo>
                  <a:pt x="1179" y="1885"/>
                </a:lnTo>
                <a:lnTo>
                  <a:pt x="1181" y="1885"/>
                </a:lnTo>
                <a:lnTo>
                  <a:pt x="1183" y="1885"/>
                </a:lnTo>
                <a:lnTo>
                  <a:pt x="1185" y="1885"/>
                </a:lnTo>
                <a:lnTo>
                  <a:pt x="1185" y="1884"/>
                </a:lnTo>
                <a:lnTo>
                  <a:pt x="1189" y="1884"/>
                </a:lnTo>
                <a:lnTo>
                  <a:pt x="1190" y="1884"/>
                </a:lnTo>
                <a:lnTo>
                  <a:pt x="1202" y="1880"/>
                </a:lnTo>
                <a:lnTo>
                  <a:pt x="1204" y="1880"/>
                </a:lnTo>
                <a:lnTo>
                  <a:pt x="1206" y="1880"/>
                </a:lnTo>
                <a:lnTo>
                  <a:pt x="1227" y="1878"/>
                </a:lnTo>
                <a:lnTo>
                  <a:pt x="1246" y="1878"/>
                </a:lnTo>
                <a:lnTo>
                  <a:pt x="1258" y="1878"/>
                </a:lnTo>
                <a:lnTo>
                  <a:pt x="1265" y="1878"/>
                </a:lnTo>
                <a:lnTo>
                  <a:pt x="1267" y="1878"/>
                </a:lnTo>
                <a:lnTo>
                  <a:pt x="1269" y="1878"/>
                </a:lnTo>
                <a:lnTo>
                  <a:pt x="1271" y="1878"/>
                </a:lnTo>
                <a:lnTo>
                  <a:pt x="1273" y="1878"/>
                </a:lnTo>
                <a:lnTo>
                  <a:pt x="1275" y="1878"/>
                </a:lnTo>
                <a:lnTo>
                  <a:pt x="1277" y="1878"/>
                </a:lnTo>
                <a:lnTo>
                  <a:pt x="1279" y="1878"/>
                </a:lnTo>
                <a:lnTo>
                  <a:pt x="1281" y="1878"/>
                </a:lnTo>
                <a:lnTo>
                  <a:pt x="1283" y="1878"/>
                </a:lnTo>
                <a:lnTo>
                  <a:pt x="1285" y="1878"/>
                </a:lnTo>
                <a:lnTo>
                  <a:pt x="1286" y="1878"/>
                </a:lnTo>
                <a:lnTo>
                  <a:pt x="1288" y="1878"/>
                </a:lnTo>
                <a:lnTo>
                  <a:pt x="1290" y="1878"/>
                </a:lnTo>
                <a:lnTo>
                  <a:pt x="1292" y="1878"/>
                </a:lnTo>
                <a:lnTo>
                  <a:pt x="1294" y="1878"/>
                </a:lnTo>
                <a:lnTo>
                  <a:pt x="1296" y="1878"/>
                </a:lnTo>
                <a:lnTo>
                  <a:pt x="1298" y="1878"/>
                </a:lnTo>
                <a:lnTo>
                  <a:pt x="1300" y="1878"/>
                </a:lnTo>
                <a:lnTo>
                  <a:pt x="1302" y="1878"/>
                </a:lnTo>
                <a:lnTo>
                  <a:pt x="1304" y="1878"/>
                </a:lnTo>
                <a:lnTo>
                  <a:pt x="1306" y="1878"/>
                </a:lnTo>
                <a:lnTo>
                  <a:pt x="1308" y="1878"/>
                </a:lnTo>
                <a:lnTo>
                  <a:pt x="1309" y="1878"/>
                </a:lnTo>
                <a:lnTo>
                  <a:pt x="1311" y="1878"/>
                </a:lnTo>
                <a:lnTo>
                  <a:pt x="1313" y="1878"/>
                </a:lnTo>
                <a:lnTo>
                  <a:pt x="1315" y="1878"/>
                </a:lnTo>
                <a:lnTo>
                  <a:pt x="1317" y="1878"/>
                </a:lnTo>
                <a:lnTo>
                  <a:pt x="1319" y="1878"/>
                </a:lnTo>
                <a:lnTo>
                  <a:pt x="1321" y="1878"/>
                </a:lnTo>
                <a:lnTo>
                  <a:pt x="1323" y="1878"/>
                </a:lnTo>
                <a:lnTo>
                  <a:pt x="1325" y="1878"/>
                </a:lnTo>
                <a:lnTo>
                  <a:pt x="1327" y="1878"/>
                </a:lnTo>
                <a:lnTo>
                  <a:pt x="1329" y="1878"/>
                </a:lnTo>
                <a:lnTo>
                  <a:pt x="1331" y="1878"/>
                </a:lnTo>
                <a:lnTo>
                  <a:pt x="1333" y="1878"/>
                </a:lnTo>
                <a:lnTo>
                  <a:pt x="1334" y="1878"/>
                </a:lnTo>
                <a:lnTo>
                  <a:pt x="1336" y="1878"/>
                </a:lnTo>
                <a:lnTo>
                  <a:pt x="1338" y="1878"/>
                </a:lnTo>
                <a:lnTo>
                  <a:pt x="1340" y="1876"/>
                </a:lnTo>
                <a:lnTo>
                  <a:pt x="1342" y="1876"/>
                </a:lnTo>
                <a:lnTo>
                  <a:pt x="1344" y="1876"/>
                </a:lnTo>
                <a:lnTo>
                  <a:pt x="1346" y="1876"/>
                </a:lnTo>
                <a:lnTo>
                  <a:pt x="1350" y="1876"/>
                </a:lnTo>
                <a:lnTo>
                  <a:pt x="1352" y="1876"/>
                </a:lnTo>
                <a:lnTo>
                  <a:pt x="1354" y="1876"/>
                </a:lnTo>
                <a:lnTo>
                  <a:pt x="1356" y="1876"/>
                </a:lnTo>
                <a:lnTo>
                  <a:pt x="1357" y="1876"/>
                </a:lnTo>
                <a:lnTo>
                  <a:pt x="1359" y="1876"/>
                </a:lnTo>
                <a:lnTo>
                  <a:pt x="1361" y="1876"/>
                </a:lnTo>
                <a:lnTo>
                  <a:pt x="1363" y="1876"/>
                </a:lnTo>
                <a:lnTo>
                  <a:pt x="1365" y="1876"/>
                </a:lnTo>
                <a:lnTo>
                  <a:pt x="1367" y="1876"/>
                </a:lnTo>
                <a:lnTo>
                  <a:pt x="1369" y="1876"/>
                </a:lnTo>
                <a:lnTo>
                  <a:pt x="1371" y="1876"/>
                </a:lnTo>
                <a:lnTo>
                  <a:pt x="1373" y="1876"/>
                </a:lnTo>
                <a:lnTo>
                  <a:pt x="1375" y="1876"/>
                </a:lnTo>
                <a:lnTo>
                  <a:pt x="1377" y="1876"/>
                </a:lnTo>
                <a:lnTo>
                  <a:pt x="1379" y="1876"/>
                </a:lnTo>
                <a:lnTo>
                  <a:pt x="1381" y="1876"/>
                </a:lnTo>
                <a:lnTo>
                  <a:pt x="1382" y="1876"/>
                </a:lnTo>
                <a:lnTo>
                  <a:pt x="1384" y="1876"/>
                </a:lnTo>
                <a:lnTo>
                  <a:pt x="1386" y="1876"/>
                </a:lnTo>
                <a:lnTo>
                  <a:pt x="1388" y="1876"/>
                </a:lnTo>
                <a:lnTo>
                  <a:pt x="1390" y="1876"/>
                </a:lnTo>
                <a:lnTo>
                  <a:pt x="1392" y="1876"/>
                </a:lnTo>
                <a:lnTo>
                  <a:pt x="1394" y="1876"/>
                </a:lnTo>
                <a:lnTo>
                  <a:pt x="1396" y="1876"/>
                </a:lnTo>
                <a:lnTo>
                  <a:pt x="1398" y="1876"/>
                </a:lnTo>
                <a:lnTo>
                  <a:pt x="1400" y="1876"/>
                </a:lnTo>
                <a:lnTo>
                  <a:pt x="1402" y="1876"/>
                </a:lnTo>
                <a:lnTo>
                  <a:pt x="1404" y="1876"/>
                </a:lnTo>
                <a:lnTo>
                  <a:pt x="1405" y="1876"/>
                </a:lnTo>
                <a:lnTo>
                  <a:pt x="1407" y="1876"/>
                </a:lnTo>
                <a:lnTo>
                  <a:pt x="1409" y="1876"/>
                </a:lnTo>
                <a:lnTo>
                  <a:pt x="1411" y="1876"/>
                </a:lnTo>
                <a:lnTo>
                  <a:pt x="1415" y="1876"/>
                </a:lnTo>
                <a:lnTo>
                  <a:pt x="1417" y="1876"/>
                </a:lnTo>
                <a:lnTo>
                  <a:pt x="1419" y="1876"/>
                </a:lnTo>
                <a:lnTo>
                  <a:pt x="1421" y="1876"/>
                </a:lnTo>
                <a:lnTo>
                  <a:pt x="1425" y="1876"/>
                </a:lnTo>
                <a:lnTo>
                  <a:pt x="1427" y="1874"/>
                </a:lnTo>
                <a:lnTo>
                  <a:pt x="1429" y="1874"/>
                </a:lnTo>
                <a:lnTo>
                  <a:pt x="1430" y="1874"/>
                </a:lnTo>
                <a:lnTo>
                  <a:pt x="1432" y="1874"/>
                </a:lnTo>
                <a:lnTo>
                  <a:pt x="1434" y="1874"/>
                </a:lnTo>
                <a:lnTo>
                  <a:pt x="1436" y="1874"/>
                </a:lnTo>
                <a:lnTo>
                  <a:pt x="1438" y="1874"/>
                </a:lnTo>
                <a:lnTo>
                  <a:pt x="1442" y="1874"/>
                </a:lnTo>
                <a:lnTo>
                  <a:pt x="1444" y="1874"/>
                </a:lnTo>
                <a:lnTo>
                  <a:pt x="1446" y="1874"/>
                </a:lnTo>
                <a:lnTo>
                  <a:pt x="1448" y="1874"/>
                </a:lnTo>
                <a:lnTo>
                  <a:pt x="1452" y="1874"/>
                </a:lnTo>
                <a:lnTo>
                  <a:pt x="1454" y="1874"/>
                </a:lnTo>
                <a:lnTo>
                  <a:pt x="1455" y="1874"/>
                </a:lnTo>
                <a:lnTo>
                  <a:pt x="1457" y="1874"/>
                </a:lnTo>
                <a:lnTo>
                  <a:pt x="1459" y="1874"/>
                </a:lnTo>
                <a:lnTo>
                  <a:pt x="1461" y="1874"/>
                </a:lnTo>
                <a:lnTo>
                  <a:pt x="1463" y="1874"/>
                </a:lnTo>
                <a:lnTo>
                  <a:pt x="1465" y="1874"/>
                </a:lnTo>
                <a:lnTo>
                  <a:pt x="1467" y="1874"/>
                </a:lnTo>
                <a:lnTo>
                  <a:pt x="1469" y="1874"/>
                </a:lnTo>
                <a:lnTo>
                  <a:pt x="1471" y="1874"/>
                </a:lnTo>
                <a:lnTo>
                  <a:pt x="1473" y="1874"/>
                </a:lnTo>
                <a:lnTo>
                  <a:pt x="1475" y="1874"/>
                </a:lnTo>
                <a:lnTo>
                  <a:pt x="1477" y="1874"/>
                </a:lnTo>
                <a:lnTo>
                  <a:pt x="1478" y="1874"/>
                </a:lnTo>
                <a:lnTo>
                  <a:pt x="1480" y="1874"/>
                </a:lnTo>
                <a:lnTo>
                  <a:pt x="1482" y="1874"/>
                </a:lnTo>
                <a:lnTo>
                  <a:pt x="1484" y="1874"/>
                </a:lnTo>
                <a:lnTo>
                  <a:pt x="1486" y="1874"/>
                </a:lnTo>
                <a:lnTo>
                  <a:pt x="1488" y="1874"/>
                </a:lnTo>
                <a:lnTo>
                  <a:pt x="1490" y="1874"/>
                </a:lnTo>
                <a:lnTo>
                  <a:pt x="1492" y="1874"/>
                </a:lnTo>
                <a:lnTo>
                  <a:pt x="1496" y="1874"/>
                </a:lnTo>
                <a:lnTo>
                  <a:pt x="1498" y="1874"/>
                </a:lnTo>
                <a:lnTo>
                  <a:pt x="1502" y="1874"/>
                </a:lnTo>
                <a:lnTo>
                  <a:pt x="1503" y="1874"/>
                </a:lnTo>
                <a:lnTo>
                  <a:pt x="1505" y="1874"/>
                </a:lnTo>
                <a:lnTo>
                  <a:pt x="1507" y="1874"/>
                </a:lnTo>
                <a:lnTo>
                  <a:pt x="1509" y="1874"/>
                </a:lnTo>
                <a:lnTo>
                  <a:pt x="1511" y="1874"/>
                </a:lnTo>
                <a:lnTo>
                  <a:pt x="1513" y="1874"/>
                </a:lnTo>
                <a:lnTo>
                  <a:pt x="1515" y="1874"/>
                </a:lnTo>
                <a:lnTo>
                  <a:pt x="1517" y="1874"/>
                </a:lnTo>
                <a:lnTo>
                  <a:pt x="1519" y="1874"/>
                </a:lnTo>
                <a:lnTo>
                  <a:pt x="1521" y="1874"/>
                </a:lnTo>
                <a:lnTo>
                  <a:pt x="1523" y="1874"/>
                </a:lnTo>
                <a:lnTo>
                  <a:pt x="1526" y="1874"/>
                </a:lnTo>
                <a:lnTo>
                  <a:pt x="1528" y="1874"/>
                </a:lnTo>
                <a:lnTo>
                  <a:pt x="1532" y="1874"/>
                </a:lnTo>
                <a:lnTo>
                  <a:pt x="1534" y="1874"/>
                </a:lnTo>
                <a:lnTo>
                  <a:pt x="1536" y="1874"/>
                </a:lnTo>
                <a:lnTo>
                  <a:pt x="1538" y="1874"/>
                </a:lnTo>
                <a:lnTo>
                  <a:pt x="1542" y="1874"/>
                </a:lnTo>
                <a:lnTo>
                  <a:pt x="1544" y="1874"/>
                </a:lnTo>
                <a:lnTo>
                  <a:pt x="1548" y="1874"/>
                </a:lnTo>
                <a:lnTo>
                  <a:pt x="1550" y="1874"/>
                </a:lnTo>
                <a:lnTo>
                  <a:pt x="1551" y="1874"/>
                </a:lnTo>
                <a:lnTo>
                  <a:pt x="1553" y="1872"/>
                </a:lnTo>
                <a:lnTo>
                  <a:pt x="1557" y="1872"/>
                </a:lnTo>
                <a:lnTo>
                  <a:pt x="1559" y="1872"/>
                </a:lnTo>
                <a:lnTo>
                  <a:pt x="1561" y="1872"/>
                </a:lnTo>
                <a:lnTo>
                  <a:pt x="1565" y="1872"/>
                </a:lnTo>
                <a:lnTo>
                  <a:pt x="1569" y="1872"/>
                </a:lnTo>
                <a:lnTo>
                  <a:pt x="1571" y="1872"/>
                </a:lnTo>
                <a:lnTo>
                  <a:pt x="1573" y="1872"/>
                </a:lnTo>
                <a:lnTo>
                  <a:pt x="1574" y="1872"/>
                </a:lnTo>
                <a:lnTo>
                  <a:pt x="1574" y="1870"/>
                </a:lnTo>
                <a:lnTo>
                  <a:pt x="1574" y="1868"/>
                </a:lnTo>
                <a:lnTo>
                  <a:pt x="1574" y="1866"/>
                </a:lnTo>
                <a:lnTo>
                  <a:pt x="1574" y="1864"/>
                </a:lnTo>
                <a:lnTo>
                  <a:pt x="1574" y="1862"/>
                </a:lnTo>
                <a:lnTo>
                  <a:pt x="1574" y="1860"/>
                </a:lnTo>
                <a:lnTo>
                  <a:pt x="1574" y="1859"/>
                </a:lnTo>
                <a:lnTo>
                  <a:pt x="1574" y="1857"/>
                </a:lnTo>
                <a:lnTo>
                  <a:pt x="1574" y="1855"/>
                </a:lnTo>
                <a:lnTo>
                  <a:pt x="1574" y="1853"/>
                </a:lnTo>
                <a:lnTo>
                  <a:pt x="1574" y="1851"/>
                </a:lnTo>
                <a:lnTo>
                  <a:pt x="1574" y="1849"/>
                </a:lnTo>
                <a:lnTo>
                  <a:pt x="1574" y="1847"/>
                </a:lnTo>
                <a:lnTo>
                  <a:pt x="1574" y="1845"/>
                </a:lnTo>
                <a:lnTo>
                  <a:pt x="1574" y="1843"/>
                </a:lnTo>
                <a:lnTo>
                  <a:pt x="1574" y="1841"/>
                </a:lnTo>
                <a:lnTo>
                  <a:pt x="1574" y="1839"/>
                </a:lnTo>
                <a:lnTo>
                  <a:pt x="1574" y="1837"/>
                </a:lnTo>
                <a:lnTo>
                  <a:pt x="1574" y="1836"/>
                </a:lnTo>
                <a:lnTo>
                  <a:pt x="1574" y="1834"/>
                </a:lnTo>
                <a:lnTo>
                  <a:pt x="1574" y="1832"/>
                </a:lnTo>
                <a:lnTo>
                  <a:pt x="1574" y="1830"/>
                </a:lnTo>
                <a:lnTo>
                  <a:pt x="1574" y="1828"/>
                </a:lnTo>
                <a:lnTo>
                  <a:pt x="1574" y="1826"/>
                </a:lnTo>
                <a:lnTo>
                  <a:pt x="1573" y="1826"/>
                </a:lnTo>
                <a:lnTo>
                  <a:pt x="1573" y="1811"/>
                </a:lnTo>
                <a:lnTo>
                  <a:pt x="1573" y="1795"/>
                </a:lnTo>
                <a:lnTo>
                  <a:pt x="1573" y="1780"/>
                </a:lnTo>
                <a:lnTo>
                  <a:pt x="1573" y="1764"/>
                </a:lnTo>
                <a:lnTo>
                  <a:pt x="1573" y="1763"/>
                </a:lnTo>
                <a:lnTo>
                  <a:pt x="1580" y="1759"/>
                </a:lnTo>
                <a:lnTo>
                  <a:pt x="1582" y="1759"/>
                </a:lnTo>
                <a:lnTo>
                  <a:pt x="1594" y="1755"/>
                </a:lnTo>
                <a:lnTo>
                  <a:pt x="1603" y="1753"/>
                </a:lnTo>
                <a:lnTo>
                  <a:pt x="1611" y="1749"/>
                </a:lnTo>
                <a:lnTo>
                  <a:pt x="1613" y="1749"/>
                </a:lnTo>
                <a:lnTo>
                  <a:pt x="1632" y="1743"/>
                </a:lnTo>
                <a:lnTo>
                  <a:pt x="1642" y="1740"/>
                </a:lnTo>
                <a:lnTo>
                  <a:pt x="1644" y="1740"/>
                </a:lnTo>
                <a:lnTo>
                  <a:pt x="1644" y="1738"/>
                </a:lnTo>
                <a:lnTo>
                  <a:pt x="1642" y="1732"/>
                </a:lnTo>
                <a:lnTo>
                  <a:pt x="1642" y="1728"/>
                </a:lnTo>
                <a:lnTo>
                  <a:pt x="1642" y="1726"/>
                </a:lnTo>
                <a:lnTo>
                  <a:pt x="1642" y="1724"/>
                </a:lnTo>
                <a:lnTo>
                  <a:pt x="1642" y="1716"/>
                </a:lnTo>
                <a:lnTo>
                  <a:pt x="1642" y="1711"/>
                </a:lnTo>
                <a:lnTo>
                  <a:pt x="1642" y="1707"/>
                </a:lnTo>
                <a:lnTo>
                  <a:pt x="1642" y="1705"/>
                </a:lnTo>
                <a:lnTo>
                  <a:pt x="1642" y="1703"/>
                </a:lnTo>
                <a:lnTo>
                  <a:pt x="1642" y="1701"/>
                </a:lnTo>
                <a:lnTo>
                  <a:pt x="1642" y="1690"/>
                </a:lnTo>
                <a:lnTo>
                  <a:pt x="1651" y="1690"/>
                </a:lnTo>
                <a:lnTo>
                  <a:pt x="1653" y="1690"/>
                </a:lnTo>
                <a:lnTo>
                  <a:pt x="1671" y="1688"/>
                </a:lnTo>
                <a:lnTo>
                  <a:pt x="1672" y="1688"/>
                </a:lnTo>
                <a:lnTo>
                  <a:pt x="1690" y="1688"/>
                </a:lnTo>
                <a:lnTo>
                  <a:pt x="1692" y="1688"/>
                </a:lnTo>
                <a:lnTo>
                  <a:pt x="1695" y="1688"/>
                </a:lnTo>
                <a:lnTo>
                  <a:pt x="1694" y="1649"/>
                </a:lnTo>
                <a:lnTo>
                  <a:pt x="1694" y="1647"/>
                </a:lnTo>
                <a:lnTo>
                  <a:pt x="1694" y="1626"/>
                </a:lnTo>
                <a:lnTo>
                  <a:pt x="1694" y="1615"/>
                </a:lnTo>
                <a:lnTo>
                  <a:pt x="1694" y="1613"/>
                </a:lnTo>
                <a:lnTo>
                  <a:pt x="1694" y="1599"/>
                </a:lnTo>
                <a:lnTo>
                  <a:pt x="1694" y="1596"/>
                </a:lnTo>
                <a:lnTo>
                  <a:pt x="1692" y="1582"/>
                </a:lnTo>
                <a:lnTo>
                  <a:pt x="1692" y="1569"/>
                </a:lnTo>
                <a:lnTo>
                  <a:pt x="1692" y="1565"/>
                </a:lnTo>
                <a:lnTo>
                  <a:pt x="1690" y="1549"/>
                </a:lnTo>
                <a:lnTo>
                  <a:pt x="1690" y="1534"/>
                </a:lnTo>
                <a:lnTo>
                  <a:pt x="1688" y="1505"/>
                </a:lnTo>
                <a:lnTo>
                  <a:pt x="1688" y="1503"/>
                </a:lnTo>
                <a:lnTo>
                  <a:pt x="1688" y="1496"/>
                </a:lnTo>
                <a:lnTo>
                  <a:pt x="1688" y="1494"/>
                </a:lnTo>
                <a:lnTo>
                  <a:pt x="1688" y="1492"/>
                </a:lnTo>
                <a:lnTo>
                  <a:pt x="1688" y="1490"/>
                </a:lnTo>
                <a:lnTo>
                  <a:pt x="1688" y="1488"/>
                </a:lnTo>
                <a:lnTo>
                  <a:pt x="1686" y="1457"/>
                </a:lnTo>
                <a:lnTo>
                  <a:pt x="1686" y="1444"/>
                </a:lnTo>
                <a:lnTo>
                  <a:pt x="1686" y="1442"/>
                </a:lnTo>
                <a:lnTo>
                  <a:pt x="1686" y="1440"/>
                </a:lnTo>
                <a:lnTo>
                  <a:pt x="1686" y="1438"/>
                </a:lnTo>
                <a:lnTo>
                  <a:pt x="1686" y="1434"/>
                </a:lnTo>
                <a:lnTo>
                  <a:pt x="1686" y="1430"/>
                </a:lnTo>
                <a:lnTo>
                  <a:pt x="1686" y="1429"/>
                </a:lnTo>
                <a:lnTo>
                  <a:pt x="1686" y="1427"/>
                </a:lnTo>
                <a:lnTo>
                  <a:pt x="1686" y="1423"/>
                </a:lnTo>
                <a:lnTo>
                  <a:pt x="1686" y="1421"/>
                </a:lnTo>
                <a:lnTo>
                  <a:pt x="1686" y="1419"/>
                </a:lnTo>
                <a:lnTo>
                  <a:pt x="1686" y="1415"/>
                </a:lnTo>
                <a:lnTo>
                  <a:pt x="1686" y="1413"/>
                </a:lnTo>
                <a:lnTo>
                  <a:pt x="1686" y="1411"/>
                </a:lnTo>
                <a:lnTo>
                  <a:pt x="1684" y="1411"/>
                </a:lnTo>
                <a:lnTo>
                  <a:pt x="1684" y="1398"/>
                </a:lnTo>
                <a:lnTo>
                  <a:pt x="1684" y="1396"/>
                </a:lnTo>
                <a:lnTo>
                  <a:pt x="1684" y="1384"/>
                </a:lnTo>
                <a:lnTo>
                  <a:pt x="1684" y="1382"/>
                </a:lnTo>
                <a:lnTo>
                  <a:pt x="1684" y="1381"/>
                </a:lnTo>
                <a:lnTo>
                  <a:pt x="1684" y="1377"/>
                </a:lnTo>
                <a:lnTo>
                  <a:pt x="1684" y="1375"/>
                </a:lnTo>
                <a:lnTo>
                  <a:pt x="1684" y="1373"/>
                </a:lnTo>
                <a:lnTo>
                  <a:pt x="1684" y="1369"/>
                </a:lnTo>
                <a:lnTo>
                  <a:pt x="1684" y="1367"/>
                </a:lnTo>
                <a:lnTo>
                  <a:pt x="1684" y="1365"/>
                </a:lnTo>
                <a:lnTo>
                  <a:pt x="1682" y="1352"/>
                </a:lnTo>
                <a:lnTo>
                  <a:pt x="1682" y="1350"/>
                </a:lnTo>
                <a:lnTo>
                  <a:pt x="1682" y="1346"/>
                </a:lnTo>
                <a:lnTo>
                  <a:pt x="1682" y="1344"/>
                </a:lnTo>
                <a:lnTo>
                  <a:pt x="1682" y="1342"/>
                </a:lnTo>
                <a:lnTo>
                  <a:pt x="1682" y="1338"/>
                </a:lnTo>
                <a:lnTo>
                  <a:pt x="1682" y="1336"/>
                </a:lnTo>
                <a:lnTo>
                  <a:pt x="1682" y="1334"/>
                </a:lnTo>
                <a:lnTo>
                  <a:pt x="1682" y="1331"/>
                </a:lnTo>
                <a:lnTo>
                  <a:pt x="1682" y="1329"/>
                </a:lnTo>
                <a:lnTo>
                  <a:pt x="1682" y="1327"/>
                </a:lnTo>
                <a:lnTo>
                  <a:pt x="1682" y="1325"/>
                </a:lnTo>
                <a:lnTo>
                  <a:pt x="1682" y="1323"/>
                </a:lnTo>
                <a:lnTo>
                  <a:pt x="1682" y="1321"/>
                </a:lnTo>
                <a:lnTo>
                  <a:pt x="1682" y="1319"/>
                </a:lnTo>
                <a:lnTo>
                  <a:pt x="1680" y="1319"/>
                </a:lnTo>
                <a:lnTo>
                  <a:pt x="1678" y="1319"/>
                </a:lnTo>
                <a:lnTo>
                  <a:pt x="1665" y="1319"/>
                </a:lnTo>
                <a:lnTo>
                  <a:pt x="1663" y="1321"/>
                </a:lnTo>
                <a:lnTo>
                  <a:pt x="1659" y="1321"/>
                </a:lnTo>
                <a:lnTo>
                  <a:pt x="1655" y="1321"/>
                </a:lnTo>
                <a:lnTo>
                  <a:pt x="1642" y="1321"/>
                </a:lnTo>
                <a:lnTo>
                  <a:pt x="1640" y="1321"/>
                </a:lnTo>
                <a:lnTo>
                  <a:pt x="1634" y="1321"/>
                </a:lnTo>
                <a:lnTo>
                  <a:pt x="1632" y="1321"/>
                </a:lnTo>
                <a:lnTo>
                  <a:pt x="1628" y="1321"/>
                </a:lnTo>
                <a:lnTo>
                  <a:pt x="1624" y="1321"/>
                </a:lnTo>
                <a:lnTo>
                  <a:pt x="1621" y="1321"/>
                </a:lnTo>
                <a:lnTo>
                  <a:pt x="1619" y="1321"/>
                </a:lnTo>
                <a:lnTo>
                  <a:pt x="1613" y="1321"/>
                </a:lnTo>
                <a:lnTo>
                  <a:pt x="1611" y="1321"/>
                </a:lnTo>
                <a:lnTo>
                  <a:pt x="1609" y="1321"/>
                </a:lnTo>
                <a:lnTo>
                  <a:pt x="1603" y="1321"/>
                </a:lnTo>
                <a:lnTo>
                  <a:pt x="1601" y="1321"/>
                </a:lnTo>
                <a:lnTo>
                  <a:pt x="1598" y="1321"/>
                </a:lnTo>
                <a:lnTo>
                  <a:pt x="1592" y="1321"/>
                </a:lnTo>
                <a:lnTo>
                  <a:pt x="1590" y="1321"/>
                </a:lnTo>
                <a:lnTo>
                  <a:pt x="1588" y="1321"/>
                </a:lnTo>
                <a:lnTo>
                  <a:pt x="1584" y="1321"/>
                </a:lnTo>
                <a:lnTo>
                  <a:pt x="1580" y="1321"/>
                </a:lnTo>
                <a:lnTo>
                  <a:pt x="1578" y="1321"/>
                </a:lnTo>
                <a:lnTo>
                  <a:pt x="1576" y="1321"/>
                </a:lnTo>
                <a:lnTo>
                  <a:pt x="1573" y="1321"/>
                </a:lnTo>
                <a:lnTo>
                  <a:pt x="1571" y="1321"/>
                </a:lnTo>
                <a:lnTo>
                  <a:pt x="1567" y="1321"/>
                </a:lnTo>
                <a:lnTo>
                  <a:pt x="1563" y="1321"/>
                </a:lnTo>
                <a:lnTo>
                  <a:pt x="1561" y="1321"/>
                </a:lnTo>
                <a:lnTo>
                  <a:pt x="1559" y="1321"/>
                </a:lnTo>
                <a:lnTo>
                  <a:pt x="1557" y="1321"/>
                </a:lnTo>
                <a:lnTo>
                  <a:pt x="1555" y="1321"/>
                </a:lnTo>
                <a:lnTo>
                  <a:pt x="1550" y="1321"/>
                </a:lnTo>
                <a:lnTo>
                  <a:pt x="1536" y="1321"/>
                </a:lnTo>
                <a:lnTo>
                  <a:pt x="1523" y="1323"/>
                </a:lnTo>
                <a:lnTo>
                  <a:pt x="1519" y="1323"/>
                </a:lnTo>
                <a:lnTo>
                  <a:pt x="1515" y="1323"/>
                </a:lnTo>
                <a:lnTo>
                  <a:pt x="1511" y="1323"/>
                </a:lnTo>
                <a:lnTo>
                  <a:pt x="1502" y="1323"/>
                </a:lnTo>
                <a:lnTo>
                  <a:pt x="1500" y="1323"/>
                </a:lnTo>
                <a:lnTo>
                  <a:pt x="1492" y="1323"/>
                </a:lnTo>
                <a:lnTo>
                  <a:pt x="1480" y="1323"/>
                </a:lnTo>
                <a:lnTo>
                  <a:pt x="1477" y="1323"/>
                </a:lnTo>
                <a:lnTo>
                  <a:pt x="1475" y="1323"/>
                </a:lnTo>
                <a:lnTo>
                  <a:pt x="1469" y="1323"/>
                </a:lnTo>
                <a:lnTo>
                  <a:pt x="1467" y="1323"/>
                </a:lnTo>
                <a:lnTo>
                  <a:pt x="1465" y="1323"/>
                </a:lnTo>
                <a:lnTo>
                  <a:pt x="1459" y="1323"/>
                </a:lnTo>
                <a:lnTo>
                  <a:pt x="1457" y="1323"/>
                </a:lnTo>
                <a:lnTo>
                  <a:pt x="1448" y="1323"/>
                </a:lnTo>
                <a:lnTo>
                  <a:pt x="1446" y="1323"/>
                </a:lnTo>
                <a:lnTo>
                  <a:pt x="1444" y="1323"/>
                </a:lnTo>
                <a:lnTo>
                  <a:pt x="1438" y="1323"/>
                </a:lnTo>
                <a:lnTo>
                  <a:pt x="1436" y="1323"/>
                </a:lnTo>
                <a:lnTo>
                  <a:pt x="1434" y="1323"/>
                </a:lnTo>
                <a:lnTo>
                  <a:pt x="1429" y="1323"/>
                </a:lnTo>
                <a:lnTo>
                  <a:pt x="1427" y="1323"/>
                </a:lnTo>
                <a:lnTo>
                  <a:pt x="1425" y="1323"/>
                </a:lnTo>
                <a:lnTo>
                  <a:pt x="1423" y="1323"/>
                </a:lnTo>
                <a:lnTo>
                  <a:pt x="1417" y="1323"/>
                </a:lnTo>
                <a:lnTo>
                  <a:pt x="1415" y="1323"/>
                </a:lnTo>
                <a:lnTo>
                  <a:pt x="1413" y="1323"/>
                </a:lnTo>
                <a:lnTo>
                  <a:pt x="1407" y="1323"/>
                </a:lnTo>
                <a:lnTo>
                  <a:pt x="1405" y="1323"/>
                </a:lnTo>
                <a:lnTo>
                  <a:pt x="1404" y="1323"/>
                </a:lnTo>
                <a:lnTo>
                  <a:pt x="1398" y="1325"/>
                </a:lnTo>
                <a:lnTo>
                  <a:pt x="1394" y="1325"/>
                </a:lnTo>
                <a:lnTo>
                  <a:pt x="1394" y="1321"/>
                </a:lnTo>
                <a:lnTo>
                  <a:pt x="1394" y="1319"/>
                </a:lnTo>
                <a:lnTo>
                  <a:pt x="1394" y="1315"/>
                </a:lnTo>
                <a:lnTo>
                  <a:pt x="1394" y="1313"/>
                </a:lnTo>
                <a:lnTo>
                  <a:pt x="1394" y="1309"/>
                </a:lnTo>
                <a:lnTo>
                  <a:pt x="1394" y="1308"/>
                </a:lnTo>
                <a:lnTo>
                  <a:pt x="1394" y="1304"/>
                </a:lnTo>
                <a:lnTo>
                  <a:pt x="1394" y="1302"/>
                </a:lnTo>
                <a:lnTo>
                  <a:pt x="1394" y="1300"/>
                </a:lnTo>
                <a:lnTo>
                  <a:pt x="1394" y="1298"/>
                </a:lnTo>
                <a:lnTo>
                  <a:pt x="1394" y="1296"/>
                </a:lnTo>
                <a:lnTo>
                  <a:pt x="1394" y="1294"/>
                </a:lnTo>
                <a:lnTo>
                  <a:pt x="1394" y="1292"/>
                </a:lnTo>
                <a:lnTo>
                  <a:pt x="1394" y="1290"/>
                </a:lnTo>
                <a:lnTo>
                  <a:pt x="1394" y="1288"/>
                </a:lnTo>
                <a:lnTo>
                  <a:pt x="1394" y="1286"/>
                </a:lnTo>
                <a:lnTo>
                  <a:pt x="1394" y="1285"/>
                </a:lnTo>
                <a:lnTo>
                  <a:pt x="1394" y="1283"/>
                </a:lnTo>
                <a:lnTo>
                  <a:pt x="1394" y="1281"/>
                </a:lnTo>
                <a:lnTo>
                  <a:pt x="1394" y="1279"/>
                </a:lnTo>
                <a:lnTo>
                  <a:pt x="1394" y="1277"/>
                </a:lnTo>
                <a:lnTo>
                  <a:pt x="1394" y="1275"/>
                </a:lnTo>
                <a:lnTo>
                  <a:pt x="1394" y="1273"/>
                </a:lnTo>
                <a:lnTo>
                  <a:pt x="1392" y="1269"/>
                </a:lnTo>
                <a:lnTo>
                  <a:pt x="1392" y="1267"/>
                </a:lnTo>
                <a:lnTo>
                  <a:pt x="1392" y="1265"/>
                </a:lnTo>
                <a:lnTo>
                  <a:pt x="1392" y="1263"/>
                </a:lnTo>
                <a:lnTo>
                  <a:pt x="1392" y="1261"/>
                </a:lnTo>
                <a:lnTo>
                  <a:pt x="1392" y="1258"/>
                </a:lnTo>
                <a:lnTo>
                  <a:pt x="1392" y="1256"/>
                </a:lnTo>
                <a:lnTo>
                  <a:pt x="1392" y="1254"/>
                </a:lnTo>
                <a:lnTo>
                  <a:pt x="1392" y="1252"/>
                </a:lnTo>
                <a:lnTo>
                  <a:pt x="1392" y="1250"/>
                </a:lnTo>
                <a:lnTo>
                  <a:pt x="1392" y="1248"/>
                </a:lnTo>
                <a:lnTo>
                  <a:pt x="1392" y="1246"/>
                </a:lnTo>
                <a:lnTo>
                  <a:pt x="1392" y="1244"/>
                </a:lnTo>
                <a:lnTo>
                  <a:pt x="1392" y="1242"/>
                </a:lnTo>
                <a:lnTo>
                  <a:pt x="1392" y="1238"/>
                </a:lnTo>
                <a:lnTo>
                  <a:pt x="1392" y="1237"/>
                </a:lnTo>
                <a:lnTo>
                  <a:pt x="1392" y="1235"/>
                </a:lnTo>
                <a:lnTo>
                  <a:pt x="1392" y="1233"/>
                </a:lnTo>
                <a:lnTo>
                  <a:pt x="1392" y="1231"/>
                </a:lnTo>
                <a:lnTo>
                  <a:pt x="1392" y="1229"/>
                </a:lnTo>
                <a:lnTo>
                  <a:pt x="1392" y="1227"/>
                </a:lnTo>
                <a:lnTo>
                  <a:pt x="1392" y="1225"/>
                </a:lnTo>
                <a:lnTo>
                  <a:pt x="1392" y="1223"/>
                </a:lnTo>
                <a:lnTo>
                  <a:pt x="1392" y="1221"/>
                </a:lnTo>
                <a:lnTo>
                  <a:pt x="1392" y="1219"/>
                </a:lnTo>
                <a:lnTo>
                  <a:pt x="1392" y="1217"/>
                </a:lnTo>
                <a:lnTo>
                  <a:pt x="1390" y="1215"/>
                </a:lnTo>
                <a:lnTo>
                  <a:pt x="1390" y="1213"/>
                </a:lnTo>
                <a:lnTo>
                  <a:pt x="1390" y="1212"/>
                </a:lnTo>
                <a:lnTo>
                  <a:pt x="1390" y="1210"/>
                </a:lnTo>
                <a:lnTo>
                  <a:pt x="1390" y="1206"/>
                </a:lnTo>
                <a:lnTo>
                  <a:pt x="1390" y="1204"/>
                </a:lnTo>
                <a:lnTo>
                  <a:pt x="1390" y="1202"/>
                </a:lnTo>
                <a:lnTo>
                  <a:pt x="1390" y="1198"/>
                </a:lnTo>
                <a:lnTo>
                  <a:pt x="1390" y="1196"/>
                </a:lnTo>
                <a:lnTo>
                  <a:pt x="1390" y="1194"/>
                </a:lnTo>
                <a:lnTo>
                  <a:pt x="1390" y="1192"/>
                </a:lnTo>
                <a:lnTo>
                  <a:pt x="1390" y="1190"/>
                </a:lnTo>
                <a:lnTo>
                  <a:pt x="1390" y="1189"/>
                </a:lnTo>
                <a:lnTo>
                  <a:pt x="1390" y="1187"/>
                </a:lnTo>
                <a:lnTo>
                  <a:pt x="1390" y="1185"/>
                </a:lnTo>
                <a:lnTo>
                  <a:pt x="1390" y="1167"/>
                </a:lnTo>
                <a:lnTo>
                  <a:pt x="1388" y="1154"/>
                </a:lnTo>
                <a:lnTo>
                  <a:pt x="1388" y="1142"/>
                </a:lnTo>
                <a:lnTo>
                  <a:pt x="1388" y="1141"/>
                </a:lnTo>
                <a:lnTo>
                  <a:pt x="1388" y="1139"/>
                </a:lnTo>
                <a:lnTo>
                  <a:pt x="1388" y="1135"/>
                </a:lnTo>
                <a:lnTo>
                  <a:pt x="1388" y="1127"/>
                </a:lnTo>
                <a:lnTo>
                  <a:pt x="1388" y="1117"/>
                </a:lnTo>
                <a:lnTo>
                  <a:pt x="1388" y="1116"/>
                </a:lnTo>
                <a:lnTo>
                  <a:pt x="1388" y="1110"/>
                </a:lnTo>
                <a:lnTo>
                  <a:pt x="1388" y="1102"/>
                </a:lnTo>
                <a:lnTo>
                  <a:pt x="1386" y="1094"/>
                </a:lnTo>
                <a:lnTo>
                  <a:pt x="1386" y="1085"/>
                </a:lnTo>
                <a:lnTo>
                  <a:pt x="1386" y="1077"/>
                </a:lnTo>
                <a:lnTo>
                  <a:pt x="1386" y="1071"/>
                </a:lnTo>
                <a:lnTo>
                  <a:pt x="1386" y="1069"/>
                </a:lnTo>
                <a:lnTo>
                  <a:pt x="1386" y="1068"/>
                </a:lnTo>
                <a:lnTo>
                  <a:pt x="1386" y="1064"/>
                </a:lnTo>
                <a:lnTo>
                  <a:pt x="1386" y="1060"/>
                </a:lnTo>
                <a:lnTo>
                  <a:pt x="1386" y="1056"/>
                </a:lnTo>
                <a:lnTo>
                  <a:pt x="1386" y="1052"/>
                </a:lnTo>
                <a:lnTo>
                  <a:pt x="1386" y="1048"/>
                </a:lnTo>
                <a:lnTo>
                  <a:pt x="1386" y="1046"/>
                </a:lnTo>
                <a:lnTo>
                  <a:pt x="1386" y="1045"/>
                </a:lnTo>
                <a:lnTo>
                  <a:pt x="1386" y="1043"/>
                </a:lnTo>
                <a:lnTo>
                  <a:pt x="1384" y="1039"/>
                </a:lnTo>
                <a:lnTo>
                  <a:pt x="1384" y="1035"/>
                </a:lnTo>
                <a:lnTo>
                  <a:pt x="1384" y="1033"/>
                </a:lnTo>
                <a:lnTo>
                  <a:pt x="1384" y="1031"/>
                </a:lnTo>
                <a:lnTo>
                  <a:pt x="1384" y="1027"/>
                </a:lnTo>
                <a:lnTo>
                  <a:pt x="1384" y="1023"/>
                </a:lnTo>
                <a:lnTo>
                  <a:pt x="1384" y="1021"/>
                </a:lnTo>
                <a:lnTo>
                  <a:pt x="1384" y="1018"/>
                </a:lnTo>
                <a:lnTo>
                  <a:pt x="1384" y="1016"/>
                </a:lnTo>
                <a:lnTo>
                  <a:pt x="1384" y="1014"/>
                </a:lnTo>
                <a:lnTo>
                  <a:pt x="1384" y="1002"/>
                </a:lnTo>
                <a:lnTo>
                  <a:pt x="1384" y="987"/>
                </a:lnTo>
                <a:lnTo>
                  <a:pt x="1382" y="972"/>
                </a:lnTo>
                <a:lnTo>
                  <a:pt x="1382" y="958"/>
                </a:lnTo>
                <a:lnTo>
                  <a:pt x="1382" y="956"/>
                </a:lnTo>
                <a:lnTo>
                  <a:pt x="1375" y="956"/>
                </a:lnTo>
                <a:lnTo>
                  <a:pt x="1373" y="956"/>
                </a:lnTo>
                <a:lnTo>
                  <a:pt x="1371" y="956"/>
                </a:lnTo>
                <a:lnTo>
                  <a:pt x="1369" y="956"/>
                </a:lnTo>
                <a:lnTo>
                  <a:pt x="1365" y="956"/>
                </a:lnTo>
                <a:lnTo>
                  <a:pt x="1363" y="956"/>
                </a:lnTo>
                <a:lnTo>
                  <a:pt x="1361" y="956"/>
                </a:lnTo>
                <a:lnTo>
                  <a:pt x="1359" y="956"/>
                </a:lnTo>
                <a:lnTo>
                  <a:pt x="1356" y="956"/>
                </a:lnTo>
                <a:lnTo>
                  <a:pt x="1354" y="956"/>
                </a:lnTo>
                <a:lnTo>
                  <a:pt x="1352" y="956"/>
                </a:lnTo>
                <a:lnTo>
                  <a:pt x="1350" y="956"/>
                </a:lnTo>
                <a:lnTo>
                  <a:pt x="1348" y="956"/>
                </a:lnTo>
                <a:lnTo>
                  <a:pt x="1346" y="956"/>
                </a:lnTo>
                <a:lnTo>
                  <a:pt x="1344" y="956"/>
                </a:lnTo>
                <a:lnTo>
                  <a:pt x="1342" y="956"/>
                </a:lnTo>
                <a:lnTo>
                  <a:pt x="1340" y="956"/>
                </a:lnTo>
                <a:lnTo>
                  <a:pt x="1338" y="956"/>
                </a:lnTo>
                <a:lnTo>
                  <a:pt x="1336" y="956"/>
                </a:lnTo>
                <a:lnTo>
                  <a:pt x="1334" y="956"/>
                </a:lnTo>
                <a:lnTo>
                  <a:pt x="1331" y="956"/>
                </a:lnTo>
                <a:lnTo>
                  <a:pt x="1329" y="956"/>
                </a:lnTo>
                <a:lnTo>
                  <a:pt x="1325" y="956"/>
                </a:lnTo>
                <a:lnTo>
                  <a:pt x="1323" y="956"/>
                </a:lnTo>
                <a:lnTo>
                  <a:pt x="1321" y="956"/>
                </a:lnTo>
                <a:lnTo>
                  <a:pt x="1319" y="956"/>
                </a:lnTo>
                <a:lnTo>
                  <a:pt x="1317" y="956"/>
                </a:lnTo>
                <a:lnTo>
                  <a:pt x="1315" y="956"/>
                </a:lnTo>
                <a:lnTo>
                  <a:pt x="1313" y="956"/>
                </a:lnTo>
                <a:lnTo>
                  <a:pt x="1311" y="956"/>
                </a:lnTo>
                <a:lnTo>
                  <a:pt x="1309" y="956"/>
                </a:lnTo>
                <a:lnTo>
                  <a:pt x="1308" y="956"/>
                </a:lnTo>
                <a:lnTo>
                  <a:pt x="1306" y="956"/>
                </a:lnTo>
                <a:lnTo>
                  <a:pt x="1304" y="956"/>
                </a:lnTo>
                <a:lnTo>
                  <a:pt x="1302" y="956"/>
                </a:lnTo>
                <a:lnTo>
                  <a:pt x="1300" y="956"/>
                </a:lnTo>
                <a:lnTo>
                  <a:pt x="1298" y="956"/>
                </a:lnTo>
                <a:lnTo>
                  <a:pt x="1294" y="956"/>
                </a:lnTo>
                <a:lnTo>
                  <a:pt x="1292" y="956"/>
                </a:lnTo>
                <a:lnTo>
                  <a:pt x="1290" y="956"/>
                </a:lnTo>
                <a:lnTo>
                  <a:pt x="1286" y="956"/>
                </a:lnTo>
                <a:lnTo>
                  <a:pt x="1285" y="956"/>
                </a:lnTo>
                <a:lnTo>
                  <a:pt x="1281" y="956"/>
                </a:lnTo>
                <a:lnTo>
                  <a:pt x="1279" y="956"/>
                </a:lnTo>
                <a:lnTo>
                  <a:pt x="1277" y="956"/>
                </a:lnTo>
                <a:lnTo>
                  <a:pt x="1273" y="956"/>
                </a:lnTo>
                <a:lnTo>
                  <a:pt x="1261" y="958"/>
                </a:lnTo>
                <a:lnTo>
                  <a:pt x="1260" y="958"/>
                </a:lnTo>
                <a:lnTo>
                  <a:pt x="1252" y="958"/>
                </a:lnTo>
                <a:lnTo>
                  <a:pt x="1250" y="958"/>
                </a:lnTo>
                <a:lnTo>
                  <a:pt x="1242" y="958"/>
                </a:lnTo>
                <a:lnTo>
                  <a:pt x="1240" y="958"/>
                </a:lnTo>
                <a:lnTo>
                  <a:pt x="1231" y="958"/>
                </a:lnTo>
                <a:lnTo>
                  <a:pt x="1229" y="958"/>
                </a:lnTo>
                <a:lnTo>
                  <a:pt x="1221" y="958"/>
                </a:lnTo>
                <a:lnTo>
                  <a:pt x="1219" y="958"/>
                </a:lnTo>
                <a:lnTo>
                  <a:pt x="1212" y="958"/>
                </a:lnTo>
                <a:lnTo>
                  <a:pt x="1206" y="958"/>
                </a:lnTo>
                <a:lnTo>
                  <a:pt x="1200" y="958"/>
                </a:lnTo>
                <a:lnTo>
                  <a:pt x="1198" y="958"/>
                </a:lnTo>
                <a:lnTo>
                  <a:pt x="1196" y="958"/>
                </a:lnTo>
                <a:lnTo>
                  <a:pt x="1194" y="958"/>
                </a:lnTo>
                <a:lnTo>
                  <a:pt x="1192" y="958"/>
                </a:lnTo>
                <a:lnTo>
                  <a:pt x="1190" y="958"/>
                </a:lnTo>
                <a:lnTo>
                  <a:pt x="1189" y="958"/>
                </a:lnTo>
                <a:lnTo>
                  <a:pt x="1187" y="958"/>
                </a:lnTo>
                <a:lnTo>
                  <a:pt x="1185" y="958"/>
                </a:lnTo>
                <a:lnTo>
                  <a:pt x="1183" y="958"/>
                </a:lnTo>
                <a:lnTo>
                  <a:pt x="1181" y="958"/>
                </a:lnTo>
                <a:lnTo>
                  <a:pt x="1179" y="958"/>
                </a:lnTo>
                <a:lnTo>
                  <a:pt x="1177" y="958"/>
                </a:lnTo>
                <a:lnTo>
                  <a:pt x="1175" y="958"/>
                </a:lnTo>
                <a:lnTo>
                  <a:pt x="1173" y="958"/>
                </a:lnTo>
                <a:lnTo>
                  <a:pt x="1171" y="958"/>
                </a:lnTo>
                <a:lnTo>
                  <a:pt x="1169" y="958"/>
                </a:lnTo>
                <a:lnTo>
                  <a:pt x="1167" y="958"/>
                </a:lnTo>
                <a:lnTo>
                  <a:pt x="1165" y="958"/>
                </a:lnTo>
                <a:lnTo>
                  <a:pt x="1164" y="958"/>
                </a:lnTo>
                <a:lnTo>
                  <a:pt x="1162" y="958"/>
                </a:lnTo>
                <a:lnTo>
                  <a:pt x="1160" y="958"/>
                </a:lnTo>
                <a:lnTo>
                  <a:pt x="1158" y="958"/>
                </a:lnTo>
                <a:lnTo>
                  <a:pt x="1156" y="958"/>
                </a:lnTo>
                <a:lnTo>
                  <a:pt x="1144" y="958"/>
                </a:lnTo>
                <a:lnTo>
                  <a:pt x="1129" y="960"/>
                </a:lnTo>
                <a:lnTo>
                  <a:pt x="1129" y="954"/>
                </a:lnTo>
                <a:lnTo>
                  <a:pt x="1129" y="952"/>
                </a:lnTo>
                <a:lnTo>
                  <a:pt x="1129" y="950"/>
                </a:lnTo>
                <a:lnTo>
                  <a:pt x="1129" y="949"/>
                </a:lnTo>
                <a:lnTo>
                  <a:pt x="1129" y="947"/>
                </a:lnTo>
                <a:lnTo>
                  <a:pt x="1129" y="945"/>
                </a:lnTo>
                <a:lnTo>
                  <a:pt x="1129" y="943"/>
                </a:lnTo>
                <a:lnTo>
                  <a:pt x="1129" y="939"/>
                </a:lnTo>
                <a:lnTo>
                  <a:pt x="1129" y="937"/>
                </a:lnTo>
                <a:lnTo>
                  <a:pt x="1129" y="935"/>
                </a:lnTo>
                <a:lnTo>
                  <a:pt x="1129" y="933"/>
                </a:lnTo>
                <a:lnTo>
                  <a:pt x="1127" y="931"/>
                </a:lnTo>
                <a:lnTo>
                  <a:pt x="1127" y="929"/>
                </a:lnTo>
                <a:lnTo>
                  <a:pt x="1127" y="927"/>
                </a:lnTo>
                <a:lnTo>
                  <a:pt x="1127" y="926"/>
                </a:lnTo>
                <a:lnTo>
                  <a:pt x="1127" y="924"/>
                </a:lnTo>
                <a:lnTo>
                  <a:pt x="1127" y="922"/>
                </a:lnTo>
                <a:lnTo>
                  <a:pt x="1127" y="918"/>
                </a:lnTo>
                <a:lnTo>
                  <a:pt x="1127" y="916"/>
                </a:lnTo>
                <a:lnTo>
                  <a:pt x="1127" y="914"/>
                </a:lnTo>
                <a:lnTo>
                  <a:pt x="1127" y="912"/>
                </a:lnTo>
                <a:lnTo>
                  <a:pt x="1127" y="910"/>
                </a:lnTo>
                <a:lnTo>
                  <a:pt x="1127" y="908"/>
                </a:lnTo>
                <a:lnTo>
                  <a:pt x="1127" y="906"/>
                </a:lnTo>
                <a:lnTo>
                  <a:pt x="1127" y="904"/>
                </a:lnTo>
                <a:lnTo>
                  <a:pt x="1127" y="902"/>
                </a:lnTo>
                <a:lnTo>
                  <a:pt x="1127" y="901"/>
                </a:lnTo>
                <a:lnTo>
                  <a:pt x="1127" y="897"/>
                </a:lnTo>
                <a:lnTo>
                  <a:pt x="1127" y="895"/>
                </a:lnTo>
                <a:lnTo>
                  <a:pt x="1127" y="893"/>
                </a:lnTo>
                <a:lnTo>
                  <a:pt x="1127" y="891"/>
                </a:lnTo>
                <a:lnTo>
                  <a:pt x="1127" y="889"/>
                </a:lnTo>
                <a:lnTo>
                  <a:pt x="1127" y="887"/>
                </a:lnTo>
                <a:lnTo>
                  <a:pt x="1127" y="885"/>
                </a:lnTo>
                <a:lnTo>
                  <a:pt x="1127" y="883"/>
                </a:lnTo>
                <a:lnTo>
                  <a:pt x="1127" y="881"/>
                </a:lnTo>
                <a:lnTo>
                  <a:pt x="1127" y="879"/>
                </a:lnTo>
                <a:lnTo>
                  <a:pt x="1127" y="878"/>
                </a:lnTo>
                <a:lnTo>
                  <a:pt x="1127" y="876"/>
                </a:lnTo>
                <a:lnTo>
                  <a:pt x="1127" y="872"/>
                </a:lnTo>
                <a:lnTo>
                  <a:pt x="1125" y="872"/>
                </a:lnTo>
                <a:lnTo>
                  <a:pt x="1125" y="870"/>
                </a:lnTo>
                <a:lnTo>
                  <a:pt x="1125" y="868"/>
                </a:lnTo>
                <a:lnTo>
                  <a:pt x="1125" y="866"/>
                </a:lnTo>
                <a:lnTo>
                  <a:pt x="1125" y="864"/>
                </a:lnTo>
                <a:lnTo>
                  <a:pt x="1125" y="862"/>
                </a:lnTo>
                <a:lnTo>
                  <a:pt x="1125" y="860"/>
                </a:lnTo>
                <a:lnTo>
                  <a:pt x="1125" y="858"/>
                </a:lnTo>
                <a:lnTo>
                  <a:pt x="1125" y="856"/>
                </a:lnTo>
                <a:lnTo>
                  <a:pt x="1125" y="854"/>
                </a:lnTo>
                <a:lnTo>
                  <a:pt x="1125" y="853"/>
                </a:lnTo>
                <a:lnTo>
                  <a:pt x="1125" y="851"/>
                </a:lnTo>
                <a:lnTo>
                  <a:pt x="1125" y="849"/>
                </a:lnTo>
                <a:lnTo>
                  <a:pt x="1125" y="847"/>
                </a:lnTo>
                <a:lnTo>
                  <a:pt x="1125" y="845"/>
                </a:lnTo>
                <a:lnTo>
                  <a:pt x="1125" y="843"/>
                </a:lnTo>
                <a:lnTo>
                  <a:pt x="1125" y="841"/>
                </a:lnTo>
                <a:lnTo>
                  <a:pt x="1125" y="839"/>
                </a:lnTo>
                <a:lnTo>
                  <a:pt x="1125" y="837"/>
                </a:lnTo>
                <a:lnTo>
                  <a:pt x="1125" y="835"/>
                </a:lnTo>
                <a:lnTo>
                  <a:pt x="1125" y="833"/>
                </a:lnTo>
                <a:lnTo>
                  <a:pt x="1125" y="831"/>
                </a:lnTo>
                <a:lnTo>
                  <a:pt x="1125" y="830"/>
                </a:lnTo>
                <a:lnTo>
                  <a:pt x="1125" y="828"/>
                </a:lnTo>
                <a:lnTo>
                  <a:pt x="1125" y="826"/>
                </a:lnTo>
                <a:lnTo>
                  <a:pt x="1125" y="824"/>
                </a:lnTo>
                <a:lnTo>
                  <a:pt x="1125" y="822"/>
                </a:lnTo>
                <a:lnTo>
                  <a:pt x="1125" y="820"/>
                </a:lnTo>
                <a:lnTo>
                  <a:pt x="1125" y="818"/>
                </a:lnTo>
                <a:lnTo>
                  <a:pt x="1125" y="816"/>
                </a:lnTo>
                <a:lnTo>
                  <a:pt x="1125" y="812"/>
                </a:lnTo>
                <a:lnTo>
                  <a:pt x="1123" y="812"/>
                </a:lnTo>
                <a:lnTo>
                  <a:pt x="1123" y="810"/>
                </a:lnTo>
                <a:lnTo>
                  <a:pt x="1123" y="808"/>
                </a:lnTo>
                <a:lnTo>
                  <a:pt x="1123" y="806"/>
                </a:lnTo>
                <a:lnTo>
                  <a:pt x="1123" y="805"/>
                </a:lnTo>
                <a:lnTo>
                  <a:pt x="1123" y="803"/>
                </a:lnTo>
                <a:lnTo>
                  <a:pt x="1123" y="801"/>
                </a:lnTo>
                <a:lnTo>
                  <a:pt x="1123" y="799"/>
                </a:lnTo>
                <a:lnTo>
                  <a:pt x="1123" y="797"/>
                </a:lnTo>
                <a:lnTo>
                  <a:pt x="1123" y="795"/>
                </a:lnTo>
                <a:lnTo>
                  <a:pt x="1123" y="793"/>
                </a:lnTo>
                <a:lnTo>
                  <a:pt x="1123" y="791"/>
                </a:lnTo>
                <a:lnTo>
                  <a:pt x="1123" y="789"/>
                </a:lnTo>
                <a:lnTo>
                  <a:pt x="1123" y="787"/>
                </a:lnTo>
                <a:lnTo>
                  <a:pt x="1123" y="785"/>
                </a:lnTo>
                <a:lnTo>
                  <a:pt x="1123" y="783"/>
                </a:lnTo>
                <a:lnTo>
                  <a:pt x="1123" y="782"/>
                </a:lnTo>
                <a:lnTo>
                  <a:pt x="1123" y="780"/>
                </a:lnTo>
                <a:lnTo>
                  <a:pt x="1123" y="778"/>
                </a:lnTo>
                <a:lnTo>
                  <a:pt x="1123" y="774"/>
                </a:lnTo>
                <a:lnTo>
                  <a:pt x="1123" y="772"/>
                </a:lnTo>
                <a:lnTo>
                  <a:pt x="1123" y="768"/>
                </a:lnTo>
                <a:lnTo>
                  <a:pt x="1123" y="760"/>
                </a:lnTo>
                <a:lnTo>
                  <a:pt x="1123" y="758"/>
                </a:lnTo>
                <a:lnTo>
                  <a:pt x="1121" y="757"/>
                </a:lnTo>
                <a:lnTo>
                  <a:pt x="1121" y="753"/>
                </a:lnTo>
                <a:lnTo>
                  <a:pt x="1121" y="751"/>
                </a:lnTo>
                <a:lnTo>
                  <a:pt x="1121" y="749"/>
                </a:lnTo>
                <a:lnTo>
                  <a:pt x="1121" y="745"/>
                </a:lnTo>
                <a:lnTo>
                  <a:pt x="1121" y="743"/>
                </a:lnTo>
                <a:lnTo>
                  <a:pt x="1119" y="743"/>
                </a:lnTo>
                <a:lnTo>
                  <a:pt x="1117" y="743"/>
                </a:lnTo>
                <a:lnTo>
                  <a:pt x="1112" y="743"/>
                </a:lnTo>
                <a:lnTo>
                  <a:pt x="1108" y="743"/>
                </a:lnTo>
                <a:lnTo>
                  <a:pt x="1106" y="743"/>
                </a:lnTo>
                <a:lnTo>
                  <a:pt x="1102" y="743"/>
                </a:lnTo>
                <a:lnTo>
                  <a:pt x="1098" y="743"/>
                </a:lnTo>
                <a:lnTo>
                  <a:pt x="1096" y="743"/>
                </a:lnTo>
                <a:lnTo>
                  <a:pt x="1091" y="745"/>
                </a:lnTo>
                <a:lnTo>
                  <a:pt x="1089" y="745"/>
                </a:lnTo>
                <a:lnTo>
                  <a:pt x="1087" y="745"/>
                </a:lnTo>
                <a:lnTo>
                  <a:pt x="1085" y="745"/>
                </a:lnTo>
                <a:lnTo>
                  <a:pt x="1081" y="745"/>
                </a:lnTo>
                <a:lnTo>
                  <a:pt x="1077" y="745"/>
                </a:lnTo>
                <a:lnTo>
                  <a:pt x="1075" y="745"/>
                </a:lnTo>
                <a:lnTo>
                  <a:pt x="1073" y="745"/>
                </a:lnTo>
                <a:lnTo>
                  <a:pt x="1071" y="745"/>
                </a:lnTo>
                <a:lnTo>
                  <a:pt x="1066" y="745"/>
                </a:lnTo>
                <a:lnTo>
                  <a:pt x="1064" y="745"/>
                </a:lnTo>
                <a:lnTo>
                  <a:pt x="1060" y="745"/>
                </a:lnTo>
                <a:lnTo>
                  <a:pt x="1056" y="745"/>
                </a:lnTo>
                <a:lnTo>
                  <a:pt x="1054" y="745"/>
                </a:lnTo>
                <a:lnTo>
                  <a:pt x="1050" y="745"/>
                </a:lnTo>
                <a:lnTo>
                  <a:pt x="1048" y="745"/>
                </a:lnTo>
                <a:lnTo>
                  <a:pt x="1046" y="745"/>
                </a:lnTo>
                <a:lnTo>
                  <a:pt x="1044" y="745"/>
                </a:lnTo>
                <a:lnTo>
                  <a:pt x="1043" y="745"/>
                </a:lnTo>
                <a:lnTo>
                  <a:pt x="1039" y="745"/>
                </a:lnTo>
                <a:lnTo>
                  <a:pt x="1039" y="743"/>
                </a:lnTo>
                <a:lnTo>
                  <a:pt x="1039" y="739"/>
                </a:lnTo>
                <a:lnTo>
                  <a:pt x="1039" y="737"/>
                </a:lnTo>
                <a:lnTo>
                  <a:pt x="1039" y="735"/>
                </a:lnTo>
                <a:lnTo>
                  <a:pt x="1039" y="734"/>
                </a:lnTo>
                <a:lnTo>
                  <a:pt x="1039" y="732"/>
                </a:lnTo>
                <a:lnTo>
                  <a:pt x="1039" y="730"/>
                </a:lnTo>
                <a:lnTo>
                  <a:pt x="1039" y="728"/>
                </a:lnTo>
                <a:lnTo>
                  <a:pt x="1039" y="726"/>
                </a:lnTo>
                <a:lnTo>
                  <a:pt x="1039" y="724"/>
                </a:lnTo>
                <a:lnTo>
                  <a:pt x="1039" y="718"/>
                </a:lnTo>
                <a:lnTo>
                  <a:pt x="1039" y="716"/>
                </a:lnTo>
                <a:lnTo>
                  <a:pt x="1039" y="714"/>
                </a:lnTo>
                <a:lnTo>
                  <a:pt x="1037" y="714"/>
                </a:lnTo>
                <a:lnTo>
                  <a:pt x="1035" y="714"/>
                </a:lnTo>
                <a:lnTo>
                  <a:pt x="1033" y="714"/>
                </a:lnTo>
                <a:lnTo>
                  <a:pt x="1029" y="714"/>
                </a:lnTo>
                <a:lnTo>
                  <a:pt x="1027" y="714"/>
                </a:lnTo>
                <a:lnTo>
                  <a:pt x="1025" y="714"/>
                </a:lnTo>
                <a:lnTo>
                  <a:pt x="1023" y="714"/>
                </a:lnTo>
                <a:lnTo>
                  <a:pt x="1021" y="714"/>
                </a:lnTo>
                <a:lnTo>
                  <a:pt x="1020" y="714"/>
                </a:lnTo>
                <a:lnTo>
                  <a:pt x="1018" y="714"/>
                </a:lnTo>
                <a:lnTo>
                  <a:pt x="1016" y="714"/>
                </a:lnTo>
                <a:lnTo>
                  <a:pt x="1014" y="714"/>
                </a:lnTo>
                <a:lnTo>
                  <a:pt x="1012" y="714"/>
                </a:lnTo>
                <a:lnTo>
                  <a:pt x="1012" y="716"/>
                </a:lnTo>
                <a:lnTo>
                  <a:pt x="1010" y="716"/>
                </a:lnTo>
                <a:lnTo>
                  <a:pt x="1008" y="716"/>
                </a:lnTo>
                <a:lnTo>
                  <a:pt x="1006" y="716"/>
                </a:lnTo>
                <a:lnTo>
                  <a:pt x="1004" y="716"/>
                </a:lnTo>
                <a:lnTo>
                  <a:pt x="1002" y="716"/>
                </a:lnTo>
                <a:lnTo>
                  <a:pt x="1000" y="716"/>
                </a:lnTo>
                <a:lnTo>
                  <a:pt x="998" y="716"/>
                </a:lnTo>
                <a:lnTo>
                  <a:pt x="996" y="716"/>
                </a:lnTo>
                <a:lnTo>
                  <a:pt x="995" y="716"/>
                </a:lnTo>
                <a:lnTo>
                  <a:pt x="993" y="716"/>
                </a:lnTo>
                <a:lnTo>
                  <a:pt x="989" y="716"/>
                </a:lnTo>
                <a:lnTo>
                  <a:pt x="987" y="716"/>
                </a:lnTo>
                <a:lnTo>
                  <a:pt x="985" y="716"/>
                </a:lnTo>
                <a:lnTo>
                  <a:pt x="983" y="716"/>
                </a:lnTo>
                <a:lnTo>
                  <a:pt x="981" y="716"/>
                </a:lnTo>
                <a:lnTo>
                  <a:pt x="979" y="716"/>
                </a:lnTo>
                <a:lnTo>
                  <a:pt x="977" y="716"/>
                </a:lnTo>
                <a:lnTo>
                  <a:pt x="975" y="716"/>
                </a:lnTo>
                <a:lnTo>
                  <a:pt x="973" y="716"/>
                </a:lnTo>
                <a:lnTo>
                  <a:pt x="972" y="716"/>
                </a:lnTo>
                <a:lnTo>
                  <a:pt x="970" y="716"/>
                </a:lnTo>
                <a:lnTo>
                  <a:pt x="968" y="716"/>
                </a:lnTo>
                <a:lnTo>
                  <a:pt x="966" y="716"/>
                </a:lnTo>
                <a:lnTo>
                  <a:pt x="964" y="716"/>
                </a:lnTo>
                <a:lnTo>
                  <a:pt x="962" y="716"/>
                </a:lnTo>
                <a:lnTo>
                  <a:pt x="960" y="716"/>
                </a:lnTo>
                <a:lnTo>
                  <a:pt x="956" y="716"/>
                </a:lnTo>
                <a:lnTo>
                  <a:pt x="954" y="716"/>
                </a:lnTo>
                <a:lnTo>
                  <a:pt x="952" y="716"/>
                </a:lnTo>
                <a:lnTo>
                  <a:pt x="950" y="716"/>
                </a:lnTo>
                <a:lnTo>
                  <a:pt x="948" y="716"/>
                </a:lnTo>
                <a:lnTo>
                  <a:pt x="947" y="716"/>
                </a:lnTo>
                <a:lnTo>
                  <a:pt x="945" y="716"/>
                </a:lnTo>
                <a:lnTo>
                  <a:pt x="943" y="716"/>
                </a:lnTo>
                <a:lnTo>
                  <a:pt x="941" y="716"/>
                </a:lnTo>
                <a:lnTo>
                  <a:pt x="937" y="716"/>
                </a:lnTo>
                <a:lnTo>
                  <a:pt x="935" y="716"/>
                </a:lnTo>
                <a:lnTo>
                  <a:pt x="933" y="716"/>
                </a:lnTo>
                <a:lnTo>
                  <a:pt x="931" y="716"/>
                </a:lnTo>
                <a:lnTo>
                  <a:pt x="927" y="716"/>
                </a:lnTo>
                <a:lnTo>
                  <a:pt x="925" y="716"/>
                </a:lnTo>
                <a:lnTo>
                  <a:pt x="924" y="716"/>
                </a:lnTo>
                <a:lnTo>
                  <a:pt x="922" y="716"/>
                </a:lnTo>
                <a:lnTo>
                  <a:pt x="920" y="716"/>
                </a:lnTo>
                <a:lnTo>
                  <a:pt x="918" y="716"/>
                </a:lnTo>
                <a:lnTo>
                  <a:pt x="916" y="716"/>
                </a:lnTo>
                <a:lnTo>
                  <a:pt x="914" y="716"/>
                </a:lnTo>
                <a:lnTo>
                  <a:pt x="912" y="718"/>
                </a:lnTo>
                <a:lnTo>
                  <a:pt x="910" y="718"/>
                </a:lnTo>
                <a:lnTo>
                  <a:pt x="908" y="718"/>
                </a:lnTo>
                <a:lnTo>
                  <a:pt x="906" y="718"/>
                </a:lnTo>
                <a:lnTo>
                  <a:pt x="904" y="718"/>
                </a:lnTo>
                <a:lnTo>
                  <a:pt x="902" y="718"/>
                </a:lnTo>
                <a:lnTo>
                  <a:pt x="900" y="718"/>
                </a:lnTo>
                <a:lnTo>
                  <a:pt x="899" y="718"/>
                </a:lnTo>
                <a:lnTo>
                  <a:pt x="897" y="718"/>
                </a:lnTo>
                <a:lnTo>
                  <a:pt x="895" y="718"/>
                </a:lnTo>
                <a:lnTo>
                  <a:pt x="893" y="718"/>
                </a:lnTo>
                <a:lnTo>
                  <a:pt x="891" y="718"/>
                </a:lnTo>
                <a:lnTo>
                  <a:pt x="889" y="718"/>
                </a:lnTo>
                <a:lnTo>
                  <a:pt x="887" y="718"/>
                </a:lnTo>
                <a:lnTo>
                  <a:pt x="885" y="718"/>
                </a:lnTo>
                <a:lnTo>
                  <a:pt x="879" y="718"/>
                </a:lnTo>
                <a:lnTo>
                  <a:pt x="875" y="718"/>
                </a:lnTo>
                <a:lnTo>
                  <a:pt x="874" y="718"/>
                </a:lnTo>
                <a:lnTo>
                  <a:pt x="872" y="718"/>
                </a:lnTo>
                <a:lnTo>
                  <a:pt x="870" y="718"/>
                </a:lnTo>
                <a:lnTo>
                  <a:pt x="868" y="718"/>
                </a:lnTo>
                <a:lnTo>
                  <a:pt x="864" y="718"/>
                </a:lnTo>
                <a:lnTo>
                  <a:pt x="862" y="718"/>
                </a:lnTo>
                <a:lnTo>
                  <a:pt x="860" y="718"/>
                </a:lnTo>
                <a:lnTo>
                  <a:pt x="856" y="718"/>
                </a:lnTo>
                <a:lnTo>
                  <a:pt x="854" y="718"/>
                </a:lnTo>
                <a:lnTo>
                  <a:pt x="851" y="718"/>
                </a:lnTo>
                <a:lnTo>
                  <a:pt x="847" y="718"/>
                </a:lnTo>
                <a:lnTo>
                  <a:pt x="845" y="718"/>
                </a:lnTo>
                <a:lnTo>
                  <a:pt x="841" y="718"/>
                </a:lnTo>
                <a:lnTo>
                  <a:pt x="837" y="718"/>
                </a:lnTo>
                <a:lnTo>
                  <a:pt x="835" y="718"/>
                </a:lnTo>
                <a:lnTo>
                  <a:pt x="831" y="718"/>
                </a:lnTo>
                <a:lnTo>
                  <a:pt x="829" y="718"/>
                </a:lnTo>
                <a:lnTo>
                  <a:pt x="826" y="718"/>
                </a:lnTo>
                <a:lnTo>
                  <a:pt x="824" y="718"/>
                </a:lnTo>
                <a:lnTo>
                  <a:pt x="820" y="718"/>
                </a:lnTo>
                <a:lnTo>
                  <a:pt x="816" y="720"/>
                </a:lnTo>
                <a:lnTo>
                  <a:pt x="812" y="720"/>
                </a:lnTo>
                <a:lnTo>
                  <a:pt x="810" y="720"/>
                </a:lnTo>
                <a:lnTo>
                  <a:pt x="808" y="720"/>
                </a:lnTo>
                <a:lnTo>
                  <a:pt x="806" y="720"/>
                </a:lnTo>
                <a:lnTo>
                  <a:pt x="804" y="720"/>
                </a:lnTo>
                <a:lnTo>
                  <a:pt x="801" y="720"/>
                </a:lnTo>
                <a:lnTo>
                  <a:pt x="799" y="720"/>
                </a:lnTo>
                <a:lnTo>
                  <a:pt x="797" y="720"/>
                </a:lnTo>
                <a:lnTo>
                  <a:pt x="795" y="720"/>
                </a:lnTo>
                <a:lnTo>
                  <a:pt x="793" y="720"/>
                </a:lnTo>
                <a:lnTo>
                  <a:pt x="791" y="720"/>
                </a:lnTo>
                <a:lnTo>
                  <a:pt x="789" y="720"/>
                </a:lnTo>
                <a:lnTo>
                  <a:pt x="787" y="720"/>
                </a:lnTo>
                <a:lnTo>
                  <a:pt x="785" y="720"/>
                </a:lnTo>
                <a:lnTo>
                  <a:pt x="783" y="720"/>
                </a:lnTo>
                <a:lnTo>
                  <a:pt x="770" y="720"/>
                </a:lnTo>
                <a:lnTo>
                  <a:pt x="760" y="720"/>
                </a:lnTo>
                <a:lnTo>
                  <a:pt x="758" y="718"/>
                </a:lnTo>
                <a:lnTo>
                  <a:pt x="756" y="716"/>
                </a:lnTo>
                <a:lnTo>
                  <a:pt x="751" y="714"/>
                </a:lnTo>
                <a:lnTo>
                  <a:pt x="749" y="710"/>
                </a:lnTo>
                <a:lnTo>
                  <a:pt x="745" y="709"/>
                </a:lnTo>
                <a:lnTo>
                  <a:pt x="743" y="707"/>
                </a:lnTo>
                <a:lnTo>
                  <a:pt x="741" y="705"/>
                </a:lnTo>
                <a:lnTo>
                  <a:pt x="739" y="699"/>
                </a:lnTo>
                <a:lnTo>
                  <a:pt x="737" y="693"/>
                </a:lnTo>
                <a:lnTo>
                  <a:pt x="735" y="687"/>
                </a:lnTo>
                <a:lnTo>
                  <a:pt x="733" y="682"/>
                </a:lnTo>
                <a:lnTo>
                  <a:pt x="731" y="678"/>
                </a:lnTo>
                <a:lnTo>
                  <a:pt x="731" y="676"/>
                </a:lnTo>
                <a:lnTo>
                  <a:pt x="731" y="674"/>
                </a:lnTo>
                <a:lnTo>
                  <a:pt x="731" y="672"/>
                </a:lnTo>
                <a:lnTo>
                  <a:pt x="731" y="670"/>
                </a:lnTo>
                <a:lnTo>
                  <a:pt x="731" y="668"/>
                </a:lnTo>
                <a:lnTo>
                  <a:pt x="730" y="666"/>
                </a:lnTo>
                <a:lnTo>
                  <a:pt x="730" y="664"/>
                </a:lnTo>
                <a:lnTo>
                  <a:pt x="728" y="661"/>
                </a:lnTo>
                <a:lnTo>
                  <a:pt x="728" y="655"/>
                </a:lnTo>
                <a:lnTo>
                  <a:pt x="726" y="649"/>
                </a:lnTo>
                <a:lnTo>
                  <a:pt x="724" y="645"/>
                </a:lnTo>
                <a:lnTo>
                  <a:pt x="722" y="641"/>
                </a:lnTo>
                <a:lnTo>
                  <a:pt x="718" y="636"/>
                </a:lnTo>
                <a:lnTo>
                  <a:pt x="716" y="632"/>
                </a:lnTo>
                <a:lnTo>
                  <a:pt x="716" y="630"/>
                </a:lnTo>
                <a:lnTo>
                  <a:pt x="714" y="628"/>
                </a:lnTo>
                <a:lnTo>
                  <a:pt x="714" y="626"/>
                </a:lnTo>
                <a:lnTo>
                  <a:pt x="714" y="624"/>
                </a:lnTo>
                <a:lnTo>
                  <a:pt x="714" y="622"/>
                </a:lnTo>
                <a:lnTo>
                  <a:pt x="716" y="618"/>
                </a:lnTo>
                <a:lnTo>
                  <a:pt x="718" y="614"/>
                </a:lnTo>
                <a:lnTo>
                  <a:pt x="718" y="613"/>
                </a:lnTo>
                <a:lnTo>
                  <a:pt x="718" y="611"/>
                </a:lnTo>
                <a:lnTo>
                  <a:pt x="720" y="609"/>
                </a:lnTo>
                <a:lnTo>
                  <a:pt x="720" y="607"/>
                </a:lnTo>
                <a:lnTo>
                  <a:pt x="722" y="605"/>
                </a:lnTo>
                <a:lnTo>
                  <a:pt x="722" y="603"/>
                </a:lnTo>
                <a:lnTo>
                  <a:pt x="722" y="601"/>
                </a:lnTo>
                <a:lnTo>
                  <a:pt x="785" y="599"/>
                </a:lnTo>
                <a:lnTo>
                  <a:pt x="785" y="591"/>
                </a:lnTo>
                <a:lnTo>
                  <a:pt x="785" y="566"/>
                </a:lnTo>
                <a:lnTo>
                  <a:pt x="689" y="568"/>
                </a:lnTo>
                <a:lnTo>
                  <a:pt x="687" y="566"/>
                </a:lnTo>
                <a:lnTo>
                  <a:pt x="687" y="565"/>
                </a:lnTo>
                <a:lnTo>
                  <a:pt x="685" y="565"/>
                </a:lnTo>
                <a:lnTo>
                  <a:pt x="685" y="563"/>
                </a:lnTo>
                <a:lnTo>
                  <a:pt x="685" y="561"/>
                </a:lnTo>
                <a:lnTo>
                  <a:pt x="685" y="559"/>
                </a:lnTo>
                <a:lnTo>
                  <a:pt x="683" y="559"/>
                </a:lnTo>
                <a:lnTo>
                  <a:pt x="683" y="557"/>
                </a:lnTo>
                <a:lnTo>
                  <a:pt x="683" y="555"/>
                </a:lnTo>
                <a:lnTo>
                  <a:pt x="683" y="553"/>
                </a:lnTo>
                <a:lnTo>
                  <a:pt x="683" y="551"/>
                </a:lnTo>
                <a:lnTo>
                  <a:pt x="683" y="549"/>
                </a:lnTo>
                <a:lnTo>
                  <a:pt x="685" y="547"/>
                </a:lnTo>
                <a:lnTo>
                  <a:pt x="689" y="543"/>
                </a:lnTo>
                <a:lnTo>
                  <a:pt x="691" y="542"/>
                </a:lnTo>
                <a:lnTo>
                  <a:pt x="691" y="538"/>
                </a:lnTo>
                <a:lnTo>
                  <a:pt x="693" y="536"/>
                </a:lnTo>
                <a:lnTo>
                  <a:pt x="695" y="534"/>
                </a:lnTo>
                <a:lnTo>
                  <a:pt x="697" y="530"/>
                </a:lnTo>
                <a:lnTo>
                  <a:pt x="699" y="528"/>
                </a:lnTo>
                <a:lnTo>
                  <a:pt x="699" y="524"/>
                </a:lnTo>
                <a:lnTo>
                  <a:pt x="701" y="522"/>
                </a:lnTo>
                <a:lnTo>
                  <a:pt x="703" y="518"/>
                </a:lnTo>
                <a:lnTo>
                  <a:pt x="705" y="517"/>
                </a:lnTo>
                <a:lnTo>
                  <a:pt x="708" y="509"/>
                </a:lnTo>
                <a:lnTo>
                  <a:pt x="708" y="505"/>
                </a:lnTo>
                <a:lnTo>
                  <a:pt x="710" y="501"/>
                </a:lnTo>
                <a:lnTo>
                  <a:pt x="710" y="499"/>
                </a:lnTo>
                <a:lnTo>
                  <a:pt x="710" y="492"/>
                </a:lnTo>
                <a:lnTo>
                  <a:pt x="710" y="490"/>
                </a:lnTo>
                <a:lnTo>
                  <a:pt x="712" y="486"/>
                </a:lnTo>
                <a:lnTo>
                  <a:pt x="716" y="480"/>
                </a:lnTo>
                <a:lnTo>
                  <a:pt x="716" y="478"/>
                </a:lnTo>
                <a:lnTo>
                  <a:pt x="716" y="476"/>
                </a:lnTo>
                <a:lnTo>
                  <a:pt x="716" y="470"/>
                </a:lnTo>
                <a:lnTo>
                  <a:pt x="716" y="469"/>
                </a:lnTo>
                <a:lnTo>
                  <a:pt x="716" y="467"/>
                </a:lnTo>
                <a:lnTo>
                  <a:pt x="716" y="463"/>
                </a:lnTo>
                <a:lnTo>
                  <a:pt x="714" y="459"/>
                </a:lnTo>
                <a:lnTo>
                  <a:pt x="714" y="457"/>
                </a:lnTo>
                <a:lnTo>
                  <a:pt x="716" y="453"/>
                </a:lnTo>
                <a:lnTo>
                  <a:pt x="716" y="449"/>
                </a:lnTo>
                <a:lnTo>
                  <a:pt x="718" y="447"/>
                </a:lnTo>
                <a:lnTo>
                  <a:pt x="720" y="444"/>
                </a:lnTo>
                <a:lnTo>
                  <a:pt x="722" y="440"/>
                </a:lnTo>
                <a:lnTo>
                  <a:pt x="722" y="438"/>
                </a:lnTo>
                <a:lnTo>
                  <a:pt x="722" y="436"/>
                </a:lnTo>
                <a:lnTo>
                  <a:pt x="722" y="434"/>
                </a:lnTo>
                <a:lnTo>
                  <a:pt x="722" y="432"/>
                </a:lnTo>
                <a:lnTo>
                  <a:pt x="720" y="430"/>
                </a:lnTo>
                <a:lnTo>
                  <a:pt x="718" y="428"/>
                </a:lnTo>
                <a:lnTo>
                  <a:pt x="716" y="426"/>
                </a:lnTo>
                <a:lnTo>
                  <a:pt x="714" y="424"/>
                </a:lnTo>
                <a:lnTo>
                  <a:pt x="712" y="424"/>
                </a:lnTo>
                <a:lnTo>
                  <a:pt x="710" y="424"/>
                </a:lnTo>
                <a:lnTo>
                  <a:pt x="708" y="424"/>
                </a:lnTo>
                <a:lnTo>
                  <a:pt x="707" y="424"/>
                </a:lnTo>
                <a:lnTo>
                  <a:pt x="705" y="424"/>
                </a:lnTo>
                <a:lnTo>
                  <a:pt x="701" y="424"/>
                </a:lnTo>
                <a:lnTo>
                  <a:pt x="697" y="426"/>
                </a:lnTo>
                <a:lnTo>
                  <a:pt x="695" y="426"/>
                </a:lnTo>
                <a:lnTo>
                  <a:pt x="691" y="428"/>
                </a:lnTo>
                <a:lnTo>
                  <a:pt x="687" y="432"/>
                </a:lnTo>
                <a:lnTo>
                  <a:pt x="685" y="432"/>
                </a:lnTo>
                <a:lnTo>
                  <a:pt x="683" y="432"/>
                </a:lnTo>
                <a:lnTo>
                  <a:pt x="683" y="434"/>
                </a:lnTo>
                <a:lnTo>
                  <a:pt x="682" y="434"/>
                </a:lnTo>
                <a:lnTo>
                  <a:pt x="680" y="432"/>
                </a:lnTo>
                <a:lnTo>
                  <a:pt x="678" y="432"/>
                </a:lnTo>
                <a:lnTo>
                  <a:pt x="676" y="432"/>
                </a:lnTo>
                <a:lnTo>
                  <a:pt x="674" y="432"/>
                </a:lnTo>
                <a:lnTo>
                  <a:pt x="672" y="430"/>
                </a:lnTo>
                <a:lnTo>
                  <a:pt x="670" y="428"/>
                </a:lnTo>
                <a:lnTo>
                  <a:pt x="666" y="426"/>
                </a:lnTo>
                <a:lnTo>
                  <a:pt x="664" y="424"/>
                </a:lnTo>
                <a:lnTo>
                  <a:pt x="662" y="423"/>
                </a:lnTo>
                <a:lnTo>
                  <a:pt x="660" y="423"/>
                </a:lnTo>
                <a:lnTo>
                  <a:pt x="658" y="421"/>
                </a:lnTo>
                <a:lnTo>
                  <a:pt x="658" y="419"/>
                </a:lnTo>
                <a:lnTo>
                  <a:pt x="657" y="417"/>
                </a:lnTo>
                <a:lnTo>
                  <a:pt x="655" y="417"/>
                </a:lnTo>
                <a:lnTo>
                  <a:pt x="647" y="417"/>
                </a:lnTo>
                <a:lnTo>
                  <a:pt x="639" y="419"/>
                </a:lnTo>
                <a:lnTo>
                  <a:pt x="637" y="419"/>
                </a:lnTo>
                <a:lnTo>
                  <a:pt x="632" y="419"/>
                </a:lnTo>
                <a:lnTo>
                  <a:pt x="628" y="419"/>
                </a:lnTo>
                <a:lnTo>
                  <a:pt x="622" y="419"/>
                </a:lnTo>
                <a:lnTo>
                  <a:pt x="618" y="419"/>
                </a:lnTo>
                <a:lnTo>
                  <a:pt x="616" y="419"/>
                </a:lnTo>
                <a:lnTo>
                  <a:pt x="614" y="419"/>
                </a:lnTo>
                <a:lnTo>
                  <a:pt x="612" y="419"/>
                </a:lnTo>
                <a:lnTo>
                  <a:pt x="610" y="419"/>
                </a:lnTo>
                <a:lnTo>
                  <a:pt x="609" y="419"/>
                </a:lnTo>
                <a:lnTo>
                  <a:pt x="607" y="419"/>
                </a:lnTo>
                <a:lnTo>
                  <a:pt x="605" y="419"/>
                </a:lnTo>
                <a:lnTo>
                  <a:pt x="601" y="419"/>
                </a:lnTo>
                <a:lnTo>
                  <a:pt x="599" y="419"/>
                </a:lnTo>
                <a:lnTo>
                  <a:pt x="589" y="419"/>
                </a:lnTo>
                <a:lnTo>
                  <a:pt x="584" y="419"/>
                </a:lnTo>
                <a:lnTo>
                  <a:pt x="582" y="419"/>
                </a:lnTo>
                <a:lnTo>
                  <a:pt x="580" y="419"/>
                </a:lnTo>
                <a:lnTo>
                  <a:pt x="578" y="419"/>
                </a:lnTo>
                <a:lnTo>
                  <a:pt x="574" y="419"/>
                </a:lnTo>
                <a:lnTo>
                  <a:pt x="572" y="419"/>
                </a:lnTo>
                <a:lnTo>
                  <a:pt x="568" y="419"/>
                </a:lnTo>
                <a:lnTo>
                  <a:pt x="566" y="419"/>
                </a:lnTo>
                <a:lnTo>
                  <a:pt x="564" y="421"/>
                </a:lnTo>
                <a:lnTo>
                  <a:pt x="562" y="421"/>
                </a:lnTo>
                <a:lnTo>
                  <a:pt x="539" y="421"/>
                </a:lnTo>
                <a:lnTo>
                  <a:pt x="528" y="421"/>
                </a:lnTo>
                <a:lnTo>
                  <a:pt x="520" y="421"/>
                </a:lnTo>
                <a:lnTo>
                  <a:pt x="499" y="421"/>
                </a:lnTo>
                <a:lnTo>
                  <a:pt x="499" y="436"/>
                </a:lnTo>
                <a:lnTo>
                  <a:pt x="497" y="451"/>
                </a:lnTo>
                <a:lnTo>
                  <a:pt x="497" y="459"/>
                </a:lnTo>
                <a:lnTo>
                  <a:pt x="497" y="482"/>
                </a:lnTo>
                <a:lnTo>
                  <a:pt x="497" y="484"/>
                </a:lnTo>
                <a:lnTo>
                  <a:pt x="497" y="520"/>
                </a:lnTo>
                <a:lnTo>
                  <a:pt x="497" y="530"/>
                </a:lnTo>
                <a:lnTo>
                  <a:pt x="497" y="538"/>
                </a:lnTo>
                <a:lnTo>
                  <a:pt x="499" y="543"/>
                </a:lnTo>
                <a:lnTo>
                  <a:pt x="499" y="553"/>
                </a:lnTo>
                <a:lnTo>
                  <a:pt x="491" y="553"/>
                </a:lnTo>
                <a:lnTo>
                  <a:pt x="472" y="551"/>
                </a:lnTo>
                <a:lnTo>
                  <a:pt x="470" y="551"/>
                </a:lnTo>
                <a:lnTo>
                  <a:pt x="468" y="551"/>
                </a:lnTo>
                <a:lnTo>
                  <a:pt x="466" y="551"/>
                </a:lnTo>
                <a:lnTo>
                  <a:pt x="465" y="551"/>
                </a:lnTo>
                <a:lnTo>
                  <a:pt x="463" y="551"/>
                </a:lnTo>
                <a:lnTo>
                  <a:pt x="459" y="549"/>
                </a:lnTo>
                <a:lnTo>
                  <a:pt x="457" y="549"/>
                </a:lnTo>
                <a:lnTo>
                  <a:pt x="457" y="551"/>
                </a:lnTo>
                <a:lnTo>
                  <a:pt x="447" y="549"/>
                </a:lnTo>
                <a:lnTo>
                  <a:pt x="438" y="547"/>
                </a:lnTo>
                <a:lnTo>
                  <a:pt x="432" y="547"/>
                </a:lnTo>
                <a:lnTo>
                  <a:pt x="426" y="547"/>
                </a:lnTo>
                <a:lnTo>
                  <a:pt x="418" y="545"/>
                </a:lnTo>
                <a:lnTo>
                  <a:pt x="417" y="545"/>
                </a:lnTo>
                <a:lnTo>
                  <a:pt x="397" y="545"/>
                </a:lnTo>
                <a:lnTo>
                  <a:pt x="397" y="547"/>
                </a:lnTo>
                <a:lnTo>
                  <a:pt x="397" y="576"/>
                </a:lnTo>
                <a:lnTo>
                  <a:pt x="397" y="597"/>
                </a:lnTo>
                <a:lnTo>
                  <a:pt x="397" y="607"/>
                </a:lnTo>
                <a:lnTo>
                  <a:pt x="376" y="607"/>
                </a:lnTo>
                <a:lnTo>
                  <a:pt x="363" y="607"/>
                </a:lnTo>
                <a:lnTo>
                  <a:pt x="359" y="607"/>
                </a:lnTo>
                <a:lnTo>
                  <a:pt x="336" y="607"/>
                </a:lnTo>
                <a:lnTo>
                  <a:pt x="328" y="609"/>
                </a:lnTo>
                <a:lnTo>
                  <a:pt x="322" y="609"/>
                </a:lnTo>
                <a:lnTo>
                  <a:pt x="321" y="609"/>
                </a:lnTo>
                <a:lnTo>
                  <a:pt x="305" y="609"/>
                </a:lnTo>
                <a:lnTo>
                  <a:pt x="297" y="607"/>
                </a:lnTo>
                <a:lnTo>
                  <a:pt x="296" y="607"/>
                </a:lnTo>
                <a:lnTo>
                  <a:pt x="282" y="603"/>
                </a:lnTo>
                <a:lnTo>
                  <a:pt x="265" y="599"/>
                </a:lnTo>
                <a:lnTo>
                  <a:pt x="251" y="597"/>
                </a:lnTo>
                <a:lnTo>
                  <a:pt x="234" y="593"/>
                </a:lnTo>
                <a:lnTo>
                  <a:pt x="215" y="590"/>
                </a:lnTo>
                <a:lnTo>
                  <a:pt x="213" y="590"/>
                </a:lnTo>
                <a:lnTo>
                  <a:pt x="213" y="576"/>
                </a:lnTo>
                <a:lnTo>
                  <a:pt x="213" y="574"/>
                </a:lnTo>
                <a:lnTo>
                  <a:pt x="211" y="570"/>
                </a:lnTo>
                <a:lnTo>
                  <a:pt x="211" y="568"/>
                </a:lnTo>
                <a:lnTo>
                  <a:pt x="211" y="565"/>
                </a:lnTo>
                <a:lnTo>
                  <a:pt x="211" y="561"/>
                </a:lnTo>
                <a:lnTo>
                  <a:pt x="209" y="559"/>
                </a:lnTo>
                <a:lnTo>
                  <a:pt x="209" y="555"/>
                </a:lnTo>
                <a:lnTo>
                  <a:pt x="207" y="555"/>
                </a:lnTo>
                <a:lnTo>
                  <a:pt x="203" y="553"/>
                </a:lnTo>
                <a:lnTo>
                  <a:pt x="203" y="555"/>
                </a:lnTo>
                <a:lnTo>
                  <a:pt x="201" y="565"/>
                </a:lnTo>
                <a:lnTo>
                  <a:pt x="200" y="570"/>
                </a:lnTo>
                <a:lnTo>
                  <a:pt x="203" y="570"/>
                </a:lnTo>
                <a:lnTo>
                  <a:pt x="203" y="574"/>
                </a:lnTo>
                <a:lnTo>
                  <a:pt x="203" y="588"/>
                </a:lnTo>
                <a:lnTo>
                  <a:pt x="203" y="593"/>
                </a:lnTo>
                <a:lnTo>
                  <a:pt x="194" y="591"/>
                </a:lnTo>
                <a:lnTo>
                  <a:pt x="167" y="586"/>
                </a:lnTo>
                <a:lnTo>
                  <a:pt x="150" y="582"/>
                </a:lnTo>
                <a:lnTo>
                  <a:pt x="123" y="574"/>
                </a:lnTo>
                <a:lnTo>
                  <a:pt x="115" y="574"/>
                </a:lnTo>
                <a:lnTo>
                  <a:pt x="109" y="572"/>
                </a:lnTo>
                <a:lnTo>
                  <a:pt x="102" y="572"/>
                </a:lnTo>
                <a:lnTo>
                  <a:pt x="88" y="570"/>
                </a:lnTo>
                <a:lnTo>
                  <a:pt x="86" y="568"/>
                </a:lnTo>
                <a:lnTo>
                  <a:pt x="80" y="568"/>
                </a:lnTo>
                <a:lnTo>
                  <a:pt x="69" y="566"/>
                </a:lnTo>
                <a:lnTo>
                  <a:pt x="57" y="565"/>
                </a:lnTo>
                <a:lnTo>
                  <a:pt x="50" y="563"/>
                </a:lnTo>
                <a:lnTo>
                  <a:pt x="32" y="561"/>
                </a:lnTo>
                <a:lnTo>
                  <a:pt x="29" y="561"/>
                </a:lnTo>
                <a:lnTo>
                  <a:pt x="23" y="559"/>
                </a:lnTo>
                <a:lnTo>
                  <a:pt x="17" y="559"/>
                </a:lnTo>
                <a:lnTo>
                  <a:pt x="15" y="559"/>
                </a:lnTo>
                <a:lnTo>
                  <a:pt x="11" y="557"/>
                </a:lnTo>
                <a:lnTo>
                  <a:pt x="6" y="557"/>
                </a:lnTo>
                <a:lnTo>
                  <a:pt x="6" y="555"/>
                </a:lnTo>
                <a:lnTo>
                  <a:pt x="6" y="553"/>
                </a:lnTo>
                <a:lnTo>
                  <a:pt x="6" y="551"/>
                </a:lnTo>
                <a:lnTo>
                  <a:pt x="6" y="549"/>
                </a:lnTo>
                <a:lnTo>
                  <a:pt x="6" y="547"/>
                </a:lnTo>
                <a:lnTo>
                  <a:pt x="6" y="545"/>
                </a:lnTo>
                <a:lnTo>
                  <a:pt x="6" y="543"/>
                </a:lnTo>
                <a:lnTo>
                  <a:pt x="8" y="543"/>
                </a:lnTo>
                <a:lnTo>
                  <a:pt x="8" y="542"/>
                </a:lnTo>
                <a:lnTo>
                  <a:pt x="8" y="540"/>
                </a:lnTo>
                <a:lnTo>
                  <a:pt x="6" y="540"/>
                </a:lnTo>
                <a:lnTo>
                  <a:pt x="6" y="538"/>
                </a:lnTo>
                <a:lnTo>
                  <a:pt x="6" y="536"/>
                </a:lnTo>
                <a:lnTo>
                  <a:pt x="6" y="534"/>
                </a:lnTo>
                <a:lnTo>
                  <a:pt x="6" y="532"/>
                </a:lnTo>
                <a:lnTo>
                  <a:pt x="6" y="530"/>
                </a:lnTo>
                <a:lnTo>
                  <a:pt x="6" y="528"/>
                </a:lnTo>
                <a:lnTo>
                  <a:pt x="6" y="526"/>
                </a:lnTo>
                <a:lnTo>
                  <a:pt x="6" y="522"/>
                </a:lnTo>
                <a:lnTo>
                  <a:pt x="6" y="520"/>
                </a:lnTo>
                <a:lnTo>
                  <a:pt x="6" y="494"/>
                </a:lnTo>
                <a:lnTo>
                  <a:pt x="4" y="494"/>
                </a:lnTo>
                <a:lnTo>
                  <a:pt x="4" y="373"/>
                </a:lnTo>
                <a:lnTo>
                  <a:pt x="2" y="361"/>
                </a:lnTo>
                <a:lnTo>
                  <a:pt x="2" y="359"/>
                </a:lnTo>
                <a:lnTo>
                  <a:pt x="2" y="355"/>
                </a:lnTo>
                <a:lnTo>
                  <a:pt x="2" y="351"/>
                </a:lnTo>
                <a:lnTo>
                  <a:pt x="2" y="348"/>
                </a:lnTo>
                <a:lnTo>
                  <a:pt x="2" y="346"/>
                </a:lnTo>
                <a:lnTo>
                  <a:pt x="2" y="342"/>
                </a:lnTo>
                <a:lnTo>
                  <a:pt x="2" y="338"/>
                </a:lnTo>
                <a:lnTo>
                  <a:pt x="2" y="334"/>
                </a:lnTo>
                <a:lnTo>
                  <a:pt x="2" y="332"/>
                </a:lnTo>
                <a:lnTo>
                  <a:pt x="2" y="330"/>
                </a:lnTo>
                <a:lnTo>
                  <a:pt x="2" y="327"/>
                </a:lnTo>
                <a:lnTo>
                  <a:pt x="2" y="323"/>
                </a:lnTo>
                <a:lnTo>
                  <a:pt x="2" y="319"/>
                </a:lnTo>
                <a:lnTo>
                  <a:pt x="2" y="317"/>
                </a:lnTo>
                <a:lnTo>
                  <a:pt x="2" y="315"/>
                </a:lnTo>
                <a:lnTo>
                  <a:pt x="2" y="313"/>
                </a:lnTo>
                <a:lnTo>
                  <a:pt x="2" y="311"/>
                </a:lnTo>
                <a:lnTo>
                  <a:pt x="2" y="309"/>
                </a:lnTo>
                <a:lnTo>
                  <a:pt x="2" y="305"/>
                </a:lnTo>
                <a:lnTo>
                  <a:pt x="2" y="302"/>
                </a:lnTo>
                <a:lnTo>
                  <a:pt x="2" y="298"/>
                </a:lnTo>
                <a:lnTo>
                  <a:pt x="2" y="296"/>
                </a:lnTo>
                <a:lnTo>
                  <a:pt x="2" y="294"/>
                </a:lnTo>
                <a:lnTo>
                  <a:pt x="2" y="290"/>
                </a:lnTo>
                <a:lnTo>
                  <a:pt x="2" y="286"/>
                </a:lnTo>
                <a:lnTo>
                  <a:pt x="2" y="282"/>
                </a:lnTo>
                <a:lnTo>
                  <a:pt x="2" y="280"/>
                </a:lnTo>
                <a:lnTo>
                  <a:pt x="2" y="277"/>
                </a:lnTo>
                <a:lnTo>
                  <a:pt x="2" y="273"/>
                </a:lnTo>
                <a:lnTo>
                  <a:pt x="2" y="271"/>
                </a:lnTo>
                <a:lnTo>
                  <a:pt x="2" y="267"/>
                </a:lnTo>
                <a:lnTo>
                  <a:pt x="2" y="263"/>
                </a:lnTo>
                <a:lnTo>
                  <a:pt x="2" y="261"/>
                </a:lnTo>
                <a:lnTo>
                  <a:pt x="2" y="259"/>
                </a:lnTo>
                <a:lnTo>
                  <a:pt x="2" y="257"/>
                </a:lnTo>
                <a:lnTo>
                  <a:pt x="2" y="254"/>
                </a:lnTo>
                <a:lnTo>
                  <a:pt x="2" y="250"/>
                </a:lnTo>
                <a:lnTo>
                  <a:pt x="2" y="248"/>
                </a:lnTo>
                <a:lnTo>
                  <a:pt x="8" y="248"/>
                </a:lnTo>
                <a:lnTo>
                  <a:pt x="11" y="248"/>
                </a:lnTo>
                <a:lnTo>
                  <a:pt x="11" y="246"/>
                </a:lnTo>
                <a:lnTo>
                  <a:pt x="11" y="244"/>
                </a:lnTo>
                <a:lnTo>
                  <a:pt x="11" y="242"/>
                </a:lnTo>
                <a:lnTo>
                  <a:pt x="13" y="238"/>
                </a:lnTo>
                <a:lnTo>
                  <a:pt x="13" y="236"/>
                </a:lnTo>
                <a:lnTo>
                  <a:pt x="13" y="234"/>
                </a:lnTo>
                <a:lnTo>
                  <a:pt x="15" y="231"/>
                </a:lnTo>
                <a:lnTo>
                  <a:pt x="15" y="229"/>
                </a:lnTo>
                <a:lnTo>
                  <a:pt x="17" y="227"/>
                </a:lnTo>
                <a:lnTo>
                  <a:pt x="17" y="223"/>
                </a:lnTo>
                <a:lnTo>
                  <a:pt x="19" y="221"/>
                </a:lnTo>
                <a:lnTo>
                  <a:pt x="21" y="219"/>
                </a:lnTo>
                <a:lnTo>
                  <a:pt x="21" y="217"/>
                </a:lnTo>
                <a:lnTo>
                  <a:pt x="21" y="215"/>
                </a:lnTo>
                <a:lnTo>
                  <a:pt x="23" y="215"/>
                </a:lnTo>
                <a:lnTo>
                  <a:pt x="23" y="213"/>
                </a:lnTo>
                <a:lnTo>
                  <a:pt x="25" y="209"/>
                </a:lnTo>
                <a:lnTo>
                  <a:pt x="27" y="207"/>
                </a:lnTo>
                <a:lnTo>
                  <a:pt x="29" y="206"/>
                </a:lnTo>
                <a:lnTo>
                  <a:pt x="29" y="204"/>
                </a:lnTo>
                <a:lnTo>
                  <a:pt x="31" y="202"/>
                </a:lnTo>
                <a:lnTo>
                  <a:pt x="32" y="200"/>
                </a:lnTo>
                <a:lnTo>
                  <a:pt x="32" y="198"/>
                </a:lnTo>
                <a:lnTo>
                  <a:pt x="34" y="198"/>
                </a:lnTo>
                <a:lnTo>
                  <a:pt x="34" y="196"/>
                </a:lnTo>
                <a:lnTo>
                  <a:pt x="36" y="196"/>
                </a:lnTo>
                <a:lnTo>
                  <a:pt x="36" y="194"/>
                </a:lnTo>
                <a:lnTo>
                  <a:pt x="38" y="192"/>
                </a:lnTo>
                <a:lnTo>
                  <a:pt x="40" y="192"/>
                </a:lnTo>
                <a:lnTo>
                  <a:pt x="40" y="190"/>
                </a:lnTo>
                <a:lnTo>
                  <a:pt x="42" y="190"/>
                </a:lnTo>
                <a:lnTo>
                  <a:pt x="46" y="186"/>
                </a:lnTo>
                <a:lnTo>
                  <a:pt x="42" y="186"/>
                </a:lnTo>
                <a:close/>
                <a:moveTo>
                  <a:pt x="858" y="417"/>
                </a:moveTo>
                <a:lnTo>
                  <a:pt x="858" y="419"/>
                </a:lnTo>
                <a:lnTo>
                  <a:pt x="858" y="421"/>
                </a:lnTo>
                <a:lnTo>
                  <a:pt x="858" y="423"/>
                </a:lnTo>
                <a:lnTo>
                  <a:pt x="858" y="424"/>
                </a:lnTo>
                <a:lnTo>
                  <a:pt x="858" y="426"/>
                </a:lnTo>
                <a:lnTo>
                  <a:pt x="858" y="428"/>
                </a:lnTo>
                <a:lnTo>
                  <a:pt x="858" y="430"/>
                </a:lnTo>
                <a:lnTo>
                  <a:pt x="858" y="432"/>
                </a:lnTo>
                <a:lnTo>
                  <a:pt x="858" y="434"/>
                </a:lnTo>
                <a:lnTo>
                  <a:pt x="868" y="434"/>
                </a:lnTo>
                <a:lnTo>
                  <a:pt x="870" y="434"/>
                </a:lnTo>
                <a:lnTo>
                  <a:pt x="870" y="444"/>
                </a:lnTo>
                <a:lnTo>
                  <a:pt x="868" y="444"/>
                </a:lnTo>
                <a:lnTo>
                  <a:pt x="866" y="444"/>
                </a:lnTo>
                <a:lnTo>
                  <a:pt x="864" y="444"/>
                </a:lnTo>
                <a:lnTo>
                  <a:pt x="862" y="444"/>
                </a:lnTo>
                <a:lnTo>
                  <a:pt x="860" y="444"/>
                </a:lnTo>
                <a:lnTo>
                  <a:pt x="858" y="444"/>
                </a:lnTo>
                <a:lnTo>
                  <a:pt x="856" y="444"/>
                </a:lnTo>
                <a:lnTo>
                  <a:pt x="854" y="444"/>
                </a:lnTo>
                <a:lnTo>
                  <a:pt x="852" y="444"/>
                </a:lnTo>
                <a:lnTo>
                  <a:pt x="851" y="444"/>
                </a:lnTo>
                <a:lnTo>
                  <a:pt x="849" y="444"/>
                </a:lnTo>
                <a:lnTo>
                  <a:pt x="847" y="444"/>
                </a:lnTo>
                <a:lnTo>
                  <a:pt x="845" y="444"/>
                </a:lnTo>
                <a:lnTo>
                  <a:pt x="843" y="444"/>
                </a:lnTo>
                <a:lnTo>
                  <a:pt x="841" y="444"/>
                </a:lnTo>
                <a:lnTo>
                  <a:pt x="839" y="444"/>
                </a:lnTo>
                <a:lnTo>
                  <a:pt x="837" y="444"/>
                </a:lnTo>
                <a:lnTo>
                  <a:pt x="835" y="444"/>
                </a:lnTo>
                <a:lnTo>
                  <a:pt x="833" y="444"/>
                </a:lnTo>
                <a:lnTo>
                  <a:pt x="831" y="444"/>
                </a:lnTo>
                <a:lnTo>
                  <a:pt x="829" y="444"/>
                </a:lnTo>
                <a:lnTo>
                  <a:pt x="827" y="444"/>
                </a:lnTo>
                <a:lnTo>
                  <a:pt x="827" y="442"/>
                </a:lnTo>
                <a:lnTo>
                  <a:pt x="827" y="440"/>
                </a:lnTo>
                <a:lnTo>
                  <a:pt x="827" y="438"/>
                </a:lnTo>
                <a:lnTo>
                  <a:pt x="827" y="436"/>
                </a:lnTo>
                <a:lnTo>
                  <a:pt x="827" y="434"/>
                </a:lnTo>
                <a:lnTo>
                  <a:pt x="827" y="432"/>
                </a:lnTo>
                <a:lnTo>
                  <a:pt x="827" y="430"/>
                </a:lnTo>
                <a:lnTo>
                  <a:pt x="827" y="428"/>
                </a:lnTo>
                <a:lnTo>
                  <a:pt x="826" y="428"/>
                </a:lnTo>
                <a:lnTo>
                  <a:pt x="824" y="428"/>
                </a:lnTo>
                <a:lnTo>
                  <a:pt x="822" y="428"/>
                </a:lnTo>
                <a:lnTo>
                  <a:pt x="820" y="428"/>
                </a:lnTo>
                <a:lnTo>
                  <a:pt x="818" y="428"/>
                </a:lnTo>
                <a:lnTo>
                  <a:pt x="816" y="428"/>
                </a:lnTo>
                <a:lnTo>
                  <a:pt x="814" y="428"/>
                </a:lnTo>
                <a:lnTo>
                  <a:pt x="812" y="428"/>
                </a:lnTo>
                <a:lnTo>
                  <a:pt x="810" y="428"/>
                </a:lnTo>
                <a:lnTo>
                  <a:pt x="808" y="428"/>
                </a:lnTo>
                <a:lnTo>
                  <a:pt x="806" y="428"/>
                </a:lnTo>
                <a:lnTo>
                  <a:pt x="804" y="428"/>
                </a:lnTo>
                <a:lnTo>
                  <a:pt x="803" y="428"/>
                </a:lnTo>
                <a:lnTo>
                  <a:pt x="801" y="428"/>
                </a:lnTo>
                <a:lnTo>
                  <a:pt x="799" y="428"/>
                </a:lnTo>
                <a:lnTo>
                  <a:pt x="797" y="428"/>
                </a:lnTo>
                <a:lnTo>
                  <a:pt x="795" y="430"/>
                </a:lnTo>
                <a:lnTo>
                  <a:pt x="793" y="430"/>
                </a:lnTo>
                <a:lnTo>
                  <a:pt x="791" y="430"/>
                </a:lnTo>
                <a:lnTo>
                  <a:pt x="787" y="430"/>
                </a:lnTo>
                <a:lnTo>
                  <a:pt x="785" y="432"/>
                </a:lnTo>
                <a:lnTo>
                  <a:pt x="785" y="438"/>
                </a:lnTo>
                <a:lnTo>
                  <a:pt x="785" y="444"/>
                </a:lnTo>
                <a:lnTo>
                  <a:pt x="785" y="449"/>
                </a:lnTo>
                <a:lnTo>
                  <a:pt x="785" y="455"/>
                </a:lnTo>
                <a:lnTo>
                  <a:pt x="785" y="461"/>
                </a:lnTo>
                <a:lnTo>
                  <a:pt x="785" y="465"/>
                </a:lnTo>
                <a:lnTo>
                  <a:pt x="785" y="470"/>
                </a:lnTo>
                <a:lnTo>
                  <a:pt x="785" y="476"/>
                </a:lnTo>
                <a:lnTo>
                  <a:pt x="787" y="476"/>
                </a:lnTo>
                <a:lnTo>
                  <a:pt x="789" y="476"/>
                </a:lnTo>
                <a:lnTo>
                  <a:pt x="793" y="476"/>
                </a:lnTo>
                <a:lnTo>
                  <a:pt x="795" y="474"/>
                </a:lnTo>
                <a:lnTo>
                  <a:pt x="797" y="474"/>
                </a:lnTo>
                <a:lnTo>
                  <a:pt x="801" y="474"/>
                </a:lnTo>
                <a:lnTo>
                  <a:pt x="803" y="474"/>
                </a:lnTo>
                <a:lnTo>
                  <a:pt x="804" y="474"/>
                </a:lnTo>
                <a:lnTo>
                  <a:pt x="806" y="474"/>
                </a:lnTo>
                <a:lnTo>
                  <a:pt x="808" y="474"/>
                </a:lnTo>
                <a:lnTo>
                  <a:pt x="810" y="474"/>
                </a:lnTo>
                <a:lnTo>
                  <a:pt x="812" y="474"/>
                </a:lnTo>
                <a:lnTo>
                  <a:pt x="814" y="474"/>
                </a:lnTo>
                <a:lnTo>
                  <a:pt x="816" y="474"/>
                </a:lnTo>
                <a:lnTo>
                  <a:pt x="818" y="474"/>
                </a:lnTo>
                <a:lnTo>
                  <a:pt x="820" y="474"/>
                </a:lnTo>
                <a:lnTo>
                  <a:pt x="822" y="474"/>
                </a:lnTo>
                <a:lnTo>
                  <a:pt x="824" y="474"/>
                </a:lnTo>
                <a:lnTo>
                  <a:pt x="827" y="474"/>
                </a:lnTo>
                <a:lnTo>
                  <a:pt x="829" y="474"/>
                </a:lnTo>
                <a:lnTo>
                  <a:pt x="831" y="474"/>
                </a:lnTo>
                <a:lnTo>
                  <a:pt x="833" y="474"/>
                </a:lnTo>
                <a:lnTo>
                  <a:pt x="835" y="474"/>
                </a:lnTo>
                <a:lnTo>
                  <a:pt x="837" y="474"/>
                </a:lnTo>
                <a:lnTo>
                  <a:pt x="841" y="474"/>
                </a:lnTo>
                <a:lnTo>
                  <a:pt x="843" y="474"/>
                </a:lnTo>
                <a:lnTo>
                  <a:pt x="845" y="474"/>
                </a:lnTo>
                <a:lnTo>
                  <a:pt x="849" y="474"/>
                </a:lnTo>
                <a:lnTo>
                  <a:pt x="851" y="474"/>
                </a:lnTo>
                <a:lnTo>
                  <a:pt x="852" y="474"/>
                </a:lnTo>
                <a:lnTo>
                  <a:pt x="854" y="474"/>
                </a:lnTo>
                <a:lnTo>
                  <a:pt x="856" y="474"/>
                </a:lnTo>
                <a:lnTo>
                  <a:pt x="858" y="474"/>
                </a:lnTo>
                <a:lnTo>
                  <a:pt x="862" y="474"/>
                </a:lnTo>
                <a:lnTo>
                  <a:pt x="864" y="474"/>
                </a:lnTo>
                <a:lnTo>
                  <a:pt x="868" y="474"/>
                </a:lnTo>
                <a:lnTo>
                  <a:pt x="870" y="474"/>
                </a:lnTo>
                <a:lnTo>
                  <a:pt x="870" y="486"/>
                </a:lnTo>
                <a:lnTo>
                  <a:pt x="870" y="488"/>
                </a:lnTo>
                <a:lnTo>
                  <a:pt x="870" y="503"/>
                </a:lnTo>
                <a:lnTo>
                  <a:pt x="870" y="505"/>
                </a:lnTo>
                <a:lnTo>
                  <a:pt x="870" y="507"/>
                </a:lnTo>
                <a:lnTo>
                  <a:pt x="870" y="509"/>
                </a:lnTo>
                <a:lnTo>
                  <a:pt x="870" y="511"/>
                </a:lnTo>
                <a:lnTo>
                  <a:pt x="870" y="513"/>
                </a:lnTo>
                <a:lnTo>
                  <a:pt x="870" y="515"/>
                </a:lnTo>
                <a:lnTo>
                  <a:pt x="870" y="517"/>
                </a:lnTo>
                <a:lnTo>
                  <a:pt x="870" y="518"/>
                </a:lnTo>
                <a:lnTo>
                  <a:pt x="870" y="520"/>
                </a:lnTo>
                <a:lnTo>
                  <a:pt x="870" y="522"/>
                </a:lnTo>
                <a:lnTo>
                  <a:pt x="870" y="524"/>
                </a:lnTo>
                <a:lnTo>
                  <a:pt x="870" y="526"/>
                </a:lnTo>
                <a:lnTo>
                  <a:pt x="870" y="528"/>
                </a:lnTo>
                <a:lnTo>
                  <a:pt x="870" y="530"/>
                </a:lnTo>
                <a:lnTo>
                  <a:pt x="870" y="532"/>
                </a:lnTo>
                <a:lnTo>
                  <a:pt x="870" y="534"/>
                </a:lnTo>
                <a:lnTo>
                  <a:pt x="872" y="534"/>
                </a:lnTo>
                <a:lnTo>
                  <a:pt x="875" y="534"/>
                </a:lnTo>
                <a:lnTo>
                  <a:pt x="877" y="534"/>
                </a:lnTo>
                <a:lnTo>
                  <a:pt x="879" y="534"/>
                </a:lnTo>
                <a:lnTo>
                  <a:pt x="883" y="534"/>
                </a:lnTo>
                <a:lnTo>
                  <a:pt x="885" y="534"/>
                </a:lnTo>
                <a:lnTo>
                  <a:pt x="887" y="534"/>
                </a:lnTo>
                <a:lnTo>
                  <a:pt x="889" y="534"/>
                </a:lnTo>
                <a:lnTo>
                  <a:pt x="893" y="534"/>
                </a:lnTo>
                <a:lnTo>
                  <a:pt x="900" y="534"/>
                </a:lnTo>
                <a:lnTo>
                  <a:pt x="902" y="534"/>
                </a:lnTo>
                <a:lnTo>
                  <a:pt x="902" y="536"/>
                </a:lnTo>
                <a:lnTo>
                  <a:pt x="902" y="538"/>
                </a:lnTo>
                <a:lnTo>
                  <a:pt x="904" y="538"/>
                </a:lnTo>
                <a:lnTo>
                  <a:pt x="904" y="540"/>
                </a:lnTo>
                <a:lnTo>
                  <a:pt x="904" y="542"/>
                </a:lnTo>
                <a:lnTo>
                  <a:pt x="904" y="543"/>
                </a:lnTo>
                <a:lnTo>
                  <a:pt x="904" y="545"/>
                </a:lnTo>
                <a:lnTo>
                  <a:pt x="906" y="545"/>
                </a:lnTo>
                <a:lnTo>
                  <a:pt x="906" y="547"/>
                </a:lnTo>
                <a:lnTo>
                  <a:pt x="906" y="549"/>
                </a:lnTo>
                <a:lnTo>
                  <a:pt x="906" y="551"/>
                </a:lnTo>
                <a:lnTo>
                  <a:pt x="908" y="553"/>
                </a:lnTo>
                <a:lnTo>
                  <a:pt x="908" y="555"/>
                </a:lnTo>
                <a:lnTo>
                  <a:pt x="908" y="557"/>
                </a:lnTo>
                <a:lnTo>
                  <a:pt x="908" y="559"/>
                </a:lnTo>
                <a:lnTo>
                  <a:pt x="908" y="561"/>
                </a:lnTo>
                <a:lnTo>
                  <a:pt x="908" y="563"/>
                </a:lnTo>
                <a:lnTo>
                  <a:pt x="910" y="563"/>
                </a:lnTo>
                <a:lnTo>
                  <a:pt x="910" y="565"/>
                </a:lnTo>
                <a:lnTo>
                  <a:pt x="910" y="566"/>
                </a:lnTo>
                <a:lnTo>
                  <a:pt x="910" y="568"/>
                </a:lnTo>
                <a:lnTo>
                  <a:pt x="910" y="570"/>
                </a:lnTo>
                <a:lnTo>
                  <a:pt x="910" y="572"/>
                </a:lnTo>
                <a:lnTo>
                  <a:pt x="910" y="574"/>
                </a:lnTo>
                <a:lnTo>
                  <a:pt x="910" y="576"/>
                </a:lnTo>
                <a:lnTo>
                  <a:pt x="910" y="578"/>
                </a:lnTo>
                <a:lnTo>
                  <a:pt x="910" y="580"/>
                </a:lnTo>
                <a:lnTo>
                  <a:pt x="910" y="582"/>
                </a:lnTo>
                <a:lnTo>
                  <a:pt x="910" y="584"/>
                </a:lnTo>
                <a:lnTo>
                  <a:pt x="910" y="586"/>
                </a:lnTo>
                <a:lnTo>
                  <a:pt x="910" y="588"/>
                </a:lnTo>
                <a:lnTo>
                  <a:pt x="910" y="590"/>
                </a:lnTo>
                <a:lnTo>
                  <a:pt x="910" y="591"/>
                </a:lnTo>
                <a:lnTo>
                  <a:pt x="910" y="593"/>
                </a:lnTo>
                <a:lnTo>
                  <a:pt x="910" y="595"/>
                </a:lnTo>
                <a:lnTo>
                  <a:pt x="912" y="595"/>
                </a:lnTo>
                <a:lnTo>
                  <a:pt x="914" y="595"/>
                </a:lnTo>
                <a:lnTo>
                  <a:pt x="916" y="595"/>
                </a:lnTo>
                <a:lnTo>
                  <a:pt x="918" y="595"/>
                </a:lnTo>
                <a:lnTo>
                  <a:pt x="920" y="595"/>
                </a:lnTo>
                <a:lnTo>
                  <a:pt x="922" y="595"/>
                </a:lnTo>
                <a:lnTo>
                  <a:pt x="925" y="595"/>
                </a:lnTo>
                <a:lnTo>
                  <a:pt x="927" y="595"/>
                </a:lnTo>
                <a:lnTo>
                  <a:pt x="931" y="595"/>
                </a:lnTo>
                <a:lnTo>
                  <a:pt x="933" y="595"/>
                </a:lnTo>
                <a:lnTo>
                  <a:pt x="935" y="595"/>
                </a:lnTo>
                <a:lnTo>
                  <a:pt x="937" y="595"/>
                </a:lnTo>
                <a:lnTo>
                  <a:pt x="939" y="595"/>
                </a:lnTo>
                <a:lnTo>
                  <a:pt x="941" y="595"/>
                </a:lnTo>
                <a:lnTo>
                  <a:pt x="943" y="595"/>
                </a:lnTo>
                <a:lnTo>
                  <a:pt x="945" y="593"/>
                </a:lnTo>
                <a:lnTo>
                  <a:pt x="947" y="593"/>
                </a:lnTo>
                <a:lnTo>
                  <a:pt x="948" y="593"/>
                </a:lnTo>
                <a:lnTo>
                  <a:pt x="950" y="593"/>
                </a:lnTo>
                <a:lnTo>
                  <a:pt x="952" y="593"/>
                </a:lnTo>
                <a:lnTo>
                  <a:pt x="956" y="593"/>
                </a:lnTo>
                <a:lnTo>
                  <a:pt x="958" y="593"/>
                </a:lnTo>
                <a:lnTo>
                  <a:pt x="962" y="593"/>
                </a:lnTo>
                <a:lnTo>
                  <a:pt x="964" y="593"/>
                </a:lnTo>
                <a:lnTo>
                  <a:pt x="966" y="593"/>
                </a:lnTo>
                <a:lnTo>
                  <a:pt x="970" y="593"/>
                </a:lnTo>
                <a:lnTo>
                  <a:pt x="972" y="593"/>
                </a:lnTo>
                <a:lnTo>
                  <a:pt x="975" y="593"/>
                </a:lnTo>
                <a:lnTo>
                  <a:pt x="977" y="593"/>
                </a:lnTo>
                <a:lnTo>
                  <a:pt x="981" y="593"/>
                </a:lnTo>
                <a:lnTo>
                  <a:pt x="985" y="593"/>
                </a:lnTo>
                <a:lnTo>
                  <a:pt x="987" y="593"/>
                </a:lnTo>
                <a:lnTo>
                  <a:pt x="989" y="593"/>
                </a:lnTo>
                <a:lnTo>
                  <a:pt x="991" y="593"/>
                </a:lnTo>
                <a:lnTo>
                  <a:pt x="993" y="593"/>
                </a:lnTo>
                <a:lnTo>
                  <a:pt x="995" y="593"/>
                </a:lnTo>
                <a:lnTo>
                  <a:pt x="996" y="593"/>
                </a:lnTo>
                <a:lnTo>
                  <a:pt x="998" y="593"/>
                </a:lnTo>
                <a:lnTo>
                  <a:pt x="1000" y="593"/>
                </a:lnTo>
                <a:lnTo>
                  <a:pt x="1002" y="593"/>
                </a:lnTo>
                <a:lnTo>
                  <a:pt x="1004" y="593"/>
                </a:lnTo>
                <a:lnTo>
                  <a:pt x="1008" y="593"/>
                </a:lnTo>
                <a:lnTo>
                  <a:pt x="1010" y="593"/>
                </a:lnTo>
                <a:lnTo>
                  <a:pt x="1012" y="593"/>
                </a:lnTo>
                <a:lnTo>
                  <a:pt x="1014" y="593"/>
                </a:lnTo>
                <a:lnTo>
                  <a:pt x="1016" y="593"/>
                </a:lnTo>
                <a:lnTo>
                  <a:pt x="1018" y="593"/>
                </a:lnTo>
                <a:lnTo>
                  <a:pt x="1020" y="593"/>
                </a:lnTo>
                <a:lnTo>
                  <a:pt x="1021" y="593"/>
                </a:lnTo>
                <a:lnTo>
                  <a:pt x="1023" y="591"/>
                </a:lnTo>
                <a:lnTo>
                  <a:pt x="1025" y="591"/>
                </a:lnTo>
                <a:lnTo>
                  <a:pt x="1027" y="591"/>
                </a:lnTo>
                <a:lnTo>
                  <a:pt x="1029" y="591"/>
                </a:lnTo>
                <a:lnTo>
                  <a:pt x="1031" y="591"/>
                </a:lnTo>
                <a:lnTo>
                  <a:pt x="1033" y="591"/>
                </a:lnTo>
                <a:lnTo>
                  <a:pt x="1035" y="591"/>
                </a:lnTo>
                <a:lnTo>
                  <a:pt x="1037" y="591"/>
                </a:lnTo>
                <a:lnTo>
                  <a:pt x="1039" y="591"/>
                </a:lnTo>
                <a:lnTo>
                  <a:pt x="1043" y="591"/>
                </a:lnTo>
                <a:lnTo>
                  <a:pt x="1044" y="591"/>
                </a:lnTo>
                <a:lnTo>
                  <a:pt x="1046" y="591"/>
                </a:lnTo>
                <a:lnTo>
                  <a:pt x="1048" y="591"/>
                </a:lnTo>
                <a:lnTo>
                  <a:pt x="1052" y="591"/>
                </a:lnTo>
                <a:lnTo>
                  <a:pt x="1054" y="591"/>
                </a:lnTo>
                <a:lnTo>
                  <a:pt x="1056" y="591"/>
                </a:lnTo>
                <a:lnTo>
                  <a:pt x="1058" y="591"/>
                </a:lnTo>
                <a:lnTo>
                  <a:pt x="1060" y="591"/>
                </a:lnTo>
                <a:lnTo>
                  <a:pt x="1062" y="591"/>
                </a:lnTo>
                <a:lnTo>
                  <a:pt x="1064" y="591"/>
                </a:lnTo>
                <a:lnTo>
                  <a:pt x="1068" y="591"/>
                </a:lnTo>
                <a:lnTo>
                  <a:pt x="1069" y="591"/>
                </a:lnTo>
                <a:lnTo>
                  <a:pt x="1071" y="591"/>
                </a:lnTo>
                <a:lnTo>
                  <a:pt x="1073" y="591"/>
                </a:lnTo>
                <a:lnTo>
                  <a:pt x="1075" y="591"/>
                </a:lnTo>
                <a:lnTo>
                  <a:pt x="1077" y="591"/>
                </a:lnTo>
                <a:lnTo>
                  <a:pt x="1079" y="591"/>
                </a:lnTo>
                <a:lnTo>
                  <a:pt x="1081" y="591"/>
                </a:lnTo>
                <a:lnTo>
                  <a:pt x="1083" y="591"/>
                </a:lnTo>
                <a:lnTo>
                  <a:pt x="1085" y="591"/>
                </a:lnTo>
                <a:lnTo>
                  <a:pt x="1087" y="591"/>
                </a:lnTo>
                <a:lnTo>
                  <a:pt x="1089" y="591"/>
                </a:lnTo>
                <a:lnTo>
                  <a:pt x="1091" y="591"/>
                </a:lnTo>
                <a:lnTo>
                  <a:pt x="1096" y="591"/>
                </a:lnTo>
                <a:lnTo>
                  <a:pt x="1100" y="590"/>
                </a:lnTo>
                <a:lnTo>
                  <a:pt x="1102" y="590"/>
                </a:lnTo>
                <a:lnTo>
                  <a:pt x="1104" y="590"/>
                </a:lnTo>
                <a:lnTo>
                  <a:pt x="1106" y="590"/>
                </a:lnTo>
                <a:lnTo>
                  <a:pt x="1108" y="590"/>
                </a:lnTo>
                <a:lnTo>
                  <a:pt x="1110" y="590"/>
                </a:lnTo>
                <a:lnTo>
                  <a:pt x="1114" y="590"/>
                </a:lnTo>
                <a:lnTo>
                  <a:pt x="1116" y="590"/>
                </a:lnTo>
                <a:lnTo>
                  <a:pt x="1116" y="588"/>
                </a:lnTo>
                <a:lnTo>
                  <a:pt x="1116" y="586"/>
                </a:lnTo>
                <a:lnTo>
                  <a:pt x="1116" y="584"/>
                </a:lnTo>
                <a:lnTo>
                  <a:pt x="1116" y="582"/>
                </a:lnTo>
                <a:lnTo>
                  <a:pt x="1117" y="582"/>
                </a:lnTo>
                <a:lnTo>
                  <a:pt x="1156" y="563"/>
                </a:lnTo>
                <a:lnTo>
                  <a:pt x="1165" y="559"/>
                </a:lnTo>
                <a:lnTo>
                  <a:pt x="1177" y="553"/>
                </a:lnTo>
                <a:lnTo>
                  <a:pt x="1177" y="551"/>
                </a:lnTo>
                <a:lnTo>
                  <a:pt x="1179" y="551"/>
                </a:lnTo>
                <a:lnTo>
                  <a:pt x="1181" y="549"/>
                </a:lnTo>
                <a:lnTo>
                  <a:pt x="1183" y="549"/>
                </a:lnTo>
                <a:lnTo>
                  <a:pt x="1187" y="547"/>
                </a:lnTo>
                <a:lnTo>
                  <a:pt x="1189" y="547"/>
                </a:lnTo>
                <a:lnTo>
                  <a:pt x="1189" y="545"/>
                </a:lnTo>
                <a:lnTo>
                  <a:pt x="1190" y="545"/>
                </a:lnTo>
                <a:lnTo>
                  <a:pt x="1192" y="545"/>
                </a:lnTo>
                <a:lnTo>
                  <a:pt x="1194" y="543"/>
                </a:lnTo>
                <a:lnTo>
                  <a:pt x="1196" y="542"/>
                </a:lnTo>
                <a:lnTo>
                  <a:pt x="1198" y="542"/>
                </a:lnTo>
                <a:lnTo>
                  <a:pt x="1200" y="542"/>
                </a:lnTo>
                <a:lnTo>
                  <a:pt x="1204" y="540"/>
                </a:lnTo>
                <a:lnTo>
                  <a:pt x="1206" y="538"/>
                </a:lnTo>
                <a:lnTo>
                  <a:pt x="1208" y="538"/>
                </a:lnTo>
                <a:lnTo>
                  <a:pt x="1210" y="536"/>
                </a:lnTo>
                <a:lnTo>
                  <a:pt x="1212" y="536"/>
                </a:lnTo>
                <a:lnTo>
                  <a:pt x="1213" y="534"/>
                </a:lnTo>
                <a:lnTo>
                  <a:pt x="1217" y="532"/>
                </a:lnTo>
                <a:lnTo>
                  <a:pt x="1219" y="532"/>
                </a:lnTo>
                <a:lnTo>
                  <a:pt x="1221" y="530"/>
                </a:lnTo>
                <a:lnTo>
                  <a:pt x="1223" y="530"/>
                </a:lnTo>
                <a:lnTo>
                  <a:pt x="1225" y="530"/>
                </a:lnTo>
                <a:lnTo>
                  <a:pt x="1227" y="528"/>
                </a:lnTo>
                <a:lnTo>
                  <a:pt x="1233" y="528"/>
                </a:lnTo>
                <a:lnTo>
                  <a:pt x="1235" y="528"/>
                </a:lnTo>
                <a:lnTo>
                  <a:pt x="1237" y="528"/>
                </a:lnTo>
                <a:lnTo>
                  <a:pt x="1238" y="528"/>
                </a:lnTo>
                <a:lnTo>
                  <a:pt x="1240" y="528"/>
                </a:lnTo>
                <a:lnTo>
                  <a:pt x="1242" y="528"/>
                </a:lnTo>
                <a:lnTo>
                  <a:pt x="1244" y="528"/>
                </a:lnTo>
                <a:lnTo>
                  <a:pt x="1246" y="528"/>
                </a:lnTo>
                <a:lnTo>
                  <a:pt x="1248" y="528"/>
                </a:lnTo>
                <a:lnTo>
                  <a:pt x="1250" y="528"/>
                </a:lnTo>
                <a:lnTo>
                  <a:pt x="1254" y="528"/>
                </a:lnTo>
                <a:lnTo>
                  <a:pt x="1256" y="528"/>
                </a:lnTo>
                <a:lnTo>
                  <a:pt x="1258" y="528"/>
                </a:lnTo>
                <a:lnTo>
                  <a:pt x="1260" y="528"/>
                </a:lnTo>
                <a:lnTo>
                  <a:pt x="1261" y="528"/>
                </a:lnTo>
                <a:lnTo>
                  <a:pt x="1263" y="528"/>
                </a:lnTo>
                <a:lnTo>
                  <a:pt x="1265" y="528"/>
                </a:lnTo>
                <a:lnTo>
                  <a:pt x="1267" y="528"/>
                </a:lnTo>
                <a:lnTo>
                  <a:pt x="1269" y="528"/>
                </a:lnTo>
                <a:lnTo>
                  <a:pt x="1271" y="528"/>
                </a:lnTo>
                <a:lnTo>
                  <a:pt x="1273" y="528"/>
                </a:lnTo>
                <a:lnTo>
                  <a:pt x="1275" y="528"/>
                </a:lnTo>
                <a:lnTo>
                  <a:pt x="1277" y="528"/>
                </a:lnTo>
                <a:lnTo>
                  <a:pt x="1279" y="528"/>
                </a:lnTo>
                <a:lnTo>
                  <a:pt x="1281" y="528"/>
                </a:lnTo>
                <a:lnTo>
                  <a:pt x="1283" y="528"/>
                </a:lnTo>
                <a:lnTo>
                  <a:pt x="1285" y="528"/>
                </a:lnTo>
                <a:lnTo>
                  <a:pt x="1286" y="528"/>
                </a:lnTo>
                <a:lnTo>
                  <a:pt x="1288" y="528"/>
                </a:lnTo>
                <a:lnTo>
                  <a:pt x="1288" y="526"/>
                </a:lnTo>
                <a:lnTo>
                  <a:pt x="1288" y="524"/>
                </a:lnTo>
                <a:lnTo>
                  <a:pt x="1288" y="520"/>
                </a:lnTo>
                <a:lnTo>
                  <a:pt x="1288" y="518"/>
                </a:lnTo>
                <a:lnTo>
                  <a:pt x="1288" y="517"/>
                </a:lnTo>
                <a:lnTo>
                  <a:pt x="1288" y="515"/>
                </a:lnTo>
                <a:lnTo>
                  <a:pt x="1288" y="513"/>
                </a:lnTo>
                <a:lnTo>
                  <a:pt x="1288" y="511"/>
                </a:lnTo>
                <a:lnTo>
                  <a:pt x="1288" y="509"/>
                </a:lnTo>
                <a:lnTo>
                  <a:pt x="1288" y="507"/>
                </a:lnTo>
                <a:lnTo>
                  <a:pt x="1288" y="505"/>
                </a:lnTo>
                <a:lnTo>
                  <a:pt x="1286" y="505"/>
                </a:lnTo>
                <a:lnTo>
                  <a:pt x="1286" y="503"/>
                </a:lnTo>
                <a:lnTo>
                  <a:pt x="1286" y="501"/>
                </a:lnTo>
                <a:lnTo>
                  <a:pt x="1288" y="501"/>
                </a:lnTo>
                <a:lnTo>
                  <a:pt x="1288" y="499"/>
                </a:lnTo>
                <a:lnTo>
                  <a:pt x="1288" y="497"/>
                </a:lnTo>
                <a:lnTo>
                  <a:pt x="1288" y="495"/>
                </a:lnTo>
                <a:lnTo>
                  <a:pt x="1288" y="494"/>
                </a:lnTo>
                <a:lnTo>
                  <a:pt x="1288" y="492"/>
                </a:lnTo>
                <a:lnTo>
                  <a:pt x="1288" y="490"/>
                </a:lnTo>
                <a:lnTo>
                  <a:pt x="1288" y="488"/>
                </a:lnTo>
                <a:lnTo>
                  <a:pt x="1288" y="486"/>
                </a:lnTo>
                <a:lnTo>
                  <a:pt x="1288" y="484"/>
                </a:lnTo>
                <a:lnTo>
                  <a:pt x="1288" y="482"/>
                </a:lnTo>
                <a:lnTo>
                  <a:pt x="1288" y="480"/>
                </a:lnTo>
                <a:lnTo>
                  <a:pt x="1288" y="478"/>
                </a:lnTo>
                <a:lnTo>
                  <a:pt x="1288" y="476"/>
                </a:lnTo>
                <a:lnTo>
                  <a:pt x="1288" y="474"/>
                </a:lnTo>
                <a:lnTo>
                  <a:pt x="1288" y="472"/>
                </a:lnTo>
                <a:lnTo>
                  <a:pt x="1288" y="470"/>
                </a:lnTo>
                <a:lnTo>
                  <a:pt x="1288" y="469"/>
                </a:lnTo>
                <a:lnTo>
                  <a:pt x="1288" y="467"/>
                </a:lnTo>
                <a:lnTo>
                  <a:pt x="1288" y="465"/>
                </a:lnTo>
                <a:lnTo>
                  <a:pt x="1288" y="463"/>
                </a:lnTo>
                <a:lnTo>
                  <a:pt x="1288" y="461"/>
                </a:lnTo>
                <a:lnTo>
                  <a:pt x="1288" y="459"/>
                </a:lnTo>
                <a:lnTo>
                  <a:pt x="1286" y="459"/>
                </a:lnTo>
                <a:lnTo>
                  <a:pt x="1285" y="459"/>
                </a:lnTo>
                <a:lnTo>
                  <a:pt x="1283" y="459"/>
                </a:lnTo>
                <a:lnTo>
                  <a:pt x="1281" y="459"/>
                </a:lnTo>
                <a:lnTo>
                  <a:pt x="1279" y="459"/>
                </a:lnTo>
                <a:lnTo>
                  <a:pt x="1279" y="457"/>
                </a:lnTo>
                <a:lnTo>
                  <a:pt x="1279" y="455"/>
                </a:lnTo>
                <a:lnTo>
                  <a:pt x="1277" y="455"/>
                </a:lnTo>
                <a:lnTo>
                  <a:pt x="1273" y="455"/>
                </a:lnTo>
                <a:lnTo>
                  <a:pt x="1269" y="455"/>
                </a:lnTo>
                <a:lnTo>
                  <a:pt x="1267" y="455"/>
                </a:lnTo>
                <a:lnTo>
                  <a:pt x="1263" y="455"/>
                </a:lnTo>
                <a:lnTo>
                  <a:pt x="1260" y="455"/>
                </a:lnTo>
                <a:lnTo>
                  <a:pt x="1258" y="455"/>
                </a:lnTo>
                <a:lnTo>
                  <a:pt x="1254" y="455"/>
                </a:lnTo>
                <a:lnTo>
                  <a:pt x="1252" y="455"/>
                </a:lnTo>
                <a:lnTo>
                  <a:pt x="1248" y="455"/>
                </a:lnTo>
                <a:lnTo>
                  <a:pt x="1246" y="455"/>
                </a:lnTo>
                <a:lnTo>
                  <a:pt x="1242" y="455"/>
                </a:lnTo>
                <a:lnTo>
                  <a:pt x="1238" y="455"/>
                </a:lnTo>
                <a:lnTo>
                  <a:pt x="1237" y="455"/>
                </a:lnTo>
                <a:lnTo>
                  <a:pt x="1233" y="455"/>
                </a:lnTo>
                <a:lnTo>
                  <a:pt x="1229" y="455"/>
                </a:lnTo>
                <a:lnTo>
                  <a:pt x="1227" y="455"/>
                </a:lnTo>
                <a:lnTo>
                  <a:pt x="1223" y="455"/>
                </a:lnTo>
                <a:lnTo>
                  <a:pt x="1221" y="455"/>
                </a:lnTo>
                <a:lnTo>
                  <a:pt x="1217" y="455"/>
                </a:lnTo>
                <a:lnTo>
                  <a:pt x="1215" y="455"/>
                </a:lnTo>
                <a:lnTo>
                  <a:pt x="1212" y="455"/>
                </a:lnTo>
                <a:lnTo>
                  <a:pt x="1208" y="455"/>
                </a:lnTo>
                <a:lnTo>
                  <a:pt x="1206" y="455"/>
                </a:lnTo>
                <a:lnTo>
                  <a:pt x="1202" y="455"/>
                </a:lnTo>
                <a:lnTo>
                  <a:pt x="1198" y="455"/>
                </a:lnTo>
                <a:lnTo>
                  <a:pt x="1196" y="455"/>
                </a:lnTo>
                <a:lnTo>
                  <a:pt x="1192" y="455"/>
                </a:lnTo>
                <a:lnTo>
                  <a:pt x="1189" y="455"/>
                </a:lnTo>
                <a:lnTo>
                  <a:pt x="1185" y="455"/>
                </a:lnTo>
                <a:lnTo>
                  <a:pt x="1181" y="455"/>
                </a:lnTo>
                <a:lnTo>
                  <a:pt x="1177" y="455"/>
                </a:lnTo>
                <a:lnTo>
                  <a:pt x="1175" y="455"/>
                </a:lnTo>
                <a:lnTo>
                  <a:pt x="1171" y="455"/>
                </a:lnTo>
                <a:lnTo>
                  <a:pt x="1167" y="455"/>
                </a:lnTo>
                <a:lnTo>
                  <a:pt x="1165" y="455"/>
                </a:lnTo>
                <a:lnTo>
                  <a:pt x="1162" y="455"/>
                </a:lnTo>
                <a:lnTo>
                  <a:pt x="1158" y="455"/>
                </a:lnTo>
                <a:lnTo>
                  <a:pt x="1156" y="455"/>
                </a:lnTo>
                <a:lnTo>
                  <a:pt x="1156" y="457"/>
                </a:lnTo>
                <a:lnTo>
                  <a:pt x="1156" y="459"/>
                </a:lnTo>
                <a:lnTo>
                  <a:pt x="1154" y="459"/>
                </a:lnTo>
                <a:lnTo>
                  <a:pt x="1152" y="459"/>
                </a:lnTo>
                <a:lnTo>
                  <a:pt x="1148" y="459"/>
                </a:lnTo>
                <a:lnTo>
                  <a:pt x="1146" y="459"/>
                </a:lnTo>
                <a:lnTo>
                  <a:pt x="1144" y="459"/>
                </a:lnTo>
                <a:lnTo>
                  <a:pt x="1142" y="459"/>
                </a:lnTo>
                <a:lnTo>
                  <a:pt x="1140" y="459"/>
                </a:lnTo>
                <a:lnTo>
                  <a:pt x="1139" y="459"/>
                </a:lnTo>
                <a:lnTo>
                  <a:pt x="1137" y="459"/>
                </a:lnTo>
                <a:lnTo>
                  <a:pt x="1135" y="459"/>
                </a:lnTo>
                <a:lnTo>
                  <a:pt x="1133" y="459"/>
                </a:lnTo>
                <a:lnTo>
                  <a:pt x="1129" y="459"/>
                </a:lnTo>
                <a:lnTo>
                  <a:pt x="1127" y="459"/>
                </a:lnTo>
                <a:lnTo>
                  <a:pt x="1125" y="459"/>
                </a:lnTo>
                <a:lnTo>
                  <a:pt x="1123" y="459"/>
                </a:lnTo>
                <a:lnTo>
                  <a:pt x="1121" y="459"/>
                </a:lnTo>
                <a:lnTo>
                  <a:pt x="1119" y="459"/>
                </a:lnTo>
                <a:lnTo>
                  <a:pt x="1117" y="459"/>
                </a:lnTo>
                <a:lnTo>
                  <a:pt x="1117" y="457"/>
                </a:lnTo>
                <a:lnTo>
                  <a:pt x="1117" y="455"/>
                </a:lnTo>
                <a:lnTo>
                  <a:pt x="1117" y="453"/>
                </a:lnTo>
                <a:lnTo>
                  <a:pt x="1117" y="451"/>
                </a:lnTo>
                <a:lnTo>
                  <a:pt x="1117" y="449"/>
                </a:lnTo>
                <a:lnTo>
                  <a:pt x="1117" y="447"/>
                </a:lnTo>
                <a:lnTo>
                  <a:pt x="1117" y="446"/>
                </a:lnTo>
                <a:lnTo>
                  <a:pt x="1117" y="444"/>
                </a:lnTo>
                <a:lnTo>
                  <a:pt x="1117" y="442"/>
                </a:lnTo>
                <a:lnTo>
                  <a:pt x="1117" y="440"/>
                </a:lnTo>
                <a:lnTo>
                  <a:pt x="1117" y="438"/>
                </a:lnTo>
                <a:lnTo>
                  <a:pt x="1117" y="436"/>
                </a:lnTo>
                <a:lnTo>
                  <a:pt x="1117" y="434"/>
                </a:lnTo>
                <a:lnTo>
                  <a:pt x="1117" y="432"/>
                </a:lnTo>
                <a:lnTo>
                  <a:pt x="1117" y="430"/>
                </a:lnTo>
                <a:lnTo>
                  <a:pt x="1117" y="428"/>
                </a:lnTo>
                <a:lnTo>
                  <a:pt x="1117" y="426"/>
                </a:lnTo>
                <a:lnTo>
                  <a:pt x="1117" y="424"/>
                </a:lnTo>
                <a:lnTo>
                  <a:pt x="1117" y="423"/>
                </a:lnTo>
                <a:lnTo>
                  <a:pt x="1117" y="421"/>
                </a:lnTo>
                <a:lnTo>
                  <a:pt x="1117" y="419"/>
                </a:lnTo>
                <a:lnTo>
                  <a:pt x="1117" y="417"/>
                </a:lnTo>
                <a:lnTo>
                  <a:pt x="1117" y="415"/>
                </a:lnTo>
                <a:lnTo>
                  <a:pt x="1117" y="413"/>
                </a:lnTo>
                <a:lnTo>
                  <a:pt x="1117" y="411"/>
                </a:lnTo>
                <a:lnTo>
                  <a:pt x="1117" y="409"/>
                </a:lnTo>
                <a:lnTo>
                  <a:pt x="1117" y="407"/>
                </a:lnTo>
                <a:lnTo>
                  <a:pt x="1116" y="407"/>
                </a:lnTo>
                <a:lnTo>
                  <a:pt x="1114" y="407"/>
                </a:lnTo>
                <a:lnTo>
                  <a:pt x="1112" y="407"/>
                </a:lnTo>
                <a:lnTo>
                  <a:pt x="1110" y="407"/>
                </a:lnTo>
                <a:lnTo>
                  <a:pt x="1108" y="407"/>
                </a:lnTo>
                <a:lnTo>
                  <a:pt x="1106" y="407"/>
                </a:lnTo>
                <a:lnTo>
                  <a:pt x="1104" y="407"/>
                </a:lnTo>
                <a:lnTo>
                  <a:pt x="1102" y="407"/>
                </a:lnTo>
                <a:lnTo>
                  <a:pt x="1098" y="407"/>
                </a:lnTo>
                <a:lnTo>
                  <a:pt x="1094" y="407"/>
                </a:lnTo>
                <a:lnTo>
                  <a:pt x="1092" y="407"/>
                </a:lnTo>
                <a:lnTo>
                  <a:pt x="1091" y="407"/>
                </a:lnTo>
                <a:lnTo>
                  <a:pt x="1089" y="407"/>
                </a:lnTo>
                <a:lnTo>
                  <a:pt x="1087" y="407"/>
                </a:lnTo>
                <a:lnTo>
                  <a:pt x="1085" y="407"/>
                </a:lnTo>
                <a:lnTo>
                  <a:pt x="1083" y="407"/>
                </a:lnTo>
                <a:lnTo>
                  <a:pt x="1081" y="407"/>
                </a:lnTo>
                <a:lnTo>
                  <a:pt x="1079" y="407"/>
                </a:lnTo>
                <a:lnTo>
                  <a:pt x="1077" y="409"/>
                </a:lnTo>
                <a:lnTo>
                  <a:pt x="1075" y="409"/>
                </a:lnTo>
                <a:lnTo>
                  <a:pt x="1073" y="409"/>
                </a:lnTo>
                <a:lnTo>
                  <a:pt x="1071" y="409"/>
                </a:lnTo>
                <a:lnTo>
                  <a:pt x="1068" y="409"/>
                </a:lnTo>
                <a:lnTo>
                  <a:pt x="1066" y="409"/>
                </a:lnTo>
                <a:lnTo>
                  <a:pt x="1064" y="409"/>
                </a:lnTo>
                <a:lnTo>
                  <a:pt x="1062" y="409"/>
                </a:lnTo>
                <a:lnTo>
                  <a:pt x="1060" y="409"/>
                </a:lnTo>
                <a:lnTo>
                  <a:pt x="1058" y="409"/>
                </a:lnTo>
                <a:lnTo>
                  <a:pt x="1056" y="409"/>
                </a:lnTo>
                <a:lnTo>
                  <a:pt x="1054" y="409"/>
                </a:lnTo>
                <a:lnTo>
                  <a:pt x="1052" y="409"/>
                </a:lnTo>
                <a:lnTo>
                  <a:pt x="1050" y="409"/>
                </a:lnTo>
                <a:lnTo>
                  <a:pt x="1048" y="409"/>
                </a:lnTo>
                <a:lnTo>
                  <a:pt x="1046" y="409"/>
                </a:lnTo>
                <a:lnTo>
                  <a:pt x="1044" y="409"/>
                </a:lnTo>
                <a:lnTo>
                  <a:pt x="1043" y="409"/>
                </a:lnTo>
                <a:lnTo>
                  <a:pt x="1037" y="409"/>
                </a:lnTo>
                <a:lnTo>
                  <a:pt x="1035" y="409"/>
                </a:lnTo>
                <a:lnTo>
                  <a:pt x="1035" y="411"/>
                </a:lnTo>
                <a:lnTo>
                  <a:pt x="1035" y="413"/>
                </a:lnTo>
                <a:lnTo>
                  <a:pt x="1035" y="415"/>
                </a:lnTo>
                <a:lnTo>
                  <a:pt x="1035" y="417"/>
                </a:lnTo>
                <a:lnTo>
                  <a:pt x="1035" y="419"/>
                </a:lnTo>
                <a:lnTo>
                  <a:pt x="1035" y="421"/>
                </a:lnTo>
                <a:lnTo>
                  <a:pt x="1035" y="423"/>
                </a:lnTo>
                <a:lnTo>
                  <a:pt x="1035" y="424"/>
                </a:lnTo>
                <a:lnTo>
                  <a:pt x="1035" y="426"/>
                </a:lnTo>
                <a:lnTo>
                  <a:pt x="1035" y="428"/>
                </a:lnTo>
                <a:lnTo>
                  <a:pt x="1035" y="430"/>
                </a:lnTo>
                <a:lnTo>
                  <a:pt x="1035" y="432"/>
                </a:lnTo>
                <a:lnTo>
                  <a:pt x="1035" y="434"/>
                </a:lnTo>
                <a:lnTo>
                  <a:pt x="1035" y="436"/>
                </a:lnTo>
                <a:lnTo>
                  <a:pt x="1035" y="438"/>
                </a:lnTo>
                <a:lnTo>
                  <a:pt x="1035" y="440"/>
                </a:lnTo>
                <a:lnTo>
                  <a:pt x="1033" y="440"/>
                </a:lnTo>
                <a:lnTo>
                  <a:pt x="1031" y="440"/>
                </a:lnTo>
                <a:lnTo>
                  <a:pt x="1029" y="440"/>
                </a:lnTo>
                <a:lnTo>
                  <a:pt x="1027" y="440"/>
                </a:lnTo>
                <a:lnTo>
                  <a:pt x="1025" y="440"/>
                </a:lnTo>
                <a:lnTo>
                  <a:pt x="1023" y="440"/>
                </a:lnTo>
                <a:lnTo>
                  <a:pt x="1021" y="440"/>
                </a:lnTo>
                <a:lnTo>
                  <a:pt x="1020" y="440"/>
                </a:lnTo>
                <a:lnTo>
                  <a:pt x="1018" y="440"/>
                </a:lnTo>
                <a:lnTo>
                  <a:pt x="1018" y="438"/>
                </a:lnTo>
                <a:lnTo>
                  <a:pt x="1018" y="436"/>
                </a:lnTo>
                <a:lnTo>
                  <a:pt x="1018" y="434"/>
                </a:lnTo>
                <a:lnTo>
                  <a:pt x="1018" y="432"/>
                </a:lnTo>
                <a:lnTo>
                  <a:pt x="1018" y="430"/>
                </a:lnTo>
                <a:lnTo>
                  <a:pt x="1018" y="428"/>
                </a:lnTo>
                <a:lnTo>
                  <a:pt x="1018" y="426"/>
                </a:lnTo>
                <a:lnTo>
                  <a:pt x="1018" y="424"/>
                </a:lnTo>
                <a:lnTo>
                  <a:pt x="1018" y="423"/>
                </a:lnTo>
                <a:lnTo>
                  <a:pt x="1018" y="421"/>
                </a:lnTo>
                <a:lnTo>
                  <a:pt x="1018" y="419"/>
                </a:lnTo>
                <a:lnTo>
                  <a:pt x="1016" y="419"/>
                </a:lnTo>
                <a:lnTo>
                  <a:pt x="1014" y="419"/>
                </a:lnTo>
                <a:lnTo>
                  <a:pt x="1014" y="417"/>
                </a:lnTo>
                <a:lnTo>
                  <a:pt x="1014" y="415"/>
                </a:lnTo>
                <a:lnTo>
                  <a:pt x="1014" y="413"/>
                </a:lnTo>
                <a:lnTo>
                  <a:pt x="1014" y="411"/>
                </a:lnTo>
                <a:lnTo>
                  <a:pt x="1014" y="409"/>
                </a:lnTo>
                <a:lnTo>
                  <a:pt x="1012" y="409"/>
                </a:lnTo>
                <a:lnTo>
                  <a:pt x="1008" y="409"/>
                </a:lnTo>
                <a:lnTo>
                  <a:pt x="1006" y="409"/>
                </a:lnTo>
                <a:lnTo>
                  <a:pt x="1002" y="411"/>
                </a:lnTo>
                <a:lnTo>
                  <a:pt x="1000" y="411"/>
                </a:lnTo>
                <a:lnTo>
                  <a:pt x="996" y="411"/>
                </a:lnTo>
                <a:lnTo>
                  <a:pt x="995" y="411"/>
                </a:lnTo>
                <a:lnTo>
                  <a:pt x="993" y="411"/>
                </a:lnTo>
                <a:lnTo>
                  <a:pt x="991" y="411"/>
                </a:lnTo>
                <a:lnTo>
                  <a:pt x="987" y="411"/>
                </a:lnTo>
                <a:lnTo>
                  <a:pt x="983" y="411"/>
                </a:lnTo>
                <a:lnTo>
                  <a:pt x="981" y="411"/>
                </a:lnTo>
                <a:lnTo>
                  <a:pt x="979" y="411"/>
                </a:lnTo>
                <a:lnTo>
                  <a:pt x="977" y="411"/>
                </a:lnTo>
                <a:lnTo>
                  <a:pt x="975" y="411"/>
                </a:lnTo>
                <a:lnTo>
                  <a:pt x="973" y="411"/>
                </a:lnTo>
                <a:lnTo>
                  <a:pt x="970" y="411"/>
                </a:lnTo>
                <a:lnTo>
                  <a:pt x="968" y="411"/>
                </a:lnTo>
                <a:lnTo>
                  <a:pt x="966" y="411"/>
                </a:lnTo>
                <a:lnTo>
                  <a:pt x="964" y="411"/>
                </a:lnTo>
                <a:lnTo>
                  <a:pt x="960" y="411"/>
                </a:lnTo>
                <a:lnTo>
                  <a:pt x="958" y="411"/>
                </a:lnTo>
                <a:lnTo>
                  <a:pt x="954" y="411"/>
                </a:lnTo>
                <a:lnTo>
                  <a:pt x="952" y="411"/>
                </a:lnTo>
                <a:lnTo>
                  <a:pt x="952" y="413"/>
                </a:lnTo>
                <a:lnTo>
                  <a:pt x="952" y="415"/>
                </a:lnTo>
                <a:lnTo>
                  <a:pt x="952" y="417"/>
                </a:lnTo>
                <a:lnTo>
                  <a:pt x="952" y="419"/>
                </a:lnTo>
                <a:lnTo>
                  <a:pt x="950" y="419"/>
                </a:lnTo>
                <a:lnTo>
                  <a:pt x="948" y="419"/>
                </a:lnTo>
                <a:lnTo>
                  <a:pt x="947" y="419"/>
                </a:lnTo>
                <a:lnTo>
                  <a:pt x="945" y="419"/>
                </a:lnTo>
                <a:lnTo>
                  <a:pt x="943" y="419"/>
                </a:lnTo>
                <a:lnTo>
                  <a:pt x="941" y="419"/>
                </a:lnTo>
                <a:lnTo>
                  <a:pt x="939" y="419"/>
                </a:lnTo>
                <a:lnTo>
                  <a:pt x="937" y="419"/>
                </a:lnTo>
                <a:lnTo>
                  <a:pt x="935" y="419"/>
                </a:lnTo>
                <a:lnTo>
                  <a:pt x="933" y="419"/>
                </a:lnTo>
                <a:lnTo>
                  <a:pt x="931" y="419"/>
                </a:lnTo>
                <a:lnTo>
                  <a:pt x="929" y="419"/>
                </a:lnTo>
                <a:lnTo>
                  <a:pt x="927" y="419"/>
                </a:lnTo>
                <a:lnTo>
                  <a:pt x="925" y="419"/>
                </a:lnTo>
                <a:lnTo>
                  <a:pt x="924" y="419"/>
                </a:lnTo>
                <a:lnTo>
                  <a:pt x="922" y="419"/>
                </a:lnTo>
                <a:lnTo>
                  <a:pt x="920" y="419"/>
                </a:lnTo>
                <a:lnTo>
                  <a:pt x="918" y="419"/>
                </a:lnTo>
                <a:lnTo>
                  <a:pt x="916" y="419"/>
                </a:lnTo>
                <a:lnTo>
                  <a:pt x="912" y="419"/>
                </a:lnTo>
                <a:lnTo>
                  <a:pt x="910" y="419"/>
                </a:lnTo>
                <a:lnTo>
                  <a:pt x="910" y="417"/>
                </a:lnTo>
                <a:lnTo>
                  <a:pt x="910" y="415"/>
                </a:lnTo>
                <a:lnTo>
                  <a:pt x="910" y="413"/>
                </a:lnTo>
                <a:lnTo>
                  <a:pt x="906" y="413"/>
                </a:lnTo>
                <a:lnTo>
                  <a:pt x="904" y="413"/>
                </a:lnTo>
                <a:lnTo>
                  <a:pt x="902" y="413"/>
                </a:lnTo>
                <a:lnTo>
                  <a:pt x="900" y="413"/>
                </a:lnTo>
                <a:lnTo>
                  <a:pt x="899" y="413"/>
                </a:lnTo>
                <a:lnTo>
                  <a:pt x="897" y="413"/>
                </a:lnTo>
                <a:lnTo>
                  <a:pt x="897" y="411"/>
                </a:lnTo>
                <a:lnTo>
                  <a:pt x="897" y="409"/>
                </a:lnTo>
                <a:lnTo>
                  <a:pt x="897" y="407"/>
                </a:lnTo>
                <a:lnTo>
                  <a:pt x="897" y="405"/>
                </a:lnTo>
                <a:lnTo>
                  <a:pt x="897" y="403"/>
                </a:lnTo>
                <a:lnTo>
                  <a:pt x="895" y="403"/>
                </a:lnTo>
                <a:lnTo>
                  <a:pt x="895" y="399"/>
                </a:lnTo>
                <a:lnTo>
                  <a:pt x="893" y="399"/>
                </a:lnTo>
                <a:lnTo>
                  <a:pt x="891" y="399"/>
                </a:lnTo>
                <a:lnTo>
                  <a:pt x="889" y="399"/>
                </a:lnTo>
                <a:lnTo>
                  <a:pt x="887" y="399"/>
                </a:lnTo>
                <a:lnTo>
                  <a:pt x="885" y="399"/>
                </a:lnTo>
                <a:lnTo>
                  <a:pt x="883" y="399"/>
                </a:lnTo>
                <a:lnTo>
                  <a:pt x="881" y="399"/>
                </a:lnTo>
                <a:lnTo>
                  <a:pt x="879" y="399"/>
                </a:lnTo>
                <a:lnTo>
                  <a:pt x="877" y="401"/>
                </a:lnTo>
                <a:lnTo>
                  <a:pt x="875" y="401"/>
                </a:lnTo>
                <a:lnTo>
                  <a:pt x="874" y="401"/>
                </a:lnTo>
                <a:lnTo>
                  <a:pt x="872" y="401"/>
                </a:lnTo>
                <a:lnTo>
                  <a:pt x="870" y="401"/>
                </a:lnTo>
                <a:lnTo>
                  <a:pt x="870" y="403"/>
                </a:lnTo>
                <a:lnTo>
                  <a:pt x="870" y="405"/>
                </a:lnTo>
                <a:lnTo>
                  <a:pt x="868" y="405"/>
                </a:lnTo>
                <a:lnTo>
                  <a:pt x="866" y="405"/>
                </a:lnTo>
                <a:lnTo>
                  <a:pt x="864" y="405"/>
                </a:lnTo>
                <a:lnTo>
                  <a:pt x="862" y="405"/>
                </a:lnTo>
                <a:lnTo>
                  <a:pt x="860" y="405"/>
                </a:lnTo>
                <a:lnTo>
                  <a:pt x="858" y="405"/>
                </a:lnTo>
                <a:lnTo>
                  <a:pt x="856" y="405"/>
                </a:lnTo>
                <a:lnTo>
                  <a:pt x="854" y="405"/>
                </a:lnTo>
                <a:lnTo>
                  <a:pt x="852" y="405"/>
                </a:lnTo>
                <a:lnTo>
                  <a:pt x="851" y="405"/>
                </a:lnTo>
                <a:lnTo>
                  <a:pt x="849" y="405"/>
                </a:lnTo>
                <a:lnTo>
                  <a:pt x="847" y="405"/>
                </a:lnTo>
                <a:lnTo>
                  <a:pt x="845" y="405"/>
                </a:lnTo>
                <a:lnTo>
                  <a:pt x="843" y="405"/>
                </a:lnTo>
                <a:lnTo>
                  <a:pt x="841" y="405"/>
                </a:lnTo>
                <a:lnTo>
                  <a:pt x="839" y="405"/>
                </a:lnTo>
                <a:lnTo>
                  <a:pt x="837" y="405"/>
                </a:lnTo>
                <a:lnTo>
                  <a:pt x="835" y="405"/>
                </a:lnTo>
                <a:lnTo>
                  <a:pt x="833" y="405"/>
                </a:lnTo>
                <a:lnTo>
                  <a:pt x="831" y="405"/>
                </a:lnTo>
                <a:lnTo>
                  <a:pt x="829" y="405"/>
                </a:lnTo>
                <a:lnTo>
                  <a:pt x="827" y="405"/>
                </a:lnTo>
                <a:lnTo>
                  <a:pt x="827" y="407"/>
                </a:lnTo>
                <a:lnTo>
                  <a:pt x="827" y="409"/>
                </a:lnTo>
                <a:lnTo>
                  <a:pt x="827" y="411"/>
                </a:lnTo>
                <a:lnTo>
                  <a:pt x="827" y="413"/>
                </a:lnTo>
                <a:lnTo>
                  <a:pt x="829" y="413"/>
                </a:lnTo>
                <a:lnTo>
                  <a:pt x="831" y="413"/>
                </a:lnTo>
                <a:lnTo>
                  <a:pt x="833" y="413"/>
                </a:lnTo>
                <a:lnTo>
                  <a:pt x="835" y="413"/>
                </a:lnTo>
                <a:lnTo>
                  <a:pt x="839" y="413"/>
                </a:lnTo>
                <a:lnTo>
                  <a:pt x="841" y="413"/>
                </a:lnTo>
                <a:lnTo>
                  <a:pt x="845" y="413"/>
                </a:lnTo>
                <a:lnTo>
                  <a:pt x="847" y="413"/>
                </a:lnTo>
                <a:lnTo>
                  <a:pt x="851" y="413"/>
                </a:lnTo>
                <a:lnTo>
                  <a:pt x="852" y="413"/>
                </a:lnTo>
                <a:lnTo>
                  <a:pt x="854" y="413"/>
                </a:lnTo>
                <a:lnTo>
                  <a:pt x="856" y="413"/>
                </a:lnTo>
                <a:lnTo>
                  <a:pt x="858" y="413"/>
                </a:lnTo>
                <a:lnTo>
                  <a:pt x="858" y="415"/>
                </a:lnTo>
                <a:lnTo>
                  <a:pt x="858" y="417"/>
                </a:lnTo>
                <a:close/>
                <a:moveTo>
                  <a:pt x="2051" y="2724"/>
                </a:moveTo>
                <a:lnTo>
                  <a:pt x="2055" y="2784"/>
                </a:lnTo>
                <a:lnTo>
                  <a:pt x="2085" y="2784"/>
                </a:lnTo>
                <a:lnTo>
                  <a:pt x="2085" y="2780"/>
                </a:lnTo>
                <a:lnTo>
                  <a:pt x="2087" y="2780"/>
                </a:lnTo>
                <a:lnTo>
                  <a:pt x="2093" y="2780"/>
                </a:lnTo>
                <a:lnTo>
                  <a:pt x="2091" y="2722"/>
                </a:lnTo>
                <a:lnTo>
                  <a:pt x="2051" y="2724"/>
                </a:lnTo>
                <a:close/>
                <a:moveTo>
                  <a:pt x="975" y="376"/>
                </a:moveTo>
                <a:lnTo>
                  <a:pt x="975" y="375"/>
                </a:lnTo>
                <a:lnTo>
                  <a:pt x="975" y="373"/>
                </a:lnTo>
                <a:lnTo>
                  <a:pt x="975" y="371"/>
                </a:lnTo>
                <a:lnTo>
                  <a:pt x="975" y="369"/>
                </a:lnTo>
                <a:lnTo>
                  <a:pt x="975" y="367"/>
                </a:lnTo>
                <a:lnTo>
                  <a:pt x="975" y="365"/>
                </a:lnTo>
                <a:lnTo>
                  <a:pt x="975" y="363"/>
                </a:lnTo>
                <a:lnTo>
                  <a:pt x="975" y="361"/>
                </a:lnTo>
                <a:lnTo>
                  <a:pt x="977" y="361"/>
                </a:lnTo>
                <a:lnTo>
                  <a:pt x="977" y="359"/>
                </a:lnTo>
                <a:lnTo>
                  <a:pt x="977" y="357"/>
                </a:lnTo>
                <a:lnTo>
                  <a:pt x="977" y="355"/>
                </a:lnTo>
                <a:lnTo>
                  <a:pt x="977" y="353"/>
                </a:lnTo>
                <a:lnTo>
                  <a:pt x="977" y="351"/>
                </a:lnTo>
                <a:lnTo>
                  <a:pt x="977" y="350"/>
                </a:lnTo>
                <a:lnTo>
                  <a:pt x="977" y="348"/>
                </a:lnTo>
                <a:lnTo>
                  <a:pt x="979" y="346"/>
                </a:lnTo>
                <a:lnTo>
                  <a:pt x="979" y="344"/>
                </a:lnTo>
                <a:lnTo>
                  <a:pt x="979" y="342"/>
                </a:lnTo>
                <a:lnTo>
                  <a:pt x="979" y="340"/>
                </a:lnTo>
                <a:lnTo>
                  <a:pt x="979" y="338"/>
                </a:lnTo>
                <a:lnTo>
                  <a:pt x="979" y="336"/>
                </a:lnTo>
                <a:lnTo>
                  <a:pt x="972" y="336"/>
                </a:lnTo>
                <a:lnTo>
                  <a:pt x="964" y="336"/>
                </a:lnTo>
                <a:lnTo>
                  <a:pt x="966" y="338"/>
                </a:lnTo>
                <a:lnTo>
                  <a:pt x="966" y="340"/>
                </a:lnTo>
                <a:lnTo>
                  <a:pt x="966" y="342"/>
                </a:lnTo>
                <a:lnTo>
                  <a:pt x="966" y="344"/>
                </a:lnTo>
                <a:lnTo>
                  <a:pt x="962" y="346"/>
                </a:lnTo>
                <a:lnTo>
                  <a:pt x="960" y="346"/>
                </a:lnTo>
                <a:lnTo>
                  <a:pt x="958" y="346"/>
                </a:lnTo>
                <a:lnTo>
                  <a:pt x="954" y="346"/>
                </a:lnTo>
                <a:lnTo>
                  <a:pt x="952" y="346"/>
                </a:lnTo>
                <a:lnTo>
                  <a:pt x="950" y="346"/>
                </a:lnTo>
                <a:lnTo>
                  <a:pt x="947" y="346"/>
                </a:lnTo>
                <a:lnTo>
                  <a:pt x="945" y="346"/>
                </a:lnTo>
                <a:lnTo>
                  <a:pt x="941" y="346"/>
                </a:lnTo>
                <a:lnTo>
                  <a:pt x="941" y="328"/>
                </a:lnTo>
                <a:lnTo>
                  <a:pt x="939" y="328"/>
                </a:lnTo>
                <a:lnTo>
                  <a:pt x="935" y="328"/>
                </a:lnTo>
                <a:lnTo>
                  <a:pt x="933" y="328"/>
                </a:lnTo>
                <a:lnTo>
                  <a:pt x="929" y="328"/>
                </a:lnTo>
                <a:lnTo>
                  <a:pt x="927" y="328"/>
                </a:lnTo>
                <a:lnTo>
                  <a:pt x="925" y="328"/>
                </a:lnTo>
                <a:lnTo>
                  <a:pt x="924" y="328"/>
                </a:lnTo>
                <a:lnTo>
                  <a:pt x="922" y="328"/>
                </a:lnTo>
                <a:lnTo>
                  <a:pt x="918" y="328"/>
                </a:lnTo>
                <a:lnTo>
                  <a:pt x="916" y="328"/>
                </a:lnTo>
                <a:lnTo>
                  <a:pt x="914" y="328"/>
                </a:lnTo>
                <a:lnTo>
                  <a:pt x="912" y="328"/>
                </a:lnTo>
                <a:lnTo>
                  <a:pt x="908" y="328"/>
                </a:lnTo>
                <a:lnTo>
                  <a:pt x="906" y="328"/>
                </a:lnTo>
                <a:lnTo>
                  <a:pt x="904" y="328"/>
                </a:lnTo>
                <a:lnTo>
                  <a:pt x="902" y="328"/>
                </a:lnTo>
                <a:lnTo>
                  <a:pt x="900" y="328"/>
                </a:lnTo>
                <a:lnTo>
                  <a:pt x="899" y="328"/>
                </a:lnTo>
                <a:lnTo>
                  <a:pt x="899" y="330"/>
                </a:lnTo>
                <a:lnTo>
                  <a:pt x="895" y="330"/>
                </a:lnTo>
                <a:lnTo>
                  <a:pt x="895" y="332"/>
                </a:lnTo>
                <a:lnTo>
                  <a:pt x="895" y="334"/>
                </a:lnTo>
                <a:lnTo>
                  <a:pt x="895" y="336"/>
                </a:lnTo>
                <a:lnTo>
                  <a:pt x="895" y="338"/>
                </a:lnTo>
                <a:lnTo>
                  <a:pt x="889" y="338"/>
                </a:lnTo>
                <a:lnTo>
                  <a:pt x="887" y="338"/>
                </a:lnTo>
                <a:lnTo>
                  <a:pt x="883" y="338"/>
                </a:lnTo>
                <a:lnTo>
                  <a:pt x="883" y="340"/>
                </a:lnTo>
                <a:lnTo>
                  <a:pt x="883" y="342"/>
                </a:lnTo>
                <a:lnTo>
                  <a:pt x="883" y="344"/>
                </a:lnTo>
                <a:lnTo>
                  <a:pt x="883" y="346"/>
                </a:lnTo>
                <a:lnTo>
                  <a:pt x="883" y="348"/>
                </a:lnTo>
                <a:lnTo>
                  <a:pt x="883" y="350"/>
                </a:lnTo>
                <a:lnTo>
                  <a:pt x="883" y="351"/>
                </a:lnTo>
                <a:lnTo>
                  <a:pt x="885" y="351"/>
                </a:lnTo>
                <a:lnTo>
                  <a:pt x="887" y="351"/>
                </a:lnTo>
                <a:lnTo>
                  <a:pt x="889" y="351"/>
                </a:lnTo>
                <a:lnTo>
                  <a:pt x="889" y="353"/>
                </a:lnTo>
                <a:lnTo>
                  <a:pt x="887" y="353"/>
                </a:lnTo>
                <a:lnTo>
                  <a:pt x="883" y="353"/>
                </a:lnTo>
                <a:lnTo>
                  <a:pt x="883" y="355"/>
                </a:lnTo>
                <a:lnTo>
                  <a:pt x="883" y="357"/>
                </a:lnTo>
                <a:lnTo>
                  <a:pt x="887" y="357"/>
                </a:lnTo>
                <a:lnTo>
                  <a:pt x="889" y="357"/>
                </a:lnTo>
                <a:lnTo>
                  <a:pt x="895" y="357"/>
                </a:lnTo>
                <a:lnTo>
                  <a:pt x="899" y="357"/>
                </a:lnTo>
                <a:lnTo>
                  <a:pt x="900" y="357"/>
                </a:lnTo>
                <a:lnTo>
                  <a:pt x="902" y="357"/>
                </a:lnTo>
                <a:lnTo>
                  <a:pt x="904" y="357"/>
                </a:lnTo>
                <a:lnTo>
                  <a:pt x="906" y="357"/>
                </a:lnTo>
                <a:lnTo>
                  <a:pt x="908" y="357"/>
                </a:lnTo>
                <a:lnTo>
                  <a:pt x="910" y="357"/>
                </a:lnTo>
                <a:lnTo>
                  <a:pt x="912" y="357"/>
                </a:lnTo>
                <a:lnTo>
                  <a:pt x="914" y="357"/>
                </a:lnTo>
                <a:lnTo>
                  <a:pt x="916" y="357"/>
                </a:lnTo>
                <a:lnTo>
                  <a:pt x="918" y="357"/>
                </a:lnTo>
                <a:lnTo>
                  <a:pt x="920" y="357"/>
                </a:lnTo>
                <a:lnTo>
                  <a:pt x="922" y="357"/>
                </a:lnTo>
                <a:lnTo>
                  <a:pt x="924" y="357"/>
                </a:lnTo>
                <a:lnTo>
                  <a:pt x="925" y="357"/>
                </a:lnTo>
                <a:lnTo>
                  <a:pt x="927" y="357"/>
                </a:lnTo>
                <a:lnTo>
                  <a:pt x="929" y="355"/>
                </a:lnTo>
                <a:lnTo>
                  <a:pt x="931" y="355"/>
                </a:lnTo>
                <a:lnTo>
                  <a:pt x="935" y="355"/>
                </a:lnTo>
                <a:lnTo>
                  <a:pt x="935" y="359"/>
                </a:lnTo>
                <a:lnTo>
                  <a:pt x="937" y="359"/>
                </a:lnTo>
                <a:lnTo>
                  <a:pt x="937" y="361"/>
                </a:lnTo>
                <a:lnTo>
                  <a:pt x="937" y="363"/>
                </a:lnTo>
                <a:lnTo>
                  <a:pt x="937" y="365"/>
                </a:lnTo>
                <a:lnTo>
                  <a:pt x="937" y="367"/>
                </a:lnTo>
                <a:lnTo>
                  <a:pt x="941" y="367"/>
                </a:lnTo>
                <a:lnTo>
                  <a:pt x="941" y="369"/>
                </a:lnTo>
                <a:lnTo>
                  <a:pt x="937" y="369"/>
                </a:lnTo>
                <a:lnTo>
                  <a:pt x="937" y="371"/>
                </a:lnTo>
                <a:lnTo>
                  <a:pt x="937" y="375"/>
                </a:lnTo>
                <a:lnTo>
                  <a:pt x="935" y="375"/>
                </a:lnTo>
                <a:lnTo>
                  <a:pt x="931" y="375"/>
                </a:lnTo>
                <a:lnTo>
                  <a:pt x="929" y="375"/>
                </a:lnTo>
                <a:lnTo>
                  <a:pt x="927" y="375"/>
                </a:lnTo>
                <a:lnTo>
                  <a:pt x="927" y="376"/>
                </a:lnTo>
                <a:lnTo>
                  <a:pt x="925" y="376"/>
                </a:lnTo>
                <a:lnTo>
                  <a:pt x="925" y="378"/>
                </a:lnTo>
                <a:lnTo>
                  <a:pt x="925" y="380"/>
                </a:lnTo>
                <a:lnTo>
                  <a:pt x="925" y="382"/>
                </a:lnTo>
                <a:lnTo>
                  <a:pt x="925" y="384"/>
                </a:lnTo>
                <a:lnTo>
                  <a:pt x="927" y="384"/>
                </a:lnTo>
                <a:lnTo>
                  <a:pt x="929" y="384"/>
                </a:lnTo>
                <a:lnTo>
                  <a:pt x="929" y="386"/>
                </a:lnTo>
                <a:lnTo>
                  <a:pt x="927" y="386"/>
                </a:lnTo>
                <a:lnTo>
                  <a:pt x="925" y="386"/>
                </a:lnTo>
                <a:lnTo>
                  <a:pt x="924" y="386"/>
                </a:lnTo>
                <a:lnTo>
                  <a:pt x="922" y="386"/>
                </a:lnTo>
                <a:lnTo>
                  <a:pt x="920" y="386"/>
                </a:lnTo>
                <a:lnTo>
                  <a:pt x="918" y="386"/>
                </a:lnTo>
                <a:lnTo>
                  <a:pt x="916" y="388"/>
                </a:lnTo>
                <a:lnTo>
                  <a:pt x="914" y="388"/>
                </a:lnTo>
                <a:lnTo>
                  <a:pt x="912" y="388"/>
                </a:lnTo>
                <a:lnTo>
                  <a:pt x="910" y="388"/>
                </a:lnTo>
                <a:lnTo>
                  <a:pt x="908" y="388"/>
                </a:lnTo>
                <a:lnTo>
                  <a:pt x="906" y="388"/>
                </a:lnTo>
                <a:lnTo>
                  <a:pt x="904" y="388"/>
                </a:lnTo>
                <a:lnTo>
                  <a:pt x="902" y="388"/>
                </a:lnTo>
                <a:lnTo>
                  <a:pt x="900" y="388"/>
                </a:lnTo>
                <a:lnTo>
                  <a:pt x="899" y="388"/>
                </a:lnTo>
                <a:lnTo>
                  <a:pt x="897" y="388"/>
                </a:lnTo>
                <a:lnTo>
                  <a:pt x="895" y="388"/>
                </a:lnTo>
                <a:lnTo>
                  <a:pt x="895" y="390"/>
                </a:lnTo>
                <a:lnTo>
                  <a:pt x="895" y="392"/>
                </a:lnTo>
                <a:lnTo>
                  <a:pt x="895" y="394"/>
                </a:lnTo>
                <a:lnTo>
                  <a:pt x="895" y="396"/>
                </a:lnTo>
                <a:lnTo>
                  <a:pt x="897" y="396"/>
                </a:lnTo>
                <a:lnTo>
                  <a:pt x="899" y="396"/>
                </a:lnTo>
                <a:lnTo>
                  <a:pt x="900" y="396"/>
                </a:lnTo>
                <a:lnTo>
                  <a:pt x="902" y="396"/>
                </a:lnTo>
                <a:lnTo>
                  <a:pt x="904" y="396"/>
                </a:lnTo>
                <a:lnTo>
                  <a:pt x="906" y="396"/>
                </a:lnTo>
                <a:lnTo>
                  <a:pt x="908" y="396"/>
                </a:lnTo>
                <a:lnTo>
                  <a:pt x="910" y="396"/>
                </a:lnTo>
                <a:lnTo>
                  <a:pt x="912" y="396"/>
                </a:lnTo>
                <a:lnTo>
                  <a:pt x="914" y="396"/>
                </a:lnTo>
                <a:lnTo>
                  <a:pt x="916" y="396"/>
                </a:lnTo>
                <a:lnTo>
                  <a:pt x="918" y="396"/>
                </a:lnTo>
                <a:lnTo>
                  <a:pt x="920" y="396"/>
                </a:lnTo>
                <a:lnTo>
                  <a:pt x="922" y="396"/>
                </a:lnTo>
                <a:lnTo>
                  <a:pt x="924" y="396"/>
                </a:lnTo>
                <a:lnTo>
                  <a:pt x="925" y="396"/>
                </a:lnTo>
                <a:lnTo>
                  <a:pt x="927" y="396"/>
                </a:lnTo>
                <a:lnTo>
                  <a:pt x="929" y="396"/>
                </a:lnTo>
                <a:lnTo>
                  <a:pt x="931" y="396"/>
                </a:lnTo>
                <a:lnTo>
                  <a:pt x="933" y="396"/>
                </a:lnTo>
                <a:lnTo>
                  <a:pt x="935" y="396"/>
                </a:lnTo>
                <a:lnTo>
                  <a:pt x="937" y="396"/>
                </a:lnTo>
                <a:lnTo>
                  <a:pt x="939" y="396"/>
                </a:lnTo>
                <a:lnTo>
                  <a:pt x="941" y="396"/>
                </a:lnTo>
                <a:lnTo>
                  <a:pt x="943" y="396"/>
                </a:lnTo>
                <a:lnTo>
                  <a:pt x="945" y="394"/>
                </a:lnTo>
                <a:lnTo>
                  <a:pt x="947" y="394"/>
                </a:lnTo>
                <a:lnTo>
                  <a:pt x="948" y="394"/>
                </a:lnTo>
                <a:lnTo>
                  <a:pt x="950" y="394"/>
                </a:lnTo>
                <a:lnTo>
                  <a:pt x="954" y="394"/>
                </a:lnTo>
                <a:lnTo>
                  <a:pt x="956" y="394"/>
                </a:lnTo>
                <a:lnTo>
                  <a:pt x="958" y="394"/>
                </a:lnTo>
                <a:lnTo>
                  <a:pt x="960" y="394"/>
                </a:lnTo>
                <a:lnTo>
                  <a:pt x="962" y="394"/>
                </a:lnTo>
                <a:lnTo>
                  <a:pt x="964" y="394"/>
                </a:lnTo>
                <a:lnTo>
                  <a:pt x="966" y="394"/>
                </a:lnTo>
                <a:lnTo>
                  <a:pt x="968" y="394"/>
                </a:lnTo>
                <a:lnTo>
                  <a:pt x="972" y="394"/>
                </a:lnTo>
                <a:lnTo>
                  <a:pt x="972" y="392"/>
                </a:lnTo>
                <a:lnTo>
                  <a:pt x="973" y="390"/>
                </a:lnTo>
                <a:lnTo>
                  <a:pt x="973" y="388"/>
                </a:lnTo>
                <a:lnTo>
                  <a:pt x="973" y="386"/>
                </a:lnTo>
                <a:lnTo>
                  <a:pt x="973" y="384"/>
                </a:lnTo>
                <a:lnTo>
                  <a:pt x="973" y="382"/>
                </a:lnTo>
                <a:lnTo>
                  <a:pt x="973" y="380"/>
                </a:lnTo>
                <a:lnTo>
                  <a:pt x="973" y="378"/>
                </a:lnTo>
                <a:lnTo>
                  <a:pt x="973" y="376"/>
                </a:lnTo>
                <a:lnTo>
                  <a:pt x="975" y="376"/>
                </a:lnTo>
                <a:close/>
              </a:path>
            </a:pathLst>
          </a:custGeom>
          <a:solidFill>
            <a:srgbClr val="C3B99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 1991"/>
          <p:cNvSpPr>
            <a:spLocks noEditPoints="1"/>
          </p:cNvSpPr>
          <p:nvPr/>
        </p:nvSpPr>
        <p:spPr bwMode="auto">
          <a:xfrm>
            <a:off x="4932040" y="1215536"/>
            <a:ext cx="3786617" cy="3444446"/>
          </a:xfrm>
          <a:custGeom>
            <a:avLst/>
            <a:gdLst>
              <a:gd name="T0" fmla="*/ 267 w 3497"/>
              <a:gd name="T1" fmla="*/ 150 h 3181"/>
              <a:gd name="T2" fmla="*/ 607 w 3497"/>
              <a:gd name="T3" fmla="*/ 413 h 3181"/>
              <a:gd name="T4" fmla="*/ 883 w 3497"/>
              <a:gd name="T5" fmla="*/ 311 h 3181"/>
              <a:gd name="T6" fmla="*/ 998 w 3497"/>
              <a:gd name="T7" fmla="*/ 102 h 3181"/>
              <a:gd name="T8" fmla="*/ 1121 w 3497"/>
              <a:gd name="T9" fmla="*/ 135 h 3181"/>
              <a:gd name="T10" fmla="*/ 1283 w 3497"/>
              <a:gd name="T11" fmla="*/ 106 h 3181"/>
              <a:gd name="T12" fmla="*/ 1455 w 3497"/>
              <a:gd name="T13" fmla="*/ 161 h 3181"/>
              <a:gd name="T14" fmla="*/ 1532 w 3497"/>
              <a:gd name="T15" fmla="*/ 196 h 3181"/>
              <a:gd name="T16" fmla="*/ 1957 w 3497"/>
              <a:gd name="T17" fmla="*/ 33 h 3181"/>
              <a:gd name="T18" fmla="*/ 2316 w 3497"/>
              <a:gd name="T19" fmla="*/ 8 h 3181"/>
              <a:gd name="T20" fmla="*/ 2383 w 3497"/>
              <a:gd name="T21" fmla="*/ 173 h 3181"/>
              <a:gd name="T22" fmla="*/ 2437 w 3497"/>
              <a:gd name="T23" fmla="*/ 367 h 3181"/>
              <a:gd name="T24" fmla="*/ 2596 w 3497"/>
              <a:gd name="T25" fmla="*/ 465 h 3181"/>
              <a:gd name="T26" fmla="*/ 2540 w 3497"/>
              <a:gd name="T27" fmla="*/ 507 h 3181"/>
              <a:gd name="T28" fmla="*/ 2569 w 3497"/>
              <a:gd name="T29" fmla="*/ 666 h 3181"/>
              <a:gd name="T30" fmla="*/ 2567 w 3497"/>
              <a:gd name="T31" fmla="*/ 686 h 3181"/>
              <a:gd name="T32" fmla="*/ 2606 w 3497"/>
              <a:gd name="T33" fmla="*/ 824 h 3181"/>
              <a:gd name="T34" fmla="*/ 2683 w 3497"/>
              <a:gd name="T35" fmla="*/ 918 h 3181"/>
              <a:gd name="T36" fmla="*/ 2719 w 3497"/>
              <a:gd name="T37" fmla="*/ 1056 h 3181"/>
              <a:gd name="T38" fmla="*/ 2779 w 3497"/>
              <a:gd name="T39" fmla="*/ 1119 h 3181"/>
              <a:gd name="T40" fmla="*/ 2723 w 3497"/>
              <a:gd name="T41" fmla="*/ 1277 h 3181"/>
              <a:gd name="T42" fmla="*/ 2786 w 3497"/>
              <a:gd name="T43" fmla="*/ 1427 h 3181"/>
              <a:gd name="T44" fmla="*/ 2750 w 3497"/>
              <a:gd name="T45" fmla="*/ 1386 h 3181"/>
              <a:gd name="T46" fmla="*/ 2823 w 3497"/>
              <a:gd name="T47" fmla="*/ 1542 h 3181"/>
              <a:gd name="T48" fmla="*/ 2911 w 3497"/>
              <a:gd name="T49" fmla="*/ 1713 h 3181"/>
              <a:gd name="T50" fmla="*/ 3017 w 3497"/>
              <a:gd name="T51" fmla="*/ 1837 h 3181"/>
              <a:gd name="T52" fmla="*/ 3059 w 3497"/>
              <a:gd name="T53" fmla="*/ 1970 h 3181"/>
              <a:gd name="T54" fmla="*/ 3074 w 3497"/>
              <a:gd name="T55" fmla="*/ 2079 h 3181"/>
              <a:gd name="T56" fmla="*/ 3172 w 3497"/>
              <a:gd name="T57" fmla="*/ 2127 h 3181"/>
              <a:gd name="T58" fmla="*/ 3293 w 3497"/>
              <a:gd name="T59" fmla="*/ 2221 h 3181"/>
              <a:gd name="T60" fmla="*/ 3370 w 3497"/>
              <a:gd name="T61" fmla="*/ 2283 h 3181"/>
              <a:gd name="T62" fmla="*/ 3454 w 3497"/>
              <a:gd name="T63" fmla="*/ 2427 h 3181"/>
              <a:gd name="T64" fmla="*/ 3493 w 3497"/>
              <a:gd name="T65" fmla="*/ 2636 h 3181"/>
              <a:gd name="T66" fmla="*/ 3124 w 3497"/>
              <a:gd name="T67" fmla="*/ 3179 h 3181"/>
              <a:gd name="T68" fmla="*/ 2754 w 3497"/>
              <a:gd name="T69" fmla="*/ 3179 h 3181"/>
              <a:gd name="T70" fmla="*/ 2567 w 3497"/>
              <a:gd name="T71" fmla="*/ 3072 h 3181"/>
              <a:gd name="T72" fmla="*/ 2456 w 3497"/>
              <a:gd name="T73" fmla="*/ 2962 h 3181"/>
              <a:gd name="T74" fmla="*/ 2235 w 3497"/>
              <a:gd name="T75" fmla="*/ 2905 h 3181"/>
              <a:gd name="T76" fmla="*/ 2014 w 3497"/>
              <a:gd name="T77" fmla="*/ 2843 h 3181"/>
              <a:gd name="T78" fmla="*/ 1847 w 3497"/>
              <a:gd name="T79" fmla="*/ 2769 h 3181"/>
              <a:gd name="T80" fmla="*/ 1911 w 3497"/>
              <a:gd name="T81" fmla="*/ 2603 h 3181"/>
              <a:gd name="T82" fmla="*/ 2110 w 3497"/>
              <a:gd name="T83" fmla="*/ 2600 h 3181"/>
              <a:gd name="T84" fmla="*/ 2122 w 3497"/>
              <a:gd name="T85" fmla="*/ 2417 h 3181"/>
              <a:gd name="T86" fmla="*/ 1672 w 3497"/>
              <a:gd name="T87" fmla="*/ 2377 h 3181"/>
              <a:gd name="T88" fmla="*/ 1551 w 3497"/>
              <a:gd name="T89" fmla="*/ 2087 h 3181"/>
              <a:gd name="T90" fmla="*/ 1177 w 3497"/>
              <a:gd name="T91" fmla="*/ 1887 h 3181"/>
              <a:gd name="T92" fmla="*/ 1463 w 3497"/>
              <a:gd name="T93" fmla="*/ 1874 h 3181"/>
              <a:gd name="T94" fmla="*/ 1694 w 3497"/>
              <a:gd name="T95" fmla="*/ 1599 h 3181"/>
              <a:gd name="T96" fmla="*/ 1434 w 3497"/>
              <a:gd name="T97" fmla="*/ 1323 h 3181"/>
              <a:gd name="T98" fmla="*/ 1384 w 3497"/>
              <a:gd name="T99" fmla="*/ 987 h 3181"/>
              <a:gd name="T100" fmla="*/ 1127 w 3497"/>
              <a:gd name="T101" fmla="*/ 902 h 3181"/>
              <a:gd name="T102" fmla="*/ 1039 w 3497"/>
              <a:gd name="T103" fmla="*/ 724 h 3181"/>
              <a:gd name="T104" fmla="*/ 791 w 3497"/>
              <a:gd name="T105" fmla="*/ 720 h 3181"/>
              <a:gd name="T106" fmla="*/ 687 w 3497"/>
              <a:gd name="T107" fmla="*/ 432 h 3181"/>
              <a:gd name="T108" fmla="*/ 203 w 3497"/>
              <a:gd name="T109" fmla="*/ 593 h 3181"/>
              <a:gd name="T110" fmla="*/ 40 w 3497"/>
              <a:gd name="T111" fmla="*/ 192 h 3181"/>
              <a:gd name="T112" fmla="*/ 870 w 3497"/>
              <a:gd name="T113" fmla="*/ 474 h 3181"/>
              <a:gd name="T114" fmla="*/ 1020 w 3497"/>
              <a:gd name="T115" fmla="*/ 593 h 3181"/>
              <a:gd name="T116" fmla="*/ 1288 w 3497"/>
              <a:gd name="T117" fmla="*/ 511 h 3181"/>
              <a:gd name="T118" fmla="*/ 1117 w 3497"/>
              <a:gd name="T119" fmla="*/ 424 h 3181"/>
              <a:gd name="T120" fmla="*/ 954 w 3497"/>
              <a:gd name="T121" fmla="*/ 411 h 3181"/>
              <a:gd name="T122" fmla="*/ 975 w 3497"/>
              <a:gd name="T123" fmla="*/ 365 h 3181"/>
              <a:gd name="T124" fmla="*/ 925 w 3497"/>
              <a:gd name="T125" fmla="*/ 376 h 3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97" h="3181">
                <a:moveTo>
                  <a:pt x="42" y="186"/>
                </a:moveTo>
                <a:lnTo>
                  <a:pt x="40" y="186"/>
                </a:lnTo>
                <a:lnTo>
                  <a:pt x="38" y="188"/>
                </a:lnTo>
                <a:lnTo>
                  <a:pt x="36" y="190"/>
                </a:lnTo>
                <a:lnTo>
                  <a:pt x="34" y="192"/>
                </a:lnTo>
                <a:lnTo>
                  <a:pt x="31" y="196"/>
                </a:lnTo>
                <a:lnTo>
                  <a:pt x="29" y="200"/>
                </a:lnTo>
                <a:lnTo>
                  <a:pt x="27" y="202"/>
                </a:lnTo>
                <a:lnTo>
                  <a:pt x="27" y="204"/>
                </a:lnTo>
                <a:lnTo>
                  <a:pt x="25" y="206"/>
                </a:lnTo>
                <a:lnTo>
                  <a:pt x="8" y="207"/>
                </a:lnTo>
                <a:lnTo>
                  <a:pt x="2" y="209"/>
                </a:lnTo>
                <a:lnTo>
                  <a:pt x="0" y="209"/>
                </a:lnTo>
                <a:lnTo>
                  <a:pt x="0" y="202"/>
                </a:lnTo>
                <a:lnTo>
                  <a:pt x="0" y="194"/>
                </a:lnTo>
                <a:lnTo>
                  <a:pt x="0" y="192"/>
                </a:lnTo>
                <a:lnTo>
                  <a:pt x="0" y="186"/>
                </a:lnTo>
                <a:lnTo>
                  <a:pt x="2" y="186"/>
                </a:lnTo>
                <a:lnTo>
                  <a:pt x="9" y="186"/>
                </a:lnTo>
                <a:lnTo>
                  <a:pt x="17" y="186"/>
                </a:lnTo>
                <a:lnTo>
                  <a:pt x="25" y="186"/>
                </a:lnTo>
                <a:lnTo>
                  <a:pt x="31" y="186"/>
                </a:lnTo>
                <a:lnTo>
                  <a:pt x="38" y="186"/>
                </a:lnTo>
                <a:lnTo>
                  <a:pt x="40" y="186"/>
                </a:lnTo>
                <a:lnTo>
                  <a:pt x="42" y="186"/>
                </a:lnTo>
                <a:close/>
                <a:moveTo>
                  <a:pt x="42" y="186"/>
                </a:moveTo>
                <a:lnTo>
                  <a:pt x="42" y="184"/>
                </a:lnTo>
                <a:lnTo>
                  <a:pt x="40" y="165"/>
                </a:lnTo>
                <a:lnTo>
                  <a:pt x="40" y="158"/>
                </a:lnTo>
                <a:lnTo>
                  <a:pt x="40" y="152"/>
                </a:lnTo>
                <a:lnTo>
                  <a:pt x="40" y="144"/>
                </a:lnTo>
                <a:lnTo>
                  <a:pt x="40" y="125"/>
                </a:lnTo>
                <a:lnTo>
                  <a:pt x="42" y="125"/>
                </a:lnTo>
                <a:lnTo>
                  <a:pt x="44" y="125"/>
                </a:lnTo>
                <a:lnTo>
                  <a:pt x="48" y="125"/>
                </a:lnTo>
                <a:lnTo>
                  <a:pt x="54" y="125"/>
                </a:lnTo>
                <a:lnTo>
                  <a:pt x="56" y="131"/>
                </a:lnTo>
                <a:lnTo>
                  <a:pt x="56" y="133"/>
                </a:lnTo>
                <a:lnTo>
                  <a:pt x="56" y="146"/>
                </a:lnTo>
                <a:lnTo>
                  <a:pt x="56" y="148"/>
                </a:lnTo>
                <a:lnTo>
                  <a:pt x="57" y="148"/>
                </a:lnTo>
                <a:lnTo>
                  <a:pt x="61" y="148"/>
                </a:lnTo>
                <a:lnTo>
                  <a:pt x="65" y="148"/>
                </a:lnTo>
                <a:lnTo>
                  <a:pt x="67" y="150"/>
                </a:lnTo>
                <a:lnTo>
                  <a:pt x="73" y="150"/>
                </a:lnTo>
                <a:lnTo>
                  <a:pt x="77" y="150"/>
                </a:lnTo>
                <a:lnTo>
                  <a:pt x="79" y="150"/>
                </a:lnTo>
                <a:lnTo>
                  <a:pt x="82" y="152"/>
                </a:lnTo>
                <a:lnTo>
                  <a:pt x="82" y="150"/>
                </a:lnTo>
                <a:lnTo>
                  <a:pt x="84" y="150"/>
                </a:lnTo>
                <a:lnTo>
                  <a:pt x="86" y="150"/>
                </a:lnTo>
                <a:lnTo>
                  <a:pt x="88" y="150"/>
                </a:lnTo>
                <a:lnTo>
                  <a:pt x="90" y="152"/>
                </a:lnTo>
                <a:lnTo>
                  <a:pt x="92" y="150"/>
                </a:lnTo>
                <a:lnTo>
                  <a:pt x="94" y="150"/>
                </a:lnTo>
                <a:lnTo>
                  <a:pt x="94" y="148"/>
                </a:lnTo>
                <a:lnTo>
                  <a:pt x="96" y="148"/>
                </a:lnTo>
                <a:lnTo>
                  <a:pt x="98" y="146"/>
                </a:lnTo>
                <a:lnTo>
                  <a:pt x="100" y="146"/>
                </a:lnTo>
                <a:lnTo>
                  <a:pt x="100" y="144"/>
                </a:lnTo>
                <a:lnTo>
                  <a:pt x="102" y="144"/>
                </a:lnTo>
                <a:lnTo>
                  <a:pt x="104" y="142"/>
                </a:lnTo>
                <a:lnTo>
                  <a:pt x="105" y="142"/>
                </a:lnTo>
                <a:lnTo>
                  <a:pt x="105" y="140"/>
                </a:lnTo>
                <a:lnTo>
                  <a:pt x="107" y="138"/>
                </a:lnTo>
                <a:lnTo>
                  <a:pt x="109" y="138"/>
                </a:lnTo>
                <a:lnTo>
                  <a:pt x="109" y="136"/>
                </a:lnTo>
                <a:lnTo>
                  <a:pt x="111" y="136"/>
                </a:lnTo>
                <a:lnTo>
                  <a:pt x="113" y="135"/>
                </a:lnTo>
                <a:lnTo>
                  <a:pt x="115" y="135"/>
                </a:lnTo>
                <a:lnTo>
                  <a:pt x="115" y="133"/>
                </a:lnTo>
                <a:lnTo>
                  <a:pt x="117" y="133"/>
                </a:lnTo>
                <a:lnTo>
                  <a:pt x="119" y="131"/>
                </a:lnTo>
                <a:lnTo>
                  <a:pt x="121" y="131"/>
                </a:lnTo>
                <a:lnTo>
                  <a:pt x="121" y="129"/>
                </a:lnTo>
                <a:lnTo>
                  <a:pt x="123" y="129"/>
                </a:lnTo>
                <a:lnTo>
                  <a:pt x="125" y="131"/>
                </a:lnTo>
                <a:lnTo>
                  <a:pt x="130" y="133"/>
                </a:lnTo>
                <a:lnTo>
                  <a:pt x="130" y="135"/>
                </a:lnTo>
                <a:lnTo>
                  <a:pt x="132" y="135"/>
                </a:lnTo>
                <a:lnTo>
                  <a:pt x="138" y="138"/>
                </a:lnTo>
                <a:lnTo>
                  <a:pt x="146" y="142"/>
                </a:lnTo>
                <a:lnTo>
                  <a:pt x="146" y="144"/>
                </a:lnTo>
                <a:lnTo>
                  <a:pt x="148" y="144"/>
                </a:lnTo>
                <a:lnTo>
                  <a:pt x="150" y="146"/>
                </a:lnTo>
                <a:lnTo>
                  <a:pt x="150" y="148"/>
                </a:lnTo>
                <a:lnTo>
                  <a:pt x="159" y="158"/>
                </a:lnTo>
                <a:lnTo>
                  <a:pt x="161" y="161"/>
                </a:lnTo>
                <a:lnTo>
                  <a:pt x="163" y="161"/>
                </a:lnTo>
                <a:lnTo>
                  <a:pt x="163" y="152"/>
                </a:lnTo>
                <a:lnTo>
                  <a:pt x="165" y="152"/>
                </a:lnTo>
                <a:lnTo>
                  <a:pt x="167" y="152"/>
                </a:lnTo>
                <a:lnTo>
                  <a:pt x="173" y="152"/>
                </a:lnTo>
                <a:lnTo>
                  <a:pt x="180" y="152"/>
                </a:lnTo>
                <a:lnTo>
                  <a:pt x="209" y="150"/>
                </a:lnTo>
                <a:lnTo>
                  <a:pt x="211" y="150"/>
                </a:lnTo>
                <a:lnTo>
                  <a:pt x="213" y="150"/>
                </a:lnTo>
                <a:lnTo>
                  <a:pt x="221" y="150"/>
                </a:lnTo>
                <a:lnTo>
                  <a:pt x="221" y="125"/>
                </a:lnTo>
                <a:lnTo>
                  <a:pt x="221" y="123"/>
                </a:lnTo>
                <a:lnTo>
                  <a:pt x="221" y="121"/>
                </a:lnTo>
                <a:lnTo>
                  <a:pt x="221" y="119"/>
                </a:lnTo>
                <a:lnTo>
                  <a:pt x="223" y="119"/>
                </a:lnTo>
                <a:lnTo>
                  <a:pt x="225" y="119"/>
                </a:lnTo>
                <a:lnTo>
                  <a:pt x="225" y="121"/>
                </a:lnTo>
                <a:lnTo>
                  <a:pt x="225" y="140"/>
                </a:lnTo>
                <a:lnTo>
                  <a:pt x="226" y="140"/>
                </a:lnTo>
                <a:lnTo>
                  <a:pt x="226" y="150"/>
                </a:lnTo>
                <a:lnTo>
                  <a:pt x="238" y="150"/>
                </a:lnTo>
                <a:lnTo>
                  <a:pt x="242" y="150"/>
                </a:lnTo>
                <a:lnTo>
                  <a:pt x="261" y="150"/>
                </a:lnTo>
                <a:lnTo>
                  <a:pt x="263" y="150"/>
                </a:lnTo>
                <a:lnTo>
                  <a:pt x="267" y="150"/>
                </a:lnTo>
                <a:lnTo>
                  <a:pt x="273" y="150"/>
                </a:lnTo>
                <a:lnTo>
                  <a:pt x="273" y="119"/>
                </a:lnTo>
                <a:lnTo>
                  <a:pt x="273" y="117"/>
                </a:lnTo>
                <a:lnTo>
                  <a:pt x="288" y="117"/>
                </a:lnTo>
                <a:lnTo>
                  <a:pt x="292" y="119"/>
                </a:lnTo>
                <a:lnTo>
                  <a:pt x="303" y="121"/>
                </a:lnTo>
                <a:lnTo>
                  <a:pt x="317" y="125"/>
                </a:lnTo>
                <a:lnTo>
                  <a:pt x="317" y="127"/>
                </a:lnTo>
                <a:lnTo>
                  <a:pt x="344" y="135"/>
                </a:lnTo>
                <a:lnTo>
                  <a:pt x="347" y="135"/>
                </a:lnTo>
                <a:lnTo>
                  <a:pt x="351" y="136"/>
                </a:lnTo>
                <a:lnTo>
                  <a:pt x="353" y="136"/>
                </a:lnTo>
                <a:lnTo>
                  <a:pt x="357" y="138"/>
                </a:lnTo>
                <a:lnTo>
                  <a:pt x="361" y="140"/>
                </a:lnTo>
                <a:lnTo>
                  <a:pt x="363" y="140"/>
                </a:lnTo>
                <a:lnTo>
                  <a:pt x="365" y="142"/>
                </a:lnTo>
                <a:lnTo>
                  <a:pt x="370" y="144"/>
                </a:lnTo>
                <a:lnTo>
                  <a:pt x="370" y="146"/>
                </a:lnTo>
                <a:lnTo>
                  <a:pt x="372" y="146"/>
                </a:lnTo>
                <a:lnTo>
                  <a:pt x="372" y="144"/>
                </a:lnTo>
                <a:lnTo>
                  <a:pt x="376" y="146"/>
                </a:lnTo>
                <a:lnTo>
                  <a:pt x="384" y="146"/>
                </a:lnTo>
                <a:lnTo>
                  <a:pt x="384" y="171"/>
                </a:lnTo>
                <a:lnTo>
                  <a:pt x="388" y="171"/>
                </a:lnTo>
                <a:lnTo>
                  <a:pt x="392" y="171"/>
                </a:lnTo>
                <a:lnTo>
                  <a:pt x="392" y="165"/>
                </a:lnTo>
                <a:lnTo>
                  <a:pt x="393" y="165"/>
                </a:lnTo>
                <a:lnTo>
                  <a:pt x="393" y="163"/>
                </a:lnTo>
                <a:lnTo>
                  <a:pt x="393" y="159"/>
                </a:lnTo>
                <a:lnTo>
                  <a:pt x="397" y="159"/>
                </a:lnTo>
                <a:lnTo>
                  <a:pt x="399" y="159"/>
                </a:lnTo>
                <a:lnTo>
                  <a:pt x="403" y="159"/>
                </a:lnTo>
                <a:lnTo>
                  <a:pt x="405" y="159"/>
                </a:lnTo>
                <a:lnTo>
                  <a:pt x="411" y="161"/>
                </a:lnTo>
                <a:lnTo>
                  <a:pt x="415" y="163"/>
                </a:lnTo>
                <a:lnTo>
                  <a:pt x="420" y="165"/>
                </a:lnTo>
                <a:lnTo>
                  <a:pt x="420" y="167"/>
                </a:lnTo>
                <a:lnTo>
                  <a:pt x="418" y="167"/>
                </a:lnTo>
                <a:lnTo>
                  <a:pt x="418" y="169"/>
                </a:lnTo>
                <a:lnTo>
                  <a:pt x="418" y="171"/>
                </a:lnTo>
                <a:lnTo>
                  <a:pt x="418" y="173"/>
                </a:lnTo>
                <a:lnTo>
                  <a:pt x="417" y="173"/>
                </a:lnTo>
                <a:lnTo>
                  <a:pt x="384" y="175"/>
                </a:lnTo>
                <a:lnTo>
                  <a:pt x="363" y="177"/>
                </a:lnTo>
                <a:lnTo>
                  <a:pt x="359" y="177"/>
                </a:lnTo>
                <a:lnTo>
                  <a:pt x="357" y="177"/>
                </a:lnTo>
                <a:lnTo>
                  <a:pt x="344" y="177"/>
                </a:lnTo>
                <a:lnTo>
                  <a:pt x="317" y="163"/>
                </a:lnTo>
                <a:lnTo>
                  <a:pt x="317" y="159"/>
                </a:lnTo>
                <a:lnTo>
                  <a:pt x="303" y="159"/>
                </a:lnTo>
                <a:lnTo>
                  <a:pt x="303" y="163"/>
                </a:lnTo>
                <a:lnTo>
                  <a:pt x="311" y="165"/>
                </a:lnTo>
                <a:lnTo>
                  <a:pt x="340" y="181"/>
                </a:lnTo>
                <a:lnTo>
                  <a:pt x="344" y="181"/>
                </a:lnTo>
                <a:lnTo>
                  <a:pt x="359" y="181"/>
                </a:lnTo>
                <a:lnTo>
                  <a:pt x="359" y="188"/>
                </a:lnTo>
                <a:lnTo>
                  <a:pt x="378" y="192"/>
                </a:lnTo>
                <a:lnTo>
                  <a:pt x="384" y="192"/>
                </a:lnTo>
                <a:lnTo>
                  <a:pt x="386" y="192"/>
                </a:lnTo>
                <a:lnTo>
                  <a:pt x="392" y="194"/>
                </a:lnTo>
                <a:lnTo>
                  <a:pt x="395" y="194"/>
                </a:lnTo>
                <a:lnTo>
                  <a:pt x="405" y="196"/>
                </a:lnTo>
                <a:lnTo>
                  <a:pt x="415" y="196"/>
                </a:lnTo>
                <a:lnTo>
                  <a:pt x="417" y="196"/>
                </a:lnTo>
                <a:lnTo>
                  <a:pt x="418" y="198"/>
                </a:lnTo>
                <a:lnTo>
                  <a:pt x="422" y="198"/>
                </a:lnTo>
                <a:lnTo>
                  <a:pt x="426" y="198"/>
                </a:lnTo>
                <a:lnTo>
                  <a:pt x="432" y="200"/>
                </a:lnTo>
                <a:lnTo>
                  <a:pt x="434" y="200"/>
                </a:lnTo>
                <a:lnTo>
                  <a:pt x="440" y="202"/>
                </a:lnTo>
                <a:lnTo>
                  <a:pt x="443" y="202"/>
                </a:lnTo>
                <a:lnTo>
                  <a:pt x="447" y="202"/>
                </a:lnTo>
                <a:lnTo>
                  <a:pt x="449" y="202"/>
                </a:lnTo>
                <a:lnTo>
                  <a:pt x="457" y="204"/>
                </a:lnTo>
                <a:lnTo>
                  <a:pt x="463" y="206"/>
                </a:lnTo>
                <a:lnTo>
                  <a:pt x="463" y="207"/>
                </a:lnTo>
                <a:lnTo>
                  <a:pt x="466" y="207"/>
                </a:lnTo>
                <a:lnTo>
                  <a:pt x="466" y="209"/>
                </a:lnTo>
                <a:lnTo>
                  <a:pt x="466" y="232"/>
                </a:lnTo>
                <a:lnTo>
                  <a:pt x="466" y="234"/>
                </a:lnTo>
                <a:lnTo>
                  <a:pt x="468" y="234"/>
                </a:lnTo>
                <a:lnTo>
                  <a:pt x="470" y="234"/>
                </a:lnTo>
                <a:lnTo>
                  <a:pt x="482" y="234"/>
                </a:lnTo>
                <a:lnTo>
                  <a:pt x="497" y="232"/>
                </a:lnTo>
                <a:lnTo>
                  <a:pt x="499" y="232"/>
                </a:lnTo>
                <a:lnTo>
                  <a:pt x="501" y="232"/>
                </a:lnTo>
                <a:lnTo>
                  <a:pt x="507" y="248"/>
                </a:lnTo>
                <a:lnTo>
                  <a:pt x="507" y="250"/>
                </a:lnTo>
                <a:lnTo>
                  <a:pt x="520" y="282"/>
                </a:lnTo>
                <a:lnTo>
                  <a:pt x="526" y="298"/>
                </a:lnTo>
                <a:lnTo>
                  <a:pt x="532" y="313"/>
                </a:lnTo>
                <a:lnTo>
                  <a:pt x="539" y="313"/>
                </a:lnTo>
                <a:lnTo>
                  <a:pt x="539" y="321"/>
                </a:lnTo>
                <a:lnTo>
                  <a:pt x="539" y="328"/>
                </a:lnTo>
                <a:lnTo>
                  <a:pt x="539" y="334"/>
                </a:lnTo>
                <a:lnTo>
                  <a:pt x="539" y="336"/>
                </a:lnTo>
                <a:lnTo>
                  <a:pt x="543" y="346"/>
                </a:lnTo>
                <a:lnTo>
                  <a:pt x="547" y="359"/>
                </a:lnTo>
                <a:lnTo>
                  <a:pt x="557" y="390"/>
                </a:lnTo>
                <a:lnTo>
                  <a:pt x="555" y="390"/>
                </a:lnTo>
                <a:lnTo>
                  <a:pt x="539" y="390"/>
                </a:lnTo>
                <a:lnTo>
                  <a:pt x="539" y="398"/>
                </a:lnTo>
                <a:lnTo>
                  <a:pt x="539" y="405"/>
                </a:lnTo>
                <a:lnTo>
                  <a:pt x="539" y="413"/>
                </a:lnTo>
                <a:lnTo>
                  <a:pt x="561" y="413"/>
                </a:lnTo>
                <a:lnTo>
                  <a:pt x="564" y="413"/>
                </a:lnTo>
                <a:lnTo>
                  <a:pt x="566" y="413"/>
                </a:lnTo>
                <a:lnTo>
                  <a:pt x="582" y="411"/>
                </a:lnTo>
                <a:lnTo>
                  <a:pt x="591" y="411"/>
                </a:lnTo>
                <a:lnTo>
                  <a:pt x="601" y="411"/>
                </a:lnTo>
                <a:lnTo>
                  <a:pt x="601" y="413"/>
                </a:lnTo>
                <a:lnTo>
                  <a:pt x="605" y="413"/>
                </a:lnTo>
                <a:lnTo>
                  <a:pt x="607" y="413"/>
                </a:lnTo>
                <a:lnTo>
                  <a:pt x="607" y="411"/>
                </a:lnTo>
                <a:lnTo>
                  <a:pt x="610" y="411"/>
                </a:lnTo>
                <a:lnTo>
                  <a:pt x="610" y="413"/>
                </a:lnTo>
                <a:lnTo>
                  <a:pt x="610" y="415"/>
                </a:lnTo>
                <a:lnTo>
                  <a:pt x="614" y="413"/>
                </a:lnTo>
                <a:lnTo>
                  <a:pt x="616" y="413"/>
                </a:lnTo>
                <a:lnTo>
                  <a:pt x="622" y="413"/>
                </a:lnTo>
                <a:lnTo>
                  <a:pt x="626" y="413"/>
                </a:lnTo>
                <a:lnTo>
                  <a:pt x="628" y="413"/>
                </a:lnTo>
                <a:lnTo>
                  <a:pt x="634" y="413"/>
                </a:lnTo>
                <a:lnTo>
                  <a:pt x="637" y="413"/>
                </a:lnTo>
                <a:lnTo>
                  <a:pt x="639" y="413"/>
                </a:lnTo>
                <a:lnTo>
                  <a:pt x="653" y="413"/>
                </a:lnTo>
                <a:lnTo>
                  <a:pt x="657" y="413"/>
                </a:lnTo>
                <a:lnTo>
                  <a:pt x="657" y="411"/>
                </a:lnTo>
                <a:lnTo>
                  <a:pt x="657" y="409"/>
                </a:lnTo>
                <a:lnTo>
                  <a:pt x="657" y="407"/>
                </a:lnTo>
                <a:lnTo>
                  <a:pt x="657" y="405"/>
                </a:lnTo>
                <a:lnTo>
                  <a:pt x="658" y="401"/>
                </a:lnTo>
                <a:lnTo>
                  <a:pt x="658" y="399"/>
                </a:lnTo>
                <a:lnTo>
                  <a:pt x="660" y="399"/>
                </a:lnTo>
                <a:lnTo>
                  <a:pt x="662" y="396"/>
                </a:lnTo>
                <a:lnTo>
                  <a:pt x="664" y="394"/>
                </a:lnTo>
                <a:lnTo>
                  <a:pt x="664" y="392"/>
                </a:lnTo>
                <a:lnTo>
                  <a:pt x="668" y="390"/>
                </a:lnTo>
                <a:lnTo>
                  <a:pt x="674" y="386"/>
                </a:lnTo>
                <a:lnTo>
                  <a:pt x="678" y="382"/>
                </a:lnTo>
                <a:lnTo>
                  <a:pt x="683" y="376"/>
                </a:lnTo>
                <a:lnTo>
                  <a:pt x="685" y="373"/>
                </a:lnTo>
                <a:lnTo>
                  <a:pt x="687" y="371"/>
                </a:lnTo>
                <a:lnTo>
                  <a:pt x="699" y="363"/>
                </a:lnTo>
                <a:lnTo>
                  <a:pt x="705" y="357"/>
                </a:lnTo>
                <a:lnTo>
                  <a:pt x="707" y="355"/>
                </a:lnTo>
                <a:lnTo>
                  <a:pt x="708" y="351"/>
                </a:lnTo>
                <a:lnTo>
                  <a:pt x="708" y="350"/>
                </a:lnTo>
                <a:lnTo>
                  <a:pt x="708" y="348"/>
                </a:lnTo>
                <a:lnTo>
                  <a:pt x="708" y="344"/>
                </a:lnTo>
                <a:lnTo>
                  <a:pt x="707" y="338"/>
                </a:lnTo>
                <a:lnTo>
                  <a:pt x="705" y="332"/>
                </a:lnTo>
                <a:lnTo>
                  <a:pt x="703" y="327"/>
                </a:lnTo>
                <a:lnTo>
                  <a:pt x="701" y="325"/>
                </a:lnTo>
                <a:lnTo>
                  <a:pt x="701" y="323"/>
                </a:lnTo>
                <a:lnTo>
                  <a:pt x="701" y="321"/>
                </a:lnTo>
                <a:lnTo>
                  <a:pt x="703" y="319"/>
                </a:lnTo>
                <a:lnTo>
                  <a:pt x="703" y="317"/>
                </a:lnTo>
                <a:lnTo>
                  <a:pt x="703" y="315"/>
                </a:lnTo>
                <a:lnTo>
                  <a:pt x="703" y="311"/>
                </a:lnTo>
                <a:lnTo>
                  <a:pt x="705" y="309"/>
                </a:lnTo>
                <a:lnTo>
                  <a:pt x="705" y="307"/>
                </a:lnTo>
                <a:lnTo>
                  <a:pt x="707" y="305"/>
                </a:lnTo>
                <a:lnTo>
                  <a:pt x="707" y="303"/>
                </a:lnTo>
                <a:lnTo>
                  <a:pt x="708" y="302"/>
                </a:lnTo>
                <a:lnTo>
                  <a:pt x="708" y="298"/>
                </a:lnTo>
                <a:lnTo>
                  <a:pt x="710" y="296"/>
                </a:lnTo>
                <a:lnTo>
                  <a:pt x="710" y="294"/>
                </a:lnTo>
                <a:lnTo>
                  <a:pt x="710" y="292"/>
                </a:lnTo>
                <a:lnTo>
                  <a:pt x="710" y="290"/>
                </a:lnTo>
                <a:lnTo>
                  <a:pt x="708" y="288"/>
                </a:lnTo>
                <a:lnTo>
                  <a:pt x="708" y="286"/>
                </a:lnTo>
                <a:lnTo>
                  <a:pt x="708" y="284"/>
                </a:lnTo>
                <a:lnTo>
                  <a:pt x="710" y="286"/>
                </a:lnTo>
                <a:lnTo>
                  <a:pt x="712" y="286"/>
                </a:lnTo>
                <a:lnTo>
                  <a:pt x="714" y="286"/>
                </a:lnTo>
                <a:lnTo>
                  <a:pt x="716" y="286"/>
                </a:lnTo>
                <a:lnTo>
                  <a:pt x="718" y="288"/>
                </a:lnTo>
                <a:lnTo>
                  <a:pt x="722" y="288"/>
                </a:lnTo>
                <a:lnTo>
                  <a:pt x="724" y="288"/>
                </a:lnTo>
                <a:lnTo>
                  <a:pt x="726" y="288"/>
                </a:lnTo>
                <a:lnTo>
                  <a:pt x="728" y="288"/>
                </a:lnTo>
                <a:lnTo>
                  <a:pt x="730" y="288"/>
                </a:lnTo>
                <a:lnTo>
                  <a:pt x="731" y="288"/>
                </a:lnTo>
                <a:lnTo>
                  <a:pt x="737" y="288"/>
                </a:lnTo>
                <a:lnTo>
                  <a:pt x="741" y="288"/>
                </a:lnTo>
                <a:lnTo>
                  <a:pt x="745" y="290"/>
                </a:lnTo>
                <a:lnTo>
                  <a:pt x="747" y="290"/>
                </a:lnTo>
                <a:lnTo>
                  <a:pt x="751" y="290"/>
                </a:lnTo>
                <a:lnTo>
                  <a:pt x="755" y="290"/>
                </a:lnTo>
                <a:lnTo>
                  <a:pt x="760" y="290"/>
                </a:lnTo>
                <a:lnTo>
                  <a:pt x="764" y="292"/>
                </a:lnTo>
                <a:lnTo>
                  <a:pt x="770" y="292"/>
                </a:lnTo>
                <a:lnTo>
                  <a:pt x="774" y="292"/>
                </a:lnTo>
                <a:lnTo>
                  <a:pt x="778" y="294"/>
                </a:lnTo>
                <a:lnTo>
                  <a:pt x="779" y="294"/>
                </a:lnTo>
                <a:lnTo>
                  <a:pt x="785" y="294"/>
                </a:lnTo>
                <a:lnTo>
                  <a:pt x="785" y="296"/>
                </a:lnTo>
                <a:lnTo>
                  <a:pt x="789" y="296"/>
                </a:lnTo>
                <a:lnTo>
                  <a:pt x="793" y="296"/>
                </a:lnTo>
                <a:lnTo>
                  <a:pt x="797" y="298"/>
                </a:lnTo>
                <a:lnTo>
                  <a:pt x="799" y="298"/>
                </a:lnTo>
                <a:lnTo>
                  <a:pt x="801" y="298"/>
                </a:lnTo>
                <a:lnTo>
                  <a:pt x="803" y="298"/>
                </a:lnTo>
                <a:lnTo>
                  <a:pt x="804" y="298"/>
                </a:lnTo>
                <a:lnTo>
                  <a:pt x="806" y="298"/>
                </a:lnTo>
                <a:lnTo>
                  <a:pt x="808" y="298"/>
                </a:lnTo>
                <a:lnTo>
                  <a:pt x="810" y="300"/>
                </a:lnTo>
                <a:lnTo>
                  <a:pt x="812" y="300"/>
                </a:lnTo>
                <a:lnTo>
                  <a:pt x="814" y="300"/>
                </a:lnTo>
                <a:lnTo>
                  <a:pt x="826" y="302"/>
                </a:lnTo>
                <a:lnTo>
                  <a:pt x="841" y="303"/>
                </a:lnTo>
                <a:lnTo>
                  <a:pt x="845" y="303"/>
                </a:lnTo>
                <a:lnTo>
                  <a:pt x="849" y="305"/>
                </a:lnTo>
                <a:lnTo>
                  <a:pt x="851" y="305"/>
                </a:lnTo>
                <a:lnTo>
                  <a:pt x="852" y="305"/>
                </a:lnTo>
                <a:lnTo>
                  <a:pt x="854" y="305"/>
                </a:lnTo>
                <a:lnTo>
                  <a:pt x="856" y="305"/>
                </a:lnTo>
                <a:lnTo>
                  <a:pt x="858" y="305"/>
                </a:lnTo>
                <a:lnTo>
                  <a:pt x="860" y="307"/>
                </a:lnTo>
                <a:lnTo>
                  <a:pt x="862" y="307"/>
                </a:lnTo>
                <a:lnTo>
                  <a:pt x="870" y="307"/>
                </a:lnTo>
                <a:lnTo>
                  <a:pt x="870" y="309"/>
                </a:lnTo>
                <a:lnTo>
                  <a:pt x="872" y="309"/>
                </a:lnTo>
                <a:lnTo>
                  <a:pt x="883" y="309"/>
                </a:lnTo>
                <a:lnTo>
                  <a:pt x="883" y="311"/>
                </a:lnTo>
                <a:lnTo>
                  <a:pt x="889" y="311"/>
                </a:lnTo>
                <a:lnTo>
                  <a:pt x="891" y="311"/>
                </a:lnTo>
                <a:lnTo>
                  <a:pt x="893" y="311"/>
                </a:lnTo>
                <a:lnTo>
                  <a:pt x="895" y="313"/>
                </a:lnTo>
                <a:lnTo>
                  <a:pt x="902" y="313"/>
                </a:lnTo>
                <a:lnTo>
                  <a:pt x="908" y="315"/>
                </a:lnTo>
                <a:lnTo>
                  <a:pt x="912" y="315"/>
                </a:lnTo>
                <a:lnTo>
                  <a:pt x="918" y="315"/>
                </a:lnTo>
                <a:lnTo>
                  <a:pt x="922" y="317"/>
                </a:lnTo>
                <a:lnTo>
                  <a:pt x="935" y="319"/>
                </a:lnTo>
                <a:lnTo>
                  <a:pt x="939" y="319"/>
                </a:lnTo>
                <a:lnTo>
                  <a:pt x="941" y="319"/>
                </a:lnTo>
                <a:lnTo>
                  <a:pt x="981" y="325"/>
                </a:lnTo>
                <a:lnTo>
                  <a:pt x="981" y="323"/>
                </a:lnTo>
                <a:lnTo>
                  <a:pt x="981" y="321"/>
                </a:lnTo>
                <a:lnTo>
                  <a:pt x="981" y="319"/>
                </a:lnTo>
                <a:lnTo>
                  <a:pt x="983" y="317"/>
                </a:lnTo>
                <a:lnTo>
                  <a:pt x="983" y="315"/>
                </a:lnTo>
                <a:lnTo>
                  <a:pt x="983" y="313"/>
                </a:lnTo>
                <a:lnTo>
                  <a:pt x="983" y="311"/>
                </a:lnTo>
                <a:lnTo>
                  <a:pt x="983" y="309"/>
                </a:lnTo>
                <a:lnTo>
                  <a:pt x="983" y="307"/>
                </a:lnTo>
                <a:lnTo>
                  <a:pt x="983" y="305"/>
                </a:lnTo>
                <a:lnTo>
                  <a:pt x="985" y="303"/>
                </a:lnTo>
                <a:lnTo>
                  <a:pt x="985" y="302"/>
                </a:lnTo>
                <a:lnTo>
                  <a:pt x="985" y="300"/>
                </a:lnTo>
                <a:lnTo>
                  <a:pt x="985" y="298"/>
                </a:lnTo>
                <a:lnTo>
                  <a:pt x="985" y="296"/>
                </a:lnTo>
                <a:lnTo>
                  <a:pt x="985" y="294"/>
                </a:lnTo>
                <a:lnTo>
                  <a:pt x="985" y="292"/>
                </a:lnTo>
                <a:lnTo>
                  <a:pt x="987" y="288"/>
                </a:lnTo>
                <a:lnTo>
                  <a:pt x="987" y="286"/>
                </a:lnTo>
                <a:lnTo>
                  <a:pt x="987" y="284"/>
                </a:lnTo>
                <a:lnTo>
                  <a:pt x="987" y="282"/>
                </a:lnTo>
                <a:lnTo>
                  <a:pt x="987" y="280"/>
                </a:lnTo>
                <a:lnTo>
                  <a:pt x="987" y="279"/>
                </a:lnTo>
                <a:lnTo>
                  <a:pt x="987" y="277"/>
                </a:lnTo>
                <a:lnTo>
                  <a:pt x="987" y="275"/>
                </a:lnTo>
                <a:lnTo>
                  <a:pt x="989" y="275"/>
                </a:lnTo>
                <a:lnTo>
                  <a:pt x="989" y="273"/>
                </a:lnTo>
                <a:lnTo>
                  <a:pt x="989" y="271"/>
                </a:lnTo>
                <a:lnTo>
                  <a:pt x="989" y="269"/>
                </a:lnTo>
                <a:lnTo>
                  <a:pt x="989" y="267"/>
                </a:lnTo>
                <a:lnTo>
                  <a:pt x="989" y="265"/>
                </a:lnTo>
                <a:lnTo>
                  <a:pt x="989" y="263"/>
                </a:lnTo>
                <a:lnTo>
                  <a:pt x="991" y="259"/>
                </a:lnTo>
                <a:lnTo>
                  <a:pt x="991" y="257"/>
                </a:lnTo>
                <a:lnTo>
                  <a:pt x="991" y="254"/>
                </a:lnTo>
                <a:lnTo>
                  <a:pt x="991" y="252"/>
                </a:lnTo>
                <a:lnTo>
                  <a:pt x="991" y="250"/>
                </a:lnTo>
                <a:lnTo>
                  <a:pt x="993" y="246"/>
                </a:lnTo>
                <a:lnTo>
                  <a:pt x="993" y="244"/>
                </a:lnTo>
                <a:lnTo>
                  <a:pt x="993" y="240"/>
                </a:lnTo>
                <a:lnTo>
                  <a:pt x="995" y="234"/>
                </a:lnTo>
                <a:lnTo>
                  <a:pt x="995" y="232"/>
                </a:lnTo>
                <a:lnTo>
                  <a:pt x="995" y="231"/>
                </a:lnTo>
                <a:lnTo>
                  <a:pt x="995" y="229"/>
                </a:lnTo>
                <a:lnTo>
                  <a:pt x="996" y="225"/>
                </a:lnTo>
                <a:lnTo>
                  <a:pt x="996" y="219"/>
                </a:lnTo>
                <a:lnTo>
                  <a:pt x="998" y="219"/>
                </a:lnTo>
                <a:lnTo>
                  <a:pt x="998" y="215"/>
                </a:lnTo>
                <a:lnTo>
                  <a:pt x="998" y="213"/>
                </a:lnTo>
                <a:lnTo>
                  <a:pt x="998" y="211"/>
                </a:lnTo>
                <a:lnTo>
                  <a:pt x="998" y="207"/>
                </a:lnTo>
                <a:lnTo>
                  <a:pt x="998" y="206"/>
                </a:lnTo>
                <a:lnTo>
                  <a:pt x="998" y="204"/>
                </a:lnTo>
                <a:lnTo>
                  <a:pt x="998" y="202"/>
                </a:lnTo>
                <a:lnTo>
                  <a:pt x="998" y="200"/>
                </a:lnTo>
                <a:lnTo>
                  <a:pt x="998" y="198"/>
                </a:lnTo>
                <a:lnTo>
                  <a:pt x="998" y="196"/>
                </a:lnTo>
                <a:lnTo>
                  <a:pt x="998" y="194"/>
                </a:lnTo>
                <a:lnTo>
                  <a:pt x="998" y="192"/>
                </a:lnTo>
                <a:lnTo>
                  <a:pt x="998" y="190"/>
                </a:lnTo>
                <a:lnTo>
                  <a:pt x="998" y="188"/>
                </a:lnTo>
                <a:lnTo>
                  <a:pt x="998" y="186"/>
                </a:lnTo>
                <a:lnTo>
                  <a:pt x="998" y="184"/>
                </a:lnTo>
                <a:lnTo>
                  <a:pt x="998" y="183"/>
                </a:lnTo>
                <a:lnTo>
                  <a:pt x="998" y="181"/>
                </a:lnTo>
                <a:lnTo>
                  <a:pt x="998" y="179"/>
                </a:lnTo>
                <a:lnTo>
                  <a:pt x="998" y="177"/>
                </a:lnTo>
                <a:lnTo>
                  <a:pt x="998" y="175"/>
                </a:lnTo>
                <a:lnTo>
                  <a:pt x="998" y="173"/>
                </a:lnTo>
                <a:lnTo>
                  <a:pt x="998" y="171"/>
                </a:lnTo>
                <a:lnTo>
                  <a:pt x="998" y="169"/>
                </a:lnTo>
                <a:lnTo>
                  <a:pt x="998" y="167"/>
                </a:lnTo>
                <a:lnTo>
                  <a:pt x="998" y="165"/>
                </a:lnTo>
                <a:lnTo>
                  <a:pt x="998" y="163"/>
                </a:lnTo>
                <a:lnTo>
                  <a:pt x="998" y="161"/>
                </a:lnTo>
                <a:lnTo>
                  <a:pt x="998" y="159"/>
                </a:lnTo>
                <a:lnTo>
                  <a:pt x="998" y="158"/>
                </a:lnTo>
                <a:lnTo>
                  <a:pt x="998" y="156"/>
                </a:lnTo>
                <a:lnTo>
                  <a:pt x="998" y="154"/>
                </a:lnTo>
                <a:lnTo>
                  <a:pt x="998" y="152"/>
                </a:lnTo>
                <a:lnTo>
                  <a:pt x="998" y="150"/>
                </a:lnTo>
                <a:lnTo>
                  <a:pt x="998" y="148"/>
                </a:lnTo>
                <a:lnTo>
                  <a:pt x="998" y="142"/>
                </a:lnTo>
                <a:lnTo>
                  <a:pt x="998" y="138"/>
                </a:lnTo>
                <a:lnTo>
                  <a:pt x="998" y="136"/>
                </a:lnTo>
                <a:lnTo>
                  <a:pt x="998" y="135"/>
                </a:lnTo>
                <a:lnTo>
                  <a:pt x="998" y="133"/>
                </a:lnTo>
                <a:lnTo>
                  <a:pt x="998" y="131"/>
                </a:lnTo>
                <a:lnTo>
                  <a:pt x="998" y="123"/>
                </a:lnTo>
                <a:lnTo>
                  <a:pt x="998" y="121"/>
                </a:lnTo>
                <a:lnTo>
                  <a:pt x="998" y="119"/>
                </a:lnTo>
                <a:lnTo>
                  <a:pt x="998" y="117"/>
                </a:lnTo>
                <a:lnTo>
                  <a:pt x="998" y="115"/>
                </a:lnTo>
                <a:lnTo>
                  <a:pt x="998" y="113"/>
                </a:lnTo>
                <a:lnTo>
                  <a:pt x="998" y="111"/>
                </a:lnTo>
                <a:lnTo>
                  <a:pt x="998" y="110"/>
                </a:lnTo>
                <a:lnTo>
                  <a:pt x="998" y="108"/>
                </a:lnTo>
                <a:lnTo>
                  <a:pt x="998" y="106"/>
                </a:lnTo>
                <a:lnTo>
                  <a:pt x="998" y="104"/>
                </a:lnTo>
                <a:lnTo>
                  <a:pt x="998" y="102"/>
                </a:lnTo>
                <a:lnTo>
                  <a:pt x="998" y="100"/>
                </a:lnTo>
                <a:lnTo>
                  <a:pt x="998" y="98"/>
                </a:lnTo>
                <a:lnTo>
                  <a:pt x="1000" y="98"/>
                </a:lnTo>
                <a:lnTo>
                  <a:pt x="1002" y="98"/>
                </a:lnTo>
                <a:lnTo>
                  <a:pt x="1004" y="98"/>
                </a:lnTo>
                <a:lnTo>
                  <a:pt x="1006" y="98"/>
                </a:lnTo>
                <a:lnTo>
                  <a:pt x="1008" y="98"/>
                </a:lnTo>
                <a:lnTo>
                  <a:pt x="1010" y="98"/>
                </a:lnTo>
                <a:lnTo>
                  <a:pt x="1012" y="98"/>
                </a:lnTo>
                <a:lnTo>
                  <a:pt x="1012" y="96"/>
                </a:lnTo>
                <a:lnTo>
                  <a:pt x="1012" y="94"/>
                </a:lnTo>
                <a:lnTo>
                  <a:pt x="1012" y="92"/>
                </a:lnTo>
                <a:lnTo>
                  <a:pt x="1008" y="92"/>
                </a:lnTo>
                <a:lnTo>
                  <a:pt x="1008" y="90"/>
                </a:lnTo>
                <a:lnTo>
                  <a:pt x="1008" y="88"/>
                </a:lnTo>
                <a:lnTo>
                  <a:pt x="1008" y="87"/>
                </a:lnTo>
                <a:lnTo>
                  <a:pt x="1008" y="85"/>
                </a:lnTo>
                <a:lnTo>
                  <a:pt x="1008" y="83"/>
                </a:lnTo>
                <a:lnTo>
                  <a:pt x="1008" y="81"/>
                </a:lnTo>
                <a:lnTo>
                  <a:pt x="1008" y="79"/>
                </a:lnTo>
                <a:lnTo>
                  <a:pt x="1008" y="77"/>
                </a:lnTo>
                <a:lnTo>
                  <a:pt x="1008" y="75"/>
                </a:lnTo>
                <a:lnTo>
                  <a:pt x="1008" y="73"/>
                </a:lnTo>
                <a:lnTo>
                  <a:pt x="1008" y="71"/>
                </a:lnTo>
                <a:lnTo>
                  <a:pt x="1008" y="69"/>
                </a:lnTo>
                <a:lnTo>
                  <a:pt x="1008" y="67"/>
                </a:lnTo>
                <a:lnTo>
                  <a:pt x="1008" y="65"/>
                </a:lnTo>
                <a:lnTo>
                  <a:pt x="1008" y="63"/>
                </a:lnTo>
                <a:lnTo>
                  <a:pt x="1008" y="62"/>
                </a:lnTo>
                <a:lnTo>
                  <a:pt x="1006" y="62"/>
                </a:lnTo>
                <a:lnTo>
                  <a:pt x="1004" y="62"/>
                </a:lnTo>
                <a:lnTo>
                  <a:pt x="1002" y="62"/>
                </a:lnTo>
                <a:lnTo>
                  <a:pt x="1000" y="62"/>
                </a:lnTo>
                <a:lnTo>
                  <a:pt x="998" y="62"/>
                </a:lnTo>
                <a:lnTo>
                  <a:pt x="998" y="60"/>
                </a:lnTo>
                <a:lnTo>
                  <a:pt x="998" y="58"/>
                </a:lnTo>
                <a:lnTo>
                  <a:pt x="998" y="56"/>
                </a:lnTo>
                <a:lnTo>
                  <a:pt x="998" y="54"/>
                </a:lnTo>
                <a:lnTo>
                  <a:pt x="998" y="52"/>
                </a:lnTo>
                <a:lnTo>
                  <a:pt x="998" y="50"/>
                </a:lnTo>
                <a:lnTo>
                  <a:pt x="998" y="48"/>
                </a:lnTo>
                <a:lnTo>
                  <a:pt x="998" y="46"/>
                </a:lnTo>
                <a:lnTo>
                  <a:pt x="998" y="44"/>
                </a:lnTo>
                <a:lnTo>
                  <a:pt x="998" y="42"/>
                </a:lnTo>
                <a:lnTo>
                  <a:pt x="998" y="40"/>
                </a:lnTo>
                <a:lnTo>
                  <a:pt x="998" y="39"/>
                </a:lnTo>
                <a:lnTo>
                  <a:pt x="998" y="37"/>
                </a:lnTo>
                <a:lnTo>
                  <a:pt x="1002" y="37"/>
                </a:lnTo>
                <a:lnTo>
                  <a:pt x="1004" y="37"/>
                </a:lnTo>
                <a:lnTo>
                  <a:pt x="1006" y="37"/>
                </a:lnTo>
                <a:lnTo>
                  <a:pt x="1018" y="37"/>
                </a:lnTo>
                <a:lnTo>
                  <a:pt x="1020" y="37"/>
                </a:lnTo>
                <a:lnTo>
                  <a:pt x="1021" y="37"/>
                </a:lnTo>
                <a:lnTo>
                  <a:pt x="1029" y="37"/>
                </a:lnTo>
                <a:lnTo>
                  <a:pt x="1031" y="37"/>
                </a:lnTo>
                <a:lnTo>
                  <a:pt x="1039" y="35"/>
                </a:lnTo>
                <a:lnTo>
                  <a:pt x="1041" y="35"/>
                </a:lnTo>
                <a:lnTo>
                  <a:pt x="1048" y="35"/>
                </a:lnTo>
                <a:lnTo>
                  <a:pt x="1050" y="35"/>
                </a:lnTo>
                <a:lnTo>
                  <a:pt x="1052" y="35"/>
                </a:lnTo>
                <a:lnTo>
                  <a:pt x="1060" y="35"/>
                </a:lnTo>
                <a:lnTo>
                  <a:pt x="1062" y="35"/>
                </a:lnTo>
                <a:lnTo>
                  <a:pt x="1069" y="35"/>
                </a:lnTo>
                <a:lnTo>
                  <a:pt x="1071" y="35"/>
                </a:lnTo>
                <a:lnTo>
                  <a:pt x="1073" y="35"/>
                </a:lnTo>
                <a:lnTo>
                  <a:pt x="1079" y="35"/>
                </a:lnTo>
                <a:lnTo>
                  <a:pt x="1081" y="35"/>
                </a:lnTo>
                <a:lnTo>
                  <a:pt x="1083" y="35"/>
                </a:lnTo>
                <a:lnTo>
                  <a:pt x="1091" y="35"/>
                </a:lnTo>
                <a:lnTo>
                  <a:pt x="1092" y="35"/>
                </a:lnTo>
                <a:lnTo>
                  <a:pt x="1100" y="35"/>
                </a:lnTo>
                <a:lnTo>
                  <a:pt x="1102" y="35"/>
                </a:lnTo>
                <a:lnTo>
                  <a:pt x="1110" y="35"/>
                </a:lnTo>
                <a:lnTo>
                  <a:pt x="1112" y="35"/>
                </a:lnTo>
                <a:lnTo>
                  <a:pt x="1114" y="35"/>
                </a:lnTo>
                <a:lnTo>
                  <a:pt x="1116" y="35"/>
                </a:lnTo>
                <a:lnTo>
                  <a:pt x="1121" y="33"/>
                </a:lnTo>
                <a:lnTo>
                  <a:pt x="1123" y="33"/>
                </a:lnTo>
                <a:lnTo>
                  <a:pt x="1123" y="35"/>
                </a:lnTo>
                <a:lnTo>
                  <a:pt x="1123" y="37"/>
                </a:lnTo>
                <a:lnTo>
                  <a:pt x="1123" y="40"/>
                </a:lnTo>
                <a:lnTo>
                  <a:pt x="1121" y="42"/>
                </a:lnTo>
                <a:lnTo>
                  <a:pt x="1121" y="46"/>
                </a:lnTo>
                <a:lnTo>
                  <a:pt x="1121" y="48"/>
                </a:lnTo>
                <a:lnTo>
                  <a:pt x="1121" y="50"/>
                </a:lnTo>
                <a:lnTo>
                  <a:pt x="1121" y="54"/>
                </a:lnTo>
                <a:lnTo>
                  <a:pt x="1121" y="63"/>
                </a:lnTo>
                <a:lnTo>
                  <a:pt x="1121" y="65"/>
                </a:lnTo>
                <a:lnTo>
                  <a:pt x="1121" y="73"/>
                </a:lnTo>
                <a:lnTo>
                  <a:pt x="1121" y="79"/>
                </a:lnTo>
                <a:lnTo>
                  <a:pt x="1121" y="81"/>
                </a:lnTo>
                <a:lnTo>
                  <a:pt x="1121" y="87"/>
                </a:lnTo>
                <a:lnTo>
                  <a:pt x="1121" y="90"/>
                </a:lnTo>
                <a:lnTo>
                  <a:pt x="1121" y="94"/>
                </a:lnTo>
                <a:lnTo>
                  <a:pt x="1121" y="96"/>
                </a:lnTo>
                <a:lnTo>
                  <a:pt x="1121" y="98"/>
                </a:lnTo>
                <a:lnTo>
                  <a:pt x="1121" y="100"/>
                </a:lnTo>
                <a:lnTo>
                  <a:pt x="1121" y="102"/>
                </a:lnTo>
                <a:lnTo>
                  <a:pt x="1121" y="104"/>
                </a:lnTo>
                <a:lnTo>
                  <a:pt x="1121" y="106"/>
                </a:lnTo>
                <a:lnTo>
                  <a:pt x="1121" y="108"/>
                </a:lnTo>
                <a:lnTo>
                  <a:pt x="1121" y="110"/>
                </a:lnTo>
                <a:lnTo>
                  <a:pt x="1121" y="113"/>
                </a:lnTo>
                <a:lnTo>
                  <a:pt x="1121" y="115"/>
                </a:lnTo>
                <a:lnTo>
                  <a:pt x="1121" y="117"/>
                </a:lnTo>
                <a:lnTo>
                  <a:pt x="1121" y="119"/>
                </a:lnTo>
                <a:lnTo>
                  <a:pt x="1121" y="121"/>
                </a:lnTo>
                <a:lnTo>
                  <a:pt x="1121" y="123"/>
                </a:lnTo>
                <a:lnTo>
                  <a:pt x="1121" y="125"/>
                </a:lnTo>
                <a:lnTo>
                  <a:pt x="1121" y="127"/>
                </a:lnTo>
                <a:lnTo>
                  <a:pt x="1121" y="129"/>
                </a:lnTo>
                <a:lnTo>
                  <a:pt x="1121" y="133"/>
                </a:lnTo>
                <a:lnTo>
                  <a:pt x="1121" y="135"/>
                </a:lnTo>
                <a:lnTo>
                  <a:pt x="1121" y="136"/>
                </a:lnTo>
                <a:lnTo>
                  <a:pt x="1121" y="138"/>
                </a:lnTo>
                <a:lnTo>
                  <a:pt x="1121" y="140"/>
                </a:lnTo>
                <a:lnTo>
                  <a:pt x="1121" y="142"/>
                </a:lnTo>
                <a:lnTo>
                  <a:pt x="1121" y="144"/>
                </a:lnTo>
                <a:lnTo>
                  <a:pt x="1121" y="148"/>
                </a:lnTo>
                <a:lnTo>
                  <a:pt x="1121" y="150"/>
                </a:lnTo>
                <a:lnTo>
                  <a:pt x="1121" y="152"/>
                </a:lnTo>
                <a:lnTo>
                  <a:pt x="1121" y="156"/>
                </a:lnTo>
                <a:lnTo>
                  <a:pt x="1121" y="158"/>
                </a:lnTo>
                <a:lnTo>
                  <a:pt x="1121" y="159"/>
                </a:lnTo>
                <a:lnTo>
                  <a:pt x="1121" y="161"/>
                </a:lnTo>
                <a:lnTo>
                  <a:pt x="1121" y="163"/>
                </a:lnTo>
                <a:lnTo>
                  <a:pt x="1121" y="165"/>
                </a:lnTo>
                <a:lnTo>
                  <a:pt x="1121" y="167"/>
                </a:lnTo>
                <a:lnTo>
                  <a:pt x="1121" y="169"/>
                </a:lnTo>
                <a:lnTo>
                  <a:pt x="1121" y="171"/>
                </a:lnTo>
                <a:lnTo>
                  <a:pt x="1121" y="173"/>
                </a:lnTo>
                <a:lnTo>
                  <a:pt x="1121" y="175"/>
                </a:lnTo>
                <a:lnTo>
                  <a:pt x="1121" y="177"/>
                </a:lnTo>
                <a:lnTo>
                  <a:pt x="1121" y="179"/>
                </a:lnTo>
                <a:lnTo>
                  <a:pt x="1121" y="181"/>
                </a:lnTo>
                <a:lnTo>
                  <a:pt x="1121" y="186"/>
                </a:lnTo>
                <a:lnTo>
                  <a:pt x="1129" y="186"/>
                </a:lnTo>
                <a:lnTo>
                  <a:pt x="1133" y="186"/>
                </a:lnTo>
                <a:lnTo>
                  <a:pt x="1133" y="181"/>
                </a:lnTo>
                <a:lnTo>
                  <a:pt x="1144" y="181"/>
                </a:lnTo>
                <a:lnTo>
                  <a:pt x="1148" y="181"/>
                </a:lnTo>
                <a:lnTo>
                  <a:pt x="1154" y="181"/>
                </a:lnTo>
                <a:lnTo>
                  <a:pt x="1156" y="181"/>
                </a:lnTo>
                <a:lnTo>
                  <a:pt x="1162" y="181"/>
                </a:lnTo>
                <a:lnTo>
                  <a:pt x="1169" y="181"/>
                </a:lnTo>
                <a:lnTo>
                  <a:pt x="1167" y="186"/>
                </a:lnTo>
                <a:lnTo>
                  <a:pt x="1181" y="186"/>
                </a:lnTo>
                <a:lnTo>
                  <a:pt x="1183" y="192"/>
                </a:lnTo>
                <a:lnTo>
                  <a:pt x="1192" y="192"/>
                </a:lnTo>
                <a:lnTo>
                  <a:pt x="1202" y="192"/>
                </a:lnTo>
                <a:lnTo>
                  <a:pt x="1202" y="186"/>
                </a:lnTo>
                <a:lnTo>
                  <a:pt x="1202" y="184"/>
                </a:lnTo>
                <a:lnTo>
                  <a:pt x="1204" y="184"/>
                </a:lnTo>
                <a:lnTo>
                  <a:pt x="1206" y="184"/>
                </a:lnTo>
                <a:lnTo>
                  <a:pt x="1208" y="184"/>
                </a:lnTo>
                <a:lnTo>
                  <a:pt x="1210" y="184"/>
                </a:lnTo>
                <a:lnTo>
                  <a:pt x="1212" y="184"/>
                </a:lnTo>
                <a:lnTo>
                  <a:pt x="1213" y="184"/>
                </a:lnTo>
                <a:lnTo>
                  <a:pt x="1215" y="184"/>
                </a:lnTo>
                <a:lnTo>
                  <a:pt x="1217" y="184"/>
                </a:lnTo>
                <a:lnTo>
                  <a:pt x="1219" y="184"/>
                </a:lnTo>
                <a:lnTo>
                  <a:pt x="1221" y="184"/>
                </a:lnTo>
                <a:lnTo>
                  <a:pt x="1223" y="184"/>
                </a:lnTo>
                <a:lnTo>
                  <a:pt x="1225" y="184"/>
                </a:lnTo>
                <a:lnTo>
                  <a:pt x="1227" y="184"/>
                </a:lnTo>
                <a:lnTo>
                  <a:pt x="1229" y="184"/>
                </a:lnTo>
                <a:lnTo>
                  <a:pt x="1231" y="184"/>
                </a:lnTo>
                <a:lnTo>
                  <a:pt x="1233" y="184"/>
                </a:lnTo>
                <a:lnTo>
                  <a:pt x="1235" y="184"/>
                </a:lnTo>
                <a:lnTo>
                  <a:pt x="1237" y="184"/>
                </a:lnTo>
                <a:lnTo>
                  <a:pt x="1238" y="184"/>
                </a:lnTo>
                <a:lnTo>
                  <a:pt x="1240" y="184"/>
                </a:lnTo>
                <a:lnTo>
                  <a:pt x="1242" y="184"/>
                </a:lnTo>
                <a:lnTo>
                  <a:pt x="1244" y="184"/>
                </a:lnTo>
                <a:lnTo>
                  <a:pt x="1246" y="184"/>
                </a:lnTo>
                <a:lnTo>
                  <a:pt x="1248" y="184"/>
                </a:lnTo>
                <a:lnTo>
                  <a:pt x="1252" y="184"/>
                </a:lnTo>
                <a:lnTo>
                  <a:pt x="1252" y="186"/>
                </a:lnTo>
                <a:lnTo>
                  <a:pt x="1254" y="186"/>
                </a:lnTo>
                <a:lnTo>
                  <a:pt x="1254" y="188"/>
                </a:lnTo>
                <a:lnTo>
                  <a:pt x="1256" y="188"/>
                </a:lnTo>
                <a:lnTo>
                  <a:pt x="1256" y="190"/>
                </a:lnTo>
                <a:lnTo>
                  <a:pt x="1258" y="190"/>
                </a:lnTo>
                <a:lnTo>
                  <a:pt x="1260" y="188"/>
                </a:lnTo>
                <a:lnTo>
                  <a:pt x="1279" y="179"/>
                </a:lnTo>
                <a:lnTo>
                  <a:pt x="1300" y="169"/>
                </a:lnTo>
                <a:lnTo>
                  <a:pt x="1323" y="158"/>
                </a:lnTo>
                <a:lnTo>
                  <a:pt x="1325" y="158"/>
                </a:lnTo>
                <a:lnTo>
                  <a:pt x="1327" y="156"/>
                </a:lnTo>
                <a:lnTo>
                  <a:pt x="1329" y="156"/>
                </a:lnTo>
                <a:lnTo>
                  <a:pt x="1327" y="154"/>
                </a:lnTo>
                <a:lnTo>
                  <a:pt x="1325" y="152"/>
                </a:lnTo>
                <a:lnTo>
                  <a:pt x="1323" y="152"/>
                </a:lnTo>
                <a:lnTo>
                  <a:pt x="1323" y="150"/>
                </a:lnTo>
                <a:lnTo>
                  <a:pt x="1321" y="150"/>
                </a:lnTo>
                <a:lnTo>
                  <a:pt x="1321" y="148"/>
                </a:lnTo>
                <a:lnTo>
                  <a:pt x="1319" y="148"/>
                </a:lnTo>
                <a:lnTo>
                  <a:pt x="1319" y="146"/>
                </a:lnTo>
                <a:lnTo>
                  <a:pt x="1317" y="146"/>
                </a:lnTo>
                <a:lnTo>
                  <a:pt x="1317" y="144"/>
                </a:lnTo>
                <a:lnTo>
                  <a:pt x="1313" y="140"/>
                </a:lnTo>
                <a:lnTo>
                  <a:pt x="1311" y="138"/>
                </a:lnTo>
                <a:lnTo>
                  <a:pt x="1309" y="136"/>
                </a:lnTo>
                <a:lnTo>
                  <a:pt x="1309" y="135"/>
                </a:lnTo>
                <a:lnTo>
                  <a:pt x="1308" y="135"/>
                </a:lnTo>
                <a:lnTo>
                  <a:pt x="1308" y="133"/>
                </a:lnTo>
                <a:lnTo>
                  <a:pt x="1306" y="133"/>
                </a:lnTo>
                <a:lnTo>
                  <a:pt x="1306" y="131"/>
                </a:lnTo>
                <a:lnTo>
                  <a:pt x="1304" y="129"/>
                </a:lnTo>
                <a:lnTo>
                  <a:pt x="1302" y="127"/>
                </a:lnTo>
                <a:lnTo>
                  <a:pt x="1300" y="125"/>
                </a:lnTo>
                <a:lnTo>
                  <a:pt x="1298" y="123"/>
                </a:lnTo>
                <a:lnTo>
                  <a:pt x="1296" y="121"/>
                </a:lnTo>
                <a:lnTo>
                  <a:pt x="1296" y="119"/>
                </a:lnTo>
                <a:lnTo>
                  <a:pt x="1294" y="119"/>
                </a:lnTo>
                <a:lnTo>
                  <a:pt x="1294" y="117"/>
                </a:lnTo>
                <a:lnTo>
                  <a:pt x="1292" y="117"/>
                </a:lnTo>
                <a:lnTo>
                  <a:pt x="1292" y="115"/>
                </a:lnTo>
                <a:lnTo>
                  <a:pt x="1290" y="113"/>
                </a:lnTo>
                <a:lnTo>
                  <a:pt x="1288" y="111"/>
                </a:lnTo>
                <a:lnTo>
                  <a:pt x="1288" y="110"/>
                </a:lnTo>
                <a:lnTo>
                  <a:pt x="1286" y="110"/>
                </a:lnTo>
                <a:lnTo>
                  <a:pt x="1286" y="108"/>
                </a:lnTo>
                <a:lnTo>
                  <a:pt x="1285" y="108"/>
                </a:lnTo>
                <a:lnTo>
                  <a:pt x="1285" y="106"/>
                </a:lnTo>
                <a:lnTo>
                  <a:pt x="1283" y="106"/>
                </a:lnTo>
                <a:lnTo>
                  <a:pt x="1283" y="104"/>
                </a:lnTo>
                <a:lnTo>
                  <a:pt x="1271" y="92"/>
                </a:lnTo>
                <a:lnTo>
                  <a:pt x="1273" y="92"/>
                </a:lnTo>
                <a:lnTo>
                  <a:pt x="1279" y="92"/>
                </a:lnTo>
                <a:lnTo>
                  <a:pt x="1281" y="92"/>
                </a:lnTo>
                <a:lnTo>
                  <a:pt x="1283" y="92"/>
                </a:lnTo>
                <a:lnTo>
                  <a:pt x="1285" y="92"/>
                </a:lnTo>
                <a:lnTo>
                  <a:pt x="1288" y="92"/>
                </a:lnTo>
                <a:lnTo>
                  <a:pt x="1290" y="92"/>
                </a:lnTo>
                <a:lnTo>
                  <a:pt x="1292" y="92"/>
                </a:lnTo>
                <a:lnTo>
                  <a:pt x="1294" y="92"/>
                </a:lnTo>
                <a:lnTo>
                  <a:pt x="1298" y="92"/>
                </a:lnTo>
                <a:lnTo>
                  <a:pt x="1300" y="92"/>
                </a:lnTo>
                <a:lnTo>
                  <a:pt x="1302" y="92"/>
                </a:lnTo>
                <a:lnTo>
                  <a:pt x="1304" y="92"/>
                </a:lnTo>
                <a:lnTo>
                  <a:pt x="1306" y="92"/>
                </a:lnTo>
                <a:lnTo>
                  <a:pt x="1309" y="92"/>
                </a:lnTo>
                <a:lnTo>
                  <a:pt x="1313" y="92"/>
                </a:lnTo>
                <a:lnTo>
                  <a:pt x="1315" y="92"/>
                </a:lnTo>
                <a:lnTo>
                  <a:pt x="1317" y="92"/>
                </a:lnTo>
                <a:lnTo>
                  <a:pt x="1319" y="92"/>
                </a:lnTo>
                <a:lnTo>
                  <a:pt x="1321" y="92"/>
                </a:lnTo>
                <a:lnTo>
                  <a:pt x="1323" y="92"/>
                </a:lnTo>
                <a:lnTo>
                  <a:pt x="1325" y="92"/>
                </a:lnTo>
                <a:lnTo>
                  <a:pt x="1329" y="92"/>
                </a:lnTo>
                <a:lnTo>
                  <a:pt x="1331" y="92"/>
                </a:lnTo>
                <a:lnTo>
                  <a:pt x="1333" y="92"/>
                </a:lnTo>
                <a:lnTo>
                  <a:pt x="1334" y="92"/>
                </a:lnTo>
                <a:lnTo>
                  <a:pt x="1336" y="92"/>
                </a:lnTo>
                <a:lnTo>
                  <a:pt x="1340" y="92"/>
                </a:lnTo>
                <a:lnTo>
                  <a:pt x="1342" y="92"/>
                </a:lnTo>
                <a:lnTo>
                  <a:pt x="1346" y="92"/>
                </a:lnTo>
                <a:lnTo>
                  <a:pt x="1348" y="92"/>
                </a:lnTo>
                <a:lnTo>
                  <a:pt x="1352" y="92"/>
                </a:lnTo>
                <a:lnTo>
                  <a:pt x="1352" y="90"/>
                </a:lnTo>
                <a:lnTo>
                  <a:pt x="1352" y="88"/>
                </a:lnTo>
                <a:lnTo>
                  <a:pt x="1352" y="87"/>
                </a:lnTo>
                <a:lnTo>
                  <a:pt x="1352" y="85"/>
                </a:lnTo>
                <a:lnTo>
                  <a:pt x="1352" y="83"/>
                </a:lnTo>
                <a:lnTo>
                  <a:pt x="1352" y="81"/>
                </a:lnTo>
                <a:lnTo>
                  <a:pt x="1354" y="79"/>
                </a:lnTo>
                <a:lnTo>
                  <a:pt x="1354" y="77"/>
                </a:lnTo>
                <a:lnTo>
                  <a:pt x="1354" y="75"/>
                </a:lnTo>
                <a:lnTo>
                  <a:pt x="1354" y="73"/>
                </a:lnTo>
                <a:lnTo>
                  <a:pt x="1354" y="71"/>
                </a:lnTo>
                <a:lnTo>
                  <a:pt x="1354" y="69"/>
                </a:lnTo>
                <a:lnTo>
                  <a:pt x="1354" y="67"/>
                </a:lnTo>
                <a:lnTo>
                  <a:pt x="1354" y="65"/>
                </a:lnTo>
                <a:lnTo>
                  <a:pt x="1354" y="63"/>
                </a:lnTo>
                <a:lnTo>
                  <a:pt x="1356" y="63"/>
                </a:lnTo>
                <a:lnTo>
                  <a:pt x="1357" y="63"/>
                </a:lnTo>
                <a:lnTo>
                  <a:pt x="1359" y="63"/>
                </a:lnTo>
                <a:lnTo>
                  <a:pt x="1361" y="63"/>
                </a:lnTo>
                <a:lnTo>
                  <a:pt x="1363" y="63"/>
                </a:lnTo>
                <a:lnTo>
                  <a:pt x="1365" y="63"/>
                </a:lnTo>
                <a:lnTo>
                  <a:pt x="1367" y="63"/>
                </a:lnTo>
                <a:lnTo>
                  <a:pt x="1371" y="63"/>
                </a:lnTo>
                <a:lnTo>
                  <a:pt x="1371" y="67"/>
                </a:lnTo>
                <a:lnTo>
                  <a:pt x="1371" y="69"/>
                </a:lnTo>
                <a:lnTo>
                  <a:pt x="1371" y="71"/>
                </a:lnTo>
                <a:lnTo>
                  <a:pt x="1371" y="73"/>
                </a:lnTo>
                <a:lnTo>
                  <a:pt x="1371" y="75"/>
                </a:lnTo>
                <a:lnTo>
                  <a:pt x="1371" y="77"/>
                </a:lnTo>
                <a:lnTo>
                  <a:pt x="1371" y="79"/>
                </a:lnTo>
                <a:lnTo>
                  <a:pt x="1371" y="81"/>
                </a:lnTo>
                <a:lnTo>
                  <a:pt x="1371" y="83"/>
                </a:lnTo>
                <a:lnTo>
                  <a:pt x="1371" y="85"/>
                </a:lnTo>
                <a:lnTo>
                  <a:pt x="1371" y="88"/>
                </a:lnTo>
                <a:lnTo>
                  <a:pt x="1371" y="92"/>
                </a:lnTo>
                <a:lnTo>
                  <a:pt x="1375" y="92"/>
                </a:lnTo>
                <a:lnTo>
                  <a:pt x="1377" y="92"/>
                </a:lnTo>
                <a:lnTo>
                  <a:pt x="1394" y="92"/>
                </a:lnTo>
                <a:lnTo>
                  <a:pt x="1402" y="92"/>
                </a:lnTo>
                <a:lnTo>
                  <a:pt x="1402" y="94"/>
                </a:lnTo>
                <a:lnTo>
                  <a:pt x="1404" y="96"/>
                </a:lnTo>
                <a:lnTo>
                  <a:pt x="1404" y="98"/>
                </a:lnTo>
                <a:lnTo>
                  <a:pt x="1405" y="98"/>
                </a:lnTo>
                <a:lnTo>
                  <a:pt x="1405" y="100"/>
                </a:lnTo>
                <a:lnTo>
                  <a:pt x="1405" y="102"/>
                </a:lnTo>
                <a:lnTo>
                  <a:pt x="1407" y="102"/>
                </a:lnTo>
                <a:lnTo>
                  <a:pt x="1407" y="104"/>
                </a:lnTo>
                <a:lnTo>
                  <a:pt x="1407" y="106"/>
                </a:lnTo>
                <a:lnTo>
                  <a:pt x="1409" y="108"/>
                </a:lnTo>
                <a:lnTo>
                  <a:pt x="1409" y="110"/>
                </a:lnTo>
                <a:lnTo>
                  <a:pt x="1411" y="110"/>
                </a:lnTo>
                <a:lnTo>
                  <a:pt x="1411" y="111"/>
                </a:lnTo>
                <a:lnTo>
                  <a:pt x="1413" y="113"/>
                </a:lnTo>
                <a:lnTo>
                  <a:pt x="1413" y="115"/>
                </a:lnTo>
                <a:lnTo>
                  <a:pt x="1413" y="117"/>
                </a:lnTo>
                <a:lnTo>
                  <a:pt x="1415" y="117"/>
                </a:lnTo>
                <a:lnTo>
                  <a:pt x="1415" y="119"/>
                </a:lnTo>
                <a:lnTo>
                  <a:pt x="1417" y="121"/>
                </a:lnTo>
                <a:lnTo>
                  <a:pt x="1417" y="123"/>
                </a:lnTo>
                <a:lnTo>
                  <a:pt x="1417" y="125"/>
                </a:lnTo>
                <a:lnTo>
                  <a:pt x="1419" y="125"/>
                </a:lnTo>
                <a:lnTo>
                  <a:pt x="1419" y="127"/>
                </a:lnTo>
                <a:lnTo>
                  <a:pt x="1421" y="129"/>
                </a:lnTo>
                <a:lnTo>
                  <a:pt x="1421" y="131"/>
                </a:lnTo>
                <a:lnTo>
                  <a:pt x="1423" y="133"/>
                </a:lnTo>
                <a:lnTo>
                  <a:pt x="1423" y="135"/>
                </a:lnTo>
                <a:lnTo>
                  <a:pt x="1425" y="136"/>
                </a:lnTo>
                <a:lnTo>
                  <a:pt x="1425" y="138"/>
                </a:lnTo>
                <a:lnTo>
                  <a:pt x="1427" y="140"/>
                </a:lnTo>
                <a:lnTo>
                  <a:pt x="1430" y="140"/>
                </a:lnTo>
                <a:lnTo>
                  <a:pt x="1436" y="152"/>
                </a:lnTo>
                <a:lnTo>
                  <a:pt x="1440" y="154"/>
                </a:lnTo>
                <a:lnTo>
                  <a:pt x="1448" y="158"/>
                </a:lnTo>
                <a:lnTo>
                  <a:pt x="1450" y="158"/>
                </a:lnTo>
                <a:lnTo>
                  <a:pt x="1452" y="158"/>
                </a:lnTo>
                <a:lnTo>
                  <a:pt x="1452" y="159"/>
                </a:lnTo>
                <a:lnTo>
                  <a:pt x="1454" y="159"/>
                </a:lnTo>
                <a:lnTo>
                  <a:pt x="1455" y="159"/>
                </a:lnTo>
                <a:lnTo>
                  <a:pt x="1455" y="161"/>
                </a:lnTo>
                <a:lnTo>
                  <a:pt x="1457" y="161"/>
                </a:lnTo>
                <a:lnTo>
                  <a:pt x="1459" y="161"/>
                </a:lnTo>
                <a:lnTo>
                  <a:pt x="1459" y="163"/>
                </a:lnTo>
                <a:lnTo>
                  <a:pt x="1463" y="165"/>
                </a:lnTo>
                <a:lnTo>
                  <a:pt x="1465" y="165"/>
                </a:lnTo>
                <a:lnTo>
                  <a:pt x="1465" y="163"/>
                </a:lnTo>
                <a:lnTo>
                  <a:pt x="1467" y="163"/>
                </a:lnTo>
                <a:lnTo>
                  <a:pt x="1467" y="161"/>
                </a:lnTo>
                <a:lnTo>
                  <a:pt x="1465" y="161"/>
                </a:lnTo>
                <a:lnTo>
                  <a:pt x="1465" y="159"/>
                </a:lnTo>
                <a:lnTo>
                  <a:pt x="1463" y="159"/>
                </a:lnTo>
                <a:lnTo>
                  <a:pt x="1461" y="159"/>
                </a:lnTo>
                <a:lnTo>
                  <a:pt x="1461" y="158"/>
                </a:lnTo>
                <a:lnTo>
                  <a:pt x="1459" y="158"/>
                </a:lnTo>
                <a:lnTo>
                  <a:pt x="1457" y="158"/>
                </a:lnTo>
                <a:lnTo>
                  <a:pt x="1455" y="156"/>
                </a:lnTo>
                <a:lnTo>
                  <a:pt x="1454" y="156"/>
                </a:lnTo>
                <a:lnTo>
                  <a:pt x="1452" y="154"/>
                </a:lnTo>
                <a:lnTo>
                  <a:pt x="1450" y="154"/>
                </a:lnTo>
                <a:lnTo>
                  <a:pt x="1450" y="152"/>
                </a:lnTo>
                <a:lnTo>
                  <a:pt x="1450" y="150"/>
                </a:lnTo>
                <a:lnTo>
                  <a:pt x="1450" y="148"/>
                </a:lnTo>
                <a:lnTo>
                  <a:pt x="1450" y="146"/>
                </a:lnTo>
                <a:lnTo>
                  <a:pt x="1450" y="144"/>
                </a:lnTo>
                <a:lnTo>
                  <a:pt x="1450" y="142"/>
                </a:lnTo>
                <a:lnTo>
                  <a:pt x="1450" y="140"/>
                </a:lnTo>
                <a:lnTo>
                  <a:pt x="1452" y="138"/>
                </a:lnTo>
                <a:lnTo>
                  <a:pt x="1452" y="136"/>
                </a:lnTo>
                <a:lnTo>
                  <a:pt x="1452" y="135"/>
                </a:lnTo>
                <a:lnTo>
                  <a:pt x="1452" y="133"/>
                </a:lnTo>
                <a:lnTo>
                  <a:pt x="1452" y="131"/>
                </a:lnTo>
                <a:lnTo>
                  <a:pt x="1452" y="129"/>
                </a:lnTo>
                <a:lnTo>
                  <a:pt x="1452" y="127"/>
                </a:lnTo>
                <a:lnTo>
                  <a:pt x="1452" y="125"/>
                </a:lnTo>
                <a:lnTo>
                  <a:pt x="1452" y="123"/>
                </a:lnTo>
                <a:lnTo>
                  <a:pt x="1454" y="123"/>
                </a:lnTo>
                <a:lnTo>
                  <a:pt x="1455" y="123"/>
                </a:lnTo>
                <a:lnTo>
                  <a:pt x="1457" y="123"/>
                </a:lnTo>
                <a:lnTo>
                  <a:pt x="1459" y="123"/>
                </a:lnTo>
                <a:lnTo>
                  <a:pt x="1461" y="123"/>
                </a:lnTo>
                <a:lnTo>
                  <a:pt x="1463" y="123"/>
                </a:lnTo>
                <a:lnTo>
                  <a:pt x="1465" y="123"/>
                </a:lnTo>
                <a:lnTo>
                  <a:pt x="1467" y="123"/>
                </a:lnTo>
                <a:lnTo>
                  <a:pt x="1469" y="123"/>
                </a:lnTo>
                <a:lnTo>
                  <a:pt x="1471" y="123"/>
                </a:lnTo>
                <a:lnTo>
                  <a:pt x="1473" y="123"/>
                </a:lnTo>
                <a:lnTo>
                  <a:pt x="1475" y="123"/>
                </a:lnTo>
                <a:lnTo>
                  <a:pt x="1477" y="123"/>
                </a:lnTo>
                <a:lnTo>
                  <a:pt x="1478" y="123"/>
                </a:lnTo>
                <a:lnTo>
                  <a:pt x="1480" y="123"/>
                </a:lnTo>
                <a:lnTo>
                  <a:pt x="1482" y="123"/>
                </a:lnTo>
                <a:lnTo>
                  <a:pt x="1484" y="123"/>
                </a:lnTo>
                <a:lnTo>
                  <a:pt x="1486" y="123"/>
                </a:lnTo>
                <a:lnTo>
                  <a:pt x="1488" y="123"/>
                </a:lnTo>
                <a:lnTo>
                  <a:pt x="1490" y="123"/>
                </a:lnTo>
                <a:lnTo>
                  <a:pt x="1492" y="123"/>
                </a:lnTo>
                <a:lnTo>
                  <a:pt x="1494" y="123"/>
                </a:lnTo>
                <a:lnTo>
                  <a:pt x="1498" y="123"/>
                </a:lnTo>
                <a:lnTo>
                  <a:pt x="1500" y="123"/>
                </a:lnTo>
                <a:lnTo>
                  <a:pt x="1500" y="125"/>
                </a:lnTo>
                <a:lnTo>
                  <a:pt x="1500" y="129"/>
                </a:lnTo>
                <a:lnTo>
                  <a:pt x="1500" y="131"/>
                </a:lnTo>
                <a:lnTo>
                  <a:pt x="1500" y="133"/>
                </a:lnTo>
                <a:lnTo>
                  <a:pt x="1500" y="135"/>
                </a:lnTo>
                <a:lnTo>
                  <a:pt x="1500" y="136"/>
                </a:lnTo>
                <a:lnTo>
                  <a:pt x="1500" y="138"/>
                </a:lnTo>
                <a:lnTo>
                  <a:pt x="1500" y="140"/>
                </a:lnTo>
                <a:lnTo>
                  <a:pt x="1500" y="142"/>
                </a:lnTo>
                <a:lnTo>
                  <a:pt x="1500" y="144"/>
                </a:lnTo>
                <a:lnTo>
                  <a:pt x="1500" y="146"/>
                </a:lnTo>
                <a:lnTo>
                  <a:pt x="1500" y="148"/>
                </a:lnTo>
                <a:lnTo>
                  <a:pt x="1500" y="150"/>
                </a:lnTo>
                <a:lnTo>
                  <a:pt x="1498" y="150"/>
                </a:lnTo>
                <a:lnTo>
                  <a:pt x="1498" y="152"/>
                </a:lnTo>
                <a:lnTo>
                  <a:pt x="1498" y="154"/>
                </a:lnTo>
                <a:lnTo>
                  <a:pt x="1498" y="156"/>
                </a:lnTo>
                <a:lnTo>
                  <a:pt x="1498" y="158"/>
                </a:lnTo>
                <a:lnTo>
                  <a:pt x="1498" y="159"/>
                </a:lnTo>
                <a:lnTo>
                  <a:pt x="1498" y="161"/>
                </a:lnTo>
                <a:lnTo>
                  <a:pt x="1498" y="163"/>
                </a:lnTo>
                <a:lnTo>
                  <a:pt x="1498" y="165"/>
                </a:lnTo>
                <a:lnTo>
                  <a:pt x="1498" y="167"/>
                </a:lnTo>
                <a:lnTo>
                  <a:pt x="1498" y="169"/>
                </a:lnTo>
                <a:lnTo>
                  <a:pt x="1498" y="171"/>
                </a:lnTo>
                <a:lnTo>
                  <a:pt x="1498" y="173"/>
                </a:lnTo>
                <a:lnTo>
                  <a:pt x="1496" y="173"/>
                </a:lnTo>
                <a:lnTo>
                  <a:pt x="1496" y="175"/>
                </a:lnTo>
                <a:lnTo>
                  <a:pt x="1496" y="177"/>
                </a:lnTo>
                <a:lnTo>
                  <a:pt x="1496" y="179"/>
                </a:lnTo>
                <a:lnTo>
                  <a:pt x="1494" y="179"/>
                </a:lnTo>
                <a:lnTo>
                  <a:pt x="1496" y="181"/>
                </a:lnTo>
                <a:lnTo>
                  <a:pt x="1500" y="181"/>
                </a:lnTo>
                <a:lnTo>
                  <a:pt x="1502" y="183"/>
                </a:lnTo>
                <a:lnTo>
                  <a:pt x="1503" y="183"/>
                </a:lnTo>
                <a:lnTo>
                  <a:pt x="1505" y="184"/>
                </a:lnTo>
                <a:lnTo>
                  <a:pt x="1507" y="184"/>
                </a:lnTo>
                <a:lnTo>
                  <a:pt x="1509" y="184"/>
                </a:lnTo>
                <a:lnTo>
                  <a:pt x="1509" y="186"/>
                </a:lnTo>
                <a:lnTo>
                  <a:pt x="1511" y="186"/>
                </a:lnTo>
                <a:lnTo>
                  <a:pt x="1513" y="186"/>
                </a:lnTo>
                <a:lnTo>
                  <a:pt x="1513" y="188"/>
                </a:lnTo>
                <a:lnTo>
                  <a:pt x="1515" y="188"/>
                </a:lnTo>
                <a:lnTo>
                  <a:pt x="1517" y="188"/>
                </a:lnTo>
                <a:lnTo>
                  <a:pt x="1517" y="190"/>
                </a:lnTo>
                <a:lnTo>
                  <a:pt x="1519" y="190"/>
                </a:lnTo>
                <a:lnTo>
                  <a:pt x="1521" y="190"/>
                </a:lnTo>
                <a:lnTo>
                  <a:pt x="1521" y="192"/>
                </a:lnTo>
                <a:lnTo>
                  <a:pt x="1523" y="192"/>
                </a:lnTo>
                <a:lnTo>
                  <a:pt x="1525" y="192"/>
                </a:lnTo>
                <a:lnTo>
                  <a:pt x="1526" y="194"/>
                </a:lnTo>
                <a:lnTo>
                  <a:pt x="1528" y="194"/>
                </a:lnTo>
                <a:lnTo>
                  <a:pt x="1530" y="196"/>
                </a:lnTo>
                <a:lnTo>
                  <a:pt x="1532" y="196"/>
                </a:lnTo>
                <a:lnTo>
                  <a:pt x="1534" y="196"/>
                </a:lnTo>
                <a:lnTo>
                  <a:pt x="1534" y="198"/>
                </a:lnTo>
                <a:lnTo>
                  <a:pt x="1536" y="198"/>
                </a:lnTo>
                <a:lnTo>
                  <a:pt x="1538" y="200"/>
                </a:lnTo>
                <a:lnTo>
                  <a:pt x="1540" y="200"/>
                </a:lnTo>
                <a:lnTo>
                  <a:pt x="1542" y="200"/>
                </a:lnTo>
                <a:lnTo>
                  <a:pt x="1542" y="202"/>
                </a:lnTo>
                <a:lnTo>
                  <a:pt x="1544" y="202"/>
                </a:lnTo>
                <a:lnTo>
                  <a:pt x="1546" y="202"/>
                </a:lnTo>
                <a:lnTo>
                  <a:pt x="1548" y="204"/>
                </a:lnTo>
                <a:lnTo>
                  <a:pt x="1550" y="204"/>
                </a:lnTo>
                <a:lnTo>
                  <a:pt x="1550" y="206"/>
                </a:lnTo>
                <a:lnTo>
                  <a:pt x="1551" y="206"/>
                </a:lnTo>
                <a:lnTo>
                  <a:pt x="1561" y="209"/>
                </a:lnTo>
                <a:lnTo>
                  <a:pt x="1565" y="211"/>
                </a:lnTo>
                <a:lnTo>
                  <a:pt x="1569" y="213"/>
                </a:lnTo>
                <a:lnTo>
                  <a:pt x="1571" y="213"/>
                </a:lnTo>
                <a:lnTo>
                  <a:pt x="1571" y="215"/>
                </a:lnTo>
                <a:lnTo>
                  <a:pt x="1573" y="215"/>
                </a:lnTo>
                <a:lnTo>
                  <a:pt x="1574" y="215"/>
                </a:lnTo>
                <a:lnTo>
                  <a:pt x="1576" y="215"/>
                </a:lnTo>
                <a:lnTo>
                  <a:pt x="1580" y="215"/>
                </a:lnTo>
                <a:lnTo>
                  <a:pt x="1613" y="215"/>
                </a:lnTo>
                <a:lnTo>
                  <a:pt x="1617" y="215"/>
                </a:lnTo>
                <a:lnTo>
                  <a:pt x="1621" y="215"/>
                </a:lnTo>
                <a:lnTo>
                  <a:pt x="1622" y="215"/>
                </a:lnTo>
                <a:lnTo>
                  <a:pt x="1624" y="215"/>
                </a:lnTo>
                <a:lnTo>
                  <a:pt x="1626" y="215"/>
                </a:lnTo>
                <a:lnTo>
                  <a:pt x="1628" y="215"/>
                </a:lnTo>
                <a:lnTo>
                  <a:pt x="1630" y="215"/>
                </a:lnTo>
                <a:lnTo>
                  <a:pt x="1634" y="215"/>
                </a:lnTo>
                <a:lnTo>
                  <a:pt x="1636" y="215"/>
                </a:lnTo>
                <a:lnTo>
                  <a:pt x="1638" y="215"/>
                </a:lnTo>
                <a:lnTo>
                  <a:pt x="1642" y="215"/>
                </a:lnTo>
                <a:lnTo>
                  <a:pt x="1651" y="215"/>
                </a:lnTo>
                <a:lnTo>
                  <a:pt x="1653" y="215"/>
                </a:lnTo>
                <a:lnTo>
                  <a:pt x="1661" y="217"/>
                </a:lnTo>
                <a:lnTo>
                  <a:pt x="1663" y="217"/>
                </a:lnTo>
                <a:lnTo>
                  <a:pt x="1669" y="217"/>
                </a:lnTo>
                <a:lnTo>
                  <a:pt x="1672" y="217"/>
                </a:lnTo>
                <a:lnTo>
                  <a:pt x="1674" y="217"/>
                </a:lnTo>
                <a:lnTo>
                  <a:pt x="1678" y="217"/>
                </a:lnTo>
                <a:lnTo>
                  <a:pt x="1682" y="217"/>
                </a:lnTo>
                <a:lnTo>
                  <a:pt x="1684" y="217"/>
                </a:lnTo>
                <a:lnTo>
                  <a:pt x="1688" y="217"/>
                </a:lnTo>
                <a:lnTo>
                  <a:pt x="1692" y="217"/>
                </a:lnTo>
                <a:lnTo>
                  <a:pt x="1694" y="217"/>
                </a:lnTo>
                <a:lnTo>
                  <a:pt x="1695" y="217"/>
                </a:lnTo>
                <a:lnTo>
                  <a:pt x="1697" y="217"/>
                </a:lnTo>
                <a:lnTo>
                  <a:pt x="1699" y="217"/>
                </a:lnTo>
                <a:lnTo>
                  <a:pt x="1701" y="217"/>
                </a:lnTo>
                <a:lnTo>
                  <a:pt x="1703" y="217"/>
                </a:lnTo>
                <a:lnTo>
                  <a:pt x="1705" y="217"/>
                </a:lnTo>
                <a:lnTo>
                  <a:pt x="1707" y="217"/>
                </a:lnTo>
                <a:lnTo>
                  <a:pt x="1709" y="217"/>
                </a:lnTo>
                <a:lnTo>
                  <a:pt x="1711" y="217"/>
                </a:lnTo>
                <a:lnTo>
                  <a:pt x="1767" y="217"/>
                </a:lnTo>
                <a:lnTo>
                  <a:pt x="1770" y="217"/>
                </a:lnTo>
                <a:lnTo>
                  <a:pt x="1774" y="217"/>
                </a:lnTo>
                <a:lnTo>
                  <a:pt x="1776" y="217"/>
                </a:lnTo>
                <a:lnTo>
                  <a:pt x="1780" y="217"/>
                </a:lnTo>
                <a:lnTo>
                  <a:pt x="1782" y="217"/>
                </a:lnTo>
                <a:lnTo>
                  <a:pt x="1786" y="217"/>
                </a:lnTo>
                <a:lnTo>
                  <a:pt x="1788" y="217"/>
                </a:lnTo>
                <a:lnTo>
                  <a:pt x="1863" y="215"/>
                </a:lnTo>
                <a:lnTo>
                  <a:pt x="1866" y="215"/>
                </a:lnTo>
                <a:lnTo>
                  <a:pt x="1870" y="215"/>
                </a:lnTo>
                <a:lnTo>
                  <a:pt x="1874" y="215"/>
                </a:lnTo>
                <a:lnTo>
                  <a:pt x="1878" y="215"/>
                </a:lnTo>
                <a:lnTo>
                  <a:pt x="1884" y="215"/>
                </a:lnTo>
                <a:lnTo>
                  <a:pt x="1887" y="215"/>
                </a:lnTo>
                <a:lnTo>
                  <a:pt x="1897" y="215"/>
                </a:lnTo>
                <a:lnTo>
                  <a:pt x="1901" y="215"/>
                </a:lnTo>
                <a:lnTo>
                  <a:pt x="1903" y="215"/>
                </a:lnTo>
                <a:lnTo>
                  <a:pt x="1905" y="215"/>
                </a:lnTo>
                <a:lnTo>
                  <a:pt x="1909" y="215"/>
                </a:lnTo>
                <a:lnTo>
                  <a:pt x="1911" y="215"/>
                </a:lnTo>
                <a:lnTo>
                  <a:pt x="1912" y="215"/>
                </a:lnTo>
                <a:lnTo>
                  <a:pt x="1914" y="215"/>
                </a:lnTo>
                <a:lnTo>
                  <a:pt x="1916" y="215"/>
                </a:lnTo>
                <a:lnTo>
                  <a:pt x="1920" y="215"/>
                </a:lnTo>
                <a:lnTo>
                  <a:pt x="1928" y="215"/>
                </a:lnTo>
                <a:lnTo>
                  <a:pt x="1936" y="215"/>
                </a:lnTo>
                <a:lnTo>
                  <a:pt x="1937" y="215"/>
                </a:lnTo>
                <a:lnTo>
                  <a:pt x="1939" y="215"/>
                </a:lnTo>
                <a:lnTo>
                  <a:pt x="1939" y="211"/>
                </a:lnTo>
                <a:lnTo>
                  <a:pt x="1939" y="200"/>
                </a:lnTo>
                <a:lnTo>
                  <a:pt x="1939" y="183"/>
                </a:lnTo>
                <a:lnTo>
                  <a:pt x="1939" y="156"/>
                </a:lnTo>
                <a:lnTo>
                  <a:pt x="1939" y="154"/>
                </a:lnTo>
                <a:lnTo>
                  <a:pt x="1939" y="104"/>
                </a:lnTo>
                <a:lnTo>
                  <a:pt x="1941" y="94"/>
                </a:lnTo>
                <a:lnTo>
                  <a:pt x="1941" y="92"/>
                </a:lnTo>
                <a:lnTo>
                  <a:pt x="1941" y="87"/>
                </a:lnTo>
                <a:lnTo>
                  <a:pt x="1941" y="81"/>
                </a:lnTo>
                <a:lnTo>
                  <a:pt x="1941" y="73"/>
                </a:lnTo>
                <a:lnTo>
                  <a:pt x="1941" y="71"/>
                </a:lnTo>
                <a:lnTo>
                  <a:pt x="1941" y="69"/>
                </a:lnTo>
                <a:lnTo>
                  <a:pt x="1941" y="63"/>
                </a:lnTo>
                <a:lnTo>
                  <a:pt x="1941" y="60"/>
                </a:lnTo>
                <a:lnTo>
                  <a:pt x="1941" y="56"/>
                </a:lnTo>
                <a:lnTo>
                  <a:pt x="1941" y="54"/>
                </a:lnTo>
                <a:lnTo>
                  <a:pt x="1941" y="52"/>
                </a:lnTo>
                <a:lnTo>
                  <a:pt x="1941" y="44"/>
                </a:lnTo>
                <a:lnTo>
                  <a:pt x="1941" y="40"/>
                </a:lnTo>
                <a:lnTo>
                  <a:pt x="1943" y="39"/>
                </a:lnTo>
                <a:lnTo>
                  <a:pt x="1943" y="33"/>
                </a:lnTo>
                <a:lnTo>
                  <a:pt x="1945" y="33"/>
                </a:lnTo>
                <a:lnTo>
                  <a:pt x="1947" y="33"/>
                </a:lnTo>
                <a:lnTo>
                  <a:pt x="1949" y="33"/>
                </a:lnTo>
                <a:lnTo>
                  <a:pt x="1953" y="33"/>
                </a:lnTo>
                <a:lnTo>
                  <a:pt x="1955" y="33"/>
                </a:lnTo>
                <a:lnTo>
                  <a:pt x="1957" y="33"/>
                </a:lnTo>
                <a:lnTo>
                  <a:pt x="1959" y="33"/>
                </a:lnTo>
                <a:lnTo>
                  <a:pt x="1962" y="33"/>
                </a:lnTo>
                <a:lnTo>
                  <a:pt x="1962" y="31"/>
                </a:lnTo>
                <a:lnTo>
                  <a:pt x="1964" y="31"/>
                </a:lnTo>
                <a:lnTo>
                  <a:pt x="1968" y="31"/>
                </a:lnTo>
                <a:lnTo>
                  <a:pt x="1972" y="31"/>
                </a:lnTo>
                <a:lnTo>
                  <a:pt x="1976" y="31"/>
                </a:lnTo>
                <a:lnTo>
                  <a:pt x="1978" y="31"/>
                </a:lnTo>
                <a:lnTo>
                  <a:pt x="1980" y="31"/>
                </a:lnTo>
                <a:lnTo>
                  <a:pt x="1982" y="31"/>
                </a:lnTo>
                <a:lnTo>
                  <a:pt x="1984" y="31"/>
                </a:lnTo>
                <a:lnTo>
                  <a:pt x="1989" y="31"/>
                </a:lnTo>
                <a:lnTo>
                  <a:pt x="1993" y="31"/>
                </a:lnTo>
                <a:lnTo>
                  <a:pt x="1997" y="31"/>
                </a:lnTo>
                <a:lnTo>
                  <a:pt x="2001" y="31"/>
                </a:lnTo>
                <a:lnTo>
                  <a:pt x="2003" y="31"/>
                </a:lnTo>
                <a:lnTo>
                  <a:pt x="2005" y="31"/>
                </a:lnTo>
                <a:lnTo>
                  <a:pt x="2008" y="31"/>
                </a:lnTo>
                <a:lnTo>
                  <a:pt x="2014" y="31"/>
                </a:lnTo>
                <a:lnTo>
                  <a:pt x="2016" y="31"/>
                </a:lnTo>
                <a:lnTo>
                  <a:pt x="2020" y="31"/>
                </a:lnTo>
                <a:lnTo>
                  <a:pt x="2022" y="31"/>
                </a:lnTo>
                <a:lnTo>
                  <a:pt x="2024" y="31"/>
                </a:lnTo>
                <a:lnTo>
                  <a:pt x="2026" y="31"/>
                </a:lnTo>
                <a:lnTo>
                  <a:pt x="2028" y="31"/>
                </a:lnTo>
                <a:lnTo>
                  <a:pt x="2033" y="31"/>
                </a:lnTo>
                <a:lnTo>
                  <a:pt x="2041" y="31"/>
                </a:lnTo>
                <a:lnTo>
                  <a:pt x="2043" y="31"/>
                </a:lnTo>
                <a:lnTo>
                  <a:pt x="2047" y="31"/>
                </a:lnTo>
                <a:lnTo>
                  <a:pt x="2049" y="31"/>
                </a:lnTo>
                <a:lnTo>
                  <a:pt x="2053" y="31"/>
                </a:lnTo>
                <a:lnTo>
                  <a:pt x="2055" y="31"/>
                </a:lnTo>
                <a:lnTo>
                  <a:pt x="2060" y="29"/>
                </a:lnTo>
                <a:lnTo>
                  <a:pt x="2062" y="29"/>
                </a:lnTo>
                <a:lnTo>
                  <a:pt x="2074" y="29"/>
                </a:lnTo>
                <a:lnTo>
                  <a:pt x="2076" y="29"/>
                </a:lnTo>
                <a:lnTo>
                  <a:pt x="2080" y="29"/>
                </a:lnTo>
                <a:lnTo>
                  <a:pt x="2085" y="29"/>
                </a:lnTo>
                <a:lnTo>
                  <a:pt x="2089" y="29"/>
                </a:lnTo>
                <a:lnTo>
                  <a:pt x="2095" y="29"/>
                </a:lnTo>
                <a:lnTo>
                  <a:pt x="2099" y="29"/>
                </a:lnTo>
                <a:lnTo>
                  <a:pt x="2101" y="29"/>
                </a:lnTo>
                <a:lnTo>
                  <a:pt x="2103" y="29"/>
                </a:lnTo>
                <a:lnTo>
                  <a:pt x="2110" y="29"/>
                </a:lnTo>
                <a:lnTo>
                  <a:pt x="2112" y="29"/>
                </a:lnTo>
                <a:lnTo>
                  <a:pt x="2114" y="29"/>
                </a:lnTo>
                <a:lnTo>
                  <a:pt x="2116" y="29"/>
                </a:lnTo>
                <a:lnTo>
                  <a:pt x="2120" y="29"/>
                </a:lnTo>
                <a:lnTo>
                  <a:pt x="2122" y="29"/>
                </a:lnTo>
                <a:lnTo>
                  <a:pt x="2129" y="29"/>
                </a:lnTo>
                <a:lnTo>
                  <a:pt x="2131" y="29"/>
                </a:lnTo>
                <a:lnTo>
                  <a:pt x="2133" y="29"/>
                </a:lnTo>
                <a:lnTo>
                  <a:pt x="2137" y="29"/>
                </a:lnTo>
                <a:lnTo>
                  <a:pt x="2141" y="29"/>
                </a:lnTo>
                <a:lnTo>
                  <a:pt x="2145" y="29"/>
                </a:lnTo>
                <a:lnTo>
                  <a:pt x="2147" y="29"/>
                </a:lnTo>
                <a:lnTo>
                  <a:pt x="2149" y="29"/>
                </a:lnTo>
                <a:lnTo>
                  <a:pt x="2154" y="29"/>
                </a:lnTo>
                <a:lnTo>
                  <a:pt x="2160" y="29"/>
                </a:lnTo>
                <a:lnTo>
                  <a:pt x="2162" y="29"/>
                </a:lnTo>
                <a:lnTo>
                  <a:pt x="2164" y="29"/>
                </a:lnTo>
                <a:lnTo>
                  <a:pt x="2170" y="29"/>
                </a:lnTo>
                <a:lnTo>
                  <a:pt x="2172" y="29"/>
                </a:lnTo>
                <a:lnTo>
                  <a:pt x="2174" y="29"/>
                </a:lnTo>
                <a:lnTo>
                  <a:pt x="2181" y="29"/>
                </a:lnTo>
                <a:lnTo>
                  <a:pt x="2183" y="29"/>
                </a:lnTo>
                <a:lnTo>
                  <a:pt x="2185" y="29"/>
                </a:lnTo>
                <a:lnTo>
                  <a:pt x="2189" y="29"/>
                </a:lnTo>
                <a:lnTo>
                  <a:pt x="2191" y="29"/>
                </a:lnTo>
                <a:lnTo>
                  <a:pt x="2193" y="29"/>
                </a:lnTo>
                <a:lnTo>
                  <a:pt x="2195" y="29"/>
                </a:lnTo>
                <a:lnTo>
                  <a:pt x="2201" y="29"/>
                </a:lnTo>
                <a:lnTo>
                  <a:pt x="2202" y="29"/>
                </a:lnTo>
                <a:lnTo>
                  <a:pt x="2206" y="29"/>
                </a:lnTo>
                <a:lnTo>
                  <a:pt x="2208" y="29"/>
                </a:lnTo>
                <a:lnTo>
                  <a:pt x="2210" y="29"/>
                </a:lnTo>
                <a:lnTo>
                  <a:pt x="2210" y="31"/>
                </a:lnTo>
                <a:lnTo>
                  <a:pt x="2212" y="31"/>
                </a:lnTo>
                <a:lnTo>
                  <a:pt x="2214" y="31"/>
                </a:lnTo>
                <a:lnTo>
                  <a:pt x="2216" y="31"/>
                </a:lnTo>
                <a:lnTo>
                  <a:pt x="2218" y="31"/>
                </a:lnTo>
                <a:lnTo>
                  <a:pt x="2220" y="31"/>
                </a:lnTo>
                <a:lnTo>
                  <a:pt x="2224" y="31"/>
                </a:lnTo>
                <a:lnTo>
                  <a:pt x="2225" y="31"/>
                </a:lnTo>
                <a:lnTo>
                  <a:pt x="2229" y="31"/>
                </a:lnTo>
                <a:lnTo>
                  <a:pt x="2233" y="31"/>
                </a:lnTo>
                <a:lnTo>
                  <a:pt x="2237" y="31"/>
                </a:lnTo>
                <a:lnTo>
                  <a:pt x="2239" y="31"/>
                </a:lnTo>
                <a:lnTo>
                  <a:pt x="2241" y="31"/>
                </a:lnTo>
                <a:lnTo>
                  <a:pt x="2243" y="31"/>
                </a:lnTo>
                <a:lnTo>
                  <a:pt x="2245" y="31"/>
                </a:lnTo>
                <a:lnTo>
                  <a:pt x="2243" y="29"/>
                </a:lnTo>
                <a:lnTo>
                  <a:pt x="2241" y="27"/>
                </a:lnTo>
                <a:lnTo>
                  <a:pt x="2239" y="27"/>
                </a:lnTo>
                <a:lnTo>
                  <a:pt x="2233" y="21"/>
                </a:lnTo>
                <a:lnTo>
                  <a:pt x="2224" y="14"/>
                </a:lnTo>
                <a:lnTo>
                  <a:pt x="2218" y="10"/>
                </a:lnTo>
                <a:lnTo>
                  <a:pt x="2214" y="4"/>
                </a:lnTo>
                <a:lnTo>
                  <a:pt x="2214" y="2"/>
                </a:lnTo>
                <a:lnTo>
                  <a:pt x="2212" y="0"/>
                </a:lnTo>
                <a:lnTo>
                  <a:pt x="2224" y="0"/>
                </a:lnTo>
                <a:lnTo>
                  <a:pt x="2264" y="0"/>
                </a:lnTo>
                <a:lnTo>
                  <a:pt x="2293" y="0"/>
                </a:lnTo>
                <a:lnTo>
                  <a:pt x="2308" y="0"/>
                </a:lnTo>
                <a:lnTo>
                  <a:pt x="2310" y="0"/>
                </a:lnTo>
                <a:lnTo>
                  <a:pt x="2312" y="0"/>
                </a:lnTo>
                <a:lnTo>
                  <a:pt x="2310" y="2"/>
                </a:lnTo>
                <a:lnTo>
                  <a:pt x="2310" y="4"/>
                </a:lnTo>
                <a:lnTo>
                  <a:pt x="2312" y="4"/>
                </a:lnTo>
                <a:lnTo>
                  <a:pt x="2312" y="6"/>
                </a:lnTo>
                <a:lnTo>
                  <a:pt x="2314" y="6"/>
                </a:lnTo>
                <a:lnTo>
                  <a:pt x="2314" y="8"/>
                </a:lnTo>
                <a:lnTo>
                  <a:pt x="2316" y="8"/>
                </a:lnTo>
                <a:lnTo>
                  <a:pt x="2316" y="10"/>
                </a:lnTo>
                <a:lnTo>
                  <a:pt x="2316" y="12"/>
                </a:lnTo>
                <a:lnTo>
                  <a:pt x="2318" y="14"/>
                </a:lnTo>
                <a:lnTo>
                  <a:pt x="2320" y="14"/>
                </a:lnTo>
                <a:lnTo>
                  <a:pt x="2321" y="14"/>
                </a:lnTo>
                <a:lnTo>
                  <a:pt x="2321" y="19"/>
                </a:lnTo>
                <a:lnTo>
                  <a:pt x="2321" y="21"/>
                </a:lnTo>
                <a:lnTo>
                  <a:pt x="2323" y="21"/>
                </a:lnTo>
                <a:lnTo>
                  <a:pt x="2321" y="23"/>
                </a:lnTo>
                <a:lnTo>
                  <a:pt x="2321" y="27"/>
                </a:lnTo>
                <a:lnTo>
                  <a:pt x="2321" y="29"/>
                </a:lnTo>
                <a:lnTo>
                  <a:pt x="2323" y="29"/>
                </a:lnTo>
                <a:lnTo>
                  <a:pt x="2323" y="31"/>
                </a:lnTo>
                <a:lnTo>
                  <a:pt x="2321" y="31"/>
                </a:lnTo>
                <a:lnTo>
                  <a:pt x="2321" y="33"/>
                </a:lnTo>
                <a:lnTo>
                  <a:pt x="2321" y="35"/>
                </a:lnTo>
                <a:lnTo>
                  <a:pt x="2323" y="35"/>
                </a:lnTo>
                <a:lnTo>
                  <a:pt x="2323" y="37"/>
                </a:lnTo>
                <a:lnTo>
                  <a:pt x="2325" y="37"/>
                </a:lnTo>
                <a:lnTo>
                  <a:pt x="2327" y="39"/>
                </a:lnTo>
                <a:lnTo>
                  <a:pt x="2327" y="40"/>
                </a:lnTo>
                <a:lnTo>
                  <a:pt x="2325" y="40"/>
                </a:lnTo>
                <a:lnTo>
                  <a:pt x="2327" y="42"/>
                </a:lnTo>
                <a:lnTo>
                  <a:pt x="2327" y="44"/>
                </a:lnTo>
                <a:lnTo>
                  <a:pt x="2327" y="48"/>
                </a:lnTo>
                <a:lnTo>
                  <a:pt x="2329" y="48"/>
                </a:lnTo>
                <a:lnTo>
                  <a:pt x="2329" y="50"/>
                </a:lnTo>
                <a:lnTo>
                  <a:pt x="2329" y="52"/>
                </a:lnTo>
                <a:lnTo>
                  <a:pt x="2331" y="52"/>
                </a:lnTo>
                <a:lnTo>
                  <a:pt x="2331" y="54"/>
                </a:lnTo>
                <a:lnTo>
                  <a:pt x="2331" y="56"/>
                </a:lnTo>
                <a:lnTo>
                  <a:pt x="2331" y="58"/>
                </a:lnTo>
                <a:lnTo>
                  <a:pt x="2333" y="58"/>
                </a:lnTo>
                <a:lnTo>
                  <a:pt x="2333" y="60"/>
                </a:lnTo>
                <a:lnTo>
                  <a:pt x="2333" y="62"/>
                </a:lnTo>
                <a:lnTo>
                  <a:pt x="2333" y="63"/>
                </a:lnTo>
                <a:lnTo>
                  <a:pt x="2335" y="63"/>
                </a:lnTo>
                <a:lnTo>
                  <a:pt x="2335" y="65"/>
                </a:lnTo>
                <a:lnTo>
                  <a:pt x="2337" y="67"/>
                </a:lnTo>
                <a:lnTo>
                  <a:pt x="2337" y="69"/>
                </a:lnTo>
                <a:lnTo>
                  <a:pt x="2337" y="71"/>
                </a:lnTo>
                <a:lnTo>
                  <a:pt x="2339" y="71"/>
                </a:lnTo>
                <a:lnTo>
                  <a:pt x="2339" y="73"/>
                </a:lnTo>
                <a:lnTo>
                  <a:pt x="2339" y="75"/>
                </a:lnTo>
                <a:lnTo>
                  <a:pt x="2341" y="75"/>
                </a:lnTo>
                <a:lnTo>
                  <a:pt x="2341" y="77"/>
                </a:lnTo>
                <a:lnTo>
                  <a:pt x="2341" y="79"/>
                </a:lnTo>
                <a:lnTo>
                  <a:pt x="2343" y="81"/>
                </a:lnTo>
                <a:lnTo>
                  <a:pt x="2341" y="81"/>
                </a:lnTo>
                <a:lnTo>
                  <a:pt x="2341" y="83"/>
                </a:lnTo>
                <a:lnTo>
                  <a:pt x="2343" y="83"/>
                </a:lnTo>
                <a:lnTo>
                  <a:pt x="2343" y="85"/>
                </a:lnTo>
                <a:lnTo>
                  <a:pt x="2345" y="85"/>
                </a:lnTo>
                <a:lnTo>
                  <a:pt x="2345" y="87"/>
                </a:lnTo>
                <a:lnTo>
                  <a:pt x="2345" y="88"/>
                </a:lnTo>
                <a:lnTo>
                  <a:pt x="2346" y="88"/>
                </a:lnTo>
                <a:lnTo>
                  <a:pt x="2346" y="90"/>
                </a:lnTo>
                <a:lnTo>
                  <a:pt x="2345" y="90"/>
                </a:lnTo>
                <a:lnTo>
                  <a:pt x="2346" y="92"/>
                </a:lnTo>
                <a:lnTo>
                  <a:pt x="2348" y="94"/>
                </a:lnTo>
                <a:lnTo>
                  <a:pt x="2348" y="96"/>
                </a:lnTo>
                <a:lnTo>
                  <a:pt x="2350" y="96"/>
                </a:lnTo>
                <a:lnTo>
                  <a:pt x="2352" y="98"/>
                </a:lnTo>
                <a:lnTo>
                  <a:pt x="2354" y="98"/>
                </a:lnTo>
                <a:lnTo>
                  <a:pt x="2352" y="100"/>
                </a:lnTo>
                <a:lnTo>
                  <a:pt x="2354" y="100"/>
                </a:lnTo>
                <a:lnTo>
                  <a:pt x="2354" y="102"/>
                </a:lnTo>
                <a:lnTo>
                  <a:pt x="2356" y="102"/>
                </a:lnTo>
                <a:lnTo>
                  <a:pt x="2356" y="104"/>
                </a:lnTo>
                <a:lnTo>
                  <a:pt x="2358" y="104"/>
                </a:lnTo>
                <a:lnTo>
                  <a:pt x="2358" y="106"/>
                </a:lnTo>
                <a:lnTo>
                  <a:pt x="2362" y="108"/>
                </a:lnTo>
                <a:lnTo>
                  <a:pt x="2362" y="110"/>
                </a:lnTo>
                <a:lnTo>
                  <a:pt x="2364" y="110"/>
                </a:lnTo>
                <a:lnTo>
                  <a:pt x="2364" y="111"/>
                </a:lnTo>
                <a:lnTo>
                  <a:pt x="2366" y="111"/>
                </a:lnTo>
                <a:lnTo>
                  <a:pt x="2366" y="113"/>
                </a:lnTo>
                <a:lnTo>
                  <a:pt x="2368" y="115"/>
                </a:lnTo>
                <a:lnTo>
                  <a:pt x="2369" y="115"/>
                </a:lnTo>
                <a:lnTo>
                  <a:pt x="2369" y="117"/>
                </a:lnTo>
                <a:lnTo>
                  <a:pt x="2371" y="119"/>
                </a:lnTo>
                <a:lnTo>
                  <a:pt x="2373" y="119"/>
                </a:lnTo>
                <a:lnTo>
                  <a:pt x="2373" y="121"/>
                </a:lnTo>
                <a:lnTo>
                  <a:pt x="2375" y="123"/>
                </a:lnTo>
                <a:lnTo>
                  <a:pt x="2377" y="123"/>
                </a:lnTo>
                <a:lnTo>
                  <a:pt x="2379" y="125"/>
                </a:lnTo>
                <a:lnTo>
                  <a:pt x="2381" y="127"/>
                </a:lnTo>
                <a:lnTo>
                  <a:pt x="2381" y="129"/>
                </a:lnTo>
                <a:lnTo>
                  <a:pt x="2383" y="129"/>
                </a:lnTo>
                <a:lnTo>
                  <a:pt x="2385" y="131"/>
                </a:lnTo>
                <a:lnTo>
                  <a:pt x="2387" y="133"/>
                </a:lnTo>
                <a:lnTo>
                  <a:pt x="2389" y="133"/>
                </a:lnTo>
                <a:lnTo>
                  <a:pt x="2391" y="135"/>
                </a:lnTo>
                <a:lnTo>
                  <a:pt x="2393" y="136"/>
                </a:lnTo>
                <a:lnTo>
                  <a:pt x="2394" y="136"/>
                </a:lnTo>
                <a:lnTo>
                  <a:pt x="2389" y="140"/>
                </a:lnTo>
                <a:lnTo>
                  <a:pt x="2377" y="140"/>
                </a:lnTo>
                <a:lnTo>
                  <a:pt x="2375" y="144"/>
                </a:lnTo>
                <a:lnTo>
                  <a:pt x="2375" y="146"/>
                </a:lnTo>
                <a:lnTo>
                  <a:pt x="2377" y="148"/>
                </a:lnTo>
                <a:lnTo>
                  <a:pt x="2377" y="150"/>
                </a:lnTo>
                <a:lnTo>
                  <a:pt x="2379" y="154"/>
                </a:lnTo>
                <a:lnTo>
                  <a:pt x="2379" y="156"/>
                </a:lnTo>
                <a:lnTo>
                  <a:pt x="2381" y="158"/>
                </a:lnTo>
                <a:lnTo>
                  <a:pt x="2377" y="158"/>
                </a:lnTo>
                <a:lnTo>
                  <a:pt x="2377" y="159"/>
                </a:lnTo>
                <a:lnTo>
                  <a:pt x="2377" y="161"/>
                </a:lnTo>
                <a:lnTo>
                  <a:pt x="2379" y="163"/>
                </a:lnTo>
                <a:lnTo>
                  <a:pt x="2379" y="165"/>
                </a:lnTo>
                <a:lnTo>
                  <a:pt x="2379" y="167"/>
                </a:lnTo>
                <a:lnTo>
                  <a:pt x="2381" y="169"/>
                </a:lnTo>
                <a:lnTo>
                  <a:pt x="2381" y="171"/>
                </a:lnTo>
                <a:lnTo>
                  <a:pt x="2383" y="173"/>
                </a:lnTo>
                <a:lnTo>
                  <a:pt x="2383" y="175"/>
                </a:lnTo>
                <a:lnTo>
                  <a:pt x="2385" y="175"/>
                </a:lnTo>
                <a:lnTo>
                  <a:pt x="2385" y="179"/>
                </a:lnTo>
                <a:lnTo>
                  <a:pt x="2387" y="181"/>
                </a:lnTo>
                <a:lnTo>
                  <a:pt x="2387" y="183"/>
                </a:lnTo>
                <a:lnTo>
                  <a:pt x="2389" y="183"/>
                </a:lnTo>
                <a:lnTo>
                  <a:pt x="2389" y="184"/>
                </a:lnTo>
                <a:lnTo>
                  <a:pt x="2389" y="186"/>
                </a:lnTo>
                <a:lnTo>
                  <a:pt x="2389" y="188"/>
                </a:lnTo>
                <a:lnTo>
                  <a:pt x="2389" y="190"/>
                </a:lnTo>
                <a:lnTo>
                  <a:pt x="2391" y="192"/>
                </a:lnTo>
                <a:lnTo>
                  <a:pt x="2391" y="194"/>
                </a:lnTo>
                <a:lnTo>
                  <a:pt x="2391" y="196"/>
                </a:lnTo>
                <a:lnTo>
                  <a:pt x="2393" y="200"/>
                </a:lnTo>
                <a:lnTo>
                  <a:pt x="2394" y="200"/>
                </a:lnTo>
                <a:lnTo>
                  <a:pt x="2394" y="202"/>
                </a:lnTo>
                <a:lnTo>
                  <a:pt x="2396" y="202"/>
                </a:lnTo>
                <a:lnTo>
                  <a:pt x="2396" y="204"/>
                </a:lnTo>
                <a:lnTo>
                  <a:pt x="2398" y="206"/>
                </a:lnTo>
                <a:lnTo>
                  <a:pt x="2398" y="207"/>
                </a:lnTo>
                <a:lnTo>
                  <a:pt x="2400" y="207"/>
                </a:lnTo>
                <a:lnTo>
                  <a:pt x="2400" y="209"/>
                </a:lnTo>
                <a:lnTo>
                  <a:pt x="2400" y="211"/>
                </a:lnTo>
                <a:lnTo>
                  <a:pt x="2400" y="213"/>
                </a:lnTo>
                <a:lnTo>
                  <a:pt x="2402" y="213"/>
                </a:lnTo>
                <a:lnTo>
                  <a:pt x="2402" y="215"/>
                </a:lnTo>
                <a:lnTo>
                  <a:pt x="2402" y="217"/>
                </a:lnTo>
                <a:lnTo>
                  <a:pt x="2402" y="219"/>
                </a:lnTo>
                <a:lnTo>
                  <a:pt x="2402" y="221"/>
                </a:lnTo>
                <a:lnTo>
                  <a:pt x="2402" y="223"/>
                </a:lnTo>
                <a:lnTo>
                  <a:pt x="2402" y="225"/>
                </a:lnTo>
                <a:lnTo>
                  <a:pt x="2402" y="227"/>
                </a:lnTo>
                <a:lnTo>
                  <a:pt x="2400" y="227"/>
                </a:lnTo>
                <a:lnTo>
                  <a:pt x="2400" y="229"/>
                </a:lnTo>
                <a:lnTo>
                  <a:pt x="2400" y="231"/>
                </a:lnTo>
                <a:lnTo>
                  <a:pt x="2400" y="232"/>
                </a:lnTo>
                <a:lnTo>
                  <a:pt x="2400" y="234"/>
                </a:lnTo>
                <a:lnTo>
                  <a:pt x="2400" y="236"/>
                </a:lnTo>
                <a:lnTo>
                  <a:pt x="2400" y="238"/>
                </a:lnTo>
                <a:lnTo>
                  <a:pt x="2402" y="238"/>
                </a:lnTo>
                <a:lnTo>
                  <a:pt x="2402" y="240"/>
                </a:lnTo>
                <a:lnTo>
                  <a:pt x="2402" y="242"/>
                </a:lnTo>
                <a:lnTo>
                  <a:pt x="2402" y="244"/>
                </a:lnTo>
                <a:lnTo>
                  <a:pt x="2400" y="246"/>
                </a:lnTo>
                <a:lnTo>
                  <a:pt x="2400" y="248"/>
                </a:lnTo>
                <a:lnTo>
                  <a:pt x="2400" y="250"/>
                </a:lnTo>
                <a:lnTo>
                  <a:pt x="2402" y="250"/>
                </a:lnTo>
                <a:lnTo>
                  <a:pt x="2402" y="252"/>
                </a:lnTo>
                <a:lnTo>
                  <a:pt x="2404" y="252"/>
                </a:lnTo>
                <a:lnTo>
                  <a:pt x="2404" y="255"/>
                </a:lnTo>
                <a:lnTo>
                  <a:pt x="2404" y="257"/>
                </a:lnTo>
                <a:lnTo>
                  <a:pt x="2402" y="261"/>
                </a:lnTo>
                <a:lnTo>
                  <a:pt x="2402" y="269"/>
                </a:lnTo>
                <a:lnTo>
                  <a:pt x="2402" y="271"/>
                </a:lnTo>
                <a:lnTo>
                  <a:pt x="2404" y="273"/>
                </a:lnTo>
                <a:lnTo>
                  <a:pt x="2404" y="275"/>
                </a:lnTo>
                <a:lnTo>
                  <a:pt x="2404" y="277"/>
                </a:lnTo>
                <a:lnTo>
                  <a:pt x="2402" y="277"/>
                </a:lnTo>
                <a:lnTo>
                  <a:pt x="2404" y="277"/>
                </a:lnTo>
                <a:lnTo>
                  <a:pt x="2404" y="279"/>
                </a:lnTo>
                <a:lnTo>
                  <a:pt x="2402" y="279"/>
                </a:lnTo>
                <a:lnTo>
                  <a:pt x="2402" y="280"/>
                </a:lnTo>
                <a:lnTo>
                  <a:pt x="2404" y="280"/>
                </a:lnTo>
                <a:lnTo>
                  <a:pt x="2404" y="282"/>
                </a:lnTo>
                <a:lnTo>
                  <a:pt x="2404" y="284"/>
                </a:lnTo>
                <a:lnTo>
                  <a:pt x="2402" y="286"/>
                </a:lnTo>
                <a:lnTo>
                  <a:pt x="2402" y="288"/>
                </a:lnTo>
                <a:lnTo>
                  <a:pt x="2402" y="290"/>
                </a:lnTo>
                <a:lnTo>
                  <a:pt x="2404" y="292"/>
                </a:lnTo>
                <a:lnTo>
                  <a:pt x="2406" y="294"/>
                </a:lnTo>
                <a:lnTo>
                  <a:pt x="2408" y="296"/>
                </a:lnTo>
                <a:lnTo>
                  <a:pt x="2408" y="298"/>
                </a:lnTo>
                <a:lnTo>
                  <a:pt x="2410" y="298"/>
                </a:lnTo>
                <a:lnTo>
                  <a:pt x="2410" y="300"/>
                </a:lnTo>
                <a:lnTo>
                  <a:pt x="2412" y="300"/>
                </a:lnTo>
                <a:lnTo>
                  <a:pt x="2414" y="300"/>
                </a:lnTo>
                <a:lnTo>
                  <a:pt x="2416" y="303"/>
                </a:lnTo>
                <a:lnTo>
                  <a:pt x="2419" y="305"/>
                </a:lnTo>
                <a:lnTo>
                  <a:pt x="2423" y="307"/>
                </a:lnTo>
                <a:lnTo>
                  <a:pt x="2423" y="309"/>
                </a:lnTo>
                <a:lnTo>
                  <a:pt x="2425" y="309"/>
                </a:lnTo>
                <a:lnTo>
                  <a:pt x="2427" y="311"/>
                </a:lnTo>
                <a:lnTo>
                  <a:pt x="2429" y="313"/>
                </a:lnTo>
                <a:lnTo>
                  <a:pt x="2431" y="313"/>
                </a:lnTo>
                <a:lnTo>
                  <a:pt x="2433" y="313"/>
                </a:lnTo>
                <a:lnTo>
                  <a:pt x="2433" y="315"/>
                </a:lnTo>
                <a:lnTo>
                  <a:pt x="2435" y="315"/>
                </a:lnTo>
                <a:lnTo>
                  <a:pt x="2437" y="315"/>
                </a:lnTo>
                <a:lnTo>
                  <a:pt x="2439" y="315"/>
                </a:lnTo>
                <a:lnTo>
                  <a:pt x="2444" y="307"/>
                </a:lnTo>
                <a:lnTo>
                  <a:pt x="2437" y="321"/>
                </a:lnTo>
                <a:lnTo>
                  <a:pt x="2437" y="323"/>
                </a:lnTo>
                <a:lnTo>
                  <a:pt x="2435" y="325"/>
                </a:lnTo>
                <a:lnTo>
                  <a:pt x="2435" y="327"/>
                </a:lnTo>
                <a:lnTo>
                  <a:pt x="2435" y="328"/>
                </a:lnTo>
                <a:lnTo>
                  <a:pt x="2433" y="330"/>
                </a:lnTo>
                <a:lnTo>
                  <a:pt x="2433" y="332"/>
                </a:lnTo>
                <a:lnTo>
                  <a:pt x="2433" y="334"/>
                </a:lnTo>
                <a:lnTo>
                  <a:pt x="2433" y="336"/>
                </a:lnTo>
                <a:lnTo>
                  <a:pt x="2433" y="338"/>
                </a:lnTo>
                <a:lnTo>
                  <a:pt x="2433" y="340"/>
                </a:lnTo>
                <a:lnTo>
                  <a:pt x="2433" y="342"/>
                </a:lnTo>
                <a:lnTo>
                  <a:pt x="2433" y="346"/>
                </a:lnTo>
                <a:lnTo>
                  <a:pt x="2433" y="350"/>
                </a:lnTo>
                <a:lnTo>
                  <a:pt x="2433" y="351"/>
                </a:lnTo>
                <a:lnTo>
                  <a:pt x="2433" y="353"/>
                </a:lnTo>
                <a:lnTo>
                  <a:pt x="2433" y="355"/>
                </a:lnTo>
                <a:lnTo>
                  <a:pt x="2433" y="357"/>
                </a:lnTo>
                <a:lnTo>
                  <a:pt x="2433" y="359"/>
                </a:lnTo>
                <a:lnTo>
                  <a:pt x="2435" y="359"/>
                </a:lnTo>
                <a:lnTo>
                  <a:pt x="2437" y="363"/>
                </a:lnTo>
                <a:lnTo>
                  <a:pt x="2435" y="365"/>
                </a:lnTo>
                <a:lnTo>
                  <a:pt x="2437" y="367"/>
                </a:lnTo>
                <a:lnTo>
                  <a:pt x="2439" y="369"/>
                </a:lnTo>
                <a:lnTo>
                  <a:pt x="2441" y="371"/>
                </a:lnTo>
                <a:lnTo>
                  <a:pt x="2442" y="371"/>
                </a:lnTo>
                <a:lnTo>
                  <a:pt x="2442" y="373"/>
                </a:lnTo>
                <a:lnTo>
                  <a:pt x="2444" y="373"/>
                </a:lnTo>
                <a:lnTo>
                  <a:pt x="2448" y="376"/>
                </a:lnTo>
                <a:lnTo>
                  <a:pt x="2450" y="376"/>
                </a:lnTo>
                <a:lnTo>
                  <a:pt x="2450" y="378"/>
                </a:lnTo>
                <a:lnTo>
                  <a:pt x="2450" y="380"/>
                </a:lnTo>
                <a:lnTo>
                  <a:pt x="2452" y="380"/>
                </a:lnTo>
                <a:lnTo>
                  <a:pt x="2460" y="380"/>
                </a:lnTo>
                <a:lnTo>
                  <a:pt x="2462" y="380"/>
                </a:lnTo>
                <a:lnTo>
                  <a:pt x="2464" y="380"/>
                </a:lnTo>
                <a:lnTo>
                  <a:pt x="2466" y="382"/>
                </a:lnTo>
                <a:lnTo>
                  <a:pt x="2471" y="380"/>
                </a:lnTo>
                <a:lnTo>
                  <a:pt x="2467" y="382"/>
                </a:lnTo>
                <a:lnTo>
                  <a:pt x="2467" y="384"/>
                </a:lnTo>
                <a:lnTo>
                  <a:pt x="2469" y="384"/>
                </a:lnTo>
                <a:lnTo>
                  <a:pt x="2469" y="386"/>
                </a:lnTo>
                <a:lnTo>
                  <a:pt x="2469" y="388"/>
                </a:lnTo>
                <a:lnTo>
                  <a:pt x="2469" y="396"/>
                </a:lnTo>
                <a:lnTo>
                  <a:pt x="2469" y="403"/>
                </a:lnTo>
                <a:lnTo>
                  <a:pt x="2469" y="409"/>
                </a:lnTo>
                <a:lnTo>
                  <a:pt x="2469" y="417"/>
                </a:lnTo>
                <a:lnTo>
                  <a:pt x="2469" y="419"/>
                </a:lnTo>
                <a:lnTo>
                  <a:pt x="2471" y="419"/>
                </a:lnTo>
                <a:lnTo>
                  <a:pt x="2471" y="421"/>
                </a:lnTo>
                <a:lnTo>
                  <a:pt x="2471" y="423"/>
                </a:lnTo>
                <a:lnTo>
                  <a:pt x="2471" y="424"/>
                </a:lnTo>
                <a:lnTo>
                  <a:pt x="2473" y="426"/>
                </a:lnTo>
                <a:lnTo>
                  <a:pt x="2473" y="428"/>
                </a:lnTo>
                <a:lnTo>
                  <a:pt x="2475" y="430"/>
                </a:lnTo>
                <a:lnTo>
                  <a:pt x="2475" y="432"/>
                </a:lnTo>
                <a:lnTo>
                  <a:pt x="2477" y="432"/>
                </a:lnTo>
                <a:lnTo>
                  <a:pt x="2477" y="434"/>
                </a:lnTo>
                <a:lnTo>
                  <a:pt x="2481" y="438"/>
                </a:lnTo>
                <a:lnTo>
                  <a:pt x="2481" y="440"/>
                </a:lnTo>
                <a:lnTo>
                  <a:pt x="2483" y="440"/>
                </a:lnTo>
                <a:lnTo>
                  <a:pt x="2483" y="442"/>
                </a:lnTo>
                <a:lnTo>
                  <a:pt x="2485" y="444"/>
                </a:lnTo>
                <a:lnTo>
                  <a:pt x="2485" y="446"/>
                </a:lnTo>
                <a:lnTo>
                  <a:pt x="2487" y="447"/>
                </a:lnTo>
                <a:lnTo>
                  <a:pt x="2489" y="449"/>
                </a:lnTo>
                <a:lnTo>
                  <a:pt x="2492" y="451"/>
                </a:lnTo>
                <a:lnTo>
                  <a:pt x="2494" y="453"/>
                </a:lnTo>
                <a:lnTo>
                  <a:pt x="2496" y="455"/>
                </a:lnTo>
                <a:lnTo>
                  <a:pt x="2500" y="457"/>
                </a:lnTo>
                <a:lnTo>
                  <a:pt x="2500" y="459"/>
                </a:lnTo>
                <a:lnTo>
                  <a:pt x="2498" y="457"/>
                </a:lnTo>
                <a:lnTo>
                  <a:pt x="2494" y="459"/>
                </a:lnTo>
                <a:lnTo>
                  <a:pt x="2498" y="461"/>
                </a:lnTo>
                <a:lnTo>
                  <a:pt x="2500" y="461"/>
                </a:lnTo>
                <a:lnTo>
                  <a:pt x="2502" y="459"/>
                </a:lnTo>
                <a:lnTo>
                  <a:pt x="2506" y="463"/>
                </a:lnTo>
                <a:lnTo>
                  <a:pt x="2508" y="465"/>
                </a:lnTo>
                <a:lnTo>
                  <a:pt x="2510" y="467"/>
                </a:lnTo>
                <a:lnTo>
                  <a:pt x="2514" y="469"/>
                </a:lnTo>
                <a:lnTo>
                  <a:pt x="2515" y="469"/>
                </a:lnTo>
                <a:lnTo>
                  <a:pt x="2517" y="470"/>
                </a:lnTo>
                <a:lnTo>
                  <a:pt x="2519" y="470"/>
                </a:lnTo>
                <a:lnTo>
                  <a:pt x="2521" y="472"/>
                </a:lnTo>
                <a:lnTo>
                  <a:pt x="2527" y="472"/>
                </a:lnTo>
                <a:lnTo>
                  <a:pt x="2531" y="474"/>
                </a:lnTo>
                <a:lnTo>
                  <a:pt x="2535" y="476"/>
                </a:lnTo>
                <a:lnTo>
                  <a:pt x="2538" y="476"/>
                </a:lnTo>
                <a:lnTo>
                  <a:pt x="2544" y="478"/>
                </a:lnTo>
                <a:lnTo>
                  <a:pt x="2552" y="480"/>
                </a:lnTo>
                <a:lnTo>
                  <a:pt x="2558" y="482"/>
                </a:lnTo>
                <a:lnTo>
                  <a:pt x="2563" y="482"/>
                </a:lnTo>
                <a:lnTo>
                  <a:pt x="2569" y="484"/>
                </a:lnTo>
                <a:lnTo>
                  <a:pt x="2573" y="484"/>
                </a:lnTo>
                <a:lnTo>
                  <a:pt x="2577" y="484"/>
                </a:lnTo>
                <a:lnTo>
                  <a:pt x="2581" y="484"/>
                </a:lnTo>
                <a:lnTo>
                  <a:pt x="2585" y="486"/>
                </a:lnTo>
                <a:lnTo>
                  <a:pt x="2586" y="486"/>
                </a:lnTo>
                <a:lnTo>
                  <a:pt x="2588" y="486"/>
                </a:lnTo>
                <a:lnTo>
                  <a:pt x="2590" y="486"/>
                </a:lnTo>
                <a:lnTo>
                  <a:pt x="2590" y="482"/>
                </a:lnTo>
                <a:lnTo>
                  <a:pt x="2590" y="480"/>
                </a:lnTo>
                <a:lnTo>
                  <a:pt x="2590" y="478"/>
                </a:lnTo>
                <a:lnTo>
                  <a:pt x="2590" y="476"/>
                </a:lnTo>
                <a:lnTo>
                  <a:pt x="2590" y="474"/>
                </a:lnTo>
                <a:lnTo>
                  <a:pt x="2590" y="472"/>
                </a:lnTo>
                <a:lnTo>
                  <a:pt x="2592" y="472"/>
                </a:lnTo>
                <a:lnTo>
                  <a:pt x="2592" y="470"/>
                </a:lnTo>
                <a:lnTo>
                  <a:pt x="2592" y="469"/>
                </a:lnTo>
                <a:lnTo>
                  <a:pt x="2594" y="467"/>
                </a:lnTo>
                <a:lnTo>
                  <a:pt x="2594" y="465"/>
                </a:lnTo>
                <a:lnTo>
                  <a:pt x="2596" y="463"/>
                </a:lnTo>
                <a:lnTo>
                  <a:pt x="2598" y="461"/>
                </a:lnTo>
                <a:lnTo>
                  <a:pt x="2598" y="459"/>
                </a:lnTo>
                <a:lnTo>
                  <a:pt x="2598" y="457"/>
                </a:lnTo>
                <a:lnTo>
                  <a:pt x="2598" y="455"/>
                </a:lnTo>
                <a:lnTo>
                  <a:pt x="2596" y="455"/>
                </a:lnTo>
                <a:lnTo>
                  <a:pt x="2594" y="455"/>
                </a:lnTo>
                <a:lnTo>
                  <a:pt x="2592" y="455"/>
                </a:lnTo>
                <a:lnTo>
                  <a:pt x="2592" y="457"/>
                </a:lnTo>
                <a:lnTo>
                  <a:pt x="2590" y="457"/>
                </a:lnTo>
                <a:lnTo>
                  <a:pt x="2590" y="459"/>
                </a:lnTo>
                <a:lnTo>
                  <a:pt x="2592" y="461"/>
                </a:lnTo>
                <a:lnTo>
                  <a:pt x="2590" y="461"/>
                </a:lnTo>
                <a:lnTo>
                  <a:pt x="2590" y="459"/>
                </a:lnTo>
                <a:lnTo>
                  <a:pt x="2590" y="457"/>
                </a:lnTo>
                <a:lnTo>
                  <a:pt x="2590" y="455"/>
                </a:lnTo>
                <a:lnTo>
                  <a:pt x="2592" y="455"/>
                </a:lnTo>
                <a:lnTo>
                  <a:pt x="2594" y="455"/>
                </a:lnTo>
                <a:lnTo>
                  <a:pt x="2596" y="455"/>
                </a:lnTo>
                <a:lnTo>
                  <a:pt x="2598" y="455"/>
                </a:lnTo>
                <a:lnTo>
                  <a:pt x="2598" y="457"/>
                </a:lnTo>
                <a:lnTo>
                  <a:pt x="2600" y="457"/>
                </a:lnTo>
                <a:lnTo>
                  <a:pt x="2600" y="459"/>
                </a:lnTo>
                <a:lnTo>
                  <a:pt x="2596" y="463"/>
                </a:lnTo>
                <a:lnTo>
                  <a:pt x="2596" y="465"/>
                </a:lnTo>
                <a:lnTo>
                  <a:pt x="2594" y="467"/>
                </a:lnTo>
                <a:lnTo>
                  <a:pt x="2594" y="469"/>
                </a:lnTo>
                <a:lnTo>
                  <a:pt x="2592" y="470"/>
                </a:lnTo>
                <a:lnTo>
                  <a:pt x="2592" y="472"/>
                </a:lnTo>
                <a:lnTo>
                  <a:pt x="2592" y="474"/>
                </a:lnTo>
                <a:lnTo>
                  <a:pt x="2590" y="476"/>
                </a:lnTo>
                <a:lnTo>
                  <a:pt x="2590" y="478"/>
                </a:lnTo>
                <a:lnTo>
                  <a:pt x="2590" y="480"/>
                </a:lnTo>
                <a:lnTo>
                  <a:pt x="2590" y="482"/>
                </a:lnTo>
                <a:lnTo>
                  <a:pt x="2590" y="484"/>
                </a:lnTo>
                <a:lnTo>
                  <a:pt x="2590" y="486"/>
                </a:lnTo>
                <a:lnTo>
                  <a:pt x="2590" y="488"/>
                </a:lnTo>
                <a:lnTo>
                  <a:pt x="2590" y="490"/>
                </a:lnTo>
                <a:lnTo>
                  <a:pt x="2592" y="492"/>
                </a:lnTo>
                <a:lnTo>
                  <a:pt x="2592" y="494"/>
                </a:lnTo>
                <a:lnTo>
                  <a:pt x="2592" y="495"/>
                </a:lnTo>
                <a:lnTo>
                  <a:pt x="2594" y="495"/>
                </a:lnTo>
                <a:lnTo>
                  <a:pt x="2594" y="497"/>
                </a:lnTo>
                <a:lnTo>
                  <a:pt x="2596" y="497"/>
                </a:lnTo>
                <a:lnTo>
                  <a:pt x="2596" y="499"/>
                </a:lnTo>
                <a:lnTo>
                  <a:pt x="2598" y="499"/>
                </a:lnTo>
                <a:lnTo>
                  <a:pt x="2598" y="501"/>
                </a:lnTo>
                <a:lnTo>
                  <a:pt x="2598" y="503"/>
                </a:lnTo>
                <a:lnTo>
                  <a:pt x="2598" y="505"/>
                </a:lnTo>
                <a:lnTo>
                  <a:pt x="2598" y="507"/>
                </a:lnTo>
                <a:lnTo>
                  <a:pt x="2596" y="507"/>
                </a:lnTo>
                <a:lnTo>
                  <a:pt x="2594" y="509"/>
                </a:lnTo>
                <a:lnTo>
                  <a:pt x="2592" y="509"/>
                </a:lnTo>
                <a:lnTo>
                  <a:pt x="2592" y="511"/>
                </a:lnTo>
                <a:lnTo>
                  <a:pt x="2590" y="511"/>
                </a:lnTo>
                <a:lnTo>
                  <a:pt x="2588" y="511"/>
                </a:lnTo>
                <a:lnTo>
                  <a:pt x="2586" y="511"/>
                </a:lnTo>
                <a:lnTo>
                  <a:pt x="2586" y="513"/>
                </a:lnTo>
                <a:lnTo>
                  <a:pt x="2585" y="513"/>
                </a:lnTo>
                <a:lnTo>
                  <a:pt x="2583" y="513"/>
                </a:lnTo>
                <a:lnTo>
                  <a:pt x="2581" y="513"/>
                </a:lnTo>
                <a:lnTo>
                  <a:pt x="2581" y="515"/>
                </a:lnTo>
                <a:lnTo>
                  <a:pt x="2579" y="515"/>
                </a:lnTo>
                <a:lnTo>
                  <a:pt x="2577" y="515"/>
                </a:lnTo>
                <a:lnTo>
                  <a:pt x="2575" y="515"/>
                </a:lnTo>
                <a:lnTo>
                  <a:pt x="2575" y="517"/>
                </a:lnTo>
                <a:lnTo>
                  <a:pt x="2573" y="517"/>
                </a:lnTo>
                <a:lnTo>
                  <a:pt x="2571" y="517"/>
                </a:lnTo>
                <a:lnTo>
                  <a:pt x="2571" y="518"/>
                </a:lnTo>
                <a:lnTo>
                  <a:pt x="2569" y="518"/>
                </a:lnTo>
                <a:lnTo>
                  <a:pt x="2567" y="520"/>
                </a:lnTo>
                <a:lnTo>
                  <a:pt x="2565" y="522"/>
                </a:lnTo>
                <a:lnTo>
                  <a:pt x="2563" y="524"/>
                </a:lnTo>
                <a:lnTo>
                  <a:pt x="2562" y="526"/>
                </a:lnTo>
                <a:lnTo>
                  <a:pt x="2560" y="526"/>
                </a:lnTo>
                <a:lnTo>
                  <a:pt x="2560" y="528"/>
                </a:lnTo>
                <a:lnTo>
                  <a:pt x="2558" y="528"/>
                </a:lnTo>
                <a:lnTo>
                  <a:pt x="2558" y="530"/>
                </a:lnTo>
                <a:lnTo>
                  <a:pt x="2556" y="530"/>
                </a:lnTo>
                <a:lnTo>
                  <a:pt x="2554" y="532"/>
                </a:lnTo>
                <a:lnTo>
                  <a:pt x="2552" y="532"/>
                </a:lnTo>
                <a:lnTo>
                  <a:pt x="2550" y="534"/>
                </a:lnTo>
                <a:lnTo>
                  <a:pt x="2548" y="534"/>
                </a:lnTo>
                <a:lnTo>
                  <a:pt x="2546" y="534"/>
                </a:lnTo>
                <a:lnTo>
                  <a:pt x="2544" y="534"/>
                </a:lnTo>
                <a:lnTo>
                  <a:pt x="2542" y="534"/>
                </a:lnTo>
                <a:lnTo>
                  <a:pt x="2540" y="536"/>
                </a:lnTo>
                <a:lnTo>
                  <a:pt x="2538" y="534"/>
                </a:lnTo>
                <a:lnTo>
                  <a:pt x="2537" y="534"/>
                </a:lnTo>
                <a:lnTo>
                  <a:pt x="2535" y="534"/>
                </a:lnTo>
                <a:lnTo>
                  <a:pt x="2533" y="534"/>
                </a:lnTo>
                <a:lnTo>
                  <a:pt x="2531" y="534"/>
                </a:lnTo>
                <a:lnTo>
                  <a:pt x="2529" y="534"/>
                </a:lnTo>
                <a:lnTo>
                  <a:pt x="2527" y="534"/>
                </a:lnTo>
                <a:lnTo>
                  <a:pt x="2525" y="532"/>
                </a:lnTo>
                <a:lnTo>
                  <a:pt x="2523" y="532"/>
                </a:lnTo>
                <a:lnTo>
                  <a:pt x="2521" y="532"/>
                </a:lnTo>
                <a:lnTo>
                  <a:pt x="2519" y="536"/>
                </a:lnTo>
                <a:lnTo>
                  <a:pt x="2521" y="532"/>
                </a:lnTo>
                <a:lnTo>
                  <a:pt x="2519" y="532"/>
                </a:lnTo>
                <a:lnTo>
                  <a:pt x="2517" y="530"/>
                </a:lnTo>
                <a:lnTo>
                  <a:pt x="2515" y="530"/>
                </a:lnTo>
                <a:lnTo>
                  <a:pt x="2515" y="528"/>
                </a:lnTo>
                <a:lnTo>
                  <a:pt x="2515" y="526"/>
                </a:lnTo>
                <a:lnTo>
                  <a:pt x="2515" y="524"/>
                </a:lnTo>
                <a:lnTo>
                  <a:pt x="2517" y="522"/>
                </a:lnTo>
                <a:lnTo>
                  <a:pt x="2519" y="522"/>
                </a:lnTo>
                <a:lnTo>
                  <a:pt x="2521" y="522"/>
                </a:lnTo>
                <a:lnTo>
                  <a:pt x="2525" y="524"/>
                </a:lnTo>
                <a:lnTo>
                  <a:pt x="2527" y="526"/>
                </a:lnTo>
                <a:lnTo>
                  <a:pt x="2529" y="526"/>
                </a:lnTo>
                <a:lnTo>
                  <a:pt x="2531" y="526"/>
                </a:lnTo>
                <a:lnTo>
                  <a:pt x="2533" y="526"/>
                </a:lnTo>
                <a:lnTo>
                  <a:pt x="2535" y="526"/>
                </a:lnTo>
                <a:lnTo>
                  <a:pt x="2537" y="526"/>
                </a:lnTo>
                <a:lnTo>
                  <a:pt x="2538" y="526"/>
                </a:lnTo>
                <a:lnTo>
                  <a:pt x="2540" y="526"/>
                </a:lnTo>
                <a:lnTo>
                  <a:pt x="2542" y="526"/>
                </a:lnTo>
                <a:lnTo>
                  <a:pt x="2544" y="524"/>
                </a:lnTo>
                <a:lnTo>
                  <a:pt x="2548" y="524"/>
                </a:lnTo>
                <a:lnTo>
                  <a:pt x="2550" y="522"/>
                </a:lnTo>
                <a:lnTo>
                  <a:pt x="2554" y="522"/>
                </a:lnTo>
                <a:lnTo>
                  <a:pt x="2556" y="520"/>
                </a:lnTo>
                <a:lnTo>
                  <a:pt x="2558" y="518"/>
                </a:lnTo>
                <a:lnTo>
                  <a:pt x="2560" y="515"/>
                </a:lnTo>
                <a:lnTo>
                  <a:pt x="2562" y="513"/>
                </a:lnTo>
                <a:lnTo>
                  <a:pt x="2562" y="511"/>
                </a:lnTo>
                <a:lnTo>
                  <a:pt x="2562" y="509"/>
                </a:lnTo>
                <a:lnTo>
                  <a:pt x="2560" y="507"/>
                </a:lnTo>
                <a:lnTo>
                  <a:pt x="2558" y="507"/>
                </a:lnTo>
                <a:lnTo>
                  <a:pt x="2558" y="505"/>
                </a:lnTo>
                <a:lnTo>
                  <a:pt x="2556" y="505"/>
                </a:lnTo>
                <a:lnTo>
                  <a:pt x="2554" y="505"/>
                </a:lnTo>
                <a:lnTo>
                  <a:pt x="2552" y="505"/>
                </a:lnTo>
                <a:lnTo>
                  <a:pt x="2550" y="505"/>
                </a:lnTo>
                <a:lnTo>
                  <a:pt x="2546" y="505"/>
                </a:lnTo>
                <a:lnTo>
                  <a:pt x="2544" y="505"/>
                </a:lnTo>
                <a:lnTo>
                  <a:pt x="2540" y="507"/>
                </a:lnTo>
                <a:lnTo>
                  <a:pt x="2537" y="507"/>
                </a:lnTo>
                <a:lnTo>
                  <a:pt x="2531" y="507"/>
                </a:lnTo>
                <a:lnTo>
                  <a:pt x="2527" y="509"/>
                </a:lnTo>
                <a:lnTo>
                  <a:pt x="2521" y="509"/>
                </a:lnTo>
                <a:lnTo>
                  <a:pt x="2517" y="509"/>
                </a:lnTo>
                <a:lnTo>
                  <a:pt x="2514" y="509"/>
                </a:lnTo>
                <a:lnTo>
                  <a:pt x="2512" y="509"/>
                </a:lnTo>
                <a:lnTo>
                  <a:pt x="2512" y="511"/>
                </a:lnTo>
                <a:lnTo>
                  <a:pt x="2510" y="511"/>
                </a:lnTo>
                <a:lnTo>
                  <a:pt x="2508" y="511"/>
                </a:lnTo>
                <a:lnTo>
                  <a:pt x="2506" y="513"/>
                </a:lnTo>
                <a:lnTo>
                  <a:pt x="2504" y="515"/>
                </a:lnTo>
                <a:lnTo>
                  <a:pt x="2504" y="517"/>
                </a:lnTo>
                <a:lnTo>
                  <a:pt x="2504" y="518"/>
                </a:lnTo>
                <a:lnTo>
                  <a:pt x="2504" y="520"/>
                </a:lnTo>
                <a:lnTo>
                  <a:pt x="2504" y="522"/>
                </a:lnTo>
                <a:lnTo>
                  <a:pt x="2506" y="524"/>
                </a:lnTo>
                <a:lnTo>
                  <a:pt x="2508" y="526"/>
                </a:lnTo>
                <a:lnTo>
                  <a:pt x="2510" y="526"/>
                </a:lnTo>
                <a:lnTo>
                  <a:pt x="2510" y="528"/>
                </a:lnTo>
                <a:lnTo>
                  <a:pt x="2510" y="530"/>
                </a:lnTo>
                <a:lnTo>
                  <a:pt x="2510" y="534"/>
                </a:lnTo>
                <a:lnTo>
                  <a:pt x="2512" y="534"/>
                </a:lnTo>
                <a:lnTo>
                  <a:pt x="2514" y="534"/>
                </a:lnTo>
                <a:lnTo>
                  <a:pt x="2514" y="536"/>
                </a:lnTo>
                <a:lnTo>
                  <a:pt x="2512" y="536"/>
                </a:lnTo>
                <a:lnTo>
                  <a:pt x="2510" y="536"/>
                </a:lnTo>
                <a:lnTo>
                  <a:pt x="2508" y="538"/>
                </a:lnTo>
                <a:lnTo>
                  <a:pt x="2508" y="540"/>
                </a:lnTo>
                <a:lnTo>
                  <a:pt x="2508" y="542"/>
                </a:lnTo>
                <a:lnTo>
                  <a:pt x="2508" y="543"/>
                </a:lnTo>
                <a:lnTo>
                  <a:pt x="2508" y="545"/>
                </a:lnTo>
                <a:lnTo>
                  <a:pt x="2510" y="547"/>
                </a:lnTo>
                <a:lnTo>
                  <a:pt x="2510" y="549"/>
                </a:lnTo>
                <a:lnTo>
                  <a:pt x="2510" y="551"/>
                </a:lnTo>
                <a:lnTo>
                  <a:pt x="2510" y="553"/>
                </a:lnTo>
                <a:lnTo>
                  <a:pt x="2512" y="559"/>
                </a:lnTo>
                <a:lnTo>
                  <a:pt x="2512" y="561"/>
                </a:lnTo>
                <a:lnTo>
                  <a:pt x="2512" y="563"/>
                </a:lnTo>
                <a:lnTo>
                  <a:pt x="2512" y="565"/>
                </a:lnTo>
                <a:lnTo>
                  <a:pt x="2512" y="566"/>
                </a:lnTo>
                <a:lnTo>
                  <a:pt x="2514" y="568"/>
                </a:lnTo>
                <a:lnTo>
                  <a:pt x="2514" y="570"/>
                </a:lnTo>
                <a:lnTo>
                  <a:pt x="2514" y="572"/>
                </a:lnTo>
                <a:lnTo>
                  <a:pt x="2514" y="574"/>
                </a:lnTo>
                <a:lnTo>
                  <a:pt x="2515" y="574"/>
                </a:lnTo>
                <a:lnTo>
                  <a:pt x="2515" y="576"/>
                </a:lnTo>
                <a:lnTo>
                  <a:pt x="2515" y="578"/>
                </a:lnTo>
                <a:lnTo>
                  <a:pt x="2515" y="580"/>
                </a:lnTo>
                <a:lnTo>
                  <a:pt x="2517" y="580"/>
                </a:lnTo>
                <a:lnTo>
                  <a:pt x="2517" y="582"/>
                </a:lnTo>
                <a:lnTo>
                  <a:pt x="2517" y="584"/>
                </a:lnTo>
                <a:lnTo>
                  <a:pt x="2519" y="584"/>
                </a:lnTo>
                <a:lnTo>
                  <a:pt x="2519" y="586"/>
                </a:lnTo>
                <a:lnTo>
                  <a:pt x="2519" y="588"/>
                </a:lnTo>
                <a:lnTo>
                  <a:pt x="2521" y="588"/>
                </a:lnTo>
                <a:lnTo>
                  <a:pt x="2521" y="590"/>
                </a:lnTo>
                <a:lnTo>
                  <a:pt x="2521" y="591"/>
                </a:lnTo>
                <a:lnTo>
                  <a:pt x="2523" y="593"/>
                </a:lnTo>
                <a:lnTo>
                  <a:pt x="2523" y="595"/>
                </a:lnTo>
                <a:lnTo>
                  <a:pt x="2523" y="597"/>
                </a:lnTo>
                <a:lnTo>
                  <a:pt x="2525" y="597"/>
                </a:lnTo>
                <a:lnTo>
                  <a:pt x="2525" y="599"/>
                </a:lnTo>
                <a:lnTo>
                  <a:pt x="2525" y="601"/>
                </a:lnTo>
                <a:lnTo>
                  <a:pt x="2527" y="601"/>
                </a:lnTo>
                <a:lnTo>
                  <a:pt x="2527" y="603"/>
                </a:lnTo>
                <a:lnTo>
                  <a:pt x="2527" y="605"/>
                </a:lnTo>
                <a:lnTo>
                  <a:pt x="2529" y="605"/>
                </a:lnTo>
                <a:lnTo>
                  <a:pt x="2529" y="607"/>
                </a:lnTo>
                <a:lnTo>
                  <a:pt x="2529" y="609"/>
                </a:lnTo>
                <a:lnTo>
                  <a:pt x="2531" y="611"/>
                </a:lnTo>
                <a:lnTo>
                  <a:pt x="2531" y="613"/>
                </a:lnTo>
                <a:lnTo>
                  <a:pt x="2533" y="613"/>
                </a:lnTo>
                <a:lnTo>
                  <a:pt x="2533" y="614"/>
                </a:lnTo>
                <a:lnTo>
                  <a:pt x="2533" y="616"/>
                </a:lnTo>
                <a:lnTo>
                  <a:pt x="2535" y="618"/>
                </a:lnTo>
                <a:lnTo>
                  <a:pt x="2535" y="620"/>
                </a:lnTo>
                <a:lnTo>
                  <a:pt x="2537" y="622"/>
                </a:lnTo>
                <a:lnTo>
                  <a:pt x="2537" y="624"/>
                </a:lnTo>
                <a:lnTo>
                  <a:pt x="2538" y="624"/>
                </a:lnTo>
                <a:lnTo>
                  <a:pt x="2538" y="626"/>
                </a:lnTo>
                <a:lnTo>
                  <a:pt x="2538" y="628"/>
                </a:lnTo>
                <a:lnTo>
                  <a:pt x="2540" y="628"/>
                </a:lnTo>
                <a:lnTo>
                  <a:pt x="2540" y="630"/>
                </a:lnTo>
                <a:lnTo>
                  <a:pt x="2540" y="632"/>
                </a:lnTo>
                <a:lnTo>
                  <a:pt x="2542" y="632"/>
                </a:lnTo>
                <a:lnTo>
                  <a:pt x="2542" y="634"/>
                </a:lnTo>
                <a:lnTo>
                  <a:pt x="2542" y="636"/>
                </a:lnTo>
                <a:lnTo>
                  <a:pt x="2544" y="636"/>
                </a:lnTo>
                <a:lnTo>
                  <a:pt x="2544" y="638"/>
                </a:lnTo>
                <a:lnTo>
                  <a:pt x="2546" y="638"/>
                </a:lnTo>
                <a:lnTo>
                  <a:pt x="2546" y="639"/>
                </a:lnTo>
                <a:lnTo>
                  <a:pt x="2548" y="639"/>
                </a:lnTo>
                <a:lnTo>
                  <a:pt x="2548" y="641"/>
                </a:lnTo>
                <a:lnTo>
                  <a:pt x="2548" y="643"/>
                </a:lnTo>
                <a:lnTo>
                  <a:pt x="2550" y="643"/>
                </a:lnTo>
                <a:lnTo>
                  <a:pt x="2550" y="645"/>
                </a:lnTo>
                <a:lnTo>
                  <a:pt x="2552" y="645"/>
                </a:lnTo>
                <a:lnTo>
                  <a:pt x="2552" y="647"/>
                </a:lnTo>
                <a:lnTo>
                  <a:pt x="2554" y="647"/>
                </a:lnTo>
                <a:lnTo>
                  <a:pt x="2554" y="649"/>
                </a:lnTo>
                <a:lnTo>
                  <a:pt x="2556" y="651"/>
                </a:lnTo>
                <a:lnTo>
                  <a:pt x="2558" y="653"/>
                </a:lnTo>
                <a:lnTo>
                  <a:pt x="2560" y="655"/>
                </a:lnTo>
                <a:lnTo>
                  <a:pt x="2560" y="657"/>
                </a:lnTo>
                <a:lnTo>
                  <a:pt x="2562" y="657"/>
                </a:lnTo>
                <a:lnTo>
                  <a:pt x="2563" y="659"/>
                </a:lnTo>
                <a:lnTo>
                  <a:pt x="2563" y="661"/>
                </a:lnTo>
                <a:lnTo>
                  <a:pt x="2565" y="661"/>
                </a:lnTo>
                <a:lnTo>
                  <a:pt x="2565" y="662"/>
                </a:lnTo>
                <a:lnTo>
                  <a:pt x="2567" y="662"/>
                </a:lnTo>
                <a:lnTo>
                  <a:pt x="2569" y="664"/>
                </a:lnTo>
                <a:lnTo>
                  <a:pt x="2569" y="666"/>
                </a:lnTo>
                <a:lnTo>
                  <a:pt x="2571" y="666"/>
                </a:lnTo>
                <a:lnTo>
                  <a:pt x="2573" y="666"/>
                </a:lnTo>
                <a:lnTo>
                  <a:pt x="2573" y="668"/>
                </a:lnTo>
                <a:lnTo>
                  <a:pt x="2575" y="670"/>
                </a:lnTo>
                <a:lnTo>
                  <a:pt x="2577" y="670"/>
                </a:lnTo>
                <a:lnTo>
                  <a:pt x="2577" y="672"/>
                </a:lnTo>
                <a:lnTo>
                  <a:pt x="2579" y="672"/>
                </a:lnTo>
                <a:lnTo>
                  <a:pt x="2579" y="674"/>
                </a:lnTo>
                <a:lnTo>
                  <a:pt x="2581" y="674"/>
                </a:lnTo>
                <a:lnTo>
                  <a:pt x="2581" y="676"/>
                </a:lnTo>
                <a:lnTo>
                  <a:pt x="2581" y="678"/>
                </a:lnTo>
                <a:lnTo>
                  <a:pt x="2581" y="680"/>
                </a:lnTo>
                <a:lnTo>
                  <a:pt x="2579" y="680"/>
                </a:lnTo>
                <a:lnTo>
                  <a:pt x="2577" y="680"/>
                </a:lnTo>
                <a:lnTo>
                  <a:pt x="2575" y="678"/>
                </a:lnTo>
                <a:lnTo>
                  <a:pt x="2573" y="674"/>
                </a:lnTo>
                <a:lnTo>
                  <a:pt x="2573" y="672"/>
                </a:lnTo>
                <a:lnTo>
                  <a:pt x="2571" y="672"/>
                </a:lnTo>
                <a:lnTo>
                  <a:pt x="2571" y="670"/>
                </a:lnTo>
                <a:lnTo>
                  <a:pt x="2569" y="670"/>
                </a:lnTo>
                <a:lnTo>
                  <a:pt x="2567" y="670"/>
                </a:lnTo>
                <a:lnTo>
                  <a:pt x="2565" y="670"/>
                </a:lnTo>
                <a:lnTo>
                  <a:pt x="2565" y="672"/>
                </a:lnTo>
                <a:lnTo>
                  <a:pt x="2563" y="672"/>
                </a:lnTo>
                <a:lnTo>
                  <a:pt x="2562" y="672"/>
                </a:lnTo>
                <a:lnTo>
                  <a:pt x="2560" y="674"/>
                </a:lnTo>
                <a:lnTo>
                  <a:pt x="2560" y="672"/>
                </a:lnTo>
                <a:lnTo>
                  <a:pt x="2558" y="672"/>
                </a:lnTo>
                <a:lnTo>
                  <a:pt x="2556" y="672"/>
                </a:lnTo>
                <a:lnTo>
                  <a:pt x="2556" y="670"/>
                </a:lnTo>
                <a:lnTo>
                  <a:pt x="2554" y="670"/>
                </a:lnTo>
                <a:lnTo>
                  <a:pt x="2552" y="662"/>
                </a:lnTo>
                <a:lnTo>
                  <a:pt x="2548" y="657"/>
                </a:lnTo>
                <a:lnTo>
                  <a:pt x="2550" y="655"/>
                </a:lnTo>
                <a:lnTo>
                  <a:pt x="2544" y="649"/>
                </a:lnTo>
                <a:lnTo>
                  <a:pt x="2538" y="647"/>
                </a:lnTo>
                <a:lnTo>
                  <a:pt x="2533" y="645"/>
                </a:lnTo>
                <a:lnTo>
                  <a:pt x="2535" y="645"/>
                </a:lnTo>
                <a:lnTo>
                  <a:pt x="2533" y="645"/>
                </a:lnTo>
                <a:lnTo>
                  <a:pt x="2531" y="645"/>
                </a:lnTo>
                <a:lnTo>
                  <a:pt x="2529" y="645"/>
                </a:lnTo>
                <a:lnTo>
                  <a:pt x="2527" y="645"/>
                </a:lnTo>
                <a:lnTo>
                  <a:pt x="2525" y="645"/>
                </a:lnTo>
                <a:lnTo>
                  <a:pt x="2525" y="643"/>
                </a:lnTo>
                <a:lnTo>
                  <a:pt x="2523" y="643"/>
                </a:lnTo>
                <a:lnTo>
                  <a:pt x="2521" y="643"/>
                </a:lnTo>
                <a:lnTo>
                  <a:pt x="2521" y="641"/>
                </a:lnTo>
                <a:lnTo>
                  <a:pt x="2519" y="641"/>
                </a:lnTo>
                <a:lnTo>
                  <a:pt x="2519" y="639"/>
                </a:lnTo>
                <a:lnTo>
                  <a:pt x="2515" y="636"/>
                </a:lnTo>
                <a:lnTo>
                  <a:pt x="2515" y="634"/>
                </a:lnTo>
                <a:lnTo>
                  <a:pt x="2514" y="634"/>
                </a:lnTo>
                <a:lnTo>
                  <a:pt x="2512" y="634"/>
                </a:lnTo>
                <a:lnTo>
                  <a:pt x="2512" y="632"/>
                </a:lnTo>
                <a:lnTo>
                  <a:pt x="2510" y="632"/>
                </a:lnTo>
                <a:lnTo>
                  <a:pt x="2508" y="632"/>
                </a:lnTo>
                <a:lnTo>
                  <a:pt x="2508" y="630"/>
                </a:lnTo>
                <a:lnTo>
                  <a:pt x="2506" y="630"/>
                </a:lnTo>
                <a:lnTo>
                  <a:pt x="2504" y="630"/>
                </a:lnTo>
                <a:lnTo>
                  <a:pt x="2504" y="632"/>
                </a:lnTo>
                <a:lnTo>
                  <a:pt x="2506" y="632"/>
                </a:lnTo>
                <a:lnTo>
                  <a:pt x="2506" y="634"/>
                </a:lnTo>
                <a:lnTo>
                  <a:pt x="2510" y="636"/>
                </a:lnTo>
                <a:lnTo>
                  <a:pt x="2512" y="638"/>
                </a:lnTo>
                <a:lnTo>
                  <a:pt x="2514" y="641"/>
                </a:lnTo>
                <a:lnTo>
                  <a:pt x="2517" y="643"/>
                </a:lnTo>
                <a:lnTo>
                  <a:pt x="2519" y="645"/>
                </a:lnTo>
                <a:lnTo>
                  <a:pt x="2521" y="647"/>
                </a:lnTo>
                <a:lnTo>
                  <a:pt x="2523" y="647"/>
                </a:lnTo>
                <a:lnTo>
                  <a:pt x="2523" y="649"/>
                </a:lnTo>
                <a:lnTo>
                  <a:pt x="2521" y="651"/>
                </a:lnTo>
                <a:lnTo>
                  <a:pt x="2521" y="653"/>
                </a:lnTo>
                <a:lnTo>
                  <a:pt x="2519" y="653"/>
                </a:lnTo>
                <a:lnTo>
                  <a:pt x="2519" y="655"/>
                </a:lnTo>
                <a:lnTo>
                  <a:pt x="2519" y="657"/>
                </a:lnTo>
                <a:lnTo>
                  <a:pt x="2519" y="659"/>
                </a:lnTo>
                <a:lnTo>
                  <a:pt x="2527" y="666"/>
                </a:lnTo>
                <a:lnTo>
                  <a:pt x="2529" y="668"/>
                </a:lnTo>
                <a:lnTo>
                  <a:pt x="2531" y="668"/>
                </a:lnTo>
                <a:lnTo>
                  <a:pt x="2531" y="670"/>
                </a:lnTo>
                <a:lnTo>
                  <a:pt x="2533" y="670"/>
                </a:lnTo>
                <a:lnTo>
                  <a:pt x="2533" y="672"/>
                </a:lnTo>
                <a:lnTo>
                  <a:pt x="2535" y="674"/>
                </a:lnTo>
                <a:lnTo>
                  <a:pt x="2535" y="676"/>
                </a:lnTo>
                <a:lnTo>
                  <a:pt x="2537" y="680"/>
                </a:lnTo>
                <a:lnTo>
                  <a:pt x="2537" y="682"/>
                </a:lnTo>
                <a:lnTo>
                  <a:pt x="2537" y="684"/>
                </a:lnTo>
                <a:lnTo>
                  <a:pt x="2537" y="686"/>
                </a:lnTo>
                <a:lnTo>
                  <a:pt x="2537" y="687"/>
                </a:lnTo>
                <a:lnTo>
                  <a:pt x="2538" y="689"/>
                </a:lnTo>
                <a:lnTo>
                  <a:pt x="2544" y="695"/>
                </a:lnTo>
                <a:lnTo>
                  <a:pt x="2546" y="699"/>
                </a:lnTo>
                <a:lnTo>
                  <a:pt x="2548" y="699"/>
                </a:lnTo>
                <a:lnTo>
                  <a:pt x="2548" y="695"/>
                </a:lnTo>
                <a:lnTo>
                  <a:pt x="2550" y="695"/>
                </a:lnTo>
                <a:lnTo>
                  <a:pt x="2550" y="699"/>
                </a:lnTo>
                <a:lnTo>
                  <a:pt x="2552" y="699"/>
                </a:lnTo>
                <a:lnTo>
                  <a:pt x="2554" y="699"/>
                </a:lnTo>
                <a:lnTo>
                  <a:pt x="2556" y="699"/>
                </a:lnTo>
                <a:lnTo>
                  <a:pt x="2558" y="699"/>
                </a:lnTo>
                <a:lnTo>
                  <a:pt x="2558" y="701"/>
                </a:lnTo>
                <a:lnTo>
                  <a:pt x="2560" y="699"/>
                </a:lnTo>
                <a:lnTo>
                  <a:pt x="2562" y="699"/>
                </a:lnTo>
                <a:lnTo>
                  <a:pt x="2563" y="699"/>
                </a:lnTo>
                <a:lnTo>
                  <a:pt x="2563" y="697"/>
                </a:lnTo>
                <a:lnTo>
                  <a:pt x="2565" y="697"/>
                </a:lnTo>
                <a:lnTo>
                  <a:pt x="2567" y="691"/>
                </a:lnTo>
                <a:lnTo>
                  <a:pt x="2563" y="691"/>
                </a:lnTo>
                <a:lnTo>
                  <a:pt x="2563" y="689"/>
                </a:lnTo>
                <a:lnTo>
                  <a:pt x="2563" y="691"/>
                </a:lnTo>
                <a:lnTo>
                  <a:pt x="2567" y="691"/>
                </a:lnTo>
                <a:lnTo>
                  <a:pt x="2567" y="689"/>
                </a:lnTo>
                <a:lnTo>
                  <a:pt x="2567" y="686"/>
                </a:lnTo>
                <a:lnTo>
                  <a:pt x="2567" y="684"/>
                </a:lnTo>
                <a:lnTo>
                  <a:pt x="2569" y="684"/>
                </a:lnTo>
                <a:lnTo>
                  <a:pt x="2569" y="682"/>
                </a:lnTo>
                <a:lnTo>
                  <a:pt x="2571" y="682"/>
                </a:lnTo>
                <a:lnTo>
                  <a:pt x="2571" y="684"/>
                </a:lnTo>
                <a:lnTo>
                  <a:pt x="2573" y="684"/>
                </a:lnTo>
                <a:lnTo>
                  <a:pt x="2573" y="686"/>
                </a:lnTo>
                <a:lnTo>
                  <a:pt x="2575" y="686"/>
                </a:lnTo>
                <a:lnTo>
                  <a:pt x="2575" y="687"/>
                </a:lnTo>
                <a:lnTo>
                  <a:pt x="2575" y="691"/>
                </a:lnTo>
                <a:lnTo>
                  <a:pt x="2575" y="693"/>
                </a:lnTo>
                <a:lnTo>
                  <a:pt x="2575" y="695"/>
                </a:lnTo>
                <a:lnTo>
                  <a:pt x="2575" y="697"/>
                </a:lnTo>
                <a:lnTo>
                  <a:pt x="2575" y="699"/>
                </a:lnTo>
                <a:lnTo>
                  <a:pt x="2577" y="699"/>
                </a:lnTo>
                <a:lnTo>
                  <a:pt x="2577" y="701"/>
                </a:lnTo>
                <a:lnTo>
                  <a:pt x="2577" y="703"/>
                </a:lnTo>
                <a:lnTo>
                  <a:pt x="2577" y="705"/>
                </a:lnTo>
                <a:lnTo>
                  <a:pt x="2579" y="705"/>
                </a:lnTo>
                <a:lnTo>
                  <a:pt x="2579" y="707"/>
                </a:lnTo>
                <a:lnTo>
                  <a:pt x="2579" y="709"/>
                </a:lnTo>
                <a:lnTo>
                  <a:pt x="2581" y="710"/>
                </a:lnTo>
                <a:lnTo>
                  <a:pt x="2581" y="712"/>
                </a:lnTo>
                <a:lnTo>
                  <a:pt x="2581" y="714"/>
                </a:lnTo>
                <a:lnTo>
                  <a:pt x="2583" y="714"/>
                </a:lnTo>
                <a:lnTo>
                  <a:pt x="2583" y="716"/>
                </a:lnTo>
                <a:lnTo>
                  <a:pt x="2585" y="716"/>
                </a:lnTo>
                <a:lnTo>
                  <a:pt x="2585" y="718"/>
                </a:lnTo>
                <a:lnTo>
                  <a:pt x="2586" y="718"/>
                </a:lnTo>
                <a:lnTo>
                  <a:pt x="2586" y="720"/>
                </a:lnTo>
                <a:lnTo>
                  <a:pt x="2586" y="722"/>
                </a:lnTo>
                <a:lnTo>
                  <a:pt x="2586" y="724"/>
                </a:lnTo>
                <a:lnTo>
                  <a:pt x="2588" y="724"/>
                </a:lnTo>
                <a:lnTo>
                  <a:pt x="2588" y="726"/>
                </a:lnTo>
                <a:lnTo>
                  <a:pt x="2588" y="728"/>
                </a:lnTo>
                <a:lnTo>
                  <a:pt x="2588" y="730"/>
                </a:lnTo>
                <a:lnTo>
                  <a:pt x="2588" y="732"/>
                </a:lnTo>
                <a:lnTo>
                  <a:pt x="2590" y="734"/>
                </a:lnTo>
                <a:lnTo>
                  <a:pt x="2590" y="735"/>
                </a:lnTo>
                <a:lnTo>
                  <a:pt x="2592" y="737"/>
                </a:lnTo>
                <a:lnTo>
                  <a:pt x="2592" y="739"/>
                </a:lnTo>
                <a:lnTo>
                  <a:pt x="2594" y="739"/>
                </a:lnTo>
                <a:lnTo>
                  <a:pt x="2594" y="741"/>
                </a:lnTo>
                <a:lnTo>
                  <a:pt x="2598" y="747"/>
                </a:lnTo>
                <a:lnTo>
                  <a:pt x="2600" y="747"/>
                </a:lnTo>
                <a:lnTo>
                  <a:pt x="2600" y="749"/>
                </a:lnTo>
                <a:lnTo>
                  <a:pt x="2602" y="749"/>
                </a:lnTo>
                <a:lnTo>
                  <a:pt x="2602" y="751"/>
                </a:lnTo>
                <a:lnTo>
                  <a:pt x="2604" y="751"/>
                </a:lnTo>
                <a:lnTo>
                  <a:pt x="2604" y="753"/>
                </a:lnTo>
                <a:lnTo>
                  <a:pt x="2602" y="753"/>
                </a:lnTo>
                <a:lnTo>
                  <a:pt x="2602" y="755"/>
                </a:lnTo>
                <a:lnTo>
                  <a:pt x="2600" y="757"/>
                </a:lnTo>
                <a:lnTo>
                  <a:pt x="2600" y="758"/>
                </a:lnTo>
                <a:lnTo>
                  <a:pt x="2600" y="760"/>
                </a:lnTo>
                <a:lnTo>
                  <a:pt x="2602" y="760"/>
                </a:lnTo>
                <a:lnTo>
                  <a:pt x="2600" y="760"/>
                </a:lnTo>
                <a:lnTo>
                  <a:pt x="2600" y="758"/>
                </a:lnTo>
                <a:lnTo>
                  <a:pt x="2600" y="757"/>
                </a:lnTo>
                <a:lnTo>
                  <a:pt x="2594" y="757"/>
                </a:lnTo>
                <a:lnTo>
                  <a:pt x="2594" y="758"/>
                </a:lnTo>
                <a:lnTo>
                  <a:pt x="2594" y="760"/>
                </a:lnTo>
                <a:lnTo>
                  <a:pt x="2592" y="760"/>
                </a:lnTo>
                <a:lnTo>
                  <a:pt x="2594" y="760"/>
                </a:lnTo>
                <a:lnTo>
                  <a:pt x="2596" y="760"/>
                </a:lnTo>
                <a:lnTo>
                  <a:pt x="2596" y="762"/>
                </a:lnTo>
                <a:lnTo>
                  <a:pt x="2596" y="760"/>
                </a:lnTo>
                <a:lnTo>
                  <a:pt x="2598" y="760"/>
                </a:lnTo>
                <a:lnTo>
                  <a:pt x="2596" y="760"/>
                </a:lnTo>
                <a:lnTo>
                  <a:pt x="2596" y="762"/>
                </a:lnTo>
                <a:lnTo>
                  <a:pt x="2598" y="762"/>
                </a:lnTo>
                <a:lnTo>
                  <a:pt x="2600" y="764"/>
                </a:lnTo>
                <a:lnTo>
                  <a:pt x="2602" y="766"/>
                </a:lnTo>
                <a:lnTo>
                  <a:pt x="2602" y="768"/>
                </a:lnTo>
                <a:lnTo>
                  <a:pt x="2600" y="768"/>
                </a:lnTo>
                <a:lnTo>
                  <a:pt x="2600" y="770"/>
                </a:lnTo>
                <a:lnTo>
                  <a:pt x="2600" y="772"/>
                </a:lnTo>
                <a:lnTo>
                  <a:pt x="2600" y="774"/>
                </a:lnTo>
                <a:lnTo>
                  <a:pt x="2598" y="774"/>
                </a:lnTo>
                <a:lnTo>
                  <a:pt x="2598" y="776"/>
                </a:lnTo>
                <a:lnTo>
                  <a:pt x="2598" y="778"/>
                </a:lnTo>
                <a:lnTo>
                  <a:pt x="2598" y="780"/>
                </a:lnTo>
                <a:lnTo>
                  <a:pt x="2598" y="782"/>
                </a:lnTo>
                <a:lnTo>
                  <a:pt x="2598" y="783"/>
                </a:lnTo>
                <a:lnTo>
                  <a:pt x="2598" y="785"/>
                </a:lnTo>
                <a:lnTo>
                  <a:pt x="2600" y="787"/>
                </a:lnTo>
                <a:lnTo>
                  <a:pt x="2600" y="789"/>
                </a:lnTo>
                <a:lnTo>
                  <a:pt x="2600" y="791"/>
                </a:lnTo>
                <a:lnTo>
                  <a:pt x="2600" y="793"/>
                </a:lnTo>
                <a:lnTo>
                  <a:pt x="2602" y="795"/>
                </a:lnTo>
                <a:lnTo>
                  <a:pt x="2602" y="797"/>
                </a:lnTo>
                <a:lnTo>
                  <a:pt x="2604" y="797"/>
                </a:lnTo>
                <a:lnTo>
                  <a:pt x="2602" y="799"/>
                </a:lnTo>
                <a:lnTo>
                  <a:pt x="2602" y="801"/>
                </a:lnTo>
                <a:lnTo>
                  <a:pt x="2604" y="801"/>
                </a:lnTo>
                <a:lnTo>
                  <a:pt x="2604" y="803"/>
                </a:lnTo>
                <a:lnTo>
                  <a:pt x="2606" y="803"/>
                </a:lnTo>
                <a:lnTo>
                  <a:pt x="2606" y="805"/>
                </a:lnTo>
                <a:lnTo>
                  <a:pt x="2608" y="805"/>
                </a:lnTo>
                <a:lnTo>
                  <a:pt x="2608" y="806"/>
                </a:lnTo>
                <a:lnTo>
                  <a:pt x="2610" y="806"/>
                </a:lnTo>
                <a:lnTo>
                  <a:pt x="2610" y="808"/>
                </a:lnTo>
                <a:lnTo>
                  <a:pt x="2610" y="810"/>
                </a:lnTo>
                <a:lnTo>
                  <a:pt x="2610" y="812"/>
                </a:lnTo>
                <a:lnTo>
                  <a:pt x="2610" y="814"/>
                </a:lnTo>
                <a:lnTo>
                  <a:pt x="2608" y="814"/>
                </a:lnTo>
                <a:lnTo>
                  <a:pt x="2606" y="814"/>
                </a:lnTo>
                <a:lnTo>
                  <a:pt x="2606" y="816"/>
                </a:lnTo>
                <a:lnTo>
                  <a:pt x="2604" y="816"/>
                </a:lnTo>
                <a:lnTo>
                  <a:pt x="2604" y="818"/>
                </a:lnTo>
                <a:lnTo>
                  <a:pt x="2604" y="820"/>
                </a:lnTo>
                <a:lnTo>
                  <a:pt x="2604" y="822"/>
                </a:lnTo>
                <a:lnTo>
                  <a:pt x="2606" y="824"/>
                </a:lnTo>
                <a:lnTo>
                  <a:pt x="2606" y="826"/>
                </a:lnTo>
                <a:lnTo>
                  <a:pt x="2606" y="828"/>
                </a:lnTo>
                <a:lnTo>
                  <a:pt x="2606" y="830"/>
                </a:lnTo>
                <a:lnTo>
                  <a:pt x="2606" y="831"/>
                </a:lnTo>
                <a:lnTo>
                  <a:pt x="2606" y="833"/>
                </a:lnTo>
                <a:lnTo>
                  <a:pt x="2608" y="835"/>
                </a:lnTo>
                <a:lnTo>
                  <a:pt x="2608" y="837"/>
                </a:lnTo>
                <a:lnTo>
                  <a:pt x="2610" y="837"/>
                </a:lnTo>
                <a:lnTo>
                  <a:pt x="2610" y="839"/>
                </a:lnTo>
                <a:lnTo>
                  <a:pt x="2611" y="839"/>
                </a:lnTo>
                <a:lnTo>
                  <a:pt x="2613" y="841"/>
                </a:lnTo>
                <a:lnTo>
                  <a:pt x="2615" y="843"/>
                </a:lnTo>
                <a:lnTo>
                  <a:pt x="2621" y="839"/>
                </a:lnTo>
                <a:lnTo>
                  <a:pt x="2613" y="845"/>
                </a:lnTo>
                <a:lnTo>
                  <a:pt x="2611" y="845"/>
                </a:lnTo>
                <a:lnTo>
                  <a:pt x="2611" y="847"/>
                </a:lnTo>
                <a:lnTo>
                  <a:pt x="2613" y="847"/>
                </a:lnTo>
                <a:lnTo>
                  <a:pt x="2613" y="849"/>
                </a:lnTo>
                <a:lnTo>
                  <a:pt x="2613" y="851"/>
                </a:lnTo>
                <a:lnTo>
                  <a:pt x="2615" y="851"/>
                </a:lnTo>
                <a:lnTo>
                  <a:pt x="2615" y="853"/>
                </a:lnTo>
                <a:lnTo>
                  <a:pt x="2617" y="853"/>
                </a:lnTo>
                <a:lnTo>
                  <a:pt x="2617" y="854"/>
                </a:lnTo>
                <a:lnTo>
                  <a:pt x="2619" y="854"/>
                </a:lnTo>
                <a:lnTo>
                  <a:pt x="2619" y="856"/>
                </a:lnTo>
                <a:lnTo>
                  <a:pt x="2623" y="854"/>
                </a:lnTo>
                <a:lnTo>
                  <a:pt x="2625" y="854"/>
                </a:lnTo>
                <a:lnTo>
                  <a:pt x="2627" y="854"/>
                </a:lnTo>
                <a:lnTo>
                  <a:pt x="2625" y="854"/>
                </a:lnTo>
                <a:lnTo>
                  <a:pt x="2621" y="856"/>
                </a:lnTo>
                <a:lnTo>
                  <a:pt x="2617" y="858"/>
                </a:lnTo>
                <a:lnTo>
                  <a:pt x="2615" y="858"/>
                </a:lnTo>
                <a:lnTo>
                  <a:pt x="2615" y="860"/>
                </a:lnTo>
                <a:lnTo>
                  <a:pt x="2617" y="860"/>
                </a:lnTo>
                <a:lnTo>
                  <a:pt x="2617" y="862"/>
                </a:lnTo>
                <a:lnTo>
                  <a:pt x="2617" y="864"/>
                </a:lnTo>
                <a:lnTo>
                  <a:pt x="2619" y="864"/>
                </a:lnTo>
                <a:lnTo>
                  <a:pt x="2619" y="866"/>
                </a:lnTo>
                <a:lnTo>
                  <a:pt x="2621" y="866"/>
                </a:lnTo>
                <a:lnTo>
                  <a:pt x="2623" y="868"/>
                </a:lnTo>
                <a:lnTo>
                  <a:pt x="2623" y="870"/>
                </a:lnTo>
                <a:lnTo>
                  <a:pt x="2627" y="868"/>
                </a:lnTo>
                <a:lnTo>
                  <a:pt x="2629" y="868"/>
                </a:lnTo>
                <a:lnTo>
                  <a:pt x="2627" y="870"/>
                </a:lnTo>
                <a:lnTo>
                  <a:pt x="2623" y="870"/>
                </a:lnTo>
                <a:lnTo>
                  <a:pt x="2621" y="872"/>
                </a:lnTo>
                <a:lnTo>
                  <a:pt x="2619" y="872"/>
                </a:lnTo>
                <a:lnTo>
                  <a:pt x="2619" y="874"/>
                </a:lnTo>
                <a:lnTo>
                  <a:pt x="2621" y="874"/>
                </a:lnTo>
                <a:lnTo>
                  <a:pt x="2621" y="876"/>
                </a:lnTo>
                <a:lnTo>
                  <a:pt x="2623" y="876"/>
                </a:lnTo>
                <a:lnTo>
                  <a:pt x="2623" y="878"/>
                </a:lnTo>
                <a:lnTo>
                  <a:pt x="2625" y="878"/>
                </a:lnTo>
                <a:lnTo>
                  <a:pt x="2625" y="879"/>
                </a:lnTo>
                <a:lnTo>
                  <a:pt x="2627" y="879"/>
                </a:lnTo>
                <a:lnTo>
                  <a:pt x="2627" y="881"/>
                </a:lnTo>
                <a:lnTo>
                  <a:pt x="2629" y="881"/>
                </a:lnTo>
                <a:lnTo>
                  <a:pt x="2629" y="883"/>
                </a:lnTo>
                <a:lnTo>
                  <a:pt x="2631" y="881"/>
                </a:lnTo>
                <a:lnTo>
                  <a:pt x="2633" y="879"/>
                </a:lnTo>
                <a:lnTo>
                  <a:pt x="2634" y="879"/>
                </a:lnTo>
                <a:lnTo>
                  <a:pt x="2633" y="881"/>
                </a:lnTo>
                <a:lnTo>
                  <a:pt x="2631" y="883"/>
                </a:lnTo>
                <a:lnTo>
                  <a:pt x="2627" y="883"/>
                </a:lnTo>
                <a:lnTo>
                  <a:pt x="2625" y="885"/>
                </a:lnTo>
                <a:lnTo>
                  <a:pt x="2625" y="887"/>
                </a:lnTo>
                <a:lnTo>
                  <a:pt x="2627" y="887"/>
                </a:lnTo>
                <a:lnTo>
                  <a:pt x="2627" y="889"/>
                </a:lnTo>
                <a:lnTo>
                  <a:pt x="2629" y="889"/>
                </a:lnTo>
                <a:lnTo>
                  <a:pt x="2629" y="891"/>
                </a:lnTo>
                <a:lnTo>
                  <a:pt x="2631" y="891"/>
                </a:lnTo>
                <a:lnTo>
                  <a:pt x="2631" y="893"/>
                </a:lnTo>
                <a:lnTo>
                  <a:pt x="2633" y="893"/>
                </a:lnTo>
                <a:lnTo>
                  <a:pt x="2633" y="895"/>
                </a:lnTo>
                <a:lnTo>
                  <a:pt x="2634" y="895"/>
                </a:lnTo>
                <a:lnTo>
                  <a:pt x="2638" y="893"/>
                </a:lnTo>
                <a:lnTo>
                  <a:pt x="2640" y="893"/>
                </a:lnTo>
                <a:lnTo>
                  <a:pt x="2636" y="895"/>
                </a:lnTo>
                <a:lnTo>
                  <a:pt x="2633" y="897"/>
                </a:lnTo>
                <a:lnTo>
                  <a:pt x="2634" y="897"/>
                </a:lnTo>
                <a:lnTo>
                  <a:pt x="2634" y="899"/>
                </a:lnTo>
                <a:lnTo>
                  <a:pt x="2636" y="899"/>
                </a:lnTo>
                <a:lnTo>
                  <a:pt x="2636" y="901"/>
                </a:lnTo>
                <a:lnTo>
                  <a:pt x="2638" y="901"/>
                </a:lnTo>
                <a:lnTo>
                  <a:pt x="2638" y="902"/>
                </a:lnTo>
                <a:lnTo>
                  <a:pt x="2640" y="902"/>
                </a:lnTo>
                <a:lnTo>
                  <a:pt x="2642" y="902"/>
                </a:lnTo>
                <a:lnTo>
                  <a:pt x="2642" y="904"/>
                </a:lnTo>
                <a:lnTo>
                  <a:pt x="2644" y="904"/>
                </a:lnTo>
                <a:lnTo>
                  <a:pt x="2644" y="906"/>
                </a:lnTo>
                <a:lnTo>
                  <a:pt x="2646" y="908"/>
                </a:lnTo>
                <a:lnTo>
                  <a:pt x="2648" y="908"/>
                </a:lnTo>
                <a:lnTo>
                  <a:pt x="2650" y="910"/>
                </a:lnTo>
                <a:lnTo>
                  <a:pt x="2652" y="910"/>
                </a:lnTo>
                <a:lnTo>
                  <a:pt x="2652" y="912"/>
                </a:lnTo>
                <a:lnTo>
                  <a:pt x="2654" y="912"/>
                </a:lnTo>
                <a:lnTo>
                  <a:pt x="2656" y="914"/>
                </a:lnTo>
                <a:lnTo>
                  <a:pt x="2658" y="914"/>
                </a:lnTo>
                <a:lnTo>
                  <a:pt x="2658" y="916"/>
                </a:lnTo>
                <a:lnTo>
                  <a:pt x="2659" y="916"/>
                </a:lnTo>
                <a:lnTo>
                  <a:pt x="2661" y="916"/>
                </a:lnTo>
                <a:lnTo>
                  <a:pt x="2663" y="918"/>
                </a:lnTo>
                <a:lnTo>
                  <a:pt x="2665" y="918"/>
                </a:lnTo>
                <a:lnTo>
                  <a:pt x="2667" y="918"/>
                </a:lnTo>
                <a:lnTo>
                  <a:pt x="2669" y="920"/>
                </a:lnTo>
                <a:lnTo>
                  <a:pt x="2671" y="920"/>
                </a:lnTo>
                <a:lnTo>
                  <a:pt x="2673" y="920"/>
                </a:lnTo>
                <a:lnTo>
                  <a:pt x="2675" y="920"/>
                </a:lnTo>
                <a:lnTo>
                  <a:pt x="2677" y="920"/>
                </a:lnTo>
                <a:lnTo>
                  <a:pt x="2679" y="920"/>
                </a:lnTo>
                <a:lnTo>
                  <a:pt x="2681" y="920"/>
                </a:lnTo>
                <a:lnTo>
                  <a:pt x="2683" y="920"/>
                </a:lnTo>
                <a:lnTo>
                  <a:pt x="2683" y="918"/>
                </a:lnTo>
                <a:lnTo>
                  <a:pt x="2684" y="918"/>
                </a:lnTo>
                <a:lnTo>
                  <a:pt x="2686" y="918"/>
                </a:lnTo>
                <a:lnTo>
                  <a:pt x="2686" y="920"/>
                </a:lnTo>
                <a:lnTo>
                  <a:pt x="2686" y="922"/>
                </a:lnTo>
                <a:lnTo>
                  <a:pt x="2686" y="920"/>
                </a:lnTo>
                <a:lnTo>
                  <a:pt x="2688" y="920"/>
                </a:lnTo>
                <a:lnTo>
                  <a:pt x="2688" y="918"/>
                </a:lnTo>
                <a:lnTo>
                  <a:pt x="2688" y="916"/>
                </a:lnTo>
                <a:lnTo>
                  <a:pt x="2688" y="914"/>
                </a:lnTo>
                <a:lnTo>
                  <a:pt x="2688" y="912"/>
                </a:lnTo>
                <a:lnTo>
                  <a:pt x="2688" y="910"/>
                </a:lnTo>
                <a:lnTo>
                  <a:pt x="2686" y="910"/>
                </a:lnTo>
                <a:lnTo>
                  <a:pt x="2686" y="908"/>
                </a:lnTo>
                <a:lnTo>
                  <a:pt x="2684" y="908"/>
                </a:lnTo>
                <a:lnTo>
                  <a:pt x="2684" y="910"/>
                </a:lnTo>
                <a:lnTo>
                  <a:pt x="2683" y="910"/>
                </a:lnTo>
                <a:lnTo>
                  <a:pt x="2683" y="908"/>
                </a:lnTo>
                <a:lnTo>
                  <a:pt x="2684" y="908"/>
                </a:lnTo>
                <a:lnTo>
                  <a:pt x="2686" y="908"/>
                </a:lnTo>
                <a:lnTo>
                  <a:pt x="2688" y="908"/>
                </a:lnTo>
                <a:lnTo>
                  <a:pt x="2688" y="910"/>
                </a:lnTo>
                <a:lnTo>
                  <a:pt x="2690" y="910"/>
                </a:lnTo>
                <a:lnTo>
                  <a:pt x="2690" y="912"/>
                </a:lnTo>
                <a:lnTo>
                  <a:pt x="2690" y="914"/>
                </a:lnTo>
                <a:lnTo>
                  <a:pt x="2690" y="916"/>
                </a:lnTo>
                <a:lnTo>
                  <a:pt x="2690" y="918"/>
                </a:lnTo>
                <a:lnTo>
                  <a:pt x="2688" y="918"/>
                </a:lnTo>
                <a:lnTo>
                  <a:pt x="2688" y="920"/>
                </a:lnTo>
                <a:lnTo>
                  <a:pt x="2686" y="922"/>
                </a:lnTo>
                <a:lnTo>
                  <a:pt x="2684" y="922"/>
                </a:lnTo>
                <a:lnTo>
                  <a:pt x="2684" y="924"/>
                </a:lnTo>
                <a:lnTo>
                  <a:pt x="2683" y="924"/>
                </a:lnTo>
                <a:lnTo>
                  <a:pt x="2681" y="924"/>
                </a:lnTo>
                <a:lnTo>
                  <a:pt x="2679" y="926"/>
                </a:lnTo>
                <a:lnTo>
                  <a:pt x="2677" y="926"/>
                </a:lnTo>
                <a:lnTo>
                  <a:pt x="2675" y="926"/>
                </a:lnTo>
                <a:lnTo>
                  <a:pt x="2673" y="926"/>
                </a:lnTo>
                <a:lnTo>
                  <a:pt x="2671" y="926"/>
                </a:lnTo>
                <a:lnTo>
                  <a:pt x="2669" y="926"/>
                </a:lnTo>
                <a:lnTo>
                  <a:pt x="2667" y="926"/>
                </a:lnTo>
                <a:lnTo>
                  <a:pt x="2667" y="927"/>
                </a:lnTo>
                <a:lnTo>
                  <a:pt x="2665" y="927"/>
                </a:lnTo>
                <a:lnTo>
                  <a:pt x="2663" y="927"/>
                </a:lnTo>
                <a:lnTo>
                  <a:pt x="2663" y="929"/>
                </a:lnTo>
                <a:lnTo>
                  <a:pt x="2659" y="931"/>
                </a:lnTo>
                <a:lnTo>
                  <a:pt x="2656" y="935"/>
                </a:lnTo>
                <a:lnTo>
                  <a:pt x="2652" y="937"/>
                </a:lnTo>
                <a:lnTo>
                  <a:pt x="2652" y="939"/>
                </a:lnTo>
                <a:lnTo>
                  <a:pt x="2652" y="941"/>
                </a:lnTo>
                <a:lnTo>
                  <a:pt x="2652" y="943"/>
                </a:lnTo>
                <a:lnTo>
                  <a:pt x="2650" y="945"/>
                </a:lnTo>
                <a:lnTo>
                  <a:pt x="2648" y="947"/>
                </a:lnTo>
                <a:lnTo>
                  <a:pt x="2648" y="949"/>
                </a:lnTo>
                <a:lnTo>
                  <a:pt x="2648" y="950"/>
                </a:lnTo>
                <a:lnTo>
                  <a:pt x="2648" y="952"/>
                </a:lnTo>
                <a:lnTo>
                  <a:pt x="2648" y="954"/>
                </a:lnTo>
                <a:lnTo>
                  <a:pt x="2648" y="956"/>
                </a:lnTo>
                <a:lnTo>
                  <a:pt x="2648" y="958"/>
                </a:lnTo>
                <a:lnTo>
                  <a:pt x="2648" y="960"/>
                </a:lnTo>
                <a:lnTo>
                  <a:pt x="2648" y="962"/>
                </a:lnTo>
                <a:lnTo>
                  <a:pt x="2648" y="964"/>
                </a:lnTo>
                <a:lnTo>
                  <a:pt x="2650" y="964"/>
                </a:lnTo>
                <a:lnTo>
                  <a:pt x="2650" y="966"/>
                </a:lnTo>
                <a:lnTo>
                  <a:pt x="2650" y="968"/>
                </a:lnTo>
                <a:lnTo>
                  <a:pt x="2650" y="970"/>
                </a:lnTo>
                <a:lnTo>
                  <a:pt x="2652" y="974"/>
                </a:lnTo>
                <a:lnTo>
                  <a:pt x="2652" y="975"/>
                </a:lnTo>
                <a:lnTo>
                  <a:pt x="2652" y="977"/>
                </a:lnTo>
                <a:lnTo>
                  <a:pt x="2654" y="979"/>
                </a:lnTo>
                <a:lnTo>
                  <a:pt x="2656" y="983"/>
                </a:lnTo>
                <a:lnTo>
                  <a:pt x="2656" y="985"/>
                </a:lnTo>
                <a:lnTo>
                  <a:pt x="2658" y="989"/>
                </a:lnTo>
                <a:lnTo>
                  <a:pt x="2658" y="993"/>
                </a:lnTo>
                <a:lnTo>
                  <a:pt x="2659" y="998"/>
                </a:lnTo>
                <a:lnTo>
                  <a:pt x="2661" y="998"/>
                </a:lnTo>
                <a:lnTo>
                  <a:pt x="2659" y="1000"/>
                </a:lnTo>
                <a:lnTo>
                  <a:pt x="2661" y="1000"/>
                </a:lnTo>
                <a:lnTo>
                  <a:pt x="2663" y="1002"/>
                </a:lnTo>
                <a:lnTo>
                  <a:pt x="2665" y="1002"/>
                </a:lnTo>
                <a:lnTo>
                  <a:pt x="2665" y="1004"/>
                </a:lnTo>
                <a:lnTo>
                  <a:pt x="2667" y="1004"/>
                </a:lnTo>
                <a:lnTo>
                  <a:pt x="2667" y="1006"/>
                </a:lnTo>
                <a:lnTo>
                  <a:pt x="2669" y="1006"/>
                </a:lnTo>
                <a:lnTo>
                  <a:pt x="2669" y="1008"/>
                </a:lnTo>
                <a:lnTo>
                  <a:pt x="2671" y="1010"/>
                </a:lnTo>
                <a:lnTo>
                  <a:pt x="2673" y="1012"/>
                </a:lnTo>
                <a:lnTo>
                  <a:pt x="2675" y="1012"/>
                </a:lnTo>
                <a:lnTo>
                  <a:pt x="2675" y="1014"/>
                </a:lnTo>
                <a:lnTo>
                  <a:pt x="2675" y="1016"/>
                </a:lnTo>
                <a:lnTo>
                  <a:pt x="2677" y="1018"/>
                </a:lnTo>
                <a:lnTo>
                  <a:pt x="2679" y="1018"/>
                </a:lnTo>
                <a:lnTo>
                  <a:pt x="2681" y="1018"/>
                </a:lnTo>
                <a:lnTo>
                  <a:pt x="2686" y="1020"/>
                </a:lnTo>
                <a:lnTo>
                  <a:pt x="2688" y="1020"/>
                </a:lnTo>
                <a:lnTo>
                  <a:pt x="2692" y="1020"/>
                </a:lnTo>
                <a:lnTo>
                  <a:pt x="2692" y="1021"/>
                </a:lnTo>
                <a:lnTo>
                  <a:pt x="2694" y="1021"/>
                </a:lnTo>
                <a:lnTo>
                  <a:pt x="2696" y="1023"/>
                </a:lnTo>
                <a:lnTo>
                  <a:pt x="2698" y="1025"/>
                </a:lnTo>
                <a:lnTo>
                  <a:pt x="2700" y="1027"/>
                </a:lnTo>
                <a:lnTo>
                  <a:pt x="2702" y="1029"/>
                </a:lnTo>
                <a:lnTo>
                  <a:pt x="2704" y="1033"/>
                </a:lnTo>
                <a:lnTo>
                  <a:pt x="2706" y="1037"/>
                </a:lnTo>
                <a:lnTo>
                  <a:pt x="2707" y="1039"/>
                </a:lnTo>
                <a:lnTo>
                  <a:pt x="2707" y="1041"/>
                </a:lnTo>
                <a:lnTo>
                  <a:pt x="2709" y="1043"/>
                </a:lnTo>
                <a:lnTo>
                  <a:pt x="2711" y="1045"/>
                </a:lnTo>
                <a:lnTo>
                  <a:pt x="2711" y="1046"/>
                </a:lnTo>
                <a:lnTo>
                  <a:pt x="2713" y="1050"/>
                </a:lnTo>
                <a:lnTo>
                  <a:pt x="2715" y="1050"/>
                </a:lnTo>
                <a:lnTo>
                  <a:pt x="2717" y="1052"/>
                </a:lnTo>
                <a:lnTo>
                  <a:pt x="2717" y="1054"/>
                </a:lnTo>
                <a:lnTo>
                  <a:pt x="2719" y="1056"/>
                </a:lnTo>
                <a:lnTo>
                  <a:pt x="2719" y="1058"/>
                </a:lnTo>
                <a:lnTo>
                  <a:pt x="2721" y="1060"/>
                </a:lnTo>
                <a:lnTo>
                  <a:pt x="2723" y="1062"/>
                </a:lnTo>
                <a:lnTo>
                  <a:pt x="2723" y="1064"/>
                </a:lnTo>
                <a:lnTo>
                  <a:pt x="2725" y="1066"/>
                </a:lnTo>
                <a:lnTo>
                  <a:pt x="2727" y="1068"/>
                </a:lnTo>
                <a:lnTo>
                  <a:pt x="2729" y="1069"/>
                </a:lnTo>
                <a:lnTo>
                  <a:pt x="2729" y="1071"/>
                </a:lnTo>
                <a:lnTo>
                  <a:pt x="2731" y="1073"/>
                </a:lnTo>
                <a:lnTo>
                  <a:pt x="2732" y="1075"/>
                </a:lnTo>
                <a:lnTo>
                  <a:pt x="2732" y="1077"/>
                </a:lnTo>
                <a:lnTo>
                  <a:pt x="2734" y="1079"/>
                </a:lnTo>
                <a:lnTo>
                  <a:pt x="2736" y="1081"/>
                </a:lnTo>
                <a:lnTo>
                  <a:pt x="2738" y="1083"/>
                </a:lnTo>
                <a:lnTo>
                  <a:pt x="2738" y="1085"/>
                </a:lnTo>
                <a:lnTo>
                  <a:pt x="2742" y="1089"/>
                </a:lnTo>
                <a:lnTo>
                  <a:pt x="2744" y="1091"/>
                </a:lnTo>
                <a:lnTo>
                  <a:pt x="2746" y="1091"/>
                </a:lnTo>
                <a:lnTo>
                  <a:pt x="2748" y="1091"/>
                </a:lnTo>
                <a:lnTo>
                  <a:pt x="2752" y="1089"/>
                </a:lnTo>
                <a:lnTo>
                  <a:pt x="2754" y="1089"/>
                </a:lnTo>
                <a:lnTo>
                  <a:pt x="2755" y="1089"/>
                </a:lnTo>
                <a:lnTo>
                  <a:pt x="2757" y="1089"/>
                </a:lnTo>
                <a:lnTo>
                  <a:pt x="2757" y="1091"/>
                </a:lnTo>
                <a:lnTo>
                  <a:pt x="2759" y="1089"/>
                </a:lnTo>
                <a:lnTo>
                  <a:pt x="2759" y="1087"/>
                </a:lnTo>
                <a:lnTo>
                  <a:pt x="2761" y="1085"/>
                </a:lnTo>
                <a:lnTo>
                  <a:pt x="2761" y="1083"/>
                </a:lnTo>
                <a:lnTo>
                  <a:pt x="2763" y="1081"/>
                </a:lnTo>
                <a:lnTo>
                  <a:pt x="2763" y="1079"/>
                </a:lnTo>
                <a:lnTo>
                  <a:pt x="2765" y="1079"/>
                </a:lnTo>
                <a:lnTo>
                  <a:pt x="2765" y="1077"/>
                </a:lnTo>
                <a:lnTo>
                  <a:pt x="2767" y="1077"/>
                </a:lnTo>
                <a:lnTo>
                  <a:pt x="2767" y="1075"/>
                </a:lnTo>
                <a:lnTo>
                  <a:pt x="2767" y="1073"/>
                </a:lnTo>
                <a:lnTo>
                  <a:pt x="2769" y="1073"/>
                </a:lnTo>
                <a:lnTo>
                  <a:pt x="2769" y="1071"/>
                </a:lnTo>
                <a:lnTo>
                  <a:pt x="2771" y="1069"/>
                </a:lnTo>
                <a:lnTo>
                  <a:pt x="2771" y="1068"/>
                </a:lnTo>
                <a:lnTo>
                  <a:pt x="2773" y="1068"/>
                </a:lnTo>
                <a:lnTo>
                  <a:pt x="2773" y="1066"/>
                </a:lnTo>
                <a:lnTo>
                  <a:pt x="2775" y="1066"/>
                </a:lnTo>
                <a:lnTo>
                  <a:pt x="2777" y="1066"/>
                </a:lnTo>
                <a:lnTo>
                  <a:pt x="2780" y="1066"/>
                </a:lnTo>
                <a:lnTo>
                  <a:pt x="2782" y="1066"/>
                </a:lnTo>
                <a:lnTo>
                  <a:pt x="2784" y="1066"/>
                </a:lnTo>
                <a:lnTo>
                  <a:pt x="2788" y="1066"/>
                </a:lnTo>
                <a:lnTo>
                  <a:pt x="2790" y="1066"/>
                </a:lnTo>
                <a:lnTo>
                  <a:pt x="2792" y="1066"/>
                </a:lnTo>
                <a:lnTo>
                  <a:pt x="2794" y="1066"/>
                </a:lnTo>
                <a:lnTo>
                  <a:pt x="2796" y="1066"/>
                </a:lnTo>
                <a:lnTo>
                  <a:pt x="2798" y="1066"/>
                </a:lnTo>
                <a:lnTo>
                  <a:pt x="2800" y="1066"/>
                </a:lnTo>
                <a:lnTo>
                  <a:pt x="2802" y="1066"/>
                </a:lnTo>
                <a:lnTo>
                  <a:pt x="2803" y="1066"/>
                </a:lnTo>
                <a:lnTo>
                  <a:pt x="2809" y="1066"/>
                </a:lnTo>
                <a:lnTo>
                  <a:pt x="2811" y="1066"/>
                </a:lnTo>
                <a:lnTo>
                  <a:pt x="2813" y="1066"/>
                </a:lnTo>
                <a:lnTo>
                  <a:pt x="2815" y="1066"/>
                </a:lnTo>
                <a:lnTo>
                  <a:pt x="2817" y="1064"/>
                </a:lnTo>
                <a:lnTo>
                  <a:pt x="2819" y="1064"/>
                </a:lnTo>
                <a:lnTo>
                  <a:pt x="2821" y="1064"/>
                </a:lnTo>
                <a:lnTo>
                  <a:pt x="2823" y="1064"/>
                </a:lnTo>
                <a:lnTo>
                  <a:pt x="2825" y="1064"/>
                </a:lnTo>
                <a:lnTo>
                  <a:pt x="2827" y="1064"/>
                </a:lnTo>
                <a:lnTo>
                  <a:pt x="2828" y="1064"/>
                </a:lnTo>
                <a:lnTo>
                  <a:pt x="2832" y="1064"/>
                </a:lnTo>
                <a:lnTo>
                  <a:pt x="2836" y="1064"/>
                </a:lnTo>
                <a:lnTo>
                  <a:pt x="2838" y="1064"/>
                </a:lnTo>
                <a:lnTo>
                  <a:pt x="2840" y="1064"/>
                </a:lnTo>
                <a:lnTo>
                  <a:pt x="2840" y="1066"/>
                </a:lnTo>
                <a:lnTo>
                  <a:pt x="2840" y="1068"/>
                </a:lnTo>
                <a:lnTo>
                  <a:pt x="2840" y="1069"/>
                </a:lnTo>
                <a:lnTo>
                  <a:pt x="2840" y="1071"/>
                </a:lnTo>
                <a:lnTo>
                  <a:pt x="2840" y="1073"/>
                </a:lnTo>
                <a:lnTo>
                  <a:pt x="2840" y="1075"/>
                </a:lnTo>
                <a:lnTo>
                  <a:pt x="2840" y="1077"/>
                </a:lnTo>
                <a:lnTo>
                  <a:pt x="2840" y="1079"/>
                </a:lnTo>
                <a:lnTo>
                  <a:pt x="2840" y="1081"/>
                </a:lnTo>
                <a:lnTo>
                  <a:pt x="2840" y="1083"/>
                </a:lnTo>
                <a:lnTo>
                  <a:pt x="2840" y="1085"/>
                </a:lnTo>
                <a:lnTo>
                  <a:pt x="2840" y="1089"/>
                </a:lnTo>
                <a:lnTo>
                  <a:pt x="2840" y="1091"/>
                </a:lnTo>
                <a:lnTo>
                  <a:pt x="2828" y="1091"/>
                </a:lnTo>
                <a:lnTo>
                  <a:pt x="2823" y="1091"/>
                </a:lnTo>
                <a:lnTo>
                  <a:pt x="2815" y="1091"/>
                </a:lnTo>
                <a:lnTo>
                  <a:pt x="2777" y="1091"/>
                </a:lnTo>
                <a:lnTo>
                  <a:pt x="2777" y="1094"/>
                </a:lnTo>
                <a:lnTo>
                  <a:pt x="2777" y="1098"/>
                </a:lnTo>
                <a:lnTo>
                  <a:pt x="2815" y="1098"/>
                </a:lnTo>
                <a:lnTo>
                  <a:pt x="2821" y="1098"/>
                </a:lnTo>
                <a:lnTo>
                  <a:pt x="2834" y="1098"/>
                </a:lnTo>
                <a:lnTo>
                  <a:pt x="2851" y="1098"/>
                </a:lnTo>
                <a:lnTo>
                  <a:pt x="2851" y="1096"/>
                </a:lnTo>
                <a:lnTo>
                  <a:pt x="2853" y="1096"/>
                </a:lnTo>
                <a:lnTo>
                  <a:pt x="2853" y="1098"/>
                </a:lnTo>
                <a:lnTo>
                  <a:pt x="2871" y="1098"/>
                </a:lnTo>
                <a:lnTo>
                  <a:pt x="2871" y="1100"/>
                </a:lnTo>
                <a:lnTo>
                  <a:pt x="2871" y="1104"/>
                </a:lnTo>
                <a:lnTo>
                  <a:pt x="2871" y="1106"/>
                </a:lnTo>
                <a:lnTo>
                  <a:pt x="2853" y="1106"/>
                </a:lnTo>
                <a:lnTo>
                  <a:pt x="2853" y="1108"/>
                </a:lnTo>
                <a:lnTo>
                  <a:pt x="2851" y="1108"/>
                </a:lnTo>
                <a:lnTo>
                  <a:pt x="2844" y="1108"/>
                </a:lnTo>
                <a:lnTo>
                  <a:pt x="2836" y="1108"/>
                </a:lnTo>
                <a:lnTo>
                  <a:pt x="2827" y="1108"/>
                </a:lnTo>
                <a:lnTo>
                  <a:pt x="2821" y="1108"/>
                </a:lnTo>
                <a:lnTo>
                  <a:pt x="2815" y="1108"/>
                </a:lnTo>
                <a:lnTo>
                  <a:pt x="2796" y="1110"/>
                </a:lnTo>
                <a:lnTo>
                  <a:pt x="2779" y="1110"/>
                </a:lnTo>
                <a:lnTo>
                  <a:pt x="2779" y="1112"/>
                </a:lnTo>
                <a:lnTo>
                  <a:pt x="2779" y="1116"/>
                </a:lnTo>
                <a:lnTo>
                  <a:pt x="2779" y="1119"/>
                </a:lnTo>
                <a:lnTo>
                  <a:pt x="2779" y="1123"/>
                </a:lnTo>
                <a:lnTo>
                  <a:pt x="2794" y="1123"/>
                </a:lnTo>
                <a:lnTo>
                  <a:pt x="2794" y="1125"/>
                </a:lnTo>
                <a:lnTo>
                  <a:pt x="2794" y="1129"/>
                </a:lnTo>
                <a:lnTo>
                  <a:pt x="2796" y="1129"/>
                </a:lnTo>
                <a:lnTo>
                  <a:pt x="2809" y="1129"/>
                </a:lnTo>
                <a:lnTo>
                  <a:pt x="2811" y="1129"/>
                </a:lnTo>
                <a:lnTo>
                  <a:pt x="2813" y="1129"/>
                </a:lnTo>
                <a:lnTo>
                  <a:pt x="2815" y="1129"/>
                </a:lnTo>
                <a:lnTo>
                  <a:pt x="2819" y="1129"/>
                </a:lnTo>
                <a:lnTo>
                  <a:pt x="2817" y="1129"/>
                </a:lnTo>
                <a:lnTo>
                  <a:pt x="2815" y="1129"/>
                </a:lnTo>
                <a:lnTo>
                  <a:pt x="2815" y="1131"/>
                </a:lnTo>
                <a:lnTo>
                  <a:pt x="2823" y="1131"/>
                </a:lnTo>
                <a:lnTo>
                  <a:pt x="2827" y="1131"/>
                </a:lnTo>
                <a:lnTo>
                  <a:pt x="2834" y="1131"/>
                </a:lnTo>
                <a:lnTo>
                  <a:pt x="2838" y="1131"/>
                </a:lnTo>
                <a:lnTo>
                  <a:pt x="2838" y="1133"/>
                </a:lnTo>
                <a:lnTo>
                  <a:pt x="2834" y="1133"/>
                </a:lnTo>
                <a:lnTo>
                  <a:pt x="2827" y="1133"/>
                </a:lnTo>
                <a:lnTo>
                  <a:pt x="2819" y="1133"/>
                </a:lnTo>
                <a:lnTo>
                  <a:pt x="2815" y="1133"/>
                </a:lnTo>
                <a:lnTo>
                  <a:pt x="2813" y="1133"/>
                </a:lnTo>
                <a:lnTo>
                  <a:pt x="2809" y="1133"/>
                </a:lnTo>
                <a:lnTo>
                  <a:pt x="2796" y="1133"/>
                </a:lnTo>
                <a:lnTo>
                  <a:pt x="2794" y="1133"/>
                </a:lnTo>
                <a:lnTo>
                  <a:pt x="2788" y="1133"/>
                </a:lnTo>
                <a:lnTo>
                  <a:pt x="2777" y="1135"/>
                </a:lnTo>
                <a:lnTo>
                  <a:pt x="2777" y="1137"/>
                </a:lnTo>
                <a:lnTo>
                  <a:pt x="2777" y="1139"/>
                </a:lnTo>
                <a:lnTo>
                  <a:pt x="2777" y="1141"/>
                </a:lnTo>
                <a:lnTo>
                  <a:pt x="2777" y="1142"/>
                </a:lnTo>
                <a:lnTo>
                  <a:pt x="2775" y="1142"/>
                </a:lnTo>
                <a:lnTo>
                  <a:pt x="2775" y="1144"/>
                </a:lnTo>
                <a:lnTo>
                  <a:pt x="2775" y="1146"/>
                </a:lnTo>
                <a:lnTo>
                  <a:pt x="2775" y="1150"/>
                </a:lnTo>
                <a:lnTo>
                  <a:pt x="2775" y="1154"/>
                </a:lnTo>
                <a:lnTo>
                  <a:pt x="2775" y="1156"/>
                </a:lnTo>
                <a:lnTo>
                  <a:pt x="2775" y="1158"/>
                </a:lnTo>
                <a:lnTo>
                  <a:pt x="2775" y="1160"/>
                </a:lnTo>
                <a:lnTo>
                  <a:pt x="2775" y="1162"/>
                </a:lnTo>
                <a:lnTo>
                  <a:pt x="2775" y="1164"/>
                </a:lnTo>
                <a:lnTo>
                  <a:pt x="2775" y="1165"/>
                </a:lnTo>
                <a:lnTo>
                  <a:pt x="2775" y="1167"/>
                </a:lnTo>
                <a:lnTo>
                  <a:pt x="2761" y="1167"/>
                </a:lnTo>
                <a:lnTo>
                  <a:pt x="2752" y="1167"/>
                </a:lnTo>
                <a:lnTo>
                  <a:pt x="2752" y="1169"/>
                </a:lnTo>
                <a:lnTo>
                  <a:pt x="2752" y="1171"/>
                </a:lnTo>
                <a:lnTo>
                  <a:pt x="2752" y="1173"/>
                </a:lnTo>
                <a:lnTo>
                  <a:pt x="2750" y="1173"/>
                </a:lnTo>
                <a:lnTo>
                  <a:pt x="2750" y="1175"/>
                </a:lnTo>
                <a:lnTo>
                  <a:pt x="2748" y="1175"/>
                </a:lnTo>
                <a:lnTo>
                  <a:pt x="2748" y="1177"/>
                </a:lnTo>
                <a:lnTo>
                  <a:pt x="2746" y="1177"/>
                </a:lnTo>
                <a:lnTo>
                  <a:pt x="2744" y="1179"/>
                </a:lnTo>
                <a:lnTo>
                  <a:pt x="2742" y="1179"/>
                </a:lnTo>
                <a:lnTo>
                  <a:pt x="2740" y="1179"/>
                </a:lnTo>
                <a:lnTo>
                  <a:pt x="2740" y="1181"/>
                </a:lnTo>
                <a:lnTo>
                  <a:pt x="2738" y="1181"/>
                </a:lnTo>
                <a:lnTo>
                  <a:pt x="2736" y="1181"/>
                </a:lnTo>
                <a:lnTo>
                  <a:pt x="2734" y="1181"/>
                </a:lnTo>
                <a:lnTo>
                  <a:pt x="2732" y="1181"/>
                </a:lnTo>
                <a:lnTo>
                  <a:pt x="2731" y="1181"/>
                </a:lnTo>
                <a:lnTo>
                  <a:pt x="2729" y="1181"/>
                </a:lnTo>
                <a:lnTo>
                  <a:pt x="2727" y="1181"/>
                </a:lnTo>
                <a:lnTo>
                  <a:pt x="2725" y="1181"/>
                </a:lnTo>
                <a:lnTo>
                  <a:pt x="2725" y="1183"/>
                </a:lnTo>
                <a:lnTo>
                  <a:pt x="2723" y="1183"/>
                </a:lnTo>
                <a:lnTo>
                  <a:pt x="2721" y="1185"/>
                </a:lnTo>
                <a:lnTo>
                  <a:pt x="2721" y="1187"/>
                </a:lnTo>
                <a:lnTo>
                  <a:pt x="2721" y="1189"/>
                </a:lnTo>
                <a:lnTo>
                  <a:pt x="2721" y="1190"/>
                </a:lnTo>
                <a:lnTo>
                  <a:pt x="2727" y="1190"/>
                </a:lnTo>
                <a:lnTo>
                  <a:pt x="2727" y="1194"/>
                </a:lnTo>
                <a:lnTo>
                  <a:pt x="2727" y="1196"/>
                </a:lnTo>
                <a:lnTo>
                  <a:pt x="2723" y="1196"/>
                </a:lnTo>
                <a:lnTo>
                  <a:pt x="2721" y="1196"/>
                </a:lnTo>
                <a:lnTo>
                  <a:pt x="2721" y="1198"/>
                </a:lnTo>
                <a:lnTo>
                  <a:pt x="2721" y="1202"/>
                </a:lnTo>
                <a:lnTo>
                  <a:pt x="2721" y="1204"/>
                </a:lnTo>
                <a:lnTo>
                  <a:pt x="2721" y="1206"/>
                </a:lnTo>
                <a:lnTo>
                  <a:pt x="2721" y="1208"/>
                </a:lnTo>
                <a:lnTo>
                  <a:pt x="2721" y="1212"/>
                </a:lnTo>
                <a:lnTo>
                  <a:pt x="2721" y="1213"/>
                </a:lnTo>
                <a:lnTo>
                  <a:pt x="2721" y="1215"/>
                </a:lnTo>
                <a:lnTo>
                  <a:pt x="2721" y="1217"/>
                </a:lnTo>
                <a:lnTo>
                  <a:pt x="2721" y="1219"/>
                </a:lnTo>
                <a:lnTo>
                  <a:pt x="2723" y="1223"/>
                </a:lnTo>
                <a:lnTo>
                  <a:pt x="2723" y="1225"/>
                </a:lnTo>
                <a:lnTo>
                  <a:pt x="2723" y="1227"/>
                </a:lnTo>
                <a:lnTo>
                  <a:pt x="2723" y="1229"/>
                </a:lnTo>
                <a:lnTo>
                  <a:pt x="2723" y="1231"/>
                </a:lnTo>
                <a:lnTo>
                  <a:pt x="2723" y="1233"/>
                </a:lnTo>
                <a:lnTo>
                  <a:pt x="2723" y="1235"/>
                </a:lnTo>
                <a:lnTo>
                  <a:pt x="2723" y="1237"/>
                </a:lnTo>
                <a:lnTo>
                  <a:pt x="2723" y="1238"/>
                </a:lnTo>
                <a:lnTo>
                  <a:pt x="2723" y="1240"/>
                </a:lnTo>
                <a:lnTo>
                  <a:pt x="2723" y="1242"/>
                </a:lnTo>
                <a:lnTo>
                  <a:pt x="2723" y="1244"/>
                </a:lnTo>
                <a:lnTo>
                  <a:pt x="2723" y="1246"/>
                </a:lnTo>
                <a:lnTo>
                  <a:pt x="2723" y="1250"/>
                </a:lnTo>
                <a:lnTo>
                  <a:pt x="2723" y="1252"/>
                </a:lnTo>
                <a:lnTo>
                  <a:pt x="2723" y="1254"/>
                </a:lnTo>
                <a:lnTo>
                  <a:pt x="2723" y="1258"/>
                </a:lnTo>
                <a:lnTo>
                  <a:pt x="2723" y="1260"/>
                </a:lnTo>
                <a:lnTo>
                  <a:pt x="2723" y="1263"/>
                </a:lnTo>
                <a:lnTo>
                  <a:pt x="2723" y="1265"/>
                </a:lnTo>
                <a:lnTo>
                  <a:pt x="2723" y="1267"/>
                </a:lnTo>
                <a:lnTo>
                  <a:pt x="2723" y="1269"/>
                </a:lnTo>
                <a:lnTo>
                  <a:pt x="2723" y="1271"/>
                </a:lnTo>
                <a:lnTo>
                  <a:pt x="2723" y="1273"/>
                </a:lnTo>
                <a:lnTo>
                  <a:pt x="2723" y="1275"/>
                </a:lnTo>
                <a:lnTo>
                  <a:pt x="2723" y="1277"/>
                </a:lnTo>
                <a:lnTo>
                  <a:pt x="2723" y="1279"/>
                </a:lnTo>
                <a:lnTo>
                  <a:pt x="2723" y="1281"/>
                </a:lnTo>
                <a:lnTo>
                  <a:pt x="2723" y="1285"/>
                </a:lnTo>
                <a:lnTo>
                  <a:pt x="2723" y="1288"/>
                </a:lnTo>
                <a:lnTo>
                  <a:pt x="2723" y="1292"/>
                </a:lnTo>
                <a:lnTo>
                  <a:pt x="2723" y="1294"/>
                </a:lnTo>
                <a:lnTo>
                  <a:pt x="2723" y="1296"/>
                </a:lnTo>
                <a:lnTo>
                  <a:pt x="2725" y="1296"/>
                </a:lnTo>
                <a:lnTo>
                  <a:pt x="2727" y="1296"/>
                </a:lnTo>
                <a:lnTo>
                  <a:pt x="2727" y="1298"/>
                </a:lnTo>
                <a:lnTo>
                  <a:pt x="2729" y="1298"/>
                </a:lnTo>
                <a:lnTo>
                  <a:pt x="2729" y="1300"/>
                </a:lnTo>
                <a:lnTo>
                  <a:pt x="2731" y="1300"/>
                </a:lnTo>
                <a:lnTo>
                  <a:pt x="2734" y="1300"/>
                </a:lnTo>
                <a:lnTo>
                  <a:pt x="2736" y="1300"/>
                </a:lnTo>
                <a:lnTo>
                  <a:pt x="2738" y="1298"/>
                </a:lnTo>
                <a:lnTo>
                  <a:pt x="2740" y="1298"/>
                </a:lnTo>
                <a:lnTo>
                  <a:pt x="2742" y="1298"/>
                </a:lnTo>
                <a:lnTo>
                  <a:pt x="2744" y="1298"/>
                </a:lnTo>
                <a:lnTo>
                  <a:pt x="2746" y="1298"/>
                </a:lnTo>
                <a:lnTo>
                  <a:pt x="2748" y="1298"/>
                </a:lnTo>
                <a:lnTo>
                  <a:pt x="2750" y="1300"/>
                </a:lnTo>
                <a:lnTo>
                  <a:pt x="2752" y="1300"/>
                </a:lnTo>
                <a:lnTo>
                  <a:pt x="2754" y="1302"/>
                </a:lnTo>
                <a:lnTo>
                  <a:pt x="2755" y="1304"/>
                </a:lnTo>
                <a:lnTo>
                  <a:pt x="2755" y="1306"/>
                </a:lnTo>
                <a:lnTo>
                  <a:pt x="2755" y="1308"/>
                </a:lnTo>
                <a:lnTo>
                  <a:pt x="2754" y="1309"/>
                </a:lnTo>
                <a:lnTo>
                  <a:pt x="2754" y="1311"/>
                </a:lnTo>
                <a:lnTo>
                  <a:pt x="2752" y="1311"/>
                </a:lnTo>
                <a:lnTo>
                  <a:pt x="2752" y="1313"/>
                </a:lnTo>
                <a:lnTo>
                  <a:pt x="2769" y="1313"/>
                </a:lnTo>
                <a:lnTo>
                  <a:pt x="2771" y="1313"/>
                </a:lnTo>
                <a:lnTo>
                  <a:pt x="2779" y="1313"/>
                </a:lnTo>
                <a:lnTo>
                  <a:pt x="2790" y="1311"/>
                </a:lnTo>
                <a:lnTo>
                  <a:pt x="2794" y="1311"/>
                </a:lnTo>
                <a:lnTo>
                  <a:pt x="2796" y="1311"/>
                </a:lnTo>
                <a:lnTo>
                  <a:pt x="2796" y="1309"/>
                </a:lnTo>
                <a:lnTo>
                  <a:pt x="2798" y="1309"/>
                </a:lnTo>
                <a:lnTo>
                  <a:pt x="2800" y="1309"/>
                </a:lnTo>
                <a:lnTo>
                  <a:pt x="2802" y="1309"/>
                </a:lnTo>
                <a:lnTo>
                  <a:pt x="2803" y="1309"/>
                </a:lnTo>
                <a:lnTo>
                  <a:pt x="2805" y="1309"/>
                </a:lnTo>
                <a:lnTo>
                  <a:pt x="2807" y="1309"/>
                </a:lnTo>
                <a:lnTo>
                  <a:pt x="2807" y="1311"/>
                </a:lnTo>
                <a:lnTo>
                  <a:pt x="2809" y="1311"/>
                </a:lnTo>
                <a:lnTo>
                  <a:pt x="2811" y="1313"/>
                </a:lnTo>
                <a:lnTo>
                  <a:pt x="2811" y="1315"/>
                </a:lnTo>
                <a:lnTo>
                  <a:pt x="2811" y="1317"/>
                </a:lnTo>
                <a:lnTo>
                  <a:pt x="2811" y="1319"/>
                </a:lnTo>
                <a:lnTo>
                  <a:pt x="2809" y="1321"/>
                </a:lnTo>
                <a:lnTo>
                  <a:pt x="2807" y="1323"/>
                </a:lnTo>
                <a:lnTo>
                  <a:pt x="2807" y="1329"/>
                </a:lnTo>
                <a:lnTo>
                  <a:pt x="2805" y="1331"/>
                </a:lnTo>
                <a:lnTo>
                  <a:pt x="2805" y="1329"/>
                </a:lnTo>
                <a:lnTo>
                  <a:pt x="2805" y="1327"/>
                </a:lnTo>
                <a:lnTo>
                  <a:pt x="2803" y="1327"/>
                </a:lnTo>
                <a:lnTo>
                  <a:pt x="2802" y="1327"/>
                </a:lnTo>
                <a:lnTo>
                  <a:pt x="2800" y="1327"/>
                </a:lnTo>
                <a:lnTo>
                  <a:pt x="2798" y="1329"/>
                </a:lnTo>
                <a:lnTo>
                  <a:pt x="2796" y="1331"/>
                </a:lnTo>
                <a:lnTo>
                  <a:pt x="2796" y="1333"/>
                </a:lnTo>
                <a:lnTo>
                  <a:pt x="2796" y="1334"/>
                </a:lnTo>
                <a:lnTo>
                  <a:pt x="2796" y="1336"/>
                </a:lnTo>
                <a:lnTo>
                  <a:pt x="2796" y="1338"/>
                </a:lnTo>
                <a:lnTo>
                  <a:pt x="2796" y="1340"/>
                </a:lnTo>
                <a:lnTo>
                  <a:pt x="2798" y="1342"/>
                </a:lnTo>
                <a:lnTo>
                  <a:pt x="2798" y="1344"/>
                </a:lnTo>
                <a:lnTo>
                  <a:pt x="2800" y="1346"/>
                </a:lnTo>
                <a:lnTo>
                  <a:pt x="2800" y="1350"/>
                </a:lnTo>
                <a:lnTo>
                  <a:pt x="2802" y="1350"/>
                </a:lnTo>
                <a:lnTo>
                  <a:pt x="2802" y="1352"/>
                </a:lnTo>
                <a:lnTo>
                  <a:pt x="2803" y="1352"/>
                </a:lnTo>
                <a:lnTo>
                  <a:pt x="2805" y="1352"/>
                </a:lnTo>
                <a:lnTo>
                  <a:pt x="2807" y="1352"/>
                </a:lnTo>
                <a:lnTo>
                  <a:pt x="2807" y="1354"/>
                </a:lnTo>
                <a:lnTo>
                  <a:pt x="2809" y="1354"/>
                </a:lnTo>
                <a:lnTo>
                  <a:pt x="2809" y="1357"/>
                </a:lnTo>
                <a:lnTo>
                  <a:pt x="2809" y="1359"/>
                </a:lnTo>
                <a:lnTo>
                  <a:pt x="2809" y="1363"/>
                </a:lnTo>
                <a:lnTo>
                  <a:pt x="2809" y="1365"/>
                </a:lnTo>
                <a:lnTo>
                  <a:pt x="2809" y="1367"/>
                </a:lnTo>
                <a:lnTo>
                  <a:pt x="2809" y="1369"/>
                </a:lnTo>
                <a:lnTo>
                  <a:pt x="2805" y="1369"/>
                </a:lnTo>
                <a:lnTo>
                  <a:pt x="2802" y="1369"/>
                </a:lnTo>
                <a:lnTo>
                  <a:pt x="2800" y="1371"/>
                </a:lnTo>
                <a:lnTo>
                  <a:pt x="2800" y="1375"/>
                </a:lnTo>
                <a:lnTo>
                  <a:pt x="2800" y="1377"/>
                </a:lnTo>
                <a:lnTo>
                  <a:pt x="2800" y="1379"/>
                </a:lnTo>
                <a:lnTo>
                  <a:pt x="2800" y="1381"/>
                </a:lnTo>
                <a:lnTo>
                  <a:pt x="2800" y="1384"/>
                </a:lnTo>
                <a:lnTo>
                  <a:pt x="2802" y="1388"/>
                </a:lnTo>
                <a:lnTo>
                  <a:pt x="2802" y="1392"/>
                </a:lnTo>
                <a:lnTo>
                  <a:pt x="2802" y="1394"/>
                </a:lnTo>
                <a:lnTo>
                  <a:pt x="2802" y="1398"/>
                </a:lnTo>
                <a:lnTo>
                  <a:pt x="2802" y="1400"/>
                </a:lnTo>
                <a:lnTo>
                  <a:pt x="2802" y="1402"/>
                </a:lnTo>
                <a:lnTo>
                  <a:pt x="2802" y="1405"/>
                </a:lnTo>
                <a:lnTo>
                  <a:pt x="2802" y="1407"/>
                </a:lnTo>
                <a:lnTo>
                  <a:pt x="2802" y="1409"/>
                </a:lnTo>
                <a:lnTo>
                  <a:pt x="2803" y="1411"/>
                </a:lnTo>
                <a:lnTo>
                  <a:pt x="2803" y="1413"/>
                </a:lnTo>
                <a:lnTo>
                  <a:pt x="2803" y="1415"/>
                </a:lnTo>
                <a:lnTo>
                  <a:pt x="2803" y="1419"/>
                </a:lnTo>
                <a:lnTo>
                  <a:pt x="2803" y="1421"/>
                </a:lnTo>
                <a:lnTo>
                  <a:pt x="2803" y="1423"/>
                </a:lnTo>
                <a:lnTo>
                  <a:pt x="2803" y="1425"/>
                </a:lnTo>
                <a:lnTo>
                  <a:pt x="2803" y="1427"/>
                </a:lnTo>
                <a:lnTo>
                  <a:pt x="2802" y="1427"/>
                </a:lnTo>
                <a:lnTo>
                  <a:pt x="2796" y="1427"/>
                </a:lnTo>
                <a:lnTo>
                  <a:pt x="2794" y="1427"/>
                </a:lnTo>
                <a:lnTo>
                  <a:pt x="2788" y="1427"/>
                </a:lnTo>
                <a:lnTo>
                  <a:pt x="2786" y="1427"/>
                </a:lnTo>
                <a:lnTo>
                  <a:pt x="2784" y="1427"/>
                </a:lnTo>
                <a:lnTo>
                  <a:pt x="2782" y="1427"/>
                </a:lnTo>
                <a:lnTo>
                  <a:pt x="2780" y="1427"/>
                </a:lnTo>
                <a:lnTo>
                  <a:pt x="2779" y="1427"/>
                </a:lnTo>
                <a:lnTo>
                  <a:pt x="2779" y="1425"/>
                </a:lnTo>
                <a:lnTo>
                  <a:pt x="2777" y="1425"/>
                </a:lnTo>
                <a:lnTo>
                  <a:pt x="2777" y="1423"/>
                </a:lnTo>
                <a:lnTo>
                  <a:pt x="2775" y="1421"/>
                </a:lnTo>
                <a:lnTo>
                  <a:pt x="2777" y="1419"/>
                </a:lnTo>
                <a:lnTo>
                  <a:pt x="2777" y="1417"/>
                </a:lnTo>
                <a:lnTo>
                  <a:pt x="2777" y="1415"/>
                </a:lnTo>
                <a:lnTo>
                  <a:pt x="2777" y="1413"/>
                </a:lnTo>
                <a:lnTo>
                  <a:pt x="2777" y="1411"/>
                </a:lnTo>
                <a:lnTo>
                  <a:pt x="2779" y="1409"/>
                </a:lnTo>
                <a:lnTo>
                  <a:pt x="2779" y="1405"/>
                </a:lnTo>
                <a:lnTo>
                  <a:pt x="2779" y="1404"/>
                </a:lnTo>
                <a:lnTo>
                  <a:pt x="2779" y="1402"/>
                </a:lnTo>
                <a:lnTo>
                  <a:pt x="2779" y="1400"/>
                </a:lnTo>
                <a:lnTo>
                  <a:pt x="2780" y="1400"/>
                </a:lnTo>
                <a:lnTo>
                  <a:pt x="2780" y="1398"/>
                </a:lnTo>
                <a:lnTo>
                  <a:pt x="2780" y="1396"/>
                </a:lnTo>
                <a:lnTo>
                  <a:pt x="2780" y="1394"/>
                </a:lnTo>
                <a:lnTo>
                  <a:pt x="2779" y="1394"/>
                </a:lnTo>
                <a:lnTo>
                  <a:pt x="2779" y="1392"/>
                </a:lnTo>
                <a:lnTo>
                  <a:pt x="2777" y="1392"/>
                </a:lnTo>
                <a:lnTo>
                  <a:pt x="2777" y="1390"/>
                </a:lnTo>
                <a:lnTo>
                  <a:pt x="2775" y="1390"/>
                </a:lnTo>
                <a:lnTo>
                  <a:pt x="2775" y="1388"/>
                </a:lnTo>
                <a:lnTo>
                  <a:pt x="2775" y="1386"/>
                </a:lnTo>
                <a:lnTo>
                  <a:pt x="2775" y="1384"/>
                </a:lnTo>
                <a:lnTo>
                  <a:pt x="2777" y="1382"/>
                </a:lnTo>
                <a:lnTo>
                  <a:pt x="2777" y="1381"/>
                </a:lnTo>
                <a:lnTo>
                  <a:pt x="2775" y="1381"/>
                </a:lnTo>
                <a:lnTo>
                  <a:pt x="2775" y="1379"/>
                </a:lnTo>
                <a:lnTo>
                  <a:pt x="2773" y="1379"/>
                </a:lnTo>
                <a:lnTo>
                  <a:pt x="2773" y="1377"/>
                </a:lnTo>
                <a:lnTo>
                  <a:pt x="2771" y="1377"/>
                </a:lnTo>
                <a:lnTo>
                  <a:pt x="2771" y="1375"/>
                </a:lnTo>
                <a:lnTo>
                  <a:pt x="2771" y="1373"/>
                </a:lnTo>
                <a:lnTo>
                  <a:pt x="2773" y="1373"/>
                </a:lnTo>
                <a:lnTo>
                  <a:pt x="2773" y="1371"/>
                </a:lnTo>
                <a:lnTo>
                  <a:pt x="2771" y="1371"/>
                </a:lnTo>
                <a:lnTo>
                  <a:pt x="2771" y="1369"/>
                </a:lnTo>
                <a:lnTo>
                  <a:pt x="2769" y="1369"/>
                </a:lnTo>
                <a:lnTo>
                  <a:pt x="2769" y="1367"/>
                </a:lnTo>
                <a:lnTo>
                  <a:pt x="2769" y="1365"/>
                </a:lnTo>
                <a:lnTo>
                  <a:pt x="2771" y="1365"/>
                </a:lnTo>
                <a:lnTo>
                  <a:pt x="2771" y="1363"/>
                </a:lnTo>
                <a:lnTo>
                  <a:pt x="2773" y="1363"/>
                </a:lnTo>
                <a:lnTo>
                  <a:pt x="2773" y="1361"/>
                </a:lnTo>
                <a:lnTo>
                  <a:pt x="2773" y="1357"/>
                </a:lnTo>
                <a:lnTo>
                  <a:pt x="2775" y="1356"/>
                </a:lnTo>
                <a:lnTo>
                  <a:pt x="2775" y="1354"/>
                </a:lnTo>
                <a:lnTo>
                  <a:pt x="2777" y="1352"/>
                </a:lnTo>
                <a:lnTo>
                  <a:pt x="2777" y="1350"/>
                </a:lnTo>
                <a:lnTo>
                  <a:pt x="2777" y="1346"/>
                </a:lnTo>
                <a:lnTo>
                  <a:pt x="2777" y="1344"/>
                </a:lnTo>
                <a:lnTo>
                  <a:pt x="2779" y="1342"/>
                </a:lnTo>
                <a:lnTo>
                  <a:pt x="2779" y="1340"/>
                </a:lnTo>
                <a:lnTo>
                  <a:pt x="2779" y="1338"/>
                </a:lnTo>
                <a:lnTo>
                  <a:pt x="2777" y="1338"/>
                </a:lnTo>
                <a:lnTo>
                  <a:pt x="2777" y="1336"/>
                </a:lnTo>
                <a:lnTo>
                  <a:pt x="2777" y="1334"/>
                </a:lnTo>
                <a:lnTo>
                  <a:pt x="2777" y="1333"/>
                </a:lnTo>
                <a:lnTo>
                  <a:pt x="2775" y="1331"/>
                </a:lnTo>
                <a:lnTo>
                  <a:pt x="2775" y="1329"/>
                </a:lnTo>
                <a:lnTo>
                  <a:pt x="2773" y="1327"/>
                </a:lnTo>
                <a:lnTo>
                  <a:pt x="2771" y="1325"/>
                </a:lnTo>
                <a:lnTo>
                  <a:pt x="2771" y="1321"/>
                </a:lnTo>
                <a:lnTo>
                  <a:pt x="2761" y="1321"/>
                </a:lnTo>
                <a:lnTo>
                  <a:pt x="2752" y="1321"/>
                </a:lnTo>
                <a:lnTo>
                  <a:pt x="2752" y="1323"/>
                </a:lnTo>
                <a:lnTo>
                  <a:pt x="2752" y="1325"/>
                </a:lnTo>
                <a:lnTo>
                  <a:pt x="2752" y="1327"/>
                </a:lnTo>
                <a:lnTo>
                  <a:pt x="2750" y="1329"/>
                </a:lnTo>
                <a:lnTo>
                  <a:pt x="2750" y="1331"/>
                </a:lnTo>
                <a:lnTo>
                  <a:pt x="2748" y="1333"/>
                </a:lnTo>
                <a:lnTo>
                  <a:pt x="2748" y="1334"/>
                </a:lnTo>
                <a:lnTo>
                  <a:pt x="2748" y="1336"/>
                </a:lnTo>
                <a:lnTo>
                  <a:pt x="2746" y="1340"/>
                </a:lnTo>
                <a:lnTo>
                  <a:pt x="2746" y="1342"/>
                </a:lnTo>
                <a:lnTo>
                  <a:pt x="2746" y="1344"/>
                </a:lnTo>
                <a:lnTo>
                  <a:pt x="2746" y="1346"/>
                </a:lnTo>
                <a:lnTo>
                  <a:pt x="2746" y="1348"/>
                </a:lnTo>
                <a:lnTo>
                  <a:pt x="2748" y="1350"/>
                </a:lnTo>
                <a:lnTo>
                  <a:pt x="2748" y="1352"/>
                </a:lnTo>
                <a:lnTo>
                  <a:pt x="2750" y="1352"/>
                </a:lnTo>
                <a:lnTo>
                  <a:pt x="2750" y="1354"/>
                </a:lnTo>
                <a:lnTo>
                  <a:pt x="2750" y="1356"/>
                </a:lnTo>
                <a:lnTo>
                  <a:pt x="2752" y="1356"/>
                </a:lnTo>
                <a:lnTo>
                  <a:pt x="2752" y="1357"/>
                </a:lnTo>
                <a:lnTo>
                  <a:pt x="2754" y="1357"/>
                </a:lnTo>
                <a:lnTo>
                  <a:pt x="2754" y="1361"/>
                </a:lnTo>
                <a:lnTo>
                  <a:pt x="2754" y="1363"/>
                </a:lnTo>
                <a:lnTo>
                  <a:pt x="2755" y="1363"/>
                </a:lnTo>
                <a:lnTo>
                  <a:pt x="2755" y="1365"/>
                </a:lnTo>
                <a:lnTo>
                  <a:pt x="2755" y="1367"/>
                </a:lnTo>
                <a:lnTo>
                  <a:pt x="2757" y="1367"/>
                </a:lnTo>
                <a:lnTo>
                  <a:pt x="2757" y="1369"/>
                </a:lnTo>
                <a:lnTo>
                  <a:pt x="2755" y="1369"/>
                </a:lnTo>
                <a:lnTo>
                  <a:pt x="2754" y="1371"/>
                </a:lnTo>
                <a:lnTo>
                  <a:pt x="2755" y="1371"/>
                </a:lnTo>
                <a:lnTo>
                  <a:pt x="2755" y="1373"/>
                </a:lnTo>
                <a:lnTo>
                  <a:pt x="2755" y="1375"/>
                </a:lnTo>
                <a:lnTo>
                  <a:pt x="2755" y="1377"/>
                </a:lnTo>
                <a:lnTo>
                  <a:pt x="2757" y="1379"/>
                </a:lnTo>
                <a:lnTo>
                  <a:pt x="2757" y="1381"/>
                </a:lnTo>
                <a:lnTo>
                  <a:pt x="2757" y="1382"/>
                </a:lnTo>
                <a:lnTo>
                  <a:pt x="2755" y="1382"/>
                </a:lnTo>
                <a:lnTo>
                  <a:pt x="2754" y="1382"/>
                </a:lnTo>
                <a:lnTo>
                  <a:pt x="2752" y="1384"/>
                </a:lnTo>
                <a:lnTo>
                  <a:pt x="2752" y="1386"/>
                </a:lnTo>
                <a:lnTo>
                  <a:pt x="2750" y="1386"/>
                </a:lnTo>
                <a:lnTo>
                  <a:pt x="2750" y="1388"/>
                </a:lnTo>
                <a:lnTo>
                  <a:pt x="2750" y="1390"/>
                </a:lnTo>
                <a:lnTo>
                  <a:pt x="2750" y="1392"/>
                </a:lnTo>
                <a:lnTo>
                  <a:pt x="2750" y="1394"/>
                </a:lnTo>
                <a:lnTo>
                  <a:pt x="2750" y="1396"/>
                </a:lnTo>
                <a:lnTo>
                  <a:pt x="2750" y="1398"/>
                </a:lnTo>
                <a:lnTo>
                  <a:pt x="2750" y="1400"/>
                </a:lnTo>
                <a:lnTo>
                  <a:pt x="2752" y="1400"/>
                </a:lnTo>
                <a:lnTo>
                  <a:pt x="2752" y="1402"/>
                </a:lnTo>
                <a:lnTo>
                  <a:pt x="2752" y="1404"/>
                </a:lnTo>
                <a:lnTo>
                  <a:pt x="2754" y="1404"/>
                </a:lnTo>
                <a:lnTo>
                  <a:pt x="2754" y="1405"/>
                </a:lnTo>
                <a:lnTo>
                  <a:pt x="2755" y="1405"/>
                </a:lnTo>
                <a:lnTo>
                  <a:pt x="2757" y="1407"/>
                </a:lnTo>
                <a:lnTo>
                  <a:pt x="2761" y="1409"/>
                </a:lnTo>
                <a:lnTo>
                  <a:pt x="2763" y="1409"/>
                </a:lnTo>
                <a:lnTo>
                  <a:pt x="2763" y="1411"/>
                </a:lnTo>
                <a:lnTo>
                  <a:pt x="2765" y="1411"/>
                </a:lnTo>
                <a:lnTo>
                  <a:pt x="2765" y="1413"/>
                </a:lnTo>
                <a:lnTo>
                  <a:pt x="2765" y="1415"/>
                </a:lnTo>
                <a:lnTo>
                  <a:pt x="2767" y="1415"/>
                </a:lnTo>
                <a:lnTo>
                  <a:pt x="2767" y="1417"/>
                </a:lnTo>
                <a:lnTo>
                  <a:pt x="2767" y="1419"/>
                </a:lnTo>
                <a:lnTo>
                  <a:pt x="2767" y="1421"/>
                </a:lnTo>
                <a:lnTo>
                  <a:pt x="2767" y="1423"/>
                </a:lnTo>
                <a:lnTo>
                  <a:pt x="2767" y="1425"/>
                </a:lnTo>
                <a:lnTo>
                  <a:pt x="2767" y="1427"/>
                </a:lnTo>
                <a:lnTo>
                  <a:pt x="2769" y="1427"/>
                </a:lnTo>
                <a:lnTo>
                  <a:pt x="2769" y="1429"/>
                </a:lnTo>
                <a:lnTo>
                  <a:pt x="2769" y="1430"/>
                </a:lnTo>
                <a:lnTo>
                  <a:pt x="2771" y="1430"/>
                </a:lnTo>
                <a:lnTo>
                  <a:pt x="2771" y="1432"/>
                </a:lnTo>
                <a:lnTo>
                  <a:pt x="2773" y="1432"/>
                </a:lnTo>
                <a:lnTo>
                  <a:pt x="2773" y="1434"/>
                </a:lnTo>
                <a:lnTo>
                  <a:pt x="2773" y="1436"/>
                </a:lnTo>
                <a:lnTo>
                  <a:pt x="2775" y="1436"/>
                </a:lnTo>
                <a:lnTo>
                  <a:pt x="2775" y="1438"/>
                </a:lnTo>
                <a:lnTo>
                  <a:pt x="2777" y="1440"/>
                </a:lnTo>
                <a:lnTo>
                  <a:pt x="2779" y="1442"/>
                </a:lnTo>
                <a:lnTo>
                  <a:pt x="2780" y="1442"/>
                </a:lnTo>
                <a:lnTo>
                  <a:pt x="2780" y="1444"/>
                </a:lnTo>
                <a:lnTo>
                  <a:pt x="2780" y="1446"/>
                </a:lnTo>
                <a:lnTo>
                  <a:pt x="2782" y="1448"/>
                </a:lnTo>
                <a:lnTo>
                  <a:pt x="2782" y="1450"/>
                </a:lnTo>
                <a:lnTo>
                  <a:pt x="2782" y="1452"/>
                </a:lnTo>
                <a:lnTo>
                  <a:pt x="2780" y="1453"/>
                </a:lnTo>
                <a:lnTo>
                  <a:pt x="2780" y="1457"/>
                </a:lnTo>
                <a:lnTo>
                  <a:pt x="2780" y="1461"/>
                </a:lnTo>
                <a:lnTo>
                  <a:pt x="2779" y="1461"/>
                </a:lnTo>
                <a:lnTo>
                  <a:pt x="2779" y="1463"/>
                </a:lnTo>
                <a:lnTo>
                  <a:pt x="2779" y="1465"/>
                </a:lnTo>
                <a:lnTo>
                  <a:pt x="2779" y="1469"/>
                </a:lnTo>
                <a:lnTo>
                  <a:pt x="2779" y="1471"/>
                </a:lnTo>
                <a:lnTo>
                  <a:pt x="2780" y="1473"/>
                </a:lnTo>
                <a:lnTo>
                  <a:pt x="2780" y="1475"/>
                </a:lnTo>
                <a:lnTo>
                  <a:pt x="2782" y="1477"/>
                </a:lnTo>
                <a:lnTo>
                  <a:pt x="2786" y="1480"/>
                </a:lnTo>
                <a:lnTo>
                  <a:pt x="2786" y="1482"/>
                </a:lnTo>
                <a:lnTo>
                  <a:pt x="2788" y="1482"/>
                </a:lnTo>
                <a:lnTo>
                  <a:pt x="2788" y="1484"/>
                </a:lnTo>
                <a:lnTo>
                  <a:pt x="2788" y="1486"/>
                </a:lnTo>
                <a:lnTo>
                  <a:pt x="2788" y="1488"/>
                </a:lnTo>
                <a:lnTo>
                  <a:pt x="2788" y="1490"/>
                </a:lnTo>
                <a:lnTo>
                  <a:pt x="2786" y="1490"/>
                </a:lnTo>
                <a:lnTo>
                  <a:pt x="2786" y="1492"/>
                </a:lnTo>
                <a:lnTo>
                  <a:pt x="2786" y="1494"/>
                </a:lnTo>
                <a:lnTo>
                  <a:pt x="2784" y="1494"/>
                </a:lnTo>
                <a:lnTo>
                  <a:pt x="2782" y="1496"/>
                </a:lnTo>
                <a:lnTo>
                  <a:pt x="2782" y="1498"/>
                </a:lnTo>
                <a:lnTo>
                  <a:pt x="2782" y="1500"/>
                </a:lnTo>
                <a:lnTo>
                  <a:pt x="2782" y="1501"/>
                </a:lnTo>
                <a:lnTo>
                  <a:pt x="2782" y="1503"/>
                </a:lnTo>
                <a:lnTo>
                  <a:pt x="2784" y="1503"/>
                </a:lnTo>
                <a:lnTo>
                  <a:pt x="2784" y="1505"/>
                </a:lnTo>
                <a:lnTo>
                  <a:pt x="2784" y="1507"/>
                </a:lnTo>
                <a:lnTo>
                  <a:pt x="2784" y="1509"/>
                </a:lnTo>
                <a:lnTo>
                  <a:pt x="2786" y="1511"/>
                </a:lnTo>
                <a:lnTo>
                  <a:pt x="2786" y="1513"/>
                </a:lnTo>
                <a:lnTo>
                  <a:pt x="2788" y="1513"/>
                </a:lnTo>
                <a:lnTo>
                  <a:pt x="2788" y="1515"/>
                </a:lnTo>
                <a:lnTo>
                  <a:pt x="2790" y="1515"/>
                </a:lnTo>
                <a:lnTo>
                  <a:pt x="2790" y="1517"/>
                </a:lnTo>
                <a:lnTo>
                  <a:pt x="2792" y="1519"/>
                </a:lnTo>
                <a:lnTo>
                  <a:pt x="2792" y="1521"/>
                </a:lnTo>
                <a:lnTo>
                  <a:pt x="2792" y="1523"/>
                </a:lnTo>
                <a:lnTo>
                  <a:pt x="2792" y="1525"/>
                </a:lnTo>
                <a:lnTo>
                  <a:pt x="2792" y="1526"/>
                </a:lnTo>
                <a:lnTo>
                  <a:pt x="2792" y="1528"/>
                </a:lnTo>
                <a:lnTo>
                  <a:pt x="2792" y="1530"/>
                </a:lnTo>
                <a:lnTo>
                  <a:pt x="2794" y="1530"/>
                </a:lnTo>
                <a:lnTo>
                  <a:pt x="2794" y="1532"/>
                </a:lnTo>
                <a:lnTo>
                  <a:pt x="2796" y="1532"/>
                </a:lnTo>
                <a:lnTo>
                  <a:pt x="2796" y="1534"/>
                </a:lnTo>
                <a:lnTo>
                  <a:pt x="2800" y="1532"/>
                </a:lnTo>
                <a:lnTo>
                  <a:pt x="2803" y="1534"/>
                </a:lnTo>
                <a:lnTo>
                  <a:pt x="2802" y="1534"/>
                </a:lnTo>
                <a:lnTo>
                  <a:pt x="2800" y="1532"/>
                </a:lnTo>
                <a:lnTo>
                  <a:pt x="2796" y="1534"/>
                </a:lnTo>
                <a:lnTo>
                  <a:pt x="2796" y="1536"/>
                </a:lnTo>
                <a:lnTo>
                  <a:pt x="2798" y="1538"/>
                </a:lnTo>
                <a:lnTo>
                  <a:pt x="2798" y="1542"/>
                </a:lnTo>
                <a:lnTo>
                  <a:pt x="2800" y="1542"/>
                </a:lnTo>
                <a:lnTo>
                  <a:pt x="2800" y="1544"/>
                </a:lnTo>
                <a:lnTo>
                  <a:pt x="2802" y="1544"/>
                </a:lnTo>
                <a:lnTo>
                  <a:pt x="2803" y="1544"/>
                </a:lnTo>
                <a:lnTo>
                  <a:pt x="2803" y="1546"/>
                </a:lnTo>
                <a:lnTo>
                  <a:pt x="2805" y="1546"/>
                </a:lnTo>
                <a:lnTo>
                  <a:pt x="2807" y="1549"/>
                </a:lnTo>
                <a:lnTo>
                  <a:pt x="2819" y="1548"/>
                </a:lnTo>
                <a:lnTo>
                  <a:pt x="2823" y="1542"/>
                </a:lnTo>
                <a:lnTo>
                  <a:pt x="2823" y="1540"/>
                </a:lnTo>
                <a:lnTo>
                  <a:pt x="2825" y="1540"/>
                </a:lnTo>
                <a:lnTo>
                  <a:pt x="2823" y="1542"/>
                </a:lnTo>
                <a:lnTo>
                  <a:pt x="2819" y="1548"/>
                </a:lnTo>
                <a:lnTo>
                  <a:pt x="2807" y="1549"/>
                </a:lnTo>
                <a:lnTo>
                  <a:pt x="2807" y="1551"/>
                </a:lnTo>
                <a:lnTo>
                  <a:pt x="2807" y="1553"/>
                </a:lnTo>
                <a:lnTo>
                  <a:pt x="2807" y="1555"/>
                </a:lnTo>
                <a:lnTo>
                  <a:pt x="2807" y="1557"/>
                </a:lnTo>
                <a:lnTo>
                  <a:pt x="2807" y="1559"/>
                </a:lnTo>
                <a:lnTo>
                  <a:pt x="2807" y="1561"/>
                </a:lnTo>
                <a:lnTo>
                  <a:pt x="2809" y="1563"/>
                </a:lnTo>
                <a:lnTo>
                  <a:pt x="2809" y="1565"/>
                </a:lnTo>
                <a:lnTo>
                  <a:pt x="2809" y="1567"/>
                </a:lnTo>
                <a:lnTo>
                  <a:pt x="2809" y="1569"/>
                </a:lnTo>
                <a:lnTo>
                  <a:pt x="2811" y="1569"/>
                </a:lnTo>
                <a:lnTo>
                  <a:pt x="2811" y="1571"/>
                </a:lnTo>
                <a:lnTo>
                  <a:pt x="2813" y="1572"/>
                </a:lnTo>
                <a:lnTo>
                  <a:pt x="2815" y="1574"/>
                </a:lnTo>
                <a:lnTo>
                  <a:pt x="2817" y="1576"/>
                </a:lnTo>
                <a:lnTo>
                  <a:pt x="2819" y="1578"/>
                </a:lnTo>
                <a:lnTo>
                  <a:pt x="2821" y="1580"/>
                </a:lnTo>
                <a:lnTo>
                  <a:pt x="2821" y="1582"/>
                </a:lnTo>
                <a:lnTo>
                  <a:pt x="2819" y="1584"/>
                </a:lnTo>
                <a:lnTo>
                  <a:pt x="2817" y="1584"/>
                </a:lnTo>
                <a:lnTo>
                  <a:pt x="2817" y="1586"/>
                </a:lnTo>
                <a:lnTo>
                  <a:pt x="2817" y="1588"/>
                </a:lnTo>
                <a:lnTo>
                  <a:pt x="2819" y="1590"/>
                </a:lnTo>
                <a:lnTo>
                  <a:pt x="2819" y="1592"/>
                </a:lnTo>
                <a:lnTo>
                  <a:pt x="2821" y="1594"/>
                </a:lnTo>
                <a:lnTo>
                  <a:pt x="2821" y="1596"/>
                </a:lnTo>
                <a:lnTo>
                  <a:pt x="2823" y="1596"/>
                </a:lnTo>
                <a:lnTo>
                  <a:pt x="2825" y="1596"/>
                </a:lnTo>
                <a:lnTo>
                  <a:pt x="2827" y="1597"/>
                </a:lnTo>
                <a:lnTo>
                  <a:pt x="2828" y="1597"/>
                </a:lnTo>
                <a:lnTo>
                  <a:pt x="2830" y="1597"/>
                </a:lnTo>
                <a:lnTo>
                  <a:pt x="2832" y="1597"/>
                </a:lnTo>
                <a:lnTo>
                  <a:pt x="2834" y="1599"/>
                </a:lnTo>
                <a:lnTo>
                  <a:pt x="2836" y="1601"/>
                </a:lnTo>
                <a:lnTo>
                  <a:pt x="2836" y="1603"/>
                </a:lnTo>
                <a:lnTo>
                  <a:pt x="2836" y="1605"/>
                </a:lnTo>
                <a:lnTo>
                  <a:pt x="2836" y="1607"/>
                </a:lnTo>
                <a:lnTo>
                  <a:pt x="2836" y="1609"/>
                </a:lnTo>
                <a:lnTo>
                  <a:pt x="2836" y="1611"/>
                </a:lnTo>
                <a:lnTo>
                  <a:pt x="2838" y="1613"/>
                </a:lnTo>
                <a:lnTo>
                  <a:pt x="2838" y="1615"/>
                </a:lnTo>
                <a:lnTo>
                  <a:pt x="2838" y="1617"/>
                </a:lnTo>
                <a:lnTo>
                  <a:pt x="2840" y="1617"/>
                </a:lnTo>
                <a:lnTo>
                  <a:pt x="2842" y="1619"/>
                </a:lnTo>
                <a:lnTo>
                  <a:pt x="2842" y="1620"/>
                </a:lnTo>
                <a:lnTo>
                  <a:pt x="2844" y="1622"/>
                </a:lnTo>
                <a:lnTo>
                  <a:pt x="2846" y="1622"/>
                </a:lnTo>
                <a:lnTo>
                  <a:pt x="2846" y="1624"/>
                </a:lnTo>
                <a:lnTo>
                  <a:pt x="2848" y="1624"/>
                </a:lnTo>
                <a:lnTo>
                  <a:pt x="2848" y="1626"/>
                </a:lnTo>
                <a:lnTo>
                  <a:pt x="2851" y="1630"/>
                </a:lnTo>
                <a:lnTo>
                  <a:pt x="2853" y="1632"/>
                </a:lnTo>
                <a:lnTo>
                  <a:pt x="2857" y="1636"/>
                </a:lnTo>
                <a:lnTo>
                  <a:pt x="2857" y="1638"/>
                </a:lnTo>
                <a:lnTo>
                  <a:pt x="2859" y="1638"/>
                </a:lnTo>
                <a:lnTo>
                  <a:pt x="2859" y="1640"/>
                </a:lnTo>
                <a:lnTo>
                  <a:pt x="2861" y="1640"/>
                </a:lnTo>
                <a:lnTo>
                  <a:pt x="2863" y="1642"/>
                </a:lnTo>
                <a:lnTo>
                  <a:pt x="2865" y="1644"/>
                </a:lnTo>
                <a:lnTo>
                  <a:pt x="2867" y="1645"/>
                </a:lnTo>
                <a:lnTo>
                  <a:pt x="2869" y="1645"/>
                </a:lnTo>
                <a:lnTo>
                  <a:pt x="2871" y="1647"/>
                </a:lnTo>
                <a:lnTo>
                  <a:pt x="2873" y="1647"/>
                </a:lnTo>
                <a:lnTo>
                  <a:pt x="2873" y="1649"/>
                </a:lnTo>
                <a:lnTo>
                  <a:pt x="2875" y="1649"/>
                </a:lnTo>
                <a:lnTo>
                  <a:pt x="2876" y="1651"/>
                </a:lnTo>
                <a:lnTo>
                  <a:pt x="2878" y="1653"/>
                </a:lnTo>
                <a:lnTo>
                  <a:pt x="2878" y="1655"/>
                </a:lnTo>
                <a:lnTo>
                  <a:pt x="2880" y="1657"/>
                </a:lnTo>
                <a:lnTo>
                  <a:pt x="2880" y="1659"/>
                </a:lnTo>
                <a:lnTo>
                  <a:pt x="2880" y="1661"/>
                </a:lnTo>
                <a:lnTo>
                  <a:pt x="2880" y="1663"/>
                </a:lnTo>
                <a:lnTo>
                  <a:pt x="2878" y="1663"/>
                </a:lnTo>
                <a:lnTo>
                  <a:pt x="2878" y="1665"/>
                </a:lnTo>
                <a:lnTo>
                  <a:pt x="2878" y="1667"/>
                </a:lnTo>
                <a:lnTo>
                  <a:pt x="2878" y="1668"/>
                </a:lnTo>
                <a:lnTo>
                  <a:pt x="2878" y="1670"/>
                </a:lnTo>
                <a:lnTo>
                  <a:pt x="2878" y="1672"/>
                </a:lnTo>
                <a:lnTo>
                  <a:pt x="2880" y="1674"/>
                </a:lnTo>
                <a:lnTo>
                  <a:pt x="2880" y="1676"/>
                </a:lnTo>
                <a:lnTo>
                  <a:pt x="2880" y="1678"/>
                </a:lnTo>
                <a:lnTo>
                  <a:pt x="2882" y="1680"/>
                </a:lnTo>
                <a:lnTo>
                  <a:pt x="2882" y="1682"/>
                </a:lnTo>
                <a:lnTo>
                  <a:pt x="2880" y="1682"/>
                </a:lnTo>
                <a:lnTo>
                  <a:pt x="2882" y="1682"/>
                </a:lnTo>
                <a:lnTo>
                  <a:pt x="2882" y="1684"/>
                </a:lnTo>
                <a:lnTo>
                  <a:pt x="2884" y="1686"/>
                </a:lnTo>
                <a:lnTo>
                  <a:pt x="2884" y="1688"/>
                </a:lnTo>
                <a:lnTo>
                  <a:pt x="2886" y="1690"/>
                </a:lnTo>
                <a:lnTo>
                  <a:pt x="2886" y="1692"/>
                </a:lnTo>
                <a:lnTo>
                  <a:pt x="2888" y="1692"/>
                </a:lnTo>
                <a:lnTo>
                  <a:pt x="2888" y="1693"/>
                </a:lnTo>
                <a:lnTo>
                  <a:pt x="2890" y="1693"/>
                </a:lnTo>
                <a:lnTo>
                  <a:pt x="2890" y="1695"/>
                </a:lnTo>
                <a:lnTo>
                  <a:pt x="2892" y="1695"/>
                </a:lnTo>
                <a:lnTo>
                  <a:pt x="2892" y="1697"/>
                </a:lnTo>
                <a:lnTo>
                  <a:pt x="2894" y="1697"/>
                </a:lnTo>
                <a:lnTo>
                  <a:pt x="2894" y="1699"/>
                </a:lnTo>
                <a:lnTo>
                  <a:pt x="2894" y="1701"/>
                </a:lnTo>
                <a:lnTo>
                  <a:pt x="2896" y="1701"/>
                </a:lnTo>
                <a:lnTo>
                  <a:pt x="2896" y="1703"/>
                </a:lnTo>
                <a:lnTo>
                  <a:pt x="2896" y="1705"/>
                </a:lnTo>
                <a:lnTo>
                  <a:pt x="2898" y="1705"/>
                </a:lnTo>
                <a:lnTo>
                  <a:pt x="2899" y="1707"/>
                </a:lnTo>
                <a:lnTo>
                  <a:pt x="2901" y="1709"/>
                </a:lnTo>
                <a:lnTo>
                  <a:pt x="2903" y="1709"/>
                </a:lnTo>
                <a:lnTo>
                  <a:pt x="2905" y="1709"/>
                </a:lnTo>
                <a:lnTo>
                  <a:pt x="2905" y="1711"/>
                </a:lnTo>
                <a:lnTo>
                  <a:pt x="2907" y="1711"/>
                </a:lnTo>
                <a:lnTo>
                  <a:pt x="2909" y="1713"/>
                </a:lnTo>
                <a:lnTo>
                  <a:pt x="2911" y="1713"/>
                </a:lnTo>
                <a:lnTo>
                  <a:pt x="2911" y="1715"/>
                </a:lnTo>
                <a:lnTo>
                  <a:pt x="2913" y="1715"/>
                </a:lnTo>
                <a:lnTo>
                  <a:pt x="2913" y="1716"/>
                </a:lnTo>
                <a:lnTo>
                  <a:pt x="2915" y="1716"/>
                </a:lnTo>
                <a:lnTo>
                  <a:pt x="2917" y="1716"/>
                </a:lnTo>
                <a:lnTo>
                  <a:pt x="2917" y="1718"/>
                </a:lnTo>
                <a:lnTo>
                  <a:pt x="2919" y="1718"/>
                </a:lnTo>
                <a:lnTo>
                  <a:pt x="2921" y="1720"/>
                </a:lnTo>
                <a:lnTo>
                  <a:pt x="2923" y="1720"/>
                </a:lnTo>
                <a:lnTo>
                  <a:pt x="2923" y="1722"/>
                </a:lnTo>
                <a:lnTo>
                  <a:pt x="2924" y="1724"/>
                </a:lnTo>
                <a:lnTo>
                  <a:pt x="2924" y="1726"/>
                </a:lnTo>
                <a:lnTo>
                  <a:pt x="2924" y="1728"/>
                </a:lnTo>
                <a:lnTo>
                  <a:pt x="2924" y="1730"/>
                </a:lnTo>
                <a:lnTo>
                  <a:pt x="2924" y="1732"/>
                </a:lnTo>
                <a:lnTo>
                  <a:pt x="2924" y="1734"/>
                </a:lnTo>
                <a:lnTo>
                  <a:pt x="2924" y="1736"/>
                </a:lnTo>
                <a:lnTo>
                  <a:pt x="2926" y="1736"/>
                </a:lnTo>
                <a:lnTo>
                  <a:pt x="2926" y="1738"/>
                </a:lnTo>
                <a:lnTo>
                  <a:pt x="2928" y="1740"/>
                </a:lnTo>
                <a:lnTo>
                  <a:pt x="2930" y="1740"/>
                </a:lnTo>
                <a:lnTo>
                  <a:pt x="2930" y="1741"/>
                </a:lnTo>
                <a:lnTo>
                  <a:pt x="2932" y="1741"/>
                </a:lnTo>
                <a:lnTo>
                  <a:pt x="2932" y="1743"/>
                </a:lnTo>
                <a:lnTo>
                  <a:pt x="2932" y="1745"/>
                </a:lnTo>
                <a:lnTo>
                  <a:pt x="2934" y="1745"/>
                </a:lnTo>
                <a:lnTo>
                  <a:pt x="2934" y="1747"/>
                </a:lnTo>
                <a:lnTo>
                  <a:pt x="2936" y="1747"/>
                </a:lnTo>
                <a:lnTo>
                  <a:pt x="2936" y="1749"/>
                </a:lnTo>
                <a:lnTo>
                  <a:pt x="2938" y="1749"/>
                </a:lnTo>
                <a:lnTo>
                  <a:pt x="2938" y="1751"/>
                </a:lnTo>
                <a:lnTo>
                  <a:pt x="2940" y="1751"/>
                </a:lnTo>
                <a:lnTo>
                  <a:pt x="2940" y="1753"/>
                </a:lnTo>
                <a:lnTo>
                  <a:pt x="2938" y="1753"/>
                </a:lnTo>
                <a:lnTo>
                  <a:pt x="2938" y="1755"/>
                </a:lnTo>
                <a:lnTo>
                  <a:pt x="2940" y="1755"/>
                </a:lnTo>
                <a:lnTo>
                  <a:pt x="2940" y="1757"/>
                </a:lnTo>
                <a:lnTo>
                  <a:pt x="2942" y="1757"/>
                </a:lnTo>
                <a:lnTo>
                  <a:pt x="2942" y="1759"/>
                </a:lnTo>
                <a:lnTo>
                  <a:pt x="2942" y="1761"/>
                </a:lnTo>
                <a:lnTo>
                  <a:pt x="2944" y="1761"/>
                </a:lnTo>
                <a:lnTo>
                  <a:pt x="2944" y="1763"/>
                </a:lnTo>
                <a:lnTo>
                  <a:pt x="2946" y="1763"/>
                </a:lnTo>
                <a:lnTo>
                  <a:pt x="2946" y="1764"/>
                </a:lnTo>
                <a:lnTo>
                  <a:pt x="2948" y="1764"/>
                </a:lnTo>
                <a:lnTo>
                  <a:pt x="2949" y="1764"/>
                </a:lnTo>
                <a:lnTo>
                  <a:pt x="2949" y="1766"/>
                </a:lnTo>
                <a:lnTo>
                  <a:pt x="2951" y="1766"/>
                </a:lnTo>
                <a:lnTo>
                  <a:pt x="2951" y="1768"/>
                </a:lnTo>
                <a:lnTo>
                  <a:pt x="2953" y="1770"/>
                </a:lnTo>
                <a:lnTo>
                  <a:pt x="2953" y="1772"/>
                </a:lnTo>
                <a:lnTo>
                  <a:pt x="2955" y="1772"/>
                </a:lnTo>
                <a:lnTo>
                  <a:pt x="2957" y="1772"/>
                </a:lnTo>
                <a:lnTo>
                  <a:pt x="2959" y="1772"/>
                </a:lnTo>
                <a:lnTo>
                  <a:pt x="2959" y="1774"/>
                </a:lnTo>
                <a:lnTo>
                  <a:pt x="2961" y="1774"/>
                </a:lnTo>
                <a:lnTo>
                  <a:pt x="2963" y="1774"/>
                </a:lnTo>
                <a:lnTo>
                  <a:pt x="2965" y="1774"/>
                </a:lnTo>
                <a:lnTo>
                  <a:pt x="2965" y="1776"/>
                </a:lnTo>
                <a:lnTo>
                  <a:pt x="2967" y="1776"/>
                </a:lnTo>
                <a:lnTo>
                  <a:pt x="2967" y="1778"/>
                </a:lnTo>
                <a:lnTo>
                  <a:pt x="2969" y="1778"/>
                </a:lnTo>
                <a:lnTo>
                  <a:pt x="2969" y="1780"/>
                </a:lnTo>
                <a:lnTo>
                  <a:pt x="2969" y="1782"/>
                </a:lnTo>
                <a:lnTo>
                  <a:pt x="2969" y="1784"/>
                </a:lnTo>
                <a:lnTo>
                  <a:pt x="2969" y="1786"/>
                </a:lnTo>
                <a:lnTo>
                  <a:pt x="2969" y="1788"/>
                </a:lnTo>
                <a:lnTo>
                  <a:pt x="2969" y="1789"/>
                </a:lnTo>
                <a:lnTo>
                  <a:pt x="2971" y="1791"/>
                </a:lnTo>
                <a:lnTo>
                  <a:pt x="2971" y="1793"/>
                </a:lnTo>
                <a:lnTo>
                  <a:pt x="2972" y="1793"/>
                </a:lnTo>
                <a:lnTo>
                  <a:pt x="2972" y="1795"/>
                </a:lnTo>
                <a:lnTo>
                  <a:pt x="2972" y="1797"/>
                </a:lnTo>
                <a:lnTo>
                  <a:pt x="2974" y="1797"/>
                </a:lnTo>
                <a:lnTo>
                  <a:pt x="2974" y="1799"/>
                </a:lnTo>
                <a:lnTo>
                  <a:pt x="2976" y="1799"/>
                </a:lnTo>
                <a:lnTo>
                  <a:pt x="2976" y="1801"/>
                </a:lnTo>
                <a:lnTo>
                  <a:pt x="2976" y="1803"/>
                </a:lnTo>
                <a:lnTo>
                  <a:pt x="2978" y="1805"/>
                </a:lnTo>
                <a:lnTo>
                  <a:pt x="2978" y="1807"/>
                </a:lnTo>
                <a:lnTo>
                  <a:pt x="2980" y="1807"/>
                </a:lnTo>
                <a:lnTo>
                  <a:pt x="2978" y="1807"/>
                </a:lnTo>
                <a:lnTo>
                  <a:pt x="2980" y="1807"/>
                </a:lnTo>
                <a:lnTo>
                  <a:pt x="2980" y="1809"/>
                </a:lnTo>
                <a:lnTo>
                  <a:pt x="2982" y="1811"/>
                </a:lnTo>
                <a:lnTo>
                  <a:pt x="2982" y="1812"/>
                </a:lnTo>
                <a:lnTo>
                  <a:pt x="2984" y="1812"/>
                </a:lnTo>
                <a:lnTo>
                  <a:pt x="2984" y="1814"/>
                </a:lnTo>
                <a:lnTo>
                  <a:pt x="2986" y="1816"/>
                </a:lnTo>
                <a:lnTo>
                  <a:pt x="2988" y="1816"/>
                </a:lnTo>
                <a:lnTo>
                  <a:pt x="2988" y="1818"/>
                </a:lnTo>
                <a:lnTo>
                  <a:pt x="2990" y="1818"/>
                </a:lnTo>
                <a:lnTo>
                  <a:pt x="2990" y="1820"/>
                </a:lnTo>
                <a:lnTo>
                  <a:pt x="2992" y="1820"/>
                </a:lnTo>
                <a:lnTo>
                  <a:pt x="2994" y="1820"/>
                </a:lnTo>
                <a:lnTo>
                  <a:pt x="2994" y="1822"/>
                </a:lnTo>
                <a:lnTo>
                  <a:pt x="2996" y="1822"/>
                </a:lnTo>
                <a:lnTo>
                  <a:pt x="2996" y="1824"/>
                </a:lnTo>
                <a:lnTo>
                  <a:pt x="2997" y="1824"/>
                </a:lnTo>
                <a:lnTo>
                  <a:pt x="2999" y="1826"/>
                </a:lnTo>
                <a:lnTo>
                  <a:pt x="3001" y="1826"/>
                </a:lnTo>
                <a:lnTo>
                  <a:pt x="3001" y="1828"/>
                </a:lnTo>
                <a:lnTo>
                  <a:pt x="3003" y="1828"/>
                </a:lnTo>
                <a:lnTo>
                  <a:pt x="3005" y="1828"/>
                </a:lnTo>
                <a:lnTo>
                  <a:pt x="3005" y="1830"/>
                </a:lnTo>
                <a:lnTo>
                  <a:pt x="3007" y="1830"/>
                </a:lnTo>
                <a:lnTo>
                  <a:pt x="3009" y="1832"/>
                </a:lnTo>
                <a:lnTo>
                  <a:pt x="3011" y="1834"/>
                </a:lnTo>
                <a:lnTo>
                  <a:pt x="3013" y="1834"/>
                </a:lnTo>
                <a:lnTo>
                  <a:pt x="3013" y="1836"/>
                </a:lnTo>
                <a:lnTo>
                  <a:pt x="3015" y="1836"/>
                </a:lnTo>
                <a:lnTo>
                  <a:pt x="3015" y="1837"/>
                </a:lnTo>
                <a:lnTo>
                  <a:pt x="3017" y="1837"/>
                </a:lnTo>
                <a:lnTo>
                  <a:pt x="3017" y="1839"/>
                </a:lnTo>
                <a:lnTo>
                  <a:pt x="3019" y="1839"/>
                </a:lnTo>
                <a:lnTo>
                  <a:pt x="3020" y="1839"/>
                </a:lnTo>
                <a:lnTo>
                  <a:pt x="3022" y="1839"/>
                </a:lnTo>
                <a:lnTo>
                  <a:pt x="3024" y="1839"/>
                </a:lnTo>
                <a:lnTo>
                  <a:pt x="3024" y="1841"/>
                </a:lnTo>
                <a:lnTo>
                  <a:pt x="3026" y="1841"/>
                </a:lnTo>
                <a:lnTo>
                  <a:pt x="3026" y="1843"/>
                </a:lnTo>
                <a:lnTo>
                  <a:pt x="3026" y="1845"/>
                </a:lnTo>
                <a:lnTo>
                  <a:pt x="3022" y="1849"/>
                </a:lnTo>
                <a:lnTo>
                  <a:pt x="3024" y="1851"/>
                </a:lnTo>
                <a:lnTo>
                  <a:pt x="3024" y="1853"/>
                </a:lnTo>
                <a:lnTo>
                  <a:pt x="3024" y="1855"/>
                </a:lnTo>
                <a:lnTo>
                  <a:pt x="3022" y="1857"/>
                </a:lnTo>
                <a:lnTo>
                  <a:pt x="3022" y="1860"/>
                </a:lnTo>
                <a:lnTo>
                  <a:pt x="3022" y="1864"/>
                </a:lnTo>
                <a:lnTo>
                  <a:pt x="3022" y="1866"/>
                </a:lnTo>
                <a:lnTo>
                  <a:pt x="3022" y="1868"/>
                </a:lnTo>
                <a:lnTo>
                  <a:pt x="3022" y="1870"/>
                </a:lnTo>
                <a:lnTo>
                  <a:pt x="3024" y="1870"/>
                </a:lnTo>
                <a:lnTo>
                  <a:pt x="3024" y="1876"/>
                </a:lnTo>
                <a:lnTo>
                  <a:pt x="3024" y="1878"/>
                </a:lnTo>
                <a:lnTo>
                  <a:pt x="3026" y="1880"/>
                </a:lnTo>
                <a:lnTo>
                  <a:pt x="3026" y="1882"/>
                </a:lnTo>
                <a:lnTo>
                  <a:pt x="3028" y="1884"/>
                </a:lnTo>
                <a:lnTo>
                  <a:pt x="3028" y="1885"/>
                </a:lnTo>
                <a:lnTo>
                  <a:pt x="3028" y="1887"/>
                </a:lnTo>
                <a:lnTo>
                  <a:pt x="3030" y="1891"/>
                </a:lnTo>
                <a:lnTo>
                  <a:pt x="3032" y="1891"/>
                </a:lnTo>
                <a:lnTo>
                  <a:pt x="3032" y="1893"/>
                </a:lnTo>
                <a:lnTo>
                  <a:pt x="3034" y="1893"/>
                </a:lnTo>
                <a:lnTo>
                  <a:pt x="3034" y="1895"/>
                </a:lnTo>
                <a:lnTo>
                  <a:pt x="3036" y="1895"/>
                </a:lnTo>
                <a:lnTo>
                  <a:pt x="3038" y="1897"/>
                </a:lnTo>
                <a:lnTo>
                  <a:pt x="3040" y="1897"/>
                </a:lnTo>
                <a:lnTo>
                  <a:pt x="3040" y="1899"/>
                </a:lnTo>
                <a:lnTo>
                  <a:pt x="3042" y="1899"/>
                </a:lnTo>
                <a:lnTo>
                  <a:pt x="3044" y="1899"/>
                </a:lnTo>
                <a:lnTo>
                  <a:pt x="3044" y="1901"/>
                </a:lnTo>
                <a:lnTo>
                  <a:pt x="3045" y="1901"/>
                </a:lnTo>
                <a:lnTo>
                  <a:pt x="3047" y="1901"/>
                </a:lnTo>
                <a:lnTo>
                  <a:pt x="3049" y="1901"/>
                </a:lnTo>
                <a:lnTo>
                  <a:pt x="3051" y="1901"/>
                </a:lnTo>
                <a:lnTo>
                  <a:pt x="3053" y="1901"/>
                </a:lnTo>
                <a:lnTo>
                  <a:pt x="3053" y="1899"/>
                </a:lnTo>
                <a:lnTo>
                  <a:pt x="3055" y="1899"/>
                </a:lnTo>
                <a:lnTo>
                  <a:pt x="3057" y="1899"/>
                </a:lnTo>
                <a:lnTo>
                  <a:pt x="3059" y="1899"/>
                </a:lnTo>
                <a:lnTo>
                  <a:pt x="3061" y="1899"/>
                </a:lnTo>
                <a:lnTo>
                  <a:pt x="3063" y="1901"/>
                </a:lnTo>
                <a:lnTo>
                  <a:pt x="3065" y="1901"/>
                </a:lnTo>
                <a:lnTo>
                  <a:pt x="3067" y="1903"/>
                </a:lnTo>
                <a:lnTo>
                  <a:pt x="3067" y="1905"/>
                </a:lnTo>
                <a:lnTo>
                  <a:pt x="3068" y="1907"/>
                </a:lnTo>
                <a:lnTo>
                  <a:pt x="3067" y="1907"/>
                </a:lnTo>
                <a:lnTo>
                  <a:pt x="3067" y="1908"/>
                </a:lnTo>
                <a:lnTo>
                  <a:pt x="3067" y="1910"/>
                </a:lnTo>
                <a:lnTo>
                  <a:pt x="3067" y="1912"/>
                </a:lnTo>
                <a:lnTo>
                  <a:pt x="3065" y="1912"/>
                </a:lnTo>
                <a:lnTo>
                  <a:pt x="3063" y="1912"/>
                </a:lnTo>
                <a:lnTo>
                  <a:pt x="3063" y="1914"/>
                </a:lnTo>
                <a:lnTo>
                  <a:pt x="3061" y="1914"/>
                </a:lnTo>
                <a:lnTo>
                  <a:pt x="3061" y="1916"/>
                </a:lnTo>
                <a:lnTo>
                  <a:pt x="3059" y="1916"/>
                </a:lnTo>
                <a:lnTo>
                  <a:pt x="3057" y="1916"/>
                </a:lnTo>
                <a:lnTo>
                  <a:pt x="3055" y="1916"/>
                </a:lnTo>
                <a:lnTo>
                  <a:pt x="3053" y="1916"/>
                </a:lnTo>
                <a:lnTo>
                  <a:pt x="3051" y="1916"/>
                </a:lnTo>
                <a:lnTo>
                  <a:pt x="3049" y="1916"/>
                </a:lnTo>
                <a:lnTo>
                  <a:pt x="3047" y="1916"/>
                </a:lnTo>
                <a:lnTo>
                  <a:pt x="3045" y="1916"/>
                </a:lnTo>
                <a:lnTo>
                  <a:pt x="3045" y="1918"/>
                </a:lnTo>
                <a:lnTo>
                  <a:pt x="3044" y="1918"/>
                </a:lnTo>
                <a:lnTo>
                  <a:pt x="3042" y="1918"/>
                </a:lnTo>
                <a:lnTo>
                  <a:pt x="3040" y="1920"/>
                </a:lnTo>
                <a:lnTo>
                  <a:pt x="3038" y="1922"/>
                </a:lnTo>
                <a:lnTo>
                  <a:pt x="3036" y="1922"/>
                </a:lnTo>
                <a:lnTo>
                  <a:pt x="3036" y="1924"/>
                </a:lnTo>
                <a:lnTo>
                  <a:pt x="3034" y="1926"/>
                </a:lnTo>
                <a:lnTo>
                  <a:pt x="3034" y="1928"/>
                </a:lnTo>
                <a:lnTo>
                  <a:pt x="3032" y="1930"/>
                </a:lnTo>
                <a:lnTo>
                  <a:pt x="3032" y="1932"/>
                </a:lnTo>
                <a:lnTo>
                  <a:pt x="3034" y="1932"/>
                </a:lnTo>
                <a:lnTo>
                  <a:pt x="3034" y="1933"/>
                </a:lnTo>
                <a:lnTo>
                  <a:pt x="3032" y="1935"/>
                </a:lnTo>
                <a:lnTo>
                  <a:pt x="3032" y="1937"/>
                </a:lnTo>
                <a:lnTo>
                  <a:pt x="3032" y="1939"/>
                </a:lnTo>
                <a:lnTo>
                  <a:pt x="3030" y="1939"/>
                </a:lnTo>
                <a:lnTo>
                  <a:pt x="3030" y="1941"/>
                </a:lnTo>
                <a:lnTo>
                  <a:pt x="3030" y="1943"/>
                </a:lnTo>
                <a:lnTo>
                  <a:pt x="3032" y="1943"/>
                </a:lnTo>
                <a:lnTo>
                  <a:pt x="3032" y="1945"/>
                </a:lnTo>
                <a:lnTo>
                  <a:pt x="3034" y="1947"/>
                </a:lnTo>
                <a:lnTo>
                  <a:pt x="3034" y="1949"/>
                </a:lnTo>
                <a:lnTo>
                  <a:pt x="3036" y="1949"/>
                </a:lnTo>
                <a:lnTo>
                  <a:pt x="3036" y="1951"/>
                </a:lnTo>
                <a:lnTo>
                  <a:pt x="3038" y="1951"/>
                </a:lnTo>
                <a:lnTo>
                  <a:pt x="3038" y="1953"/>
                </a:lnTo>
                <a:lnTo>
                  <a:pt x="3040" y="1955"/>
                </a:lnTo>
                <a:lnTo>
                  <a:pt x="3040" y="1956"/>
                </a:lnTo>
                <a:lnTo>
                  <a:pt x="3042" y="1958"/>
                </a:lnTo>
                <a:lnTo>
                  <a:pt x="3044" y="1960"/>
                </a:lnTo>
                <a:lnTo>
                  <a:pt x="3045" y="1962"/>
                </a:lnTo>
                <a:lnTo>
                  <a:pt x="3047" y="1962"/>
                </a:lnTo>
                <a:lnTo>
                  <a:pt x="3047" y="1964"/>
                </a:lnTo>
                <a:lnTo>
                  <a:pt x="3049" y="1964"/>
                </a:lnTo>
                <a:lnTo>
                  <a:pt x="3049" y="1966"/>
                </a:lnTo>
                <a:lnTo>
                  <a:pt x="3051" y="1966"/>
                </a:lnTo>
                <a:lnTo>
                  <a:pt x="3053" y="1966"/>
                </a:lnTo>
                <a:lnTo>
                  <a:pt x="3053" y="1968"/>
                </a:lnTo>
                <a:lnTo>
                  <a:pt x="3055" y="1968"/>
                </a:lnTo>
                <a:lnTo>
                  <a:pt x="3057" y="1970"/>
                </a:lnTo>
                <a:lnTo>
                  <a:pt x="3059" y="1970"/>
                </a:lnTo>
                <a:lnTo>
                  <a:pt x="3055" y="1972"/>
                </a:lnTo>
                <a:lnTo>
                  <a:pt x="3053" y="1972"/>
                </a:lnTo>
                <a:lnTo>
                  <a:pt x="3051" y="1972"/>
                </a:lnTo>
                <a:lnTo>
                  <a:pt x="3049" y="1972"/>
                </a:lnTo>
                <a:lnTo>
                  <a:pt x="3047" y="1972"/>
                </a:lnTo>
                <a:lnTo>
                  <a:pt x="3045" y="1972"/>
                </a:lnTo>
                <a:lnTo>
                  <a:pt x="3045" y="1974"/>
                </a:lnTo>
                <a:lnTo>
                  <a:pt x="3047" y="1974"/>
                </a:lnTo>
                <a:lnTo>
                  <a:pt x="3049" y="1974"/>
                </a:lnTo>
                <a:lnTo>
                  <a:pt x="3051" y="1974"/>
                </a:lnTo>
                <a:lnTo>
                  <a:pt x="3049" y="1974"/>
                </a:lnTo>
                <a:lnTo>
                  <a:pt x="3049" y="1976"/>
                </a:lnTo>
                <a:lnTo>
                  <a:pt x="3049" y="1978"/>
                </a:lnTo>
                <a:lnTo>
                  <a:pt x="3049" y="1980"/>
                </a:lnTo>
                <a:lnTo>
                  <a:pt x="3049" y="1981"/>
                </a:lnTo>
                <a:lnTo>
                  <a:pt x="3049" y="1983"/>
                </a:lnTo>
                <a:lnTo>
                  <a:pt x="3049" y="1985"/>
                </a:lnTo>
                <a:lnTo>
                  <a:pt x="3049" y="1987"/>
                </a:lnTo>
                <a:lnTo>
                  <a:pt x="3051" y="1987"/>
                </a:lnTo>
                <a:lnTo>
                  <a:pt x="3051" y="1989"/>
                </a:lnTo>
                <a:lnTo>
                  <a:pt x="3051" y="1991"/>
                </a:lnTo>
                <a:lnTo>
                  <a:pt x="3051" y="1993"/>
                </a:lnTo>
                <a:lnTo>
                  <a:pt x="3053" y="1995"/>
                </a:lnTo>
                <a:lnTo>
                  <a:pt x="3053" y="1997"/>
                </a:lnTo>
                <a:lnTo>
                  <a:pt x="3053" y="1999"/>
                </a:lnTo>
                <a:lnTo>
                  <a:pt x="3055" y="2001"/>
                </a:lnTo>
                <a:lnTo>
                  <a:pt x="3055" y="2003"/>
                </a:lnTo>
                <a:lnTo>
                  <a:pt x="3057" y="2004"/>
                </a:lnTo>
                <a:lnTo>
                  <a:pt x="3057" y="2006"/>
                </a:lnTo>
                <a:lnTo>
                  <a:pt x="3059" y="2008"/>
                </a:lnTo>
                <a:lnTo>
                  <a:pt x="3059" y="2010"/>
                </a:lnTo>
                <a:lnTo>
                  <a:pt x="3061" y="2012"/>
                </a:lnTo>
                <a:lnTo>
                  <a:pt x="3063" y="2012"/>
                </a:lnTo>
                <a:lnTo>
                  <a:pt x="3063" y="2014"/>
                </a:lnTo>
                <a:lnTo>
                  <a:pt x="3065" y="2014"/>
                </a:lnTo>
                <a:lnTo>
                  <a:pt x="3067" y="2016"/>
                </a:lnTo>
                <a:lnTo>
                  <a:pt x="3068" y="2016"/>
                </a:lnTo>
                <a:lnTo>
                  <a:pt x="3070" y="2018"/>
                </a:lnTo>
                <a:lnTo>
                  <a:pt x="3072" y="2018"/>
                </a:lnTo>
                <a:lnTo>
                  <a:pt x="3074" y="2020"/>
                </a:lnTo>
                <a:lnTo>
                  <a:pt x="3076" y="2020"/>
                </a:lnTo>
                <a:lnTo>
                  <a:pt x="3078" y="2022"/>
                </a:lnTo>
                <a:lnTo>
                  <a:pt x="3080" y="2022"/>
                </a:lnTo>
                <a:lnTo>
                  <a:pt x="3082" y="2022"/>
                </a:lnTo>
                <a:lnTo>
                  <a:pt x="3082" y="2024"/>
                </a:lnTo>
                <a:lnTo>
                  <a:pt x="3084" y="2024"/>
                </a:lnTo>
                <a:lnTo>
                  <a:pt x="3086" y="2024"/>
                </a:lnTo>
                <a:lnTo>
                  <a:pt x="3088" y="2026"/>
                </a:lnTo>
                <a:lnTo>
                  <a:pt x="3090" y="2026"/>
                </a:lnTo>
                <a:lnTo>
                  <a:pt x="3092" y="2028"/>
                </a:lnTo>
                <a:lnTo>
                  <a:pt x="3093" y="2028"/>
                </a:lnTo>
                <a:lnTo>
                  <a:pt x="3095" y="2028"/>
                </a:lnTo>
                <a:lnTo>
                  <a:pt x="3097" y="2028"/>
                </a:lnTo>
                <a:lnTo>
                  <a:pt x="3099" y="2029"/>
                </a:lnTo>
                <a:lnTo>
                  <a:pt x="3101" y="2029"/>
                </a:lnTo>
                <a:lnTo>
                  <a:pt x="3103" y="2029"/>
                </a:lnTo>
                <a:lnTo>
                  <a:pt x="3105" y="2029"/>
                </a:lnTo>
                <a:lnTo>
                  <a:pt x="3107" y="2031"/>
                </a:lnTo>
                <a:lnTo>
                  <a:pt x="3109" y="2031"/>
                </a:lnTo>
                <a:lnTo>
                  <a:pt x="3111" y="2031"/>
                </a:lnTo>
                <a:lnTo>
                  <a:pt x="3113" y="2031"/>
                </a:lnTo>
                <a:lnTo>
                  <a:pt x="3115" y="2031"/>
                </a:lnTo>
                <a:lnTo>
                  <a:pt x="3120" y="2029"/>
                </a:lnTo>
                <a:lnTo>
                  <a:pt x="3124" y="2029"/>
                </a:lnTo>
                <a:lnTo>
                  <a:pt x="3132" y="2003"/>
                </a:lnTo>
                <a:lnTo>
                  <a:pt x="3132" y="2004"/>
                </a:lnTo>
                <a:lnTo>
                  <a:pt x="3126" y="2029"/>
                </a:lnTo>
                <a:lnTo>
                  <a:pt x="3118" y="2031"/>
                </a:lnTo>
                <a:lnTo>
                  <a:pt x="3115" y="2031"/>
                </a:lnTo>
                <a:lnTo>
                  <a:pt x="3113" y="2031"/>
                </a:lnTo>
                <a:lnTo>
                  <a:pt x="3113" y="2033"/>
                </a:lnTo>
                <a:lnTo>
                  <a:pt x="3111" y="2033"/>
                </a:lnTo>
                <a:lnTo>
                  <a:pt x="3109" y="2033"/>
                </a:lnTo>
                <a:lnTo>
                  <a:pt x="3107" y="2033"/>
                </a:lnTo>
                <a:lnTo>
                  <a:pt x="3105" y="2033"/>
                </a:lnTo>
                <a:lnTo>
                  <a:pt x="3103" y="2035"/>
                </a:lnTo>
                <a:lnTo>
                  <a:pt x="3101" y="2035"/>
                </a:lnTo>
                <a:lnTo>
                  <a:pt x="3097" y="2037"/>
                </a:lnTo>
                <a:lnTo>
                  <a:pt x="3093" y="2037"/>
                </a:lnTo>
                <a:lnTo>
                  <a:pt x="3090" y="2039"/>
                </a:lnTo>
                <a:lnTo>
                  <a:pt x="3086" y="2041"/>
                </a:lnTo>
                <a:lnTo>
                  <a:pt x="3086" y="2043"/>
                </a:lnTo>
                <a:lnTo>
                  <a:pt x="3086" y="2045"/>
                </a:lnTo>
                <a:lnTo>
                  <a:pt x="3082" y="2045"/>
                </a:lnTo>
                <a:lnTo>
                  <a:pt x="3080" y="2045"/>
                </a:lnTo>
                <a:lnTo>
                  <a:pt x="3078" y="2047"/>
                </a:lnTo>
                <a:lnTo>
                  <a:pt x="3076" y="2047"/>
                </a:lnTo>
                <a:lnTo>
                  <a:pt x="3074" y="2047"/>
                </a:lnTo>
                <a:lnTo>
                  <a:pt x="3072" y="2049"/>
                </a:lnTo>
                <a:lnTo>
                  <a:pt x="3070" y="2051"/>
                </a:lnTo>
                <a:lnTo>
                  <a:pt x="3070" y="2052"/>
                </a:lnTo>
                <a:lnTo>
                  <a:pt x="3068" y="2052"/>
                </a:lnTo>
                <a:lnTo>
                  <a:pt x="3068" y="2054"/>
                </a:lnTo>
                <a:lnTo>
                  <a:pt x="3068" y="2056"/>
                </a:lnTo>
                <a:lnTo>
                  <a:pt x="3067" y="2058"/>
                </a:lnTo>
                <a:lnTo>
                  <a:pt x="3067" y="2060"/>
                </a:lnTo>
                <a:lnTo>
                  <a:pt x="3067" y="2062"/>
                </a:lnTo>
                <a:lnTo>
                  <a:pt x="3067" y="2064"/>
                </a:lnTo>
                <a:lnTo>
                  <a:pt x="3067" y="2066"/>
                </a:lnTo>
                <a:lnTo>
                  <a:pt x="3067" y="2068"/>
                </a:lnTo>
                <a:lnTo>
                  <a:pt x="3068" y="2068"/>
                </a:lnTo>
                <a:lnTo>
                  <a:pt x="3068" y="2070"/>
                </a:lnTo>
                <a:lnTo>
                  <a:pt x="3070" y="2072"/>
                </a:lnTo>
                <a:lnTo>
                  <a:pt x="3070" y="2074"/>
                </a:lnTo>
                <a:lnTo>
                  <a:pt x="3072" y="2074"/>
                </a:lnTo>
                <a:lnTo>
                  <a:pt x="3072" y="2076"/>
                </a:lnTo>
                <a:lnTo>
                  <a:pt x="3070" y="2076"/>
                </a:lnTo>
                <a:lnTo>
                  <a:pt x="3068" y="2076"/>
                </a:lnTo>
                <a:lnTo>
                  <a:pt x="3068" y="2077"/>
                </a:lnTo>
                <a:lnTo>
                  <a:pt x="3070" y="2077"/>
                </a:lnTo>
                <a:lnTo>
                  <a:pt x="3072" y="2077"/>
                </a:lnTo>
                <a:lnTo>
                  <a:pt x="3072" y="2079"/>
                </a:lnTo>
                <a:lnTo>
                  <a:pt x="3074" y="2079"/>
                </a:lnTo>
                <a:lnTo>
                  <a:pt x="3076" y="2079"/>
                </a:lnTo>
                <a:lnTo>
                  <a:pt x="3078" y="2079"/>
                </a:lnTo>
                <a:lnTo>
                  <a:pt x="3080" y="2079"/>
                </a:lnTo>
                <a:lnTo>
                  <a:pt x="3082" y="2079"/>
                </a:lnTo>
                <a:lnTo>
                  <a:pt x="3082" y="2081"/>
                </a:lnTo>
                <a:lnTo>
                  <a:pt x="3084" y="2081"/>
                </a:lnTo>
                <a:lnTo>
                  <a:pt x="3084" y="2079"/>
                </a:lnTo>
                <a:lnTo>
                  <a:pt x="3086" y="2079"/>
                </a:lnTo>
                <a:lnTo>
                  <a:pt x="3088" y="2079"/>
                </a:lnTo>
                <a:lnTo>
                  <a:pt x="3090" y="2079"/>
                </a:lnTo>
                <a:lnTo>
                  <a:pt x="3092" y="2077"/>
                </a:lnTo>
                <a:lnTo>
                  <a:pt x="3093" y="2077"/>
                </a:lnTo>
                <a:lnTo>
                  <a:pt x="3095" y="2077"/>
                </a:lnTo>
                <a:lnTo>
                  <a:pt x="3095" y="2076"/>
                </a:lnTo>
                <a:lnTo>
                  <a:pt x="3095" y="2074"/>
                </a:lnTo>
                <a:lnTo>
                  <a:pt x="3097" y="2072"/>
                </a:lnTo>
                <a:lnTo>
                  <a:pt x="3095" y="2070"/>
                </a:lnTo>
                <a:lnTo>
                  <a:pt x="3095" y="2068"/>
                </a:lnTo>
                <a:lnTo>
                  <a:pt x="3093" y="2068"/>
                </a:lnTo>
                <a:lnTo>
                  <a:pt x="3093" y="2066"/>
                </a:lnTo>
                <a:lnTo>
                  <a:pt x="3092" y="2066"/>
                </a:lnTo>
                <a:lnTo>
                  <a:pt x="3092" y="2064"/>
                </a:lnTo>
                <a:lnTo>
                  <a:pt x="3090" y="2064"/>
                </a:lnTo>
                <a:lnTo>
                  <a:pt x="3088" y="2062"/>
                </a:lnTo>
                <a:lnTo>
                  <a:pt x="3086" y="2060"/>
                </a:lnTo>
                <a:lnTo>
                  <a:pt x="3084" y="2058"/>
                </a:lnTo>
                <a:lnTo>
                  <a:pt x="3084" y="2056"/>
                </a:lnTo>
                <a:lnTo>
                  <a:pt x="3082" y="2056"/>
                </a:lnTo>
                <a:lnTo>
                  <a:pt x="3084" y="2056"/>
                </a:lnTo>
                <a:lnTo>
                  <a:pt x="3082" y="2054"/>
                </a:lnTo>
                <a:lnTo>
                  <a:pt x="3082" y="2052"/>
                </a:lnTo>
                <a:lnTo>
                  <a:pt x="3084" y="2051"/>
                </a:lnTo>
                <a:lnTo>
                  <a:pt x="3084" y="2049"/>
                </a:lnTo>
                <a:lnTo>
                  <a:pt x="3086" y="2049"/>
                </a:lnTo>
                <a:lnTo>
                  <a:pt x="3088" y="2049"/>
                </a:lnTo>
                <a:lnTo>
                  <a:pt x="3090" y="2049"/>
                </a:lnTo>
                <a:lnTo>
                  <a:pt x="3092" y="2049"/>
                </a:lnTo>
                <a:lnTo>
                  <a:pt x="3093" y="2049"/>
                </a:lnTo>
                <a:lnTo>
                  <a:pt x="3093" y="2051"/>
                </a:lnTo>
                <a:lnTo>
                  <a:pt x="3093" y="2052"/>
                </a:lnTo>
                <a:lnTo>
                  <a:pt x="3095" y="2052"/>
                </a:lnTo>
                <a:lnTo>
                  <a:pt x="3095" y="2054"/>
                </a:lnTo>
                <a:lnTo>
                  <a:pt x="3097" y="2054"/>
                </a:lnTo>
                <a:lnTo>
                  <a:pt x="3099" y="2056"/>
                </a:lnTo>
                <a:lnTo>
                  <a:pt x="3101" y="2058"/>
                </a:lnTo>
                <a:lnTo>
                  <a:pt x="3103" y="2060"/>
                </a:lnTo>
                <a:lnTo>
                  <a:pt x="3105" y="2060"/>
                </a:lnTo>
                <a:lnTo>
                  <a:pt x="3105" y="2062"/>
                </a:lnTo>
                <a:lnTo>
                  <a:pt x="3107" y="2062"/>
                </a:lnTo>
                <a:lnTo>
                  <a:pt x="3107" y="2064"/>
                </a:lnTo>
                <a:lnTo>
                  <a:pt x="3109" y="2064"/>
                </a:lnTo>
                <a:lnTo>
                  <a:pt x="3111" y="2066"/>
                </a:lnTo>
                <a:lnTo>
                  <a:pt x="3111" y="2068"/>
                </a:lnTo>
                <a:lnTo>
                  <a:pt x="3113" y="2068"/>
                </a:lnTo>
                <a:lnTo>
                  <a:pt x="3115" y="2068"/>
                </a:lnTo>
                <a:lnTo>
                  <a:pt x="3115" y="2070"/>
                </a:lnTo>
                <a:lnTo>
                  <a:pt x="3116" y="2070"/>
                </a:lnTo>
                <a:lnTo>
                  <a:pt x="3118" y="2070"/>
                </a:lnTo>
                <a:lnTo>
                  <a:pt x="3120" y="2072"/>
                </a:lnTo>
                <a:lnTo>
                  <a:pt x="3122" y="2074"/>
                </a:lnTo>
                <a:lnTo>
                  <a:pt x="3124" y="2076"/>
                </a:lnTo>
                <a:lnTo>
                  <a:pt x="3126" y="2077"/>
                </a:lnTo>
                <a:lnTo>
                  <a:pt x="3126" y="2079"/>
                </a:lnTo>
                <a:lnTo>
                  <a:pt x="3128" y="2079"/>
                </a:lnTo>
                <a:lnTo>
                  <a:pt x="3128" y="2081"/>
                </a:lnTo>
                <a:lnTo>
                  <a:pt x="3130" y="2081"/>
                </a:lnTo>
                <a:lnTo>
                  <a:pt x="3130" y="2083"/>
                </a:lnTo>
                <a:lnTo>
                  <a:pt x="3132" y="2083"/>
                </a:lnTo>
                <a:lnTo>
                  <a:pt x="3132" y="2085"/>
                </a:lnTo>
                <a:lnTo>
                  <a:pt x="3132" y="2087"/>
                </a:lnTo>
                <a:lnTo>
                  <a:pt x="3134" y="2087"/>
                </a:lnTo>
                <a:lnTo>
                  <a:pt x="3134" y="2089"/>
                </a:lnTo>
                <a:lnTo>
                  <a:pt x="3136" y="2089"/>
                </a:lnTo>
                <a:lnTo>
                  <a:pt x="3136" y="2091"/>
                </a:lnTo>
                <a:lnTo>
                  <a:pt x="3138" y="2091"/>
                </a:lnTo>
                <a:lnTo>
                  <a:pt x="3138" y="2093"/>
                </a:lnTo>
                <a:lnTo>
                  <a:pt x="3140" y="2093"/>
                </a:lnTo>
                <a:lnTo>
                  <a:pt x="3140" y="2095"/>
                </a:lnTo>
                <a:lnTo>
                  <a:pt x="3141" y="2095"/>
                </a:lnTo>
                <a:lnTo>
                  <a:pt x="3141" y="2097"/>
                </a:lnTo>
                <a:lnTo>
                  <a:pt x="3143" y="2097"/>
                </a:lnTo>
                <a:lnTo>
                  <a:pt x="3141" y="2097"/>
                </a:lnTo>
                <a:lnTo>
                  <a:pt x="3143" y="2097"/>
                </a:lnTo>
                <a:lnTo>
                  <a:pt x="3143" y="2099"/>
                </a:lnTo>
                <a:lnTo>
                  <a:pt x="3145" y="2099"/>
                </a:lnTo>
                <a:lnTo>
                  <a:pt x="3145" y="2100"/>
                </a:lnTo>
                <a:lnTo>
                  <a:pt x="3147" y="2100"/>
                </a:lnTo>
                <a:lnTo>
                  <a:pt x="3147" y="2102"/>
                </a:lnTo>
                <a:lnTo>
                  <a:pt x="3149" y="2102"/>
                </a:lnTo>
                <a:lnTo>
                  <a:pt x="3151" y="2102"/>
                </a:lnTo>
                <a:lnTo>
                  <a:pt x="3151" y="2104"/>
                </a:lnTo>
                <a:lnTo>
                  <a:pt x="3153" y="2104"/>
                </a:lnTo>
                <a:lnTo>
                  <a:pt x="3155" y="2104"/>
                </a:lnTo>
                <a:lnTo>
                  <a:pt x="3155" y="2106"/>
                </a:lnTo>
                <a:lnTo>
                  <a:pt x="3157" y="2106"/>
                </a:lnTo>
                <a:lnTo>
                  <a:pt x="3159" y="2108"/>
                </a:lnTo>
                <a:lnTo>
                  <a:pt x="3161" y="2108"/>
                </a:lnTo>
                <a:lnTo>
                  <a:pt x="3163" y="2108"/>
                </a:lnTo>
                <a:lnTo>
                  <a:pt x="3164" y="2108"/>
                </a:lnTo>
                <a:lnTo>
                  <a:pt x="3164" y="2110"/>
                </a:lnTo>
                <a:lnTo>
                  <a:pt x="3164" y="2112"/>
                </a:lnTo>
                <a:lnTo>
                  <a:pt x="3166" y="2112"/>
                </a:lnTo>
                <a:lnTo>
                  <a:pt x="3166" y="2114"/>
                </a:lnTo>
                <a:lnTo>
                  <a:pt x="3166" y="2116"/>
                </a:lnTo>
                <a:lnTo>
                  <a:pt x="3166" y="2118"/>
                </a:lnTo>
                <a:lnTo>
                  <a:pt x="3166" y="2120"/>
                </a:lnTo>
                <a:lnTo>
                  <a:pt x="3166" y="2122"/>
                </a:lnTo>
                <a:lnTo>
                  <a:pt x="3168" y="2122"/>
                </a:lnTo>
                <a:lnTo>
                  <a:pt x="3168" y="2123"/>
                </a:lnTo>
                <a:lnTo>
                  <a:pt x="3168" y="2125"/>
                </a:lnTo>
                <a:lnTo>
                  <a:pt x="3170" y="2125"/>
                </a:lnTo>
                <a:lnTo>
                  <a:pt x="3170" y="2127"/>
                </a:lnTo>
                <a:lnTo>
                  <a:pt x="3172" y="2127"/>
                </a:lnTo>
                <a:lnTo>
                  <a:pt x="3172" y="2129"/>
                </a:lnTo>
                <a:lnTo>
                  <a:pt x="3174" y="2131"/>
                </a:lnTo>
                <a:lnTo>
                  <a:pt x="3174" y="2133"/>
                </a:lnTo>
                <a:lnTo>
                  <a:pt x="3176" y="2135"/>
                </a:lnTo>
                <a:lnTo>
                  <a:pt x="3178" y="2135"/>
                </a:lnTo>
                <a:lnTo>
                  <a:pt x="3178" y="2137"/>
                </a:lnTo>
                <a:lnTo>
                  <a:pt x="3180" y="2137"/>
                </a:lnTo>
                <a:lnTo>
                  <a:pt x="3182" y="2137"/>
                </a:lnTo>
                <a:lnTo>
                  <a:pt x="3184" y="2139"/>
                </a:lnTo>
                <a:lnTo>
                  <a:pt x="3186" y="2139"/>
                </a:lnTo>
                <a:lnTo>
                  <a:pt x="3188" y="2139"/>
                </a:lnTo>
                <a:lnTo>
                  <a:pt x="3189" y="2139"/>
                </a:lnTo>
                <a:lnTo>
                  <a:pt x="3191" y="2141"/>
                </a:lnTo>
                <a:lnTo>
                  <a:pt x="3191" y="2139"/>
                </a:lnTo>
                <a:lnTo>
                  <a:pt x="3193" y="2139"/>
                </a:lnTo>
                <a:lnTo>
                  <a:pt x="3195" y="2137"/>
                </a:lnTo>
                <a:lnTo>
                  <a:pt x="3195" y="2135"/>
                </a:lnTo>
                <a:lnTo>
                  <a:pt x="3197" y="2135"/>
                </a:lnTo>
                <a:lnTo>
                  <a:pt x="3197" y="2133"/>
                </a:lnTo>
                <a:lnTo>
                  <a:pt x="3199" y="2133"/>
                </a:lnTo>
                <a:lnTo>
                  <a:pt x="3199" y="2135"/>
                </a:lnTo>
                <a:lnTo>
                  <a:pt x="3199" y="2137"/>
                </a:lnTo>
                <a:lnTo>
                  <a:pt x="3201" y="2139"/>
                </a:lnTo>
                <a:lnTo>
                  <a:pt x="3201" y="2141"/>
                </a:lnTo>
                <a:lnTo>
                  <a:pt x="3199" y="2141"/>
                </a:lnTo>
                <a:lnTo>
                  <a:pt x="3199" y="2143"/>
                </a:lnTo>
                <a:lnTo>
                  <a:pt x="3199" y="2145"/>
                </a:lnTo>
                <a:lnTo>
                  <a:pt x="3201" y="2147"/>
                </a:lnTo>
                <a:lnTo>
                  <a:pt x="3199" y="2148"/>
                </a:lnTo>
                <a:lnTo>
                  <a:pt x="3199" y="2150"/>
                </a:lnTo>
                <a:lnTo>
                  <a:pt x="3201" y="2150"/>
                </a:lnTo>
                <a:lnTo>
                  <a:pt x="3201" y="2152"/>
                </a:lnTo>
                <a:lnTo>
                  <a:pt x="3201" y="2154"/>
                </a:lnTo>
                <a:lnTo>
                  <a:pt x="3199" y="2154"/>
                </a:lnTo>
                <a:lnTo>
                  <a:pt x="3199" y="2156"/>
                </a:lnTo>
                <a:lnTo>
                  <a:pt x="3197" y="2156"/>
                </a:lnTo>
                <a:lnTo>
                  <a:pt x="3195" y="2156"/>
                </a:lnTo>
                <a:lnTo>
                  <a:pt x="3193" y="2156"/>
                </a:lnTo>
                <a:lnTo>
                  <a:pt x="3191" y="2158"/>
                </a:lnTo>
                <a:lnTo>
                  <a:pt x="3191" y="2160"/>
                </a:lnTo>
                <a:lnTo>
                  <a:pt x="3189" y="2160"/>
                </a:lnTo>
                <a:lnTo>
                  <a:pt x="3189" y="2162"/>
                </a:lnTo>
                <a:lnTo>
                  <a:pt x="3189" y="2164"/>
                </a:lnTo>
                <a:lnTo>
                  <a:pt x="3191" y="2164"/>
                </a:lnTo>
                <a:lnTo>
                  <a:pt x="3191" y="2166"/>
                </a:lnTo>
                <a:lnTo>
                  <a:pt x="3193" y="2168"/>
                </a:lnTo>
                <a:lnTo>
                  <a:pt x="3193" y="2170"/>
                </a:lnTo>
                <a:lnTo>
                  <a:pt x="3195" y="2170"/>
                </a:lnTo>
                <a:lnTo>
                  <a:pt x="3197" y="2170"/>
                </a:lnTo>
                <a:lnTo>
                  <a:pt x="3199" y="2170"/>
                </a:lnTo>
                <a:lnTo>
                  <a:pt x="3199" y="2171"/>
                </a:lnTo>
                <a:lnTo>
                  <a:pt x="3199" y="2173"/>
                </a:lnTo>
                <a:lnTo>
                  <a:pt x="3197" y="2173"/>
                </a:lnTo>
                <a:lnTo>
                  <a:pt x="3197" y="2175"/>
                </a:lnTo>
                <a:lnTo>
                  <a:pt x="3199" y="2175"/>
                </a:lnTo>
                <a:lnTo>
                  <a:pt x="3201" y="2177"/>
                </a:lnTo>
                <a:lnTo>
                  <a:pt x="3203" y="2177"/>
                </a:lnTo>
                <a:lnTo>
                  <a:pt x="3203" y="2179"/>
                </a:lnTo>
                <a:lnTo>
                  <a:pt x="3205" y="2179"/>
                </a:lnTo>
                <a:lnTo>
                  <a:pt x="3205" y="2177"/>
                </a:lnTo>
                <a:lnTo>
                  <a:pt x="3207" y="2177"/>
                </a:lnTo>
                <a:lnTo>
                  <a:pt x="3209" y="2177"/>
                </a:lnTo>
                <a:lnTo>
                  <a:pt x="3216" y="2185"/>
                </a:lnTo>
                <a:lnTo>
                  <a:pt x="3214" y="2185"/>
                </a:lnTo>
                <a:lnTo>
                  <a:pt x="3214" y="2187"/>
                </a:lnTo>
                <a:lnTo>
                  <a:pt x="3216" y="2187"/>
                </a:lnTo>
                <a:lnTo>
                  <a:pt x="3218" y="2189"/>
                </a:lnTo>
                <a:lnTo>
                  <a:pt x="3220" y="2189"/>
                </a:lnTo>
                <a:lnTo>
                  <a:pt x="3222" y="2191"/>
                </a:lnTo>
                <a:lnTo>
                  <a:pt x="3224" y="2193"/>
                </a:lnTo>
                <a:lnTo>
                  <a:pt x="3226" y="2193"/>
                </a:lnTo>
                <a:lnTo>
                  <a:pt x="3226" y="2195"/>
                </a:lnTo>
                <a:lnTo>
                  <a:pt x="3228" y="2195"/>
                </a:lnTo>
                <a:lnTo>
                  <a:pt x="3230" y="2196"/>
                </a:lnTo>
                <a:lnTo>
                  <a:pt x="3232" y="2196"/>
                </a:lnTo>
                <a:lnTo>
                  <a:pt x="3234" y="2196"/>
                </a:lnTo>
                <a:lnTo>
                  <a:pt x="3236" y="2196"/>
                </a:lnTo>
                <a:lnTo>
                  <a:pt x="3237" y="2196"/>
                </a:lnTo>
                <a:lnTo>
                  <a:pt x="3237" y="2195"/>
                </a:lnTo>
                <a:lnTo>
                  <a:pt x="3239" y="2196"/>
                </a:lnTo>
                <a:lnTo>
                  <a:pt x="3239" y="2198"/>
                </a:lnTo>
                <a:lnTo>
                  <a:pt x="3241" y="2200"/>
                </a:lnTo>
                <a:lnTo>
                  <a:pt x="3243" y="2202"/>
                </a:lnTo>
                <a:lnTo>
                  <a:pt x="3245" y="2202"/>
                </a:lnTo>
                <a:lnTo>
                  <a:pt x="3245" y="2204"/>
                </a:lnTo>
                <a:lnTo>
                  <a:pt x="3247" y="2204"/>
                </a:lnTo>
                <a:lnTo>
                  <a:pt x="3249" y="2206"/>
                </a:lnTo>
                <a:lnTo>
                  <a:pt x="3251" y="2206"/>
                </a:lnTo>
                <a:lnTo>
                  <a:pt x="3253" y="2206"/>
                </a:lnTo>
                <a:lnTo>
                  <a:pt x="3253" y="2208"/>
                </a:lnTo>
                <a:lnTo>
                  <a:pt x="3255" y="2208"/>
                </a:lnTo>
                <a:lnTo>
                  <a:pt x="3257" y="2208"/>
                </a:lnTo>
                <a:lnTo>
                  <a:pt x="3259" y="2210"/>
                </a:lnTo>
                <a:lnTo>
                  <a:pt x="3261" y="2210"/>
                </a:lnTo>
                <a:lnTo>
                  <a:pt x="3261" y="2212"/>
                </a:lnTo>
                <a:lnTo>
                  <a:pt x="3262" y="2212"/>
                </a:lnTo>
                <a:lnTo>
                  <a:pt x="3264" y="2212"/>
                </a:lnTo>
                <a:lnTo>
                  <a:pt x="3266" y="2212"/>
                </a:lnTo>
                <a:lnTo>
                  <a:pt x="3266" y="2214"/>
                </a:lnTo>
                <a:lnTo>
                  <a:pt x="3268" y="2214"/>
                </a:lnTo>
                <a:lnTo>
                  <a:pt x="3270" y="2214"/>
                </a:lnTo>
                <a:lnTo>
                  <a:pt x="3272" y="2216"/>
                </a:lnTo>
                <a:lnTo>
                  <a:pt x="3274" y="2216"/>
                </a:lnTo>
                <a:lnTo>
                  <a:pt x="3276" y="2216"/>
                </a:lnTo>
                <a:lnTo>
                  <a:pt x="3276" y="2218"/>
                </a:lnTo>
                <a:lnTo>
                  <a:pt x="3278" y="2218"/>
                </a:lnTo>
                <a:lnTo>
                  <a:pt x="3280" y="2218"/>
                </a:lnTo>
                <a:lnTo>
                  <a:pt x="3284" y="2219"/>
                </a:lnTo>
                <a:lnTo>
                  <a:pt x="3285" y="2219"/>
                </a:lnTo>
                <a:lnTo>
                  <a:pt x="3287" y="2221"/>
                </a:lnTo>
                <a:lnTo>
                  <a:pt x="3289" y="2221"/>
                </a:lnTo>
                <a:lnTo>
                  <a:pt x="3291" y="2221"/>
                </a:lnTo>
                <a:lnTo>
                  <a:pt x="3293" y="2221"/>
                </a:lnTo>
                <a:lnTo>
                  <a:pt x="3295" y="2221"/>
                </a:lnTo>
                <a:lnTo>
                  <a:pt x="3297" y="2221"/>
                </a:lnTo>
                <a:lnTo>
                  <a:pt x="3299" y="2221"/>
                </a:lnTo>
                <a:lnTo>
                  <a:pt x="3301" y="2221"/>
                </a:lnTo>
                <a:lnTo>
                  <a:pt x="3303" y="2221"/>
                </a:lnTo>
                <a:lnTo>
                  <a:pt x="3305" y="2221"/>
                </a:lnTo>
                <a:lnTo>
                  <a:pt x="3307" y="2219"/>
                </a:lnTo>
                <a:lnTo>
                  <a:pt x="3309" y="2219"/>
                </a:lnTo>
                <a:lnTo>
                  <a:pt x="3310" y="2219"/>
                </a:lnTo>
                <a:lnTo>
                  <a:pt x="3312" y="2218"/>
                </a:lnTo>
                <a:lnTo>
                  <a:pt x="3314" y="2218"/>
                </a:lnTo>
                <a:lnTo>
                  <a:pt x="3316" y="2216"/>
                </a:lnTo>
                <a:lnTo>
                  <a:pt x="3318" y="2216"/>
                </a:lnTo>
                <a:lnTo>
                  <a:pt x="3318" y="2214"/>
                </a:lnTo>
                <a:lnTo>
                  <a:pt x="3320" y="2214"/>
                </a:lnTo>
                <a:lnTo>
                  <a:pt x="3322" y="2212"/>
                </a:lnTo>
                <a:lnTo>
                  <a:pt x="3324" y="2212"/>
                </a:lnTo>
                <a:lnTo>
                  <a:pt x="3324" y="2210"/>
                </a:lnTo>
                <a:lnTo>
                  <a:pt x="3326" y="2210"/>
                </a:lnTo>
                <a:lnTo>
                  <a:pt x="3328" y="2210"/>
                </a:lnTo>
                <a:lnTo>
                  <a:pt x="3328" y="2208"/>
                </a:lnTo>
                <a:lnTo>
                  <a:pt x="3330" y="2210"/>
                </a:lnTo>
                <a:lnTo>
                  <a:pt x="3332" y="2210"/>
                </a:lnTo>
                <a:lnTo>
                  <a:pt x="3330" y="2208"/>
                </a:lnTo>
                <a:lnTo>
                  <a:pt x="3328" y="2206"/>
                </a:lnTo>
                <a:lnTo>
                  <a:pt x="3326" y="2206"/>
                </a:lnTo>
                <a:lnTo>
                  <a:pt x="3320" y="2206"/>
                </a:lnTo>
                <a:lnTo>
                  <a:pt x="3309" y="2206"/>
                </a:lnTo>
                <a:lnTo>
                  <a:pt x="3309" y="2204"/>
                </a:lnTo>
                <a:lnTo>
                  <a:pt x="3310" y="2204"/>
                </a:lnTo>
                <a:lnTo>
                  <a:pt x="3312" y="2204"/>
                </a:lnTo>
                <a:lnTo>
                  <a:pt x="3314" y="2204"/>
                </a:lnTo>
                <a:lnTo>
                  <a:pt x="3316" y="2204"/>
                </a:lnTo>
                <a:lnTo>
                  <a:pt x="3318" y="2204"/>
                </a:lnTo>
                <a:lnTo>
                  <a:pt x="3320" y="2204"/>
                </a:lnTo>
                <a:lnTo>
                  <a:pt x="3322" y="2204"/>
                </a:lnTo>
                <a:lnTo>
                  <a:pt x="3326" y="2204"/>
                </a:lnTo>
                <a:lnTo>
                  <a:pt x="3328" y="2204"/>
                </a:lnTo>
                <a:lnTo>
                  <a:pt x="3328" y="2206"/>
                </a:lnTo>
                <a:lnTo>
                  <a:pt x="3332" y="2210"/>
                </a:lnTo>
                <a:lnTo>
                  <a:pt x="3335" y="2214"/>
                </a:lnTo>
                <a:lnTo>
                  <a:pt x="3337" y="2214"/>
                </a:lnTo>
                <a:lnTo>
                  <a:pt x="3339" y="2214"/>
                </a:lnTo>
                <a:lnTo>
                  <a:pt x="3341" y="2218"/>
                </a:lnTo>
                <a:lnTo>
                  <a:pt x="3343" y="2219"/>
                </a:lnTo>
                <a:lnTo>
                  <a:pt x="3341" y="2219"/>
                </a:lnTo>
                <a:lnTo>
                  <a:pt x="3341" y="2221"/>
                </a:lnTo>
                <a:lnTo>
                  <a:pt x="3349" y="2229"/>
                </a:lnTo>
                <a:lnTo>
                  <a:pt x="3351" y="2229"/>
                </a:lnTo>
                <a:lnTo>
                  <a:pt x="3353" y="2229"/>
                </a:lnTo>
                <a:lnTo>
                  <a:pt x="3355" y="2229"/>
                </a:lnTo>
                <a:lnTo>
                  <a:pt x="3355" y="2231"/>
                </a:lnTo>
                <a:lnTo>
                  <a:pt x="3357" y="2231"/>
                </a:lnTo>
                <a:lnTo>
                  <a:pt x="3357" y="2233"/>
                </a:lnTo>
                <a:lnTo>
                  <a:pt x="3358" y="2233"/>
                </a:lnTo>
                <a:lnTo>
                  <a:pt x="3358" y="2235"/>
                </a:lnTo>
                <a:lnTo>
                  <a:pt x="3357" y="2235"/>
                </a:lnTo>
                <a:lnTo>
                  <a:pt x="3355" y="2235"/>
                </a:lnTo>
                <a:lnTo>
                  <a:pt x="3355" y="2237"/>
                </a:lnTo>
                <a:lnTo>
                  <a:pt x="3353" y="2237"/>
                </a:lnTo>
                <a:lnTo>
                  <a:pt x="3351" y="2237"/>
                </a:lnTo>
                <a:lnTo>
                  <a:pt x="3351" y="2239"/>
                </a:lnTo>
                <a:lnTo>
                  <a:pt x="3349" y="2239"/>
                </a:lnTo>
                <a:lnTo>
                  <a:pt x="3349" y="2241"/>
                </a:lnTo>
                <a:lnTo>
                  <a:pt x="3347" y="2241"/>
                </a:lnTo>
                <a:lnTo>
                  <a:pt x="3345" y="2241"/>
                </a:lnTo>
                <a:lnTo>
                  <a:pt x="3345" y="2243"/>
                </a:lnTo>
                <a:lnTo>
                  <a:pt x="3343" y="2243"/>
                </a:lnTo>
                <a:lnTo>
                  <a:pt x="3341" y="2243"/>
                </a:lnTo>
                <a:lnTo>
                  <a:pt x="3341" y="2244"/>
                </a:lnTo>
                <a:lnTo>
                  <a:pt x="3339" y="2244"/>
                </a:lnTo>
                <a:lnTo>
                  <a:pt x="3337" y="2246"/>
                </a:lnTo>
                <a:lnTo>
                  <a:pt x="3335" y="2246"/>
                </a:lnTo>
                <a:lnTo>
                  <a:pt x="3335" y="2248"/>
                </a:lnTo>
                <a:lnTo>
                  <a:pt x="3333" y="2248"/>
                </a:lnTo>
                <a:lnTo>
                  <a:pt x="3332" y="2248"/>
                </a:lnTo>
                <a:lnTo>
                  <a:pt x="3332" y="2250"/>
                </a:lnTo>
                <a:lnTo>
                  <a:pt x="3330" y="2250"/>
                </a:lnTo>
                <a:lnTo>
                  <a:pt x="3330" y="2252"/>
                </a:lnTo>
                <a:lnTo>
                  <a:pt x="3330" y="2254"/>
                </a:lnTo>
                <a:lnTo>
                  <a:pt x="3328" y="2254"/>
                </a:lnTo>
                <a:lnTo>
                  <a:pt x="3328" y="2256"/>
                </a:lnTo>
                <a:lnTo>
                  <a:pt x="3328" y="2258"/>
                </a:lnTo>
                <a:lnTo>
                  <a:pt x="3326" y="2260"/>
                </a:lnTo>
                <a:lnTo>
                  <a:pt x="3328" y="2262"/>
                </a:lnTo>
                <a:lnTo>
                  <a:pt x="3328" y="2264"/>
                </a:lnTo>
                <a:lnTo>
                  <a:pt x="3328" y="2266"/>
                </a:lnTo>
                <a:lnTo>
                  <a:pt x="3330" y="2267"/>
                </a:lnTo>
                <a:lnTo>
                  <a:pt x="3330" y="2269"/>
                </a:lnTo>
                <a:lnTo>
                  <a:pt x="3332" y="2271"/>
                </a:lnTo>
                <a:lnTo>
                  <a:pt x="3332" y="2273"/>
                </a:lnTo>
                <a:lnTo>
                  <a:pt x="3333" y="2275"/>
                </a:lnTo>
                <a:lnTo>
                  <a:pt x="3335" y="2277"/>
                </a:lnTo>
                <a:lnTo>
                  <a:pt x="3337" y="2277"/>
                </a:lnTo>
                <a:lnTo>
                  <a:pt x="3337" y="2279"/>
                </a:lnTo>
                <a:lnTo>
                  <a:pt x="3339" y="2279"/>
                </a:lnTo>
                <a:lnTo>
                  <a:pt x="3341" y="2279"/>
                </a:lnTo>
                <a:lnTo>
                  <a:pt x="3343" y="2279"/>
                </a:lnTo>
                <a:lnTo>
                  <a:pt x="3345" y="2279"/>
                </a:lnTo>
                <a:lnTo>
                  <a:pt x="3349" y="2279"/>
                </a:lnTo>
                <a:lnTo>
                  <a:pt x="3351" y="2279"/>
                </a:lnTo>
                <a:lnTo>
                  <a:pt x="3353" y="2279"/>
                </a:lnTo>
                <a:lnTo>
                  <a:pt x="3355" y="2279"/>
                </a:lnTo>
                <a:lnTo>
                  <a:pt x="3357" y="2279"/>
                </a:lnTo>
                <a:lnTo>
                  <a:pt x="3358" y="2279"/>
                </a:lnTo>
                <a:lnTo>
                  <a:pt x="3360" y="2279"/>
                </a:lnTo>
                <a:lnTo>
                  <a:pt x="3362" y="2279"/>
                </a:lnTo>
                <a:lnTo>
                  <a:pt x="3362" y="2281"/>
                </a:lnTo>
                <a:lnTo>
                  <a:pt x="3364" y="2281"/>
                </a:lnTo>
                <a:lnTo>
                  <a:pt x="3366" y="2281"/>
                </a:lnTo>
                <a:lnTo>
                  <a:pt x="3368" y="2281"/>
                </a:lnTo>
                <a:lnTo>
                  <a:pt x="3368" y="2283"/>
                </a:lnTo>
                <a:lnTo>
                  <a:pt x="3370" y="2283"/>
                </a:lnTo>
                <a:lnTo>
                  <a:pt x="3372" y="2283"/>
                </a:lnTo>
                <a:lnTo>
                  <a:pt x="3374" y="2285"/>
                </a:lnTo>
                <a:lnTo>
                  <a:pt x="3376" y="2285"/>
                </a:lnTo>
                <a:lnTo>
                  <a:pt x="3378" y="2285"/>
                </a:lnTo>
                <a:lnTo>
                  <a:pt x="3378" y="2287"/>
                </a:lnTo>
                <a:lnTo>
                  <a:pt x="3380" y="2287"/>
                </a:lnTo>
                <a:lnTo>
                  <a:pt x="3381" y="2287"/>
                </a:lnTo>
                <a:lnTo>
                  <a:pt x="3383" y="2287"/>
                </a:lnTo>
                <a:lnTo>
                  <a:pt x="3383" y="2289"/>
                </a:lnTo>
                <a:lnTo>
                  <a:pt x="3385" y="2289"/>
                </a:lnTo>
                <a:lnTo>
                  <a:pt x="3387" y="2289"/>
                </a:lnTo>
                <a:lnTo>
                  <a:pt x="3387" y="2291"/>
                </a:lnTo>
                <a:lnTo>
                  <a:pt x="3389" y="2291"/>
                </a:lnTo>
                <a:lnTo>
                  <a:pt x="3391" y="2291"/>
                </a:lnTo>
                <a:lnTo>
                  <a:pt x="3393" y="2291"/>
                </a:lnTo>
                <a:lnTo>
                  <a:pt x="3393" y="2292"/>
                </a:lnTo>
                <a:lnTo>
                  <a:pt x="3395" y="2292"/>
                </a:lnTo>
                <a:lnTo>
                  <a:pt x="3397" y="2292"/>
                </a:lnTo>
                <a:lnTo>
                  <a:pt x="3397" y="2294"/>
                </a:lnTo>
                <a:lnTo>
                  <a:pt x="3399" y="2294"/>
                </a:lnTo>
                <a:lnTo>
                  <a:pt x="3401" y="2294"/>
                </a:lnTo>
                <a:lnTo>
                  <a:pt x="3401" y="2296"/>
                </a:lnTo>
                <a:lnTo>
                  <a:pt x="3403" y="2296"/>
                </a:lnTo>
                <a:lnTo>
                  <a:pt x="3405" y="2296"/>
                </a:lnTo>
                <a:lnTo>
                  <a:pt x="3406" y="2296"/>
                </a:lnTo>
                <a:lnTo>
                  <a:pt x="3406" y="2298"/>
                </a:lnTo>
                <a:lnTo>
                  <a:pt x="3408" y="2298"/>
                </a:lnTo>
                <a:lnTo>
                  <a:pt x="3410" y="2298"/>
                </a:lnTo>
                <a:lnTo>
                  <a:pt x="3410" y="2300"/>
                </a:lnTo>
                <a:lnTo>
                  <a:pt x="3412" y="2300"/>
                </a:lnTo>
                <a:lnTo>
                  <a:pt x="3414" y="2300"/>
                </a:lnTo>
                <a:lnTo>
                  <a:pt x="3416" y="2300"/>
                </a:lnTo>
                <a:lnTo>
                  <a:pt x="3418" y="2302"/>
                </a:lnTo>
                <a:lnTo>
                  <a:pt x="3420" y="2302"/>
                </a:lnTo>
                <a:lnTo>
                  <a:pt x="3422" y="2304"/>
                </a:lnTo>
                <a:lnTo>
                  <a:pt x="3424" y="2304"/>
                </a:lnTo>
                <a:lnTo>
                  <a:pt x="3428" y="2306"/>
                </a:lnTo>
                <a:lnTo>
                  <a:pt x="3430" y="2306"/>
                </a:lnTo>
                <a:lnTo>
                  <a:pt x="3431" y="2308"/>
                </a:lnTo>
                <a:lnTo>
                  <a:pt x="3433" y="2308"/>
                </a:lnTo>
                <a:lnTo>
                  <a:pt x="3435" y="2310"/>
                </a:lnTo>
                <a:lnTo>
                  <a:pt x="3437" y="2310"/>
                </a:lnTo>
                <a:lnTo>
                  <a:pt x="3439" y="2312"/>
                </a:lnTo>
                <a:lnTo>
                  <a:pt x="3439" y="2314"/>
                </a:lnTo>
                <a:lnTo>
                  <a:pt x="3441" y="2314"/>
                </a:lnTo>
                <a:lnTo>
                  <a:pt x="3441" y="2315"/>
                </a:lnTo>
                <a:lnTo>
                  <a:pt x="3441" y="2317"/>
                </a:lnTo>
                <a:lnTo>
                  <a:pt x="3441" y="2319"/>
                </a:lnTo>
                <a:lnTo>
                  <a:pt x="3441" y="2321"/>
                </a:lnTo>
                <a:lnTo>
                  <a:pt x="3441" y="2323"/>
                </a:lnTo>
                <a:lnTo>
                  <a:pt x="3441" y="2325"/>
                </a:lnTo>
                <a:lnTo>
                  <a:pt x="3443" y="2325"/>
                </a:lnTo>
                <a:lnTo>
                  <a:pt x="3443" y="2327"/>
                </a:lnTo>
                <a:lnTo>
                  <a:pt x="3443" y="2329"/>
                </a:lnTo>
                <a:lnTo>
                  <a:pt x="3447" y="2352"/>
                </a:lnTo>
                <a:lnTo>
                  <a:pt x="3447" y="2358"/>
                </a:lnTo>
                <a:lnTo>
                  <a:pt x="3447" y="2360"/>
                </a:lnTo>
                <a:lnTo>
                  <a:pt x="3447" y="2362"/>
                </a:lnTo>
                <a:lnTo>
                  <a:pt x="3447" y="2363"/>
                </a:lnTo>
                <a:lnTo>
                  <a:pt x="3447" y="2365"/>
                </a:lnTo>
                <a:lnTo>
                  <a:pt x="3449" y="2365"/>
                </a:lnTo>
                <a:lnTo>
                  <a:pt x="3449" y="2367"/>
                </a:lnTo>
                <a:lnTo>
                  <a:pt x="3451" y="2367"/>
                </a:lnTo>
                <a:lnTo>
                  <a:pt x="3453" y="2367"/>
                </a:lnTo>
                <a:lnTo>
                  <a:pt x="3493" y="2365"/>
                </a:lnTo>
                <a:lnTo>
                  <a:pt x="3495" y="2365"/>
                </a:lnTo>
                <a:lnTo>
                  <a:pt x="3495" y="2367"/>
                </a:lnTo>
                <a:lnTo>
                  <a:pt x="3449" y="2367"/>
                </a:lnTo>
                <a:lnTo>
                  <a:pt x="3447" y="2367"/>
                </a:lnTo>
                <a:lnTo>
                  <a:pt x="3443" y="2369"/>
                </a:lnTo>
                <a:lnTo>
                  <a:pt x="3441" y="2369"/>
                </a:lnTo>
                <a:lnTo>
                  <a:pt x="3435" y="2369"/>
                </a:lnTo>
                <a:lnTo>
                  <a:pt x="3433" y="2369"/>
                </a:lnTo>
                <a:lnTo>
                  <a:pt x="3416" y="2369"/>
                </a:lnTo>
                <a:lnTo>
                  <a:pt x="3389" y="2369"/>
                </a:lnTo>
                <a:lnTo>
                  <a:pt x="3364" y="2369"/>
                </a:lnTo>
                <a:lnTo>
                  <a:pt x="3364" y="2373"/>
                </a:lnTo>
                <a:lnTo>
                  <a:pt x="3364" y="2375"/>
                </a:lnTo>
                <a:lnTo>
                  <a:pt x="3374" y="2375"/>
                </a:lnTo>
                <a:lnTo>
                  <a:pt x="3391" y="2375"/>
                </a:lnTo>
                <a:lnTo>
                  <a:pt x="3412" y="2373"/>
                </a:lnTo>
                <a:lnTo>
                  <a:pt x="3416" y="2373"/>
                </a:lnTo>
                <a:lnTo>
                  <a:pt x="3435" y="2373"/>
                </a:lnTo>
                <a:lnTo>
                  <a:pt x="3449" y="2373"/>
                </a:lnTo>
                <a:lnTo>
                  <a:pt x="3449" y="2375"/>
                </a:lnTo>
                <a:lnTo>
                  <a:pt x="3449" y="2379"/>
                </a:lnTo>
                <a:lnTo>
                  <a:pt x="3449" y="2381"/>
                </a:lnTo>
                <a:lnTo>
                  <a:pt x="3451" y="2383"/>
                </a:lnTo>
                <a:lnTo>
                  <a:pt x="3451" y="2385"/>
                </a:lnTo>
                <a:lnTo>
                  <a:pt x="3451" y="2387"/>
                </a:lnTo>
                <a:lnTo>
                  <a:pt x="3451" y="2388"/>
                </a:lnTo>
                <a:lnTo>
                  <a:pt x="3451" y="2392"/>
                </a:lnTo>
                <a:lnTo>
                  <a:pt x="3451" y="2394"/>
                </a:lnTo>
                <a:lnTo>
                  <a:pt x="3451" y="2396"/>
                </a:lnTo>
                <a:lnTo>
                  <a:pt x="3453" y="2396"/>
                </a:lnTo>
                <a:lnTo>
                  <a:pt x="3453" y="2398"/>
                </a:lnTo>
                <a:lnTo>
                  <a:pt x="3453" y="2400"/>
                </a:lnTo>
                <a:lnTo>
                  <a:pt x="3453" y="2402"/>
                </a:lnTo>
                <a:lnTo>
                  <a:pt x="3453" y="2404"/>
                </a:lnTo>
                <a:lnTo>
                  <a:pt x="3453" y="2406"/>
                </a:lnTo>
                <a:lnTo>
                  <a:pt x="3453" y="2408"/>
                </a:lnTo>
                <a:lnTo>
                  <a:pt x="3453" y="2410"/>
                </a:lnTo>
                <a:lnTo>
                  <a:pt x="3453" y="2411"/>
                </a:lnTo>
                <a:lnTo>
                  <a:pt x="3454" y="2411"/>
                </a:lnTo>
                <a:lnTo>
                  <a:pt x="3454" y="2413"/>
                </a:lnTo>
                <a:lnTo>
                  <a:pt x="3453" y="2413"/>
                </a:lnTo>
                <a:lnTo>
                  <a:pt x="3454" y="2413"/>
                </a:lnTo>
                <a:lnTo>
                  <a:pt x="3454" y="2415"/>
                </a:lnTo>
                <a:lnTo>
                  <a:pt x="3454" y="2417"/>
                </a:lnTo>
                <a:lnTo>
                  <a:pt x="3454" y="2421"/>
                </a:lnTo>
                <a:lnTo>
                  <a:pt x="3454" y="2423"/>
                </a:lnTo>
                <a:lnTo>
                  <a:pt x="3454" y="2425"/>
                </a:lnTo>
                <a:lnTo>
                  <a:pt x="3454" y="2427"/>
                </a:lnTo>
                <a:lnTo>
                  <a:pt x="3454" y="2429"/>
                </a:lnTo>
                <a:lnTo>
                  <a:pt x="3456" y="2429"/>
                </a:lnTo>
                <a:lnTo>
                  <a:pt x="3456" y="2431"/>
                </a:lnTo>
                <a:lnTo>
                  <a:pt x="3454" y="2436"/>
                </a:lnTo>
                <a:lnTo>
                  <a:pt x="3453" y="2442"/>
                </a:lnTo>
                <a:lnTo>
                  <a:pt x="3453" y="2444"/>
                </a:lnTo>
                <a:lnTo>
                  <a:pt x="3454" y="2444"/>
                </a:lnTo>
                <a:lnTo>
                  <a:pt x="3454" y="2446"/>
                </a:lnTo>
                <a:lnTo>
                  <a:pt x="3456" y="2446"/>
                </a:lnTo>
                <a:lnTo>
                  <a:pt x="3470" y="2448"/>
                </a:lnTo>
                <a:lnTo>
                  <a:pt x="3487" y="2450"/>
                </a:lnTo>
                <a:lnTo>
                  <a:pt x="3489" y="2450"/>
                </a:lnTo>
                <a:lnTo>
                  <a:pt x="3491" y="2452"/>
                </a:lnTo>
                <a:lnTo>
                  <a:pt x="3493" y="2454"/>
                </a:lnTo>
                <a:lnTo>
                  <a:pt x="3493" y="2469"/>
                </a:lnTo>
                <a:lnTo>
                  <a:pt x="3493" y="2479"/>
                </a:lnTo>
                <a:lnTo>
                  <a:pt x="3493" y="2517"/>
                </a:lnTo>
                <a:lnTo>
                  <a:pt x="3493" y="2519"/>
                </a:lnTo>
                <a:lnTo>
                  <a:pt x="3495" y="2519"/>
                </a:lnTo>
                <a:lnTo>
                  <a:pt x="3495" y="2527"/>
                </a:lnTo>
                <a:lnTo>
                  <a:pt x="3495" y="2531"/>
                </a:lnTo>
                <a:lnTo>
                  <a:pt x="3493" y="2531"/>
                </a:lnTo>
                <a:lnTo>
                  <a:pt x="3493" y="2532"/>
                </a:lnTo>
                <a:lnTo>
                  <a:pt x="3491" y="2532"/>
                </a:lnTo>
                <a:lnTo>
                  <a:pt x="3489" y="2532"/>
                </a:lnTo>
                <a:lnTo>
                  <a:pt x="3489" y="2534"/>
                </a:lnTo>
                <a:lnTo>
                  <a:pt x="3491" y="2536"/>
                </a:lnTo>
                <a:lnTo>
                  <a:pt x="3493" y="2536"/>
                </a:lnTo>
                <a:lnTo>
                  <a:pt x="3491" y="2536"/>
                </a:lnTo>
                <a:lnTo>
                  <a:pt x="3489" y="2534"/>
                </a:lnTo>
                <a:lnTo>
                  <a:pt x="3489" y="2536"/>
                </a:lnTo>
                <a:lnTo>
                  <a:pt x="3487" y="2536"/>
                </a:lnTo>
                <a:lnTo>
                  <a:pt x="3487" y="2538"/>
                </a:lnTo>
                <a:lnTo>
                  <a:pt x="3485" y="2538"/>
                </a:lnTo>
                <a:lnTo>
                  <a:pt x="3489" y="2540"/>
                </a:lnTo>
                <a:lnTo>
                  <a:pt x="3485" y="2540"/>
                </a:lnTo>
                <a:lnTo>
                  <a:pt x="3485" y="2542"/>
                </a:lnTo>
                <a:lnTo>
                  <a:pt x="3485" y="2544"/>
                </a:lnTo>
                <a:lnTo>
                  <a:pt x="3485" y="2546"/>
                </a:lnTo>
                <a:lnTo>
                  <a:pt x="3485" y="2548"/>
                </a:lnTo>
                <a:lnTo>
                  <a:pt x="3485" y="2550"/>
                </a:lnTo>
                <a:lnTo>
                  <a:pt x="3485" y="2552"/>
                </a:lnTo>
                <a:lnTo>
                  <a:pt x="3485" y="2554"/>
                </a:lnTo>
                <a:lnTo>
                  <a:pt x="3485" y="2555"/>
                </a:lnTo>
                <a:lnTo>
                  <a:pt x="3485" y="2557"/>
                </a:lnTo>
                <a:lnTo>
                  <a:pt x="3487" y="2559"/>
                </a:lnTo>
                <a:lnTo>
                  <a:pt x="3487" y="2561"/>
                </a:lnTo>
                <a:lnTo>
                  <a:pt x="3489" y="2561"/>
                </a:lnTo>
                <a:lnTo>
                  <a:pt x="3489" y="2563"/>
                </a:lnTo>
                <a:lnTo>
                  <a:pt x="3491" y="2563"/>
                </a:lnTo>
                <a:lnTo>
                  <a:pt x="3493" y="2563"/>
                </a:lnTo>
                <a:lnTo>
                  <a:pt x="3493" y="2565"/>
                </a:lnTo>
                <a:lnTo>
                  <a:pt x="3495" y="2565"/>
                </a:lnTo>
                <a:lnTo>
                  <a:pt x="3495" y="2569"/>
                </a:lnTo>
                <a:lnTo>
                  <a:pt x="3491" y="2569"/>
                </a:lnTo>
                <a:lnTo>
                  <a:pt x="3489" y="2569"/>
                </a:lnTo>
                <a:lnTo>
                  <a:pt x="3487" y="2569"/>
                </a:lnTo>
                <a:lnTo>
                  <a:pt x="3485" y="2569"/>
                </a:lnTo>
                <a:lnTo>
                  <a:pt x="3483" y="2569"/>
                </a:lnTo>
                <a:lnTo>
                  <a:pt x="3478" y="2571"/>
                </a:lnTo>
                <a:lnTo>
                  <a:pt x="3478" y="2569"/>
                </a:lnTo>
                <a:lnTo>
                  <a:pt x="3476" y="2571"/>
                </a:lnTo>
                <a:lnTo>
                  <a:pt x="3478" y="2571"/>
                </a:lnTo>
                <a:lnTo>
                  <a:pt x="3474" y="2573"/>
                </a:lnTo>
                <a:lnTo>
                  <a:pt x="3472" y="2573"/>
                </a:lnTo>
                <a:lnTo>
                  <a:pt x="3470" y="2573"/>
                </a:lnTo>
                <a:lnTo>
                  <a:pt x="3470" y="2575"/>
                </a:lnTo>
                <a:lnTo>
                  <a:pt x="3468" y="2575"/>
                </a:lnTo>
                <a:lnTo>
                  <a:pt x="3466" y="2577"/>
                </a:lnTo>
                <a:lnTo>
                  <a:pt x="3464" y="2577"/>
                </a:lnTo>
                <a:lnTo>
                  <a:pt x="3464" y="2579"/>
                </a:lnTo>
                <a:lnTo>
                  <a:pt x="3462" y="2579"/>
                </a:lnTo>
                <a:lnTo>
                  <a:pt x="3462" y="2580"/>
                </a:lnTo>
                <a:lnTo>
                  <a:pt x="3460" y="2580"/>
                </a:lnTo>
                <a:lnTo>
                  <a:pt x="3460" y="2582"/>
                </a:lnTo>
                <a:lnTo>
                  <a:pt x="3458" y="2582"/>
                </a:lnTo>
                <a:lnTo>
                  <a:pt x="3458" y="2584"/>
                </a:lnTo>
                <a:lnTo>
                  <a:pt x="3458" y="2586"/>
                </a:lnTo>
                <a:lnTo>
                  <a:pt x="3458" y="2588"/>
                </a:lnTo>
                <a:lnTo>
                  <a:pt x="3458" y="2590"/>
                </a:lnTo>
                <a:lnTo>
                  <a:pt x="3460" y="2590"/>
                </a:lnTo>
                <a:lnTo>
                  <a:pt x="3460" y="2592"/>
                </a:lnTo>
                <a:lnTo>
                  <a:pt x="3462" y="2594"/>
                </a:lnTo>
                <a:lnTo>
                  <a:pt x="3464" y="2596"/>
                </a:lnTo>
                <a:lnTo>
                  <a:pt x="3464" y="2598"/>
                </a:lnTo>
                <a:lnTo>
                  <a:pt x="3464" y="2600"/>
                </a:lnTo>
                <a:lnTo>
                  <a:pt x="3466" y="2600"/>
                </a:lnTo>
                <a:lnTo>
                  <a:pt x="3466" y="2602"/>
                </a:lnTo>
                <a:lnTo>
                  <a:pt x="3468" y="2603"/>
                </a:lnTo>
                <a:lnTo>
                  <a:pt x="3470" y="2605"/>
                </a:lnTo>
                <a:lnTo>
                  <a:pt x="3478" y="2611"/>
                </a:lnTo>
                <a:lnTo>
                  <a:pt x="3460" y="2625"/>
                </a:lnTo>
                <a:lnTo>
                  <a:pt x="3472" y="2630"/>
                </a:lnTo>
                <a:lnTo>
                  <a:pt x="3474" y="2632"/>
                </a:lnTo>
                <a:lnTo>
                  <a:pt x="3476" y="2632"/>
                </a:lnTo>
                <a:lnTo>
                  <a:pt x="3478" y="2632"/>
                </a:lnTo>
                <a:lnTo>
                  <a:pt x="3479" y="2632"/>
                </a:lnTo>
                <a:lnTo>
                  <a:pt x="3481" y="2630"/>
                </a:lnTo>
                <a:lnTo>
                  <a:pt x="3481" y="2628"/>
                </a:lnTo>
                <a:lnTo>
                  <a:pt x="3481" y="2626"/>
                </a:lnTo>
                <a:lnTo>
                  <a:pt x="3483" y="2626"/>
                </a:lnTo>
                <a:lnTo>
                  <a:pt x="3483" y="2628"/>
                </a:lnTo>
                <a:lnTo>
                  <a:pt x="3485" y="2628"/>
                </a:lnTo>
                <a:lnTo>
                  <a:pt x="3485" y="2630"/>
                </a:lnTo>
                <a:lnTo>
                  <a:pt x="3487" y="2630"/>
                </a:lnTo>
                <a:lnTo>
                  <a:pt x="3489" y="2630"/>
                </a:lnTo>
                <a:lnTo>
                  <a:pt x="3489" y="2632"/>
                </a:lnTo>
                <a:lnTo>
                  <a:pt x="3491" y="2632"/>
                </a:lnTo>
                <a:lnTo>
                  <a:pt x="3493" y="2634"/>
                </a:lnTo>
                <a:lnTo>
                  <a:pt x="3495" y="2634"/>
                </a:lnTo>
                <a:lnTo>
                  <a:pt x="3497" y="2636"/>
                </a:lnTo>
                <a:lnTo>
                  <a:pt x="3495" y="2636"/>
                </a:lnTo>
                <a:lnTo>
                  <a:pt x="3493" y="2636"/>
                </a:lnTo>
                <a:lnTo>
                  <a:pt x="3491" y="2636"/>
                </a:lnTo>
                <a:lnTo>
                  <a:pt x="3489" y="2632"/>
                </a:lnTo>
                <a:lnTo>
                  <a:pt x="3487" y="2632"/>
                </a:lnTo>
                <a:lnTo>
                  <a:pt x="3485" y="2630"/>
                </a:lnTo>
                <a:lnTo>
                  <a:pt x="3479" y="2634"/>
                </a:lnTo>
                <a:lnTo>
                  <a:pt x="3483" y="2638"/>
                </a:lnTo>
                <a:lnTo>
                  <a:pt x="3487" y="2636"/>
                </a:lnTo>
                <a:lnTo>
                  <a:pt x="3487" y="2634"/>
                </a:lnTo>
                <a:lnTo>
                  <a:pt x="3487" y="2636"/>
                </a:lnTo>
                <a:lnTo>
                  <a:pt x="3487" y="2634"/>
                </a:lnTo>
                <a:lnTo>
                  <a:pt x="3487" y="2636"/>
                </a:lnTo>
                <a:lnTo>
                  <a:pt x="3489" y="2636"/>
                </a:lnTo>
                <a:lnTo>
                  <a:pt x="3487" y="2636"/>
                </a:lnTo>
                <a:lnTo>
                  <a:pt x="3483" y="2638"/>
                </a:lnTo>
                <a:lnTo>
                  <a:pt x="3485" y="2640"/>
                </a:lnTo>
                <a:lnTo>
                  <a:pt x="3487" y="2640"/>
                </a:lnTo>
                <a:lnTo>
                  <a:pt x="3491" y="2638"/>
                </a:lnTo>
                <a:lnTo>
                  <a:pt x="3489" y="2640"/>
                </a:lnTo>
                <a:lnTo>
                  <a:pt x="3489" y="2642"/>
                </a:lnTo>
                <a:lnTo>
                  <a:pt x="3491" y="2642"/>
                </a:lnTo>
                <a:lnTo>
                  <a:pt x="3493" y="2644"/>
                </a:lnTo>
                <a:lnTo>
                  <a:pt x="3493" y="2648"/>
                </a:lnTo>
                <a:lnTo>
                  <a:pt x="3493" y="2650"/>
                </a:lnTo>
                <a:lnTo>
                  <a:pt x="3493" y="2651"/>
                </a:lnTo>
                <a:lnTo>
                  <a:pt x="3493" y="2653"/>
                </a:lnTo>
                <a:lnTo>
                  <a:pt x="3493" y="2655"/>
                </a:lnTo>
                <a:lnTo>
                  <a:pt x="3493" y="2657"/>
                </a:lnTo>
                <a:lnTo>
                  <a:pt x="3493" y="2663"/>
                </a:lnTo>
                <a:lnTo>
                  <a:pt x="3493" y="2674"/>
                </a:lnTo>
                <a:lnTo>
                  <a:pt x="3493" y="2678"/>
                </a:lnTo>
                <a:lnTo>
                  <a:pt x="3493" y="2682"/>
                </a:lnTo>
                <a:lnTo>
                  <a:pt x="3493" y="2690"/>
                </a:lnTo>
                <a:lnTo>
                  <a:pt x="3493" y="2694"/>
                </a:lnTo>
                <a:lnTo>
                  <a:pt x="3493" y="2698"/>
                </a:lnTo>
                <a:lnTo>
                  <a:pt x="3493" y="2699"/>
                </a:lnTo>
                <a:lnTo>
                  <a:pt x="3493" y="2701"/>
                </a:lnTo>
                <a:lnTo>
                  <a:pt x="3493" y="2705"/>
                </a:lnTo>
                <a:lnTo>
                  <a:pt x="3493" y="2707"/>
                </a:lnTo>
                <a:lnTo>
                  <a:pt x="3493" y="2709"/>
                </a:lnTo>
                <a:lnTo>
                  <a:pt x="3493" y="2711"/>
                </a:lnTo>
                <a:lnTo>
                  <a:pt x="3493" y="2713"/>
                </a:lnTo>
                <a:lnTo>
                  <a:pt x="3493" y="2715"/>
                </a:lnTo>
                <a:lnTo>
                  <a:pt x="3493" y="2717"/>
                </a:lnTo>
                <a:lnTo>
                  <a:pt x="3493" y="2719"/>
                </a:lnTo>
                <a:lnTo>
                  <a:pt x="3493" y="2721"/>
                </a:lnTo>
                <a:lnTo>
                  <a:pt x="3493" y="2722"/>
                </a:lnTo>
                <a:lnTo>
                  <a:pt x="3493" y="2738"/>
                </a:lnTo>
                <a:lnTo>
                  <a:pt x="3493" y="2753"/>
                </a:lnTo>
                <a:lnTo>
                  <a:pt x="3493" y="2755"/>
                </a:lnTo>
                <a:lnTo>
                  <a:pt x="3493" y="2757"/>
                </a:lnTo>
                <a:lnTo>
                  <a:pt x="3493" y="2759"/>
                </a:lnTo>
                <a:lnTo>
                  <a:pt x="3493" y="2765"/>
                </a:lnTo>
                <a:lnTo>
                  <a:pt x="3493" y="2769"/>
                </a:lnTo>
                <a:lnTo>
                  <a:pt x="3493" y="2770"/>
                </a:lnTo>
                <a:lnTo>
                  <a:pt x="3493" y="2774"/>
                </a:lnTo>
                <a:lnTo>
                  <a:pt x="3493" y="2776"/>
                </a:lnTo>
                <a:lnTo>
                  <a:pt x="3493" y="2778"/>
                </a:lnTo>
                <a:lnTo>
                  <a:pt x="3493" y="2780"/>
                </a:lnTo>
                <a:lnTo>
                  <a:pt x="3493" y="2784"/>
                </a:lnTo>
                <a:lnTo>
                  <a:pt x="3493" y="2815"/>
                </a:lnTo>
                <a:lnTo>
                  <a:pt x="3493" y="2845"/>
                </a:lnTo>
                <a:lnTo>
                  <a:pt x="3491" y="2876"/>
                </a:lnTo>
                <a:lnTo>
                  <a:pt x="3491" y="2880"/>
                </a:lnTo>
                <a:lnTo>
                  <a:pt x="3491" y="2890"/>
                </a:lnTo>
                <a:lnTo>
                  <a:pt x="3491" y="2891"/>
                </a:lnTo>
                <a:lnTo>
                  <a:pt x="3491" y="2897"/>
                </a:lnTo>
                <a:lnTo>
                  <a:pt x="3491" y="2907"/>
                </a:lnTo>
                <a:lnTo>
                  <a:pt x="3491" y="2913"/>
                </a:lnTo>
                <a:lnTo>
                  <a:pt x="3491" y="2920"/>
                </a:lnTo>
                <a:lnTo>
                  <a:pt x="3491" y="2934"/>
                </a:lnTo>
                <a:lnTo>
                  <a:pt x="3491" y="2936"/>
                </a:lnTo>
                <a:lnTo>
                  <a:pt x="3489" y="3058"/>
                </a:lnTo>
                <a:lnTo>
                  <a:pt x="3489" y="3120"/>
                </a:lnTo>
                <a:lnTo>
                  <a:pt x="3489" y="3145"/>
                </a:lnTo>
                <a:lnTo>
                  <a:pt x="3489" y="3147"/>
                </a:lnTo>
                <a:lnTo>
                  <a:pt x="3487" y="3181"/>
                </a:lnTo>
                <a:lnTo>
                  <a:pt x="3466" y="3181"/>
                </a:lnTo>
                <a:lnTo>
                  <a:pt x="3449" y="3181"/>
                </a:lnTo>
                <a:lnTo>
                  <a:pt x="3445" y="3181"/>
                </a:lnTo>
                <a:lnTo>
                  <a:pt x="3405" y="3181"/>
                </a:lnTo>
                <a:lnTo>
                  <a:pt x="3380" y="3181"/>
                </a:lnTo>
                <a:lnTo>
                  <a:pt x="3372" y="3181"/>
                </a:lnTo>
                <a:lnTo>
                  <a:pt x="3366" y="3181"/>
                </a:lnTo>
                <a:lnTo>
                  <a:pt x="3362" y="3181"/>
                </a:lnTo>
                <a:lnTo>
                  <a:pt x="3358" y="3181"/>
                </a:lnTo>
                <a:lnTo>
                  <a:pt x="3355" y="3181"/>
                </a:lnTo>
                <a:lnTo>
                  <a:pt x="3349" y="3181"/>
                </a:lnTo>
                <a:lnTo>
                  <a:pt x="3345" y="3181"/>
                </a:lnTo>
                <a:lnTo>
                  <a:pt x="3343" y="3181"/>
                </a:lnTo>
                <a:lnTo>
                  <a:pt x="3282" y="3181"/>
                </a:lnTo>
                <a:lnTo>
                  <a:pt x="3262" y="3181"/>
                </a:lnTo>
                <a:lnTo>
                  <a:pt x="3255" y="3181"/>
                </a:lnTo>
                <a:lnTo>
                  <a:pt x="3205" y="3179"/>
                </a:lnTo>
                <a:lnTo>
                  <a:pt x="3201" y="3179"/>
                </a:lnTo>
                <a:lnTo>
                  <a:pt x="3184" y="3179"/>
                </a:lnTo>
                <a:lnTo>
                  <a:pt x="3176" y="3179"/>
                </a:lnTo>
                <a:lnTo>
                  <a:pt x="3172" y="3179"/>
                </a:lnTo>
                <a:lnTo>
                  <a:pt x="3170" y="3179"/>
                </a:lnTo>
                <a:lnTo>
                  <a:pt x="3166" y="3179"/>
                </a:lnTo>
                <a:lnTo>
                  <a:pt x="3164" y="3179"/>
                </a:lnTo>
                <a:lnTo>
                  <a:pt x="3161" y="3179"/>
                </a:lnTo>
                <a:lnTo>
                  <a:pt x="3159" y="3179"/>
                </a:lnTo>
                <a:lnTo>
                  <a:pt x="3155" y="3179"/>
                </a:lnTo>
                <a:lnTo>
                  <a:pt x="3151" y="3179"/>
                </a:lnTo>
                <a:lnTo>
                  <a:pt x="3149" y="3179"/>
                </a:lnTo>
                <a:lnTo>
                  <a:pt x="3145" y="3179"/>
                </a:lnTo>
                <a:lnTo>
                  <a:pt x="3141" y="3179"/>
                </a:lnTo>
                <a:lnTo>
                  <a:pt x="3140" y="3179"/>
                </a:lnTo>
                <a:lnTo>
                  <a:pt x="3136" y="3179"/>
                </a:lnTo>
                <a:lnTo>
                  <a:pt x="3134" y="3179"/>
                </a:lnTo>
                <a:lnTo>
                  <a:pt x="3130" y="3179"/>
                </a:lnTo>
                <a:lnTo>
                  <a:pt x="3128" y="3179"/>
                </a:lnTo>
                <a:lnTo>
                  <a:pt x="3124" y="3179"/>
                </a:lnTo>
                <a:lnTo>
                  <a:pt x="3120" y="3179"/>
                </a:lnTo>
                <a:lnTo>
                  <a:pt x="3118" y="3179"/>
                </a:lnTo>
                <a:lnTo>
                  <a:pt x="3115" y="3179"/>
                </a:lnTo>
                <a:lnTo>
                  <a:pt x="3111" y="3179"/>
                </a:lnTo>
                <a:lnTo>
                  <a:pt x="3109" y="3179"/>
                </a:lnTo>
                <a:lnTo>
                  <a:pt x="3105" y="3179"/>
                </a:lnTo>
                <a:lnTo>
                  <a:pt x="3103" y="3179"/>
                </a:lnTo>
                <a:lnTo>
                  <a:pt x="3099" y="3179"/>
                </a:lnTo>
                <a:lnTo>
                  <a:pt x="3097" y="3179"/>
                </a:lnTo>
                <a:lnTo>
                  <a:pt x="3093" y="3179"/>
                </a:lnTo>
                <a:lnTo>
                  <a:pt x="3090" y="3179"/>
                </a:lnTo>
                <a:lnTo>
                  <a:pt x="3088" y="3179"/>
                </a:lnTo>
                <a:lnTo>
                  <a:pt x="3084" y="3179"/>
                </a:lnTo>
                <a:lnTo>
                  <a:pt x="3080" y="3179"/>
                </a:lnTo>
                <a:lnTo>
                  <a:pt x="3070" y="3179"/>
                </a:lnTo>
                <a:lnTo>
                  <a:pt x="3049" y="3179"/>
                </a:lnTo>
                <a:lnTo>
                  <a:pt x="3042" y="3179"/>
                </a:lnTo>
                <a:lnTo>
                  <a:pt x="3040" y="3179"/>
                </a:lnTo>
                <a:lnTo>
                  <a:pt x="2980" y="3179"/>
                </a:lnTo>
                <a:lnTo>
                  <a:pt x="2969" y="3179"/>
                </a:lnTo>
                <a:lnTo>
                  <a:pt x="2969" y="3177"/>
                </a:lnTo>
                <a:lnTo>
                  <a:pt x="2967" y="3176"/>
                </a:lnTo>
                <a:lnTo>
                  <a:pt x="2965" y="3174"/>
                </a:lnTo>
                <a:lnTo>
                  <a:pt x="2965" y="3172"/>
                </a:lnTo>
                <a:lnTo>
                  <a:pt x="2963" y="3172"/>
                </a:lnTo>
                <a:lnTo>
                  <a:pt x="2961" y="3170"/>
                </a:lnTo>
                <a:lnTo>
                  <a:pt x="2961" y="3168"/>
                </a:lnTo>
                <a:lnTo>
                  <a:pt x="2959" y="3166"/>
                </a:lnTo>
                <a:lnTo>
                  <a:pt x="2953" y="3162"/>
                </a:lnTo>
                <a:lnTo>
                  <a:pt x="2951" y="3162"/>
                </a:lnTo>
                <a:lnTo>
                  <a:pt x="2949" y="3160"/>
                </a:lnTo>
                <a:lnTo>
                  <a:pt x="2949" y="3158"/>
                </a:lnTo>
                <a:lnTo>
                  <a:pt x="2948" y="3158"/>
                </a:lnTo>
                <a:lnTo>
                  <a:pt x="2946" y="3156"/>
                </a:lnTo>
                <a:lnTo>
                  <a:pt x="2946" y="3154"/>
                </a:lnTo>
                <a:lnTo>
                  <a:pt x="2944" y="3154"/>
                </a:lnTo>
                <a:lnTo>
                  <a:pt x="2942" y="3154"/>
                </a:lnTo>
                <a:lnTo>
                  <a:pt x="2942" y="3153"/>
                </a:lnTo>
                <a:lnTo>
                  <a:pt x="2940" y="3153"/>
                </a:lnTo>
                <a:lnTo>
                  <a:pt x="2940" y="3151"/>
                </a:lnTo>
                <a:lnTo>
                  <a:pt x="2940" y="3149"/>
                </a:lnTo>
                <a:lnTo>
                  <a:pt x="2938" y="3149"/>
                </a:lnTo>
                <a:lnTo>
                  <a:pt x="2936" y="3149"/>
                </a:lnTo>
                <a:lnTo>
                  <a:pt x="2936" y="3147"/>
                </a:lnTo>
                <a:lnTo>
                  <a:pt x="2934" y="3147"/>
                </a:lnTo>
                <a:lnTo>
                  <a:pt x="2932" y="3147"/>
                </a:lnTo>
                <a:lnTo>
                  <a:pt x="2930" y="3147"/>
                </a:lnTo>
                <a:lnTo>
                  <a:pt x="2930" y="3145"/>
                </a:lnTo>
                <a:lnTo>
                  <a:pt x="2928" y="3145"/>
                </a:lnTo>
                <a:lnTo>
                  <a:pt x="2926" y="3145"/>
                </a:lnTo>
                <a:lnTo>
                  <a:pt x="2924" y="3145"/>
                </a:lnTo>
                <a:lnTo>
                  <a:pt x="2923" y="3145"/>
                </a:lnTo>
                <a:lnTo>
                  <a:pt x="2921" y="3145"/>
                </a:lnTo>
                <a:lnTo>
                  <a:pt x="2919" y="3145"/>
                </a:lnTo>
                <a:lnTo>
                  <a:pt x="2917" y="3145"/>
                </a:lnTo>
                <a:lnTo>
                  <a:pt x="2915" y="3145"/>
                </a:lnTo>
                <a:lnTo>
                  <a:pt x="2913" y="3145"/>
                </a:lnTo>
                <a:lnTo>
                  <a:pt x="2911" y="3145"/>
                </a:lnTo>
                <a:lnTo>
                  <a:pt x="2909" y="3145"/>
                </a:lnTo>
                <a:lnTo>
                  <a:pt x="2907" y="3145"/>
                </a:lnTo>
                <a:lnTo>
                  <a:pt x="2905" y="3145"/>
                </a:lnTo>
                <a:lnTo>
                  <a:pt x="2903" y="3145"/>
                </a:lnTo>
                <a:lnTo>
                  <a:pt x="2901" y="3145"/>
                </a:lnTo>
                <a:lnTo>
                  <a:pt x="2899" y="3147"/>
                </a:lnTo>
                <a:lnTo>
                  <a:pt x="2896" y="3147"/>
                </a:lnTo>
                <a:lnTo>
                  <a:pt x="2894" y="3149"/>
                </a:lnTo>
                <a:lnTo>
                  <a:pt x="2892" y="3149"/>
                </a:lnTo>
                <a:lnTo>
                  <a:pt x="2890" y="3149"/>
                </a:lnTo>
                <a:lnTo>
                  <a:pt x="2888" y="3149"/>
                </a:lnTo>
                <a:lnTo>
                  <a:pt x="2886" y="3149"/>
                </a:lnTo>
                <a:lnTo>
                  <a:pt x="2884" y="3151"/>
                </a:lnTo>
                <a:lnTo>
                  <a:pt x="2882" y="3151"/>
                </a:lnTo>
                <a:lnTo>
                  <a:pt x="2880" y="3151"/>
                </a:lnTo>
                <a:lnTo>
                  <a:pt x="2878" y="3151"/>
                </a:lnTo>
                <a:lnTo>
                  <a:pt x="2878" y="3153"/>
                </a:lnTo>
                <a:lnTo>
                  <a:pt x="2876" y="3153"/>
                </a:lnTo>
                <a:lnTo>
                  <a:pt x="2876" y="3179"/>
                </a:lnTo>
                <a:lnTo>
                  <a:pt x="2875" y="3179"/>
                </a:lnTo>
                <a:lnTo>
                  <a:pt x="2873" y="3179"/>
                </a:lnTo>
                <a:lnTo>
                  <a:pt x="2871" y="3179"/>
                </a:lnTo>
                <a:lnTo>
                  <a:pt x="2869" y="3179"/>
                </a:lnTo>
                <a:lnTo>
                  <a:pt x="2865" y="3179"/>
                </a:lnTo>
                <a:lnTo>
                  <a:pt x="2861" y="3179"/>
                </a:lnTo>
                <a:lnTo>
                  <a:pt x="2859" y="3179"/>
                </a:lnTo>
                <a:lnTo>
                  <a:pt x="2855" y="3179"/>
                </a:lnTo>
                <a:lnTo>
                  <a:pt x="2848" y="3179"/>
                </a:lnTo>
                <a:lnTo>
                  <a:pt x="2842" y="3179"/>
                </a:lnTo>
                <a:lnTo>
                  <a:pt x="2838" y="3179"/>
                </a:lnTo>
                <a:lnTo>
                  <a:pt x="2836" y="3179"/>
                </a:lnTo>
                <a:lnTo>
                  <a:pt x="2828" y="3179"/>
                </a:lnTo>
                <a:lnTo>
                  <a:pt x="2821" y="3179"/>
                </a:lnTo>
                <a:lnTo>
                  <a:pt x="2817" y="3179"/>
                </a:lnTo>
                <a:lnTo>
                  <a:pt x="2811" y="3179"/>
                </a:lnTo>
                <a:lnTo>
                  <a:pt x="2803" y="3179"/>
                </a:lnTo>
                <a:lnTo>
                  <a:pt x="2800" y="3179"/>
                </a:lnTo>
                <a:lnTo>
                  <a:pt x="2798" y="3179"/>
                </a:lnTo>
                <a:lnTo>
                  <a:pt x="2796" y="3179"/>
                </a:lnTo>
                <a:lnTo>
                  <a:pt x="2792" y="3179"/>
                </a:lnTo>
                <a:lnTo>
                  <a:pt x="2786" y="3179"/>
                </a:lnTo>
                <a:lnTo>
                  <a:pt x="2784" y="3179"/>
                </a:lnTo>
                <a:lnTo>
                  <a:pt x="2782" y="3179"/>
                </a:lnTo>
                <a:lnTo>
                  <a:pt x="2780" y="3179"/>
                </a:lnTo>
                <a:lnTo>
                  <a:pt x="2779" y="3179"/>
                </a:lnTo>
                <a:lnTo>
                  <a:pt x="2777" y="3179"/>
                </a:lnTo>
                <a:lnTo>
                  <a:pt x="2773" y="3181"/>
                </a:lnTo>
                <a:lnTo>
                  <a:pt x="2771" y="3181"/>
                </a:lnTo>
                <a:lnTo>
                  <a:pt x="2769" y="3181"/>
                </a:lnTo>
                <a:lnTo>
                  <a:pt x="2767" y="3179"/>
                </a:lnTo>
                <a:lnTo>
                  <a:pt x="2765" y="3181"/>
                </a:lnTo>
                <a:lnTo>
                  <a:pt x="2761" y="3181"/>
                </a:lnTo>
                <a:lnTo>
                  <a:pt x="2759" y="3181"/>
                </a:lnTo>
                <a:lnTo>
                  <a:pt x="2757" y="3181"/>
                </a:lnTo>
                <a:lnTo>
                  <a:pt x="2754" y="3179"/>
                </a:lnTo>
                <a:lnTo>
                  <a:pt x="2750" y="3179"/>
                </a:lnTo>
                <a:lnTo>
                  <a:pt x="2748" y="3179"/>
                </a:lnTo>
                <a:lnTo>
                  <a:pt x="2746" y="3179"/>
                </a:lnTo>
                <a:lnTo>
                  <a:pt x="2744" y="3179"/>
                </a:lnTo>
                <a:lnTo>
                  <a:pt x="2742" y="3179"/>
                </a:lnTo>
                <a:lnTo>
                  <a:pt x="2738" y="3181"/>
                </a:lnTo>
                <a:lnTo>
                  <a:pt x="2734" y="3181"/>
                </a:lnTo>
                <a:lnTo>
                  <a:pt x="2732" y="3181"/>
                </a:lnTo>
                <a:lnTo>
                  <a:pt x="2729" y="3181"/>
                </a:lnTo>
                <a:lnTo>
                  <a:pt x="2725" y="3181"/>
                </a:lnTo>
                <a:lnTo>
                  <a:pt x="2721" y="3181"/>
                </a:lnTo>
                <a:lnTo>
                  <a:pt x="2719" y="3181"/>
                </a:lnTo>
                <a:lnTo>
                  <a:pt x="2717" y="3181"/>
                </a:lnTo>
                <a:lnTo>
                  <a:pt x="2713" y="3181"/>
                </a:lnTo>
                <a:lnTo>
                  <a:pt x="2713" y="3162"/>
                </a:lnTo>
                <a:lnTo>
                  <a:pt x="2713" y="3160"/>
                </a:lnTo>
                <a:lnTo>
                  <a:pt x="2713" y="3154"/>
                </a:lnTo>
                <a:lnTo>
                  <a:pt x="2713" y="3153"/>
                </a:lnTo>
                <a:lnTo>
                  <a:pt x="2713" y="3151"/>
                </a:lnTo>
                <a:lnTo>
                  <a:pt x="2713" y="3147"/>
                </a:lnTo>
                <a:lnTo>
                  <a:pt x="2713" y="3145"/>
                </a:lnTo>
                <a:lnTo>
                  <a:pt x="2713" y="3141"/>
                </a:lnTo>
                <a:lnTo>
                  <a:pt x="2713" y="3139"/>
                </a:lnTo>
                <a:lnTo>
                  <a:pt x="2713" y="3133"/>
                </a:lnTo>
                <a:lnTo>
                  <a:pt x="2707" y="3131"/>
                </a:lnTo>
                <a:lnTo>
                  <a:pt x="2698" y="3130"/>
                </a:lnTo>
                <a:lnTo>
                  <a:pt x="2688" y="3128"/>
                </a:lnTo>
                <a:lnTo>
                  <a:pt x="2690" y="3126"/>
                </a:lnTo>
                <a:lnTo>
                  <a:pt x="2690" y="3124"/>
                </a:lnTo>
                <a:lnTo>
                  <a:pt x="2690" y="3122"/>
                </a:lnTo>
                <a:lnTo>
                  <a:pt x="2692" y="3120"/>
                </a:lnTo>
                <a:lnTo>
                  <a:pt x="2692" y="3118"/>
                </a:lnTo>
                <a:lnTo>
                  <a:pt x="2694" y="3116"/>
                </a:lnTo>
                <a:lnTo>
                  <a:pt x="2696" y="3112"/>
                </a:lnTo>
                <a:lnTo>
                  <a:pt x="2698" y="3108"/>
                </a:lnTo>
                <a:lnTo>
                  <a:pt x="2698" y="3105"/>
                </a:lnTo>
                <a:lnTo>
                  <a:pt x="2700" y="3101"/>
                </a:lnTo>
                <a:lnTo>
                  <a:pt x="2702" y="3097"/>
                </a:lnTo>
                <a:lnTo>
                  <a:pt x="2702" y="3093"/>
                </a:lnTo>
                <a:lnTo>
                  <a:pt x="2704" y="3089"/>
                </a:lnTo>
                <a:lnTo>
                  <a:pt x="2704" y="3083"/>
                </a:lnTo>
                <a:lnTo>
                  <a:pt x="2706" y="3078"/>
                </a:lnTo>
                <a:lnTo>
                  <a:pt x="2709" y="3058"/>
                </a:lnTo>
                <a:lnTo>
                  <a:pt x="2704" y="3058"/>
                </a:lnTo>
                <a:lnTo>
                  <a:pt x="2702" y="3058"/>
                </a:lnTo>
                <a:lnTo>
                  <a:pt x="2700" y="3058"/>
                </a:lnTo>
                <a:lnTo>
                  <a:pt x="2694" y="3058"/>
                </a:lnTo>
                <a:lnTo>
                  <a:pt x="2696" y="3055"/>
                </a:lnTo>
                <a:lnTo>
                  <a:pt x="2696" y="3051"/>
                </a:lnTo>
                <a:lnTo>
                  <a:pt x="2694" y="3045"/>
                </a:lnTo>
                <a:lnTo>
                  <a:pt x="2692" y="3041"/>
                </a:lnTo>
                <a:lnTo>
                  <a:pt x="2688" y="3039"/>
                </a:lnTo>
                <a:lnTo>
                  <a:pt x="2673" y="3034"/>
                </a:lnTo>
                <a:lnTo>
                  <a:pt x="2673" y="3032"/>
                </a:lnTo>
                <a:lnTo>
                  <a:pt x="2667" y="3032"/>
                </a:lnTo>
                <a:lnTo>
                  <a:pt x="2665" y="3032"/>
                </a:lnTo>
                <a:lnTo>
                  <a:pt x="2663" y="3032"/>
                </a:lnTo>
                <a:lnTo>
                  <a:pt x="2661" y="3032"/>
                </a:lnTo>
                <a:lnTo>
                  <a:pt x="2659" y="3032"/>
                </a:lnTo>
                <a:lnTo>
                  <a:pt x="2658" y="3032"/>
                </a:lnTo>
                <a:lnTo>
                  <a:pt x="2656" y="3032"/>
                </a:lnTo>
                <a:lnTo>
                  <a:pt x="2654" y="3032"/>
                </a:lnTo>
                <a:lnTo>
                  <a:pt x="2652" y="3032"/>
                </a:lnTo>
                <a:lnTo>
                  <a:pt x="2652" y="3034"/>
                </a:lnTo>
                <a:lnTo>
                  <a:pt x="2650" y="3034"/>
                </a:lnTo>
                <a:lnTo>
                  <a:pt x="2648" y="3034"/>
                </a:lnTo>
                <a:lnTo>
                  <a:pt x="2646" y="3035"/>
                </a:lnTo>
                <a:lnTo>
                  <a:pt x="2644" y="3035"/>
                </a:lnTo>
                <a:lnTo>
                  <a:pt x="2642" y="3035"/>
                </a:lnTo>
                <a:lnTo>
                  <a:pt x="2640" y="3035"/>
                </a:lnTo>
                <a:lnTo>
                  <a:pt x="2640" y="3037"/>
                </a:lnTo>
                <a:lnTo>
                  <a:pt x="2638" y="3037"/>
                </a:lnTo>
                <a:lnTo>
                  <a:pt x="2636" y="3037"/>
                </a:lnTo>
                <a:lnTo>
                  <a:pt x="2636" y="3039"/>
                </a:lnTo>
                <a:lnTo>
                  <a:pt x="2634" y="3039"/>
                </a:lnTo>
                <a:lnTo>
                  <a:pt x="2633" y="3041"/>
                </a:lnTo>
                <a:lnTo>
                  <a:pt x="2627" y="3045"/>
                </a:lnTo>
                <a:lnTo>
                  <a:pt x="2625" y="3047"/>
                </a:lnTo>
                <a:lnTo>
                  <a:pt x="2623" y="3047"/>
                </a:lnTo>
                <a:lnTo>
                  <a:pt x="2623" y="3049"/>
                </a:lnTo>
                <a:lnTo>
                  <a:pt x="2619" y="3053"/>
                </a:lnTo>
                <a:lnTo>
                  <a:pt x="2617" y="3053"/>
                </a:lnTo>
                <a:lnTo>
                  <a:pt x="2617" y="3055"/>
                </a:lnTo>
                <a:lnTo>
                  <a:pt x="2613" y="3057"/>
                </a:lnTo>
                <a:lnTo>
                  <a:pt x="2611" y="3058"/>
                </a:lnTo>
                <a:lnTo>
                  <a:pt x="2610" y="3058"/>
                </a:lnTo>
                <a:lnTo>
                  <a:pt x="2608" y="3060"/>
                </a:lnTo>
                <a:lnTo>
                  <a:pt x="2606" y="3062"/>
                </a:lnTo>
                <a:lnTo>
                  <a:pt x="2604" y="3062"/>
                </a:lnTo>
                <a:lnTo>
                  <a:pt x="2604" y="3064"/>
                </a:lnTo>
                <a:lnTo>
                  <a:pt x="2602" y="3064"/>
                </a:lnTo>
                <a:lnTo>
                  <a:pt x="2600" y="3066"/>
                </a:lnTo>
                <a:lnTo>
                  <a:pt x="2600" y="3068"/>
                </a:lnTo>
                <a:lnTo>
                  <a:pt x="2598" y="3068"/>
                </a:lnTo>
                <a:lnTo>
                  <a:pt x="2598" y="3070"/>
                </a:lnTo>
                <a:lnTo>
                  <a:pt x="2596" y="3070"/>
                </a:lnTo>
                <a:lnTo>
                  <a:pt x="2594" y="3068"/>
                </a:lnTo>
                <a:lnTo>
                  <a:pt x="2592" y="3068"/>
                </a:lnTo>
                <a:lnTo>
                  <a:pt x="2590" y="3068"/>
                </a:lnTo>
                <a:lnTo>
                  <a:pt x="2588" y="3068"/>
                </a:lnTo>
                <a:lnTo>
                  <a:pt x="2586" y="3068"/>
                </a:lnTo>
                <a:lnTo>
                  <a:pt x="2588" y="3070"/>
                </a:lnTo>
                <a:lnTo>
                  <a:pt x="2586" y="3070"/>
                </a:lnTo>
                <a:lnTo>
                  <a:pt x="2585" y="3070"/>
                </a:lnTo>
                <a:lnTo>
                  <a:pt x="2583" y="3072"/>
                </a:lnTo>
                <a:lnTo>
                  <a:pt x="2581" y="3072"/>
                </a:lnTo>
                <a:lnTo>
                  <a:pt x="2579" y="3072"/>
                </a:lnTo>
                <a:lnTo>
                  <a:pt x="2577" y="3072"/>
                </a:lnTo>
                <a:lnTo>
                  <a:pt x="2575" y="3072"/>
                </a:lnTo>
                <a:lnTo>
                  <a:pt x="2573" y="3072"/>
                </a:lnTo>
                <a:lnTo>
                  <a:pt x="2571" y="3072"/>
                </a:lnTo>
                <a:lnTo>
                  <a:pt x="2569" y="3072"/>
                </a:lnTo>
                <a:lnTo>
                  <a:pt x="2567" y="3072"/>
                </a:lnTo>
                <a:lnTo>
                  <a:pt x="2565" y="3074"/>
                </a:lnTo>
                <a:lnTo>
                  <a:pt x="2563" y="3074"/>
                </a:lnTo>
                <a:lnTo>
                  <a:pt x="2562" y="3074"/>
                </a:lnTo>
                <a:lnTo>
                  <a:pt x="2560" y="3074"/>
                </a:lnTo>
                <a:lnTo>
                  <a:pt x="2558" y="3074"/>
                </a:lnTo>
                <a:lnTo>
                  <a:pt x="2556" y="3074"/>
                </a:lnTo>
                <a:lnTo>
                  <a:pt x="2554" y="3074"/>
                </a:lnTo>
                <a:lnTo>
                  <a:pt x="2552" y="3072"/>
                </a:lnTo>
                <a:lnTo>
                  <a:pt x="2550" y="3072"/>
                </a:lnTo>
                <a:lnTo>
                  <a:pt x="2548" y="3072"/>
                </a:lnTo>
                <a:lnTo>
                  <a:pt x="2546" y="3072"/>
                </a:lnTo>
                <a:lnTo>
                  <a:pt x="2544" y="3072"/>
                </a:lnTo>
                <a:lnTo>
                  <a:pt x="2542" y="3072"/>
                </a:lnTo>
                <a:lnTo>
                  <a:pt x="2540" y="3072"/>
                </a:lnTo>
                <a:lnTo>
                  <a:pt x="2538" y="3070"/>
                </a:lnTo>
                <a:lnTo>
                  <a:pt x="2537" y="3070"/>
                </a:lnTo>
                <a:lnTo>
                  <a:pt x="2535" y="3070"/>
                </a:lnTo>
                <a:lnTo>
                  <a:pt x="2533" y="3070"/>
                </a:lnTo>
                <a:lnTo>
                  <a:pt x="2531" y="3070"/>
                </a:lnTo>
                <a:lnTo>
                  <a:pt x="2529" y="3070"/>
                </a:lnTo>
                <a:lnTo>
                  <a:pt x="2527" y="3070"/>
                </a:lnTo>
                <a:lnTo>
                  <a:pt x="2525" y="3070"/>
                </a:lnTo>
                <a:lnTo>
                  <a:pt x="2523" y="3070"/>
                </a:lnTo>
                <a:lnTo>
                  <a:pt x="2521" y="3070"/>
                </a:lnTo>
                <a:lnTo>
                  <a:pt x="2519" y="3070"/>
                </a:lnTo>
                <a:lnTo>
                  <a:pt x="2517" y="3070"/>
                </a:lnTo>
                <a:lnTo>
                  <a:pt x="2514" y="3070"/>
                </a:lnTo>
                <a:lnTo>
                  <a:pt x="2514" y="3068"/>
                </a:lnTo>
                <a:lnTo>
                  <a:pt x="2514" y="3066"/>
                </a:lnTo>
                <a:lnTo>
                  <a:pt x="2510" y="3066"/>
                </a:lnTo>
                <a:lnTo>
                  <a:pt x="2510" y="3068"/>
                </a:lnTo>
                <a:lnTo>
                  <a:pt x="2512" y="3068"/>
                </a:lnTo>
                <a:lnTo>
                  <a:pt x="2512" y="3070"/>
                </a:lnTo>
                <a:lnTo>
                  <a:pt x="2492" y="3070"/>
                </a:lnTo>
                <a:lnTo>
                  <a:pt x="2490" y="3070"/>
                </a:lnTo>
                <a:lnTo>
                  <a:pt x="2489" y="3070"/>
                </a:lnTo>
                <a:lnTo>
                  <a:pt x="2487" y="3070"/>
                </a:lnTo>
                <a:lnTo>
                  <a:pt x="2485" y="3070"/>
                </a:lnTo>
                <a:lnTo>
                  <a:pt x="2483" y="3070"/>
                </a:lnTo>
                <a:lnTo>
                  <a:pt x="2481" y="3070"/>
                </a:lnTo>
                <a:lnTo>
                  <a:pt x="2479" y="3070"/>
                </a:lnTo>
                <a:lnTo>
                  <a:pt x="2477" y="3070"/>
                </a:lnTo>
                <a:lnTo>
                  <a:pt x="2475" y="3070"/>
                </a:lnTo>
                <a:lnTo>
                  <a:pt x="2473" y="3070"/>
                </a:lnTo>
                <a:lnTo>
                  <a:pt x="2471" y="3070"/>
                </a:lnTo>
                <a:lnTo>
                  <a:pt x="2469" y="3070"/>
                </a:lnTo>
                <a:lnTo>
                  <a:pt x="2467" y="3070"/>
                </a:lnTo>
                <a:lnTo>
                  <a:pt x="2466" y="3070"/>
                </a:lnTo>
                <a:lnTo>
                  <a:pt x="2464" y="3070"/>
                </a:lnTo>
                <a:lnTo>
                  <a:pt x="2464" y="3068"/>
                </a:lnTo>
                <a:lnTo>
                  <a:pt x="2464" y="3066"/>
                </a:lnTo>
                <a:lnTo>
                  <a:pt x="2464" y="3060"/>
                </a:lnTo>
                <a:lnTo>
                  <a:pt x="2464" y="3058"/>
                </a:lnTo>
                <a:lnTo>
                  <a:pt x="2464" y="3057"/>
                </a:lnTo>
                <a:lnTo>
                  <a:pt x="2464" y="3055"/>
                </a:lnTo>
                <a:lnTo>
                  <a:pt x="2464" y="3053"/>
                </a:lnTo>
                <a:lnTo>
                  <a:pt x="2464" y="3051"/>
                </a:lnTo>
                <a:lnTo>
                  <a:pt x="2464" y="3049"/>
                </a:lnTo>
                <a:lnTo>
                  <a:pt x="2464" y="3047"/>
                </a:lnTo>
                <a:lnTo>
                  <a:pt x="2464" y="3045"/>
                </a:lnTo>
                <a:lnTo>
                  <a:pt x="2462" y="3041"/>
                </a:lnTo>
                <a:lnTo>
                  <a:pt x="2462" y="3026"/>
                </a:lnTo>
                <a:lnTo>
                  <a:pt x="2462" y="3024"/>
                </a:lnTo>
                <a:lnTo>
                  <a:pt x="2466" y="3024"/>
                </a:lnTo>
                <a:lnTo>
                  <a:pt x="2467" y="3024"/>
                </a:lnTo>
                <a:lnTo>
                  <a:pt x="2469" y="3024"/>
                </a:lnTo>
                <a:lnTo>
                  <a:pt x="2471" y="3024"/>
                </a:lnTo>
                <a:lnTo>
                  <a:pt x="2473" y="3024"/>
                </a:lnTo>
                <a:lnTo>
                  <a:pt x="2475" y="3024"/>
                </a:lnTo>
                <a:lnTo>
                  <a:pt x="2477" y="3024"/>
                </a:lnTo>
                <a:lnTo>
                  <a:pt x="2479" y="3024"/>
                </a:lnTo>
                <a:lnTo>
                  <a:pt x="2481" y="3024"/>
                </a:lnTo>
                <a:lnTo>
                  <a:pt x="2483" y="3024"/>
                </a:lnTo>
                <a:lnTo>
                  <a:pt x="2485" y="3024"/>
                </a:lnTo>
                <a:lnTo>
                  <a:pt x="2487" y="3024"/>
                </a:lnTo>
                <a:lnTo>
                  <a:pt x="2490" y="3024"/>
                </a:lnTo>
                <a:lnTo>
                  <a:pt x="2492" y="3024"/>
                </a:lnTo>
                <a:lnTo>
                  <a:pt x="2494" y="3024"/>
                </a:lnTo>
                <a:lnTo>
                  <a:pt x="2496" y="3024"/>
                </a:lnTo>
                <a:lnTo>
                  <a:pt x="2498" y="3024"/>
                </a:lnTo>
                <a:lnTo>
                  <a:pt x="2500" y="3024"/>
                </a:lnTo>
                <a:lnTo>
                  <a:pt x="2502" y="3024"/>
                </a:lnTo>
                <a:lnTo>
                  <a:pt x="2504" y="3024"/>
                </a:lnTo>
                <a:lnTo>
                  <a:pt x="2506" y="3024"/>
                </a:lnTo>
                <a:lnTo>
                  <a:pt x="2510" y="3024"/>
                </a:lnTo>
                <a:lnTo>
                  <a:pt x="2512" y="3024"/>
                </a:lnTo>
                <a:lnTo>
                  <a:pt x="2510" y="3009"/>
                </a:lnTo>
                <a:lnTo>
                  <a:pt x="2510" y="2993"/>
                </a:lnTo>
                <a:lnTo>
                  <a:pt x="2510" y="2978"/>
                </a:lnTo>
                <a:lnTo>
                  <a:pt x="2508" y="2962"/>
                </a:lnTo>
                <a:lnTo>
                  <a:pt x="2506" y="2962"/>
                </a:lnTo>
                <a:lnTo>
                  <a:pt x="2504" y="2962"/>
                </a:lnTo>
                <a:lnTo>
                  <a:pt x="2502" y="2962"/>
                </a:lnTo>
                <a:lnTo>
                  <a:pt x="2500" y="2962"/>
                </a:lnTo>
                <a:lnTo>
                  <a:pt x="2498" y="2962"/>
                </a:lnTo>
                <a:lnTo>
                  <a:pt x="2496" y="2962"/>
                </a:lnTo>
                <a:lnTo>
                  <a:pt x="2494" y="2962"/>
                </a:lnTo>
                <a:lnTo>
                  <a:pt x="2492" y="2962"/>
                </a:lnTo>
                <a:lnTo>
                  <a:pt x="2490" y="2962"/>
                </a:lnTo>
                <a:lnTo>
                  <a:pt x="2489" y="2962"/>
                </a:lnTo>
                <a:lnTo>
                  <a:pt x="2487" y="2962"/>
                </a:lnTo>
                <a:lnTo>
                  <a:pt x="2483" y="2962"/>
                </a:lnTo>
                <a:lnTo>
                  <a:pt x="2479" y="2962"/>
                </a:lnTo>
                <a:lnTo>
                  <a:pt x="2477" y="2962"/>
                </a:lnTo>
                <a:lnTo>
                  <a:pt x="2475" y="2962"/>
                </a:lnTo>
                <a:lnTo>
                  <a:pt x="2473" y="2962"/>
                </a:lnTo>
                <a:lnTo>
                  <a:pt x="2469" y="2962"/>
                </a:lnTo>
                <a:lnTo>
                  <a:pt x="2467" y="2962"/>
                </a:lnTo>
                <a:lnTo>
                  <a:pt x="2466" y="2962"/>
                </a:lnTo>
                <a:lnTo>
                  <a:pt x="2462" y="2962"/>
                </a:lnTo>
                <a:lnTo>
                  <a:pt x="2460" y="2962"/>
                </a:lnTo>
                <a:lnTo>
                  <a:pt x="2458" y="2962"/>
                </a:lnTo>
                <a:lnTo>
                  <a:pt x="2456" y="2962"/>
                </a:lnTo>
                <a:lnTo>
                  <a:pt x="2452" y="2962"/>
                </a:lnTo>
                <a:lnTo>
                  <a:pt x="2450" y="2962"/>
                </a:lnTo>
                <a:lnTo>
                  <a:pt x="2446" y="2962"/>
                </a:lnTo>
                <a:lnTo>
                  <a:pt x="2444" y="2962"/>
                </a:lnTo>
                <a:lnTo>
                  <a:pt x="2442" y="2962"/>
                </a:lnTo>
                <a:lnTo>
                  <a:pt x="2439" y="2962"/>
                </a:lnTo>
                <a:lnTo>
                  <a:pt x="2437" y="2964"/>
                </a:lnTo>
                <a:lnTo>
                  <a:pt x="2435" y="2964"/>
                </a:lnTo>
                <a:lnTo>
                  <a:pt x="2431" y="2964"/>
                </a:lnTo>
                <a:lnTo>
                  <a:pt x="2429" y="2964"/>
                </a:lnTo>
                <a:lnTo>
                  <a:pt x="2427" y="2964"/>
                </a:lnTo>
                <a:lnTo>
                  <a:pt x="2425" y="2964"/>
                </a:lnTo>
                <a:lnTo>
                  <a:pt x="2421" y="2964"/>
                </a:lnTo>
                <a:lnTo>
                  <a:pt x="2417" y="2964"/>
                </a:lnTo>
                <a:lnTo>
                  <a:pt x="2416" y="2964"/>
                </a:lnTo>
                <a:lnTo>
                  <a:pt x="2412" y="2964"/>
                </a:lnTo>
                <a:lnTo>
                  <a:pt x="2410" y="2964"/>
                </a:lnTo>
                <a:lnTo>
                  <a:pt x="2406" y="2964"/>
                </a:lnTo>
                <a:lnTo>
                  <a:pt x="2404" y="2964"/>
                </a:lnTo>
                <a:lnTo>
                  <a:pt x="2402" y="2964"/>
                </a:lnTo>
                <a:lnTo>
                  <a:pt x="2400" y="2964"/>
                </a:lnTo>
                <a:lnTo>
                  <a:pt x="2398" y="2964"/>
                </a:lnTo>
                <a:lnTo>
                  <a:pt x="2396" y="2964"/>
                </a:lnTo>
                <a:lnTo>
                  <a:pt x="2394" y="2964"/>
                </a:lnTo>
                <a:lnTo>
                  <a:pt x="2391" y="2964"/>
                </a:lnTo>
                <a:lnTo>
                  <a:pt x="2389" y="2964"/>
                </a:lnTo>
                <a:lnTo>
                  <a:pt x="2385" y="2964"/>
                </a:lnTo>
                <a:lnTo>
                  <a:pt x="2383" y="2964"/>
                </a:lnTo>
                <a:lnTo>
                  <a:pt x="2381" y="2964"/>
                </a:lnTo>
                <a:lnTo>
                  <a:pt x="2379" y="2964"/>
                </a:lnTo>
                <a:lnTo>
                  <a:pt x="2377" y="2964"/>
                </a:lnTo>
                <a:lnTo>
                  <a:pt x="2375" y="2964"/>
                </a:lnTo>
                <a:lnTo>
                  <a:pt x="2373" y="2964"/>
                </a:lnTo>
                <a:lnTo>
                  <a:pt x="2371" y="2964"/>
                </a:lnTo>
                <a:lnTo>
                  <a:pt x="2369" y="2964"/>
                </a:lnTo>
                <a:lnTo>
                  <a:pt x="2368" y="2964"/>
                </a:lnTo>
                <a:lnTo>
                  <a:pt x="2366" y="2964"/>
                </a:lnTo>
                <a:lnTo>
                  <a:pt x="2364" y="2964"/>
                </a:lnTo>
                <a:lnTo>
                  <a:pt x="2362" y="2964"/>
                </a:lnTo>
                <a:lnTo>
                  <a:pt x="2360" y="2964"/>
                </a:lnTo>
                <a:lnTo>
                  <a:pt x="2345" y="2964"/>
                </a:lnTo>
                <a:lnTo>
                  <a:pt x="2345" y="2962"/>
                </a:lnTo>
                <a:lnTo>
                  <a:pt x="2345" y="2961"/>
                </a:lnTo>
                <a:lnTo>
                  <a:pt x="2345" y="2959"/>
                </a:lnTo>
                <a:lnTo>
                  <a:pt x="2345" y="2957"/>
                </a:lnTo>
                <a:lnTo>
                  <a:pt x="2345" y="2955"/>
                </a:lnTo>
                <a:lnTo>
                  <a:pt x="2345" y="2953"/>
                </a:lnTo>
                <a:lnTo>
                  <a:pt x="2345" y="2949"/>
                </a:lnTo>
                <a:lnTo>
                  <a:pt x="2345" y="2947"/>
                </a:lnTo>
                <a:lnTo>
                  <a:pt x="2345" y="2945"/>
                </a:lnTo>
                <a:lnTo>
                  <a:pt x="2345" y="2943"/>
                </a:lnTo>
                <a:lnTo>
                  <a:pt x="2345" y="2941"/>
                </a:lnTo>
                <a:lnTo>
                  <a:pt x="2345" y="2939"/>
                </a:lnTo>
                <a:lnTo>
                  <a:pt x="2345" y="2938"/>
                </a:lnTo>
                <a:lnTo>
                  <a:pt x="2345" y="2936"/>
                </a:lnTo>
                <a:lnTo>
                  <a:pt x="2345" y="2934"/>
                </a:lnTo>
                <a:lnTo>
                  <a:pt x="2345" y="2932"/>
                </a:lnTo>
                <a:lnTo>
                  <a:pt x="2345" y="2930"/>
                </a:lnTo>
                <a:lnTo>
                  <a:pt x="2345" y="2928"/>
                </a:lnTo>
                <a:lnTo>
                  <a:pt x="2343" y="2926"/>
                </a:lnTo>
                <a:lnTo>
                  <a:pt x="2343" y="2924"/>
                </a:lnTo>
                <a:lnTo>
                  <a:pt x="2343" y="2922"/>
                </a:lnTo>
                <a:lnTo>
                  <a:pt x="2343" y="2918"/>
                </a:lnTo>
                <a:lnTo>
                  <a:pt x="2343" y="2913"/>
                </a:lnTo>
                <a:lnTo>
                  <a:pt x="2343" y="2911"/>
                </a:lnTo>
                <a:lnTo>
                  <a:pt x="2343" y="2909"/>
                </a:lnTo>
                <a:lnTo>
                  <a:pt x="2343" y="2905"/>
                </a:lnTo>
                <a:lnTo>
                  <a:pt x="2343" y="2903"/>
                </a:lnTo>
                <a:lnTo>
                  <a:pt x="2341" y="2903"/>
                </a:lnTo>
                <a:lnTo>
                  <a:pt x="2339" y="2903"/>
                </a:lnTo>
                <a:lnTo>
                  <a:pt x="2337" y="2903"/>
                </a:lnTo>
                <a:lnTo>
                  <a:pt x="2335" y="2903"/>
                </a:lnTo>
                <a:lnTo>
                  <a:pt x="2333" y="2903"/>
                </a:lnTo>
                <a:lnTo>
                  <a:pt x="2329" y="2903"/>
                </a:lnTo>
                <a:lnTo>
                  <a:pt x="2327" y="2903"/>
                </a:lnTo>
                <a:lnTo>
                  <a:pt x="2323" y="2903"/>
                </a:lnTo>
                <a:lnTo>
                  <a:pt x="2321" y="2905"/>
                </a:lnTo>
                <a:lnTo>
                  <a:pt x="2318" y="2905"/>
                </a:lnTo>
                <a:lnTo>
                  <a:pt x="2316" y="2905"/>
                </a:lnTo>
                <a:lnTo>
                  <a:pt x="2312" y="2905"/>
                </a:lnTo>
                <a:lnTo>
                  <a:pt x="2310" y="2905"/>
                </a:lnTo>
                <a:lnTo>
                  <a:pt x="2308" y="2905"/>
                </a:lnTo>
                <a:lnTo>
                  <a:pt x="2304" y="2905"/>
                </a:lnTo>
                <a:lnTo>
                  <a:pt x="2302" y="2905"/>
                </a:lnTo>
                <a:lnTo>
                  <a:pt x="2300" y="2905"/>
                </a:lnTo>
                <a:lnTo>
                  <a:pt x="2298" y="2905"/>
                </a:lnTo>
                <a:lnTo>
                  <a:pt x="2297" y="2905"/>
                </a:lnTo>
                <a:lnTo>
                  <a:pt x="2295" y="2914"/>
                </a:lnTo>
                <a:lnTo>
                  <a:pt x="2293" y="2916"/>
                </a:lnTo>
                <a:lnTo>
                  <a:pt x="2283" y="2914"/>
                </a:lnTo>
                <a:lnTo>
                  <a:pt x="2287" y="2907"/>
                </a:lnTo>
                <a:lnTo>
                  <a:pt x="2287" y="2905"/>
                </a:lnTo>
                <a:lnTo>
                  <a:pt x="2285" y="2905"/>
                </a:lnTo>
                <a:lnTo>
                  <a:pt x="2283" y="2905"/>
                </a:lnTo>
                <a:lnTo>
                  <a:pt x="2279" y="2905"/>
                </a:lnTo>
                <a:lnTo>
                  <a:pt x="2275" y="2905"/>
                </a:lnTo>
                <a:lnTo>
                  <a:pt x="2272" y="2905"/>
                </a:lnTo>
                <a:lnTo>
                  <a:pt x="2270" y="2905"/>
                </a:lnTo>
                <a:lnTo>
                  <a:pt x="2266" y="2905"/>
                </a:lnTo>
                <a:lnTo>
                  <a:pt x="2264" y="2905"/>
                </a:lnTo>
                <a:lnTo>
                  <a:pt x="2262" y="2905"/>
                </a:lnTo>
                <a:lnTo>
                  <a:pt x="2260" y="2905"/>
                </a:lnTo>
                <a:lnTo>
                  <a:pt x="2258" y="2905"/>
                </a:lnTo>
                <a:lnTo>
                  <a:pt x="2256" y="2905"/>
                </a:lnTo>
                <a:lnTo>
                  <a:pt x="2254" y="2905"/>
                </a:lnTo>
                <a:lnTo>
                  <a:pt x="2252" y="2905"/>
                </a:lnTo>
                <a:lnTo>
                  <a:pt x="2250" y="2905"/>
                </a:lnTo>
                <a:lnTo>
                  <a:pt x="2249" y="2905"/>
                </a:lnTo>
                <a:lnTo>
                  <a:pt x="2245" y="2905"/>
                </a:lnTo>
                <a:lnTo>
                  <a:pt x="2243" y="2905"/>
                </a:lnTo>
                <a:lnTo>
                  <a:pt x="2241" y="2905"/>
                </a:lnTo>
                <a:lnTo>
                  <a:pt x="2237" y="2905"/>
                </a:lnTo>
                <a:lnTo>
                  <a:pt x="2235" y="2905"/>
                </a:lnTo>
                <a:lnTo>
                  <a:pt x="2233" y="2905"/>
                </a:lnTo>
                <a:lnTo>
                  <a:pt x="2231" y="2905"/>
                </a:lnTo>
                <a:lnTo>
                  <a:pt x="2229" y="2905"/>
                </a:lnTo>
                <a:lnTo>
                  <a:pt x="2227" y="2905"/>
                </a:lnTo>
                <a:lnTo>
                  <a:pt x="2225" y="2905"/>
                </a:lnTo>
                <a:lnTo>
                  <a:pt x="2222" y="2905"/>
                </a:lnTo>
                <a:lnTo>
                  <a:pt x="2220" y="2905"/>
                </a:lnTo>
                <a:lnTo>
                  <a:pt x="2218" y="2905"/>
                </a:lnTo>
                <a:lnTo>
                  <a:pt x="2214" y="2907"/>
                </a:lnTo>
                <a:lnTo>
                  <a:pt x="2212" y="2907"/>
                </a:lnTo>
                <a:lnTo>
                  <a:pt x="2210" y="2907"/>
                </a:lnTo>
                <a:lnTo>
                  <a:pt x="2208" y="2907"/>
                </a:lnTo>
                <a:lnTo>
                  <a:pt x="2204" y="2907"/>
                </a:lnTo>
                <a:lnTo>
                  <a:pt x="2202" y="2907"/>
                </a:lnTo>
                <a:lnTo>
                  <a:pt x="2199" y="2907"/>
                </a:lnTo>
                <a:lnTo>
                  <a:pt x="2197" y="2907"/>
                </a:lnTo>
                <a:lnTo>
                  <a:pt x="2195" y="2907"/>
                </a:lnTo>
                <a:lnTo>
                  <a:pt x="2191" y="2907"/>
                </a:lnTo>
                <a:lnTo>
                  <a:pt x="2187" y="2907"/>
                </a:lnTo>
                <a:lnTo>
                  <a:pt x="2183" y="2907"/>
                </a:lnTo>
                <a:lnTo>
                  <a:pt x="2181" y="2907"/>
                </a:lnTo>
                <a:lnTo>
                  <a:pt x="2179" y="2907"/>
                </a:lnTo>
                <a:lnTo>
                  <a:pt x="2177" y="2905"/>
                </a:lnTo>
                <a:lnTo>
                  <a:pt x="2176" y="2905"/>
                </a:lnTo>
                <a:lnTo>
                  <a:pt x="2172" y="2905"/>
                </a:lnTo>
                <a:lnTo>
                  <a:pt x="2170" y="2905"/>
                </a:lnTo>
                <a:lnTo>
                  <a:pt x="2166" y="2905"/>
                </a:lnTo>
                <a:lnTo>
                  <a:pt x="2164" y="2905"/>
                </a:lnTo>
                <a:lnTo>
                  <a:pt x="2162" y="2905"/>
                </a:lnTo>
                <a:lnTo>
                  <a:pt x="2160" y="2907"/>
                </a:lnTo>
                <a:lnTo>
                  <a:pt x="2154" y="2907"/>
                </a:lnTo>
                <a:lnTo>
                  <a:pt x="2149" y="2907"/>
                </a:lnTo>
                <a:lnTo>
                  <a:pt x="2147" y="2907"/>
                </a:lnTo>
                <a:lnTo>
                  <a:pt x="2145" y="2907"/>
                </a:lnTo>
                <a:lnTo>
                  <a:pt x="2143" y="2907"/>
                </a:lnTo>
                <a:lnTo>
                  <a:pt x="2139" y="2907"/>
                </a:lnTo>
                <a:lnTo>
                  <a:pt x="2137" y="2907"/>
                </a:lnTo>
                <a:lnTo>
                  <a:pt x="2133" y="2907"/>
                </a:lnTo>
                <a:lnTo>
                  <a:pt x="2135" y="2905"/>
                </a:lnTo>
                <a:lnTo>
                  <a:pt x="2135" y="2903"/>
                </a:lnTo>
                <a:lnTo>
                  <a:pt x="2137" y="2901"/>
                </a:lnTo>
                <a:lnTo>
                  <a:pt x="2137" y="2899"/>
                </a:lnTo>
                <a:lnTo>
                  <a:pt x="2137" y="2897"/>
                </a:lnTo>
                <a:lnTo>
                  <a:pt x="2139" y="2895"/>
                </a:lnTo>
                <a:lnTo>
                  <a:pt x="2139" y="2893"/>
                </a:lnTo>
                <a:lnTo>
                  <a:pt x="2139" y="2891"/>
                </a:lnTo>
                <a:lnTo>
                  <a:pt x="2139" y="2890"/>
                </a:lnTo>
                <a:lnTo>
                  <a:pt x="2139" y="2888"/>
                </a:lnTo>
                <a:lnTo>
                  <a:pt x="2139" y="2886"/>
                </a:lnTo>
                <a:lnTo>
                  <a:pt x="2139" y="2849"/>
                </a:lnTo>
                <a:lnTo>
                  <a:pt x="2139" y="2845"/>
                </a:lnTo>
                <a:lnTo>
                  <a:pt x="2137" y="2845"/>
                </a:lnTo>
                <a:lnTo>
                  <a:pt x="2133" y="2845"/>
                </a:lnTo>
                <a:lnTo>
                  <a:pt x="2131" y="2845"/>
                </a:lnTo>
                <a:lnTo>
                  <a:pt x="2129" y="2845"/>
                </a:lnTo>
                <a:lnTo>
                  <a:pt x="2128" y="2845"/>
                </a:lnTo>
                <a:lnTo>
                  <a:pt x="2124" y="2845"/>
                </a:lnTo>
                <a:lnTo>
                  <a:pt x="2122" y="2845"/>
                </a:lnTo>
                <a:lnTo>
                  <a:pt x="2118" y="2845"/>
                </a:lnTo>
                <a:lnTo>
                  <a:pt x="2116" y="2845"/>
                </a:lnTo>
                <a:lnTo>
                  <a:pt x="2114" y="2845"/>
                </a:lnTo>
                <a:lnTo>
                  <a:pt x="2112" y="2845"/>
                </a:lnTo>
                <a:lnTo>
                  <a:pt x="2110" y="2845"/>
                </a:lnTo>
                <a:lnTo>
                  <a:pt x="2108" y="2845"/>
                </a:lnTo>
                <a:lnTo>
                  <a:pt x="2106" y="2845"/>
                </a:lnTo>
                <a:lnTo>
                  <a:pt x="2103" y="2845"/>
                </a:lnTo>
                <a:lnTo>
                  <a:pt x="2101" y="2845"/>
                </a:lnTo>
                <a:lnTo>
                  <a:pt x="2099" y="2845"/>
                </a:lnTo>
                <a:lnTo>
                  <a:pt x="2093" y="2845"/>
                </a:lnTo>
                <a:lnTo>
                  <a:pt x="2091" y="2845"/>
                </a:lnTo>
                <a:lnTo>
                  <a:pt x="2087" y="2845"/>
                </a:lnTo>
                <a:lnTo>
                  <a:pt x="2083" y="2845"/>
                </a:lnTo>
                <a:lnTo>
                  <a:pt x="2076" y="2845"/>
                </a:lnTo>
                <a:lnTo>
                  <a:pt x="2072" y="2845"/>
                </a:lnTo>
                <a:lnTo>
                  <a:pt x="2068" y="2845"/>
                </a:lnTo>
                <a:lnTo>
                  <a:pt x="2066" y="2845"/>
                </a:lnTo>
                <a:lnTo>
                  <a:pt x="2062" y="2845"/>
                </a:lnTo>
                <a:lnTo>
                  <a:pt x="2058" y="2847"/>
                </a:lnTo>
                <a:lnTo>
                  <a:pt x="2055" y="2847"/>
                </a:lnTo>
                <a:lnTo>
                  <a:pt x="2055" y="2842"/>
                </a:lnTo>
                <a:lnTo>
                  <a:pt x="2055" y="2836"/>
                </a:lnTo>
                <a:lnTo>
                  <a:pt x="2055" y="2830"/>
                </a:lnTo>
                <a:lnTo>
                  <a:pt x="2055" y="2817"/>
                </a:lnTo>
                <a:lnTo>
                  <a:pt x="2055" y="2815"/>
                </a:lnTo>
                <a:lnTo>
                  <a:pt x="2051" y="2815"/>
                </a:lnTo>
                <a:lnTo>
                  <a:pt x="2049" y="2815"/>
                </a:lnTo>
                <a:lnTo>
                  <a:pt x="2047" y="2817"/>
                </a:lnTo>
                <a:lnTo>
                  <a:pt x="2045" y="2817"/>
                </a:lnTo>
                <a:lnTo>
                  <a:pt x="2043" y="2817"/>
                </a:lnTo>
                <a:lnTo>
                  <a:pt x="2039" y="2817"/>
                </a:lnTo>
                <a:lnTo>
                  <a:pt x="2037" y="2817"/>
                </a:lnTo>
                <a:lnTo>
                  <a:pt x="2035" y="2817"/>
                </a:lnTo>
                <a:lnTo>
                  <a:pt x="2033" y="2817"/>
                </a:lnTo>
                <a:lnTo>
                  <a:pt x="2032" y="2817"/>
                </a:lnTo>
                <a:lnTo>
                  <a:pt x="2028" y="2817"/>
                </a:lnTo>
                <a:lnTo>
                  <a:pt x="2026" y="2817"/>
                </a:lnTo>
                <a:lnTo>
                  <a:pt x="2024" y="2817"/>
                </a:lnTo>
                <a:lnTo>
                  <a:pt x="2022" y="2817"/>
                </a:lnTo>
                <a:lnTo>
                  <a:pt x="2022" y="2818"/>
                </a:lnTo>
                <a:lnTo>
                  <a:pt x="2022" y="2820"/>
                </a:lnTo>
                <a:lnTo>
                  <a:pt x="2022" y="2822"/>
                </a:lnTo>
                <a:lnTo>
                  <a:pt x="2024" y="2824"/>
                </a:lnTo>
                <a:lnTo>
                  <a:pt x="2024" y="2826"/>
                </a:lnTo>
                <a:lnTo>
                  <a:pt x="2024" y="2828"/>
                </a:lnTo>
                <a:lnTo>
                  <a:pt x="2024" y="2830"/>
                </a:lnTo>
                <a:lnTo>
                  <a:pt x="2024" y="2832"/>
                </a:lnTo>
                <a:lnTo>
                  <a:pt x="2012" y="2832"/>
                </a:lnTo>
                <a:lnTo>
                  <a:pt x="2012" y="2834"/>
                </a:lnTo>
                <a:lnTo>
                  <a:pt x="2012" y="2836"/>
                </a:lnTo>
                <a:lnTo>
                  <a:pt x="2012" y="2838"/>
                </a:lnTo>
                <a:lnTo>
                  <a:pt x="2012" y="2840"/>
                </a:lnTo>
                <a:lnTo>
                  <a:pt x="2014" y="2842"/>
                </a:lnTo>
                <a:lnTo>
                  <a:pt x="2014" y="2843"/>
                </a:lnTo>
                <a:lnTo>
                  <a:pt x="2014" y="2845"/>
                </a:lnTo>
                <a:lnTo>
                  <a:pt x="2014" y="2847"/>
                </a:lnTo>
                <a:lnTo>
                  <a:pt x="2008" y="2847"/>
                </a:lnTo>
                <a:lnTo>
                  <a:pt x="2005" y="2847"/>
                </a:lnTo>
                <a:lnTo>
                  <a:pt x="2001" y="2847"/>
                </a:lnTo>
                <a:lnTo>
                  <a:pt x="1995" y="2847"/>
                </a:lnTo>
                <a:lnTo>
                  <a:pt x="1993" y="2847"/>
                </a:lnTo>
                <a:lnTo>
                  <a:pt x="1991" y="2847"/>
                </a:lnTo>
                <a:lnTo>
                  <a:pt x="1987" y="2847"/>
                </a:lnTo>
                <a:lnTo>
                  <a:pt x="1984" y="2847"/>
                </a:lnTo>
                <a:lnTo>
                  <a:pt x="1980" y="2847"/>
                </a:lnTo>
                <a:lnTo>
                  <a:pt x="1978" y="2847"/>
                </a:lnTo>
                <a:lnTo>
                  <a:pt x="1976" y="2847"/>
                </a:lnTo>
                <a:lnTo>
                  <a:pt x="1972" y="2847"/>
                </a:lnTo>
                <a:lnTo>
                  <a:pt x="1972" y="2849"/>
                </a:lnTo>
                <a:lnTo>
                  <a:pt x="1972" y="2851"/>
                </a:lnTo>
                <a:lnTo>
                  <a:pt x="1972" y="2853"/>
                </a:lnTo>
                <a:lnTo>
                  <a:pt x="1974" y="2855"/>
                </a:lnTo>
                <a:lnTo>
                  <a:pt x="1974" y="2857"/>
                </a:lnTo>
                <a:lnTo>
                  <a:pt x="1974" y="2859"/>
                </a:lnTo>
                <a:lnTo>
                  <a:pt x="1974" y="2861"/>
                </a:lnTo>
                <a:lnTo>
                  <a:pt x="1974" y="2863"/>
                </a:lnTo>
                <a:lnTo>
                  <a:pt x="1974" y="2865"/>
                </a:lnTo>
                <a:lnTo>
                  <a:pt x="1974" y="2866"/>
                </a:lnTo>
                <a:lnTo>
                  <a:pt x="1974" y="2868"/>
                </a:lnTo>
                <a:lnTo>
                  <a:pt x="1974" y="2870"/>
                </a:lnTo>
                <a:lnTo>
                  <a:pt x="1974" y="2872"/>
                </a:lnTo>
                <a:lnTo>
                  <a:pt x="1974" y="2874"/>
                </a:lnTo>
                <a:lnTo>
                  <a:pt x="1974" y="2876"/>
                </a:lnTo>
                <a:lnTo>
                  <a:pt x="1974" y="2878"/>
                </a:lnTo>
                <a:lnTo>
                  <a:pt x="1972" y="2878"/>
                </a:lnTo>
                <a:lnTo>
                  <a:pt x="1957" y="2878"/>
                </a:lnTo>
                <a:lnTo>
                  <a:pt x="1953" y="2878"/>
                </a:lnTo>
                <a:lnTo>
                  <a:pt x="1949" y="2878"/>
                </a:lnTo>
                <a:lnTo>
                  <a:pt x="1943" y="2878"/>
                </a:lnTo>
                <a:lnTo>
                  <a:pt x="1934" y="2878"/>
                </a:lnTo>
                <a:lnTo>
                  <a:pt x="1932" y="2878"/>
                </a:lnTo>
                <a:lnTo>
                  <a:pt x="1930" y="2878"/>
                </a:lnTo>
                <a:lnTo>
                  <a:pt x="1928" y="2878"/>
                </a:lnTo>
                <a:lnTo>
                  <a:pt x="1926" y="2878"/>
                </a:lnTo>
                <a:lnTo>
                  <a:pt x="1924" y="2878"/>
                </a:lnTo>
                <a:lnTo>
                  <a:pt x="1922" y="2878"/>
                </a:lnTo>
                <a:lnTo>
                  <a:pt x="1922" y="2876"/>
                </a:lnTo>
                <a:lnTo>
                  <a:pt x="1922" y="2874"/>
                </a:lnTo>
                <a:lnTo>
                  <a:pt x="1922" y="2872"/>
                </a:lnTo>
                <a:lnTo>
                  <a:pt x="1920" y="2872"/>
                </a:lnTo>
                <a:lnTo>
                  <a:pt x="1920" y="2870"/>
                </a:lnTo>
                <a:lnTo>
                  <a:pt x="1920" y="2868"/>
                </a:lnTo>
                <a:lnTo>
                  <a:pt x="1922" y="2866"/>
                </a:lnTo>
                <a:lnTo>
                  <a:pt x="1922" y="2865"/>
                </a:lnTo>
                <a:lnTo>
                  <a:pt x="1922" y="2863"/>
                </a:lnTo>
                <a:lnTo>
                  <a:pt x="1922" y="2861"/>
                </a:lnTo>
                <a:lnTo>
                  <a:pt x="1922" y="2859"/>
                </a:lnTo>
                <a:lnTo>
                  <a:pt x="1922" y="2857"/>
                </a:lnTo>
                <a:lnTo>
                  <a:pt x="1922" y="2855"/>
                </a:lnTo>
                <a:lnTo>
                  <a:pt x="1922" y="2853"/>
                </a:lnTo>
                <a:lnTo>
                  <a:pt x="1922" y="2851"/>
                </a:lnTo>
                <a:lnTo>
                  <a:pt x="1922" y="2849"/>
                </a:lnTo>
                <a:lnTo>
                  <a:pt x="1920" y="2849"/>
                </a:lnTo>
                <a:lnTo>
                  <a:pt x="1918" y="2849"/>
                </a:lnTo>
                <a:lnTo>
                  <a:pt x="1916" y="2849"/>
                </a:lnTo>
                <a:lnTo>
                  <a:pt x="1914" y="2849"/>
                </a:lnTo>
                <a:lnTo>
                  <a:pt x="1911" y="2849"/>
                </a:lnTo>
                <a:lnTo>
                  <a:pt x="1907" y="2849"/>
                </a:lnTo>
                <a:lnTo>
                  <a:pt x="1905" y="2849"/>
                </a:lnTo>
                <a:lnTo>
                  <a:pt x="1901" y="2849"/>
                </a:lnTo>
                <a:lnTo>
                  <a:pt x="1899" y="2849"/>
                </a:lnTo>
                <a:lnTo>
                  <a:pt x="1897" y="2849"/>
                </a:lnTo>
                <a:lnTo>
                  <a:pt x="1895" y="2849"/>
                </a:lnTo>
                <a:lnTo>
                  <a:pt x="1891" y="2849"/>
                </a:lnTo>
                <a:lnTo>
                  <a:pt x="1887" y="2849"/>
                </a:lnTo>
                <a:lnTo>
                  <a:pt x="1886" y="2849"/>
                </a:lnTo>
                <a:lnTo>
                  <a:pt x="1882" y="2849"/>
                </a:lnTo>
                <a:lnTo>
                  <a:pt x="1880" y="2849"/>
                </a:lnTo>
                <a:lnTo>
                  <a:pt x="1876" y="2849"/>
                </a:lnTo>
                <a:lnTo>
                  <a:pt x="1872" y="2849"/>
                </a:lnTo>
                <a:lnTo>
                  <a:pt x="1870" y="2849"/>
                </a:lnTo>
                <a:lnTo>
                  <a:pt x="1868" y="2849"/>
                </a:lnTo>
                <a:lnTo>
                  <a:pt x="1863" y="2849"/>
                </a:lnTo>
                <a:lnTo>
                  <a:pt x="1859" y="2849"/>
                </a:lnTo>
                <a:lnTo>
                  <a:pt x="1857" y="2849"/>
                </a:lnTo>
                <a:lnTo>
                  <a:pt x="1849" y="2849"/>
                </a:lnTo>
                <a:lnTo>
                  <a:pt x="1845" y="2849"/>
                </a:lnTo>
                <a:lnTo>
                  <a:pt x="1843" y="2849"/>
                </a:lnTo>
                <a:lnTo>
                  <a:pt x="1839" y="2849"/>
                </a:lnTo>
                <a:lnTo>
                  <a:pt x="1838" y="2849"/>
                </a:lnTo>
                <a:lnTo>
                  <a:pt x="1834" y="2849"/>
                </a:lnTo>
                <a:lnTo>
                  <a:pt x="1818" y="2849"/>
                </a:lnTo>
                <a:lnTo>
                  <a:pt x="1809" y="2849"/>
                </a:lnTo>
                <a:lnTo>
                  <a:pt x="1778" y="2849"/>
                </a:lnTo>
                <a:lnTo>
                  <a:pt x="1768" y="2849"/>
                </a:lnTo>
                <a:lnTo>
                  <a:pt x="1728" y="2851"/>
                </a:lnTo>
                <a:lnTo>
                  <a:pt x="1690" y="2851"/>
                </a:lnTo>
                <a:lnTo>
                  <a:pt x="1688" y="2851"/>
                </a:lnTo>
                <a:lnTo>
                  <a:pt x="1688" y="2849"/>
                </a:lnTo>
                <a:lnTo>
                  <a:pt x="1686" y="2807"/>
                </a:lnTo>
                <a:lnTo>
                  <a:pt x="1684" y="2807"/>
                </a:lnTo>
                <a:lnTo>
                  <a:pt x="1684" y="2792"/>
                </a:lnTo>
                <a:lnTo>
                  <a:pt x="1688" y="2792"/>
                </a:lnTo>
                <a:lnTo>
                  <a:pt x="1724" y="2792"/>
                </a:lnTo>
                <a:lnTo>
                  <a:pt x="1745" y="2792"/>
                </a:lnTo>
                <a:lnTo>
                  <a:pt x="1767" y="2792"/>
                </a:lnTo>
                <a:lnTo>
                  <a:pt x="1776" y="2790"/>
                </a:lnTo>
                <a:lnTo>
                  <a:pt x="1807" y="2790"/>
                </a:lnTo>
                <a:lnTo>
                  <a:pt x="1847" y="2788"/>
                </a:lnTo>
                <a:lnTo>
                  <a:pt x="1847" y="2786"/>
                </a:lnTo>
                <a:lnTo>
                  <a:pt x="1847" y="2784"/>
                </a:lnTo>
                <a:lnTo>
                  <a:pt x="1847" y="2782"/>
                </a:lnTo>
                <a:lnTo>
                  <a:pt x="1847" y="2780"/>
                </a:lnTo>
                <a:lnTo>
                  <a:pt x="1847" y="2778"/>
                </a:lnTo>
                <a:lnTo>
                  <a:pt x="1847" y="2774"/>
                </a:lnTo>
                <a:lnTo>
                  <a:pt x="1847" y="2772"/>
                </a:lnTo>
                <a:lnTo>
                  <a:pt x="1847" y="2769"/>
                </a:lnTo>
                <a:lnTo>
                  <a:pt x="1847" y="2765"/>
                </a:lnTo>
                <a:lnTo>
                  <a:pt x="1845" y="2761"/>
                </a:lnTo>
                <a:lnTo>
                  <a:pt x="1845" y="2757"/>
                </a:lnTo>
                <a:lnTo>
                  <a:pt x="1845" y="2755"/>
                </a:lnTo>
                <a:lnTo>
                  <a:pt x="1845" y="2751"/>
                </a:lnTo>
                <a:lnTo>
                  <a:pt x="1845" y="2749"/>
                </a:lnTo>
                <a:lnTo>
                  <a:pt x="1845" y="2747"/>
                </a:lnTo>
                <a:lnTo>
                  <a:pt x="1845" y="2746"/>
                </a:lnTo>
                <a:lnTo>
                  <a:pt x="1845" y="2744"/>
                </a:lnTo>
                <a:lnTo>
                  <a:pt x="1845" y="2742"/>
                </a:lnTo>
                <a:lnTo>
                  <a:pt x="1845" y="2740"/>
                </a:lnTo>
                <a:lnTo>
                  <a:pt x="1845" y="2736"/>
                </a:lnTo>
                <a:lnTo>
                  <a:pt x="1845" y="2734"/>
                </a:lnTo>
                <a:lnTo>
                  <a:pt x="1845" y="2732"/>
                </a:lnTo>
                <a:lnTo>
                  <a:pt x="1845" y="2728"/>
                </a:lnTo>
                <a:lnTo>
                  <a:pt x="1845" y="2726"/>
                </a:lnTo>
                <a:lnTo>
                  <a:pt x="1845" y="2724"/>
                </a:lnTo>
                <a:lnTo>
                  <a:pt x="1845" y="2722"/>
                </a:lnTo>
                <a:lnTo>
                  <a:pt x="1845" y="2721"/>
                </a:lnTo>
                <a:lnTo>
                  <a:pt x="1845" y="2719"/>
                </a:lnTo>
                <a:lnTo>
                  <a:pt x="1845" y="2717"/>
                </a:lnTo>
                <a:lnTo>
                  <a:pt x="1845" y="2715"/>
                </a:lnTo>
                <a:lnTo>
                  <a:pt x="1843" y="2713"/>
                </a:lnTo>
                <a:lnTo>
                  <a:pt x="1843" y="2711"/>
                </a:lnTo>
                <a:lnTo>
                  <a:pt x="1843" y="2709"/>
                </a:lnTo>
                <a:lnTo>
                  <a:pt x="1843" y="2707"/>
                </a:lnTo>
                <a:lnTo>
                  <a:pt x="1843" y="2705"/>
                </a:lnTo>
                <a:lnTo>
                  <a:pt x="1843" y="2703"/>
                </a:lnTo>
                <a:lnTo>
                  <a:pt x="1843" y="2701"/>
                </a:lnTo>
                <a:lnTo>
                  <a:pt x="1843" y="2699"/>
                </a:lnTo>
                <a:lnTo>
                  <a:pt x="1843" y="2698"/>
                </a:lnTo>
                <a:lnTo>
                  <a:pt x="1843" y="2696"/>
                </a:lnTo>
                <a:lnTo>
                  <a:pt x="1843" y="2694"/>
                </a:lnTo>
                <a:lnTo>
                  <a:pt x="1843" y="2692"/>
                </a:lnTo>
                <a:lnTo>
                  <a:pt x="1843" y="2690"/>
                </a:lnTo>
                <a:lnTo>
                  <a:pt x="1843" y="2688"/>
                </a:lnTo>
                <a:lnTo>
                  <a:pt x="1843" y="2684"/>
                </a:lnTo>
                <a:lnTo>
                  <a:pt x="1843" y="2682"/>
                </a:lnTo>
                <a:lnTo>
                  <a:pt x="1843" y="2680"/>
                </a:lnTo>
                <a:lnTo>
                  <a:pt x="1843" y="2678"/>
                </a:lnTo>
                <a:lnTo>
                  <a:pt x="1843" y="2676"/>
                </a:lnTo>
                <a:lnTo>
                  <a:pt x="1843" y="2674"/>
                </a:lnTo>
                <a:lnTo>
                  <a:pt x="1843" y="2673"/>
                </a:lnTo>
                <a:lnTo>
                  <a:pt x="1843" y="2671"/>
                </a:lnTo>
                <a:lnTo>
                  <a:pt x="1843" y="2669"/>
                </a:lnTo>
                <a:lnTo>
                  <a:pt x="1843" y="2667"/>
                </a:lnTo>
                <a:lnTo>
                  <a:pt x="1841" y="2667"/>
                </a:lnTo>
                <a:lnTo>
                  <a:pt x="1841" y="2665"/>
                </a:lnTo>
                <a:lnTo>
                  <a:pt x="1841" y="2663"/>
                </a:lnTo>
                <a:lnTo>
                  <a:pt x="1841" y="2661"/>
                </a:lnTo>
                <a:lnTo>
                  <a:pt x="1841" y="2659"/>
                </a:lnTo>
                <a:lnTo>
                  <a:pt x="1841" y="2657"/>
                </a:lnTo>
                <a:lnTo>
                  <a:pt x="1841" y="2655"/>
                </a:lnTo>
                <a:lnTo>
                  <a:pt x="1841" y="2653"/>
                </a:lnTo>
                <a:lnTo>
                  <a:pt x="1841" y="2651"/>
                </a:lnTo>
                <a:lnTo>
                  <a:pt x="1841" y="2650"/>
                </a:lnTo>
                <a:lnTo>
                  <a:pt x="1841" y="2648"/>
                </a:lnTo>
                <a:lnTo>
                  <a:pt x="1841" y="2646"/>
                </a:lnTo>
                <a:lnTo>
                  <a:pt x="1841" y="2644"/>
                </a:lnTo>
                <a:lnTo>
                  <a:pt x="1841" y="2642"/>
                </a:lnTo>
                <a:lnTo>
                  <a:pt x="1841" y="2640"/>
                </a:lnTo>
                <a:lnTo>
                  <a:pt x="1841" y="2638"/>
                </a:lnTo>
                <a:lnTo>
                  <a:pt x="1841" y="2634"/>
                </a:lnTo>
                <a:lnTo>
                  <a:pt x="1841" y="2632"/>
                </a:lnTo>
                <a:lnTo>
                  <a:pt x="1841" y="2630"/>
                </a:lnTo>
                <a:lnTo>
                  <a:pt x="1841" y="2628"/>
                </a:lnTo>
                <a:lnTo>
                  <a:pt x="1841" y="2626"/>
                </a:lnTo>
                <a:lnTo>
                  <a:pt x="1841" y="2625"/>
                </a:lnTo>
                <a:lnTo>
                  <a:pt x="1841" y="2623"/>
                </a:lnTo>
                <a:lnTo>
                  <a:pt x="1841" y="2621"/>
                </a:lnTo>
                <a:lnTo>
                  <a:pt x="1841" y="2619"/>
                </a:lnTo>
                <a:lnTo>
                  <a:pt x="1841" y="2617"/>
                </a:lnTo>
                <a:lnTo>
                  <a:pt x="1841" y="2615"/>
                </a:lnTo>
                <a:lnTo>
                  <a:pt x="1841" y="2613"/>
                </a:lnTo>
                <a:lnTo>
                  <a:pt x="1841" y="2611"/>
                </a:lnTo>
                <a:lnTo>
                  <a:pt x="1841" y="2609"/>
                </a:lnTo>
                <a:lnTo>
                  <a:pt x="1841" y="2607"/>
                </a:lnTo>
                <a:lnTo>
                  <a:pt x="1841" y="2605"/>
                </a:lnTo>
                <a:lnTo>
                  <a:pt x="1841" y="2603"/>
                </a:lnTo>
                <a:lnTo>
                  <a:pt x="1843" y="2603"/>
                </a:lnTo>
                <a:lnTo>
                  <a:pt x="1845" y="2603"/>
                </a:lnTo>
                <a:lnTo>
                  <a:pt x="1847" y="2603"/>
                </a:lnTo>
                <a:lnTo>
                  <a:pt x="1849" y="2603"/>
                </a:lnTo>
                <a:lnTo>
                  <a:pt x="1851" y="2603"/>
                </a:lnTo>
                <a:lnTo>
                  <a:pt x="1853" y="2603"/>
                </a:lnTo>
                <a:lnTo>
                  <a:pt x="1855" y="2603"/>
                </a:lnTo>
                <a:lnTo>
                  <a:pt x="1857" y="2603"/>
                </a:lnTo>
                <a:lnTo>
                  <a:pt x="1859" y="2603"/>
                </a:lnTo>
                <a:lnTo>
                  <a:pt x="1861" y="2603"/>
                </a:lnTo>
                <a:lnTo>
                  <a:pt x="1863" y="2603"/>
                </a:lnTo>
                <a:lnTo>
                  <a:pt x="1864" y="2603"/>
                </a:lnTo>
                <a:lnTo>
                  <a:pt x="1866" y="2603"/>
                </a:lnTo>
                <a:lnTo>
                  <a:pt x="1870" y="2603"/>
                </a:lnTo>
                <a:lnTo>
                  <a:pt x="1872" y="2603"/>
                </a:lnTo>
                <a:lnTo>
                  <a:pt x="1874" y="2603"/>
                </a:lnTo>
                <a:lnTo>
                  <a:pt x="1876" y="2603"/>
                </a:lnTo>
                <a:lnTo>
                  <a:pt x="1878" y="2603"/>
                </a:lnTo>
                <a:lnTo>
                  <a:pt x="1880" y="2603"/>
                </a:lnTo>
                <a:lnTo>
                  <a:pt x="1882" y="2603"/>
                </a:lnTo>
                <a:lnTo>
                  <a:pt x="1884" y="2603"/>
                </a:lnTo>
                <a:lnTo>
                  <a:pt x="1886" y="2603"/>
                </a:lnTo>
                <a:lnTo>
                  <a:pt x="1887" y="2603"/>
                </a:lnTo>
                <a:lnTo>
                  <a:pt x="1889" y="2603"/>
                </a:lnTo>
                <a:lnTo>
                  <a:pt x="1891" y="2603"/>
                </a:lnTo>
                <a:lnTo>
                  <a:pt x="1895" y="2603"/>
                </a:lnTo>
                <a:lnTo>
                  <a:pt x="1897" y="2603"/>
                </a:lnTo>
                <a:lnTo>
                  <a:pt x="1899" y="2603"/>
                </a:lnTo>
                <a:lnTo>
                  <a:pt x="1901" y="2603"/>
                </a:lnTo>
                <a:lnTo>
                  <a:pt x="1903" y="2603"/>
                </a:lnTo>
                <a:lnTo>
                  <a:pt x="1905" y="2603"/>
                </a:lnTo>
                <a:lnTo>
                  <a:pt x="1907" y="2603"/>
                </a:lnTo>
                <a:lnTo>
                  <a:pt x="1909" y="2603"/>
                </a:lnTo>
                <a:lnTo>
                  <a:pt x="1911" y="2603"/>
                </a:lnTo>
                <a:lnTo>
                  <a:pt x="1912" y="2603"/>
                </a:lnTo>
                <a:lnTo>
                  <a:pt x="1912" y="2619"/>
                </a:lnTo>
                <a:lnTo>
                  <a:pt x="1922" y="2619"/>
                </a:lnTo>
                <a:lnTo>
                  <a:pt x="1924" y="2619"/>
                </a:lnTo>
                <a:lnTo>
                  <a:pt x="1924" y="2623"/>
                </a:lnTo>
                <a:lnTo>
                  <a:pt x="1924" y="2625"/>
                </a:lnTo>
                <a:lnTo>
                  <a:pt x="1924" y="2626"/>
                </a:lnTo>
                <a:lnTo>
                  <a:pt x="1924" y="2628"/>
                </a:lnTo>
                <a:lnTo>
                  <a:pt x="1924" y="2630"/>
                </a:lnTo>
                <a:lnTo>
                  <a:pt x="1924" y="2632"/>
                </a:lnTo>
                <a:lnTo>
                  <a:pt x="1924" y="2634"/>
                </a:lnTo>
                <a:lnTo>
                  <a:pt x="1924" y="2636"/>
                </a:lnTo>
                <a:lnTo>
                  <a:pt x="1924" y="2638"/>
                </a:lnTo>
                <a:lnTo>
                  <a:pt x="1924" y="2640"/>
                </a:lnTo>
                <a:lnTo>
                  <a:pt x="1924" y="2642"/>
                </a:lnTo>
                <a:lnTo>
                  <a:pt x="1924" y="2644"/>
                </a:lnTo>
                <a:lnTo>
                  <a:pt x="1924" y="2646"/>
                </a:lnTo>
                <a:lnTo>
                  <a:pt x="1924" y="2648"/>
                </a:lnTo>
                <a:lnTo>
                  <a:pt x="1924" y="2650"/>
                </a:lnTo>
                <a:lnTo>
                  <a:pt x="1924" y="2651"/>
                </a:lnTo>
                <a:lnTo>
                  <a:pt x="1924" y="2653"/>
                </a:lnTo>
                <a:lnTo>
                  <a:pt x="1924" y="2655"/>
                </a:lnTo>
                <a:lnTo>
                  <a:pt x="1924" y="2657"/>
                </a:lnTo>
                <a:lnTo>
                  <a:pt x="1924" y="2659"/>
                </a:lnTo>
                <a:lnTo>
                  <a:pt x="1924" y="2661"/>
                </a:lnTo>
                <a:lnTo>
                  <a:pt x="1924" y="2663"/>
                </a:lnTo>
                <a:lnTo>
                  <a:pt x="1932" y="2663"/>
                </a:lnTo>
                <a:lnTo>
                  <a:pt x="1934" y="2663"/>
                </a:lnTo>
                <a:lnTo>
                  <a:pt x="1941" y="2663"/>
                </a:lnTo>
                <a:lnTo>
                  <a:pt x="1945" y="2663"/>
                </a:lnTo>
                <a:lnTo>
                  <a:pt x="1947" y="2663"/>
                </a:lnTo>
                <a:lnTo>
                  <a:pt x="1951" y="2663"/>
                </a:lnTo>
                <a:lnTo>
                  <a:pt x="1955" y="2663"/>
                </a:lnTo>
                <a:lnTo>
                  <a:pt x="1957" y="2663"/>
                </a:lnTo>
                <a:lnTo>
                  <a:pt x="1960" y="2663"/>
                </a:lnTo>
                <a:lnTo>
                  <a:pt x="1964" y="2663"/>
                </a:lnTo>
                <a:lnTo>
                  <a:pt x="1966" y="2663"/>
                </a:lnTo>
                <a:lnTo>
                  <a:pt x="1970" y="2663"/>
                </a:lnTo>
                <a:lnTo>
                  <a:pt x="1972" y="2663"/>
                </a:lnTo>
                <a:lnTo>
                  <a:pt x="1976" y="2663"/>
                </a:lnTo>
                <a:lnTo>
                  <a:pt x="1980" y="2663"/>
                </a:lnTo>
                <a:lnTo>
                  <a:pt x="1984" y="2663"/>
                </a:lnTo>
                <a:lnTo>
                  <a:pt x="1985" y="2663"/>
                </a:lnTo>
                <a:lnTo>
                  <a:pt x="1989" y="2663"/>
                </a:lnTo>
                <a:lnTo>
                  <a:pt x="1993" y="2663"/>
                </a:lnTo>
                <a:lnTo>
                  <a:pt x="1997" y="2663"/>
                </a:lnTo>
                <a:lnTo>
                  <a:pt x="2001" y="2663"/>
                </a:lnTo>
                <a:lnTo>
                  <a:pt x="2003" y="2663"/>
                </a:lnTo>
                <a:lnTo>
                  <a:pt x="2007" y="2663"/>
                </a:lnTo>
                <a:lnTo>
                  <a:pt x="2007" y="2659"/>
                </a:lnTo>
                <a:lnTo>
                  <a:pt x="2007" y="2657"/>
                </a:lnTo>
                <a:lnTo>
                  <a:pt x="2007" y="2655"/>
                </a:lnTo>
                <a:lnTo>
                  <a:pt x="2008" y="2655"/>
                </a:lnTo>
                <a:lnTo>
                  <a:pt x="2026" y="2655"/>
                </a:lnTo>
                <a:lnTo>
                  <a:pt x="2028" y="2655"/>
                </a:lnTo>
                <a:lnTo>
                  <a:pt x="2030" y="2655"/>
                </a:lnTo>
                <a:lnTo>
                  <a:pt x="2032" y="2655"/>
                </a:lnTo>
                <a:lnTo>
                  <a:pt x="2035" y="2655"/>
                </a:lnTo>
                <a:lnTo>
                  <a:pt x="2039" y="2655"/>
                </a:lnTo>
                <a:lnTo>
                  <a:pt x="2041" y="2655"/>
                </a:lnTo>
                <a:lnTo>
                  <a:pt x="2047" y="2655"/>
                </a:lnTo>
                <a:lnTo>
                  <a:pt x="2049" y="2655"/>
                </a:lnTo>
                <a:lnTo>
                  <a:pt x="2053" y="2655"/>
                </a:lnTo>
                <a:lnTo>
                  <a:pt x="2056" y="2655"/>
                </a:lnTo>
                <a:lnTo>
                  <a:pt x="2058" y="2655"/>
                </a:lnTo>
                <a:lnTo>
                  <a:pt x="2062" y="2655"/>
                </a:lnTo>
                <a:lnTo>
                  <a:pt x="2064" y="2655"/>
                </a:lnTo>
                <a:lnTo>
                  <a:pt x="2068" y="2655"/>
                </a:lnTo>
                <a:lnTo>
                  <a:pt x="2072" y="2655"/>
                </a:lnTo>
                <a:lnTo>
                  <a:pt x="2074" y="2655"/>
                </a:lnTo>
                <a:lnTo>
                  <a:pt x="2078" y="2653"/>
                </a:lnTo>
                <a:lnTo>
                  <a:pt x="2080" y="2653"/>
                </a:lnTo>
                <a:lnTo>
                  <a:pt x="2083" y="2653"/>
                </a:lnTo>
                <a:lnTo>
                  <a:pt x="2085" y="2653"/>
                </a:lnTo>
                <a:lnTo>
                  <a:pt x="2089" y="2653"/>
                </a:lnTo>
                <a:lnTo>
                  <a:pt x="2089" y="2651"/>
                </a:lnTo>
                <a:lnTo>
                  <a:pt x="2089" y="2650"/>
                </a:lnTo>
                <a:lnTo>
                  <a:pt x="2089" y="2648"/>
                </a:lnTo>
                <a:lnTo>
                  <a:pt x="2089" y="2646"/>
                </a:lnTo>
                <a:lnTo>
                  <a:pt x="2089" y="2644"/>
                </a:lnTo>
                <a:lnTo>
                  <a:pt x="2089" y="2642"/>
                </a:lnTo>
                <a:lnTo>
                  <a:pt x="2089" y="2640"/>
                </a:lnTo>
                <a:lnTo>
                  <a:pt x="2089" y="2638"/>
                </a:lnTo>
                <a:lnTo>
                  <a:pt x="2089" y="2636"/>
                </a:lnTo>
                <a:lnTo>
                  <a:pt x="2089" y="2634"/>
                </a:lnTo>
                <a:lnTo>
                  <a:pt x="2089" y="2632"/>
                </a:lnTo>
                <a:lnTo>
                  <a:pt x="2089" y="2630"/>
                </a:lnTo>
                <a:lnTo>
                  <a:pt x="2089" y="2628"/>
                </a:lnTo>
                <a:lnTo>
                  <a:pt x="2089" y="2626"/>
                </a:lnTo>
                <a:lnTo>
                  <a:pt x="2089" y="2625"/>
                </a:lnTo>
                <a:lnTo>
                  <a:pt x="2089" y="2623"/>
                </a:lnTo>
                <a:lnTo>
                  <a:pt x="2089" y="2621"/>
                </a:lnTo>
                <a:lnTo>
                  <a:pt x="2089" y="2619"/>
                </a:lnTo>
                <a:lnTo>
                  <a:pt x="2089" y="2617"/>
                </a:lnTo>
                <a:lnTo>
                  <a:pt x="2087" y="2615"/>
                </a:lnTo>
                <a:lnTo>
                  <a:pt x="2087" y="2613"/>
                </a:lnTo>
                <a:lnTo>
                  <a:pt x="2087" y="2611"/>
                </a:lnTo>
                <a:lnTo>
                  <a:pt x="2087" y="2609"/>
                </a:lnTo>
                <a:lnTo>
                  <a:pt x="2087" y="2607"/>
                </a:lnTo>
                <a:lnTo>
                  <a:pt x="2087" y="2605"/>
                </a:lnTo>
                <a:lnTo>
                  <a:pt x="2087" y="2603"/>
                </a:lnTo>
                <a:lnTo>
                  <a:pt x="2087" y="2602"/>
                </a:lnTo>
                <a:lnTo>
                  <a:pt x="2091" y="2602"/>
                </a:lnTo>
                <a:lnTo>
                  <a:pt x="2093" y="2602"/>
                </a:lnTo>
                <a:lnTo>
                  <a:pt x="2095" y="2602"/>
                </a:lnTo>
                <a:lnTo>
                  <a:pt x="2097" y="2602"/>
                </a:lnTo>
                <a:lnTo>
                  <a:pt x="2099" y="2602"/>
                </a:lnTo>
                <a:lnTo>
                  <a:pt x="2101" y="2600"/>
                </a:lnTo>
                <a:lnTo>
                  <a:pt x="2103" y="2600"/>
                </a:lnTo>
                <a:lnTo>
                  <a:pt x="2104" y="2600"/>
                </a:lnTo>
                <a:lnTo>
                  <a:pt x="2106" y="2600"/>
                </a:lnTo>
                <a:lnTo>
                  <a:pt x="2108" y="2600"/>
                </a:lnTo>
                <a:lnTo>
                  <a:pt x="2110" y="2600"/>
                </a:lnTo>
                <a:lnTo>
                  <a:pt x="2112" y="2600"/>
                </a:lnTo>
                <a:lnTo>
                  <a:pt x="2114" y="2600"/>
                </a:lnTo>
                <a:lnTo>
                  <a:pt x="2118" y="2600"/>
                </a:lnTo>
                <a:lnTo>
                  <a:pt x="2120" y="2600"/>
                </a:lnTo>
                <a:lnTo>
                  <a:pt x="2122" y="2600"/>
                </a:lnTo>
                <a:lnTo>
                  <a:pt x="2124" y="2600"/>
                </a:lnTo>
                <a:lnTo>
                  <a:pt x="2126" y="2600"/>
                </a:lnTo>
                <a:lnTo>
                  <a:pt x="2129" y="2600"/>
                </a:lnTo>
                <a:lnTo>
                  <a:pt x="2131" y="2600"/>
                </a:lnTo>
                <a:lnTo>
                  <a:pt x="2133" y="2600"/>
                </a:lnTo>
                <a:lnTo>
                  <a:pt x="2135" y="2600"/>
                </a:lnTo>
                <a:lnTo>
                  <a:pt x="2137" y="2600"/>
                </a:lnTo>
                <a:lnTo>
                  <a:pt x="2139" y="2600"/>
                </a:lnTo>
                <a:lnTo>
                  <a:pt x="2141" y="2600"/>
                </a:lnTo>
                <a:lnTo>
                  <a:pt x="2143" y="2600"/>
                </a:lnTo>
                <a:lnTo>
                  <a:pt x="2145" y="2600"/>
                </a:lnTo>
                <a:lnTo>
                  <a:pt x="2147" y="2600"/>
                </a:lnTo>
                <a:lnTo>
                  <a:pt x="2149" y="2600"/>
                </a:lnTo>
                <a:lnTo>
                  <a:pt x="2151" y="2600"/>
                </a:lnTo>
                <a:lnTo>
                  <a:pt x="2152" y="2600"/>
                </a:lnTo>
                <a:lnTo>
                  <a:pt x="2154" y="2600"/>
                </a:lnTo>
                <a:lnTo>
                  <a:pt x="2156" y="2600"/>
                </a:lnTo>
                <a:lnTo>
                  <a:pt x="2158" y="2600"/>
                </a:lnTo>
                <a:lnTo>
                  <a:pt x="2160" y="2600"/>
                </a:lnTo>
                <a:lnTo>
                  <a:pt x="2162" y="2600"/>
                </a:lnTo>
                <a:lnTo>
                  <a:pt x="2164" y="2600"/>
                </a:lnTo>
                <a:lnTo>
                  <a:pt x="2166" y="2600"/>
                </a:lnTo>
                <a:lnTo>
                  <a:pt x="2168" y="2600"/>
                </a:lnTo>
                <a:lnTo>
                  <a:pt x="2172" y="2600"/>
                </a:lnTo>
                <a:lnTo>
                  <a:pt x="2172" y="2598"/>
                </a:lnTo>
                <a:lnTo>
                  <a:pt x="2170" y="2596"/>
                </a:lnTo>
                <a:lnTo>
                  <a:pt x="2170" y="2594"/>
                </a:lnTo>
                <a:lnTo>
                  <a:pt x="2170" y="2592"/>
                </a:lnTo>
                <a:lnTo>
                  <a:pt x="2170" y="2588"/>
                </a:lnTo>
                <a:lnTo>
                  <a:pt x="2170" y="2586"/>
                </a:lnTo>
                <a:lnTo>
                  <a:pt x="2170" y="2584"/>
                </a:lnTo>
                <a:lnTo>
                  <a:pt x="2170" y="2582"/>
                </a:lnTo>
                <a:lnTo>
                  <a:pt x="2170" y="2579"/>
                </a:lnTo>
                <a:lnTo>
                  <a:pt x="2170" y="2577"/>
                </a:lnTo>
                <a:lnTo>
                  <a:pt x="2170" y="2575"/>
                </a:lnTo>
                <a:lnTo>
                  <a:pt x="2170" y="2573"/>
                </a:lnTo>
                <a:lnTo>
                  <a:pt x="2170" y="2569"/>
                </a:lnTo>
                <a:lnTo>
                  <a:pt x="2170" y="2567"/>
                </a:lnTo>
                <a:lnTo>
                  <a:pt x="2170" y="2565"/>
                </a:lnTo>
                <a:lnTo>
                  <a:pt x="2170" y="2563"/>
                </a:lnTo>
                <a:lnTo>
                  <a:pt x="2170" y="2559"/>
                </a:lnTo>
                <a:lnTo>
                  <a:pt x="2170" y="2557"/>
                </a:lnTo>
                <a:lnTo>
                  <a:pt x="2170" y="2554"/>
                </a:lnTo>
                <a:lnTo>
                  <a:pt x="2170" y="2550"/>
                </a:lnTo>
                <a:lnTo>
                  <a:pt x="2170" y="2548"/>
                </a:lnTo>
                <a:lnTo>
                  <a:pt x="2170" y="2544"/>
                </a:lnTo>
                <a:lnTo>
                  <a:pt x="2170" y="2542"/>
                </a:lnTo>
                <a:lnTo>
                  <a:pt x="2170" y="2540"/>
                </a:lnTo>
                <a:lnTo>
                  <a:pt x="2170" y="2538"/>
                </a:lnTo>
                <a:lnTo>
                  <a:pt x="2170" y="2536"/>
                </a:lnTo>
                <a:lnTo>
                  <a:pt x="2168" y="2532"/>
                </a:lnTo>
                <a:lnTo>
                  <a:pt x="2168" y="2531"/>
                </a:lnTo>
                <a:lnTo>
                  <a:pt x="2168" y="2529"/>
                </a:lnTo>
                <a:lnTo>
                  <a:pt x="2168" y="2525"/>
                </a:lnTo>
                <a:lnTo>
                  <a:pt x="2168" y="2523"/>
                </a:lnTo>
                <a:lnTo>
                  <a:pt x="2168" y="2521"/>
                </a:lnTo>
                <a:lnTo>
                  <a:pt x="2168" y="2519"/>
                </a:lnTo>
                <a:lnTo>
                  <a:pt x="2168" y="2517"/>
                </a:lnTo>
                <a:lnTo>
                  <a:pt x="2168" y="2515"/>
                </a:lnTo>
                <a:lnTo>
                  <a:pt x="2168" y="2511"/>
                </a:lnTo>
                <a:lnTo>
                  <a:pt x="2168" y="2509"/>
                </a:lnTo>
                <a:lnTo>
                  <a:pt x="2168" y="2507"/>
                </a:lnTo>
                <a:lnTo>
                  <a:pt x="2168" y="2502"/>
                </a:lnTo>
                <a:lnTo>
                  <a:pt x="2168" y="2498"/>
                </a:lnTo>
                <a:lnTo>
                  <a:pt x="2168" y="2494"/>
                </a:lnTo>
                <a:lnTo>
                  <a:pt x="2168" y="2492"/>
                </a:lnTo>
                <a:lnTo>
                  <a:pt x="2168" y="2490"/>
                </a:lnTo>
                <a:lnTo>
                  <a:pt x="2168" y="2484"/>
                </a:lnTo>
                <a:lnTo>
                  <a:pt x="2168" y="2481"/>
                </a:lnTo>
                <a:lnTo>
                  <a:pt x="2168" y="2477"/>
                </a:lnTo>
                <a:lnTo>
                  <a:pt x="2168" y="2475"/>
                </a:lnTo>
                <a:lnTo>
                  <a:pt x="2168" y="2473"/>
                </a:lnTo>
                <a:lnTo>
                  <a:pt x="2166" y="2471"/>
                </a:lnTo>
                <a:lnTo>
                  <a:pt x="2166" y="2467"/>
                </a:lnTo>
                <a:lnTo>
                  <a:pt x="2166" y="2463"/>
                </a:lnTo>
                <a:lnTo>
                  <a:pt x="2166" y="2461"/>
                </a:lnTo>
                <a:lnTo>
                  <a:pt x="2166" y="2459"/>
                </a:lnTo>
                <a:lnTo>
                  <a:pt x="2166" y="2458"/>
                </a:lnTo>
                <a:lnTo>
                  <a:pt x="2166" y="2454"/>
                </a:lnTo>
                <a:lnTo>
                  <a:pt x="2166" y="2450"/>
                </a:lnTo>
                <a:lnTo>
                  <a:pt x="2166" y="2446"/>
                </a:lnTo>
                <a:lnTo>
                  <a:pt x="2166" y="2444"/>
                </a:lnTo>
                <a:lnTo>
                  <a:pt x="2166" y="2438"/>
                </a:lnTo>
                <a:lnTo>
                  <a:pt x="2166" y="2435"/>
                </a:lnTo>
                <a:lnTo>
                  <a:pt x="2166" y="2433"/>
                </a:lnTo>
                <a:lnTo>
                  <a:pt x="2166" y="2429"/>
                </a:lnTo>
                <a:lnTo>
                  <a:pt x="2166" y="2427"/>
                </a:lnTo>
                <a:lnTo>
                  <a:pt x="2166" y="2423"/>
                </a:lnTo>
                <a:lnTo>
                  <a:pt x="2166" y="2419"/>
                </a:lnTo>
                <a:lnTo>
                  <a:pt x="2166" y="2417"/>
                </a:lnTo>
                <a:lnTo>
                  <a:pt x="2166" y="2415"/>
                </a:lnTo>
                <a:lnTo>
                  <a:pt x="2162" y="2415"/>
                </a:lnTo>
                <a:lnTo>
                  <a:pt x="2158" y="2415"/>
                </a:lnTo>
                <a:lnTo>
                  <a:pt x="2154" y="2417"/>
                </a:lnTo>
                <a:lnTo>
                  <a:pt x="2151" y="2417"/>
                </a:lnTo>
                <a:lnTo>
                  <a:pt x="2149" y="2417"/>
                </a:lnTo>
                <a:lnTo>
                  <a:pt x="2145" y="2417"/>
                </a:lnTo>
                <a:lnTo>
                  <a:pt x="2143" y="2417"/>
                </a:lnTo>
                <a:lnTo>
                  <a:pt x="2141" y="2417"/>
                </a:lnTo>
                <a:lnTo>
                  <a:pt x="2139" y="2417"/>
                </a:lnTo>
                <a:lnTo>
                  <a:pt x="2135" y="2417"/>
                </a:lnTo>
                <a:lnTo>
                  <a:pt x="2133" y="2417"/>
                </a:lnTo>
                <a:lnTo>
                  <a:pt x="2131" y="2417"/>
                </a:lnTo>
                <a:lnTo>
                  <a:pt x="2129" y="2417"/>
                </a:lnTo>
                <a:lnTo>
                  <a:pt x="2128" y="2417"/>
                </a:lnTo>
                <a:lnTo>
                  <a:pt x="2126" y="2417"/>
                </a:lnTo>
                <a:lnTo>
                  <a:pt x="2124" y="2417"/>
                </a:lnTo>
                <a:lnTo>
                  <a:pt x="2122" y="2417"/>
                </a:lnTo>
                <a:lnTo>
                  <a:pt x="2118" y="2417"/>
                </a:lnTo>
                <a:lnTo>
                  <a:pt x="2116" y="2417"/>
                </a:lnTo>
                <a:lnTo>
                  <a:pt x="2114" y="2417"/>
                </a:lnTo>
                <a:lnTo>
                  <a:pt x="2110" y="2417"/>
                </a:lnTo>
                <a:lnTo>
                  <a:pt x="2106" y="2417"/>
                </a:lnTo>
                <a:lnTo>
                  <a:pt x="2104" y="2417"/>
                </a:lnTo>
                <a:lnTo>
                  <a:pt x="2103" y="2417"/>
                </a:lnTo>
                <a:lnTo>
                  <a:pt x="2099" y="2417"/>
                </a:lnTo>
                <a:lnTo>
                  <a:pt x="2093" y="2417"/>
                </a:lnTo>
                <a:lnTo>
                  <a:pt x="2087" y="2417"/>
                </a:lnTo>
                <a:lnTo>
                  <a:pt x="2083" y="2417"/>
                </a:lnTo>
                <a:lnTo>
                  <a:pt x="2080" y="2417"/>
                </a:lnTo>
                <a:lnTo>
                  <a:pt x="2076" y="2417"/>
                </a:lnTo>
                <a:lnTo>
                  <a:pt x="2072" y="2417"/>
                </a:lnTo>
                <a:lnTo>
                  <a:pt x="2068" y="2417"/>
                </a:lnTo>
                <a:lnTo>
                  <a:pt x="2064" y="2417"/>
                </a:lnTo>
                <a:lnTo>
                  <a:pt x="2062" y="2417"/>
                </a:lnTo>
                <a:lnTo>
                  <a:pt x="2060" y="2417"/>
                </a:lnTo>
                <a:lnTo>
                  <a:pt x="2056" y="2417"/>
                </a:lnTo>
                <a:lnTo>
                  <a:pt x="2051" y="2417"/>
                </a:lnTo>
                <a:lnTo>
                  <a:pt x="2047" y="2417"/>
                </a:lnTo>
                <a:lnTo>
                  <a:pt x="2043" y="2419"/>
                </a:lnTo>
                <a:lnTo>
                  <a:pt x="2041" y="2419"/>
                </a:lnTo>
                <a:lnTo>
                  <a:pt x="2037" y="2419"/>
                </a:lnTo>
                <a:lnTo>
                  <a:pt x="2035" y="2419"/>
                </a:lnTo>
                <a:lnTo>
                  <a:pt x="2030" y="2419"/>
                </a:lnTo>
                <a:lnTo>
                  <a:pt x="2026" y="2419"/>
                </a:lnTo>
                <a:lnTo>
                  <a:pt x="2022" y="2419"/>
                </a:lnTo>
                <a:lnTo>
                  <a:pt x="2016" y="2419"/>
                </a:lnTo>
                <a:lnTo>
                  <a:pt x="2014" y="2419"/>
                </a:lnTo>
                <a:lnTo>
                  <a:pt x="2012" y="2419"/>
                </a:lnTo>
                <a:lnTo>
                  <a:pt x="2010" y="2419"/>
                </a:lnTo>
                <a:lnTo>
                  <a:pt x="2008" y="2419"/>
                </a:lnTo>
                <a:lnTo>
                  <a:pt x="2007" y="2419"/>
                </a:lnTo>
                <a:lnTo>
                  <a:pt x="2005" y="2419"/>
                </a:lnTo>
                <a:lnTo>
                  <a:pt x="2001" y="2419"/>
                </a:lnTo>
                <a:lnTo>
                  <a:pt x="1995" y="2419"/>
                </a:lnTo>
                <a:lnTo>
                  <a:pt x="1989" y="2419"/>
                </a:lnTo>
                <a:lnTo>
                  <a:pt x="1980" y="2419"/>
                </a:lnTo>
                <a:lnTo>
                  <a:pt x="1966" y="2419"/>
                </a:lnTo>
                <a:lnTo>
                  <a:pt x="1960" y="2419"/>
                </a:lnTo>
                <a:lnTo>
                  <a:pt x="1959" y="2419"/>
                </a:lnTo>
                <a:lnTo>
                  <a:pt x="1953" y="2419"/>
                </a:lnTo>
                <a:lnTo>
                  <a:pt x="1947" y="2419"/>
                </a:lnTo>
                <a:lnTo>
                  <a:pt x="1941" y="2419"/>
                </a:lnTo>
                <a:lnTo>
                  <a:pt x="1939" y="2419"/>
                </a:lnTo>
                <a:lnTo>
                  <a:pt x="1934" y="2419"/>
                </a:lnTo>
                <a:lnTo>
                  <a:pt x="1924" y="2421"/>
                </a:lnTo>
                <a:lnTo>
                  <a:pt x="1920" y="2421"/>
                </a:lnTo>
                <a:lnTo>
                  <a:pt x="1918" y="2421"/>
                </a:lnTo>
                <a:lnTo>
                  <a:pt x="1911" y="2421"/>
                </a:lnTo>
                <a:lnTo>
                  <a:pt x="1901" y="2421"/>
                </a:lnTo>
                <a:lnTo>
                  <a:pt x="1899" y="2421"/>
                </a:lnTo>
                <a:lnTo>
                  <a:pt x="1895" y="2421"/>
                </a:lnTo>
                <a:lnTo>
                  <a:pt x="1887" y="2421"/>
                </a:lnTo>
                <a:lnTo>
                  <a:pt x="1878" y="2421"/>
                </a:lnTo>
                <a:lnTo>
                  <a:pt x="1876" y="2421"/>
                </a:lnTo>
                <a:lnTo>
                  <a:pt x="1864" y="2421"/>
                </a:lnTo>
                <a:lnTo>
                  <a:pt x="1859" y="2421"/>
                </a:lnTo>
                <a:lnTo>
                  <a:pt x="1853" y="2421"/>
                </a:lnTo>
                <a:lnTo>
                  <a:pt x="1841" y="2421"/>
                </a:lnTo>
                <a:lnTo>
                  <a:pt x="1838" y="2421"/>
                </a:lnTo>
                <a:lnTo>
                  <a:pt x="1830" y="2421"/>
                </a:lnTo>
                <a:lnTo>
                  <a:pt x="1828" y="2421"/>
                </a:lnTo>
                <a:lnTo>
                  <a:pt x="1820" y="2423"/>
                </a:lnTo>
                <a:lnTo>
                  <a:pt x="1818" y="2423"/>
                </a:lnTo>
                <a:lnTo>
                  <a:pt x="1811" y="2423"/>
                </a:lnTo>
                <a:lnTo>
                  <a:pt x="1807" y="2423"/>
                </a:lnTo>
                <a:lnTo>
                  <a:pt x="1799" y="2423"/>
                </a:lnTo>
                <a:lnTo>
                  <a:pt x="1797" y="2423"/>
                </a:lnTo>
                <a:lnTo>
                  <a:pt x="1790" y="2423"/>
                </a:lnTo>
                <a:lnTo>
                  <a:pt x="1788" y="2423"/>
                </a:lnTo>
                <a:lnTo>
                  <a:pt x="1784" y="2423"/>
                </a:lnTo>
                <a:lnTo>
                  <a:pt x="1778" y="2423"/>
                </a:lnTo>
                <a:lnTo>
                  <a:pt x="1776" y="2423"/>
                </a:lnTo>
                <a:lnTo>
                  <a:pt x="1770" y="2423"/>
                </a:lnTo>
                <a:lnTo>
                  <a:pt x="1767" y="2423"/>
                </a:lnTo>
                <a:lnTo>
                  <a:pt x="1757" y="2423"/>
                </a:lnTo>
                <a:lnTo>
                  <a:pt x="1745" y="2423"/>
                </a:lnTo>
                <a:lnTo>
                  <a:pt x="1736" y="2423"/>
                </a:lnTo>
                <a:lnTo>
                  <a:pt x="1726" y="2423"/>
                </a:lnTo>
                <a:lnTo>
                  <a:pt x="1724" y="2423"/>
                </a:lnTo>
                <a:lnTo>
                  <a:pt x="1715" y="2425"/>
                </a:lnTo>
                <a:lnTo>
                  <a:pt x="1713" y="2425"/>
                </a:lnTo>
                <a:lnTo>
                  <a:pt x="1705" y="2425"/>
                </a:lnTo>
                <a:lnTo>
                  <a:pt x="1703" y="2425"/>
                </a:lnTo>
                <a:lnTo>
                  <a:pt x="1697" y="2425"/>
                </a:lnTo>
                <a:lnTo>
                  <a:pt x="1695" y="2425"/>
                </a:lnTo>
                <a:lnTo>
                  <a:pt x="1694" y="2425"/>
                </a:lnTo>
                <a:lnTo>
                  <a:pt x="1690" y="2425"/>
                </a:lnTo>
                <a:lnTo>
                  <a:pt x="1686" y="2425"/>
                </a:lnTo>
                <a:lnTo>
                  <a:pt x="1680" y="2425"/>
                </a:lnTo>
                <a:lnTo>
                  <a:pt x="1672" y="2425"/>
                </a:lnTo>
                <a:lnTo>
                  <a:pt x="1672" y="2421"/>
                </a:lnTo>
                <a:lnTo>
                  <a:pt x="1674" y="2419"/>
                </a:lnTo>
                <a:lnTo>
                  <a:pt x="1674" y="2415"/>
                </a:lnTo>
                <a:lnTo>
                  <a:pt x="1674" y="2413"/>
                </a:lnTo>
                <a:lnTo>
                  <a:pt x="1674" y="2411"/>
                </a:lnTo>
                <a:lnTo>
                  <a:pt x="1674" y="2410"/>
                </a:lnTo>
                <a:lnTo>
                  <a:pt x="1674" y="2408"/>
                </a:lnTo>
                <a:lnTo>
                  <a:pt x="1674" y="2406"/>
                </a:lnTo>
                <a:lnTo>
                  <a:pt x="1674" y="2402"/>
                </a:lnTo>
                <a:lnTo>
                  <a:pt x="1674" y="2400"/>
                </a:lnTo>
                <a:lnTo>
                  <a:pt x="1674" y="2396"/>
                </a:lnTo>
                <a:lnTo>
                  <a:pt x="1674" y="2394"/>
                </a:lnTo>
                <a:lnTo>
                  <a:pt x="1674" y="2392"/>
                </a:lnTo>
                <a:lnTo>
                  <a:pt x="1674" y="2390"/>
                </a:lnTo>
                <a:lnTo>
                  <a:pt x="1674" y="2388"/>
                </a:lnTo>
                <a:lnTo>
                  <a:pt x="1674" y="2387"/>
                </a:lnTo>
                <a:lnTo>
                  <a:pt x="1672" y="2385"/>
                </a:lnTo>
                <a:lnTo>
                  <a:pt x="1672" y="2381"/>
                </a:lnTo>
                <a:lnTo>
                  <a:pt x="1672" y="2379"/>
                </a:lnTo>
                <a:lnTo>
                  <a:pt x="1672" y="2377"/>
                </a:lnTo>
                <a:lnTo>
                  <a:pt x="1672" y="2373"/>
                </a:lnTo>
                <a:lnTo>
                  <a:pt x="1672" y="2371"/>
                </a:lnTo>
                <a:lnTo>
                  <a:pt x="1672" y="2367"/>
                </a:lnTo>
                <a:lnTo>
                  <a:pt x="1672" y="2365"/>
                </a:lnTo>
                <a:lnTo>
                  <a:pt x="1672" y="2363"/>
                </a:lnTo>
                <a:lnTo>
                  <a:pt x="1672" y="2360"/>
                </a:lnTo>
                <a:lnTo>
                  <a:pt x="1672" y="2358"/>
                </a:lnTo>
                <a:lnTo>
                  <a:pt x="1672" y="2356"/>
                </a:lnTo>
                <a:lnTo>
                  <a:pt x="1672" y="2354"/>
                </a:lnTo>
                <a:lnTo>
                  <a:pt x="1672" y="2350"/>
                </a:lnTo>
                <a:lnTo>
                  <a:pt x="1672" y="2348"/>
                </a:lnTo>
                <a:lnTo>
                  <a:pt x="1672" y="2346"/>
                </a:lnTo>
                <a:lnTo>
                  <a:pt x="1672" y="2342"/>
                </a:lnTo>
                <a:lnTo>
                  <a:pt x="1672" y="2339"/>
                </a:lnTo>
                <a:lnTo>
                  <a:pt x="1672" y="2337"/>
                </a:lnTo>
                <a:lnTo>
                  <a:pt x="1672" y="2333"/>
                </a:lnTo>
                <a:lnTo>
                  <a:pt x="1672" y="2331"/>
                </a:lnTo>
                <a:lnTo>
                  <a:pt x="1671" y="2329"/>
                </a:lnTo>
                <a:lnTo>
                  <a:pt x="1671" y="2325"/>
                </a:lnTo>
                <a:lnTo>
                  <a:pt x="1671" y="2321"/>
                </a:lnTo>
                <a:lnTo>
                  <a:pt x="1671" y="2317"/>
                </a:lnTo>
                <a:lnTo>
                  <a:pt x="1671" y="2314"/>
                </a:lnTo>
                <a:lnTo>
                  <a:pt x="1671" y="2312"/>
                </a:lnTo>
                <a:lnTo>
                  <a:pt x="1671" y="2308"/>
                </a:lnTo>
                <a:lnTo>
                  <a:pt x="1671" y="2306"/>
                </a:lnTo>
                <a:lnTo>
                  <a:pt x="1671" y="2302"/>
                </a:lnTo>
                <a:lnTo>
                  <a:pt x="1671" y="2298"/>
                </a:lnTo>
                <a:lnTo>
                  <a:pt x="1671" y="2296"/>
                </a:lnTo>
                <a:lnTo>
                  <a:pt x="1671" y="2292"/>
                </a:lnTo>
                <a:lnTo>
                  <a:pt x="1671" y="2289"/>
                </a:lnTo>
                <a:lnTo>
                  <a:pt x="1671" y="2287"/>
                </a:lnTo>
                <a:lnTo>
                  <a:pt x="1671" y="2285"/>
                </a:lnTo>
                <a:lnTo>
                  <a:pt x="1671" y="2283"/>
                </a:lnTo>
                <a:lnTo>
                  <a:pt x="1671" y="2281"/>
                </a:lnTo>
                <a:lnTo>
                  <a:pt x="1671" y="2279"/>
                </a:lnTo>
                <a:lnTo>
                  <a:pt x="1669" y="2275"/>
                </a:lnTo>
                <a:lnTo>
                  <a:pt x="1669" y="2273"/>
                </a:lnTo>
                <a:lnTo>
                  <a:pt x="1669" y="2271"/>
                </a:lnTo>
                <a:lnTo>
                  <a:pt x="1669" y="2269"/>
                </a:lnTo>
                <a:lnTo>
                  <a:pt x="1669" y="2267"/>
                </a:lnTo>
                <a:lnTo>
                  <a:pt x="1669" y="2266"/>
                </a:lnTo>
                <a:lnTo>
                  <a:pt x="1669" y="2264"/>
                </a:lnTo>
                <a:lnTo>
                  <a:pt x="1669" y="2262"/>
                </a:lnTo>
                <a:lnTo>
                  <a:pt x="1669" y="2258"/>
                </a:lnTo>
                <a:lnTo>
                  <a:pt x="1669" y="2256"/>
                </a:lnTo>
                <a:lnTo>
                  <a:pt x="1669" y="2254"/>
                </a:lnTo>
                <a:lnTo>
                  <a:pt x="1669" y="2250"/>
                </a:lnTo>
                <a:lnTo>
                  <a:pt x="1669" y="2246"/>
                </a:lnTo>
                <a:lnTo>
                  <a:pt x="1669" y="2241"/>
                </a:lnTo>
                <a:lnTo>
                  <a:pt x="1669" y="2235"/>
                </a:lnTo>
                <a:lnTo>
                  <a:pt x="1669" y="2233"/>
                </a:lnTo>
                <a:lnTo>
                  <a:pt x="1669" y="2231"/>
                </a:lnTo>
                <a:lnTo>
                  <a:pt x="1669" y="2229"/>
                </a:lnTo>
                <a:lnTo>
                  <a:pt x="1669" y="2227"/>
                </a:lnTo>
                <a:lnTo>
                  <a:pt x="1669" y="2223"/>
                </a:lnTo>
                <a:lnTo>
                  <a:pt x="1669" y="2221"/>
                </a:lnTo>
                <a:lnTo>
                  <a:pt x="1669" y="2219"/>
                </a:lnTo>
                <a:lnTo>
                  <a:pt x="1667" y="2214"/>
                </a:lnTo>
                <a:lnTo>
                  <a:pt x="1667" y="2212"/>
                </a:lnTo>
                <a:lnTo>
                  <a:pt x="1667" y="2210"/>
                </a:lnTo>
                <a:lnTo>
                  <a:pt x="1667" y="2208"/>
                </a:lnTo>
                <a:lnTo>
                  <a:pt x="1667" y="2206"/>
                </a:lnTo>
                <a:lnTo>
                  <a:pt x="1667" y="2204"/>
                </a:lnTo>
                <a:lnTo>
                  <a:pt x="1667" y="2200"/>
                </a:lnTo>
                <a:lnTo>
                  <a:pt x="1667" y="2195"/>
                </a:lnTo>
                <a:lnTo>
                  <a:pt x="1667" y="2191"/>
                </a:lnTo>
                <a:lnTo>
                  <a:pt x="1667" y="2189"/>
                </a:lnTo>
                <a:lnTo>
                  <a:pt x="1667" y="2185"/>
                </a:lnTo>
                <a:lnTo>
                  <a:pt x="1667" y="2183"/>
                </a:lnTo>
                <a:lnTo>
                  <a:pt x="1667" y="2179"/>
                </a:lnTo>
                <a:lnTo>
                  <a:pt x="1667" y="2175"/>
                </a:lnTo>
                <a:lnTo>
                  <a:pt x="1667" y="2173"/>
                </a:lnTo>
                <a:lnTo>
                  <a:pt x="1665" y="2160"/>
                </a:lnTo>
                <a:lnTo>
                  <a:pt x="1665" y="2147"/>
                </a:lnTo>
                <a:lnTo>
                  <a:pt x="1665" y="2131"/>
                </a:lnTo>
                <a:lnTo>
                  <a:pt x="1665" y="2123"/>
                </a:lnTo>
                <a:lnTo>
                  <a:pt x="1665" y="2122"/>
                </a:lnTo>
                <a:lnTo>
                  <a:pt x="1665" y="2118"/>
                </a:lnTo>
                <a:lnTo>
                  <a:pt x="1665" y="2114"/>
                </a:lnTo>
                <a:lnTo>
                  <a:pt x="1665" y="2112"/>
                </a:lnTo>
                <a:lnTo>
                  <a:pt x="1665" y="2110"/>
                </a:lnTo>
                <a:lnTo>
                  <a:pt x="1665" y="2108"/>
                </a:lnTo>
                <a:lnTo>
                  <a:pt x="1665" y="2106"/>
                </a:lnTo>
                <a:lnTo>
                  <a:pt x="1665" y="2104"/>
                </a:lnTo>
                <a:lnTo>
                  <a:pt x="1665" y="2102"/>
                </a:lnTo>
                <a:lnTo>
                  <a:pt x="1665" y="2099"/>
                </a:lnTo>
                <a:lnTo>
                  <a:pt x="1665" y="2097"/>
                </a:lnTo>
                <a:lnTo>
                  <a:pt x="1665" y="2093"/>
                </a:lnTo>
                <a:lnTo>
                  <a:pt x="1665" y="2091"/>
                </a:lnTo>
                <a:lnTo>
                  <a:pt x="1665" y="2089"/>
                </a:lnTo>
                <a:lnTo>
                  <a:pt x="1663" y="2087"/>
                </a:lnTo>
                <a:lnTo>
                  <a:pt x="1659" y="2087"/>
                </a:lnTo>
                <a:lnTo>
                  <a:pt x="1657" y="2087"/>
                </a:lnTo>
                <a:lnTo>
                  <a:pt x="1655" y="2087"/>
                </a:lnTo>
                <a:lnTo>
                  <a:pt x="1653" y="2087"/>
                </a:lnTo>
                <a:lnTo>
                  <a:pt x="1651" y="2087"/>
                </a:lnTo>
                <a:lnTo>
                  <a:pt x="1649" y="2087"/>
                </a:lnTo>
                <a:lnTo>
                  <a:pt x="1647" y="2087"/>
                </a:lnTo>
                <a:lnTo>
                  <a:pt x="1644" y="2087"/>
                </a:lnTo>
                <a:lnTo>
                  <a:pt x="1642" y="2087"/>
                </a:lnTo>
                <a:lnTo>
                  <a:pt x="1640" y="2087"/>
                </a:lnTo>
                <a:lnTo>
                  <a:pt x="1638" y="2087"/>
                </a:lnTo>
                <a:lnTo>
                  <a:pt x="1636" y="2087"/>
                </a:lnTo>
                <a:lnTo>
                  <a:pt x="1634" y="2087"/>
                </a:lnTo>
                <a:lnTo>
                  <a:pt x="1632" y="2087"/>
                </a:lnTo>
                <a:lnTo>
                  <a:pt x="1628" y="2087"/>
                </a:lnTo>
                <a:lnTo>
                  <a:pt x="1626" y="2087"/>
                </a:lnTo>
                <a:lnTo>
                  <a:pt x="1624" y="2087"/>
                </a:lnTo>
                <a:lnTo>
                  <a:pt x="1622" y="2087"/>
                </a:lnTo>
                <a:lnTo>
                  <a:pt x="1609" y="2087"/>
                </a:lnTo>
                <a:lnTo>
                  <a:pt x="1580" y="2087"/>
                </a:lnTo>
                <a:lnTo>
                  <a:pt x="1561" y="2087"/>
                </a:lnTo>
                <a:lnTo>
                  <a:pt x="1551" y="2087"/>
                </a:lnTo>
                <a:lnTo>
                  <a:pt x="1542" y="2087"/>
                </a:lnTo>
                <a:lnTo>
                  <a:pt x="1336" y="2093"/>
                </a:lnTo>
                <a:lnTo>
                  <a:pt x="1331" y="2093"/>
                </a:lnTo>
                <a:lnTo>
                  <a:pt x="1325" y="2093"/>
                </a:lnTo>
                <a:lnTo>
                  <a:pt x="1317" y="2093"/>
                </a:lnTo>
                <a:lnTo>
                  <a:pt x="1313" y="2093"/>
                </a:lnTo>
                <a:lnTo>
                  <a:pt x="1302" y="2093"/>
                </a:lnTo>
                <a:lnTo>
                  <a:pt x="1298" y="2093"/>
                </a:lnTo>
                <a:lnTo>
                  <a:pt x="1294" y="2093"/>
                </a:lnTo>
                <a:lnTo>
                  <a:pt x="1286" y="2093"/>
                </a:lnTo>
                <a:lnTo>
                  <a:pt x="1277" y="2093"/>
                </a:lnTo>
                <a:lnTo>
                  <a:pt x="1275" y="2093"/>
                </a:lnTo>
                <a:lnTo>
                  <a:pt x="1263" y="2093"/>
                </a:lnTo>
                <a:lnTo>
                  <a:pt x="1256" y="2093"/>
                </a:lnTo>
                <a:lnTo>
                  <a:pt x="1250" y="2093"/>
                </a:lnTo>
                <a:lnTo>
                  <a:pt x="1240" y="2093"/>
                </a:lnTo>
                <a:lnTo>
                  <a:pt x="1235" y="2093"/>
                </a:lnTo>
                <a:lnTo>
                  <a:pt x="1231" y="2093"/>
                </a:lnTo>
                <a:lnTo>
                  <a:pt x="1225" y="2093"/>
                </a:lnTo>
                <a:lnTo>
                  <a:pt x="1215" y="2095"/>
                </a:lnTo>
                <a:lnTo>
                  <a:pt x="1212" y="2095"/>
                </a:lnTo>
                <a:lnTo>
                  <a:pt x="1200" y="2095"/>
                </a:lnTo>
                <a:lnTo>
                  <a:pt x="1190" y="2095"/>
                </a:lnTo>
                <a:lnTo>
                  <a:pt x="1183" y="2095"/>
                </a:lnTo>
                <a:lnTo>
                  <a:pt x="1171" y="2095"/>
                </a:lnTo>
                <a:lnTo>
                  <a:pt x="1171" y="2093"/>
                </a:lnTo>
                <a:lnTo>
                  <a:pt x="1171" y="2091"/>
                </a:lnTo>
                <a:lnTo>
                  <a:pt x="1171" y="2089"/>
                </a:lnTo>
                <a:lnTo>
                  <a:pt x="1171" y="2087"/>
                </a:lnTo>
                <a:lnTo>
                  <a:pt x="1171" y="2085"/>
                </a:lnTo>
                <a:lnTo>
                  <a:pt x="1171" y="2083"/>
                </a:lnTo>
                <a:lnTo>
                  <a:pt x="1171" y="2081"/>
                </a:lnTo>
                <a:lnTo>
                  <a:pt x="1171" y="2079"/>
                </a:lnTo>
                <a:lnTo>
                  <a:pt x="1171" y="2076"/>
                </a:lnTo>
                <a:lnTo>
                  <a:pt x="1171" y="2074"/>
                </a:lnTo>
                <a:lnTo>
                  <a:pt x="1169" y="2072"/>
                </a:lnTo>
                <a:lnTo>
                  <a:pt x="1169" y="2070"/>
                </a:lnTo>
                <a:lnTo>
                  <a:pt x="1169" y="2068"/>
                </a:lnTo>
                <a:lnTo>
                  <a:pt x="1169" y="2066"/>
                </a:lnTo>
                <a:lnTo>
                  <a:pt x="1169" y="2062"/>
                </a:lnTo>
                <a:lnTo>
                  <a:pt x="1169" y="2060"/>
                </a:lnTo>
                <a:lnTo>
                  <a:pt x="1169" y="2058"/>
                </a:lnTo>
                <a:lnTo>
                  <a:pt x="1169" y="2056"/>
                </a:lnTo>
                <a:lnTo>
                  <a:pt x="1169" y="2054"/>
                </a:lnTo>
                <a:lnTo>
                  <a:pt x="1169" y="2051"/>
                </a:lnTo>
                <a:lnTo>
                  <a:pt x="1169" y="2049"/>
                </a:lnTo>
                <a:lnTo>
                  <a:pt x="1169" y="2045"/>
                </a:lnTo>
                <a:lnTo>
                  <a:pt x="1169" y="2043"/>
                </a:lnTo>
                <a:lnTo>
                  <a:pt x="1169" y="2041"/>
                </a:lnTo>
                <a:lnTo>
                  <a:pt x="1169" y="2037"/>
                </a:lnTo>
                <a:lnTo>
                  <a:pt x="1169" y="2035"/>
                </a:lnTo>
                <a:lnTo>
                  <a:pt x="1169" y="2031"/>
                </a:lnTo>
                <a:lnTo>
                  <a:pt x="1167" y="2029"/>
                </a:lnTo>
                <a:lnTo>
                  <a:pt x="1167" y="2028"/>
                </a:lnTo>
                <a:lnTo>
                  <a:pt x="1167" y="2026"/>
                </a:lnTo>
                <a:lnTo>
                  <a:pt x="1167" y="2022"/>
                </a:lnTo>
                <a:lnTo>
                  <a:pt x="1167" y="2020"/>
                </a:lnTo>
                <a:lnTo>
                  <a:pt x="1167" y="2016"/>
                </a:lnTo>
                <a:lnTo>
                  <a:pt x="1167" y="2014"/>
                </a:lnTo>
                <a:lnTo>
                  <a:pt x="1167" y="2012"/>
                </a:lnTo>
                <a:lnTo>
                  <a:pt x="1167" y="2010"/>
                </a:lnTo>
                <a:lnTo>
                  <a:pt x="1167" y="2006"/>
                </a:lnTo>
                <a:lnTo>
                  <a:pt x="1167" y="2004"/>
                </a:lnTo>
                <a:lnTo>
                  <a:pt x="1167" y="2003"/>
                </a:lnTo>
                <a:lnTo>
                  <a:pt x="1167" y="2001"/>
                </a:lnTo>
                <a:lnTo>
                  <a:pt x="1167" y="1999"/>
                </a:lnTo>
                <a:lnTo>
                  <a:pt x="1167" y="1997"/>
                </a:lnTo>
                <a:lnTo>
                  <a:pt x="1167" y="1995"/>
                </a:lnTo>
                <a:lnTo>
                  <a:pt x="1167" y="1993"/>
                </a:lnTo>
                <a:lnTo>
                  <a:pt x="1167" y="1991"/>
                </a:lnTo>
                <a:lnTo>
                  <a:pt x="1167" y="1989"/>
                </a:lnTo>
                <a:lnTo>
                  <a:pt x="1167" y="1987"/>
                </a:lnTo>
                <a:lnTo>
                  <a:pt x="1167" y="1985"/>
                </a:lnTo>
                <a:lnTo>
                  <a:pt x="1165" y="1983"/>
                </a:lnTo>
                <a:lnTo>
                  <a:pt x="1165" y="1981"/>
                </a:lnTo>
                <a:lnTo>
                  <a:pt x="1165" y="1980"/>
                </a:lnTo>
                <a:lnTo>
                  <a:pt x="1165" y="1978"/>
                </a:lnTo>
                <a:lnTo>
                  <a:pt x="1165" y="1976"/>
                </a:lnTo>
                <a:lnTo>
                  <a:pt x="1165" y="1972"/>
                </a:lnTo>
                <a:lnTo>
                  <a:pt x="1165" y="1970"/>
                </a:lnTo>
                <a:lnTo>
                  <a:pt x="1165" y="1966"/>
                </a:lnTo>
                <a:lnTo>
                  <a:pt x="1165" y="1964"/>
                </a:lnTo>
                <a:lnTo>
                  <a:pt x="1165" y="1962"/>
                </a:lnTo>
                <a:lnTo>
                  <a:pt x="1165" y="1960"/>
                </a:lnTo>
                <a:lnTo>
                  <a:pt x="1165" y="1956"/>
                </a:lnTo>
                <a:lnTo>
                  <a:pt x="1165" y="1955"/>
                </a:lnTo>
                <a:lnTo>
                  <a:pt x="1165" y="1953"/>
                </a:lnTo>
                <a:lnTo>
                  <a:pt x="1165" y="1951"/>
                </a:lnTo>
                <a:lnTo>
                  <a:pt x="1165" y="1947"/>
                </a:lnTo>
                <a:lnTo>
                  <a:pt x="1165" y="1945"/>
                </a:lnTo>
                <a:lnTo>
                  <a:pt x="1165" y="1941"/>
                </a:lnTo>
                <a:lnTo>
                  <a:pt x="1164" y="1939"/>
                </a:lnTo>
                <a:lnTo>
                  <a:pt x="1164" y="1937"/>
                </a:lnTo>
                <a:lnTo>
                  <a:pt x="1164" y="1935"/>
                </a:lnTo>
                <a:lnTo>
                  <a:pt x="1164" y="1933"/>
                </a:lnTo>
                <a:lnTo>
                  <a:pt x="1164" y="1932"/>
                </a:lnTo>
                <a:lnTo>
                  <a:pt x="1164" y="1930"/>
                </a:lnTo>
                <a:lnTo>
                  <a:pt x="1164" y="1928"/>
                </a:lnTo>
                <a:lnTo>
                  <a:pt x="1164" y="1926"/>
                </a:lnTo>
                <a:lnTo>
                  <a:pt x="1164" y="1924"/>
                </a:lnTo>
                <a:lnTo>
                  <a:pt x="1164" y="1922"/>
                </a:lnTo>
                <a:lnTo>
                  <a:pt x="1164" y="1920"/>
                </a:lnTo>
                <a:lnTo>
                  <a:pt x="1164" y="1918"/>
                </a:lnTo>
                <a:lnTo>
                  <a:pt x="1164" y="1910"/>
                </a:lnTo>
                <a:lnTo>
                  <a:pt x="1164" y="1893"/>
                </a:lnTo>
                <a:lnTo>
                  <a:pt x="1164" y="1891"/>
                </a:lnTo>
                <a:lnTo>
                  <a:pt x="1165" y="1891"/>
                </a:lnTo>
                <a:lnTo>
                  <a:pt x="1167" y="1889"/>
                </a:lnTo>
                <a:lnTo>
                  <a:pt x="1169" y="1889"/>
                </a:lnTo>
                <a:lnTo>
                  <a:pt x="1171" y="1889"/>
                </a:lnTo>
                <a:lnTo>
                  <a:pt x="1173" y="1887"/>
                </a:lnTo>
                <a:lnTo>
                  <a:pt x="1175" y="1887"/>
                </a:lnTo>
                <a:lnTo>
                  <a:pt x="1177" y="1887"/>
                </a:lnTo>
                <a:lnTo>
                  <a:pt x="1179" y="1887"/>
                </a:lnTo>
                <a:lnTo>
                  <a:pt x="1179" y="1885"/>
                </a:lnTo>
                <a:lnTo>
                  <a:pt x="1181" y="1885"/>
                </a:lnTo>
                <a:lnTo>
                  <a:pt x="1183" y="1885"/>
                </a:lnTo>
                <a:lnTo>
                  <a:pt x="1185" y="1885"/>
                </a:lnTo>
                <a:lnTo>
                  <a:pt x="1185" y="1884"/>
                </a:lnTo>
                <a:lnTo>
                  <a:pt x="1189" y="1884"/>
                </a:lnTo>
                <a:lnTo>
                  <a:pt x="1190" y="1884"/>
                </a:lnTo>
                <a:lnTo>
                  <a:pt x="1202" y="1880"/>
                </a:lnTo>
                <a:lnTo>
                  <a:pt x="1204" y="1880"/>
                </a:lnTo>
                <a:lnTo>
                  <a:pt x="1206" y="1880"/>
                </a:lnTo>
                <a:lnTo>
                  <a:pt x="1227" y="1878"/>
                </a:lnTo>
                <a:lnTo>
                  <a:pt x="1246" y="1878"/>
                </a:lnTo>
                <a:lnTo>
                  <a:pt x="1258" y="1878"/>
                </a:lnTo>
                <a:lnTo>
                  <a:pt x="1265" y="1878"/>
                </a:lnTo>
                <a:lnTo>
                  <a:pt x="1267" y="1878"/>
                </a:lnTo>
                <a:lnTo>
                  <a:pt x="1269" y="1878"/>
                </a:lnTo>
                <a:lnTo>
                  <a:pt x="1271" y="1878"/>
                </a:lnTo>
                <a:lnTo>
                  <a:pt x="1273" y="1878"/>
                </a:lnTo>
                <a:lnTo>
                  <a:pt x="1275" y="1878"/>
                </a:lnTo>
                <a:lnTo>
                  <a:pt x="1277" y="1878"/>
                </a:lnTo>
                <a:lnTo>
                  <a:pt x="1279" y="1878"/>
                </a:lnTo>
                <a:lnTo>
                  <a:pt x="1281" y="1878"/>
                </a:lnTo>
                <a:lnTo>
                  <a:pt x="1283" y="1878"/>
                </a:lnTo>
                <a:lnTo>
                  <a:pt x="1285" y="1878"/>
                </a:lnTo>
                <a:lnTo>
                  <a:pt x="1286" y="1878"/>
                </a:lnTo>
                <a:lnTo>
                  <a:pt x="1288" y="1878"/>
                </a:lnTo>
                <a:lnTo>
                  <a:pt x="1290" y="1878"/>
                </a:lnTo>
                <a:lnTo>
                  <a:pt x="1292" y="1878"/>
                </a:lnTo>
                <a:lnTo>
                  <a:pt x="1294" y="1878"/>
                </a:lnTo>
                <a:lnTo>
                  <a:pt x="1296" y="1878"/>
                </a:lnTo>
                <a:lnTo>
                  <a:pt x="1298" y="1878"/>
                </a:lnTo>
                <a:lnTo>
                  <a:pt x="1300" y="1878"/>
                </a:lnTo>
                <a:lnTo>
                  <a:pt x="1302" y="1878"/>
                </a:lnTo>
                <a:lnTo>
                  <a:pt x="1304" y="1878"/>
                </a:lnTo>
                <a:lnTo>
                  <a:pt x="1306" y="1878"/>
                </a:lnTo>
                <a:lnTo>
                  <a:pt x="1308" y="1878"/>
                </a:lnTo>
                <a:lnTo>
                  <a:pt x="1309" y="1878"/>
                </a:lnTo>
                <a:lnTo>
                  <a:pt x="1311" y="1878"/>
                </a:lnTo>
                <a:lnTo>
                  <a:pt x="1313" y="1878"/>
                </a:lnTo>
                <a:lnTo>
                  <a:pt x="1315" y="1878"/>
                </a:lnTo>
                <a:lnTo>
                  <a:pt x="1317" y="1878"/>
                </a:lnTo>
                <a:lnTo>
                  <a:pt x="1319" y="1878"/>
                </a:lnTo>
                <a:lnTo>
                  <a:pt x="1321" y="1878"/>
                </a:lnTo>
                <a:lnTo>
                  <a:pt x="1323" y="1878"/>
                </a:lnTo>
                <a:lnTo>
                  <a:pt x="1325" y="1878"/>
                </a:lnTo>
                <a:lnTo>
                  <a:pt x="1327" y="1878"/>
                </a:lnTo>
                <a:lnTo>
                  <a:pt x="1329" y="1878"/>
                </a:lnTo>
                <a:lnTo>
                  <a:pt x="1331" y="1878"/>
                </a:lnTo>
                <a:lnTo>
                  <a:pt x="1333" y="1878"/>
                </a:lnTo>
                <a:lnTo>
                  <a:pt x="1334" y="1878"/>
                </a:lnTo>
                <a:lnTo>
                  <a:pt x="1336" y="1878"/>
                </a:lnTo>
                <a:lnTo>
                  <a:pt x="1338" y="1878"/>
                </a:lnTo>
                <a:lnTo>
                  <a:pt x="1340" y="1876"/>
                </a:lnTo>
                <a:lnTo>
                  <a:pt x="1342" y="1876"/>
                </a:lnTo>
                <a:lnTo>
                  <a:pt x="1344" y="1876"/>
                </a:lnTo>
                <a:lnTo>
                  <a:pt x="1346" y="1876"/>
                </a:lnTo>
                <a:lnTo>
                  <a:pt x="1350" y="1876"/>
                </a:lnTo>
                <a:lnTo>
                  <a:pt x="1352" y="1876"/>
                </a:lnTo>
                <a:lnTo>
                  <a:pt x="1354" y="1876"/>
                </a:lnTo>
                <a:lnTo>
                  <a:pt x="1356" y="1876"/>
                </a:lnTo>
                <a:lnTo>
                  <a:pt x="1357" y="1876"/>
                </a:lnTo>
                <a:lnTo>
                  <a:pt x="1359" y="1876"/>
                </a:lnTo>
                <a:lnTo>
                  <a:pt x="1361" y="1876"/>
                </a:lnTo>
                <a:lnTo>
                  <a:pt x="1363" y="1876"/>
                </a:lnTo>
                <a:lnTo>
                  <a:pt x="1365" y="1876"/>
                </a:lnTo>
                <a:lnTo>
                  <a:pt x="1367" y="1876"/>
                </a:lnTo>
                <a:lnTo>
                  <a:pt x="1369" y="1876"/>
                </a:lnTo>
                <a:lnTo>
                  <a:pt x="1371" y="1876"/>
                </a:lnTo>
                <a:lnTo>
                  <a:pt x="1373" y="1876"/>
                </a:lnTo>
                <a:lnTo>
                  <a:pt x="1375" y="1876"/>
                </a:lnTo>
                <a:lnTo>
                  <a:pt x="1377" y="1876"/>
                </a:lnTo>
                <a:lnTo>
                  <a:pt x="1379" y="1876"/>
                </a:lnTo>
                <a:lnTo>
                  <a:pt x="1381" y="1876"/>
                </a:lnTo>
                <a:lnTo>
                  <a:pt x="1382" y="1876"/>
                </a:lnTo>
                <a:lnTo>
                  <a:pt x="1384" y="1876"/>
                </a:lnTo>
                <a:lnTo>
                  <a:pt x="1386" y="1876"/>
                </a:lnTo>
                <a:lnTo>
                  <a:pt x="1388" y="1876"/>
                </a:lnTo>
                <a:lnTo>
                  <a:pt x="1390" y="1876"/>
                </a:lnTo>
                <a:lnTo>
                  <a:pt x="1392" y="1876"/>
                </a:lnTo>
                <a:lnTo>
                  <a:pt x="1394" y="1876"/>
                </a:lnTo>
                <a:lnTo>
                  <a:pt x="1396" y="1876"/>
                </a:lnTo>
                <a:lnTo>
                  <a:pt x="1398" y="1876"/>
                </a:lnTo>
                <a:lnTo>
                  <a:pt x="1400" y="1876"/>
                </a:lnTo>
                <a:lnTo>
                  <a:pt x="1402" y="1876"/>
                </a:lnTo>
                <a:lnTo>
                  <a:pt x="1404" y="1876"/>
                </a:lnTo>
                <a:lnTo>
                  <a:pt x="1405" y="1876"/>
                </a:lnTo>
                <a:lnTo>
                  <a:pt x="1407" y="1876"/>
                </a:lnTo>
                <a:lnTo>
                  <a:pt x="1409" y="1876"/>
                </a:lnTo>
                <a:lnTo>
                  <a:pt x="1411" y="1876"/>
                </a:lnTo>
                <a:lnTo>
                  <a:pt x="1415" y="1876"/>
                </a:lnTo>
                <a:lnTo>
                  <a:pt x="1417" y="1876"/>
                </a:lnTo>
                <a:lnTo>
                  <a:pt x="1419" y="1876"/>
                </a:lnTo>
                <a:lnTo>
                  <a:pt x="1421" y="1876"/>
                </a:lnTo>
                <a:lnTo>
                  <a:pt x="1425" y="1876"/>
                </a:lnTo>
                <a:lnTo>
                  <a:pt x="1427" y="1874"/>
                </a:lnTo>
                <a:lnTo>
                  <a:pt x="1429" y="1874"/>
                </a:lnTo>
                <a:lnTo>
                  <a:pt x="1430" y="1874"/>
                </a:lnTo>
                <a:lnTo>
                  <a:pt x="1432" y="1874"/>
                </a:lnTo>
                <a:lnTo>
                  <a:pt x="1434" y="1874"/>
                </a:lnTo>
                <a:lnTo>
                  <a:pt x="1436" y="1874"/>
                </a:lnTo>
                <a:lnTo>
                  <a:pt x="1438" y="1874"/>
                </a:lnTo>
                <a:lnTo>
                  <a:pt x="1442" y="1874"/>
                </a:lnTo>
                <a:lnTo>
                  <a:pt x="1444" y="1874"/>
                </a:lnTo>
                <a:lnTo>
                  <a:pt x="1446" y="1874"/>
                </a:lnTo>
                <a:lnTo>
                  <a:pt x="1448" y="1874"/>
                </a:lnTo>
                <a:lnTo>
                  <a:pt x="1452" y="1874"/>
                </a:lnTo>
                <a:lnTo>
                  <a:pt x="1454" y="1874"/>
                </a:lnTo>
                <a:lnTo>
                  <a:pt x="1455" y="1874"/>
                </a:lnTo>
                <a:lnTo>
                  <a:pt x="1457" y="1874"/>
                </a:lnTo>
                <a:lnTo>
                  <a:pt x="1459" y="1874"/>
                </a:lnTo>
                <a:lnTo>
                  <a:pt x="1461" y="1874"/>
                </a:lnTo>
                <a:lnTo>
                  <a:pt x="1463" y="1874"/>
                </a:lnTo>
                <a:lnTo>
                  <a:pt x="1465" y="1874"/>
                </a:lnTo>
                <a:lnTo>
                  <a:pt x="1467" y="1874"/>
                </a:lnTo>
                <a:lnTo>
                  <a:pt x="1469" y="1874"/>
                </a:lnTo>
                <a:lnTo>
                  <a:pt x="1471" y="1874"/>
                </a:lnTo>
                <a:lnTo>
                  <a:pt x="1473" y="1874"/>
                </a:lnTo>
                <a:lnTo>
                  <a:pt x="1475" y="1874"/>
                </a:lnTo>
                <a:lnTo>
                  <a:pt x="1477" y="1874"/>
                </a:lnTo>
                <a:lnTo>
                  <a:pt x="1478" y="1874"/>
                </a:lnTo>
                <a:lnTo>
                  <a:pt x="1480" y="1874"/>
                </a:lnTo>
                <a:lnTo>
                  <a:pt x="1482" y="1874"/>
                </a:lnTo>
                <a:lnTo>
                  <a:pt x="1484" y="1874"/>
                </a:lnTo>
                <a:lnTo>
                  <a:pt x="1486" y="1874"/>
                </a:lnTo>
                <a:lnTo>
                  <a:pt x="1488" y="1874"/>
                </a:lnTo>
                <a:lnTo>
                  <a:pt x="1490" y="1874"/>
                </a:lnTo>
                <a:lnTo>
                  <a:pt x="1492" y="1874"/>
                </a:lnTo>
                <a:lnTo>
                  <a:pt x="1496" y="1874"/>
                </a:lnTo>
                <a:lnTo>
                  <a:pt x="1498" y="1874"/>
                </a:lnTo>
                <a:lnTo>
                  <a:pt x="1502" y="1874"/>
                </a:lnTo>
                <a:lnTo>
                  <a:pt x="1503" y="1874"/>
                </a:lnTo>
                <a:lnTo>
                  <a:pt x="1505" y="1874"/>
                </a:lnTo>
                <a:lnTo>
                  <a:pt x="1507" y="1874"/>
                </a:lnTo>
                <a:lnTo>
                  <a:pt x="1509" y="1874"/>
                </a:lnTo>
                <a:lnTo>
                  <a:pt x="1511" y="1874"/>
                </a:lnTo>
                <a:lnTo>
                  <a:pt x="1513" y="1874"/>
                </a:lnTo>
                <a:lnTo>
                  <a:pt x="1515" y="1874"/>
                </a:lnTo>
                <a:lnTo>
                  <a:pt x="1517" y="1874"/>
                </a:lnTo>
                <a:lnTo>
                  <a:pt x="1519" y="1874"/>
                </a:lnTo>
                <a:lnTo>
                  <a:pt x="1521" y="1874"/>
                </a:lnTo>
                <a:lnTo>
                  <a:pt x="1523" y="1874"/>
                </a:lnTo>
                <a:lnTo>
                  <a:pt x="1526" y="1874"/>
                </a:lnTo>
                <a:lnTo>
                  <a:pt x="1528" y="1874"/>
                </a:lnTo>
                <a:lnTo>
                  <a:pt x="1532" y="1874"/>
                </a:lnTo>
                <a:lnTo>
                  <a:pt x="1534" y="1874"/>
                </a:lnTo>
                <a:lnTo>
                  <a:pt x="1536" y="1874"/>
                </a:lnTo>
                <a:lnTo>
                  <a:pt x="1538" y="1874"/>
                </a:lnTo>
                <a:lnTo>
                  <a:pt x="1542" y="1874"/>
                </a:lnTo>
                <a:lnTo>
                  <a:pt x="1544" y="1874"/>
                </a:lnTo>
                <a:lnTo>
                  <a:pt x="1548" y="1874"/>
                </a:lnTo>
                <a:lnTo>
                  <a:pt x="1550" y="1874"/>
                </a:lnTo>
                <a:lnTo>
                  <a:pt x="1551" y="1874"/>
                </a:lnTo>
                <a:lnTo>
                  <a:pt x="1553" y="1872"/>
                </a:lnTo>
                <a:lnTo>
                  <a:pt x="1557" y="1872"/>
                </a:lnTo>
                <a:lnTo>
                  <a:pt x="1559" y="1872"/>
                </a:lnTo>
                <a:lnTo>
                  <a:pt x="1561" y="1872"/>
                </a:lnTo>
                <a:lnTo>
                  <a:pt x="1565" y="1872"/>
                </a:lnTo>
                <a:lnTo>
                  <a:pt x="1569" y="1872"/>
                </a:lnTo>
                <a:lnTo>
                  <a:pt x="1571" y="1872"/>
                </a:lnTo>
                <a:lnTo>
                  <a:pt x="1573" y="1872"/>
                </a:lnTo>
                <a:lnTo>
                  <a:pt x="1574" y="1872"/>
                </a:lnTo>
                <a:lnTo>
                  <a:pt x="1574" y="1870"/>
                </a:lnTo>
                <a:lnTo>
                  <a:pt x="1574" y="1868"/>
                </a:lnTo>
                <a:lnTo>
                  <a:pt x="1574" y="1866"/>
                </a:lnTo>
                <a:lnTo>
                  <a:pt x="1574" y="1864"/>
                </a:lnTo>
                <a:lnTo>
                  <a:pt x="1574" y="1862"/>
                </a:lnTo>
                <a:lnTo>
                  <a:pt x="1574" y="1860"/>
                </a:lnTo>
                <a:lnTo>
                  <a:pt x="1574" y="1859"/>
                </a:lnTo>
                <a:lnTo>
                  <a:pt x="1574" y="1857"/>
                </a:lnTo>
                <a:lnTo>
                  <a:pt x="1574" y="1855"/>
                </a:lnTo>
                <a:lnTo>
                  <a:pt x="1574" y="1853"/>
                </a:lnTo>
                <a:lnTo>
                  <a:pt x="1574" y="1851"/>
                </a:lnTo>
                <a:lnTo>
                  <a:pt x="1574" y="1849"/>
                </a:lnTo>
                <a:lnTo>
                  <a:pt x="1574" y="1847"/>
                </a:lnTo>
                <a:lnTo>
                  <a:pt x="1574" y="1845"/>
                </a:lnTo>
                <a:lnTo>
                  <a:pt x="1574" y="1843"/>
                </a:lnTo>
                <a:lnTo>
                  <a:pt x="1574" y="1841"/>
                </a:lnTo>
                <a:lnTo>
                  <a:pt x="1574" y="1839"/>
                </a:lnTo>
                <a:lnTo>
                  <a:pt x="1574" y="1837"/>
                </a:lnTo>
                <a:lnTo>
                  <a:pt x="1574" y="1836"/>
                </a:lnTo>
                <a:lnTo>
                  <a:pt x="1574" y="1834"/>
                </a:lnTo>
                <a:lnTo>
                  <a:pt x="1574" y="1832"/>
                </a:lnTo>
                <a:lnTo>
                  <a:pt x="1574" y="1830"/>
                </a:lnTo>
                <a:lnTo>
                  <a:pt x="1574" y="1828"/>
                </a:lnTo>
                <a:lnTo>
                  <a:pt x="1574" y="1826"/>
                </a:lnTo>
                <a:lnTo>
                  <a:pt x="1573" y="1826"/>
                </a:lnTo>
                <a:lnTo>
                  <a:pt x="1573" y="1811"/>
                </a:lnTo>
                <a:lnTo>
                  <a:pt x="1573" y="1795"/>
                </a:lnTo>
                <a:lnTo>
                  <a:pt x="1573" y="1780"/>
                </a:lnTo>
                <a:lnTo>
                  <a:pt x="1573" y="1764"/>
                </a:lnTo>
                <a:lnTo>
                  <a:pt x="1573" y="1763"/>
                </a:lnTo>
                <a:lnTo>
                  <a:pt x="1580" y="1759"/>
                </a:lnTo>
                <a:lnTo>
                  <a:pt x="1582" y="1759"/>
                </a:lnTo>
                <a:lnTo>
                  <a:pt x="1594" y="1755"/>
                </a:lnTo>
                <a:lnTo>
                  <a:pt x="1603" y="1753"/>
                </a:lnTo>
                <a:lnTo>
                  <a:pt x="1611" y="1749"/>
                </a:lnTo>
                <a:lnTo>
                  <a:pt x="1613" y="1749"/>
                </a:lnTo>
                <a:lnTo>
                  <a:pt x="1632" y="1743"/>
                </a:lnTo>
                <a:lnTo>
                  <a:pt x="1642" y="1740"/>
                </a:lnTo>
                <a:lnTo>
                  <a:pt x="1644" y="1740"/>
                </a:lnTo>
                <a:lnTo>
                  <a:pt x="1644" y="1738"/>
                </a:lnTo>
                <a:lnTo>
                  <a:pt x="1642" y="1732"/>
                </a:lnTo>
                <a:lnTo>
                  <a:pt x="1642" y="1728"/>
                </a:lnTo>
                <a:lnTo>
                  <a:pt x="1642" y="1726"/>
                </a:lnTo>
                <a:lnTo>
                  <a:pt x="1642" y="1724"/>
                </a:lnTo>
                <a:lnTo>
                  <a:pt x="1642" y="1716"/>
                </a:lnTo>
                <a:lnTo>
                  <a:pt x="1642" y="1711"/>
                </a:lnTo>
                <a:lnTo>
                  <a:pt x="1642" y="1707"/>
                </a:lnTo>
                <a:lnTo>
                  <a:pt x="1642" y="1705"/>
                </a:lnTo>
                <a:lnTo>
                  <a:pt x="1642" y="1703"/>
                </a:lnTo>
                <a:lnTo>
                  <a:pt x="1642" y="1701"/>
                </a:lnTo>
                <a:lnTo>
                  <a:pt x="1642" y="1690"/>
                </a:lnTo>
                <a:lnTo>
                  <a:pt x="1651" y="1690"/>
                </a:lnTo>
                <a:lnTo>
                  <a:pt x="1653" y="1690"/>
                </a:lnTo>
                <a:lnTo>
                  <a:pt x="1671" y="1688"/>
                </a:lnTo>
                <a:lnTo>
                  <a:pt x="1672" y="1688"/>
                </a:lnTo>
                <a:lnTo>
                  <a:pt x="1690" y="1688"/>
                </a:lnTo>
                <a:lnTo>
                  <a:pt x="1692" y="1688"/>
                </a:lnTo>
                <a:lnTo>
                  <a:pt x="1695" y="1688"/>
                </a:lnTo>
                <a:lnTo>
                  <a:pt x="1694" y="1649"/>
                </a:lnTo>
                <a:lnTo>
                  <a:pt x="1694" y="1647"/>
                </a:lnTo>
                <a:lnTo>
                  <a:pt x="1694" y="1626"/>
                </a:lnTo>
                <a:lnTo>
                  <a:pt x="1694" y="1615"/>
                </a:lnTo>
                <a:lnTo>
                  <a:pt x="1694" y="1613"/>
                </a:lnTo>
                <a:lnTo>
                  <a:pt x="1694" y="1599"/>
                </a:lnTo>
                <a:lnTo>
                  <a:pt x="1694" y="1596"/>
                </a:lnTo>
                <a:lnTo>
                  <a:pt x="1692" y="1582"/>
                </a:lnTo>
                <a:lnTo>
                  <a:pt x="1692" y="1569"/>
                </a:lnTo>
                <a:lnTo>
                  <a:pt x="1692" y="1565"/>
                </a:lnTo>
                <a:lnTo>
                  <a:pt x="1690" y="1549"/>
                </a:lnTo>
                <a:lnTo>
                  <a:pt x="1690" y="1534"/>
                </a:lnTo>
                <a:lnTo>
                  <a:pt x="1688" y="1505"/>
                </a:lnTo>
                <a:lnTo>
                  <a:pt x="1688" y="1503"/>
                </a:lnTo>
                <a:lnTo>
                  <a:pt x="1688" y="1496"/>
                </a:lnTo>
                <a:lnTo>
                  <a:pt x="1688" y="1494"/>
                </a:lnTo>
                <a:lnTo>
                  <a:pt x="1688" y="1492"/>
                </a:lnTo>
                <a:lnTo>
                  <a:pt x="1688" y="1490"/>
                </a:lnTo>
                <a:lnTo>
                  <a:pt x="1688" y="1488"/>
                </a:lnTo>
                <a:lnTo>
                  <a:pt x="1686" y="1457"/>
                </a:lnTo>
                <a:lnTo>
                  <a:pt x="1686" y="1444"/>
                </a:lnTo>
                <a:lnTo>
                  <a:pt x="1686" y="1442"/>
                </a:lnTo>
                <a:lnTo>
                  <a:pt x="1686" y="1440"/>
                </a:lnTo>
                <a:lnTo>
                  <a:pt x="1686" y="1438"/>
                </a:lnTo>
                <a:lnTo>
                  <a:pt x="1686" y="1434"/>
                </a:lnTo>
                <a:lnTo>
                  <a:pt x="1686" y="1430"/>
                </a:lnTo>
                <a:lnTo>
                  <a:pt x="1686" y="1429"/>
                </a:lnTo>
                <a:lnTo>
                  <a:pt x="1686" y="1427"/>
                </a:lnTo>
                <a:lnTo>
                  <a:pt x="1686" y="1423"/>
                </a:lnTo>
                <a:lnTo>
                  <a:pt x="1686" y="1421"/>
                </a:lnTo>
                <a:lnTo>
                  <a:pt x="1686" y="1419"/>
                </a:lnTo>
                <a:lnTo>
                  <a:pt x="1686" y="1415"/>
                </a:lnTo>
                <a:lnTo>
                  <a:pt x="1686" y="1413"/>
                </a:lnTo>
                <a:lnTo>
                  <a:pt x="1686" y="1411"/>
                </a:lnTo>
                <a:lnTo>
                  <a:pt x="1684" y="1411"/>
                </a:lnTo>
                <a:lnTo>
                  <a:pt x="1684" y="1398"/>
                </a:lnTo>
                <a:lnTo>
                  <a:pt x="1684" y="1396"/>
                </a:lnTo>
                <a:lnTo>
                  <a:pt x="1684" y="1384"/>
                </a:lnTo>
                <a:lnTo>
                  <a:pt x="1684" y="1382"/>
                </a:lnTo>
                <a:lnTo>
                  <a:pt x="1684" y="1381"/>
                </a:lnTo>
                <a:lnTo>
                  <a:pt x="1684" y="1377"/>
                </a:lnTo>
                <a:lnTo>
                  <a:pt x="1684" y="1375"/>
                </a:lnTo>
                <a:lnTo>
                  <a:pt x="1684" y="1373"/>
                </a:lnTo>
                <a:lnTo>
                  <a:pt x="1684" y="1369"/>
                </a:lnTo>
                <a:lnTo>
                  <a:pt x="1684" y="1367"/>
                </a:lnTo>
                <a:lnTo>
                  <a:pt x="1684" y="1365"/>
                </a:lnTo>
                <a:lnTo>
                  <a:pt x="1682" y="1352"/>
                </a:lnTo>
                <a:lnTo>
                  <a:pt x="1682" y="1350"/>
                </a:lnTo>
                <a:lnTo>
                  <a:pt x="1682" y="1346"/>
                </a:lnTo>
                <a:lnTo>
                  <a:pt x="1682" y="1344"/>
                </a:lnTo>
                <a:lnTo>
                  <a:pt x="1682" y="1342"/>
                </a:lnTo>
                <a:lnTo>
                  <a:pt x="1682" y="1338"/>
                </a:lnTo>
                <a:lnTo>
                  <a:pt x="1682" y="1336"/>
                </a:lnTo>
                <a:lnTo>
                  <a:pt x="1682" y="1334"/>
                </a:lnTo>
                <a:lnTo>
                  <a:pt x="1682" y="1331"/>
                </a:lnTo>
                <a:lnTo>
                  <a:pt x="1682" y="1329"/>
                </a:lnTo>
                <a:lnTo>
                  <a:pt x="1682" y="1327"/>
                </a:lnTo>
                <a:lnTo>
                  <a:pt x="1682" y="1325"/>
                </a:lnTo>
                <a:lnTo>
                  <a:pt x="1682" y="1323"/>
                </a:lnTo>
                <a:lnTo>
                  <a:pt x="1682" y="1321"/>
                </a:lnTo>
                <a:lnTo>
                  <a:pt x="1682" y="1319"/>
                </a:lnTo>
                <a:lnTo>
                  <a:pt x="1680" y="1319"/>
                </a:lnTo>
                <a:lnTo>
                  <a:pt x="1678" y="1319"/>
                </a:lnTo>
                <a:lnTo>
                  <a:pt x="1665" y="1319"/>
                </a:lnTo>
                <a:lnTo>
                  <a:pt x="1663" y="1321"/>
                </a:lnTo>
                <a:lnTo>
                  <a:pt x="1659" y="1321"/>
                </a:lnTo>
                <a:lnTo>
                  <a:pt x="1655" y="1321"/>
                </a:lnTo>
                <a:lnTo>
                  <a:pt x="1642" y="1321"/>
                </a:lnTo>
                <a:lnTo>
                  <a:pt x="1640" y="1321"/>
                </a:lnTo>
                <a:lnTo>
                  <a:pt x="1634" y="1321"/>
                </a:lnTo>
                <a:lnTo>
                  <a:pt x="1632" y="1321"/>
                </a:lnTo>
                <a:lnTo>
                  <a:pt x="1628" y="1321"/>
                </a:lnTo>
                <a:lnTo>
                  <a:pt x="1624" y="1321"/>
                </a:lnTo>
                <a:lnTo>
                  <a:pt x="1621" y="1321"/>
                </a:lnTo>
                <a:lnTo>
                  <a:pt x="1619" y="1321"/>
                </a:lnTo>
                <a:lnTo>
                  <a:pt x="1613" y="1321"/>
                </a:lnTo>
                <a:lnTo>
                  <a:pt x="1611" y="1321"/>
                </a:lnTo>
                <a:lnTo>
                  <a:pt x="1609" y="1321"/>
                </a:lnTo>
                <a:lnTo>
                  <a:pt x="1603" y="1321"/>
                </a:lnTo>
                <a:lnTo>
                  <a:pt x="1601" y="1321"/>
                </a:lnTo>
                <a:lnTo>
                  <a:pt x="1598" y="1321"/>
                </a:lnTo>
                <a:lnTo>
                  <a:pt x="1592" y="1321"/>
                </a:lnTo>
                <a:lnTo>
                  <a:pt x="1590" y="1321"/>
                </a:lnTo>
                <a:lnTo>
                  <a:pt x="1588" y="1321"/>
                </a:lnTo>
                <a:lnTo>
                  <a:pt x="1584" y="1321"/>
                </a:lnTo>
                <a:lnTo>
                  <a:pt x="1580" y="1321"/>
                </a:lnTo>
                <a:lnTo>
                  <a:pt x="1578" y="1321"/>
                </a:lnTo>
                <a:lnTo>
                  <a:pt x="1576" y="1321"/>
                </a:lnTo>
                <a:lnTo>
                  <a:pt x="1573" y="1321"/>
                </a:lnTo>
                <a:lnTo>
                  <a:pt x="1571" y="1321"/>
                </a:lnTo>
                <a:lnTo>
                  <a:pt x="1567" y="1321"/>
                </a:lnTo>
                <a:lnTo>
                  <a:pt x="1563" y="1321"/>
                </a:lnTo>
                <a:lnTo>
                  <a:pt x="1561" y="1321"/>
                </a:lnTo>
                <a:lnTo>
                  <a:pt x="1559" y="1321"/>
                </a:lnTo>
                <a:lnTo>
                  <a:pt x="1557" y="1321"/>
                </a:lnTo>
                <a:lnTo>
                  <a:pt x="1555" y="1321"/>
                </a:lnTo>
                <a:lnTo>
                  <a:pt x="1550" y="1321"/>
                </a:lnTo>
                <a:lnTo>
                  <a:pt x="1536" y="1321"/>
                </a:lnTo>
                <a:lnTo>
                  <a:pt x="1523" y="1323"/>
                </a:lnTo>
                <a:lnTo>
                  <a:pt x="1519" y="1323"/>
                </a:lnTo>
                <a:lnTo>
                  <a:pt x="1515" y="1323"/>
                </a:lnTo>
                <a:lnTo>
                  <a:pt x="1511" y="1323"/>
                </a:lnTo>
                <a:lnTo>
                  <a:pt x="1502" y="1323"/>
                </a:lnTo>
                <a:lnTo>
                  <a:pt x="1500" y="1323"/>
                </a:lnTo>
                <a:lnTo>
                  <a:pt x="1492" y="1323"/>
                </a:lnTo>
                <a:lnTo>
                  <a:pt x="1480" y="1323"/>
                </a:lnTo>
                <a:lnTo>
                  <a:pt x="1477" y="1323"/>
                </a:lnTo>
                <a:lnTo>
                  <a:pt x="1475" y="1323"/>
                </a:lnTo>
                <a:lnTo>
                  <a:pt x="1469" y="1323"/>
                </a:lnTo>
                <a:lnTo>
                  <a:pt x="1467" y="1323"/>
                </a:lnTo>
                <a:lnTo>
                  <a:pt x="1465" y="1323"/>
                </a:lnTo>
                <a:lnTo>
                  <a:pt x="1459" y="1323"/>
                </a:lnTo>
                <a:lnTo>
                  <a:pt x="1457" y="1323"/>
                </a:lnTo>
                <a:lnTo>
                  <a:pt x="1448" y="1323"/>
                </a:lnTo>
                <a:lnTo>
                  <a:pt x="1446" y="1323"/>
                </a:lnTo>
                <a:lnTo>
                  <a:pt x="1444" y="1323"/>
                </a:lnTo>
                <a:lnTo>
                  <a:pt x="1438" y="1323"/>
                </a:lnTo>
                <a:lnTo>
                  <a:pt x="1436" y="1323"/>
                </a:lnTo>
                <a:lnTo>
                  <a:pt x="1434" y="1323"/>
                </a:lnTo>
                <a:lnTo>
                  <a:pt x="1429" y="1323"/>
                </a:lnTo>
                <a:lnTo>
                  <a:pt x="1427" y="1323"/>
                </a:lnTo>
                <a:lnTo>
                  <a:pt x="1425" y="1323"/>
                </a:lnTo>
                <a:lnTo>
                  <a:pt x="1423" y="1323"/>
                </a:lnTo>
                <a:lnTo>
                  <a:pt x="1417" y="1323"/>
                </a:lnTo>
                <a:lnTo>
                  <a:pt x="1415" y="1323"/>
                </a:lnTo>
                <a:lnTo>
                  <a:pt x="1413" y="1323"/>
                </a:lnTo>
                <a:lnTo>
                  <a:pt x="1407" y="1323"/>
                </a:lnTo>
                <a:lnTo>
                  <a:pt x="1405" y="1323"/>
                </a:lnTo>
                <a:lnTo>
                  <a:pt x="1404" y="1323"/>
                </a:lnTo>
                <a:lnTo>
                  <a:pt x="1398" y="1325"/>
                </a:lnTo>
                <a:lnTo>
                  <a:pt x="1394" y="1325"/>
                </a:lnTo>
                <a:lnTo>
                  <a:pt x="1394" y="1321"/>
                </a:lnTo>
                <a:lnTo>
                  <a:pt x="1394" y="1319"/>
                </a:lnTo>
                <a:lnTo>
                  <a:pt x="1394" y="1315"/>
                </a:lnTo>
                <a:lnTo>
                  <a:pt x="1394" y="1313"/>
                </a:lnTo>
                <a:lnTo>
                  <a:pt x="1394" y="1309"/>
                </a:lnTo>
                <a:lnTo>
                  <a:pt x="1394" y="1308"/>
                </a:lnTo>
                <a:lnTo>
                  <a:pt x="1394" y="1304"/>
                </a:lnTo>
                <a:lnTo>
                  <a:pt x="1394" y="1302"/>
                </a:lnTo>
                <a:lnTo>
                  <a:pt x="1394" y="1300"/>
                </a:lnTo>
                <a:lnTo>
                  <a:pt x="1394" y="1298"/>
                </a:lnTo>
                <a:lnTo>
                  <a:pt x="1394" y="1296"/>
                </a:lnTo>
                <a:lnTo>
                  <a:pt x="1394" y="1294"/>
                </a:lnTo>
                <a:lnTo>
                  <a:pt x="1394" y="1292"/>
                </a:lnTo>
                <a:lnTo>
                  <a:pt x="1394" y="1290"/>
                </a:lnTo>
                <a:lnTo>
                  <a:pt x="1394" y="1288"/>
                </a:lnTo>
                <a:lnTo>
                  <a:pt x="1394" y="1286"/>
                </a:lnTo>
                <a:lnTo>
                  <a:pt x="1394" y="1285"/>
                </a:lnTo>
                <a:lnTo>
                  <a:pt x="1394" y="1283"/>
                </a:lnTo>
                <a:lnTo>
                  <a:pt x="1394" y="1281"/>
                </a:lnTo>
                <a:lnTo>
                  <a:pt x="1394" y="1279"/>
                </a:lnTo>
                <a:lnTo>
                  <a:pt x="1394" y="1277"/>
                </a:lnTo>
                <a:lnTo>
                  <a:pt x="1394" y="1275"/>
                </a:lnTo>
                <a:lnTo>
                  <a:pt x="1394" y="1273"/>
                </a:lnTo>
                <a:lnTo>
                  <a:pt x="1392" y="1269"/>
                </a:lnTo>
                <a:lnTo>
                  <a:pt x="1392" y="1267"/>
                </a:lnTo>
                <a:lnTo>
                  <a:pt x="1392" y="1265"/>
                </a:lnTo>
                <a:lnTo>
                  <a:pt x="1392" y="1263"/>
                </a:lnTo>
                <a:lnTo>
                  <a:pt x="1392" y="1261"/>
                </a:lnTo>
                <a:lnTo>
                  <a:pt x="1392" y="1258"/>
                </a:lnTo>
                <a:lnTo>
                  <a:pt x="1392" y="1256"/>
                </a:lnTo>
                <a:lnTo>
                  <a:pt x="1392" y="1254"/>
                </a:lnTo>
                <a:lnTo>
                  <a:pt x="1392" y="1252"/>
                </a:lnTo>
                <a:lnTo>
                  <a:pt x="1392" y="1250"/>
                </a:lnTo>
                <a:lnTo>
                  <a:pt x="1392" y="1248"/>
                </a:lnTo>
                <a:lnTo>
                  <a:pt x="1392" y="1246"/>
                </a:lnTo>
                <a:lnTo>
                  <a:pt x="1392" y="1244"/>
                </a:lnTo>
                <a:lnTo>
                  <a:pt x="1392" y="1242"/>
                </a:lnTo>
                <a:lnTo>
                  <a:pt x="1392" y="1238"/>
                </a:lnTo>
                <a:lnTo>
                  <a:pt x="1392" y="1237"/>
                </a:lnTo>
                <a:lnTo>
                  <a:pt x="1392" y="1235"/>
                </a:lnTo>
                <a:lnTo>
                  <a:pt x="1392" y="1233"/>
                </a:lnTo>
                <a:lnTo>
                  <a:pt x="1392" y="1231"/>
                </a:lnTo>
                <a:lnTo>
                  <a:pt x="1392" y="1229"/>
                </a:lnTo>
                <a:lnTo>
                  <a:pt x="1392" y="1227"/>
                </a:lnTo>
                <a:lnTo>
                  <a:pt x="1392" y="1225"/>
                </a:lnTo>
                <a:lnTo>
                  <a:pt x="1392" y="1223"/>
                </a:lnTo>
                <a:lnTo>
                  <a:pt x="1392" y="1221"/>
                </a:lnTo>
                <a:lnTo>
                  <a:pt x="1392" y="1219"/>
                </a:lnTo>
                <a:lnTo>
                  <a:pt x="1392" y="1217"/>
                </a:lnTo>
                <a:lnTo>
                  <a:pt x="1390" y="1215"/>
                </a:lnTo>
                <a:lnTo>
                  <a:pt x="1390" y="1213"/>
                </a:lnTo>
                <a:lnTo>
                  <a:pt x="1390" y="1212"/>
                </a:lnTo>
                <a:lnTo>
                  <a:pt x="1390" y="1210"/>
                </a:lnTo>
                <a:lnTo>
                  <a:pt x="1390" y="1206"/>
                </a:lnTo>
                <a:lnTo>
                  <a:pt x="1390" y="1204"/>
                </a:lnTo>
                <a:lnTo>
                  <a:pt x="1390" y="1202"/>
                </a:lnTo>
                <a:lnTo>
                  <a:pt x="1390" y="1198"/>
                </a:lnTo>
                <a:lnTo>
                  <a:pt x="1390" y="1196"/>
                </a:lnTo>
                <a:lnTo>
                  <a:pt x="1390" y="1194"/>
                </a:lnTo>
                <a:lnTo>
                  <a:pt x="1390" y="1192"/>
                </a:lnTo>
                <a:lnTo>
                  <a:pt x="1390" y="1190"/>
                </a:lnTo>
                <a:lnTo>
                  <a:pt x="1390" y="1189"/>
                </a:lnTo>
                <a:lnTo>
                  <a:pt x="1390" y="1187"/>
                </a:lnTo>
                <a:lnTo>
                  <a:pt x="1390" y="1185"/>
                </a:lnTo>
                <a:lnTo>
                  <a:pt x="1390" y="1167"/>
                </a:lnTo>
                <a:lnTo>
                  <a:pt x="1388" y="1154"/>
                </a:lnTo>
                <a:lnTo>
                  <a:pt x="1388" y="1142"/>
                </a:lnTo>
                <a:lnTo>
                  <a:pt x="1388" y="1141"/>
                </a:lnTo>
                <a:lnTo>
                  <a:pt x="1388" y="1139"/>
                </a:lnTo>
                <a:lnTo>
                  <a:pt x="1388" y="1135"/>
                </a:lnTo>
                <a:lnTo>
                  <a:pt x="1388" y="1127"/>
                </a:lnTo>
                <a:lnTo>
                  <a:pt x="1388" y="1117"/>
                </a:lnTo>
                <a:lnTo>
                  <a:pt x="1388" y="1116"/>
                </a:lnTo>
                <a:lnTo>
                  <a:pt x="1388" y="1110"/>
                </a:lnTo>
                <a:lnTo>
                  <a:pt x="1388" y="1102"/>
                </a:lnTo>
                <a:lnTo>
                  <a:pt x="1386" y="1094"/>
                </a:lnTo>
                <a:lnTo>
                  <a:pt x="1386" y="1085"/>
                </a:lnTo>
                <a:lnTo>
                  <a:pt x="1386" y="1077"/>
                </a:lnTo>
                <a:lnTo>
                  <a:pt x="1386" y="1071"/>
                </a:lnTo>
                <a:lnTo>
                  <a:pt x="1386" y="1069"/>
                </a:lnTo>
                <a:lnTo>
                  <a:pt x="1386" y="1068"/>
                </a:lnTo>
                <a:lnTo>
                  <a:pt x="1386" y="1064"/>
                </a:lnTo>
                <a:lnTo>
                  <a:pt x="1386" y="1060"/>
                </a:lnTo>
                <a:lnTo>
                  <a:pt x="1386" y="1056"/>
                </a:lnTo>
                <a:lnTo>
                  <a:pt x="1386" y="1052"/>
                </a:lnTo>
                <a:lnTo>
                  <a:pt x="1386" y="1048"/>
                </a:lnTo>
                <a:lnTo>
                  <a:pt x="1386" y="1046"/>
                </a:lnTo>
                <a:lnTo>
                  <a:pt x="1386" y="1045"/>
                </a:lnTo>
                <a:lnTo>
                  <a:pt x="1386" y="1043"/>
                </a:lnTo>
                <a:lnTo>
                  <a:pt x="1384" y="1039"/>
                </a:lnTo>
                <a:lnTo>
                  <a:pt x="1384" y="1035"/>
                </a:lnTo>
                <a:lnTo>
                  <a:pt x="1384" y="1033"/>
                </a:lnTo>
                <a:lnTo>
                  <a:pt x="1384" y="1031"/>
                </a:lnTo>
                <a:lnTo>
                  <a:pt x="1384" y="1027"/>
                </a:lnTo>
                <a:lnTo>
                  <a:pt x="1384" y="1023"/>
                </a:lnTo>
                <a:lnTo>
                  <a:pt x="1384" y="1021"/>
                </a:lnTo>
                <a:lnTo>
                  <a:pt x="1384" y="1018"/>
                </a:lnTo>
                <a:lnTo>
                  <a:pt x="1384" y="1016"/>
                </a:lnTo>
                <a:lnTo>
                  <a:pt x="1384" y="1014"/>
                </a:lnTo>
                <a:lnTo>
                  <a:pt x="1384" y="1002"/>
                </a:lnTo>
                <a:lnTo>
                  <a:pt x="1384" y="987"/>
                </a:lnTo>
                <a:lnTo>
                  <a:pt x="1382" y="972"/>
                </a:lnTo>
                <a:lnTo>
                  <a:pt x="1382" y="958"/>
                </a:lnTo>
                <a:lnTo>
                  <a:pt x="1382" y="956"/>
                </a:lnTo>
                <a:lnTo>
                  <a:pt x="1375" y="956"/>
                </a:lnTo>
                <a:lnTo>
                  <a:pt x="1373" y="956"/>
                </a:lnTo>
                <a:lnTo>
                  <a:pt x="1371" y="956"/>
                </a:lnTo>
                <a:lnTo>
                  <a:pt x="1369" y="956"/>
                </a:lnTo>
                <a:lnTo>
                  <a:pt x="1365" y="956"/>
                </a:lnTo>
                <a:lnTo>
                  <a:pt x="1363" y="956"/>
                </a:lnTo>
                <a:lnTo>
                  <a:pt x="1361" y="956"/>
                </a:lnTo>
                <a:lnTo>
                  <a:pt x="1359" y="956"/>
                </a:lnTo>
                <a:lnTo>
                  <a:pt x="1356" y="956"/>
                </a:lnTo>
                <a:lnTo>
                  <a:pt x="1354" y="956"/>
                </a:lnTo>
                <a:lnTo>
                  <a:pt x="1352" y="956"/>
                </a:lnTo>
                <a:lnTo>
                  <a:pt x="1350" y="956"/>
                </a:lnTo>
                <a:lnTo>
                  <a:pt x="1348" y="956"/>
                </a:lnTo>
                <a:lnTo>
                  <a:pt x="1346" y="956"/>
                </a:lnTo>
                <a:lnTo>
                  <a:pt x="1344" y="956"/>
                </a:lnTo>
                <a:lnTo>
                  <a:pt x="1342" y="956"/>
                </a:lnTo>
                <a:lnTo>
                  <a:pt x="1340" y="956"/>
                </a:lnTo>
                <a:lnTo>
                  <a:pt x="1338" y="956"/>
                </a:lnTo>
                <a:lnTo>
                  <a:pt x="1336" y="956"/>
                </a:lnTo>
                <a:lnTo>
                  <a:pt x="1334" y="956"/>
                </a:lnTo>
                <a:lnTo>
                  <a:pt x="1331" y="956"/>
                </a:lnTo>
                <a:lnTo>
                  <a:pt x="1329" y="956"/>
                </a:lnTo>
                <a:lnTo>
                  <a:pt x="1325" y="956"/>
                </a:lnTo>
                <a:lnTo>
                  <a:pt x="1323" y="956"/>
                </a:lnTo>
                <a:lnTo>
                  <a:pt x="1321" y="956"/>
                </a:lnTo>
                <a:lnTo>
                  <a:pt x="1319" y="956"/>
                </a:lnTo>
                <a:lnTo>
                  <a:pt x="1317" y="956"/>
                </a:lnTo>
                <a:lnTo>
                  <a:pt x="1315" y="956"/>
                </a:lnTo>
                <a:lnTo>
                  <a:pt x="1313" y="956"/>
                </a:lnTo>
                <a:lnTo>
                  <a:pt x="1311" y="956"/>
                </a:lnTo>
                <a:lnTo>
                  <a:pt x="1309" y="956"/>
                </a:lnTo>
                <a:lnTo>
                  <a:pt x="1308" y="956"/>
                </a:lnTo>
                <a:lnTo>
                  <a:pt x="1306" y="956"/>
                </a:lnTo>
                <a:lnTo>
                  <a:pt x="1304" y="956"/>
                </a:lnTo>
                <a:lnTo>
                  <a:pt x="1302" y="956"/>
                </a:lnTo>
                <a:lnTo>
                  <a:pt x="1300" y="956"/>
                </a:lnTo>
                <a:lnTo>
                  <a:pt x="1298" y="956"/>
                </a:lnTo>
                <a:lnTo>
                  <a:pt x="1294" y="956"/>
                </a:lnTo>
                <a:lnTo>
                  <a:pt x="1292" y="956"/>
                </a:lnTo>
                <a:lnTo>
                  <a:pt x="1290" y="956"/>
                </a:lnTo>
                <a:lnTo>
                  <a:pt x="1286" y="956"/>
                </a:lnTo>
                <a:lnTo>
                  <a:pt x="1285" y="956"/>
                </a:lnTo>
                <a:lnTo>
                  <a:pt x="1281" y="956"/>
                </a:lnTo>
                <a:lnTo>
                  <a:pt x="1279" y="956"/>
                </a:lnTo>
                <a:lnTo>
                  <a:pt x="1277" y="956"/>
                </a:lnTo>
                <a:lnTo>
                  <a:pt x="1273" y="956"/>
                </a:lnTo>
                <a:lnTo>
                  <a:pt x="1261" y="958"/>
                </a:lnTo>
                <a:lnTo>
                  <a:pt x="1260" y="958"/>
                </a:lnTo>
                <a:lnTo>
                  <a:pt x="1252" y="958"/>
                </a:lnTo>
                <a:lnTo>
                  <a:pt x="1250" y="958"/>
                </a:lnTo>
                <a:lnTo>
                  <a:pt x="1242" y="958"/>
                </a:lnTo>
                <a:lnTo>
                  <a:pt x="1240" y="958"/>
                </a:lnTo>
                <a:lnTo>
                  <a:pt x="1231" y="958"/>
                </a:lnTo>
                <a:lnTo>
                  <a:pt x="1229" y="958"/>
                </a:lnTo>
                <a:lnTo>
                  <a:pt x="1221" y="958"/>
                </a:lnTo>
                <a:lnTo>
                  <a:pt x="1219" y="958"/>
                </a:lnTo>
                <a:lnTo>
                  <a:pt x="1212" y="958"/>
                </a:lnTo>
                <a:lnTo>
                  <a:pt x="1206" y="958"/>
                </a:lnTo>
                <a:lnTo>
                  <a:pt x="1200" y="958"/>
                </a:lnTo>
                <a:lnTo>
                  <a:pt x="1198" y="958"/>
                </a:lnTo>
                <a:lnTo>
                  <a:pt x="1196" y="958"/>
                </a:lnTo>
                <a:lnTo>
                  <a:pt x="1194" y="958"/>
                </a:lnTo>
                <a:lnTo>
                  <a:pt x="1192" y="958"/>
                </a:lnTo>
                <a:lnTo>
                  <a:pt x="1190" y="958"/>
                </a:lnTo>
                <a:lnTo>
                  <a:pt x="1189" y="958"/>
                </a:lnTo>
                <a:lnTo>
                  <a:pt x="1187" y="958"/>
                </a:lnTo>
                <a:lnTo>
                  <a:pt x="1185" y="958"/>
                </a:lnTo>
                <a:lnTo>
                  <a:pt x="1183" y="958"/>
                </a:lnTo>
                <a:lnTo>
                  <a:pt x="1181" y="958"/>
                </a:lnTo>
                <a:lnTo>
                  <a:pt x="1179" y="958"/>
                </a:lnTo>
                <a:lnTo>
                  <a:pt x="1177" y="958"/>
                </a:lnTo>
                <a:lnTo>
                  <a:pt x="1175" y="958"/>
                </a:lnTo>
                <a:lnTo>
                  <a:pt x="1173" y="958"/>
                </a:lnTo>
                <a:lnTo>
                  <a:pt x="1171" y="958"/>
                </a:lnTo>
                <a:lnTo>
                  <a:pt x="1169" y="958"/>
                </a:lnTo>
                <a:lnTo>
                  <a:pt x="1167" y="958"/>
                </a:lnTo>
                <a:lnTo>
                  <a:pt x="1165" y="958"/>
                </a:lnTo>
                <a:lnTo>
                  <a:pt x="1164" y="958"/>
                </a:lnTo>
                <a:lnTo>
                  <a:pt x="1162" y="958"/>
                </a:lnTo>
                <a:lnTo>
                  <a:pt x="1160" y="958"/>
                </a:lnTo>
                <a:lnTo>
                  <a:pt x="1158" y="958"/>
                </a:lnTo>
                <a:lnTo>
                  <a:pt x="1156" y="958"/>
                </a:lnTo>
                <a:lnTo>
                  <a:pt x="1144" y="958"/>
                </a:lnTo>
                <a:lnTo>
                  <a:pt x="1129" y="960"/>
                </a:lnTo>
                <a:lnTo>
                  <a:pt x="1129" y="954"/>
                </a:lnTo>
                <a:lnTo>
                  <a:pt x="1129" y="952"/>
                </a:lnTo>
                <a:lnTo>
                  <a:pt x="1129" y="950"/>
                </a:lnTo>
                <a:lnTo>
                  <a:pt x="1129" y="949"/>
                </a:lnTo>
                <a:lnTo>
                  <a:pt x="1129" y="947"/>
                </a:lnTo>
                <a:lnTo>
                  <a:pt x="1129" y="945"/>
                </a:lnTo>
                <a:lnTo>
                  <a:pt x="1129" y="943"/>
                </a:lnTo>
                <a:lnTo>
                  <a:pt x="1129" y="939"/>
                </a:lnTo>
                <a:lnTo>
                  <a:pt x="1129" y="937"/>
                </a:lnTo>
                <a:lnTo>
                  <a:pt x="1129" y="935"/>
                </a:lnTo>
                <a:lnTo>
                  <a:pt x="1129" y="933"/>
                </a:lnTo>
                <a:lnTo>
                  <a:pt x="1127" y="931"/>
                </a:lnTo>
                <a:lnTo>
                  <a:pt x="1127" y="929"/>
                </a:lnTo>
                <a:lnTo>
                  <a:pt x="1127" y="927"/>
                </a:lnTo>
                <a:lnTo>
                  <a:pt x="1127" y="926"/>
                </a:lnTo>
                <a:lnTo>
                  <a:pt x="1127" y="924"/>
                </a:lnTo>
                <a:lnTo>
                  <a:pt x="1127" y="922"/>
                </a:lnTo>
                <a:lnTo>
                  <a:pt x="1127" y="918"/>
                </a:lnTo>
                <a:lnTo>
                  <a:pt x="1127" y="916"/>
                </a:lnTo>
                <a:lnTo>
                  <a:pt x="1127" y="914"/>
                </a:lnTo>
                <a:lnTo>
                  <a:pt x="1127" y="912"/>
                </a:lnTo>
                <a:lnTo>
                  <a:pt x="1127" y="910"/>
                </a:lnTo>
                <a:lnTo>
                  <a:pt x="1127" y="908"/>
                </a:lnTo>
                <a:lnTo>
                  <a:pt x="1127" y="906"/>
                </a:lnTo>
                <a:lnTo>
                  <a:pt x="1127" y="904"/>
                </a:lnTo>
                <a:lnTo>
                  <a:pt x="1127" y="902"/>
                </a:lnTo>
                <a:lnTo>
                  <a:pt x="1127" y="901"/>
                </a:lnTo>
                <a:lnTo>
                  <a:pt x="1127" y="897"/>
                </a:lnTo>
                <a:lnTo>
                  <a:pt x="1127" y="895"/>
                </a:lnTo>
                <a:lnTo>
                  <a:pt x="1127" y="893"/>
                </a:lnTo>
                <a:lnTo>
                  <a:pt x="1127" y="891"/>
                </a:lnTo>
                <a:lnTo>
                  <a:pt x="1127" y="889"/>
                </a:lnTo>
                <a:lnTo>
                  <a:pt x="1127" y="887"/>
                </a:lnTo>
                <a:lnTo>
                  <a:pt x="1127" y="885"/>
                </a:lnTo>
                <a:lnTo>
                  <a:pt x="1127" y="883"/>
                </a:lnTo>
                <a:lnTo>
                  <a:pt x="1127" y="881"/>
                </a:lnTo>
                <a:lnTo>
                  <a:pt x="1127" y="879"/>
                </a:lnTo>
                <a:lnTo>
                  <a:pt x="1127" y="878"/>
                </a:lnTo>
                <a:lnTo>
                  <a:pt x="1127" y="876"/>
                </a:lnTo>
                <a:lnTo>
                  <a:pt x="1127" y="872"/>
                </a:lnTo>
                <a:lnTo>
                  <a:pt x="1125" y="872"/>
                </a:lnTo>
                <a:lnTo>
                  <a:pt x="1125" y="870"/>
                </a:lnTo>
                <a:lnTo>
                  <a:pt x="1125" y="868"/>
                </a:lnTo>
                <a:lnTo>
                  <a:pt x="1125" y="866"/>
                </a:lnTo>
                <a:lnTo>
                  <a:pt x="1125" y="864"/>
                </a:lnTo>
                <a:lnTo>
                  <a:pt x="1125" y="862"/>
                </a:lnTo>
                <a:lnTo>
                  <a:pt x="1125" y="860"/>
                </a:lnTo>
                <a:lnTo>
                  <a:pt x="1125" y="858"/>
                </a:lnTo>
                <a:lnTo>
                  <a:pt x="1125" y="856"/>
                </a:lnTo>
                <a:lnTo>
                  <a:pt x="1125" y="854"/>
                </a:lnTo>
                <a:lnTo>
                  <a:pt x="1125" y="853"/>
                </a:lnTo>
                <a:lnTo>
                  <a:pt x="1125" y="851"/>
                </a:lnTo>
                <a:lnTo>
                  <a:pt x="1125" y="849"/>
                </a:lnTo>
                <a:lnTo>
                  <a:pt x="1125" y="847"/>
                </a:lnTo>
                <a:lnTo>
                  <a:pt x="1125" y="845"/>
                </a:lnTo>
                <a:lnTo>
                  <a:pt x="1125" y="843"/>
                </a:lnTo>
                <a:lnTo>
                  <a:pt x="1125" y="841"/>
                </a:lnTo>
                <a:lnTo>
                  <a:pt x="1125" y="839"/>
                </a:lnTo>
                <a:lnTo>
                  <a:pt x="1125" y="837"/>
                </a:lnTo>
                <a:lnTo>
                  <a:pt x="1125" y="835"/>
                </a:lnTo>
                <a:lnTo>
                  <a:pt x="1125" y="833"/>
                </a:lnTo>
                <a:lnTo>
                  <a:pt x="1125" y="831"/>
                </a:lnTo>
                <a:lnTo>
                  <a:pt x="1125" y="830"/>
                </a:lnTo>
                <a:lnTo>
                  <a:pt x="1125" y="828"/>
                </a:lnTo>
                <a:lnTo>
                  <a:pt x="1125" y="826"/>
                </a:lnTo>
                <a:lnTo>
                  <a:pt x="1125" y="824"/>
                </a:lnTo>
                <a:lnTo>
                  <a:pt x="1125" y="822"/>
                </a:lnTo>
                <a:lnTo>
                  <a:pt x="1125" y="820"/>
                </a:lnTo>
                <a:lnTo>
                  <a:pt x="1125" y="818"/>
                </a:lnTo>
                <a:lnTo>
                  <a:pt x="1125" y="816"/>
                </a:lnTo>
                <a:lnTo>
                  <a:pt x="1125" y="812"/>
                </a:lnTo>
                <a:lnTo>
                  <a:pt x="1123" y="812"/>
                </a:lnTo>
                <a:lnTo>
                  <a:pt x="1123" y="810"/>
                </a:lnTo>
                <a:lnTo>
                  <a:pt x="1123" y="808"/>
                </a:lnTo>
                <a:lnTo>
                  <a:pt x="1123" y="806"/>
                </a:lnTo>
                <a:lnTo>
                  <a:pt x="1123" y="805"/>
                </a:lnTo>
                <a:lnTo>
                  <a:pt x="1123" y="803"/>
                </a:lnTo>
                <a:lnTo>
                  <a:pt x="1123" y="801"/>
                </a:lnTo>
                <a:lnTo>
                  <a:pt x="1123" y="799"/>
                </a:lnTo>
                <a:lnTo>
                  <a:pt x="1123" y="797"/>
                </a:lnTo>
                <a:lnTo>
                  <a:pt x="1123" y="795"/>
                </a:lnTo>
                <a:lnTo>
                  <a:pt x="1123" y="793"/>
                </a:lnTo>
                <a:lnTo>
                  <a:pt x="1123" y="791"/>
                </a:lnTo>
                <a:lnTo>
                  <a:pt x="1123" y="789"/>
                </a:lnTo>
                <a:lnTo>
                  <a:pt x="1123" y="787"/>
                </a:lnTo>
                <a:lnTo>
                  <a:pt x="1123" y="785"/>
                </a:lnTo>
                <a:lnTo>
                  <a:pt x="1123" y="783"/>
                </a:lnTo>
                <a:lnTo>
                  <a:pt x="1123" y="782"/>
                </a:lnTo>
                <a:lnTo>
                  <a:pt x="1123" y="780"/>
                </a:lnTo>
                <a:lnTo>
                  <a:pt x="1123" y="778"/>
                </a:lnTo>
                <a:lnTo>
                  <a:pt x="1123" y="774"/>
                </a:lnTo>
                <a:lnTo>
                  <a:pt x="1123" y="772"/>
                </a:lnTo>
                <a:lnTo>
                  <a:pt x="1123" y="768"/>
                </a:lnTo>
                <a:lnTo>
                  <a:pt x="1123" y="760"/>
                </a:lnTo>
                <a:lnTo>
                  <a:pt x="1123" y="758"/>
                </a:lnTo>
                <a:lnTo>
                  <a:pt x="1121" y="757"/>
                </a:lnTo>
                <a:lnTo>
                  <a:pt x="1121" y="753"/>
                </a:lnTo>
                <a:lnTo>
                  <a:pt x="1121" y="751"/>
                </a:lnTo>
                <a:lnTo>
                  <a:pt x="1121" y="749"/>
                </a:lnTo>
                <a:lnTo>
                  <a:pt x="1121" y="745"/>
                </a:lnTo>
                <a:lnTo>
                  <a:pt x="1121" y="743"/>
                </a:lnTo>
                <a:lnTo>
                  <a:pt x="1119" y="743"/>
                </a:lnTo>
                <a:lnTo>
                  <a:pt x="1117" y="743"/>
                </a:lnTo>
                <a:lnTo>
                  <a:pt x="1112" y="743"/>
                </a:lnTo>
                <a:lnTo>
                  <a:pt x="1108" y="743"/>
                </a:lnTo>
                <a:lnTo>
                  <a:pt x="1106" y="743"/>
                </a:lnTo>
                <a:lnTo>
                  <a:pt x="1102" y="743"/>
                </a:lnTo>
                <a:lnTo>
                  <a:pt x="1098" y="743"/>
                </a:lnTo>
                <a:lnTo>
                  <a:pt x="1096" y="743"/>
                </a:lnTo>
                <a:lnTo>
                  <a:pt x="1091" y="745"/>
                </a:lnTo>
                <a:lnTo>
                  <a:pt x="1089" y="745"/>
                </a:lnTo>
                <a:lnTo>
                  <a:pt x="1087" y="745"/>
                </a:lnTo>
                <a:lnTo>
                  <a:pt x="1085" y="745"/>
                </a:lnTo>
                <a:lnTo>
                  <a:pt x="1081" y="745"/>
                </a:lnTo>
                <a:lnTo>
                  <a:pt x="1077" y="745"/>
                </a:lnTo>
                <a:lnTo>
                  <a:pt x="1075" y="745"/>
                </a:lnTo>
                <a:lnTo>
                  <a:pt x="1073" y="745"/>
                </a:lnTo>
                <a:lnTo>
                  <a:pt x="1071" y="745"/>
                </a:lnTo>
                <a:lnTo>
                  <a:pt x="1066" y="745"/>
                </a:lnTo>
                <a:lnTo>
                  <a:pt x="1064" y="745"/>
                </a:lnTo>
                <a:lnTo>
                  <a:pt x="1060" y="745"/>
                </a:lnTo>
                <a:lnTo>
                  <a:pt x="1056" y="745"/>
                </a:lnTo>
                <a:lnTo>
                  <a:pt x="1054" y="745"/>
                </a:lnTo>
                <a:lnTo>
                  <a:pt x="1050" y="745"/>
                </a:lnTo>
                <a:lnTo>
                  <a:pt x="1048" y="745"/>
                </a:lnTo>
                <a:lnTo>
                  <a:pt x="1046" y="745"/>
                </a:lnTo>
                <a:lnTo>
                  <a:pt x="1044" y="745"/>
                </a:lnTo>
                <a:lnTo>
                  <a:pt x="1043" y="745"/>
                </a:lnTo>
                <a:lnTo>
                  <a:pt x="1039" y="745"/>
                </a:lnTo>
                <a:lnTo>
                  <a:pt x="1039" y="743"/>
                </a:lnTo>
                <a:lnTo>
                  <a:pt x="1039" y="739"/>
                </a:lnTo>
                <a:lnTo>
                  <a:pt x="1039" y="737"/>
                </a:lnTo>
                <a:lnTo>
                  <a:pt x="1039" y="735"/>
                </a:lnTo>
                <a:lnTo>
                  <a:pt x="1039" y="734"/>
                </a:lnTo>
                <a:lnTo>
                  <a:pt x="1039" y="732"/>
                </a:lnTo>
                <a:lnTo>
                  <a:pt x="1039" y="730"/>
                </a:lnTo>
                <a:lnTo>
                  <a:pt x="1039" y="728"/>
                </a:lnTo>
                <a:lnTo>
                  <a:pt x="1039" y="726"/>
                </a:lnTo>
                <a:lnTo>
                  <a:pt x="1039" y="724"/>
                </a:lnTo>
                <a:lnTo>
                  <a:pt x="1039" y="718"/>
                </a:lnTo>
                <a:lnTo>
                  <a:pt x="1039" y="716"/>
                </a:lnTo>
                <a:lnTo>
                  <a:pt x="1039" y="714"/>
                </a:lnTo>
                <a:lnTo>
                  <a:pt x="1037" y="714"/>
                </a:lnTo>
                <a:lnTo>
                  <a:pt x="1035" y="714"/>
                </a:lnTo>
                <a:lnTo>
                  <a:pt x="1033" y="714"/>
                </a:lnTo>
                <a:lnTo>
                  <a:pt x="1029" y="714"/>
                </a:lnTo>
                <a:lnTo>
                  <a:pt x="1027" y="714"/>
                </a:lnTo>
                <a:lnTo>
                  <a:pt x="1025" y="714"/>
                </a:lnTo>
                <a:lnTo>
                  <a:pt x="1023" y="714"/>
                </a:lnTo>
                <a:lnTo>
                  <a:pt x="1021" y="714"/>
                </a:lnTo>
                <a:lnTo>
                  <a:pt x="1020" y="714"/>
                </a:lnTo>
                <a:lnTo>
                  <a:pt x="1018" y="714"/>
                </a:lnTo>
                <a:lnTo>
                  <a:pt x="1016" y="714"/>
                </a:lnTo>
                <a:lnTo>
                  <a:pt x="1014" y="714"/>
                </a:lnTo>
                <a:lnTo>
                  <a:pt x="1012" y="714"/>
                </a:lnTo>
                <a:lnTo>
                  <a:pt x="1012" y="716"/>
                </a:lnTo>
                <a:lnTo>
                  <a:pt x="1010" y="716"/>
                </a:lnTo>
                <a:lnTo>
                  <a:pt x="1008" y="716"/>
                </a:lnTo>
                <a:lnTo>
                  <a:pt x="1006" y="716"/>
                </a:lnTo>
                <a:lnTo>
                  <a:pt x="1004" y="716"/>
                </a:lnTo>
                <a:lnTo>
                  <a:pt x="1002" y="716"/>
                </a:lnTo>
                <a:lnTo>
                  <a:pt x="1000" y="716"/>
                </a:lnTo>
                <a:lnTo>
                  <a:pt x="998" y="716"/>
                </a:lnTo>
                <a:lnTo>
                  <a:pt x="996" y="716"/>
                </a:lnTo>
                <a:lnTo>
                  <a:pt x="995" y="716"/>
                </a:lnTo>
                <a:lnTo>
                  <a:pt x="993" y="716"/>
                </a:lnTo>
                <a:lnTo>
                  <a:pt x="989" y="716"/>
                </a:lnTo>
                <a:lnTo>
                  <a:pt x="987" y="716"/>
                </a:lnTo>
                <a:lnTo>
                  <a:pt x="985" y="716"/>
                </a:lnTo>
                <a:lnTo>
                  <a:pt x="983" y="716"/>
                </a:lnTo>
                <a:lnTo>
                  <a:pt x="981" y="716"/>
                </a:lnTo>
                <a:lnTo>
                  <a:pt x="979" y="716"/>
                </a:lnTo>
                <a:lnTo>
                  <a:pt x="977" y="716"/>
                </a:lnTo>
                <a:lnTo>
                  <a:pt x="975" y="716"/>
                </a:lnTo>
                <a:lnTo>
                  <a:pt x="973" y="716"/>
                </a:lnTo>
                <a:lnTo>
                  <a:pt x="972" y="716"/>
                </a:lnTo>
                <a:lnTo>
                  <a:pt x="970" y="716"/>
                </a:lnTo>
                <a:lnTo>
                  <a:pt x="968" y="716"/>
                </a:lnTo>
                <a:lnTo>
                  <a:pt x="966" y="716"/>
                </a:lnTo>
                <a:lnTo>
                  <a:pt x="964" y="716"/>
                </a:lnTo>
                <a:lnTo>
                  <a:pt x="962" y="716"/>
                </a:lnTo>
                <a:lnTo>
                  <a:pt x="960" y="716"/>
                </a:lnTo>
                <a:lnTo>
                  <a:pt x="956" y="716"/>
                </a:lnTo>
                <a:lnTo>
                  <a:pt x="954" y="716"/>
                </a:lnTo>
                <a:lnTo>
                  <a:pt x="952" y="716"/>
                </a:lnTo>
                <a:lnTo>
                  <a:pt x="950" y="716"/>
                </a:lnTo>
                <a:lnTo>
                  <a:pt x="948" y="716"/>
                </a:lnTo>
                <a:lnTo>
                  <a:pt x="947" y="716"/>
                </a:lnTo>
                <a:lnTo>
                  <a:pt x="945" y="716"/>
                </a:lnTo>
                <a:lnTo>
                  <a:pt x="943" y="716"/>
                </a:lnTo>
                <a:lnTo>
                  <a:pt x="941" y="716"/>
                </a:lnTo>
                <a:lnTo>
                  <a:pt x="937" y="716"/>
                </a:lnTo>
                <a:lnTo>
                  <a:pt x="935" y="716"/>
                </a:lnTo>
                <a:lnTo>
                  <a:pt x="933" y="716"/>
                </a:lnTo>
                <a:lnTo>
                  <a:pt x="931" y="716"/>
                </a:lnTo>
                <a:lnTo>
                  <a:pt x="927" y="716"/>
                </a:lnTo>
                <a:lnTo>
                  <a:pt x="925" y="716"/>
                </a:lnTo>
                <a:lnTo>
                  <a:pt x="924" y="716"/>
                </a:lnTo>
                <a:lnTo>
                  <a:pt x="922" y="716"/>
                </a:lnTo>
                <a:lnTo>
                  <a:pt x="920" y="716"/>
                </a:lnTo>
                <a:lnTo>
                  <a:pt x="918" y="716"/>
                </a:lnTo>
                <a:lnTo>
                  <a:pt x="916" y="716"/>
                </a:lnTo>
                <a:lnTo>
                  <a:pt x="914" y="716"/>
                </a:lnTo>
                <a:lnTo>
                  <a:pt x="912" y="718"/>
                </a:lnTo>
                <a:lnTo>
                  <a:pt x="910" y="718"/>
                </a:lnTo>
                <a:lnTo>
                  <a:pt x="908" y="718"/>
                </a:lnTo>
                <a:lnTo>
                  <a:pt x="906" y="718"/>
                </a:lnTo>
                <a:lnTo>
                  <a:pt x="904" y="718"/>
                </a:lnTo>
                <a:lnTo>
                  <a:pt x="902" y="718"/>
                </a:lnTo>
                <a:lnTo>
                  <a:pt x="900" y="718"/>
                </a:lnTo>
                <a:lnTo>
                  <a:pt x="899" y="718"/>
                </a:lnTo>
                <a:lnTo>
                  <a:pt x="897" y="718"/>
                </a:lnTo>
                <a:lnTo>
                  <a:pt x="895" y="718"/>
                </a:lnTo>
                <a:lnTo>
                  <a:pt x="893" y="718"/>
                </a:lnTo>
                <a:lnTo>
                  <a:pt x="891" y="718"/>
                </a:lnTo>
                <a:lnTo>
                  <a:pt x="889" y="718"/>
                </a:lnTo>
                <a:lnTo>
                  <a:pt x="887" y="718"/>
                </a:lnTo>
                <a:lnTo>
                  <a:pt x="885" y="718"/>
                </a:lnTo>
                <a:lnTo>
                  <a:pt x="879" y="718"/>
                </a:lnTo>
                <a:lnTo>
                  <a:pt x="875" y="718"/>
                </a:lnTo>
                <a:lnTo>
                  <a:pt x="874" y="718"/>
                </a:lnTo>
                <a:lnTo>
                  <a:pt x="872" y="718"/>
                </a:lnTo>
                <a:lnTo>
                  <a:pt x="870" y="718"/>
                </a:lnTo>
                <a:lnTo>
                  <a:pt x="868" y="718"/>
                </a:lnTo>
                <a:lnTo>
                  <a:pt x="864" y="718"/>
                </a:lnTo>
                <a:lnTo>
                  <a:pt x="862" y="718"/>
                </a:lnTo>
                <a:lnTo>
                  <a:pt x="860" y="718"/>
                </a:lnTo>
                <a:lnTo>
                  <a:pt x="856" y="718"/>
                </a:lnTo>
                <a:lnTo>
                  <a:pt x="854" y="718"/>
                </a:lnTo>
                <a:lnTo>
                  <a:pt x="851" y="718"/>
                </a:lnTo>
                <a:lnTo>
                  <a:pt x="847" y="718"/>
                </a:lnTo>
                <a:lnTo>
                  <a:pt x="845" y="718"/>
                </a:lnTo>
                <a:lnTo>
                  <a:pt x="841" y="718"/>
                </a:lnTo>
                <a:lnTo>
                  <a:pt x="837" y="718"/>
                </a:lnTo>
                <a:lnTo>
                  <a:pt x="835" y="718"/>
                </a:lnTo>
                <a:lnTo>
                  <a:pt x="831" y="718"/>
                </a:lnTo>
                <a:lnTo>
                  <a:pt x="829" y="718"/>
                </a:lnTo>
                <a:lnTo>
                  <a:pt x="826" y="718"/>
                </a:lnTo>
                <a:lnTo>
                  <a:pt x="824" y="718"/>
                </a:lnTo>
                <a:lnTo>
                  <a:pt x="820" y="718"/>
                </a:lnTo>
                <a:lnTo>
                  <a:pt x="816" y="720"/>
                </a:lnTo>
                <a:lnTo>
                  <a:pt x="812" y="720"/>
                </a:lnTo>
                <a:lnTo>
                  <a:pt x="810" y="720"/>
                </a:lnTo>
                <a:lnTo>
                  <a:pt x="808" y="720"/>
                </a:lnTo>
                <a:lnTo>
                  <a:pt x="806" y="720"/>
                </a:lnTo>
                <a:lnTo>
                  <a:pt x="804" y="720"/>
                </a:lnTo>
                <a:lnTo>
                  <a:pt x="801" y="720"/>
                </a:lnTo>
                <a:lnTo>
                  <a:pt x="799" y="720"/>
                </a:lnTo>
                <a:lnTo>
                  <a:pt x="797" y="720"/>
                </a:lnTo>
                <a:lnTo>
                  <a:pt x="795" y="720"/>
                </a:lnTo>
                <a:lnTo>
                  <a:pt x="793" y="720"/>
                </a:lnTo>
                <a:lnTo>
                  <a:pt x="791" y="720"/>
                </a:lnTo>
                <a:lnTo>
                  <a:pt x="789" y="720"/>
                </a:lnTo>
                <a:lnTo>
                  <a:pt x="787" y="720"/>
                </a:lnTo>
                <a:lnTo>
                  <a:pt x="785" y="720"/>
                </a:lnTo>
                <a:lnTo>
                  <a:pt x="783" y="720"/>
                </a:lnTo>
                <a:lnTo>
                  <a:pt x="770" y="720"/>
                </a:lnTo>
                <a:lnTo>
                  <a:pt x="760" y="720"/>
                </a:lnTo>
                <a:lnTo>
                  <a:pt x="758" y="718"/>
                </a:lnTo>
                <a:lnTo>
                  <a:pt x="756" y="716"/>
                </a:lnTo>
                <a:lnTo>
                  <a:pt x="751" y="714"/>
                </a:lnTo>
                <a:lnTo>
                  <a:pt x="749" y="710"/>
                </a:lnTo>
                <a:lnTo>
                  <a:pt x="745" y="709"/>
                </a:lnTo>
                <a:lnTo>
                  <a:pt x="743" y="707"/>
                </a:lnTo>
                <a:lnTo>
                  <a:pt x="741" y="705"/>
                </a:lnTo>
                <a:lnTo>
                  <a:pt x="739" y="699"/>
                </a:lnTo>
                <a:lnTo>
                  <a:pt x="737" y="693"/>
                </a:lnTo>
                <a:lnTo>
                  <a:pt x="735" y="687"/>
                </a:lnTo>
                <a:lnTo>
                  <a:pt x="733" y="682"/>
                </a:lnTo>
                <a:lnTo>
                  <a:pt x="731" y="678"/>
                </a:lnTo>
                <a:lnTo>
                  <a:pt x="731" y="676"/>
                </a:lnTo>
                <a:lnTo>
                  <a:pt x="731" y="674"/>
                </a:lnTo>
                <a:lnTo>
                  <a:pt x="731" y="672"/>
                </a:lnTo>
                <a:lnTo>
                  <a:pt x="731" y="670"/>
                </a:lnTo>
                <a:lnTo>
                  <a:pt x="731" y="668"/>
                </a:lnTo>
                <a:lnTo>
                  <a:pt x="730" y="666"/>
                </a:lnTo>
                <a:lnTo>
                  <a:pt x="730" y="664"/>
                </a:lnTo>
                <a:lnTo>
                  <a:pt x="728" y="661"/>
                </a:lnTo>
                <a:lnTo>
                  <a:pt x="728" y="655"/>
                </a:lnTo>
                <a:lnTo>
                  <a:pt x="726" y="649"/>
                </a:lnTo>
                <a:lnTo>
                  <a:pt x="724" y="645"/>
                </a:lnTo>
                <a:lnTo>
                  <a:pt x="722" y="641"/>
                </a:lnTo>
                <a:lnTo>
                  <a:pt x="718" y="636"/>
                </a:lnTo>
                <a:lnTo>
                  <a:pt x="716" y="632"/>
                </a:lnTo>
                <a:lnTo>
                  <a:pt x="716" y="630"/>
                </a:lnTo>
                <a:lnTo>
                  <a:pt x="714" y="628"/>
                </a:lnTo>
                <a:lnTo>
                  <a:pt x="714" y="626"/>
                </a:lnTo>
                <a:lnTo>
                  <a:pt x="714" y="624"/>
                </a:lnTo>
                <a:lnTo>
                  <a:pt x="714" y="622"/>
                </a:lnTo>
                <a:lnTo>
                  <a:pt x="716" y="618"/>
                </a:lnTo>
                <a:lnTo>
                  <a:pt x="718" y="614"/>
                </a:lnTo>
                <a:lnTo>
                  <a:pt x="718" y="613"/>
                </a:lnTo>
                <a:lnTo>
                  <a:pt x="718" y="611"/>
                </a:lnTo>
                <a:lnTo>
                  <a:pt x="720" y="609"/>
                </a:lnTo>
                <a:lnTo>
                  <a:pt x="720" y="607"/>
                </a:lnTo>
                <a:lnTo>
                  <a:pt x="722" y="605"/>
                </a:lnTo>
                <a:lnTo>
                  <a:pt x="722" y="603"/>
                </a:lnTo>
                <a:lnTo>
                  <a:pt x="722" y="601"/>
                </a:lnTo>
                <a:lnTo>
                  <a:pt x="785" y="599"/>
                </a:lnTo>
                <a:lnTo>
                  <a:pt x="785" y="591"/>
                </a:lnTo>
                <a:lnTo>
                  <a:pt x="785" y="566"/>
                </a:lnTo>
                <a:lnTo>
                  <a:pt x="689" y="568"/>
                </a:lnTo>
                <a:lnTo>
                  <a:pt x="687" y="566"/>
                </a:lnTo>
                <a:lnTo>
                  <a:pt x="687" y="565"/>
                </a:lnTo>
                <a:lnTo>
                  <a:pt x="685" y="565"/>
                </a:lnTo>
                <a:lnTo>
                  <a:pt x="685" y="563"/>
                </a:lnTo>
                <a:lnTo>
                  <a:pt x="685" y="561"/>
                </a:lnTo>
                <a:lnTo>
                  <a:pt x="685" y="559"/>
                </a:lnTo>
                <a:lnTo>
                  <a:pt x="683" y="559"/>
                </a:lnTo>
                <a:lnTo>
                  <a:pt x="683" y="557"/>
                </a:lnTo>
                <a:lnTo>
                  <a:pt x="683" y="555"/>
                </a:lnTo>
                <a:lnTo>
                  <a:pt x="683" y="553"/>
                </a:lnTo>
                <a:lnTo>
                  <a:pt x="683" y="551"/>
                </a:lnTo>
                <a:lnTo>
                  <a:pt x="683" y="549"/>
                </a:lnTo>
                <a:lnTo>
                  <a:pt x="685" y="547"/>
                </a:lnTo>
                <a:lnTo>
                  <a:pt x="689" y="543"/>
                </a:lnTo>
                <a:lnTo>
                  <a:pt x="691" y="542"/>
                </a:lnTo>
                <a:lnTo>
                  <a:pt x="691" y="538"/>
                </a:lnTo>
                <a:lnTo>
                  <a:pt x="693" y="536"/>
                </a:lnTo>
                <a:lnTo>
                  <a:pt x="695" y="534"/>
                </a:lnTo>
                <a:lnTo>
                  <a:pt x="697" y="530"/>
                </a:lnTo>
                <a:lnTo>
                  <a:pt x="699" y="528"/>
                </a:lnTo>
                <a:lnTo>
                  <a:pt x="699" y="524"/>
                </a:lnTo>
                <a:lnTo>
                  <a:pt x="701" y="522"/>
                </a:lnTo>
                <a:lnTo>
                  <a:pt x="703" y="518"/>
                </a:lnTo>
                <a:lnTo>
                  <a:pt x="705" y="517"/>
                </a:lnTo>
                <a:lnTo>
                  <a:pt x="708" y="509"/>
                </a:lnTo>
                <a:lnTo>
                  <a:pt x="708" y="505"/>
                </a:lnTo>
                <a:lnTo>
                  <a:pt x="710" y="501"/>
                </a:lnTo>
                <a:lnTo>
                  <a:pt x="710" y="499"/>
                </a:lnTo>
                <a:lnTo>
                  <a:pt x="710" y="492"/>
                </a:lnTo>
                <a:lnTo>
                  <a:pt x="710" y="490"/>
                </a:lnTo>
                <a:lnTo>
                  <a:pt x="712" y="486"/>
                </a:lnTo>
                <a:lnTo>
                  <a:pt x="716" y="480"/>
                </a:lnTo>
                <a:lnTo>
                  <a:pt x="716" y="478"/>
                </a:lnTo>
                <a:lnTo>
                  <a:pt x="716" y="476"/>
                </a:lnTo>
                <a:lnTo>
                  <a:pt x="716" y="470"/>
                </a:lnTo>
                <a:lnTo>
                  <a:pt x="716" y="469"/>
                </a:lnTo>
                <a:lnTo>
                  <a:pt x="716" y="467"/>
                </a:lnTo>
                <a:lnTo>
                  <a:pt x="716" y="463"/>
                </a:lnTo>
                <a:lnTo>
                  <a:pt x="714" y="459"/>
                </a:lnTo>
                <a:lnTo>
                  <a:pt x="714" y="457"/>
                </a:lnTo>
                <a:lnTo>
                  <a:pt x="716" y="453"/>
                </a:lnTo>
                <a:lnTo>
                  <a:pt x="716" y="449"/>
                </a:lnTo>
                <a:lnTo>
                  <a:pt x="718" y="447"/>
                </a:lnTo>
                <a:lnTo>
                  <a:pt x="720" y="444"/>
                </a:lnTo>
                <a:lnTo>
                  <a:pt x="722" y="440"/>
                </a:lnTo>
                <a:lnTo>
                  <a:pt x="722" y="438"/>
                </a:lnTo>
                <a:lnTo>
                  <a:pt x="722" y="436"/>
                </a:lnTo>
                <a:lnTo>
                  <a:pt x="722" y="434"/>
                </a:lnTo>
                <a:lnTo>
                  <a:pt x="722" y="432"/>
                </a:lnTo>
                <a:lnTo>
                  <a:pt x="720" y="430"/>
                </a:lnTo>
                <a:lnTo>
                  <a:pt x="718" y="428"/>
                </a:lnTo>
                <a:lnTo>
                  <a:pt x="716" y="426"/>
                </a:lnTo>
                <a:lnTo>
                  <a:pt x="714" y="424"/>
                </a:lnTo>
                <a:lnTo>
                  <a:pt x="712" y="424"/>
                </a:lnTo>
                <a:lnTo>
                  <a:pt x="710" y="424"/>
                </a:lnTo>
                <a:lnTo>
                  <a:pt x="708" y="424"/>
                </a:lnTo>
                <a:lnTo>
                  <a:pt x="707" y="424"/>
                </a:lnTo>
                <a:lnTo>
                  <a:pt x="705" y="424"/>
                </a:lnTo>
                <a:lnTo>
                  <a:pt x="701" y="424"/>
                </a:lnTo>
                <a:lnTo>
                  <a:pt x="697" y="426"/>
                </a:lnTo>
                <a:lnTo>
                  <a:pt x="695" y="426"/>
                </a:lnTo>
                <a:lnTo>
                  <a:pt x="691" y="428"/>
                </a:lnTo>
                <a:lnTo>
                  <a:pt x="687" y="432"/>
                </a:lnTo>
                <a:lnTo>
                  <a:pt x="685" y="432"/>
                </a:lnTo>
                <a:lnTo>
                  <a:pt x="683" y="432"/>
                </a:lnTo>
                <a:lnTo>
                  <a:pt x="683" y="434"/>
                </a:lnTo>
                <a:lnTo>
                  <a:pt x="682" y="434"/>
                </a:lnTo>
                <a:lnTo>
                  <a:pt x="680" y="432"/>
                </a:lnTo>
                <a:lnTo>
                  <a:pt x="678" y="432"/>
                </a:lnTo>
                <a:lnTo>
                  <a:pt x="676" y="432"/>
                </a:lnTo>
                <a:lnTo>
                  <a:pt x="674" y="432"/>
                </a:lnTo>
                <a:lnTo>
                  <a:pt x="672" y="430"/>
                </a:lnTo>
                <a:lnTo>
                  <a:pt x="670" y="428"/>
                </a:lnTo>
                <a:lnTo>
                  <a:pt x="666" y="426"/>
                </a:lnTo>
                <a:lnTo>
                  <a:pt x="664" y="424"/>
                </a:lnTo>
                <a:lnTo>
                  <a:pt x="662" y="423"/>
                </a:lnTo>
                <a:lnTo>
                  <a:pt x="660" y="423"/>
                </a:lnTo>
                <a:lnTo>
                  <a:pt x="658" y="421"/>
                </a:lnTo>
                <a:lnTo>
                  <a:pt x="658" y="419"/>
                </a:lnTo>
                <a:lnTo>
                  <a:pt x="657" y="417"/>
                </a:lnTo>
                <a:lnTo>
                  <a:pt x="655" y="417"/>
                </a:lnTo>
                <a:lnTo>
                  <a:pt x="647" y="417"/>
                </a:lnTo>
                <a:lnTo>
                  <a:pt x="639" y="419"/>
                </a:lnTo>
                <a:lnTo>
                  <a:pt x="637" y="419"/>
                </a:lnTo>
                <a:lnTo>
                  <a:pt x="632" y="419"/>
                </a:lnTo>
                <a:lnTo>
                  <a:pt x="628" y="419"/>
                </a:lnTo>
                <a:lnTo>
                  <a:pt x="622" y="419"/>
                </a:lnTo>
                <a:lnTo>
                  <a:pt x="618" y="419"/>
                </a:lnTo>
                <a:lnTo>
                  <a:pt x="616" y="419"/>
                </a:lnTo>
                <a:lnTo>
                  <a:pt x="614" y="419"/>
                </a:lnTo>
                <a:lnTo>
                  <a:pt x="612" y="419"/>
                </a:lnTo>
                <a:lnTo>
                  <a:pt x="610" y="419"/>
                </a:lnTo>
                <a:lnTo>
                  <a:pt x="609" y="419"/>
                </a:lnTo>
                <a:lnTo>
                  <a:pt x="607" y="419"/>
                </a:lnTo>
                <a:lnTo>
                  <a:pt x="605" y="419"/>
                </a:lnTo>
                <a:lnTo>
                  <a:pt x="601" y="419"/>
                </a:lnTo>
                <a:lnTo>
                  <a:pt x="599" y="419"/>
                </a:lnTo>
                <a:lnTo>
                  <a:pt x="589" y="419"/>
                </a:lnTo>
                <a:lnTo>
                  <a:pt x="584" y="419"/>
                </a:lnTo>
                <a:lnTo>
                  <a:pt x="582" y="419"/>
                </a:lnTo>
                <a:lnTo>
                  <a:pt x="580" y="419"/>
                </a:lnTo>
                <a:lnTo>
                  <a:pt x="578" y="419"/>
                </a:lnTo>
                <a:lnTo>
                  <a:pt x="574" y="419"/>
                </a:lnTo>
                <a:lnTo>
                  <a:pt x="572" y="419"/>
                </a:lnTo>
                <a:lnTo>
                  <a:pt x="568" y="419"/>
                </a:lnTo>
                <a:lnTo>
                  <a:pt x="566" y="419"/>
                </a:lnTo>
                <a:lnTo>
                  <a:pt x="564" y="421"/>
                </a:lnTo>
                <a:lnTo>
                  <a:pt x="562" y="421"/>
                </a:lnTo>
                <a:lnTo>
                  <a:pt x="539" y="421"/>
                </a:lnTo>
                <a:lnTo>
                  <a:pt x="528" y="421"/>
                </a:lnTo>
                <a:lnTo>
                  <a:pt x="520" y="421"/>
                </a:lnTo>
                <a:lnTo>
                  <a:pt x="499" y="421"/>
                </a:lnTo>
                <a:lnTo>
                  <a:pt x="499" y="436"/>
                </a:lnTo>
                <a:lnTo>
                  <a:pt x="497" y="451"/>
                </a:lnTo>
                <a:lnTo>
                  <a:pt x="497" y="459"/>
                </a:lnTo>
                <a:lnTo>
                  <a:pt x="497" y="482"/>
                </a:lnTo>
                <a:lnTo>
                  <a:pt x="497" y="484"/>
                </a:lnTo>
                <a:lnTo>
                  <a:pt x="497" y="520"/>
                </a:lnTo>
                <a:lnTo>
                  <a:pt x="497" y="530"/>
                </a:lnTo>
                <a:lnTo>
                  <a:pt x="497" y="538"/>
                </a:lnTo>
                <a:lnTo>
                  <a:pt x="499" y="543"/>
                </a:lnTo>
                <a:lnTo>
                  <a:pt x="499" y="553"/>
                </a:lnTo>
                <a:lnTo>
                  <a:pt x="491" y="553"/>
                </a:lnTo>
                <a:lnTo>
                  <a:pt x="472" y="551"/>
                </a:lnTo>
                <a:lnTo>
                  <a:pt x="470" y="551"/>
                </a:lnTo>
                <a:lnTo>
                  <a:pt x="468" y="551"/>
                </a:lnTo>
                <a:lnTo>
                  <a:pt x="466" y="551"/>
                </a:lnTo>
                <a:lnTo>
                  <a:pt x="465" y="551"/>
                </a:lnTo>
                <a:lnTo>
                  <a:pt x="463" y="551"/>
                </a:lnTo>
                <a:lnTo>
                  <a:pt x="459" y="549"/>
                </a:lnTo>
                <a:lnTo>
                  <a:pt x="457" y="549"/>
                </a:lnTo>
                <a:lnTo>
                  <a:pt x="457" y="551"/>
                </a:lnTo>
                <a:lnTo>
                  <a:pt x="447" y="549"/>
                </a:lnTo>
                <a:lnTo>
                  <a:pt x="438" y="547"/>
                </a:lnTo>
                <a:lnTo>
                  <a:pt x="432" y="547"/>
                </a:lnTo>
                <a:lnTo>
                  <a:pt x="426" y="547"/>
                </a:lnTo>
                <a:lnTo>
                  <a:pt x="418" y="545"/>
                </a:lnTo>
                <a:lnTo>
                  <a:pt x="417" y="545"/>
                </a:lnTo>
                <a:lnTo>
                  <a:pt x="397" y="545"/>
                </a:lnTo>
                <a:lnTo>
                  <a:pt x="397" y="547"/>
                </a:lnTo>
                <a:lnTo>
                  <a:pt x="397" y="576"/>
                </a:lnTo>
                <a:lnTo>
                  <a:pt x="397" y="597"/>
                </a:lnTo>
                <a:lnTo>
                  <a:pt x="397" y="607"/>
                </a:lnTo>
                <a:lnTo>
                  <a:pt x="376" y="607"/>
                </a:lnTo>
                <a:lnTo>
                  <a:pt x="363" y="607"/>
                </a:lnTo>
                <a:lnTo>
                  <a:pt x="359" y="607"/>
                </a:lnTo>
                <a:lnTo>
                  <a:pt x="336" y="607"/>
                </a:lnTo>
                <a:lnTo>
                  <a:pt x="328" y="609"/>
                </a:lnTo>
                <a:lnTo>
                  <a:pt x="322" y="609"/>
                </a:lnTo>
                <a:lnTo>
                  <a:pt x="321" y="609"/>
                </a:lnTo>
                <a:lnTo>
                  <a:pt x="305" y="609"/>
                </a:lnTo>
                <a:lnTo>
                  <a:pt x="297" y="607"/>
                </a:lnTo>
                <a:lnTo>
                  <a:pt x="296" y="607"/>
                </a:lnTo>
                <a:lnTo>
                  <a:pt x="282" y="603"/>
                </a:lnTo>
                <a:lnTo>
                  <a:pt x="265" y="599"/>
                </a:lnTo>
                <a:lnTo>
                  <a:pt x="251" y="597"/>
                </a:lnTo>
                <a:lnTo>
                  <a:pt x="234" y="593"/>
                </a:lnTo>
                <a:lnTo>
                  <a:pt x="215" y="590"/>
                </a:lnTo>
                <a:lnTo>
                  <a:pt x="213" y="590"/>
                </a:lnTo>
                <a:lnTo>
                  <a:pt x="213" y="576"/>
                </a:lnTo>
                <a:lnTo>
                  <a:pt x="213" y="574"/>
                </a:lnTo>
                <a:lnTo>
                  <a:pt x="211" y="570"/>
                </a:lnTo>
                <a:lnTo>
                  <a:pt x="211" y="568"/>
                </a:lnTo>
                <a:lnTo>
                  <a:pt x="211" y="565"/>
                </a:lnTo>
                <a:lnTo>
                  <a:pt x="211" y="561"/>
                </a:lnTo>
                <a:lnTo>
                  <a:pt x="209" y="559"/>
                </a:lnTo>
                <a:lnTo>
                  <a:pt x="209" y="555"/>
                </a:lnTo>
                <a:lnTo>
                  <a:pt x="207" y="555"/>
                </a:lnTo>
                <a:lnTo>
                  <a:pt x="203" y="553"/>
                </a:lnTo>
                <a:lnTo>
                  <a:pt x="203" y="555"/>
                </a:lnTo>
                <a:lnTo>
                  <a:pt x="201" y="565"/>
                </a:lnTo>
                <a:lnTo>
                  <a:pt x="200" y="570"/>
                </a:lnTo>
                <a:lnTo>
                  <a:pt x="203" y="570"/>
                </a:lnTo>
                <a:lnTo>
                  <a:pt x="203" y="574"/>
                </a:lnTo>
                <a:lnTo>
                  <a:pt x="203" y="588"/>
                </a:lnTo>
                <a:lnTo>
                  <a:pt x="203" y="593"/>
                </a:lnTo>
                <a:lnTo>
                  <a:pt x="194" y="591"/>
                </a:lnTo>
                <a:lnTo>
                  <a:pt x="167" y="586"/>
                </a:lnTo>
                <a:lnTo>
                  <a:pt x="150" y="582"/>
                </a:lnTo>
                <a:lnTo>
                  <a:pt x="123" y="574"/>
                </a:lnTo>
                <a:lnTo>
                  <a:pt x="115" y="574"/>
                </a:lnTo>
                <a:lnTo>
                  <a:pt x="109" y="572"/>
                </a:lnTo>
                <a:lnTo>
                  <a:pt x="102" y="572"/>
                </a:lnTo>
                <a:lnTo>
                  <a:pt x="88" y="570"/>
                </a:lnTo>
                <a:lnTo>
                  <a:pt x="86" y="568"/>
                </a:lnTo>
                <a:lnTo>
                  <a:pt x="80" y="568"/>
                </a:lnTo>
                <a:lnTo>
                  <a:pt x="69" y="566"/>
                </a:lnTo>
                <a:lnTo>
                  <a:pt x="57" y="565"/>
                </a:lnTo>
                <a:lnTo>
                  <a:pt x="50" y="563"/>
                </a:lnTo>
                <a:lnTo>
                  <a:pt x="32" y="561"/>
                </a:lnTo>
                <a:lnTo>
                  <a:pt x="29" y="561"/>
                </a:lnTo>
                <a:lnTo>
                  <a:pt x="23" y="559"/>
                </a:lnTo>
                <a:lnTo>
                  <a:pt x="17" y="559"/>
                </a:lnTo>
                <a:lnTo>
                  <a:pt x="15" y="559"/>
                </a:lnTo>
                <a:lnTo>
                  <a:pt x="11" y="557"/>
                </a:lnTo>
                <a:lnTo>
                  <a:pt x="6" y="557"/>
                </a:lnTo>
                <a:lnTo>
                  <a:pt x="6" y="555"/>
                </a:lnTo>
                <a:lnTo>
                  <a:pt x="6" y="553"/>
                </a:lnTo>
                <a:lnTo>
                  <a:pt x="6" y="551"/>
                </a:lnTo>
                <a:lnTo>
                  <a:pt x="6" y="549"/>
                </a:lnTo>
                <a:lnTo>
                  <a:pt x="6" y="547"/>
                </a:lnTo>
                <a:lnTo>
                  <a:pt x="6" y="545"/>
                </a:lnTo>
                <a:lnTo>
                  <a:pt x="6" y="543"/>
                </a:lnTo>
                <a:lnTo>
                  <a:pt x="8" y="543"/>
                </a:lnTo>
                <a:lnTo>
                  <a:pt x="8" y="542"/>
                </a:lnTo>
                <a:lnTo>
                  <a:pt x="8" y="540"/>
                </a:lnTo>
                <a:lnTo>
                  <a:pt x="6" y="540"/>
                </a:lnTo>
                <a:lnTo>
                  <a:pt x="6" y="538"/>
                </a:lnTo>
                <a:lnTo>
                  <a:pt x="6" y="536"/>
                </a:lnTo>
                <a:lnTo>
                  <a:pt x="6" y="534"/>
                </a:lnTo>
                <a:lnTo>
                  <a:pt x="6" y="532"/>
                </a:lnTo>
                <a:lnTo>
                  <a:pt x="6" y="530"/>
                </a:lnTo>
                <a:lnTo>
                  <a:pt x="6" y="528"/>
                </a:lnTo>
                <a:lnTo>
                  <a:pt x="6" y="526"/>
                </a:lnTo>
                <a:lnTo>
                  <a:pt x="6" y="522"/>
                </a:lnTo>
                <a:lnTo>
                  <a:pt x="6" y="520"/>
                </a:lnTo>
                <a:lnTo>
                  <a:pt x="6" y="494"/>
                </a:lnTo>
                <a:lnTo>
                  <a:pt x="4" y="494"/>
                </a:lnTo>
                <a:lnTo>
                  <a:pt x="4" y="373"/>
                </a:lnTo>
                <a:lnTo>
                  <a:pt x="2" y="361"/>
                </a:lnTo>
                <a:lnTo>
                  <a:pt x="2" y="359"/>
                </a:lnTo>
                <a:lnTo>
                  <a:pt x="2" y="355"/>
                </a:lnTo>
                <a:lnTo>
                  <a:pt x="2" y="351"/>
                </a:lnTo>
                <a:lnTo>
                  <a:pt x="2" y="348"/>
                </a:lnTo>
                <a:lnTo>
                  <a:pt x="2" y="346"/>
                </a:lnTo>
                <a:lnTo>
                  <a:pt x="2" y="342"/>
                </a:lnTo>
                <a:lnTo>
                  <a:pt x="2" y="338"/>
                </a:lnTo>
                <a:lnTo>
                  <a:pt x="2" y="334"/>
                </a:lnTo>
                <a:lnTo>
                  <a:pt x="2" y="332"/>
                </a:lnTo>
                <a:lnTo>
                  <a:pt x="2" y="330"/>
                </a:lnTo>
                <a:lnTo>
                  <a:pt x="2" y="327"/>
                </a:lnTo>
                <a:lnTo>
                  <a:pt x="2" y="323"/>
                </a:lnTo>
                <a:lnTo>
                  <a:pt x="2" y="319"/>
                </a:lnTo>
                <a:lnTo>
                  <a:pt x="2" y="317"/>
                </a:lnTo>
                <a:lnTo>
                  <a:pt x="2" y="315"/>
                </a:lnTo>
                <a:lnTo>
                  <a:pt x="2" y="313"/>
                </a:lnTo>
                <a:lnTo>
                  <a:pt x="2" y="311"/>
                </a:lnTo>
                <a:lnTo>
                  <a:pt x="2" y="309"/>
                </a:lnTo>
                <a:lnTo>
                  <a:pt x="2" y="305"/>
                </a:lnTo>
                <a:lnTo>
                  <a:pt x="2" y="302"/>
                </a:lnTo>
                <a:lnTo>
                  <a:pt x="2" y="298"/>
                </a:lnTo>
                <a:lnTo>
                  <a:pt x="2" y="296"/>
                </a:lnTo>
                <a:lnTo>
                  <a:pt x="2" y="294"/>
                </a:lnTo>
                <a:lnTo>
                  <a:pt x="2" y="290"/>
                </a:lnTo>
                <a:lnTo>
                  <a:pt x="2" y="286"/>
                </a:lnTo>
                <a:lnTo>
                  <a:pt x="2" y="282"/>
                </a:lnTo>
                <a:lnTo>
                  <a:pt x="2" y="280"/>
                </a:lnTo>
                <a:lnTo>
                  <a:pt x="2" y="277"/>
                </a:lnTo>
                <a:lnTo>
                  <a:pt x="2" y="273"/>
                </a:lnTo>
                <a:lnTo>
                  <a:pt x="2" y="271"/>
                </a:lnTo>
                <a:lnTo>
                  <a:pt x="2" y="267"/>
                </a:lnTo>
                <a:lnTo>
                  <a:pt x="2" y="263"/>
                </a:lnTo>
                <a:lnTo>
                  <a:pt x="2" y="261"/>
                </a:lnTo>
                <a:lnTo>
                  <a:pt x="2" y="259"/>
                </a:lnTo>
                <a:lnTo>
                  <a:pt x="2" y="257"/>
                </a:lnTo>
                <a:lnTo>
                  <a:pt x="2" y="254"/>
                </a:lnTo>
                <a:lnTo>
                  <a:pt x="2" y="250"/>
                </a:lnTo>
                <a:lnTo>
                  <a:pt x="2" y="248"/>
                </a:lnTo>
                <a:lnTo>
                  <a:pt x="8" y="248"/>
                </a:lnTo>
                <a:lnTo>
                  <a:pt x="11" y="248"/>
                </a:lnTo>
                <a:lnTo>
                  <a:pt x="11" y="246"/>
                </a:lnTo>
                <a:lnTo>
                  <a:pt x="11" y="244"/>
                </a:lnTo>
                <a:lnTo>
                  <a:pt x="11" y="242"/>
                </a:lnTo>
                <a:lnTo>
                  <a:pt x="13" y="238"/>
                </a:lnTo>
                <a:lnTo>
                  <a:pt x="13" y="236"/>
                </a:lnTo>
                <a:lnTo>
                  <a:pt x="13" y="234"/>
                </a:lnTo>
                <a:lnTo>
                  <a:pt x="15" y="231"/>
                </a:lnTo>
                <a:lnTo>
                  <a:pt x="15" y="229"/>
                </a:lnTo>
                <a:lnTo>
                  <a:pt x="17" y="227"/>
                </a:lnTo>
                <a:lnTo>
                  <a:pt x="17" y="223"/>
                </a:lnTo>
                <a:lnTo>
                  <a:pt x="19" y="221"/>
                </a:lnTo>
                <a:lnTo>
                  <a:pt x="21" y="219"/>
                </a:lnTo>
                <a:lnTo>
                  <a:pt x="21" y="217"/>
                </a:lnTo>
                <a:lnTo>
                  <a:pt x="21" y="215"/>
                </a:lnTo>
                <a:lnTo>
                  <a:pt x="23" y="215"/>
                </a:lnTo>
                <a:lnTo>
                  <a:pt x="23" y="213"/>
                </a:lnTo>
                <a:lnTo>
                  <a:pt x="25" y="209"/>
                </a:lnTo>
                <a:lnTo>
                  <a:pt x="27" y="207"/>
                </a:lnTo>
                <a:lnTo>
                  <a:pt x="29" y="206"/>
                </a:lnTo>
                <a:lnTo>
                  <a:pt x="29" y="204"/>
                </a:lnTo>
                <a:lnTo>
                  <a:pt x="31" y="202"/>
                </a:lnTo>
                <a:lnTo>
                  <a:pt x="32" y="200"/>
                </a:lnTo>
                <a:lnTo>
                  <a:pt x="32" y="198"/>
                </a:lnTo>
                <a:lnTo>
                  <a:pt x="34" y="198"/>
                </a:lnTo>
                <a:lnTo>
                  <a:pt x="34" y="196"/>
                </a:lnTo>
                <a:lnTo>
                  <a:pt x="36" y="196"/>
                </a:lnTo>
                <a:lnTo>
                  <a:pt x="36" y="194"/>
                </a:lnTo>
                <a:lnTo>
                  <a:pt x="38" y="192"/>
                </a:lnTo>
                <a:lnTo>
                  <a:pt x="40" y="192"/>
                </a:lnTo>
                <a:lnTo>
                  <a:pt x="40" y="190"/>
                </a:lnTo>
                <a:lnTo>
                  <a:pt x="42" y="190"/>
                </a:lnTo>
                <a:lnTo>
                  <a:pt x="46" y="186"/>
                </a:lnTo>
                <a:lnTo>
                  <a:pt x="42" y="186"/>
                </a:lnTo>
                <a:close/>
                <a:moveTo>
                  <a:pt x="858" y="417"/>
                </a:moveTo>
                <a:lnTo>
                  <a:pt x="858" y="419"/>
                </a:lnTo>
                <a:lnTo>
                  <a:pt x="858" y="421"/>
                </a:lnTo>
                <a:lnTo>
                  <a:pt x="858" y="423"/>
                </a:lnTo>
                <a:lnTo>
                  <a:pt x="858" y="424"/>
                </a:lnTo>
                <a:lnTo>
                  <a:pt x="858" y="426"/>
                </a:lnTo>
                <a:lnTo>
                  <a:pt x="858" y="428"/>
                </a:lnTo>
                <a:lnTo>
                  <a:pt x="858" y="430"/>
                </a:lnTo>
                <a:lnTo>
                  <a:pt x="858" y="432"/>
                </a:lnTo>
                <a:lnTo>
                  <a:pt x="858" y="434"/>
                </a:lnTo>
                <a:lnTo>
                  <a:pt x="868" y="434"/>
                </a:lnTo>
                <a:lnTo>
                  <a:pt x="870" y="434"/>
                </a:lnTo>
                <a:lnTo>
                  <a:pt x="870" y="444"/>
                </a:lnTo>
                <a:lnTo>
                  <a:pt x="868" y="444"/>
                </a:lnTo>
                <a:lnTo>
                  <a:pt x="866" y="444"/>
                </a:lnTo>
                <a:lnTo>
                  <a:pt x="864" y="444"/>
                </a:lnTo>
                <a:lnTo>
                  <a:pt x="862" y="444"/>
                </a:lnTo>
                <a:lnTo>
                  <a:pt x="860" y="444"/>
                </a:lnTo>
                <a:lnTo>
                  <a:pt x="858" y="444"/>
                </a:lnTo>
                <a:lnTo>
                  <a:pt x="856" y="444"/>
                </a:lnTo>
                <a:lnTo>
                  <a:pt x="854" y="444"/>
                </a:lnTo>
                <a:lnTo>
                  <a:pt x="852" y="444"/>
                </a:lnTo>
                <a:lnTo>
                  <a:pt x="851" y="444"/>
                </a:lnTo>
                <a:lnTo>
                  <a:pt x="849" y="444"/>
                </a:lnTo>
                <a:lnTo>
                  <a:pt x="847" y="444"/>
                </a:lnTo>
                <a:lnTo>
                  <a:pt x="845" y="444"/>
                </a:lnTo>
                <a:lnTo>
                  <a:pt x="843" y="444"/>
                </a:lnTo>
                <a:lnTo>
                  <a:pt x="841" y="444"/>
                </a:lnTo>
                <a:lnTo>
                  <a:pt x="839" y="444"/>
                </a:lnTo>
                <a:lnTo>
                  <a:pt x="837" y="444"/>
                </a:lnTo>
                <a:lnTo>
                  <a:pt x="835" y="444"/>
                </a:lnTo>
                <a:lnTo>
                  <a:pt x="833" y="444"/>
                </a:lnTo>
                <a:lnTo>
                  <a:pt x="831" y="444"/>
                </a:lnTo>
                <a:lnTo>
                  <a:pt x="829" y="444"/>
                </a:lnTo>
                <a:lnTo>
                  <a:pt x="827" y="444"/>
                </a:lnTo>
                <a:lnTo>
                  <a:pt x="827" y="442"/>
                </a:lnTo>
                <a:lnTo>
                  <a:pt x="827" y="440"/>
                </a:lnTo>
                <a:lnTo>
                  <a:pt x="827" y="438"/>
                </a:lnTo>
                <a:lnTo>
                  <a:pt x="827" y="436"/>
                </a:lnTo>
                <a:lnTo>
                  <a:pt x="827" y="434"/>
                </a:lnTo>
                <a:lnTo>
                  <a:pt x="827" y="432"/>
                </a:lnTo>
                <a:lnTo>
                  <a:pt x="827" y="430"/>
                </a:lnTo>
                <a:lnTo>
                  <a:pt x="827" y="428"/>
                </a:lnTo>
                <a:lnTo>
                  <a:pt x="826" y="428"/>
                </a:lnTo>
                <a:lnTo>
                  <a:pt x="824" y="428"/>
                </a:lnTo>
                <a:lnTo>
                  <a:pt x="822" y="428"/>
                </a:lnTo>
                <a:lnTo>
                  <a:pt x="820" y="428"/>
                </a:lnTo>
                <a:lnTo>
                  <a:pt x="818" y="428"/>
                </a:lnTo>
                <a:lnTo>
                  <a:pt x="816" y="428"/>
                </a:lnTo>
                <a:lnTo>
                  <a:pt x="814" y="428"/>
                </a:lnTo>
                <a:lnTo>
                  <a:pt x="812" y="428"/>
                </a:lnTo>
                <a:lnTo>
                  <a:pt x="810" y="428"/>
                </a:lnTo>
                <a:lnTo>
                  <a:pt x="808" y="428"/>
                </a:lnTo>
                <a:lnTo>
                  <a:pt x="806" y="428"/>
                </a:lnTo>
                <a:lnTo>
                  <a:pt x="804" y="428"/>
                </a:lnTo>
                <a:lnTo>
                  <a:pt x="803" y="428"/>
                </a:lnTo>
                <a:lnTo>
                  <a:pt x="801" y="428"/>
                </a:lnTo>
                <a:lnTo>
                  <a:pt x="799" y="428"/>
                </a:lnTo>
                <a:lnTo>
                  <a:pt x="797" y="428"/>
                </a:lnTo>
                <a:lnTo>
                  <a:pt x="795" y="430"/>
                </a:lnTo>
                <a:lnTo>
                  <a:pt x="793" y="430"/>
                </a:lnTo>
                <a:lnTo>
                  <a:pt x="791" y="430"/>
                </a:lnTo>
                <a:lnTo>
                  <a:pt x="787" y="430"/>
                </a:lnTo>
                <a:lnTo>
                  <a:pt x="785" y="432"/>
                </a:lnTo>
                <a:lnTo>
                  <a:pt x="785" y="438"/>
                </a:lnTo>
                <a:lnTo>
                  <a:pt x="785" y="444"/>
                </a:lnTo>
                <a:lnTo>
                  <a:pt x="785" y="449"/>
                </a:lnTo>
                <a:lnTo>
                  <a:pt x="785" y="455"/>
                </a:lnTo>
                <a:lnTo>
                  <a:pt x="785" y="461"/>
                </a:lnTo>
                <a:lnTo>
                  <a:pt x="785" y="465"/>
                </a:lnTo>
                <a:lnTo>
                  <a:pt x="785" y="470"/>
                </a:lnTo>
                <a:lnTo>
                  <a:pt x="785" y="476"/>
                </a:lnTo>
                <a:lnTo>
                  <a:pt x="787" y="476"/>
                </a:lnTo>
                <a:lnTo>
                  <a:pt x="789" y="476"/>
                </a:lnTo>
                <a:lnTo>
                  <a:pt x="793" y="476"/>
                </a:lnTo>
                <a:lnTo>
                  <a:pt x="795" y="474"/>
                </a:lnTo>
                <a:lnTo>
                  <a:pt x="797" y="474"/>
                </a:lnTo>
                <a:lnTo>
                  <a:pt x="801" y="474"/>
                </a:lnTo>
                <a:lnTo>
                  <a:pt x="803" y="474"/>
                </a:lnTo>
                <a:lnTo>
                  <a:pt x="804" y="474"/>
                </a:lnTo>
                <a:lnTo>
                  <a:pt x="806" y="474"/>
                </a:lnTo>
                <a:lnTo>
                  <a:pt x="808" y="474"/>
                </a:lnTo>
                <a:lnTo>
                  <a:pt x="810" y="474"/>
                </a:lnTo>
                <a:lnTo>
                  <a:pt x="812" y="474"/>
                </a:lnTo>
                <a:lnTo>
                  <a:pt x="814" y="474"/>
                </a:lnTo>
                <a:lnTo>
                  <a:pt x="816" y="474"/>
                </a:lnTo>
                <a:lnTo>
                  <a:pt x="818" y="474"/>
                </a:lnTo>
                <a:lnTo>
                  <a:pt x="820" y="474"/>
                </a:lnTo>
                <a:lnTo>
                  <a:pt x="822" y="474"/>
                </a:lnTo>
                <a:lnTo>
                  <a:pt x="824" y="474"/>
                </a:lnTo>
                <a:lnTo>
                  <a:pt x="827" y="474"/>
                </a:lnTo>
                <a:lnTo>
                  <a:pt x="829" y="474"/>
                </a:lnTo>
                <a:lnTo>
                  <a:pt x="831" y="474"/>
                </a:lnTo>
                <a:lnTo>
                  <a:pt x="833" y="474"/>
                </a:lnTo>
                <a:lnTo>
                  <a:pt x="835" y="474"/>
                </a:lnTo>
                <a:lnTo>
                  <a:pt x="837" y="474"/>
                </a:lnTo>
                <a:lnTo>
                  <a:pt x="841" y="474"/>
                </a:lnTo>
                <a:lnTo>
                  <a:pt x="843" y="474"/>
                </a:lnTo>
                <a:lnTo>
                  <a:pt x="845" y="474"/>
                </a:lnTo>
                <a:lnTo>
                  <a:pt x="849" y="474"/>
                </a:lnTo>
                <a:lnTo>
                  <a:pt x="851" y="474"/>
                </a:lnTo>
                <a:lnTo>
                  <a:pt x="852" y="474"/>
                </a:lnTo>
                <a:lnTo>
                  <a:pt x="854" y="474"/>
                </a:lnTo>
                <a:lnTo>
                  <a:pt x="856" y="474"/>
                </a:lnTo>
                <a:lnTo>
                  <a:pt x="858" y="474"/>
                </a:lnTo>
                <a:lnTo>
                  <a:pt x="862" y="474"/>
                </a:lnTo>
                <a:lnTo>
                  <a:pt x="864" y="474"/>
                </a:lnTo>
                <a:lnTo>
                  <a:pt x="868" y="474"/>
                </a:lnTo>
                <a:lnTo>
                  <a:pt x="870" y="474"/>
                </a:lnTo>
                <a:lnTo>
                  <a:pt x="870" y="486"/>
                </a:lnTo>
                <a:lnTo>
                  <a:pt x="870" y="488"/>
                </a:lnTo>
                <a:lnTo>
                  <a:pt x="870" y="503"/>
                </a:lnTo>
                <a:lnTo>
                  <a:pt x="870" y="505"/>
                </a:lnTo>
                <a:lnTo>
                  <a:pt x="870" y="507"/>
                </a:lnTo>
                <a:lnTo>
                  <a:pt x="870" y="509"/>
                </a:lnTo>
                <a:lnTo>
                  <a:pt x="870" y="511"/>
                </a:lnTo>
                <a:lnTo>
                  <a:pt x="870" y="513"/>
                </a:lnTo>
                <a:lnTo>
                  <a:pt x="870" y="515"/>
                </a:lnTo>
                <a:lnTo>
                  <a:pt x="870" y="517"/>
                </a:lnTo>
                <a:lnTo>
                  <a:pt x="870" y="518"/>
                </a:lnTo>
                <a:lnTo>
                  <a:pt x="870" y="520"/>
                </a:lnTo>
                <a:lnTo>
                  <a:pt x="870" y="522"/>
                </a:lnTo>
                <a:lnTo>
                  <a:pt x="870" y="524"/>
                </a:lnTo>
                <a:lnTo>
                  <a:pt x="870" y="526"/>
                </a:lnTo>
                <a:lnTo>
                  <a:pt x="870" y="528"/>
                </a:lnTo>
                <a:lnTo>
                  <a:pt x="870" y="530"/>
                </a:lnTo>
                <a:lnTo>
                  <a:pt x="870" y="532"/>
                </a:lnTo>
                <a:lnTo>
                  <a:pt x="870" y="534"/>
                </a:lnTo>
                <a:lnTo>
                  <a:pt x="872" y="534"/>
                </a:lnTo>
                <a:lnTo>
                  <a:pt x="875" y="534"/>
                </a:lnTo>
                <a:lnTo>
                  <a:pt x="877" y="534"/>
                </a:lnTo>
                <a:lnTo>
                  <a:pt x="879" y="534"/>
                </a:lnTo>
                <a:lnTo>
                  <a:pt x="883" y="534"/>
                </a:lnTo>
                <a:lnTo>
                  <a:pt x="885" y="534"/>
                </a:lnTo>
                <a:lnTo>
                  <a:pt x="887" y="534"/>
                </a:lnTo>
                <a:lnTo>
                  <a:pt x="889" y="534"/>
                </a:lnTo>
                <a:lnTo>
                  <a:pt x="893" y="534"/>
                </a:lnTo>
                <a:lnTo>
                  <a:pt x="900" y="534"/>
                </a:lnTo>
                <a:lnTo>
                  <a:pt x="902" y="534"/>
                </a:lnTo>
                <a:lnTo>
                  <a:pt x="902" y="536"/>
                </a:lnTo>
                <a:lnTo>
                  <a:pt x="902" y="538"/>
                </a:lnTo>
                <a:lnTo>
                  <a:pt x="904" y="538"/>
                </a:lnTo>
                <a:lnTo>
                  <a:pt x="904" y="540"/>
                </a:lnTo>
                <a:lnTo>
                  <a:pt x="904" y="542"/>
                </a:lnTo>
                <a:lnTo>
                  <a:pt x="904" y="543"/>
                </a:lnTo>
                <a:lnTo>
                  <a:pt x="904" y="545"/>
                </a:lnTo>
                <a:lnTo>
                  <a:pt x="906" y="545"/>
                </a:lnTo>
                <a:lnTo>
                  <a:pt x="906" y="547"/>
                </a:lnTo>
                <a:lnTo>
                  <a:pt x="906" y="549"/>
                </a:lnTo>
                <a:lnTo>
                  <a:pt x="906" y="551"/>
                </a:lnTo>
                <a:lnTo>
                  <a:pt x="908" y="553"/>
                </a:lnTo>
                <a:lnTo>
                  <a:pt x="908" y="555"/>
                </a:lnTo>
                <a:lnTo>
                  <a:pt x="908" y="557"/>
                </a:lnTo>
                <a:lnTo>
                  <a:pt x="908" y="559"/>
                </a:lnTo>
                <a:lnTo>
                  <a:pt x="908" y="561"/>
                </a:lnTo>
                <a:lnTo>
                  <a:pt x="908" y="563"/>
                </a:lnTo>
                <a:lnTo>
                  <a:pt x="910" y="563"/>
                </a:lnTo>
                <a:lnTo>
                  <a:pt x="910" y="565"/>
                </a:lnTo>
                <a:lnTo>
                  <a:pt x="910" y="566"/>
                </a:lnTo>
                <a:lnTo>
                  <a:pt x="910" y="568"/>
                </a:lnTo>
                <a:lnTo>
                  <a:pt x="910" y="570"/>
                </a:lnTo>
                <a:lnTo>
                  <a:pt x="910" y="572"/>
                </a:lnTo>
                <a:lnTo>
                  <a:pt x="910" y="574"/>
                </a:lnTo>
                <a:lnTo>
                  <a:pt x="910" y="576"/>
                </a:lnTo>
                <a:lnTo>
                  <a:pt x="910" y="578"/>
                </a:lnTo>
                <a:lnTo>
                  <a:pt x="910" y="580"/>
                </a:lnTo>
                <a:lnTo>
                  <a:pt x="910" y="582"/>
                </a:lnTo>
                <a:lnTo>
                  <a:pt x="910" y="584"/>
                </a:lnTo>
                <a:lnTo>
                  <a:pt x="910" y="586"/>
                </a:lnTo>
                <a:lnTo>
                  <a:pt x="910" y="588"/>
                </a:lnTo>
                <a:lnTo>
                  <a:pt x="910" y="590"/>
                </a:lnTo>
                <a:lnTo>
                  <a:pt x="910" y="591"/>
                </a:lnTo>
                <a:lnTo>
                  <a:pt x="910" y="593"/>
                </a:lnTo>
                <a:lnTo>
                  <a:pt x="910" y="595"/>
                </a:lnTo>
                <a:lnTo>
                  <a:pt x="912" y="595"/>
                </a:lnTo>
                <a:lnTo>
                  <a:pt x="914" y="595"/>
                </a:lnTo>
                <a:lnTo>
                  <a:pt x="916" y="595"/>
                </a:lnTo>
                <a:lnTo>
                  <a:pt x="918" y="595"/>
                </a:lnTo>
                <a:lnTo>
                  <a:pt x="920" y="595"/>
                </a:lnTo>
                <a:lnTo>
                  <a:pt x="922" y="595"/>
                </a:lnTo>
                <a:lnTo>
                  <a:pt x="925" y="595"/>
                </a:lnTo>
                <a:lnTo>
                  <a:pt x="927" y="595"/>
                </a:lnTo>
                <a:lnTo>
                  <a:pt x="931" y="595"/>
                </a:lnTo>
                <a:lnTo>
                  <a:pt x="933" y="595"/>
                </a:lnTo>
                <a:lnTo>
                  <a:pt x="935" y="595"/>
                </a:lnTo>
                <a:lnTo>
                  <a:pt x="937" y="595"/>
                </a:lnTo>
                <a:lnTo>
                  <a:pt x="939" y="595"/>
                </a:lnTo>
                <a:lnTo>
                  <a:pt x="941" y="595"/>
                </a:lnTo>
                <a:lnTo>
                  <a:pt x="943" y="595"/>
                </a:lnTo>
                <a:lnTo>
                  <a:pt x="945" y="593"/>
                </a:lnTo>
                <a:lnTo>
                  <a:pt x="947" y="593"/>
                </a:lnTo>
                <a:lnTo>
                  <a:pt x="948" y="593"/>
                </a:lnTo>
                <a:lnTo>
                  <a:pt x="950" y="593"/>
                </a:lnTo>
                <a:lnTo>
                  <a:pt x="952" y="593"/>
                </a:lnTo>
                <a:lnTo>
                  <a:pt x="956" y="593"/>
                </a:lnTo>
                <a:lnTo>
                  <a:pt x="958" y="593"/>
                </a:lnTo>
                <a:lnTo>
                  <a:pt x="962" y="593"/>
                </a:lnTo>
                <a:lnTo>
                  <a:pt x="964" y="593"/>
                </a:lnTo>
                <a:lnTo>
                  <a:pt x="966" y="593"/>
                </a:lnTo>
                <a:lnTo>
                  <a:pt x="970" y="593"/>
                </a:lnTo>
                <a:lnTo>
                  <a:pt x="972" y="593"/>
                </a:lnTo>
                <a:lnTo>
                  <a:pt x="975" y="593"/>
                </a:lnTo>
                <a:lnTo>
                  <a:pt x="977" y="593"/>
                </a:lnTo>
                <a:lnTo>
                  <a:pt x="981" y="593"/>
                </a:lnTo>
                <a:lnTo>
                  <a:pt x="985" y="593"/>
                </a:lnTo>
                <a:lnTo>
                  <a:pt x="987" y="593"/>
                </a:lnTo>
                <a:lnTo>
                  <a:pt x="989" y="593"/>
                </a:lnTo>
                <a:lnTo>
                  <a:pt x="991" y="593"/>
                </a:lnTo>
                <a:lnTo>
                  <a:pt x="993" y="593"/>
                </a:lnTo>
                <a:lnTo>
                  <a:pt x="995" y="593"/>
                </a:lnTo>
                <a:lnTo>
                  <a:pt x="996" y="593"/>
                </a:lnTo>
                <a:lnTo>
                  <a:pt x="998" y="593"/>
                </a:lnTo>
                <a:lnTo>
                  <a:pt x="1000" y="593"/>
                </a:lnTo>
                <a:lnTo>
                  <a:pt x="1002" y="593"/>
                </a:lnTo>
                <a:lnTo>
                  <a:pt x="1004" y="593"/>
                </a:lnTo>
                <a:lnTo>
                  <a:pt x="1008" y="593"/>
                </a:lnTo>
                <a:lnTo>
                  <a:pt x="1010" y="593"/>
                </a:lnTo>
                <a:lnTo>
                  <a:pt x="1012" y="593"/>
                </a:lnTo>
                <a:lnTo>
                  <a:pt x="1014" y="593"/>
                </a:lnTo>
                <a:lnTo>
                  <a:pt x="1016" y="593"/>
                </a:lnTo>
                <a:lnTo>
                  <a:pt x="1018" y="593"/>
                </a:lnTo>
                <a:lnTo>
                  <a:pt x="1020" y="593"/>
                </a:lnTo>
                <a:lnTo>
                  <a:pt x="1021" y="593"/>
                </a:lnTo>
                <a:lnTo>
                  <a:pt x="1023" y="591"/>
                </a:lnTo>
                <a:lnTo>
                  <a:pt x="1025" y="591"/>
                </a:lnTo>
                <a:lnTo>
                  <a:pt x="1027" y="591"/>
                </a:lnTo>
                <a:lnTo>
                  <a:pt x="1029" y="591"/>
                </a:lnTo>
                <a:lnTo>
                  <a:pt x="1031" y="591"/>
                </a:lnTo>
                <a:lnTo>
                  <a:pt x="1033" y="591"/>
                </a:lnTo>
                <a:lnTo>
                  <a:pt x="1035" y="591"/>
                </a:lnTo>
                <a:lnTo>
                  <a:pt x="1037" y="591"/>
                </a:lnTo>
                <a:lnTo>
                  <a:pt x="1039" y="591"/>
                </a:lnTo>
                <a:lnTo>
                  <a:pt x="1043" y="591"/>
                </a:lnTo>
                <a:lnTo>
                  <a:pt x="1044" y="591"/>
                </a:lnTo>
                <a:lnTo>
                  <a:pt x="1046" y="591"/>
                </a:lnTo>
                <a:lnTo>
                  <a:pt x="1048" y="591"/>
                </a:lnTo>
                <a:lnTo>
                  <a:pt x="1052" y="591"/>
                </a:lnTo>
                <a:lnTo>
                  <a:pt x="1054" y="591"/>
                </a:lnTo>
                <a:lnTo>
                  <a:pt x="1056" y="591"/>
                </a:lnTo>
                <a:lnTo>
                  <a:pt x="1058" y="591"/>
                </a:lnTo>
                <a:lnTo>
                  <a:pt x="1060" y="591"/>
                </a:lnTo>
                <a:lnTo>
                  <a:pt x="1062" y="591"/>
                </a:lnTo>
                <a:lnTo>
                  <a:pt x="1064" y="591"/>
                </a:lnTo>
                <a:lnTo>
                  <a:pt x="1068" y="591"/>
                </a:lnTo>
                <a:lnTo>
                  <a:pt x="1069" y="591"/>
                </a:lnTo>
                <a:lnTo>
                  <a:pt x="1071" y="591"/>
                </a:lnTo>
                <a:lnTo>
                  <a:pt x="1073" y="591"/>
                </a:lnTo>
                <a:lnTo>
                  <a:pt x="1075" y="591"/>
                </a:lnTo>
                <a:lnTo>
                  <a:pt x="1077" y="591"/>
                </a:lnTo>
                <a:lnTo>
                  <a:pt x="1079" y="591"/>
                </a:lnTo>
                <a:lnTo>
                  <a:pt x="1081" y="591"/>
                </a:lnTo>
                <a:lnTo>
                  <a:pt x="1083" y="591"/>
                </a:lnTo>
                <a:lnTo>
                  <a:pt x="1085" y="591"/>
                </a:lnTo>
                <a:lnTo>
                  <a:pt x="1087" y="591"/>
                </a:lnTo>
                <a:lnTo>
                  <a:pt x="1089" y="591"/>
                </a:lnTo>
                <a:lnTo>
                  <a:pt x="1091" y="591"/>
                </a:lnTo>
                <a:lnTo>
                  <a:pt x="1096" y="591"/>
                </a:lnTo>
                <a:lnTo>
                  <a:pt x="1100" y="590"/>
                </a:lnTo>
                <a:lnTo>
                  <a:pt x="1102" y="590"/>
                </a:lnTo>
                <a:lnTo>
                  <a:pt x="1104" y="590"/>
                </a:lnTo>
                <a:lnTo>
                  <a:pt x="1106" y="590"/>
                </a:lnTo>
                <a:lnTo>
                  <a:pt x="1108" y="590"/>
                </a:lnTo>
                <a:lnTo>
                  <a:pt x="1110" y="590"/>
                </a:lnTo>
                <a:lnTo>
                  <a:pt x="1114" y="590"/>
                </a:lnTo>
                <a:lnTo>
                  <a:pt x="1116" y="590"/>
                </a:lnTo>
                <a:lnTo>
                  <a:pt x="1116" y="588"/>
                </a:lnTo>
                <a:lnTo>
                  <a:pt x="1116" y="586"/>
                </a:lnTo>
                <a:lnTo>
                  <a:pt x="1116" y="584"/>
                </a:lnTo>
                <a:lnTo>
                  <a:pt x="1116" y="582"/>
                </a:lnTo>
                <a:lnTo>
                  <a:pt x="1117" y="582"/>
                </a:lnTo>
                <a:lnTo>
                  <a:pt x="1156" y="563"/>
                </a:lnTo>
                <a:lnTo>
                  <a:pt x="1165" y="559"/>
                </a:lnTo>
                <a:lnTo>
                  <a:pt x="1177" y="553"/>
                </a:lnTo>
                <a:lnTo>
                  <a:pt x="1177" y="551"/>
                </a:lnTo>
                <a:lnTo>
                  <a:pt x="1179" y="551"/>
                </a:lnTo>
                <a:lnTo>
                  <a:pt x="1181" y="549"/>
                </a:lnTo>
                <a:lnTo>
                  <a:pt x="1183" y="549"/>
                </a:lnTo>
                <a:lnTo>
                  <a:pt x="1187" y="547"/>
                </a:lnTo>
                <a:lnTo>
                  <a:pt x="1189" y="547"/>
                </a:lnTo>
                <a:lnTo>
                  <a:pt x="1189" y="545"/>
                </a:lnTo>
                <a:lnTo>
                  <a:pt x="1190" y="545"/>
                </a:lnTo>
                <a:lnTo>
                  <a:pt x="1192" y="545"/>
                </a:lnTo>
                <a:lnTo>
                  <a:pt x="1194" y="543"/>
                </a:lnTo>
                <a:lnTo>
                  <a:pt x="1196" y="542"/>
                </a:lnTo>
                <a:lnTo>
                  <a:pt x="1198" y="542"/>
                </a:lnTo>
                <a:lnTo>
                  <a:pt x="1200" y="542"/>
                </a:lnTo>
                <a:lnTo>
                  <a:pt x="1204" y="540"/>
                </a:lnTo>
                <a:lnTo>
                  <a:pt x="1206" y="538"/>
                </a:lnTo>
                <a:lnTo>
                  <a:pt x="1208" y="538"/>
                </a:lnTo>
                <a:lnTo>
                  <a:pt x="1210" y="536"/>
                </a:lnTo>
                <a:lnTo>
                  <a:pt x="1212" y="536"/>
                </a:lnTo>
                <a:lnTo>
                  <a:pt x="1213" y="534"/>
                </a:lnTo>
                <a:lnTo>
                  <a:pt x="1217" y="532"/>
                </a:lnTo>
                <a:lnTo>
                  <a:pt x="1219" y="532"/>
                </a:lnTo>
                <a:lnTo>
                  <a:pt x="1221" y="530"/>
                </a:lnTo>
                <a:lnTo>
                  <a:pt x="1223" y="530"/>
                </a:lnTo>
                <a:lnTo>
                  <a:pt x="1225" y="530"/>
                </a:lnTo>
                <a:lnTo>
                  <a:pt x="1227" y="528"/>
                </a:lnTo>
                <a:lnTo>
                  <a:pt x="1233" y="528"/>
                </a:lnTo>
                <a:lnTo>
                  <a:pt x="1235" y="528"/>
                </a:lnTo>
                <a:lnTo>
                  <a:pt x="1237" y="528"/>
                </a:lnTo>
                <a:lnTo>
                  <a:pt x="1238" y="528"/>
                </a:lnTo>
                <a:lnTo>
                  <a:pt x="1240" y="528"/>
                </a:lnTo>
                <a:lnTo>
                  <a:pt x="1242" y="528"/>
                </a:lnTo>
                <a:lnTo>
                  <a:pt x="1244" y="528"/>
                </a:lnTo>
                <a:lnTo>
                  <a:pt x="1246" y="528"/>
                </a:lnTo>
                <a:lnTo>
                  <a:pt x="1248" y="528"/>
                </a:lnTo>
                <a:lnTo>
                  <a:pt x="1250" y="528"/>
                </a:lnTo>
                <a:lnTo>
                  <a:pt x="1254" y="528"/>
                </a:lnTo>
                <a:lnTo>
                  <a:pt x="1256" y="528"/>
                </a:lnTo>
                <a:lnTo>
                  <a:pt x="1258" y="528"/>
                </a:lnTo>
                <a:lnTo>
                  <a:pt x="1260" y="528"/>
                </a:lnTo>
                <a:lnTo>
                  <a:pt x="1261" y="528"/>
                </a:lnTo>
                <a:lnTo>
                  <a:pt x="1263" y="528"/>
                </a:lnTo>
                <a:lnTo>
                  <a:pt x="1265" y="528"/>
                </a:lnTo>
                <a:lnTo>
                  <a:pt x="1267" y="528"/>
                </a:lnTo>
                <a:lnTo>
                  <a:pt x="1269" y="528"/>
                </a:lnTo>
                <a:lnTo>
                  <a:pt x="1271" y="528"/>
                </a:lnTo>
                <a:lnTo>
                  <a:pt x="1273" y="528"/>
                </a:lnTo>
                <a:lnTo>
                  <a:pt x="1275" y="528"/>
                </a:lnTo>
                <a:lnTo>
                  <a:pt x="1277" y="528"/>
                </a:lnTo>
                <a:lnTo>
                  <a:pt x="1279" y="528"/>
                </a:lnTo>
                <a:lnTo>
                  <a:pt x="1281" y="528"/>
                </a:lnTo>
                <a:lnTo>
                  <a:pt x="1283" y="528"/>
                </a:lnTo>
                <a:lnTo>
                  <a:pt x="1285" y="528"/>
                </a:lnTo>
                <a:lnTo>
                  <a:pt x="1286" y="528"/>
                </a:lnTo>
                <a:lnTo>
                  <a:pt x="1288" y="528"/>
                </a:lnTo>
                <a:lnTo>
                  <a:pt x="1288" y="526"/>
                </a:lnTo>
                <a:lnTo>
                  <a:pt x="1288" y="524"/>
                </a:lnTo>
                <a:lnTo>
                  <a:pt x="1288" y="520"/>
                </a:lnTo>
                <a:lnTo>
                  <a:pt x="1288" y="518"/>
                </a:lnTo>
                <a:lnTo>
                  <a:pt x="1288" y="517"/>
                </a:lnTo>
                <a:lnTo>
                  <a:pt x="1288" y="515"/>
                </a:lnTo>
                <a:lnTo>
                  <a:pt x="1288" y="513"/>
                </a:lnTo>
                <a:lnTo>
                  <a:pt x="1288" y="511"/>
                </a:lnTo>
                <a:lnTo>
                  <a:pt x="1288" y="509"/>
                </a:lnTo>
                <a:lnTo>
                  <a:pt x="1288" y="507"/>
                </a:lnTo>
                <a:lnTo>
                  <a:pt x="1288" y="505"/>
                </a:lnTo>
                <a:lnTo>
                  <a:pt x="1286" y="505"/>
                </a:lnTo>
                <a:lnTo>
                  <a:pt x="1286" y="503"/>
                </a:lnTo>
                <a:lnTo>
                  <a:pt x="1286" y="501"/>
                </a:lnTo>
                <a:lnTo>
                  <a:pt x="1288" y="501"/>
                </a:lnTo>
                <a:lnTo>
                  <a:pt x="1288" y="499"/>
                </a:lnTo>
                <a:lnTo>
                  <a:pt x="1288" y="497"/>
                </a:lnTo>
                <a:lnTo>
                  <a:pt x="1288" y="495"/>
                </a:lnTo>
                <a:lnTo>
                  <a:pt x="1288" y="494"/>
                </a:lnTo>
                <a:lnTo>
                  <a:pt x="1288" y="492"/>
                </a:lnTo>
                <a:lnTo>
                  <a:pt x="1288" y="490"/>
                </a:lnTo>
                <a:lnTo>
                  <a:pt x="1288" y="488"/>
                </a:lnTo>
                <a:lnTo>
                  <a:pt x="1288" y="486"/>
                </a:lnTo>
                <a:lnTo>
                  <a:pt x="1288" y="484"/>
                </a:lnTo>
                <a:lnTo>
                  <a:pt x="1288" y="482"/>
                </a:lnTo>
                <a:lnTo>
                  <a:pt x="1288" y="480"/>
                </a:lnTo>
                <a:lnTo>
                  <a:pt x="1288" y="478"/>
                </a:lnTo>
                <a:lnTo>
                  <a:pt x="1288" y="476"/>
                </a:lnTo>
                <a:lnTo>
                  <a:pt x="1288" y="474"/>
                </a:lnTo>
                <a:lnTo>
                  <a:pt x="1288" y="472"/>
                </a:lnTo>
                <a:lnTo>
                  <a:pt x="1288" y="470"/>
                </a:lnTo>
                <a:lnTo>
                  <a:pt x="1288" y="469"/>
                </a:lnTo>
                <a:lnTo>
                  <a:pt x="1288" y="467"/>
                </a:lnTo>
                <a:lnTo>
                  <a:pt x="1288" y="465"/>
                </a:lnTo>
                <a:lnTo>
                  <a:pt x="1288" y="463"/>
                </a:lnTo>
                <a:lnTo>
                  <a:pt x="1288" y="461"/>
                </a:lnTo>
                <a:lnTo>
                  <a:pt x="1288" y="459"/>
                </a:lnTo>
                <a:lnTo>
                  <a:pt x="1286" y="459"/>
                </a:lnTo>
                <a:lnTo>
                  <a:pt x="1285" y="459"/>
                </a:lnTo>
                <a:lnTo>
                  <a:pt x="1283" y="459"/>
                </a:lnTo>
                <a:lnTo>
                  <a:pt x="1281" y="459"/>
                </a:lnTo>
                <a:lnTo>
                  <a:pt x="1279" y="459"/>
                </a:lnTo>
                <a:lnTo>
                  <a:pt x="1279" y="457"/>
                </a:lnTo>
                <a:lnTo>
                  <a:pt x="1279" y="455"/>
                </a:lnTo>
                <a:lnTo>
                  <a:pt x="1277" y="455"/>
                </a:lnTo>
                <a:lnTo>
                  <a:pt x="1273" y="455"/>
                </a:lnTo>
                <a:lnTo>
                  <a:pt x="1269" y="455"/>
                </a:lnTo>
                <a:lnTo>
                  <a:pt x="1267" y="455"/>
                </a:lnTo>
                <a:lnTo>
                  <a:pt x="1263" y="455"/>
                </a:lnTo>
                <a:lnTo>
                  <a:pt x="1260" y="455"/>
                </a:lnTo>
                <a:lnTo>
                  <a:pt x="1258" y="455"/>
                </a:lnTo>
                <a:lnTo>
                  <a:pt x="1254" y="455"/>
                </a:lnTo>
                <a:lnTo>
                  <a:pt x="1252" y="455"/>
                </a:lnTo>
                <a:lnTo>
                  <a:pt x="1248" y="455"/>
                </a:lnTo>
                <a:lnTo>
                  <a:pt x="1246" y="455"/>
                </a:lnTo>
                <a:lnTo>
                  <a:pt x="1242" y="455"/>
                </a:lnTo>
                <a:lnTo>
                  <a:pt x="1238" y="455"/>
                </a:lnTo>
                <a:lnTo>
                  <a:pt x="1237" y="455"/>
                </a:lnTo>
                <a:lnTo>
                  <a:pt x="1233" y="455"/>
                </a:lnTo>
                <a:lnTo>
                  <a:pt x="1229" y="455"/>
                </a:lnTo>
                <a:lnTo>
                  <a:pt x="1227" y="455"/>
                </a:lnTo>
                <a:lnTo>
                  <a:pt x="1223" y="455"/>
                </a:lnTo>
                <a:lnTo>
                  <a:pt x="1221" y="455"/>
                </a:lnTo>
                <a:lnTo>
                  <a:pt x="1217" y="455"/>
                </a:lnTo>
                <a:lnTo>
                  <a:pt x="1215" y="455"/>
                </a:lnTo>
                <a:lnTo>
                  <a:pt x="1212" y="455"/>
                </a:lnTo>
                <a:lnTo>
                  <a:pt x="1208" y="455"/>
                </a:lnTo>
                <a:lnTo>
                  <a:pt x="1206" y="455"/>
                </a:lnTo>
                <a:lnTo>
                  <a:pt x="1202" y="455"/>
                </a:lnTo>
                <a:lnTo>
                  <a:pt x="1198" y="455"/>
                </a:lnTo>
                <a:lnTo>
                  <a:pt x="1196" y="455"/>
                </a:lnTo>
                <a:lnTo>
                  <a:pt x="1192" y="455"/>
                </a:lnTo>
                <a:lnTo>
                  <a:pt x="1189" y="455"/>
                </a:lnTo>
                <a:lnTo>
                  <a:pt x="1185" y="455"/>
                </a:lnTo>
                <a:lnTo>
                  <a:pt x="1181" y="455"/>
                </a:lnTo>
                <a:lnTo>
                  <a:pt x="1177" y="455"/>
                </a:lnTo>
                <a:lnTo>
                  <a:pt x="1175" y="455"/>
                </a:lnTo>
                <a:lnTo>
                  <a:pt x="1171" y="455"/>
                </a:lnTo>
                <a:lnTo>
                  <a:pt x="1167" y="455"/>
                </a:lnTo>
                <a:lnTo>
                  <a:pt x="1165" y="455"/>
                </a:lnTo>
                <a:lnTo>
                  <a:pt x="1162" y="455"/>
                </a:lnTo>
                <a:lnTo>
                  <a:pt x="1158" y="455"/>
                </a:lnTo>
                <a:lnTo>
                  <a:pt x="1156" y="455"/>
                </a:lnTo>
                <a:lnTo>
                  <a:pt x="1156" y="457"/>
                </a:lnTo>
                <a:lnTo>
                  <a:pt x="1156" y="459"/>
                </a:lnTo>
                <a:lnTo>
                  <a:pt x="1154" y="459"/>
                </a:lnTo>
                <a:lnTo>
                  <a:pt x="1152" y="459"/>
                </a:lnTo>
                <a:lnTo>
                  <a:pt x="1148" y="459"/>
                </a:lnTo>
                <a:lnTo>
                  <a:pt x="1146" y="459"/>
                </a:lnTo>
                <a:lnTo>
                  <a:pt x="1144" y="459"/>
                </a:lnTo>
                <a:lnTo>
                  <a:pt x="1142" y="459"/>
                </a:lnTo>
                <a:lnTo>
                  <a:pt x="1140" y="459"/>
                </a:lnTo>
                <a:lnTo>
                  <a:pt x="1139" y="459"/>
                </a:lnTo>
                <a:lnTo>
                  <a:pt x="1137" y="459"/>
                </a:lnTo>
                <a:lnTo>
                  <a:pt x="1135" y="459"/>
                </a:lnTo>
                <a:lnTo>
                  <a:pt x="1133" y="459"/>
                </a:lnTo>
                <a:lnTo>
                  <a:pt x="1129" y="459"/>
                </a:lnTo>
                <a:lnTo>
                  <a:pt x="1127" y="459"/>
                </a:lnTo>
                <a:lnTo>
                  <a:pt x="1125" y="459"/>
                </a:lnTo>
                <a:lnTo>
                  <a:pt x="1123" y="459"/>
                </a:lnTo>
                <a:lnTo>
                  <a:pt x="1121" y="459"/>
                </a:lnTo>
                <a:lnTo>
                  <a:pt x="1119" y="459"/>
                </a:lnTo>
                <a:lnTo>
                  <a:pt x="1117" y="459"/>
                </a:lnTo>
                <a:lnTo>
                  <a:pt x="1117" y="457"/>
                </a:lnTo>
                <a:lnTo>
                  <a:pt x="1117" y="455"/>
                </a:lnTo>
                <a:lnTo>
                  <a:pt x="1117" y="453"/>
                </a:lnTo>
                <a:lnTo>
                  <a:pt x="1117" y="451"/>
                </a:lnTo>
                <a:lnTo>
                  <a:pt x="1117" y="449"/>
                </a:lnTo>
                <a:lnTo>
                  <a:pt x="1117" y="447"/>
                </a:lnTo>
                <a:lnTo>
                  <a:pt x="1117" y="446"/>
                </a:lnTo>
                <a:lnTo>
                  <a:pt x="1117" y="444"/>
                </a:lnTo>
                <a:lnTo>
                  <a:pt x="1117" y="442"/>
                </a:lnTo>
                <a:lnTo>
                  <a:pt x="1117" y="440"/>
                </a:lnTo>
                <a:lnTo>
                  <a:pt x="1117" y="438"/>
                </a:lnTo>
                <a:lnTo>
                  <a:pt x="1117" y="436"/>
                </a:lnTo>
                <a:lnTo>
                  <a:pt x="1117" y="434"/>
                </a:lnTo>
                <a:lnTo>
                  <a:pt x="1117" y="432"/>
                </a:lnTo>
                <a:lnTo>
                  <a:pt x="1117" y="430"/>
                </a:lnTo>
                <a:lnTo>
                  <a:pt x="1117" y="428"/>
                </a:lnTo>
                <a:lnTo>
                  <a:pt x="1117" y="426"/>
                </a:lnTo>
                <a:lnTo>
                  <a:pt x="1117" y="424"/>
                </a:lnTo>
                <a:lnTo>
                  <a:pt x="1117" y="423"/>
                </a:lnTo>
                <a:lnTo>
                  <a:pt x="1117" y="421"/>
                </a:lnTo>
                <a:lnTo>
                  <a:pt x="1117" y="419"/>
                </a:lnTo>
                <a:lnTo>
                  <a:pt x="1117" y="417"/>
                </a:lnTo>
                <a:lnTo>
                  <a:pt x="1117" y="415"/>
                </a:lnTo>
                <a:lnTo>
                  <a:pt x="1117" y="413"/>
                </a:lnTo>
                <a:lnTo>
                  <a:pt x="1117" y="411"/>
                </a:lnTo>
                <a:lnTo>
                  <a:pt x="1117" y="409"/>
                </a:lnTo>
                <a:lnTo>
                  <a:pt x="1117" y="407"/>
                </a:lnTo>
                <a:lnTo>
                  <a:pt x="1116" y="407"/>
                </a:lnTo>
                <a:lnTo>
                  <a:pt x="1114" y="407"/>
                </a:lnTo>
                <a:lnTo>
                  <a:pt x="1112" y="407"/>
                </a:lnTo>
                <a:lnTo>
                  <a:pt x="1110" y="407"/>
                </a:lnTo>
                <a:lnTo>
                  <a:pt x="1108" y="407"/>
                </a:lnTo>
                <a:lnTo>
                  <a:pt x="1106" y="407"/>
                </a:lnTo>
                <a:lnTo>
                  <a:pt x="1104" y="407"/>
                </a:lnTo>
                <a:lnTo>
                  <a:pt x="1102" y="407"/>
                </a:lnTo>
                <a:lnTo>
                  <a:pt x="1098" y="407"/>
                </a:lnTo>
                <a:lnTo>
                  <a:pt x="1094" y="407"/>
                </a:lnTo>
                <a:lnTo>
                  <a:pt x="1092" y="407"/>
                </a:lnTo>
                <a:lnTo>
                  <a:pt x="1091" y="407"/>
                </a:lnTo>
                <a:lnTo>
                  <a:pt x="1089" y="407"/>
                </a:lnTo>
                <a:lnTo>
                  <a:pt x="1087" y="407"/>
                </a:lnTo>
                <a:lnTo>
                  <a:pt x="1085" y="407"/>
                </a:lnTo>
                <a:lnTo>
                  <a:pt x="1083" y="407"/>
                </a:lnTo>
                <a:lnTo>
                  <a:pt x="1081" y="407"/>
                </a:lnTo>
                <a:lnTo>
                  <a:pt x="1079" y="407"/>
                </a:lnTo>
                <a:lnTo>
                  <a:pt x="1077" y="409"/>
                </a:lnTo>
                <a:lnTo>
                  <a:pt x="1075" y="409"/>
                </a:lnTo>
                <a:lnTo>
                  <a:pt x="1073" y="409"/>
                </a:lnTo>
                <a:lnTo>
                  <a:pt x="1071" y="409"/>
                </a:lnTo>
                <a:lnTo>
                  <a:pt x="1068" y="409"/>
                </a:lnTo>
                <a:lnTo>
                  <a:pt x="1066" y="409"/>
                </a:lnTo>
                <a:lnTo>
                  <a:pt x="1064" y="409"/>
                </a:lnTo>
                <a:lnTo>
                  <a:pt x="1062" y="409"/>
                </a:lnTo>
                <a:lnTo>
                  <a:pt x="1060" y="409"/>
                </a:lnTo>
                <a:lnTo>
                  <a:pt x="1058" y="409"/>
                </a:lnTo>
                <a:lnTo>
                  <a:pt x="1056" y="409"/>
                </a:lnTo>
                <a:lnTo>
                  <a:pt x="1054" y="409"/>
                </a:lnTo>
                <a:lnTo>
                  <a:pt x="1052" y="409"/>
                </a:lnTo>
                <a:lnTo>
                  <a:pt x="1050" y="409"/>
                </a:lnTo>
                <a:lnTo>
                  <a:pt x="1048" y="409"/>
                </a:lnTo>
                <a:lnTo>
                  <a:pt x="1046" y="409"/>
                </a:lnTo>
                <a:lnTo>
                  <a:pt x="1044" y="409"/>
                </a:lnTo>
                <a:lnTo>
                  <a:pt x="1043" y="409"/>
                </a:lnTo>
                <a:lnTo>
                  <a:pt x="1037" y="409"/>
                </a:lnTo>
                <a:lnTo>
                  <a:pt x="1035" y="409"/>
                </a:lnTo>
                <a:lnTo>
                  <a:pt x="1035" y="411"/>
                </a:lnTo>
                <a:lnTo>
                  <a:pt x="1035" y="413"/>
                </a:lnTo>
                <a:lnTo>
                  <a:pt x="1035" y="415"/>
                </a:lnTo>
                <a:lnTo>
                  <a:pt x="1035" y="417"/>
                </a:lnTo>
                <a:lnTo>
                  <a:pt x="1035" y="419"/>
                </a:lnTo>
                <a:lnTo>
                  <a:pt x="1035" y="421"/>
                </a:lnTo>
                <a:lnTo>
                  <a:pt x="1035" y="423"/>
                </a:lnTo>
                <a:lnTo>
                  <a:pt x="1035" y="424"/>
                </a:lnTo>
                <a:lnTo>
                  <a:pt x="1035" y="426"/>
                </a:lnTo>
                <a:lnTo>
                  <a:pt x="1035" y="428"/>
                </a:lnTo>
                <a:lnTo>
                  <a:pt x="1035" y="430"/>
                </a:lnTo>
                <a:lnTo>
                  <a:pt x="1035" y="432"/>
                </a:lnTo>
                <a:lnTo>
                  <a:pt x="1035" y="434"/>
                </a:lnTo>
                <a:lnTo>
                  <a:pt x="1035" y="436"/>
                </a:lnTo>
                <a:lnTo>
                  <a:pt x="1035" y="438"/>
                </a:lnTo>
                <a:lnTo>
                  <a:pt x="1035" y="440"/>
                </a:lnTo>
                <a:lnTo>
                  <a:pt x="1033" y="440"/>
                </a:lnTo>
                <a:lnTo>
                  <a:pt x="1031" y="440"/>
                </a:lnTo>
                <a:lnTo>
                  <a:pt x="1029" y="440"/>
                </a:lnTo>
                <a:lnTo>
                  <a:pt x="1027" y="440"/>
                </a:lnTo>
                <a:lnTo>
                  <a:pt x="1025" y="440"/>
                </a:lnTo>
                <a:lnTo>
                  <a:pt x="1023" y="440"/>
                </a:lnTo>
                <a:lnTo>
                  <a:pt x="1021" y="440"/>
                </a:lnTo>
                <a:lnTo>
                  <a:pt x="1020" y="440"/>
                </a:lnTo>
                <a:lnTo>
                  <a:pt x="1018" y="440"/>
                </a:lnTo>
                <a:lnTo>
                  <a:pt x="1018" y="438"/>
                </a:lnTo>
                <a:lnTo>
                  <a:pt x="1018" y="436"/>
                </a:lnTo>
                <a:lnTo>
                  <a:pt x="1018" y="434"/>
                </a:lnTo>
                <a:lnTo>
                  <a:pt x="1018" y="432"/>
                </a:lnTo>
                <a:lnTo>
                  <a:pt x="1018" y="430"/>
                </a:lnTo>
                <a:lnTo>
                  <a:pt x="1018" y="428"/>
                </a:lnTo>
                <a:lnTo>
                  <a:pt x="1018" y="426"/>
                </a:lnTo>
                <a:lnTo>
                  <a:pt x="1018" y="424"/>
                </a:lnTo>
                <a:lnTo>
                  <a:pt x="1018" y="423"/>
                </a:lnTo>
                <a:lnTo>
                  <a:pt x="1018" y="421"/>
                </a:lnTo>
                <a:lnTo>
                  <a:pt x="1018" y="419"/>
                </a:lnTo>
                <a:lnTo>
                  <a:pt x="1016" y="419"/>
                </a:lnTo>
                <a:lnTo>
                  <a:pt x="1014" y="419"/>
                </a:lnTo>
                <a:lnTo>
                  <a:pt x="1014" y="417"/>
                </a:lnTo>
                <a:lnTo>
                  <a:pt x="1014" y="415"/>
                </a:lnTo>
                <a:lnTo>
                  <a:pt x="1014" y="413"/>
                </a:lnTo>
                <a:lnTo>
                  <a:pt x="1014" y="411"/>
                </a:lnTo>
                <a:lnTo>
                  <a:pt x="1014" y="409"/>
                </a:lnTo>
                <a:lnTo>
                  <a:pt x="1012" y="409"/>
                </a:lnTo>
                <a:lnTo>
                  <a:pt x="1008" y="409"/>
                </a:lnTo>
                <a:lnTo>
                  <a:pt x="1006" y="409"/>
                </a:lnTo>
                <a:lnTo>
                  <a:pt x="1002" y="411"/>
                </a:lnTo>
                <a:lnTo>
                  <a:pt x="1000" y="411"/>
                </a:lnTo>
                <a:lnTo>
                  <a:pt x="996" y="411"/>
                </a:lnTo>
                <a:lnTo>
                  <a:pt x="995" y="411"/>
                </a:lnTo>
                <a:lnTo>
                  <a:pt x="993" y="411"/>
                </a:lnTo>
                <a:lnTo>
                  <a:pt x="991" y="411"/>
                </a:lnTo>
                <a:lnTo>
                  <a:pt x="987" y="411"/>
                </a:lnTo>
                <a:lnTo>
                  <a:pt x="983" y="411"/>
                </a:lnTo>
                <a:lnTo>
                  <a:pt x="981" y="411"/>
                </a:lnTo>
                <a:lnTo>
                  <a:pt x="979" y="411"/>
                </a:lnTo>
                <a:lnTo>
                  <a:pt x="977" y="411"/>
                </a:lnTo>
                <a:lnTo>
                  <a:pt x="975" y="411"/>
                </a:lnTo>
                <a:lnTo>
                  <a:pt x="973" y="411"/>
                </a:lnTo>
                <a:lnTo>
                  <a:pt x="970" y="411"/>
                </a:lnTo>
                <a:lnTo>
                  <a:pt x="968" y="411"/>
                </a:lnTo>
                <a:lnTo>
                  <a:pt x="966" y="411"/>
                </a:lnTo>
                <a:lnTo>
                  <a:pt x="964" y="411"/>
                </a:lnTo>
                <a:lnTo>
                  <a:pt x="960" y="411"/>
                </a:lnTo>
                <a:lnTo>
                  <a:pt x="958" y="411"/>
                </a:lnTo>
                <a:lnTo>
                  <a:pt x="954" y="411"/>
                </a:lnTo>
                <a:lnTo>
                  <a:pt x="952" y="411"/>
                </a:lnTo>
                <a:lnTo>
                  <a:pt x="952" y="413"/>
                </a:lnTo>
                <a:lnTo>
                  <a:pt x="952" y="415"/>
                </a:lnTo>
                <a:lnTo>
                  <a:pt x="952" y="417"/>
                </a:lnTo>
                <a:lnTo>
                  <a:pt x="952" y="419"/>
                </a:lnTo>
                <a:lnTo>
                  <a:pt x="950" y="419"/>
                </a:lnTo>
                <a:lnTo>
                  <a:pt x="948" y="419"/>
                </a:lnTo>
                <a:lnTo>
                  <a:pt x="947" y="419"/>
                </a:lnTo>
                <a:lnTo>
                  <a:pt x="945" y="419"/>
                </a:lnTo>
                <a:lnTo>
                  <a:pt x="943" y="419"/>
                </a:lnTo>
                <a:lnTo>
                  <a:pt x="941" y="419"/>
                </a:lnTo>
                <a:lnTo>
                  <a:pt x="939" y="419"/>
                </a:lnTo>
                <a:lnTo>
                  <a:pt x="937" y="419"/>
                </a:lnTo>
                <a:lnTo>
                  <a:pt x="935" y="419"/>
                </a:lnTo>
                <a:lnTo>
                  <a:pt x="933" y="419"/>
                </a:lnTo>
                <a:lnTo>
                  <a:pt x="931" y="419"/>
                </a:lnTo>
                <a:lnTo>
                  <a:pt x="929" y="419"/>
                </a:lnTo>
                <a:lnTo>
                  <a:pt x="927" y="419"/>
                </a:lnTo>
                <a:lnTo>
                  <a:pt x="925" y="419"/>
                </a:lnTo>
                <a:lnTo>
                  <a:pt x="924" y="419"/>
                </a:lnTo>
                <a:lnTo>
                  <a:pt x="922" y="419"/>
                </a:lnTo>
                <a:lnTo>
                  <a:pt x="920" y="419"/>
                </a:lnTo>
                <a:lnTo>
                  <a:pt x="918" y="419"/>
                </a:lnTo>
                <a:lnTo>
                  <a:pt x="916" y="419"/>
                </a:lnTo>
                <a:lnTo>
                  <a:pt x="912" y="419"/>
                </a:lnTo>
                <a:lnTo>
                  <a:pt x="910" y="419"/>
                </a:lnTo>
                <a:lnTo>
                  <a:pt x="910" y="417"/>
                </a:lnTo>
                <a:lnTo>
                  <a:pt x="910" y="415"/>
                </a:lnTo>
                <a:lnTo>
                  <a:pt x="910" y="413"/>
                </a:lnTo>
                <a:lnTo>
                  <a:pt x="906" y="413"/>
                </a:lnTo>
                <a:lnTo>
                  <a:pt x="904" y="413"/>
                </a:lnTo>
                <a:lnTo>
                  <a:pt x="902" y="413"/>
                </a:lnTo>
                <a:lnTo>
                  <a:pt x="900" y="413"/>
                </a:lnTo>
                <a:lnTo>
                  <a:pt x="899" y="413"/>
                </a:lnTo>
                <a:lnTo>
                  <a:pt x="897" y="413"/>
                </a:lnTo>
                <a:lnTo>
                  <a:pt x="897" y="411"/>
                </a:lnTo>
                <a:lnTo>
                  <a:pt x="897" y="409"/>
                </a:lnTo>
                <a:lnTo>
                  <a:pt x="897" y="407"/>
                </a:lnTo>
                <a:lnTo>
                  <a:pt x="897" y="405"/>
                </a:lnTo>
                <a:lnTo>
                  <a:pt x="897" y="403"/>
                </a:lnTo>
                <a:lnTo>
                  <a:pt x="895" y="403"/>
                </a:lnTo>
                <a:lnTo>
                  <a:pt x="895" y="399"/>
                </a:lnTo>
                <a:lnTo>
                  <a:pt x="893" y="399"/>
                </a:lnTo>
                <a:lnTo>
                  <a:pt x="891" y="399"/>
                </a:lnTo>
                <a:lnTo>
                  <a:pt x="889" y="399"/>
                </a:lnTo>
                <a:lnTo>
                  <a:pt x="887" y="399"/>
                </a:lnTo>
                <a:lnTo>
                  <a:pt x="885" y="399"/>
                </a:lnTo>
                <a:lnTo>
                  <a:pt x="883" y="399"/>
                </a:lnTo>
                <a:lnTo>
                  <a:pt x="881" y="399"/>
                </a:lnTo>
                <a:lnTo>
                  <a:pt x="879" y="399"/>
                </a:lnTo>
                <a:lnTo>
                  <a:pt x="877" y="401"/>
                </a:lnTo>
                <a:lnTo>
                  <a:pt x="875" y="401"/>
                </a:lnTo>
                <a:lnTo>
                  <a:pt x="874" y="401"/>
                </a:lnTo>
                <a:lnTo>
                  <a:pt x="872" y="401"/>
                </a:lnTo>
                <a:lnTo>
                  <a:pt x="870" y="401"/>
                </a:lnTo>
                <a:lnTo>
                  <a:pt x="870" y="403"/>
                </a:lnTo>
                <a:lnTo>
                  <a:pt x="870" y="405"/>
                </a:lnTo>
                <a:lnTo>
                  <a:pt x="868" y="405"/>
                </a:lnTo>
                <a:lnTo>
                  <a:pt x="866" y="405"/>
                </a:lnTo>
                <a:lnTo>
                  <a:pt x="864" y="405"/>
                </a:lnTo>
                <a:lnTo>
                  <a:pt x="862" y="405"/>
                </a:lnTo>
                <a:lnTo>
                  <a:pt x="860" y="405"/>
                </a:lnTo>
                <a:lnTo>
                  <a:pt x="858" y="405"/>
                </a:lnTo>
                <a:lnTo>
                  <a:pt x="856" y="405"/>
                </a:lnTo>
                <a:lnTo>
                  <a:pt x="854" y="405"/>
                </a:lnTo>
                <a:lnTo>
                  <a:pt x="852" y="405"/>
                </a:lnTo>
                <a:lnTo>
                  <a:pt x="851" y="405"/>
                </a:lnTo>
                <a:lnTo>
                  <a:pt x="849" y="405"/>
                </a:lnTo>
                <a:lnTo>
                  <a:pt x="847" y="405"/>
                </a:lnTo>
                <a:lnTo>
                  <a:pt x="845" y="405"/>
                </a:lnTo>
                <a:lnTo>
                  <a:pt x="843" y="405"/>
                </a:lnTo>
                <a:lnTo>
                  <a:pt x="841" y="405"/>
                </a:lnTo>
                <a:lnTo>
                  <a:pt x="839" y="405"/>
                </a:lnTo>
                <a:lnTo>
                  <a:pt x="837" y="405"/>
                </a:lnTo>
                <a:lnTo>
                  <a:pt x="835" y="405"/>
                </a:lnTo>
                <a:lnTo>
                  <a:pt x="833" y="405"/>
                </a:lnTo>
                <a:lnTo>
                  <a:pt x="831" y="405"/>
                </a:lnTo>
                <a:lnTo>
                  <a:pt x="829" y="405"/>
                </a:lnTo>
                <a:lnTo>
                  <a:pt x="827" y="405"/>
                </a:lnTo>
                <a:lnTo>
                  <a:pt x="827" y="407"/>
                </a:lnTo>
                <a:lnTo>
                  <a:pt x="827" y="409"/>
                </a:lnTo>
                <a:lnTo>
                  <a:pt x="827" y="411"/>
                </a:lnTo>
                <a:lnTo>
                  <a:pt x="827" y="413"/>
                </a:lnTo>
                <a:lnTo>
                  <a:pt x="829" y="413"/>
                </a:lnTo>
                <a:lnTo>
                  <a:pt x="831" y="413"/>
                </a:lnTo>
                <a:lnTo>
                  <a:pt x="833" y="413"/>
                </a:lnTo>
                <a:lnTo>
                  <a:pt x="835" y="413"/>
                </a:lnTo>
                <a:lnTo>
                  <a:pt x="839" y="413"/>
                </a:lnTo>
                <a:lnTo>
                  <a:pt x="841" y="413"/>
                </a:lnTo>
                <a:lnTo>
                  <a:pt x="845" y="413"/>
                </a:lnTo>
                <a:lnTo>
                  <a:pt x="847" y="413"/>
                </a:lnTo>
                <a:lnTo>
                  <a:pt x="851" y="413"/>
                </a:lnTo>
                <a:lnTo>
                  <a:pt x="852" y="413"/>
                </a:lnTo>
                <a:lnTo>
                  <a:pt x="854" y="413"/>
                </a:lnTo>
                <a:lnTo>
                  <a:pt x="856" y="413"/>
                </a:lnTo>
                <a:lnTo>
                  <a:pt x="858" y="413"/>
                </a:lnTo>
                <a:lnTo>
                  <a:pt x="858" y="415"/>
                </a:lnTo>
                <a:lnTo>
                  <a:pt x="858" y="417"/>
                </a:lnTo>
                <a:close/>
                <a:moveTo>
                  <a:pt x="2051" y="2724"/>
                </a:moveTo>
                <a:lnTo>
                  <a:pt x="2055" y="2784"/>
                </a:lnTo>
                <a:lnTo>
                  <a:pt x="2085" y="2784"/>
                </a:lnTo>
                <a:lnTo>
                  <a:pt x="2085" y="2780"/>
                </a:lnTo>
                <a:lnTo>
                  <a:pt x="2087" y="2780"/>
                </a:lnTo>
                <a:lnTo>
                  <a:pt x="2093" y="2780"/>
                </a:lnTo>
                <a:lnTo>
                  <a:pt x="2091" y="2722"/>
                </a:lnTo>
                <a:lnTo>
                  <a:pt x="2051" y="2724"/>
                </a:lnTo>
                <a:close/>
                <a:moveTo>
                  <a:pt x="975" y="376"/>
                </a:moveTo>
                <a:lnTo>
                  <a:pt x="975" y="375"/>
                </a:lnTo>
                <a:lnTo>
                  <a:pt x="975" y="373"/>
                </a:lnTo>
                <a:lnTo>
                  <a:pt x="975" y="371"/>
                </a:lnTo>
                <a:lnTo>
                  <a:pt x="975" y="369"/>
                </a:lnTo>
                <a:lnTo>
                  <a:pt x="975" y="367"/>
                </a:lnTo>
                <a:lnTo>
                  <a:pt x="975" y="365"/>
                </a:lnTo>
                <a:lnTo>
                  <a:pt x="975" y="363"/>
                </a:lnTo>
                <a:lnTo>
                  <a:pt x="975" y="361"/>
                </a:lnTo>
                <a:lnTo>
                  <a:pt x="977" y="361"/>
                </a:lnTo>
                <a:lnTo>
                  <a:pt x="977" y="359"/>
                </a:lnTo>
                <a:lnTo>
                  <a:pt x="977" y="357"/>
                </a:lnTo>
                <a:lnTo>
                  <a:pt x="977" y="355"/>
                </a:lnTo>
                <a:lnTo>
                  <a:pt x="977" y="353"/>
                </a:lnTo>
                <a:lnTo>
                  <a:pt x="977" y="351"/>
                </a:lnTo>
                <a:lnTo>
                  <a:pt x="977" y="350"/>
                </a:lnTo>
                <a:lnTo>
                  <a:pt x="977" y="348"/>
                </a:lnTo>
                <a:lnTo>
                  <a:pt x="979" y="346"/>
                </a:lnTo>
                <a:lnTo>
                  <a:pt x="979" y="344"/>
                </a:lnTo>
                <a:lnTo>
                  <a:pt x="979" y="342"/>
                </a:lnTo>
                <a:lnTo>
                  <a:pt x="979" y="340"/>
                </a:lnTo>
                <a:lnTo>
                  <a:pt x="979" y="338"/>
                </a:lnTo>
                <a:lnTo>
                  <a:pt x="979" y="336"/>
                </a:lnTo>
                <a:lnTo>
                  <a:pt x="972" y="336"/>
                </a:lnTo>
                <a:lnTo>
                  <a:pt x="964" y="336"/>
                </a:lnTo>
                <a:lnTo>
                  <a:pt x="966" y="338"/>
                </a:lnTo>
                <a:lnTo>
                  <a:pt x="966" y="340"/>
                </a:lnTo>
                <a:lnTo>
                  <a:pt x="966" y="342"/>
                </a:lnTo>
                <a:lnTo>
                  <a:pt x="966" y="344"/>
                </a:lnTo>
                <a:lnTo>
                  <a:pt x="962" y="346"/>
                </a:lnTo>
                <a:lnTo>
                  <a:pt x="960" y="346"/>
                </a:lnTo>
                <a:lnTo>
                  <a:pt x="958" y="346"/>
                </a:lnTo>
                <a:lnTo>
                  <a:pt x="954" y="346"/>
                </a:lnTo>
                <a:lnTo>
                  <a:pt x="952" y="346"/>
                </a:lnTo>
                <a:lnTo>
                  <a:pt x="950" y="346"/>
                </a:lnTo>
                <a:lnTo>
                  <a:pt x="947" y="346"/>
                </a:lnTo>
                <a:lnTo>
                  <a:pt x="945" y="346"/>
                </a:lnTo>
                <a:lnTo>
                  <a:pt x="941" y="346"/>
                </a:lnTo>
                <a:lnTo>
                  <a:pt x="941" y="328"/>
                </a:lnTo>
                <a:lnTo>
                  <a:pt x="939" y="328"/>
                </a:lnTo>
                <a:lnTo>
                  <a:pt x="935" y="328"/>
                </a:lnTo>
                <a:lnTo>
                  <a:pt x="933" y="328"/>
                </a:lnTo>
                <a:lnTo>
                  <a:pt x="929" y="328"/>
                </a:lnTo>
                <a:lnTo>
                  <a:pt x="927" y="328"/>
                </a:lnTo>
                <a:lnTo>
                  <a:pt x="925" y="328"/>
                </a:lnTo>
                <a:lnTo>
                  <a:pt x="924" y="328"/>
                </a:lnTo>
                <a:lnTo>
                  <a:pt x="922" y="328"/>
                </a:lnTo>
                <a:lnTo>
                  <a:pt x="918" y="328"/>
                </a:lnTo>
                <a:lnTo>
                  <a:pt x="916" y="328"/>
                </a:lnTo>
                <a:lnTo>
                  <a:pt x="914" y="328"/>
                </a:lnTo>
                <a:lnTo>
                  <a:pt x="912" y="328"/>
                </a:lnTo>
                <a:lnTo>
                  <a:pt x="908" y="328"/>
                </a:lnTo>
                <a:lnTo>
                  <a:pt x="906" y="328"/>
                </a:lnTo>
                <a:lnTo>
                  <a:pt x="904" y="328"/>
                </a:lnTo>
                <a:lnTo>
                  <a:pt x="902" y="328"/>
                </a:lnTo>
                <a:lnTo>
                  <a:pt x="900" y="328"/>
                </a:lnTo>
                <a:lnTo>
                  <a:pt x="899" y="328"/>
                </a:lnTo>
                <a:lnTo>
                  <a:pt x="899" y="330"/>
                </a:lnTo>
                <a:lnTo>
                  <a:pt x="895" y="330"/>
                </a:lnTo>
                <a:lnTo>
                  <a:pt x="895" y="332"/>
                </a:lnTo>
                <a:lnTo>
                  <a:pt x="895" y="334"/>
                </a:lnTo>
                <a:lnTo>
                  <a:pt x="895" y="336"/>
                </a:lnTo>
                <a:lnTo>
                  <a:pt x="895" y="338"/>
                </a:lnTo>
                <a:lnTo>
                  <a:pt x="889" y="338"/>
                </a:lnTo>
                <a:lnTo>
                  <a:pt x="887" y="338"/>
                </a:lnTo>
                <a:lnTo>
                  <a:pt x="883" y="338"/>
                </a:lnTo>
                <a:lnTo>
                  <a:pt x="883" y="340"/>
                </a:lnTo>
                <a:lnTo>
                  <a:pt x="883" y="342"/>
                </a:lnTo>
                <a:lnTo>
                  <a:pt x="883" y="344"/>
                </a:lnTo>
                <a:lnTo>
                  <a:pt x="883" y="346"/>
                </a:lnTo>
                <a:lnTo>
                  <a:pt x="883" y="348"/>
                </a:lnTo>
                <a:lnTo>
                  <a:pt x="883" y="350"/>
                </a:lnTo>
                <a:lnTo>
                  <a:pt x="883" y="351"/>
                </a:lnTo>
                <a:lnTo>
                  <a:pt x="885" y="351"/>
                </a:lnTo>
                <a:lnTo>
                  <a:pt x="887" y="351"/>
                </a:lnTo>
                <a:lnTo>
                  <a:pt x="889" y="351"/>
                </a:lnTo>
                <a:lnTo>
                  <a:pt x="889" y="353"/>
                </a:lnTo>
                <a:lnTo>
                  <a:pt x="887" y="353"/>
                </a:lnTo>
                <a:lnTo>
                  <a:pt x="883" y="353"/>
                </a:lnTo>
                <a:lnTo>
                  <a:pt x="883" y="355"/>
                </a:lnTo>
                <a:lnTo>
                  <a:pt x="883" y="357"/>
                </a:lnTo>
                <a:lnTo>
                  <a:pt x="887" y="357"/>
                </a:lnTo>
                <a:lnTo>
                  <a:pt x="889" y="357"/>
                </a:lnTo>
                <a:lnTo>
                  <a:pt x="895" y="357"/>
                </a:lnTo>
                <a:lnTo>
                  <a:pt x="899" y="357"/>
                </a:lnTo>
                <a:lnTo>
                  <a:pt x="900" y="357"/>
                </a:lnTo>
                <a:lnTo>
                  <a:pt x="902" y="357"/>
                </a:lnTo>
                <a:lnTo>
                  <a:pt x="904" y="357"/>
                </a:lnTo>
                <a:lnTo>
                  <a:pt x="906" y="357"/>
                </a:lnTo>
                <a:lnTo>
                  <a:pt x="908" y="357"/>
                </a:lnTo>
                <a:lnTo>
                  <a:pt x="910" y="357"/>
                </a:lnTo>
                <a:lnTo>
                  <a:pt x="912" y="357"/>
                </a:lnTo>
                <a:lnTo>
                  <a:pt x="914" y="357"/>
                </a:lnTo>
                <a:lnTo>
                  <a:pt x="916" y="357"/>
                </a:lnTo>
                <a:lnTo>
                  <a:pt x="918" y="357"/>
                </a:lnTo>
                <a:lnTo>
                  <a:pt x="920" y="357"/>
                </a:lnTo>
                <a:lnTo>
                  <a:pt x="922" y="357"/>
                </a:lnTo>
                <a:lnTo>
                  <a:pt x="924" y="357"/>
                </a:lnTo>
                <a:lnTo>
                  <a:pt x="925" y="357"/>
                </a:lnTo>
                <a:lnTo>
                  <a:pt x="927" y="357"/>
                </a:lnTo>
                <a:lnTo>
                  <a:pt x="929" y="355"/>
                </a:lnTo>
                <a:lnTo>
                  <a:pt x="931" y="355"/>
                </a:lnTo>
                <a:lnTo>
                  <a:pt x="935" y="355"/>
                </a:lnTo>
                <a:lnTo>
                  <a:pt x="935" y="359"/>
                </a:lnTo>
                <a:lnTo>
                  <a:pt x="937" y="359"/>
                </a:lnTo>
                <a:lnTo>
                  <a:pt x="937" y="361"/>
                </a:lnTo>
                <a:lnTo>
                  <a:pt x="937" y="363"/>
                </a:lnTo>
                <a:lnTo>
                  <a:pt x="937" y="365"/>
                </a:lnTo>
                <a:lnTo>
                  <a:pt x="937" y="367"/>
                </a:lnTo>
                <a:lnTo>
                  <a:pt x="941" y="367"/>
                </a:lnTo>
                <a:lnTo>
                  <a:pt x="941" y="369"/>
                </a:lnTo>
                <a:lnTo>
                  <a:pt x="937" y="369"/>
                </a:lnTo>
                <a:lnTo>
                  <a:pt x="937" y="371"/>
                </a:lnTo>
                <a:lnTo>
                  <a:pt x="937" y="375"/>
                </a:lnTo>
                <a:lnTo>
                  <a:pt x="935" y="375"/>
                </a:lnTo>
                <a:lnTo>
                  <a:pt x="931" y="375"/>
                </a:lnTo>
                <a:lnTo>
                  <a:pt x="929" y="375"/>
                </a:lnTo>
                <a:lnTo>
                  <a:pt x="927" y="375"/>
                </a:lnTo>
                <a:lnTo>
                  <a:pt x="927" y="376"/>
                </a:lnTo>
                <a:lnTo>
                  <a:pt x="925" y="376"/>
                </a:lnTo>
                <a:lnTo>
                  <a:pt x="925" y="378"/>
                </a:lnTo>
                <a:lnTo>
                  <a:pt x="925" y="380"/>
                </a:lnTo>
                <a:lnTo>
                  <a:pt x="925" y="382"/>
                </a:lnTo>
                <a:lnTo>
                  <a:pt x="925" y="384"/>
                </a:lnTo>
                <a:lnTo>
                  <a:pt x="927" y="384"/>
                </a:lnTo>
                <a:lnTo>
                  <a:pt x="929" y="384"/>
                </a:lnTo>
                <a:lnTo>
                  <a:pt x="929" y="386"/>
                </a:lnTo>
                <a:lnTo>
                  <a:pt x="927" y="386"/>
                </a:lnTo>
                <a:lnTo>
                  <a:pt x="925" y="386"/>
                </a:lnTo>
                <a:lnTo>
                  <a:pt x="924" y="386"/>
                </a:lnTo>
                <a:lnTo>
                  <a:pt x="922" y="386"/>
                </a:lnTo>
                <a:lnTo>
                  <a:pt x="920" y="386"/>
                </a:lnTo>
                <a:lnTo>
                  <a:pt x="918" y="386"/>
                </a:lnTo>
                <a:lnTo>
                  <a:pt x="916" y="388"/>
                </a:lnTo>
                <a:lnTo>
                  <a:pt x="914" y="388"/>
                </a:lnTo>
                <a:lnTo>
                  <a:pt x="912" y="388"/>
                </a:lnTo>
                <a:lnTo>
                  <a:pt x="910" y="388"/>
                </a:lnTo>
                <a:lnTo>
                  <a:pt x="908" y="388"/>
                </a:lnTo>
                <a:lnTo>
                  <a:pt x="906" y="388"/>
                </a:lnTo>
                <a:lnTo>
                  <a:pt x="904" y="388"/>
                </a:lnTo>
                <a:lnTo>
                  <a:pt x="902" y="388"/>
                </a:lnTo>
                <a:lnTo>
                  <a:pt x="900" y="388"/>
                </a:lnTo>
                <a:lnTo>
                  <a:pt x="899" y="388"/>
                </a:lnTo>
                <a:lnTo>
                  <a:pt x="897" y="388"/>
                </a:lnTo>
                <a:lnTo>
                  <a:pt x="895" y="388"/>
                </a:lnTo>
                <a:lnTo>
                  <a:pt x="895" y="390"/>
                </a:lnTo>
                <a:lnTo>
                  <a:pt x="895" y="392"/>
                </a:lnTo>
                <a:lnTo>
                  <a:pt x="895" y="394"/>
                </a:lnTo>
                <a:lnTo>
                  <a:pt x="895" y="396"/>
                </a:lnTo>
                <a:lnTo>
                  <a:pt x="897" y="396"/>
                </a:lnTo>
                <a:lnTo>
                  <a:pt x="899" y="396"/>
                </a:lnTo>
                <a:lnTo>
                  <a:pt x="900" y="396"/>
                </a:lnTo>
                <a:lnTo>
                  <a:pt x="902" y="396"/>
                </a:lnTo>
                <a:lnTo>
                  <a:pt x="904" y="396"/>
                </a:lnTo>
                <a:lnTo>
                  <a:pt x="906" y="396"/>
                </a:lnTo>
                <a:lnTo>
                  <a:pt x="908" y="396"/>
                </a:lnTo>
                <a:lnTo>
                  <a:pt x="910" y="396"/>
                </a:lnTo>
                <a:lnTo>
                  <a:pt x="912" y="396"/>
                </a:lnTo>
                <a:lnTo>
                  <a:pt x="914" y="396"/>
                </a:lnTo>
                <a:lnTo>
                  <a:pt x="916" y="396"/>
                </a:lnTo>
                <a:lnTo>
                  <a:pt x="918" y="396"/>
                </a:lnTo>
                <a:lnTo>
                  <a:pt x="920" y="396"/>
                </a:lnTo>
                <a:lnTo>
                  <a:pt x="922" y="396"/>
                </a:lnTo>
                <a:lnTo>
                  <a:pt x="924" y="396"/>
                </a:lnTo>
                <a:lnTo>
                  <a:pt x="925" y="396"/>
                </a:lnTo>
                <a:lnTo>
                  <a:pt x="927" y="396"/>
                </a:lnTo>
                <a:lnTo>
                  <a:pt x="929" y="396"/>
                </a:lnTo>
                <a:lnTo>
                  <a:pt x="931" y="396"/>
                </a:lnTo>
                <a:lnTo>
                  <a:pt x="933" y="396"/>
                </a:lnTo>
                <a:lnTo>
                  <a:pt x="935" y="396"/>
                </a:lnTo>
                <a:lnTo>
                  <a:pt x="937" y="396"/>
                </a:lnTo>
                <a:lnTo>
                  <a:pt x="939" y="396"/>
                </a:lnTo>
                <a:lnTo>
                  <a:pt x="941" y="396"/>
                </a:lnTo>
                <a:lnTo>
                  <a:pt x="943" y="396"/>
                </a:lnTo>
                <a:lnTo>
                  <a:pt x="945" y="394"/>
                </a:lnTo>
                <a:lnTo>
                  <a:pt x="947" y="394"/>
                </a:lnTo>
                <a:lnTo>
                  <a:pt x="948" y="394"/>
                </a:lnTo>
                <a:lnTo>
                  <a:pt x="950" y="394"/>
                </a:lnTo>
                <a:lnTo>
                  <a:pt x="954" y="394"/>
                </a:lnTo>
                <a:lnTo>
                  <a:pt x="956" y="394"/>
                </a:lnTo>
                <a:lnTo>
                  <a:pt x="958" y="394"/>
                </a:lnTo>
                <a:lnTo>
                  <a:pt x="960" y="394"/>
                </a:lnTo>
                <a:lnTo>
                  <a:pt x="962" y="394"/>
                </a:lnTo>
                <a:lnTo>
                  <a:pt x="964" y="394"/>
                </a:lnTo>
                <a:lnTo>
                  <a:pt x="966" y="394"/>
                </a:lnTo>
                <a:lnTo>
                  <a:pt x="968" y="394"/>
                </a:lnTo>
                <a:lnTo>
                  <a:pt x="972" y="394"/>
                </a:lnTo>
                <a:lnTo>
                  <a:pt x="972" y="392"/>
                </a:lnTo>
                <a:lnTo>
                  <a:pt x="973" y="390"/>
                </a:lnTo>
                <a:lnTo>
                  <a:pt x="973" y="388"/>
                </a:lnTo>
                <a:lnTo>
                  <a:pt x="973" y="386"/>
                </a:lnTo>
                <a:lnTo>
                  <a:pt x="973" y="384"/>
                </a:lnTo>
                <a:lnTo>
                  <a:pt x="973" y="382"/>
                </a:lnTo>
                <a:lnTo>
                  <a:pt x="973" y="380"/>
                </a:lnTo>
                <a:lnTo>
                  <a:pt x="973" y="378"/>
                </a:lnTo>
                <a:lnTo>
                  <a:pt x="973" y="376"/>
                </a:lnTo>
                <a:lnTo>
                  <a:pt x="975" y="376"/>
                </a:lnTo>
                <a:close/>
              </a:path>
            </a:pathLst>
          </a:custGeom>
          <a:grp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9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/>
              <a:t>Houston City</a:t>
            </a:r>
            <a:endParaRPr lang="zh-CN" altLang="en-US" dirty="0"/>
          </a:p>
        </p:txBody>
      </p:sp>
      <p:grpSp>
        <p:nvGrpSpPr>
          <p:cNvPr id="393" name="组合 392"/>
          <p:cNvGrpSpPr/>
          <p:nvPr/>
        </p:nvGrpSpPr>
        <p:grpSpPr>
          <a:xfrm>
            <a:off x="327720" y="1389168"/>
            <a:ext cx="3963742" cy="2966195"/>
            <a:chOff x="1454150" y="1036638"/>
            <a:chExt cx="4283076" cy="3205163"/>
          </a:xfrm>
        </p:grpSpPr>
        <p:sp>
          <p:nvSpPr>
            <p:cNvPr id="394" name="Freeform 198"/>
            <p:cNvSpPr>
              <a:spLocks noEditPoints="1"/>
            </p:cNvSpPr>
            <p:nvPr/>
          </p:nvSpPr>
          <p:spPr bwMode="auto">
            <a:xfrm>
              <a:off x="3708400" y="1539876"/>
              <a:ext cx="625475" cy="554038"/>
            </a:xfrm>
            <a:custGeom>
              <a:avLst/>
              <a:gdLst>
                <a:gd name="T0" fmla="*/ 51 w 394"/>
                <a:gd name="T1" fmla="*/ 10 h 349"/>
                <a:gd name="T2" fmla="*/ 140 w 394"/>
                <a:gd name="T3" fmla="*/ 25 h 349"/>
                <a:gd name="T4" fmla="*/ 195 w 394"/>
                <a:gd name="T5" fmla="*/ 38 h 349"/>
                <a:gd name="T6" fmla="*/ 250 w 394"/>
                <a:gd name="T7" fmla="*/ 62 h 349"/>
                <a:gd name="T8" fmla="*/ 298 w 394"/>
                <a:gd name="T9" fmla="*/ 64 h 349"/>
                <a:gd name="T10" fmla="*/ 299 w 394"/>
                <a:gd name="T11" fmla="*/ 53 h 349"/>
                <a:gd name="T12" fmla="*/ 310 w 394"/>
                <a:gd name="T13" fmla="*/ 55 h 349"/>
                <a:gd name="T14" fmla="*/ 328 w 394"/>
                <a:gd name="T15" fmla="*/ 53 h 349"/>
                <a:gd name="T16" fmla="*/ 337 w 394"/>
                <a:gd name="T17" fmla="*/ 62 h 349"/>
                <a:gd name="T18" fmla="*/ 355 w 394"/>
                <a:gd name="T19" fmla="*/ 66 h 349"/>
                <a:gd name="T20" fmla="*/ 362 w 394"/>
                <a:gd name="T21" fmla="*/ 81 h 349"/>
                <a:gd name="T22" fmla="*/ 359 w 394"/>
                <a:gd name="T23" fmla="*/ 95 h 349"/>
                <a:gd name="T24" fmla="*/ 369 w 394"/>
                <a:gd name="T25" fmla="*/ 116 h 349"/>
                <a:gd name="T26" fmla="*/ 366 w 394"/>
                <a:gd name="T27" fmla="*/ 138 h 349"/>
                <a:gd name="T28" fmla="*/ 359 w 394"/>
                <a:gd name="T29" fmla="*/ 151 h 349"/>
                <a:gd name="T30" fmla="*/ 346 w 394"/>
                <a:gd name="T31" fmla="*/ 178 h 349"/>
                <a:gd name="T32" fmla="*/ 341 w 394"/>
                <a:gd name="T33" fmla="*/ 187 h 349"/>
                <a:gd name="T34" fmla="*/ 330 w 394"/>
                <a:gd name="T35" fmla="*/ 215 h 349"/>
                <a:gd name="T36" fmla="*/ 345 w 394"/>
                <a:gd name="T37" fmla="*/ 224 h 349"/>
                <a:gd name="T38" fmla="*/ 362 w 394"/>
                <a:gd name="T39" fmla="*/ 229 h 349"/>
                <a:gd name="T40" fmla="*/ 373 w 394"/>
                <a:gd name="T41" fmla="*/ 233 h 349"/>
                <a:gd name="T42" fmla="*/ 385 w 394"/>
                <a:gd name="T43" fmla="*/ 233 h 349"/>
                <a:gd name="T44" fmla="*/ 388 w 394"/>
                <a:gd name="T45" fmla="*/ 238 h 349"/>
                <a:gd name="T46" fmla="*/ 366 w 394"/>
                <a:gd name="T47" fmla="*/ 260 h 349"/>
                <a:gd name="T48" fmla="*/ 344 w 394"/>
                <a:gd name="T49" fmla="*/ 278 h 349"/>
                <a:gd name="T50" fmla="*/ 365 w 394"/>
                <a:gd name="T51" fmla="*/ 280 h 349"/>
                <a:gd name="T52" fmla="*/ 377 w 394"/>
                <a:gd name="T53" fmla="*/ 289 h 349"/>
                <a:gd name="T54" fmla="*/ 353 w 394"/>
                <a:gd name="T55" fmla="*/ 302 h 349"/>
                <a:gd name="T56" fmla="*/ 320 w 394"/>
                <a:gd name="T57" fmla="*/ 301 h 349"/>
                <a:gd name="T58" fmla="*/ 309 w 394"/>
                <a:gd name="T59" fmla="*/ 310 h 349"/>
                <a:gd name="T60" fmla="*/ 296 w 394"/>
                <a:gd name="T61" fmla="*/ 316 h 349"/>
                <a:gd name="T62" fmla="*/ 280 w 394"/>
                <a:gd name="T63" fmla="*/ 316 h 349"/>
                <a:gd name="T64" fmla="*/ 271 w 394"/>
                <a:gd name="T65" fmla="*/ 309 h 349"/>
                <a:gd name="T66" fmla="*/ 270 w 394"/>
                <a:gd name="T67" fmla="*/ 295 h 349"/>
                <a:gd name="T68" fmla="*/ 268 w 394"/>
                <a:gd name="T69" fmla="*/ 280 h 349"/>
                <a:gd name="T70" fmla="*/ 253 w 394"/>
                <a:gd name="T71" fmla="*/ 278 h 349"/>
                <a:gd name="T72" fmla="*/ 223 w 394"/>
                <a:gd name="T73" fmla="*/ 280 h 349"/>
                <a:gd name="T74" fmla="*/ 239 w 394"/>
                <a:gd name="T75" fmla="*/ 288 h 349"/>
                <a:gd name="T76" fmla="*/ 234 w 394"/>
                <a:gd name="T77" fmla="*/ 303 h 349"/>
                <a:gd name="T78" fmla="*/ 224 w 394"/>
                <a:gd name="T79" fmla="*/ 288 h 349"/>
                <a:gd name="T80" fmla="*/ 221 w 394"/>
                <a:gd name="T81" fmla="*/ 306 h 349"/>
                <a:gd name="T82" fmla="*/ 228 w 394"/>
                <a:gd name="T83" fmla="*/ 319 h 349"/>
                <a:gd name="T84" fmla="*/ 228 w 394"/>
                <a:gd name="T85" fmla="*/ 333 h 349"/>
                <a:gd name="T86" fmla="*/ 218 w 394"/>
                <a:gd name="T87" fmla="*/ 338 h 349"/>
                <a:gd name="T88" fmla="*/ 191 w 394"/>
                <a:gd name="T89" fmla="*/ 337 h 349"/>
                <a:gd name="T90" fmla="*/ 174 w 394"/>
                <a:gd name="T91" fmla="*/ 338 h 349"/>
                <a:gd name="T92" fmla="*/ 172 w 394"/>
                <a:gd name="T93" fmla="*/ 323 h 349"/>
                <a:gd name="T94" fmla="*/ 170 w 394"/>
                <a:gd name="T95" fmla="*/ 289 h 349"/>
                <a:gd name="T96" fmla="*/ 149 w 394"/>
                <a:gd name="T97" fmla="*/ 308 h 349"/>
                <a:gd name="T98" fmla="*/ 122 w 394"/>
                <a:gd name="T99" fmla="*/ 285 h 349"/>
                <a:gd name="T100" fmla="*/ 85 w 394"/>
                <a:gd name="T101" fmla="*/ 294 h 349"/>
                <a:gd name="T102" fmla="*/ 81 w 394"/>
                <a:gd name="T103" fmla="*/ 260 h 349"/>
                <a:gd name="T104" fmla="*/ 72 w 394"/>
                <a:gd name="T105" fmla="*/ 228 h 349"/>
                <a:gd name="T106" fmla="*/ 68 w 394"/>
                <a:gd name="T107" fmla="*/ 213 h 349"/>
                <a:gd name="T108" fmla="*/ 65 w 394"/>
                <a:gd name="T109" fmla="*/ 203 h 349"/>
                <a:gd name="T110" fmla="*/ 58 w 394"/>
                <a:gd name="T111" fmla="*/ 192 h 349"/>
                <a:gd name="T112" fmla="*/ 49 w 394"/>
                <a:gd name="T113" fmla="*/ 120 h 349"/>
                <a:gd name="T114" fmla="*/ 18 w 394"/>
                <a:gd name="T115" fmla="*/ 77 h 349"/>
                <a:gd name="T116" fmla="*/ 23 w 394"/>
                <a:gd name="T117" fmla="*/ 63 h 349"/>
                <a:gd name="T118" fmla="*/ 23 w 394"/>
                <a:gd name="T119" fmla="*/ 39 h 349"/>
                <a:gd name="T120" fmla="*/ 8 w 394"/>
                <a:gd name="T121" fmla="*/ 1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4" h="349">
                  <a:moveTo>
                    <a:pt x="3" y="4"/>
                  </a:move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5" y="3"/>
                  </a:lnTo>
                  <a:lnTo>
                    <a:pt x="23" y="4"/>
                  </a:lnTo>
                  <a:lnTo>
                    <a:pt x="25" y="4"/>
                  </a:lnTo>
                  <a:lnTo>
                    <a:pt x="51" y="10"/>
                  </a:lnTo>
                  <a:lnTo>
                    <a:pt x="67" y="13"/>
                  </a:lnTo>
                  <a:lnTo>
                    <a:pt x="81" y="15"/>
                  </a:lnTo>
                  <a:lnTo>
                    <a:pt x="99" y="18"/>
                  </a:lnTo>
                  <a:lnTo>
                    <a:pt x="129" y="24"/>
                  </a:lnTo>
                  <a:lnTo>
                    <a:pt x="131" y="24"/>
                  </a:lnTo>
                  <a:lnTo>
                    <a:pt x="133" y="25"/>
                  </a:lnTo>
                  <a:lnTo>
                    <a:pt x="136" y="25"/>
                  </a:lnTo>
                  <a:lnTo>
                    <a:pt x="138" y="25"/>
                  </a:lnTo>
                  <a:lnTo>
                    <a:pt x="139" y="25"/>
                  </a:lnTo>
                  <a:lnTo>
                    <a:pt x="140" y="25"/>
                  </a:lnTo>
                  <a:lnTo>
                    <a:pt x="146" y="27"/>
                  </a:lnTo>
                  <a:lnTo>
                    <a:pt x="154" y="28"/>
                  </a:lnTo>
                  <a:lnTo>
                    <a:pt x="156" y="28"/>
                  </a:lnTo>
                  <a:lnTo>
                    <a:pt x="157" y="28"/>
                  </a:lnTo>
                  <a:lnTo>
                    <a:pt x="165" y="29"/>
                  </a:lnTo>
                  <a:lnTo>
                    <a:pt x="170" y="29"/>
                  </a:lnTo>
                  <a:lnTo>
                    <a:pt x="174" y="31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95" y="38"/>
                  </a:lnTo>
                  <a:lnTo>
                    <a:pt x="210" y="45"/>
                  </a:lnTo>
                  <a:lnTo>
                    <a:pt x="214" y="46"/>
                  </a:lnTo>
                  <a:lnTo>
                    <a:pt x="217" y="48"/>
                  </a:lnTo>
                  <a:lnTo>
                    <a:pt x="218" y="48"/>
                  </a:lnTo>
                  <a:lnTo>
                    <a:pt x="223" y="49"/>
                  </a:lnTo>
                  <a:lnTo>
                    <a:pt x="227" y="52"/>
                  </a:lnTo>
                  <a:lnTo>
                    <a:pt x="242" y="57"/>
                  </a:lnTo>
                  <a:lnTo>
                    <a:pt x="243" y="57"/>
                  </a:lnTo>
                  <a:lnTo>
                    <a:pt x="250" y="60"/>
                  </a:lnTo>
                  <a:lnTo>
                    <a:pt x="250" y="62"/>
                  </a:lnTo>
                  <a:lnTo>
                    <a:pt x="252" y="62"/>
                  </a:lnTo>
                  <a:lnTo>
                    <a:pt x="260" y="63"/>
                  </a:lnTo>
                  <a:lnTo>
                    <a:pt x="263" y="64"/>
                  </a:lnTo>
                  <a:lnTo>
                    <a:pt x="270" y="67"/>
                  </a:lnTo>
                  <a:lnTo>
                    <a:pt x="277" y="67"/>
                  </a:lnTo>
                  <a:lnTo>
                    <a:pt x="292" y="67"/>
                  </a:lnTo>
                  <a:lnTo>
                    <a:pt x="295" y="67"/>
                  </a:lnTo>
                  <a:lnTo>
                    <a:pt x="298" y="67"/>
                  </a:lnTo>
                  <a:lnTo>
                    <a:pt x="298" y="66"/>
                  </a:lnTo>
                  <a:lnTo>
                    <a:pt x="298" y="64"/>
                  </a:lnTo>
                  <a:lnTo>
                    <a:pt x="298" y="63"/>
                  </a:lnTo>
                  <a:lnTo>
                    <a:pt x="298" y="62"/>
                  </a:lnTo>
                  <a:lnTo>
                    <a:pt x="298" y="62"/>
                  </a:lnTo>
                  <a:lnTo>
                    <a:pt x="298" y="60"/>
                  </a:lnTo>
                  <a:lnTo>
                    <a:pt x="298" y="59"/>
                  </a:lnTo>
                  <a:lnTo>
                    <a:pt x="298" y="57"/>
                  </a:lnTo>
                  <a:lnTo>
                    <a:pt x="298" y="56"/>
                  </a:lnTo>
                  <a:lnTo>
                    <a:pt x="299" y="56"/>
                  </a:lnTo>
                  <a:lnTo>
                    <a:pt x="299" y="55"/>
                  </a:lnTo>
                  <a:lnTo>
                    <a:pt x="299" y="53"/>
                  </a:lnTo>
                  <a:lnTo>
                    <a:pt x="298" y="53"/>
                  </a:lnTo>
                  <a:lnTo>
                    <a:pt x="298" y="52"/>
                  </a:lnTo>
                  <a:lnTo>
                    <a:pt x="298" y="50"/>
                  </a:lnTo>
                  <a:lnTo>
                    <a:pt x="299" y="50"/>
                  </a:lnTo>
                  <a:lnTo>
                    <a:pt x="303" y="50"/>
                  </a:lnTo>
                  <a:lnTo>
                    <a:pt x="303" y="52"/>
                  </a:lnTo>
                  <a:lnTo>
                    <a:pt x="303" y="53"/>
                  </a:lnTo>
                  <a:lnTo>
                    <a:pt x="306" y="53"/>
                  </a:lnTo>
                  <a:lnTo>
                    <a:pt x="306" y="55"/>
                  </a:lnTo>
                  <a:lnTo>
                    <a:pt x="310" y="55"/>
                  </a:lnTo>
                  <a:lnTo>
                    <a:pt x="312" y="55"/>
                  </a:lnTo>
                  <a:lnTo>
                    <a:pt x="313" y="55"/>
                  </a:lnTo>
                  <a:lnTo>
                    <a:pt x="314" y="55"/>
                  </a:lnTo>
                  <a:lnTo>
                    <a:pt x="319" y="55"/>
                  </a:lnTo>
                  <a:lnTo>
                    <a:pt x="321" y="55"/>
                  </a:lnTo>
                  <a:lnTo>
                    <a:pt x="323" y="55"/>
                  </a:lnTo>
                  <a:lnTo>
                    <a:pt x="324" y="55"/>
                  </a:lnTo>
                  <a:lnTo>
                    <a:pt x="327" y="55"/>
                  </a:lnTo>
                  <a:lnTo>
                    <a:pt x="328" y="55"/>
                  </a:lnTo>
                  <a:lnTo>
                    <a:pt x="328" y="53"/>
                  </a:lnTo>
                  <a:lnTo>
                    <a:pt x="328" y="52"/>
                  </a:lnTo>
                  <a:lnTo>
                    <a:pt x="328" y="49"/>
                  </a:lnTo>
                  <a:lnTo>
                    <a:pt x="328" y="48"/>
                  </a:lnTo>
                  <a:lnTo>
                    <a:pt x="335" y="48"/>
                  </a:lnTo>
                  <a:lnTo>
                    <a:pt x="337" y="48"/>
                  </a:lnTo>
                  <a:lnTo>
                    <a:pt x="337" y="49"/>
                  </a:lnTo>
                  <a:lnTo>
                    <a:pt x="337" y="55"/>
                  </a:lnTo>
                  <a:lnTo>
                    <a:pt x="337" y="56"/>
                  </a:lnTo>
                  <a:lnTo>
                    <a:pt x="337" y="60"/>
                  </a:lnTo>
                  <a:lnTo>
                    <a:pt x="337" y="62"/>
                  </a:lnTo>
                  <a:lnTo>
                    <a:pt x="337" y="63"/>
                  </a:lnTo>
                  <a:lnTo>
                    <a:pt x="337" y="64"/>
                  </a:lnTo>
                  <a:lnTo>
                    <a:pt x="337" y="66"/>
                  </a:lnTo>
                  <a:lnTo>
                    <a:pt x="339" y="66"/>
                  </a:lnTo>
                  <a:lnTo>
                    <a:pt x="344" y="66"/>
                  </a:lnTo>
                  <a:lnTo>
                    <a:pt x="345" y="66"/>
                  </a:lnTo>
                  <a:lnTo>
                    <a:pt x="348" y="66"/>
                  </a:lnTo>
                  <a:lnTo>
                    <a:pt x="349" y="66"/>
                  </a:lnTo>
                  <a:lnTo>
                    <a:pt x="353" y="66"/>
                  </a:lnTo>
                  <a:lnTo>
                    <a:pt x="355" y="66"/>
                  </a:lnTo>
                  <a:lnTo>
                    <a:pt x="363" y="66"/>
                  </a:lnTo>
                  <a:lnTo>
                    <a:pt x="363" y="67"/>
                  </a:lnTo>
                  <a:lnTo>
                    <a:pt x="363" y="69"/>
                  </a:lnTo>
                  <a:lnTo>
                    <a:pt x="363" y="70"/>
                  </a:lnTo>
                  <a:lnTo>
                    <a:pt x="363" y="71"/>
                  </a:lnTo>
                  <a:lnTo>
                    <a:pt x="363" y="73"/>
                  </a:lnTo>
                  <a:lnTo>
                    <a:pt x="363" y="74"/>
                  </a:lnTo>
                  <a:lnTo>
                    <a:pt x="363" y="80"/>
                  </a:lnTo>
                  <a:lnTo>
                    <a:pt x="363" y="81"/>
                  </a:lnTo>
                  <a:lnTo>
                    <a:pt x="362" y="81"/>
                  </a:lnTo>
                  <a:lnTo>
                    <a:pt x="362" y="83"/>
                  </a:lnTo>
                  <a:lnTo>
                    <a:pt x="360" y="83"/>
                  </a:lnTo>
                  <a:lnTo>
                    <a:pt x="360" y="84"/>
                  </a:lnTo>
                  <a:lnTo>
                    <a:pt x="359" y="84"/>
                  </a:lnTo>
                  <a:lnTo>
                    <a:pt x="359" y="85"/>
                  </a:lnTo>
                  <a:lnTo>
                    <a:pt x="359" y="90"/>
                  </a:lnTo>
                  <a:lnTo>
                    <a:pt x="359" y="91"/>
                  </a:lnTo>
                  <a:lnTo>
                    <a:pt x="359" y="92"/>
                  </a:lnTo>
                  <a:lnTo>
                    <a:pt x="359" y="94"/>
                  </a:lnTo>
                  <a:lnTo>
                    <a:pt x="359" y="95"/>
                  </a:lnTo>
                  <a:lnTo>
                    <a:pt x="359" y="96"/>
                  </a:lnTo>
                  <a:lnTo>
                    <a:pt x="359" y="98"/>
                  </a:lnTo>
                  <a:lnTo>
                    <a:pt x="359" y="101"/>
                  </a:lnTo>
                  <a:lnTo>
                    <a:pt x="359" y="105"/>
                  </a:lnTo>
                  <a:lnTo>
                    <a:pt x="359" y="109"/>
                  </a:lnTo>
                  <a:lnTo>
                    <a:pt x="359" y="113"/>
                  </a:lnTo>
                  <a:lnTo>
                    <a:pt x="359" y="115"/>
                  </a:lnTo>
                  <a:lnTo>
                    <a:pt x="360" y="115"/>
                  </a:lnTo>
                  <a:lnTo>
                    <a:pt x="363" y="115"/>
                  </a:lnTo>
                  <a:lnTo>
                    <a:pt x="369" y="116"/>
                  </a:lnTo>
                  <a:lnTo>
                    <a:pt x="367" y="117"/>
                  </a:lnTo>
                  <a:lnTo>
                    <a:pt x="366" y="119"/>
                  </a:lnTo>
                  <a:lnTo>
                    <a:pt x="365" y="123"/>
                  </a:lnTo>
                  <a:lnTo>
                    <a:pt x="365" y="124"/>
                  </a:lnTo>
                  <a:lnTo>
                    <a:pt x="363" y="127"/>
                  </a:lnTo>
                  <a:lnTo>
                    <a:pt x="366" y="131"/>
                  </a:lnTo>
                  <a:lnTo>
                    <a:pt x="367" y="133"/>
                  </a:lnTo>
                  <a:lnTo>
                    <a:pt x="366" y="136"/>
                  </a:lnTo>
                  <a:lnTo>
                    <a:pt x="366" y="137"/>
                  </a:lnTo>
                  <a:lnTo>
                    <a:pt x="366" y="138"/>
                  </a:lnTo>
                  <a:lnTo>
                    <a:pt x="366" y="140"/>
                  </a:lnTo>
                  <a:lnTo>
                    <a:pt x="365" y="141"/>
                  </a:lnTo>
                  <a:lnTo>
                    <a:pt x="365" y="143"/>
                  </a:lnTo>
                  <a:lnTo>
                    <a:pt x="365" y="144"/>
                  </a:lnTo>
                  <a:lnTo>
                    <a:pt x="363" y="144"/>
                  </a:lnTo>
                  <a:lnTo>
                    <a:pt x="363" y="145"/>
                  </a:lnTo>
                  <a:lnTo>
                    <a:pt x="362" y="147"/>
                  </a:lnTo>
                  <a:lnTo>
                    <a:pt x="362" y="148"/>
                  </a:lnTo>
                  <a:lnTo>
                    <a:pt x="360" y="150"/>
                  </a:lnTo>
                  <a:lnTo>
                    <a:pt x="359" y="151"/>
                  </a:lnTo>
                  <a:lnTo>
                    <a:pt x="359" y="152"/>
                  </a:lnTo>
                  <a:lnTo>
                    <a:pt x="358" y="154"/>
                  </a:lnTo>
                  <a:lnTo>
                    <a:pt x="356" y="155"/>
                  </a:lnTo>
                  <a:lnTo>
                    <a:pt x="356" y="157"/>
                  </a:lnTo>
                  <a:lnTo>
                    <a:pt x="356" y="158"/>
                  </a:lnTo>
                  <a:lnTo>
                    <a:pt x="353" y="161"/>
                  </a:lnTo>
                  <a:lnTo>
                    <a:pt x="351" y="168"/>
                  </a:lnTo>
                  <a:lnTo>
                    <a:pt x="349" y="169"/>
                  </a:lnTo>
                  <a:lnTo>
                    <a:pt x="348" y="175"/>
                  </a:lnTo>
                  <a:lnTo>
                    <a:pt x="346" y="178"/>
                  </a:lnTo>
                  <a:lnTo>
                    <a:pt x="345" y="179"/>
                  </a:lnTo>
                  <a:lnTo>
                    <a:pt x="345" y="180"/>
                  </a:lnTo>
                  <a:lnTo>
                    <a:pt x="344" y="180"/>
                  </a:lnTo>
                  <a:lnTo>
                    <a:pt x="344" y="182"/>
                  </a:lnTo>
                  <a:lnTo>
                    <a:pt x="342" y="183"/>
                  </a:lnTo>
                  <a:lnTo>
                    <a:pt x="342" y="185"/>
                  </a:lnTo>
                  <a:lnTo>
                    <a:pt x="344" y="185"/>
                  </a:lnTo>
                  <a:lnTo>
                    <a:pt x="342" y="186"/>
                  </a:lnTo>
                  <a:lnTo>
                    <a:pt x="342" y="187"/>
                  </a:lnTo>
                  <a:lnTo>
                    <a:pt x="341" y="187"/>
                  </a:lnTo>
                  <a:lnTo>
                    <a:pt x="339" y="189"/>
                  </a:lnTo>
                  <a:lnTo>
                    <a:pt x="341" y="189"/>
                  </a:lnTo>
                  <a:lnTo>
                    <a:pt x="341" y="190"/>
                  </a:lnTo>
                  <a:lnTo>
                    <a:pt x="339" y="192"/>
                  </a:lnTo>
                  <a:lnTo>
                    <a:pt x="339" y="193"/>
                  </a:lnTo>
                  <a:lnTo>
                    <a:pt x="338" y="194"/>
                  </a:lnTo>
                  <a:lnTo>
                    <a:pt x="338" y="194"/>
                  </a:lnTo>
                  <a:lnTo>
                    <a:pt x="337" y="197"/>
                  </a:lnTo>
                  <a:lnTo>
                    <a:pt x="334" y="207"/>
                  </a:lnTo>
                  <a:lnTo>
                    <a:pt x="330" y="215"/>
                  </a:lnTo>
                  <a:lnTo>
                    <a:pt x="328" y="218"/>
                  </a:lnTo>
                  <a:lnTo>
                    <a:pt x="330" y="218"/>
                  </a:lnTo>
                  <a:lnTo>
                    <a:pt x="331" y="219"/>
                  </a:lnTo>
                  <a:lnTo>
                    <a:pt x="332" y="219"/>
                  </a:lnTo>
                  <a:lnTo>
                    <a:pt x="334" y="219"/>
                  </a:lnTo>
                  <a:lnTo>
                    <a:pt x="334" y="221"/>
                  </a:lnTo>
                  <a:lnTo>
                    <a:pt x="335" y="221"/>
                  </a:lnTo>
                  <a:lnTo>
                    <a:pt x="338" y="221"/>
                  </a:lnTo>
                  <a:lnTo>
                    <a:pt x="339" y="221"/>
                  </a:lnTo>
                  <a:lnTo>
                    <a:pt x="345" y="224"/>
                  </a:lnTo>
                  <a:lnTo>
                    <a:pt x="346" y="225"/>
                  </a:lnTo>
                  <a:lnTo>
                    <a:pt x="348" y="225"/>
                  </a:lnTo>
                  <a:lnTo>
                    <a:pt x="348" y="226"/>
                  </a:lnTo>
                  <a:lnTo>
                    <a:pt x="349" y="226"/>
                  </a:lnTo>
                  <a:lnTo>
                    <a:pt x="355" y="228"/>
                  </a:lnTo>
                  <a:lnTo>
                    <a:pt x="356" y="228"/>
                  </a:lnTo>
                  <a:lnTo>
                    <a:pt x="359" y="228"/>
                  </a:lnTo>
                  <a:lnTo>
                    <a:pt x="360" y="228"/>
                  </a:lnTo>
                  <a:lnTo>
                    <a:pt x="360" y="229"/>
                  </a:lnTo>
                  <a:lnTo>
                    <a:pt x="362" y="229"/>
                  </a:lnTo>
                  <a:lnTo>
                    <a:pt x="363" y="231"/>
                  </a:lnTo>
                  <a:lnTo>
                    <a:pt x="363" y="232"/>
                  </a:lnTo>
                  <a:lnTo>
                    <a:pt x="365" y="232"/>
                  </a:lnTo>
                  <a:lnTo>
                    <a:pt x="365" y="233"/>
                  </a:lnTo>
                  <a:lnTo>
                    <a:pt x="366" y="233"/>
                  </a:lnTo>
                  <a:lnTo>
                    <a:pt x="367" y="233"/>
                  </a:lnTo>
                  <a:lnTo>
                    <a:pt x="367" y="235"/>
                  </a:lnTo>
                  <a:lnTo>
                    <a:pt x="369" y="235"/>
                  </a:lnTo>
                  <a:lnTo>
                    <a:pt x="371" y="233"/>
                  </a:lnTo>
                  <a:lnTo>
                    <a:pt x="373" y="233"/>
                  </a:lnTo>
                  <a:lnTo>
                    <a:pt x="374" y="233"/>
                  </a:lnTo>
                  <a:lnTo>
                    <a:pt x="376" y="233"/>
                  </a:lnTo>
                  <a:lnTo>
                    <a:pt x="377" y="233"/>
                  </a:lnTo>
                  <a:lnTo>
                    <a:pt x="378" y="233"/>
                  </a:lnTo>
                  <a:lnTo>
                    <a:pt x="380" y="233"/>
                  </a:lnTo>
                  <a:lnTo>
                    <a:pt x="381" y="233"/>
                  </a:lnTo>
                  <a:lnTo>
                    <a:pt x="384" y="233"/>
                  </a:lnTo>
                  <a:lnTo>
                    <a:pt x="384" y="235"/>
                  </a:lnTo>
                  <a:lnTo>
                    <a:pt x="385" y="235"/>
                  </a:lnTo>
                  <a:lnTo>
                    <a:pt x="385" y="233"/>
                  </a:lnTo>
                  <a:lnTo>
                    <a:pt x="387" y="233"/>
                  </a:lnTo>
                  <a:lnTo>
                    <a:pt x="388" y="233"/>
                  </a:lnTo>
                  <a:lnTo>
                    <a:pt x="390" y="233"/>
                  </a:lnTo>
                  <a:lnTo>
                    <a:pt x="390" y="232"/>
                  </a:lnTo>
                  <a:lnTo>
                    <a:pt x="391" y="232"/>
                  </a:lnTo>
                  <a:lnTo>
                    <a:pt x="391" y="231"/>
                  </a:lnTo>
                  <a:lnTo>
                    <a:pt x="392" y="231"/>
                  </a:lnTo>
                  <a:lnTo>
                    <a:pt x="394" y="231"/>
                  </a:lnTo>
                  <a:lnTo>
                    <a:pt x="394" y="232"/>
                  </a:lnTo>
                  <a:lnTo>
                    <a:pt x="388" y="238"/>
                  </a:lnTo>
                  <a:lnTo>
                    <a:pt x="387" y="239"/>
                  </a:lnTo>
                  <a:lnTo>
                    <a:pt x="385" y="240"/>
                  </a:lnTo>
                  <a:lnTo>
                    <a:pt x="383" y="242"/>
                  </a:lnTo>
                  <a:lnTo>
                    <a:pt x="380" y="246"/>
                  </a:lnTo>
                  <a:lnTo>
                    <a:pt x="377" y="247"/>
                  </a:lnTo>
                  <a:lnTo>
                    <a:pt x="370" y="253"/>
                  </a:lnTo>
                  <a:lnTo>
                    <a:pt x="370" y="254"/>
                  </a:lnTo>
                  <a:lnTo>
                    <a:pt x="369" y="256"/>
                  </a:lnTo>
                  <a:lnTo>
                    <a:pt x="367" y="257"/>
                  </a:lnTo>
                  <a:lnTo>
                    <a:pt x="366" y="260"/>
                  </a:lnTo>
                  <a:lnTo>
                    <a:pt x="365" y="261"/>
                  </a:lnTo>
                  <a:lnTo>
                    <a:pt x="363" y="261"/>
                  </a:lnTo>
                  <a:lnTo>
                    <a:pt x="362" y="261"/>
                  </a:lnTo>
                  <a:lnTo>
                    <a:pt x="355" y="267"/>
                  </a:lnTo>
                  <a:lnTo>
                    <a:pt x="353" y="268"/>
                  </a:lnTo>
                  <a:lnTo>
                    <a:pt x="352" y="271"/>
                  </a:lnTo>
                  <a:lnTo>
                    <a:pt x="349" y="273"/>
                  </a:lnTo>
                  <a:lnTo>
                    <a:pt x="346" y="275"/>
                  </a:lnTo>
                  <a:lnTo>
                    <a:pt x="345" y="277"/>
                  </a:lnTo>
                  <a:lnTo>
                    <a:pt x="344" y="278"/>
                  </a:lnTo>
                  <a:lnTo>
                    <a:pt x="342" y="280"/>
                  </a:lnTo>
                  <a:lnTo>
                    <a:pt x="345" y="280"/>
                  </a:lnTo>
                  <a:lnTo>
                    <a:pt x="348" y="280"/>
                  </a:lnTo>
                  <a:lnTo>
                    <a:pt x="349" y="280"/>
                  </a:lnTo>
                  <a:lnTo>
                    <a:pt x="353" y="280"/>
                  </a:lnTo>
                  <a:lnTo>
                    <a:pt x="355" y="280"/>
                  </a:lnTo>
                  <a:lnTo>
                    <a:pt x="358" y="280"/>
                  </a:lnTo>
                  <a:lnTo>
                    <a:pt x="359" y="280"/>
                  </a:lnTo>
                  <a:lnTo>
                    <a:pt x="362" y="280"/>
                  </a:lnTo>
                  <a:lnTo>
                    <a:pt x="365" y="280"/>
                  </a:lnTo>
                  <a:lnTo>
                    <a:pt x="366" y="281"/>
                  </a:lnTo>
                  <a:lnTo>
                    <a:pt x="369" y="281"/>
                  </a:lnTo>
                  <a:lnTo>
                    <a:pt x="369" y="281"/>
                  </a:lnTo>
                  <a:lnTo>
                    <a:pt x="370" y="281"/>
                  </a:lnTo>
                  <a:lnTo>
                    <a:pt x="371" y="281"/>
                  </a:lnTo>
                  <a:lnTo>
                    <a:pt x="373" y="281"/>
                  </a:lnTo>
                  <a:lnTo>
                    <a:pt x="373" y="285"/>
                  </a:lnTo>
                  <a:lnTo>
                    <a:pt x="373" y="288"/>
                  </a:lnTo>
                  <a:lnTo>
                    <a:pt x="377" y="288"/>
                  </a:lnTo>
                  <a:lnTo>
                    <a:pt x="377" y="289"/>
                  </a:lnTo>
                  <a:lnTo>
                    <a:pt x="377" y="291"/>
                  </a:lnTo>
                  <a:lnTo>
                    <a:pt x="377" y="292"/>
                  </a:lnTo>
                  <a:lnTo>
                    <a:pt x="377" y="294"/>
                  </a:lnTo>
                  <a:lnTo>
                    <a:pt x="377" y="295"/>
                  </a:lnTo>
                  <a:lnTo>
                    <a:pt x="377" y="295"/>
                  </a:lnTo>
                  <a:lnTo>
                    <a:pt x="377" y="296"/>
                  </a:lnTo>
                  <a:lnTo>
                    <a:pt x="377" y="301"/>
                  </a:lnTo>
                  <a:lnTo>
                    <a:pt x="377" y="302"/>
                  </a:lnTo>
                  <a:lnTo>
                    <a:pt x="355" y="302"/>
                  </a:lnTo>
                  <a:lnTo>
                    <a:pt x="353" y="302"/>
                  </a:lnTo>
                  <a:lnTo>
                    <a:pt x="352" y="302"/>
                  </a:lnTo>
                  <a:lnTo>
                    <a:pt x="339" y="302"/>
                  </a:lnTo>
                  <a:lnTo>
                    <a:pt x="338" y="302"/>
                  </a:lnTo>
                  <a:lnTo>
                    <a:pt x="327" y="302"/>
                  </a:lnTo>
                  <a:lnTo>
                    <a:pt x="327" y="301"/>
                  </a:lnTo>
                  <a:lnTo>
                    <a:pt x="327" y="299"/>
                  </a:lnTo>
                  <a:lnTo>
                    <a:pt x="326" y="295"/>
                  </a:lnTo>
                  <a:lnTo>
                    <a:pt x="324" y="295"/>
                  </a:lnTo>
                  <a:lnTo>
                    <a:pt x="321" y="298"/>
                  </a:lnTo>
                  <a:lnTo>
                    <a:pt x="320" y="301"/>
                  </a:lnTo>
                  <a:lnTo>
                    <a:pt x="319" y="301"/>
                  </a:lnTo>
                  <a:lnTo>
                    <a:pt x="319" y="302"/>
                  </a:lnTo>
                  <a:lnTo>
                    <a:pt x="317" y="302"/>
                  </a:lnTo>
                  <a:lnTo>
                    <a:pt x="316" y="303"/>
                  </a:lnTo>
                  <a:lnTo>
                    <a:pt x="316" y="305"/>
                  </a:lnTo>
                  <a:lnTo>
                    <a:pt x="314" y="305"/>
                  </a:lnTo>
                  <a:lnTo>
                    <a:pt x="313" y="308"/>
                  </a:lnTo>
                  <a:lnTo>
                    <a:pt x="312" y="308"/>
                  </a:lnTo>
                  <a:lnTo>
                    <a:pt x="310" y="309"/>
                  </a:lnTo>
                  <a:lnTo>
                    <a:pt x="309" y="310"/>
                  </a:lnTo>
                  <a:lnTo>
                    <a:pt x="307" y="312"/>
                  </a:lnTo>
                  <a:lnTo>
                    <a:pt x="306" y="313"/>
                  </a:lnTo>
                  <a:lnTo>
                    <a:pt x="305" y="315"/>
                  </a:lnTo>
                  <a:lnTo>
                    <a:pt x="303" y="316"/>
                  </a:lnTo>
                  <a:lnTo>
                    <a:pt x="302" y="316"/>
                  </a:lnTo>
                  <a:lnTo>
                    <a:pt x="300" y="316"/>
                  </a:lnTo>
                  <a:lnTo>
                    <a:pt x="300" y="316"/>
                  </a:lnTo>
                  <a:lnTo>
                    <a:pt x="299" y="316"/>
                  </a:lnTo>
                  <a:lnTo>
                    <a:pt x="298" y="316"/>
                  </a:lnTo>
                  <a:lnTo>
                    <a:pt x="296" y="316"/>
                  </a:lnTo>
                  <a:lnTo>
                    <a:pt x="295" y="316"/>
                  </a:lnTo>
                  <a:lnTo>
                    <a:pt x="292" y="316"/>
                  </a:lnTo>
                  <a:lnTo>
                    <a:pt x="291" y="316"/>
                  </a:lnTo>
                  <a:lnTo>
                    <a:pt x="289" y="316"/>
                  </a:lnTo>
                  <a:lnTo>
                    <a:pt x="288" y="316"/>
                  </a:lnTo>
                  <a:lnTo>
                    <a:pt x="287" y="316"/>
                  </a:lnTo>
                  <a:lnTo>
                    <a:pt x="287" y="315"/>
                  </a:lnTo>
                  <a:lnTo>
                    <a:pt x="284" y="316"/>
                  </a:lnTo>
                  <a:lnTo>
                    <a:pt x="281" y="316"/>
                  </a:lnTo>
                  <a:lnTo>
                    <a:pt x="280" y="316"/>
                  </a:lnTo>
                  <a:lnTo>
                    <a:pt x="278" y="316"/>
                  </a:lnTo>
                  <a:lnTo>
                    <a:pt x="277" y="316"/>
                  </a:lnTo>
                  <a:lnTo>
                    <a:pt x="275" y="316"/>
                  </a:lnTo>
                  <a:lnTo>
                    <a:pt x="274" y="316"/>
                  </a:lnTo>
                  <a:lnTo>
                    <a:pt x="271" y="316"/>
                  </a:lnTo>
                  <a:lnTo>
                    <a:pt x="271" y="315"/>
                  </a:lnTo>
                  <a:lnTo>
                    <a:pt x="271" y="313"/>
                  </a:lnTo>
                  <a:lnTo>
                    <a:pt x="271" y="312"/>
                  </a:lnTo>
                  <a:lnTo>
                    <a:pt x="271" y="310"/>
                  </a:lnTo>
                  <a:lnTo>
                    <a:pt x="271" y="309"/>
                  </a:lnTo>
                  <a:lnTo>
                    <a:pt x="271" y="308"/>
                  </a:lnTo>
                  <a:lnTo>
                    <a:pt x="271" y="306"/>
                  </a:lnTo>
                  <a:lnTo>
                    <a:pt x="271" y="305"/>
                  </a:lnTo>
                  <a:lnTo>
                    <a:pt x="271" y="303"/>
                  </a:lnTo>
                  <a:lnTo>
                    <a:pt x="271" y="302"/>
                  </a:lnTo>
                  <a:lnTo>
                    <a:pt x="271" y="301"/>
                  </a:lnTo>
                  <a:lnTo>
                    <a:pt x="271" y="299"/>
                  </a:lnTo>
                  <a:lnTo>
                    <a:pt x="271" y="298"/>
                  </a:lnTo>
                  <a:lnTo>
                    <a:pt x="270" y="296"/>
                  </a:lnTo>
                  <a:lnTo>
                    <a:pt x="270" y="295"/>
                  </a:lnTo>
                  <a:lnTo>
                    <a:pt x="270" y="295"/>
                  </a:lnTo>
                  <a:lnTo>
                    <a:pt x="270" y="294"/>
                  </a:lnTo>
                  <a:lnTo>
                    <a:pt x="270" y="292"/>
                  </a:lnTo>
                  <a:lnTo>
                    <a:pt x="270" y="291"/>
                  </a:lnTo>
                  <a:lnTo>
                    <a:pt x="270" y="288"/>
                  </a:lnTo>
                  <a:lnTo>
                    <a:pt x="270" y="285"/>
                  </a:lnTo>
                  <a:lnTo>
                    <a:pt x="270" y="284"/>
                  </a:lnTo>
                  <a:lnTo>
                    <a:pt x="270" y="281"/>
                  </a:lnTo>
                  <a:lnTo>
                    <a:pt x="270" y="280"/>
                  </a:lnTo>
                  <a:lnTo>
                    <a:pt x="268" y="280"/>
                  </a:lnTo>
                  <a:lnTo>
                    <a:pt x="267" y="280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1" y="280"/>
                  </a:lnTo>
                  <a:lnTo>
                    <a:pt x="260" y="280"/>
                  </a:lnTo>
                  <a:lnTo>
                    <a:pt x="259" y="280"/>
                  </a:lnTo>
                  <a:lnTo>
                    <a:pt x="257" y="280"/>
                  </a:lnTo>
                  <a:lnTo>
                    <a:pt x="256" y="280"/>
                  </a:lnTo>
                  <a:lnTo>
                    <a:pt x="255" y="280"/>
                  </a:lnTo>
                  <a:lnTo>
                    <a:pt x="253" y="278"/>
                  </a:lnTo>
                  <a:lnTo>
                    <a:pt x="252" y="278"/>
                  </a:lnTo>
                  <a:lnTo>
                    <a:pt x="250" y="278"/>
                  </a:lnTo>
                  <a:lnTo>
                    <a:pt x="249" y="278"/>
                  </a:lnTo>
                  <a:lnTo>
                    <a:pt x="248" y="278"/>
                  </a:lnTo>
                  <a:lnTo>
                    <a:pt x="246" y="278"/>
                  </a:lnTo>
                  <a:lnTo>
                    <a:pt x="245" y="278"/>
                  </a:lnTo>
                  <a:lnTo>
                    <a:pt x="243" y="278"/>
                  </a:lnTo>
                  <a:lnTo>
                    <a:pt x="228" y="280"/>
                  </a:lnTo>
                  <a:lnTo>
                    <a:pt x="227" y="280"/>
                  </a:lnTo>
                  <a:lnTo>
                    <a:pt x="223" y="280"/>
                  </a:lnTo>
                  <a:lnTo>
                    <a:pt x="223" y="281"/>
                  </a:lnTo>
                  <a:lnTo>
                    <a:pt x="220" y="282"/>
                  </a:lnTo>
                  <a:lnTo>
                    <a:pt x="218" y="282"/>
                  </a:lnTo>
                  <a:lnTo>
                    <a:pt x="218" y="285"/>
                  </a:lnTo>
                  <a:lnTo>
                    <a:pt x="223" y="285"/>
                  </a:lnTo>
                  <a:lnTo>
                    <a:pt x="225" y="285"/>
                  </a:lnTo>
                  <a:lnTo>
                    <a:pt x="227" y="285"/>
                  </a:lnTo>
                  <a:lnTo>
                    <a:pt x="229" y="285"/>
                  </a:lnTo>
                  <a:lnTo>
                    <a:pt x="239" y="285"/>
                  </a:lnTo>
                  <a:lnTo>
                    <a:pt x="239" y="288"/>
                  </a:lnTo>
                  <a:lnTo>
                    <a:pt x="239" y="291"/>
                  </a:lnTo>
                  <a:lnTo>
                    <a:pt x="238" y="291"/>
                  </a:lnTo>
                  <a:lnTo>
                    <a:pt x="238" y="292"/>
                  </a:lnTo>
                  <a:lnTo>
                    <a:pt x="238" y="301"/>
                  </a:lnTo>
                  <a:lnTo>
                    <a:pt x="238" y="306"/>
                  </a:lnTo>
                  <a:lnTo>
                    <a:pt x="238" y="312"/>
                  </a:lnTo>
                  <a:lnTo>
                    <a:pt x="238" y="317"/>
                  </a:lnTo>
                  <a:lnTo>
                    <a:pt x="235" y="317"/>
                  </a:lnTo>
                  <a:lnTo>
                    <a:pt x="234" y="306"/>
                  </a:lnTo>
                  <a:lnTo>
                    <a:pt x="234" y="303"/>
                  </a:lnTo>
                  <a:lnTo>
                    <a:pt x="232" y="303"/>
                  </a:lnTo>
                  <a:lnTo>
                    <a:pt x="231" y="303"/>
                  </a:lnTo>
                  <a:lnTo>
                    <a:pt x="231" y="302"/>
                  </a:lnTo>
                  <a:lnTo>
                    <a:pt x="231" y="301"/>
                  </a:lnTo>
                  <a:lnTo>
                    <a:pt x="229" y="296"/>
                  </a:lnTo>
                  <a:lnTo>
                    <a:pt x="229" y="292"/>
                  </a:lnTo>
                  <a:lnTo>
                    <a:pt x="228" y="292"/>
                  </a:lnTo>
                  <a:lnTo>
                    <a:pt x="227" y="292"/>
                  </a:lnTo>
                  <a:lnTo>
                    <a:pt x="224" y="292"/>
                  </a:lnTo>
                  <a:lnTo>
                    <a:pt x="224" y="288"/>
                  </a:lnTo>
                  <a:lnTo>
                    <a:pt x="220" y="288"/>
                  </a:lnTo>
                  <a:lnTo>
                    <a:pt x="220" y="292"/>
                  </a:lnTo>
                  <a:lnTo>
                    <a:pt x="220" y="294"/>
                  </a:lnTo>
                  <a:lnTo>
                    <a:pt x="220" y="295"/>
                  </a:lnTo>
                  <a:lnTo>
                    <a:pt x="220" y="295"/>
                  </a:lnTo>
                  <a:lnTo>
                    <a:pt x="220" y="296"/>
                  </a:lnTo>
                  <a:lnTo>
                    <a:pt x="220" y="301"/>
                  </a:lnTo>
                  <a:lnTo>
                    <a:pt x="220" y="303"/>
                  </a:lnTo>
                  <a:lnTo>
                    <a:pt x="220" y="305"/>
                  </a:lnTo>
                  <a:lnTo>
                    <a:pt x="221" y="306"/>
                  </a:lnTo>
                  <a:lnTo>
                    <a:pt x="221" y="308"/>
                  </a:lnTo>
                  <a:lnTo>
                    <a:pt x="221" y="309"/>
                  </a:lnTo>
                  <a:lnTo>
                    <a:pt x="221" y="316"/>
                  </a:lnTo>
                  <a:lnTo>
                    <a:pt x="221" y="317"/>
                  </a:lnTo>
                  <a:lnTo>
                    <a:pt x="223" y="317"/>
                  </a:lnTo>
                  <a:lnTo>
                    <a:pt x="223" y="319"/>
                  </a:lnTo>
                  <a:lnTo>
                    <a:pt x="224" y="317"/>
                  </a:lnTo>
                  <a:lnTo>
                    <a:pt x="227" y="317"/>
                  </a:lnTo>
                  <a:lnTo>
                    <a:pt x="228" y="317"/>
                  </a:lnTo>
                  <a:lnTo>
                    <a:pt x="228" y="319"/>
                  </a:lnTo>
                  <a:lnTo>
                    <a:pt x="228" y="320"/>
                  </a:lnTo>
                  <a:lnTo>
                    <a:pt x="228" y="322"/>
                  </a:lnTo>
                  <a:lnTo>
                    <a:pt x="228" y="324"/>
                  </a:lnTo>
                  <a:lnTo>
                    <a:pt x="228" y="326"/>
                  </a:lnTo>
                  <a:lnTo>
                    <a:pt x="228" y="327"/>
                  </a:lnTo>
                  <a:lnTo>
                    <a:pt x="228" y="329"/>
                  </a:lnTo>
                  <a:lnTo>
                    <a:pt x="228" y="329"/>
                  </a:lnTo>
                  <a:lnTo>
                    <a:pt x="228" y="330"/>
                  </a:lnTo>
                  <a:lnTo>
                    <a:pt x="228" y="331"/>
                  </a:lnTo>
                  <a:lnTo>
                    <a:pt x="228" y="333"/>
                  </a:lnTo>
                  <a:lnTo>
                    <a:pt x="229" y="341"/>
                  </a:lnTo>
                  <a:lnTo>
                    <a:pt x="229" y="342"/>
                  </a:lnTo>
                  <a:lnTo>
                    <a:pt x="229" y="349"/>
                  </a:lnTo>
                  <a:lnTo>
                    <a:pt x="225" y="349"/>
                  </a:lnTo>
                  <a:lnTo>
                    <a:pt x="223" y="349"/>
                  </a:lnTo>
                  <a:lnTo>
                    <a:pt x="223" y="345"/>
                  </a:lnTo>
                  <a:lnTo>
                    <a:pt x="223" y="344"/>
                  </a:lnTo>
                  <a:lnTo>
                    <a:pt x="221" y="342"/>
                  </a:lnTo>
                  <a:lnTo>
                    <a:pt x="221" y="338"/>
                  </a:lnTo>
                  <a:lnTo>
                    <a:pt x="218" y="338"/>
                  </a:lnTo>
                  <a:lnTo>
                    <a:pt x="217" y="338"/>
                  </a:lnTo>
                  <a:lnTo>
                    <a:pt x="217" y="337"/>
                  </a:lnTo>
                  <a:lnTo>
                    <a:pt x="217" y="331"/>
                  </a:lnTo>
                  <a:lnTo>
                    <a:pt x="216" y="331"/>
                  </a:lnTo>
                  <a:lnTo>
                    <a:pt x="213" y="331"/>
                  </a:lnTo>
                  <a:lnTo>
                    <a:pt x="210" y="331"/>
                  </a:lnTo>
                  <a:lnTo>
                    <a:pt x="204" y="331"/>
                  </a:lnTo>
                  <a:lnTo>
                    <a:pt x="193" y="331"/>
                  </a:lnTo>
                  <a:lnTo>
                    <a:pt x="191" y="331"/>
                  </a:lnTo>
                  <a:lnTo>
                    <a:pt x="191" y="337"/>
                  </a:lnTo>
                  <a:lnTo>
                    <a:pt x="191" y="340"/>
                  </a:lnTo>
                  <a:lnTo>
                    <a:pt x="191" y="342"/>
                  </a:lnTo>
                  <a:lnTo>
                    <a:pt x="191" y="344"/>
                  </a:lnTo>
                  <a:lnTo>
                    <a:pt x="186" y="344"/>
                  </a:lnTo>
                  <a:lnTo>
                    <a:pt x="185" y="344"/>
                  </a:lnTo>
                  <a:lnTo>
                    <a:pt x="174" y="344"/>
                  </a:lnTo>
                  <a:lnTo>
                    <a:pt x="174" y="342"/>
                  </a:lnTo>
                  <a:lnTo>
                    <a:pt x="174" y="341"/>
                  </a:lnTo>
                  <a:lnTo>
                    <a:pt x="174" y="340"/>
                  </a:lnTo>
                  <a:lnTo>
                    <a:pt x="174" y="338"/>
                  </a:lnTo>
                  <a:lnTo>
                    <a:pt x="172" y="338"/>
                  </a:lnTo>
                  <a:lnTo>
                    <a:pt x="172" y="337"/>
                  </a:lnTo>
                  <a:lnTo>
                    <a:pt x="172" y="336"/>
                  </a:lnTo>
                  <a:lnTo>
                    <a:pt x="172" y="334"/>
                  </a:lnTo>
                  <a:lnTo>
                    <a:pt x="172" y="333"/>
                  </a:lnTo>
                  <a:lnTo>
                    <a:pt x="172" y="331"/>
                  </a:lnTo>
                  <a:lnTo>
                    <a:pt x="172" y="329"/>
                  </a:lnTo>
                  <a:lnTo>
                    <a:pt x="172" y="326"/>
                  </a:lnTo>
                  <a:lnTo>
                    <a:pt x="172" y="324"/>
                  </a:lnTo>
                  <a:lnTo>
                    <a:pt x="172" y="323"/>
                  </a:lnTo>
                  <a:lnTo>
                    <a:pt x="172" y="322"/>
                  </a:lnTo>
                  <a:lnTo>
                    <a:pt x="172" y="320"/>
                  </a:lnTo>
                  <a:lnTo>
                    <a:pt x="172" y="319"/>
                  </a:lnTo>
                  <a:lnTo>
                    <a:pt x="171" y="319"/>
                  </a:lnTo>
                  <a:lnTo>
                    <a:pt x="171" y="317"/>
                  </a:lnTo>
                  <a:lnTo>
                    <a:pt x="171" y="305"/>
                  </a:lnTo>
                  <a:lnTo>
                    <a:pt x="170" y="294"/>
                  </a:lnTo>
                  <a:lnTo>
                    <a:pt x="170" y="292"/>
                  </a:lnTo>
                  <a:lnTo>
                    <a:pt x="170" y="291"/>
                  </a:lnTo>
                  <a:lnTo>
                    <a:pt x="170" y="289"/>
                  </a:lnTo>
                  <a:lnTo>
                    <a:pt x="170" y="288"/>
                  </a:lnTo>
                  <a:lnTo>
                    <a:pt x="168" y="288"/>
                  </a:lnTo>
                  <a:lnTo>
                    <a:pt x="167" y="288"/>
                  </a:lnTo>
                  <a:lnTo>
                    <a:pt x="165" y="288"/>
                  </a:lnTo>
                  <a:lnTo>
                    <a:pt x="165" y="291"/>
                  </a:lnTo>
                  <a:lnTo>
                    <a:pt x="165" y="292"/>
                  </a:lnTo>
                  <a:lnTo>
                    <a:pt x="165" y="294"/>
                  </a:lnTo>
                  <a:lnTo>
                    <a:pt x="165" y="306"/>
                  </a:lnTo>
                  <a:lnTo>
                    <a:pt x="150" y="306"/>
                  </a:lnTo>
                  <a:lnTo>
                    <a:pt x="149" y="308"/>
                  </a:lnTo>
                  <a:lnTo>
                    <a:pt x="142" y="308"/>
                  </a:lnTo>
                  <a:lnTo>
                    <a:pt x="135" y="308"/>
                  </a:lnTo>
                  <a:lnTo>
                    <a:pt x="133" y="308"/>
                  </a:lnTo>
                  <a:lnTo>
                    <a:pt x="133" y="298"/>
                  </a:lnTo>
                  <a:lnTo>
                    <a:pt x="124" y="298"/>
                  </a:lnTo>
                  <a:lnTo>
                    <a:pt x="122" y="298"/>
                  </a:lnTo>
                  <a:lnTo>
                    <a:pt x="122" y="291"/>
                  </a:lnTo>
                  <a:lnTo>
                    <a:pt x="122" y="289"/>
                  </a:lnTo>
                  <a:lnTo>
                    <a:pt x="122" y="288"/>
                  </a:lnTo>
                  <a:lnTo>
                    <a:pt x="122" y="285"/>
                  </a:lnTo>
                  <a:lnTo>
                    <a:pt x="122" y="284"/>
                  </a:lnTo>
                  <a:lnTo>
                    <a:pt x="117" y="284"/>
                  </a:lnTo>
                  <a:lnTo>
                    <a:pt x="110" y="284"/>
                  </a:lnTo>
                  <a:lnTo>
                    <a:pt x="107" y="284"/>
                  </a:lnTo>
                  <a:lnTo>
                    <a:pt x="106" y="284"/>
                  </a:lnTo>
                  <a:lnTo>
                    <a:pt x="94" y="284"/>
                  </a:lnTo>
                  <a:lnTo>
                    <a:pt x="86" y="284"/>
                  </a:lnTo>
                  <a:lnTo>
                    <a:pt x="86" y="287"/>
                  </a:lnTo>
                  <a:lnTo>
                    <a:pt x="86" y="289"/>
                  </a:lnTo>
                  <a:lnTo>
                    <a:pt x="85" y="294"/>
                  </a:lnTo>
                  <a:lnTo>
                    <a:pt x="85" y="291"/>
                  </a:lnTo>
                  <a:lnTo>
                    <a:pt x="85" y="289"/>
                  </a:lnTo>
                  <a:lnTo>
                    <a:pt x="85" y="287"/>
                  </a:lnTo>
                  <a:lnTo>
                    <a:pt x="85" y="284"/>
                  </a:lnTo>
                  <a:lnTo>
                    <a:pt x="86" y="284"/>
                  </a:lnTo>
                  <a:lnTo>
                    <a:pt x="85" y="281"/>
                  </a:lnTo>
                  <a:lnTo>
                    <a:pt x="85" y="280"/>
                  </a:lnTo>
                  <a:lnTo>
                    <a:pt x="85" y="278"/>
                  </a:lnTo>
                  <a:lnTo>
                    <a:pt x="82" y="270"/>
                  </a:lnTo>
                  <a:lnTo>
                    <a:pt x="81" y="260"/>
                  </a:lnTo>
                  <a:lnTo>
                    <a:pt x="81" y="259"/>
                  </a:lnTo>
                  <a:lnTo>
                    <a:pt x="79" y="257"/>
                  </a:lnTo>
                  <a:lnTo>
                    <a:pt x="78" y="252"/>
                  </a:lnTo>
                  <a:lnTo>
                    <a:pt x="78" y="250"/>
                  </a:lnTo>
                  <a:lnTo>
                    <a:pt x="78" y="249"/>
                  </a:lnTo>
                  <a:lnTo>
                    <a:pt x="76" y="246"/>
                  </a:lnTo>
                  <a:lnTo>
                    <a:pt x="76" y="245"/>
                  </a:lnTo>
                  <a:lnTo>
                    <a:pt x="76" y="243"/>
                  </a:lnTo>
                  <a:lnTo>
                    <a:pt x="74" y="231"/>
                  </a:lnTo>
                  <a:lnTo>
                    <a:pt x="72" y="228"/>
                  </a:lnTo>
                  <a:lnTo>
                    <a:pt x="72" y="226"/>
                  </a:lnTo>
                  <a:lnTo>
                    <a:pt x="72" y="225"/>
                  </a:lnTo>
                  <a:lnTo>
                    <a:pt x="71" y="224"/>
                  </a:lnTo>
                  <a:lnTo>
                    <a:pt x="71" y="222"/>
                  </a:lnTo>
                  <a:lnTo>
                    <a:pt x="71" y="219"/>
                  </a:lnTo>
                  <a:lnTo>
                    <a:pt x="69" y="218"/>
                  </a:lnTo>
                  <a:lnTo>
                    <a:pt x="69" y="217"/>
                  </a:lnTo>
                  <a:lnTo>
                    <a:pt x="69" y="215"/>
                  </a:lnTo>
                  <a:lnTo>
                    <a:pt x="69" y="214"/>
                  </a:lnTo>
                  <a:lnTo>
                    <a:pt x="68" y="213"/>
                  </a:lnTo>
                  <a:lnTo>
                    <a:pt x="68" y="211"/>
                  </a:lnTo>
                  <a:lnTo>
                    <a:pt x="68" y="210"/>
                  </a:lnTo>
                  <a:lnTo>
                    <a:pt x="67" y="210"/>
                  </a:lnTo>
                  <a:lnTo>
                    <a:pt x="67" y="208"/>
                  </a:lnTo>
                  <a:lnTo>
                    <a:pt x="67" y="207"/>
                  </a:lnTo>
                  <a:lnTo>
                    <a:pt x="67" y="207"/>
                  </a:lnTo>
                  <a:lnTo>
                    <a:pt x="67" y="206"/>
                  </a:lnTo>
                  <a:lnTo>
                    <a:pt x="67" y="204"/>
                  </a:lnTo>
                  <a:lnTo>
                    <a:pt x="65" y="204"/>
                  </a:lnTo>
                  <a:lnTo>
                    <a:pt x="65" y="203"/>
                  </a:lnTo>
                  <a:lnTo>
                    <a:pt x="64" y="201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1" y="197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58" y="194"/>
                  </a:lnTo>
                  <a:lnTo>
                    <a:pt x="58" y="194"/>
                  </a:lnTo>
                  <a:lnTo>
                    <a:pt x="58" y="193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7" y="186"/>
                  </a:lnTo>
                  <a:lnTo>
                    <a:pt x="57" y="175"/>
                  </a:lnTo>
                  <a:lnTo>
                    <a:pt x="55" y="144"/>
                  </a:lnTo>
                  <a:lnTo>
                    <a:pt x="55" y="143"/>
                  </a:lnTo>
                  <a:lnTo>
                    <a:pt x="55" y="138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1" y="129"/>
                  </a:lnTo>
                  <a:lnTo>
                    <a:pt x="49" y="120"/>
                  </a:lnTo>
                  <a:lnTo>
                    <a:pt x="46" y="110"/>
                  </a:lnTo>
                  <a:lnTo>
                    <a:pt x="40" y="95"/>
                  </a:lnTo>
                  <a:lnTo>
                    <a:pt x="37" y="87"/>
                  </a:lnTo>
                  <a:lnTo>
                    <a:pt x="35" y="78"/>
                  </a:lnTo>
                  <a:lnTo>
                    <a:pt x="35" y="76"/>
                  </a:lnTo>
                  <a:lnTo>
                    <a:pt x="33" y="77"/>
                  </a:lnTo>
                  <a:lnTo>
                    <a:pt x="33" y="78"/>
                  </a:lnTo>
                  <a:lnTo>
                    <a:pt x="25" y="88"/>
                  </a:lnTo>
                  <a:lnTo>
                    <a:pt x="23" y="85"/>
                  </a:lnTo>
                  <a:lnTo>
                    <a:pt x="18" y="77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21" y="74"/>
                  </a:lnTo>
                  <a:lnTo>
                    <a:pt x="22" y="73"/>
                  </a:lnTo>
                  <a:lnTo>
                    <a:pt x="25" y="71"/>
                  </a:lnTo>
                  <a:lnTo>
                    <a:pt x="23" y="69"/>
                  </a:lnTo>
                  <a:lnTo>
                    <a:pt x="32" y="64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3" y="63"/>
                  </a:lnTo>
                  <a:lnTo>
                    <a:pt x="22" y="62"/>
                  </a:lnTo>
                  <a:lnTo>
                    <a:pt x="26" y="60"/>
                  </a:lnTo>
                  <a:lnTo>
                    <a:pt x="29" y="59"/>
                  </a:lnTo>
                  <a:lnTo>
                    <a:pt x="29" y="57"/>
                  </a:lnTo>
                  <a:lnTo>
                    <a:pt x="28" y="53"/>
                  </a:lnTo>
                  <a:lnTo>
                    <a:pt x="26" y="50"/>
                  </a:lnTo>
                  <a:lnTo>
                    <a:pt x="25" y="45"/>
                  </a:lnTo>
                  <a:lnTo>
                    <a:pt x="25" y="43"/>
                  </a:lnTo>
                  <a:lnTo>
                    <a:pt x="23" y="42"/>
                  </a:lnTo>
                  <a:lnTo>
                    <a:pt x="23" y="39"/>
                  </a:lnTo>
                  <a:lnTo>
                    <a:pt x="22" y="38"/>
                  </a:lnTo>
                  <a:lnTo>
                    <a:pt x="21" y="36"/>
                  </a:lnTo>
                  <a:lnTo>
                    <a:pt x="19" y="32"/>
                  </a:lnTo>
                  <a:lnTo>
                    <a:pt x="18" y="31"/>
                  </a:lnTo>
                  <a:lnTo>
                    <a:pt x="18" y="29"/>
                  </a:lnTo>
                  <a:lnTo>
                    <a:pt x="16" y="28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1" y="18"/>
                  </a:lnTo>
                  <a:lnTo>
                    <a:pt x="8" y="14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3" y="6"/>
                  </a:lnTo>
                  <a:lnTo>
                    <a:pt x="3" y="4"/>
                  </a:lnTo>
                  <a:close/>
                  <a:moveTo>
                    <a:pt x="300" y="53"/>
                  </a:moveTo>
                  <a:lnTo>
                    <a:pt x="300" y="53"/>
                  </a:lnTo>
                  <a:lnTo>
                    <a:pt x="300" y="55"/>
                  </a:lnTo>
                  <a:lnTo>
                    <a:pt x="300" y="55"/>
                  </a:lnTo>
                  <a:lnTo>
                    <a:pt x="300" y="53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5" name="Freeform 199"/>
            <p:cNvSpPr>
              <a:spLocks/>
            </p:cNvSpPr>
            <p:nvPr/>
          </p:nvSpPr>
          <p:spPr bwMode="auto">
            <a:xfrm>
              <a:off x="2687638" y="1801813"/>
              <a:ext cx="228600" cy="204788"/>
            </a:xfrm>
            <a:custGeom>
              <a:avLst/>
              <a:gdLst>
                <a:gd name="T0" fmla="*/ 48 w 144"/>
                <a:gd name="T1" fmla="*/ 20 h 129"/>
                <a:gd name="T2" fmla="*/ 50 w 144"/>
                <a:gd name="T3" fmla="*/ 13 h 129"/>
                <a:gd name="T4" fmla="*/ 58 w 144"/>
                <a:gd name="T5" fmla="*/ 10 h 129"/>
                <a:gd name="T6" fmla="*/ 62 w 144"/>
                <a:gd name="T7" fmla="*/ 7 h 129"/>
                <a:gd name="T8" fmla="*/ 65 w 144"/>
                <a:gd name="T9" fmla="*/ 0 h 129"/>
                <a:gd name="T10" fmla="*/ 72 w 144"/>
                <a:gd name="T11" fmla="*/ 0 h 129"/>
                <a:gd name="T12" fmla="*/ 79 w 144"/>
                <a:gd name="T13" fmla="*/ 14 h 129"/>
                <a:gd name="T14" fmla="*/ 85 w 144"/>
                <a:gd name="T15" fmla="*/ 24 h 129"/>
                <a:gd name="T16" fmla="*/ 87 w 144"/>
                <a:gd name="T17" fmla="*/ 28 h 129"/>
                <a:gd name="T18" fmla="*/ 100 w 144"/>
                <a:gd name="T19" fmla="*/ 46 h 129"/>
                <a:gd name="T20" fmla="*/ 103 w 144"/>
                <a:gd name="T21" fmla="*/ 53 h 129"/>
                <a:gd name="T22" fmla="*/ 117 w 144"/>
                <a:gd name="T23" fmla="*/ 80 h 129"/>
                <a:gd name="T24" fmla="*/ 125 w 144"/>
                <a:gd name="T25" fmla="*/ 92 h 129"/>
                <a:gd name="T26" fmla="*/ 129 w 144"/>
                <a:gd name="T27" fmla="*/ 99 h 129"/>
                <a:gd name="T28" fmla="*/ 144 w 144"/>
                <a:gd name="T29" fmla="*/ 127 h 129"/>
                <a:gd name="T30" fmla="*/ 136 w 144"/>
                <a:gd name="T31" fmla="*/ 129 h 129"/>
                <a:gd name="T32" fmla="*/ 129 w 144"/>
                <a:gd name="T33" fmla="*/ 127 h 129"/>
                <a:gd name="T34" fmla="*/ 117 w 144"/>
                <a:gd name="T35" fmla="*/ 127 h 129"/>
                <a:gd name="T36" fmla="*/ 59 w 144"/>
                <a:gd name="T37" fmla="*/ 127 h 129"/>
                <a:gd name="T38" fmla="*/ 58 w 144"/>
                <a:gd name="T39" fmla="*/ 123 h 129"/>
                <a:gd name="T40" fmla="*/ 58 w 144"/>
                <a:gd name="T41" fmla="*/ 106 h 129"/>
                <a:gd name="T42" fmla="*/ 58 w 144"/>
                <a:gd name="T43" fmla="*/ 101 h 129"/>
                <a:gd name="T44" fmla="*/ 58 w 144"/>
                <a:gd name="T45" fmla="*/ 96 h 129"/>
                <a:gd name="T46" fmla="*/ 58 w 144"/>
                <a:gd name="T47" fmla="*/ 89 h 129"/>
                <a:gd name="T48" fmla="*/ 50 w 144"/>
                <a:gd name="T49" fmla="*/ 88 h 129"/>
                <a:gd name="T50" fmla="*/ 47 w 144"/>
                <a:gd name="T51" fmla="*/ 84 h 129"/>
                <a:gd name="T52" fmla="*/ 41 w 144"/>
                <a:gd name="T53" fmla="*/ 78 h 129"/>
                <a:gd name="T54" fmla="*/ 41 w 144"/>
                <a:gd name="T55" fmla="*/ 73 h 129"/>
                <a:gd name="T56" fmla="*/ 40 w 144"/>
                <a:gd name="T57" fmla="*/ 66 h 129"/>
                <a:gd name="T58" fmla="*/ 37 w 144"/>
                <a:gd name="T59" fmla="*/ 68 h 129"/>
                <a:gd name="T60" fmla="*/ 34 w 144"/>
                <a:gd name="T61" fmla="*/ 73 h 129"/>
                <a:gd name="T62" fmla="*/ 29 w 144"/>
                <a:gd name="T63" fmla="*/ 73 h 129"/>
                <a:gd name="T64" fmla="*/ 27 w 144"/>
                <a:gd name="T65" fmla="*/ 70 h 129"/>
                <a:gd name="T66" fmla="*/ 32 w 144"/>
                <a:gd name="T67" fmla="*/ 63 h 129"/>
                <a:gd name="T68" fmla="*/ 33 w 144"/>
                <a:gd name="T69" fmla="*/ 63 h 129"/>
                <a:gd name="T70" fmla="*/ 29 w 144"/>
                <a:gd name="T71" fmla="*/ 53 h 129"/>
                <a:gd name="T72" fmla="*/ 16 w 144"/>
                <a:gd name="T73" fmla="*/ 54 h 129"/>
                <a:gd name="T74" fmla="*/ 11 w 144"/>
                <a:gd name="T75" fmla="*/ 54 h 129"/>
                <a:gd name="T76" fmla="*/ 2 w 144"/>
                <a:gd name="T77" fmla="*/ 54 h 129"/>
                <a:gd name="T78" fmla="*/ 0 w 144"/>
                <a:gd name="T79" fmla="*/ 46 h 129"/>
                <a:gd name="T80" fmla="*/ 0 w 144"/>
                <a:gd name="T81" fmla="*/ 38 h 129"/>
                <a:gd name="T82" fmla="*/ 0 w 144"/>
                <a:gd name="T83" fmla="*/ 32 h 129"/>
                <a:gd name="T84" fmla="*/ 5 w 144"/>
                <a:gd name="T85" fmla="*/ 24 h 129"/>
                <a:gd name="T86" fmla="*/ 11 w 144"/>
                <a:gd name="T87" fmla="*/ 24 h 129"/>
                <a:gd name="T88" fmla="*/ 19 w 144"/>
                <a:gd name="T89" fmla="*/ 24 h 129"/>
                <a:gd name="T90" fmla="*/ 33 w 144"/>
                <a:gd name="T91" fmla="*/ 27 h 129"/>
                <a:gd name="T92" fmla="*/ 37 w 144"/>
                <a:gd name="T93" fmla="*/ 22 h 129"/>
                <a:gd name="T94" fmla="*/ 39 w 144"/>
                <a:gd name="T95" fmla="*/ 2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129">
                  <a:moveTo>
                    <a:pt x="39" y="20"/>
                  </a:moveTo>
                  <a:lnTo>
                    <a:pt x="39" y="18"/>
                  </a:lnTo>
                  <a:lnTo>
                    <a:pt x="44" y="20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7"/>
                  </a:lnTo>
                  <a:lnTo>
                    <a:pt x="48" y="13"/>
                  </a:lnTo>
                  <a:lnTo>
                    <a:pt x="50" y="13"/>
                  </a:lnTo>
                  <a:lnTo>
                    <a:pt x="53" y="13"/>
                  </a:lnTo>
                  <a:lnTo>
                    <a:pt x="58" y="13"/>
                  </a:lnTo>
                  <a:lnTo>
                    <a:pt x="58" y="11"/>
                  </a:lnTo>
                  <a:lnTo>
                    <a:pt x="58" y="10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61" y="7"/>
                  </a:lnTo>
                  <a:lnTo>
                    <a:pt x="62" y="7"/>
                  </a:lnTo>
                  <a:lnTo>
                    <a:pt x="64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6" y="8"/>
                  </a:lnTo>
                  <a:lnTo>
                    <a:pt x="78" y="11"/>
                  </a:lnTo>
                  <a:lnTo>
                    <a:pt x="79" y="13"/>
                  </a:lnTo>
                  <a:lnTo>
                    <a:pt x="79" y="14"/>
                  </a:lnTo>
                  <a:lnTo>
                    <a:pt x="80" y="15"/>
                  </a:lnTo>
                  <a:lnTo>
                    <a:pt x="82" y="17"/>
                  </a:lnTo>
                  <a:lnTo>
                    <a:pt x="83" y="20"/>
                  </a:lnTo>
                  <a:lnTo>
                    <a:pt x="85" y="24"/>
                  </a:lnTo>
                  <a:lnTo>
                    <a:pt x="86" y="24"/>
                  </a:lnTo>
                  <a:lnTo>
                    <a:pt x="86" y="25"/>
                  </a:lnTo>
                  <a:lnTo>
                    <a:pt x="87" y="27"/>
                  </a:lnTo>
                  <a:lnTo>
                    <a:pt x="87" y="28"/>
                  </a:lnTo>
                  <a:lnTo>
                    <a:pt x="90" y="29"/>
                  </a:lnTo>
                  <a:lnTo>
                    <a:pt x="94" y="38"/>
                  </a:lnTo>
                  <a:lnTo>
                    <a:pt x="98" y="45"/>
                  </a:lnTo>
                  <a:lnTo>
                    <a:pt x="100" y="46"/>
                  </a:lnTo>
                  <a:lnTo>
                    <a:pt x="100" y="48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3" y="53"/>
                  </a:lnTo>
                  <a:lnTo>
                    <a:pt x="105" y="59"/>
                  </a:lnTo>
                  <a:lnTo>
                    <a:pt x="107" y="61"/>
                  </a:lnTo>
                  <a:lnTo>
                    <a:pt x="107" y="63"/>
                  </a:lnTo>
                  <a:lnTo>
                    <a:pt x="117" y="80"/>
                  </a:lnTo>
                  <a:lnTo>
                    <a:pt x="118" y="81"/>
                  </a:lnTo>
                  <a:lnTo>
                    <a:pt x="118" y="82"/>
                  </a:lnTo>
                  <a:lnTo>
                    <a:pt x="119" y="82"/>
                  </a:lnTo>
                  <a:lnTo>
                    <a:pt x="125" y="92"/>
                  </a:lnTo>
                  <a:lnTo>
                    <a:pt x="125" y="94"/>
                  </a:lnTo>
                  <a:lnTo>
                    <a:pt x="125" y="95"/>
                  </a:lnTo>
                  <a:lnTo>
                    <a:pt x="128" y="96"/>
                  </a:lnTo>
                  <a:lnTo>
                    <a:pt x="129" y="99"/>
                  </a:lnTo>
                  <a:lnTo>
                    <a:pt x="132" y="103"/>
                  </a:lnTo>
                  <a:lnTo>
                    <a:pt x="140" y="120"/>
                  </a:lnTo>
                  <a:lnTo>
                    <a:pt x="143" y="126"/>
                  </a:lnTo>
                  <a:lnTo>
                    <a:pt x="144" y="127"/>
                  </a:lnTo>
                  <a:lnTo>
                    <a:pt x="140" y="129"/>
                  </a:lnTo>
                  <a:lnTo>
                    <a:pt x="139" y="129"/>
                  </a:lnTo>
                  <a:lnTo>
                    <a:pt x="137" y="129"/>
                  </a:lnTo>
                  <a:lnTo>
                    <a:pt x="136" y="129"/>
                  </a:lnTo>
                  <a:lnTo>
                    <a:pt x="135" y="129"/>
                  </a:lnTo>
                  <a:lnTo>
                    <a:pt x="135" y="127"/>
                  </a:lnTo>
                  <a:lnTo>
                    <a:pt x="132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5" y="127"/>
                  </a:lnTo>
                  <a:lnTo>
                    <a:pt x="122" y="127"/>
                  </a:lnTo>
                  <a:lnTo>
                    <a:pt x="117" y="127"/>
                  </a:lnTo>
                  <a:lnTo>
                    <a:pt x="105" y="127"/>
                  </a:lnTo>
                  <a:lnTo>
                    <a:pt x="101" y="127"/>
                  </a:lnTo>
                  <a:lnTo>
                    <a:pt x="100" y="127"/>
                  </a:lnTo>
                  <a:lnTo>
                    <a:pt x="59" y="127"/>
                  </a:lnTo>
                  <a:lnTo>
                    <a:pt x="58" y="127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58" y="123"/>
                  </a:lnTo>
                  <a:lnTo>
                    <a:pt x="58" y="119"/>
                  </a:lnTo>
                  <a:lnTo>
                    <a:pt x="58" y="117"/>
                  </a:lnTo>
                  <a:lnTo>
                    <a:pt x="58" y="116"/>
                  </a:lnTo>
                  <a:lnTo>
                    <a:pt x="58" y="106"/>
                  </a:lnTo>
                  <a:lnTo>
                    <a:pt x="58" y="105"/>
                  </a:lnTo>
                  <a:lnTo>
                    <a:pt x="58" y="103"/>
                  </a:lnTo>
                  <a:lnTo>
                    <a:pt x="58" y="102"/>
                  </a:lnTo>
                  <a:lnTo>
                    <a:pt x="58" y="101"/>
                  </a:lnTo>
                  <a:lnTo>
                    <a:pt x="58" y="99"/>
                  </a:lnTo>
                  <a:lnTo>
                    <a:pt x="58" y="98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57" y="88"/>
                  </a:lnTo>
                  <a:lnTo>
                    <a:pt x="55" y="88"/>
                  </a:lnTo>
                  <a:lnTo>
                    <a:pt x="50" y="88"/>
                  </a:lnTo>
                  <a:lnTo>
                    <a:pt x="48" y="88"/>
                  </a:lnTo>
                  <a:lnTo>
                    <a:pt x="48" y="85"/>
                  </a:lnTo>
                  <a:lnTo>
                    <a:pt x="48" y="84"/>
                  </a:lnTo>
                  <a:lnTo>
                    <a:pt x="47" y="84"/>
                  </a:lnTo>
                  <a:lnTo>
                    <a:pt x="41" y="84"/>
                  </a:lnTo>
                  <a:lnTo>
                    <a:pt x="41" y="81"/>
                  </a:lnTo>
                  <a:lnTo>
                    <a:pt x="41" y="80"/>
                  </a:lnTo>
                  <a:lnTo>
                    <a:pt x="41" y="78"/>
                  </a:lnTo>
                  <a:lnTo>
                    <a:pt x="41" y="77"/>
                  </a:lnTo>
                  <a:lnTo>
                    <a:pt x="41" y="75"/>
                  </a:lnTo>
                  <a:lnTo>
                    <a:pt x="41" y="74"/>
                  </a:lnTo>
                  <a:lnTo>
                    <a:pt x="41" y="73"/>
                  </a:lnTo>
                  <a:lnTo>
                    <a:pt x="41" y="71"/>
                  </a:lnTo>
                  <a:lnTo>
                    <a:pt x="41" y="68"/>
                  </a:lnTo>
                  <a:lnTo>
                    <a:pt x="41" y="66"/>
                  </a:lnTo>
                  <a:lnTo>
                    <a:pt x="40" y="66"/>
                  </a:lnTo>
                  <a:lnTo>
                    <a:pt x="39" y="64"/>
                  </a:lnTo>
                  <a:lnTo>
                    <a:pt x="37" y="64"/>
                  </a:lnTo>
                  <a:lnTo>
                    <a:pt x="37" y="66"/>
                  </a:lnTo>
                  <a:lnTo>
                    <a:pt x="37" y="68"/>
                  </a:lnTo>
                  <a:lnTo>
                    <a:pt x="37" y="70"/>
                  </a:lnTo>
                  <a:lnTo>
                    <a:pt x="37" y="73"/>
                  </a:lnTo>
                  <a:lnTo>
                    <a:pt x="36" y="73"/>
                  </a:lnTo>
                  <a:lnTo>
                    <a:pt x="34" y="73"/>
                  </a:lnTo>
                  <a:lnTo>
                    <a:pt x="33" y="73"/>
                  </a:lnTo>
                  <a:lnTo>
                    <a:pt x="32" y="73"/>
                  </a:lnTo>
                  <a:lnTo>
                    <a:pt x="30" y="73"/>
                  </a:lnTo>
                  <a:lnTo>
                    <a:pt x="29" y="73"/>
                  </a:lnTo>
                  <a:lnTo>
                    <a:pt x="27" y="73"/>
                  </a:lnTo>
                  <a:lnTo>
                    <a:pt x="25" y="73"/>
                  </a:lnTo>
                  <a:lnTo>
                    <a:pt x="29" y="70"/>
                  </a:lnTo>
                  <a:lnTo>
                    <a:pt x="27" y="70"/>
                  </a:lnTo>
                  <a:lnTo>
                    <a:pt x="30" y="67"/>
                  </a:lnTo>
                  <a:lnTo>
                    <a:pt x="32" y="66"/>
                  </a:lnTo>
                  <a:lnTo>
                    <a:pt x="34" y="63"/>
                  </a:lnTo>
                  <a:lnTo>
                    <a:pt x="32" y="63"/>
                  </a:lnTo>
                  <a:lnTo>
                    <a:pt x="27" y="63"/>
                  </a:lnTo>
                  <a:lnTo>
                    <a:pt x="25" y="61"/>
                  </a:lnTo>
                  <a:lnTo>
                    <a:pt x="30" y="63"/>
                  </a:lnTo>
                  <a:lnTo>
                    <a:pt x="33" y="63"/>
                  </a:lnTo>
                  <a:lnTo>
                    <a:pt x="33" y="60"/>
                  </a:lnTo>
                  <a:lnTo>
                    <a:pt x="33" y="59"/>
                  </a:lnTo>
                  <a:lnTo>
                    <a:pt x="33" y="53"/>
                  </a:lnTo>
                  <a:lnTo>
                    <a:pt x="29" y="53"/>
                  </a:lnTo>
                  <a:lnTo>
                    <a:pt x="25" y="53"/>
                  </a:lnTo>
                  <a:lnTo>
                    <a:pt x="22" y="53"/>
                  </a:lnTo>
                  <a:lnTo>
                    <a:pt x="19" y="54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11" y="54"/>
                  </a:lnTo>
                  <a:lnTo>
                    <a:pt x="9" y="54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2" y="54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1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9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4" y="27"/>
                  </a:lnTo>
                  <a:lnTo>
                    <a:pt x="37" y="28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1"/>
                  </a:lnTo>
                  <a:lnTo>
                    <a:pt x="39" y="20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6" name="Freeform 201"/>
            <p:cNvSpPr>
              <a:spLocks noEditPoints="1"/>
            </p:cNvSpPr>
            <p:nvPr/>
          </p:nvSpPr>
          <p:spPr bwMode="auto">
            <a:xfrm>
              <a:off x="1528763" y="1652588"/>
              <a:ext cx="4208463" cy="2589213"/>
            </a:xfrm>
            <a:custGeom>
              <a:avLst/>
              <a:gdLst>
                <a:gd name="T0" fmla="*/ 1138 w 2651"/>
                <a:gd name="T1" fmla="*/ 1036 h 1631"/>
                <a:gd name="T2" fmla="*/ 904 w 2651"/>
                <a:gd name="T3" fmla="*/ 731 h 1631"/>
                <a:gd name="T4" fmla="*/ 813 w 2651"/>
                <a:gd name="T5" fmla="*/ 850 h 1631"/>
                <a:gd name="T6" fmla="*/ 944 w 2651"/>
                <a:gd name="T7" fmla="*/ 871 h 1631"/>
                <a:gd name="T8" fmla="*/ 994 w 2651"/>
                <a:gd name="T9" fmla="*/ 776 h 1631"/>
                <a:gd name="T10" fmla="*/ 1824 w 2651"/>
                <a:gd name="T11" fmla="*/ 1003 h 1631"/>
                <a:gd name="T12" fmla="*/ 774 w 2651"/>
                <a:gd name="T13" fmla="*/ 529 h 1631"/>
                <a:gd name="T14" fmla="*/ 1090 w 2651"/>
                <a:gd name="T15" fmla="*/ 968 h 1631"/>
                <a:gd name="T16" fmla="*/ 1036 w 2651"/>
                <a:gd name="T17" fmla="*/ 1091 h 1631"/>
                <a:gd name="T18" fmla="*/ 2207 w 2651"/>
                <a:gd name="T19" fmla="*/ 10 h 1631"/>
                <a:gd name="T20" fmla="*/ 2273 w 2651"/>
                <a:gd name="T21" fmla="*/ 122 h 1631"/>
                <a:gd name="T22" fmla="*/ 2189 w 2651"/>
                <a:gd name="T23" fmla="*/ 325 h 1631"/>
                <a:gd name="T24" fmla="*/ 2062 w 2651"/>
                <a:gd name="T25" fmla="*/ 708 h 1631"/>
                <a:gd name="T26" fmla="*/ 1971 w 2651"/>
                <a:gd name="T27" fmla="*/ 878 h 1631"/>
                <a:gd name="T28" fmla="*/ 1838 w 2651"/>
                <a:gd name="T29" fmla="*/ 800 h 1631"/>
                <a:gd name="T30" fmla="*/ 1832 w 2651"/>
                <a:gd name="T31" fmla="*/ 975 h 1631"/>
                <a:gd name="T32" fmla="*/ 2027 w 2651"/>
                <a:gd name="T33" fmla="*/ 905 h 1631"/>
                <a:gd name="T34" fmla="*/ 2310 w 2651"/>
                <a:gd name="T35" fmla="*/ 916 h 1631"/>
                <a:gd name="T36" fmla="*/ 2443 w 2651"/>
                <a:gd name="T37" fmla="*/ 815 h 1631"/>
                <a:gd name="T38" fmla="*/ 2509 w 2651"/>
                <a:gd name="T39" fmla="*/ 902 h 1631"/>
                <a:gd name="T40" fmla="*/ 2633 w 2651"/>
                <a:gd name="T41" fmla="*/ 944 h 1631"/>
                <a:gd name="T42" fmla="*/ 2580 w 2651"/>
                <a:gd name="T43" fmla="*/ 961 h 1631"/>
                <a:gd name="T44" fmla="*/ 2365 w 2651"/>
                <a:gd name="T45" fmla="*/ 886 h 1631"/>
                <a:gd name="T46" fmla="*/ 2034 w 2651"/>
                <a:gd name="T47" fmla="*/ 907 h 1631"/>
                <a:gd name="T48" fmla="*/ 1850 w 2651"/>
                <a:gd name="T49" fmla="*/ 997 h 1631"/>
                <a:gd name="T50" fmla="*/ 1914 w 2651"/>
                <a:gd name="T51" fmla="*/ 1135 h 1631"/>
                <a:gd name="T52" fmla="*/ 2019 w 2651"/>
                <a:gd name="T53" fmla="*/ 1271 h 1631"/>
                <a:gd name="T54" fmla="*/ 2311 w 2651"/>
                <a:gd name="T55" fmla="*/ 1373 h 1631"/>
                <a:gd name="T56" fmla="*/ 2351 w 2651"/>
                <a:gd name="T57" fmla="*/ 1595 h 1631"/>
                <a:gd name="T58" fmla="*/ 2204 w 2651"/>
                <a:gd name="T59" fmla="*/ 1619 h 1631"/>
                <a:gd name="T60" fmla="*/ 1995 w 2651"/>
                <a:gd name="T61" fmla="*/ 1436 h 1631"/>
                <a:gd name="T62" fmla="*/ 1892 w 2651"/>
                <a:gd name="T63" fmla="*/ 1439 h 1631"/>
                <a:gd name="T64" fmla="*/ 1634 w 2651"/>
                <a:gd name="T65" fmla="*/ 1429 h 1631"/>
                <a:gd name="T66" fmla="*/ 1473 w 2651"/>
                <a:gd name="T67" fmla="*/ 1426 h 1631"/>
                <a:gd name="T68" fmla="*/ 1192 w 2651"/>
                <a:gd name="T69" fmla="*/ 1388 h 1631"/>
                <a:gd name="T70" fmla="*/ 883 w 2651"/>
                <a:gd name="T71" fmla="*/ 1503 h 1631"/>
                <a:gd name="T72" fmla="*/ 856 w 2651"/>
                <a:gd name="T73" fmla="*/ 1278 h 1631"/>
                <a:gd name="T74" fmla="*/ 574 w 2651"/>
                <a:gd name="T75" fmla="*/ 1195 h 1631"/>
                <a:gd name="T76" fmla="*/ 533 w 2651"/>
                <a:gd name="T77" fmla="*/ 1063 h 1631"/>
                <a:gd name="T78" fmla="*/ 448 w 2651"/>
                <a:gd name="T79" fmla="*/ 972 h 1631"/>
                <a:gd name="T80" fmla="*/ 77 w 2651"/>
                <a:gd name="T81" fmla="*/ 1036 h 1631"/>
                <a:gd name="T82" fmla="*/ 134 w 2651"/>
                <a:gd name="T83" fmla="*/ 948 h 1631"/>
                <a:gd name="T84" fmla="*/ 286 w 2651"/>
                <a:gd name="T85" fmla="*/ 800 h 1631"/>
                <a:gd name="T86" fmla="*/ 318 w 2651"/>
                <a:gd name="T87" fmla="*/ 663 h 1631"/>
                <a:gd name="T88" fmla="*/ 497 w 2651"/>
                <a:gd name="T89" fmla="*/ 541 h 1631"/>
                <a:gd name="T90" fmla="*/ 636 w 2651"/>
                <a:gd name="T91" fmla="*/ 545 h 1631"/>
                <a:gd name="T92" fmla="*/ 713 w 2651"/>
                <a:gd name="T93" fmla="*/ 428 h 1631"/>
                <a:gd name="T94" fmla="*/ 929 w 2651"/>
                <a:gd name="T95" fmla="*/ 443 h 1631"/>
                <a:gd name="T96" fmla="*/ 986 w 2651"/>
                <a:gd name="T97" fmla="*/ 375 h 1631"/>
                <a:gd name="T98" fmla="*/ 1071 w 2651"/>
                <a:gd name="T99" fmla="*/ 399 h 1631"/>
                <a:gd name="T100" fmla="*/ 1259 w 2651"/>
                <a:gd name="T101" fmla="*/ 278 h 1631"/>
                <a:gd name="T102" fmla="*/ 1217 w 2651"/>
                <a:gd name="T103" fmla="*/ 181 h 1631"/>
                <a:gd name="T104" fmla="*/ 1238 w 2651"/>
                <a:gd name="T105" fmla="*/ 169 h 1631"/>
                <a:gd name="T106" fmla="*/ 1330 w 2651"/>
                <a:gd name="T107" fmla="*/ 265 h 1631"/>
                <a:gd name="T108" fmla="*/ 1318 w 2651"/>
                <a:gd name="T109" fmla="*/ 441 h 1631"/>
                <a:gd name="T110" fmla="*/ 1434 w 2651"/>
                <a:gd name="T111" fmla="*/ 450 h 1631"/>
                <a:gd name="T112" fmla="*/ 1611 w 2651"/>
                <a:gd name="T113" fmla="*/ 434 h 1631"/>
                <a:gd name="T114" fmla="*/ 1690 w 2651"/>
                <a:gd name="T115" fmla="*/ 385 h 1631"/>
                <a:gd name="T116" fmla="*/ 1900 w 2651"/>
                <a:gd name="T117" fmla="*/ 610 h 1631"/>
                <a:gd name="T118" fmla="*/ 1976 w 2651"/>
                <a:gd name="T119" fmla="*/ 695 h 1631"/>
                <a:gd name="T120" fmla="*/ 2009 w 2651"/>
                <a:gd name="T121" fmla="*/ 754 h 1631"/>
                <a:gd name="T122" fmla="*/ 2151 w 2651"/>
                <a:gd name="T123" fmla="*/ 393 h 1631"/>
                <a:gd name="T124" fmla="*/ 2109 w 2651"/>
                <a:gd name="T125" fmla="*/ 230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1" h="1631">
                  <a:moveTo>
                    <a:pt x="2173" y="1583"/>
                  </a:moveTo>
                  <a:lnTo>
                    <a:pt x="2172" y="1583"/>
                  </a:lnTo>
                  <a:lnTo>
                    <a:pt x="2172" y="1598"/>
                  </a:lnTo>
                  <a:lnTo>
                    <a:pt x="2172" y="1601"/>
                  </a:lnTo>
                  <a:lnTo>
                    <a:pt x="2177" y="1599"/>
                  </a:lnTo>
                  <a:lnTo>
                    <a:pt x="2179" y="1599"/>
                  </a:lnTo>
                  <a:lnTo>
                    <a:pt x="2183" y="1599"/>
                  </a:lnTo>
                  <a:lnTo>
                    <a:pt x="2189" y="1598"/>
                  </a:lnTo>
                  <a:lnTo>
                    <a:pt x="2186" y="1597"/>
                  </a:lnTo>
                  <a:lnTo>
                    <a:pt x="2184" y="1595"/>
                  </a:lnTo>
                  <a:lnTo>
                    <a:pt x="2180" y="1592"/>
                  </a:lnTo>
                  <a:lnTo>
                    <a:pt x="2173" y="1583"/>
                  </a:lnTo>
                  <a:close/>
                  <a:moveTo>
                    <a:pt x="2165" y="1550"/>
                  </a:moveTo>
                  <a:lnTo>
                    <a:pt x="2165" y="1557"/>
                  </a:lnTo>
                  <a:lnTo>
                    <a:pt x="2165" y="1559"/>
                  </a:lnTo>
                  <a:lnTo>
                    <a:pt x="2165" y="1563"/>
                  </a:lnTo>
                  <a:lnTo>
                    <a:pt x="2165" y="1564"/>
                  </a:lnTo>
                  <a:lnTo>
                    <a:pt x="2165" y="1566"/>
                  </a:lnTo>
                  <a:lnTo>
                    <a:pt x="2168" y="1569"/>
                  </a:lnTo>
                  <a:lnTo>
                    <a:pt x="2168" y="1567"/>
                  </a:lnTo>
                  <a:lnTo>
                    <a:pt x="2169" y="1567"/>
                  </a:lnTo>
                  <a:lnTo>
                    <a:pt x="2170" y="1567"/>
                  </a:lnTo>
                  <a:lnTo>
                    <a:pt x="2172" y="1567"/>
                  </a:lnTo>
                  <a:lnTo>
                    <a:pt x="2172" y="1569"/>
                  </a:lnTo>
                  <a:lnTo>
                    <a:pt x="2173" y="1569"/>
                  </a:lnTo>
                  <a:lnTo>
                    <a:pt x="2175" y="1569"/>
                  </a:lnTo>
                  <a:lnTo>
                    <a:pt x="2175" y="1570"/>
                  </a:lnTo>
                  <a:lnTo>
                    <a:pt x="2176" y="1569"/>
                  </a:lnTo>
                  <a:lnTo>
                    <a:pt x="2177" y="1567"/>
                  </a:lnTo>
                  <a:lnTo>
                    <a:pt x="2177" y="1567"/>
                  </a:lnTo>
                  <a:lnTo>
                    <a:pt x="2179" y="1567"/>
                  </a:lnTo>
                  <a:lnTo>
                    <a:pt x="2180" y="1566"/>
                  </a:lnTo>
                  <a:lnTo>
                    <a:pt x="2177" y="1563"/>
                  </a:lnTo>
                  <a:lnTo>
                    <a:pt x="2173" y="1559"/>
                  </a:lnTo>
                  <a:lnTo>
                    <a:pt x="2172" y="1557"/>
                  </a:lnTo>
                  <a:lnTo>
                    <a:pt x="2170" y="1556"/>
                  </a:lnTo>
                  <a:lnTo>
                    <a:pt x="2168" y="1553"/>
                  </a:lnTo>
                  <a:lnTo>
                    <a:pt x="2165" y="1550"/>
                  </a:lnTo>
                  <a:close/>
                  <a:moveTo>
                    <a:pt x="1827" y="1005"/>
                  </a:moveTo>
                  <a:lnTo>
                    <a:pt x="1824" y="1005"/>
                  </a:lnTo>
                  <a:lnTo>
                    <a:pt x="1824" y="1007"/>
                  </a:lnTo>
                  <a:lnTo>
                    <a:pt x="1825" y="1007"/>
                  </a:lnTo>
                  <a:lnTo>
                    <a:pt x="1829" y="1008"/>
                  </a:lnTo>
                  <a:lnTo>
                    <a:pt x="1829" y="1009"/>
                  </a:lnTo>
                  <a:lnTo>
                    <a:pt x="1831" y="1009"/>
                  </a:lnTo>
                  <a:lnTo>
                    <a:pt x="1832" y="1009"/>
                  </a:lnTo>
                  <a:lnTo>
                    <a:pt x="1834" y="1011"/>
                  </a:lnTo>
                  <a:lnTo>
                    <a:pt x="1835" y="1011"/>
                  </a:lnTo>
                  <a:lnTo>
                    <a:pt x="1827" y="1005"/>
                  </a:lnTo>
                  <a:close/>
                  <a:moveTo>
                    <a:pt x="1238" y="969"/>
                  </a:moveTo>
                  <a:lnTo>
                    <a:pt x="1238" y="969"/>
                  </a:lnTo>
                  <a:lnTo>
                    <a:pt x="1235" y="969"/>
                  </a:lnTo>
                  <a:lnTo>
                    <a:pt x="1234" y="969"/>
                  </a:lnTo>
                  <a:lnTo>
                    <a:pt x="1228" y="969"/>
                  </a:lnTo>
                  <a:lnTo>
                    <a:pt x="1227" y="969"/>
                  </a:lnTo>
                  <a:lnTo>
                    <a:pt x="1222" y="969"/>
                  </a:lnTo>
                  <a:lnTo>
                    <a:pt x="1218" y="969"/>
                  </a:lnTo>
                  <a:lnTo>
                    <a:pt x="1217" y="969"/>
                  </a:lnTo>
                  <a:lnTo>
                    <a:pt x="1215" y="969"/>
                  </a:lnTo>
                  <a:lnTo>
                    <a:pt x="1214" y="969"/>
                  </a:lnTo>
                  <a:lnTo>
                    <a:pt x="1213" y="969"/>
                  </a:lnTo>
                  <a:lnTo>
                    <a:pt x="1211" y="969"/>
                  </a:lnTo>
                  <a:lnTo>
                    <a:pt x="1210" y="969"/>
                  </a:lnTo>
                  <a:lnTo>
                    <a:pt x="1209" y="969"/>
                  </a:lnTo>
                  <a:lnTo>
                    <a:pt x="1207" y="969"/>
                  </a:lnTo>
                  <a:lnTo>
                    <a:pt x="1206" y="969"/>
                  </a:lnTo>
                  <a:lnTo>
                    <a:pt x="1204" y="969"/>
                  </a:lnTo>
                  <a:lnTo>
                    <a:pt x="1203" y="969"/>
                  </a:lnTo>
                  <a:lnTo>
                    <a:pt x="1202" y="969"/>
                  </a:lnTo>
                  <a:lnTo>
                    <a:pt x="1200" y="969"/>
                  </a:lnTo>
                  <a:lnTo>
                    <a:pt x="1199" y="969"/>
                  </a:lnTo>
                  <a:lnTo>
                    <a:pt x="1195" y="969"/>
                  </a:lnTo>
                  <a:lnTo>
                    <a:pt x="1192" y="969"/>
                  </a:lnTo>
                  <a:lnTo>
                    <a:pt x="1190" y="969"/>
                  </a:lnTo>
                  <a:lnTo>
                    <a:pt x="1189" y="969"/>
                  </a:lnTo>
                  <a:lnTo>
                    <a:pt x="1188" y="969"/>
                  </a:lnTo>
                  <a:lnTo>
                    <a:pt x="1186" y="969"/>
                  </a:lnTo>
                  <a:lnTo>
                    <a:pt x="1186" y="970"/>
                  </a:lnTo>
                  <a:lnTo>
                    <a:pt x="1185" y="970"/>
                  </a:lnTo>
                  <a:lnTo>
                    <a:pt x="1183" y="972"/>
                  </a:lnTo>
                  <a:lnTo>
                    <a:pt x="1182" y="972"/>
                  </a:lnTo>
                  <a:lnTo>
                    <a:pt x="1181" y="972"/>
                  </a:lnTo>
                  <a:lnTo>
                    <a:pt x="1181" y="973"/>
                  </a:lnTo>
                  <a:lnTo>
                    <a:pt x="1179" y="973"/>
                  </a:lnTo>
                  <a:lnTo>
                    <a:pt x="1178" y="975"/>
                  </a:lnTo>
                  <a:lnTo>
                    <a:pt x="1176" y="975"/>
                  </a:lnTo>
                  <a:lnTo>
                    <a:pt x="1175" y="976"/>
                  </a:lnTo>
                  <a:lnTo>
                    <a:pt x="1174" y="976"/>
                  </a:lnTo>
                  <a:lnTo>
                    <a:pt x="1172" y="977"/>
                  </a:lnTo>
                  <a:lnTo>
                    <a:pt x="1171" y="977"/>
                  </a:lnTo>
                  <a:lnTo>
                    <a:pt x="1171" y="979"/>
                  </a:lnTo>
                  <a:lnTo>
                    <a:pt x="1170" y="979"/>
                  </a:lnTo>
                  <a:lnTo>
                    <a:pt x="1168" y="980"/>
                  </a:lnTo>
                  <a:lnTo>
                    <a:pt x="1167" y="980"/>
                  </a:lnTo>
                  <a:lnTo>
                    <a:pt x="1164" y="982"/>
                  </a:lnTo>
                  <a:lnTo>
                    <a:pt x="1164" y="983"/>
                  </a:lnTo>
                  <a:lnTo>
                    <a:pt x="1163" y="983"/>
                  </a:lnTo>
                  <a:lnTo>
                    <a:pt x="1161" y="983"/>
                  </a:lnTo>
                  <a:lnTo>
                    <a:pt x="1160" y="984"/>
                  </a:lnTo>
                  <a:lnTo>
                    <a:pt x="1158" y="984"/>
                  </a:lnTo>
                  <a:lnTo>
                    <a:pt x="1158" y="986"/>
                  </a:lnTo>
                  <a:lnTo>
                    <a:pt x="1157" y="986"/>
                  </a:lnTo>
                  <a:lnTo>
                    <a:pt x="1156" y="986"/>
                  </a:lnTo>
                  <a:lnTo>
                    <a:pt x="1154" y="987"/>
                  </a:lnTo>
                  <a:lnTo>
                    <a:pt x="1153" y="987"/>
                  </a:lnTo>
                  <a:lnTo>
                    <a:pt x="1153" y="986"/>
                  </a:lnTo>
                  <a:lnTo>
                    <a:pt x="1153" y="984"/>
                  </a:lnTo>
                  <a:lnTo>
                    <a:pt x="1153" y="983"/>
                  </a:lnTo>
                  <a:lnTo>
                    <a:pt x="1153" y="982"/>
                  </a:lnTo>
                  <a:lnTo>
                    <a:pt x="1153" y="980"/>
                  </a:lnTo>
                  <a:lnTo>
                    <a:pt x="1153" y="979"/>
                  </a:lnTo>
                  <a:lnTo>
                    <a:pt x="1153" y="977"/>
                  </a:lnTo>
                  <a:lnTo>
                    <a:pt x="1153" y="976"/>
                  </a:lnTo>
                  <a:lnTo>
                    <a:pt x="1153" y="975"/>
                  </a:lnTo>
                  <a:lnTo>
                    <a:pt x="1153" y="973"/>
                  </a:lnTo>
                  <a:lnTo>
                    <a:pt x="1153" y="972"/>
                  </a:lnTo>
                  <a:lnTo>
                    <a:pt x="1151" y="972"/>
                  </a:lnTo>
                  <a:lnTo>
                    <a:pt x="1150" y="972"/>
                  </a:lnTo>
                  <a:lnTo>
                    <a:pt x="1149" y="972"/>
                  </a:lnTo>
                  <a:lnTo>
                    <a:pt x="1147" y="972"/>
                  </a:lnTo>
                  <a:lnTo>
                    <a:pt x="1146" y="972"/>
                  </a:lnTo>
                  <a:lnTo>
                    <a:pt x="1144" y="972"/>
                  </a:lnTo>
                  <a:lnTo>
                    <a:pt x="1143" y="972"/>
                  </a:lnTo>
                  <a:lnTo>
                    <a:pt x="1142" y="972"/>
                  </a:lnTo>
                  <a:lnTo>
                    <a:pt x="1140" y="972"/>
                  </a:lnTo>
                  <a:lnTo>
                    <a:pt x="1139" y="972"/>
                  </a:lnTo>
                  <a:lnTo>
                    <a:pt x="1138" y="972"/>
                  </a:lnTo>
                  <a:lnTo>
                    <a:pt x="1138" y="972"/>
                  </a:lnTo>
                  <a:lnTo>
                    <a:pt x="1138" y="973"/>
                  </a:lnTo>
                  <a:lnTo>
                    <a:pt x="1138" y="975"/>
                  </a:lnTo>
                  <a:lnTo>
                    <a:pt x="1138" y="976"/>
                  </a:lnTo>
                  <a:lnTo>
                    <a:pt x="1138" y="977"/>
                  </a:lnTo>
                  <a:lnTo>
                    <a:pt x="1138" y="979"/>
                  </a:lnTo>
                  <a:lnTo>
                    <a:pt x="1138" y="980"/>
                  </a:lnTo>
                  <a:lnTo>
                    <a:pt x="1138" y="982"/>
                  </a:lnTo>
                  <a:lnTo>
                    <a:pt x="1138" y="983"/>
                  </a:lnTo>
                  <a:lnTo>
                    <a:pt x="1138" y="984"/>
                  </a:lnTo>
                  <a:lnTo>
                    <a:pt x="1138" y="986"/>
                  </a:lnTo>
                  <a:lnTo>
                    <a:pt x="1138" y="987"/>
                  </a:lnTo>
                  <a:lnTo>
                    <a:pt x="1138" y="989"/>
                  </a:lnTo>
                  <a:lnTo>
                    <a:pt x="1138" y="990"/>
                  </a:lnTo>
                  <a:lnTo>
                    <a:pt x="1138" y="991"/>
                  </a:lnTo>
                  <a:lnTo>
                    <a:pt x="1138" y="993"/>
                  </a:lnTo>
                  <a:lnTo>
                    <a:pt x="1138" y="994"/>
                  </a:lnTo>
                  <a:lnTo>
                    <a:pt x="1138" y="994"/>
                  </a:lnTo>
                  <a:lnTo>
                    <a:pt x="1138" y="1005"/>
                  </a:lnTo>
                  <a:lnTo>
                    <a:pt x="1138" y="1033"/>
                  </a:lnTo>
                  <a:lnTo>
                    <a:pt x="1138" y="1036"/>
                  </a:lnTo>
                  <a:lnTo>
                    <a:pt x="1142" y="1036"/>
                  </a:lnTo>
                  <a:lnTo>
                    <a:pt x="1142" y="1037"/>
                  </a:lnTo>
                  <a:lnTo>
                    <a:pt x="1142" y="1042"/>
                  </a:lnTo>
                  <a:lnTo>
                    <a:pt x="1143" y="1042"/>
                  </a:lnTo>
                  <a:lnTo>
                    <a:pt x="1144" y="1042"/>
                  </a:lnTo>
                  <a:lnTo>
                    <a:pt x="1146" y="1042"/>
                  </a:lnTo>
                  <a:lnTo>
                    <a:pt x="1147" y="1042"/>
                  </a:lnTo>
                  <a:lnTo>
                    <a:pt x="1149" y="1042"/>
                  </a:lnTo>
                  <a:lnTo>
                    <a:pt x="1150" y="1042"/>
                  </a:lnTo>
                  <a:lnTo>
                    <a:pt x="1151" y="1042"/>
                  </a:lnTo>
                  <a:lnTo>
                    <a:pt x="1153" y="1042"/>
                  </a:lnTo>
                  <a:lnTo>
                    <a:pt x="1154" y="1042"/>
                  </a:lnTo>
                  <a:lnTo>
                    <a:pt x="1156" y="1042"/>
                  </a:lnTo>
                  <a:lnTo>
                    <a:pt x="1157" y="1042"/>
                  </a:lnTo>
                  <a:lnTo>
                    <a:pt x="1158" y="1042"/>
                  </a:lnTo>
                  <a:lnTo>
                    <a:pt x="1160" y="1042"/>
                  </a:lnTo>
                  <a:lnTo>
                    <a:pt x="1161" y="1042"/>
                  </a:lnTo>
                  <a:lnTo>
                    <a:pt x="1163" y="1042"/>
                  </a:lnTo>
                  <a:lnTo>
                    <a:pt x="1164" y="1042"/>
                  </a:lnTo>
                  <a:lnTo>
                    <a:pt x="1165" y="1042"/>
                  </a:lnTo>
                  <a:lnTo>
                    <a:pt x="1167" y="1042"/>
                  </a:lnTo>
                  <a:lnTo>
                    <a:pt x="1168" y="1042"/>
                  </a:lnTo>
                  <a:lnTo>
                    <a:pt x="1170" y="1042"/>
                  </a:lnTo>
                  <a:lnTo>
                    <a:pt x="1171" y="1042"/>
                  </a:lnTo>
                  <a:lnTo>
                    <a:pt x="1171" y="1042"/>
                  </a:lnTo>
                  <a:lnTo>
                    <a:pt x="1172" y="1042"/>
                  </a:lnTo>
                  <a:lnTo>
                    <a:pt x="1174" y="1042"/>
                  </a:lnTo>
                  <a:lnTo>
                    <a:pt x="1175" y="1042"/>
                  </a:lnTo>
                  <a:lnTo>
                    <a:pt x="1176" y="1042"/>
                  </a:lnTo>
                  <a:lnTo>
                    <a:pt x="1178" y="1042"/>
                  </a:lnTo>
                  <a:lnTo>
                    <a:pt x="1179" y="1042"/>
                  </a:lnTo>
                  <a:lnTo>
                    <a:pt x="1182" y="1042"/>
                  </a:lnTo>
                  <a:lnTo>
                    <a:pt x="1183" y="1042"/>
                  </a:lnTo>
                  <a:lnTo>
                    <a:pt x="1185" y="1042"/>
                  </a:lnTo>
                  <a:lnTo>
                    <a:pt x="1186" y="1042"/>
                  </a:lnTo>
                  <a:lnTo>
                    <a:pt x="1188" y="1042"/>
                  </a:lnTo>
                  <a:lnTo>
                    <a:pt x="1188" y="1036"/>
                  </a:lnTo>
                  <a:lnTo>
                    <a:pt x="1189" y="1036"/>
                  </a:lnTo>
                  <a:lnTo>
                    <a:pt x="1190" y="1036"/>
                  </a:lnTo>
                  <a:lnTo>
                    <a:pt x="1192" y="1036"/>
                  </a:lnTo>
                  <a:lnTo>
                    <a:pt x="1193" y="1036"/>
                  </a:lnTo>
                  <a:lnTo>
                    <a:pt x="1195" y="1036"/>
                  </a:lnTo>
                  <a:lnTo>
                    <a:pt x="1196" y="1036"/>
                  </a:lnTo>
                  <a:lnTo>
                    <a:pt x="1197" y="1036"/>
                  </a:lnTo>
                  <a:lnTo>
                    <a:pt x="1199" y="1036"/>
                  </a:lnTo>
                  <a:lnTo>
                    <a:pt x="1200" y="1036"/>
                  </a:lnTo>
                  <a:lnTo>
                    <a:pt x="1202" y="1036"/>
                  </a:lnTo>
                  <a:lnTo>
                    <a:pt x="1203" y="1036"/>
                  </a:lnTo>
                  <a:lnTo>
                    <a:pt x="1204" y="1036"/>
                  </a:lnTo>
                  <a:lnTo>
                    <a:pt x="1204" y="1036"/>
                  </a:lnTo>
                  <a:lnTo>
                    <a:pt x="1206" y="1036"/>
                  </a:lnTo>
                  <a:lnTo>
                    <a:pt x="1207" y="1036"/>
                  </a:lnTo>
                  <a:lnTo>
                    <a:pt x="1209" y="1036"/>
                  </a:lnTo>
                  <a:lnTo>
                    <a:pt x="1210" y="1036"/>
                  </a:lnTo>
                  <a:lnTo>
                    <a:pt x="1211" y="1036"/>
                  </a:lnTo>
                  <a:lnTo>
                    <a:pt x="1213" y="1036"/>
                  </a:lnTo>
                  <a:lnTo>
                    <a:pt x="1214" y="1036"/>
                  </a:lnTo>
                  <a:lnTo>
                    <a:pt x="1215" y="1036"/>
                  </a:lnTo>
                  <a:lnTo>
                    <a:pt x="1217" y="1036"/>
                  </a:lnTo>
                  <a:lnTo>
                    <a:pt x="1218" y="1036"/>
                  </a:lnTo>
                  <a:lnTo>
                    <a:pt x="1220" y="1036"/>
                  </a:lnTo>
                  <a:lnTo>
                    <a:pt x="1221" y="1036"/>
                  </a:lnTo>
                  <a:lnTo>
                    <a:pt x="1222" y="1036"/>
                  </a:lnTo>
                  <a:lnTo>
                    <a:pt x="1224" y="1036"/>
                  </a:lnTo>
                  <a:lnTo>
                    <a:pt x="1225" y="1036"/>
                  </a:lnTo>
                  <a:lnTo>
                    <a:pt x="1227" y="1036"/>
                  </a:lnTo>
                  <a:lnTo>
                    <a:pt x="1228" y="1036"/>
                  </a:lnTo>
                  <a:lnTo>
                    <a:pt x="1229" y="1036"/>
                  </a:lnTo>
                  <a:lnTo>
                    <a:pt x="1231" y="1036"/>
                  </a:lnTo>
                  <a:lnTo>
                    <a:pt x="1232" y="1036"/>
                  </a:lnTo>
                  <a:lnTo>
                    <a:pt x="1234" y="1036"/>
                  </a:lnTo>
                  <a:lnTo>
                    <a:pt x="1235" y="1036"/>
                  </a:lnTo>
                  <a:lnTo>
                    <a:pt x="1236" y="1036"/>
                  </a:lnTo>
                  <a:lnTo>
                    <a:pt x="1238" y="1036"/>
                  </a:lnTo>
                  <a:lnTo>
                    <a:pt x="1238" y="1036"/>
                  </a:lnTo>
                  <a:lnTo>
                    <a:pt x="1239" y="1036"/>
                  </a:lnTo>
                  <a:lnTo>
                    <a:pt x="1239" y="1035"/>
                  </a:lnTo>
                  <a:lnTo>
                    <a:pt x="1239" y="1033"/>
                  </a:lnTo>
                  <a:lnTo>
                    <a:pt x="1239" y="1032"/>
                  </a:lnTo>
                  <a:lnTo>
                    <a:pt x="1239" y="1030"/>
                  </a:lnTo>
                  <a:lnTo>
                    <a:pt x="1239" y="1029"/>
                  </a:lnTo>
                  <a:lnTo>
                    <a:pt x="1239" y="1028"/>
                  </a:lnTo>
                  <a:lnTo>
                    <a:pt x="1239" y="1028"/>
                  </a:lnTo>
                  <a:lnTo>
                    <a:pt x="1239" y="1026"/>
                  </a:lnTo>
                  <a:lnTo>
                    <a:pt x="1239" y="1025"/>
                  </a:lnTo>
                  <a:lnTo>
                    <a:pt x="1239" y="1023"/>
                  </a:lnTo>
                  <a:lnTo>
                    <a:pt x="1239" y="1022"/>
                  </a:lnTo>
                  <a:lnTo>
                    <a:pt x="1239" y="1021"/>
                  </a:lnTo>
                  <a:lnTo>
                    <a:pt x="1239" y="1019"/>
                  </a:lnTo>
                  <a:lnTo>
                    <a:pt x="1239" y="1018"/>
                  </a:lnTo>
                  <a:lnTo>
                    <a:pt x="1239" y="1016"/>
                  </a:lnTo>
                  <a:lnTo>
                    <a:pt x="1239" y="1015"/>
                  </a:lnTo>
                  <a:lnTo>
                    <a:pt x="1239" y="1014"/>
                  </a:lnTo>
                  <a:lnTo>
                    <a:pt x="1239" y="1012"/>
                  </a:lnTo>
                  <a:lnTo>
                    <a:pt x="1239" y="1011"/>
                  </a:lnTo>
                  <a:lnTo>
                    <a:pt x="1239" y="1009"/>
                  </a:lnTo>
                  <a:lnTo>
                    <a:pt x="1239" y="1008"/>
                  </a:lnTo>
                  <a:lnTo>
                    <a:pt x="1239" y="1007"/>
                  </a:lnTo>
                  <a:lnTo>
                    <a:pt x="1239" y="1005"/>
                  </a:lnTo>
                  <a:lnTo>
                    <a:pt x="1239" y="1004"/>
                  </a:lnTo>
                  <a:lnTo>
                    <a:pt x="1238" y="1004"/>
                  </a:lnTo>
                  <a:lnTo>
                    <a:pt x="1238" y="1003"/>
                  </a:lnTo>
                  <a:lnTo>
                    <a:pt x="1238" y="1001"/>
                  </a:lnTo>
                  <a:lnTo>
                    <a:pt x="1238" y="1000"/>
                  </a:lnTo>
                  <a:lnTo>
                    <a:pt x="1238" y="998"/>
                  </a:lnTo>
                  <a:lnTo>
                    <a:pt x="1238" y="997"/>
                  </a:lnTo>
                  <a:lnTo>
                    <a:pt x="1238" y="996"/>
                  </a:lnTo>
                  <a:lnTo>
                    <a:pt x="1238" y="994"/>
                  </a:lnTo>
                  <a:lnTo>
                    <a:pt x="1238" y="994"/>
                  </a:lnTo>
                  <a:lnTo>
                    <a:pt x="1238" y="993"/>
                  </a:lnTo>
                  <a:lnTo>
                    <a:pt x="1238" y="991"/>
                  </a:lnTo>
                  <a:lnTo>
                    <a:pt x="1238" y="990"/>
                  </a:lnTo>
                  <a:lnTo>
                    <a:pt x="1238" y="989"/>
                  </a:lnTo>
                  <a:lnTo>
                    <a:pt x="1238" y="987"/>
                  </a:lnTo>
                  <a:lnTo>
                    <a:pt x="1238" y="986"/>
                  </a:lnTo>
                  <a:lnTo>
                    <a:pt x="1238" y="984"/>
                  </a:lnTo>
                  <a:lnTo>
                    <a:pt x="1238" y="982"/>
                  </a:lnTo>
                  <a:lnTo>
                    <a:pt x="1238" y="980"/>
                  </a:lnTo>
                  <a:lnTo>
                    <a:pt x="1238" y="979"/>
                  </a:lnTo>
                  <a:lnTo>
                    <a:pt x="1238" y="977"/>
                  </a:lnTo>
                  <a:lnTo>
                    <a:pt x="1238" y="976"/>
                  </a:lnTo>
                  <a:lnTo>
                    <a:pt x="1238" y="975"/>
                  </a:lnTo>
                  <a:lnTo>
                    <a:pt x="1238" y="973"/>
                  </a:lnTo>
                  <a:lnTo>
                    <a:pt x="1238" y="972"/>
                  </a:lnTo>
                  <a:lnTo>
                    <a:pt x="1238" y="970"/>
                  </a:lnTo>
                  <a:lnTo>
                    <a:pt x="1238" y="969"/>
                  </a:lnTo>
                  <a:close/>
                  <a:moveTo>
                    <a:pt x="918" y="710"/>
                  </a:moveTo>
                  <a:lnTo>
                    <a:pt x="918" y="712"/>
                  </a:lnTo>
                  <a:lnTo>
                    <a:pt x="918" y="713"/>
                  </a:lnTo>
                  <a:lnTo>
                    <a:pt x="918" y="715"/>
                  </a:lnTo>
                  <a:lnTo>
                    <a:pt x="918" y="716"/>
                  </a:lnTo>
                  <a:lnTo>
                    <a:pt x="916" y="716"/>
                  </a:lnTo>
                  <a:lnTo>
                    <a:pt x="911" y="716"/>
                  </a:lnTo>
                  <a:lnTo>
                    <a:pt x="909" y="716"/>
                  </a:lnTo>
                  <a:lnTo>
                    <a:pt x="908" y="716"/>
                  </a:lnTo>
                  <a:lnTo>
                    <a:pt x="908" y="717"/>
                  </a:lnTo>
                  <a:lnTo>
                    <a:pt x="908" y="719"/>
                  </a:lnTo>
                  <a:lnTo>
                    <a:pt x="908" y="720"/>
                  </a:lnTo>
                  <a:lnTo>
                    <a:pt x="908" y="722"/>
                  </a:lnTo>
                  <a:lnTo>
                    <a:pt x="908" y="724"/>
                  </a:lnTo>
                  <a:lnTo>
                    <a:pt x="908" y="726"/>
                  </a:lnTo>
                  <a:lnTo>
                    <a:pt x="905" y="726"/>
                  </a:lnTo>
                  <a:lnTo>
                    <a:pt x="904" y="726"/>
                  </a:lnTo>
                  <a:lnTo>
                    <a:pt x="904" y="727"/>
                  </a:lnTo>
                  <a:lnTo>
                    <a:pt x="904" y="727"/>
                  </a:lnTo>
                  <a:lnTo>
                    <a:pt x="904" y="729"/>
                  </a:lnTo>
                  <a:lnTo>
                    <a:pt x="904" y="730"/>
                  </a:lnTo>
                  <a:lnTo>
                    <a:pt x="904" y="731"/>
                  </a:lnTo>
                  <a:lnTo>
                    <a:pt x="904" y="733"/>
                  </a:lnTo>
                  <a:lnTo>
                    <a:pt x="904" y="734"/>
                  </a:lnTo>
                  <a:lnTo>
                    <a:pt x="904" y="736"/>
                  </a:lnTo>
                  <a:lnTo>
                    <a:pt x="904" y="737"/>
                  </a:lnTo>
                  <a:lnTo>
                    <a:pt x="904" y="738"/>
                  </a:lnTo>
                  <a:lnTo>
                    <a:pt x="904" y="740"/>
                  </a:lnTo>
                  <a:lnTo>
                    <a:pt x="904" y="741"/>
                  </a:lnTo>
                  <a:lnTo>
                    <a:pt x="904" y="743"/>
                  </a:lnTo>
                  <a:lnTo>
                    <a:pt x="902" y="743"/>
                  </a:lnTo>
                  <a:lnTo>
                    <a:pt x="902" y="743"/>
                  </a:lnTo>
                  <a:lnTo>
                    <a:pt x="901" y="743"/>
                  </a:lnTo>
                  <a:lnTo>
                    <a:pt x="899" y="743"/>
                  </a:lnTo>
                  <a:lnTo>
                    <a:pt x="898" y="743"/>
                  </a:lnTo>
                  <a:lnTo>
                    <a:pt x="898" y="744"/>
                  </a:lnTo>
                  <a:lnTo>
                    <a:pt x="895" y="745"/>
                  </a:lnTo>
                  <a:lnTo>
                    <a:pt x="894" y="745"/>
                  </a:lnTo>
                  <a:lnTo>
                    <a:pt x="893" y="745"/>
                  </a:lnTo>
                  <a:lnTo>
                    <a:pt x="891" y="745"/>
                  </a:lnTo>
                  <a:lnTo>
                    <a:pt x="890" y="745"/>
                  </a:lnTo>
                  <a:lnTo>
                    <a:pt x="888" y="745"/>
                  </a:lnTo>
                  <a:lnTo>
                    <a:pt x="887" y="745"/>
                  </a:lnTo>
                  <a:lnTo>
                    <a:pt x="886" y="745"/>
                  </a:lnTo>
                  <a:lnTo>
                    <a:pt x="884" y="745"/>
                  </a:lnTo>
                  <a:lnTo>
                    <a:pt x="883" y="745"/>
                  </a:lnTo>
                  <a:lnTo>
                    <a:pt x="881" y="745"/>
                  </a:lnTo>
                  <a:lnTo>
                    <a:pt x="881" y="747"/>
                  </a:lnTo>
                  <a:lnTo>
                    <a:pt x="883" y="747"/>
                  </a:lnTo>
                  <a:lnTo>
                    <a:pt x="883" y="748"/>
                  </a:lnTo>
                  <a:lnTo>
                    <a:pt x="883" y="757"/>
                  </a:lnTo>
                  <a:lnTo>
                    <a:pt x="883" y="758"/>
                  </a:lnTo>
                  <a:lnTo>
                    <a:pt x="883" y="759"/>
                  </a:lnTo>
                  <a:lnTo>
                    <a:pt x="883" y="761"/>
                  </a:lnTo>
                  <a:lnTo>
                    <a:pt x="883" y="762"/>
                  </a:lnTo>
                  <a:lnTo>
                    <a:pt x="883" y="763"/>
                  </a:lnTo>
                  <a:lnTo>
                    <a:pt x="881" y="763"/>
                  </a:lnTo>
                  <a:lnTo>
                    <a:pt x="880" y="763"/>
                  </a:lnTo>
                  <a:lnTo>
                    <a:pt x="879" y="763"/>
                  </a:lnTo>
                  <a:lnTo>
                    <a:pt x="877" y="763"/>
                  </a:lnTo>
                  <a:lnTo>
                    <a:pt x="869" y="763"/>
                  </a:lnTo>
                  <a:lnTo>
                    <a:pt x="869" y="763"/>
                  </a:lnTo>
                  <a:lnTo>
                    <a:pt x="867" y="763"/>
                  </a:lnTo>
                  <a:lnTo>
                    <a:pt x="862" y="763"/>
                  </a:lnTo>
                  <a:lnTo>
                    <a:pt x="859" y="762"/>
                  </a:lnTo>
                  <a:lnTo>
                    <a:pt x="858" y="762"/>
                  </a:lnTo>
                  <a:lnTo>
                    <a:pt x="856" y="762"/>
                  </a:lnTo>
                  <a:lnTo>
                    <a:pt x="854" y="762"/>
                  </a:lnTo>
                  <a:lnTo>
                    <a:pt x="852" y="762"/>
                  </a:lnTo>
                  <a:lnTo>
                    <a:pt x="851" y="762"/>
                  </a:lnTo>
                  <a:lnTo>
                    <a:pt x="849" y="762"/>
                  </a:lnTo>
                  <a:lnTo>
                    <a:pt x="848" y="762"/>
                  </a:lnTo>
                  <a:lnTo>
                    <a:pt x="845" y="762"/>
                  </a:lnTo>
                  <a:lnTo>
                    <a:pt x="844" y="762"/>
                  </a:lnTo>
                  <a:lnTo>
                    <a:pt x="842" y="762"/>
                  </a:lnTo>
                  <a:lnTo>
                    <a:pt x="841" y="762"/>
                  </a:lnTo>
                  <a:lnTo>
                    <a:pt x="841" y="765"/>
                  </a:lnTo>
                  <a:lnTo>
                    <a:pt x="841" y="770"/>
                  </a:lnTo>
                  <a:lnTo>
                    <a:pt x="841" y="772"/>
                  </a:lnTo>
                  <a:lnTo>
                    <a:pt x="841" y="773"/>
                  </a:lnTo>
                  <a:lnTo>
                    <a:pt x="841" y="775"/>
                  </a:lnTo>
                  <a:lnTo>
                    <a:pt x="842" y="776"/>
                  </a:lnTo>
                  <a:lnTo>
                    <a:pt x="842" y="777"/>
                  </a:lnTo>
                  <a:lnTo>
                    <a:pt x="842" y="779"/>
                  </a:lnTo>
                  <a:lnTo>
                    <a:pt x="842" y="783"/>
                  </a:lnTo>
                  <a:lnTo>
                    <a:pt x="842" y="784"/>
                  </a:lnTo>
                  <a:lnTo>
                    <a:pt x="842" y="786"/>
                  </a:lnTo>
                  <a:lnTo>
                    <a:pt x="842" y="787"/>
                  </a:lnTo>
                  <a:lnTo>
                    <a:pt x="842" y="789"/>
                  </a:lnTo>
                  <a:lnTo>
                    <a:pt x="842" y="791"/>
                  </a:lnTo>
                  <a:lnTo>
                    <a:pt x="842" y="793"/>
                  </a:lnTo>
                  <a:lnTo>
                    <a:pt x="842" y="794"/>
                  </a:lnTo>
                  <a:lnTo>
                    <a:pt x="842" y="796"/>
                  </a:lnTo>
                  <a:lnTo>
                    <a:pt x="842" y="797"/>
                  </a:lnTo>
                  <a:lnTo>
                    <a:pt x="842" y="798"/>
                  </a:lnTo>
                  <a:lnTo>
                    <a:pt x="842" y="800"/>
                  </a:lnTo>
                  <a:lnTo>
                    <a:pt x="840" y="800"/>
                  </a:lnTo>
                  <a:lnTo>
                    <a:pt x="838" y="800"/>
                  </a:lnTo>
                  <a:lnTo>
                    <a:pt x="837" y="800"/>
                  </a:lnTo>
                  <a:lnTo>
                    <a:pt x="835" y="800"/>
                  </a:lnTo>
                  <a:lnTo>
                    <a:pt x="835" y="800"/>
                  </a:lnTo>
                  <a:lnTo>
                    <a:pt x="834" y="800"/>
                  </a:lnTo>
                  <a:lnTo>
                    <a:pt x="831" y="800"/>
                  </a:lnTo>
                  <a:lnTo>
                    <a:pt x="830" y="800"/>
                  </a:lnTo>
                  <a:lnTo>
                    <a:pt x="828" y="800"/>
                  </a:lnTo>
                  <a:lnTo>
                    <a:pt x="827" y="800"/>
                  </a:lnTo>
                  <a:lnTo>
                    <a:pt x="824" y="800"/>
                  </a:lnTo>
                  <a:lnTo>
                    <a:pt x="823" y="800"/>
                  </a:lnTo>
                  <a:lnTo>
                    <a:pt x="822" y="800"/>
                  </a:lnTo>
                  <a:lnTo>
                    <a:pt x="822" y="798"/>
                  </a:lnTo>
                  <a:lnTo>
                    <a:pt x="822" y="797"/>
                  </a:lnTo>
                  <a:lnTo>
                    <a:pt x="822" y="796"/>
                  </a:lnTo>
                  <a:lnTo>
                    <a:pt x="822" y="794"/>
                  </a:lnTo>
                  <a:lnTo>
                    <a:pt x="822" y="794"/>
                  </a:lnTo>
                  <a:lnTo>
                    <a:pt x="822" y="793"/>
                  </a:lnTo>
                  <a:lnTo>
                    <a:pt x="822" y="791"/>
                  </a:lnTo>
                  <a:lnTo>
                    <a:pt x="820" y="791"/>
                  </a:lnTo>
                  <a:lnTo>
                    <a:pt x="819" y="791"/>
                  </a:lnTo>
                  <a:lnTo>
                    <a:pt x="813" y="791"/>
                  </a:lnTo>
                  <a:lnTo>
                    <a:pt x="812" y="791"/>
                  </a:lnTo>
                  <a:lnTo>
                    <a:pt x="812" y="800"/>
                  </a:lnTo>
                  <a:lnTo>
                    <a:pt x="813" y="800"/>
                  </a:lnTo>
                  <a:lnTo>
                    <a:pt x="813" y="801"/>
                  </a:lnTo>
                  <a:lnTo>
                    <a:pt x="813" y="803"/>
                  </a:lnTo>
                  <a:lnTo>
                    <a:pt x="813" y="805"/>
                  </a:lnTo>
                  <a:lnTo>
                    <a:pt x="813" y="807"/>
                  </a:lnTo>
                  <a:lnTo>
                    <a:pt x="813" y="808"/>
                  </a:lnTo>
                  <a:lnTo>
                    <a:pt x="813" y="810"/>
                  </a:lnTo>
                  <a:lnTo>
                    <a:pt x="813" y="812"/>
                  </a:lnTo>
                  <a:lnTo>
                    <a:pt x="813" y="814"/>
                  </a:lnTo>
                  <a:lnTo>
                    <a:pt x="813" y="815"/>
                  </a:lnTo>
                  <a:lnTo>
                    <a:pt x="813" y="818"/>
                  </a:lnTo>
                  <a:lnTo>
                    <a:pt x="813" y="821"/>
                  </a:lnTo>
                  <a:lnTo>
                    <a:pt x="813" y="824"/>
                  </a:lnTo>
                  <a:lnTo>
                    <a:pt x="813" y="826"/>
                  </a:lnTo>
                  <a:lnTo>
                    <a:pt x="813" y="826"/>
                  </a:lnTo>
                  <a:lnTo>
                    <a:pt x="813" y="828"/>
                  </a:lnTo>
                  <a:lnTo>
                    <a:pt x="812" y="828"/>
                  </a:lnTo>
                  <a:lnTo>
                    <a:pt x="810" y="828"/>
                  </a:lnTo>
                  <a:lnTo>
                    <a:pt x="798" y="828"/>
                  </a:lnTo>
                  <a:lnTo>
                    <a:pt x="796" y="828"/>
                  </a:lnTo>
                  <a:lnTo>
                    <a:pt x="791" y="828"/>
                  </a:lnTo>
                  <a:lnTo>
                    <a:pt x="791" y="831"/>
                  </a:lnTo>
                  <a:lnTo>
                    <a:pt x="791" y="832"/>
                  </a:lnTo>
                  <a:lnTo>
                    <a:pt x="791" y="833"/>
                  </a:lnTo>
                  <a:lnTo>
                    <a:pt x="791" y="835"/>
                  </a:lnTo>
                  <a:lnTo>
                    <a:pt x="791" y="836"/>
                  </a:lnTo>
                  <a:lnTo>
                    <a:pt x="791" y="838"/>
                  </a:lnTo>
                  <a:lnTo>
                    <a:pt x="791" y="839"/>
                  </a:lnTo>
                  <a:lnTo>
                    <a:pt x="791" y="840"/>
                  </a:lnTo>
                  <a:lnTo>
                    <a:pt x="791" y="842"/>
                  </a:lnTo>
                  <a:lnTo>
                    <a:pt x="791" y="843"/>
                  </a:lnTo>
                  <a:lnTo>
                    <a:pt x="791" y="845"/>
                  </a:lnTo>
                  <a:lnTo>
                    <a:pt x="791" y="850"/>
                  </a:lnTo>
                  <a:lnTo>
                    <a:pt x="792" y="850"/>
                  </a:lnTo>
                  <a:lnTo>
                    <a:pt x="794" y="850"/>
                  </a:lnTo>
                  <a:lnTo>
                    <a:pt x="795" y="850"/>
                  </a:lnTo>
                  <a:lnTo>
                    <a:pt x="796" y="850"/>
                  </a:lnTo>
                  <a:lnTo>
                    <a:pt x="798" y="850"/>
                  </a:lnTo>
                  <a:lnTo>
                    <a:pt x="799" y="850"/>
                  </a:lnTo>
                  <a:lnTo>
                    <a:pt x="801" y="850"/>
                  </a:lnTo>
                  <a:lnTo>
                    <a:pt x="802" y="850"/>
                  </a:lnTo>
                  <a:lnTo>
                    <a:pt x="802" y="850"/>
                  </a:lnTo>
                  <a:lnTo>
                    <a:pt x="803" y="850"/>
                  </a:lnTo>
                  <a:lnTo>
                    <a:pt x="805" y="850"/>
                  </a:lnTo>
                  <a:lnTo>
                    <a:pt x="806" y="850"/>
                  </a:lnTo>
                  <a:lnTo>
                    <a:pt x="809" y="850"/>
                  </a:lnTo>
                  <a:lnTo>
                    <a:pt x="810" y="850"/>
                  </a:lnTo>
                  <a:lnTo>
                    <a:pt x="812" y="850"/>
                  </a:lnTo>
                  <a:lnTo>
                    <a:pt x="813" y="850"/>
                  </a:lnTo>
                  <a:lnTo>
                    <a:pt x="815" y="850"/>
                  </a:lnTo>
                  <a:lnTo>
                    <a:pt x="817" y="850"/>
                  </a:lnTo>
                  <a:lnTo>
                    <a:pt x="819" y="850"/>
                  </a:lnTo>
                  <a:lnTo>
                    <a:pt x="820" y="850"/>
                  </a:lnTo>
                  <a:lnTo>
                    <a:pt x="822" y="850"/>
                  </a:lnTo>
                  <a:lnTo>
                    <a:pt x="834" y="850"/>
                  </a:lnTo>
                  <a:lnTo>
                    <a:pt x="837" y="850"/>
                  </a:lnTo>
                  <a:lnTo>
                    <a:pt x="840" y="850"/>
                  </a:lnTo>
                  <a:lnTo>
                    <a:pt x="847" y="850"/>
                  </a:lnTo>
                  <a:lnTo>
                    <a:pt x="848" y="850"/>
                  </a:lnTo>
                  <a:lnTo>
                    <a:pt x="848" y="852"/>
                  </a:lnTo>
                  <a:lnTo>
                    <a:pt x="849" y="854"/>
                  </a:lnTo>
                  <a:lnTo>
                    <a:pt x="849" y="867"/>
                  </a:lnTo>
                  <a:lnTo>
                    <a:pt x="851" y="867"/>
                  </a:lnTo>
                  <a:lnTo>
                    <a:pt x="852" y="867"/>
                  </a:lnTo>
                  <a:lnTo>
                    <a:pt x="854" y="867"/>
                  </a:lnTo>
                  <a:lnTo>
                    <a:pt x="855" y="867"/>
                  </a:lnTo>
                  <a:lnTo>
                    <a:pt x="856" y="867"/>
                  </a:lnTo>
                  <a:lnTo>
                    <a:pt x="858" y="867"/>
                  </a:lnTo>
                  <a:lnTo>
                    <a:pt x="859" y="867"/>
                  </a:lnTo>
                  <a:lnTo>
                    <a:pt x="860" y="867"/>
                  </a:lnTo>
                  <a:lnTo>
                    <a:pt x="862" y="867"/>
                  </a:lnTo>
                  <a:lnTo>
                    <a:pt x="862" y="875"/>
                  </a:lnTo>
                  <a:lnTo>
                    <a:pt x="862" y="878"/>
                  </a:lnTo>
                  <a:lnTo>
                    <a:pt x="862" y="880"/>
                  </a:lnTo>
                  <a:lnTo>
                    <a:pt x="862" y="881"/>
                  </a:lnTo>
                  <a:lnTo>
                    <a:pt x="862" y="882"/>
                  </a:lnTo>
                  <a:lnTo>
                    <a:pt x="862" y="884"/>
                  </a:lnTo>
                  <a:lnTo>
                    <a:pt x="862" y="885"/>
                  </a:lnTo>
                  <a:lnTo>
                    <a:pt x="862" y="886"/>
                  </a:lnTo>
                  <a:lnTo>
                    <a:pt x="862" y="888"/>
                  </a:lnTo>
                  <a:lnTo>
                    <a:pt x="862" y="893"/>
                  </a:lnTo>
                  <a:lnTo>
                    <a:pt x="862" y="893"/>
                  </a:lnTo>
                  <a:lnTo>
                    <a:pt x="860" y="893"/>
                  </a:lnTo>
                  <a:lnTo>
                    <a:pt x="859" y="893"/>
                  </a:lnTo>
                  <a:lnTo>
                    <a:pt x="858" y="893"/>
                  </a:lnTo>
                  <a:lnTo>
                    <a:pt x="856" y="893"/>
                  </a:lnTo>
                  <a:lnTo>
                    <a:pt x="855" y="893"/>
                  </a:lnTo>
                  <a:lnTo>
                    <a:pt x="854" y="895"/>
                  </a:lnTo>
                  <a:lnTo>
                    <a:pt x="852" y="896"/>
                  </a:lnTo>
                  <a:lnTo>
                    <a:pt x="854" y="896"/>
                  </a:lnTo>
                  <a:lnTo>
                    <a:pt x="854" y="898"/>
                  </a:lnTo>
                  <a:lnTo>
                    <a:pt x="852" y="899"/>
                  </a:lnTo>
                  <a:lnTo>
                    <a:pt x="854" y="900"/>
                  </a:lnTo>
                  <a:lnTo>
                    <a:pt x="855" y="902"/>
                  </a:lnTo>
                  <a:lnTo>
                    <a:pt x="856" y="903"/>
                  </a:lnTo>
                  <a:lnTo>
                    <a:pt x="858" y="903"/>
                  </a:lnTo>
                  <a:lnTo>
                    <a:pt x="858" y="905"/>
                  </a:lnTo>
                  <a:lnTo>
                    <a:pt x="858" y="906"/>
                  </a:lnTo>
                  <a:lnTo>
                    <a:pt x="859" y="906"/>
                  </a:lnTo>
                  <a:lnTo>
                    <a:pt x="859" y="907"/>
                  </a:lnTo>
                  <a:lnTo>
                    <a:pt x="863" y="907"/>
                  </a:lnTo>
                  <a:lnTo>
                    <a:pt x="866" y="907"/>
                  </a:lnTo>
                  <a:lnTo>
                    <a:pt x="869" y="907"/>
                  </a:lnTo>
                  <a:lnTo>
                    <a:pt x="870" y="907"/>
                  </a:lnTo>
                  <a:lnTo>
                    <a:pt x="872" y="907"/>
                  </a:lnTo>
                  <a:lnTo>
                    <a:pt x="872" y="909"/>
                  </a:lnTo>
                  <a:lnTo>
                    <a:pt x="872" y="910"/>
                  </a:lnTo>
                  <a:lnTo>
                    <a:pt x="873" y="910"/>
                  </a:lnTo>
                  <a:lnTo>
                    <a:pt x="876" y="910"/>
                  </a:lnTo>
                  <a:lnTo>
                    <a:pt x="877" y="910"/>
                  </a:lnTo>
                  <a:lnTo>
                    <a:pt x="879" y="910"/>
                  </a:lnTo>
                  <a:lnTo>
                    <a:pt x="880" y="910"/>
                  </a:lnTo>
                  <a:lnTo>
                    <a:pt x="881" y="909"/>
                  </a:lnTo>
                  <a:lnTo>
                    <a:pt x="884" y="906"/>
                  </a:lnTo>
                  <a:lnTo>
                    <a:pt x="886" y="906"/>
                  </a:lnTo>
                  <a:lnTo>
                    <a:pt x="887" y="907"/>
                  </a:lnTo>
                  <a:lnTo>
                    <a:pt x="888" y="907"/>
                  </a:lnTo>
                  <a:lnTo>
                    <a:pt x="888" y="909"/>
                  </a:lnTo>
                  <a:lnTo>
                    <a:pt x="890" y="907"/>
                  </a:lnTo>
                  <a:lnTo>
                    <a:pt x="891" y="905"/>
                  </a:lnTo>
                  <a:lnTo>
                    <a:pt x="893" y="903"/>
                  </a:lnTo>
                  <a:lnTo>
                    <a:pt x="893" y="905"/>
                  </a:lnTo>
                  <a:lnTo>
                    <a:pt x="894" y="905"/>
                  </a:lnTo>
                  <a:lnTo>
                    <a:pt x="895" y="906"/>
                  </a:lnTo>
                  <a:lnTo>
                    <a:pt x="898" y="903"/>
                  </a:lnTo>
                  <a:lnTo>
                    <a:pt x="899" y="902"/>
                  </a:lnTo>
                  <a:lnTo>
                    <a:pt x="901" y="900"/>
                  </a:lnTo>
                  <a:lnTo>
                    <a:pt x="902" y="900"/>
                  </a:lnTo>
                  <a:lnTo>
                    <a:pt x="902" y="899"/>
                  </a:lnTo>
                  <a:lnTo>
                    <a:pt x="904" y="900"/>
                  </a:lnTo>
                  <a:lnTo>
                    <a:pt x="905" y="900"/>
                  </a:lnTo>
                  <a:lnTo>
                    <a:pt x="905" y="902"/>
                  </a:lnTo>
                  <a:lnTo>
                    <a:pt x="906" y="903"/>
                  </a:lnTo>
                  <a:lnTo>
                    <a:pt x="908" y="905"/>
                  </a:lnTo>
                  <a:lnTo>
                    <a:pt x="908" y="903"/>
                  </a:lnTo>
                  <a:lnTo>
                    <a:pt x="909" y="903"/>
                  </a:lnTo>
                  <a:lnTo>
                    <a:pt x="909" y="902"/>
                  </a:lnTo>
                  <a:lnTo>
                    <a:pt x="909" y="900"/>
                  </a:lnTo>
                  <a:lnTo>
                    <a:pt x="909" y="899"/>
                  </a:lnTo>
                  <a:lnTo>
                    <a:pt x="909" y="898"/>
                  </a:lnTo>
                  <a:lnTo>
                    <a:pt x="911" y="898"/>
                  </a:lnTo>
                  <a:lnTo>
                    <a:pt x="912" y="898"/>
                  </a:lnTo>
                  <a:lnTo>
                    <a:pt x="913" y="896"/>
                  </a:lnTo>
                  <a:lnTo>
                    <a:pt x="916" y="896"/>
                  </a:lnTo>
                  <a:lnTo>
                    <a:pt x="918" y="896"/>
                  </a:lnTo>
                  <a:lnTo>
                    <a:pt x="919" y="896"/>
                  </a:lnTo>
                  <a:lnTo>
                    <a:pt x="919" y="895"/>
                  </a:lnTo>
                  <a:lnTo>
                    <a:pt x="920" y="895"/>
                  </a:lnTo>
                  <a:lnTo>
                    <a:pt x="922" y="895"/>
                  </a:lnTo>
                  <a:lnTo>
                    <a:pt x="923" y="895"/>
                  </a:lnTo>
                  <a:lnTo>
                    <a:pt x="925" y="895"/>
                  </a:lnTo>
                  <a:lnTo>
                    <a:pt x="926" y="895"/>
                  </a:lnTo>
                  <a:lnTo>
                    <a:pt x="927" y="895"/>
                  </a:lnTo>
                  <a:lnTo>
                    <a:pt x="927" y="893"/>
                  </a:lnTo>
                  <a:lnTo>
                    <a:pt x="929" y="893"/>
                  </a:lnTo>
                  <a:lnTo>
                    <a:pt x="930" y="893"/>
                  </a:lnTo>
                  <a:lnTo>
                    <a:pt x="930" y="892"/>
                  </a:lnTo>
                  <a:lnTo>
                    <a:pt x="929" y="891"/>
                  </a:lnTo>
                  <a:lnTo>
                    <a:pt x="927" y="891"/>
                  </a:lnTo>
                  <a:lnTo>
                    <a:pt x="926" y="891"/>
                  </a:lnTo>
                  <a:lnTo>
                    <a:pt x="925" y="889"/>
                  </a:lnTo>
                  <a:lnTo>
                    <a:pt x="923" y="889"/>
                  </a:lnTo>
                  <a:lnTo>
                    <a:pt x="923" y="888"/>
                  </a:lnTo>
                  <a:lnTo>
                    <a:pt x="925" y="888"/>
                  </a:lnTo>
                  <a:lnTo>
                    <a:pt x="926" y="886"/>
                  </a:lnTo>
                  <a:lnTo>
                    <a:pt x="927" y="886"/>
                  </a:lnTo>
                  <a:lnTo>
                    <a:pt x="929" y="888"/>
                  </a:lnTo>
                  <a:lnTo>
                    <a:pt x="930" y="888"/>
                  </a:lnTo>
                  <a:lnTo>
                    <a:pt x="931" y="888"/>
                  </a:lnTo>
                  <a:lnTo>
                    <a:pt x="933" y="886"/>
                  </a:lnTo>
                  <a:lnTo>
                    <a:pt x="933" y="885"/>
                  </a:lnTo>
                  <a:lnTo>
                    <a:pt x="934" y="884"/>
                  </a:lnTo>
                  <a:lnTo>
                    <a:pt x="934" y="882"/>
                  </a:lnTo>
                  <a:lnTo>
                    <a:pt x="936" y="882"/>
                  </a:lnTo>
                  <a:lnTo>
                    <a:pt x="936" y="881"/>
                  </a:lnTo>
                  <a:lnTo>
                    <a:pt x="934" y="881"/>
                  </a:lnTo>
                  <a:lnTo>
                    <a:pt x="933" y="880"/>
                  </a:lnTo>
                  <a:lnTo>
                    <a:pt x="930" y="880"/>
                  </a:lnTo>
                  <a:lnTo>
                    <a:pt x="929" y="880"/>
                  </a:lnTo>
                  <a:lnTo>
                    <a:pt x="929" y="878"/>
                  </a:lnTo>
                  <a:lnTo>
                    <a:pt x="927" y="878"/>
                  </a:lnTo>
                  <a:lnTo>
                    <a:pt x="927" y="877"/>
                  </a:lnTo>
                  <a:lnTo>
                    <a:pt x="929" y="875"/>
                  </a:lnTo>
                  <a:lnTo>
                    <a:pt x="930" y="875"/>
                  </a:lnTo>
                  <a:lnTo>
                    <a:pt x="931" y="875"/>
                  </a:lnTo>
                  <a:lnTo>
                    <a:pt x="933" y="875"/>
                  </a:lnTo>
                  <a:lnTo>
                    <a:pt x="934" y="875"/>
                  </a:lnTo>
                  <a:lnTo>
                    <a:pt x="936" y="875"/>
                  </a:lnTo>
                  <a:lnTo>
                    <a:pt x="936" y="875"/>
                  </a:lnTo>
                  <a:lnTo>
                    <a:pt x="936" y="874"/>
                  </a:lnTo>
                  <a:lnTo>
                    <a:pt x="936" y="873"/>
                  </a:lnTo>
                  <a:lnTo>
                    <a:pt x="936" y="871"/>
                  </a:lnTo>
                  <a:lnTo>
                    <a:pt x="937" y="871"/>
                  </a:lnTo>
                  <a:lnTo>
                    <a:pt x="938" y="871"/>
                  </a:lnTo>
                  <a:lnTo>
                    <a:pt x="940" y="871"/>
                  </a:lnTo>
                  <a:lnTo>
                    <a:pt x="941" y="871"/>
                  </a:lnTo>
                  <a:lnTo>
                    <a:pt x="944" y="871"/>
                  </a:lnTo>
                  <a:lnTo>
                    <a:pt x="945" y="871"/>
                  </a:lnTo>
                  <a:lnTo>
                    <a:pt x="948" y="871"/>
                  </a:lnTo>
                  <a:lnTo>
                    <a:pt x="948" y="868"/>
                  </a:lnTo>
                  <a:lnTo>
                    <a:pt x="948" y="867"/>
                  </a:lnTo>
                  <a:lnTo>
                    <a:pt x="948" y="866"/>
                  </a:lnTo>
                  <a:lnTo>
                    <a:pt x="948" y="864"/>
                  </a:lnTo>
                  <a:lnTo>
                    <a:pt x="948" y="863"/>
                  </a:lnTo>
                  <a:lnTo>
                    <a:pt x="948" y="861"/>
                  </a:lnTo>
                  <a:lnTo>
                    <a:pt x="948" y="860"/>
                  </a:lnTo>
                  <a:lnTo>
                    <a:pt x="948" y="860"/>
                  </a:lnTo>
                  <a:lnTo>
                    <a:pt x="950" y="857"/>
                  </a:lnTo>
                  <a:lnTo>
                    <a:pt x="950" y="856"/>
                  </a:lnTo>
                  <a:lnTo>
                    <a:pt x="950" y="854"/>
                  </a:lnTo>
                  <a:lnTo>
                    <a:pt x="950" y="853"/>
                  </a:lnTo>
                  <a:lnTo>
                    <a:pt x="950" y="852"/>
                  </a:lnTo>
                  <a:lnTo>
                    <a:pt x="950" y="850"/>
                  </a:lnTo>
                  <a:lnTo>
                    <a:pt x="950" y="849"/>
                  </a:lnTo>
                  <a:lnTo>
                    <a:pt x="950" y="847"/>
                  </a:lnTo>
                  <a:lnTo>
                    <a:pt x="950" y="846"/>
                  </a:lnTo>
                  <a:lnTo>
                    <a:pt x="951" y="846"/>
                  </a:lnTo>
                  <a:lnTo>
                    <a:pt x="951" y="847"/>
                  </a:lnTo>
                  <a:lnTo>
                    <a:pt x="952" y="847"/>
                  </a:lnTo>
                  <a:lnTo>
                    <a:pt x="954" y="847"/>
                  </a:lnTo>
                  <a:lnTo>
                    <a:pt x="954" y="846"/>
                  </a:lnTo>
                  <a:lnTo>
                    <a:pt x="955" y="846"/>
                  </a:lnTo>
                  <a:lnTo>
                    <a:pt x="957" y="846"/>
                  </a:lnTo>
                  <a:lnTo>
                    <a:pt x="957" y="843"/>
                  </a:lnTo>
                  <a:lnTo>
                    <a:pt x="958" y="842"/>
                  </a:lnTo>
                  <a:lnTo>
                    <a:pt x="958" y="840"/>
                  </a:lnTo>
                  <a:lnTo>
                    <a:pt x="958" y="839"/>
                  </a:lnTo>
                  <a:lnTo>
                    <a:pt x="959" y="839"/>
                  </a:lnTo>
                  <a:lnTo>
                    <a:pt x="961" y="839"/>
                  </a:lnTo>
                  <a:lnTo>
                    <a:pt x="961" y="840"/>
                  </a:lnTo>
                  <a:lnTo>
                    <a:pt x="962" y="840"/>
                  </a:lnTo>
                  <a:lnTo>
                    <a:pt x="964" y="842"/>
                  </a:lnTo>
                  <a:lnTo>
                    <a:pt x="965" y="840"/>
                  </a:lnTo>
                  <a:lnTo>
                    <a:pt x="966" y="840"/>
                  </a:lnTo>
                  <a:lnTo>
                    <a:pt x="966" y="839"/>
                  </a:lnTo>
                  <a:lnTo>
                    <a:pt x="968" y="839"/>
                  </a:lnTo>
                  <a:lnTo>
                    <a:pt x="968" y="838"/>
                  </a:lnTo>
                  <a:lnTo>
                    <a:pt x="968" y="836"/>
                  </a:lnTo>
                  <a:lnTo>
                    <a:pt x="968" y="835"/>
                  </a:lnTo>
                  <a:lnTo>
                    <a:pt x="969" y="835"/>
                  </a:lnTo>
                  <a:lnTo>
                    <a:pt x="969" y="833"/>
                  </a:lnTo>
                  <a:lnTo>
                    <a:pt x="969" y="833"/>
                  </a:lnTo>
                  <a:lnTo>
                    <a:pt x="970" y="833"/>
                  </a:lnTo>
                  <a:lnTo>
                    <a:pt x="970" y="832"/>
                  </a:lnTo>
                  <a:lnTo>
                    <a:pt x="970" y="831"/>
                  </a:lnTo>
                  <a:lnTo>
                    <a:pt x="970" y="829"/>
                  </a:lnTo>
                  <a:lnTo>
                    <a:pt x="972" y="829"/>
                  </a:lnTo>
                  <a:lnTo>
                    <a:pt x="972" y="828"/>
                  </a:lnTo>
                  <a:lnTo>
                    <a:pt x="973" y="828"/>
                  </a:lnTo>
                  <a:lnTo>
                    <a:pt x="975" y="828"/>
                  </a:lnTo>
                  <a:lnTo>
                    <a:pt x="976" y="829"/>
                  </a:lnTo>
                  <a:lnTo>
                    <a:pt x="977" y="829"/>
                  </a:lnTo>
                  <a:lnTo>
                    <a:pt x="977" y="831"/>
                  </a:lnTo>
                  <a:lnTo>
                    <a:pt x="979" y="831"/>
                  </a:lnTo>
                  <a:lnTo>
                    <a:pt x="979" y="832"/>
                  </a:lnTo>
                  <a:lnTo>
                    <a:pt x="980" y="832"/>
                  </a:lnTo>
                  <a:lnTo>
                    <a:pt x="980" y="833"/>
                  </a:lnTo>
                  <a:lnTo>
                    <a:pt x="979" y="833"/>
                  </a:lnTo>
                  <a:lnTo>
                    <a:pt x="979" y="835"/>
                  </a:lnTo>
                  <a:lnTo>
                    <a:pt x="980" y="835"/>
                  </a:lnTo>
                  <a:lnTo>
                    <a:pt x="980" y="836"/>
                  </a:lnTo>
                  <a:lnTo>
                    <a:pt x="982" y="836"/>
                  </a:lnTo>
                  <a:lnTo>
                    <a:pt x="983" y="836"/>
                  </a:lnTo>
                  <a:lnTo>
                    <a:pt x="983" y="835"/>
                  </a:lnTo>
                  <a:lnTo>
                    <a:pt x="984" y="835"/>
                  </a:lnTo>
                  <a:lnTo>
                    <a:pt x="986" y="835"/>
                  </a:lnTo>
                  <a:lnTo>
                    <a:pt x="986" y="833"/>
                  </a:lnTo>
                  <a:lnTo>
                    <a:pt x="986" y="832"/>
                  </a:lnTo>
                  <a:lnTo>
                    <a:pt x="984" y="832"/>
                  </a:lnTo>
                  <a:lnTo>
                    <a:pt x="984" y="831"/>
                  </a:lnTo>
                  <a:lnTo>
                    <a:pt x="983" y="831"/>
                  </a:lnTo>
                  <a:lnTo>
                    <a:pt x="980" y="829"/>
                  </a:lnTo>
                  <a:lnTo>
                    <a:pt x="980" y="828"/>
                  </a:lnTo>
                  <a:lnTo>
                    <a:pt x="980" y="826"/>
                  </a:lnTo>
                  <a:lnTo>
                    <a:pt x="982" y="826"/>
                  </a:lnTo>
                  <a:lnTo>
                    <a:pt x="983" y="826"/>
                  </a:lnTo>
                  <a:lnTo>
                    <a:pt x="984" y="826"/>
                  </a:lnTo>
                  <a:lnTo>
                    <a:pt x="984" y="828"/>
                  </a:lnTo>
                  <a:lnTo>
                    <a:pt x="986" y="828"/>
                  </a:lnTo>
                  <a:lnTo>
                    <a:pt x="987" y="828"/>
                  </a:lnTo>
                  <a:lnTo>
                    <a:pt x="987" y="829"/>
                  </a:lnTo>
                  <a:lnTo>
                    <a:pt x="989" y="829"/>
                  </a:lnTo>
                  <a:lnTo>
                    <a:pt x="990" y="829"/>
                  </a:lnTo>
                  <a:lnTo>
                    <a:pt x="990" y="828"/>
                  </a:lnTo>
                  <a:lnTo>
                    <a:pt x="990" y="826"/>
                  </a:lnTo>
                  <a:lnTo>
                    <a:pt x="989" y="826"/>
                  </a:lnTo>
                  <a:lnTo>
                    <a:pt x="989" y="826"/>
                  </a:lnTo>
                  <a:lnTo>
                    <a:pt x="987" y="826"/>
                  </a:lnTo>
                  <a:lnTo>
                    <a:pt x="986" y="826"/>
                  </a:lnTo>
                  <a:lnTo>
                    <a:pt x="986" y="825"/>
                  </a:lnTo>
                  <a:lnTo>
                    <a:pt x="984" y="825"/>
                  </a:lnTo>
                  <a:lnTo>
                    <a:pt x="984" y="824"/>
                  </a:lnTo>
                  <a:lnTo>
                    <a:pt x="986" y="824"/>
                  </a:lnTo>
                  <a:lnTo>
                    <a:pt x="987" y="824"/>
                  </a:lnTo>
                  <a:lnTo>
                    <a:pt x="989" y="824"/>
                  </a:lnTo>
                  <a:lnTo>
                    <a:pt x="990" y="824"/>
                  </a:lnTo>
                  <a:lnTo>
                    <a:pt x="991" y="824"/>
                  </a:lnTo>
                  <a:lnTo>
                    <a:pt x="993" y="824"/>
                  </a:lnTo>
                  <a:lnTo>
                    <a:pt x="994" y="824"/>
                  </a:lnTo>
                  <a:lnTo>
                    <a:pt x="996" y="822"/>
                  </a:lnTo>
                  <a:lnTo>
                    <a:pt x="996" y="821"/>
                  </a:lnTo>
                  <a:lnTo>
                    <a:pt x="997" y="821"/>
                  </a:lnTo>
                  <a:lnTo>
                    <a:pt x="997" y="819"/>
                  </a:lnTo>
                  <a:lnTo>
                    <a:pt x="998" y="819"/>
                  </a:lnTo>
                  <a:lnTo>
                    <a:pt x="998" y="818"/>
                  </a:lnTo>
                  <a:lnTo>
                    <a:pt x="998" y="817"/>
                  </a:lnTo>
                  <a:lnTo>
                    <a:pt x="997" y="817"/>
                  </a:lnTo>
                  <a:lnTo>
                    <a:pt x="996" y="815"/>
                  </a:lnTo>
                  <a:lnTo>
                    <a:pt x="994" y="815"/>
                  </a:lnTo>
                  <a:lnTo>
                    <a:pt x="994" y="814"/>
                  </a:lnTo>
                  <a:lnTo>
                    <a:pt x="996" y="814"/>
                  </a:lnTo>
                  <a:lnTo>
                    <a:pt x="997" y="814"/>
                  </a:lnTo>
                  <a:lnTo>
                    <a:pt x="998" y="812"/>
                  </a:lnTo>
                  <a:lnTo>
                    <a:pt x="998" y="814"/>
                  </a:lnTo>
                  <a:lnTo>
                    <a:pt x="1000" y="814"/>
                  </a:lnTo>
                  <a:lnTo>
                    <a:pt x="1000" y="812"/>
                  </a:lnTo>
                  <a:lnTo>
                    <a:pt x="1000" y="811"/>
                  </a:lnTo>
                  <a:lnTo>
                    <a:pt x="1000" y="810"/>
                  </a:lnTo>
                  <a:lnTo>
                    <a:pt x="1000" y="808"/>
                  </a:lnTo>
                  <a:lnTo>
                    <a:pt x="1000" y="807"/>
                  </a:lnTo>
                  <a:lnTo>
                    <a:pt x="1000" y="805"/>
                  </a:lnTo>
                  <a:lnTo>
                    <a:pt x="1000" y="804"/>
                  </a:lnTo>
                  <a:lnTo>
                    <a:pt x="1000" y="803"/>
                  </a:lnTo>
                  <a:lnTo>
                    <a:pt x="1000" y="801"/>
                  </a:lnTo>
                  <a:lnTo>
                    <a:pt x="1000" y="800"/>
                  </a:lnTo>
                  <a:lnTo>
                    <a:pt x="1000" y="798"/>
                  </a:lnTo>
                  <a:lnTo>
                    <a:pt x="1000" y="797"/>
                  </a:lnTo>
                  <a:lnTo>
                    <a:pt x="1000" y="796"/>
                  </a:lnTo>
                  <a:lnTo>
                    <a:pt x="1000" y="794"/>
                  </a:lnTo>
                  <a:lnTo>
                    <a:pt x="1000" y="794"/>
                  </a:lnTo>
                  <a:lnTo>
                    <a:pt x="1000" y="793"/>
                  </a:lnTo>
                  <a:lnTo>
                    <a:pt x="998" y="791"/>
                  </a:lnTo>
                  <a:lnTo>
                    <a:pt x="998" y="790"/>
                  </a:lnTo>
                  <a:lnTo>
                    <a:pt x="998" y="789"/>
                  </a:lnTo>
                  <a:lnTo>
                    <a:pt x="998" y="786"/>
                  </a:lnTo>
                  <a:lnTo>
                    <a:pt x="997" y="786"/>
                  </a:lnTo>
                  <a:lnTo>
                    <a:pt x="996" y="786"/>
                  </a:lnTo>
                  <a:lnTo>
                    <a:pt x="994" y="786"/>
                  </a:lnTo>
                  <a:lnTo>
                    <a:pt x="994" y="784"/>
                  </a:lnTo>
                  <a:lnTo>
                    <a:pt x="994" y="783"/>
                  </a:lnTo>
                  <a:lnTo>
                    <a:pt x="994" y="782"/>
                  </a:lnTo>
                  <a:lnTo>
                    <a:pt x="994" y="780"/>
                  </a:lnTo>
                  <a:lnTo>
                    <a:pt x="994" y="779"/>
                  </a:lnTo>
                  <a:lnTo>
                    <a:pt x="994" y="777"/>
                  </a:lnTo>
                  <a:lnTo>
                    <a:pt x="994" y="776"/>
                  </a:lnTo>
                  <a:lnTo>
                    <a:pt x="994" y="775"/>
                  </a:lnTo>
                  <a:lnTo>
                    <a:pt x="994" y="773"/>
                  </a:lnTo>
                  <a:lnTo>
                    <a:pt x="994" y="770"/>
                  </a:lnTo>
                  <a:lnTo>
                    <a:pt x="994" y="768"/>
                  </a:lnTo>
                  <a:lnTo>
                    <a:pt x="994" y="763"/>
                  </a:lnTo>
                  <a:lnTo>
                    <a:pt x="996" y="763"/>
                  </a:lnTo>
                  <a:lnTo>
                    <a:pt x="997" y="763"/>
                  </a:lnTo>
                  <a:lnTo>
                    <a:pt x="998" y="763"/>
                  </a:lnTo>
                  <a:lnTo>
                    <a:pt x="1000" y="763"/>
                  </a:lnTo>
                  <a:lnTo>
                    <a:pt x="1001" y="763"/>
                  </a:lnTo>
                  <a:lnTo>
                    <a:pt x="1001" y="762"/>
                  </a:lnTo>
                  <a:lnTo>
                    <a:pt x="1001" y="761"/>
                  </a:lnTo>
                  <a:lnTo>
                    <a:pt x="1005" y="761"/>
                  </a:lnTo>
                  <a:lnTo>
                    <a:pt x="1005" y="761"/>
                  </a:lnTo>
                  <a:lnTo>
                    <a:pt x="1005" y="759"/>
                  </a:lnTo>
                  <a:lnTo>
                    <a:pt x="1005" y="758"/>
                  </a:lnTo>
                  <a:lnTo>
                    <a:pt x="1005" y="757"/>
                  </a:lnTo>
                  <a:lnTo>
                    <a:pt x="1005" y="755"/>
                  </a:lnTo>
                  <a:lnTo>
                    <a:pt x="1005" y="754"/>
                  </a:lnTo>
                  <a:lnTo>
                    <a:pt x="1005" y="752"/>
                  </a:lnTo>
                  <a:lnTo>
                    <a:pt x="1005" y="751"/>
                  </a:lnTo>
                  <a:lnTo>
                    <a:pt x="1005" y="750"/>
                  </a:lnTo>
                  <a:lnTo>
                    <a:pt x="1005" y="748"/>
                  </a:lnTo>
                  <a:lnTo>
                    <a:pt x="1005" y="747"/>
                  </a:lnTo>
                  <a:lnTo>
                    <a:pt x="1005" y="745"/>
                  </a:lnTo>
                  <a:lnTo>
                    <a:pt x="1005" y="744"/>
                  </a:lnTo>
                  <a:lnTo>
                    <a:pt x="1005" y="743"/>
                  </a:lnTo>
                  <a:lnTo>
                    <a:pt x="1005" y="741"/>
                  </a:lnTo>
                  <a:lnTo>
                    <a:pt x="1005" y="740"/>
                  </a:lnTo>
                  <a:lnTo>
                    <a:pt x="1005" y="738"/>
                  </a:lnTo>
                  <a:lnTo>
                    <a:pt x="1005" y="734"/>
                  </a:lnTo>
                  <a:lnTo>
                    <a:pt x="1005" y="733"/>
                  </a:lnTo>
                  <a:lnTo>
                    <a:pt x="1005" y="731"/>
                  </a:lnTo>
                  <a:lnTo>
                    <a:pt x="1005" y="730"/>
                  </a:lnTo>
                  <a:lnTo>
                    <a:pt x="1005" y="729"/>
                  </a:lnTo>
                  <a:lnTo>
                    <a:pt x="1005" y="727"/>
                  </a:lnTo>
                  <a:lnTo>
                    <a:pt x="1005" y="726"/>
                  </a:lnTo>
                  <a:lnTo>
                    <a:pt x="1005" y="724"/>
                  </a:lnTo>
                  <a:lnTo>
                    <a:pt x="1004" y="724"/>
                  </a:lnTo>
                  <a:lnTo>
                    <a:pt x="1001" y="724"/>
                  </a:lnTo>
                  <a:lnTo>
                    <a:pt x="998" y="724"/>
                  </a:lnTo>
                  <a:lnTo>
                    <a:pt x="997" y="724"/>
                  </a:lnTo>
                  <a:lnTo>
                    <a:pt x="996" y="724"/>
                  </a:lnTo>
                  <a:lnTo>
                    <a:pt x="994" y="724"/>
                  </a:lnTo>
                  <a:lnTo>
                    <a:pt x="993" y="724"/>
                  </a:lnTo>
                  <a:lnTo>
                    <a:pt x="991" y="724"/>
                  </a:lnTo>
                  <a:lnTo>
                    <a:pt x="990" y="724"/>
                  </a:lnTo>
                  <a:lnTo>
                    <a:pt x="989" y="724"/>
                  </a:lnTo>
                  <a:lnTo>
                    <a:pt x="987" y="724"/>
                  </a:lnTo>
                  <a:lnTo>
                    <a:pt x="986" y="724"/>
                  </a:lnTo>
                  <a:lnTo>
                    <a:pt x="984" y="724"/>
                  </a:lnTo>
                  <a:lnTo>
                    <a:pt x="983" y="724"/>
                  </a:lnTo>
                  <a:lnTo>
                    <a:pt x="983" y="726"/>
                  </a:lnTo>
                  <a:lnTo>
                    <a:pt x="982" y="726"/>
                  </a:lnTo>
                  <a:lnTo>
                    <a:pt x="980" y="726"/>
                  </a:lnTo>
                  <a:lnTo>
                    <a:pt x="979" y="726"/>
                  </a:lnTo>
                  <a:lnTo>
                    <a:pt x="977" y="726"/>
                  </a:lnTo>
                  <a:lnTo>
                    <a:pt x="976" y="726"/>
                  </a:lnTo>
                  <a:lnTo>
                    <a:pt x="975" y="726"/>
                  </a:lnTo>
                  <a:lnTo>
                    <a:pt x="973" y="726"/>
                  </a:lnTo>
                  <a:lnTo>
                    <a:pt x="972" y="726"/>
                  </a:lnTo>
                  <a:lnTo>
                    <a:pt x="970" y="726"/>
                  </a:lnTo>
                  <a:lnTo>
                    <a:pt x="969" y="726"/>
                  </a:lnTo>
                  <a:lnTo>
                    <a:pt x="969" y="727"/>
                  </a:lnTo>
                  <a:lnTo>
                    <a:pt x="969" y="727"/>
                  </a:lnTo>
                  <a:lnTo>
                    <a:pt x="969" y="727"/>
                  </a:lnTo>
                  <a:lnTo>
                    <a:pt x="969" y="727"/>
                  </a:lnTo>
                  <a:lnTo>
                    <a:pt x="968" y="727"/>
                  </a:lnTo>
                  <a:lnTo>
                    <a:pt x="966" y="727"/>
                  </a:lnTo>
                  <a:lnTo>
                    <a:pt x="966" y="726"/>
                  </a:lnTo>
                  <a:lnTo>
                    <a:pt x="965" y="726"/>
                  </a:lnTo>
                  <a:lnTo>
                    <a:pt x="965" y="724"/>
                  </a:lnTo>
                  <a:lnTo>
                    <a:pt x="964" y="724"/>
                  </a:lnTo>
                  <a:lnTo>
                    <a:pt x="962" y="724"/>
                  </a:lnTo>
                  <a:lnTo>
                    <a:pt x="962" y="723"/>
                  </a:lnTo>
                  <a:lnTo>
                    <a:pt x="962" y="722"/>
                  </a:lnTo>
                  <a:lnTo>
                    <a:pt x="961" y="722"/>
                  </a:lnTo>
                  <a:lnTo>
                    <a:pt x="959" y="722"/>
                  </a:lnTo>
                  <a:lnTo>
                    <a:pt x="958" y="722"/>
                  </a:lnTo>
                  <a:lnTo>
                    <a:pt x="957" y="722"/>
                  </a:lnTo>
                  <a:lnTo>
                    <a:pt x="955" y="722"/>
                  </a:lnTo>
                  <a:lnTo>
                    <a:pt x="955" y="720"/>
                  </a:lnTo>
                  <a:lnTo>
                    <a:pt x="954" y="720"/>
                  </a:lnTo>
                  <a:lnTo>
                    <a:pt x="952" y="720"/>
                  </a:lnTo>
                  <a:lnTo>
                    <a:pt x="951" y="720"/>
                  </a:lnTo>
                  <a:lnTo>
                    <a:pt x="951" y="719"/>
                  </a:lnTo>
                  <a:lnTo>
                    <a:pt x="950" y="719"/>
                  </a:lnTo>
                  <a:lnTo>
                    <a:pt x="948" y="719"/>
                  </a:lnTo>
                  <a:lnTo>
                    <a:pt x="947" y="719"/>
                  </a:lnTo>
                  <a:lnTo>
                    <a:pt x="947" y="717"/>
                  </a:lnTo>
                  <a:lnTo>
                    <a:pt x="945" y="717"/>
                  </a:lnTo>
                  <a:lnTo>
                    <a:pt x="944" y="717"/>
                  </a:lnTo>
                  <a:lnTo>
                    <a:pt x="943" y="717"/>
                  </a:lnTo>
                  <a:lnTo>
                    <a:pt x="941" y="717"/>
                  </a:lnTo>
                  <a:lnTo>
                    <a:pt x="941" y="719"/>
                  </a:lnTo>
                  <a:lnTo>
                    <a:pt x="940" y="719"/>
                  </a:lnTo>
                  <a:lnTo>
                    <a:pt x="938" y="719"/>
                  </a:lnTo>
                  <a:lnTo>
                    <a:pt x="937" y="719"/>
                  </a:lnTo>
                  <a:lnTo>
                    <a:pt x="936" y="719"/>
                  </a:lnTo>
                  <a:lnTo>
                    <a:pt x="936" y="720"/>
                  </a:lnTo>
                  <a:lnTo>
                    <a:pt x="936" y="720"/>
                  </a:lnTo>
                  <a:lnTo>
                    <a:pt x="934" y="720"/>
                  </a:lnTo>
                  <a:lnTo>
                    <a:pt x="933" y="720"/>
                  </a:lnTo>
                  <a:lnTo>
                    <a:pt x="933" y="719"/>
                  </a:lnTo>
                  <a:lnTo>
                    <a:pt x="933" y="717"/>
                  </a:lnTo>
                  <a:lnTo>
                    <a:pt x="931" y="717"/>
                  </a:lnTo>
                  <a:lnTo>
                    <a:pt x="931" y="716"/>
                  </a:lnTo>
                  <a:lnTo>
                    <a:pt x="930" y="716"/>
                  </a:lnTo>
                  <a:lnTo>
                    <a:pt x="929" y="716"/>
                  </a:lnTo>
                  <a:lnTo>
                    <a:pt x="927" y="716"/>
                  </a:lnTo>
                  <a:lnTo>
                    <a:pt x="926" y="715"/>
                  </a:lnTo>
                  <a:lnTo>
                    <a:pt x="925" y="715"/>
                  </a:lnTo>
                  <a:lnTo>
                    <a:pt x="923" y="713"/>
                  </a:lnTo>
                  <a:lnTo>
                    <a:pt x="922" y="713"/>
                  </a:lnTo>
                  <a:lnTo>
                    <a:pt x="920" y="713"/>
                  </a:lnTo>
                  <a:lnTo>
                    <a:pt x="920" y="712"/>
                  </a:lnTo>
                  <a:lnTo>
                    <a:pt x="919" y="712"/>
                  </a:lnTo>
                  <a:lnTo>
                    <a:pt x="918" y="710"/>
                  </a:lnTo>
                  <a:close/>
                  <a:moveTo>
                    <a:pt x="1809" y="968"/>
                  </a:moveTo>
                  <a:lnTo>
                    <a:pt x="1806" y="968"/>
                  </a:lnTo>
                  <a:lnTo>
                    <a:pt x="1802" y="968"/>
                  </a:lnTo>
                  <a:lnTo>
                    <a:pt x="1800" y="970"/>
                  </a:lnTo>
                  <a:lnTo>
                    <a:pt x="1790" y="972"/>
                  </a:lnTo>
                  <a:lnTo>
                    <a:pt x="1790" y="977"/>
                  </a:lnTo>
                  <a:lnTo>
                    <a:pt x="1795" y="977"/>
                  </a:lnTo>
                  <a:lnTo>
                    <a:pt x="1795" y="979"/>
                  </a:lnTo>
                  <a:lnTo>
                    <a:pt x="1796" y="979"/>
                  </a:lnTo>
                  <a:lnTo>
                    <a:pt x="1796" y="983"/>
                  </a:lnTo>
                  <a:lnTo>
                    <a:pt x="1803" y="983"/>
                  </a:lnTo>
                  <a:lnTo>
                    <a:pt x="1803" y="989"/>
                  </a:lnTo>
                  <a:lnTo>
                    <a:pt x="1810" y="989"/>
                  </a:lnTo>
                  <a:lnTo>
                    <a:pt x="1810" y="993"/>
                  </a:lnTo>
                  <a:lnTo>
                    <a:pt x="1817" y="993"/>
                  </a:lnTo>
                  <a:lnTo>
                    <a:pt x="1818" y="994"/>
                  </a:lnTo>
                  <a:lnTo>
                    <a:pt x="1818" y="996"/>
                  </a:lnTo>
                  <a:lnTo>
                    <a:pt x="1818" y="997"/>
                  </a:lnTo>
                  <a:lnTo>
                    <a:pt x="1818" y="998"/>
                  </a:lnTo>
                  <a:lnTo>
                    <a:pt x="1818" y="1000"/>
                  </a:lnTo>
                  <a:lnTo>
                    <a:pt x="1817" y="1000"/>
                  </a:lnTo>
                  <a:lnTo>
                    <a:pt x="1817" y="1001"/>
                  </a:lnTo>
                  <a:lnTo>
                    <a:pt x="1817" y="1003"/>
                  </a:lnTo>
                  <a:lnTo>
                    <a:pt x="1818" y="1003"/>
                  </a:lnTo>
                  <a:lnTo>
                    <a:pt x="1820" y="1003"/>
                  </a:lnTo>
                  <a:lnTo>
                    <a:pt x="1820" y="1004"/>
                  </a:lnTo>
                  <a:lnTo>
                    <a:pt x="1821" y="1004"/>
                  </a:lnTo>
                  <a:lnTo>
                    <a:pt x="1822" y="1004"/>
                  </a:lnTo>
                  <a:lnTo>
                    <a:pt x="1824" y="1004"/>
                  </a:lnTo>
                  <a:lnTo>
                    <a:pt x="1824" y="1003"/>
                  </a:lnTo>
                  <a:lnTo>
                    <a:pt x="1828" y="998"/>
                  </a:lnTo>
                  <a:lnTo>
                    <a:pt x="1827" y="998"/>
                  </a:lnTo>
                  <a:lnTo>
                    <a:pt x="1836" y="990"/>
                  </a:lnTo>
                  <a:lnTo>
                    <a:pt x="1831" y="986"/>
                  </a:lnTo>
                  <a:lnTo>
                    <a:pt x="1829" y="983"/>
                  </a:lnTo>
                  <a:lnTo>
                    <a:pt x="1827" y="982"/>
                  </a:lnTo>
                  <a:lnTo>
                    <a:pt x="1824" y="976"/>
                  </a:lnTo>
                  <a:lnTo>
                    <a:pt x="1820" y="973"/>
                  </a:lnTo>
                  <a:lnTo>
                    <a:pt x="1817" y="972"/>
                  </a:lnTo>
                  <a:lnTo>
                    <a:pt x="1813" y="970"/>
                  </a:lnTo>
                  <a:lnTo>
                    <a:pt x="1809" y="968"/>
                  </a:lnTo>
                  <a:close/>
                  <a:moveTo>
                    <a:pt x="2395" y="856"/>
                  </a:moveTo>
                  <a:lnTo>
                    <a:pt x="2395" y="857"/>
                  </a:lnTo>
                  <a:lnTo>
                    <a:pt x="2396" y="860"/>
                  </a:lnTo>
                  <a:lnTo>
                    <a:pt x="2396" y="860"/>
                  </a:lnTo>
                  <a:lnTo>
                    <a:pt x="2402" y="864"/>
                  </a:lnTo>
                  <a:lnTo>
                    <a:pt x="2404" y="861"/>
                  </a:lnTo>
                  <a:lnTo>
                    <a:pt x="2395" y="856"/>
                  </a:lnTo>
                  <a:close/>
                  <a:moveTo>
                    <a:pt x="1988" y="839"/>
                  </a:moveTo>
                  <a:lnTo>
                    <a:pt x="1987" y="839"/>
                  </a:lnTo>
                  <a:lnTo>
                    <a:pt x="1985" y="839"/>
                  </a:lnTo>
                  <a:lnTo>
                    <a:pt x="1985" y="840"/>
                  </a:lnTo>
                  <a:lnTo>
                    <a:pt x="1984" y="840"/>
                  </a:lnTo>
                  <a:lnTo>
                    <a:pt x="1984" y="842"/>
                  </a:lnTo>
                  <a:lnTo>
                    <a:pt x="1983" y="842"/>
                  </a:lnTo>
                  <a:lnTo>
                    <a:pt x="1981" y="843"/>
                  </a:lnTo>
                  <a:lnTo>
                    <a:pt x="1978" y="846"/>
                  </a:lnTo>
                  <a:lnTo>
                    <a:pt x="1976" y="849"/>
                  </a:lnTo>
                  <a:lnTo>
                    <a:pt x="1973" y="852"/>
                  </a:lnTo>
                  <a:lnTo>
                    <a:pt x="1971" y="853"/>
                  </a:lnTo>
                  <a:lnTo>
                    <a:pt x="1971" y="854"/>
                  </a:lnTo>
                  <a:lnTo>
                    <a:pt x="1971" y="856"/>
                  </a:lnTo>
                  <a:lnTo>
                    <a:pt x="1980" y="854"/>
                  </a:lnTo>
                  <a:lnTo>
                    <a:pt x="1991" y="846"/>
                  </a:lnTo>
                  <a:lnTo>
                    <a:pt x="1991" y="845"/>
                  </a:lnTo>
                  <a:lnTo>
                    <a:pt x="1992" y="847"/>
                  </a:lnTo>
                  <a:lnTo>
                    <a:pt x="1994" y="846"/>
                  </a:lnTo>
                  <a:lnTo>
                    <a:pt x="1995" y="846"/>
                  </a:lnTo>
                  <a:lnTo>
                    <a:pt x="1996" y="846"/>
                  </a:lnTo>
                  <a:lnTo>
                    <a:pt x="1998" y="846"/>
                  </a:lnTo>
                  <a:lnTo>
                    <a:pt x="1999" y="846"/>
                  </a:lnTo>
                  <a:lnTo>
                    <a:pt x="1999" y="847"/>
                  </a:lnTo>
                  <a:lnTo>
                    <a:pt x="2001" y="849"/>
                  </a:lnTo>
                  <a:lnTo>
                    <a:pt x="2001" y="850"/>
                  </a:lnTo>
                  <a:lnTo>
                    <a:pt x="2001" y="852"/>
                  </a:lnTo>
                  <a:lnTo>
                    <a:pt x="2001" y="853"/>
                  </a:lnTo>
                  <a:lnTo>
                    <a:pt x="2001" y="854"/>
                  </a:lnTo>
                  <a:lnTo>
                    <a:pt x="2005" y="850"/>
                  </a:lnTo>
                  <a:lnTo>
                    <a:pt x="1996" y="843"/>
                  </a:lnTo>
                  <a:lnTo>
                    <a:pt x="1995" y="843"/>
                  </a:lnTo>
                  <a:lnTo>
                    <a:pt x="1995" y="842"/>
                  </a:lnTo>
                  <a:lnTo>
                    <a:pt x="1994" y="842"/>
                  </a:lnTo>
                  <a:lnTo>
                    <a:pt x="1992" y="842"/>
                  </a:lnTo>
                  <a:lnTo>
                    <a:pt x="1992" y="840"/>
                  </a:lnTo>
                  <a:lnTo>
                    <a:pt x="1991" y="840"/>
                  </a:lnTo>
                  <a:lnTo>
                    <a:pt x="1989" y="840"/>
                  </a:lnTo>
                  <a:lnTo>
                    <a:pt x="1988" y="840"/>
                  </a:lnTo>
                  <a:lnTo>
                    <a:pt x="1988" y="839"/>
                  </a:lnTo>
                  <a:close/>
                  <a:moveTo>
                    <a:pt x="2434" y="840"/>
                  </a:moveTo>
                  <a:lnTo>
                    <a:pt x="2432" y="840"/>
                  </a:lnTo>
                  <a:lnTo>
                    <a:pt x="2431" y="840"/>
                  </a:lnTo>
                  <a:lnTo>
                    <a:pt x="2429" y="842"/>
                  </a:lnTo>
                  <a:lnTo>
                    <a:pt x="2428" y="842"/>
                  </a:lnTo>
                  <a:lnTo>
                    <a:pt x="2428" y="843"/>
                  </a:lnTo>
                  <a:lnTo>
                    <a:pt x="2427" y="845"/>
                  </a:lnTo>
                  <a:lnTo>
                    <a:pt x="2428" y="846"/>
                  </a:lnTo>
                  <a:lnTo>
                    <a:pt x="2429" y="846"/>
                  </a:lnTo>
                  <a:lnTo>
                    <a:pt x="2431" y="847"/>
                  </a:lnTo>
                  <a:lnTo>
                    <a:pt x="2432" y="846"/>
                  </a:lnTo>
                  <a:lnTo>
                    <a:pt x="2434" y="845"/>
                  </a:lnTo>
                  <a:lnTo>
                    <a:pt x="2435" y="843"/>
                  </a:lnTo>
                  <a:lnTo>
                    <a:pt x="2435" y="842"/>
                  </a:lnTo>
                  <a:lnTo>
                    <a:pt x="2434" y="842"/>
                  </a:lnTo>
                  <a:lnTo>
                    <a:pt x="2434" y="840"/>
                  </a:lnTo>
                  <a:close/>
                  <a:moveTo>
                    <a:pt x="2443" y="826"/>
                  </a:moveTo>
                  <a:lnTo>
                    <a:pt x="2438" y="828"/>
                  </a:lnTo>
                  <a:lnTo>
                    <a:pt x="2439" y="831"/>
                  </a:lnTo>
                  <a:lnTo>
                    <a:pt x="2438" y="831"/>
                  </a:lnTo>
                  <a:lnTo>
                    <a:pt x="2436" y="831"/>
                  </a:lnTo>
                  <a:lnTo>
                    <a:pt x="2436" y="832"/>
                  </a:lnTo>
                  <a:lnTo>
                    <a:pt x="2434" y="833"/>
                  </a:lnTo>
                  <a:lnTo>
                    <a:pt x="2435" y="835"/>
                  </a:lnTo>
                  <a:lnTo>
                    <a:pt x="2436" y="836"/>
                  </a:lnTo>
                  <a:lnTo>
                    <a:pt x="2441" y="836"/>
                  </a:lnTo>
                  <a:lnTo>
                    <a:pt x="2443" y="836"/>
                  </a:lnTo>
                  <a:lnTo>
                    <a:pt x="2442" y="835"/>
                  </a:lnTo>
                  <a:lnTo>
                    <a:pt x="2442" y="833"/>
                  </a:lnTo>
                  <a:lnTo>
                    <a:pt x="2442" y="832"/>
                  </a:lnTo>
                  <a:lnTo>
                    <a:pt x="2445" y="832"/>
                  </a:lnTo>
                  <a:lnTo>
                    <a:pt x="2443" y="826"/>
                  </a:lnTo>
                  <a:close/>
                  <a:moveTo>
                    <a:pt x="744" y="523"/>
                  </a:moveTo>
                  <a:lnTo>
                    <a:pt x="737" y="523"/>
                  </a:lnTo>
                  <a:lnTo>
                    <a:pt x="737" y="527"/>
                  </a:lnTo>
                  <a:lnTo>
                    <a:pt x="735" y="527"/>
                  </a:lnTo>
                  <a:lnTo>
                    <a:pt x="735" y="527"/>
                  </a:lnTo>
                  <a:lnTo>
                    <a:pt x="734" y="527"/>
                  </a:lnTo>
                  <a:lnTo>
                    <a:pt x="732" y="527"/>
                  </a:lnTo>
                  <a:lnTo>
                    <a:pt x="732" y="529"/>
                  </a:lnTo>
                  <a:lnTo>
                    <a:pt x="731" y="530"/>
                  </a:lnTo>
                  <a:lnTo>
                    <a:pt x="731" y="531"/>
                  </a:lnTo>
                  <a:lnTo>
                    <a:pt x="731" y="533"/>
                  </a:lnTo>
                  <a:lnTo>
                    <a:pt x="731" y="534"/>
                  </a:lnTo>
                  <a:lnTo>
                    <a:pt x="731" y="536"/>
                  </a:lnTo>
                  <a:lnTo>
                    <a:pt x="731" y="537"/>
                  </a:lnTo>
                  <a:lnTo>
                    <a:pt x="731" y="538"/>
                  </a:lnTo>
                  <a:lnTo>
                    <a:pt x="731" y="540"/>
                  </a:lnTo>
                  <a:lnTo>
                    <a:pt x="731" y="541"/>
                  </a:lnTo>
                  <a:lnTo>
                    <a:pt x="731" y="543"/>
                  </a:lnTo>
                  <a:lnTo>
                    <a:pt x="731" y="545"/>
                  </a:lnTo>
                  <a:lnTo>
                    <a:pt x="731" y="547"/>
                  </a:lnTo>
                  <a:lnTo>
                    <a:pt x="732" y="547"/>
                  </a:lnTo>
                  <a:lnTo>
                    <a:pt x="735" y="547"/>
                  </a:lnTo>
                  <a:lnTo>
                    <a:pt x="737" y="547"/>
                  </a:lnTo>
                  <a:lnTo>
                    <a:pt x="744" y="547"/>
                  </a:lnTo>
                  <a:lnTo>
                    <a:pt x="746" y="547"/>
                  </a:lnTo>
                  <a:lnTo>
                    <a:pt x="749" y="547"/>
                  </a:lnTo>
                  <a:lnTo>
                    <a:pt x="751" y="547"/>
                  </a:lnTo>
                  <a:lnTo>
                    <a:pt x="752" y="547"/>
                  </a:lnTo>
                  <a:lnTo>
                    <a:pt x="756" y="547"/>
                  </a:lnTo>
                  <a:lnTo>
                    <a:pt x="757" y="547"/>
                  </a:lnTo>
                  <a:lnTo>
                    <a:pt x="759" y="547"/>
                  </a:lnTo>
                  <a:lnTo>
                    <a:pt x="763" y="547"/>
                  </a:lnTo>
                  <a:lnTo>
                    <a:pt x="767" y="547"/>
                  </a:lnTo>
                  <a:lnTo>
                    <a:pt x="769" y="547"/>
                  </a:lnTo>
                  <a:lnTo>
                    <a:pt x="769" y="547"/>
                  </a:lnTo>
                  <a:lnTo>
                    <a:pt x="770" y="547"/>
                  </a:lnTo>
                  <a:lnTo>
                    <a:pt x="771" y="547"/>
                  </a:lnTo>
                  <a:lnTo>
                    <a:pt x="773" y="547"/>
                  </a:lnTo>
                  <a:lnTo>
                    <a:pt x="774" y="547"/>
                  </a:lnTo>
                  <a:lnTo>
                    <a:pt x="776" y="547"/>
                  </a:lnTo>
                  <a:lnTo>
                    <a:pt x="777" y="547"/>
                  </a:lnTo>
                  <a:lnTo>
                    <a:pt x="781" y="547"/>
                  </a:lnTo>
                  <a:lnTo>
                    <a:pt x="781" y="545"/>
                  </a:lnTo>
                  <a:lnTo>
                    <a:pt x="781" y="544"/>
                  </a:lnTo>
                  <a:lnTo>
                    <a:pt x="781" y="541"/>
                  </a:lnTo>
                  <a:lnTo>
                    <a:pt x="781" y="538"/>
                  </a:lnTo>
                  <a:lnTo>
                    <a:pt x="781" y="537"/>
                  </a:lnTo>
                  <a:lnTo>
                    <a:pt x="781" y="536"/>
                  </a:lnTo>
                  <a:lnTo>
                    <a:pt x="781" y="534"/>
                  </a:lnTo>
                  <a:lnTo>
                    <a:pt x="781" y="533"/>
                  </a:lnTo>
                  <a:lnTo>
                    <a:pt x="781" y="531"/>
                  </a:lnTo>
                  <a:lnTo>
                    <a:pt x="781" y="530"/>
                  </a:lnTo>
                  <a:lnTo>
                    <a:pt x="781" y="529"/>
                  </a:lnTo>
                  <a:lnTo>
                    <a:pt x="780" y="529"/>
                  </a:lnTo>
                  <a:lnTo>
                    <a:pt x="778" y="529"/>
                  </a:lnTo>
                  <a:lnTo>
                    <a:pt x="777" y="529"/>
                  </a:lnTo>
                  <a:lnTo>
                    <a:pt x="776" y="529"/>
                  </a:lnTo>
                  <a:lnTo>
                    <a:pt x="774" y="529"/>
                  </a:lnTo>
                  <a:lnTo>
                    <a:pt x="773" y="529"/>
                  </a:lnTo>
                  <a:lnTo>
                    <a:pt x="771" y="529"/>
                  </a:lnTo>
                  <a:lnTo>
                    <a:pt x="770" y="529"/>
                  </a:lnTo>
                  <a:lnTo>
                    <a:pt x="767" y="529"/>
                  </a:lnTo>
                  <a:lnTo>
                    <a:pt x="763" y="529"/>
                  </a:lnTo>
                  <a:lnTo>
                    <a:pt x="752" y="529"/>
                  </a:lnTo>
                  <a:lnTo>
                    <a:pt x="751" y="529"/>
                  </a:lnTo>
                  <a:lnTo>
                    <a:pt x="749" y="529"/>
                  </a:lnTo>
                  <a:lnTo>
                    <a:pt x="748" y="529"/>
                  </a:lnTo>
                  <a:lnTo>
                    <a:pt x="746" y="529"/>
                  </a:lnTo>
                  <a:lnTo>
                    <a:pt x="745" y="529"/>
                  </a:lnTo>
                  <a:lnTo>
                    <a:pt x="744" y="529"/>
                  </a:lnTo>
                  <a:lnTo>
                    <a:pt x="744" y="526"/>
                  </a:lnTo>
                  <a:lnTo>
                    <a:pt x="744" y="523"/>
                  </a:lnTo>
                  <a:close/>
                  <a:moveTo>
                    <a:pt x="2161" y="129"/>
                  </a:moveTo>
                  <a:lnTo>
                    <a:pt x="2159" y="129"/>
                  </a:lnTo>
                  <a:lnTo>
                    <a:pt x="2158" y="129"/>
                  </a:lnTo>
                  <a:lnTo>
                    <a:pt x="2155" y="129"/>
                  </a:lnTo>
                  <a:lnTo>
                    <a:pt x="2154" y="129"/>
                  </a:lnTo>
                  <a:lnTo>
                    <a:pt x="2152" y="129"/>
                  </a:lnTo>
                  <a:lnTo>
                    <a:pt x="2151" y="129"/>
                  </a:lnTo>
                  <a:lnTo>
                    <a:pt x="2150" y="129"/>
                  </a:lnTo>
                  <a:lnTo>
                    <a:pt x="2148" y="129"/>
                  </a:lnTo>
                  <a:lnTo>
                    <a:pt x="2147" y="129"/>
                  </a:lnTo>
                  <a:lnTo>
                    <a:pt x="2145" y="129"/>
                  </a:lnTo>
                  <a:lnTo>
                    <a:pt x="2144" y="129"/>
                  </a:lnTo>
                  <a:lnTo>
                    <a:pt x="2144" y="129"/>
                  </a:lnTo>
                  <a:lnTo>
                    <a:pt x="2143" y="129"/>
                  </a:lnTo>
                  <a:lnTo>
                    <a:pt x="2141" y="129"/>
                  </a:lnTo>
                  <a:lnTo>
                    <a:pt x="2140" y="129"/>
                  </a:lnTo>
                  <a:lnTo>
                    <a:pt x="2138" y="129"/>
                  </a:lnTo>
                  <a:lnTo>
                    <a:pt x="2137" y="129"/>
                  </a:lnTo>
                  <a:lnTo>
                    <a:pt x="2136" y="129"/>
                  </a:lnTo>
                  <a:lnTo>
                    <a:pt x="2134" y="129"/>
                  </a:lnTo>
                  <a:lnTo>
                    <a:pt x="2133" y="129"/>
                  </a:lnTo>
                  <a:lnTo>
                    <a:pt x="2131" y="129"/>
                  </a:lnTo>
                  <a:lnTo>
                    <a:pt x="2130" y="129"/>
                  </a:lnTo>
                  <a:lnTo>
                    <a:pt x="2129" y="129"/>
                  </a:lnTo>
                  <a:lnTo>
                    <a:pt x="2127" y="129"/>
                  </a:lnTo>
                  <a:lnTo>
                    <a:pt x="2126" y="129"/>
                  </a:lnTo>
                  <a:lnTo>
                    <a:pt x="2125" y="129"/>
                  </a:lnTo>
                  <a:lnTo>
                    <a:pt x="2123" y="129"/>
                  </a:lnTo>
                  <a:lnTo>
                    <a:pt x="2122" y="129"/>
                  </a:lnTo>
                  <a:lnTo>
                    <a:pt x="2120" y="129"/>
                  </a:lnTo>
                  <a:lnTo>
                    <a:pt x="2119" y="129"/>
                  </a:lnTo>
                  <a:lnTo>
                    <a:pt x="2118" y="129"/>
                  </a:lnTo>
                  <a:lnTo>
                    <a:pt x="2118" y="130"/>
                  </a:lnTo>
                  <a:lnTo>
                    <a:pt x="2118" y="132"/>
                  </a:lnTo>
                  <a:lnTo>
                    <a:pt x="2118" y="133"/>
                  </a:lnTo>
                  <a:lnTo>
                    <a:pt x="2118" y="135"/>
                  </a:lnTo>
                  <a:lnTo>
                    <a:pt x="2118" y="136"/>
                  </a:lnTo>
                  <a:lnTo>
                    <a:pt x="2118" y="137"/>
                  </a:lnTo>
                  <a:lnTo>
                    <a:pt x="2116" y="137"/>
                  </a:lnTo>
                  <a:lnTo>
                    <a:pt x="2116" y="139"/>
                  </a:lnTo>
                  <a:lnTo>
                    <a:pt x="2116" y="140"/>
                  </a:lnTo>
                  <a:lnTo>
                    <a:pt x="2116" y="142"/>
                  </a:lnTo>
                  <a:lnTo>
                    <a:pt x="2115" y="142"/>
                  </a:lnTo>
                  <a:lnTo>
                    <a:pt x="2115" y="143"/>
                  </a:lnTo>
                  <a:lnTo>
                    <a:pt x="2118" y="144"/>
                  </a:lnTo>
                  <a:lnTo>
                    <a:pt x="2118" y="146"/>
                  </a:lnTo>
                  <a:lnTo>
                    <a:pt x="2119" y="150"/>
                  </a:lnTo>
                  <a:lnTo>
                    <a:pt x="2120" y="150"/>
                  </a:lnTo>
                  <a:lnTo>
                    <a:pt x="2122" y="150"/>
                  </a:lnTo>
                  <a:lnTo>
                    <a:pt x="2125" y="148"/>
                  </a:lnTo>
                  <a:lnTo>
                    <a:pt x="2126" y="148"/>
                  </a:lnTo>
                  <a:lnTo>
                    <a:pt x="2126" y="147"/>
                  </a:lnTo>
                  <a:lnTo>
                    <a:pt x="2129" y="147"/>
                  </a:lnTo>
                  <a:lnTo>
                    <a:pt x="2130" y="147"/>
                  </a:lnTo>
                  <a:lnTo>
                    <a:pt x="2131" y="147"/>
                  </a:lnTo>
                  <a:lnTo>
                    <a:pt x="2137" y="150"/>
                  </a:lnTo>
                  <a:lnTo>
                    <a:pt x="2138" y="150"/>
                  </a:lnTo>
                  <a:lnTo>
                    <a:pt x="2141" y="150"/>
                  </a:lnTo>
                  <a:lnTo>
                    <a:pt x="2141" y="148"/>
                  </a:lnTo>
                  <a:lnTo>
                    <a:pt x="2143" y="148"/>
                  </a:lnTo>
                  <a:lnTo>
                    <a:pt x="2144" y="147"/>
                  </a:lnTo>
                  <a:lnTo>
                    <a:pt x="2150" y="139"/>
                  </a:lnTo>
                  <a:lnTo>
                    <a:pt x="2151" y="137"/>
                  </a:lnTo>
                  <a:lnTo>
                    <a:pt x="2157" y="133"/>
                  </a:lnTo>
                  <a:lnTo>
                    <a:pt x="2161" y="129"/>
                  </a:lnTo>
                  <a:close/>
                  <a:moveTo>
                    <a:pt x="2113" y="144"/>
                  </a:moveTo>
                  <a:lnTo>
                    <a:pt x="2112" y="146"/>
                  </a:lnTo>
                  <a:lnTo>
                    <a:pt x="2111" y="148"/>
                  </a:lnTo>
                  <a:lnTo>
                    <a:pt x="2109" y="153"/>
                  </a:lnTo>
                  <a:lnTo>
                    <a:pt x="2108" y="154"/>
                  </a:lnTo>
                  <a:lnTo>
                    <a:pt x="2102" y="160"/>
                  </a:lnTo>
                  <a:lnTo>
                    <a:pt x="2102" y="161"/>
                  </a:lnTo>
                  <a:lnTo>
                    <a:pt x="2101" y="161"/>
                  </a:lnTo>
                  <a:lnTo>
                    <a:pt x="2101" y="162"/>
                  </a:lnTo>
                  <a:lnTo>
                    <a:pt x="2104" y="162"/>
                  </a:lnTo>
                  <a:lnTo>
                    <a:pt x="2105" y="162"/>
                  </a:lnTo>
                  <a:lnTo>
                    <a:pt x="2106" y="162"/>
                  </a:lnTo>
                  <a:lnTo>
                    <a:pt x="2108" y="162"/>
                  </a:lnTo>
                  <a:lnTo>
                    <a:pt x="2109" y="162"/>
                  </a:lnTo>
                  <a:lnTo>
                    <a:pt x="2111" y="162"/>
                  </a:lnTo>
                  <a:lnTo>
                    <a:pt x="2111" y="162"/>
                  </a:lnTo>
                  <a:lnTo>
                    <a:pt x="2112" y="162"/>
                  </a:lnTo>
                  <a:lnTo>
                    <a:pt x="2113" y="162"/>
                  </a:lnTo>
                  <a:lnTo>
                    <a:pt x="2115" y="162"/>
                  </a:lnTo>
                  <a:lnTo>
                    <a:pt x="2116" y="162"/>
                  </a:lnTo>
                  <a:lnTo>
                    <a:pt x="2118" y="162"/>
                  </a:lnTo>
                  <a:lnTo>
                    <a:pt x="2119" y="162"/>
                  </a:lnTo>
                  <a:lnTo>
                    <a:pt x="2120" y="162"/>
                  </a:lnTo>
                  <a:lnTo>
                    <a:pt x="2122" y="162"/>
                  </a:lnTo>
                  <a:lnTo>
                    <a:pt x="2123" y="162"/>
                  </a:lnTo>
                  <a:lnTo>
                    <a:pt x="2125" y="162"/>
                  </a:lnTo>
                  <a:lnTo>
                    <a:pt x="2126" y="162"/>
                  </a:lnTo>
                  <a:lnTo>
                    <a:pt x="2127" y="162"/>
                  </a:lnTo>
                  <a:lnTo>
                    <a:pt x="2129" y="162"/>
                  </a:lnTo>
                  <a:lnTo>
                    <a:pt x="2130" y="162"/>
                  </a:lnTo>
                  <a:lnTo>
                    <a:pt x="2131" y="162"/>
                  </a:lnTo>
                  <a:lnTo>
                    <a:pt x="2133" y="162"/>
                  </a:lnTo>
                  <a:lnTo>
                    <a:pt x="2134" y="162"/>
                  </a:lnTo>
                  <a:lnTo>
                    <a:pt x="2136" y="162"/>
                  </a:lnTo>
                  <a:lnTo>
                    <a:pt x="2137" y="162"/>
                  </a:lnTo>
                  <a:lnTo>
                    <a:pt x="2137" y="161"/>
                  </a:lnTo>
                  <a:lnTo>
                    <a:pt x="2138" y="161"/>
                  </a:lnTo>
                  <a:lnTo>
                    <a:pt x="2138" y="160"/>
                  </a:lnTo>
                  <a:lnTo>
                    <a:pt x="2138" y="158"/>
                  </a:lnTo>
                  <a:lnTo>
                    <a:pt x="2138" y="157"/>
                  </a:lnTo>
                  <a:lnTo>
                    <a:pt x="2140" y="157"/>
                  </a:lnTo>
                  <a:lnTo>
                    <a:pt x="2140" y="157"/>
                  </a:lnTo>
                  <a:lnTo>
                    <a:pt x="2141" y="157"/>
                  </a:lnTo>
                  <a:lnTo>
                    <a:pt x="2141" y="155"/>
                  </a:lnTo>
                  <a:lnTo>
                    <a:pt x="2141" y="154"/>
                  </a:lnTo>
                  <a:lnTo>
                    <a:pt x="2141" y="153"/>
                  </a:lnTo>
                  <a:lnTo>
                    <a:pt x="2140" y="153"/>
                  </a:lnTo>
                  <a:lnTo>
                    <a:pt x="2131" y="148"/>
                  </a:lnTo>
                  <a:lnTo>
                    <a:pt x="2130" y="148"/>
                  </a:lnTo>
                  <a:lnTo>
                    <a:pt x="2129" y="148"/>
                  </a:lnTo>
                  <a:lnTo>
                    <a:pt x="2127" y="148"/>
                  </a:lnTo>
                  <a:lnTo>
                    <a:pt x="2127" y="150"/>
                  </a:lnTo>
                  <a:lnTo>
                    <a:pt x="2126" y="150"/>
                  </a:lnTo>
                  <a:lnTo>
                    <a:pt x="2125" y="150"/>
                  </a:lnTo>
                  <a:lnTo>
                    <a:pt x="2123" y="151"/>
                  </a:lnTo>
                  <a:lnTo>
                    <a:pt x="2122" y="151"/>
                  </a:lnTo>
                  <a:lnTo>
                    <a:pt x="2122" y="153"/>
                  </a:lnTo>
                  <a:lnTo>
                    <a:pt x="2120" y="153"/>
                  </a:lnTo>
                  <a:lnTo>
                    <a:pt x="2119" y="153"/>
                  </a:lnTo>
                  <a:lnTo>
                    <a:pt x="2119" y="151"/>
                  </a:lnTo>
                  <a:lnTo>
                    <a:pt x="2118" y="151"/>
                  </a:lnTo>
                  <a:lnTo>
                    <a:pt x="2118" y="150"/>
                  </a:lnTo>
                  <a:lnTo>
                    <a:pt x="2118" y="148"/>
                  </a:lnTo>
                  <a:lnTo>
                    <a:pt x="2116" y="146"/>
                  </a:lnTo>
                  <a:lnTo>
                    <a:pt x="2113" y="144"/>
                  </a:lnTo>
                  <a:close/>
                  <a:moveTo>
                    <a:pt x="1096" y="966"/>
                  </a:moveTo>
                  <a:lnTo>
                    <a:pt x="1093" y="968"/>
                  </a:lnTo>
                  <a:lnTo>
                    <a:pt x="1092" y="968"/>
                  </a:lnTo>
                  <a:lnTo>
                    <a:pt x="1090" y="968"/>
                  </a:lnTo>
                  <a:lnTo>
                    <a:pt x="1089" y="968"/>
                  </a:lnTo>
                  <a:lnTo>
                    <a:pt x="1087" y="968"/>
                  </a:lnTo>
                  <a:lnTo>
                    <a:pt x="1086" y="968"/>
                  </a:lnTo>
                  <a:lnTo>
                    <a:pt x="1085" y="968"/>
                  </a:lnTo>
                  <a:lnTo>
                    <a:pt x="1083" y="968"/>
                  </a:lnTo>
                  <a:lnTo>
                    <a:pt x="1082" y="968"/>
                  </a:lnTo>
                  <a:lnTo>
                    <a:pt x="1079" y="968"/>
                  </a:lnTo>
                  <a:lnTo>
                    <a:pt x="1079" y="969"/>
                  </a:lnTo>
                  <a:lnTo>
                    <a:pt x="1079" y="970"/>
                  </a:lnTo>
                  <a:lnTo>
                    <a:pt x="1079" y="975"/>
                  </a:lnTo>
                  <a:lnTo>
                    <a:pt x="1079" y="980"/>
                  </a:lnTo>
                  <a:lnTo>
                    <a:pt x="1079" y="983"/>
                  </a:lnTo>
                  <a:lnTo>
                    <a:pt x="1079" y="984"/>
                  </a:lnTo>
                  <a:lnTo>
                    <a:pt x="1079" y="986"/>
                  </a:lnTo>
                  <a:lnTo>
                    <a:pt x="1079" y="987"/>
                  </a:lnTo>
                  <a:lnTo>
                    <a:pt x="1076" y="987"/>
                  </a:lnTo>
                  <a:lnTo>
                    <a:pt x="1075" y="987"/>
                  </a:lnTo>
                  <a:lnTo>
                    <a:pt x="1073" y="987"/>
                  </a:lnTo>
                  <a:lnTo>
                    <a:pt x="1072" y="987"/>
                  </a:lnTo>
                  <a:lnTo>
                    <a:pt x="1067" y="987"/>
                  </a:lnTo>
                  <a:lnTo>
                    <a:pt x="1067" y="989"/>
                  </a:lnTo>
                  <a:lnTo>
                    <a:pt x="1067" y="990"/>
                  </a:lnTo>
                  <a:lnTo>
                    <a:pt x="1067" y="991"/>
                  </a:lnTo>
                  <a:lnTo>
                    <a:pt x="1067" y="993"/>
                  </a:lnTo>
                  <a:lnTo>
                    <a:pt x="1067" y="994"/>
                  </a:lnTo>
                  <a:lnTo>
                    <a:pt x="1067" y="1000"/>
                  </a:lnTo>
                  <a:lnTo>
                    <a:pt x="1067" y="1001"/>
                  </a:lnTo>
                  <a:lnTo>
                    <a:pt x="1067" y="1003"/>
                  </a:lnTo>
                  <a:lnTo>
                    <a:pt x="1067" y="1004"/>
                  </a:lnTo>
                  <a:lnTo>
                    <a:pt x="1067" y="1005"/>
                  </a:lnTo>
                  <a:lnTo>
                    <a:pt x="1067" y="1007"/>
                  </a:lnTo>
                  <a:lnTo>
                    <a:pt x="1067" y="1008"/>
                  </a:lnTo>
                  <a:lnTo>
                    <a:pt x="1067" y="1009"/>
                  </a:lnTo>
                  <a:lnTo>
                    <a:pt x="1067" y="1011"/>
                  </a:lnTo>
                  <a:lnTo>
                    <a:pt x="1067" y="1012"/>
                  </a:lnTo>
                  <a:lnTo>
                    <a:pt x="1065" y="1012"/>
                  </a:lnTo>
                  <a:lnTo>
                    <a:pt x="1064" y="1012"/>
                  </a:lnTo>
                  <a:lnTo>
                    <a:pt x="1062" y="1012"/>
                  </a:lnTo>
                  <a:lnTo>
                    <a:pt x="1061" y="1012"/>
                  </a:lnTo>
                  <a:lnTo>
                    <a:pt x="1060" y="1012"/>
                  </a:lnTo>
                  <a:lnTo>
                    <a:pt x="1058" y="1012"/>
                  </a:lnTo>
                  <a:lnTo>
                    <a:pt x="1057" y="1012"/>
                  </a:lnTo>
                  <a:lnTo>
                    <a:pt x="1055" y="1012"/>
                  </a:lnTo>
                  <a:lnTo>
                    <a:pt x="1054" y="1012"/>
                  </a:lnTo>
                  <a:lnTo>
                    <a:pt x="1053" y="1012"/>
                  </a:lnTo>
                  <a:lnTo>
                    <a:pt x="1051" y="1012"/>
                  </a:lnTo>
                  <a:lnTo>
                    <a:pt x="1050" y="1012"/>
                  </a:lnTo>
                  <a:lnTo>
                    <a:pt x="1048" y="1012"/>
                  </a:lnTo>
                  <a:lnTo>
                    <a:pt x="1048" y="1014"/>
                  </a:lnTo>
                  <a:lnTo>
                    <a:pt x="1048" y="1015"/>
                  </a:lnTo>
                  <a:lnTo>
                    <a:pt x="1048" y="1016"/>
                  </a:lnTo>
                  <a:lnTo>
                    <a:pt x="1048" y="1018"/>
                  </a:lnTo>
                  <a:lnTo>
                    <a:pt x="1048" y="1019"/>
                  </a:lnTo>
                  <a:lnTo>
                    <a:pt x="1048" y="1021"/>
                  </a:lnTo>
                  <a:lnTo>
                    <a:pt x="1048" y="1022"/>
                  </a:lnTo>
                  <a:lnTo>
                    <a:pt x="1048" y="1025"/>
                  </a:lnTo>
                  <a:lnTo>
                    <a:pt x="1048" y="1026"/>
                  </a:lnTo>
                  <a:lnTo>
                    <a:pt x="1048" y="1032"/>
                  </a:lnTo>
                  <a:lnTo>
                    <a:pt x="1043" y="1032"/>
                  </a:lnTo>
                  <a:lnTo>
                    <a:pt x="1041" y="1032"/>
                  </a:lnTo>
                  <a:lnTo>
                    <a:pt x="1039" y="1032"/>
                  </a:lnTo>
                  <a:lnTo>
                    <a:pt x="1037" y="1032"/>
                  </a:lnTo>
                  <a:lnTo>
                    <a:pt x="1037" y="1033"/>
                  </a:lnTo>
                  <a:lnTo>
                    <a:pt x="1037" y="1035"/>
                  </a:lnTo>
                  <a:lnTo>
                    <a:pt x="1037" y="1037"/>
                  </a:lnTo>
                  <a:lnTo>
                    <a:pt x="1037" y="1039"/>
                  </a:lnTo>
                  <a:lnTo>
                    <a:pt x="1037" y="1042"/>
                  </a:lnTo>
                  <a:lnTo>
                    <a:pt x="1037" y="1044"/>
                  </a:lnTo>
                  <a:lnTo>
                    <a:pt x="1037" y="1046"/>
                  </a:lnTo>
                  <a:lnTo>
                    <a:pt x="1037" y="1046"/>
                  </a:lnTo>
                  <a:lnTo>
                    <a:pt x="1039" y="1044"/>
                  </a:lnTo>
                  <a:lnTo>
                    <a:pt x="1041" y="1043"/>
                  </a:lnTo>
                  <a:lnTo>
                    <a:pt x="1043" y="1043"/>
                  </a:lnTo>
                  <a:lnTo>
                    <a:pt x="1043" y="1050"/>
                  </a:lnTo>
                  <a:lnTo>
                    <a:pt x="1044" y="1054"/>
                  </a:lnTo>
                  <a:lnTo>
                    <a:pt x="1044" y="1064"/>
                  </a:lnTo>
                  <a:lnTo>
                    <a:pt x="1043" y="1064"/>
                  </a:lnTo>
                  <a:lnTo>
                    <a:pt x="1041" y="1064"/>
                  </a:lnTo>
                  <a:lnTo>
                    <a:pt x="1040" y="1064"/>
                  </a:lnTo>
                  <a:lnTo>
                    <a:pt x="1039" y="1064"/>
                  </a:lnTo>
                  <a:lnTo>
                    <a:pt x="1037" y="1064"/>
                  </a:lnTo>
                  <a:lnTo>
                    <a:pt x="1037" y="1064"/>
                  </a:lnTo>
                  <a:lnTo>
                    <a:pt x="1036" y="1064"/>
                  </a:lnTo>
                  <a:lnTo>
                    <a:pt x="1035" y="1064"/>
                  </a:lnTo>
                  <a:lnTo>
                    <a:pt x="1033" y="1064"/>
                  </a:lnTo>
                  <a:lnTo>
                    <a:pt x="1032" y="1064"/>
                  </a:lnTo>
                  <a:lnTo>
                    <a:pt x="1030" y="1064"/>
                  </a:lnTo>
                  <a:lnTo>
                    <a:pt x="1028" y="1064"/>
                  </a:lnTo>
                  <a:lnTo>
                    <a:pt x="1026" y="1064"/>
                  </a:lnTo>
                  <a:lnTo>
                    <a:pt x="1025" y="1064"/>
                  </a:lnTo>
                  <a:lnTo>
                    <a:pt x="1023" y="1064"/>
                  </a:lnTo>
                  <a:lnTo>
                    <a:pt x="1022" y="1064"/>
                  </a:lnTo>
                  <a:lnTo>
                    <a:pt x="1022" y="1063"/>
                  </a:lnTo>
                  <a:lnTo>
                    <a:pt x="1022" y="1061"/>
                  </a:lnTo>
                  <a:lnTo>
                    <a:pt x="1022" y="1060"/>
                  </a:lnTo>
                  <a:lnTo>
                    <a:pt x="1022" y="1058"/>
                  </a:lnTo>
                  <a:lnTo>
                    <a:pt x="1022" y="1056"/>
                  </a:lnTo>
                  <a:lnTo>
                    <a:pt x="1022" y="1054"/>
                  </a:lnTo>
                  <a:lnTo>
                    <a:pt x="1021" y="1054"/>
                  </a:lnTo>
                  <a:lnTo>
                    <a:pt x="1019" y="1056"/>
                  </a:lnTo>
                  <a:lnTo>
                    <a:pt x="1016" y="1057"/>
                  </a:lnTo>
                  <a:lnTo>
                    <a:pt x="1015" y="1057"/>
                  </a:lnTo>
                  <a:lnTo>
                    <a:pt x="1014" y="1058"/>
                  </a:lnTo>
                  <a:lnTo>
                    <a:pt x="1012" y="1058"/>
                  </a:lnTo>
                  <a:lnTo>
                    <a:pt x="1011" y="1060"/>
                  </a:lnTo>
                  <a:lnTo>
                    <a:pt x="1009" y="1060"/>
                  </a:lnTo>
                  <a:lnTo>
                    <a:pt x="1008" y="1061"/>
                  </a:lnTo>
                  <a:lnTo>
                    <a:pt x="1007" y="1061"/>
                  </a:lnTo>
                  <a:lnTo>
                    <a:pt x="1007" y="1061"/>
                  </a:lnTo>
                  <a:lnTo>
                    <a:pt x="1007" y="1064"/>
                  </a:lnTo>
                  <a:lnTo>
                    <a:pt x="1007" y="1065"/>
                  </a:lnTo>
                  <a:lnTo>
                    <a:pt x="1007" y="1067"/>
                  </a:lnTo>
                  <a:lnTo>
                    <a:pt x="1007" y="1068"/>
                  </a:lnTo>
                  <a:lnTo>
                    <a:pt x="1007" y="1070"/>
                  </a:lnTo>
                  <a:lnTo>
                    <a:pt x="1007" y="1071"/>
                  </a:lnTo>
                  <a:lnTo>
                    <a:pt x="1007" y="1072"/>
                  </a:lnTo>
                  <a:lnTo>
                    <a:pt x="1007" y="1074"/>
                  </a:lnTo>
                  <a:lnTo>
                    <a:pt x="1007" y="1075"/>
                  </a:lnTo>
                  <a:lnTo>
                    <a:pt x="1007" y="1077"/>
                  </a:lnTo>
                  <a:lnTo>
                    <a:pt x="1007" y="1078"/>
                  </a:lnTo>
                  <a:lnTo>
                    <a:pt x="1008" y="1078"/>
                  </a:lnTo>
                  <a:lnTo>
                    <a:pt x="1008" y="1079"/>
                  </a:lnTo>
                  <a:lnTo>
                    <a:pt x="1008" y="1081"/>
                  </a:lnTo>
                  <a:lnTo>
                    <a:pt x="1008" y="1082"/>
                  </a:lnTo>
                  <a:lnTo>
                    <a:pt x="1008" y="1084"/>
                  </a:lnTo>
                  <a:lnTo>
                    <a:pt x="1008" y="1086"/>
                  </a:lnTo>
                  <a:lnTo>
                    <a:pt x="1008" y="1088"/>
                  </a:lnTo>
                  <a:lnTo>
                    <a:pt x="1008" y="1091"/>
                  </a:lnTo>
                  <a:lnTo>
                    <a:pt x="1009" y="1091"/>
                  </a:lnTo>
                  <a:lnTo>
                    <a:pt x="1011" y="1091"/>
                  </a:lnTo>
                  <a:lnTo>
                    <a:pt x="1012" y="1091"/>
                  </a:lnTo>
                  <a:lnTo>
                    <a:pt x="1014" y="1091"/>
                  </a:lnTo>
                  <a:lnTo>
                    <a:pt x="1015" y="1091"/>
                  </a:lnTo>
                  <a:lnTo>
                    <a:pt x="1016" y="1091"/>
                  </a:lnTo>
                  <a:lnTo>
                    <a:pt x="1018" y="1091"/>
                  </a:lnTo>
                  <a:lnTo>
                    <a:pt x="1019" y="1091"/>
                  </a:lnTo>
                  <a:lnTo>
                    <a:pt x="1021" y="1091"/>
                  </a:lnTo>
                  <a:lnTo>
                    <a:pt x="1022" y="1091"/>
                  </a:lnTo>
                  <a:lnTo>
                    <a:pt x="1023" y="1091"/>
                  </a:lnTo>
                  <a:lnTo>
                    <a:pt x="1025" y="1091"/>
                  </a:lnTo>
                  <a:lnTo>
                    <a:pt x="1026" y="1091"/>
                  </a:lnTo>
                  <a:lnTo>
                    <a:pt x="1028" y="1091"/>
                  </a:lnTo>
                  <a:lnTo>
                    <a:pt x="1029" y="1091"/>
                  </a:lnTo>
                  <a:lnTo>
                    <a:pt x="1030" y="1091"/>
                  </a:lnTo>
                  <a:lnTo>
                    <a:pt x="1032" y="1091"/>
                  </a:lnTo>
                  <a:lnTo>
                    <a:pt x="1033" y="1091"/>
                  </a:lnTo>
                  <a:lnTo>
                    <a:pt x="1035" y="1091"/>
                  </a:lnTo>
                  <a:lnTo>
                    <a:pt x="1036" y="1091"/>
                  </a:lnTo>
                  <a:lnTo>
                    <a:pt x="1037" y="1091"/>
                  </a:lnTo>
                  <a:lnTo>
                    <a:pt x="1037" y="1091"/>
                  </a:lnTo>
                  <a:lnTo>
                    <a:pt x="1037" y="1092"/>
                  </a:lnTo>
                  <a:lnTo>
                    <a:pt x="1037" y="1093"/>
                  </a:lnTo>
                  <a:lnTo>
                    <a:pt x="1037" y="1095"/>
                  </a:lnTo>
                  <a:lnTo>
                    <a:pt x="1039" y="1095"/>
                  </a:lnTo>
                  <a:lnTo>
                    <a:pt x="1040" y="1095"/>
                  </a:lnTo>
                  <a:lnTo>
                    <a:pt x="1041" y="1095"/>
                  </a:lnTo>
                  <a:lnTo>
                    <a:pt x="1043" y="1095"/>
                  </a:lnTo>
                  <a:lnTo>
                    <a:pt x="1044" y="1095"/>
                  </a:lnTo>
                  <a:lnTo>
                    <a:pt x="1046" y="1095"/>
                  </a:lnTo>
                  <a:lnTo>
                    <a:pt x="1047" y="1095"/>
                  </a:lnTo>
                  <a:lnTo>
                    <a:pt x="1048" y="1095"/>
                  </a:lnTo>
                  <a:lnTo>
                    <a:pt x="1050" y="1095"/>
                  </a:lnTo>
                  <a:lnTo>
                    <a:pt x="1051" y="1095"/>
                  </a:lnTo>
                  <a:lnTo>
                    <a:pt x="1053" y="1095"/>
                  </a:lnTo>
                  <a:lnTo>
                    <a:pt x="1054" y="1095"/>
                  </a:lnTo>
                  <a:lnTo>
                    <a:pt x="1055" y="1095"/>
                  </a:lnTo>
                  <a:lnTo>
                    <a:pt x="1057" y="1095"/>
                  </a:lnTo>
                  <a:lnTo>
                    <a:pt x="1058" y="1095"/>
                  </a:lnTo>
                  <a:lnTo>
                    <a:pt x="1060" y="1095"/>
                  </a:lnTo>
                  <a:lnTo>
                    <a:pt x="1061" y="1095"/>
                  </a:lnTo>
                  <a:lnTo>
                    <a:pt x="1062" y="1095"/>
                  </a:lnTo>
                  <a:lnTo>
                    <a:pt x="1064" y="1095"/>
                  </a:lnTo>
                  <a:lnTo>
                    <a:pt x="1065" y="1095"/>
                  </a:lnTo>
                  <a:lnTo>
                    <a:pt x="1067" y="1095"/>
                  </a:lnTo>
                  <a:lnTo>
                    <a:pt x="1068" y="1095"/>
                  </a:lnTo>
                  <a:lnTo>
                    <a:pt x="1069" y="1095"/>
                  </a:lnTo>
                  <a:lnTo>
                    <a:pt x="1071" y="1095"/>
                  </a:lnTo>
                  <a:lnTo>
                    <a:pt x="1071" y="1095"/>
                  </a:lnTo>
                  <a:lnTo>
                    <a:pt x="1072" y="1095"/>
                  </a:lnTo>
                  <a:lnTo>
                    <a:pt x="1073" y="1095"/>
                  </a:lnTo>
                  <a:lnTo>
                    <a:pt x="1075" y="1095"/>
                  </a:lnTo>
                  <a:lnTo>
                    <a:pt x="1076" y="1095"/>
                  </a:lnTo>
                  <a:lnTo>
                    <a:pt x="1078" y="1095"/>
                  </a:lnTo>
                  <a:lnTo>
                    <a:pt x="1079" y="1095"/>
                  </a:lnTo>
                  <a:lnTo>
                    <a:pt x="1080" y="1095"/>
                  </a:lnTo>
                  <a:lnTo>
                    <a:pt x="1082" y="1095"/>
                  </a:lnTo>
                  <a:lnTo>
                    <a:pt x="1083" y="1095"/>
                  </a:lnTo>
                  <a:lnTo>
                    <a:pt x="1085" y="1095"/>
                  </a:lnTo>
                  <a:lnTo>
                    <a:pt x="1086" y="1095"/>
                  </a:lnTo>
                  <a:lnTo>
                    <a:pt x="1087" y="1095"/>
                  </a:lnTo>
                  <a:lnTo>
                    <a:pt x="1089" y="1095"/>
                  </a:lnTo>
                  <a:lnTo>
                    <a:pt x="1090" y="1095"/>
                  </a:lnTo>
                  <a:lnTo>
                    <a:pt x="1092" y="1095"/>
                  </a:lnTo>
                  <a:lnTo>
                    <a:pt x="1093" y="1095"/>
                  </a:lnTo>
                  <a:lnTo>
                    <a:pt x="1094" y="1095"/>
                  </a:lnTo>
                  <a:lnTo>
                    <a:pt x="1096" y="1095"/>
                  </a:lnTo>
                  <a:lnTo>
                    <a:pt x="1097" y="1093"/>
                  </a:lnTo>
                  <a:lnTo>
                    <a:pt x="1100" y="1093"/>
                  </a:lnTo>
                  <a:lnTo>
                    <a:pt x="1101" y="1093"/>
                  </a:lnTo>
                  <a:lnTo>
                    <a:pt x="1103" y="1093"/>
                  </a:lnTo>
                  <a:lnTo>
                    <a:pt x="1104" y="1093"/>
                  </a:lnTo>
                  <a:lnTo>
                    <a:pt x="1104" y="1093"/>
                  </a:lnTo>
                  <a:lnTo>
                    <a:pt x="1106" y="1093"/>
                  </a:lnTo>
                  <a:lnTo>
                    <a:pt x="1107" y="1093"/>
                  </a:lnTo>
                  <a:lnTo>
                    <a:pt x="1108" y="1093"/>
                  </a:lnTo>
                  <a:lnTo>
                    <a:pt x="1110" y="1093"/>
                  </a:lnTo>
                  <a:lnTo>
                    <a:pt x="1111" y="1093"/>
                  </a:lnTo>
                  <a:lnTo>
                    <a:pt x="1112" y="1093"/>
                  </a:lnTo>
                  <a:lnTo>
                    <a:pt x="1114" y="1093"/>
                  </a:lnTo>
                  <a:lnTo>
                    <a:pt x="1115" y="1093"/>
                  </a:lnTo>
                  <a:lnTo>
                    <a:pt x="1117" y="1093"/>
                  </a:lnTo>
                  <a:lnTo>
                    <a:pt x="1118" y="1093"/>
                  </a:lnTo>
                  <a:lnTo>
                    <a:pt x="1119" y="1093"/>
                  </a:lnTo>
                  <a:lnTo>
                    <a:pt x="1121" y="1093"/>
                  </a:lnTo>
                  <a:lnTo>
                    <a:pt x="1122" y="1093"/>
                  </a:lnTo>
                  <a:lnTo>
                    <a:pt x="1125" y="1093"/>
                  </a:lnTo>
                  <a:lnTo>
                    <a:pt x="1125" y="1095"/>
                  </a:lnTo>
                  <a:lnTo>
                    <a:pt x="1125" y="1095"/>
                  </a:lnTo>
                  <a:lnTo>
                    <a:pt x="1126" y="1095"/>
                  </a:lnTo>
                  <a:lnTo>
                    <a:pt x="1128" y="1095"/>
                  </a:lnTo>
                  <a:lnTo>
                    <a:pt x="1129" y="1095"/>
                  </a:lnTo>
                  <a:lnTo>
                    <a:pt x="1131" y="1095"/>
                  </a:lnTo>
                  <a:lnTo>
                    <a:pt x="1132" y="1095"/>
                  </a:lnTo>
                  <a:lnTo>
                    <a:pt x="1132" y="1093"/>
                  </a:lnTo>
                  <a:lnTo>
                    <a:pt x="1133" y="1093"/>
                  </a:lnTo>
                  <a:lnTo>
                    <a:pt x="1135" y="1093"/>
                  </a:lnTo>
                  <a:lnTo>
                    <a:pt x="1136" y="1093"/>
                  </a:lnTo>
                  <a:lnTo>
                    <a:pt x="1138" y="1093"/>
                  </a:lnTo>
                  <a:lnTo>
                    <a:pt x="1138" y="1093"/>
                  </a:lnTo>
                  <a:lnTo>
                    <a:pt x="1138" y="1092"/>
                  </a:lnTo>
                  <a:lnTo>
                    <a:pt x="1138" y="1091"/>
                  </a:lnTo>
                  <a:lnTo>
                    <a:pt x="1138" y="1089"/>
                  </a:lnTo>
                  <a:lnTo>
                    <a:pt x="1138" y="1086"/>
                  </a:lnTo>
                  <a:lnTo>
                    <a:pt x="1138" y="1085"/>
                  </a:lnTo>
                  <a:lnTo>
                    <a:pt x="1138" y="1084"/>
                  </a:lnTo>
                  <a:lnTo>
                    <a:pt x="1138" y="1082"/>
                  </a:lnTo>
                  <a:lnTo>
                    <a:pt x="1138" y="1081"/>
                  </a:lnTo>
                  <a:lnTo>
                    <a:pt x="1138" y="1074"/>
                  </a:lnTo>
                  <a:lnTo>
                    <a:pt x="1138" y="1043"/>
                  </a:lnTo>
                  <a:lnTo>
                    <a:pt x="1138" y="1042"/>
                  </a:lnTo>
                  <a:lnTo>
                    <a:pt x="1138" y="1037"/>
                  </a:lnTo>
                  <a:lnTo>
                    <a:pt x="1138" y="1036"/>
                  </a:lnTo>
                  <a:lnTo>
                    <a:pt x="1138" y="1028"/>
                  </a:lnTo>
                  <a:lnTo>
                    <a:pt x="1138" y="1028"/>
                  </a:lnTo>
                  <a:lnTo>
                    <a:pt x="1138" y="1026"/>
                  </a:lnTo>
                  <a:lnTo>
                    <a:pt x="1138" y="1025"/>
                  </a:lnTo>
                  <a:lnTo>
                    <a:pt x="1138" y="1023"/>
                  </a:lnTo>
                  <a:lnTo>
                    <a:pt x="1138" y="1022"/>
                  </a:lnTo>
                  <a:lnTo>
                    <a:pt x="1138" y="1014"/>
                  </a:lnTo>
                  <a:lnTo>
                    <a:pt x="1138" y="1009"/>
                  </a:lnTo>
                  <a:lnTo>
                    <a:pt x="1138" y="996"/>
                  </a:lnTo>
                  <a:lnTo>
                    <a:pt x="1138" y="994"/>
                  </a:lnTo>
                  <a:lnTo>
                    <a:pt x="1136" y="984"/>
                  </a:lnTo>
                  <a:lnTo>
                    <a:pt x="1136" y="983"/>
                  </a:lnTo>
                  <a:lnTo>
                    <a:pt x="1136" y="979"/>
                  </a:lnTo>
                  <a:lnTo>
                    <a:pt x="1132" y="979"/>
                  </a:lnTo>
                  <a:lnTo>
                    <a:pt x="1131" y="979"/>
                  </a:lnTo>
                  <a:lnTo>
                    <a:pt x="1129" y="979"/>
                  </a:lnTo>
                  <a:lnTo>
                    <a:pt x="1128" y="979"/>
                  </a:lnTo>
                  <a:lnTo>
                    <a:pt x="1126" y="979"/>
                  </a:lnTo>
                  <a:lnTo>
                    <a:pt x="1125" y="979"/>
                  </a:lnTo>
                  <a:lnTo>
                    <a:pt x="1124" y="979"/>
                  </a:lnTo>
                  <a:lnTo>
                    <a:pt x="1124" y="980"/>
                  </a:lnTo>
                  <a:lnTo>
                    <a:pt x="1124" y="982"/>
                  </a:lnTo>
                  <a:lnTo>
                    <a:pt x="1124" y="983"/>
                  </a:lnTo>
                  <a:lnTo>
                    <a:pt x="1124" y="984"/>
                  </a:lnTo>
                  <a:lnTo>
                    <a:pt x="1124" y="986"/>
                  </a:lnTo>
                  <a:lnTo>
                    <a:pt x="1124" y="987"/>
                  </a:lnTo>
                  <a:lnTo>
                    <a:pt x="1122" y="987"/>
                  </a:lnTo>
                  <a:lnTo>
                    <a:pt x="1121" y="987"/>
                  </a:lnTo>
                  <a:lnTo>
                    <a:pt x="1119" y="987"/>
                  </a:lnTo>
                  <a:lnTo>
                    <a:pt x="1118" y="987"/>
                  </a:lnTo>
                  <a:lnTo>
                    <a:pt x="1117" y="987"/>
                  </a:lnTo>
                  <a:lnTo>
                    <a:pt x="1115" y="987"/>
                  </a:lnTo>
                  <a:lnTo>
                    <a:pt x="1114" y="987"/>
                  </a:lnTo>
                  <a:lnTo>
                    <a:pt x="1112" y="987"/>
                  </a:lnTo>
                  <a:lnTo>
                    <a:pt x="1111" y="987"/>
                  </a:lnTo>
                  <a:lnTo>
                    <a:pt x="1110" y="987"/>
                  </a:lnTo>
                  <a:lnTo>
                    <a:pt x="1108" y="987"/>
                  </a:lnTo>
                  <a:lnTo>
                    <a:pt x="1094" y="987"/>
                  </a:lnTo>
                  <a:lnTo>
                    <a:pt x="1094" y="983"/>
                  </a:lnTo>
                  <a:lnTo>
                    <a:pt x="1094" y="982"/>
                  </a:lnTo>
                  <a:lnTo>
                    <a:pt x="1094" y="980"/>
                  </a:lnTo>
                  <a:lnTo>
                    <a:pt x="1094" y="979"/>
                  </a:lnTo>
                  <a:lnTo>
                    <a:pt x="1094" y="977"/>
                  </a:lnTo>
                  <a:lnTo>
                    <a:pt x="1094" y="976"/>
                  </a:lnTo>
                  <a:lnTo>
                    <a:pt x="1094" y="975"/>
                  </a:lnTo>
                  <a:lnTo>
                    <a:pt x="1094" y="973"/>
                  </a:lnTo>
                  <a:lnTo>
                    <a:pt x="1094" y="972"/>
                  </a:lnTo>
                  <a:lnTo>
                    <a:pt x="1096" y="970"/>
                  </a:lnTo>
                  <a:lnTo>
                    <a:pt x="1096" y="969"/>
                  </a:lnTo>
                  <a:lnTo>
                    <a:pt x="1096" y="968"/>
                  </a:lnTo>
                  <a:lnTo>
                    <a:pt x="1096" y="966"/>
                  </a:lnTo>
                  <a:close/>
                  <a:moveTo>
                    <a:pt x="2211" y="10"/>
                  </a:moveTo>
                  <a:lnTo>
                    <a:pt x="2208" y="10"/>
                  </a:lnTo>
                  <a:lnTo>
                    <a:pt x="2207" y="10"/>
                  </a:lnTo>
                  <a:lnTo>
                    <a:pt x="2207" y="9"/>
                  </a:lnTo>
                  <a:lnTo>
                    <a:pt x="2207" y="7"/>
                  </a:lnTo>
                  <a:lnTo>
                    <a:pt x="2208" y="6"/>
                  </a:lnTo>
                  <a:lnTo>
                    <a:pt x="2209" y="6"/>
                  </a:lnTo>
                  <a:lnTo>
                    <a:pt x="2211" y="5"/>
                  </a:lnTo>
                  <a:lnTo>
                    <a:pt x="2211" y="5"/>
                  </a:lnTo>
                  <a:lnTo>
                    <a:pt x="2211" y="3"/>
                  </a:lnTo>
                  <a:lnTo>
                    <a:pt x="2211" y="2"/>
                  </a:lnTo>
                  <a:lnTo>
                    <a:pt x="2211" y="0"/>
                  </a:lnTo>
                  <a:lnTo>
                    <a:pt x="2332" y="0"/>
                  </a:lnTo>
                  <a:lnTo>
                    <a:pt x="2332" y="2"/>
                  </a:lnTo>
                  <a:lnTo>
                    <a:pt x="2332" y="3"/>
                  </a:lnTo>
                  <a:lnTo>
                    <a:pt x="2331" y="6"/>
                  </a:lnTo>
                  <a:lnTo>
                    <a:pt x="2331" y="12"/>
                  </a:lnTo>
                  <a:lnTo>
                    <a:pt x="2329" y="13"/>
                  </a:lnTo>
                  <a:lnTo>
                    <a:pt x="2329" y="14"/>
                  </a:lnTo>
                  <a:lnTo>
                    <a:pt x="2329" y="16"/>
                  </a:lnTo>
                  <a:lnTo>
                    <a:pt x="2329" y="17"/>
                  </a:lnTo>
                  <a:lnTo>
                    <a:pt x="2329" y="19"/>
                  </a:lnTo>
                  <a:lnTo>
                    <a:pt x="2328" y="20"/>
                  </a:lnTo>
                  <a:lnTo>
                    <a:pt x="2328" y="21"/>
                  </a:lnTo>
                  <a:lnTo>
                    <a:pt x="2328" y="23"/>
                  </a:lnTo>
                  <a:lnTo>
                    <a:pt x="2328" y="24"/>
                  </a:lnTo>
                  <a:lnTo>
                    <a:pt x="2326" y="24"/>
                  </a:lnTo>
                  <a:lnTo>
                    <a:pt x="2326" y="27"/>
                  </a:lnTo>
                  <a:lnTo>
                    <a:pt x="2326" y="28"/>
                  </a:lnTo>
                  <a:lnTo>
                    <a:pt x="2325" y="31"/>
                  </a:lnTo>
                  <a:lnTo>
                    <a:pt x="2325" y="32"/>
                  </a:lnTo>
                  <a:lnTo>
                    <a:pt x="2324" y="38"/>
                  </a:lnTo>
                  <a:lnTo>
                    <a:pt x="2322" y="42"/>
                  </a:lnTo>
                  <a:lnTo>
                    <a:pt x="2322" y="44"/>
                  </a:lnTo>
                  <a:lnTo>
                    <a:pt x="2322" y="45"/>
                  </a:lnTo>
                  <a:lnTo>
                    <a:pt x="2322" y="46"/>
                  </a:lnTo>
                  <a:lnTo>
                    <a:pt x="2321" y="46"/>
                  </a:lnTo>
                  <a:lnTo>
                    <a:pt x="2321" y="49"/>
                  </a:lnTo>
                  <a:lnTo>
                    <a:pt x="2321" y="51"/>
                  </a:lnTo>
                  <a:lnTo>
                    <a:pt x="2319" y="51"/>
                  </a:lnTo>
                  <a:lnTo>
                    <a:pt x="2318" y="51"/>
                  </a:lnTo>
                  <a:lnTo>
                    <a:pt x="2317" y="52"/>
                  </a:lnTo>
                  <a:lnTo>
                    <a:pt x="2315" y="52"/>
                  </a:lnTo>
                  <a:lnTo>
                    <a:pt x="2314" y="52"/>
                  </a:lnTo>
                  <a:lnTo>
                    <a:pt x="2312" y="52"/>
                  </a:lnTo>
                  <a:lnTo>
                    <a:pt x="2311" y="52"/>
                  </a:lnTo>
                  <a:lnTo>
                    <a:pt x="2311" y="52"/>
                  </a:lnTo>
                  <a:lnTo>
                    <a:pt x="2310" y="52"/>
                  </a:lnTo>
                  <a:lnTo>
                    <a:pt x="2308" y="52"/>
                  </a:lnTo>
                  <a:lnTo>
                    <a:pt x="2307" y="52"/>
                  </a:lnTo>
                  <a:lnTo>
                    <a:pt x="2305" y="52"/>
                  </a:lnTo>
                  <a:lnTo>
                    <a:pt x="2304" y="52"/>
                  </a:lnTo>
                  <a:lnTo>
                    <a:pt x="2303" y="52"/>
                  </a:lnTo>
                  <a:lnTo>
                    <a:pt x="2301" y="52"/>
                  </a:lnTo>
                  <a:lnTo>
                    <a:pt x="2300" y="52"/>
                  </a:lnTo>
                  <a:lnTo>
                    <a:pt x="2299" y="52"/>
                  </a:lnTo>
                  <a:lnTo>
                    <a:pt x="2297" y="52"/>
                  </a:lnTo>
                  <a:lnTo>
                    <a:pt x="2296" y="52"/>
                  </a:lnTo>
                  <a:lnTo>
                    <a:pt x="2294" y="52"/>
                  </a:lnTo>
                  <a:lnTo>
                    <a:pt x="2293" y="52"/>
                  </a:lnTo>
                  <a:lnTo>
                    <a:pt x="2292" y="52"/>
                  </a:lnTo>
                  <a:lnTo>
                    <a:pt x="2290" y="52"/>
                  </a:lnTo>
                  <a:lnTo>
                    <a:pt x="2289" y="52"/>
                  </a:lnTo>
                  <a:lnTo>
                    <a:pt x="2287" y="52"/>
                  </a:lnTo>
                  <a:lnTo>
                    <a:pt x="2286" y="52"/>
                  </a:lnTo>
                  <a:lnTo>
                    <a:pt x="2285" y="52"/>
                  </a:lnTo>
                  <a:lnTo>
                    <a:pt x="2283" y="52"/>
                  </a:lnTo>
                  <a:lnTo>
                    <a:pt x="2282" y="52"/>
                  </a:lnTo>
                  <a:lnTo>
                    <a:pt x="2280" y="52"/>
                  </a:lnTo>
                  <a:lnTo>
                    <a:pt x="2279" y="52"/>
                  </a:lnTo>
                  <a:lnTo>
                    <a:pt x="2279" y="53"/>
                  </a:lnTo>
                  <a:lnTo>
                    <a:pt x="2279" y="55"/>
                  </a:lnTo>
                  <a:lnTo>
                    <a:pt x="2279" y="56"/>
                  </a:lnTo>
                  <a:lnTo>
                    <a:pt x="2279" y="58"/>
                  </a:lnTo>
                  <a:lnTo>
                    <a:pt x="2279" y="58"/>
                  </a:lnTo>
                  <a:lnTo>
                    <a:pt x="2278" y="59"/>
                  </a:lnTo>
                  <a:lnTo>
                    <a:pt x="2278" y="60"/>
                  </a:lnTo>
                  <a:lnTo>
                    <a:pt x="2279" y="60"/>
                  </a:lnTo>
                  <a:lnTo>
                    <a:pt x="2279" y="62"/>
                  </a:lnTo>
                  <a:lnTo>
                    <a:pt x="2280" y="63"/>
                  </a:lnTo>
                  <a:lnTo>
                    <a:pt x="2280" y="65"/>
                  </a:lnTo>
                  <a:lnTo>
                    <a:pt x="2282" y="65"/>
                  </a:lnTo>
                  <a:lnTo>
                    <a:pt x="2283" y="66"/>
                  </a:lnTo>
                  <a:lnTo>
                    <a:pt x="2285" y="67"/>
                  </a:lnTo>
                  <a:lnTo>
                    <a:pt x="2285" y="66"/>
                  </a:lnTo>
                  <a:lnTo>
                    <a:pt x="2286" y="66"/>
                  </a:lnTo>
                  <a:lnTo>
                    <a:pt x="2287" y="66"/>
                  </a:lnTo>
                  <a:lnTo>
                    <a:pt x="2289" y="66"/>
                  </a:lnTo>
                  <a:lnTo>
                    <a:pt x="2289" y="65"/>
                  </a:lnTo>
                  <a:lnTo>
                    <a:pt x="2290" y="65"/>
                  </a:lnTo>
                  <a:lnTo>
                    <a:pt x="2292" y="63"/>
                  </a:lnTo>
                  <a:lnTo>
                    <a:pt x="2292" y="65"/>
                  </a:lnTo>
                  <a:lnTo>
                    <a:pt x="2292" y="66"/>
                  </a:lnTo>
                  <a:lnTo>
                    <a:pt x="2293" y="67"/>
                  </a:lnTo>
                  <a:lnTo>
                    <a:pt x="2294" y="67"/>
                  </a:lnTo>
                  <a:lnTo>
                    <a:pt x="2296" y="69"/>
                  </a:lnTo>
                  <a:lnTo>
                    <a:pt x="2296" y="70"/>
                  </a:lnTo>
                  <a:lnTo>
                    <a:pt x="2294" y="69"/>
                  </a:lnTo>
                  <a:lnTo>
                    <a:pt x="2293" y="69"/>
                  </a:lnTo>
                  <a:lnTo>
                    <a:pt x="2292" y="69"/>
                  </a:lnTo>
                  <a:lnTo>
                    <a:pt x="2290" y="67"/>
                  </a:lnTo>
                  <a:lnTo>
                    <a:pt x="2289" y="69"/>
                  </a:lnTo>
                  <a:lnTo>
                    <a:pt x="2287" y="70"/>
                  </a:lnTo>
                  <a:lnTo>
                    <a:pt x="2289" y="72"/>
                  </a:lnTo>
                  <a:lnTo>
                    <a:pt x="2289" y="73"/>
                  </a:lnTo>
                  <a:lnTo>
                    <a:pt x="2286" y="73"/>
                  </a:lnTo>
                  <a:lnTo>
                    <a:pt x="2286" y="74"/>
                  </a:lnTo>
                  <a:lnTo>
                    <a:pt x="2286" y="76"/>
                  </a:lnTo>
                  <a:lnTo>
                    <a:pt x="2286" y="77"/>
                  </a:lnTo>
                  <a:lnTo>
                    <a:pt x="2286" y="79"/>
                  </a:lnTo>
                  <a:lnTo>
                    <a:pt x="2286" y="80"/>
                  </a:lnTo>
                  <a:lnTo>
                    <a:pt x="2286" y="81"/>
                  </a:lnTo>
                  <a:lnTo>
                    <a:pt x="2286" y="83"/>
                  </a:lnTo>
                  <a:lnTo>
                    <a:pt x="2286" y="84"/>
                  </a:lnTo>
                  <a:lnTo>
                    <a:pt x="2285" y="84"/>
                  </a:lnTo>
                  <a:lnTo>
                    <a:pt x="2285" y="86"/>
                  </a:lnTo>
                  <a:lnTo>
                    <a:pt x="2285" y="87"/>
                  </a:lnTo>
                  <a:lnTo>
                    <a:pt x="2283" y="87"/>
                  </a:lnTo>
                  <a:lnTo>
                    <a:pt x="2283" y="88"/>
                  </a:lnTo>
                  <a:lnTo>
                    <a:pt x="2282" y="90"/>
                  </a:lnTo>
                  <a:lnTo>
                    <a:pt x="2282" y="91"/>
                  </a:lnTo>
                  <a:lnTo>
                    <a:pt x="2283" y="91"/>
                  </a:lnTo>
                  <a:lnTo>
                    <a:pt x="2282" y="91"/>
                  </a:lnTo>
                  <a:lnTo>
                    <a:pt x="2280" y="93"/>
                  </a:lnTo>
                  <a:lnTo>
                    <a:pt x="2280" y="94"/>
                  </a:lnTo>
                  <a:lnTo>
                    <a:pt x="2279" y="95"/>
                  </a:lnTo>
                  <a:lnTo>
                    <a:pt x="2279" y="97"/>
                  </a:lnTo>
                  <a:lnTo>
                    <a:pt x="2279" y="98"/>
                  </a:lnTo>
                  <a:lnTo>
                    <a:pt x="2279" y="100"/>
                  </a:lnTo>
                  <a:lnTo>
                    <a:pt x="2278" y="100"/>
                  </a:lnTo>
                  <a:lnTo>
                    <a:pt x="2278" y="101"/>
                  </a:lnTo>
                  <a:lnTo>
                    <a:pt x="2278" y="104"/>
                  </a:lnTo>
                  <a:lnTo>
                    <a:pt x="2278" y="105"/>
                  </a:lnTo>
                  <a:lnTo>
                    <a:pt x="2278" y="107"/>
                  </a:lnTo>
                  <a:lnTo>
                    <a:pt x="2278" y="108"/>
                  </a:lnTo>
                  <a:lnTo>
                    <a:pt x="2276" y="109"/>
                  </a:lnTo>
                  <a:lnTo>
                    <a:pt x="2276" y="111"/>
                  </a:lnTo>
                  <a:lnTo>
                    <a:pt x="2276" y="112"/>
                  </a:lnTo>
                  <a:lnTo>
                    <a:pt x="2276" y="114"/>
                  </a:lnTo>
                  <a:lnTo>
                    <a:pt x="2275" y="114"/>
                  </a:lnTo>
                  <a:lnTo>
                    <a:pt x="2275" y="115"/>
                  </a:lnTo>
                  <a:lnTo>
                    <a:pt x="2276" y="115"/>
                  </a:lnTo>
                  <a:lnTo>
                    <a:pt x="2278" y="116"/>
                  </a:lnTo>
                  <a:lnTo>
                    <a:pt x="2276" y="116"/>
                  </a:lnTo>
                  <a:lnTo>
                    <a:pt x="2276" y="118"/>
                  </a:lnTo>
                  <a:lnTo>
                    <a:pt x="2275" y="118"/>
                  </a:lnTo>
                  <a:lnTo>
                    <a:pt x="2273" y="118"/>
                  </a:lnTo>
                  <a:lnTo>
                    <a:pt x="2272" y="119"/>
                  </a:lnTo>
                  <a:lnTo>
                    <a:pt x="2271" y="121"/>
                  </a:lnTo>
                  <a:lnTo>
                    <a:pt x="2271" y="122"/>
                  </a:lnTo>
                  <a:lnTo>
                    <a:pt x="2273" y="122"/>
                  </a:lnTo>
                  <a:lnTo>
                    <a:pt x="2275" y="122"/>
                  </a:lnTo>
                  <a:lnTo>
                    <a:pt x="2278" y="122"/>
                  </a:lnTo>
                  <a:lnTo>
                    <a:pt x="2278" y="122"/>
                  </a:lnTo>
                  <a:lnTo>
                    <a:pt x="2279" y="122"/>
                  </a:lnTo>
                  <a:lnTo>
                    <a:pt x="2280" y="122"/>
                  </a:lnTo>
                  <a:lnTo>
                    <a:pt x="2282" y="122"/>
                  </a:lnTo>
                  <a:lnTo>
                    <a:pt x="2285" y="122"/>
                  </a:lnTo>
                  <a:lnTo>
                    <a:pt x="2292" y="122"/>
                  </a:lnTo>
                  <a:lnTo>
                    <a:pt x="2299" y="122"/>
                  </a:lnTo>
                  <a:lnTo>
                    <a:pt x="2308" y="122"/>
                  </a:lnTo>
                  <a:lnTo>
                    <a:pt x="2304" y="130"/>
                  </a:lnTo>
                  <a:lnTo>
                    <a:pt x="2304" y="132"/>
                  </a:lnTo>
                  <a:lnTo>
                    <a:pt x="2300" y="142"/>
                  </a:lnTo>
                  <a:lnTo>
                    <a:pt x="2299" y="143"/>
                  </a:lnTo>
                  <a:lnTo>
                    <a:pt x="2299" y="144"/>
                  </a:lnTo>
                  <a:lnTo>
                    <a:pt x="2297" y="147"/>
                  </a:lnTo>
                  <a:lnTo>
                    <a:pt x="2294" y="155"/>
                  </a:lnTo>
                  <a:lnTo>
                    <a:pt x="2293" y="155"/>
                  </a:lnTo>
                  <a:lnTo>
                    <a:pt x="2230" y="157"/>
                  </a:lnTo>
                  <a:lnTo>
                    <a:pt x="2230" y="157"/>
                  </a:lnTo>
                  <a:lnTo>
                    <a:pt x="2233" y="158"/>
                  </a:lnTo>
                  <a:lnTo>
                    <a:pt x="2230" y="158"/>
                  </a:lnTo>
                  <a:lnTo>
                    <a:pt x="2229" y="160"/>
                  </a:lnTo>
                  <a:lnTo>
                    <a:pt x="2226" y="169"/>
                  </a:lnTo>
                  <a:lnTo>
                    <a:pt x="2226" y="171"/>
                  </a:lnTo>
                  <a:lnTo>
                    <a:pt x="2225" y="171"/>
                  </a:lnTo>
                  <a:lnTo>
                    <a:pt x="2225" y="172"/>
                  </a:lnTo>
                  <a:lnTo>
                    <a:pt x="2223" y="174"/>
                  </a:lnTo>
                  <a:lnTo>
                    <a:pt x="2219" y="176"/>
                  </a:lnTo>
                  <a:lnTo>
                    <a:pt x="2216" y="176"/>
                  </a:lnTo>
                  <a:lnTo>
                    <a:pt x="2215" y="178"/>
                  </a:lnTo>
                  <a:lnTo>
                    <a:pt x="2211" y="178"/>
                  </a:lnTo>
                  <a:lnTo>
                    <a:pt x="2211" y="179"/>
                  </a:lnTo>
                  <a:lnTo>
                    <a:pt x="2209" y="183"/>
                  </a:lnTo>
                  <a:lnTo>
                    <a:pt x="2209" y="185"/>
                  </a:lnTo>
                  <a:lnTo>
                    <a:pt x="2208" y="185"/>
                  </a:lnTo>
                  <a:lnTo>
                    <a:pt x="2208" y="182"/>
                  </a:lnTo>
                  <a:lnTo>
                    <a:pt x="2207" y="181"/>
                  </a:lnTo>
                  <a:lnTo>
                    <a:pt x="2200" y="182"/>
                  </a:lnTo>
                  <a:lnTo>
                    <a:pt x="2198" y="182"/>
                  </a:lnTo>
                  <a:lnTo>
                    <a:pt x="2197" y="182"/>
                  </a:lnTo>
                  <a:lnTo>
                    <a:pt x="2193" y="182"/>
                  </a:lnTo>
                  <a:lnTo>
                    <a:pt x="2193" y="185"/>
                  </a:lnTo>
                  <a:lnTo>
                    <a:pt x="2193" y="186"/>
                  </a:lnTo>
                  <a:lnTo>
                    <a:pt x="2193" y="188"/>
                  </a:lnTo>
                  <a:lnTo>
                    <a:pt x="2193" y="189"/>
                  </a:lnTo>
                  <a:lnTo>
                    <a:pt x="2191" y="189"/>
                  </a:lnTo>
                  <a:lnTo>
                    <a:pt x="2191" y="190"/>
                  </a:lnTo>
                  <a:lnTo>
                    <a:pt x="2193" y="190"/>
                  </a:lnTo>
                  <a:lnTo>
                    <a:pt x="2193" y="190"/>
                  </a:lnTo>
                  <a:lnTo>
                    <a:pt x="2194" y="190"/>
                  </a:lnTo>
                  <a:lnTo>
                    <a:pt x="2194" y="192"/>
                  </a:lnTo>
                  <a:lnTo>
                    <a:pt x="2196" y="192"/>
                  </a:lnTo>
                  <a:lnTo>
                    <a:pt x="2196" y="193"/>
                  </a:lnTo>
                  <a:lnTo>
                    <a:pt x="2197" y="193"/>
                  </a:lnTo>
                  <a:lnTo>
                    <a:pt x="2197" y="195"/>
                  </a:lnTo>
                  <a:lnTo>
                    <a:pt x="2198" y="195"/>
                  </a:lnTo>
                  <a:lnTo>
                    <a:pt x="2198" y="196"/>
                  </a:lnTo>
                  <a:lnTo>
                    <a:pt x="2200" y="196"/>
                  </a:lnTo>
                  <a:lnTo>
                    <a:pt x="2201" y="196"/>
                  </a:lnTo>
                  <a:lnTo>
                    <a:pt x="2202" y="196"/>
                  </a:lnTo>
                  <a:lnTo>
                    <a:pt x="2204" y="196"/>
                  </a:lnTo>
                  <a:lnTo>
                    <a:pt x="2204" y="197"/>
                  </a:lnTo>
                  <a:lnTo>
                    <a:pt x="2205" y="197"/>
                  </a:lnTo>
                  <a:lnTo>
                    <a:pt x="2207" y="199"/>
                  </a:lnTo>
                  <a:lnTo>
                    <a:pt x="2208" y="199"/>
                  </a:lnTo>
                  <a:lnTo>
                    <a:pt x="2209" y="199"/>
                  </a:lnTo>
                  <a:lnTo>
                    <a:pt x="2209" y="197"/>
                  </a:lnTo>
                  <a:lnTo>
                    <a:pt x="2211" y="197"/>
                  </a:lnTo>
                  <a:lnTo>
                    <a:pt x="2211" y="197"/>
                  </a:lnTo>
                  <a:lnTo>
                    <a:pt x="2212" y="197"/>
                  </a:lnTo>
                  <a:lnTo>
                    <a:pt x="2214" y="196"/>
                  </a:lnTo>
                  <a:lnTo>
                    <a:pt x="2215" y="196"/>
                  </a:lnTo>
                  <a:lnTo>
                    <a:pt x="2218" y="195"/>
                  </a:lnTo>
                  <a:lnTo>
                    <a:pt x="2219" y="196"/>
                  </a:lnTo>
                  <a:lnTo>
                    <a:pt x="2218" y="196"/>
                  </a:lnTo>
                  <a:lnTo>
                    <a:pt x="2218" y="197"/>
                  </a:lnTo>
                  <a:lnTo>
                    <a:pt x="2216" y="197"/>
                  </a:lnTo>
                  <a:lnTo>
                    <a:pt x="2215" y="199"/>
                  </a:lnTo>
                  <a:lnTo>
                    <a:pt x="2215" y="200"/>
                  </a:lnTo>
                  <a:lnTo>
                    <a:pt x="2214" y="200"/>
                  </a:lnTo>
                  <a:lnTo>
                    <a:pt x="2212" y="202"/>
                  </a:lnTo>
                  <a:lnTo>
                    <a:pt x="2214" y="203"/>
                  </a:lnTo>
                  <a:lnTo>
                    <a:pt x="2214" y="204"/>
                  </a:lnTo>
                  <a:lnTo>
                    <a:pt x="2215" y="206"/>
                  </a:lnTo>
                  <a:lnTo>
                    <a:pt x="2215" y="207"/>
                  </a:lnTo>
                  <a:lnTo>
                    <a:pt x="2216" y="209"/>
                  </a:lnTo>
                  <a:lnTo>
                    <a:pt x="2218" y="209"/>
                  </a:lnTo>
                  <a:lnTo>
                    <a:pt x="2219" y="209"/>
                  </a:lnTo>
                  <a:lnTo>
                    <a:pt x="2221" y="209"/>
                  </a:lnTo>
                  <a:lnTo>
                    <a:pt x="2222" y="209"/>
                  </a:lnTo>
                  <a:lnTo>
                    <a:pt x="2223" y="209"/>
                  </a:lnTo>
                  <a:lnTo>
                    <a:pt x="2225" y="209"/>
                  </a:lnTo>
                  <a:lnTo>
                    <a:pt x="2226" y="209"/>
                  </a:lnTo>
                  <a:lnTo>
                    <a:pt x="2228" y="209"/>
                  </a:lnTo>
                  <a:lnTo>
                    <a:pt x="2275" y="207"/>
                  </a:lnTo>
                  <a:lnTo>
                    <a:pt x="2301" y="206"/>
                  </a:lnTo>
                  <a:lnTo>
                    <a:pt x="2305" y="206"/>
                  </a:lnTo>
                  <a:lnTo>
                    <a:pt x="2308" y="206"/>
                  </a:lnTo>
                  <a:lnTo>
                    <a:pt x="2312" y="206"/>
                  </a:lnTo>
                  <a:lnTo>
                    <a:pt x="2312" y="217"/>
                  </a:lnTo>
                  <a:lnTo>
                    <a:pt x="2312" y="252"/>
                  </a:lnTo>
                  <a:lnTo>
                    <a:pt x="2312" y="256"/>
                  </a:lnTo>
                  <a:lnTo>
                    <a:pt x="2314" y="281"/>
                  </a:lnTo>
                  <a:lnTo>
                    <a:pt x="2314" y="283"/>
                  </a:lnTo>
                  <a:lnTo>
                    <a:pt x="2307" y="283"/>
                  </a:lnTo>
                  <a:lnTo>
                    <a:pt x="2305" y="283"/>
                  </a:lnTo>
                  <a:lnTo>
                    <a:pt x="2296" y="283"/>
                  </a:lnTo>
                  <a:lnTo>
                    <a:pt x="2292" y="283"/>
                  </a:lnTo>
                  <a:lnTo>
                    <a:pt x="2289" y="285"/>
                  </a:lnTo>
                  <a:lnTo>
                    <a:pt x="2289" y="287"/>
                  </a:lnTo>
                  <a:lnTo>
                    <a:pt x="2287" y="287"/>
                  </a:lnTo>
                  <a:lnTo>
                    <a:pt x="2282" y="298"/>
                  </a:lnTo>
                  <a:lnTo>
                    <a:pt x="2278" y="299"/>
                  </a:lnTo>
                  <a:lnTo>
                    <a:pt x="2273" y="302"/>
                  </a:lnTo>
                  <a:lnTo>
                    <a:pt x="2275" y="304"/>
                  </a:lnTo>
                  <a:lnTo>
                    <a:pt x="2276" y="311"/>
                  </a:lnTo>
                  <a:lnTo>
                    <a:pt x="2276" y="312"/>
                  </a:lnTo>
                  <a:lnTo>
                    <a:pt x="2276" y="313"/>
                  </a:lnTo>
                  <a:lnTo>
                    <a:pt x="2275" y="318"/>
                  </a:lnTo>
                  <a:lnTo>
                    <a:pt x="2273" y="320"/>
                  </a:lnTo>
                  <a:lnTo>
                    <a:pt x="2272" y="325"/>
                  </a:lnTo>
                  <a:lnTo>
                    <a:pt x="2272" y="327"/>
                  </a:lnTo>
                  <a:lnTo>
                    <a:pt x="2272" y="330"/>
                  </a:lnTo>
                  <a:lnTo>
                    <a:pt x="2275" y="334"/>
                  </a:lnTo>
                  <a:lnTo>
                    <a:pt x="2285" y="346"/>
                  </a:lnTo>
                  <a:lnTo>
                    <a:pt x="2280" y="346"/>
                  </a:lnTo>
                  <a:lnTo>
                    <a:pt x="2246" y="347"/>
                  </a:lnTo>
                  <a:lnTo>
                    <a:pt x="2239" y="343"/>
                  </a:lnTo>
                  <a:lnTo>
                    <a:pt x="2228" y="343"/>
                  </a:lnTo>
                  <a:lnTo>
                    <a:pt x="2177" y="344"/>
                  </a:lnTo>
                  <a:lnTo>
                    <a:pt x="2179" y="343"/>
                  </a:lnTo>
                  <a:lnTo>
                    <a:pt x="2179" y="341"/>
                  </a:lnTo>
                  <a:lnTo>
                    <a:pt x="2179" y="340"/>
                  </a:lnTo>
                  <a:lnTo>
                    <a:pt x="2180" y="339"/>
                  </a:lnTo>
                  <a:lnTo>
                    <a:pt x="2180" y="337"/>
                  </a:lnTo>
                  <a:lnTo>
                    <a:pt x="2182" y="337"/>
                  </a:lnTo>
                  <a:lnTo>
                    <a:pt x="2182" y="336"/>
                  </a:lnTo>
                  <a:lnTo>
                    <a:pt x="2182" y="334"/>
                  </a:lnTo>
                  <a:lnTo>
                    <a:pt x="2183" y="333"/>
                  </a:lnTo>
                  <a:lnTo>
                    <a:pt x="2183" y="332"/>
                  </a:lnTo>
                  <a:lnTo>
                    <a:pt x="2184" y="330"/>
                  </a:lnTo>
                  <a:lnTo>
                    <a:pt x="2184" y="329"/>
                  </a:lnTo>
                  <a:lnTo>
                    <a:pt x="2184" y="327"/>
                  </a:lnTo>
                  <a:lnTo>
                    <a:pt x="2186" y="326"/>
                  </a:lnTo>
                  <a:lnTo>
                    <a:pt x="2186" y="325"/>
                  </a:lnTo>
                  <a:lnTo>
                    <a:pt x="2187" y="325"/>
                  </a:lnTo>
                  <a:lnTo>
                    <a:pt x="2189" y="325"/>
                  </a:lnTo>
                  <a:lnTo>
                    <a:pt x="2190" y="323"/>
                  </a:lnTo>
                  <a:lnTo>
                    <a:pt x="2191" y="323"/>
                  </a:lnTo>
                  <a:lnTo>
                    <a:pt x="2193" y="322"/>
                  </a:lnTo>
                  <a:lnTo>
                    <a:pt x="2194" y="322"/>
                  </a:lnTo>
                  <a:lnTo>
                    <a:pt x="2197" y="320"/>
                  </a:lnTo>
                  <a:lnTo>
                    <a:pt x="2200" y="319"/>
                  </a:lnTo>
                  <a:lnTo>
                    <a:pt x="2201" y="318"/>
                  </a:lnTo>
                  <a:lnTo>
                    <a:pt x="2202" y="318"/>
                  </a:lnTo>
                  <a:lnTo>
                    <a:pt x="2205" y="316"/>
                  </a:lnTo>
                  <a:lnTo>
                    <a:pt x="2215" y="311"/>
                  </a:lnTo>
                  <a:lnTo>
                    <a:pt x="2214" y="309"/>
                  </a:lnTo>
                  <a:lnTo>
                    <a:pt x="2184" y="323"/>
                  </a:lnTo>
                  <a:lnTo>
                    <a:pt x="2177" y="339"/>
                  </a:lnTo>
                  <a:lnTo>
                    <a:pt x="2176" y="344"/>
                  </a:lnTo>
                  <a:lnTo>
                    <a:pt x="2175" y="347"/>
                  </a:lnTo>
                  <a:lnTo>
                    <a:pt x="2176" y="347"/>
                  </a:lnTo>
                  <a:lnTo>
                    <a:pt x="2176" y="348"/>
                  </a:lnTo>
                  <a:lnTo>
                    <a:pt x="2176" y="351"/>
                  </a:lnTo>
                  <a:lnTo>
                    <a:pt x="2176" y="353"/>
                  </a:lnTo>
                  <a:lnTo>
                    <a:pt x="2175" y="353"/>
                  </a:lnTo>
                  <a:lnTo>
                    <a:pt x="2173" y="354"/>
                  </a:lnTo>
                  <a:lnTo>
                    <a:pt x="2172" y="354"/>
                  </a:lnTo>
                  <a:lnTo>
                    <a:pt x="2172" y="355"/>
                  </a:lnTo>
                  <a:lnTo>
                    <a:pt x="2172" y="357"/>
                  </a:lnTo>
                  <a:lnTo>
                    <a:pt x="2170" y="358"/>
                  </a:lnTo>
                  <a:lnTo>
                    <a:pt x="2169" y="360"/>
                  </a:lnTo>
                  <a:lnTo>
                    <a:pt x="2169" y="361"/>
                  </a:lnTo>
                  <a:lnTo>
                    <a:pt x="2168" y="362"/>
                  </a:lnTo>
                  <a:lnTo>
                    <a:pt x="2168" y="365"/>
                  </a:lnTo>
                  <a:lnTo>
                    <a:pt x="2166" y="365"/>
                  </a:lnTo>
                  <a:lnTo>
                    <a:pt x="2166" y="367"/>
                  </a:lnTo>
                  <a:lnTo>
                    <a:pt x="2163" y="372"/>
                  </a:lnTo>
                  <a:lnTo>
                    <a:pt x="2162" y="375"/>
                  </a:lnTo>
                  <a:lnTo>
                    <a:pt x="2162" y="376"/>
                  </a:lnTo>
                  <a:lnTo>
                    <a:pt x="2161" y="379"/>
                  </a:lnTo>
                  <a:lnTo>
                    <a:pt x="2159" y="382"/>
                  </a:lnTo>
                  <a:lnTo>
                    <a:pt x="2159" y="383"/>
                  </a:lnTo>
                  <a:lnTo>
                    <a:pt x="2158" y="383"/>
                  </a:lnTo>
                  <a:lnTo>
                    <a:pt x="2158" y="386"/>
                  </a:lnTo>
                  <a:lnTo>
                    <a:pt x="2157" y="386"/>
                  </a:lnTo>
                  <a:lnTo>
                    <a:pt x="2157" y="388"/>
                  </a:lnTo>
                  <a:lnTo>
                    <a:pt x="2155" y="390"/>
                  </a:lnTo>
                  <a:lnTo>
                    <a:pt x="2155" y="392"/>
                  </a:lnTo>
                  <a:lnTo>
                    <a:pt x="2154" y="392"/>
                  </a:lnTo>
                  <a:lnTo>
                    <a:pt x="2154" y="393"/>
                  </a:lnTo>
                  <a:lnTo>
                    <a:pt x="2154" y="394"/>
                  </a:lnTo>
                  <a:lnTo>
                    <a:pt x="2152" y="396"/>
                  </a:lnTo>
                  <a:lnTo>
                    <a:pt x="2152" y="397"/>
                  </a:lnTo>
                  <a:lnTo>
                    <a:pt x="2151" y="400"/>
                  </a:lnTo>
                  <a:lnTo>
                    <a:pt x="2150" y="401"/>
                  </a:lnTo>
                  <a:lnTo>
                    <a:pt x="2150" y="403"/>
                  </a:lnTo>
                  <a:lnTo>
                    <a:pt x="2150" y="404"/>
                  </a:lnTo>
                  <a:lnTo>
                    <a:pt x="2148" y="404"/>
                  </a:lnTo>
                  <a:lnTo>
                    <a:pt x="2148" y="406"/>
                  </a:lnTo>
                  <a:lnTo>
                    <a:pt x="2145" y="407"/>
                  </a:lnTo>
                  <a:lnTo>
                    <a:pt x="2144" y="407"/>
                  </a:lnTo>
                  <a:lnTo>
                    <a:pt x="2144" y="408"/>
                  </a:lnTo>
                  <a:lnTo>
                    <a:pt x="2144" y="408"/>
                  </a:lnTo>
                  <a:lnTo>
                    <a:pt x="2144" y="411"/>
                  </a:lnTo>
                  <a:lnTo>
                    <a:pt x="2144" y="413"/>
                  </a:lnTo>
                  <a:lnTo>
                    <a:pt x="2144" y="414"/>
                  </a:lnTo>
                  <a:lnTo>
                    <a:pt x="2144" y="415"/>
                  </a:lnTo>
                  <a:lnTo>
                    <a:pt x="2144" y="417"/>
                  </a:lnTo>
                  <a:lnTo>
                    <a:pt x="2144" y="418"/>
                  </a:lnTo>
                  <a:lnTo>
                    <a:pt x="2144" y="420"/>
                  </a:lnTo>
                  <a:lnTo>
                    <a:pt x="2144" y="421"/>
                  </a:lnTo>
                  <a:lnTo>
                    <a:pt x="2144" y="422"/>
                  </a:lnTo>
                  <a:lnTo>
                    <a:pt x="2144" y="424"/>
                  </a:lnTo>
                  <a:lnTo>
                    <a:pt x="2144" y="425"/>
                  </a:lnTo>
                  <a:lnTo>
                    <a:pt x="2144" y="425"/>
                  </a:lnTo>
                  <a:lnTo>
                    <a:pt x="2144" y="427"/>
                  </a:lnTo>
                  <a:lnTo>
                    <a:pt x="2144" y="428"/>
                  </a:lnTo>
                  <a:lnTo>
                    <a:pt x="2144" y="429"/>
                  </a:lnTo>
                  <a:lnTo>
                    <a:pt x="2144" y="431"/>
                  </a:lnTo>
                  <a:lnTo>
                    <a:pt x="2144" y="432"/>
                  </a:lnTo>
                  <a:lnTo>
                    <a:pt x="2144" y="434"/>
                  </a:lnTo>
                  <a:lnTo>
                    <a:pt x="2144" y="435"/>
                  </a:lnTo>
                  <a:lnTo>
                    <a:pt x="2144" y="436"/>
                  </a:lnTo>
                  <a:lnTo>
                    <a:pt x="2144" y="438"/>
                  </a:lnTo>
                  <a:lnTo>
                    <a:pt x="2143" y="445"/>
                  </a:lnTo>
                  <a:lnTo>
                    <a:pt x="2140" y="459"/>
                  </a:lnTo>
                  <a:lnTo>
                    <a:pt x="2138" y="462"/>
                  </a:lnTo>
                  <a:lnTo>
                    <a:pt x="2133" y="484"/>
                  </a:lnTo>
                  <a:lnTo>
                    <a:pt x="2130" y="495"/>
                  </a:lnTo>
                  <a:lnTo>
                    <a:pt x="2130" y="501"/>
                  </a:lnTo>
                  <a:lnTo>
                    <a:pt x="2126" y="515"/>
                  </a:lnTo>
                  <a:lnTo>
                    <a:pt x="2126" y="516"/>
                  </a:lnTo>
                  <a:lnTo>
                    <a:pt x="2125" y="522"/>
                  </a:lnTo>
                  <a:lnTo>
                    <a:pt x="2125" y="523"/>
                  </a:lnTo>
                  <a:lnTo>
                    <a:pt x="2125" y="526"/>
                  </a:lnTo>
                  <a:lnTo>
                    <a:pt x="2123" y="534"/>
                  </a:lnTo>
                  <a:lnTo>
                    <a:pt x="2123" y="536"/>
                  </a:lnTo>
                  <a:lnTo>
                    <a:pt x="2123" y="547"/>
                  </a:lnTo>
                  <a:lnTo>
                    <a:pt x="2123" y="557"/>
                  </a:lnTo>
                  <a:lnTo>
                    <a:pt x="2123" y="558"/>
                  </a:lnTo>
                  <a:lnTo>
                    <a:pt x="2123" y="569"/>
                  </a:lnTo>
                  <a:lnTo>
                    <a:pt x="2123" y="571"/>
                  </a:lnTo>
                  <a:lnTo>
                    <a:pt x="2122" y="575"/>
                  </a:lnTo>
                  <a:lnTo>
                    <a:pt x="2120" y="576"/>
                  </a:lnTo>
                  <a:lnTo>
                    <a:pt x="2120" y="579"/>
                  </a:lnTo>
                  <a:lnTo>
                    <a:pt x="2119" y="583"/>
                  </a:lnTo>
                  <a:lnTo>
                    <a:pt x="2118" y="586"/>
                  </a:lnTo>
                  <a:lnTo>
                    <a:pt x="2115" y="593"/>
                  </a:lnTo>
                  <a:lnTo>
                    <a:pt x="2113" y="596"/>
                  </a:lnTo>
                  <a:lnTo>
                    <a:pt x="2111" y="607"/>
                  </a:lnTo>
                  <a:lnTo>
                    <a:pt x="2108" y="614"/>
                  </a:lnTo>
                  <a:lnTo>
                    <a:pt x="2105" y="620"/>
                  </a:lnTo>
                  <a:lnTo>
                    <a:pt x="2105" y="622"/>
                  </a:lnTo>
                  <a:lnTo>
                    <a:pt x="2104" y="625"/>
                  </a:lnTo>
                  <a:lnTo>
                    <a:pt x="2102" y="625"/>
                  </a:lnTo>
                  <a:lnTo>
                    <a:pt x="2102" y="627"/>
                  </a:lnTo>
                  <a:lnTo>
                    <a:pt x="2101" y="629"/>
                  </a:lnTo>
                  <a:lnTo>
                    <a:pt x="2101" y="631"/>
                  </a:lnTo>
                  <a:lnTo>
                    <a:pt x="2099" y="631"/>
                  </a:lnTo>
                  <a:lnTo>
                    <a:pt x="2099" y="632"/>
                  </a:lnTo>
                  <a:lnTo>
                    <a:pt x="2099" y="634"/>
                  </a:lnTo>
                  <a:lnTo>
                    <a:pt x="2098" y="634"/>
                  </a:lnTo>
                  <a:lnTo>
                    <a:pt x="2098" y="635"/>
                  </a:lnTo>
                  <a:lnTo>
                    <a:pt x="2098" y="636"/>
                  </a:lnTo>
                  <a:lnTo>
                    <a:pt x="2098" y="638"/>
                  </a:lnTo>
                  <a:lnTo>
                    <a:pt x="2097" y="639"/>
                  </a:lnTo>
                  <a:lnTo>
                    <a:pt x="2095" y="642"/>
                  </a:lnTo>
                  <a:lnTo>
                    <a:pt x="2095" y="643"/>
                  </a:lnTo>
                  <a:lnTo>
                    <a:pt x="2095" y="645"/>
                  </a:lnTo>
                  <a:lnTo>
                    <a:pt x="2094" y="645"/>
                  </a:lnTo>
                  <a:lnTo>
                    <a:pt x="2087" y="666"/>
                  </a:lnTo>
                  <a:lnTo>
                    <a:pt x="2080" y="684"/>
                  </a:lnTo>
                  <a:lnTo>
                    <a:pt x="2079" y="685"/>
                  </a:lnTo>
                  <a:lnTo>
                    <a:pt x="2079" y="687"/>
                  </a:lnTo>
                  <a:lnTo>
                    <a:pt x="2077" y="688"/>
                  </a:lnTo>
                  <a:lnTo>
                    <a:pt x="2077" y="689"/>
                  </a:lnTo>
                  <a:lnTo>
                    <a:pt x="2076" y="691"/>
                  </a:lnTo>
                  <a:lnTo>
                    <a:pt x="2076" y="692"/>
                  </a:lnTo>
                  <a:lnTo>
                    <a:pt x="2074" y="692"/>
                  </a:lnTo>
                  <a:lnTo>
                    <a:pt x="2074" y="694"/>
                  </a:lnTo>
                  <a:lnTo>
                    <a:pt x="2073" y="694"/>
                  </a:lnTo>
                  <a:lnTo>
                    <a:pt x="2073" y="694"/>
                  </a:lnTo>
                  <a:lnTo>
                    <a:pt x="2072" y="695"/>
                  </a:lnTo>
                  <a:lnTo>
                    <a:pt x="2070" y="696"/>
                  </a:lnTo>
                  <a:lnTo>
                    <a:pt x="2070" y="698"/>
                  </a:lnTo>
                  <a:lnTo>
                    <a:pt x="2069" y="698"/>
                  </a:lnTo>
                  <a:lnTo>
                    <a:pt x="2069" y="699"/>
                  </a:lnTo>
                  <a:lnTo>
                    <a:pt x="2067" y="699"/>
                  </a:lnTo>
                  <a:lnTo>
                    <a:pt x="2066" y="702"/>
                  </a:lnTo>
                  <a:lnTo>
                    <a:pt x="2065" y="703"/>
                  </a:lnTo>
                  <a:lnTo>
                    <a:pt x="2063" y="705"/>
                  </a:lnTo>
                  <a:lnTo>
                    <a:pt x="2062" y="706"/>
                  </a:lnTo>
                  <a:lnTo>
                    <a:pt x="2062" y="708"/>
                  </a:lnTo>
                  <a:lnTo>
                    <a:pt x="2060" y="709"/>
                  </a:lnTo>
                  <a:lnTo>
                    <a:pt x="2059" y="710"/>
                  </a:lnTo>
                  <a:lnTo>
                    <a:pt x="2056" y="715"/>
                  </a:lnTo>
                  <a:lnTo>
                    <a:pt x="2051" y="720"/>
                  </a:lnTo>
                  <a:lnTo>
                    <a:pt x="2048" y="724"/>
                  </a:lnTo>
                  <a:lnTo>
                    <a:pt x="2045" y="727"/>
                  </a:lnTo>
                  <a:lnTo>
                    <a:pt x="2042" y="730"/>
                  </a:lnTo>
                  <a:lnTo>
                    <a:pt x="2042" y="731"/>
                  </a:lnTo>
                  <a:lnTo>
                    <a:pt x="2037" y="738"/>
                  </a:lnTo>
                  <a:lnTo>
                    <a:pt x="2035" y="738"/>
                  </a:lnTo>
                  <a:lnTo>
                    <a:pt x="2035" y="740"/>
                  </a:lnTo>
                  <a:lnTo>
                    <a:pt x="2034" y="741"/>
                  </a:lnTo>
                  <a:lnTo>
                    <a:pt x="2033" y="743"/>
                  </a:lnTo>
                  <a:lnTo>
                    <a:pt x="2033" y="744"/>
                  </a:lnTo>
                  <a:lnTo>
                    <a:pt x="2031" y="744"/>
                  </a:lnTo>
                  <a:lnTo>
                    <a:pt x="2031" y="745"/>
                  </a:lnTo>
                  <a:lnTo>
                    <a:pt x="2030" y="745"/>
                  </a:lnTo>
                  <a:lnTo>
                    <a:pt x="2030" y="747"/>
                  </a:lnTo>
                  <a:lnTo>
                    <a:pt x="2031" y="747"/>
                  </a:lnTo>
                  <a:lnTo>
                    <a:pt x="2033" y="747"/>
                  </a:lnTo>
                  <a:lnTo>
                    <a:pt x="2034" y="747"/>
                  </a:lnTo>
                  <a:lnTo>
                    <a:pt x="2035" y="747"/>
                  </a:lnTo>
                  <a:lnTo>
                    <a:pt x="2037" y="747"/>
                  </a:lnTo>
                  <a:lnTo>
                    <a:pt x="2038" y="747"/>
                  </a:lnTo>
                  <a:lnTo>
                    <a:pt x="2040" y="747"/>
                  </a:lnTo>
                  <a:lnTo>
                    <a:pt x="2041" y="747"/>
                  </a:lnTo>
                  <a:lnTo>
                    <a:pt x="2042" y="747"/>
                  </a:lnTo>
                  <a:lnTo>
                    <a:pt x="2044" y="747"/>
                  </a:lnTo>
                  <a:lnTo>
                    <a:pt x="2044" y="747"/>
                  </a:lnTo>
                  <a:lnTo>
                    <a:pt x="2045" y="747"/>
                  </a:lnTo>
                  <a:lnTo>
                    <a:pt x="2047" y="747"/>
                  </a:lnTo>
                  <a:lnTo>
                    <a:pt x="2048" y="747"/>
                  </a:lnTo>
                  <a:lnTo>
                    <a:pt x="2049" y="747"/>
                  </a:lnTo>
                  <a:lnTo>
                    <a:pt x="2051" y="747"/>
                  </a:lnTo>
                  <a:lnTo>
                    <a:pt x="2052" y="747"/>
                  </a:lnTo>
                  <a:lnTo>
                    <a:pt x="2054" y="747"/>
                  </a:lnTo>
                  <a:lnTo>
                    <a:pt x="2055" y="747"/>
                  </a:lnTo>
                  <a:lnTo>
                    <a:pt x="2056" y="747"/>
                  </a:lnTo>
                  <a:lnTo>
                    <a:pt x="2058" y="747"/>
                  </a:lnTo>
                  <a:lnTo>
                    <a:pt x="2059" y="747"/>
                  </a:lnTo>
                  <a:lnTo>
                    <a:pt x="2060" y="747"/>
                  </a:lnTo>
                  <a:lnTo>
                    <a:pt x="2062" y="747"/>
                  </a:lnTo>
                  <a:lnTo>
                    <a:pt x="2063" y="747"/>
                  </a:lnTo>
                  <a:lnTo>
                    <a:pt x="2065" y="747"/>
                  </a:lnTo>
                  <a:lnTo>
                    <a:pt x="2066" y="747"/>
                  </a:lnTo>
                  <a:lnTo>
                    <a:pt x="2067" y="747"/>
                  </a:lnTo>
                  <a:lnTo>
                    <a:pt x="2067" y="748"/>
                  </a:lnTo>
                  <a:lnTo>
                    <a:pt x="2067" y="750"/>
                  </a:lnTo>
                  <a:lnTo>
                    <a:pt x="2067" y="751"/>
                  </a:lnTo>
                  <a:lnTo>
                    <a:pt x="2067" y="752"/>
                  </a:lnTo>
                  <a:lnTo>
                    <a:pt x="2067" y="754"/>
                  </a:lnTo>
                  <a:lnTo>
                    <a:pt x="2067" y="755"/>
                  </a:lnTo>
                  <a:lnTo>
                    <a:pt x="2067" y="757"/>
                  </a:lnTo>
                  <a:lnTo>
                    <a:pt x="2067" y="758"/>
                  </a:lnTo>
                  <a:lnTo>
                    <a:pt x="2067" y="759"/>
                  </a:lnTo>
                  <a:lnTo>
                    <a:pt x="2067" y="761"/>
                  </a:lnTo>
                  <a:lnTo>
                    <a:pt x="2067" y="761"/>
                  </a:lnTo>
                  <a:lnTo>
                    <a:pt x="2067" y="762"/>
                  </a:lnTo>
                  <a:lnTo>
                    <a:pt x="2067" y="763"/>
                  </a:lnTo>
                  <a:lnTo>
                    <a:pt x="2067" y="765"/>
                  </a:lnTo>
                  <a:lnTo>
                    <a:pt x="2067" y="766"/>
                  </a:lnTo>
                  <a:lnTo>
                    <a:pt x="2067" y="768"/>
                  </a:lnTo>
                  <a:lnTo>
                    <a:pt x="2067" y="769"/>
                  </a:lnTo>
                  <a:lnTo>
                    <a:pt x="2067" y="770"/>
                  </a:lnTo>
                  <a:lnTo>
                    <a:pt x="2067" y="772"/>
                  </a:lnTo>
                  <a:lnTo>
                    <a:pt x="2067" y="773"/>
                  </a:lnTo>
                  <a:lnTo>
                    <a:pt x="2067" y="775"/>
                  </a:lnTo>
                  <a:lnTo>
                    <a:pt x="2067" y="776"/>
                  </a:lnTo>
                  <a:lnTo>
                    <a:pt x="2067" y="777"/>
                  </a:lnTo>
                  <a:lnTo>
                    <a:pt x="2069" y="777"/>
                  </a:lnTo>
                  <a:lnTo>
                    <a:pt x="2069" y="779"/>
                  </a:lnTo>
                  <a:lnTo>
                    <a:pt x="2069" y="780"/>
                  </a:lnTo>
                  <a:lnTo>
                    <a:pt x="2069" y="782"/>
                  </a:lnTo>
                  <a:lnTo>
                    <a:pt x="2069" y="783"/>
                  </a:lnTo>
                  <a:lnTo>
                    <a:pt x="2069" y="784"/>
                  </a:lnTo>
                  <a:lnTo>
                    <a:pt x="2069" y="786"/>
                  </a:lnTo>
                  <a:lnTo>
                    <a:pt x="2069" y="787"/>
                  </a:lnTo>
                  <a:lnTo>
                    <a:pt x="2069" y="789"/>
                  </a:lnTo>
                  <a:lnTo>
                    <a:pt x="2069" y="790"/>
                  </a:lnTo>
                  <a:lnTo>
                    <a:pt x="2069" y="791"/>
                  </a:lnTo>
                  <a:lnTo>
                    <a:pt x="2069" y="793"/>
                  </a:lnTo>
                  <a:lnTo>
                    <a:pt x="2069" y="794"/>
                  </a:lnTo>
                  <a:lnTo>
                    <a:pt x="2069" y="794"/>
                  </a:lnTo>
                  <a:lnTo>
                    <a:pt x="2069" y="796"/>
                  </a:lnTo>
                  <a:lnTo>
                    <a:pt x="2069" y="797"/>
                  </a:lnTo>
                  <a:lnTo>
                    <a:pt x="2069" y="798"/>
                  </a:lnTo>
                  <a:lnTo>
                    <a:pt x="2069" y="800"/>
                  </a:lnTo>
                  <a:lnTo>
                    <a:pt x="2069" y="801"/>
                  </a:lnTo>
                  <a:lnTo>
                    <a:pt x="2069" y="803"/>
                  </a:lnTo>
                  <a:lnTo>
                    <a:pt x="2069" y="804"/>
                  </a:lnTo>
                  <a:lnTo>
                    <a:pt x="2069" y="805"/>
                  </a:lnTo>
                  <a:lnTo>
                    <a:pt x="2069" y="807"/>
                  </a:lnTo>
                  <a:lnTo>
                    <a:pt x="2069" y="808"/>
                  </a:lnTo>
                  <a:lnTo>
                    <a:pt x="2069" y="810"/>
                  </a:lnTo>
                  <a:lnTo>
                    <a:pt x="2069" y="811"/>
                  </a:lnTo>
                  <a:lnTo>
                    <a:pt x="2069" y="817"/>
                  </a:lnTo>
                  <a:lnTo>
                    <a:pt x="2069" y="818"/>
                  </a:lnTo>
                  <a:lnTo>
                    <a:pt x="2069" y="821"/>
                  </a:lnTo>
                  <a:lnTo>
                    <a:pt x="2069" y="822"/>
                  </a:lnTo>
                  <a:lnTo>
                    <a:pt x="2067" y="822"/>
                  </a:lnTo>
                  <a:lnTo>
                    <a:pt x="2060" y="822"/>
                  </a:lnTo>
                  <a:lnTo>
                    <a:pt x="2051" y="822"/>
                  </a:lnTo>
                  <a:lnTo>
                    <a:pt x="2047" y="822"/>
                  </a:lnTo>
                  <a:lnTo>
                    <a:pt x="2045" y="822"/>
                  </a:lnTo>
                  <a:lnTo>
                    <a:pt x="2044" y="822"/>
                  </a:lnTo>
                  <a:lnTo>
                    <a:pt x="2045" y="824"/>
                  </a:lnTo>
                  <a:lnTo>
                    <a:pt x="2045" y="825"/>
                  </a:lnTo>
                  <a:lnTo>
                    <a:pt x="2047" y="828"/>
                  </a:lnTo>
                  <a:lnTo>
                    <a:pt x="2047" y="829"/>
                  </a:lnTo>
                  <a:lnTo>
                    <a:pt x="2045" y="832"/>
                  </a:lnTo>
                  <a:lnTo>
                    <a:pt x="2045" y="833"/>
                  </a:lnTo>
                  <a:lnTo>
                    <a:pt x="2044" y="835"/>
                  </a:lnTo>
                  <a:lnTo>
                    <a:pt x="2044" y="836"/>
                  </a:lnTo>
                  <a:lnTo>
                    <a:pt x="2042" y="836"/>
                  </a:lnTo>
                  <a:lnTo>
                    <a:pt x="2042" y="838"/>
                  </a:lnTo>
                  <a:lnTo>
                    <a:pt x="2041" y="838"/>
                  </a:lnTo>
                  <a:lnTo>
                    <a:pt x="2041" y="839"/>
                  </a:lnTo>
                  <a:lnTo>
                    <a:pt x="2040" y="839"/>
                  </a:lnTo>
                  <a:lnTo>
                    <a:pt x="2038" y="839"/>
                  </a:lnTo>
                  <a:lnTo>
                    <a:pt x="2038" y="840"/>
                  </a:lnTo>
                  <a:lnTo>
                    <a:pt x="2035" y="845"/>
                  </a:lnTo>
                  <a:lnTo>
                    <a:pt x="2034" y="847"/>
                  </a:lnTo>
                  <a:lnTo>
                    <a:pt x="2034" y="849"/>
                  </a:lnTo>
                  <a:lnTo>
                    <a:pt x="2034" y="850"/>
                  </a:lnTo>
                  <a:lnTo>
                    <a:pt x="2034" y="852"/>
                  </a:lnTo>
                  <a:lnTo>
                    <a:pt x="2034" y="853"/>
                  </a:lnTo>
                  <a:lnTo>
                    <a:pt x="2035" y="853"/>
                  </a:lnTo>
                  <a:lnTo>
                    <a:pt x="2035" y="854"/>
                  </a:lnTo>
                  <a:lnTo>
                    <a:pt x="2037" y="854"/>
                  </a:lnTo>
                  <a:lnTo>
                    <a:pt x="2037" y="856"/>
                  </a:lnTo>
                  <a:lnTo>
                    <a:pt x="2035" y="856"/>
                  </a:lnTo>
                  <a:lnTo>
                    <a:pt x="2034" y="856"/>
                  </a:lnTo>
                  <a:lnTo>
                    <a:pt x="2033" y="856"/>
                  </a:lnTo>
                  <a:lnTo>
                    <a:pt x="2033" y="854"/>
                  </a:lnTo>
                  <a:lnTo>
                    <a:pt x="2027" y="854"/>
                  </a:lnTo>
                  <a:lnTo>
                    <a:pt x="2008" y="854"/>
                  </a:lnTo>
                  <a:lnTo>
                    <a:pt x="2006" y="854"/>
                  </a:lnTo>
                  <a:lnTo>
                    <a:pt x="2002" y="854"/>
                  </a:lnTo>
                  <a:lnTo>
                    <a:pt x="2001" y="854"/>
                  </a:lnTo>
                  <a:lnTo>
                    <a:pt x="1999" y="854"/>
                  </a:lnTo>
                  <a:lnTo>
                    <a:pt x="1984" y="856"/>
                  </a:lnTo>
                  <a:lnTo>
                    <a:pt x="1980" y="856"/>
                  </a:lnTo>
                  <a:lnTo>
                    <a:pt x="1971" y="856"/>
                  </a:lnTo>
                  <a:lnTo>
                    <a:pt x="1971" y="857"/>
                  </a:lnTo>
                  <a:lnTo>
                    <a:pt x="1971" y="860"/>
                  </a:lnTo>
                  <a:lnTo>
                    <a:pt x="1971" y="864"/>
                  </a:lnTo>
                  <a:lnTo>
                    <a:pt x="1971" y="866"/>
                  </a:lnTo>
                  <a:lnTo>
                    <a:pt x="1971" y="878"/>
                  </a:lnTo>
                  <a:lnTo>
                    <a:pt x="1971" y="880"/>
                  </a:lnTo>
                  <a:lnTo>
                    <a:pt x="1971" y="881"/>
                  </a:lnTo>
                  <a:lnTo>
                    <a:pt x="1973" y="882"/>
                  </a:lnTo>
                  <a:lnTo>
                    <a:pt x="1973" y="889"/>
                  </a:lnTo>
                  <a:lnTo>
                    <a:pt x="1973" y="893"/>
                  </a:lnTo>
                  <a:lnTo>
                    <a:pt x="1973" y="899"/>
                  </a:lnTo>
                  <a:lnTo>
                    <a:pt x="1973" y="909"/>
                  </a:lnTo>
                  <a:lnTo>
                    <a:pt x="1973" y="910"/>
                  </a:lnTo>
                  <a:lnTo>
                    <a:pt x="1971" y="912"/>
                  </a:lnTo>
                  <a:lnTo>
                    <a:pt x="1970" y="913"/>
                  </a:lnTo>
                  <a:lnTo>
                    <a:pt x="1969" y="916"/>
                  </a:lnTo>
                  <a:lnTo>
                    <a:pt x="1969" y="913"/>
                  </a:lnTo>
                  <a:lnTo>
                    <a:pt x="1967" y="912"/>
                  </a:lnTo>
                  <a:lnTo>
                    <a:pt x="1967" y="903"/>
                  </a:lnTo>
                  <a:lnTo>
                    <a:pt x="1967" y="902"/>
                  </a:lnTo>
                  <a:lnTo>
                    <a:pt x="1967" y="891"/>
                  </a:lnTo>
                  <a:lnTo>
                    <a:pt x="1967" y="884"/>
                  </a:lnTo>
                  <a:lnTo>
                    <a:pt x="1967" y="882"/>
                  </a:lnTo>
                  <a:lnTo>
                    <a:pt x="1967" y="881"/>
                  </a:lnTo>
                  <a:lnTo>
                    <a:pt x="1967" y="880"/>
                  </a:lnTo>
                  <a:lnTo>
                    <a:pt x="1966" y="880"/>
                  </a:lnTo>
                  <a:lnTo>
                    <a:pt x="1966" y="877"/>
                  </a:lnTo>
                  <a:lnTo>
                    <a:pt x="1966" y="867"/>
                  </a:lnTo>
                  <a:lnTo>
                    <a:pt x="1966" y="864"/>
                  </a:lnTo>
                  <a:lnTo>
                    <a:pt x="1966" y="863"/>
                  </a:lnTo>
                  <a:lnTo>
                    <a:pt x="1966" y="859"/>
                  </a:lnTo>
                  <a:lnTo>
                    <a:pt x="1966" y="856"/>
                  </a:lnTo>
                  <a:lnTo>
                    <a:pt x="1969" y="856"/>
                  </a:lnTo>
                  <a:lnTo>
                    <a:pt x="1969" y="854"/>
                  </a:lnTo>
                  <a:lnTo>
                    <a:pt x="1969" y="853"/>
                  </a:lnTo>
                  <a:lnTo>
                    <a:pt x="1970" y="853"/>
                  </a:lnTo>
                  <a:lnTo>
                    <a:pt x="1970" y="852"/>
                  </a:lnTo>
                  <a:lnTo>
                    <a:pt x="1974" y="849"/>
                  </a:lnTo>
                  <a:lnTo>
                    <a:pt x="1983" y="840"/>
                  </a:lnTo>
                  <a:lnTo>
                    <a:pt x="1966" y="840"/>
                  </a:lnTo>
                  <a:lnTo>
                    <a:pt x="1964" y="840"/>
                  </a:lnTo>
                  <a:lnTo>
                    <a:pt x="1964" y="845"/>
                  </a:lnTo>
                  <a:lnTo>
                    <a:pt x="1964" y="846"/>
                  </a:lnTo>
                  <a:lnTo>
                    <a:pt x="1964" y="847"/>
                  </a:lnTo>
                  <a:lnTo>
                    <a:pt x="1963" y="847"/>
                  </a:lnTo>
                  <a:lnTo>
                    <a:pt x="1962" y="847"/>
                  </a:lnTo>
                  <a:lnTo>
                    <a:pt x="1960" y="847"/>
                  </a:lnTo>
                  <a:lnTo>
                    <a:pt x="1959" y="847"/>
                  </a:lnTo>
                  <a:lnTo>
                    <a:pt x="1957" y="847"/>
                  </a:lnTo>
                  <a:lnTo>
                    <a:pt x="1956" y="847"/>
                  </a:lnTo>
                  <a:lnTo>
                    <a:pt x="1952" y="849"/>
                  </a:lnTo>
                  <a:lnTo>
                    <a:pt x="1949" y="849"/>
                  </a:lnTo>
                  <a:lnTo>
                    <a:pt x="1944" y="849"/>
                  </a:lnTo>
                  <a:lnTo>
                    <a:pt x="1942" y="849"/>
                  </a:lnTo>
                  <a:lnTo>
                    <a:pt x="1942" y="849"/>
                  </a:lnTo>
                  <a:lnTo>
                    <a:pt x="1939" y="849"/>
                  </a:lnTo>
                  <a:lnTo>
                    <a:pt x="1928" y="849"/>
                  </a:lnTo>
                  <a:lnTo>
                    <a:pt x="1923" y="849"/>
                  </a:lnTo>
                  <a:lnTo>
                    <a:pt x="1923" y="847"/>
                  </a:lnTo>
                  <a:lnTo>
                    <a:pt x="1923" y="846"/>
                  </a:lnTo>
                  <a:lnTo>
                    <a:pt x="1923" y="845"/>
                  </a:lnTo>
                  <a:lnTo>
                    <a:pt x="1923" y="843"/>
                  </a:lnTo>
                  <a:lnTo>
                    <a:pt x="1923" y="842"/>
                  </a:lnTo>
                  <a:lnTo>
                    <a:pt x="1923" y="840"/>
                  </a:lnTo>
                  <a:lnTo>
                    <a:pt x="1921" y="839"/>
                  </a:lnTo>
                  <a:lnTo>
                    <a:pt x="1921" y="835"/>
                  </a:lnTo>
                  <a:lnTo>
                    <a:pt x="1921" y="832"/>
                  </a:lnTo>
                  <a:lnTo>
                    <a:pt x="1921" y="828"/>
                  </a:lnTo>
                  <a:lnTo>
                    <a:pt x="1921" y="826"/>
                  </a:lnTo>
                  <a:lnTo>
                    <a:pt x="1924" y="828"/>
                  </a:lnTo>
                  <a:lnTo>
                    <a:pt x="1925" y="828"/>
                  </a:lnTo>
                  <a:lnTo>
                    <a:pt x="1927" y="829"/>
                  </a:lnTo>
                  <a:lnTo>
                    <a:pt x="1928" y="829"/>
                  </a:lnTo>
                  <a:lnTo>
                    <a:pt x="1930" y="829"/>
                  </a:lnTo>
                  <a:lnTo>
                    <a:pt x="1930" y="831"/>
                  </a:lnTo>
                  <a:lnTo>
                    <a:pt x="1931" y="831"/>
                  </a:lnTo>
                  <a:lnTo>
                    <a:pt x="1931" y="829"/>
                  </a:lnTo>
                  <a:lnTo>
                    <a:pt x="1932" y="828"/>
                  </a:lnTo>
                  <a:lnTo>
                    <a:pt x="1932" y="826"/>
                  </a:lnTo>
                  <a:lnTo>
                    <a:pt x="1934" y="826"/>
                  </a:lnTo>
                  <a:lnTo>
                    <a:pt x="1934" y="826"/>
                  </a:lnTo>
                  <a:lnTo>
                    <a:pt x="1932" y="826"/>
                  </a:lnTo>
                  <a:lnTo>
                    <a:pt x="1931" y="826"/>
                  </a:lnTo>
                  <a:lnTo>
                    <a:pt x="1930" y="826"/>
                  </a:lnTo>
                  <a:lnTo>
                    <a:pt x="1928" y="825"/>
                  </a:lnTo>
                  <a:lnTo>
                    <a:pt x="1927" y="825"/>
                  </a:lnTo>
                  <a:lnTo>
                    <a:pt x="1923" y="824"/>
                  </a:lnTo>
                  <a:lnTo>
                    <a:pt x="1923" y="822"/>
                  </a:lnTo>
                  <a:lnTo>
                    <a:pt x="1923" y="821"/>
                  </a:lnTo>
                  <a:lnTo>
                    <a:pt x="1924" y="818"/>
                  </a:lnTo>
                  <a:lnTo>
                    <a:pt x="1923" y="817"/>
                  </a:lnTo>
                  <a:lnTo>
                    <a:pt x="1921" y="817"/>
                  </a:lnTo>
                  <a:lnTo>
                    <a:pt x="1920" y="817"/>
                  </a:lnTo>
                  <a:lnTo>
                    <a:pt x="1918" y="817"/>
                  </a:lnTo>
                  <a:lnTo>
                    <a:pt x="1917" y="815"/>
                  </a:lnTo>
                  <a:lnTo>
                    <a:pt x="1917" y="814"/>
                  </a:lnTo>
                  <a:lnTo>
                    <a:pt x="1916" y="814"/>
                  </a:lnTo>
                  <a:lnTo>
                    <a:pt x="1914" y="814"/>
                  </a:lnTo>
                  <a:lnTo>
                    <a:pt x="1914" y="815"/>
                  </a:lnTo>
                  <a:lnTo>
                    <a:pt x="1913" y="815"/>
                  </a:lnTo>
                  <a:lnTo>
                    <a:pt x="1912" y="815"/>
                  </a:lnTo>
                  <a:lnTo>
                    <a:pt x="1910" y="815"/>
                  </a:lnTo>
                  <a:lnTo>
                    <a:pt x="1910" y="814"/>
                  </a:lnTo>
                  <a:lnTo>
                    <a:pt x="1910" y="812"/>
                  </a:lnTo>
                  <a:lnTo>
                    <a:pt x="1910" y="810"/>
                  </a:lnTo>
                  <a:lnTo>
                    <a:pt x="1910" y="808"/>
                  </a:lnTo>
                  <a:lnTo>
                    <a:pt x="1909" y="807"/>
                  </a:lnTo>
                  <a:lnTo>
                    <a:pt x="1909" y="807"/>
                  </a:lnTo>
                  <a:lnTo>
                    <a:pt x="1907" y="805"/>
                  </a:lnTo>
                  <a:lnTo>
                    <a:pt x="1906" y="805"/>
                  </a:lnTo>
                  <a:lnTo>
                    <a:pt x="1905" y="805"/>
                  </a:lnTo>
                  <a:lnTo>
                    <a:pt x="1902" y="804"/>
                  </a:lnTo>
                  <a:lnTo>
                    <a:pt x="1899" y="804"/>
                  </a:lnTo>
                  <a:lnTo>
                    <a:pt x="1898" y="804"/>
                  </a:lnTo>
                  <a:lnTo>
                    <a:pt x="1896" y="804"/>
                  </a:lnTo>
                  <a:lnTo>
                    <a:pt x="1896" y="803"/>
                  </a:lnTo>
                  <a:lnTo>
                    <a:pt x="1895" y="803"/>
                  </a:lnTo>
                  <a:lnTo>
                    <a:pt x="1893" y="803"/>
                  </a:lnTo>
                  <a:lnTo>
                    <a:pt x="1892" y="803"/>
                  </a:lnTo>
                  <a:lnTo>
                    <a:pt x="1891" y="803"/>
                  </a:lnTo>
                  <a:lnTo>
                    <a:pt x="1891" y="801"/>
                  </a:lnTo>
                  <a:lnTo>
                    <a:pt x="1889" y="801"/>
                  </a:lnTo>
                  <a:lnTo>
                    <a:pt x="1888" y="801"/>
                  </a:lnTo>
                  <a:lnTo>
                    <a:pt x="1885" y="801"/>
                  </a:lnTo>
                  <a:lnTo>
                    <a:pt x="1884" y="801"/>
                  </a:lnTo>
                  <a:lnTo>
                    <a:pt x="1882" y="800"/>
                  </a:lnTo>
                  <a:lnTo>
                    <a:pt x="1881" y="800"/>
                  </a:lnTo>
                  <a:lnTo>
                    <a:pt x="1880" y="800"/>
                  </a:lnTo>
                  <a:lnTo>
                    <a:pt x="1878" y="800"/>
                  </a:lnTo>
                  <a:lnTo>
                    <a:pt x="1877" y="800"/>
                  </a:lnTo>
                  <a:lnTo>
                    <a:pt x="1875" y="800"/>
                  </a:lnTo>
                  <a:lnTo>
                    <a:pt x="1875" y="800"/>
                  </a:lnTo>
                  <a:lnTo>
                    <a:pt x="1874" y="800"/>
                  </a:lnTo>
                  <a:lnTo>
                    <a:pt x="1873" y="800"/>
                  </a:lnTo>
                  <a:lnTo>
                    <a:pt x="1871" y="800"/>
                  </a:lnTo>
                  <a:lnTo>
                    <a:pt x="1870" y="800"/>
                  </a:lnTo>
                  <a:lnTo>
                    <a:pt x="1868" y="800"/>
                  </a:lnTo>
                  <a:lnTo>
                    <a:pt x="1867" y="800"/>
                  </a:lnTo>
                  <a:lnTo>
                    <a:pt x="1866" y="800"/>
                  </a:lnTo>
                  <a:lnTo>
                    <a:pt x="1864" y="800"/>
                  </a:lnTo>
                  <a:lnTo>
                    <a:pt x="1863" y="800"/>
                  </a:lnTo>
                  <a:lnTo>
                    <a:pt x="1861" y="800"/>
                  </a:lnTo>
                  <a:lnTo>
                    <a:pt x="1860" y="800"/>
                  </a:lnTo>
                  <a:lnTo>
                    <a:pt x="1859" y="800"/>
                  </a:lnTo>
                  <a:lnTo>
                    <a:pt x="1854" y="800"/>
                  </a:lnTo>
                  <a:lnTo>
                    <a:pt x="1853" y="800"/>
                  </a:lnTo>
                  <a:lnTo>
                    <a:pt x="1852" y="800"/>
                  </a:lnTo>
                  <a:lnTo>
                    <a:pt x="1849" y="800"/>
                  </a:lnTo>
                  <a:lnTo>
                    <a:pt x="1846" y="800"/>
                  </a:lnTo>
                  <a:lnTo>
                    <a:pt x="1842" y="800"/>
                  </a:lnTo>
                  <a:lnTo>
                    <a:pt x="1842" y="800"/>
                  </a:lnTo>
                  <a:lnTo>
                    <a:pt x="1839" y="800"/>
                  </a:lnTo>
                  <a:lnTo>
                    <a:pt x="1838" y="800"/>
                  </a:lnTo>
                  <a:lnTo>
                    <a:pt x="1835" y="800"/>
                  </a:lnTo>
                  <a:lnTo>
                    <a:pt x="1832" y="800"/>
                  </a:lnTo>
                  <a:lnTo>
                    <a:pt x="1829" y="800"/>
                  </a:lnTo>
                  <a:lnTo>
                    <a:pt x="1828" y="800"/>
                  </a:lnTo>
                  <a:lnTo>
                    <a:pt x="1827" y="800"/>
                  </a:lnTo>
                  <a:lnTo>
                    <a:pt x="1825" y="800"/>
                  </a:lnTo>
                  <a:lnTo>
                    <a:pt x="1824" y="800"/>
                  </a:lnTo>
                  <a:lnTo>
                    <a:pt x="1817" y="798"/>
                  </a:lnTo>
                  <a:lnTo>
                    <a:pt x="1815" y="798"/>
                  </a:lnTo>
                  <a:lnTo>
                    <a:pt x="1814" y="798"/>
                  </a:lnTo>
                  <a:lnTo>
                    <a:pt x="1813" y="798"/>
                  </a:lnTo>
                  <a:lnTo>
                    <a:pt x="1811" y="798"/>
                  </a:lnTo>
                  <a:lnTo>
                    <a:pt x="1810" y="798"/>
                  </a:lnTo>
                  <a:lnTo>
                    <a:pt x="1809" y="798"/>
                  </a:lnTo>
                  <a:lnTo>
                    <a:pt x="1807" y="798"/>
                  </a:lnTo>
                  <a:lnTo>
                    <a:pt x="1806" y="798"/>
                  </a:lnTo>
                  <a:lnTo>
                    <a:pt x="1803" y="800"/>
                  </a:lnTo>
                  <a:lnTo>
                    <a:pt x="1799" y="800"/>
                  </a:lnTo>
                  <a:lnTo>
                    <a:pt x="1800" y="817"/>
                  </a:lnTo>
                  <a:lnTo>
                    <a:pt x="1803" y="817"/>
                  </a:lnTo>
                  <a:lnTo>
                    <a:pt x="1806" y="817"/>
                  </a:lnTo>
                  <a:lnTo>
                    <a:pt x="1806" y="818"/>
                  </a:lnTo>
                  <a:lnTo>
                    <a:pt x="1807" y="818"/>
                  </a:lnTo>
                  <a:lnTo>
                    <a:pt x="1809" y="818"/>
                  </a:lnTo>
                  <a:lnTo>
                    <a:pt x="1809" y="818"/>
                  </a:lnTo>
                  <a:lnTo>
                    <a:pt x="1810" y="818"/>
                  </a:lnTo>
                  <a:lnTo>
                    <a:pt x="1810" y="819"/>
                  </a:lnTo>
                  <a:lnTo>
                    <a:pt x="1810" y="825"/>
                  </a:lnTo>
                  <a:lnTo>
                    <a:pt x="1810" y="826"/>
                  </a:lnTo>
                  <a:lnTo>
                    <a:pt x="1810" y="826"/>
                  </a:lnTo>
                  <a:lnTo>
                    <a:pt x="1810" y="828"/>
                  </a:lnTo>
                  <a:lnTo>
                    <a:pt x="1810" y="832"/>
                  </a:lnTo>
                  <a:lnTo>
                    <a:pt x="1810" y="836"/>
                  </a:lnTo>
                  <a:lnTo>
                    <a:pt x="1810" y="847"/>
                  </a:lnTo>
                  <a:lnTo>
                    <a:pt x="1811" y="847"/>
                  </a:lnTo>
                  <a:lnTo>
                    <a:pt x="1813" y="847"/>
                  </a:lnTo>
                  <a:lnTo>
                    <a:pt x="1814" y="847"/>
                  </a:lnTo>
                  <a:lnTo>
                    <a:pt x="1815" y="847"/>
                  </a:lnTo>
                  <a:lnTo>
                    <a:pt x="1817" y="847"/>
                  </a:lnTo>
                  <a:lnTo>
                    <a:pt x="1818" y="847"/>
                  </a:lnTo>
                  <a:lnTo>
                    <a:pt x="1820" y="847"/>
                  </a:lnTo>
                  <a:lnTo>
                    <a:pt x="1822" y="847"/>
                  </a:lnTo>
                  <a:lnTo>
                    <a:pt x="1824" y="847"/>
                  </a:lnTo>
                  <a:lnTo>
                    <a:pt x="1825" y="847"/>
                  </a:lnTo>
                  <a:lnTo>
                    <a:pt x="1825" y="849"/>
                  </a:lnTo>
                  <a:lnTo>
                    <a:pt x="1825" y="850"/>
                  </a:lnTo>
                  <a:lnTo>
                    <a:pt x="1825" y="852"/>
                  </a:lnTo>
                  <a:lnTo>
                    <a:pt x="1825" y="853"/>
                  </a:lnTo>
                  <a:lnTo>
                    <a:pt x="1825" y="854"/>
                  </a:lnTo>
                  <a:lnTo>
                    <a:pt x="1825" y="856"/>
                  </a:lnTo>
                  <a:lnTo>
                    <a:pt x="1824" y="856"/>
                  </a:lnTo>
                  <a:lnTo>
                    <a:pt x="1822" y="856"/>
                  </a:lnTo>
                  <a:lnTo>
                    <a:pt x="1821" y="856"/>
                  </a:lnTo>
                  <a:lnTo>
                    <a:pt x="1820" y="856"/>
                  </a:lnTo>
                  <a:lnTo>
                    <a:pt x="1818" y="856"/>
                  </a:lnTo>
                  <a:lnTo>
                    <a:pt x="1817" y="856"/>
                  </a:lnTo>
                  <a:lnTo>
                    <a:pt x="1815" y="856"/>
                  </a:lnTo>
                  <a:lnTo>
                    <a:pt x="1815" y="857"/>
                  </a:lnTo>
                  <a:lnTo>
                    <a:pt x="1815" y="859"/>
                  </a:lnTo>
                  <a:lnTo>
                    <a:pt x="1815" y="860"/>
                  </a:lnTo>
                  <a:lnTo>
                    <a:pt x="1815" y="860"/>
                  </a:lnTo>
                  <a:lnTo>
                    <a:pt x="1815" y="861"/>
                  </a:lnTo>
                  <a:lnTo>
                    <a:pt x="1815" y="863"/>
                  </a:lnTo>
                  <a:lnTo>
                    <a:pt x="1815" y="864"/>
                  </a:lnTo>
                  <a:lnTo>
                    <a:pt x="1815" y="866"/>
                  </a:lnTo>
                  <a:lnTo>
                    <a:pt x="1815" y="867"/>
                  </a:lnTo>
                  <a:lnTo>
                    <a:pt x="1815" y="868"/>
                  </a:lnTo>
                  <a:lnTo>
                    <a:pt x="1815" y="870"/>
                  </a:lnTo>
                  <a:lnTo>
                    <a:pt x="1815" y="871"/>
                  </a:lnTo>
                  <a:lnTo>
                    <a:pt x="1815" y="873"/>
                  </a:lnTo>
                  <a:lnTo>
                    <a:pt x="1815" y="874"/>
                  </a:lnTo>
                  <a:lnTo>
                    <a:pt x="1815" y="875"/>
                  </a:lnTo>
                  <a:lnTo>
                    <a:pt x="1815" y="877"/>
                  </a:lnTo>
                  <a:lnTo>
                    <a:pt x="1815" y="878"/>
                  </a:lnTo>
                  <a:lnTo>
                    <a:pt x="1815" y="880"/>
                  </a:lnTo>
                  <a:lnTo>
                    <a:pt x="1815" y="881"/>
                  </a:lnTo>
                  <a:lnTo>
                    <a:pt x="1815" y="882"/>
                  </a:lnTo>
                  <a:lnTo>
                    <a:pt x="1817" y="882"/>
                  </a:lnTo>
                  <a:lnTo>
                    <a:pt x="1817" y="884"/>
                  </a:lnTo>
                  <a:lnTo>
                    <a:pt x="1817" y="885"/>
                  </a:lnTo>
                  <a:lnTo>
                    <a:pt x="1817" y="886"/>
                  </a:lnTo>
                  <a:lnTo>
                    <a:pt x="1817" y="888"/>
                  </a:lnTo>
                  <a:lnTo>
                    <a:pt x="1817" y="889"/>
                  </a:lnTo>
                  <a:lnTo>
                    <a:pt x="1817" y="891"/>
                  </a:lnTo>
                  <a:lnTo>
                    <a:pt x="1817" y="892"/>
                  </a:lnTo>
                  <a:lnTo>
                    <a:pt x="1817" y="893"/>
                  </a:lnTo>
                  <a:lnTo>
                    <a:pt x="1817" y="893"/>
                  </a:lnTo>
                  <a:lnTo>
                    <a:pt x="1817" y="895"/>
                  </a:lnTo>
                  <a:lnTo>
                    <a:pt x="1817" y="896"/>
                  </a:lnTo>
                  <a:lnTo>
                    <a:pt x="1817" y="898"/>
                  </a:lnTo>
                  <a:lnTo>
                    <a:pt x="1817" y="899"/>
                  </a:lnTo>
                  <a:lnTo>
                    <a:pt x="1817" y="900"/>
                  </a:lnTo>
                  <a:lnTo>
                    <a:pt x="1817" y="902"/>
                  </a:lnTo>
                  <a:lnTo>
                    <a:pt x="1817" y="903"/>
                  </a:lnTo>
                  <a:lnTo>
                    <a:pt x="1817" y="905"/>
                  </a:lnTo>
                  <a:lnTo>
                    <a:pt x="1817" y="906"/>
                  </a:lnTo>
                  <a:lnTo>
                    <a:pt x="1817" y="907"/>
                  </a:lnTo>
                  <a:lnTo>
                    <a:pt x="1817" y="909"/>
                  </a:lnTo>
                  <a:lnTo>
                    <a:pt x="1817" y="910"/>
                  </a:lnTo>
                  <a:lnTo>
                    <a:pt x="1817" y="912"/>
                  </a:lnTo>
                  <a:lnTo>
                    <a:pt x="1817" y="913"/>
                  </a:lnTo>
                  <a:lnTo>
                    <a:pt x="1817" y="914"/>
                  </a:lnTo>
                  <a:lnTo>
                    <a:pt x="1817" y="916"/>
                  </a:lnTo>
                  <a:lnTo>
                    <a:pt x="1817" y="917"/>
                  </a:lnTo>
                  <a:lnTo>
                    <a:pt x="1817" y="919"/>
                  </a:lnTo>
                  <a:lnTo>
                    <a:pt x="1817" y="920"/>
                  </a:lnTo>
                  <a:lnTo>
                    <a:pt x="1817" y="921"/>
                  </a:lnTo>
                  <a:lnTo>
                    <a:pt x="1817" y="923"/>
                  </a:lnTo>
                  <a:lnTo>
                    <a:pt x="1817" y="924"/>
                  </a:lnTo>
                  <a:lnTo>
                    <a:pt x="1817" y="926"/>
                  </a:lnTo>
                  <a:lnTo>
                    <a:pt x="1817" y="927"/>
                  </a:lnTo>
                  <a:lnTo>
                    <a:pt x="1817" y="927"/>
                  </a:lnTo>
                  <a:lnTo>
                    <a:pt x="1817" y="928"/>
                  </a:lnTo>
                  <a:lnTo>
                    <a:pt x="1817" y="930"/>
                  </a:lnTo>
                  <a:lnTo>
                    <a:pt x="1818" y="931"/>
                  </a:lnTo>
                  <a:lnTo>
                    <a:pt x="1818" y="933"/>
                  </a:lnTo>
                  <a:lnTo>
                    <a:pt x="1818" y="934"/>
                  </a:lnTo>
                  <a:lnTo>
                    <a:pt x="1818" y="935"/>
                  </a:lnTo>
                  <a:lnTo>
                    <a:pt x="1818" y="937"/>
                  </a:lnTo>
                  <a:lnTo>
                    <a:pt x="1818" y="938"/>
                  </a:lnTo>
                  <a:lnTo>
                    <a:pt x="1818" y="940"/>
                  </a:lnTo>
                  <a:lnTo>
                    <a:pt x="1818" y="941"/>
                  </a:lnTo>
                  <a:lnTo>
                    <a:pt x="1818" y="942"/>
                  </a:lnTo>
                  <a:lnTo>
                    <a:pt x="1818" y="944"/>
                  </a:lnTo>
                  <a:lnTo>
                    <a:pt x="1818" y="945"/>
                  </a:lnTo>
                  <a:lnTo>
                    <a:pt x="1818" y="947"/>
                  </a:lnTo>
                  <a:lnTo>
                    <a:pt x="1818" y="948"/>
                  </a:lnTo>
                  <a:lnTo>
                    <a:pt x="1818" y="949"/>
                  </a:lnTo>
                  <a:lnTo>
                    <a:pt x="1818" y="951"/>
                  </a:lnTo>
                  <a:lnTo>
                    <a:pt x="1818" y="952"/>
                  </a:lnTo>
                  <a:lnTo>
                    <a:pt x="1815" y="951"/>
                  </a:lnTo>
                  <a:lnTo>
                    <a:pt x="1809" y="945"/>
                  </a:lnTo>
                  <a:lnTo>
                    <a:pt x="1809" y="947"/>
                  </a:lnTo>
                  <a:lnTo>
                    <a:pt x="1810" y="948"/>
                  </a:lnTo>
                  <a:lnTo>
                    <a:pt x="1814" y="951"/>
                  </a:lnTo>
                  <a:lnTo>
                    <a:pt x="1818" y="954"/>
                  </a:lnTo>
                  <a:lnTo>
                    <a:pt x="1818" y="958"/>
                  </a:lnTo>
                  <a:lnTo>
                    <a:pt x="1818" y="962"/>
                  </a:lnTo>
                  <a:lnTo>
                    <a:pt x="1818" y="963"/>
                  </a:lnTo>
                  <a:lnTo>
                    <a:pt x="1820" y="963"/>
                  </a:lnTo>
                  <a:lnTo>
                    <a:pt x="1820" y="965"/>
                  </a:lnTo>
                  <a:lnTo>
                    <a:pt x="1821" y="965"/>
                  </a:lnTo>
                  <a:lnTo>
                    <a:pt x="1825" y="969"/>
                  </a:lnTo>
                  <a:lnTo>
                    <a:pt x="1825" y="970"/>
                  </a:lnTo>
                  <a:lnTo>
                    <a:pt x="1827" y="972"/>
                  </a:lnTo>
                  <a:lnTo>
                    <a:pt x="1831" y="976"/>
                  </a:lnTo>
                  <a:lnTo>
                    <a:pt x="1832" y="976"/>
                  </a:lnTo>
                  <a:lnTo>
                    <a:pt x="1832" y="975"/>
                  </a:lnTo>
                  <a:lnTo>
                    <a:pt x="1832" y="966"/>
                  </a:lnTo>
                  <a:lnTo>
                    <a:pt x="1839" y="966"/>
                  </a:lnTo>
                  <a:lnTo>
                    <a:pt x="1839" y="968"/>
                  </a:lnTo>
                  <a:lnTo>
                    <a:pt x="1835" y="975"/>
                  </a:lnTo>
                  <a:lnTo>
                    <a:pt x="1836" y="980"/>
                  </a:lnTo>
                  <a:lnTo>
                    <a:pt x="1836" y="982"/>
                  </a:lnTo>
                  <a:lnTo>
                    <a:pt x="1838" y="983"/>
                  </a:lnTo>
                  <a:lnTo>
                    <a:pt x="1842" y="986"/>
                  </a:lnTo>
                  <a:lnTo>
                    <a:pt x="1843" y="986"/>
                  </a:lnTo>
                  <a:lnTo>
                    <a:pt x="1846" y="987"/>
                  </a:lnTo>
                  <a:lnTo>
                    <a:pt x="1852" y="989"/>
                  </a:lnTo>
                  <a:lnTo>
                    <a:pt x="1853" y="989"/>
                  </a:lnTo>
                  <a:lnTo>
                    <a:pt x="1856" y="989"/>
                  </a:lnTo>
                  <a:lnTo>
                    <a:pt x="1859" y="989"/>
                  </a:lnTo>
                  <a:lnTo>
                    <a:pt x="1861" y="989"/>
                  </a:lnTo>
                  <a:lnTo>
                    <a:pt x="1861" y="975"/>
                  </a:lnTo>
                  <a:lnTo>
                    <a:pt x="1866" y="975"/>
                  </a:lnTo>
                  <a:lnTo>
                    <a:pt x="1870" y="975"/>
                  </a:lnTo>
                  <a:lnTo>
                    <a:pt x="1870" y="983"/>
                  </a:lnTo>
                  <a:lnTo>
                    <a:pt x="1870" y="984"/>
                  </a:lnTo>
                  <a:lnTo>
                    <a:pt x="1874" y="982"/>
                  </a:lnTo>
                  <a:lnTo>
                    <a:pt x="1877" y="980"/>
                  </a:lnTo>
                  <a:lnTo>
                    <a:pt x="1884" y="977"/>
                  </a:lnTo>
                  <a:lnTo>
                    <a:pt x="1886" y="976"/>
                  </a:lnTo>
                  <a:lnTo>
                    <a:pt x="1889" y="975"/>
                  </a:lnTo>
                  <a:lnTo>
                    <a:pt x="1889" y="973"/>
                  </a:lnTo>
                  <a:lnTo>
                    <a:pt x="1886" y="973"/>
                  </a:lnTo>
                  <a:lnTo>
                    <a:pt x="1891" y="972"/>
                  </a:lnTo>
                  <a:lnTo>
                    <a:pt x="1900" y="968"/>
                  </a:lnTo>
                  <a:lnTo>
                    <a:pt x="1902" y="968"/>
                  </a:lnTo>
                  <a:lnTo>
                    <a:pt x="1903" y="968"/>
                  </a:lnTo>
                  <a:lnTo>
                    <a:pt x="1903" y="966"/>
                  </a:lnTo>
                  <a:lnTo>
                    <a:pt x="1905" y="966"/>
                  </a:lnTo>
                  <a:lnTo>
                    <a:pt x="1906" y="966"/>
                  </a:lnTo>
                  <a:lnTo>
                    <a:pt x="1916" y="962"/>
                  </a:lnTo>
                  <a:lnTo>
                    <a:pt x="1917" y="962"/>
                  </a:lnTo>
                  <a:lnTo>
                    <a:pt x="1916" y="952"/>
                  </a:lnTo>
                  <a:lnTo>
                    <a:pt x="1916" y="944"/>
                  </a:lnTo>
                  <a:lnTo>
                    <a:pt x="1917" y="944"/>
                  </a:lnTo>
                  <a:lnTo>
                    <a:pt x="1918" y="944"/>
                  </a:lnTo>
                  <a:lnTo>
                    <a:pt x="1920" y="944"/>
                  </a:lnTo>
                  <a:lnTo>
                    <a:pt x="1921" y="944"/>
                  </a:lnTo>
                  <a:lnTo>
                    <a:pt x="1923" y="944"/>
                  </a:lnTo>
                  <a:lnTo>
                    <a:pt x="1924" y="944"/>
                  </a:lnTo>
                  <a:lnTo>
                    <a:pt x="1925" y="945"/>
                  </a:lnTo>
                  <a:lnTo>
                    <a:pt x="1927" y="945"/>
                  </a:lnTo>
                  <a:lnTo>
                    <a:pt x="1930" y="945"/>
                  </a:lnTo>
                  <a:lnTo>
                    <a:pt x="1931" y="945"/>
                  </a:lnTo>
                  <a:lnTo>
                    <a:pt x="1932" y="947"/>
                  </a:lnTo>
                  <a:lnTo>
                    <a:pt x="1937" y="947"/>
                  </a:lnTo>
                  <a:lnTo>
                    <a:pt x="1938" y="947"/>
                  </a:lnTo>
                  <a:lnTo>
                    <a:pt x="1939" y="948"/>
                  </a:lnTo>
                  <a:lnTo>
                    <a:pt x="1941" y="948"/>
                  </a:lnTo>
                  <a:lnTo>
                    <a:pt x="1942" y="948"/>
                  </a:lnTo>
                  <a:lnTo>
                    <a:pt x="1942" y="948"/>
                  </a:lnTo>
                  <a:lnTo>
                    <a:pt x="1945" y="948"/>
                  </a:lnTo>
                  <a:lnTo>
                    <a:pt x="1945" y="969"/>
                  </a:lnTo>
                  <a:lnTo>
                    <a:pt x="1946" y="969"/>
                  </a:lnTo>
                  <a:lnTo>
                    <a:pt x="1946" y="968"/>
                  </a:lnTo>
                  <a:lnTo>
                    <a:pt x="1948" y="968"/>
                  </a:lnTo>
                  <a:lnTo>
                    <a:pt x="1949" y="968"/>
                  </a:lnTo>
                  <a:lnTo>
                    <a:pt x="1951" y="968"/>
                  </a:lnTo>
                  <a:lnTo>
                    <a:pt x="1952" y="966"/>
                  </a:lnTo>
                  <a:lnTo>
                    <a:pt x="1955" y="966"/>
                  </a:lnTo>
                  <a:lnTo>
                    <a:pt x="1956" y="965"/>
                  </a:lnTo>
                  <a:lnTo>
                    <a:pt x="1957" y="965"/>
                  </a:lnTo>
                  <a:lnTo>
                    <a:pt x="1959" y="965"/>
                  </a:lnTo>
                  <a:lnTo>
                    <a:pt x="1959" y="963"/>
                  </a:lnTo>
                  <a:lnTo>
                    <a:pt x="1960" y="963"/>
                  </a:lnTo>
                  <a:lnTo>
                    <a:pt x="1960" y="962"/>
                  </a:lnTo>
                  <a:lnTo>
                    <a:pt x="1962" y="962"/>
                  </a:lnTo>
                  <a:lnTo>
                    <a:pt x="1963" y="962"/>
                  </a:lnTo>
                  <a:lnTo>
                    <a:pt x="1963" y="961"/>
                  </a:lnTo>
                  <a:lnTo>
                    <a:pt x="1963" y="955"/>
                  </a:lnTo>
                  <a:lnTo>
                    <a:pt x="1963" y="947"/>
                  </a:lnTo>
                  <a:lnTo>
                    <a:pt x="1960" y="944"/>
                  </a:lnTo>
                  <a:lnTo>
                    <a:pt x="1956" y="944"/>
                  </a:lnTo>
                  <a:lnTo>
                    <a:pt x="1955" y="944"/>
                  </a:lnTo>
                  <a:lnTo>
                    <a:pt x="1951" y="944"/>
                  </a:lnTo>
                  <a:lnTo>
                    <a:pt x="1952" y="942"/>
                  </a:lnTo>
                  <a:lnTo>
                    <a:pt x="1952" y="941"/>
                  </a:lnTo>
                  <a:lnTo>
                    <a:pt x="1953" y="940"/>
                  </a:lnTo>
                  <a:lnTo>
                    <a:pt x="1956" y="934"/>
                  </a:lnTo>
                  <a:lnTo>
                    <a:pt x="1957" y="933"/>
                  </a:lnTo>
                  <a:lnTo>
                    <a:pt x="1957" y="931"/>
                  </a:lnTo>
                  <a:lnTo>
                    <a:pt x="1957" y="930"/>
                  </a:lnTo>
                  <a:lnTo>
                    <a:pt x="1960" y="927"/>
                  </a:lnTo>
                  <a:lnTo>
                    <a:pt x="1962" y="926"/>
                  </a:lnTo>
                  <a:lnTo>
                    <a:pt x="1963" y="921"/>
                  </a:lnTo>
                  <a:lnTo>
                    <a:pt x="1964" y="920"/>
                  </a:lnTo>
                  <a:lnTo>
                    <a:pt x="1964" y="921"/>
                  </a:lnTo>
                  <a:lnTo>
                    <a:pt x="1964" y="924"/>
                  </a:lnTo>
                  <a:lnTo>
                    <a:pt x="1964" y="928"/>
                  </a:lnTo>
                  <a:lnTo>
                    <a:pt x="1964" y="933"/>
                  </a:lnTo>
                  <a:lnTo>
                    <a:pt x="1964" y="934"/>
                  </a:lnTo>
                  <a:lnTo>
                    <a:pt x="1964" y="935"/>
                  </a:lnTo>
                  <a:lnTo>
                    <a:pt x="1966" y="935"/>
                  </a:lnTo>
                  <a:lnTo>
                    <a:pt x="1966" y="940"/>
                  </a:lnTo>
                  <a:lnTo>
                    <a:pt x="1969" y="941"/>
                  </a:lnTo>
                  <a:lnTo>
                    <a:pt x="1969" y="944"/>
                  </a:lnTo>
                  <a:lnTo>
                    <a:pt x="1966" y="947"/>
                  </a:lnTo>
                  <a:lnTo>
                    <a:pt x="1966" y="948"/>
                  </a:lnTo>
                  <a:lnTo>
                    <a:pt x="1967" y="959"/>
                  </a:lnTo>
                  <a:lnTo>
                    <a:pt x="1969" y="959"/>
                  </a:lnTo>
                  <a:lnTo>
                    <a:pt x="1970" y="958"/>
                  </a:lnTo>
                  <a:lnTo>
                    <a:pt x="1970" y="956"/>
                  </a:lnTo>
                  <a:lnTo>
                    <a:pt x="1971" y="954"/>
                  </a:lnTo>
                  <a:lnTo>
                    <a:pt x="1973" y="951"/>
                  </a:lnTo>
                  <a:lnTo>
                    <a:pt x="1976" y="947"/>
                  </a:lnTo>
                  <a:lnTo>
                    <a:pt x="1976" y="945"/>
                  </a:lnTo>
                  <a:lnTo>
                    <a:pt x="1976" y="944"/>
                  </a:lnTo>
                  <a:lnTo>
                    <a:pt x="1976" y="941"/>
                  </a:lnTo>
                  <a:lnTo>
                    <a:pt x="1978" y="940"/>
                  </a:lnTo>
                  <a:lnTo>
                    <a:pt x="1978" y="938"/>
                  </a:lnTo>
                  <a:lnTo>
                    <a:pt x="1980" y="935"/>
                  </a:lnTo>
                  <a:lnTo>
                    <a:pt x="1980" y="934"/>
                  </a:lnTo>
                  <a:lnTo>
                    <a:pt x="1981" y="934"/>
                  </a:lnTo>
                  <a:lnTo>
                    <a:pt x="1981" y="933"/>
                  </a:lnTo>
                  <a:lnTo>
                    <a:pt x="1983" y="931"/>
                  </a:lnTo>
                  <a:lnTo>
                    <a:pt x="1983" y="930"/>
                  </a:lnTo>
                  <a:lnTo>
                    <a:pt x="1984" y="928"/>
                  </a:lnTo>
                  <a:lnTo>
                    <a:pt x="1984" y="927"/>
                  </a:lnTo>
                  <a:lnTo>
                    <a:pt x="1985" y="926"/>
                  </a:lnTo>
                  <a:lnTo>
                    <a:pt x="1987" y="926"/>
                  </a:lnTo>
                  <a:lnTo>
                    <a:pt x="1987" y="924"/>
                  </a:lnTo>
                  <a:lnTo>
                    <a:pt x="1988" y="924"/>
                  </a:lnTo>
                  <a:lnTo>
                    <a:pt x="1988" y="923"/>
                  </a:lnTo>
                  <a:lnTo>
                    <a:pt x="1989" y="923"/>
                  </a:lnTo>
                  <a:lnTo>
                    <a:pt x="1991" y="921"/>
                  </a:lnTo>
                  <a:lnTo>
                    <a:pt x="1994" y="919"/>
                  </a:lnTo>
                  <a:lnTo>
                    <a:pt x="1995" y="917"/>
                  </a:lnTo>
                  <a:lnTo>
                    <a:pt x="1998" y="914"/>
                  </a:lnTo>
                  <a:lnTo>
                    <a:pt x="1998" y="913"/>
                  </a:lnTo>
                  <a:lnTo>
                    <a:pt x="1999" y="913"/>
                  </a:lnTo>
                  <a:lnTo>
                    <a:pt x="2001" y="913"/>
                  </a:lnTo>
                  <a:lnTo>
                    <a:pt x="2002" y="913"/>
                  </a:lnTo>
                  <a:lnTo>
                    <a:pt x="2003" y="912"/>
                  </a:lnTo>
                  <a:lnTo>
                    <a:pt x="2008" y="912"/>
                  </a:lnTo>
                  <a:lnTo>
                    <a:pt x="2017" y="907"/>
                  </a:lnTo>
                  <a:lnTo>
                    <a:pt x="2019" y="907"/>
                  </a:lnTo>
                  <a:lnTo>
                    <a:pt x="2020" y="907"/>
                  </a:lnTo>
                  <a:lnTo>
                    <a:pt x="2022" y="907"/>
                  </a:lnTo>
                  <a:lnTo>
                    <a:pt x="2022" y="906"/>
                  </a:lnTo>
                  <a:lnTo>
                    <a:pt x="2023" y="906"/>
                  </a:lnTo>
                  <a:lnTo>
                    <a:pt x="2024" y="906"/>
                  </a:lnTo>
                  <a:lnTo>
                    <a:pt x="2026" y="906"/>
                  </a:lnTo>
                  <a:lnTo>
                    <a:pt x="2026" y="905"/>
                  </a:lnTo>
                  <a:lnTo>
                    <a:pt x="2027" y="905"/>
                  </a:lnTo>
                  <a:lnTo>
                    <a:pt x="2044" y="895"/>
                  </a:lnTo>
                  <a:lnTo>
                    <a:pt x="2056" y="893"/>
                  </a:lnTo>
                  <a:lnTo>
                    <a:pt x="2065" y="893"/>
                  </a:lnTo>
                  <a:lnTo>
                    <a:pt x="2067" y="893"/>
                  </a:lnTo>
                  <a:lnTo>
                    <a:pt x="2069" y="893"/>
                  </a:lnTo>
                  <a:lnTo>
                    <a:pt x="2073" y="893"/>
                  </a:lnTo>
                  <a:lnTo>
                    <a:pt x="2080" y="893"/>
                  </a:lnTo>
                  <a:lnTo>
                    <a:pt x="2084" y="893"/>
                  </a:lnTo>
                  <a:lnTo>
                    <a:pt x="2087" y="892"/>
                  </a:lnTo>
                  <a:lnTo>
                    <a:pt x="2088" y="892"/>
                  </a:lnTo>
                  <a:lnTo>
                    <a:pt x="2090" y="892"/>
                  </a:lnTo>
                  <a:lnTo>
                    <a:pt x="2091" y="892"/>
                  </a:lnTo>
                  <a:lnTo>
                    <a:pt x="2092" y="892"/>
                  </a:lnTo>
                  <a:lnTo>
                    <a:pt x="2097" y="891"/>
                  </a:lnTo>
                  <a:lnTo>
                    <a:pt x="2098" y="891"/>
                  </a:lnTo>
                  <a:lnTo>
                    <a:pt x="2099" y="891"/>
                  </a:lnTo>
                  <a:lnTo>
                    <a:pt x="2105" y="889"/>
                  </a:lnTo>
                  <a:lnTo>
                    <a:pt x="2111" y="891"/>
                  </a:lnTo>
                  <a:lnTo>
                    <a:pt x="2118" y="885"/>
                  </a:lnTo>
                  <a:lnTo>
                    <a:pt x="2125" y="881"/>
                  </a:lnTo>
                  <a:lnTo>
                    <a:pt x="2127" y="880"/>
                  </a:lnTo>
                  <a:lnTo>
                    <a:pt x="2127" y="877"/>
                  </a:lnTo>
                  <a:lnTo>
                    <a:pt x="2123" y="875"/>
                  </a:lnTo>
                  <a:lnTo>
                    <a:pt x="2116" y="877"/>
                  </a:lnTo>
                  <a:lnTo>
                    <a:pt x="2115" y="877"/>
                  </a:lnTo>
                  <a:lnTo>
                    <a:pt x="2113" y="875"/>
                  </a:lnTo>
                  <a:lnTo>
                    <a:pt x="2112" y="875"/>
                  </a:lnTo>
                  <a:lnTo>
                    <a:pt x="2112" y="877"/>
                  </a:lnTo>
                  <a:lnTo>
                    <a:pt x="2111" y="875"/>
                  </a:lnTo>
                  <a:lnTo>
                    <a:pt x="2109" y="875"/>
                  </a:lnTo>
                  <a:lnTo>
                    <a:pt x="2105" y="875"/>
                  </a:lnTo>
                  <a:lnTo>
                    <a:pt x="2104" y="875"/>
                  </a:lnTo>
                  <a:lnTo>
                    <a:pt x="2099" y="874"/>
                  </a:lnTo>
                  <a:lnTo>
                    <a:pt x="2092" y="873"/>
                  </a:lnTo>
                  <a:lnTo>
                    <a:pt x="2092" y="871"/>
                  </a:lnTo>
                  <a:lnTo>
                    <a:pt x="2091" y="871"/>
                  </a:lnTo>
                  <a:lnTo>
                    <a:pt x="2091" y="870"/>
                  </a:lnTo>
                  <a:lnTo>
                    <a:pt x="2092" y="870"/>
                  </a:lnTo>
                  <a:lnTo>
                    <a:pt x="2095" y="870"/>
                  </a:lnTo>
                  <a:lnTo>
                    <a:pt x="2097" y="871"/>
                  </a:lnTo>
                  <a:lnTo>
                    <a:pt x="2098" y="871"/>
                  </a:lnTo>
                  <a:lnTo>
                    <a:pt x="2099" y="871"/>
                  </a:lnTo>
                  <a:lnTo>
                    <a:pt x="2101" y="871"/>
                  </a:lnTo>
                  <a:lnTo>
                    <a:pt x="2102" y="871"/>
                  </a:lnTo>
                  <a:lnTo>
                    <a:pt x="2105" y="871"/>
                  </a:lnTo>
                  <a:lnTo>
                    <a:pt x="2106" y="871"/>
                  </a:lnTo>
                  <a:lnTo>
                    <a:pt x="2108" y="873"/>
                  </a:lnTo>
                  <a:lnTo>
                    <a:pt x="2109" y="873"/>
                  </a:lnTo>
                  <a:lnTo>
                    <a:pt x="2111" y="873"/>
                  </a:lnTo>
                  <a:lnTo>
                    <a:pt x="2112" y="873"/>
                  </a:lnTo>
                  <a:lnTo>
                    <a:pt x="2115" y="873"/>
                  </a:lnTo>
                  <a:lnTo>
                    <a:pt x="2116" y="874"/>
                  </a:lnTo>
                  <a:lnTo>
                    <a:pt x="2119" y="874"/>
                  </a:lnTo>
                  <a:lnTo>
                    <a:pt x="2120" y="874"/>
                  </a:lnTo>
                  <a:lnTo>
                    <a:pt x="2122" y="874"/>
                  </a:lnTo>
                  <a:lnTo>
                    <a:pt x="2123" y="874"/>
                  </a:lnTo>
                  <a:lnTo>
                    <a:pt x="2125" y="874"/>
                  </a:lnTo>
                  <a:lnTo>
                    <a:pt x="2126" y="874"/>
                  </a:lnTo>
                  <a:lnTo>
                    <a:pt x="2127" y="874"/>
                  </a:lnTo>
                  <a:lnTo>
                    <a:pt x="2127" y="875"/>
                  </a:lnTo>
                  <a:lnTo>
                    <a:pt x="2129" y="875"/>
                  </a:lnTo>
                  <a:lnTo>
                    <a:pt x="2129" y="877"/>
                  </a:lnTo>
                  <a:lnTo>
                    <a:pt x="2129" y="878"/>
                  </a:lnTo>
                  <a:lnTo>
                    <a:pt x="2130" y="878"/>
                  </a:lnTo>
                  <a:lnTo>
                    <a:pt x="2131" y="877"/>
                  </a:lnTo>
                  <a:lnTo>
                    <a:pt x="2131" y="875"/>
                  </a:lnTo>
                  <a:lnTo>
                    <a:pt x="2131" y="874"/>
                  </a:lnTo>
                  <a:lnTo>
                    <a:pt x="2133" y="874"/>
                  </a:lnTo>
                  <a:lnTo>
                    <a:pt x="2134" y="874"/>
                  </a:lnTo>
                  <a:lnTo>
                    <a:pt x="2134" y="875"/>
                  </a:lnTo>
                  <a:lnTo>
                    <a:pt x="2136" y="875"/>
                  </a:lnTo>
                  <a:lnTo>
                    <a:pt x="2137" y="875"/>
                  </a:lnTo>
                  <a:lnTo>
                    <a:pt x="2138" y="877"/>
                  </a:lnTo>
                  <a:lnTo>
                    <a:pt x="2140" y="877"/>
                  </a:lnTo>
                  <a:lnTo>
                    <a:pt x="2141" y="877"/>
                  </a:lnTo>
                  <a:lnTo>
                    <a:pt x="2143" y="878"/>
                  </a:lnTo>
                  <a:lnTo>
                    <a:pt x="2150" y="882"/>
                  </a:lnTo>
                  <a:lnTo>
                    <a:pt x="2155" y="886"/>
                  </a:lnTo>
                  <a:lnTo>
                    <a:pt x="2165" y="893"/>
                  </a:lnTo>
                  <a:lnTo>
                    <a:pt x="2165" y="893"/>
                  </a:lnTo>
                  <a:lnTo>
                    <a:pt x="2163" y="893"/>
                  </a:lnTo>
                  <a:lnTo>
                    <a:pt x="2150" y="893"/>
                  </a:lnTo>
                  <a:lnTo>
                    <a:pt x="2148" y="893"/>
                  </a:lnTo>
                  <a:lnTo>
                    <a:pt x="2148" y="896"/>
                  </a:lnTo>
                  <a:lnTo>
                    <a:pt x="2144" y="905"/>
                  </a:lnTo>
                  <a:lnTo>
                    <a:pt x="2154" y="910"/>
                  </a:lnTo>
                  <a:lnTo>
                    <a:pt x="2159" y="914"/>
                  </a:lnTo>
                  <a:lnTo>
                    <a:pt x="2165" y="923"/>
                  </a:lnTo>
                  <a:lnTo>
                    <a:pt x="2168" y="924"/>
                  </a:lnTo>
                  <a:lnTo>
                    <a:pt x="2168" y="921"/>
                  </a:lnTo>
                  <a:lnTo>
                    <a:pt x="2170" y="923"/>
                  </a:lnTo>
                  <a:lnTo>
                    <a:pt x="2179" y="926"/>
                  </a:lnTo>
                  <a:lnTo>
                    <a:pt x="2182" y="927"/>
                  </a:lnTo>
                  <a:lnTo>
                    <a:pt x="2190" y="927"/>
                  </a:lnTo>
                  <a:lnTo>
                    <a:pt x="2190" y="928"/>
                  </a:lnTo>
                  <a:lnTo>
                    <a:pt x="2194" y="928"/>
                  </a:lnTo>
                  <a:lnTo>
                    <a:pt x="2197" y="928"/>
                  </a:lnTo>
                  <a:lnTo>
                    <a:pt x="2198" y="928"/>
                  </a:lnTo>
                  <a:lnTo>
                    <a:pt x="2204" y="927"/>
                  </a:lnTo>
                  <a:lnTo>
                    <a:pt x="2207" y="927"/>
                  </a:lnTo>
                  <a:lnTo>
                    <a:pt x="2208" y="927"/>
                  </a:lnTo>
                  <a:lnTo>
                    <a:pt x="2208" y="927"/>
                  </a:lnTo>
                  <a:lnTo>
                    <a:pt x="2209" y="927"/>
                  </a:lnTo>
                  <a:lnTo>
                    <a:pt x="2211" y="927"/>
                  </a:lnTo>
                  <a:lnTo>
                    <a:pt x="2211" y="927"/>
                  </a:lnTo>
                  <a:lnTo>
                    <a:pt x="2214" y="927"/>
                  </a:lnTo>
                  <a:lnTo>
                    <a:pt x="2215" y="927"/>
                  </a:lnTo>
                  <a:lnTo>
                    <a:pt x="2216" y="927"/>
                  </a:lnTo>
                  <a:lnTo>
                    <a:pt x="2218" y="927"/>
                  </a:lnTo>
                  <a:lnTo>
                    <a:pt x="2219" y="927"/>
                  </a:lnTo>
                  <a:lnTo>
                    <a:pt x="2225" y="928"/>
                  </a:lnTo>
                  <a:lnTo>
                    <a:pt x="2229" y="928"/>
                  </a:lnTo>
                  <a:lnTo>
                    <a:pt x="2232" y="930"/>
                  </a:lnTo>
                  <a:lnTo>
                    <a:pt x="2234" y="931"/>
                  </a:lnTo>
                  <a:lnTo>
                    <a:pt x="2237" y="934"/>
                  </a:lnTo>
                  <a:lnTo>
                    <a:pt x="2240" y="934"/>
                  </a:lnTo>
                  <a:lnTo>
                    <a:pt x="2244" y="934"/>
                  </a:lnTo>
                  <a:lnTo>
                    <a:pt x="2246" y="934"/>
                  </a:lnTo>
                  <a:lnTo>
                    <a:pt x="2247" y="934"/>
                  </a:lnTo>
                  <a:lnTo>
                    <a:pt x="2248" y="934"/>
                  </a:lnTo>
                  <a:lnTo>
                    <a:pt x="2248" y="935"/>
                  </a:lnTo>
                  <a:lnTo>
                    <a:pt x="2250" y="935"/>
                  </a:lnTo>
                  <a:lnTo>
                    <a:pt x="2251" y="935"/>
                  </a:lnTo>
                  <a:lnTo>
                    <a:pt x="2253" y="935"/>
                  </a:lnTo>
                  <a:lnTo>
                    <a:pt x="2253" y="934"/>
                  </a:lnTo>
                  <a:lnTo>
                    <a:pt x="2254" y="934"/>
                  </a:lnTo>
                  <a:lnTo>
                    <a:pt x="2255" y="935"/>
                  </a:lnTo>
                  <a:lnTo>
                    <a:pt x="2257" y="935"/>
                  </a:lnTo>
                  <a:lnTo>
                    <a:pt x="2258" y="935"/>
                  </a:lnTo>
                  <a:lnTo>
                    <a:pt x="2260" y="935"/>
                  </a:lnTo>
                  <a:lnTo>
                    <a:pt x="2262" y="935"/>
                  </a:lnTo>
                  <a:lnTo>
                    <a:pt x="2265" y="934"/>
                  </a:lnTo>
                  <a:lnTo>
                    <a:pt x="2267" y="934"/>
                  </a:lnTo>
                  <a:lnTo>
                    <a:pt x="2268" y="931"/>
                  </a:lnTo>
                  <a:lnTo>
                    <a:pt x="2269" y="931"/>
                  </a:lnTo>
                  <a:lnTo>
                    <a:pt x="2271" y="931"/>
                  </a:lnTo>
                  <a:lnTo>
                    <a:pt x="2275" y="928"/>
                  </a:lnTo>
                  <a:lnTo>
                    <a:pt x="2280" y="927"/>
                  </a:lnTo>
                  <a:lnTo>
                    <a:pt x="2282" y="927"/>
                  </a:lnTo>
                  <a:lnTo>
                    <a:pt x="2285" y="926"/>
                  </a:lnTo>
                  <a:lnTo>
                    <a:pt x="2290" y="923"/>
                  </a:lnTo>
                  <a:lnTo>
                    <a:pt x="2292" y="923"/>
                  </a:lnTo>
                  <a:lnTo>
                    <a:pt x="2293" y="923"/>
                  </a:lnTo>
                  <a:lnTo>
                    <a:pt x="2294" y="921"/>
                  </a:lnTo>
                  <a:lnTo>
                    <a:pt x="2296" y="921"/>
                  </a:lnTo>
                  <a:lnTo>
                    <a:pt x="2303" y="917"/>
                  </a:lnTo>
                  <a:lnTo>
                    <a:pt x="2304" y="917"/>
                  </a:lnTo>
                  <a:lnTo>
                    <a:pt x="2310" y="916"/>
                  </a:lnTo>
                  <a:lnTo>
                    <a:pt x="2318" y="913"/>
                  </a:lnTo>
                  <a:lnTo>
                    <a:pt x="2319" y="913"/>
                  </a:lnTo>
                  <a:lnTo>
                    <a:pt x="2322" y="913"/>
                  </a:lnTo>
                  <a:lnTo>
                    <a:pt x="2326" y="910"/>
                  </a:lnTo>
                  <a:lnTo>
                    <a:pt x="2329" y="909"/>
                  </a:lnTo>
                  <a:lnTo>
                    <a:pt x="2331" y="909"/>
                  </a:lnTo>
                  <a:lnTo>
                    <a:pt x="2331" y="907"/>
                  </a:lnTo>
                  <a:lnTo>
                    <a:pt x="2332" y="907"/>
                  </a:lnTo>
                  <a:lnTo>
                    <a:pt x="2333" y="906"/>
                  </a:lnTo>
                  <a:lnTo>
                    <a:pt x="2335" y="906"/>
                  </a:lnTo>
                  <a:lnTo>
                    <a:pt x="2336" y="905"/>
                  </a:lnTo>
                  <a:lnTo>
                    <a:pt x="2338" y="903"/>
                  </a:lnTo>
                  <a:lnTo>
                    <a:pt x="2339" y="903"/>
                  </a:lnTo>
                  <a:lnTo>
                    <a:pt x="2343" y="900"/>
                  </a:lnTo>
                  <a:lnTo>
                    <a:pt x="2343" y="896"/>
                  </a:lnTo>
                  <a:lnTo>
                    <a:pt x="2344" y="893"/>
                  </a:lnTo>
                  <a:lnTo>
                    <a:pt x="2344" y="892"/>
                  </a:lnTo>
                  <a:lnTo>
                    <a:pt x="2346" y="888"/>
                  </a:lnTo>
                  <a:lnTo>
                    <a:pt x="2333" y="884"/>
                  </a:lnTo>
                  <a:lnTo>
                    <a:pt x="2333" y="882"/>
                  </a:lnTo>
                  <a:lnTo>
                    <a:pt x="2335" y="882"/>
                  </a:lnTo>
                  <a:lnTo>
                    <a:pt x="2336" y="882"/>
                  </a:lnTo>
                  <a:lnTo>
                    <a:pt x="2347" y="886"/>
                  </a:lnTo>
                  <a:lnTo>
                    <a:pt x="2347" y="885"/>
                  </a:lnTo>
                  <a:lnTo>
                    <a:pt x="2349" y="885"/>
                  </a:lnTo>
                  <a:lnTo>
                    <a:pt x="2351" y="884"/>
                  </a:lnTo>
                  <a:lnTo>
                    <a:pt x="2351" y="882"/>
                  </a:lnTo>
                  <a:lnTo>
                    <a:pt x="2353" y="881"/>
                  </a:lnTo>
                  <a:lnTo>
                    <a:pt x="2356" y="881"/>
                  </a:lnTo>
                  <a:lnTo>
                    <a:pt x="2360" y="880"/>
                  </a:lnTo>
                  <a:lnTo>
                    <a:pt x="2361" y="878"/>
                  </a:lnTo>
                  <a:lnTo>
                    <a:pt x="2367" y="875"/>
                  </a:lnTo>
                  <a:lnTo>
                    <a:pt x="2368" y="875"/>
                  </a:lnTo>
                  <a:lnTo>
                    <a:pt x="2368" y="873"/>
                  </a:lnTo>
                  <a:lnTo>
                    <a:pt x="2370" y="870"/>
                  </a:lnTo>
                  <a:lnTo>
                    <a:pt x="2372" y="868"/>
                  </a:lnTo>
                  <a:lnTo>
                    <a:pt x="2375" y="863"/>
                  </a:lnTo>
                  <a:lnTo>
                    <a:pt x="2371" y="860"/>
                  </a:lnTo>
                  <a:lnTo>
                    <a:pt x="2370" y="859"/>
                  </a:lnTo>
                  <a:lnTo>
                    <a:pt x="2368" y="859"/>
                  </a:lnTo>
                  <a:lnTo>
                    <a:pt x="2368" y="857"/>
                  </a:lnTo>
                  <a:lnTo>
                    <a:pt x="2367" y="857"/>
                  </a:lnTo>
                  <a:lnTo>
                    <a:pt x="2365" y="857"/>
                  </a:lnTo>
                  <a:lnTo>
                    <a:pt x="2365" y="856"/>
                  </a:lnTo>
                  <a:lnTo>
                    <a:pt x="2364" y="856"/>
                  </a:lnTo>
                  <a:lnTo>
                    <a:pt x="2363" y="856"/>
                  </a:lnTo>
                  <a:lnTo>
                    <a:pt x="2361" y="856"/>
                  </a:lnTo>
                  <a:lnTo>
                    <a:pt x="2361" y="854"/>
                  </a:lnTo>
                  <a:lnTo>
                    <a:pt x="2360" y="854"/>
                  </a:lnTo>
                  <a:lnTo>
                    <a:pt x="2360" y="853"/>
                  </a:lnTo>
                  <a:lnTo>
                    <a:pt x="2361" y="853"/>
                  </a:lnTo>
                  <a:lnTo>
                    <a:pt x="2363" y="854"/>
                  </a:lnTo>
                  <a:lnTo>
                    <a:pt x="2364" y="854"/>
                  </a:lnTo>
                  <a:lnTo>
                    <a:pt x="2365" y="854"/>
                  </a:lnTo>
                  <a:lnTo>
                    <a:pt x="2367" y="854"/>
                  </a:lnTo>
                  <a:lnTo>
                    <a:pt x="2367" y="856"/>
                  </a:lnTo>
                  <a:lnTo>
                    <a:pt x="2368" y="856"/>
                  </a:lnTo>
                  <a:lnTo>
                    <a:pt x="2370" y="856"/>
                  </a:lnTo>
                  <a:lnTo>
                    <a:pt x="2370" y="857"/>
                  </a:lnTo>
                  <a:lnTo>
                    <a:pt x="2371" y="857"/>
                  </a:lnTo>
                  <a:lnTo>
                    <a:pt x="2372" y="859"/>
                  </a:lnTo>
                  <a:lnTo>
                    <a:pt x="2376" y="861"/>
                  </a:lnTo>
                  <a:lnTo>
                    <a:pt x="2381" y="854"/>
                  </a:lnTo>
                  <a:lnTo>
                    <a:pt x="2383" y="849"/>
                  </a:lnTo>
                  <a:lnTo>
                    <a:pt x="2385" y="846"/>
                  </a:lnTo>
                  <a:lnTo>
                    <a:pt x="2388" y="842"/>
                  </a:lnTo>
                  <a:lnTo>
                    <a:pt x="2389" y="840"/>
                  </a:lnTo>
                  <a:lnTo>
                    <a:pt x="2389" y="839"/>
                  </a:lnTo>
                  <a:lnTo>
                    <a:pt x="2389" y="838"/>
                  </a:lnTo>
                  <a:lnTo>
                    <a:pt x="2390" y="838"/>
                  </a:lnTo>
                  <a:lnTo>
                    <a:pt x="2392" y="836"/>
                  </a:lnTo>
                  <a:lnTo>
                    <a:pt x="2393" y="836"/>
                  </a:lnTo>
                  <a:lnTo>
                    <a:pt x="2395" y="836"/>
                  </a:lnTo>
                  <a:lnTo>
                    <a:pt x="2392" y="832"/>
                  </a:lnTo>
                  <a:lnTo>
                    <a:pt x="2389" y="832"/>
                  </a:lnTo>
                  <a:lnTo>
                    <a:pt x="2386" y="831"/>
                  </a:lnTo>
                  <a:lnTo>
                    <a:pt x="2385" y="831"/>
                  </a:lnTo>
                  <a:lnTo>
                    <a:pt x="2383" y="831"/>
                  </a:lnTo>
                  <a:lnTo>
                    <a:pt x="2382" y="831"/>
                  </a:lnTo>
                  <a:lnTo>
                    <a:pt x="2379" y="833"/>
                  </a:lnTo>
                  <a:lnTo>
                    <a:pt x="2378" y="835"/>
                  </a:lnTo>
                  <a:lnTo>
                    <a:pt x="2376" y="836"/>
                  </a:lnTo>
                  <a:lnTo>
                    <a:pt x="2375" y="838"/>
                  </a:lnTo>
                  <a:lnTo>
                    <a:pt x="2372" y="838"/>
                  </a:lnTo>
                  <a:lnTo>
                    <a:pt x="2370" y="839"/>
                  </a:lnTo>
                  <a:lnTo>
                    <a:pt x="2367" y="839"/>
                  </a:lnTo>
                  <a:lnTo>
                    <a:pt x="2368" y="838"/>
                  </a:lnTo>
                  <a:lnTo>
                    <a:pt x="2368" y="836"/>
                  </a:lnTo>
                  <a:lnTo>
                    <a:pt x="2370" y="835"/>
                  </a:lnTo>
                  <a:lnTo>
                    <a:pt x="2370" y="833"/>
                  </a:lnTo>
                  <a:lnTo>
                    <a:pt x="2371" y="832"/>
                  </a:lnTo>
                  <a:lnTo>
                    <a:pt x="2372" y="832"/>
                  </a:lnTo>
                  <a:lnTo>
                    <a:pt x="2372" y="831"/>
                  </a:lnTo>
                  <a:lnTo>
                    <a:pt x="2374" y="829"/>
                  </a:lnTo>
                  <a:lnTo>
                    <a:pt x="2375" y="829"/>
                  </a:lnTo>
                  <a:lnTo>
                    <a:pt x="2375" y="828"/>
                  </a:lnTo>
                  <a:lnTo>
                    <a:pt x="2376" y="826"/>
                  </a:lnTo>
                  <a:lnTo>
                    <a:pt x="2378" y="826"/>
                  </a:lnTo>
                  <a:lnTo>
                    <a:pt x="2378" y="826"/>
                  </a:lnTo>
                  <a:lnTo>
                    <a:pt x="2378" y="826"/>
                  </a:lnTo>
                  <a:lnTo>
                    <a:pt x="2379" y="825"/>
                  </a:lnTo>
                  <a:lnTo>
                    <a:pt x="2381" y="824"/>
                  </a:lnTo>
                  <a:lnTo>
                    <a:pt x="2382" y="822"/>
                  </a:lnTo>
                  <a:lnTo>
                    <a:pt x="2383" y="822"/>
                  </a:lnTo>
                  <a:lnTo>
                    <a:pt x="2385" y="821"/>
                  </a:lnTo>
                  <a:lnTo>
                    <a:pt x="2386" y="821"/>
                  </a:lnTo>
                  <a:lnTo>
                    <a:pt x="2388" y="819"/>
                  </a:lnTo>
                  <a:lnTo>
                    <a:pt x="2389" y="819"/>
                  </a:lnTo>
                  <a:lnTo>
                    <a:pt x="2390" y="818"/>
                  </a:lnTo>
                  <a:lnTo>
                    <a:pt x="2392" y="818"/>
                  </a:lnTo>
                  <a:lnTo>
                    <a:pt x="2393" y="817"/>
                  </a:lnTo>
                  <a:lnTo>
                    <a:pt x="2395" y="817"/>
                  </a:lnTo>
                  <a:lnTo>
                    <a:pt x="2396" y="817"/>
                  </a:lnTo>
                  <a:lnTo>
                    <a:pt x="2397" y="815"/>
                  </a:lnTo>
                  <a:lnTo>
                    <a:pt x="2399" y="815"/>
                  </a:lnTo>
                  <a:lnTo>
                    <a:pt x="2400" y="815"/>
                  </a:lnTo>
                  <a:lnTo>
                    <a:pt x="2402" y="814"/>
                  </a:lnTo>
                  <a:lnTo>
                    <a:pt x="2403" y="814"/>
                  </a:lnTo>
                  <a:lnTo>
                    <a:pt x="2404" y="814"/>
                  </a:lnTo>
                  <a:lnTo>
                    <a:pt x="2406" y="812"/>
                  </a:lnTo>
                  <a:lnTo>
                    <a:pt x="2407" y="812"/>
                  </a:lnTo>
                  <a:lnTo>
                    <a:pt x="2409" y="812"/>
                  </a:lnTo>
                  <a:lnTo>
                    <a:pt x="2410" y="812"/>
                  </a:lnTo>
                  <a:lnTo>
                    <a:pt x="2411" y="812"/>
                  </a:lnTo>
                  <a:lnTo>
                    <a:pt x="2413" y="812"/>
                  </a:lnTo>
                  <a:lnTo>
                    <a:pt x="2413" y="811"/>
                  </a:lnTo>
                  <a:lnTo>
                    <a:pt x="2414" y="811"/>
                  </a:lnTo>
                  <a:lnTo>
                    <a:pt x="2415" y="811"/>
                  </a:lnTo>
                  <a:lnTo>
                    <a:pt x="2417" y="811"/>
                  </a:lnTo>
                  <a:lnTo>
                    <a:pt x="2418" y="811"/>
                  </a:lnTo>
                  <a:lnTo>
                    <a:pt x="2420" y="811"/>
                  </a:lnTo>
                  <a:lnTo>
                    <a:pt x="2421" y="811"/>
                  </a:lnTo>
                  <a:lnTo>
                    <a:pt x="2422" y="811"/>
                  </a:lnTo>
                  <a:lnTo>
                    <a:pt x="2424" y="811"/>
                  </a:lnTo>
                  <a:lnTo>
                    <a:pt x="2425" y="811"/>
                  </a:lnTo>
                  <a:lnTo>
                    <a:pt x="2427" y="811"/>
                  </a:lnTo>
                  <a:lnTo>
                    <a:pt x="2428" y="811"/>
                  </a:lnTo>
                  <a:lnTo>
                    <a:pt x="2429" y="812"/>
                  </a:lnTo>
                  <a:lnTo>
                    <a:pt x="2431" y="812"/>
                  </a:lnTo>
                  <a:lnTo>
                    <a:pt x="2432" y="812"/>
                  </a:lnTo>
                  <a:lnTo>
                    <a:pt x="2434" y="812"/>
                  </a:lnTo>
                  <a:lnTo>
                    <a:pt x="2435" y="812"/>
                  </a:lnTo>
                  <a:lnTo>
                    <a:pt x="2436" y="812"/>
                  </a:lnTo>
                  <a:lnTo>
                    <a:pt x="2438" y="814"/>
                  </a:lnTo>
                  <a:lnTo>
                    <a:pt x="2439" y="814"/>
                  </a:lnTo>
                  <a:lnTo>
                    <a:pt x="2441" y="814"/>
                  </a:lnTo>
                  <a:lnTo>
                    <a:pt x="2442" y="814"/>
                  </a:lnTo>
                  <a:lnTo>
                    <a:pt x="2443" y="815"/>
                  </a:lnTo>
                  <a:lnTo>
                    <a:pt x="2445" y="815"/>
                  </a:lnTo>
                  <a:lnTo>
                    <a:pt x="2446" y="815"/>
                  </a:lnTo>
                  <a:lnTo>
                    <a:pt x="2446" y="817"/>
                  </a:lnTo>
                  <a:lnTo>
                    <a:pt x="2446" y="817"/>
                  </a:lnTo>
                  <a:lnTo>
                    <a:pt x="2447" y="817"/>
                  </a:lnTo>
                  <a:lnTo>
                    <a:pt x="2449" y="818"/>
                  </a:lnTo>
                  <a:lnTo>
                    <a:pt x="2450" y="818"/>
                  </a:lnTo>
                  <a:lnTo>
                    <a:pt x="2452" y="818"/>
                  </a:lnTo>
                  <a:lnTo>
                    <a:pt x="2452" y="819"/>
                  </a:lnTo>
                  <a:lnTo>
                    <a:pt x="2453" y="819"/>
                  </a:lnTo>
                  <a:lnTo>
                    <a:pt x="2454" y="821"/>
                  </a:lnTo>
                  <a:lnTo>
                    <a:pt x="2456" y="821"/>
                  </a:lnTo>
                  <a:lnTo>
                    <a:pt x="2457" y="822"/>
                  </a:lnTo>
                  <a:lnTo>
                    <a:pt x="2459" y="822"/>
                  </a:lnTo>
                  <a:lnTo>
                    <a:pt x="2459" y="824"/>
                  </a:lnTo>
                  <a:lnTo>
                    <a:pt x="2460" y="824"/>
                  </a:lnTo>
                  <a:lnTo>
                    <a:pt x="2461" y="825"/>
                  </a:lnTo>
                  <a:lnTo>
                    <a:pt x="2463" y="825"/>
                  </a:lnTo>
                  <a:lnTo>
                    <a:pt x="2466" y="826"/>
                  </a:lnTo>
                  <a:lnTo>
                    <a:pt x="2467" y="826"/>
                  </a:lnTo>
                  <a:lnTo>
                    <a:pt x="2466" y="826"/>
                  </a:lnTo>
                  <a:lnTo>
                    <a:pt x="2464" y="826"/>
                  </a:lnTo>
                  <a:lnTo>
                    <a:pt x="2466" y="828"/>
                  </a:lnTo>
                  <a:lnTo>
                    <a:pt x="2463" y="826"/>
                  </a:lnTo>
                  <a:lnTo>
                    <a:pt x="2459" y="826"/>
                  </a:lnTo>
                  <a:lnTo>
                    <a:pt x="2457" y="826"/>
                  </a:lnTo>
                  <a:lnTo>
                    <a:pt x="2457" y="828"/>
                  </a:lnTo>
                  <a:lnTo>
                    <a:pt x="2459" y="829"/>
                  </a:lnTo>
                  <a:lnTo>
                    <a:pt x="2459" y="831"/>
                  </a:lnTo>
                  <a:lnTo>
                    <a:pt x="2459" y="832"/>
                  </a:lnTo>
                  <a:lnTo>
                    <a:pt x="2457" y="832"/>
                  </a:lnTo>
                  <a:lnTo>
                    <a:pt x="2456" y="832"/>
                  </a:lnTo>
                  <a:lnTo>
                    <a:pt x="2456" y="833"/>
                  </a:lnTo>
                  <a:lnTo>
                    <a:pt x="2454" y="833"/>
                  </a:lnTo>
                  <a:lnTo>
                    <a:pt x="2453" y="833"/>
                  </a:lnTo>
                  <a:lnTo>
                    <a:pt x="2453" y="835"/>
                  </a:lnTo>
                  <a:lnTo>
                    <a:pt x="2452" y="835"/>
                  </a:lnTo>
                  <a:lnTo>
                    <a:pt x="2450" y="836"/>
                  </a:lnTo>
                  <a:lnTo>
                    <a:pt x="2450" y="838"/>
                  </a:lnTo>
                  <a:lnTo>
                    <a:pt x="2449" y="838"/>
                  </a:lnTo>
                  <a:lnTo>
                    <a:pt x="2447" y="839"/>
                  </a:lnTo>
                  <a:lnTo>
                    <a:pt x="2453" y="843"/>
                  </a:lnTo>
                  <a:lnTo>
                    <a:pt x="2454" y="843"/>
                  </a:lnTo>
                  <a:lnTo>
                    <a:pt x="2454" y="845"/>
                  </a:lnTo>
                  <a:lnTo>
                    <a:pt x="2456" y="845"/>
                  </a:lnTo>
                  <a:lnTo>
                    <a:pt x="2457" y="846"/>
                  </a:lnTo>
                  <a:lnTo>
                    <a:pt x="2459" y="846"/>
                  </a:lnTo>
                  <a:lnTo>
                    <a:pt x="2459" y="847"/>
                  </a:lnTo>
                  <a:lnTo>
                    <a:pt x="2460" y="847"/>
                  </a:lnTo>
                  <a:lnTo>
                    <a:pt x="2461" y="847"/>
                  </a:lnTo>
                  <a:lnTo>
                    <a:pt x="2461" y="849"/>
                  </a:lnTo>
                  <a:lnTo>
                    <a:pt x="2463" y="849"/>
                  </a:lnTo>
                  <a:lnTo>
                    <a:pt x="2463" y="850"/>
                  </a:lnTo>
                  <a:lnTo>
                    <a:pt x="2464" y="850"/>
                  </a:lnTo>
                  <a:lnTo>
                    <a:pt x="2466" y="850"/>
                  </a:lnTo>
                  <a:lnTo>
                    <a:pt x="2466" y="852"/>
                  </a:lnTo>
                  <a:lnTo>
                    <a:pt x="2467" y="852"/>
                  </a:lnTo>
                  <a:lnTo>
                    <a:pt x="2467" y="853"/>
                  </a:lnTo>
                  <a:lnTo>
                    <a:pt x="2468" y="853"/>
                  </a:lnTo>
                  <a:lnTo>
                    <a:pt x="2470" y="854"/>
                  </a:lnTo>
                  <a:lnTo>
                    <a:pt x="2480" y="860"/>
                  </a:lnTo>
                  <a:lnTo>
                    <a:pt x="2481" y="859"/>
                  </a:lnTo>
                  <a:lnTo>
                    <a:pt x="2481" y="857"/>
                  </a:lnTo>
                  <a:lnTo>
                    <a:pt x="2480" y="857"/>
                  </a:lnTo>
                  <a:lnTo>
                    <a:pt x="2480" y="856"/>
                  </a:lnTo>
                  <a:lnTo>
                    <a:pt x="2480" y="854"/>
                  </a:lnTo>
                  <a:lnTo>
                    <a:pt x="2480" y="853"/>
                  </a:lnTo>
                  <a:lnTo>
                    <a:pt x="2478" y="853"/>
                  </a:lnTo>
                  <a:lnTo>
                    <a:pt x="2478" y="852"/>
                  </a:lnTo>
                  <a:lnTo>
                    <a:pt x="2478" y="850"/>
                  </a:lnTo>
                  <a:lnTo>
                    <a:pt x="2478" y="849"/>
                  </a:lnTo>
                  <a:lnTo>
                    <a:pt x="2480" y="849"/>
                  </a:lnTo>
                  <a:lnTo>
                    <a:pt x="2480" y="847"/>
                  </a:lnTo>
                  <a:lnTo>
                    <a:pt x="2481" y="847"/>
                  </a:lnTo>
                  <a:lnTo>
                    <a:pt x="2482" y="846"/>
                  </a:lnTo>
                  <a:lnTo>
                    <a:pt x="2482" y="845"/>
                  </a:lnTo>
                  <a:lnTo>
                    <a:pt x="2482" y="843"/>
                  </a:lnTo>
                  <a:lnTo>
                    <a:pt x="2484" y="843"/>
                  </a:lnTo>
                  <a:lnTo>
                    <a:pt x="2484" y="842"/>
                  </a:lnTo>
                  <a:lnTo>
                    <a:pt x="2485" y="842"/>
                  </a:lnTo>
                  <a:lnTo>
                    <a:pt x="2486" y="842"/>
                  </a:lnTo>
                  <a:lnTo>
                    <a:pt x="2488" y="842"/>
                  </a:lnTo>
                  <a:lnTo>
                    <a:pt x="2488" y="843"/>
                  </a:lnTo>
                  <a:lnTo>
                    <a:pt x="2488" y="845"/>
                  </a:lnTo>
                  <a:lnTo>
                    <a:pt x="2489" y="845"/>
                  </a:lnTo>
                  <a:lnTo>
                    <a:pt x="2489" y="846"/>
                  </a:lnTo>
                  <a:lnTo>
                    <a:pt x="2491" y="846"/>
                  </a:lnTo>
                  <a:lnTo>
                    <a:pt x="2491" y="847"/>
                  </a:lnTo>
                  <a:lnTo>
                    <a:pt x="2491" y="849"/>
                  </a:lnTo>
                  <a:lnTo>
                    <a:pt x="2491" y="850"/>
                  </a:lnTo>
                  <a:lnTo>
                    <a:pt x="2489" y="850"/>
                  </a:lnTo>
                  <a:lnTo>
                    <a:pt x="2489" y="852"/>
                  </a:lnTo>
                  <a:lnTo>
                    <a:pt x="2488" y="852"/>
                  </a:lnTo>
                  <a:lnTo>
                    <a:pt x="2486" y="852"/>
                  </a:lnTo>
                  <a:lnTo>
                    <a:pt x="2486" y="853"/>
                  </a:lnTo>
                  <a:lnTo>
                    <a:pt x="2486" y="854"/>
                  </a:lnTo>
                  <a:lnTo>
                    <a:pt x="2486" y="856"/>
                  </a:lnTo>
                  <a:lnTo>
                    <a:pt x="2486" y="857"/>
                  </a:lnTo>
                  <a:lnTo>
                    <a:pt x="2485" y="860"/>
                  </a:lnTo>
                  <a:lnTo>
                    <a:pt x="2486" y="860"/>
                  </a:lnTo>
                  <a:lnTo>
                    <a:pt x="2488" y="860"/>
                  </a:lnTo>
                  <a:lnTo>
                    <a:pt x="2489" y="860"/>
                  </a:lnTo>
                  <a:lnTo>
                    <a:pt x="2491" y="860"/>
                  </a:lnTo>
                  <a:lnTo>
                    <a:pt x="2492" y="860"/>
                  </a:lnTo>
                  <a:lnTo>
                    <a:pt x="2493" y="860"/>
                  </a:lnTo>
                  <a:lnTo>
                    <a:pt x="2493" y="860"/>
                  </a:lnTo>
                  <a:lnTo>
                    <a:pt x="2496" y="863"/>
                  </a:lnTo>
                  <a:lnTo>
                    <a:pt x="2496" y="864"/>
                  </a:lnTo>
                  <a:lnTo>
                    <a:pt x="2498" y="864"/>
                  </a:lnTo>
                  <a:lnTo>
                    <a:pt x="2498" y="866"/>
                  </a:lnTo>
                  <a:lnTo>
                    <a:pt x="2498" y="867"/>
                  </a:lnTo>
                  <a:lnTo>
                    <a:pt x="2498" y="868"/>
                  </a:lnTo>
                  <a:lnTo>
                    <a:pt x="2496" y="870"/>
                  </a:lnTo>
                  <a:lnTo>
                    <a:pt x="2496" y="871"/>
                  </a:lnTo>
                  <a:lnTo>
                    <a:pt x="2495" y="871"/>
                  </a:lnTo>
                  <a:lnTo>
                    <a:pt x="2495" y="873"/>
                  </a:lnTo>
                  <a:lnTo>
                    <a:pt x="2495" y="874"/>
                  </a:lnTo>
                  <a:lnTo>
                    <a:pt x="2495" y="875"/>
                  </a:lnTo>
                  <a:lnTo>
                    <a:pt x="2493" y="875"/>
                  </a:lnTo>
                  <a:lnTo>
                    <a:pt x="2493" y="877"/>
                  </a:lnTo>
                  <a:lnTo>
                    <a:pt x="2493" y="878"/>
                  </a:lnTo>
                  <a:lnTo>
                    <a:pt x="2493" y="880"/>
                  </a:lnTo>
                  <a:lnTo>
                    <a:pt x="2493" y="881"/>
                  </a:lnTo>
                  <a:lnTo>
                    <a:pt x="2493" y="882"/>
                  </a:lnTo>
                  <a:lnTo>
                    <a:pt x="2493" y="884"/>
                  </a:lnTo>
                  <a:lnTo>
                    <a:pt x="2493" y="885"/>
                  </a:lnTo>
                  <a:lnTo>
                    <a:pt x="2493" y="886"/>
                  </a:lnTo>
                  <a:lnTo>
                    <a:pt x="2495" y="886"/>
                  </a:lnTo>
                  <a:lnTo>
                    <a:pt x="2495" y="888"/>
                  </a:lnTo>
                  <a:lnTo>
                    <a:pt x="2496" y="888"/>
                  </a:lnTo>
                  <a:lnTo>
                    <a:pt x="2496" y="889"/>
                  </a:lnTo>
                  <a:lnTo>
                    <a:pt x="2496" y="891"/>
                  </a:lnTo>
                  <a:lnTo>
                    <a:pt x="2496" y="892"/>
                  </a:lnTo>
                  <a:lnTo>
                    <a:pt x="2498" y="892"/>
                  </a:lnTo>
                  <a:lnTo>
                    <a:pt x="2498" y="893"/>
                  </a:lnTo>
                  <a:lnTo>
                    <a:pt x="2499" y="893"/>
                  </a:lnTo>
                  <a:lnTo>
                    <a:pt x="2499" y="893"/>
                  </a:lnTo>
                  <a:lnTo>
                    <a:pt x="2499" y="895"/>
                  </a:lnTo>
                  <a:lnTo>
                    <a:pt x="2500" y="895"/>
                  </a:lnTo>
                  <a:lnTo>
                    <a:pt x="2500" y="896"/>
                  </a:lnTo>
                  <a:lnTo>
                    <a:pt x="2502" y="896"/>
                  </a:lnTo>
                  <a:lnTo>
                    <a:pt x="2503" y="896"/>
                  </a:lnTo>
                  <a:lnTo>
                    <a:pt x="2503" y="898"/>
                  </a:lnTo>
                  <a:lnTo>
                    <a:pt x="2505" y="898"/>
                  </a:lnTo>
                  <a:lnTo>
                    <a:pt x="2505" y="899"/>
                  </a:lnTo>
                  <a:lnTo>
                    <a:pt x="2506" y="899"/>
                  </a:lnTo>
                  <a:lnTo>
                    <a:pt x="2509" y="900"/>
                  </a:lnTo>
                  <a:lnTo>
                    <a:pt x="2509" y="902"/>
                  </a:lnTo>
                  <a:lnTo>
                    <a:pt x="2510" y="902"/>
                  </a:lnTo>
                  <a:lnTo>
                    <a:pt x="2512" y="902"/>
                  </a:lnTo>
                  <a:lnTo>
                    <a:pt x="2512" y="903"/>
                  </a:lnTo>
                  <a:lnTo>
                    <a:pt x="2513" y="903"/>
                  </a:lnTo>
                  <a:lnTo>
                    <a:pt x="2513" y="905"/>
                  </a:lnTo>
                  <a:lnTo>
                    <a:pt x="2513" y="906"/>
                  </a:lnTo>
                  <a:lnTo>
                    <a:pt x="2512" y="907"/>
                  </a:lnTo>
                  <a:lnTo>
                    <a:pt x="2512" y="909"/>
                  </a:lnTo>
                  <a:lnTo>
                    <a:pt x="2512" y="910"/>
                  </a:lnTo>
                  <a:lnTo>
                    <a:pt x="2513" y="912"/>
                  </a:lnTo>
                  <a:lnTo>
                    <a:pt x="2514" y="912"/>
                  </a:lnTo>
                  <a:lnTo>
                    <a:pt x="2514" y="913"/>
                  </a:lnTo>
                  <a:lnTo>
                    <a:pt x="2516" y="913"/>
                  </a:lnTo>
                  <a:lnTo>
                    <a:pt x="2516" y="914"/>
                  </a:lnTo>
                  <a:lnTo>
                    <a:pt x="2517" y="914"/>
                  </a:lnTo>
                  <a:lnTo>
                    <a:pt x="2517" y="913"/>
                  </a:lnTo>
                  <a:lnTo>
                    <a:pt x="2518" y="913"/>
                  </a:lnTo>
                  <a:lnTo>
                    <a:pt x="2520" y="913"/>
                  </a:lnTo>
                  <a:lnTo>
                    <a:pt x="2521" y="913"/>
                  </a:lnTo>
                  <a:lnTo>
                    <a:pt x="2521" y="914"/>
                  </a:lnTo>
                  <a:lnTo>
                    <a:pt x="2523" y="914"/>
                  </a:lnTo>
                  <a:lnTo>
                    <a:pt x="2523" y="916"/>
                  </a:lnTo>
                  <a:lnTo>
                    <a:pt x="2523" y="917"/>
                  </a:lnTo>
                  <a:lnTo>
                    <a:pt x="2524" y="917"/>
                  </a:lnTo>
                  <a:lnTo>
                    <a:pt x="2524" y="919"/>
                  </a:lnTo>
                  <a:lnTo>
                    <a:pt x="2524" y="920"/>
                  </a:lnTo>
                  <a:lnTo>
                    <a:pt x="2527" y="921"/>
                  </a:lnTo>
                  <a:lnTo>
                    <a:pt x="2528" y="921"/>
                  </a:lnTo>
                  <a:lnTo>
                    <a:pt x="2528" y="923"/>
                  </a:lnTo>
                  <a:lnTo>
                    <a:pt x="2530" y="923"/>
                  </a:lnTo>
                  <a:lnTo>
                    <a:pt x="2530" y="924"/>
                  </a:lnTo>
                  <a:lnTo>
                    <a:pt x="2531" y="924"/>
                  </a:lnTo>
                  <a:lnTo>
                    <a:pt x="2532" y="924"/>
                  </a:lnTo>
                  <a:lnTo>
                    <a:pt x="2532" y="926"/>
                  </a:lnTo>
                  <a:lnTo>
                    <a:pt x="2534" y="926"/>
                  </a:lnTo>
                  <a:lnTo>
                    <a:pt x="2534" y="927"/>
                  </a:lnTo>
                  <a:lnTo>
                    <a:pt x="2534" y="927"/>
                  </a:lnTo>
                  <a:lnTo>
                    <a:pt x="2535" y="927"/>
                  </a:lnTo>
                  <a:lnTo>
                    <a:pt x="2535" y="928"/>
                  </a:lnTo>
                  <a:lnTo>
                    <a:pt x="2537" y="928"/>
                  </a:lnTo>
                  <a:lnTo>
                    <a:pt x="2537" y="930"/>
                  </a:lnTo>
                  <a:lnTo>
                    <a:pt x="2538" y="930"/>
                  </a:lnTo>
                  <a:lnTo>
                    <a:pt x="2539" y="930"/>
                  </a:lnTo>
                  <a:lnTo>
                    <a:pt x="2541" y="930"/>
                  </a:lnTo>
                  <a:lnTo>
                    <a:pt x="2542" y="930"/>
                  </a:lnTo>
                  <a:lnTo>
                    <a:pt x="2544" y="931"/>
                  </a:lnTo>
                  <a:lnTo>
                    <a:pt x="2544" y="933"/>
                  </a:lnTo>
                  <a:lnTo>
                    <a:pt x="2545" y="933"/>
                  </a:lnTo>
                  <a:lnTo>
                    <a:pt x="2546" y="933"/>
                  </a:lnTo>
                  <a:lnTo>
                    <a:pt x="2546" y="931"/>
                  </a:lnTo>
                  <a:lnTo>
                    <a:pt x="2546" y="931"/>
                  </a:lnTo>
                  <a:lnTo>
                    <a:pt x="2546" y="930"/>
                  </a:lnTo>
                  <a:lnTo>
                    <a:pt x="2548" y="930"/>
                  </a:lnTo>
                  <a:lnTo>
                    <a:pt x="2548" y="928"/>
                  </a:lnTo>
                  <a:lnTo>
                    <a:pt x="2549" y="928"/>
                  </a:lnTo>
                  <a:lnTo>
                    <a:pt x="2549" y="927"/>
                  </a:lnTo>
                  <a:lnTo>
                    <a:pt x="2549" y="927"/>
                  </a:lnTo>
                  <a:lnTo>
                    <a:pt x="2549" y="926"/>
                  </a:lnTo>
                  <a:lnTo>
                    <a:pt x="2550" y="924"/>
                  </a:lnTo>
                  <a:lnTo>
                    <a:pt x="2552" y="924"/>
                  </a:lnTo>
                  <a:lnTo>
                    <a:pt x="2552" y="923"/>
                  </a:lnTo>
                  <a:lnTo>
                    <a:pt x="2553" y="923"/>
                  </a:lnTo>
                  <a:lnTo>
                    <a:pt x="2553" y="924"/>
                  </a:lnTo>
                  <a:lnTo>
                    <a:pt x="2553" y="926"/>
                  </a:lnTo>
                  <a:lnTo>
                    <a:pt x="2552" y="926"/>
                  </a:lnTo>
                  <a:lnTo>
                    <a:pt x="2550" y="926"/>
                  </a:lnTo>
                  <a:lnTo>
                    <a:pt x="2550" y="927"/>
                  </a:lnTo>
                  <a:lnTo>
                    <a:pt x="2549" y="928"/>
                  </a:lnTo>
                  <a:lnTo>
                    <a:pt x="2549" y="930"/>
                  </a:lnTo>
                  <a:lnTo>
                    <a:pt x="2549" y="931"/>
                  </a:lnTo>
                  <a:lnTo>
                    <a:pt x="2550" y="931"/>
                  </a:lnTo>
                  <a:lnTo>
                    <a:pt x="2550" y="933"/>
                  </a:lnTo>
                  <a:lnTo>
                    <a:pt x="2552" y="933"/>
                  </a:lnTo>
                  <a:lnTo>
                    <a:pt x="2552" y="934"/>
                  </a:lnTo>
                  <a:lnTo>
                    <a:pt x="2553" y="934"/>
                  </a:lnTo>
                  <a:lnTo>
                    <a:pt x="2555" y="934"/>
                  </a:lnTo>
                  <a:lnTo>
                    <a:pt x="2556" y="934"/>
                  </a:lnTo>
                  <a:lnTo>
                    <a:pt x="2557" y="934"/>
                  </a:lnTo>
                  <a:lnTo>
                    <a:pt x="2557" y="935"/>
                  </a:lnTo>
                  <a:lnTo>
                    <a:pt x="2559" y="934"/>
                  </a:lnTo>
                  <a:lnTo>
                    <a:pt x="2559" y="935"/>
                  </a:lnTo>
                  <a:lnTo>
                    <a:pt x="2560" y="935"/>
                  </a:lnTo>
                  <a:lnTo>
                    <a:pt x="2559" y="937"/>
                  </a:lnTo>
                  <a:lnTo>
                    <a:pt x="2559" y="938"/>
                  </a:lnTo>
                  <a:lnTo>
                    <a:pt x="2560" y="938"/>
                  </a:lnTo>
                  <a:lnTo>
                    <a:pt x="2562" y="938"/>
                  </a:lnTo>
                  <a:lnTo>
                    <a:pt x="2562" y="940"/>
                  </a:lnTo>
                  <a:lnTo>
                    <a:pt x="2563" y="940"/>
                  </a:lnTo>
                  <a:lnTo>
                    <a:pt x="2564" y="938"/>
                  </a:lnTo>
                  <a:lnTo>
                    <a:pt x="2566" y="938"/>
                  </a:lnTo>
                  <a:lnTo>
                    <a:pt x="2566" y="940"/>
                  </a:lnTo>
                  <a:lnTo>
                    <a:pt x="2567" y="940"/>
                  </a:lnTo>
                  <a:lnTo>
                    <a:pt x="2569" y="940"/>
                  </a:lnTo>
                  <a:lnTo>
                    <a:pt x="2570" y="940"/>
                  </a:lnTo>
                  <a:lnTo>
                    <a:pt x="2570" y="941"/>
                  </a:lnTo>
                  <a:lnTo>
                    <a:pt x="2571" y="941"/>
                  </a:lnTo>
                  <a:lnTo>
                    <a:pt x="2573" y="940"/>
                  </a:lnTo>
                  <a:lnTo>
                    <a:pt x="2573" y="938"/>
                  </a:lnTo>
                  <a:lnTo>
                    <a:pt x="2574" y="938"/>
                  </a:lnTo>
                  <a:lnTo>
                    <a:pt x="2574" y="937"/>
                  </a:lnTo>
                  <a:lnTo>
                    <a:pt x="2576" y="937"/>
                  </a:lnTo>
                  <a:lnTo>
                    <a:pt x="2576" y="935"/>
                  </a:lnTo>
                  <a:lnTo>
                    <a:pt x="2577" y="935"/>
                  </a:lnTo>
                  <a:lnTo>
                    <a:pt x="2577" y="934"/>
                  </a:lnTo>
                  <a:lnTo>
                    <a:pt x="2578" y="934"/>
                  </a:lnTo>
                  <a:lnTo>
                    <a:pt x="2578" y="935"/>
                  </a:lnTo>
                  <a:lnTo>
                    <a:pt x="2578" y="937"/>
                  </a:lnTo>
                  <a:lnTo>
                    <a:pt x="2577" y="937"/>
                  </a:lnTo>
                  <a:lnTo>
                    <a:pt x="2577" y="938"/>
                  </a:lnTo>
                  <a:lnTo>
                    <a:pt x="2578" y="938"/>
                  </a:lnTo>
                  <a:lnTo>
                    <a:pt x="2578" y="940"/>
                  </a:lnTo>
                  <a:lnTo>
                    <a:pt x="2578" y="941"/>
                  </a:lnTo>
                  <a:lnTo>
                    <a:pt x="2578" y="942"/>
                  </a:lnTo>
                  <a:lnTo>
                    <a:pt x="2577" y="944"/>
                  </a:lnTo>
                  <a:lnTo>
                    <a:pt x="2578" y="944"/>
                  </a:lnTo>
                  <a:lnTo>
                    <a:pt x="2580" y="944"/>
                  </a:lnTo>
                  <a:lnTo>
                    <a:pt x="2580" y="944"/>
                  </a:lnTo>
                  <a:lnTo>
                    <a:pt x="2588" y="944"/>
                  </a:lnTo>
                  <a:lnTo>
                    <a:pt x="2592" y="944"/>
                  </a:lnTo>
                  <a:lnTo>
                    <a:pt x="2601" y="945"/>
                  </a:lnTo>
                  <a:lnTo>
                    <a:pt x="2601" y="947"/>
                  </a:lnTo>
                  <a:lnTo>
                    <a:pt x="2602" y="947"/>
                  </a:lnTo>
                  <a:lnTo>
                    <a:pt x="2603" y="947"/>
                  </a:lnTo>
                  <a:lnTo>
                    <a:pt x="2605" y="947"/>
                  </a:lnTo>
                  <a:lnTo>
                    <a:pt x="2606" y="947"/>
                  </a:lnTo>
                  <a:lnTo>
                    <a:pt x="2608" y="947"/>
                  </a:lnTo>
                  <a:lnTo>
                    <a:pt x="2609" y="947"/>
                  </a:lnTo>
                  <a:lnTo>
                    <a:pt x="2609" y="948"/>
                  </a:lnTo>
                  <a:lnTo>
                    <a:pt x="2610" y="948"/>
                  </a:lnTo>
                  <a:lnTo>
                    <a:pt x="2613" y="951"/>
                  </a:lnTo>
                  <a:lnTo>
                    <a:pt x="2615" y="951"/>
                  </a:lnTo>
                  <a:lnTo>
                    <a:pt x="2615" y="949"/>
                  </a:lnTo>
                  <a:lnTo>
                    <a:pt x="2615" y="945"/>
                  </a:lnTo>
                  <a:lnTo>
                    <a:pt x="2616" y="945"/>
                  </a:lnTo>
                  <a:lnTo>
                    <a:pt x="2617" y="947"/>
                  </a:lnTo>
                  <a:lnTo>
                    <a:pt x="2619" y="947"/>
                  </a:lnTo>
                  <a:lnTo>
                    <a:pt x="2620" y="947"/>
                  </a:lnTo>
                  <a:lnTo>
                    <a:pt x="2620" y="945"/>
                  </a:lnTo>
                  <a:lnTo>
                    <a:pt x="2621" y="945"/>
                  </a:lnTo>
                  <a:lnTo>
                    <a:pt x="2623" y="945"/>
                  </a:lnTo>
                  <a:lnTo>
                    <a:pt x="2624" y="944"/>
                  </a:lnTo>
                  <a:lnTo>
                    <a:pt x="2626" y="944"/>
                  </a:lnTo>
                  <a:lnTo>
                    <a:pt x="2626" y="942"/>
                  </a:lnTo>
                  <a:lnTo>
                    <a:pt x="2627" y="942"/>
                  </a:lnTo>
                  <a:lnTo>
                    <a:pt x="2628" y="942"/>
                  </a:lnTo>
                  <a:lnTo>
                    <a:pt x="2630" y="944"/>
                  </a:lnTo>
                  <a:lnTo>
                    <a:pt x="2631" y="944"/>
                  </a:lnTo>
                  <a:lnTo>
                    <a:pt x="2633" y="944"/>
                  </a:lnTo>
                  <a:lnTo>
                    <a:pt x="2634" y="944"/>
                  </a:lnTo>
                  <a:lnTo>
                    <a:pt x="2635" y="944"/>
                  </a:lnTo>
                  <a:lnTo>
                    <a:pt x="2638" y="945"/>
                  </a:lnTo>
                  <a:lnTo>
                    <a:pt x="2627" y="959"/>
                  </a:lnTo>
                  <a:lnTo>
                    <a:pt x="2635" y="968"/>
                  </a:lnTo>
                  <a:lnTo>
                    <a:pt x="2635" y="969"/>
                  </a:lnTo>
                  <a:lnTo>
                    <a:pt x="2637" y="970"/>
                  </a:lnTo>
                  <a:lnTo>
                    <a:pt x="2637" y="972"/>
                  </a:lnTo>
                  <a:lnTo>
                    <a:pt x="2637" y="973"/>
                  </a:lnTo>
                  <a:lnTo>
                    <a:pt x="2638" y="975"/>
                  </a:lnTo>
                  <a:lnTo>
                    <a:pt x="2640" y="977"/>
                  </a:lnTo>
                  <a:lnTo>
                    <a:pt x="2640" y="980"/>
                  </a:lnTo>
                  <a:lnTo>
                    <a:pt x="2641" y="986"/>
                  </a:lnTo>
                  <a:lnTo>
                    <a:pt x="2641" y="987"/>
                  </a:lnTo>
                  <a:lnTo>
                    <a:pt x="2642" y="987"/>
                  </a:lnTo>
                  <a:lnTo>
                    <a:pt x="2644" y="987"/>
                  </a:lnTo>
                  <a:lnTo>
                    <a:pt x="2644" y="989"/>
                  </a:lnTo>
                  <a:lnTo>
                    <a:pt x="2644" y="990"/>
                  </a:lnTo>
                  <a:lnTo>
                    <a:pt x="2644" y="991"/>
                  </a:lnTo>
                  <a:lnTo>
                    <a:pt x="2644" y="993"/>
                  </a:lnTo>
                  <a:lnTo>
                    <a:pt x="2644" y="994"/>
                  </a:lnTo>
                  <a:lnTo>
                    <a:pt x="2645" y="997"/>
                  </a:lnTo>
                  <a:lnTo>
                    <a:pt x="2644" y="1004"/>
                  </a:lnTo>
                  <a:lnTo>
                    <a:pt x="2644" y="1008"/>
                  </a:lnTo>
                  <a:lnTo>
                    <a:pt x="2644" y="1009"/>
                  </a:lnTo>
                  <a:lnTo>
                    <a:pt x="2645" y="1011"/>
                  </a:lnTo>
                  <a:lnTo>
                    <a:pt x="2645" y="1012"/>
                  </a:lnTo>
                  <a:lnTo>
                    <a:pt x="2645" y="1014"/>
                  </a:lnTo>
                  <a:lnTo>
                    <a:pt x="2644" y="1014"/>
                  </a:lnTo>
                  <a:lnTo>
                    <a:pt x="2644" y="1015"/>
                  </a:lnTo>
                  <a:lnTo>
                    <a:pt x="2644" y="1016"/>
                  </a:lnTo>
                  <a:lnTo>
                    <a:pt x="2644" y="1018"/>
                  </a:lnTo>
                  <a:lnTo>
                    <a:pt x="2645" y="1018"/>
                  </a:lnTo>
                  <a:lnTo>
                    <a:pt x="2645" y="1019"/>
                  </a:lnTo>
                  <a:lnTo>
                    <a:pt x="2645" y="1021"/>
                  </a:lnTo>
                  <a:lnTo>
                    <a:pt x="2647" y="1021"/>
                  </a:lnTo>
                  <a:lnTo>
                    <a:pt x="2647" y="1022"/>
                  </a:lnTo>
                  <a:lnTo>
                    <a:pt x="2647" y="1023"/>
                  </a:lnTo>
                  <a:lnTo>
                    <a:pt x="2647" y="1023"/>
                  </a:lnTo>
                  <a:lnTo>
                    <a:pt x="2647" y="1025"/>
                  </a:lnTo>
                  <a:lnTo>
                    <a:pt x="2647" y="1026"/>
                  </a:lnTo>
                  <a:lnTo>
                    <a:pt x="2647" y="1028"/>
                  </a:lnTo>
                  <a:lnTo>
                    <a:pt x="2648" y="1030"/>
                  </a:lnTo>
                  <a:lnTo>
                    <a:pt x="2649" y="1035"/>
                  </a:lnTo>
                  <a:lnTo>
                    <a:pt x="2651" y="1035"/>
                  </a:lnTo>
                  <a:lnTo>
                    <a:pt x="2645" y="1040"/>
                  </a:lnTo>
                  <a:lnTo>
                    <a:pt x="2640" y="1046"/>
                  </a:lnTo>
                  <a:lnTo>
                    <a:pt x="2637" y="1047"/>
                  </a:lnTo>
                  <a:lnTo>
                    <a:pt x="2635" y="1046"/>
                  </a:lnTo>
                  <a:lnTo>
                    <a:pt x="2635" y="1044"/>
                  </a:lnTo>
                  <a:lnTo>
                    <a:pt x="2634" y="1044"/>
                  </a:lnTo>
                  <a:lnTo>
                    <a:pt x="2634" y="1043"/>
                  </a:lnTo>
                  <a:lnTo>
                    <a:pt x="2633" y="1043"/>
                  </a:lnTo>
                  <a:lnTo>
                    <a:pt x="2633" y="1042"/>
                  </a:lnTo>
                  <a:lnTo>
                    <a:pt x="2631" y="1040"/>
                  </a:lnTo>
                  <a:lnTo>
                    <a:pt x="2631" y="1039"/>
                  </a:lnTo>
                  <a:lnTo>
                    <a:pt x="2630" y="1039"/>
                  </a:lnTo>
                  <a:lnTo>
                    <a:pt x="2630" y="1037"/>
                  </a:lnTo>
                  <a:lnTo>
                    <a:pt x="2628" y="1036"/>
                  </a:lnTo>
                  <a:lnTo>
                    <a:pt x="2628" y="1035"/>
                  </a:lnTo>
                  <a:lnTo>
                    <a:pt x="2627" y="1035"/>
                  </a:lnTo>
                  <a:lnTo>
                    <a:pt x="2627" y="1033"/>
                  </a:lnTo>
                  <a:lnTo>
                    <a:pt x="2627" y="1032"/>
                  </a:lnTo>
                  <a:lnTo>
                    <a:pt x="2626" y="1032"/>
                  </a:lnTo>
                  <a:lnTo>
                    <a:pt x="2626" y="1030"/>
                  </a:lnTo>
                  <a:lnTo>
                    <a:pt x="2626" y="1029"/>
                  </a:lnTo>
                  <a:lnTo>
                    <a:pt x="2624" y="1028"/>
                  </a:lnTo>
                  <a:lnTo>
                    <a:pt x="2624" y="1028"/>
                  </a:lnTo>
                  <a:lnTo>
                    <a:pt x="2624" y="1026"/>
                  </a:lnTo>
                  <a:lnTo>
                    <a:pt x="2624" y="1025"/>
                  </a:lnTo>
                  <a:lnTo>
                    <a:pt x="2623" y="1025"/>
                  </a:lnTo>
                  <a:lnTo>
                    <a:pt x="2623" y="1023"/>
                  </a:lnTo>
                  <a:lnTo>
                    <a:pt x="2623" y="1022"/>
                  </a:lnTo>
                  <a:lnTo>
                    <a:pt x="2623" y="1021"/>
                  </a:lnTo>
                  <a:lnTo>
                    <a:pt x="2623" y="1019"/>
                  </a:lnTo>
                  <a:lnTo>
                    <a:pt x="2621" y="1016"/>
                  </a:lnTo>
                  <a:lnTo>
                    <a:pt x="2621" y="1015"/>
                  </a:lnTo>
                  <a:lnTo>
                    <a:pt x="2623" y="1015"/>
                  </a:lnTo>
                  <a:lnTo>
                    <a:pt x="2623" y="1014"/>
                  </a:lnTo>
                  <a:lnTo>
                    <a:pt x="2623" y="1012"/>
                  </a:lnTo>
                  <a:lnTo>
                    <a:pt x="2623" y="1011"/>
                  </a:lnTo>
                  <a:lnTo>
                    <a:pt x="2623" y="1005"/>
                  </a:lnTo>
                  <a:lnTo>
                    <a:pt x="2623" y="1004"/>
                  </a:lnTo>
                  <a:lnTo>
                    <a:pt x="2623" y="1003"/>
                  </a:lnTo>
                  <a:lnTo>
                    <a:pt x="2624" y="1003"/>
                  </a:lnTo>
                  <a:lnTo>
                    <a:pt x="2624" y="1001"/>
                  </a:lnTo>
                  <a:lnTo>
                    <a:pt x="2626" y="996"/>
                  </a:lnTo>
                  <a:lnTo>
                    <a:pt x="2626" y="994"/>
                  </a:lnTo>
                  <a:lnTo>
                    <a:pt x="2624" y="994"/>
                  </a:lnTo>
                  <a:lnTo>
                    <a:pt x="2624" y="994"/>
                  </a:lnTo>
                  <a:lnTo>
                    <a:pt x="2624" y="993"/>
                  </a:lnTo>
                  <a:lnTo>
                    <a:pt x="2623" y="993"/>
                  </a:lnTo>
                  <a:lnTo>
                    <a:pt x="2623" y="991"/>
                  </a:lnTo>
                  <a:lnTo>
                    <a:pt x="2624" y="991"/>
                  </a:lnTo>
                  <a:lnTo>
                    <a:pt x="2624" y="990"/>
                  </a:lnTo>
                  <a:lnTo>
                    <a:pt x="2623" y="989"/>
                  </a:lnTo>
                  <a:lnTo>
                    <a:pt x="2623" y="987"/>
                  </a:lnTo>
                  <a:lnTo>
                    <a:pt x="2624" y="987"/>
                  </a:lnTo>
                  <a:lnTo>
                    <a:pt x="2624" y="986"/>
                  </a:lnTo>
                  <a:lnTo>
                    <a:pt x="2624" y="983"/>
                  </a:lnTo>
                  <a:lnTo>
                    <a:pt x="2624" y="982"/>
                  </a:lnTo>
                  <a:lnTo>
                    <a:pt x="2626" y="982"/>
                  </a:lnTo>
                  <a:lnTo>
                    <a:pt x="2626" y="980"/>
                  </a:lnTo>
                  <a:lnTo>
                    <a:pt x="2626" y="979"/>
                  </a:lnTo>
                  <a:lnTo>
                    <a:pt x="2626" y="977"/>
                  </a:lnTo>
                  <a:lnTo>
                    <a:pt x="2626" y="976"/>
                  </a:lnTo>
                  <a:lnTo>
                    <a:pt x="2626" y="975"/>
                  </a:lnTo>
                  <a:lnTo>
                    <a:pt x="2626" y="973"/>
                  </a:lnTo>
                  <a:lnTo>
                    <a:pt x="2624" y="973"/>
                  </a:lnTo>
                  <a:lnTo>
                    <a:pt x="2624" y="972"/>
                  </a:lnTo>
                  <a:lnTo>
                    <a:pt x="2623" y="972"/>
                  </a:lnTo>
                  <a:lnTo>
                    <a:pt x="2621" y="972"/>
                  </a:lnTo>
                  <a:lnTo>
                    <a:pt x="2621" y="970"/>
                  </a:lnTo>
                  <a:lnTo>
                    <a:pt x="2621" y="969"/>
                  </a:lnTo>
                  <a:lnTo>
                    <a:pt x="2620" y="969"/>
                  </a:lnTo>
                  <a:lnTo>
                    <a:pt x="2619" y="969"/>
                  </a:lnTo>
                  <a:lnTo>
                    <a:pt x="2617" y="969"/>
                  </a:lnTo>
                  <a:lnTo>
                    <a:pt x="2617" y="968"/>
                  </a:lnTo>
                  <a:lnTo>
                    <a:pt x="2616" y="968"/>
                  </a:lnTo>
                  <a:lnTo>
                    <a:pt x="2616" y="966"/>
                  </a:lnTo>
                  <a:lnTo>
                    <a:pt x="2616" y="965"/>
                  </a:lnTo>
                  <a:lnTo>
                    <a:pt x="2615" y="965"/>
                  </a:lnTo>
                  <a:lnTo>
                    <a:pt x="2613" y="966"/>
                  </a:lnTo>
                  <a:lnTo>
                    <a:pt x="2610" y="963"/>
                  </a:lnTo>
                  <a:lnTo>
                    <a:pt x="2608" y="962"/>
                  </a:lnTo>
                  <a:lnTo>
                    <a:pt x="2606" y="962"/>
                  </a:lnTo>
                  <a:lnTo>
                    <a:pt x="2605" y="961"/>
                  </a:lnTo>
                  <a:lnTo>
                    <a:pt x="2603" y="961"/>
                  </a:lnTo>
                  <a:lnTo>
                    <a:pt x="2602" y="961"/>
                  </a:lnTo>
                  <a:lnTo>
                    <a:pt x="2601" y="961"/>
                  </a:lnTo>
                  <a:lnTo>
                    <a:pt x="2599" y="961"/>
                  </a:lnTo>
                  <a:lnTo>
                    <a:pt x="2599" y="961"/>
                  </a:lnTo>
                  <a:lnTo>
                    <a:pt x="2598" y="961"/>
                  </a:lnTo>
                  <a:lnTo>
                    <a:pt x="2596" y="961"/>
                  </a:lnTo>
                  <a:lnTo>
                    <a:pt x="2595" y="961"/>
                  </a:lnTo>
                  <a:lnTo>
                    <a:pt x="2594" y="961"/>
                  </a:lnTo>
                  <a:lnTo>
                    <a:pt x="2592" y="961"/>
                  </a:lnTo>
                  <a:lnTo>
                    <a:pt x="2591" y="961"/>
                  </a:lnTo>
                  <a:lnTo>
                    <a:pt x="2589" y="961"/>
                  </a:lnTo>
                  <a:lnTo>
                    <a:pt x="2588" y="961"/>
                  </a:lnTo>
                  <a:lnTo>
                    <a:pt x="2587" y="961"/>
                  </a:lnTo>
                  <a:lnTo>
                    <a:pt x="2587" y="961"/>
                  </a:lnTo>
                  <a:lnTo>
                    <a:pt x="2585" y="961"/>
                  </a:lnTo>
                  <a:lnTo>
                    <a:pt x="2584" y="961"/>
                  </a:lnTo>
                  <a:lnTo>
                    <a:pt x="2584" y="961"/>
                  </a:lnTo>
                  <a:lnTo>
                    <a:pt x="2583" y="961"/>
                  </a:lnTo>
                  <a:lnTo>
                    <a:pt x="2581" y="961"/>
                  </a:lnTo>
                  <a:lnTo>
                    <a:pt x="2580" y="961"/>
                  </a:lnTo>
                  <a:lnTo>
                    <a:pt x="2580" y="961"/>
                  </a:lnTo>
                  <a:lnTo>
                    <a:pt x="2578" y="961"/>
                  </a:lnTo>
                  <a:lnTo>
                    <a:pt x="2577" y="961"/>
                  </a:lnTo>
                  <a:lnTo>
                    <a:pt x="2577" y="961"/>
                  </a:lnTo>
                  <a:lnTo>
                    <a:pt x="2576" y="961"/>
                  </a:lnTo>
                  <a:lnTo>
                    <a:pt x="2574" y="961"/>
                  </a:lnTo>
                  <a:lnTo>
                    <a:pt x="2573" y="961"/>
                  </a:lnTo>
                  <a:lnTo>
                    <a:pt x="2571" y="961"/>
                  </a:lnTo>
                  <a:lnTo>
                    <a:pt x="2570" y="961"/>
                  </a:lnTo>
                  <a:lnTo>
                    <a:pt x="2569" y="961"/>
                  </a:lnTo>
                  <a:lnTo>
                    <a:pt x="2563" y="961"/>
                  </a:lnTo>
                  <a:lnTo>
                    <a:pt x="2562" y="961"/>
                  </a:lnTo>
                  <a:lnTo>
                    <a:pt x="2560" y="961"/>
                  </a:lnTo>
                  <a:lnTo>
                    <a:pt x="2559" y="961"/>
                  </a:lnTo>
                  <a:lnTo>
                    <a:pt x="2559" y="959"/>
                  </a:lnTo>
                  <a:lnTo>
                    <a:pt x="2557" y="959"/>
                  </a:lnTo>
                  <a:lnTo>
                    <a:pt x="2555" y="958"/>
                  </a:lnTo>
                  <a:lnTo>
                    <a:pt x="2553" y="958"/>
                  </a:lnTo>
                  <a:lnTo>
                    <a:pt x="2552" y="958"/>
                  </a:lnTo>
                  <a:lnTo>
                    <a:pt x="2550" y="958"/>
                  </a:lnTo>
                  <a:lnTo>
                    <a:pt x="2550" y="956"/>
                  </a:lnTo>
                  <a:lnTo>
                    <a:pt x="2546" y="956"/>
                  </a:lnTo>
                  <a:lnTo>
                    <a:pt x="2546" y="955"/>
                  </a:lnTo>
                  <a:lnTo>
                    <a:pt x="2545" y="955"/>
                  </a:lnTo>
                  <a:lnTo>
                    <a:pt x="2545" y="954"/>
                  </a:lnTo>
                  <a:lnTo>
                    <a:pt x="2544" y="954"/>
                  </a:lnTo>
                  <a:lnTo>
                    <a:pt x="2542" y="954"/>
                  </a:lnTo>
                  <a:lnTo>
                    <a:pt x="2541" y="954"/>
                  </a:lnTo>
                  <a:lnTo>
                    <a:pt x="2541" y="952"/>
                  </a:lnTo>
                  <a:lnTo>
                    <a:pt x="2539" y="952"/>
                  </a:lnTo>
                  <a:lnTo>
                    <a:pt x="2538" y="951"/>
                  </a:lnTo>
                  <a:lnTo>
                    <a:pt x="2537" y="951"/>
                  </a:lnTo>
                  <a:lnTo>
                    <a:pt x="2537" y="949"/>
                  </a:lnTo>
                  <a:lnTo>
                    <a:pt x="2535" y="949"/>
                  </a:lnTo>
                  <a:lnTo>
                    <a:pt x="2534" y="949"/>
                  </a:lnTo>
                  <a:lnTo>
                    <a:pt x="2532" y="949"/>
                  </a:lnTo>
                  <a:lnTo>
                    <a:pt x="2532" y="948"/>
                  </a:lnTo>
                  <a:lnTo>
                    <a:pt x="2531" y="948"/>
                  </a:lnTo>
                  <a:lnTo>
                    <a:pt x="2530" y="948"/>
                  </a:lnTo>
                  <a:lnTo>
                    <a:pt x="2530" y="947"/>
                  </a:lnTo>
                  <a:lnTo>
                    <a:pt x="2528" y="947"/>
                  </a:lnTo>
                  <a:lnTo>
                    <a:pt x="2528" y="945"/>
                  </a:lnTo>
                  <a:lnTo>
                    <a:pt x="2527" y="945"/>
                  </a:lnTo>
                  <a:lnTo>
                    <a:pt x="2525" y="945"/>
                  </a:lnTo>
                  <a:lnTo>
                    <a:pt x="2524" y="944"/>
                  </a:lnTo>
                  <a:lnTo>
                    <a:pt x="2523" y="944"/>
                  </a:lnTo>
                  <a:lnTo>
                    <a:pt x="2523" y="942"/>
                  </a:lnTo>
                  <a:lnTo>
                    <a:pt x="2521" y="942"/>
                  </a:lnTo>
                  <a:lnTo>
                    <a:pt x="2521" y="941"/>
                  </a:lnTo>
                  <a:lnTo>
                    <a:pt x="2520" y="941"/>
                  </a:lnTo>
                  <a:lnTo>
                    <a:pt x="2518" y="941"/>
                  </a:lnTo>
                  <a:lnTo>
                    <a:pt x="2518" y="940"/>
                  </a:lnTo>
                  <a:lnTo>
                    <a:pt x="2517" y="940"/>
                  </a:lnTo>
                  <a:lnTo>
                    <a:pt x="2516" y="940"/>
                  </a:lnTo>
                  <a:lnTo>
                    <a:pt x="2516" y="938"/>
                  </a:lnTo>
                  <a:lnTo>
                    <a:pt x="2514" y="938"/>
                  </a:lnTo>
                  <a:lnTo>
                    <a:pt x="2514" y="937"/>
                  </a:lnTo>
                  <a:lnTo>
                    <a:pt x="2513" y="937"/>
                  </a:lnTo>
                  <a:lnTo>
                    <a:pt x="2513" y="937"/>
                  </a:lnTo>
                  <a:lnTo>
                    <a:pt x="2513" y="935"/>
                  </a:lnTo>
                  <a:lnTo>
                    <a:pt x="2512" y="935"/>
                  </a:lnTo>
                  <a:lnTo>
                    <a:pt x="2512" y="934"/>
                  </a:lnTo>
                  <a:lnTo>
                    <a:pt x="2510" y="934"/>
                  </a:lnTo>
                  <a:lnTo>
                    <a:pt x="2510" y="933"/>
                  </a:lnTo>
                  <a:lnTo>
                    <a:pt x="2509" y="933"/>
                  </a:lnTo>
                  <a:lnTo>
                    <a:pt x="2509" y="931"/>
                  </a:lnTo>
                  <a:lnTo>
                    <a:pt x="2507" y="931"/>
                  </a:lnTo>
                  <a:lnTo>
                    <a:pt x="2507" y="930"/>
                  </a:lnTo>
                  <a:lnTo>
                    <a:pt x="2506" y="930"/>
                  </a:lnTo>
                  <a:lnTo>
                    <a:pt x="2505" y="928"/>
                  </a:lnTo>
                  <a:lnTo>
                    <a:pt x="2499" y="923"/>
                  </a:lnTo>
                  <a:lnTo>
                    <a:pt x="2496" y="920"/>
                  </a:lnTo>
                  <a:lnTo>
                    <a:pt x="2495" y="919"/>
                  </a:lnTo>
                  <a:lnTo>
                    <a:pt x="2486" y="912"/>
                  </a:lnTo>
                  <a:lnTo>
                    <a:pt x="2482" y="903"/>
                  </a:lnTo>
                  <a:lnTo>
                    <a:pt x="2474" y="884"/>
                  </a:lnTo>
                  <a:lnTo>
                    <a:pt x="2474" y="885"/>
                  </a:lnTo>
                  <a:lnTo>
                    <a:pt x="2471" y="889"/>
                  </a:lnTo>
                  <a:lnTo>
                    <a:pt x="2464" y="900"/>
                  </a:lnTo>
                  <a:lnTo>
                    <a:pt x="2463" y="903"/>
                  </a:lnTo>
                  <a:lnTo>
                    <a:pt x="2460" y="900"/>
                  </a:lnTo>
                  <a:lnTo>
                    <a:pt x="2459" y="895"/>
                  </a:lnTo>
                  <a:lnTo>
                    <a:pt x="2457" y="892"/>
                  </a:lnTo>
                  <a:lnTo>
                    <a:pt x="2454" y="885"/>
                  </a:lnTo>
                  <a:lnTo>
                    <a:pt x="2453" y="882"/>
                  </a:lnTo>
                  <a:lnTo>
                    <a:pt x="2447" y="875"/>
                  </a:lnTo>
                  <a:lnTo>
                    <a:pt x="2446" y="874"/>
                  </a:lnTo>
                  <a:lnTo>
                    <a:pt x="2446" y="873"/>
                  </a:lnTo>
                  <a:lnTo>
                    <a:pt x="2446" y="873"/>
                  </a:lnTo>
                  <a:lnTo>
                    <a:pt x="2445" y="871"/>
                  </a:lnTo>
                  <a:lnTo>
                    <a:pt x="2443" y="870"/>
                  </a:lnTo>
                  <a:lnTo>
                    <a:pt x="2429" y="863"/>
                  </a:lnTo>
                  <a:lnTo>
                    <a:pt x="2428" y="863"/>
                  </a:lnTo>
                  <a:lnTo>
                    <a:pt x="2427" y="861"/>
                  </a:lnTo>
                  <a:lnTo>
                    <a:pt x="2424" y="860"/>
                  </a:lnTo>
                  <a:lnTo>
                    <a:pt x="2421" y="860"/>
                  </a:lnTo>
                  <a:lnTo>
                    <a:pt x="2420" y="860"/>
                  </a:lnTo>
                  <a:lnTo>
                    <a:pt x="2418" y="860"/>
                  </a:lnTo>
                  <a:lnTo>
                    <a:pt x="2417" y="860"/>
                  </a:lnTo>
                  <a:lnTo>
                    <a:pt x="2415" y="860"/>
                  </a:lnTo>
                  <a:lnTo>
                    <a:pt x="2414" y="861"/>
                  </a:lnTo>
                  <a:lnTo>
                    <a:pt x="2414" y="863"/>
                  </a:lnTo>
                  <a:lnTo>
                    <a:pt x="2413" y="864"/>
                  </a:lnTo>
                  <a:lnTo>
                    <a:pt x="2413" y="867"/>
                  </a:lnTo>
                  <a:lnTo>
                    <a:pt x="2413" y="870"/>
                  </a:lnTo>
                  <a:lnTo>
                    <a:pt x="2411" y="874"/>
                  </a:lnTo>
                  <a:lnTo>
                    <a:pt x="2410" y="875"/>
                  </a:lnTo>
                  <a:lnTo>
                    <a:pt x="2410" y="877"/>
                  </a:lnTo>
                  <a:lnTo>
                    <a:pt x="2407" y="880"/>
                  </a:lnTo>
                  <a:lnTo>
                    <a:pt x="2404" y="884"/>
                  </a:lnTo>
                  <a:lnTo>
                    <a:pt x="2403" y="886"/>
                  </a:lnTo>
                  <a:lnTo>
                    <a:pt x="2402" y="886"/>
                  </a:lnTo>
                  <a:lnTo>
                    <a:pt x="2400" y="885"/>
                  </a:lnTo>
                  <a:lnTo>
                    <a:pt x="2399" y="884"/>
                  </a:lnTo>
                  <a:lnTo>
                    <a:pt x="2395" y="881"/>
                  </a:lnTo>
                  <a:lnTo>
                    <a:pt x="2393" y="880"/>
                  </a:lnTo>
                  <a:lnTo>
                    <a:pt x="2386" y="874"/>
                  </a:lnTo>
                  <a:lnTo>
                    <a:pt x="2385" y="875"/>
                  </a:lnTo>
                  <a:lnTo>
                    <a:pt x="2393" y="882"/>
                  </a:lnTo>
                  <a:lnTo>
                    <a:pt x="2395" y="882"/>
                  </a:lnTo>
                  <a:lnTo>
                    <a:pt x="2395" y="884"/>
                  </a:lnTo>
                  <a:lnTo>
                    <a:pt x="2396" y="885"/>
                  </a:lnTo>
                  <a:lnTo>
                    <a:pt x="2397" y="885"/>
                  </a:lnTo>
                  <a:lnTo>
                    <a:pt x="2400" y="888"/>
                  </a:lnTo>
                  <a:lnTo>
                    <a:pt x="2399" y="889"/>
                  </a:lnTo>
                  <a:lnTo>
                    <a:pt x="2397" y="892"/>
                  </a:lnTo>
                  <a:lnTo>
                    <a:pt x="2396" y="893"/>
                  </a:lnTo>
                  <a:lnTo>
                    <a:pt x="2395" y="893"/>
                  </a:lnTo>
                  <a:lnTo>
                    <a:pt x="2393" y="893"/>
                  </a:lnTo>
                  <a:lnTo>
                    <a:pt x="2392" y="895"/>
                  </a:lnTo>
                  <a:lnTo>
                    <a:pt x="2392" y="888"/>
                  </a:lnTo>
                  <a:lnTo>
                    <a:pt x="2386" y="888"/>
                  </a:lnTo>
                  <a:lnTo>
                    <a:pt x="2386" y="884"/>
                  </a:lnTo>
                  <a:lnTo>
                    <a:pt x="2388" y="884"/>
                  </a:lnTo>
                  <a:lnTo>
                    <a:pt x="2388" y="880"/>
                  </a:lnTo>
                  <a:lnTo>
                    <a:pt x="2383" y="875"/>
                  </a:lnTo>
                  <a:lnTo>
                    <a:pt x="2382" y="875"/>
                  </a:lnTo>
                  <a:lnTo>
                    <a:pt x="2381" y="877"/>
                  </a:lnTo>
                  <a:lnTo>
                    <a:pt x="2379" y="878"/>
                  </a:lnTo>
                  <a:lnTo>
                    <a:pt x="2378" y="880"/>
                  </a:lnTo>
                  <a:lnTo>
                    <a:pt x="2378" y="880"/>
                  </a:lnTo>
                  <a:lnTo>
                    <a:pt x="2376" y="881"/>
                  </a:lnTo>
                  <a:lnTo>
                    <a:pt x="2375" y="882"/>
                  </a:lnTo>
                  <a:lnTo>
                    <a:pt x="2374" y="882"/>
                  </a:lnTo>
                  <a:lnTo>
                    <a:pt x="2372" y="884"/>
                  </a:lnTo>
                  <a:lnTo>
                    <a:pt x="2368" y="885"/>
                  </a:lnTo>
                  <a:lnTo>
                    <a:pt x="2367" y="885"/>
                  </a:lnTo>
                  <a:lnTo>
                    <a:pt x="2365" y="886"/>
                  </a:lnTo>
                  <a:lnTo>
                    <a:pt x="2364" y="888"/>
                  </a:lnTo>
                  <a:lnTo>
                    <a:pt x="2365" y="888"/>
                  </a:lnTo>
                  <a:lnTo>
                    <a:pt x="2361" y="892"/>
                  </a:lnTo>
                  <a:lnTo>
                    <a:pt x="2356" y="895"/>
                  </a:lnTo>
                  <a:lnTo>
                    <a:pt x="2354" y="896"/>
                  </a:lnTo>
                  <a:lnTo>
                    <a:pt x="2351" y="899"/>
                  </a:lnTo>
                  <a:lnTo>
                    <a:pt x="2350" y="900"/>
                  </a:lnTo>
                  <a:lnTo>
                    <a:pt x="2349" y="905"/>
                  </a:lnTo>
                  <a:lnTo>
                    <a:pt x="2349" y="907"/>
                  </a:lnTo>
                  <a:lnTo>
                    <a:pt x="2347" y="907"/>
                  </a:lnTo>
                  <a:lnTo>
                    <a:pt x="2347" y="909"/>
                  </a:lnTo>
                  <a:lnTo>
                    <a:pt x="2344" y="912"/>
                  </a:lnTo>
                  <a:lnTo>
                    <a:pt x="2343" y="914"/>
                  </a:lnTo>
                  <a:lnTo>
                    <a:pt x="2342" y="916"/>
                  </a:lnTo>
                  <a:lnTo>
                    <a:pt x="2340" y="917"/>
                  </a:lnTo>
                  <a:lnTo>
                    <a:pt x="2336" y="919"/>
                  </a:lnTo>
                  <a:lnTo>
                    <a:pt x="2335" y="920"/>
                  </a:lnTo>
                  <a:lnTo>
                    <a:pt x="2333" y="920"/>
                  </a:lnTo>
                  <a:lnTo>
                    <a:pt x="2329" y="923"/>
                  </a:lnTo>
                  <a:lnTo>
                    <a:pt x="2311" y="923"/>
                  </a:lnTo>
                  <a:lnTo>
                    <a:pt x="2308" y="923"/>
                  </a:lnTo>
                  <a:lnTo>
                    <a:pt x="2307" y="924"/>
                  </a:lnTo>
                  <a:lnTo>
                    <a:pt x="2305" y="924"/>
                  </a:lnTo>
                  <a:lnTo>
                    <a:pt x="2300" y="927"/>
                  </a:lnTo>
                  <a:lnTo>
                    <a:pt x="2296" y="928"/>
                  </a:lnTo>
                  <a:lnTo>
                    <a:pt x="2294" y="928"/>
                  </a:lnTo>
                  <a:lnTo>
                    <a:pt x="2294" y="930"/>
                  </a:lnTo>
                  <a:lnTo>
                    <a:pt x="2292" y="931"/>
                  </a:lnTo>
                  <a:lnTo>
                    <a:pt x="2289" y="933"/>
                  </a:lnTo>
                  <a:lnTo>
                    <a:pt x="2285" y="937"/>
                  </a:lnTo>
                  <a:lnTo>
                    <a:pt x="2283" y="938"/>
                  </a:lnTo>
                  <a:lnTo>
                    <a:pt x="2280" y="941"/>
                  </a:lnTo>
                  <a:lnTo>
                    <a:pt x="2279" y="941"/>
                  </a:lnTo>
                  <a:lnTo>
                    <a:pt x="2278" y="942"/>
                  </a:lnTo>
                  <a:lnTo>
                    <a:pt x="2276" y="944"/>
                  </a:lnTo>
                  <a:lnTo>
                    <a:pt x="2273" y="944"/>
                  </a:lnTo>
                  <a:lnTo>
                    <a:pt x="2272" y="944"/>
                  </a:lnTo>
                  <a:lnTo>
                    <a:pt x="2271" y="944"/>
                  </a:lnTo>
                  <a:lnTo>
                    <a:pt x="2271" y="945"/>
                  </a:lnTo>
                  <a:lnTo>
                    <a:pt x="2269" y="945"/>
                  </a:lnTo>
                  <a:lnTo>
                    <a:pt x="2268" y="945"/>
                  </a:lnTo>
                  <a:lnTo>
                    <a:pt x="2267" y="945"/>
                  </a:lnTo>
                  <a:lnTo>
                    <a:pt x="2261" y="945"/>
                  </a:lnTo>
                  <a:lnTo>
                    <a:pt x="2260" y="945"/>
                  </a:lnTo>
                  <a:lnTo>
                    <a:pt x="2257" y="945"/>
                  </a:lnTo>
                  <a:lnTo>
                    <a:pt x="2251" y="945"/>
                  </a:lnTo>
                  <a:lnTo>
                    <a:pt x="2241" y="942"/>
                  </a:lnTo>
                  <a:lnTo>
                    <a:pt x="2239" y="942"/>
                  </a:lnTo>
                  <a:lnTo>
                    <a:pt x="2237" y="942"/>
                  </a:lnTo>
                  <a:lnTo>
                    <a:pt x="2230" y="941"/>
                  </a:lnTo>
                  <a:lnTo>
                    <a:pt x="2222" y="940"/>
                  </a:lnTo>
                  <a:lnTo>
                    <a:pt x="2218" y="940"/>
                  </a:lnTo>
                  <a:lnTo>
                    <a:pt x="2218" y="938"/>
                  </a:lnTo>
                  <a:lnTo>
                    <a:pt x="2215" y="938"/>
                  </a:lnTo>
                  <a:lnTo>
                    <a:pt x="2215" y="937"/>
                  </a:lnTo>
                  <a:lnTo>
                    <a:pt x="2215" y="935"/>
                  </a:lnTo>
                  <a:lnTo>
                    <a:pt x="2211" y="935"/>
                  </a:lnTo>
                  <a:lnTo>
                    <a:pt x="2208" y="935"/>
                  </a:lnTo>
                  <a:lnTo>
                    <a:pt x="2205" y="934"/>
                  </a:lnTo>
                  <a:lnTo>
                    <a:pt x="2201" y="934"/>
                  </a:lnTo>
                  <a:lnTo>
                    <a:pt x="2201" y="933"/>
                  </a:lnTo>
                  <a:lnTo>
                    <a:pt x="2198" y="933"/>
                  </a:lnTo>
                  <a:lnTo>
                    <a:pt x="2196" y="933"/>
                  </a:lnTo>
                  <a:lnTo>
                    <a:pt x="2196" y="934"/>
                  </a:lnTo>
                  <a:lnTo>
                    <a:pt x="2196" y="935"/>
                  </a:lnTo>
                  <a:lnTo>
                    <a:pt x="2193" y="935"/>
                  </a:lnTo>
                  <a:lnTo>
                    <a:pt x="2193" y="934"/>
                  </a:lnTo>
                  <a:lnTo>
                    <a:pt x="2190" y="934"/>
                  </a:lnTo>
                  <a:lnTo>
                    <a:pt x="2190" y="935"/>
                  </a:lnTo>
                  <a:lnTo>
                    <a:pt x="2186" y="935"/>
                  </a:lnTo>
                  <a:lnTo>
                    <a:pt x="2184" y="935"/>
                  </a:lnTo>
                  <a:lnTo>
                    <a:pt x="2180" y="937"/>
                  </a:lnTo>
                  <a:lnTo>
                    <a:pt x="2179" y="937"/>
                  </a:lnTo>
                  <a:lnTo>
                    <a:pt x="2175" y="937"/>
                  </a:lnTo>
                  <a:lnTo>
                    <a:pt x="2173" y="937"/>
                  </a:lnTo>
                  <a:lnTo>
                    <a:pt x="2172" y="937"/>
                  </a:lnTo>
                  <a:lnTo>
                    <a:pt x="2170" y="937"/>
                  </a:lnTo>
                  <a:lnTo>
                    <a:pt x="2170" y="935"/>
                  </a:lnTo>
                  <a:lnTo>
                    <a:pt x="2169" y="935"/>
                  </a:lnTo>
                  <a:lnTo>
                    <a:pt x="2166" y="934"/>
                  </a:lnTo>
                  <a:lnTo>
                    <a:pt x="2159" y="930"/>
                  </a:lnTo>
                  <a:lnTo>
                    <a:pt x="2161" y="928"/>
                  </a:lnTo>
                  <a:lnTo>
                    <a:pt x="2159" y="927"/>
                  </a:lnTo>
                  <a:lnTo>
                    <a:pt x="2155" y="924"/>
                  </a:lnTo>
                  <a:lnTo>
                    <a:pt x="2154" y="926"/>
                  </a:lnTo>
                  <a:lnTo>
                    <a:pt x="2145" y="919"/>
                  </a:lnTo>
                  <a:lnTo>
                    <a:pt x="2143" y="914"/>
                  </a:lnTo>
                  <a:lnTo>
                    <a:pt x="2141" y="913"/>
                  </a:lnTo>
                  <a:lnTo>
                    <a:pt x="2140" y="913"/>
                  </a:lnTo>
                  <a:lnTo>
                    <a:pt x="2137" y="913"/>
                  </a:lnTo>
                  <a:lnTo>
                    <a:pt x="2131" y="912"/>
                  </a:lnTo>
                  <a:lnTo>
                    <a:pt x="2130" y="912"/>
                  </a:lnTo>
                  <a:lnTo>
                    <a:pt x="2129" y="912"/>
                  </a:lnTo>
                  <a:lnTo>
                    <a:pt x="2129" y="910"/>
                  </a:lnTo>
                  <a:lnTo>
                    <a:pt x="2127" y="909"/>
                  </a:lnTo>
                  <a:lnTo>
                    <a:pt x="2127" y="906"/>
                  </a:lnTo>
                  <a:lnTo>
                    <a:pt x="2127" y="905"/>
                  </a:lnTo>
                  <a:lnTo>
                    <a:pt x="2127" y="903"/>
                  </a:lnTo>
                  <a:lnTo>
                    <a:pt x="2126" y="903"/>
                  </a:lnTo>
                  <a:lnTo>
                    <a:pt x="2126" y="902"/>
                  </a:lnTo>
                  <a:lnTo>
                    <a:pt x="2125" y="902"/>
                  </a:lnTo>
                  <a:lnTo>
                    <a:pt x="2123" y="900"/>
                  </a:lnTo>
                  <a:lnTo>
                    <a:pt x="2122" y="900"/>
                  </a:lnTo>
                  <a:lnTo>
                    <a:pt x="2120" y="899"/>
                  </a:lnTo>
                  <a:lnTo>
                    <a:pt x="2119" y="899"/>
                  </a:lnTo>
                  <a:lnTo>
                    <a:pt x="2118" y="898"/>
                  </a:lnTo>
                  <a:lnTo>
                    <a:pt x="2116" y="898"/>
                  </a:lnTo>
                  <a:lnTo>
                    <a:pt x="2115" y="896"/>
                  </a:lnTo>
                  <a:lnTo>
                    <a:pt x="2113" y="896"/>
                  </a:lnTo>
                  <a:lnTo>
                    <a:pt x="2112" y="896"/>
                  </a:lnTo>
                  <a:lnTo>
                    <a:pt x="2111" y="896"/>
                  </a:lnTo>
                  <a:lnTo>
                    <a:pt x="2111" y="895"/>
                  </a:lnTo>
                  <a:lnTo>
                    <a:pt x="2111" y="895"/>
                  </a:lnTo>
                  <a:lnTo>
                    <a:pt x="2109" y="895"/>
                  </a:lnTo>
                  <a:lnTo>
                    <a:pt x="2108" y="895"/>
                  </a:lnTo>
                  <a:lnTo>
                    <a:pt x="2106" y="893"/>
                  </a:lnTo>
                  <a:lnTo>
                    <a:pt x="2105" y="893"/>
                  </a:lnTo>
                  <a:lnTo>
                    <a:pt x="2104" y="893"/>
                  </a:lnTo>
                  <a:lnTo>
                    <a:pt x="2102" y="893"/>
                  </a:lnTo>
                  <a:lnTo>
                    <a:pt x="2101" y="893"/>
                  </a:lnTo>
                  <a:lnTo>
                    <a:pt x="2099" y="895"/>
                  </a:lnTo>
                  <a:lnTo>
                    <a:pt x="2098" y="895"/>
                  </a:lnTo>
                  <a:lnTo>
                    <a:pt x="2092" y="895"/>
                  </a:lnTo>
                  <a:lnTo>
                    <a:pt x="2074" y="899"/>
                  </a:lnTo>
                  <a:lnTo>
                    <a:pt x="2066" y="898"/>
                  </a:lnTo>
                  <a:lnTo>
                    <a:pt x="2065" y="898"/>
                  </a:lnTo>
                  <a:lnTo>
                    <a:pt x="2062" y="899"/>
                  </a:lnTo>
                  <a:lnTo>
                    <a:pt x="2056" y="899"/>
                  </a:lnTo>
                  <a:lnTo>
                    <a:pt x="2056" y="900"/>
                  </a:lnTo>
                  <a:lnTo>
                    <a:pt x="2055" y="900"/>
                  </a:lnTo>
                  <a:lnTo>
                    <a:pt x="2054" y="900"/>
                  </a:lnTo>
                  <a:lnTo>
                    <a:pt x="2052" y="900"/>
                  </a:lnTo>
                  <a:lnTo>
                    <a:pt x="2051" y="900"/>
                  </a:lnTo>
                  <a:lnTo>
                    <a:pt x="2049" y="900"/>
                  </a:lnTo>
                  <a:lnTo>
                    <a:pt x="2048" y="902"/>
                  </a:lnTo>
                  <a:lnTo>
                    <a:pt x="2047" y="902"/>
                  </a:lnTo>
                  <a:lnTo>
                    <a:pt x="2045" y="902"/>
                  </a:lnTo>
                  <a:lnTo>
                    <a:pt x="2044" y="902"/>
                  </a:lnTo>
                  <a:lnTo>
                    <a:pt x="2042" y="903"/>
                  </a:lnTo>
                  <a:lnTo>
                    <a:pt x="2041" y="903"/>
                  </a:lnTo>
                  <a:lnTo>
                    <a:pt x="2041" y="905"/>
                  </a:lnTo>
                  <a:lnTo>
                    <a:pt x="2040" y="905"/>
                  </a:lnTo>
                  <a:lnTo>
                    <a:pt x="2038" y="905"/>
                  </a:lnTo>
                  <a:lnTo>
                    <a:pt x="2038" y="906"/>
                  </a:lnTo>
                  <a:lnTo>
                    <a:pt x="2037" y="906"/>
                  </a:lnTo>
                  <a:lnTo>
                    <a:pt x="2035" y="906"/>
                  </a:lnTo>
                  <a:lnTo>
                    <a:pt x="2035" y="907"/>
                  </a:lnTo>
                  <a:lnTo>
                    <a:pt x="2034" y="907"/>
                  </a:lnTo>
                  <a:lnTo>
                    <a:pt x="2033" y="907"/>
                  </a:lnTo>
                  <a:lnTo>
                    <a:pt x="2033" y="909"/>
                  </a:lnTo>
                  <a:lnTo>
                    <a:pt x="2031" y="909"/>
                  </a:lnTo>
                  <a:lnTo>
                    <a:pt x="2030" y="909"/>
                  </a:lnTo>
                  <a:lnTo>
                    <a:pt x="2028" y="909"/>
                  </a:lnTo>
                  <a:lnTo>
                    <a:pt x="2027" y="910"/>
                  </a:lnTo>
                  <a:lnTo>
                    <a:pt x="2026" y="910"/>
                  </a:lnTo>
                  <a:lnTo>
                    <a:pt x="2024" y="910"/>
                  </a:lnTo>
                  <a:lnTo>
                    <a:pt x="2019" y="912"/>
                  </a:lnTo>
                  <a:lnTo>
                    <a:pt x="2019" y="913"/>
                  </a:lnTo>
                  <a:lnTo>
                    <a:pt x="2017" y="913"/>
                  </a:lnTo>
                  <a:lnTo>
                    <a:pt x="2016" y="913"/>
                  </a:lnTo>
                  <a:lnTo>
                    <a:pt x="2015" y="913"/>
                  </a:lnTo>
                  <a:lnTo>
                    <a:pt x="2013" y="913"/>
                  </a:lnTo>
                  <a:lnTo>
                    <a:pt x="2012" y="913"/>
                  </a:lnTo>
                  <a:lnTo>
                    <a:pt x="2012" y="914"/>
                  </a:lnTo>
                  <a:lnTo>
                    <a:pt x="2010" y="914"/>
                  </a:lnTo>
                  <a:lnTo>
                    <a:pt x="2009" y="914"/>
                  </a:lnTo>
                  <a:lnTo>
                    <a:pt x="2009" y="916"/>
                  </a:lnTo>
                  <a:lnTo>
                    <a:pt x="2009" y="916"/>
                  </a:lnTo>
                  <a:lnTo>
                    <a:pt x="2008" y="916"/>
                  </a:lnTo>
                  <a:lnTo>
                    <a:pt x="2008" y="917"/>
                  </a:lnTo>
                  <a:lnTo>
                    <a:pt x="2006" y="917"/>
                  </a:lnTo>
                  <a:lnTo>
                    <a:pt x="2005" y="917"/>
                  </a:lnTo>
                  <a:lnTo>
                    <a:pt x="2005" y="919"/>
                  </a:lnTo>
                  <a:lnTo>
                    <a:pt x="2003" y="919"/>
                  </a:lnTo>
                  <a:lnTo>
                    <a:pt x="2001" y="921"/>
                  </a:lnTo>
                  <a:lnTo>
                    <a:pt x="1998" y="926"/>
                  </a:lnTo>
                  <a:lnTo>
                    <a:pt x="1995" y="927"/>
                  </a:lnTo>
                  <a:lnTo>
                    <a:pt x="1995" y="927"/>
                  </a:lnTo>
                  <a:lnTo>
                    <a:pt x="1994" y="927"/>
                  </a:lnTo>
                  <a:lnTo>
                    <a:pt x="1994" y="928"/>
                  </a:lnTo>
                  <a:lnTo>
                    <a:pt x="1994" y="930"/>
                  </a:lnTo>
                  <a:lnTo>
                    <a:pt x="1994" y="931"/>
                  </a:lnTo>
                  <a:lnTo>
                    <a:pt x="1992" y="931"/>
                  </a:lnTo>
                  <a:lnTo>
                    <a:pt x="1992" y="933"/>
                  </a:lnTo>
                  <a:lnTo>
                    <a:pt x="1991" y="935"/>
                  </a:lnTo>
                  <a:lnTo>
                    <a:pt x="1989" y="935"/>
                  </a:lnTo>
                  <a:lnTo>
                    <a:pt x="1989" y="937"/>
                  </a:lnTo>
                  <a:lnTo>
                    <a:pt x="1988" y="938"/>
                  </a:lnTo>
                  <a:lnTo>
                    <a:pt x="1988" y="940"/>
                  </a:lnTo>
                  <a:lnTo>
                    <a:pt x="1987" y="941"/>
                  </a:lnTo>
                  <a:lnTo>
                    <a:pt x="1985" y="941"/>
                  </a:lnTo>
                  <a:lnTo>
                    <a:pt x="1985" y="942"/>
                  </a:lnTo>
                  <a:lnTo>
                    <a:pt x="1985" y="944"/>
                  </a:lnTo>
                  <a:lnTo>
                    <a:pt x="1985" y="945"/>
                  </a:lnTo>
                  <a:lnTo>
                    <a:pt x="1985" y="947"/>
                  </a:lnTo>
                  <a:lnTo>
                    <a:pt x="1984" y="947"/>
                  </a:lnTo>
                  <a:lnTo>
                    <a:pt x="1984" y="948"/>
                  </a:lnTo>
                  <a:lnTo>
                    <a:pt x="1983" y="951"/>
                  </a:lnTo>
                  <a:lnTo>
                    <a:pt x="1981" y="952"/>
                  </a:lnTo>
                  <a:lnTo>
                    <a:pt x="1981" y="954"/>
                  </a:lnTo>
                  <a:lnTo>
                    <a:pt x="1980" y="955"/>
                  </a:lnTo>
                  <a:lnTo>
                    <a:pt x="1978" y="956"/>
                  </a:lnTo>
                  <a:lnTo>
                    <a:pt x="1978" y="958"/>
                  </a:lnTo>
                  <a:lnTo>
                    <a:pt x="1977" y="959"/>
                  </a:lnTo>
                  <a:lnTo>
                    <a:pt x="1976" y="961"/>
                  </a:lnTo>
                  <a:lnTo>
                    <a:pt x="1976" y="961"/>
                  </a:lnTo>
                  <a:lnTo>
                    <a:pt x="1976" y="962"/>
                  </a:lnTo>
                  <a:lnTo>
                    <a:pt x="1974" y="962"/>
                  </a:lnTo>
                  <a:lnTo>
                    <a:pt x="1974" y="963"/>
                  </a:lnTo>
                  <a:lnTo>
                    <a:pt x="1973" y="965"/>
                  </a:lnTo>
                  <a:lnTo>
                    <a:pt x="1971" y="965"/>
                  </a:lnTo>
                  <a:lnTo>
                    <a:pt x="1970" y="966"/>
                  </a:lnTo>
                  <a:lnTo>
                    <a:pt x="1966" y="969"/>
                  </a:lnTo>
                  <a:lnTo>
                    <a:pt x="1966" y="972"/>
                  </a:lnTo>
                  <a:lnTo>
                    <a:pt x="1966" y="973"/>
                  </a:lnTo>
                  <a:lnTo>
                    <a:pt x="1966" y="989"/>
                  </a:lnTo>
                  <a:lnTo>
                    <a:pt x="1966" y="990"/>
                  </a:lnTo>
                  <a:lnTo>
                    <a:pt x="1966" y="991"/>
                  </a:lnTo>
                  <a:lnTo>
                    <a:pt x="1967" y="993"/>
                  </a:lnTo>
                  <a:lnTo>
                    <a:pt x="1966" y="993"/>
                  </a:lnTo>
                  <a:lnTo>
                    <a:pt x="1966" y="994"/>
                  </a:lnTo>
                  <a:lnTo>
                    <a:pt x="1964" y="994"/>
                  </a:lnTo>
                  <a:lnTo>
                    <a:pt x="1963" y="994"/>
                  </a:lnTo>
                  <a:lnTo>
                    <a:pt x="1962" y="994"/>
                  </a:lnTo>
                  <a:lnTo>
                    <a:pt x="1964" y="993"/>
                  </a:lnTo>
                  <a:lnTo>
                    <a:pt x="1964" y="991"/>
                  </a:lnTo>
                  <a:lnTo>
                    <a:pt x="1964" y="990"/>
                  </a:lnTo>
                  <a:lnTo>
                    <a:pt x="1964" y="989"/>
                  </a:lnTo>
                  <a:lnTo>
                    <a:pt x="1964" y="976"/>
                  </a:lnTo>
                  <a:lnTo>
                    <a:pt x="1964" y="975"/>
                  </a:lnTo>
                  <a:lnTo>
                    <a:pt x="1963" y="970"/>
                  </a:lnTo>
                  <a:lnTo>
                    <a:pt x="1962" y="970"/>
                  </a:lnTo>
                  <a:lnTo>
                    <a:pt x="1960" y="970"/>
                  </a:lnTo>
                  <a:lnTo>
                    <a:pt x="1959" y="972"/>
                  </a:lnTo>
                  <a:lnTo>
                    <a:pt x="1957" y="972"/>
                  </a:lnTo>
                  <a:lnTo>
                    <a:pt x="1957" y="973"/>
                  </a:lnTo>
                  <a:lnTo>
                    <a:pt x="1956" y="973"/>
                  </a:lnTo>
                  <a:lnTo>
                    <a:pt x="1955" y="973"/>
                  </a:lnTo>
                  <a:lnTo>
                    <a:pt x="1953" y="973"/>
                  </a:lnTo>
                  <a:lnTo>
                    <a:pt x="1949" y="975"/>
                  </a:lnTo>
                  <a:lnTo>
                    <a:pt x="1948" y="976"/>
                  </a:lnTo>
                  <a:lnTo>
                    <a:pt x="1946" y="976"/>
                  </a:lnTo>
                  <a:lnTo>
                    <a:pt x="1945" y="976"/>
                  </a:lnTo>
                  <a:lnTo>
                    <a:pt x="1944" y="976"/>
                  </a:lnTo>
                  <a:lnTo>
                    <a:pt x="1942" y="976"/>
                  </a:lnTo>
                  <a:lnTo>
                    <a:pt x="1942" y="977"/>
                  </a:lnTo>
                  <a:lnTo>
                    <a:pt x="1942" y="983"/>
                  </a:lnTo>
                  <a:lnTo>
                    <a:pt x="1942" y="983"/>
                  </a:lnTo>
                  <a:lnTo>
                    <a:pt x="1937" y="984"/>
                  </a:lnTo>
                  <a:lnTo>
                    <a:pt x="1937" y="989"/>
                  </a:lnTo>
                  <a:lnTo>
                    <a:pt x="1928" y="989"/>
                  </a:lnTo>
                  <a:lnTo>
                    <a:pt x="1923" y="989"/>
                  </a:lnTo>
                  <a:lnTo>
                    <a:pt x="1921" y="989"/>
                  </a:lnTo>
                  <a:lnTo>
                    <a:pt x="1921" y="982"/>
                  </a:lnTo>
                  <a:lnTo>
                    <a:pt x="1921" y="970"/>
                  </a:lnTo>
                  <a:lnTo>
                    <a:pt x="1913" y="970"/>
                  </a:lnTo>
                  <a:lnTo>
                    <a:pt x="1907" y="972"/>
                  </a:lnTo>
                  <a:lnTo>
                    <a:pt x="1906" y="972"/>
                  </a:lnTo>
                  <a:lnTo>
                    <a:pt x="1891" y="977"/>
                  </a:lnTo>
                  <a:lnTo>
                    <a:pt x="1891" y="979"/>
                  </a:lnTo>
                  <a:lnTo>
                    <a:pt x="1889" y="979"/>
                  </a:lnTo>
                  <a:lnTo>
                    <a:pt x="1888" y="980"/>
                  </a:lnTo>
                  <a:lnTo>
                    <a:pt x="1886" y="980"/>
                  </a:lnTo>
                  <a:lnTo>
                    <a:pt x="1885" y="982"/>
                  </a:lnTo>
                  <a:lnTo>
                    <a:pt x="1882" y="983"/>
                  </a:lnTo>
                  <a:lnTo>
                    <a:pt x="1881" y="983"/>
                  </a:lnTo>
                  <a:lnTo>
                    <a:pt x="1880" y="984"/>
                  </a:lnTo>
                  <a:lnTo>
                    <a:pt x="1880" y="986"/>
                  </a:lnTo>
                  <a:lnTo>
                    <a:pt x="1878" y="987"/>
                  </a:lnTo>
                  <a:lnTo>
                    <a:pt x="1878" y="989"/>
                  </a:lnTo>
                  <a:lnTo>
                    <a:pt x="1877" y="989"/>
                  </a:lnTo>
                  <a:lnTo>
                    <a:pt x="1875" y="989"/>
                  </a:lnTo>
                  <a:lnTo>
                    <a:pt x="1875" y="990"/>
                  </a:lnTo>
                  <a:lnTo>
                    <a:pt x="1875" y="990"/>
                  </a:lnTo>
                  <a:lnTo>
                    <a:pt x="1874" y="990"/>
                  </a:lnTo>
                  <a:lnTo>
                    <a:pt x="1874" y="991"/>
                  </a:lnTo>
                  <a:lnTo>
                    <a:pt x="1873" y="991"/>
                  </a:lnTo>
                  <a:lnTo>
                    <a:pt x="1871" y="991"/>
                  </a:lnTo>
                  <a:lnTo>
                    <a:pt x="1870" y="993"/>
                  </a:lnTo>
                  <a:lnTo>
                    <a:pt x="1868" y="993"/>
                  </a:lnTo>
                  <a:lnTo>
                    <a:pt x="1867" y="993"/>
                  </a:lnTo>
                  <a:lnTo>
                    <a:pt x="1866" y="993"/>
                  </a:lnTo>
                  <a:lnTo>
                    <a:pt x="1866" y="994"/>
                  </a:lnTo>
                  <a:lnTo>
                    <a:pt x="1864" y="994"/>
                  </a:lnTo>
                  <a:lnTo>
                    <a:pt x="1863" y="994"/>
                  </a:lnTo>
                  <a:lnTo>
                    <a:pt x="1861" y="994"/>
                  </a:lnTo>
                  <a:lnTo>
                    <a:pt x="1860" y="994"/>
                  </a:lnTo>
                  <a:lnTo>
                    <a:pt x="1859" y="994"/>
                  </a:lnTo>
                  <a:lnTo>
                    <a:pt x="1857" y="994"/>
                  </a:lnTo>
                  <a:lnTo>
                    <a:pt x="1856" y="994"/>
                  </a:lnTo>
                  <a:lnTo>
                    <a:pt x="1854" y="994"/>
                  </a:lnTo>
                  <a:lnTo>
                    <a:pt x="1853" y="994"/>
                  </a:lnTo>
                  <a:lnTo>
                    <a:pt x="1853" y="996"/>
                  </a:lnTo>
                  <a:lnTo>
                    <a:pt x="1852" y="994"/>
                  </a:lnTo>
                  <a:lnTo>
                    <a:pt x="1852" y="996"/>
                  </a:lnTo>
                  <a:lnTo>
                    <a:pt x="1850" y="997"/>
                  </a:lnTo>
                  <a:lnTo>
                    <a:pt x="1849" y="997"/>
                  </a:lnTo>
                  <a:lnTo>
                    <a:pt x="1849" y="998"/>
                  </a:lnTo>
                  <a:lnTo>
                    <a:pt x="1847" y="998"/>
                  </a:lnTo>
                  <a:lnTo>
                    <a:pt x="1842" y="1003"/>
                  </a:lnTo>
                  <a:lnTo>
                    <a:pt x="1842" y="1004"/>
                  </a:lnTo>
                  <a:lnTo>
                    <a:pt x="1841" y="1005"/>
                  </a:lnTo>
                  <a:lnTo>
                    <a:pt x="1839" y="1007"/>
                  </a:lnTo>
                  <a:lnTo>
                    <a:pt x="1838" y="1008"/>
                  </a:lnTo>
                  <a:lnTo>
                    <a:pt x="1836" y="1011"/>
                  </a:lnTo>
                  <a:lnTo>
                    <a:pt x="1836" y="1012"/>
                  </a:lnTo>
                  <a:lnTo>
                    <a:pt x="1835" y="1012"/>
                  </a:lnTo>
                  <a:lnTo>
                    <a:pt x="1834" y="1012"/>
                  </a:lnTo>
                  <a:lnTo>
                    <a:pt x="1832" y="1012"/>
                  </a:lnTo>
                  <a:lnTo>
                    <a:pt x="1831" y="1012"/>
                  </a:lnTo>
                  <a:lnTo>
                    <a:pt x="1828" y="1011"/>
                  </a:lnTo>
                  <a:lnTo>
                    <a:pt x="1825" y="1011"/>
                  </a:lnTo>
                  <a:lnTo>
                    <a:pt x="1824" y="1011"/>
                  </a:lnTo>
                  <a:lnTo>
                    <a:pt x="1822" y="1011"/>
                  </a:lnTo>
                  <a:lnTo>
                    <a:pt x="1821" y="1011"/>
                  </a:lnTo>
                  <a:lnTo>
                    <a:pt x="1820" y="1011"/>
                  </a:lnTo>
                  <a:lnTo>
                    <a:pt x="1818" y="1011"/>
                  </a:lnTo>
                  <a:lnTo>
                    <a:pt x="1817" y="1011"/>
                  </a:lnTo>
                  <a:lnTo>
                    <a:pt x="1815" y="1011"/>
                  </a:lnTo>
                  <a:lnTo>
                    <a:pt x="1814" y="1011"/>
                  </a:lnTo>
                  <a:lnTo>
                    <a:pt x="1813" y="1011"/>
                  </a:lnTo>
                  <a:lnTo>
                    <a:pt x="1811" y="1011"/>
                  </a:lnTo>
                  <a:lnTo>
                    <a:pt x="1811" y="1012"/>
                  </a:lnTo>
                  <a:lnTo>
                    <a:pt x="1813" y="1014"/>
                  </a:lnTo>
                  <a:lnTo>
                    <a:pt x="1824" y="1018"/>
                  </a:lnTo>
                  <a:lnTo>
                    <a:pt x="1825" y="1018"/>
                  </a:lnTo>
                  <a:lnTo>
                    <a:pt x="1827" y="1018"/>
                  </a:lnTo>
                  <a:lnTo>
                    <a:pt x="1828" y="1018"/>
                  </a:lnTo>
                  <a:lnTo>
                    <a:pt x="1829" y="1018"/>
                  </a:lnTo>
                  <a:lnTo>
                    <a:pt x="1831" y="1018"/>
                  </a:lnTo>
                  <a:lnTo>
                    <a:pt x="1832" y="1018"/>
                  </a:lnTo>
                  <a:lnTo>
                    <a:pt x="1842" y="1016"/>
                  </a:lnTo>
                  <a:lnTo>
                    <a:pt x="1860" y="1015"/>
                  </a:lnTo>
                  <a:lnTo>
                    <a:pt x="1861" y="1015"/>
                  </a:lnTo>
                  <a:lnTo>
                    <a:pt x="1863" y="1014"/>
                  </a:lnTo>
                  <a:lnTo>
                    <a:pt x="1864" y="1014"/>
                  </a:lnTo>
                  <a:lnTo>
                    <a:pt x="1866" y="1014"/>
                  </a:lnTo>
                  <a:lnTo>
                    <a:pt x="1867" y="1014"/>
                  </a:lnTo>
                  <a:lnTo>
                    <a:pt x="1867" y="1012"/>
                  </a:lnTo>
                  <a:lnTo>
                    <a:pt x="1868" y="1012"/>
                  </a:lnTo>
                  <a:lnTo>
                    <a:pt x="1870" y="1011"/>
                  </a:lnTo>
                  <a:lnTo>
                    <a:pt x="1871" y="1011"/>
                  </a:lnTo>
                  <a:lnTo>
                    <a:pt x="1871" y="1009"/>
                  </a:lnTo>
                  <a:lnTo>
                    <a:pt x="1873" y="1008"/>
                  </a:lnTo>
                  <a:lnTo>
                    <a:pt x="1874" y="1008"/>
                  </a:lnTo>
                  <a:lnTo>
                    <a:pt x="1874" y="1007"/>
                  </a:lnTo>
                  <a:lnTo>
                    <a:pt x="1875" y="1005"/>
                  </a:lnTo>
                  <a:lnTo>
                    <a:pt x="1875" y="1004"/>
                  </a:lnTo>
                  <a:lnTo>
                    <a:pt x="1877" y="1004"/>
                  </a:lnTo>
                  <a:lnTo>
                    <a:pt x="1878" y="1003"/>
                  </a:lnTo>
                  <a:lnTo>
                    <a:pt x="1878" y="1011"/>
                  </a:lnTo>
                  <a:lnTo>
                    <a:pt x="1882" y="1008"/>
                  </a:lnTo>
                  <a:lnTo>
                    <a:pt x="1885" y="1007"/>
                  </a:lnTo>
                  <a:lnTo>
                    <a:pt x="1888" y="1005"/>
                  </a:lnTo>
                  <a:lnTo>
                    <a:pt x="1892" y="1003"/>
                  </a:lnTo>
                  <a:lnTo>
                    <a:pt x="1893" y="1003"/>
                  </a:lnTo>
                  <a:lnTo>
                    <a:pt x="1896" y="1001"/>
                  </a:lnTo>
                  <a:lnTo>
                    <a:pt x="1903" y="997"/>
                  </a:lnTo>
                  <a:lnTo>
                    <a:pt x="1906" y="996"/>
                  </a:lnTo>
                  <a:lnTo>
                    <a:pt x="1907" y="996"/>
                  </a:lnTo>
                  <a:lnTo>
                    <a:pt x="1909" y="994"/>
                  </a:lnTo>
                  <a:lnTo>
                    <a:pt x="1909" y="994"/>
                  </a:lnTo>
                  <a:lnTo>
                    <a:pt x="1910" y="994"/>
                  </a:lnTo>
                  <a:lnTo>
                    <a:pt x="1913" y="994"/>
                  </a:lnTo>
                  <a:lnTo>
                    <a:pt x="1913" y="996"/>
                  </a:lnTo>
                  <a:lnTo>
                    <a:pt x="1913" y="1000"/>
                  </a:lnTo>
                  <a:lnTo>
                    <a:pt x="1913" y="1001"/>
                  </a:lnTo>
                  <a:lnTo>
                    <a:pt x="1913" y="1003"/>
                  </a:lnTo>
                  <a:lnTo>
                    <a:pt x="1914" y="1007"/>
                  </a:lnTo>
                  <a:lnTo>
                    <a:pt x="1914" y="1008"/>
                  </a:lnTo>
                  <a:lnTo>
                    <a:pt x="1914" y="1009"/>
                  </a:lnTo>
                  <a:lnTo>
                    <a:pt x="1914" y="1011"/>
                  </a:lnTo>
                  <a:lnTo>
                    <a:pt x="1914" y="1012"/>
                  </a:lnTo>
                  <a:lnTo>
                    <a:pt x="1914" y="1015"/>
                  </a:lnTo>
                  <a:lnTo>
                    <a:pt x="1914" y="1018"/>
                  </a:lnTo>
                  <a:lnTo>
                    <a:pt x="1914" y="1021"/>
                  </a:lnTo>
                  <a:lnTo>
                    <a:pt x="1914" y="1022"/>
                  </a:lnTo>
                  <a:lnTo>
                    <a:pt x="1914" y="1023"/>
                  </a:lnTo>
                  <a:lnTo>
                    <a:pt x="1912" y="1023"/>
                  </a:lnTo>
                  <a:lnTo>
                    <a:pt x="1910" y="1023"/>
                  </a:lnTo>
                  <a:lnTo>
                    <a:pt x="1909" y="1023"/>
                  </a:lnTo>
                  <a:lnTo>
                    <a:pt x="1907" y="1023"/>
                  </a:lnTo>
                  <a:lnTo>
                    <a:pt x="1907" y="1025"/>
                  </a:lnTo>
                  <a:lnTo>
                    <a:pt x="1907" y="1026"/>
                  </a:lnTo>
                  <a:lnTo>
                    <a:pt x="1907" y="1029"/>
                  </a:lnTo>
                  <a:lnTo>
                    <a:pt x="1907" y="1030"/>
                  </a:lnTo>
                  <a:lnTo>
                    <a:pt x="1907" y="1032"/>
                  </a:lnTo>
                  <a:lnTo>
                    <a:pt x="1907" y="1033"/>
                  </a:lnTo>
                  <a:lnTo>
                    <a:pt x="1907" y="1035"/>
                  </a:lnTo>
                  <a:lnTo>
                    <a:pt x="1907" y="1036"/>
                  </a:lnTo>
                  <a:lnTo>
                    <a:pt x="1907" y="1037"/>
                  </a:lnTo>
                  <a:lnTo>
                    <a:pt x="1907" y="1039"/>
                  </a:lnTo>
                  <a:lnTo>
                    <a:pt x="1909" y="1075"/>
                  </a:lnTo>
                  <a:lnTo>
                    <a:pt x="1909" y="1078"/>
                  </a:lnTo>
                  <a:lnTo>
                    <a:pt x="1909" y="1084"/>
                  </a:lnTo>
                  <a:lnTo>
                    <a:pt x="1909" y="1085"/>
                  </a:lnTo>
                  <a:lnTo>
                    <a:pt x="1907" y="1092"/>
                  </a:lnTo>
                  <a:lnTo>
                    <a:pt x="1906" y="1092"/>
                  </a:lnTo>
                  <a:lnTo>
                    <a:pt x="1903" y="1092"/>
                  </a:lnTo>
                  <a:lnTo>
                    <a:pt x="1898" y="1092"/>
                  </a:lnTo>
                  <a:lnTo>
                    <a:pt x="1895" y="1092"/>
                  </a:lnTo>
                  <a:lnTo>
                    <a:pt x="1892" y="1092"/>
                  </a:lnTo>
                  <a:lnTo>
                    <a:pt x="1891" y="1092"/>
                  </a:lnTo>
                  <a:lnTo>
                    <a:pt x="1888" y="1092"/>
                  </a:lnTo>
                  <a:lnTo>
                    <a:pt x="1886" y="1092"/>
                  </a:lnTo>
                  <a:lnTo>
                    <a:pt x="1885" y="1092"/>
                  </a:lnTo>
                  <a:lnTo>
                    <a:pt x="1884" y="1092"/>
                  </a:lnTo>
                  <a:lnTo>
                    <a:pt x="1884" y="1093"/>
                  </a:lnTo>
                  <a:lnTo>
                    <a:pt x="1885" y="1093"/>
                  </a:lnTo>
                  <a:lnTo>
                    <a:pt x="1886" y="1095"/>
                  </a:lnTo>
                  <a:lnTo>
                    <a:pt x="1886" y="1095"/>
                  </a:lnTo>
                  <a:lnTo>
                    <a:pt x="1886" y="1096"/>
                  </a:lnTo>
                  <a:lnTo>
                    <a:pt x="1888" y="1096"/>
                  </a:lnTo>
                  <a:lnTo>
                    <a:pt x="1891" y="1100"/>
                  </a:lnTo>
                  <a:lnTo>
                    <a:pt x="1891" y="1102"/>
                  </a:lnTo>
                  <a:lnTo>
                    <a:pt x="1892" y="1102"/>
                  </a:lnTo>
                  <a:lnTo>
                    <a:pt x="1892" y="1103"/>
                  </a:lnTo>
                  <a:lnTo>
                    <a:pt x="1893" y="1103"/>
                  </a:lnTo>
                  <a:lnTo>
                    <a:pt x="1893" y="1105"/>
                  </a:lnTo>
                  <a:lnTo>
                    <a:pt x="1893" y="1106"/>
                  </a:lnTo>
                  <a:lnTo>
                    <a:pt x="1895" y="1106"/>
                  </a:lnTo>
                  <a:lnTo>
                    <a:pt x="1896" y="1107"/>
                  </a:lnTo>
                  <a:lnTo>
                    <a:pt x="1896" y="1109"/>
                  </a:lnTo>
                  <a:lnTo>
                    <a:pt x="1898" y="1110"/>
                  </a:lnTo>
                  <a:lnTo>
                    <a:pt x="1898" y="1112"/>
                  </a:lnTo>
                  <a:lnTo>
                    <a:pt x="1899" y="1112"/>
                  </a:lnTo>
                  <a:lnTo>
                    <a:pt x="1899" y="1113"/>
                  </a:lnTo>
                  <a:lnTo>
                    <a:pt x="1900" y="1113"/>
                  </a:lnTo>
                  <a:lnTo>
                    <a:pt x="1902" y="1117"/>
                  </a:lnTo>
                  <a:lnTo>
                    <a:pt x="1903" y="1119"/>
                  </a:lnTo>
                  <a:lnTo>
                    <a:pt x="1905" y="1120"/>
                  </a:lnTo>
                  <a:lnTo>
                    <a:pt x="1906" y="1121"/>
                  </a:lnTo>
                  <a:lnTo>
                    <a:pt x="1906" y="1123"/>
                  </a:lnTo>
                  <a:lnTo>
                    <a:pt x="1907" y="1124"/>
                  </a:lnTo>
                  <a:lnTo>
                    <a:pt x="1909" y="1126"/>
                  </a:lnTo>
                  <a:lnTo>
                    <a:pt x="1909" y="1127"/>
                  </a:lnTo>
                  <a:lnTo>
                    <a:pt x="1909" y="1128"/>
                  </a:lnTo>
                  <a:lnTo>
                    <a:pt x="1909" y="1128"/>
                  </a:lnTo>
                  <a:lnTo>
                    <a:pt x="1910" y="1130"/>
                  </a:lnTo>
                  <a:lnTo>
                    <a:pt x="1912" y="1130"/>
                  </a:lnTo>
                  <a:lnTo>
                    <a:pt x="1912" y="1131"/>
                  </a:lnTo>
                  <a:lnTo>
                    <a:pt x="1913" y="1132"/>
                  </a:lnTo>
                  <a:lnTo>
                    <a:pt x="1914" y="1134"/>
                  </a:lnTo>
                  <a:lnTo>
                    <a:pt x="1914" y="1135"/>
                  </a:lnTo>
                  <a:lnTo>
                    <a:pt x="1916" y="1135"/>
                  </a:lnTo>
                  <a:lnTo>
                    <a:pt x="1916" y="1137"/>
                  </a:lnTo>
                  <a:lnTo>
                    <a:pt x="1916" y="1138"/>
                  </a:lnTo>
                  <a:lnTo>
                    <a:pt x="1917" y="1138"/>
                  </a:lnTo>
                  <a:lnTo>
                    <a:pt x="1917" y="1139"/>
                  </a:lnTo>
                  <a:lnTo>
                    <a:pt x="1920" y="1142"/>
                  </a:lnTo>
                  <a:lnTo>
                    <a:pt x="1920" y="1144"/>
                  </a:lnTo>
                  <a:lnTo>
                    <a:pt x="1907" y="1144"/>
                  </a:lnTo>
                  <a:lnTo>
                    <a:pt x="1907" y="1146"/>
                  </a:lnTo>
                  <a:lnTo>
                    <a:pt x="1907" y="1149"/>
                  </a:lnTo>
                  <a:lnTo>
                    <a:pt x="1907" y="1151"/>
                  </a:lnTo>
                  <a:lnTo>
                    <a:pt x="1907" y="1152"/>
                  </a:lnTo>
                  <a:lnTo>
                    <a:pt x="1907" y="1153"/>
                  </a:lnTo>
                  <a:lnTo>
                    <a:pt x="1907" y="1155"/>
                  </a:lnTo>
                  <a:lnTo>
                    <a:pt x="1907" y="1156"/>
                  </a:lnTo>
                  <a:lnTo>
                    <a:pt x="1907" y="1158"/>
                  </a:lnTo>
                  <a:lnTo>
                    <a:pt x="1907" y="1159"/>
                  </a:lnTo>
                  <a:lnTo>
                    <a:pt x="1907" y="1160"/>
                  </a:lnTo>
                  <a:lnTo>
                    <a:pt x="1907" y="1162"/>
                  </a:lnTo>
                  <a:lnTo>
                    <a:pt x="1907" y="1162"/>
                  </a:lnTo>
                  <a:lnTo>
                    <a:pt x="1907" y="1165"/>
                  </a:lnTo>
                  <a:lnTo>
                    <a:pt x="1900" y="1165"/>
                  </a:lnTo>
                  <a:lnTo>
                    <a:pt x="1899" y="1165"/>
                  </a:lnTo>
                  <a:lnTo>
                    <a:pt x="1891" y="1165"/>
                  </a:lnTo>
                  <a:lnTo>
                    <a:pt x="1889" y="1165"/>
                  </a:lnTo>
                  <a:lnTo>
                    <a:pt x="1888" y="1165"/>
                  </a:lnTo>
                  <a:lnTo>
                    <a:pt x="1886" y="1165"/>
                  </a:lnTo>
                  <a:lnTo>
                    <a:pt x="1881" y="1162"/>
                  </a:lnTo>
                  <a:lnTo>
                    <a:pt x="1880" y="1162"/>
                  </a:lnTo>
                  <a:lnTo>
                    <a:pt x="1878" y="1162"/>
                  </a:lnTo>
                  <a:lnTo>
                    <a:pt x="1875" y="1162"/>
                  </a:lnTo>
                  <a:lnTo>
                    <a:pt x="1874" y="1162"/>
                  </a:lnTo>
                  <a:lnTo>
                    <a:pt x="1873" y="1162"/>
                  </a:lnTo>
                  <a:lnTo>
                    <a:pt x="1870" y="1162"/>
                  </a:lnTo>
                  <a:lnTo>
                    <a:pt x="1864" y="1162"/>
                  </a:lnTo>
                  <a:lnTo>
                    <a:pt x="1863" y="1162"/>
                  </a:lnTo>
                  <a:lnTo>
                    <a:pt x="1861" y="1162"/>
                  </a:lnTo>
                  <a:lnTo>
                    <a:pt x="1860" y="1162"/>
                  </a:lnTo>
                  <a:lnTo>
                    <a:pt x="1854" y="1162"/>
                  </a:lnTo>
                  <a:lnTo>
                    <a:pt x="1849" y="1162"/>
                  </a:lnTo>
                  <a:lnTo>
                    <a:pt x="1842" y="1163"/>
                  </a:lnTo>
                  <a:lnTo>
                    <a:pt x="1841" y="1163"/>
                  </a:lnTo>
                  <a:lnTo>
                    <a:pt x="1839" y="1163"/>
                  </a:lnTo>
                  <a:lnTo>
                    <a:pt x="1838" y="1163"/>
                  </a:lnTo>
                  <a:lnTo>
                    <a:pt x="1838" y="1162"/>
                  </a:lnTo>
                  <a:lnTo>
                    <a:pt x="1836" y="1162"/>
                  </a:lnTo>
                  <a:lnTo>
                    <a:pt x="1835" y="1162"/>
                  </a:lnTo>
                  <a:lnTo>
                    <a:pt x="1834" y="1162"/>
                  </a:lnTo>
                  <a:lnTo>
                    <a:pt x="1832" y="1162"/>
                  </a:lnTo>
                  <a:lnTo>
                    <a:pt x="1832" y="1163"/>
                  </a:lnTo>
                  <a:lnTo>
                    <a:pt x="1832" y="1165"/>
                  </a:lnTo>
                  <a:lnTo>
                    <a:pt x="1832" y="1166"/>
                  </a:lnTo>
                  <a:lnTo>
                    <a:pt x="1832" y="1167"/>
                  </a:lnTo>
                  <a:lnTo>
                    <a:pt x="1832" y="1169"/>
                  </a:lnTo>
                  <a:lnTo>
                    <a:pt x="1832" y="1170"/>
                  </a:lnTo>
                  <a:lnTo>
                    <a:pt x="1832" y="1173"/>
                  </a:lnTo>
                  <a:lnTo>
                    <a:pt x="1832" y="1174"/>
                  </a:lnTo>
                  <a:lnTo>
                    <a:pt x="1832" y="1176"/>
                  </a:lnTo>
                  <a:lnTo>
                    <a:pt x="1832" y="1179"/>
                  </a:lnTo>
                  <a:lnTo>
                    <a:pt x="1832" y="1180"/>
                  </a:lnTo>
                  <a:lnTo>
                    <a:pt x="1832" y="1183"/>
                  </a:lnTo>
                  <a:lnTo>
                    <a:pt x="1832" y="1186"/>
                  </a:lnTo>
                  <a:lnTo>
                    <a:pt x="1832" y="1190"/>
                  </a:lnTo>
                  <a:lnTo>
                    <a:pt x="1834" y="1195"/>
                  </a:lnTo>
                  <a:lnTo>
                    <a:pt x="1834" y="1197"/>
                  </a:lnTo>
                  <a:lnTo>
                    <a:pt x="1834" y="1202"/>
                  </a:lnTo>
                  <a:lnTo>
                    <a:pt x="1834" y="1205"/>
                  </a:lnTo>
                  <a:lnTo>
                    <a:pt x="1834" y="1207"/>
                  </a:lnTo>
                  <a:lnTo>
                    <a:pt x="1834" y="1208"/>
                  </a:lnTo>
                  <a:lnTo>
                    <a:pt x="1834" y="1209"/>
                  </a:lnTo>
                  <a:lnTo>
                    <a:pt x="1834" y="1212"/>
                  </a:lnTo>
                  <a:lnTo>
                    <a:pt x="1834" y="1214"/>
                  </a:lnTo>
                  <a:lnTo>
                    <a:pt x="1834" y="1216"/>
                  </a:lnTo>
                  <a:lnTo>
                    <a:pt x="1834" y="1219"/>
                  </a:lnTo>
                  <a:lnTo>
                    <a:pt x="1834" y="1223"/>
                  </a:lnTo>
                  <a:lnTo>
                    <a:pt x="1834" y="1225"/>
                  </a:lnTo>
                  <a:lnTo>
                    <a:pt x="1834" y="1226"/>
                  </a:lnTo>
                  <a:lnTo>
                    <a:pt x="1834" y="1228"/>
                  </a:lnTo>
                  <a:lnTo>
                    <a:pt x="1835" y="1228"/>
                  </a:lnTo>
                  <a:lnTo>
                    <a:pt x="1842" y="1228"/>
                  </a:lnTo>
                  <a:lnTo>
                    <a:pt x="1843" y="1228"/>
                  </a:lnTo>
                  <a:lnTo>
                    <a:pt x="1845" y="1228"/>
                  </a:lnTo>
                  <a:lnTo>
                    <a:pt x="1846" y="1228"/>
                  </a:lnTo>
                  <a:lnTo>
                    <a:pt x="1847" y="1228"/>
                  </a:lnTo>
                  <a:lnTo>
                    <a:pt x="1849" y="1228"/>
                  </a:lnTo>
                  <a:lnTo>
                    <a:pt x="1850" y="1228"/>
                  </a:lnTo>
                  <a:lnTo>
                    <a:pt x="1852" y="1228"/>
                  </a:lnTo>
                  <a:lnTo>
                    <a:pt x="1853" y="1228"/>
                  </a:lnTo>
                  <a:lnTo>
                    <a:pt x="1854" y="1228"/>
                  </a:lnTo>
                  <a:lnTo>
                    <a:pt x="1857" y="1226"/>
                  </a:lnTo>
                  <a:lnTo>
                    <a:pt x="1859" y="1226"/>
                  </a:lnTo>
                  <a:lnTo>
                    <a:pt x="1861" y="1226"/>
                  </a:lnTo>
                  <a:lnTo>
                    <a:pt x="1863" y="1226"/>
                  </a:lnTo>
                  <a:lnTo>
                    <a:pt x="1864" y="1226"/>
                  </a:lnTo>
                  <a:lnTo>
                    <a:pt x="1866" y="1226"/>
                  </a:lnTo>
                  <a:lnTo>
                    <a:pt x="1867" y="1226"/>
                  </a:lnTo>
                  <a:lnTo>
                    <a:pt x="1916" y="1226"/>
                  </a:lnTo>
                  <a:lnTo>
                    <a:pt x="1917" y="1226"/>
                  </a:lnTo>
                  <a:lnTo>
                    <a:pt x="1918" y="1226"/>
                  </a:lnTo>
                  <a:lnTo>
                    <a:pt x="1923" y="1226"/>
                  </a:lnTo>
                  <a:lnTo>
                    <a:pt x="1931" y="1226"/>
                  </a:lnTo>
                  <a:lnTo>
                    <a:pt x="1938" y="1226"/>
                  </a:lnTo>
                  <a:lnTo>
                    <a:pt x="1948" y="1225"/>
                  </a:lnTo>
                  <a:lnTo>
                    <a:pt x="1948" y="1226"/>
                  </a:lnTo>
                  <a:lnTo>
                    <a:pt x="1948" y="1228"/>
                  </a:lnTo>
                  <a:lnTo>
                    <a:pt x="1948" y="1229"/>
                  </a:lnTo>
                  <a:lnTo>
                    <a:pt x="1948" y="1230"/>
                  </a:lnTo>
                  <a:lnTo>
                    <a:pt x="1949" y="1230"/>
                  </a:lnTo>
                  <a:lnTo>
                    <a:pt x="1951" y="1230"/>
                  </a:lnTo>
                  <a:lnTo>
                    <a:pt x="1953" y="1230"/>
                  </a:lnTo>
                  <a:lnTo>
                    <a:pt x="1957" y="1230"/>
                  </a:lnTo>
                  <a:lnTo>
                    <a:pt x="1960" y="1230"/>
                  </a:lnTo>
                  <a:lnTo>
                    <a:pt x="1977" y="1230"/>
                  </a:lnTo>
                  <a:lnTo>
                    <a:pt x="1977" y="1232"/>
                  </a:lnTo>
                  <a:lnTo>
                    <a:pt x="1977" y="1235"/>
                  </a:lnTo>
                  <a:lnTo>
                    <a:pt x="1977" y="1239"/>
                  </a:lnTo>
                  <a:lnTo>
                    <a:pt x="1977" y="1240"/>
                  </a:lnTo>
                  <a:lnTo>
                    <a:pt x="1977" y="1243"/>
                  </a:lnTo>
                  <a:lnTo>
                    <a:pt x="1977" y="1244"/>
                  </a:lnTo>
                  <a:lnTo>
                    <a:pt x="1977" y="1246"/>
                  </a:lnTo>
                  <a:lnTo>
                    <a:pt x="1977" y="1247"/>
                  </a:lnTo>
                  <a:lnTo>
                    <a:pt x="1977" y="1250"/>
                  </a:lnTo>
                  <a:lnTo>
                    <a:pt x="1977" y="1251"/>
                  </a:lnTo>
                  <a:lnTo>
                    <a:pt x="1978" y="1257"/>
                  </a:lnTo>
                  <a:lnTo>
                    <a:pt x="1980" y="1257"/>
                  </a:lnTo>
                  <a:lnTo>
                    <a:pt x="1983" y="1257"/>
                  </a:lnTo>
                  <a:lnTo>
                    <a:pt x="1985" y="1257"/>
                  </a:lnTo>
                  <a:lnTo>
                    <a:pt x="1987" y="1257"/>
                  </a:lnTo>
                  <a:lnTo>
                    <a:pt x="1989" y="1257"/>
                  </a:lnTo>
                  <a:lnTo>
                    <a:pt x="1994" y="1257"/>
                  </a:lnTo>
                  <a:lnTo>
                    <a:pt x="1998" y="1257"/>
                  </a:lnTo>
                  <a:lnTo>
                    <a:pt x="1999" y="1257"/>
                  </a:lnTo>
                  <a:lnTo>
                    <a:pt x="2002" y="1257"/>
                  </a:lnTo>
                  <a:lnTo>
                    <a:pt x="2003" y="1257"/>
                  </a:lnTo>
                  <a:lnTo>
                    <a:pt x="2005" y="1257"/>
                  </a:lnTo>
                  <a:lnTo>
                    <a:pt x="2006" y="1257"/>
                  </a:lnTo>
                  <a:lnTo>
                    <a:pt x="2008" y="1257"/>
                  </a:lnTo>
                  <a:lnTo>
                    <a:pt x="2009" y="1260"/>
                  </a:lnTo>
                  <a:lnTo>
                    <a:pt x="2009" y="1261"/>
                  </a:lnTo>
                  <a:lnTo>
                    <a:pt x="2010" y="1262"/>
                  </a:lnTo>
                  <a:lnTo>
                    <a:pt x="2012" y="1262"/>
                  </a:lnTo>
                  <a:lnTo>
                    <a:pt x="2012" y="1262"/>
                  </a:lnTo>
                  <a:lnTo>
                    <a:pt x="2013" y="1264"/>
                  </a:lnTo>
                  <a:lnTo>
                    <a:pt x="2013" y="1265"/>
                  </a:lnTo>
                  <a:lnTo>
                    <a:pt x="2015" y="1267"/>
                  </a:lnTo>
                  <a:lnTo>
                    <a:pt x="2016" y="1268"/>
                  </a:lnTo>
                  <a:lnTo>
                    <a:pt x="2017" y="1269"/>
                  </a:lnTo>
                  <a:lnTo>
                    <a:pt x="2019" y="1271"/>
                  </a:lnTo>
                  <a:lnTo>
                    <a:pt x="2020" y="1274"/>
                  </a:lnTo>
                  <a:lnTo>
                    <a:pt x="2022" y="1275"/>
                  </a:lnTo>
                  <a:lnTo>
                    <a:pt x="2022" y="1276"/>
                  </a:lnTo>
                  <a:lnTo>
                    <a:pt x="2023" y="1276"/>
                  </a:lnTo>
                  <a:lnTo>
                    <a:pt x="2023" y="1278"/>
                  </a:lnTo>
                  <a:lnTo>
                    <a:pt x="2024" y="1279"/>
                  </a:lnTo>
                  <a:lnTo>
                    <a:pt x="2026" y="1281"/>
                  </a:lnTo>
                  <a:lnTo>
                    <a:pt x="2027" y="1282"/>
                  </a:lnTo>
                  <a:lnTo>
                    <a:pt x="2027" y="1283"/>
                  </a:lnTo>
                  <a:lnTo>
                    <a:pt x="2030" y="1286"/>
                  </a:lnTo>
                  <a:lnTo>
                    <a:pt x="2031" y="1288"/>
                  </a:lnTo>
                  <a:lnTo>
                    <a:pt x="2033" y="1289"/>
                  </a:lnTo>
                  <a:lnTo>
                    <a:pt x="2033" y="1290"/>
                  </a:lnTo>
                  <a:lnTo>
                    <a:pt x="2031" y="1300"/>
                  </a:lnTo>
                  <a:lnTo>
                    <a:pt x="2033" y="1300"/>
                  </a:lnTo>
                  <a:lnTo>
                    <a:pt x="2035" y="1300"/>
                  </a:lnTo>
                  <a:lnTo>
                    <a:pt x="2040" y="1300"/>
                  </a:lnTo>
                  <a:lnTo>
                    <a:pt x="2040" y="1302"/>
                  </a:lnTo>
                  <a:lnTo>
                    <a:pt x="2040" y="1303"/>
                  </a:lnTo>
                  <a:lnTo>
                    <a:pt x="2040" y="1304"/>
                  </a:lnTo>
                  <a:lnTo>
                    <a:pt x="2041" y="1304"/>
                  </a:lnTo>
                  <a:lnTo>
                    <a:pt x="2044" y="1304"/>
                  </a:lnTo>
                  <a:lnTo>
                    <a:pt x="2044" y="1304"/>
                  </a:lnTo>
                  <a:lnTo>
                    <a:pt x="2045" y="1304"/>
                  </a:lnTo>
                  <a:lnTo>
                    <a:pt x="2047" y="1304"/>
                  </a:lnTo>
                  <a:lnTo>
                    <a:pt x="2048" y="1304"/>
                  </a:lnTo>
                  <a:lnTo>
                    <a:pt x="2049" y="1304"/>
                  </a:lnTo>
                  <a:lnTo>
                    <a:pt x="2051" y="1304"/>
                  </a:lnTo>
                  <a:lnTo>
                    <a:pt x="2052" y="1304"/>
                  </a:lnTo>
                  <a:lnTo>
                    <a:pt x="2054" y="1304"/>
                  </a:lnTo>
                  <a:lnTo>
                    <a:pt x="2055" y="1304"/>
                  </a:lnTo>
                  <a:lnTo>
                    <a:pt x="2056" y="1304"/>
                  </a:lnTo>
                  <a:lnTo>
                    <a:pt x="2058" y="1304"/>
                  </a:lnTo>
                  <a:lnTo>
                    <a:pt x="2059" y="1303"/>
                  </a:lnTo>
                  <a:lnTo>
                    <a:pt x="2060" y="1303"/>
                  </a:lnTo>
                  <a:lnTo>
                    <a:pt x="2062" y="1303"/>
                  </a:lnTo>
                  <a:lnTo>
                    <a:pt x="2069" y="1303"/>
                  </a:lnTo>
                  <a:lnTo>
                    <a:pt x="2083" y="1303"/>
                  </a:lnTo>
                  <a:lnTo>
                    <a:pt x="2091" y="1303"/>
                  </a:lnTo>
                  <a:lnTo>
                    <a:pt x="2095" y="1303"/>
                  </a:lnTo>
                  <a:lnTo>
                    <a:pt x="2106" y="1303"/>
                  </a:lnTo>
                  <a:lnTo>
                    <a:pt x="2108" y="1303"/>
                  </a:lnTo>
                  <a:lnTo>
                    <a:pt x="2118" y="1303"/>
                  </a:lnTo>
                  <a:lnTo>
                    <a:pt x="2122" y="1303"/>
                  </a:lnTo>
                  <a:lnTo>
                    <a:pt x="2125" y="1302"/>
                  </a:lnTo>
                  <a:lnTo>
                    <a:pt x="2126" y="1302"/>
                  </a:lnTo>
                  <a:lnTo>
                    <a:pt x="2136" y="1302"/>
                  </a:lnTo>
                  <a:lnTo>
                    <a:pt x="2140" y="1302"/>
                  </a:lnTo>
                  <a:lnTo>
                    <a:pt x="2144" y="1302"/>
                  </a:lnTo>
                  <a:lnTo>
                    <a:pt x="2144" y="1302"/>
                  </a:lnTo>
                  <a:lnTo>
                    <a:pt x="2148" y="1302"/>
                  </a:lnTo>
                  <a:lnTo>
                    <a:pt x="2150" y="1302"/>
                  </a:lnTo>
                  <a:lnTo>
                    <a:pt x="2151" y="1302"/>
                  </a:lnTo>
                  <a:lnTo>
                    <a:pt x="2155" y="1302"/>
                  </a:lnTo>
                  <a:lnTo>
                    <a:pt x="2157" y="1302"/>
                  </a:lnTo>
                  <a:lnTo>
                    <a:pt x="2161" y="1302"/>
                  </a:lnTo>
                  <a:lnTo>
                    <a:pt x="2170" y="1302"/>
                  </a:lnTo>
                  <a:lnTo>
                    <a:pt x="2180" y="1302"/>
                  </a:lnTo>
                  <a:lnTo>
                    <a:pt x="2183" y="1300"/>
                  </a:lnTo>
                  <a:lnTo>
                    <a:pt x="2186" y="1300"/>
                  </a:lnTo>
                  <a:lnTo>
                    <a:pt x="2187" y="1300"/>
                  </a:lnTo>
                  <a:lnTo>
                    <a:pt x="2189" y="1300"/>
                  </a:lnTo>
                  <a:lnTo>
                    <a:pt x="2190" y="1300"/>
                  </a:lnTo>
                  <a:lnTo>
                    <a:pt x="2191" y="1300"/>
                  </a:lnTo>
                  <a:lnTo>
                    <a:pt x="2194" y="1300"/>
                  </a:lnTo>
                  <a:lnTo>
                    <a:pt x="2196" y="1300"/>
                  </a:lnTo>
                  <a:lnTo>
                    <a:pt x="2201" y="1300"/>
                  </a:lnTo>
                  <a:lnTo>
                    <a:pt x="2207" y="1300"/>
                  </a:lnTo>
                  <a:lnTo>
                    <a:pt x="2208" y="1300"/>
                  </a:lnTo>
                  <a:lnTo>
                    <a:pt x="2209" y="1300"/>
                  </a:lnTo>
                  <a:lnTo>
                    <a:pt x="2211" y="1300"/>
                  </a:lnTo>
                  <a:lnTo>
                    <a:pt x="2211" y="1300"/>
                  </a:lnTo>
                  <a:lnTo>
                    <a:pt x="2211" y="1299"/>
                  </a:lnTo>
                  <a:lnTo>
                    <a:pt x="2212" y="1299"/>
                  </a:lnTo>
                  <a:lnTo>
                    <a:pt x="2212" y="1297"/>
                  </a:lnTo>
                  <a:lnTo>
                    <a:pt x="2214" y="1297"/>
                  </a:lnTo>
                  <a:lnTo>
                    <a:pt x="2215" y="1296"/>
                  </a:lnTo>
                  <a:lnTo>
                    <a:pt x="2215" y="1296"/>
                  </a:lnTo>
                  <a:lnTo>
                    <a:pt x="2216" y="1296"/>
                  </a:lnTo>
                  <a:lnTo>
                    <a:pt x="2218" y="1296"/>
                  </a:lnTo>
                  <a:lnTo>
                    <a:pt x="2218" y="1295"/>
                  </a:lnTo>
                  <a:lnTo>
                    <a:pt x="2219" y="1295"/>
                  </a:lnTo>
                  <a:lnTo>
                    <a:pt x="2221" y="1295"/>
                  </a:lnTo>
                  <a:lnTo>
                    <a:pt x="2222" y="1295"/>
                  </a:lnTo>
                  <a:lnTo>
                    <a:pt x="2223" y="1295"/>
                  </a:lnTo>
                  <a:lnTo>
                    <a:pt x="2228" y="1295"/>
                  </a:lnTo>
                  <a:lnTo>
                    <a:pt x="2229" y="1295"/>
                  </a:lnTo>
                  <a:lnTo>
                    <a:pt x="2234" y="1295"/>
                  </a:lnTo>
                  <a:lnTo>
                    <a:pt x="2243" y="1295"/>
                  </a:lnTo>
                  <a:lnTo>
                    <a:pt x="2244" y="1295"/>
                  </a:lnTo>
                  <a:lnTo>
                    <a:pt x="2248" y="1295"/>
                  </a:lnTo>
                  <a:lnTo>
                    <a:pt x="2250" y="1295"/>
                  </a:lnTo>
                  <a:lnTo>
                    <a:pt x="2260" y="1293"/>
                  </a:lnTo>
                  <a:lnTo>
                    <a:pt x="2267" y="1293"/>
                  </a:lnTo>
                  <a:lnTo>
                    <a:pt x="2271" y="1293"/>
                  </a:lnTo>
                  <a:lnTo>
                    <a:pt x="2275" y="1293"/>
                  </a:lnTo>
                  <a:lnTo>
                    <a:pt x="2278" y="1293"/>
                  </a:lnTo>
                  <a:lnTo>
                    <a:pt x="2278" y="1296"/>
                  </a:lnTo>
                  <a:lnTo>
                    <a:pt x="2278" y="1300"/>
                  </a:lnTo>
                  <a:lnTo>
                    <a:pt x="2278" y="1302"/>
                  </a:lnTo>
                  <a:lnTo>
                    <a:pt x="2278" y="1303"/>
                  </a:lnTo>
                  <a:lnTo>
                    <a:pt x="2278" y="1304"/>
                  </a:lnTo>
                  <a:lnTo>
                    <a:pt x="2278" y="1306"/>
                  </a:lnTo>
                  <a:lnTo>
                    <a:pt x="2279" y="1306"/>
                  </a:lnTo>
                  <a:lnTo>
                    <a:pt x="2279" y="1307"/>
                  </a:lnTo>
                  <a:lnTo>
                    <a:pt x="2279" y="1309"/>
                  </a:lnTo>
                  <a:lnTo>
                    <a:pt x="2279" y="1310"/>
                  </a:lnTo>
                  <a:lnTo>
                    <a:pt x="2280" y="1310"/>
                  </a:lnTo>
                  <a:lnTo>
                    <a:pt x="2280" y="1311"/>
                  </a:lnTo>
                  <a:lnTo>
                    <a:pt x="2280" y="1313"/>
                  </a:lnTo>
                  <a:lnTo>
                    <a:pt x="2282" y="1313"/>
                  </a:lnTo>
                  <a:lnTo>
                    <a:pt x="2282" y="1314"/>
                  </a:lnTo>
                  <a:lnTo>
                    <a:pt x="2282" y="1316"/>
                  </a:lnTo>
                  <a:lnTo>
                    <a:pt x="2283" y="1316"/>
                  </a:lnTo>
                  <a:lnTo>
                    <a:pt x="2283" y="1317"/>
                  </a:lnTo>
                  <a:lnTo>
                    <a:pt x="2285" y="1318"/>
                  </a:lnTo>
                  <a:lnTo>
                    <a:pt x="2286" y="1320"/>
                  </a:lnTo>
                  <a:lnTo>
                    <a:pt x="2287" y="1321"/>
                  </a:lnTo>
                  <a:lnTo>
                    <a:pt x="2289" y="1323"/>
                  </a:lnTo>
                  <a:lnTo>
                    <a:pt x="2289" y="1324"/>
                  </a:lnTo>
                  <a:lnTo>
                    <a:pt x="2290" y="1324"/>
                  </a:lnTo>
                  <a:lnTo>
                    <a:pt x="2292" y="1325"/>
                  </a:lnTo>
                  <a:lnTo>
                    <a:pt x="2293" y="1325"/>
                  </a:lnTo>
                  <a:lnTo>
                    <a:pt x="2293" y="1327"/>
                  </a:lnTo>
                  <a:lnTo>
                    <a:pt x="2294" y="1328"/>
                  </a:lnTo>
                  <a:lnTo>
                    <a:pt x="2296" y="1328"/>
                  </a:lnTo>
                  <a:lnTo>
                    <a:pt x="2297" y="1328"/>
                  </a:lnTo>
                  <a:lnTo>
                    <a:pt x="2299" y="1330"/>
                  </a:lnTo>
                  <a:lnTo>
                    <a:pt x="2300" y="1330"/>
                  </a:lnTo>
                  <a:lnTo>
                    <a:pt x="2301" y="1330"/>
                  </a:lnTo>
                  <a:lnTo>
                    <a:pt x="2303" y="1330"/>
                  </a:lnTo>
                  <a:lnTo>
                    <a:pt x="2304" y="1331"/>
                  </a:lnTo>
                  <a:lnTo>
                    <a:pt x="2305" y="1331"/>
                  </a:lnTo>
                  <a:lnTo>
                    <a:pt x="2307" y="1331"/>
                  </a:lnTo>
                  <a:lnTo>
                    <a:pt x="2308" y="1331"/>
                  </a:lnTo>
                  <a:lnTo>
                    <a:pt x="2310" y="1331"/>
                  </a:lnTo>
                  <a:lnTo>
                    <a:pt x="2310" y="1332"/>
                  </a:lnTo>
                  <a:lnTo>
                    <a:pt x="2311" y="1355"/>
                  </a:lnTo>
                  <a:lnTo>
                    <a:pt x="2311" y="1356"/>
                  </a:lnTo>
                  <a:lnTo>
                    <a:pt x="2311" y="1363"/>
                  </a:lnTo>
                  <a:lnTo>
                    <a:pt x="2311" y="1363"/>
                  </a:lnTo>
                  <a:lnTo>
                    <a:pt x="2311" y="1365"/>
                  </a:lnTo>
                  <a:lnTo>
                    <a:pt x="2311" y="1366"/>
                  </a:lnTo>
                  <a:lnTo>
                    <a:pt x="2311" y="1367"/>
                  </a:lnTo>
                  <a:lnTo>
                    <a:pt x="2311" y="1369"/>
                  </a:lnTo>
                  <a:lnTo>
                    <a:pt x="2311" y="1370"/>
                  </a:lnTo>
                  <a:lnTo>
                    <a:pt x="2311" y="1372"/>
                  </a:lnTo>
                  <a:lnTo>
                    <a:pt x="2311" y="1373"/>
                  </a:lnTo>
                  <a:lnTo>
                    <a:pt x="2311" y="1374"/>
                  </a:lnTo>
                  <a:lnTo>
                    <a:pt x="2311" y="1376"/>
                  </a:lnTo>
                  <a:lnTo>
                    <a:pt x="2311" y="1377"/>
                  </a:lnTo>
                  <a:lnTo>
                    <a:pt x="2311" y="1378"/>
                  </a:lnTo>
                  <a:lnTo>
                    <a:pt x="2311" y="1380"/>
                  </a:lnTo>
                  <a:lnTo>
                    <a:pt x="2311" y="1381"/>
                  </a:lnTo>
                  <a:lnTo>
                    <a:pt x="2311" y="1383"/>
                  </a:lnTo>
                  <a:lnTo>
                    <a:pt x="2311" y="1384"/>
                  </a:lnTo>
                  <a:lnTo>
                    <a:pt x="2321" y="1384"/>
                  </a:lnTo>
                  <a:lnTo>
                    <a:pt x="2322" y="1383"/>
                  </a:lnTo>
                  <a:lnTo>
                    <a:pt x="2324" y="1383"/>
                  </a:lnTo>
                  <a:lnTo>
                    <a:pt x="2329" y="1383"/>
                  </a:lnTo>
                  <a:lnTo>
                    <a:pt x="2329" y="1384"/>
                  </a:lnTo>
                  <a:lnTo>
                    <a:pt x="2331" y="1394"/>
                  </a:lnTo>
                  <a:lnTo>
                    <a:pt x="2331" y="1395"/>
                  </a:lnTo>
                  <a:lnTo>
                    <a:pt x="2331" y="1397"/>
                  </a:lnTo>
                  <a:lnTo>
                    <a:pt x="2331" y="1397"/>
                  </a:lnTo>
                  <a:lnTo>
                    <a:pt x="2331" y="1405"/>
                  </a:lnTo>
                  <a:lnTo>
                    <a:pt x="2332" y="1409"/>
                  </a:lnTo>
                  <a:lnTo>
                    <a:pt x="2332" y="1411"/>
                  </a:lnTo>
                  <a:lnTo>
                    <a:pt x="2332" y="1412"/>
                  </a:lnTo>
                  <a:lnTo>
                    <a:pt x="2332" y="1413"/>
                  </a:lnTo>
                  <a:lnTo>
                    <a:pt x="2332" y="1415"/>
                  </a:lnTo>
                  <a:lnTo>
                    <a:pt x="2332" y="1416"/>
                  </a:lnTo>
                  <a:lnTo>
                    <a:pt x="2332" y="1418"/>
                  </a:lnTo>
                  <a:lnTo>
                    <a:pt x="2332" y="1419"/>
                  </a:lnTo>
                  <a:lnTo>
                    <a:pt x="2333" y="1420"/>
                  </a:lnTo>
                  <a:lnTo>
                    <a:pt x="2333" y="1422"/>
                  </a:lnTo>
                  <a:lnTo>
                    <a:pt x="2333" y="1423"/>
                  </a:lnTo>
                  <a:lnTo>
                    <a:pt x="2335" y="1425"/>
                  </a:lnTo>
                  <a:lnTo>
                    <a:pt x="2335" y="1426"/>
                  </a:lnTo>
                  <a:lnTo>
                    <a:pt x="2335" y="1427"/>
                  </a:lnTo>
                  <a:lnTo>
                    <a:pt x="2336" y="1427"/>
                  </a:lnTo>
                  <a:lnTo>
                    <a:pt x="2336" y="1429"/>
                  </a:lnTo>
                  <a:lnTo>
                    <a:pt x="2336" y="1430"/>
                  </a:lnTo>
                  <a:lnTo>
                    <a:pt x="2338" y="1430"/>
                  </a:lnTo>
                  <a:lnTo>
                    <a:pt x="2338" y="1432"/>
                  </a:lnTo>
                  <a:lnTo>
                    <a:pt x="2339" y="1433"/>
                  </a:lnTo>
                  <a:lnTo>
                    <a:pt x="2339" y="1434"/>
                  </a:lnTo>
                  <a:lnTo>
                    <a:pt x="2340" y="1434"/>
                  </a:lnTo>
                  <a:lnTo>
                    <a:pt x="2340" y="1436"/>
                  </a:lnTo>
                  <a:lnTo>
                    <a:pt x="2342" y="1437"/>
                  </a:lnTo>
                  <a:lnTo>
                    <a:pt x="2342" y="1439"/>
                  </a:lnTo>
                  <a:lnTo>
                    <a:pt x="2343" y="1439"/>
                  </a:lnTo>
                  <a:lnTo>
                    <a:pt x="2343" y="1440"/>
                  </a:lnTo>
                  <a:lnTo>
                    <a:pt x="2344" y="1441"/>
                  </a:lnTo>
                  <a:lnTo>
                    <a:pt x="2344" y="1443"/>
                  </a:lnTo>
                  <a:lnTo>
                    <a:pt x="2346" y="1444"/>
                  </a:lnTo>
                  <a:lnTo>
                    <a:pt x="2350" y="1447"/>
                  </a:lnTo>
                  <a:lnTo>
                    <a:pt x="2350" y="1448"/>
                  </a:lnTo>
                  <a:lnTo>
                    <a:pt x="2350" y="1450"/>
                  </a:lnTo>
                  <a:lnTo>
                    <a:pt x="2350" y="1451"/>
                  </a:lnTo>
                  <a:lnTo>
                    <a:pt x="2350" y="1453"/>
                  </a:lnTo>
                  <a:lnTo>
                    <a:pt x="2350" y="1454"/>
                  </a:lnTo>
                  <a:lnTo>
                    <a:pt x="2350" y="1455"/>
                  </a:lnTo>
                  <a:lnTo>
                    <a:pt x="2350" y="1457"/>
                  </a:lnTo>
                  <a:lnTo>
                    <a:pt x="2350" y="1458"/>
                  </a:lnTo>
                  <a:lnTo>
                    <a:pt x="2350" y="1460"/>
                  </a:lnTo>
                  <a:lnTo>
                    <a:pt x="2350" y="1461"/>
                  </a:lnTo>
                  <a:lnTo>
                    <a:pt x="2349" y="1461"/>
                  </a:lnTo>
                  <a:lnTo>
                    <a:pt x="2349" y="1462"/>
                  </a:lnTo>
                  <a:lnTo>
                    <a:pt x="2349" y="1464"/>
                  </a:lnTo>
                  <a:lnTo>
                    <a:pt x="2349" y="1464"/>
                  </a:lnTo>
                  <a:lnTo>
                    <a:pt x="2347" y="1464"/>
                  </a:lnTo>
                  <a:lnTo>
                    <a:pt x="2347" y="1465"/>
                  </a:lnTo>
                  <a:lnTo>
                    <a:pt x="2346" y="1468"/>
                  </a:lnTo>
                  <a:lnTo>
                    <a:pt x="2346" y="1469"/>
                  </a:lnTo>
                  <a:lnTo>
                    <a:pt x="2347" y="1469"/>
                  </a:lnTo>
                  <a:lnTo>
                    <a:pt x="2349" y="1469"/>
                  </a:lnTo>
                  <a:lnTo>
                    <a:pt x="2349" y="1471"/>
                  </a:lnTo>
                  <a:lnTo>
                    <a:pt x="2350" y="1471"/>
                  </a:lnTo>
                  <a:lnTo>
                    <a:pt x="2350" y="1472"/>
                  </a:lnTo>
                  <a:lnTo>
                    <a:pt x="2350" y="1474"/>
                  </a:lnTo>
                  <a:lnTo>
                    <a:pt x="2351" y="1474"/>
                  </a:lnTo>
                  <a:lnTo>
                    <a:pt x="2351" y="1475"/>
                  </a:lnTo>
                  <a:lnTo>
                    <a:pt x="2351" y="1476"/>
                  </a:lnTo>
                  <a:lnTo>
                    <a:pt x="2351" y="1478"/>
                  </a:lnTo>
                  <a:lnTo>
                    <a:pt x="2351" y="1479"/>
                  </a:lnTo>
                  <a:lnTo>
                    <a:pt x="2353" y="1479"/>
                  </a:lnTo>
                  <a:lnTo>
                    <a:pt x="2353" y="1481"/>
                  </a:lnTo>
                  <a:lnTo>
                    <a:pt x="2354" y="1481"/>
                  </a:lnTo>
                  <a:lnTo>
                    <a:pt x="2356" y="1481"/>
                  </a:lnTo>
                  <a:lnTo>
                    <a:pt x="2356" y="1482"/>
                  </a:lnTo>
                  <a:lnTo>
                    <a:pt x="2357" y="1482"/>
                  </a:lnTo>
                  <a:lnTo>
                    <a:pt x="2363" y="1482"/>
                  </a:lnTo>
                  <a:lnTo>
                    <a:pt x="2367" y="1482"/>
                  </a:lnTo>
                  <a:lnTo>
                    <a:pt x="2368" y="1482"/>
                  </a:lnTo>
                  <a:lnTo>
                    <a:pt x="2368" y="1483"/>
                  </a:lnTo>
                  <a:lnTo>
                    <a:pt x="2370" y="1483"/>
                  </a:lnTo>
                  <a:lnTo>
                    <a:pt x="2371" y="1483"/>
                  </a:lnTo>
                  <a:lnTo>
                    <a:pt x="2371" y="1485"/>
                  </a:lnTo>
                  <a:lnTo>
                    <a:pt x="2372" y="1485"/>
                  </a:lnTo>
                  <a:lnTo>
                    <a:pt x="2375" y="1485"/>
                  </a:lnTo>
                  <a:lnTo>
                    <a:pt x="2376" y="1486"/>
                  </a:lnTo>
                  <a:lnTo>
                    <a:pt x="2379" y="1488"/>
                  </a:lnTo>
                  <a:lnTo>
                    <a:pt x="2381" y="1489"/>
                  </a:lnTo>
                  <a:lnTo>
                    <a:pt x="2378" y="1493"/>
                  </a:lnTo>
                  <a:lnTo>
                    <a:pt x="2386" y="1497"/>
                  </a:lnTo>
                  <a:lnTo>
                    <a:pt x="2399" y="1501"/>
                  </a:lnTo>
                  <a:lnTo>
                    <a:pt x="2413" y="1507"/>
                  </a:lnTo>
                  <a:lnTo>
                    <a:pt x="2417" y="1508"/>
                  </a:lnTo>
                  <a:lnTo>
                    <a:pt x="2418" y="1510"/>
                  </a:lnTo>
                  <a:lnTo>
                    <a:pt x="2420" y="1510"/>
                  </a:lnTo>
                  <a:lnTo>
                    <a:pt x="2421" y="1511"/>
                  </a:lnTo>
                  <a:lnTo>
                    <a:pt x="2424" y="1511"/>
                  </a:lnTo>
                  <a:lnTo>
                    <a:pt x="2427" y="1527"/>
                  </a:lnTo>
                  <a:lnTo>
                    <a:pt x="2429" y="1532"/>
                  </a:lnTo>
                  <a:lnTo>
                    <a:pt x="2431" y="1536"/>
                  </a:lnTo>
                  <a:lnTo>
                    <a:pt x="2431" y="1539"/>
                  </a:lnTo>
                  <a:lnTo>
                    <a:pt x="2434" y="1548"/>
                  </a:lnTo>
                  <a:lnTo>
                    <a:pt x="2434" y="1549"/>
                  </a:lnTo>
                  <a:lnTo>
                    <a:pt x="2435" y="1549"/>
                  </a:lnTo>
                  <a:lnTo>
                    <a:pt x="2435" y="1550"/>
                  </a:lnTo>
                  <a:lnTo>
                    <a:pt x="2435" y="1552"/>
                  </a:lnTo>
                  <a:lnTo>
                    <a:pt x="2436" y="1552"/>
                  </a:lnTo>
                  <a:lnTo>
                    <a:pt x="2436" y="1553"/>
                  </a:lnTo>
                  <a:lnTo>
                    <a:pt x="2438" y="1553"/>
                  </a:lnTo>
                  <a:lnTo>
                    <a:pt x="2439" y="1555"/>
                  </a:lnTo>
                  <a:lnTo>
                    <a:pt x="2441" y="1555"/>
                  </a:lnTo>
                  <a:lnTo>
                    <a:pt x="2443" y="1556"/>
                  </a:lnTo>
                  <a:lnTo>
                    <a:pt x="2445" y="1557"/>
                  </a:lnTo>
                  <a:lnTo>
                    <a:pt x="2445" y="1559"/>
                  </a:lnTo>
                  <a:lnTo>
                    <a:pt x="2443" y="1560"/>
                  </a:lnTo>
                  <a:lnTo>
                    <a:pt x="2442" y="1563"/>
                  </a:lnTo>
                  <a:lnTo>
                    <a:pt x="2442" y="1563"/>
                  </a:lnTo>
                  <a:lnTo>
                    <a:pt x="2441" y="1563"/>
                  </a:lnTo>
                  <a:lnTo>
                    <a:pt x="2441" y="1564"/>
                  </a:lnTo>
                  <a:lnTo>
                    <a:pt x="2439" y="1564"/>
                  </a:lnTo>
                  <a:lnTo>
                    <a:pt x="2439" y="1566"/>
                  </a:lnTo>
                  <a:lnTo>
                    <a:pt x="2438" y="1566"/>
                  </a:lnTo>
                  <a:lnTo>
                    <a:pt x="2436" y="1566"/>
                  </a:lnTo>
                  <a:lnTo>
                    <a:pt x="2436" y="1567"/>
                  </a:lnTo>
                  <a:lnTo>
                    <a:pt x="2435" y="1567"/>
                  </a:lnTo>
                  <a:lnTo>
                    <a:pt x="2434" y="1567"/>
                  </a:lnTo>
                  <a:lnTo>
                    <a:pt x="2434" y="1569"/>
                  </a:lnTo>
                  <a:lnTo>
                    <a:pt x="2402" y="1578"/>
                  </a:lnTo>
                  <a:lnTo>
                    <a:pt x="2374" y="1588"/>
                  </a:lnTo>
                  <a:lnTo>
                    <a:pt x="2367" y="1591"/>
                  </a:lnTo>
                  <a:lnTo>
                    <a:pt x="2365" y="1591"/>
                  </a:lnTo>
                  <a:lnTo>
                    <a:pt x="2363" y="1592"/>
                  </a:lnTo>
                  <a:lnTo>
                    <a:pt x="2361" y="1592"/>
                  </a:lnTo>
                  <a:lnTo>
                    <a:pt x="2360" y="1594"/>
                  </a:lnTo>
                  <a:lnTo>
                    <a:pt x="2358" y="1594"/>
                  </a:lnTo>
                  <a:lnTo>
                    <a:pt x="2356" y="1594"/>
                  </a:lnTo>
                  <a:lnTo>
                    <a:pt x="2356" y="1595"/>
                  </a:lnTo>
                  <a:lnTo>
                    <a:pt x="2354" y="1595"/>
                  </a:lnTo>
                  <a:lnTo>
                    <a:pt x="2353" y="1595"/>
                  </a:lnTo>
                  <a:lnTo>
                    <a:pt x="2351" y="1595"/>
                  </a:lnTo>
                  <a:lnTo>
                    <a:pt x="2351" y="1597"/>
                  </a:lnTo>
                  <a:lnTo>
                    <a:pt x="2350" y="1597"/>
                  </a:lnTo>
                  <a:lnTo>
                    <a:pt x="2349" y="1597"/>
                  </a:lnTo>
                  <a:lnTo>
                    <a:pt x="2347" y="1597"/>
                  </a:lnTo>
                  <a:lnTo>
                    <a:pt x="2347" y="1595"/>
                  </a:lnTo>
                  <a:lnTo>
                    <a:pt x="2346" y="1595"/>
                  </a:lnTo>
                  <a:lnTo>
                    <a:pt x="2346" y="1594"/>
                  </a:lnTo>
                  <a:lnTo>
                    <a:pt x="2344" y="1594"/>
                  </a:lnTo>
                  <a:lnTo>
                    <a:pt x="2344" y="1592"/>
                  </a:lnTo>
                  <a:lnTo>
                    <a:pt x="2344" y="1592"/>
                  </a:lnTo>
                  <a:lnTo>
                    <a:pt x="2344" y="1591"/>
                  </a:lnTo>
                  <a:lnTo>
                    <a:pt x="2343" y="1591"/>
                  </a:lnTo>
                  <a:lnTo>
                    <a:pt x="2343" y="1590"/>
                  </a:lnTo>
                  <a:lnTo>
                    <a:pt x="2342" y="1590"/>
                  </a:lnTo>
                  <a:lnTo>
                    <a:pt x="2340" y="1590"/>
                  </a:lnTo>
                  <a:lnTo>
                    <a:pt x="2339" y="1590"/>
                  </a:lnTo>
                  <a:lnTo>
                    <a:pt x="2338" y="1590"/>
                  </a:lnTo>
                  <a:lnTo>
                    <a:pt x="2338" y="1588"/>
                  </a:lnTo>
                  <a:lnTo>
                    <a:pt x="2338" y="1587"/>
                  </a:lnTo>
                  <a:lnTo>
                    <a:pt x="2336" y="1585"/>
                  </a:lnTo>
                  <a:lnTo>
                    <a:pt x="2335" y="1585"/>
                  </a:lnTo>
                  <a:lnTo>
                    <a:pt x="2333" y="1584"/>
                  </a:lnTo>
                  <a:lnTo>
                    <a:pt x="2332" y="1584"/>
                  </a:lnTo>
                  <a:lnTo>
                    <a:pt x="2332" y="1585"/>
                  </a:lnTo>
                  <a:lnTo>
                    <a:pt x="2331" y="1585"/>
                  </a:lnTo>
                  <a:lnTo>
                    <a:pt x="2328" y="1585"/>
                  </a:lnTo>
                  <a:lnTo>
                    <a:pt x="2325" y="1587"/>
                  </a:lnTo>
                  <a:lnTo>
                    <a:pt x="2325" y="1584"/>
                  </a:lnTo>
                  <a:lnTo>
                    <a:pt x="2324" y="1584"/>
                  </a:lnTo>
                  <a:lnTo>
                    <a:pt x="2328" y="1581"/>
                  </a:lnTo>
                  <a:lnTo>
                    <a:pt x="2326" y="1581"/>
                  </a:lnTo>
                  <a:lnTo>
                    <a:pt x="2325" y="1580"/>
                  </a:lnTo>
                  <a:lnTo>
                    <a:pt x="2324" y="1580"/>
                  </a:lnTo>
                  <a:lnTo>
                    <a:pt x="2322" y="1578"/>
                  </a:lnTo>
                  <a:lnTo>
                    <a:pt x="2321" y="1578"/>
                  </a:lnTo>
                  <a:lnTo>
                    <a:pt x="2319" y="1578"/>
                  </a:lnTo>
                  <a:lnTo>
                    <a:pt x="2318" y="1578"/>
                  </a:lnTo>
                  <a:lnTo>
                    <a:pt x="2317" y="1577"/>
                  </a:lnTo>
                  <a:lnTo>
                    <a:pt x="2315" y="1577"/>
                  </a:lnTo>
                  <a:lnTo>
                    <a:pt x="2314" y="1577"/>
                  </a:lnTo>
                  <a:lnTo>
                    <a:pt x="2312" y="1577"/>
                  </a:lnTo>
                  <a:lnTo>
                    <a:pt x="2311" y="1577"/>
                  </a:lnTo>
                  <a:lnTo>
                    <a:pt x="2311" y="1577"/>
                  </a:lnTo>
                  <a:lnTo>
                    <a:pt x="2310" y="1577"/>
                  </a:lnTo>
                  <a:lnTo>
                    <a:pt x="2308" y="1577"/>
                  </a:lnTo>
                  <a:lnTo>
                    <a:pt x="2307" y="1577"/>
                  </a:lnTo>
                  <a:lnTo>
                    <a:pt x="2305" y="1577"/>
                  </a:lnTo>
                  <a:lnTo>
                    <a:pt x="2304" y="1577"/>
                  </a:lnTo>
                  <a:lnTo>
                    <a:pt x="2304" y="1578"/>
                  </a:lnTo>
                  <a:lnTo>
                    <a:pt x="2303" y="1578"/>
                  </a:lnTo>
                  <a:lnTo>
                    <a:pt x="2301" y="1578"/>
                  </a:lnTo>
                  <a:lnTo>
                    <a:pt x="2300" y="1578"/>
                  </a:lnTo>
                  <a:lnTo>
                    <a:pt x="2299" y="1580"/>
                  </a:lnTo>
                  <a:lnTo>
                    <a:pt x="2297" y="1580"/>
                  </a:lnTo>
                  <a:lnTo>
                    <a:pt x="2296" y="1581"/>
                  </a:lnTo>
                  <a:lnTo>
                    <a:pt x="2294" y="1581"/>
                  </a:lnTo>
                  <a:lnTo>
                    <a:pt x="2293" y="1581"/>
                  </a:lnTo>
                  <a:lnTo>
                    <a:pt x="2292" y="1581"/>
                  </a:lnTo>
                  <a:lnTo>
                    <a:pt x="2290" y="1581"/>
                  </a:lnTo>
                  <a:lnTo>
                    <a:pt x="2290" y="1583"/>
                  </a:lnTo>
                  <a:lnTo>
                    <a:pt x="2289" y="1583"/>
                  </a:lnTo>
                  <a:lnTo>
                    <a:pt x="2287" y="1583"/>
                  </a:lnTo>
                  <a:lnTo>
                    <a:pt x="2286" y="1583"/>
                  </a:lnTo>
                  <a:lnTo>
                    <a:pt x="2285" y="1583"/>
                  </a:lnTo>
                  <a:lnTo>
                    <a:pt x="2283" y="1584"/>
                  </a:lnTo>
                  <a:lnTo>
                    <a:pt x="2282" y="1584"/>
                  </a:lnTo>
                  <a:lnTo>
                    <a:pt x="2280" y="1584"/>
                  </a:lnTo>
                  <a:lnTo>
                    <a:pt x="2280" y="1585"/>
                  </a:lnTo>
                  <a:lnTo>
                    <a:pt x="2279" y="1585"/>
                  </a:lnTo>
                  <a:lnTo>
                    <a:pt x="2278" y="1585"/>
                  </a:lnTo>
                  <a:lnTo>
                    <a:pt x="2278" y="1585"/>
                  </a:lnTo>
                  <a:lnTo>
                    <a:pt x="2276" y="1585"/>
                  </a:lnTo>
                  <a:lnTo>
                    <a:pt x="2275" y="1585"/>
                  </a:lnTo>
                  <a:lnTo>
                    <a:pt x="2273" y="1585"/>
                  </a:lnTo>
                  <a:lnTo>
                    <a:pt x="2272" y="1585"/>
                  </a:lnTo>
                  <a:lnTo>
                    <a:pt x="2271" y="1585"/>
                  </a:lnTo>
                  <a:lnTo>
                    <a:pt x="2269" y="1585"/>
                  </a:lnTo>
                  <a:lnTo>
                    <a:pt x="2268" y="1585"/>
                  </a:lnTo>
                  <a:lnTo>
                    <a:pt x="2268" y="1587"/>
                  </a:lnTo>
                  <a:lnTo>
                    <a:pt x="2267" y="1587"/>
                  </a:lnTo>
                  <a:lnTo>
                    <a:pt x="2265" y="1587"/>
                  </a:lnTo>
                  <a:lnTo>
                    <a:pt x="2264" y="1587"/>
                  </a:lnTo>
                  <a:lnTo>
                    <a:pt x="2264" y="1588"/>
                  </a:lnTo>
                  <a:lnTo>
                    <a:pt x="2262" y="1588"/>
                  </a:lnTo>
                  <a:lnTo>
                    <a:pt x="2261" y="1588"/>
                  </a:lnTo>
                  <a:lnTo>
                    <a:pt x="2261" y="1590"/>
                  </a:lnTo>
                  <a:lnTo>
                    <a:pt x="2260" y="1590"/>
                  </a:lnTo>
                  <a:lnTo>
                    <a:pt x="2258" y="1591"/>
                  </a:lnTo>
                  <a:lnTo>
                    <a:pt x="2258" y="1590"/>
                  </a:lnTo>
                  <a:lnTo>
                    <a:pt x="2255" y="1587"/>
                  </a:lnTo>
                  <a:lnTo>
                    <a:pt x="2253" y="1584"/>
                  </a:lnTo>
                  <a:lnTo>
                    <a:pt x="2241" y="1570"/>
                  </a:lnTo>
                  <a:lnTo>
                    <a:pt x="2240" y="1570"/>
                  </a:lnTo>
                  <a:lnTo>
                    <a:pt x="2240" y="1573"/>
                  </a:lnTo>
                  <a:lnTo>
                    <a:pt x="2239" y="1574"/>
                  </a:lnTo>
                  <a:lnTo>
                    <a:pt x="2236" y="1580"/>
                  </a:lnTo>
                  <a:lnTo>
                    <a:pt x="2233" y="1584"/>
                  </a:lnTo>
                  <a:lnTo>
                    <a:pt x="2230" y="1591"/>
                  </a:lnTo>
                  <a:lnTo>
                    <a:pt x="2229" y="1592"/>
                  </a:lnTo>
                  <a:lnTo>
                    <a:pt x="2228" y="1594"/>
                  </a:lnTo>
                  <a:lnTo>
                    <a:pt x="2226" y="1597"/>
                  </a:lnTo>
                  <a:lnTo>
                    <a:pt x="2226" y="1597"/>
                  </a:lnTo>
                  <a:lnTo>
                    <a:pt x="2225" y="1598"/>
                  </a:lnTo>
                  <a:lnTo>
                    <a:pt x="2225" y="1599"/>
                  </a:lnTo>
                  <a:lnTo>
                    <a:pt x="2223" y="1599"/>
                  </a:lnTo>
                  <a:lnTo>
                    <a:pt x="2223" y="1601"/>
                  </a:lnTo>
                  <a:lnTo>
                    <a:pt x="2223" y="1602"/>
                  </a:lnTo>
                  <a:lnTo>
                    <a:pt x="2222" y="1602"/>
                  </a:lnTo>
                  <a:lnTo>
                    <a:pt x="2222" y="1604"/>
                  </a:lnTo>
                  <a:lnTo>
                    <a:pt x="2222" y="1605"/>
                  </a:lnTo>
                  <a:lnTo>
                    <a:pt x="2221" y="1606"/>
                  </a:lnTo>
                  <a:lnTo>
                    <a:pt x="2218" y="1605"/>
                  </a:lnTo>
                  <a:lnTo>
                    <a:pt x="2211" y="1598"/>
                  </a:lnTo>
                  <a:lnTo>
                    <a:pt x="2209" y="1597"/>
                  </a:lnTo>
                  <a:lnTo>
                    <a:pt x="2201" y="1587"/>
                  </a:lnTo>
                  <a:lnTo>
                    <a:pt x="2184" y="1570"/>
                  </a:lnTo>
                  <a:lnTo>
                    <a:pt x="2182" y="1567"/>
                  </a:lnTo>
                  <a:lnTo>
                    <a:pt x="2180" y="1567"/>
                  </a:lnTo>
                  <a:lnTo>
                    <a:pt x="2179" y="1567"/>
                  </a:lnTo>
                  <a:lnTo>
                    <a:pt x="2177" y="1569"/>
                  </a:lnTo>
                  <a:lnTo>
                    <a:pt x="2177" y="1569"/>
                  </a:lnTo>
                  <a:lnTo>
                    <a:pt x="2176" y="1570"/>
                  </a:lnTo>
                  <a:lnTo>
                    <a:pt x="2176" y="1571"/>
                  </a:lnTo>
                  <a:lnTo>
                    <a:pt x="2176" y="1573"/>
                  </a:lnTo>
                  <a:lnTo>
                    <a:pt x="2176" y="1574"/>
                  </a:lnTo>
                  <a:lnTo>
                    <a:pt x="2176" y="1576"/>
                  </a:lnTo>
                  <a:lnTo>
                    <a:pt x="2175" y="1577"/>
                  </a:lnTo>
                  <a:lnTo>
                    <a:pt x="2175" y="1578"/>
                  </a:lnTo>
                  <a:lnTo>
                    <a:pt x="2175" y="1580"/>
                  </a:lnTo>
                  <a:lnTo>
                    <a:pt x="2176" y="1580"/>
                  </a:lnTo>
                  <a:lnTo>
                    <a:pt x="2176" y="1581"/>
                  </a:lnTo>
                  <a:lnTo>
                    <a:pt x="2183" y="1590"/>
                  </a:lnTo>
                  <a:lnTo>
                    <a:pt x="2191" y="1598"/>
                  </a:lnTo>
                  <a:lnTo>
                    <a:pt x="2194" y="1601"/>
                  </a:lnTo>
                  <a:lnTo>
                    <a:pt x="2196" y="1601"/>
                  </a:lnTo>
                  <a:lnTo>
                    <a:pt x="2196" y="1602"/>
                  </a:lnTo>
                  <a:lnTo>
                    <a:pt x="2198" y="1605"/>
                  </a:lnTo>
                  <a:lnTo>
                    <a:pt x="2197" y="1606"/>
                  </a:lnTo>
                  <a:lnTo>
                    <a:pt x="2196" y="1606"/>
                  </a:lnTo>
                  <a:lnTo>
                    <a:pt x="2198" y="1609"/>
                  </a:lnTo>
                  <a:lnTo>
                    <a:pt x="2200" y="1611"/>
                  </a:lnTo>
                  <a:lnTo>
                    <a:pt x="2201" y="1612"/>
                  </a:lnTo>
                  <a:lnTo>
                    <a:pt x="2201" y="1613"/>
                  </a:lnTo>
                  <a:lnTo>
                    <a:pt x="2202" y="1615"/>
                  </a:lnTo>
                  <a:lnTo>
                    <a:pt x="2204" y="1615"/>
                  </a:lnTo>
                  <a:lnTo>
                    <a:pt x="2204" y="1616"/>
                  </a:lnTo>
                  <a:lnTo>
                    <a:pt x="2204" y="1618"/>
                  </a:lnTo>
                  <a:lnTo>
                    <a:pt x="2204" y="1619"/>
                  </a:lnTo>
                  <a:lnTo>
                    <a:pt x="2202" y="1619"/>
                  </a:lnTo>
                  <a:lnTo>
                    <a:pt x="2202" y="1620"/>
                  </a:lnTo>
                  <a:lnTo>
                    <a:pt x="2202" y="1622"/>
                  </a:lnTo>
                  <a:lnTo>
                    <a:pt x="2202" y="1623"/>
                  </a:lnTo>
                  <a:lnTo>
                    <a:pt x="2204" y="1624"/>
                  </a:lnTo>
                  <a:lnTo>
                    <a:pt x="2202" y="1624"/>
                  </a:lnTo>
                  <a:lnTo>
                    <a:pt x="2201" y="1624"/>
                  </a:lnTo>
                  <a:lnTo>
                    <a:pt x="2201" y="1626"/>
                  </a:lnTo>
                  <a:lnTo>
                    <a:pt x="2200" y="1626"/>
                  </a:lnTo>
                  <a:lnTo>
                    <a:pt x="2200" y="1627"/>
                  </a:lnTo>
                  <a:lnTo>
                    <a:pt x="2198" y="1627"/>
                  </a:lnTo>
                  <a:lnTo>
                    <a:pt x="2197" y="1627"/>
                  </a:lnTo>
                  <a:lnTo>
                    <a:pt x="2196" y="1627"/>
                  </a:lnTo>
                  <a:lnTo>
                    <a:pt x="2193" y="1627"/>
                  </a:lnTo>
                  <a:lnTo>
                    <a:pt x="2193" y="1629"/>
                  </a:lnTo>
                  <a:lnTo>
                    <a:pt x="2191" y="1629"/>
                  </a:lnTo>
                  <a:lnTo>
                    <a:pt x="2189" y="1629"/>
                  </a:lnTo>
                  <a:lnTo>
                    <a:pt x="2182" y="1630"/>
                  </a:lnTo>
                  <a:lnTo>
                    <a:pt x="2180" y="1630"/>
                  </a:lnTo>
                  <a:lnTo>
                    <a:pt x="2179" y="1630"/>
                  </a:lnTo>
                  <a:lnTo>
                    <a:pt x="2176" y="1630"/>
                  </a:lnTo>
                  <a:lnTo>
                    <a:pt x="2173" y="1630"/>
                  </a:lnTo>
                  <a:lnTo>
                    <a:pt x="2172" y="1630"/>
                  </a:lnTo>
                  <a:lnTo>
                    <a:pt x="2169" y="1630"/>
                  </a:lnTo>
                  <a:lnTo>
                    <a:pt x="2168" y="1631"/>
                  </a:lnTo>
                  <a:lnTo>
                    <a:pt x="2166" y="1631"/>
                  </a:lnTo>
                  <a:lnTo>
                    <a:pt x="2165" y="1631"/>
                  </a:lnTo>
                  <a:lnTo>
                    <a:pt x="2163" y="1631"/>
                  </a:lnTo>
                  <a:lnTo>
                    <a:pt x="2163" y="1630"/>
                  </a:lnTo>
                  <a:lnTo>
                    <a:pt x="2165" y="1630"/>
                  </a:lnTo>
                  <a:lnTo>
                    <a:pt x="2166" y="1630"/>
                  </a:lnTo>
                  <a:lnTo>
                    <a:pt x="2166" y="1629"/>
                  </a:lnTo>
                  <a:lnTo>
                    <a:pt x="2166" y="1626"/>
                  </a:lnTo>
                  <a:lnTo>
                    <a:pt x="2166" y="1623"/>
                  </a:lnTo>
                  <a:lnTo>
                    <a:pt x="2166" y="1619"/>
                  </a:lnTo>
                  <a:lnTo>
                    <a:pt x="2166" y="1618"/>
                  </a:lnTo>
                  <a:lnTo>
                    <a:pt x="2166" y="1616"/>
                  </a:lnTo>
                  <a:lnTo>
                    <a:pt x="2166" y="1609"/>
                  </a:lnTo>
                  <a:lnTo>
                    <a:pt x="2166" y="1605"/>
                  </a:lnTo>
                  <a:lnTo>
                    <a:pt x="2166" y="1604"/>
                  </a:lnTo>
                  <a:lnTo>
                    <a:pt x="2166" y="1602"/>
                  </a:lnTo>
                  <a:lnTo>
                    <a:pt x="2148" y="1595"/>
                  </a:lnTo>
                  <a:lnTo>
                    <a:pt x="2147" y="1594"/>
                  </a:lnTo>
                  <a:lnTo>
                    <a:pt x="2145" y="1594"/>
                  </a:lnTo>
                  <a:lnTo>
                    <a:pt x="2140" y="1591"/>
                  </a:lnTo>
                  <a:lnTo>
                    <a:pt x="2144" y="1594"/>
                  </a:lnTo>
                  <a:lnTo>
                    <a:pt x="2145" y="1595"/>
                  </a:lnTo>
                  <a:lnTo>
                    <a:pt x="2145" y="1597"/>
                  </a:lnTo>
                  <a:lnTo>
                    <a:pt x="2159" y="1605"/>
                  </a:lnTo>
                  <a:lnTo>
                    <a:pt x="2155" y="1609"/>
                  </a:lnTo>
                  <a:lnTo>
                    <a:pt x="2144" y="1619"/>
                  </a:lnTo>
                  <a:lnTo>
                    <a:pt x="2140" y="1615"/>
                  </a:lnTo>
                  <a:lnTo>
                    <a:pt x="2140" y="1613"/>
                  </a:lnTo>
                  <a:lnTo>
                    <a:pt x="2134" y="1609"/>
                  </a:lnTo>
                  <a:lnTo>
                    <a:pt x="2130" y="1606"/>
                  </a:lnTo>
                  <a:lnTo>
                    <a:pt x="2126" y="1602"/>
                  </a:lnTo>
                  <a:lnTo>
                    <a:pt x="2119" y="1597"/>
                  </a:lnTo>
                  <a:lnTo>
                    <a:pt x="2118" y="1597"/>
                  </a:lnTo>
                  <a:lnTo>
                    <a:pt x="2111" y="1591"/>
                  </a:lnTo>
                  <a:lnTo>
                    <a:pt x="2111" y="1591"/>
                  </a:lnTo>
                  <a:lnTo>
                    <a:pt x="2111" y="1590"/>
                  </a:lnTo>
                  <a:lnTo>
                    <a:pt x="2104" y="1584"/>
                  </a:lnTo>
                  <a:lnTo>
                    <a:pt x="2099" y="1580"/>
                  </a:lnTo>
                  <a:lnTo>
                    <a:pt x="2098" y="1580"/>
                  </a:lnTo>
                  <a:lnTo>
                    <a:pt x="2077" y="1563"/>
                  </a:lnTo>
                  <a:lnTo>
                    <a:pt x="2077" y="1562"/>
                  </a:lnTo>
                  <a:lnTo>
                    <a:pt x="2065" y="1552"/>
                  </a:lnTo>
                  <a:lnTo>
                    <a:pt x="2049" y="1539"/>
                  </a:lnTo>
                  <a:lnTo>
                    <a:pt x="2047" y="1536"/>
                  </a:lnTo>
                  <a:lnTo>
                    <a:pt x="2009" y="1506"/>
                  </a:lnTo>
                  <a:lnTo>
                    <a:pt x="2009" y="1504"/>
                  </a:lnTo>
                  <a:lnTo>
                    <a:pt x="2012" y="1501"/>
                  </a:lnTo>
                  <a:lnTo>
                    <a:pt x="2020" y="1496"/>
                  </a:lnTo>
                  <a:lnTo>
                    <a:pt x="2020" y="1495"/>
                  </a:lnTo>
                  <a:lnTo>
                    <a:pt x="2022" y="1495"/>
                  </a:lnTo>
                  <a:lnTo>
                    <a:pt x="2026" y="1490"/>
                  </a:lnTo>
                  <a:lnTo>
                    <a:pt x="2027" y="1490"/>
                  </a:lnTo>
                  <a:lnTo>
                    <a:pt x="2028" y="1489"/>
                  </a:lnTo>
                  <a:lnTo>
                    <a:pt x="2031" y="1485"/>
                  </a:lnTo>
                  <a:lnTo>
                    <a:pt x="2033" y="1485"/>
                  </a:lnTo>
                  <a:lnTo>
                    <a:pt x="2033" y="1483"/>
                  </a:lnTo>
                  <a:lnTo>
                    <a:pt x="2034" y="1483"/>
                  </a:lnTo>
                  <a:lnTo>
                    <a:pt x="2035" y="1482"/>
                  </a:lnTo>
                  <a:lnTo>
                    <a:pt x="2037" y="1481"/>
                  </a:lnTo>
                  <a:lnTo>
                    <a:pt x="2037" y="1479"/>
                  </a:lnTo>
                  <a:lnTo>
                    <a:pt x="2038" y="1479"/>
                  </a:lnTo>
                  <a:lnTo>
                    <a:pt x="2038" y="1478"/>
                  </a:lnTo>
                  <a:lnTo>
                    <a:pt x="2040" y="1478"/>
                  </a:lnTo>
                  <a:lnTo>
                    <a:pt x="2034" y="1474"/>
                  </a:lnTo>
                  <a:lnTo>
                    <a:pt x="2031" y="1471"/>
                  </a:lnTo>
                  <a:lnTo>
                    <a:pt x="2030" y="1469"/>
                  </a:lnTo>
                  <a:lnTo>
                    <a:pt x="2028" y="1469"/>
                  </a:lnTo>
                  <a:lnTo>
                    <a:pt x="2028" y="1468"/>
                  </a:lnTo>
                  <a:lnTo>
                    <a:pt x="2027" y="1468"/>
                  </a:lnTo>
                  <a:lnTo>
                    <a:pt x="2024" y="1465"/>
                  </a:lnTo>
                  <a:lnTo>
                    <a:pt x="2020" y="1465"/>
                  </a:lnTo>
                  <a:lnTo>
                    <a:pt x="2020" y="1467"/>
                  </a:lnTo>
                  <a:lnTo>
                    <a:pt x="2019" y="1467"/>
                  </a:lnTo>
                  <a:lnTo>
                    <a:pt x="2012" y="1474"/>
                  </a:lnTo>
                  <a:lnTo>
                    <a:pt x="2010" y="1475"/>
                  </a:lnTo>
                  <a:lnTo>
                    <a:pt x="2009" y="1478"/>
                  </a:lnTo>
                  <a:lnTo>
                    <a:pt x="1994" y="1492"/>
                  </a:lnTo>
                  <a:lnTo>
                    <a:pt x="1981" y="1482"/>
                  </a:lnTo>
                  <a:lnTo>
                    <a:pt x="1977" y="1479"/>
                  </a:lnTo>
                  <a:lnTo>
                    <a:pt x="1971" y="1474"/>
                  </a:lnTo>
                  <a:lnTo>
                    <a:pt x="1971" y="1472"/>
                  </a:lnTo>
                  <a:lnTo>
                    <a:pt x="1969" y="1469"/>
                  </a:lnTo>
                  <a:lnTo>
                    <a:pt x="1970" y="1468"/>
                  </a:lnTo>
                  <a:lnTo>
                    <a:pt x="1971" y="1467"/>
                  </a:lnTo>
                  <a:lnTo>
                    <a:pt x="1973" y="1467"/>
                  </a:lnTo>
                  <a:lnTo>
                    <a:pt x="1973" y="1465"/>
                  </a:lnTo>
                  <a:lnTo>
                    <a:pt x="1974" y="1464"/>
                  </a:lnTo>
                  <a:lnTo>
                    <a:pt x="1976" y="1464"/>
                  </a:lnTo>
                  <a:lnTo>
                    <a:pt x="1976" y="1462"/>
                  </a:lnTo>
                  <a:lnTo>
                    <a:pt x="1977" y="1462"/>
                  </a:lnTo>
                  <a:lnTo>
                    <a:pt x="1977" y="1461"/>
                  </a:lnTo>
                  <a:lnTo>
                    <a:pt x="1980" y="1464"/>
                  </a:lnTo>
                  <a:lnTo>
                    <a:pt x="1981" y="1464"/>
                  </a:lnTo>
                  <a:lnTo>
                    <a:pt x="1981" y="1462"/>
                  </a:lnTo>
                  <a:lnTo>
                    <a:pt x="1983" y="1462"/>
                  </a:lnTo>
                  <a:lnTo>
                    <a:pt x="1983" y="1461"/>
                  </a:lnTo>
                  <a:lnTo>
                    <a:pt x="1984" y="1461"/>
                  </a:lnTo>
                  <a:lnTo>
                    <a:pt x="1985" y="1461"/>
                  </a:lnTo>
                  <a:lnTo>
                    <a:pt x="1987" y="1461"/>
                  </a:lnTo>
                  <a:lnTo>
                    <a:pt x="1988" y="1461"/>
                  </a:lnTo>
                  <a:lnTo>
                    <a:pt x="1989" y="1461"/>
                  </a:lnTo>
                  <a:lnTo>
                    <a:pt x="1991" y="1462"/>
                  </a:lnTo>
                  <a:lnTo>
                    <a:pt x="1992" y="1462"/>
                  </a:lnTo>
                  <a:lnTo>
                    <a:pt x="1994" y="1462"/>
                  </a:lnTo>
                  <a:lnTo>
                    <a:pt x="1995" y="1462"/>
                  </a:lnTo>
                  <a:lnTo>
                    <a:pt x="1995" y="1461"/>
                  </a:lnTo>
                  <a:lnTo>
                    <a:pt x="1995" y="1460"/>
                  </a:lnTo>
                  <a:lnTo>
                    <a:pt x="1995" y="1458"/>
                  </a:lnTo>
                  <a:lnTo>
                    <a:pt x="1995" y="1457"/>
                  </a:lnTo>
                  <a:lnTo>
                    <a:pt x="1995" y="1455"/>
                  </a:lnTo>
                  <a:lnTo>
                    <a:pt x="1995" y="1454"/>
                  </a:lnTo>
                  <a:lnTo>
                    <a:pt x="1995" y="1453"/>
                  </a:lnTo>
                  <a:lnTo>
                    <a:pt x="1995" y="1451"/>
                  </a:lnTo>
                  <a:lnTo>
                    <a:pt x="1995" y="1450"/>
                  </a:lnTo>
                  <a:lnTo>
                    <a:pt x="1995" y="1447"/>
                  </a:lnTo>
                  <a:lnTo>
                    <a:pt x="1995" y="1446"/>
                  </a:lnTo>
                  <a:lnTo>
                    <a:pt x="1995" y="1444"/>
                  </a:lnTo>
                  <a:lnTo>
                    <a:pt x="1995" y="1443"/>
                  </a:lnTo>
                  <a:lnTo>
                    <a:pt x="1995" y="1441"/>
                  </a:lnTo>
                  <a:lnTo>
                    <a:pt x="1995" y="1440"/>
                  </a:lnTo>
                  <a:lnTo>
                    <a:pt x="1995" y="1439"/>
                  </a:lnTo>
                  <a:lnTo>
                    <a:pt x="1995" y="1437"/>
                  </a:lnTo>
                  <a:lnTo>
                    <a:pt x="1995" y="1436"/>
                  </a:lnTo>
                  <a:lnTo>
                    <a:pt x="1994" y="1434"/>
                  </a:lnTo>
                  <a:lnTo>
                    <a:pt x="1994" y="1433"/>
                  </a:lnTo>
                  <a:lnTo>
                    <a:pt x="1994" y="1430"/>
                  </a:lnTo>
                  <a:lnTo>
                    <a:pt x="1994" y="1430"/>
                  </a:lnTo>
                  <a:lnTo>
                    <a:pt x="1994" y="1429"/>
                  </a:lnTo>
                  <a:lnTo>
                    <a:pt x="1994" y="1427"/>
                  </a:lnTo>
                  <a:lnTo>
                    <a:pt x="1994" y="1423"/>
                  </a:lnTo>
                  <a:lnTo>
                    <a:pt x="1994" y="1415"/>
                  </a:lnTo>
                  <a:lnTo>
                    <a:pt x="2005" y="1415"/>
                  </a:lnTo>
                  <a:lnTo>
                    <a:pt x="2006" y="1415"/>
                  </a:lnTo>
                  <a:lnTo>
                    <a:pt x="2008" y="1415"/>
                  </a:lnTo>
                  <a:lnTo>
                    <a:pt x="2008" y="1409"/>
                  </a:lnTo>
                  <a:lnTo>
                    <a:pt x="2006" y="1408"/>
                  </a:lnTo>
                  <a:lnTo>
                    <a:pt x="2003" y="1405"/>
                  </a:lnTo>
                  <a:lnTo>
                    <a:pt x="2002" y="1405"/>
                  </a:lnTo>
                  <a:lnTo>
                    <a:pt x="2001" y="1406"/>
                  </a:lnTo>
                  <a:lnTo>
                    <a:pt x="1999" y="1408"/>
                  </a:lnTo>
                  <a:lnTo>
                    <a:pt x="1996" y="1409"/>
                  </a:lnTo>
                  <a:lnTo>
                    <a:pt x="1980" y="1409"/>
                  </a:lnTo>
                  <a:lnTo>
                    <a:pt x="1978" y="1411"/>
                  </a:lnTo>
                  <a:lnTo>
                    <a:pt x="1983" y="1413"/>
                  </a:lnTo>
                  <a:lnTo>
                    <a:pt x="1985" y="1416"/>
                  </a:lnTo>
                  <a:lnTo>
                    <a:pt x="1984" y="1418"/>
                  </a:lnTo>
                  <a:lnTo>
                    <a:pt x="1983" y="1419"/>
                  </a:lnTo>
                  <a:lnTo>
                    <a:pt x="1981" y="1420"/>
                  </a:lnTo>
                  <a:lnTo>
                    <a:pt x="1980" y="1422"/>
                  </a:lnTo>
                  <a:lnTo>
                    <a:pt x="1978" y="1423"/>
                  </a:lnTo>
                  <a:lnTo>
                    <a:pt x="1976" y="1423"/>
                  </a:lnTo>
                  <a:lnTo>
                    <a:pt x="1974" y="1422"/>
                  </a:lnTo>
                  <a:lnTo>
                    <a:pt x="1973" y="1422"/>
                  </a:lnTo>
                  <a:lnTo>
                    <a:pt x="1970" y="1420"/>
                  </a:lnTo>
                  <a:lnTo>
                    <a:pt x="1969" y="1422"/>
                  </a:lnTo>
                  <a:lnTo>
                    <a:pt x="1967" y="1423"/>
                  </a:lnTo>
                  <a:lnTo>
                    <a:pt x="1966" y="1423"/>
                  </a:lnTo>
                  <a:lnTo>
                    <a:pt x="1966" y="1425"/>
                  </a:lnTo>
                  <a:lnTo>
                    <a:pt x="1964" y="1425"/>
                  </a:lnTo>
                  <a:lnTo>
                    <a:pt x="1964" y="1426"/>
                  </a:lnTo>
                  <a:lnTo>
                    <a:pt x="1963" y="1426"/>
                  </a:lnTo>
                  <a:lnTo>
                    <a:pt x="1963" y="1427"/>
                  </a:lnTo>
                  <a:lnTo>
                    <a:pt x="1962" y="1427"/>
                  </a:lnTo>
                  <a:lnTo>
                    <a:pt x="1962" y="1429"/>
                  </a:lnTo>
                  <a:lnTo>
                    <a:pt x="1960" y="1429"/>
                  </a:lnTo>
                  <a:lnTo>
                    <a:pt x="1959" y="1430"/>
                  </a:lnTo>
                  <a:lnTo>
                    <a:pt x="1959" y="1429"/>
                  </a:lnTo>
                  <a:lnTo>
                    <a:pt x="1957" y="1429"/>
                  </a:lnTo>
                  <a:lnTo>
                    <a:pt x="1957" y="1430"/>
                  </a:lnTo>
                  <a:lnTo>
                    <a:pt x="1956" y="1430"/>
                  </a:lnTo>
                  <a:lnTo>
                    <a:pt x="1956" y="1430"/>
                  </a:lnTo>
                  <a:lnTo>
                    <a:pt x="1955" y="1430"/>
                  </a:lnTo>
                  <a:lnTo>
                    <a:pt x="1955" y="1432"/>
                  </a:lnTo>
                  <a:lnTo>
                    <a:pt x="1953" y="1432"/>
                  </a:lnTo>
                  <a:lnTo>
                    <a:pt x="1953" y="1433"/>
                  </a:lnTo>
                  <a:lnTo>
                    <a:pt x="1952" y="1433"/>
                  </a:lnTo>
                  <a:lnTo>
                    <a:pt x="1952" y="1434"/>
                  </a:lnTo>
                  <a:lnTo>
                    <a:pt x="1951" y="1434"/>
                  </a:lnTo>
                  <a:lnTo>
                    <a:pt x="1951" y="1436"/>
                  </a:lnTo>
                  <a:lnTo>
                    <a:pt x="1949" y="1436"/>
                  </a:lnTo>
                  <a:lnTo>
                    <a:pt x="1948" y="1437"/>
                  </a:lnTo>
                  <a:lnTo>
                    <a:pt x="1946" y="1439"/>
                  </a:lnTo>
                  <a:lnTo>
                    <a:pt x="1945" y="1440"/>
                  </a:lnTo>
                  <a:lnTo>
                    <a:pt x="1944" y="1440"/>
                  </a:lnTo>
                  <a:lnTo>
                    <a:pt x="1944" y="1441"/>
                  </a:lnTo>
                  <a:lnTo>
                    <a:pt x="1942" y="1441"/>
                  </a:lnTo>
                  <a:lnTo>
                    <a:pt x="1942" y="1443"/>
                  </a:lnTo>
                  <a:lnTo>
                    <a:pt x="1942" y="1444"/>
                  </a:lnTo>
                  <a:lnTo>
                    <a:pt x="1941" y="1444"/>
                  </a:lnTo>
                  <a:lnTo>
                    <a:pt x="1941" y="1446"/>
                  </a:lnTo>
                  <a:lnTo>
                    <a:pt x="1939" y="1446"/>
                  </a:lnTo>
                  <a:lnTo>
                    <a:pt x="1939" y="1447"/>
                  </a:lnTo>
                  <a:lnTo>
                    <a:pt x="1938" y="1447"/>
                  </a:lnTo>
                  <a:lnTo>
                    <a:pt x="1938" y="1448"/>
                  </a:lnTo>
                  <a:lnTo>
                    <a:pt x="1937" y="1448"/>
                  </a:lnTo>
                  <a:lnTo>
                    <a:pt x="1937" y="1450"/>
                  </a:lnTo>
                  <a:lnTo>
                    <a:pt x="1935" y="1450"/>
                  </a:lnTo>
                  <a:lnTo>
                    <a:pt x="1935" y="1451"/>
                  </a:lnTo>
                  <a:lnTo>
                    <a:pt x="1934" y="1451"/>
                  </a:lnTo>
                  <a:lnTo>
                    <a:pt x="1934" y="1453"/>
                  </a:lnTo>
                  <a:lnTo>
                    <a:pt x="1932" y="1453"/>
                  </a:lnTo>
                  <a:lnTo>
                    <a:pt x="1932" y="1454"/>
                  </a:lnTo>
                  <a:lnTo>
                    <a:pt x="1931" y="1454"/>
                  </a:lnTo>
                  <a:lnTo>
                    <a:pt x="1930" y="1455"/>
                  </a:lnTo>
                  <a:lnTo>
                    <a:pt x="1928" y="1457"/>
                  </a:lnTo>
                  <a:lnTo>
                    <a:pt x="1927" y="1458"/>
                  </a:lnTo>
                  <a:lnTo>
                    <a:pt x="1925" y="1458"/>
                  </a:lnTo>
                  <a:lnTo>
                    <a:pt x="1925" y="1460"/>
                  </a:lnTo>
                  <a:lnTo>
                    <a:pt x="1924" y="1460"/>
                  </a:lnTo>
                  <a:lnTo>
                    <a:pt x="1924" y="1461"/>
                  </a:lnTo>
                  <a:lnTo>
                    <a:pt x="1923" y="1461"/>
                  </a:lnTo>
                  <a:lnTo>
                    <a:pt x="1923" y="1462"/>
                  </a:lnTo>
                  <a:lnTo>
                    <a:pt x="1921" y="1462"/>
                  </a:lnTo>
                  <a:lnTo>
                    <a:pt x="1921" y="1464"/>
                  </a:lnTo>
                  <a:lnTo>
                    <a:pt x="1920" y="1464"/>
                  </a:lnTo>
                  <a:lnTo>
                    <a:pt x="1921" y="1464"/>
                  </a:lnTo>
                  <a:lnTo>
                    <a:pt x="1923" y="1465"/>
                  </a:lnTo>
                  <a:lnTo>
                    <a:pt x="1924" y="1465"/>
                  </a:lnTo>
                  <a:lnTo>
                    <a:pt x="1924" y="1467"/>
                  </a:lnTo>
                  <a:lnTo>
                    <a:pt x="1923" y="1468"/>
                  </a:lnTo>
                  <a:lnTo>
                    <a:pt x="1921" y="1469"/>
                  </a:lnTo>
                  <a:lnTo>
                    <a:pt x="1920" y="1471"/>
                  </a:lnTo>
                  <a:lnTo>
                    <a:pt x="1918" y="1472"/>
                  </a:lnTo>
                  <a:lnTo>
                    <a:pt x="1917" y="1472"/>
                  </a:lnTo>
                  <a:lnTo>
                    <a:pt x="1917" y="1474"/>
                  </a:lnTo>
                  <a:lnTo>
                    <a:pt x="1916" y="1474"/>
                  </a:lnTo>
                  <a:lnTo>
                    <a:pt x="1916" y="1472"/>
                  </a:lnTo>
                  <a:lnTo>
                    <a:pt x="1914" y="1472"/>
                  </a:lnTo>
                  <a:lnTo>
                    <a:pt x="1914" y="1471"/>
                  </a:lnTo>
                  <a:lnTo>
                    <a:pt x="1913" y="1471"/>
                  </a:lnTo>
                  <a:lnTo>
                    <a:pt x="1912" y="1469"/>
                  </a:lnTo>
                  <a:lnTo>
                    <a:pt x="1910" y="1468"/>
                  </a:lnTo>
                  <a:lnTo>
                    <a:pt x="1909" y="1467"/>
                  </a:lnTo>
                  <a:lnTo>
                    <a:pt x="1909" y="1467"/>
                  </a:lnTo>
                  <a:lnTo>
                    <a:pt x="1909" y="1465"/>
                  </a:lnTo>
                  <a:lnTo>
                    <a:pt x="1907" y="1465"/>
                  </a:lnTo>
                  <a:lnTo>
                    <a:pt x="1907" y="1464"/>
                  </a:lnTo>
                  <a:lnTo>
                    <a:pt x="1906" y="1464"/>
                  </a:lnTo>
                  <a:lnTo>
                    <a:pt x="1905" y="1464"/>
                  </a:lnTo>
                  <a:lnTo>
                    <a:pt x="1903" y="1464"/>
                  </a:lnTo>
                  <a:lnTo>
                    <a:pt x="1903" y="1462"/>
                  </a:lnTo>
                  <a:lnTo>
                    <a:pt x="1902" y="1462"/>
                  </a:lnTo>
                  <a:lnTo>
                    <a:pt x="1902" y="1461"/>
                  </a:lnTo>
                  <a:lnTo>
                    <a:pt x="1900" y="1461"/>
                  </a:lnTo>
                  <a:lnTo>
                    <a:pt x="1900" y="1460"/>
                  </a:lnTo>
                  <a:lnTo>
                    <a:pt x="1899" y="1460"/>
                  </a:lnTo>
                  <a:lnTo>
                    <a:pt x="1898" y="1458"/>
                  </a:lnTo>
                  <a:lnTo>
                    <a:pt x="1896" y="1457"/>
                  </a:lnTo>
                  <a:lnTo>
                    <a:pt x="1895" y="1457"/>
                  </a:lnTo>
                  <a:lnTo>
                    <a:pt x="1895" y="1455"/>
                  </a:lnTo>
                  <a:lnTo>
                    <a:pt x="1893" y="1454"/>
                  </a:lnTo>
                  <a:lnTo>
                    <a:pt x="1892" y="1454"/>
                  </a:lnTo>
                  <a:lnTo>
                    <a:pt x="1892" y="1453"/>
                  </a:lnTo>
                  <a:lnTo>
                    <a:pt x="1891" y="1453"/>
                  </a:lnTo>
                  <a:lnTo>
                    <a:pt x="1891" y="1451"/>
                  </a:lnTo>
                  <a:lnTo>
                    <a:pt x="1889" y="1451"/>
                  </a:lnTo>
                  <a:lnTo>
                    <a:pt x="1889" y="1450"/>
                  </a:lnTo>
                  <a:lnTo>
                    <a:pt x="1888" y="1450"/>
                  </a:lnTo>
                  <a:lnTo>
                    <a:pt x="1886" y="1448"/>
                  </a:lnTo>
                  <a:lnTo>
                    <a:pt x="1885" y="1448"/>
                  </a:lnTo>
                  <a:lnTo>
                    <a:pt x="1885" y="1447"/>
                  </a:lnTo>
                  <a:lnTo>
                    <a:pt x="1884" y="1447"/>
                  </a:lnTo>
                  <a:lnTo>
                    <a:pt x="1884" y="1446"/>
                  </a:lnTo>
                  <a:lnTo>
                    <a:pt x="1885" y="1446"/>
                  </a:lnTo>
                  <a:lnTo>
                    <a:pt x="1885" y="1444"/>
                  </a:lnTo>
                  <a:lnTo>
                    <a:pt x="1886" y="1443"/>
                  </a:lnTo>
                  <a:lnTo>
                    <a:pt x="1888" y="1443"/>
                  </a:lnTo>
                  <a:lnTo>
                    <a:pt x="1889" y="1441"/>
                  </a:lnTo>
                  <a:lnTo>
                    <a:pt x="1891" y="1440"/>
                  </a:lnTo>
                  <a:lnTo>
                    <a:pt x="1891" y="1439"/>
                  </a:lnTo>
                  <a:lnTo>
                    <a:pt x="1892" y="1439"/>
                  </a:lnTo>
                  <a:lnTo>
                    <a:pt x="1892" y="1437"/>
                  </a:lnTo>
                  <a:lnTo>
                    <a:pt x="1893" y="1436"/>
                  </a:lnTo>
                  <a:lnTo>
                    <a:pt x="1895" y="1436"/>
                  </a:lnTo>
                  <a:lnTo>
                    <a:pt x="1896" y="1434"/>
                  </a:lnTo>
                  <a:lnTo>
                    <a:pt x="1898" y="1433"/>
                  </a:lnTo>
                  <a:lnTo>
                    <a:pt x="1899" y="1433"/>
                  </a:lnTo>
                  <a:lnTo>
                    <a:pt x="1899" y="1432"/>
                  </a:lnTo>
                  <a:lnTo>
                    <a:pt x="1900" y="1432"/>
                  </a:lnTo>
                  <a:lnTo>
                    <a:pt x="1900" y="1430"/>
                  </a:lnTo>
                  <a:lnTo>
                    <a:pt x="1902" y="1430"/>
                  </a:lnTo>
                  <a:lnTo>
                    <a:pt x="1902" y="1430"/>
                  </a:lnTo>
                  <a:lnTo>
                    <a:pt x="1903" y="1430"/>
                  </a:lnTo>
                  <a:lnTo>
                    <a:pt x="1903" y="1429"/>
                  </a:lnTo>
                  <a:lnTo>
                    <a:pt x="1905" y="1429"/>
                  </a:lnTo>
                  <a:lnTo>
                    <a:pt x="1905" y="1427"/>
                  </a:lnTo>
                  <a:lnTo>
                    <a:pt x="1906" y="1427"/>
                  </a:lnTo>
                  <a:lnTo>
                    <a:pt x="1907" y="1426"/>
                  </a:lnTo>
                  <a:lnTo>
                    <a:pt x="1907" y="1425"/>
                  </a:lnTo>
                  <a:lnTo>
                    <a:pt x="1909" y="1425"/>
                  </a:lnTo>
                  <a:lnTo>
                    <a:pt x="1909" y="1423"/>
                  </a:lnTo>
                  <a:lnTo>
                    <a:pt x="1910" y="1422"/>
                  </a:lnTo>
                  <a:lnTo>
                    <a:pt x="1910" y="1423"/>
                  </a:lnTo>
                  <a:lnTo>
                    <a:pt x="1910" y="1425"/>
                  </a:lnTo>
                  <a:lnTo>
                    <a:pt x="1912" y="1425"/>
                  </a:lnTo>
                  <a:lnTo>
                    <a:pt x="1912" y="1426"/>
                  </a:lnTo>
                  <a:lnTo>
                    <a:pt x="1913" y="1426"/>
                  </a:lnTo>
                  <a:lnTo>
                    <a:pt x="1914" y="1426"/>
                  </a:lnTo>
                  <a:lnTo>
                    <a:pt x="1914" y="1425"/>
                  </a:lnTo>
                  <a:lnTo>
                    <a:pt x="1916" y="1425"/>
                  </a:lnTo>
                  <a:lnTo>
                    <a:pt x="1916" y="1423"/>
                  </a:lnTo>
                  <a:lnTo>
                    <a:pt x="1917" y="1423"/>
                  </a:lnTo>
                  <a:lnTo>
                    <a:pt x="1917" y="1422"/>
                  </a:lnTo>
                  <a:lnTo>
                    <a:pt x="1918" y="1422"/>
                  </a:lnTo>
                  <a:lnTo>
                    <a:pt x="1918" y="1420"/>
                  </a:lnTo>
                  <a:lnTo>
                    <a:pt x="1920" y="1420"/>
                  </a:lnTo>
                  <a:lnTo>
                    <a:pt x="1920" y="1419"/>
                  </a:lnTo>
                  <a:lnTo>
                    <a:pt x="1921" y="1419"/>
                  </a:lnTo>
                  <a:lnTo>
                    <a:pt x="1921" y="1418"/>
                  </a:lnTo>
                  <a:lnTo>
                    <a:pt x="1923" y="1418"/>
                  </a:lnTo>
                  <a:lnTo>
                    <a:pt x="1923" y="1416"/>
                  </a:lnTo>
                  <a:lnTo>
                    <a:pt x="1924" y="1415"/>
                  </a:lnTo>
                  <a:lnTo>
                    <a:pt x="1923" y="1415"/>
                  </a:lnTo>
                  <a:lnTo>
                    <a:pt x="1923" y="1413"/>
                  </a:lnTo>
                  <a:lnTo>
                    <a:pt x="1921" y="1413"/>
                  </a:lnTo>
                  <a:lnTo>
                    <a:pt x="1920" y="1412"/>
                  </a:lnTo>
                  <a:lnTo>
                    <a:pt x="1918" y="1411"/>
                  </a:lnTo>
                  <a:lnTo>
                    <a:pt x="1917" y="1411"/>
                  </a:lnTo>
                  <a:lnTo>
                    <a:pt x="1916" y="1411"/>
                  </a:lnTo>
                  <a:lnTo>
                    <a:pt x="1914" y="1411"/>
                  </a:lnTo>
                  <a:lnTo>
                    <a:pt x="1913" y="1411"/>
                  </a:lnTo>
                  <a:lnTo>
                    <a:pt x="1912" y="1411"/>
                  </a:lnTo>
                  <a:lnTo>
                    <a:pt x="1910" y="1411"/>
                  </a:lnTo>
                  <a:lnTo>
                    <a:pt x="1910" y="1412"/>
                  </a:lnTo>
                  <a:lnTo>
                    <a:pt x="1909" y="1412"/>
                  </a:lnTo>
                  <a:lnTo>
                    <a:pt x="1909" y="1413"/>
                  </a:lnTo>
                  <a:lnTo>
                    <a:pt x="1909" y="1413"/>
                  </a:lnTo>
                  <a:lnTo>
                    <a:pt x="1909" y="1415"/>
                  </a:lnTo>
                  <a:lnTo>
                    <a:pt x="1907" y="1415"/>
                  </a:lnTo>
                  <a:lnTo>
                    <a:pt x="1906" y="1416"/>
                  </a:lnTo>
                  <a:lnTo>
                    <a:pt x="1903" y="1418"/>
                  </a:lnTo>
                  <a:lnTo>
                    <a:pt x="1902" y="1418"/>
                  </a:lnTo>
                  <a:lnTo>
                    <a:pt x="1902" y="1416"/>
                  </a:lnTo>
                  <a:lnTo>
                    <a:pt x="1900" y="1416"/>
                  </a:lnTo>
                  <a:lnTo>
                    <a:pt x="1899" y="1415"/>
                  </a:lnTo>
                  <a:lnTo>
                    <a:pt x="1899" y="1413"/>
                  </a:lnTo>
                  <a:lnTo>
                    <a:pt x="1898" y="1413"/>
                  </a:lnTo>
                  <a:lnTo>
                    <a:pt x="1896" y="1412"/>
                  </a:lnTo>
                  <a:lnTo>
                    <a:pt x="1895" y="1411"/>
                  </a:lnTo>
                  <a:lnTo>
                    <a:pt x="1893" y="1409"/>
                  </a:lnTo>
                  <a:lnTo>
                    <a:pt x="1889" y="1406"/>
                  </a:lnTo>
                  <a:lnTo>
                    <a:pt x="1886" y="1404"/>
                  </a:lnTo>
                  <a:lnTo>
                    <a:pt x="1885" y="1404"/>
                  </a:lnTo>
                  <a:lnTo>
                    <a:pt x="1884" y="1402"/>
                  </a:lnTo>
                  <a:lnTo>
                    <a:pt x="1884" y="1401"/>
                  </a:lnTo>
                  <a:lnTo>
                    <a:pt x="1882" y="1402"/>
                  </a:lnTo>
                  <a:lnTo>
                    <a:pt x="1881" y="1404"/>
                  </a:lnTo>
                  <a:lnTo>
                    <a:pt x="1880" y="1405"/>
                  </a:lnTo>
                  <a:lnTo>
                    <a:pt x="1878" y="1406"/>
                  </a:lnTo>
                  <a:lnTo>
                    <a:pt x="1875" y="1409"/>
                  </a:lnTo>
                  <a:lnTo>
                    <a:pt x="1874" y="1411"/>
                  </a:lnTo>
                  <a:lnTo>
                    <a:pt x="1873" y="1411"/>
                  </a:lnTo>
                  <a:lnTo>
                    <a:pt x="1871" y="1411"/>
                  </a:lnTo>
                  <a:lnTo>
                    <a:pt x="1870" y="1411"/>
                  </a:lnTo>
                  <a:lnTo>
                    <a:pt x="1868" y="1411"/>
                  </a:lnTo>
                  <a:lnTo>
                    <a:pt x="1868" y="1412"/>
                  </a:lnTo>
                  <a:lnTo>
                    <a:pt x="1867" y="1412"/>
                  </a:lnTo>
                  <a:lnTo>
                    <a:pt x="1866" y="1412"/>
                  </a:lnTo>
                  <a:lnTo>
                    <a:pt x="1864" y="1412"/>
                  </a:lnTo>
                  <a:lnTo>
                    <a:pt x="1863" y="1412"/>
                  </a:lnTo>
                  <a:lnTo>
                    <a:pt x="1861" y="1412"/>
                  </a:lnTo>
                  <a:lnTo>
                    <a:pt x="1860" y="1412"/>
                  </a:lnTo>
                  <a:lnTo>
                    <a:pt x="1859" y="1412"/>
                  </a:lnTo>
                  <a:lnTo>
                    <a:pt x="1857" y="1412"/>
                  </a:lnTo>
                  <a:lnTo>
                    <a:pt x="1856" y="1412"/>
                  </a:lnTo>
                  <a:lnTo>
                    <a:pt x="1854" y="1412"/>
                  </a:lnTo>
                  <a:lnTo>
                    <a:pt x="1853" y="1412"/>
                  </a:lnTo>
                  <a:lnTo>
                    <a:pt x="1852" y="1411"/>
                  </a:lnTo>
                  <a:lnTo>
                    <a:pt x="1849" y="1408"/>
                  </a:lnTo>
                  <a:lnTo>
                    <a:pt x="1846" y="1406"/>
                  </a:lnTo>
                  <a:lnTo>
                    <a:pt x="1845" y="1404"/>
                  </a:lnTo>
                  <a:lnTo>
                    <a:pt x="1843" y="1404"/>
                  </a:lnTo>
                  <a:lnTo>
                    <a:pt x="1842" y="1405"/>
                  </a:lnTo>
                  <a:lnTo>
                    <a:pt x="1839" y="1408"/>
                  </a:lnTo>
                  <a:lnTo>
                    <a:pt x="1838" y="1409"/>
                  </a:lnTo>
                  <a:lnTo>
                    <a:pt x="1834" y="1413"/>
                  </a:lnTo>
                  <a:lnTo>
                    <a:pt x="1835" y="1413"/>
                  </a:lnTo>
                  <a:lnTo>
                    <a:pt x="1836" y="1415"/>
                  </a:lnTo>
                  <a:lnTo>
                    <a:pt x="1838" y="1416"/>
                  </a:lnTo>
                  <a:lnTo>
                    <a:pt x="1697" y="1416"/>
                  </a:lnTo>
                  <a:lnTo>
                    <a:pt x="1694" y="1418"/>
                  </a:lnTo>
                  <a:lnTo>
                    <a:pt x="1692" y="1418"/>
                  </a:lnTo>
                  <a:lnTo>
                    <a:pt x="1690" y="1419"/>
                  </a:lnTo>
                  <a:lnTo>
                    <a:pt x="1689" y="1419"/>
                  </a:lnTo>
                  <a:lnTo>
                    <a:pt x="1689" y="1420"/>
                  </a:lnTo>
                  <a:lnTo>
                    <a:pt x="1687" y="1420"/>
                  </a:lnTo>
                  <a:lnTo>
                    <a:pt x="1686" y="1420"/>
                  </a:lnTo>
                  <a:lnTo>
                    <a:pt x="1686" y="1419"/>
                  </a:lnTo>
                  <a:lnTo>
                    <a:pt x="1685" y="1419"/>
                  </a:lnTo>
                  <a:lnTo>
                    <a:pt x="1683" y="1419"/>
                  </a:lnTo>
                  <a:lnTo>
                    <a:pt x="1682" y="1419"/>
                  </a:lnTo>
                  <a:lnTo>
                    <a:pt x="1680" y="1419"/>
                  </a:lnTo>
                  <a:lnTo>
                    <a:pt x="1680" y="1420"/>
                  </a:lnTo>
                  <a:lnTo>
                    <a:pt x="1679" y="1420"/>
                  </a:lnTo>
                  <a:lnTo>
                    <a:pt x="1679" y="1422"/>
                  </a:lnTo>
                  <a:lnTo>
                    <a:pt x="1678" y="1423"/>
                  </a:lnTo>
                  <a:lnTo>
                    <a:pt x="1676" y="1423"/>
                  </a:lnTo>
                  <a:lnTo>
                    <a:pt x="1675" y="1423"/>
                  </a:lnTo>
                  <a:lnTo>
                    <a:pt x="1673" y="1423"/>
                  </a:lnTo>
                  <a:lnTo>
                    <a:pt x="1673" y="1423"/>
                  </a:lnTo>
                  <a:lnTo>
                    <a:pt x="1672" y="1425"/>
                  </a:lnTo>
                  <a:lnTo>
                    <a:pt x="1671" y="1425"/>
                  </a:lnTo>
                  <a:lnTo>
                    <a:pt x="1669" y="1425"/>
                  </a:lnTo>
                  <a:lnTo>
                    <a:pt x="1668" y="1425"/>
                  </a:lnTo>
                  <a:lnTo>
                    <a:pt x="1667" y="1423"/>
                  </a:lnTo>
                  <a:lnTo>
                    <a:pt x="1665" y="1423"/>
                  </a:lnTo>
                  <a:lnTo>
                    <a:pt x="1664" y="1423"/>
                  </a:lnTo>
                  <a:lnTo>
                    <a:pt x="1661" y="1422"/>
                  </a:lnTo>
                  <a:lnTo>
                    <a:pt x="1660" y="1422"/>
                  </a:lnTo>
                  <a:lnTo>
                    <a:pt x="1658" y="1422"/>
                  </a:lnTo>
                  <a:lnTo>
                    <a:pt x="1657" y="1425"/>
                  </a:lnTo>
                  <a:lnTo>
                    <a:pt x="1654" y="1425"/>
                  </a:lnTo>
                  <a:lnTo>
                    <a:pt x="1651" y="1426"/>
                  </a:lnTo>
                  <a:lnTo>
                    <a:pt x="1650" y="1426"/>
                  </a:lnTo>
                  <a:lnTo>
                    <a:pt x="1647" y="1427"/>
                  </a:lnTo>
                  <a:lnTo>
                    <a:pt x="1643" y="1429"/>
                  </a:lnTo>
                  <a:lnTo>
                    <a:pt x="1640" y="1429"/>
                  </a:lnTo>
                  <a:lnTo>
                    <a:pt x="1636" y="1429"/>
                  </a:lnTo>
                  <a:lnTo>
                    <a:pt x="1634" y="1429"/>
                  </a:lnTo>
                  <a:lnTo>
                    <a:pt x="1625" y="1429"/>
                  </a:lnTo>
                  <a:lnTo>
                    <a:pt x="1621" y="1429"/>
                  </a:lnTo>
                  <a:lnTo>
                    <a:pt x="1618" y="1427"/>
                  </a:lnTo>
                  <a:lnTo>
                    <a:pt x="1616" y="1426"/>
                  </a:lnTo>
                  <a:lnTo>
                    <a:pt x="1615" y="1426"/>
                  </a:lnTo>
                  <a:lnTo>
                    <a:pt x="1612" y="1425"/>
                  </a:lnTo>
                  <a:lnTo>
                    <a:pt x="1604" y="1418"/>
                  </a:lnTo>
                  <a:lnTo>
                    <a:pt x="1598" y="1418"/>
                  </a:lnTo>
                  <a:lnTo>
                    <a:pt x="1596" y="1418"/>
                  </a:lnTo>
                  <a:lnTo>
                    <a:pt x="1594" y="1418"/>
                  </a:lnTo>
                  <a:lnTo>
                    <a:pt x="1593" y="1419"/>
                  </a:lnTo>
                  <a:lnTo>
                    <a:pt x="1591" y="1419"/>
                  </a:lnTo>
                  <a:lnTo>
                    <a:pt x="1591" y="1418"/>
                  </a:lnTo>
                  <a:lnTo>
                    <a:pt x="1590" y="1418"/>
                  </a:lnTo>
                  <a:lnTo>
                    <a:pt x="1589" y="1418"/>
                  </a:lnTo>
                  <a:lnTo>
                    <a:pt x="1589" y="1416"/>
                  </a:lnTo>
                  <a:lnTo>
                    <a:pt x="1587" y="1416"/>
                  </a:lnTo>
                  <a:lnTo>
                    <a:pt x="1587" y="1418"/>
                  </a:lnTo>
                  <a:lnTo>
                    <a:pt x="1586" y="1418"/>
                  </a:lnTo>
                  <a:lnTo>
                    <a:pt x="1584" y="1418"/>
                  </a:lnTo>
                  <a:lnTo>
                    <a:pt x="1582" y="1420"/>
                  </a:lnTo>
                  <a:lnTo>
                    <a:pt x="1580" y="1420"/>
                  </a:lnTo>
                  <a:lnTo>
                    <a:pt x="1579" y="1422"/>
                  </a:lnTo>
                  <a:lnTo>
                    <a:pt x="1577" y="1423"/>
                  </a:lnTo>
                  <a:lnTo>
                    <a:pt x="1576" y="1423"/>
                  </a:lnTo>
                  <a:lnTo>
                    <a:pt x="1575" y="1423"/>
                  </a:lnTo>
                  <a:lnTo>
                    <a:pt x="1575" y="1422"/>
                  </a:lnTo>
                  <a:lnTo>
                    <a:pt x="1573" y="1422"/>
                  </a:lnTo>
                  <a:lnTo>
                    <a:pt x="1573" y="1420"/>
                  </a:lnTo>
                  <a:lnTo>
                    <a:pt x="1573" y="1420"/>
                  </a:lnTo>
                  <a:lnTo>
                    <a:pt x="1573" y="1419"/>
                  </a:lnTo>
                  <a:lnTo>
                    <a:pt x="1572" y="1419"/>
                  </a:lnTo>
                  <a:lnTo>
                    <a:pt x="1570" y="1419"/>
                  </a:lnTo>
                  <a:lnTo>
                    <a:pt x="1569" y="1419"/>
                  </a:lnTo>
                  <a:lnTo>
                    <a:pt x="1568" y="1419"/>
                  </a:lnTo>
                  <a:lnTo>
                    <a:pt x="1566" y="1418"/>
                  </a:lnTo>
                  <a:lnTo>
                    <a:pt x="1565" y="1418"/>
                  </a:lnTo>
                  <a:lnTo>
                    <a:pt x="1564" y="1418"/>
                  </a:lnTo>
                  <a:lnTo>
                    <a:pt x="1562" y="1418"/>
                  </a:lnTo>
                  <a:lnTo>
                    <a:pt x="1561" y="1418"/>
                  </a:lnTo>
                  <a:lnTo>
                    <a:pt x="1557" y="1418"/>
                  </a:lnTo>
                  <a:lnTo>
                    <a:pt x="1555" y="1418"/>
                  </a:lnTo>
                  <a:lnTo>
                    <a:pt x="1554" y="1418"/>
                  </a:lnTo>
                  <a:lnTo>
                    <a:pt x="1554" y="1416"/>
                  </a:lnTo>
                  <a:lnTo>
                    <a:pt x="1552" y="1416"/>
                  </a:lnTo>
                  <a:lnTo>
                    <a:pt x="1551" y="1416"/>
                  </a:lnTo>
                  <a:lnTo>
                    <a:pt x="1551" y="1415"/>
                  </a:lnTo>
                  <a:lnTo>
                    <a:pt x="1550" y="1415"/>
                  </a:lnTo>
                  <a:lnTo>
                    <a:pt x="1548" y="1415"/>
                  </a:lnTo>
                  <a:lnTo>
                    <a:pt x="1547" y="1413"/>
                  </a:lnTo>
                  <a:lnTo>
                    <a:pt x="1545" y="1413"/>
                  </a:lnTo>
                  <a:lnTo>
                    <a:pt x="1544" y="1413"/>
                  </a:lnTo>
                  <a:lnTo>
                    <a:pt x="1543" y="1415"/>
                  </a:lnTo>
                  <a:lnTo>
                    <a:pt x="1541" y="1415"/>
                  </a:lnTo>
                  <a:lnTo>
                    <a:pt x="1540" y="1416"/>
                  </a:lnTo>
                  <a:lnTo>
                    <a:pt x="1540" y="1416"/>
                  </a:lnTo>
                  <a:lnTo>
                    <a:pt x="1540" y="1418"/>
                  </a:lnTo>
                  <a:lnTo>
                    <a:pt x="1538" y="1418"/>
                  </a:lnTo>
                  <a:lnTo>
                    <a:pt x="1537" y="1418"/>
                  </a:lnTo>
                  <a:lnTo>
                    <a:pt x="1537" y="1419"/>
                  </a:lnTo>
                  <a:lnTo>
                    <a:pt x="1536" y="1419"/>
                  </a:lnTo>
                  <a:lnTo>
                    <a:pt x="1536" y="1420"/>
                  </a:lnTo>
                  <a:lnTo>
                    <a:pt x="1534" y="1420"/>
                  </a:lnTo>
                  <a:lnTo>
                    <a:pt x="1534" y="1422"/>
                  </a:lnTo>
                  <a:lnTo>
                    <a:pt x="1533" y="1423"/>
                  </a:lnTo>
                  <a:lnTo>
                    <a:pt x="1533" y="1425"/>
                  </a:lnTo>
                  <a:lnTo>
                    <a:pt x="1531" y="1425"/>
                  </a:lnTo>
                  <a:lnTo>
                    <a:pt x="1530" y="1426"/>
                  </a:lnTo>
                  <a:lnTo>
                    <a:pt x="1529" y="1426"/>
                  </a:lnTo>
                  <a:lnTo>
                    <a:pt x="1527" y="1426"/>
                  </a:lnTo>
                  <a:lnTo>
                    <a:pt x="1527" y="1427"/>
                  </a:lnTo>
                  <a:lnTo>
                    <a:pt x="1526" y="1427"/>
                  </a:lnTo>
                  <a:lnTo>
                    <a:pt x="1525" y="1429"/>
                  </a:lnTo>
                  <a:lnTo>
                    <a:pt x="1525" y="1430"/>
                  </a:lnTo>
                  <a:lnTo>
                    <a:pt x="1525" y="1430"/>
                  </a:lnTo>
                  <a:lnTo>
                    <a:pt x="1525" y="1432"/>
                  </a:lnTo>
                  <a:lnTo>
                    <a:pt x="1523" y="1433"/>
                  </a:lnTo>
                  <a:lnTo>
                    <a:pt x="1522" y="1433"/>
                  </a:lnTo>
                  <a:lnTo>
                    <a:pt x="1520" y="1433"/>
                  </a:lnTo>
                  <a:lnTo>
                    <a:pt x="1519" y="1433"/>
                  </a:lnTo>
                  <a:lnTo>
                    <a:pt x="1518" y="1433"/>
                  </a:lnTo>
                  <a:lnTo>
                    <a:pt x="1516" y="1433"/>
                  </a:lnTo>
                  <a:lnTo>
                    <a:pt x="1515" y="1433"/>
                  </a:lnTo>
                  <a:lnTo>
                    <a:pt x="1513" y="1433"/>
                  </a:lnTo>
                  <a:lnTo>
                    <a:pt x="1512" y="1433"/>
                  </a:lnTo>
                  <a:lnTo>
                    <a:pt x="1512" y="1434"/>
                  </a:lnTo>
                  <a:lnTo>
                    <a:pt x="1512" y="1436"/>
                  </a:lnTo>
                  <a:lnTo>
                    <a:pt x="1512" y="1437"/>
                  </a:lnTo>
                  <a:lnTo>
                    <a:pt x="1511" y="1437"/>
                  </a:lnTo>
                  <a:lnTo>
                    <a:pt x="1508" y="1439"/>
                  </a:lnTo>
                  <a:lnTo>
                    <a:pt x="1506" y="1441"/>
                  </a:lnTo>
                  <a:lnTo>
                    <a:pt x="1506" y="1443"/>
                  </a:lnTo>
                  <a:lnTo>
                    <a:pt x="1506" y="1443"/>
                  </a:lnTo>
                  <a:lnTo>
                    <a:pt x="1505" y="1444"/>
                  </a:lnTo>
                  <a:lnTo>
                    <a:pt x="1504" y="1444"/>
                  </a:lnTo>
                  <a:lnTo>
                    <a:pt x="1504" y="1446"/>
                  </a:lnTo>
                  <a:lnTo>
                    <a:pt x="1502" y="1446"/>
                  </a:lnTo>
                  <a:lnTo>
                    <a:pt x="1501" y="1447"/>
                  </a:lnTo>
                  <a:lnTo>
                    <a:pt x="1501" y="1448"/>
                  </a:lnTo>
                  <a:lnTo>
                    <a:pt x="1499" y="1448"/>
                  </a:lnTo>
                  <a:lnTo>
                    <a:pt x="1499" y="1450"/>
                  </a:lnTo>
                  <a:lnTo>
                    <a:pt x="1499" y="1451"/>
                  </a:lnTo>
                  <a:lnTo>
                    <a:pt x="1499" y="1453"/>
                  </a:lnTo>
                  <a:lnTo>
                    <a:pt x="1499" y="1454"/>
                  </a:lnTo>
                  <a:lnTo>
                    <a:pt x="1501" y="1454"/>
                  </a:lnTo>
                  <a:lnTo>
                    <a:pt x="1501" y="1455"/>
                  </a:lnTo>
                  <a:lnTo>
                    <a:pt x="1501" y="1457"/>
                  </a:lnTo>
                  <a:lnTo>
                    <a:pt x="1499" y="1457"/>
                  </a:lnTo>
                  <a:lnTo>
                    <a:pt x="1498" y="1457"/>
                  </a:lnTo>
                  <a:lnTo>
                    <a:pt x="1498" y="1458"/>
                  </a:lnTo>
                  <a:lnTo>
                    <a:pt x="1497" y="1458"/>
                  </a:lnTo>
                  <a:lnTo>
                    <a:pt x="1497" y="1460"/>
                  </a:lnTo>
                  <a:lnTo>
                    <a:pt x="1495" y="1460"/>
                  </a:lnTo>
                  <a:lnTo>
                    <a:pt x="1494" y="1460"/>
                  </a:lnTo>
                  <a:lnTo>
                    <a:pt x="1494" y="1461"/>
                  </a:lnTo>
                  <a:lnTo>
                    <a:pt x="1494" y="1462"/>
                  </a:lnTo>
                  <a:lnTo>
                    <a:pt x="1493" y="1462"/>
                  </a:lnTo>
                  <a:lnTo>
                    <a:pt x="1491" y="1462"/>
                  </a:lnTo>
                  <a:lnTo>
                    <a:pt x="1490" y="1462"/>
                  </a:lnTo>
                  <a:lnTo>
                    <a:pt x="1488" y="1462"/>
                  </a:lnTo>
                  <a:lnTo>
                    <a:pt x="1487" y="1462"/>
                  </a:lnTo>
                  <a:lnTo>
                    <a:pt x="1487" y="1461"/>
                  </a:lnTo>
                  <a:lnTo>
                    <a:pt x="1486" y="1461"/>
                  </a:lnTo>
                  <a:lnTo>
                    <a:pt x="1484" y="1460"/>
                  </a:lnTo>
                  <a:lnTo>
                    <a:pt x="1483" y="1460"/>
                  </a:lnTo>
                  <a:lnTo>
                    <a:pt x="1481" y="1460"/>
                  </a:lnTo>
                  <a:lnTo>
                    <a:pt x="1480" y="1460"/>
                  </a:lnTo>
                  <a:lnTo>
                    <a:pt x="1479" y="1460"/>
                  </a:lnTo>
                  <a:lnTo>
                    <a:pt x="1477" y="1460"/>
                  </a:lnTo>
                  <a:lnTo>
                    <a:pt x="1476" y="1461"/>
                  </a:lnTo>
                  <a:lnTo>
                    <a:pt x="1474" y="1462"/>
                  </a:lnTo>
                  <a:lnTo>
                    <a:pt x="1473" y="1462"/>
                  </a:lnTo>
                  <a:lnTo>
                    <a:pt x="1473" y="1461"/>
                  </a:lnTo>
                  <a:lnTo>
                    <a:pt x="1473" y="1457"/>
                  </a:lnTo>
                  <a:lnTo>
                    <a:pt x="1473" y="1453"/>
                  </a:lnTo>
                  <a:lnTo>
                    <a:pt x="1473" y="1446"/>
                  </a:lnTo>
                  <a:lnTo>
                    <a:pt x="1473" y="1441"/>
                  </a:lnTo>
                  <a:lnTo>
                    <a:pt x="1473" y="1440"/>
                  </a:lnTo>
                  <a:lnTo>
                    <a:pt x="1473" y="1439"/>
                  </a:lnTo>
                  <a:lnTo>
                    <a:pt x="1473" y="1436"/>
                  </a:lnTo>
                  <a:lnTo>
                    <a:pt x="1473" y="1434"/>
                  </a:lnTo>
                  <a:lnTo>
                    <a:pt x="1473" y="1433"/>
                  </a:lnTo>
                  <a:lnTo>
                    <a:pt x="1473" y="1432"/>
                  </a:lnTo>
                  <a:lnTo>
                    <a:pt x="1473" y="1430"/>
                  </a:lnTo>
                  <a:lnTo>
                    <a:pt x="1473" y="1430"/>
                  </a:lnTo>
                  <a:lnTo>
                    <a:pt x="1473" y="1429"/>
                  </a:lnTo>
                  <a:lnTo>
                    <a:pt x="1473" y="1427"/>
                  </a:lnTo>
                  <a:lnTo>
                    <a:pt x="1473" y="1426"/>
                  </a:lnTo>
                  <a:lnTo>
                    <a:pt x="1473" y="1425"/>
                  </a:lnTo>
                  <a:lnTo>
                    <a:pt x="1472" y="1425"/>
                  </a:lnTo>
                  <a:lnTo>
                    <a:pt x="1472" y="1420"/>
                  </a:lnTo>
                  <a:lnTo>
                    <a:pt x="1470" y="1420"/>
                  </a:lnTo>
                  <a:lnTo>
                    <a:pt x="1470" y="1419"/>
                  </a:lnTo>
                  <a:lnTo>
                    <a:pt x="1470" y="1416"/>
                  </a:lnTo>
                  <a:lnTo>
                    <a:pt x="1469" y="1416"/>
                  </a:lnTo>
                  <a:lnTo>
                    <a:pt x="1467" y="1411"/>
                  </a:lnTo>
                  <a:lnTo>
                    <a:pt x="1466" y="1406"/>
                  </a:lnTo>
                  <a:lnTo>
                    <a:pt x="1466" y="1405"/>
                  </a:lnTo>
                  <a:lnTo>
                    <a:pt x="1463" y="1395"/>
                  </a:lnTo>
                  <a:lnTo>
                    <a:pt x="1462" y="1395"/>
                  </a:lnTo>
                  <a:lnTo>
                    <a:pt x="1462" y="1394"/>
                  </a:lnTo>
                  <a:lnTo>
                    <a:pt x="1462" y="1392"/>
                  </a:lnTo>
                  <a:lnTo>
                    <a:pt x="1462" y="1391"/>
                  </a:lnTo>
                  <a:lnTo>
                    <a:pt x="1462" y="1390"/>
                  </a:lnTo>
                  <a:lnTo>
                    <a:pt x="1462" y="1388"/>
                  </a:lnTo>
                  <a:lnTo>
                    <a:pt x="1462" y="1387"/>
                  </a:lnTo>
                  <a:lnTo>
                    <a:pt x="1462" y="1385"/>
                  </a:lnTo>
                  <a:lnTo>
                    <a:pt x="1462" y="1384"/>
                  </a:lnTo>
                  <a:lnTo>
                    <a:pt x="1460" y="1383"/>
                  </a:lnTo>
                  <a:lnTo>
                    <a:pt x="1462" y="1383"/>
                  </a:lnTo>
                  <a:lnTo>
                    <a:pt x="1462" y="1378"/>
                  </a:lnTo>
                  <a:lnTo>
                    <a:pt x="1462" y="1377"/>
                  </a:lnTo>
                  <a:lnTo>
                    <a:pt x="1462" y="1376"/>
                  </a:lnTo>
                  <a:lnTo>
                    <a:pt x="1462" y="1367"/>
                  </a:lnTo>
                  <a:lnTo>
                    <a:pt x="1460" y="1367"/>
                  </a:lnTo>
                  <a:lnTo>
                    <a:pt x="1459" y="1367"/>
                  </a:lnTo>
                  <a:lnTo>
                    <a:pt x="1458" y="1367"/>
                  </a:lnTo>
                  <a:lnTo>
                    <a:pt x="1456" y="1367"/>
                  </a:lnTo>
                  <a:lnTo>
                    <a:pt x="1455" y="1367"/>
                  </a:lnTo>
                  <a:lnTo>
                    <a:pt x="1454" y="1367"/>
                  </a:lnTo>
                  <a:lnTo>
                    <a:pt x="1452" y="1367"/>
                  </a:lnTo>
                  <a:lnTo>
                    <a:pt x="1449" y="1367"/>
                  </a:lnTo>
                  <a:lnTo>
                    <a:pt x="1448" y="1367"/>
                  </a:lnTo>
                  <a:lnTo>
                    <a:pt x="1444" y="1367"/>
                  </a:lnTo>
                  <a:lnTo>
                    <a:pt x="1442" y="1367"/>
                  </a:lnTo>
                  <a:lnTo>
                    <a:pt x="1440" y="1367"/>
                  </a:lnTo>
                  <a:lnTo>
                    <a:pt x="1437" y="1367"/>
                  </a:lnTo>
                  <a:lnTo>
                    <a:pt x="1435" y="1367"/>
                  </a:lnTo>
                  <a:lnTo>
                    <a:pt x="1431" y="1367"/>
                  </a:lnTo>
                  <a:lnTo>
                    <a:pt x="1430" y="1367"/>
                  </a:lnTo>
                  <a:lnTo>
                    <a:pt x="1428" y="1367"/>
                  </a:lnTo>
                  <a:lnTo>
                    <a:pt x="1427" y="1367"/>
                  </a:lnTo>
                  <a:lnTo>
                    <a:pt x="1426" y="1367"/>
                  </a:lnTo>
                  <a:lnTo>
                    <a:pt x="1424" y="1367"/>
                  </a:lnTo>
                  <a:lnTo>
                    <a:pt x="1423" y="1367"/>
                  </a:lnTo>
                  <a:lnTo>
                    <a:pt x="1420" y="1367"/>
                  </a:lnTo>
                  <a:lnTo>
                    <a:pt x="1419" y="1367"/>
                  </a:lnTo>
                  <a:lnTo>
                    <a:pt x="1417" y="1367"/>
                  </a:lnTo>
                  <a:lnTo>
                    <a:pt x="1416" y="1367"/>
                  </a:lnTo>
                  <a:lnTo>
                    <a:pt x="1409" y="1367"/>
                  </a:lnTo>
                  <a:lnTo>
                    <a:pt x="1405" y="1367"/>
                  </a:lnTo>
                  <a:lnTo>
                    <a:pt x="1402" y="1367"/>
                  </a:lnTo>
                  <a:lnTo>
                    <a:pt x="1398" y="1367"/>
                  </a:lnTo>
                  <a:lnTo>
                    <a:pt x="1395" y="1367"/>
                  </a:lnTo>
                  <a:lnTo>
                    <a:pt x="1392" y="1367"/>
                  </a:lnTo>
                  <a:lnTo>
                    <a:pt x="1385" y="1367"/>
                  </a:lnTo>
                  <a:lnTo>
                    <a:pt x="1383" y="1367"/>
                  </a:lnTo>
                  <a:lnTo>
                    <a:pt x="1380" y="1367"/>
                  </a:lnTo>
                  <a:lnTo>
                    <a:pt x="1373" y="1367"/>
                  </a:lnTo>
                  <a:lnTo>
                    <a:pt x="1373" y="1370"/>
                  </a:lnTo>
                  <a:lnTo>
                    <a:pt x="1373" y="1374"/>
                  </a:lnTo>
                  <a:lnTo>
                    <a:pt x="1373" y="1376"/>
                  </a:lnTo>
                  <a:lnTo>
                    <a:pt x="1373" y="1377"/>
                  </a:lnTo>
                  <a:lnTo>
                    <a:pt x="1373" y="1387"/>
                  </a:lnTo>
                  <a:lnTo>
                    <a:pt x="1373" y="1390"/>
                  </a:lnTo>
                  <a:lnTo>
                    <a:pt x="1373" y="1397"/>
                  </a:lnTo>
                  <a:lnTo>
                    <a:pt x="1373" y="1397"/>
                  </a:lnTo>
                  <a:lnTo>
                    <a:pt x="1373" y="1399"/>
                  </a:lnTo>
                  <a:lnTo>
                    <a:pt x="1373" y="1405"/>
                  </a:lnTo>
                  <a:lnTo>
                    <a:pt x="1373" y="1406"/>
                  </a:lnTo>
                  <a:lnTo>
                    <a:pt x="1373" y="1412"/>
                  </a:lnTo>
                  <a:lnTo>
                    <a:pt x="1360" y="1412"/>
                  </a:lnTo>
                  <a:lnTo>
                    <a:pt x="1359" y="1412"/>
                  </a:lnTo>
                  <a:lnTo>
                    <a:pt x="1356" y="1412"/>
                  </a:lnTo>
                  <a:lnTo>
                    <a:pt x="1351" y="1412"/>
                  </a:lnTo>
                  <a:lnTo>
                    <a:pt x="1346" y="1412"/>
                  </a:lnTo>
                  <a:lnTo>
                    <a:pt x="1345" y="1412"/>
                  </a:lnTo>
                  <a:lnTo>
                    <a:pt x="1342" y="1412"/>
                  </a:lnTo>
                  <a:lnTo>
                    <a:pt x="1341" y="1412"/>
                  </a:lnTo>
                  <a:lnTo>
                    <a:pt x="1338" y="1412"/>
                  </a:lnTo>
                  <a:lnTo>
                    <a:pt x="1331" y="1412"/>
                  </a:lnTo>
                  <a:lnTo>
                    <a:pt x="1324" y="1412"/>
                  </a:lnTo>
                  <a:lnTo>
                    <a:pt x="1321" y="1412"/>
                  </a:lnTo>
                  <a:lnTo>
                    <a:pt x="1320" y="1412"/>
                  </a:lnTo>
                  <a:lnTo>
                    <a:pt x="1316" y="1412"/>
                  </a:lnTo>
                  <a:lnTo>
                    <a:pt x="1303" y="1413"/>
                  </a:lnTo>
                  <a:lnTo>
                    <a:pt x="1302" y="1413"/>
                  </a:lnTo>
                  <a:lnTo>
                    <a:pt x="1298" y="1413"/>
                  </a:lnTo>
                  <a:lnTo>
                    <a:pt x="1295" y="1413"/>
                  </a:lnTo>
                  <a:lnTo>
                    <a:pt x="1288" y="1413"/>
                  </a:lnTo>
                  <a:lnTo>
                    <a:pt x="1286" y="1413"/>
                  </a:lnTo>
                  <a:lnTo>
                    <a:pt x="1280" y="1413"/>
                  </a:lnTo>
                  <a:lnTo>
                    <a:pt x="1277" y="1413"/>
                  </a:lnTo>
                  <a:lnTo>
                    <a:pt x="1273" y="1413"/>
                  </a:lnTo>
                  <a:lnTo>
                    <a:pt x="1271" y="1413"/>
                  </a:lnTo>
                  <a:lnTo>
                    <a:pt x="1266" y="1413"/>
                  </a:lnTo>
                  <a:lnTo>
                    <a:pt x="1264" y="1413"/>
                  </a:lnTo>
                  <a:lnTo>
                    <a:pt x="1263" y="1413"/>
                  </a:lnTo>
                  <a:lnTo>
                    <a:pt x="1261" y="1413"/>
                  </a:lnTo>
                  <a:lnTo>
                    <a:pt x="1260" y="1413"/>
                  </a:lnTo>
                  <a:lnTo>
                    <a:pt x="1259" y="1413"/>
                  </a:lnTo>
                  <a:lnTo>
                    <a:pt x="1257" y="1413"/>
                  </a:lnTo>
                  <a:lnTo>
                    <a:pt x="1256" y="1413"/>
                  </a:lnTo>
                  <a:lnTo>
                    <a:pt x="1254" y="1413"/>
                  </a:lnTo>
                  <a:lnTo>
                    <a:pt x="1253" y="1413"/>
                  </a:lnTo>
                  <a:lnTo>
                    <a:pt x="1252" y="1413"/>
                  </a:lnTo>
                  <a:lnTo>
                    <a:pt x="1249" y="1413"/>
                  </a:lnTo>
                  <a:lnTo>
                    <a:pt x="1247" y="1413"/>
                  </a:lnTo>
                  <a:lnTo>
                    <a:pt x="1246" y="1413"/>
                  </a:lnTo>
                  <a:lnTo>
                    <a:pt x="1245" y="1413"/>
                  </a:lnTo>
                  <a:lnTo>
                    <a:pt x="1243" y="1413"/>
                  </a:lnTo>
                  <a:lnTo>
                    <a:pt x="1242" y="1413"/>
                  </a:lnTo>
                  <a:lnTo>
                    <a:pt x="1238" y="1413"/>
                  </a:lnTo>
                  <a:lnTo>
                    <a:pt x="1236" y="1413"/>
                  </a:lnTo>
                  <a:lnTo>
                    <a:pt x="1235" y="1413"/>
                  </a:lnTo>
                  <a:lnTo>
                    <a:pt x="1232" y="1413"/>
                  </a:lnTo>
                  <a:lnTo>
                    <a:pt x="1229" y="1413"/>
                  </a:lnTo>
                  <a:lnTo>
                    <a:pt x="1225" y="1413"/>
                  </a:lnTo>
                  <a:lnTo>
                    <a:pt x="1221" y="1413"/>
                  </a:lnTo>
                  <a:lnTo>
                    <a:pt x="1218" y="1413"/>
                  </a:lnTo>
                  <a:lnTo>
                    <a:pt x="1217" y="1413"/>
                  </a:lnTo>
                  <a:lnTo>
                    <a:pt x="1215" y="1413"/>
                  </a:lnTo>
                  <a:lnTo>
                    <a:pt x="1224" y="1394"/>
                  </a:lnTo>
                  <a:lnTo>
                    <a:pt x="1225" y="1390"/>
                  </a:lnTo>
                  <a:lnTo>
                    <a:pt x="1227" y="1388"/>
                  </a:lnTo>
                  <a:lnTo>
                    <a:pt x="1225" y="1388"/>
                  </a:lnTo>
                  <a:lnTo>
                    <a:pt x="1224" y="1388"/>
                  </a:lnTo>
                  <a:lnTo>
                    <a:pt x="1221" y="1388"/>
                  </a:lnTo>
                  <a:lnTo>
                    <a:pt x="1220" y="1388"/>
                  </a:lnTo>
                  <a:lnTo>
                    <a:pt x="1218" y="1388"/>
                  </a:lnTo>
                  <a:lnTo>
                    <a:pt x="1217" y="1388"/>
                  </a:lnTo>
                  <a:lnTo>
                    <a:pt x="1215" y="1388"/>
                  </a:lnTo>
                  <a:lnTo>
                    <a:pt x="1214" y="1388"/>
                  </a:lnTo>
                  <a:lnTo>
                    <a:pt x="1211" y="1388"/>
                  </a:lnTo>
                  <a:lnTo>
                    <a:pt x="1210" y="1388"/>
                  </a:lnTo>
                  <a:lnTo>
                    <a:pt x="1209" y="1388"/>
                  </a:lnTo>
                  <a:lnTo>
                    <a:pt x="1207" y="1388"/>
                  </a:lnTo>
                  <a:lnTo>
                    <a:pt x="1206" y="1388"/>
                  </a:lnTo>
                  <a:lnTo>
                    <a:pt x="1204" y="1388"/>
                  </a:lnTo>
                  <a:lnTo>
                    <a:pt x="1204" y="1388"/>
                  </a:lnTo>
                  <a:lnTo>
                    <a:pt x="1203" y="1388"/>
                  </a:lnTo>
                  <a:lnTo>
                    <a:pt x="1202" y="1388"/>
                  </a:lnTo>
                  <a:lnTo>
                    <a:pt x="1200" y="1388"/>
                  </a:lnTo>
                  <a:lnTo>
                    <a:pt x="1199" y="1388"/>
                  </a:lnTo>
                  <a:lnTo>
                    <a:pt x="1195" y="1388"/>
                  </a:lnTo>
                  <a:lnTo>
                    <a:pt x="1192" y="1388"/>
                  </a:lnTo>
                  <a:lnTo>
                    <a:pt x="1190" y="1388"/>
                  </a:lnTo>
                  <a:lnTo>
                    <a:pt x="1190" y="1390"/>
                  </a:lnTo>
                  <a:lnTo>
                    <a:pt x="1189" y="1390"/>
                  </a:lnTo>
                  <a:lnTo>
                    <a:pt x="1188" y="1390"/>
                  </a:lnTo>
                  <a:lnTo>
                    <a:pt x="1183" y="1390"/>
                  </a:lnTo>
                  <a:lnTo>
                    <a:pt x="1182" y="1390"/>
                  </a:lnTo>
                  <a:lnTo>
                    <a:pt x="1179" y="1390"/>
                  </a:lnTo>
                  <a:lnTo>
                    <a:pt x="1178" y="1390"/>
                  </a:lnTo>
                  <a:lnTo>
                    <a:pt x="1176" y="1390"/>
                  </a:lnTo>
                  <a:lnTo>
                    <a:pt x="1170" y="1390"/>
                  </a:lnTo>
                  <a:lnTo>
                    <a:pt x="1168" y="1390"/>
                  </a:lnTo>
                  <a:lnTo>
                    <a:pt x="1167" y="1390"/>
                  </a:lnTo>
                  <a:lnTo>
                    <a:pt x="1165" y="1390"/>
                  </a:lnTo>
                  <a:lnTo>
                    <a:pt x="1164" y="1390"/>
                  </a:lnTo>
                  <a:lnTo>
                    <a:pt x="1163" y="1390"/>
                  </a:lnTo>
                  <a:lnTo>
                    <a:pt x="1161" y="1390"/>
                  </a:lnTo>
                  <a:lnTo>
                    <a:pt x="1160" y="1390"/>
                  </a:lnTo>
                  <a:lnTo>
                    <a:pt x="1158" y="1390"/>
                  </a:lnTo>
                  <a:lnTo>
                    <a:pt x="1157" y="1390"/>
                  </a:lnTo>
                  <a:lnTo>
                    <a:pt x="1156" y="1390"/>
                  </a:lnTo>
                  <a:lnTo>
                    <a:pt x="1154" y="1390"/>
                  </a:lnTo>
                  <a:lnTo>
                    <a:pt x="1150" y="1390"/>
                  </a:lnTo>
                  <a:lnTo>
                    <a:pt x="1143" y="1390"/>
                  </a:lnTo>
                  <a:lnTo>
                    <a:pt x="1140" y="1390"/>
                  </a:lnTo>
                  <a:lnTo>
                    <a:pt x="1140" y="1401"/>
                  </a:lnTo>
                  <a:lnTo>
                    <a:pt x="1140" y="1412"/>
                  </a:lnTo>
                  <a:lnTo>
                    <a:pt x="1140" y="1415"/>
                  </a:lnTo>
                  <a:lnTo>
                    <a:pt x="1140" y="1419"/>
                  </a:lnTo>
                  <a:lnTo>
                    <a:pt x="1140" y="1422"/>
                  </a:lnTo>
                  <a:lnTo>
                    <a:pt x="1140" y="1423"/>
                  </a:lnTo>
                  <a:lnTo>
                    <a:pt x="1140" y="1426"/>
                  </a:lnTo>
                  <a:lnTo>
                    <a:pt x="1140" y="1432"/>
                  </a:lnTo>
                  <a:lnTo>
                    <a:pt x="1140" y="1441"/>
                  </a:lnTo>
                  <a:lnTo>
                    <a:pt x="1140" y="1443"/>
                  </a:lnTo>
                  <a:lnTo>
                    <a:pt x="1140" y="1444"/>
                  </a:lnTo>
                  <a:lnTo>
                    <a:pt x="1142" y="1447"/>
                  </a:lnTo>
                  <a:lnTo>
                    <a:pt x="1142" y="1453"/>
                  </a:lnTo>
                  <a:lnTo>
                    <a:pt x="1142" y="1454"/>
                  </a:lnTo>
                  <a:lnTo>
                    <a:pt x="1142" y="1465"/>
                  </a:lnTo>
                  <a:lnTo>
                    <a:pt x="1142" y="1474"/>
                  </a:lnTo>
                  <a:lnTo>
                    <a:pt x="1142" y="1476"/>
                  </a:lnTo>
                  <a:lnTo>
                    <a:pt x="1139" y="1476"/>
                  </a:lnTo>
                  <a:lnTo>
                    <a:pt x="1138" y="1476"/>
                  </a:lnTo>
                  <a:lnTo>
                    <a:pt x="1138" y="1476"/>
                  </a:lnTo>
                  <a:lnTo>
                    <a:pt x="1136" y="1476"/>
                  </a:lnTo>
                  <a:lnTo>
                    <a:pt x="1133" y="1476"/>
                  </a:lnTo>
                  <a:lnTo>
                    <a:pt x="1129" y="1476"/>
                  </a:lnTo>
                  <a:lnTo>
                    <a:pt x="1126" y="1476"/>
                  </a:lnTo>
                  <a:lnTo>
                    <a:pt x="1124" y="1476"/>
                  </a:lnTo>
                  <a:lnTo>
                    <a:pt x="1122" y="1476"/>
                  </a:lnTo>
                  <a:lnTo>
                    <a:pt x="1121" y="1476"/>
                  </a:lnTo>
                  <a:lnTo>
                    <a:pt x="1119" y="1476"/>
                  </a:lnTo>
                  <a:lnTo>
                    <a:pt x="1118" y="1476"/>
                  </a:lnTo>
                  <a:lnTo>
                    <a:pt x="1114" y="1476"/>
                  </a:lnTo>
                  <a:lnTo>
                    <a:pt x="1112" y="1476"/>
                  </a:lnTo>
                  <a:lnTo>
                    <a:pt x="1110" y="1476"/>
                  </a:lnTo>
                  <a:lnTo>
                    <a:pt x="1108" y="1476"/>
                  </a:lnTo>
                  <a:lnTo>
                    <a:pt x="1107" y="1476"/>
                  </a:lnTo>
                  <a:lnTo>
                    <a:pt x="1106" y="1476"/>
                  </a:lnTo>
                  <a:lnTo>
                    <a:pt x="1104" y="1476"/>
                  </a:lnTo>
                  <a:lnTo>
                    <a:pt x="1104" y="1476"/>
                  </a:lnTo>
                  <a:lnTo>
                    <a:pt x="1103" y="1476"/>
                  </a:lnTo>
                  <a:lnTo>
                    <a:pt x="1101" y="1476"/>
                  </a:lnTo>
                  <a:lnTo>
                    <a:pt x="1100" y="1476"/>
                  </a:lnTo>
                  <a:lnTo>
                    <a:pt x="1099" y="1476"/>
                  </a:lnTo>
                  <a:lnTo>
                    <a:pt x="1097" y="1476"/>
                  </a:lnTo>
                  <a:lnTo>
                    <a:pt x="1094" y="1476"/>
                  </a:lnTo>
                  <a:lnTo>
                    <a:pt x="1093" y="1476"/>
                  </a:lnTo>
                  <a:lnTo>
                    <a:pt x="1089" y="1478"/>
                  </a:lnTo>
                  <a:lnTo>
                    <a:pt x="1087" y="1478"/>
                  </a:lnTo>
                  <a:lnTo>
                    <a:pt x="1086" y="1478"/>
                  </a:lnTo>
                  <a:lnTo>
                    <a:pt x="1085" y="1478"/>
                  </a:lnTo>
                  <a:lnTo>
                    <a:pt x="1076" y="1478"/>
                  </a:lnTo>
                  <a:lnTo>
                    <a:pt x="1067" y="1478"/>
                  </a:lnTo>
                  <a:lnTo>
                    <a:pt x="1065" y="1478"/>
                  </a:lnTo>
                  <a:lnTo>
                    <a:pt x="1064" y="1478"/>
                  </a:lnTo>
                  <a:lnTo>
                    <a:pt x="1062" y="1478"/>
                  </a:lnTo>
                  <a:lnTo>
                    <a:pt x="1061" y="1478"/>
                  </a:lnTo>
                  <a:lnTo>
                    <a:pt x="1060" y="1478"/>
                  </a:lnTo>
                  <a:lnTo>
                    <a:pt x="1058" y="1478"/>
                  </a:lnTo>
                  <a:lnTo>
                    <a:pt x="1057" y="1478"/>
                  </a:lnTo>
                  <a:lnTo>
                    <a:pt x="1055" y="1478"/>
                  </a:lnTo>
                  <a:lnTo>
                    <a:pt x="1054" y="1478"/>
                  </a:lnTo>
                  <a:lnTo>
                    <a:pt x="1051" y="1478"/>
                  </a:lnTo>
                  <a:lnTo>
                    <a:pt x="1047" y="1478"/>
                  </a:lnTo>
                  <a:lnTo>
                    <a:pt x="1043" y="1478"/>
                  </a:lnTo>
                  <a:lnTo>
                    <a:pt x="1036" y="1478"/>
                  </a:lnTo>
                  <a:lnTo>
                    <a:pt x="1032" y="1478"/>
                  </a:lnTo>
                  <a:lnTo>
                    <a:pt x="1029" y="1478"/>
                  </a:lnTo>
                  <a:lnTo>
                    <a:pt x="1026" y="1478"/>
                  </a:lnTo>
                  <a:lnTo>
                    <a:pt x="1023" y="1479"/>
                  </a:lnTo>
                  <a:lnTo>
                    <a:pt x="1022" y="1479"/>
                  </a:lnTo>
                  <a:lnTo>
                    <a:pt x="1021" y="1479"/>
                  </a:lnTo>
                  <a:lnTo>
                    <a:pt x="1014" y="1479"/>
                  </a:lnTo>
                  <a:lnTo>
                    <a:pt x="1007" y="1479"/>
                  </a:lnTo>
                  <a:lnTo>
                    <a:pt x="1005" y="1479"/>
                  </a:lnTo>
                  <a:lnTo>
                    <a:pt x="980" y="1479"/>
                  </a:lnTo>
                  <a:lnTo>
                    <a:pt x="979" y="1479"/>
                  </a:lnTo>
                  <a:lnTo>
                    <a:pt x="970" y="1479"/>
                  </a:lnTo>
                  <a:lnTo>
                    <a:pt x="965" y="1479"/>
                  </a:lnTo>
                  <a:lnTo>
                    <a:pt x="961" y="1479"/>
                  </a:lnTo>
                  <a:lnTo>
                    <a:pt x="957" y="1479"/>
                  </a:lnTo>
                  <a:lnTo>
                    <a:pt x="954" y="1479"/>
                  </a:lnTo>
                  <a:lnTo>
                    <a:pt x="943" y="1481"/>
                  </a:lnTo>
                  <a:lnTo>
                    <a:pt x="906" y="1481"/>
                  </a:lnTo>
                  <a:lnTo>
                    <a:pt x="906" y="1482"/>
                  </a:lnTo>
                  <a:lnTo>
                    <a:pt x="906" y="1483"/>
                  </a:lnTo>
                  <a:lnTo>
                    <a:pt x="906" y="1485"/>
                  </a:lnTo>
                  <a:lnTo>
                    <a:pt x="906" y="1486"/>
                  </a:lnTo>
                  <a:lnTo>
                    <a:pt x="906" y="1488"/>
                  </a:lnTo>
                  <a:lnTo>
                    <a:pt x="906" y="1489"/>
                  </a:lnTo>
                  <a:lnTo>
                    <a:pt x="906" y="1490"/>
                  </a:lnTo>
                  <a:lnTo>
                    <a:pt x="906" y="1492"/>
                  </a:lnTo>
                  <a:lnTo>
                    <a:pt x="906" y="1493"/>
                  </a:lnTo>
                  <a:lnTo>
                    <a:pt x="906" y="1495"/>
                  </a:lnTo>
                  <a:lnTo>
                    <a:pt x="906" y="1496"/>
                  </a:lnTo>
                  <a:lnTo>
                    <a:pt x="906" y="1497"/>
                  </a:lnTo>
                  <a:lnTo>
                    <a:pt x="906" y="1497"/>
                  </a:lnTo>
                  <a:lnTo>
                    <a:pt x="906" y="1499"/>
                  </a:lnTo>
                  <a:lnTo>
                    <a:pt x="906" y="1500"/>
                  </a:lnTo>
                  <a:lnTo>
                    <a:pt x="906" y="1501"/>
                  </a:lnTo>
                  <a:lnTo>
                    <a:pt x="929" y="1500"/>
                  </a:lnTo>
                  <a:lnTo>
                    <a:pt x="934" y="1500"/>
                  </a:lnTo>
                  <a:lnTo>
                    <a:pt x="934" y="1508"/>
                  </a:lnTo>
                  <a:lnTo>
                    <a:pt x="929" y="1508"/>
                  </a:lnTo>
                  <a:lnTo>
                    <a:pt x="908" y="1508"/>
                  </a:lnTo>
                  <a:lnTo>
                    <a:pt x="906" y="1508"/>
                  </a:lnTo>
                  <a:lnTo>
                    <a:pt x="905" y="1508"/>
                  </a:lnTo>
                  <a:lnTo>
                    <a:pt x="904" y="1508"/>
                  </a:lnTo>
                  <a:lnTo>
                    <a:pt x="902" y="1508"/>
                  </a:lnTo>
                  <a:lnTo>
                    <a:pt x="902" y="1508"/>
                  </a:lnTo>
                  <a:lnTo>
                    <a:pt x="901" y="1508"/>
                  </a:lnTo>
                  <a:lnTo>
                    <a:pt x="899" y="1508"/>
                  </a:lnTo>
                  <a:lnTo>
                    <a:pt x="898" y="1508"/>
                  </a:lnTo>
                  <a:lnTo>
                    <a:pt x="897" y="1508"/>
                  </a:lnTo>
                  <a:lnTo>
                    <a:pt x="895" y="1508"/>
                  </a:lnTo>
                  <a:lnTo>
                    <a:pt x="893" y="1510"/>
                  </a:lnTo>
                  <a:lnTo>
                    <a:pt x="890" y="1510"/>
                  </a:lnTo>
                  <a:lnTo>
                    <a:pt x="888" y="1510"/>
                  </a:lnTo>
                  <a:lnTo>
                    <a:pt x="887" y="1510"/>
                  </a:lnTo>
                  <a:lnTo>
                    <a:pt x="886" y="1510"/>
                  </a:lnTo>
                  <a:lnTo>
                    <a:pt x="884" y="1510"/>
                  </a:lnTo>
                  <a:lnTo>
                    <a:pt x="883" y="1510"/>
                  </a:lnTo>
                  <a:lnTo>
                    <a:pt x="883" y="1508"/>
                  </a:lnTo>
                  <a:lnTo>
                    <a:pt x="883" y="1507"/>
                  </a:lnTo>
                  <a:lnTo>
                    <a:pt x="883" y="1506"/>
                  </a:lnTo>
                  <a:lnTo>
                    <a:pt x="883" y="1504"/>
                  </a:lnTo>
                  <a:lnTo>
                    <a:pt x="883" y="1503"/>
                  </a:lnTo>
                  <a:lnTo>
                    <a:pt x="883" y="1501"/>
                  </a:lnTo>
                  <a:lnTo>
                    <a:pt x="883" y="1500"/>
                  </a:lnTo>
                  <a:lnTo>
                    <a:pt x="883" y="1499"/>
                  </a:lnTo>
                  <a:lnTo>
                    <a:pt x="883" y="1497"/>
                  </a:lnTo>
                  <a:lnTo>
                    <a:pt x="883" y="1497"/>
                  </a:lnTo>
                  <a:lnTo>
                    <a:pt x="883" y="1496"/>
                  </a:lnTo>
                  <a:lnTo>
                    <a:pt x="883" y="1495"/>
                  </a:lnTo>
                  <a:lnTo>
                    <a:pt x="883" y="1493"/>
                  </a:lnTo>
                  <a:lnTo>
                    <a:pt x="883" y="1492"/>
                  </a:lnTo>
                  <a:lnTo>
                    <a:pt x="883" y="1490"/>
                  </a:lnTo>
                  <a:lnTo>
                    <a:pt x="883" y="1489"/>
                  </a:lnTo>
                  <a:lnTo>
                    <a:pt x="881" y="1489"/>
                  </a:lnTo>
                  <a:lnTo>
                    <a:pt x="881" y="1488"/>
                  </a:lnTo>
                  <a:lnTo>
                    <a:pt x="881" y="1486"/>
                  </a:lnTo>
                  <a:lnTo>
                    <a:pt x="881" y="1485"/>
                  </a:lnTo>
                  <a:lnTo>
                    <a:pt x="881" y="1483"/>
                  </a:lnTo>
                  <a:lnTo>
                    <a:pt x="881" y="1482"/>
                  </a:lnTo>
                  <a:lnTo>
                    <a:pt x="881" y="1479"/>
                  </a:lnTo>
                  <a:lnTo>
                    <a:pt x="881" y="1471"/>
                  </a:lnTo>
                  <a:lnTo>
                    <a:pt x="881" y="1450"/>
                  </a:lnTo>
                  <a:lnTo>
                    <a:pt x="881" y="1443"/>
                  </a:lnTo>
                  <a:lnTo>
                    <a:pt x="881" y="1441"/>
                  </a:lnTo>
                  <a:lnTo>
                    <a:pt x="884" y="1441"/>
                  </a:lnTo>
                  <a:lnTo>
                    <a:pt x="887" y="1441"/>
                  </a:lnTo>
                  <a:lnTo>
                    <a:pt x="888" y="1441"/>
                  </a:lnTo>
                  <a:lnTo>
                    <a:pt x="890" y="1441"/>
                  </a:lnTo>
                  <a:lnTo>
                    <a:pt x="891" y="1441"/>
                  </a:lnTo>
                  <a:lnTo>
                    <a:pt x="893" y="1441"/>
                  </a:lnTo>
                  <a:lnTo>
                    <a:pt x="894" y="1441"/>
                  </a:lnTo>
                  <a:lnTo>
                    <a:pt x="895" y="1441"/>
                  </a:lnTo>
                  <a:lnTo>
                    <a:pt x="897" y="1441"/>
                  </a:lnTo>
                  <a:lnTo>
                    <a:pt x="898" y="1441"/>
                  </a:lnTo>
                  <a:lnTo>
                    <a:pt x="899" y="1441"/>
                  </a:lnTo>
                  <a:lnTo>
                    <a:pt x="901" y="1441"/>
                  </a:lnTo>
                  <a:lnTo>
                    <a:pt x="902" y="1441"/>
                  </a:lnTo>
                  <a:lnTo>
                    <a:pt x="904" y="1441"/>
                  </a:lnTo>
                  <a:lnTo>
                    <a:pt x="905" y="1441"/>
                  </a:lnTo>
                  <a:lnTo>
                    <a:pt x="906" y="1441"/>
                  </a:lnTo>
                  <a:lnTo>
                    <a:pt x="908" y="1441"/>
                  </a:lnTo>
                  <a:lnTo>
                    <a:pt x="909" y="1441"/>
                  </a:lnTo>
                  <a:lnTo>
                    <a:pt x="911" y="1441"/>
                  </a:lnTo>
                  <a:lnTo>
                    <a:pt x="915" y="1441"/>
                  </a:lnTo>
                  <a:lnTo>
                    <a:pt x="916" y="1441"/>
                  </a:lnTo>
                  <a:lnTo>
                    <a:pt x="918" y="1441"/>
                  </a:lnTo>
                  <a:lnTo>
                    <a:pt x="919" y="1441"/>
                  </a:lnTo>
                  <a:lnTo>
                    <a:pt x="922" y="1441"/>
                  </a:lnTo>
                  <a:lnTo>
                    <a:pt x="922" y="1440"/>
                  </a:lnTo>
                  <a:lnTo>
                    <a:pt x="923" y="1440"/>
                  </a:lnTo>
                  <a:lnTo>
                    <a:pt x="923" y="1439"/>
                  </a:lnTo>
                  <a:lnTo>
                    <a:pt x="923" y="1436"/>
                  </a:lnTo>
                  <a:lnTo>
                    <a:pt x="923" y="1434"/>
                  </a:lnTo>
                  <a:lnTo>
                    <a:pt x="922" y="1433"/>
                  </a:lnTo>
                  <a:lnTo>
                    <a:pt x="922" y="1426"/>
                  </a:lnTo>
                  <a:lnTo>
                    <a:pt x="922" y="1412"/>
                  </a:lnTo>
                  <a:lnTo>
                    <a:pt x="922" y="1411"/>
                  </a:lnTo>
                  <a:lnTo>
                    <a:pt x="922" y="1409"/>
                  </a:lnTo>
                  <a:lnTo>
                    <a:pt x="922" y="1408"/>
                  </a:lnTo>
                  <a:lnTo>
                    <a:pt x="922" y="1406"/>
                  </a:lnTo>
                  <a:lnTo>
                    <a:pt x="922" y="1405"/>
                  </a:lnTo>
                  <a:lnTo>
                    <a:pt x="922" y="1397"/>
                  </a:lnTo>
                  <a:lnTo>
                    <a:pt x="922" y="1397"/>
                  </a:lnTo>
                  <a:lnTo>
                    <a:pt x="922" y="1395"/>
                  </a:lnTo>
                  <a:lnTo>
                    <a:pt x="922" y="1392"/>
                  </a:lnTo>
                  <a:lnTo>
                    <a:pt x="922" y="1387"/>
                  </a:lnTo>
                  <a:lnTo>
                    <a:pt x="922" y="1385"/>
                  </a:lnTo>
                  <a:lnTo>
                    <a:pt x="922" y="1380"/>
                  </a:lnTo>
                  <a:lnTo>
                    <a:pt x="922" y="1378"/>
                  </a:lnTo>
                  <a:lnTo>
                    <a:pt x="922" y="1377"/>
                  </a:lnTo>
                  <a:lnTo>
                    <a:pt x="920" y="1369"/>
                  </a:lnTo>
                  <a:lnTo>
                    <a:pt x="920" y="1366"/>
                  </a:lnTo>
                  <a:lnTo>
                    <a:pt x="920" y="1363"/>
                  </a:lnTo>
                  <a:lnTo>
                    <a:pt x="920" y="1359"/>
                  </a:lnTo>
                  <a:lnTo>
                    <a:pt x="919" y="1359"/>
                  </a:lnTo>
                  <a:lnTo>
                    <a:pt x="919" y="1356"/>
                  </a:lnTo>
                  <a:lnTo>
                    <a:pt x="919" y="1352"/>
                  </a:lnTo>
                  <a:lnTo>
                    <a:pt x="919" y="1349"/>
                  </a:lnTo>
                  <a:lnTo>
                    <a:pt x="919" y="1348"/>
                  </a:lnTo>
                  <a:lnTo>
                    <a:pt x="919" y="1342"/>
                  </a:lnTo>
                  <a:lnTo>
                    <a:pt x="919" y="1341"/>
                  </a:lnTo>
                  <a:lnTo>
                    <a:pt x="919" y="1339"/>
                  </a:lnTo>
                  <a:lnTo>
                    <a:pt x="918" y="1339"/>
                  </a:lnTo>
                  <a:lnTo>
                    <a:pt x="915" y="1337"/>
                  </a:lnTo>
                  <a:lnTo>
                    <a:pt x="911" y="1335"/>
                  </a:lnTo>
                  <a:lnTo>
                    <a:pt x="906" y="1334"/>
                  </a:lnTo>
                  <a:lnTo>
                    <a:pt x="904" y="1335"/>
                  </a:lnTo>
                  <a:lnTo>
                    <a:pt x="902" y="1334"/>
                  </a:lnTo>
                  <a:lnTo>
                    <a:pt x="898" y="1330"/>
                  </a:lnTo>
                  <a:lnTo>
                    <a:pt x="898" y="1330"/>
                  </a:lnTo>
                  <a:lnTo>
                    <a:pt x="897" y="1330"/>
                  </a:lnTo>
                  <a:lnTo>
                    <a:pt x="890" y="1324"/>
                  </a:lnTo>
                  <a:lnTo>
                    <a:pt x="888" y="1321"/>
                  </a:lnTo>
                  <a:lnTo>
                    <a:pt x="886" y="1320"/>
                  </a:lnTo>
                  <a:lnTo>
                    <a:pt x="884" y="1318"/>
                  </a:lnTo>
                  <a:lnTo>
                    <a:pt x="890" y="1316"/>
                  </a:lnTo>
                  <a:lnTo>
                    <a:pt x="902" y="1310"/>
                  </a:lnTo>
                  <a:lnTo>
                    <a:pt x="925" y="1302"/>
                  </a:lnTo>
                  <a:lnTo>
                    <a:pt x="925" y="1296"/>
                  </a:lnTo>
                  <a:lnTo>
                    <a:pt x="925" y="1264"/>
                  </a:lnTo>
                  <a:lnTo>
                    <a:pt x="923" y="1264"/>
                  </a:lnTo>
                  <a:lnTo>
                    <a:pt x="920" y="1264"/>
                  </a:lnTo>
                  <a:lnTo>
                    <a:pt x="919" y="1264"/>
                  </a:lnTo>
                  <a:lnTo>
                    <a:pt x="918" y="1264"/>
                  </a:lnTo>
                  <a:lnTo>
                    <a:pt x="916" y="1264"/>
                  </a:lnTo>
                  <a:lnTo>
                    <a:pt x="915" y="1264"/>
                  </a:lnTo>
                  <a:lnTo>
                    <a:pt x="913" y="1264"/>
                  </a:lnTo>
                  <a:lnTo>
                    <a:pt x="912" y="1264"/>
                  </a:lnTo>
                  <a:lnTo>
                    <a:pt x="911" y="1264"/>
                  </a:lnTo>
                  <a:lnTo>
                    <a:pt x="909" y="1264"/>
                  </a:lnTo>
                  <a:lnTo>
                    <a:pt x="908" y="1264"/>
                  </a:lnTo>
                  <a:lnTo>
                    <a:pt x="906" y="1264"/>
                  </a:lnTo>
                  <a:lnTo>
                    <a:pt x="905" y="1264"/>
                  </a:lnTo>
                  <a:lnTo>
                    <a:pt x="904" y="1264"/>
                  </a:lnTo>
                  <a:lnTo>
                    <a:pt x="902" y="1264"/>
                  </a:lnTo>
                  <a:lnTo>
                    <a:pt x="902" y="1264"/>
                  </a:lnTo>
                  <a:lnTo>
                    <a:pt x="901" y="1264"/>
                  </a:lnTo>
                  <a:lnTo>
                    <a:pt x="899" y="1264"/>
                  </a:lnTo>
                  <a:lnTo>
                    <a:pt x="898" y="1264"/>
                  </a:lnTo>
                  <a:lnTo>
                    <a:pt x="897" y="1264"/>
                  </a:lnTo>
                  <a:lnTo>
                    <a:pt x="895" y="1264"/>
                  </a:lnTo>
                  <a:lnTo>
                    <a:pt x="894" y="1264"/>
                  </a:lnTo>
                  <a:lnTo>
                    <a:pt x="893" y="1264"/>
                  </a:lnTo>
                  <a:lnTo>
                    <a:pt x="891" y="1264"/>
                  </a:lnTo>
                  <a:lnTo>
                    <a:pt x="890" y="1264"/>
                  </a:lnTo>
                  <a:lnTo>
                    <a:pt x="888" y="1264"/>
                  </a:lnTo>
                  <a:lnTo>
                    <a:pt x="887" y="1264"/>
                  </a:lnTo>
                  <a:lnTo>
                    <a:pt x="886" y="1264"/>
                  </a:lnTo>
                  <a:lnTo>
                    <a:pt x="884" y="1264"/>
                  </a:lnTo>
                  <a:lnTo>
                    <a:pt x="883" y="1264"/>
                  </a:lnTo>
                  <a:lnTo>
                    <a:pt x="881" y="1264"/>
                  </a:lnTo>
                  <a:lnTo>
                    <a:pt x="880" y="1264"/>
                  </a:lnTo>
                  <a:lnTo>
                    <a:pt x="879" y="1264"/>
                  </a:lnTo>
                  <a:lnTo>
                    <a:pt x="879" y="1265"/>
                  </a:lnTo>
                  <a:lnTo>
                    <a:pt x="879" y="1267"/>
                  </a:lnTo>
                  <a:lnTo>
                    <a:pt x="879" y="1268"/>
                  </a:lnTo>
                  <a:lnTo>
                    <a:pt x="879" y="1269"/>
                  </a:lnTo>
                  <a:lnTo>
                    <a:pt x="879" y="1271"/>
                  </a:lnTo>
                  <a:lnTo>
                    <a:pt x="879" y="1272"/>
                  </a:lnTo>
                  <a:lnTo>
                    <a:pt x="879" y="1274"/>
                  </a:lnTo>
                  <a:lnTo>
                    <a:pt x="879" y="1275"/>
                  </a:lnTo>
                  <a:lnTo>
                    <a:pt x="879" y="1276"/>
                  </a:lnTo>
                  <a:lnTo>
                    <a:pt x="874" y="1278"/>
                  </a:lnTo>
                  <a:lnTo>
                    <a:pt x="873" y="1278"/>
                  </a:lnTo>
                  <a:lnTo>
                    <a:pt x="869" y="1278"/>
                  </a:lnTo>
                  <a:lnTo>
                    <a:pt x="867" y="1278"/>
                  </a:lnTo>
                  <a:lnTo>
                    <a:pt x="866" y="1278"/>
                  </a:lnTo>
                  <a:lnTo>
                    <a:pt x="865" y="1278"/>
                  </a:lnTo>
                  <a:lnTo>
                    <a:pt x="860" y="1278"/>
                  </a:lnTo>
                  <a:lnTo>
                    <a:pt x="856" y="1278"/>
                  </a:lnTo>
                  <a:lnTo>
                    <a:pt x="852" y="1278"/>
                  </a:lnTo>
                  <a:lnTo>
                    <a:pt x="852" y="1283"/>
                  </a:lnTo>
                  <a:lnTo>
                    <a:pt x="851" y="1282"/>
                  </a:lnTo>
                  <a:lnTo>
                    <a:pt x="847" y="1279"/>
                  </a:lnTo>
                  <a:lnTo>
                    <a:pt x="845" y="1278"/>
                  </a:lnTo>
                  <a:lnTo>
                    <a:pt x="844" y="1278"/>
                  </a:lnTo>
                  <a:lnTo>
                    <a:pt x="838" y="1272"/>
                  </a:lnTo>
                  <a:lnTo>
                    <a:pt x="837" y="1271"/>
                  </a:lnTo>
                  <a:lnTo>
                    <a:pt x="835" y="1269"/>
                  </a:lnTo>
                  <a:lnTo>
                    <a:pt x="833" y="1267"/>
                  </a:lnTo>
                  <a:lnTo>
                    <a:pt x="826" y="1262"/>
                  </a:lnTo>
                  <a:lnTo>
                    <a:pt x="823" y="1262"/>
                  </a:lnTo>
                  <a:lnTo>
                    <a:pt x="819" y="1265"/>
                  </a:lnTo>
                  <a:lnTo>
                    <a:pt x="819" y="1267"/>
                  </a:lnTo>
                  <a:lnTo>
                    <a:pt x="817" y="1267"/>
                  </a:lnTo>
                  <a:lnTo>
                    <a:pt x="816" y="1267"/>
                  </a:lnTo>
                  <a:lnTo>
                    <a:pt x="810" y="1267"/>
                  </a:lnTo>
                  <a:lnTo>
                    <a:pt x="808" y="1267"/>
                  </a:lnTo>
                  <a:lnTo>
                    <a:pt x="806" y="1267"/>
                  </a:lnTo>
                  <a:lnTo>
                    <a:pt x="801" y="1267"/>
                  </a:lnTo>
                  <a:lnTo>
                    <a:pt x="799" y="1267"/>
                  </a:lnTo>
                  <a:lnTo>
                    <a:pt x="798" y="1267"/>
                  </a:lnTo>
                  <a:lnTo>
                    <a:pt x="796" y="1267"/>
                  </a:lnTo>
                  <a:lnTo>
                    <a:pt x="795" y="1267"/>
                  </a:lnTo>
                  <a:lnTo>
                    <a:pt x="794" y="1267"/>
                  </a:lnTo>
                  <a:lnTo>
                    <a:pt x="792" y="1267"/>
                  </a:lnTo>
                  <a:lnTo>
                    <a:pt x="791" y="1267"/>
                  </a:lnTo>
                  <a:lnTo>
                    <a:pt x="789" y="1267"/>
                  </a:lnTo>
                  <a:lnTo>
                    <a:pt x="788" y="1267"/>
                  </a:lnTo>
                  <a:lnTo>
                    <a:pt x="787" y="1267"/>
                  </a:lnTo>
                  <a:lnTo>
                    <a:pt x="785" y="1267"/>
                  </a:lnTo>
                  <a:lnTo>
                    <a:pt x="784" y="1267"/>
                  </a:lnTo>
                  <a:lnTo>
                    <a:pt x="783" y="1267"/>
                  </a:lnTo>
                  <a:lnTo>
                    <a:pt x="781" y="1267"/>
                  </a:lnTo>
                  <a:lnTo>
                    <a:pt x="780" y="1267"/>
                  </a:lnTo>
                  <a:lnTo>
                    <a:pt x="778" y="1267"/>
                  </a:lnTo>
                  <a:lnTo>
                    <a:pt x="777" y="1267"/>
                  </a:lnTo>
                  <a:lnTo>
                    <a:pt x="776" y="1267"/>
                  </a:lnTo>
                  <a:lnTo>
                    <a:pt x="774" y="1267"/>
                  </a:lnTo>
                  <a:lnTo>
                    <a:pt x="773" y="1267"/>
                  </a:lnTo>
                  <a:lnTo>
                    <a:pt x="771" y="1267"/>
                  </a:lnTo>
                  <a:lnTo>
                    <a:pt x="770" y="1267"/>
                  </a:lnTo>
                  <a:lnTo>
                    <a:pt x="769" y="1267"/>
                  </a:lnTo>
                  <a:lnTo>
                    <a:pt x="769" y="1267"/>
                  </a:lnTo>
                  <a:lnTo>
                    <a:pt x="769" y="1261"/>
                  </a:lnTo>
                  <a:lnTo>
                    <a:pt x="769" y="1257"/>
                  </a:lnTo>
                  <a:lnTo>
                    <a:pt x="769" y="1243"/>
                  </a:lnTo>
                  <a:lnTo>
                    <a:pt x="769" y="1240"/>
                  </a:lnTo>
                  <a:lnTo>
                    <a:pt x="767" y="1240"/>
                  </a:lnTo>
                  <a:lnTo>
                    <a:pt x="766" y="1240"/>
                  </a:lnTo>
                  <a:lnTo>
                    <a:pt x="764" y="1240"/>
                  </a:lnTo>
                  <a:lnTo>
                    <a:pt x="762" y="1240"/>
                  </a:lnTo>
                  <a:lnTo>
                    <a:pt x="759" y="1240"/>
                  </a:lnTo>
                  <a:lnTo>
                    <a:pt x="756" y="1240"/>
                  </a:lnTo>
                  <a:lnTo>
                    <a:pt x="755" y="1240"/>
                  </a:lnTo>
                  <a:lnTo>
                    <a:pt x="752" y="1240"/>
                  </a:lnTo>
                  <a:lnTo>
                    <a:pt x="745" y="1240"/>
                  </a:lnTo>
                  <a:lnTo>
                    <a:pt x="741" y="1240"/>
                  </a:lnTo>
                  <a:lnTo>
                    <a:pt x="739" y="1242"/>
                  </a:lnTo>
                  <a:lnTo>
                    <a:pt x="724" y="1242"/>
                  </a:lnTo>
                  <a:lnTo>
                    <a:pt x="721" y="1240"/>
                  </a:lnTo>
                  <a:lnTo>
                    <a:pt x="718" y="1240"/>
                  </a:lnTo>
                  <a:lnTo>
                    <a:pt x="714" y="1239"/>
                  </a:lnTo>
                  <a:lnTo>
                    <a:pt x="712" y="1237"/>
                  </a:lnTo>
                  <a:lnTo>
                    <a:pt x="710" y="1237"/>
                  </a:lnTo>
                  <a:lnTo>
                    <a:pt x="709" y="1236"/>
                  </a:lnTo>
                  <a:lnTo>
                    <a:pt x="705" y="1236"/>
                  </a:lnTo>
                  <a:lnTo>
                    <a:pt x="703" y="1235"/>
                  </a:lnTo>
                  <a:lnTo>
                    <a:pt x="700" y="1235"/>
                  </a:lnTo>
                  <a:lnTo>
                    <a:pt x="699" y="1233"/>
                  </a:lnTo>
                  <a:lnTo>
                    <a:pt x="698" y="1233"/>
                  </a:lnTo>
                  <a:lnTo>
                    <a:pt x="696" y="1233"/>
                  </a:lnTo>
                  <a:lnTo>
                    <a:pt x="695" y="1232"/>
                  </a:lnTo>
                  <a:lnTo>
                    <a:pt x="693" y="1232"/>
                  </a:lnTo>
                  <a:lnTo>
                    <a:pt x="692" y="1232"/>
                  </a:lnTo>
                  <a:lnTo>
                    <a:pt x="691" y="1232"/>
                  </a:lnTo>
                  <a:lnTo>
                    <a:pt x="691" y="1230"/>
                  </a:lnTo>
                  <a:lnTo>
                    <a:pt x="689" y="1230"/>
                  </a:lnTo>
                  <a:lnTo>
                    <a:pt x="688" y="1230"/>
                  </a:lnTo>
                  <a:lnTo>
                    <a:pt x="686" y="1230"/>
                  </a:lnTo>
                  <a:lnTo>
                    <a:pt x="686" y="1229"/>
                  </a:lnTo>
                  <a:lnTo>
                    <a:pt x="685" y="1229"/>
                  </a:lnTo>
                  <a:lnTo>
                    <a:pt x="684" y="1229"/>
                  </a:lnTo>
                  <a:lnTo>
                    <a:pt x="682" y="1229"/>
                  </a:lnTo>
                  <a:lnTo>
                    <a:pt x="681" y="1229"/>
                  </a:lnTo>
                  <a:lnTo>
                    <a:pt x="680" y="1229"/>
                  </a:lnTo>
                  <a:lnTo>
                    <a:pt x="678" y="1229"/>
                  </a:lnTo>
                  <a:lnTo>
                    <a:pt x="677" y="1229"/>
                  </a:lnTo>
                  <a:lnTo>
                    <a:pt x="677" y="1228"/>
                  </a:lnTo>
                  <a:lnTo>
                    <a:pt x="675" y="1228"/>
                  </a:lnTo>
                  <a:lnTo>
                    <a:pt x="674" y="1228"/>
                  </a:lnTo>
                  <a:lnTo>
                    <a:pt x="674" y="1226"/>
                  </a:lnTo>
                  <a:lnTo>
                    <a:pt x="671" y="1226"/>
                  </a:lnTo>
                  <a:lnTo>
                    <a:pt x="671" y="1225"/>
                  </a:lnTo>
                  <a:lnTo>
                    <a:pt x="668" y="1223"/>
                  </a:lnTo>
                  <a:lnTo>
                    <a:pt x="667" y="1222"/>
                  </a:lnTo>
                  <a:lnTo>
                    <a:pt x="666" y="1222"/>
                  </a:lnTo>
                  <a:lnTo>
                    <a:pt x="664" y="1222"/>
                  </a:lnTo>
                  <a:lnTo>
                    <a:pt x="663" y="1221"/>
                  </a:lnTo>
                  <a:lnTo>
                    <a:pt x="661" y="1221"/>
                  </a:lnTo>
                  <a:lnTo>
                    <a:pt x="660" y="1221"/>
                  </a:lnTo>
                  <a:lnTo>
                    <a:pt x="660" y="1219"/>
                  </a:lnTo>
                  <a:lnTo>
                    <a:pt x="659" y="1219"/>
                  </a:lnTo>
                  <a:lnTo>
                    <a:pt x="656" y="1218"/>
                  </a:lnTo>
                  <a:lnTo>
                    <a:pt x="654" y="1218"/>
                  </a:lnTo>
                  <a:lnTo>
                    <a:pt x="654" y="1216"/>
                  </a:lnTo>
                  <a:lnTo>
                    <a:pt x="653" y="1216"/>
                  </a:lnTo>
                  <a:lnTo>
                    <a:pt x="648" y="1214"/>
                  </a:lnTo>
                  <a:lnTo>
                    <a:pt x="645" y="1212"/>
                  </a:lnTo>
                  <a:lnTo>
                    <a:pt x="643" y="1212"/>
                  </a:lnTo>
                  <a:lnTo>
                    <a:pt x="642" y="1212"/>
                  </a:lnTo>
                  <a:lnTo>
                    <a:pt x="642" y="1211"/>
                  </a:lnTo>
                  <a:lnTo>
                    <a:pt x="641" y="1211"/>
                  </a:lnTo>
                  <a:lnTo>
                    <a:pt x="639" y="1211"/>
                  </a:lnTo>
                  <a:lnTo>
                    <a:pt x="636" y="1208"/>
                  </a:lnTo>
                  <a:lnTo>
                    <a:pt x="635" y="1208"/>
                  </a:lnTo>
                  <a:lnTo>
                    <a:pt x="635" y="1208"/>
                  </a:lnTo>
                  <a:lnTo>
                    <a:pt x="634" y="1207"/>
                  </a:lnTo>
                  <a:lnTo>
                    <a:pt x="632" y="1207"/>
                  </a:lnTo>
                  <a:lnTo>
                    <a:pt x="632" y="1205"/>
                  </a:lnTo>
                  <a:lnTo>
                    <a:pt x="631" y="1205"/>
                  </a:lnTo>
                  <a:lnTo>
                    <a:pt x="629" y="1205"/>
                  </a:lnTo>
                  <a:lnTo>
                    <a:pt x="628" y="1204"/>
                  </a:lnTo>
                  <a:lnTo>
                    <a:pt x="627" y="1204"/>
                  </a:lnTo>
                  <a:lnTo>
                    <a:pt x="625" y="1202"/>
                  </a:lnTo>
                  <a:lnTo>
                    <a:pt x="624" y="1202"/>
                  </a:lnTo>
                  <a:lnTo>
                    <a:pt x="622" y="1201"/>
                  </a:lnTo>
                  <a:lnTo>
                    <a:pt x="621" y="1201"/>
                  </a:lnTo>
                  <a:lnTo>
                    <a:pt x="620" y="1201"/>
                  </a:lnTo>
                  <a:lnTo>
                    <a:pt x="618" y="1200"/>
                  </a:lnTo>
                  <a:lnTo>
                    <a:pt x="615" y="1198"/>
                  </a:lnTo>
                  <a:lnTo>
                    <a:pt x="610" y="1197"/>
                  </a:lnTo>
                  <a:lnTo>
                    <a:pt x="609" y="1197"/>
                  </a:lnTo>
                  <a:lnTo>
                    <a:pt x="600" y="1197"/>
                  </a:lnTo>
                  <a:lnTo>
                    <a:pt x="599" y="1197"/>
                  </a:lnTo>
                  <a:lnTo>
                    <a:pt x="597" y="1197"/>
                  </a:lnTo>
                  <a:lnTo>
                    <a:pt x="596" y="1197"/>
                  </a:lnTo>
                  <a:lnTo>
                    <a:pt x="593" y="1195"/>
                  </a:lnTo>
                  <a:lnTo>
                    <a:pt x="590" y="1195"/>
                  </a:lnTo>
                  <a:lnTo>
                    <a:pt x="586" y="1195"/>
                  </a:lnTo>
                  <a:lnTo>
                    <a:pt x="583" y="1195"/>
                  </a:lnTo>
                  <a:lnTo>
                    <a:pt x="582" y="1195"/>
                  </a:lnTo>
                  <a:lnTo>
                    <a:pt x="581" y="1195"/>
                  </a:lnTo>
                  <a:lnTo>
                    <a:pt x="579" y="1195"/>
                  </a:lnTo>
                  <a:lnTo>
                    <a:pt x="578" y="1195"/>
                  </a:lnTo>
                  <a:lnTo>
                    <a:pt x="577" y="1195"/>
                  </a:lnTo>
                  <a:lnTo>
                    <a:pt x="575" y="1195"/>
                  </a:lnTo>
                  <a:lnTo>
                    <a:pt x="574" y="1195"/>
                  </a:lnTo>
                  <a:lnTo>
                    <a:pt x="572" y="1195"/>
                  </a:lnTo>
                  <a:lnTo>
                    <a:pt x="572" y="1195"/>
                  </a:lnTo>
                  <a:lnTo>
                    <a:pt x="571" y="1195"/>
                  </a:lnTo>
                  <a:lnTo>
                    <a:pt x="567" y="1195"/>
                  </a:lnTo>
                  <a:lnTo>
                    <a:pt x="567" y="1195"/>
                  </a:lnTo>
                  <a:lnTo>
                    <a:pt x="563" y="1195"/>
                  </a:lnTo>
                  <a:lnTo>
                    <a:pt x="561" y="1195"/>
                  </a:lnTo>
                  <a:lnTo>
                    <a:pt x="560" y="1195"/>
                  </a:lnTo>
                  <a:lnTo>
                    <a:pt x="558" y="1195"/>
                  </a:lnTo>
                  <a:lnTo>
                    <a:pt x="557" y="1195"/>
                  </a:lnTo>
                  <a:lnTo>
                    <a:pt x="546" y="1194"/>
                  </a:lnTo>
                  <a:lnTo>
                    <a:pt x="542" y="1194"/>
                  </a:lnTo>
                  <a:lnTo>
                    <a:pt x="539" y="1194"/>
                  </a:lnTo>
                  <a:lnTo>
                    <a:pt x="535" y="1194"/>
                  </a:lnTo>
                  <a:lnTo>
                    <a:pt x="533" y="1194"/>
                  </a:lnTo>
                  <a:lnTo>
                    <a:pt x="533" y="1195"/>
                  </a:lnTo>
                  <a:lnTo>
                    <a:pt x="533" y="1195"/>
                  </a:lnTo>
                  <a:lnTo>
                    <a:pt x="533" y="1195"/>
                  </a:lnTo>
                  <a:lnTo>
                    <a:pt x="532" y="1195"/>
                  </a:lnTo>
                  <a:lnTo>
                    <a:pt x="531" y="1195"/>
                  </a:lnTo>
                  <a:lnTo>
                    <a:pt x="529" y="1195"/>
                  </a:lnTo>
                  <a:lnTo>
                    <a:pt x="528" y="1195"/>
                  </a:lnTo>
                  <a:lnTo>
                    <a:pt x="526" y="1195"/>
                  </a:lnTo>
                  <a:lnTo>
                    <a:pt x="525" y="1195"/>
                  </a:lnTo>
                  <a:lnTo>
                    <a:pt x="524" y="1195"/>
                  </a:lnTo>
                  <a:lnTo>
                    <a:pt x="522" y="1195"/>
                  </a:lnTo>
                  <a:lnTo>
                    <a:pt x="521" y="1195"/>
                  </a:lnTo>
                  <a:lnTo>
                    <a:pt x="521" y="1197"/>
                  </a:lnTo>
                  <a:lnTo>
                    <a:pt x="521" y="1198"/>
                  </a:lnTo>
                  <a:lnTo>
                    <a:pt x="519" y="1198"/>
                  </a:lnTo>
                  <a:lnTo>
                    <a:pt x="518" y="1198"/>
                  </a:lnTo>
                  <a:lnTo>
                    <a:pt x="518" y="1195"/>
                  </a:lnTo>
                  <a:lnTo>
                    <a:pt x="521" y="1195"/>
                  </a:lnTo>
                  <a:lnTo>
                    <a:pt x="521" y="1193"/>
                  </a:lnTo>
                  <a:lnTo>
                    <a:pt x="522" y="1193"/>
                  </a:lnTo>
                  <a:lnTo>
                    <a:pt x="522" y="1190"/>
                  </a:lnTo>
                  <a:lnTo>
                    <a:pt x="522" y="1187"/>
                  </a:lnTo>
                  <a:lnTo>
                    <a:pt x="522" y="1186"/>
                  </a:lnTo>
                  <a:lnTo>
                    <a:pt x="522" y="1184"/>
                  </a:lnTo>
                  <a:lnTo>
                    <a:pt x="521" y="1183"/>
                  </a:lnTo>
                  <a:lnTo>
                    <a:pt x="521" y="1180"/>
                  </a:lnTo>
                  <a:lnTo>
                    <a:pt x="521" y="1177"/>
                  </a:lnTo>
                  <a:lnTo>
                    <a:pt x="521" y="1174"/>
                  </a:lnTo>
                  <a:lnTo>
                    <a:pt x="521" y="1172"/>
                  </a:lnTo>
                  <a:lnTo>
                    <a:pt x="521" y="1167"/>
                  </a:lnTo>
                  <a:lnTo>
                    <a:pt x="521" y="1166"/>
                  </a:lnTo>
                  <a:lnTo>
                    <a:pt x="521" y="1165"/>
                  </a:lnTo>
                  <a:lnTo>
                    <a:pt x="521" y="1163"/>
                  </a:lnTo>
                  <a:lnTo>
                    <a:pt x="521" y="1162"/>
                  </a:lnTo>
                  <a:lnTo>
                    <a:pt x="531" y="1162"/>
                  </a:lnTo>
                  <a:lnTo>
                    <a:pt x="531" y="1160"/>
                  </a:lnTo>
                  <a:lnTo>
                    <a:pt x="531" y="1158"/>
                  </a:lnTo>
                  <a:lnTo>
                    <a:pt x="533" y="1158"/>
                  </a:lnTo>
                  <a:lnTo>
                    <a:pt x="535" y="1158"/>
                  </a:lnTo>
                  <a:lnTo>
                    <a:pt x="536" y="1158"/>
                  </a:lnTo>
                  <a:lnTo>
                    <a:pt x="538" y="1158"/>
                  </a:lnTo>
                  <a:lnTo>
                    <a:pt x="539" y="1158"/>
                  </a:lnTo>
                  <a:lnTo>
                    <a:pt x="540" y="1158"/>
                  </a:lnTo>
                  <a:lnTo>
                    <a:pt x="542" y="1158"/>
                  </a:lnTo>
                  <a:lnTo>
                    <a:pt x="543" y="1158"/>
                  </a:lnTo>
                  <a:lnTo>
                    <a:pt x="543" y="1159"/>
                  </a:lnTo>
                  <a:lnTo>
                    <a:pt x="546" y="1159"/>
                  </a:lnTo>
                  <a:lnTo>
                    <a:pt x="547" y="1160"/>
                  </a:lnTo>
                  <a:lnTo>
                    <a:pt x="547" y="1159"/>
                  </a:lnTo>
                  <a:lnTo>
                    <a:pt x="549" y="1158"/>
                  </a:lnTo>
                  <a:lnTo>
                    <a:pt x="549" y="1155"/>
                  </a:lnTo>
                  <a:lnTo>
                    <a:pt x="551" y="1149"/>
                  </a:lnTo>
                  <a:lnTo>
                    <a:pt x="551" y="1148"/>
                  </a:lnTo>
                  <a:lnTo>
                    <a:pt x="551" y="1146"/>
                  </a:lnTo>
                  <a:lnTo>
                    <a:pt x="553" y="1146"/>
                  </a:lnTo>
                  <a:lnTo>
                    <a:pt x="553" y="1145"/>
                  </a:lnTo>
                  <a:lnTo>
                    <a:pt x="556" y="1145"/>
                  </a:lnTo>
                  <a:lnTo>
                    <a:pt x="558" y="1145"/>
                  </a:lnTo>
                  <a:lnTo>
                    <a:pt x="561" y="1145"/>
                  </a:lnTo>
                  <a:lnTo>
                    <a:pt x="565" y="1145"/>
                  </a:lnTo>
                  <a:lnTo>
                    <a:pt x="567" y="1145"/>
                  </a:lnTo>
                  <a:lnTo>
                    <a:pt x="568" y="1144"/>
                  </a:lnTo>
                  <a:lnTo>
                    <a:pt x="568" y="1142"/>
                  </a:lnTo>
                  <a:lnTo>
                    <a:pt x="568" y="1141"/>
                  </a:lnTo>
                  <a:lnTo>
                    <a:pt x="570" y="1139"/>
                  </a:lnTo>
                  <a:lnTo>
                    <a:pt x="571" y="1135"/>
                  </a:lnTo>
                  <a:lnTo>
                    <a:pt x="571" y="1134"/>
                  </a:lnTo>
                  <a:lnTo>
                    <a:pt x="571" y="1132"/>
                  </a:lnTo>
                  <a:lnTo>
                    <a:pt x="572" y="1130"/>
                  </a:lnTo>
                  <a:lnTo>
                    <a:pt x="572" y="1128"/>
                  </a:lnTo>
                  <a:lnTo>
                    <a:pt x="572" y="1128"/>
                  </a:lnTo>
                  <a:lnTo>
                    <a:pt x="572" y="1127"/>
                  </a:lnTo>
                  <a:lnTo>
                    <a:pt x="572" y="1126"/>
                  </a:lnTo>
                  <a:lnTo>
                    <a:pt x="572" y="1124"/>
                  </a:lnTo>
                  <a:lnTo>
                    <a:pt x="572" y="1123"/>
                  </a:lnTo>
                  <a:lnTo>
                    <a:pt x="572" y="1121"/>
                  </a:lnTo>
                  <a:lnTo>
                    <a:pt x="572" y="1120"/>
                  </a:lnTo>
                  <a:lnTo>
                    <a:pt x="572" y="1119"/>
                  </a:lnTo>
                  <a:lnTo>
                    <a:pt x="572" y="1117"/>
                  </a:lnTo>
                  <a:lnTo>
                    <a:pt x="572" y="1116"/>
                  </a:lnTo>
                  <a:lnTo>
                    <a:pt x="572" y="1114"/>
                  </a:lnTo>
                  <a:lnTo>
                    <a:pt x="572" y="1113"/>
                  </a:lnTo>
                  <a:lnTo>
                    <a:pt x="572" y="1112"/>
                  </a:lnTo>
                  <a:lnTo>
                    <a:pt x="572" y="1110"/>
                  </a:lnTo>
                  <a:lnTo>
                    <a:pt x="572" y="1109"/>
                  </a:lnTo>
                  <a:lnTo>
                    <a:pt x="572" y="1107"/>
                  </a:lnTo>
                  <a:lnTo>
                    <a:pt x="572" y="1106"/>
                  </a:lnTo>
                  <a:lnTo>
                    <a:pt x="572" y="1105"/>
                  </a:lnTo>
                  <a:lnTo>
                    <a:pt x="572" y="1103"/>
                  </a:lnTo>
                  <a:lnTo>
                    <a:pt x="572" y="1102"/>
                  </a:lnTo>
                  <a:lnTo>
                    <a:pt x="572" y="1100"/>
                  </a:lnTo>
                  <a:lnTo>
                    <a:pt x="572" y="1099"/>
                  </a:lnTo>
                  <a:lnTo>
                    <a:pt x="572" y="1098"/>
                  </a:lnTo>
                  <a:lnTo>
                    <a:pt x="572" y="1096"/>
                  </a:lnTo>
                  <a:lnTo>
                    <a:pt x="572" y="1088"/>
                  </a:lnTo>
                  <a:lnTo>
                    <a:pt x="572" y="1086"/>
                  </a:lnTo>
                  <a:lnTo>
                    <a:pt x="571" y="1086"/>
                  </a:lnTo>
                  <a:lnTo>
                    <a:pt x="570" y="1086"/>
                  </a:lnTo>
                  <a:lnTo>
                    <a:pt x="568" y="1086"/>
                  </a:lnTo>
                  <a:lnTo>
                    <a:pt x="567" y="1086"/>
                  </a:lnTo>
                  <a:lnTo>
                    <a:pt x="567" y="1086"/>
                  </a:lnTo>
                  <a:lnTo>
                    <a:pt x="565" y="1086"/>
                  </a:lnTo>
                  <a:lnTo>
                    <a:pt x="564" y="1086"/>
                  </a:lnTo>
                  <a:lnTo>
                    <a:pt x="563" y="1086"/>
                  </a:lnTo>
                  <a:lnTo>
                    <a:pt x="561" y="1086"/>
                  </a:lnTo>
                  <a:lnTo>
                    <a:pt x="560" y="1086"/>
                  </a:lnTo>
                  <a:lnTo>
                    <a:pt x="558" y="1086"/>
                  </a:lnTo>
                  <a:lnTo>
                    <a:pt x="557" y="1086"/>
                  </a:lnTo>
                  <a:lnTo>
                    <a:pt x="556" y="1086"/>
                  </a:lnTo>
                  <a:lnTo>
                    <a:pt x="554" y="1086"/>
                  </a:lnTo>
                  <a:lnTo>
                    <a:pt x="553" y="1086"/>
                  </a:lnTo>
                  <a:lnTo>
                    <a:pt x="551" y="1086"/>
                  </a:lnTo>
                  <a:lnTo>
                    <a:pt x="550" y="1086"/>
                  </a:lnTo>
                  <a:lnTo>
                    <a:pt x="549" y="1086"/>
                  </a:lnTo>
                  <a:lnTo>
                    <a:pt x="547" y="1086"/>
                  </a:lnTo>
                  <a:lnTo>
                    <a:pt x="546" y="1086"/>
                  </a:lnTo>
                  <a:lnTo>
                    <a:pt x="544" y="1086"/>
                  </a:lnTo>
                  <a:lnTo>
                    <a:pt x="543" y="1086"/>
                  </a:lnTo>
                  <a:lnTo>
                    <a:pt x="542" y="1086"/>
                  </a:lnTo>
                  <a:lnTo>
                    <a:pt x="540" y="1086"/>
                  </a:lnTo>
                  <a:lnTo>
                    <a:pt x="539" y="1086"/>
                  </a:lnTo>
                  <a:lnTo>
                    <a:pt x="538" y="1086"/>
                  </a:lnTo>
                  <a:lnTo>
                    <a:pt x="536" y="1086"/>
                  </a:lnTo>
                  <a:lnTo>
                    <a:pt x="535" y="1086"/>
                  </a:lnTo>
                  <a:lnTo>
                    <a:pt x="533" y="1086"/>
                  </a:lnTo>
                  <a:lnTo>
                    <a:pt x="533" y="1086"/>
                  </a:lnTo>
                  <a:lnTo>
                    <a:pt x="533" y="1071"/>
                  </a:lnTo>
                  <a:lnTo>
                    <a:pt x="533" y="1070"/>
                  </a:lnTo>
                  <a:lnTo>
                    <a:pt x="533" y="1068"/>
                  </a:lnTo>
                  <a:lnTo>
                    <a:pt x="533" y="1067"/>
                  </a:lnTo>
                  <a:lnTo>
                    <a:pt x="533" y="1065"/>
                  </a:lnTo>
                  <a:lnTo>
                    <a:pt x="533" y="1064"/>
                  </a:lnTo>
                  <a:lnTo>
                    <a:pt x="533" y="1063"/>
                  </a:lnTo>
                  <a:lnTo>
                    <a:pt x="533" y="1061"/>
                  </a:lnTo>
                  <a:lnTo>
                    <a:pt x="533" y="1061"/>
                  </a:lnTo>
                  <a:lnTo>
                    <a:pt x="533" y="1060"/>
                  </a:lnTo>
                  <a:lnTo>
                    <a:pt x="533" y="1057"/>
                  </a:lnTo>
                  <a:lnTo>
                    <a:pt x="533" y="1056"/>
                  </a:lnTo>
                  <a:lnTo>
                    <a:pt x="533" y="1054"/>
                  </a:lnTo>
                  <a:lnTo>
                    <a:pt x="533" y="1053"/>
                  </a:lnTo>
                  <a:lnTo>
                    <a:pt x="533" y="1051"/>
                  </a:lnTo>
                  <a:lnTo>
                    <a:pt x="532" y="1050"/>
                  </a:lnTo>
                  <a:lnTo>
                    <a:pt x="532" y="1049"/>
                  </a:lnTo>
                  <a:lnTo>
                    <a:pt x="532" y="1047"/>
                  </a:lnTo>
                  <a:lnTo>
                    <a:pt x="532" y="1046"/>
                  </a:lnTo>
                  <a:lnTo>
                    <a:pt x="532" y="1044"/>
                  </a:lnTo>
                  <a:lnTo>
                    <a:pt x="532" y="1042"/>
                  </a:lnTo>
                  <a:lnTo>
                    <a:pt x="532" y="1039"/>
                  </a:lnTo>
                  <a:lnTo>
                    <a:pt x="532" y="1037"/>
                  </a:lnTo>
                  <a:lnTo>
                    <a:pt x="532" y="1036"/>
                  </a:lnTo>
                  <a:lnTo>
                    <a:pt x="532" y="1035"/>
                  </a:lnTo>
                  <a:lnTo>
                    <a:pt x="532" y="1033"/>
                  </a:lnTo>
                  <a:lnTo>
                    <a:pt x="532" y="1032"/>
                  </a:lnTo>
                  <a:lnTo>
                    <a:pt x="532" y="1030"/>
                  </a:lnTo>
                  <a:lnTo>
                    <a:pt x="532" y="1029"/>
                  </a:lnTo>
                  <a:lnTo>
                    <a:pt x="532" y="1028"/>
                  </a:lnTo>
                  <a:lnTo>
                    <a:pt x="532" y="1028"/>
                  </a:lnTo>
                  <a:lnTo>
                    <a:pt x="532" y="1026"/>
                  </a:lnTo>
                  <a:lnTo>
                    <a:pt x="532" y="1025"/>
                  </a:lnTo>
                  <a:lnTo>
                    <a:pt x="532" y="1023"/>
                  </a:lnTo>
                  <a:lnTo>
                    <a:pt x="532" y="1022"/>
                  </a:lnTo>
                  <a:lnTo>
                    <a:pt x="532" y="1021"/>
                  </a:lnTo>
                  <a:lnTo>
                    <a:pt x="532" y="1019"/>
                  </a:lnTo>
                  <a:lnTo>
                    <a:pt x="532" y="1018"/>
                  </a:lnTo>
                  <a:lnTo>
                    <a:pt x="532" y="1016"/>
                  </a:lnTo>
                  <a:lnTo>
                    <a:pt x="532" y="1014"/>
                  </a:lnTo>
                  <a:lnTo>
                    <a:pt x="532" y="1012"/>
                  </a:lnTo>
                  <a:lnTo>
                    <a:pt x="518" y="1014"/>
                  </a:lnTo>
                  <a:lnTo>
                    <a:pt x="517" y="1014"/>
                  </a:lnTo>
                  <a:lnTo>
                    <a:pt x="501" y="1015"/>
                  </a:lnTo>
                  <a:lnTo>
                    <a:pt x="501" y="1014"/>
                  </a:lnTo>
                  <a:lnTo>
                    <a:pt x="501" y="1012"/>
                  </a:lnTo>
                  <a:lnTo>
                    <a:pt x="501" y="1008"/>
                  </a:lnTo>
                  <a:lnTo>
                    <a:pt x="501" y="1007"/>
                  </a:lnTo>
                  <a:lnTo>
                    <a:pt x="501" y="1005"/>
                  </a:lnTo>
                  <a:lnTo>
                    <a:pt x="501" y="1004"/>
                  </a:lnTo>
                  <a:lnTo>
                    <a:pt x="501" y="1001"/>
                  </a:lnTo>
                  <a:lnTo>
                    <a:pt x="501" y="1000"/>
                  </a:lnTo>
                  <a:lnTo>
                    <a:pt x="501" y="998"/>
                  </a:lnTo>
                  <a:lnTo>
                    <a:pt x="500" y="994"/>
                  </a:lnTo>
                  <a:lnTo>
                    <a:pt x="500" y="989"/>
                  </a:lnTo>
                  <a:lnTo>
                    <a:pt x="500" y="987"/>
                  </a:lnTo>
                  <a:lnTo>
                    <a:pt x="500" y="980"/>
                  </a:lnTo>
                  <a:lnTo>
                    <a:pt x="503" y="980"/>
                  </a:lnTo>
                  <a:lnTo>
                    <a:pt x="511" y="980"/>
                  </a:lnTo>
                  <a:lnTo>
                    <a:pt x="514" y="980"/>
                  </a:lnTo>
                  <a:lnTo>
                    <a:pt x="515" y="980"/>
                  </a:lnTo>
                  <a:lnTo>
                    <a:pt x="517" y="980"/>
                  </a:lnTo>
                  <a:lnTo>
                    <a:pt x="518" y="980"/>
                  </a:lnTo>
                  <a:lnTo>
                    <a:pt x="519" y="980"/>
                  </a:lnTo>
                  <a:lnTo>
                    <a:pt x="521" y="980"/>
                  </a:lnTo>
                  <a:lnTo>
                    <a:pt x="522" y="980"/>
                  </a:lnTo>
                  <a:lnTo>
                    <a:pt x="524" y="980"/>
                  </a:lnTo>
                  <a:lnTo>
                    <a:pt x="525" y="980"/>
                  </a:lnTo>
                  <a:lnTo>
                    <a:pt x="525" y="979"/>
                  </a:lnTo>
                  <a:lnTo>
                    <a:pt x="525" y="977"/>
                  </a:lnTo>
                  <a:lnTo>
                    <a:pt x="525" y="976"/>
                  </a:lnTo>
                  <a:lnTo>
                    <a:pt x="525" y="975"/>
                  </a:lnTo>
                  <a:lnTo>
                    <a:pt x="525" y="973"/>
                  </a:lnTo>
                  <a:lnTo>
                    <a:pt x="524" y="970"/>
                  </a:lnTo>
                  <a:lnTo>
                    <a:pt x="524" y="969"/>
                  </a:lnTo>
                  <a:lnTo>
                    <a:pt x="524" y="968"/>
                  </a:lnTo>
                  <a:lnTo>
                    <a:pt x="524" y="966"/>
                  </a:lnTo>
                  <a:lnTo>
                    <a:pt x="524" y="965"/>
                  </a:lnTo>
                  <a:lnTo>
                    <a:pt x="524" y="963"/>
                  </a:lnTo>
                  <a:lnTo>
                    <a:pt x="524" y="962"/>
                  </a:lnTo>
                  <a:lnTo>
                    <a:pt x="524" y="961"/>
                  </a:lnTo>
                  <a:lnTo>
                    <a:pt x="524" y="961"/>
                  </a:lnTo>
                  <a:lnTo>
                    <a:pt x="524" y="959"/>
                  </a:lnTo>
                  <a:lnTo>
                    <a:pt x="524" y="958"/>
                  </a:lnTo>
                  <a:lnTo>
                    <a:pt x="524" y="956"/>
                  </a:lnTo>
                  <a:lnTo>
                    <a:pt x="524" y="955"/>
                  </a:lnTo>
                  <a:lnTo>
                    <a:pt x="524" y="954"/>
                  </a:lnTo>
                  <a:lnTo>
                    <a:pt x="524" y="952"/>
                  </a:lnTo>
                  <a:lnTo>
                    <a:pt x="524" y="951"/>
                  </a:lnTo>
                  <a:lnTo>
                    <a:pt x="524" y="949"/>
                  </a:lnTo>
                  <a:lnTo>
                    <a:pt x="524" y="948"/>
                  </a:lnTo>
                  <a:lnTo>
                    <a:pt x="524" y="947"/>
                  </a:lnTo>
                  <a:lnTo>
                    <a:pt x="524" y="945"/>
                  </a:lnTo>
                  <a:lnTo>
                    <a:pt x="524" y="944"/>
                  </a:lnTo>
                  <a:lnTo>
                    <a:pt x="524" y="942"/>
                  </a:lnTo>
                  <a:lnTo>
                    <a:pt x="524" y="941"/>
                  </a:lnTo>
                  <a:lnTo>
                    <a:pt x="524" y="940"/>
                  </a:lnTo>
                  <a:lnTo>
                    <a:pt x="524" y="937"/>
                  </a:lnTo>
                  <a:lnTo>
                    <a:pt x="524" y="935"/>
                  </a:lnTo>
                  <a:lnTo>
                    <a:pt x="524" y="933"/>
                  </a:lnTo>
                  <a:lnTo>
                    <a:pt x="524" y="931"/>
                  </a:lnTo>
                  <a:lnTo>
                    <a:pt x="521" y="931"/>
                  </a:lnTo>
                  <a:lnTo>
                    <a:pt x="519" y="931"/>
                  </a:lnTo>
                  <a:lnTo>
                    <a:pt x="518" y="931"/>
                  </a:lnTo>
                  <a:lnTo>
                    <a:pt x="514" y="931"/>
                  </a:lnTo>
                  <a:lnTo>
                    <a:pt x="511" y="931"/>
                  </a:lnTo>
                  <a:lnTo>
                    <a:pt x="510" y="931"/>
                  </a:lnTo>
                  <a:lnTo>
                    <a:pt x="508" y="931"/>
                  </a:lnTo>
                  <a:lnTo>
                    <a:pt x="503" y="931"/>
                  </a:lnTo>
                  <a:lnTo>
                    <a:pt x="500" y="931"/>
                  </a:lnTo>
                  <a:lnTo>
                    <a:pt x="500" y="931"/>
                  </a:lnTo>
                  <a:lnTo>
                    <a:pt x="499" y="931"/>
                  </a:lnTo>
                  <a:lnTo>
                    <a:pt x="494" y="931"/>
                  </a:lnTo>
                  <a:lnTo>
                    <a:pt x="492" y="931"/>
                  </a:lnTo>
                  <a:lnTo>
                    <a:pt x="492" y="933"/>
                  </a:lnTo>
                  <a:lnTo>
                    <a:pt x="492" y="934"/>
                  </a:lnTo>
                  <a:lnTo>
                    <a:pt x="492" y="935"/>
                  </a:lnTo>
                  <a:lnTo>
                    <a:pt x="492" y="937"/>
                  </a:lnTo>
                  <a:lnTo>
                    <a:pt x="492" y="938"/>
                  </a:lnTo>
                  <a:lnTo>
                    <a:pt x="492" y="940"/>
                  </a:lnTo>
                  <a:lnTo>
                    <a:pt x="492" y="941"/>
                  </a:lnTo>
                  <a:lnTo>
                    <a:pt x="493" y="941"/>
                  </a:lnTo>
                  <a:lnTo>
                    <a:pt x="493" y="942"/>
                  </a:lnTo>
                  <a:lnTo>
                    <a:pt x="493" y="944"/>
                  </a:lnTo>
                  <a:lnTo>
                    <a:pt x="493" y="945"/>
                  </a:lnTo>
                  <a:lnTo>
                    <a:pt x="493" y="947"/>
                  </a:lnTo>
                  <a:lnTo>
                    <a:pt x="493" y="948"/>
                  </a:lnTo>
                  <a:lnTo>
                    <a:pt x="493" y="954"/>
                  </a:lnTo>
                  <a:lnTo>
                    <a:pt x="493" y="955"/>
                  </a:lnTo>
                  <a:lnTo>
                    <a:pt x="493" y="956"/>
                  </a:lnTo>
                  <a:lnTo>
                    <a:pt x="493" y="958"/>
                  </a:lnTo>
                  <a:lnTo>
                    <a:pt x="493" y="959"/>
                  </a:lnTo>
                  <a:lnTo>
                    <a:pt x="493" y="969"/>
                  </a:lnTo>
                  <a:lnTo>
                    <a:pt x="493" y="973"/>
                  </a:lnTo>
                  <a:lnTo>
                    <a:pt x="493" y="976"/>
                  </a:lnTo>
                  <a:lnTo>
                    <a:pt x="493" y="977"/>
                  </a:lnTo>
                  <a:lnTo>
                    <a:pt x="493" y="979"/>
                  </a:lnTo>
                  <a:lnTo>
                    <a:pt x="493" y="980"/>
                  </a:lnTo>
                  <a:lnTo>
                    <a:pt x="492" y="980"/>
                  </a:lnTo>
                  <a:lnTo>
                    <a:pt x="492" y="987"/>
                  </a:lnTo>
                  <a:lnTo>
                    <a:pt x="490" y="987"/>
                  </a:lnTo>
                  <a:lnTo>
                    <a:pt x="482" y="987"/>
                  </a:lnTo>
                  <a:lnTo>
                    <a:pt x="482" y="980"/>
                  </a:lnTo>
                  <a:lnTo>
                    <a:pt x="479" y="980"/>
                  </a:lnTo>
                  <a:lnTo>
                    <a:pt x="479" y="987"/>
                  </a:lnTo>
                  <a:lnTo>
                    <a:pt x="476" y="987"/>
                  </a:lnTo>
                  <a:lnTo>
                    <a:pt x="467" y="987"/>
                  </a:lnTo>
                  <a:lnTo>
                    <a:pt x="447" y="989"/>
                  </a:lnTo>
                  <a:lnTo>
                    <a:pt x="447" y="984"/>
                  </a:lnTo>
                  <a:lnTo>
                    <a:pt x="447" y="980"/>
                  </a:lnTo>
                  <a:lnTo>
                    <a:pt x="447" y="977"/>
                  </a:lnTo>
                  <a:lnTo>
                    <a:pt x="448" y="976"/>
                  </a:lnTo>
                  <a:lnTo>
                    <a:pt x="448" y="975"/>
                  </a:lnTo>
                  <a:lnTo>
                    <a:pt x="448" y="973"/>
                  </a:lnTo>
                  <a:lnTo>
                    <a:pt x="448" y="972"/>
                  </a:lnTo>
                  <a:lnTo>
                    <a:pt x="448" y="970"/>
                  </a:lnTo>
                  <a:lnTo>
                    <a:pt x="448" y="969"/>
                  </a:lnTo>
                  <a:lnTo>
                    <a:pt x="447" y="969"/>
                  </a:lnTo>
                  <a:lnTo>
                    <a:pt x="446" y="969"/>
                  </a:lnTo>
                  <a:lnTo>
                    <a:pt x="443" y="969"/>
                  </a:lnTo>
                  <a:lnTo>
                    <a:pt x="441" y="969"/>
                  </a:lnTo>
                  <a:lnTo>
                    <a:pt x="440" y="969"/>
                  </a:lnTo>
                  <a:lnTo>
                    <a:pt x="439" y="969"/>
                  </a:lnTo>
                  <a:lnTo>
                    <a:pt x="437" y="969"/>
                  </a:lnTo>
                  <a:lnTo>
                    <a:pt x="436" y="969"/>
                  </a:lnTo>
                  <a:lnTo>
                    <a:pt x="435" y="969"/>
                  </a:lnTo>
                  <a:lnTo>
                    <a:pt x="433" y="969"/>
                  </a:lnTo>
                  <a:lnTo>
                    <a:pt x="433" y="969"/>
                  </a:lnTo>
                  <a:lnTo>
                    <a:pt x="432" y="969"/>
                  </a:lnTo>
                  <a:lnTo>
                    <a:pt x="430" y="969"/>
                  </a:lnTo>
                  <a:lnTo>
                    <a:pt x="429" y="969"/>
                  </a:lnTo>
                  <a:lnTo>
                    <a:pt x="428" y="969"/>
                  </a:lnTo>
                  <a:lnTo>
                    <a:pt x="422" y="969"/>
                  </a:lnTo>
                  <a:lnTo>
                    <a:pt x="421" y="969"/>
                  </a:lnTo>
                  <a:lnTo>
                    <a:pt x="419" y="969"/>
                  </a:lnTo>
                  <a:lnTo>
                    <a:pt x="418" y="969"/>
                  </a:lnTo>
                  <a:lnTo>
                    <a:pt x="418" y="968"/>
                  </a:lnTo>
                  <a:lnTo>
                    <a:pt x="418" y="966"/>
                  </a:lnTo>
                  <a:lnTo>
                    <a:pt x="418" y="965"/>
                  </a:lnTo>
                  <a:lnTo>
                    <a:pt x="418" y="963"/>
                  </a:lnTo>
                  <a:lnTo>
                    <a:pt x="418" y="962"/>
                  </a:lnTo>
                  <a:lnTo>
                    <a:pt x="418" y="961"/>
                  </a:lnTo>
                  <a:lnTo>
                    <a:pt x="418" y="961"/>
                  </a:lnTo>
                  <a:lnTo>
                    <a:pt x="416" y="961"/>
                  </a:lnTo>
                  <a:lnTo>
                    <a:pt x="415" y="961"/>
                  </a:lnTo>
                  <a:lnTo>
                    <a:pt x="414" y="961"/>
                  </a:lnTo>
                  <a:lnTo>
                    <a:pt x="411" y="961"/>
                  </a:lnTo>
                  <a:lnTo>
                    <a:pt x="408" y="961"/>
                  </a:lnTo>
                  <a:lnTo>
                    <a:pt x="407" y="961"/>
                  </a:lnTo>
                  <a:lnTo>
                    <a:pt x="405" y="961"/>
                  </a:lnTo>
                  <a:lnTo>
                    <a:pt x="404" y="961"/>
                  </a:lnTo>
                  <a:lnTo>
                    <a:pt x="402" y="961"/>
                  </a:lnTo>
                  <a:lnTo>
                    <a:pt x="401" y="961"/>
                  </a:lnTo>
                  <a:lnTo>
                    <a:pt x="400" y="961"/>
                  </a:lnTo>
                  <a:lnTo>
                    <a:pt x="398" y="961"/>
                  </a:lnTo>
                  <a:lnTo>
                    <a:pt x="397" y="961"/>
                  </a:lnTo>
                  <a:lnTo>
                    <a:pt x="394" y="961"/>
                  </a:lnTo>
                  <a:lnTo>
                    <a:pt x="390" y="962"/>
                  </a:lnTo>
                  <a:lnTo>
                    <a:pt x="389" y="962"/>
                  </a:lnTo>
                  <a:lnTo>
                    <a:pt x="361" y="982"/>
                  </a:lnTo>
                  <a:lnTo>
                    <a:pt x="354" y="986"/>
                  </a:lnTo>
                  <a:lnTo>
                    <a:pt x="350" y="989"/>
                  </a:lnTo>
                  <a:lnTo>
                    <a:pt x="340" y="994"/>
                  </a:lnTo>
                  <a:lnTo>
                    <a:pt x="333" y="998"/>
                  </a:lnTo>
                  <a:lnTo>
                    <a:pt x="320" y="1007"/>
                  </a:lnTo>
                  <a:lnTo>
                    <a:pt x="308" y="1015"/>
                  </a:lnTo>
                  <a:lnTo>
                    <a:pt x="304" y="1018"/>
                  </a:lnTo>
                  <a:lnTo>
                    <a:pt x="298" y="1022"/>
                  </a:lnTo>
                  <a:lnTo>
                    <a:pt x="297" y="1023"/>
                  </a:lnTo>
                  <a:lnTo>
                    <a:pt x="294" y="1025"/>
                  </a:lnTo>
                  <a:lnTo>
                    <a:pt x="293" y="1025"/>
                  </a:lnTo>
                  <a:lnTo>
                    <a:pt x="293" y="1026"/>
                  </a:lnTo>
                  <a:lnTo>
                    <a:pt x="287" y="1028"/>
                  </a:lnTo>
                  <a:lnTo>
                    <a:pt x="286" y="1029"/>
                  </a:lnTo>
                  <a:lnTo>
                    <a:pt x="284" y="1029"/>
                  </a:lnTo>
                  <a:lnTo>
                    <a:pt x="283" y="1029"/>
                  </a:lnTo>
                  <a:lnTo>
                    <a:pt x="283" y="1030"/>
                  </a:lnTo>
                  <a:lnTo>
                    <a:pt x="281" y="1030"/>
                  </a:lnTo>
                  <a:lnTo>
                    <a:pt x="280" y="1030"/>
                  </a:lnTo>
                  <a:lnTo>
                    <a:pt x="279" y="1030"/>
                  </a:lnTo>
                  <a:lnTo>
                    <a:pt x="279" y="1032"/>
                  </a:lnTo>
                  <a:lnTo>
                    <a:pt x="277" y="1032"/>
                  </a:lnTo>
                  <a:lnTo>
                    <a:pt x="274" y="1032"/>
                  </a:lnTo>
                  <a:lnTo>
                    <a:pt x="269" y="1032"/>
                  </a:lnTo>
                  <a:lnTo>
                    <a:pt x="248" y="1035"/>
                  </a:lnTo>
                  <a:lnTo>
                    <a:pt x="247" y="1035"/>
                  </a:lnTo>
                  <a:lnTo>
                    <a:pt x="245" y="1035"/>
                  </a:lnTo>
                  <a:lnTo>
                    <a:pt x="240" y="1035"/>
                  </a:lnTo>
                  <a:lnTo>
                    <a:pt x="235" y="1035"/>
                  </a:lnTo>
                  <a:lnTo>
                    <a:pt x="231" y="1036"/>
                  </a:lnTo>
                  <a:lnTo>
                    <a:pt x="213" y="1037"/>
                  </a:lnTo>
                  <a:lnTo>
                    <a:pt x="210" y="1037"/>
                  </a:lnTo>
                  <a:lnTo>
                    <a:pt x="209" y="1037"/>
                  </a:lnTo>
                  <a:lnTo>
                    <a:pt x="205" y="1037"/>
                  </a:lnTo>
                  <a:lnTo>
                    <a:pt x="198" y="1039"/>
                  </a:lnTo>
                  <a:lnTo>
                    <a:pt x="196" y="1039"/>
                  </a:lnTo>
                  <a:lnTo>
                    <a:pt x="196" y="1036"/>
                  </a:lnTo>
                  <a:lnTo>
                    <a:pt x="196" y="1035"/>
                  </a:lnTo>
                  <a:lnTo>
                    <a:pt x="196" y="1033"/>
                  </a:lnTo>
                  <a:lnTo>
                    <a:pt x="188" y="1033"/>
                  </a:lnTo>
                  <a:lnTo>
                    <a:pt x="187" y="1033"/>
                  </a:lnTo>
                  <a:lnTo>
                    <a:pt x="181" y="1033"/>
                  </a:lnTo>
                  <a:lnTo>
                    <a:pt x="180" y="1033"/>
                  </a:lnTo>
                  <a:lnTo>
                    <a:pt x="176" y="1033"/>
                  </a:lnTo>
                  <a:lnTo>
                    <a:pt x="174" y="1033"/>
                  </a:lnTo>
                  <a:lnTo>
                    <a:pt x="164" y="1035"/>
                  </a:lnTo>
                  <a:lnTo>
                    <a:pt x="159" y="1035"/>
                  </a:lnTo>
                  <a:lnTo>
                    <a:pt x="156" y="1035"/>
                  </a:lnTo>
                  <a:lnTo>
                    <a:pt x="149" y="1035"/>
                  </a:lnTo>
                  <a:lnTo>
                    <a:pt x="142" y="1036"/>
                  </a:lnTo>
                  <a:lnTo>
                    <a:pt x="135" y="1036"/>
                  </a:lnTo>
                  <a:lnTo>
                    <a:pt x="121" y="1037"/>
                  </a:lnTo>
                  <a:lnTo>
                    <a:pt x="116" y="1039"/>
                  </a:lnTo>
                  <a:lnTo>
                    <a:pt x="113" y="1039"/>
                  </a:lnTo>
                  <a:lnTo>
                    <a:pt x="112" y="1039"/>
                  </a:lnTo>
                  <a:lnTo>
                    <a:pt x="99" y="1040"/>
                  </a:lnTo>
                  <a:lnTo>
                    <a:pt x="98" y="1040"/>
                  </a:lnTo>
                  <a:lnTo>
                    <a:pt x="98" y="1040"/>
                  </a:lnTo>
                  <a:lnTo>
                    <a:pt x="85" y="1040"/>
                  </a:lnTo>
                  <a:lnTo>
                    <a:pt x="84" y="1042"/>
                  </a:lnTo>
                  <a:lnTo>
                    <a:pt x="82" y="1042"/>
                  </a:lnTo>
                  <a:lnTo>
                    <a:pt x="81" y="1042"/>
                  </a:lnTo>
                  <a:lnTo>
                    <a:pt x="80" y="1042"/>
                  </a:lnTo>
                  <a:lnTo>
                    <a:pt x="78" y="1042"/>
                  </a:lnTo>
                  <a:lnTo>
                    <a:pt x="77" y="1042"/>
                  </a:lnTo>
                  <a:lnTo>
                    <a:pt x="75" y="1042"/>
                  </a:lnTo>
                  <a:lnTo>
                    <a:pt x="74" y="1042"/>
                  </a:lnTo>
                  <a:lnTo>
                    <a:pt x="71" y="1042"/>
                  </a:lnTo>
                  <a:lnTo>
                    <a:pt x="64" y="1043"/>
                  </a:lnTo>
                  <a:lnTo>
                    <a:pt x="53" y="1043"/>
                  </a:lnTo>
                  <a:lnTo>
                    <a:pt x="45" y="1044"/>
                  </a:lnTo>
                  <a:lnTo>
                    <a:pt x="42" y="1044"/>
                  </a:lnTo>
                  <a:lnTo>
                    <a:pt x="39" y="1044"/>
                  </a:lnTo>
                  <a:lnTo>
                    <a:pt x="38" y="1044"/>
                  </a:lnTo>
                  <a:lnTo>
                    <a:pt x="21" y="1047"/>
                  </a:lnTo>
                  <a:lnTo>
                    <a:pt x="9" y="1047"/>
                  </a:lnTo>
                  <a:lnTo>
                    <a:pt x="2" y="1049"/>
                  </a:lnTo>
                  <a:lnTo>
                    <a:pt x="0" y="1043"/>
                  </a:lnTo>
                  <a:lnTo>
                    <a:pt x="14" y="1042"/>
                  </a:lnTo>
                  <a:lnTo>
                    <a:pt x="20" y="1042"/>
                  </a:lnTo>
                  <a:lnTo>
                    <a:pt x="36" y="1040"/>
                  </a:lnTo>
                  <a:lnTo>
                    <a:pt x="38" y="1040"/>
                  </a:lnTo>
                  <a:lnTo>
                    <a:pt x="42" y="1040"/>
                  </a:lnTo>
                  <a:lnTo>
                    <a:pt x="52" y="1039"/>
                  </a:lnTo>
                  <a:lnTo>
                    <a:pt x="53" y="1039"/>
                  </a:lnTo>
                  <a:lnTo>
                    <a:pt x="56" y="1039"/>
                  </a:lnTo>
                  <a:lnTo>
                    <a:pt x="57" y="1039"/>
                  </a:lnTo>
                  <a:lnTo>
                    <a:pt x="59" y="1039"/>
                  </a:lnTo>
                  <a:lnTo>
                    <a:pt x="60" y="1039"/>
                  </a:lnTo>
                  <a:lnTo>
                    <a:pt x="60" y="1037"/>
                  </a:lnTo>
                  <a:lnTo>
                    <a:pt x="61" y="1037"/>
                  </a:lnTo>
                  <a:lnTo>
                    <a:pt x="63" y="1037"/>
                  </a:lnTo>
                  <a:lnTo>
                    <a:pt x="64" y="1037"/>
                  </a:lnTo>
                  <a:lnTo>
                    <a:pt x="64" y="1037"/>
                  </a:lnTo>
                  <a:lnTo>
                    <a:pt x="66" y="1037"/>
                  </a:lnTo>
                  <a:lnTo>
                    <a:pt x="67" y="1037"/>
                  </a:lnTo>
                  <a:lnTo>
                    <a:pt x="68" y="1037"/>
                  </a:lnTo>
                  <a:lnTo>
                    <a:pt x="70" y="1037"/>
                  </a:lnTo>
                  <a:lnTo>
                    <a:pt x="71" y="1037"/>
                  </a:lnTo>
                  <a:lnTo>
                    <a:pt x="73" y="1037"/>
                  </a:lnTo>
                  <a:lnTo>
                    <a:pt x="74" y="1037"/>
                  </a:lnTo>
                  <a:lnTo>
                    <a:pt x="75" y="1037"/>
                  </a:lnTo>
                  <a:lnTo>
                    <a:pt x="77" y="1036"/>
                  </a:lnTo>
                  <a:lnTo>
                    <a:pt x="82" y="1036"/>
                  </a:lnTo>
                  <a:lnTo>
                    <a:pt x="84" y="1036"/>
                  </a:lnTo>
                  <a:lnTo>
                    <a:pt x="85" y="1036"/>
                  </a:lnTo>
                  <a:lnTo>
                    <a:pt x="86" y="1036"/>
                  </a:lnTo>
                  <a:lnTo>
                    <a:pt x="88" y="1036"/>
                  </a:lnTo>
                  <a:lnTo>
                    <a:pt x="89" y="1036"/>
                  </a:lnTo>
                  <a:lnTo>
                    <a:pt x="91" y="1036"/>
                  </a:lnTo>
                  <a:lnTo>
                    <a:pt x="92" y="1036"/>
                  </a:lnTo>
                  <a:lnTo>
                    <a:pt x="92" y="1035"/>
                  </a:lnTo>
                  <a:lnTo>
                    <a:pt x="93" y="1035"/>
                  </a:lnTo>
                  <a:lnTo>
                    <a:pt x="95" y="1035"/>
                  </a:lnTo>
                  <a:lnTo>
                    <a:pt x="96" y="1035"/>
                  </a:lnTo>
                  <a:lnTo>
                    <a:pt x="98" y="1035"/>
                  </a:lnTo>
                  <a:lnTo>
                    <a:pt x="98" y="1035"/>
                  </a:lnTo>
                  <a:lnTo>
                    <a:pt x="99" y="1035"/>
                  </a:lnTo>
                  <a:lnTo>
                    <a:pt x="102" y="1035"/>
                  </a:lnTo>
                  <a:lnTo>
                    <a:pt x="107" y="1033"/>
                  </a:lnTo>
                  <a:lnTo>
                    <a:pt x="117" y="1033"/>
                  </a:lnTo>
                  <a:lnTo>
                    <a:pt x="127" y="1032"/>
                  </a:lnTo>
                  <a:lnTo>
                    <a:pt x="132" y="1032"/>
                  </a:lnTo>
                  <a:lnTo>
                    <a:pt x="135" y="1032"/>
                  </a:lnTo>
                  <a:lnTo>
                    <a:pt x="137" y="1032"/>
                  </a:lnTo>
                  <a:lnTo>
                    <a:pt x="138" y="1030"/>
                  </a:lnTo>
                  <a:lnTo>
                    <a:pt x="139" y="1030"/>
                  </a:lnTo>
                  <a:lnTo>
                    <a:pt x="141" y="1030"/>
                  </a:lnTo>
                  <a:lnTo>
                    <a:pt x="142" y="1030"/>
                  </a:lnTo>
                  <a:lnTo>
                    <a:pt x="144" y="1030"/>
                  </a:lnTo>
                  <a:lnTo>
                    <a:pt x="145" y="1030"/>
                  </a:lnTo>
                  <a:lnTo>
                    <a:pt x="146" y="1030"/>
                  </a:lnTo>
                  <a:lnTo>
                    <a:pt x="149" y="1029"/>
                  </a:lnTo>
                  <a:lnTo>
                    <a:pt x="151" y="1029"/>
                  </a:lnTo>
                  <a:lnTo>
                    <a:pt x="155" y="1029"/>
                  </a:lnTo>
                  <a:lnTo>
                    <a:pt x="156" y="1029"/>
                  </a:lnTo>
                  <a:lnTo>
                    <a:pt x="156" y="1025"/>
                  </a:lnTo>
                  <a:lnTo>
                    <a:pt x="155" y="1014"/>
                  </a:lnTo>
                  <a:lnTo>
                    <a:pt x="155" y="1012"/>
                  </a:lnTo>
                  <a:lnTo>
                    <a:pt x="155" y="1008"/>
                  </a:lnTo>
                  <a:lnTo>
                    <a:pt x="144" y="1008"/>
                  </a:lnTo>
                  <a:lnTo>
                    <a:pt x="141" y="1008"/>
                  </a:lnTo>
                  <a:lnTo>
                    <a:pt x="117" y="1008"/>
                  </a:lnTo>
                  <a:lnTo>
                    <a:pt x="117" y="1005"/>
                  </a:lnTo>
                  <a:lnTo>
                    <a:pt x="117" y="1004"/>
                  </a:lnTo>
                  <a:lnTo>
                    <a:pt x="112" y="1004"/>
                  </a:lnTo>
                  <a:lnTo>
                    <a:pt x="110" y="1003"/>
                  </a:lnTo>
                  <a:lnTo>
                    <a:pt x="109" y="1001"/>
                  </a:lnTo>
                  <a:lnTo>
                    <a:pt x="107" y="1001"/>
                  </a:lnTo>
                  <a:lnTo>
                    <a:pt x="107" y="1000"/>
                  </a:lnTo>
                  <a:lnTo>
                    <a:pt x="106" y="1000"/>
                  </a:lnTo>
                  <a:lnTo>
                    <a:pt x="105" y="998"/>
                  </a:lnTo>
                  <a:lnTo>
                    <a:pt x="105" y="997"/>
                  </a:lnTo>
                  <a:lnTo>
                    <a:pt x="105" y="996"/>
                  </a:lnTo>
                  <a:lnTo>
                    <a:pt x="105" y="994"/>
                  </a:lnTo>
                  <a:lnTo>
                    <a:pt x="105" y="994"/>
                  </a:lnTo>
                  <a:lnTo>
                    <a:pt x="103" y="994"/>
                  </a:lnTo>
                  <a:lnTo>
                    <a:pt x="102" y="994"/>
                  </a:lnTo>
                  <a:lnTo>
                    <a:pt x="100" y="994"/>
                  </a:lnTo>
                  <a:lnTo>
                    <a:pt x="99" y="994"/>
                  </a:lnTo>
                  <a:lnTo>
                    <a:pt x="98" y="994"/>
                  </a:lnTo>
                  <a:lnTo>
                    <a:pt x="98" y="994"/>
                  </a:lnTo>
                  <a:lnTo>
                    <a:pt x="98" y="993"/>
                  </a:lnTo>
                  <a:lnTo>
                    <a:pt x="99" y="993"/>
                  </a:lnTo>
                  <a:lnTo>
                    <a:pt x="99" y="991"/>
                  </a:lnTo>
                  <a:lnTo>
                    <a:pt x="99" y="990"/>
                  </a:lnTo>
                  <a:lnTo>
                    <a:pt x="99" y="989"/>
                  </a:lnTo>
                  <a:lnTo>
                    <a:pt x="100" y="989"/>
                  </a:lnTo>
                  <a:lnTo>
                    <a:pt x="100" y="987"/>
                  </a:lnTo>
                  <a:lnTo>
                    <a:pt x="100" y="986"/>
                  </a:lnTo>
                  <a:lnTo>
                    <a:pt x="100" y="984"/>
                  </a:lnTo>
                  <a:lnTo>
                    <a:pt x="102" y="984"/>
                  </a:lnTo>
                  <a:lnTo>
                    <a:pt x="103" y="984"/>
                  </a:lnTo>
                  <a:lnTo>
                    <a:pt x="105" y="984"/>
                  </a:lnTo>
                  <a:lnTo>
                    <a:pt x="106" y="984"/>
                  </a:lnTo>
                  <a:lnTo>
                    <a:pt x="107" y="984"/>
                  </a:lnTo>
                  <a:lnTo>
                    <a:pt x="107" y="983"/>
                  </a:lnTo>
                  <a:lnTo>
                    <a:pt x="107" y="982"/>
                  </a:lnTo>
                  <a:lnTo>
                    <a:pt x="109" y="982"/>
                  </a:lnTo>
                  <a:lnTo>
                    <a:pt x="109" y="980"/>
                  </a:lnTo>
                  <a:lnTo>
                    <a:pt x="109" y="979"/>
                  </a:lnTo>
                  <a:lnTo>
                    <a:pt x="110" y="977"/>
                  </a:lnTo>
                  <a:lnTo>
                    <a:pt x="109" y="976"/>
                  </a:lnTo>
                  <a:lnTo>
                    <a:pt x="107" y="973"/>
                  </a:lnTo>
                  <a:lnTo>
                    <a:pt x="103" y="975"/>
                  </a:lnTo>
                  <a:lnTo>
                    <a:pt x="100" y="975"/>
                  </a:lnTo>
                  <a:lnTo>
                    <a:pt x="98" y="976"/>
                  </a:lnTo>
                  <a:lnTo>
                    <a:pt x="98" y="977"/>
                  </a:lnTo>
                  <a:lnTo>
                    <a:pt x="99" y="979"/>
                  </a:lnTo>
                  <a:lnTo>
                    <a:pt x="98" y="983"/>
                  </a:lnTo>
                  <a:lnTo>
                    <a:pt x="96" y="983"/>
                  </a:lnTo>
                  <a:lnTo>
                    <a:pt x="95" y="983"/>
                  </a:lnTo>
                  <a:lnTo>
                    <a:pt x="93" y="983"/>
                  </a:lnTo>
                  <a:lnTo>
                    <a:pt x="91" y="979"/>
                  </a:lnTo>
                  <a:lnTo>
                    <a:pt x="89" y="977"/>
                  </a:lnTo>
                  <a:lnTo>
                    <a:pt x="89" y="976"/>
                  </a:lnTo>
                  <a:lnTo>
                    <a:pt x="86" y="973"/>
                  </a:lnTo>
                  <a:lnTo>
                    <a:pt x="88" y="970"/>
                  </a:lnTo>
                  <a:lnTo>
                    <a:pt x="88" y="969"/>
                  </a:lnTo>
                  <a:lnTo>
                    <a:pt x="91" y="965"/>
                  </a:lnTo>
                  <a:lnTo>
                    <a:pt x="91" y="966"/>
                  </a:lnTo>
                  <a:lnTo>
                    <a:pt x="91" y="968"/>
                  </a:lnTo>
                  <a:lnTo>
                    <a:pt x="91" y="969"/>
                  </a:lnTo>
                  <a:lnTo>
                    <a:pt x="91" y="970"/>
                  </a:lnTo>
                  <a:lnTo>
                    <a:pt x="91" y="972"/>
                  </a:lnTo>
                  <a:lnTo>
                    <a:pt x="91" y="973"/>
                  </a:lnTo>
                  <a:lnTo>
                    <a:pt x="92" y="973"/>
                  </a:lnTo>
                  <a:lnTo>
                    <a:pt x="93" y="972"/>
                  </a:lnTo>
                  <a:lnTo>
                    <a:pt x="95" y="972"/>
                  </a:lnTo>
                  <a:lnTo>
                    <a:pt x="96" y="972"/>
                  </a:lnTo>
                  <a:lnTo>
                    <a:pt x="96" y="970"/>
                  </a:lnTo>
                  <a:lnTo>
                    <a:pt x="98" y="970"/>
                  </a:lnTo>
                  <a:lnTo>
                    <a:pt x="98" y="969"/>
                  </a:lnTo>
                  <a:lnTo>
                    <a:pt x="99" y="969"/>
                  </a:lnTo>
                  <a:lnTo>
                    <a:pt x="100" y="968"/>
                  </a:lnTo>
                  <a:lnTo>
                    <a:pt x="102" y="968"/>
                  </a:lnTo>
                  <a:lnTo>
                    <a:pt x="103" y="966"/>
                  </a:lnTo>
                  <a:lnTo>
                    <a:pt x="105" y="965"/>
                  </a:lnTo>
                  <a:lnTo>
                    <a:pt x="106" y="963"/>
                  </a:lnTo>
                  <a:lnTo>
                    <a:pt x="106" y="962"/>
                  </a:lnTo>
                  <a:lnTo>
                    <a:pt x="107" y="961"/>
                  </a:lnTo>
                  <a:lnTo>
                    <a:pt x="109" y="961"/>
                  </a:lnTo>
                  <a:lnTo>
                    <a:pt x="109" y="961"/>
                  </a:lnTo>
                  <a:lnTo>
                    <a:pt x="110" y="961"/>
                  </a:lnTo>
                  <a:lnTo>
                    <a:pt x="112" y="962"/>
                  </a:lnTo>
                  <a:lnTo>
                    <a:pt x="113" y="963"/>
                  </a:lnTo>
                  <a:lnTo>
                    <a:pt x="114" y="965"/>
                  </a:lnTo>
                  <a:lnTo>
                    <a:pt x="116" y="965"/>
                  </a:lnTo>
                  <a:lnTo>
                    <a:pt x="116" y="966"/>
                  </a:lnTo>
                  <a:lnTo>
                    <a:pt x="117" y="966"/>
                  </a:lnTo>
                  <a:lnTo>
                    <a:pt x="119" y="966"/>
                  </a:lnTo>
                  <a:lnTo>
                    <a:pt x="120" y="966"/>
                  </a:lnTo>
                  <a:lnTo>
                    <a:pt x="121" y="966"/>
                  </a:lnTo>
                  <a:lnTo>
                    <a:pt x="121" y="965"/>
                  </a:lnTo>
                  <a:lnTo>
                    <a:pt x="123" y="965"/>
                  </a:lnTo>
                  <a:lnTo>
                    <a:pt x="124" y="963"/>
                  </a:lnTo>
                  <a:lnTo>
                    <a:pt x="124" y="962"/>
                  </a:lnTo>
                  <a:lnTo>
                    <a:pt x="125" y="962"/>
                  </a:lnTo>
                  <a:lnTo>
                    <a:pt x="125" y="961"/>
                  </a:lnTo>
                  <a:lnTo>
                    <a:pt x="127" y="961"/>
                  </a:lnTo>
                  <a:lnTo>
                    <a:pt x="127" y="961"/>
                  </a:lnTo>
                  <a:lnTo>
                    <a:pt x="128" y="959"/>
                  </a:lnTo>
                  <a:lnTo>
                    <a:pt x="128" y="958"/>
                  </a:lnTo>
                  <a:lnTo>
                    <a:pt x="130" y="958"/>
                  </a:lnTo>
                  <a:lnTo>
                    <a:pt x="130" y="955"/>
                  </a:lnTo>
                  <a:lnTo>
                    <a:pt x="131" y="952"/>
                  </a:lnTo>
                  <a:lnTo>
                    <a:pt x="131" y="951"/>
                  </a:lnTo>
                  <a:lnTo>
                    <a:pt x="132" y="951"/>
                  </a:lnTo>
                  <a:lnTo>
                    <a:pt x="132" y="949"/>
                  </a:lnTo>
                  <a:lnTo>
                    <a:pt x="132" y="948"/>
                  </a:lnTo>
                  <a:lnTo>
                    <a:pt x="134" y="948"/>
                  </a:lnTo>
                  <a:lnTo>
                    <a:pt x="134" y="947"/>
                  </a:lnTo>
                  <a:lnTo>
                    <a:pt x="135" y="945"/>
                  </a:lnTo>
                  <a:lnTo>
                    <a:pt x="135" y="944"/>
                  </a:lnTo>
                  <a:lnTo>
                    <a:pt x="137" y="944"/>
                  </a:lnTo>
                  <a:lnTo>
                    <a:pt x="137" y="942"/>
                  </a:lnTo>
                  <a:lnTo>
                    <a:pt x="138" y="941"/>
                  </a:lnTo>
                  <a:lnTo>
                    <a:pt x="141" y="935"/>
                  </a:lnTo>
                  <a:lnTo>
                    <a:pt x="141" y="934"/>
                  </a:lnTo>
                  <a:lnTo>
                    <a:pt x="142" y="931"/>
                  </a:lnTo>
                  <a:lnTo>
                    <a:pt x="148" y="934"/>
                  </a:lnTo>
                  <a:lnTo>
                    <a:pt x="153" y="926"/>
                  </a:lnTo>
                  <a:lnTo>
                    <a:pt x="153" y="924"/>
                  </a:lnTo>
                  <a:lnTo>
                    <a:pt x="157" y="920"/>
                  </a:lnTo>
                  <a:lnTo>
                    <a:pt x="156" y="914"/>
                  </a:lnTo>
                  <a:lnTo>
                    <a:pt x="156" y="912"/>
                  </a:lnTo>
                  <a:lnTo>
                    <a:pt x="155" y="910"/>
                  </a:lnTo>
                  <a:lnTo>
                    <a:pt x="159" y="909"/>
                  </a:lnTo>
                  <a:lnTo>
                    <a:pt x="160" y="907"/>
                  </a:lnTo>
                  <a:lnTo>
                    <a:pt x="160" y="906"/>
                  </a:lnTo>
                  <a:lnTo>
                    <a:pt x="163" y="905"/>
                  </a:lnTo>
                  <a:lnTo>
                    <a:pt x="162" y="903"/>
                  </a:lnTo>
                  <a:lnTo>
                    <a:pt x="162" y="902"/>
                  </a:lnTo>
                  <a:lnTo>
                    <a:pt x="160" y="900"/>
                  </a:lnTo>
                  <a:lnTo>
                    <a:pt x="159" y="899"/>
                  </a:lnTo>
                  <a:lnTo>
                    <a:pt x="160" y="899"/>
                  </a:lnTo>
                  <a:lnTo>
                    <a:pt x="162" y="899"/>
                  </a:lnTo>
                  <a:lnTo>
                    <a:pt x="163" y="899"/>
                  </a:lnTo>
                  <a:lnTo>
                    <a:pt x="164" y="899"/>
                  </a:lnTo>
                  <a:lnTo>
                    <a:pt x="166" y="899"/>
                  </a:lnTo>
                  <a:lnTo>
                    <a:pt x="167" y="899"/>
                  </a:lnTo>
                  <a:lnTo>
                    <a:pt x="173" y="899"/>
                  </a:lnTo>
                  <a:lnTo>
                    <a:pt x="176" y="898"/>
                  </a:lnTo>
                  <a:lnTo>
                    <a:pt x="176" y="896"/>
                  </a:lnTo>
                  <a:lnTo>
                    <a:pt x="177" y="896"/>
                  </a:lnTo>
                  <a:lnTo>
                    <a:pt x="178" y="895"/>
                  </a:lnTo>
                  <a:lnTo>
                    <a:pt x="180" y="895"/>
                  </a:lnTo>
                  <a:lnTo>
                    <a:pt x="180" y="893"/>
                  </a:lnTo>
                  <a:lnTo>
                    <a:pt x="181" y="893"/>
                  </a:lnTo>
                  <a:lnTo>
                    <a:pt x="181" y="893"/>
                  </a:lnTo>
                  <a:lnTo>
                    <a:pt x="183" y="893"/>
                  </a:lnTo>
                  <a:lnTo>
                    <a:pt x="184" y="892"/>
                  </a:lnTo>
                  <a:lnTo>
                    <a:pt x="187" y="889"/>
                  </a:lnTo>
                  <a:lnTo>
                    <a:pt x="192" y="888"/>
                  </a:lnTo>
                  <a:lnTo>
                    <a:pt x="195" y="888"/>
                  </a:lnTo>
                  <a:lnTo>
                    <a:pt x="196" y="886"/>
                  </a:lnTo>
                  <a:lnTo>
                    <a:pt x="198" y="886"/>
                  </a:lnTo>
                  <a:lnTo>
                    <a:pt x="198" y="886"/>
                  </a:lnTo>
                  <a:lnTo>
                    <a:pt x="198" y="885"/>
                  </a:lnTo>
                  <a:lnTo>
                    <a:pt x="199" y="885"/>
                  </a:lnTo>
                  <a:lnTo>
                    <a:pt x="199" y="884"/>
                  </a:lnTo>
                  <a:lnTo>
                    <a:pt x="201" y="884"/>
                  </a:lnTo>
                  <a:lnTo>
                    <a:pt x="202" y="882"/>
                  </a:lnTo>
                  <a:lnTo>
                    <a:pt x="203" y="882"/>
                  </a:lnTo>
                  <a:lnTo>
                    <a:pt x="203" y="881"/>
                  </a:lnTo>
                  <a:lnTo>
                    <a:pt x="205" y="881"/>
                  </a:lnTo>
                  <a:lnTo>
                    <a:pt x="205" y="880"/>
                  </a:lnTo>
                  <a:lnTo>
                    <a:pt x="206" y="880"/>
                  </a:lnTo>
                  <a:lnTo>
                    <a:pt x="206" y="878"/>
                  </a:lnTo>
                  <a:lnTo>
                    <a:pt x="208" y="878"/>
                  </a:lnTo>
                  <a:lnTo>
                    <a:pt x="208" y="877"/>
                  </a:lnTo>
                  <a:lnTo>
                    <a:pt x="209" y="877"/>
                  </a:lnTo>
                  <a:lnTo>
                    <a:pt x="210" y="875"/>
                  </a:lnTo>
                  <a:lnTo>
                    <a:pt x="212" y="874"/>
                  </a:lnTo>
                  <a:lnTo>
                    <a:pt x="212" y="873"/>
                  </a:lnTo>
                  <a:lnTo>
                    <a:pt x="213" y="871"/>
                  </a:lnTo>
                  <a:lnTo>
                    <a:pt x="217" y="868"/>
                  </a:lnTo>
                  <a:lnTo>
                    <a:pt x="217" y="866"/>
                  </a:lnTo>
                  <a:lnTo>
                    <a:pt x="217" y="864"/>
                  </a:lnTo>
                  <a:lnTo>
                    <a:pt x="217" y="861"/>
                  </a:lnTo>
                  <a:lnTo>
                    <a:pt x="215" y="852"/>
                  </a:lnTo>
                  <a:lnTo>
                    <a:pt x="219" y="853"/>
                  </a:lnTo>
                  <a:lnTo>
                    <a:pt x="219" y="854"/>
                  </a:lnTo>
                  <a:lnTo>
                    <a:pt x="220" y="856"/>
                  </a:lnTo>
                  <a:lnTo>
                    <a:pt x="220" y="859"/>
                  </a:lnTo>
                  <a:lnTo>
                    <a:pt x="220" y="860"/>
                  </a:lnTo>
                  <a:lnTo>
                    <a:pt x="224" y="859"/>
                  </a:lnTo>
                  <a:lnTo>
                    <a:pt x="227" y="856"/>
                  </a:lnTo>
                  <a:lnTo>
                    <a:pt x="228" y="854"/>
                  </a:lnTo>
                  <a:lnTo>
                    <a:pt x="233" y="853"/>
                  </a:lnTo>
                  <a:lnTo>
                    <a:pt x="235" y="853"/>
                  </a:lnTo>
                  <a:lnTo>
                    <a:pt x="237" y="850"/>
                  </a:lnTo>
                  <a:lnTo>
                    <a:pt x="238" y="849"/>
                  </a:lnTo>
                  <a:lnTo>
                    <a:pt x="238" y="847"/>
                  </a:lnTo>
                  <a:lnTo>
                    <a:pt x="240" y="846"/>
                  </a:lnTo>
                  <a:lnTo>
                    <a:pt x="241" y="845"/>
                  </a:lnTo>
                  <a:lnTo>
                    <a:pt x="241" y="843"/>
                  </a:lnTo>
                  <a:lnTo>
                    <a:pt x="241" y="842"/>
                  </a:lnTo>
                  <a:lnTo>
                    <a:pt x="242" y="842"/>
                  </a:lnTo>
                  <a:lnTo>
                    <a:pt x="244" y="842"/>
                  </a:lnTo>
                  <a:lnTo>
                    <a:pt x="245" y="842"/>
                  </a:lnTo>
                  <a:lnTo>
                    <a:pt x="245" y="838"/>
                  </a:lnTo>
                  <a:lnTo>
                    <a:pt x="247" y="838"/>
                  </a:lnTo>
                  <a:lnTo>
                    <a:pt x="248" y="838"/>
                  </a:lnTo>
                  <a:lnTo>
                    <a:pt x="249" y="838"/>
                  </a:lnTo>
                  <a:lnTo>
                    <a:pt x="251" y="838"/>
                  </a:lnTo>
                  <a:lnTo>
                    <a:pt x="252" y="838"/>
                  </a:lnTo>
                  <a:lnTo>
                    <a:pt x="254" y="836"/>
                  </a:lnTo>
                  <a:lnTo>
                    <a:pt x="255" y="836"/>
                  </a:lnTo>
                  <a:lnTo>
                    <a:pt x="255" y="835"/>
                  </a:lnTo>
                  <a:lnTo>
                    <a:pt x="256" y="835"/>
                  </a:lnTo>
                  <a:lnTo>
                    <a:pt x="258" y="833"/>
                  </a:lnTo>
                  <a:lnTo>
                    <a:pt x="258" y="832"/>
                  </a:lnTo>
                  <a:lnTo>
                    <a:pt x="258" y="831"/>
                  </a:lnTo>
                  <a:lnTo>
                    <a:pt x="259" y="831"/>
                  </a:lnTo>
                  <a:lnTo>
                    <a:pt x="259" y="829"/>
                  </a:lnTo>
                  <a:lnTo>
                    <a:pt x="259" y="828"/>
                  </a:lnTo>
                  <a:lnTo>
                    <a:pt x="260" y="828"/>
                  </a:lnTo>
                  <a:lnTo>
                    <a:pt x="262" y="826"/>
                  </a:lnTo>
                  <a:lnTo>
                    <a:pt x="263" y="826"/>
                  </a:lnTo>
                  <a:lnTo>
                    <a:pt x="265" y="826"/>
                  </a:lnTo>
                  <a:lnTo>
                    <a:pt x="265" y="825"/>
                  </a:lnTo>
                  <a:lnTo>
                    <a:pt x="265" y="825"/>
                  </a:lnTo>
                  <a:lnTo>
                    <a:pt x="265" y="824"/>
                  </a:lnTo>
                  <a:lnTo>
                    <a:pt x="266" y="822"/>
                  </a:lnTo>
                  <a:lnTo>
                    <a:pt x="267" y="821"/>
                  </a:lnTo>
                  <a:lnTo>
                    <a:pt x="267" y="819"/>
                  </a:lnTo>
                  <a:lnTo>
                    <a:pt x="267" y="818"/>
                  </a:lnTo>
                  <a:lnTo>
                    <a:pt x="269" y="817"/>
                  </a:lnTo>
                  <a:lnTo>
                    <a:pt x="269" y="815"/>
                  </a:lnTo>
                  <a:lnTo>
                    <a:pt x="269" y="814"/>
                  </a:lnTo>
                  <a:lnTo>
                    <a:pt x="269" y="812"/>
                  </a:lnTo>
                  <a:lnTo>
                    <a:pt x="267" y="811"/>
                  </a:lnTo>
                  <a:lnTo>
                    <a:pt x="267" y="810"/>
                  </a:lnTo>
                  <a:lnTo>
                    <a:pt x="267" y="808"/>
                  </a:lnTo>
                  <a:lnTo>
                    <a:pt x="266" y="807"/>
                  </a:lnTo>
                  <a:lnTo>
                    <a:pt x="266" y="805"/>
                  </a:lnTo>
                  <a:lnTo>
                    <a:pt x="266" y="804"/>
                  </a:lnTo>
                  <a:lnTo>
                    <a:pt x="265" y="803"/>
                  </a:lnTo>
                  <a:lnTo>
                    <a:pt x="265" y="803"/>
                  </a:lnTo>
                  <a:lnTo>
                    <a:pt x="263" y="803"/>
                  </a:lnTo>
                  <a:lnTo>
                    <a:pt x="262" y="803"/>
                  </a:lnTo>
                  <a:lnTo>
                    <a:pt x="260" y="803"/>
                  </a:lnTo>
                  <a:lnTo>
                    <a:pt x="259" y="803"/>
                  </a:lnTo>
                  <a:lnTo>
                    <a:pt x="258" y="801"/>
                  </a:lnTo>
                  <a:lnTo>
                    <a:pt x="259" y="797"/>
                  </a:lnTo>
                  <a:lnTo>
                    <a:pt x="259" y="796"/>
                  </a:lnTo>
                  <a:lnTo>
                    <a:pt x="260" y="796"/>
                  </a:lnTo>
                  <a:lnTo>
                    <a:pt x="262" y="796"/>
                  </a:lnTo>
                  <a:lnTo>
                    <a:pt x="265" y="796"/>
                  </a:lnTo>
                  <a:lnTo>
                    <a:pt x="266" y="796"/>
                  </a:lnTo>
                  <a:lnTo>
                    <a:pt x="267" y="796"/>
                  </a:lnTo>
                  <a:lnTo>
                    <a:pt x="269" y="796"/>
                  </a:lnTo>
                  <a:lnTo>
                    <a:pt x="270" y="796"/>
                  </a:lnTo>
                  <a:lnTo>
                    <a:pt x="272" y="796"/>
                  </a:lnTo>
                  <a:lnTo>
                    <a:pt x="273" y="796"/>
                  </a:lnTo>
                  <a:lnTo>
                    <a:pt x="274" y="796"/>
                  </a:lnTo>
                  <a:lnTo>
                    <a:pt x="281" y="798"/>
                  </a:lnTo>
                  <a:lnTo>
                    <a:pt x="286" y="800"/>
                  </a:lnTo>
                  <a:lnTo>
                    <a:pt x="287" y="800"/>
                  </a:lnTo>
                  <a:lnTo>
                    <a:pt x="287" y="801"/>
                  </a:lnTo>
                  <a:lnTo>
                    <a:pt x="294" y="800"/>
                  </a:lnTo>
                  <a:lnTo>
                    <a:pt x="295" y="798"/>
                  </a:lnTo>
                  <a:lnTo>
                    <a:pt x="297" y="796"/>
                  </a:lnTo>
                  <a:lnTo>
                    <a:pt x="298" y="794"/>
                  </a:lnTo>
                  <a:lnTo>
                    <a:pt x="301" y="793"/>
                  </a:lnTo>
                  <a:lnTo>
                    <a:pt x="308" y="786"/>
                  </a:lnTo>
                  <a:lnTo>
                    <a:pt x="311" y="776"/>
                  </a:lnTo>
                  <a:lnTo>
                    <a:pt x="311" y="775"/>
                  </a:lnTo>
                  <a:lnTo>
                    <a:pt x="312" y="772"/>
                  </a:lnTo>
                  <a:lnTo>
                    <a:pt x="309" y="772"/>
                  </a:lnTo>
                  <a:lnTo>
                    <a:pt x="301" y="772"/>
                  </a:lnTo>
                  <a:lnTo>
                    <a:pt x="293" y="772"/>
                  </a:lnTo>
                  <a:lnTo>
                    <a:pt x="291" y="772"/>
                  </a:lnTo>
                  <a:lnTo>
                    <a:pt x="286" y="772"/>
                  </a:lnTo>
                  <a:lnTo>
                    <a:pt x="281" y="772"/>
                  </a:lnTo>
                  <a:lnTo>
                    <a:pt x="281" y="769"/>
                  </a:lnTo>
                  <a:lnTo>
                    <a:pt x="281" y="766"/>
                  </a:lnTo>
                  <a:lnTo>
                    <a:pt x="283" y="766"/>
                  </a:lnTo>
                  <a:lnTo>
                    <a:pt x="284" y="766"/>
                  </a:lnTo>
                  <a:lnTo>
                    <a:pt x="288" y="766"/>
                  </a:lnTo>
                  <a:lnTo>
                    <a:pt x="290" y="766"/>
                  </a:lnTo>
                  <a:lnTo>
                    <a:pt x="291" y="766"/>
                  </a:lnTo>
                  <a:lnTo>
                    <a:pt x="293" y="766"/>
                  </a:lnTo>
                  <a:lnTo>
                    <a:pt x="294" y="766"/>
                  </a:lnTo>
                  <a:lnTo>
                    <a:pt x="299" y="766"/>
                  </a:lnTo>
                  <a:lnTo>
                    <a:pt x="301" y="766"/>
                  </a:lnTo>
                  <a:lnTo>
                    <a:pt x="304" y="766"/>
                  </a:lnTo>
                  <a:lnTo>
                    <a:pt x="305" y="766"/>
                  </a:lnTo>
                  <a:lnTo>
                    <a:pt x="308" y="766"/>
                  </a:lnTo>
                  <a:lnTo>
                    <a:pt x="313" y="766"/>
                  </a:lnTo>
                  <a:lnTo>
                    <a:pt x="319" y="766"/>
                  </a:lnTo>
                  <a:lnTo>
                    <a:pt x="322" y="766"/>
                  </a:lnTo>
                  <a:lnTo>
                    <a:pt x="326" y="766"/>
                  </a:lnTo>
                  <a:lnTo>
                    <a:pt x="327" y="766"/>
                  </a:lnTo>
                  <a:lnTo>
                    <a:pt x="330" y="766"/>
                  </a:lnTo>
                  <a:lnTo>
                    <a:pt x="331" y="766"/>
                  </a:lnTo>
                  <a:lnTo>
                    <a:pt x="333" y="766"/>
                  </a:lnTo>
                  <a:lnTo>
                    <a:pt x="334" y="766"/>
                  </a:lnTo>
                  <a:lnTo>
                    <a:pt x="338" y="766"/>
                  </a:lnTo>
                  <a:lnTo>
                    <a:pt x="340" y="766"/>
                  </a:lnTo>
                  <a:lnTo>
                    <a:pt x="341" y="766"/>
                  </a:lnTo>
                  <a:lnTo>
                    <a:pt x="344" y="766"/>
                  </a:lnTo>
                  <a:lnTo>
                    <a:pt x="347" y="766"/>
                  </a:lnTo>
                  <a:lnTo>
                    <a:pt x="351" y="766"/>
                  </a:lnTo>
                  <a:lnTo>
                    <a:pt x="352" y="766"/>
                  </a:lnTo>
                  <a:lnTo>
                    <a:pt x="354" y="766"/>
                  </a:lnTo>
                  <a:lnTo>
                    <a:pt x="359" y="766"/>
                  </a:lnTo>
                  <a:lnTo>
                    <a:pt x="364" y="766"/>
                  </a:lnTo>
                  <a:lnTo>
                    <a:pt x="365" y="766"/>
                  </a:lnTo>
                  <a:lnTo>
                    <a:pt x="368" y="766"/>
                  </a:lnTo>
                  <a:lnTo>
                    <a:pt x="368" y="761"/>
                  </a:lnTo>
                  <a:lnTo>
                    <a:pt x="368" y="761"/>
                  </a:lnTo>
                  <a:lnTo>
                    <a:pt x="368" y="759"/>
                  </a:lnTo>
                  <a:lnTo>
                    <a:pt x="368" y="758"/>
                  </a:lnTo>
                  <a:lnTo>
                    <a:pt x="366" y="758"/>
                  </a:lnTo>
                  <a:lnTo>
                    <a:pt x="366" y="758"/>
                  </a:lnTo>
                  <a:lnTo>
                    <a:pt x="364" y="758"/>
                  </a:lnTo>
                  <a:lnTo>
                    <a:pt x="359" y="758"/>
                  </a:lnTo>
                  <a:lnTo>
                    <a:pt x="357" y="758"/>
                  </a:lnTo>
                  <a:lnTo>
                    <a:pt x="334" y="758"/>
                  </a:lnTo>
                  <a:lnTo>
                    <a:pt x="333" y="758"/>
                  </a:lnTo>
                  <a:lnTo>
                    <a:pt x="325" y="758"/>
                  </a:lnTo>
                  <a:lnTo>
                    <a:pt x="322" y="758"/>
                  </a:lnTo>
                  <a:lnTo>
                    <a:pt x="316" y="758"/>
                  </a:lnTo>
                  <a:lnTo>
                    <a:pt x="312" y="758"/>
                  </a:lnTo>
                  <a:lnTo>
                    <a:pt x="309" y="758"/>
                  </a:lnTo>
                  <a:lnTo>
                    <a:pt x="306" y="758"/>
                  </a:lnTo>
                  <a:lnTo>
                    <a:pt x="305" y="758"/>
                  </a:lnTo>
                  <a:lnTo>
                    <a:pt x="295" y="758"/>
                  </a:lnTo>
                  <a:lnTo>
                    <a:pt x="294" y="758"/>
                  </a:lnTo>
                  <a:lnTo>
                    <a:pt x="291" y="758"/>
                  </a:lnTo>
                  <a:lnTo>
                    <a:pt x="287" y="758"/>
                  </a:lnTo>
                  <a:lnTo>
                    <a:pt x="269" y="758"/>
                  </a:lnTo>
                  <a:lnTo>
                    <a:pt x="256" y="758"/>
                  </a:lnTo>
                  <a:lnTo>
                    <a:pt x="254" y="758"/>
                  </a:lnTo>
                  <a:lnTo>
                    <a:pt x="245" y="757"/>
                  </a:lnTo>
                  <a:lnTo>
                    <a:pt x="254" y="757"/>
                  </a:lnTo>
                  <a:lnTo>
                    <a:pt x="252" y="755"/>
                  </a:lnTo>
                  <a:lnTo>
                    <a:pt x="252" y="745"/>
                  </a:lnTo>
                  <a:lnTo>
                    <a:pt x="249" y="745"/>
                  </a:lnTo>
                  <a:lnTo>
                    <a:pt x="248" y="745"/>
                  </a:lnTo>
                  <a:lnTo>
                    <a:pt x="247" y="745"/>
                  </a:lnTo>
                  <a:lnTo>
                    <a:pt x="245" y="745"/>
                  </a:lnTo>
                  <a:lnTo>
                    <a:pt x="245" y="744"/>
                  </a:lnTo>
                  <a:lnTo>
                    <a:pt x="245" y="738"/>
                  </a:lnTo>
                  <a:lnTo>
                    <a:pt x="241" y="738"/>
                  </a:lnTo>
                  <a:lnTo>
                    <a:pt x="233" y="738"/>
                  </a:lnTo>
                  <a:lnTo>
                    <a:pt x="233" y="734"/>
                  </a:lnTo>
                  <a:lnTo>
                    <a:pt x="245" y="734"/>
                  </a:lnTo>
                  <a:lnTo>
                    <a:pt x="245" y="730"/>
                  </a:lnTo>
                  <a:lnTo>
                    <a:pt x="245" y="729"/>
                  </a:lnTo>
                  <a:lnTo>
                    <a:pt x="245" y="727"/>
                  </a:lnTo>
                  <a:lnTo>
                    <a:pt x="245" y="727"/>
                  </a:lnTo>
                  <a:lnTo>
                    <a:pt x="245" y="726"/>
                  </a:lnTo>
                  <a:lnTo>
                    <a:pt x="245" y="724"/>
                  </a:lnTo>
                  <a:lnTo>
                    <a:pt x="245" y="723"/>
                  </a:lnTo>
                  <a:lnTo>
                    <a:pt x="245" y="722"/>
                  </a:lnTo>
                  <a:lnTo>
                    <a:pt x="245" y="720"/>
                  </a:lnTo>
                  <a:lnTo>
                    <a:pt x="245" y="719"/>
                  </a:lnTo>
                  <a:lnTo>
                    <a:pt x="245" y="717"/>
                  </a:lnTo>
                  <a:lnTo>
                    <a:pt x="245" y="716"/>
                  </a:lnTo>
                  <a:lnTo>
                    <a:pt x="245" y="715"/>
                  </a:lnTo>
                  <a:lnTo>
                    <a:pt x="245" y="713"/>
                  </a:lnTo>
                  <a:lnTo>
                    <a:pt x="245" y="712"/>
                  </a:lnTo>
                  <a:lnTo>
                    <a:pt x="245" y="710"/>
                  </a:lnTo>
                  <a:lnTo>
                    <a:pt x="245" y="706"/>
                  </a:lnTo>
                  <a:lnTo>
                    <a:pt x="245" y="705"/>
                  </a:lnTo>
                  <a:lnTo>
                    <a:pt x="238" y="705"/>
                  </a:lnTo>
                  <a:lnTo>
                    <a:pt x="237" y="705"/>
                  </a:lnTo>
                  <a:lnTo>
                    <a:pt x="237" y="702"/>
                  </a:lnTo>
                  <a:lnTo>
                    <a:pt x="237" y="698"/>
                  </a:lnTo>
                  <a:lnTo>
                    <a:pt x="237" y="691"/>
                  </a:lnTo>
                  <a:lnTo>
                    <a:pt x="237" y="689"/>
                  </a:lnTo>
                  <a:lnTo>
                    <a:pt x="241" y="689"/>
                  </a:lnTo>
                  <a:lnTo>
                    <a:pt x="249" y="688"/>
                  </a:lnTo>
                  <a:lnTo>
                    <a:pt x="256" y="688"/>
                  </a:lnTo>
                  <a:lnTo>
                    <a:pt x="258" y="688"/>
                  </a:lnTo>
                  <a:lnTo>
                    <a:pt x="262" y="688"/>
                  </a:lnTo>
                  <a:lnTo>
                    <a:pt x="265" y="688"/>
                  </a:lnTo>
                  <a:lnTo>
                    <a:pt x="274" y="688"/>
                  </a:lnTo>
                  <a:lnTo>
                    <a:pt x="276" y="688"/>
                  </a:lnTo>
                  <a:lnTo>
                    <a:pt x="274" y="684"/>
                  </a:lnTo>
                  <a:lnTo>
                    <a:pt x="283" y="684"/>
                  </a:lnTo>
                  <a:lnTo>
                    <a:pt x="287" y="684"/>
                  </a:lnTo>
                  <a:lnTo>
                    <a:pt x="295" y="684"/>
                  </a:lnTo>
                  <a:lnTo>
                    <a:pt x="297" y="684"/>
                  </a:lnTo>
                  <a:lnTo>
                    <a:pt x="304" y="684"/>
                  </a:lnTo>
                  <a:lnTo>
                    <a:pt x="304" y="677"/>
                  </a:lnTo>
                  <a:lnTo>
                    <a:pt x="305" y="677"/>
                  </a:lnTo>
                  <a:lnTo>
                    <a:pt x="306" y="677"/>
                  </a:lnTo>
                  <a:lnTo>
                    <a:pt x="308" y="677"/>
                  </a:lnTo>
                  <a:lnTo>
                    <a:pt x="309" y="677"/>
                  </a:lnTo>
                  <a:lnTo>
                    <a:pt x="311" y="677"/>
                  </a:lnTo>
                  <a:lnTo>
                    <a:pt x="312" y="677"/>
                  </a:lnTo>
                  <a:lnTo>
                    <a:pt x="313" y="677"/>
                  </a:lnTo>
                  <a:lnTo>
                    <a:pt x="313" y="675"/>
                  </a:lnTo>
                  <a:lnTo>
                    <a:pt x="313" y="674"/>
                  </a:lnTo>
                  <a:lnTo>
                    <a:pt x="313" y="673"/>
                  </a:lnTo>
                  <a:lnTo>
                    <a:pt x="313" y="671"/>
                  </a:lnTo>
                  <a:lnTo>
                    <a:pt x="313" y="670"/>
                  </a:lnTo>
                  <a:lnTo>
                    <a:pt x="313" y="668"/>
                  </a:lnTo>
                  <a:lnTo>
                    <a:pt x="313" y="667"/>
                  </a:lnTo>
                  <a:lnTo>
                    <a:pt x="313" y="666"/>
                  </a:lnTo>
                  <a:lnTo>
                    <a:pt x="313" y="664"/>
                  </a:lnTo>
                  <a:lnTo>
                    <a:pt x="313" y="663"/>
                  </a:lnTo>
                  <a:lnTo>
                    <a:pt x="318" y="663"/>
                  </a:lnTo>
                  <a:lnTo>
                    <a:pt x="333" y="663"/>
                  </a:lnTo>
                  <a:lnTo>
                    <a:pt x="334" y="663"/>
                  </a:lnTo>
                  <a:lnTo>
                    <a:pt x="334" y="661"/>
                  </a:lnTo>
                  <a:lnTo>
                    <a:pt x="334" y="660"/>
                  </a:lnTo>
                  <a:lnTo>
                    <a:pt x="334" y="654"/>
                  </a:lnTo>
                  <a:lnTo>
                    <a:pt x="337" y="654"/>
                  </a:lnTo>
                  <a:lnTo>
                    <a:pt x="345" y="654"/>
                  </a:lnTo>
                  <a:lnTo>
                    <a:pt x="345" y="660"/>
                  </a:lnTo>
                  <a:lnTo>
                    <a:pt x="352" y="660"/>
                  </a:lnTo>
                  <a:lnTo>
                    <a:pt x="358" y="660"/>
                  </a:lnTo>
                  <a:lnTo>
                    <a:pt x="359" y="660"/>
                  </a:lnTo>
                  <a:lnTo>
                    <a:pt x="364" y="660"/>
                  </a:lnTo>
                  <a:lnTo>
                    <a:pt x="368" y="660"/>
                  </a:lnTo>
                  <a:lnTo>
                    <a:pt x="370" y="660"/>
                  </a:lnTo>
                  <a:lnTo>
                    <a:pt x="372" y="660"/>
                  </a:lnTo>
                  <a:lnTo>
                    <a:pt x="377" y="660"/>
                  </a:lnTo>
                  <a:lnTo>
                    <a:pt x="377" y="653"/>
                  </a:lnTo>
                  <a:lnTo>
                    <a:pt x="377" y="647"/>
                  </a:lnTo>
                  <a:lnTo>
                    <a:pt x="377" y="645"/>
                  </a:lnTo>
                  <a:lnTo>
                    <a:pt x="377" y="643"/>
                  </a:lnTo>
                  <a:lnTo>
                    <a:pt x="376" y="642"/>
                  </a:lnTo>
                  <a:lnTo>
                    <a:pt x="376" y="640"/>
                  </a:lnTo>
                  <a:lnTo>
                    <a:pt x="376" y="638"/>
                  </a:lnTo>
                  <a:lnTo>
                    <a:pt x="375" y="636"/>
                  </a:lnTo>
                  <a:lnTo>
                    <a:pt x="375" y="635"/>
                  </a:lnTo>
                  <a:lnTo>
                    <a:pt x="375" y="634"/>
                  </a:lnTo>
                  <a:lnTo>
                    <a:pt x="373" y="632"/>
                  </a:lnTo>
                  <a:lnTo>
                    <a:pt x="373" y="629"/>
                  </a:lnTo>
                  <a:lnTo>
                    <a:pt x="373" y="628"/>
                  </a:lnTo>
                  <a:lnTo>
                    <a:pt x="368" y="627"/>
                  </a:lnTo>
                  <a:lnTo>
                    <a:pt x="366" y="624"/>
                  </a:lnTo>
                  <a:lnTo>
                    <a:pt x="364" y="621"/>
                  </a:lnTo>
                  <a:lnTo>
                    <a:pt x="364" y="620"/>
                  </a:lnTo>
                  <a:lnTo>
                    <a:pt x="362" y="620"/>
                  </a:lnTo>
                  <a:lnTo>
                    <a:pt x="358" y="617"/>
                  </a:lnTo>
                  <a:lnTo>
                    <a:pt x="351" y="617"/>
                  </a:lnTo>
                  <a:lnTo>
                    <a:pt x="350" y="617"/>
                  </a:lnTo>
                  <a:lnTo>
                    <a:pt x="347" y="617"/>
                  </a:lnTo>
                  <a:lnTo>
                    <a:pt x="345" y="617"/>
                  </a:lnTo>
                  <a:lnTo>
                    <a:pt x="345" y="615"/>
                  </a:lnTo>
                  <a:lnTo>
                    <a:pt x="344" y="611"/>
                  </a:lnTo>
                  <a:lnTo>
                    <a:pt x="344" y="610"/>
                  </a:lnTo>
                  <a:lnTo>
                    <a:pt x="344" y="604"/>
                  </a:lnTo>
                  <a:lnTo>
                    <a:pt x="345" y="604"/>
                  </a:lnTo>
                  <a:lnTo>
                    <a:pt x="347" y="604"/>
                  </a:lnTo>
                  <a:lnTo>
                    <a:pt x="348" y="604"/>
                  </a:lnTo>
                  <a:lnTo>
                    <a:pt x="350" y="604"/>
                  </a:lnTo>
                  <a:lnTo>
                    <a:pt x="351" y="604"/>
                  </a:lnTo>
                  <a:lnTo>
                    <a:pt x="352" y="604"/>
                  </a:lnTo>
                  <a:lnTo>
                    <a:pt x="355" y="604"/>
                  </a:lnTo>
                  <a:lnTo>
                    <a:pt x="357" y="604"/>
                  </a:lnTo>
                  <a:lnTo>
                    <a:pt x="358" y="604"/>
                  </a:lnTo>
                  <a:lnTo>
                    <a:pt x="358" y="601"/>
                  </a:lnTo>
                  <a:lnTo>
                    <a:pt x="358" y="597"/>
                  </a:lnTo>
                  <a:lnTo>
                    <a:pt x="358" y="596"/>
                  </a:lnTo>
                  <a:lnTo>
                    <a:pt x="362" y="596"/>
                  </a:lnTo>
                  <a:lnTo>
                    <a:pt x="369" y="596"/>
                  </a:lnTo>
                  <a:lnTo>
                    <a:pt x="369" y="593"/>
                  </a:lnTo>
                  <a:lnTo>
                    <a:pt x="369" y="593"/>
                  </a:lnTo>
                  <a:lnTo>
                    <a:pt x="369" y="592"/>
                  </a:lnTo>
                  <a:lnTo>
                    <a:pt x="369" y="590"/>
                  </a:lnTo>
                  <a:lnTo>
                    <a:pt x="368" y="589"/>
                  </a:lnTo>
                  <a:lnTo>
                    <a:pt x="368" y="587"/>
                  </a:lnTo>
                  <a:lnTo>
                    <a:pt x="369" y="587"/>
                  </a:lnTo>
                  <a:lnTo>
                    <a:pt x="370" y="587"/>
                  </a:lnTo>
                  <a:lnTo>
                    <a:pt x="372" y="587"/>
                  </a:lnTo>
                  <a:lnTo>
                    <a:pt x="376" y="587"/>
                  </a:lnTo>
                  <a:lnTo>
                    <a:pt x="382" y="587"/>
                  </a:lnTo>
                  <a:lnTo>
                    <a:pt x="383" y="587"/>
                  </a:lnTo>
                  <a:lnTo>
                    <a:pt x="383" y="592"/>
                  </a:lnTo>
                  <a:lnTo>
                    <a:pt x="383" y="596"/>
                  </a:lnTo>
                  <a:lnTo>
                    <a:pt x="384" y="596"/>
                  </a:lnTo>
                  <a:lnTo>
                    <a:pt x="386" y="596"/>
                  </a:lnTo>
                  <a:lnTo>
                    <a:pt x="386" y="597"/>
                  </a:lnTo>
                  <a:lnTo>
                    <a:pt x="386" y="599"/>
                  </a:lnTo>
                  <a:lnTo>
                    <a:pt x="400" y="599"/>
                  </a:lnTo>
                  <a:lnTo>
                    <a:pt x="400" y="599"/>
                  </a:lnTo>
                  <a:lnTo>
                    <a:pt x="405" y="599"/>
                  </a:lnTo>
                  <a:lnTo>
                    <a:pt x="414" y="599"/>
                  </a:lnTo>
                  <a:lnTo>
                    <a:pt x="425" y="599"/>
                  </a:lnTo>
                  <a:lnTo>
                    <a:pt x="428" y="599"/>
                  </a:lnTo>
                  <a:lnTo>
                    <a:pt x="428" y="603"/>
                  </a:lnTo>
                  <a:lnTo>
                    <a:pt x="433" y="603"/>
                  </a:lnTo>
                  <a:lnTo>
                    <a:pt x="433" y="603"/>
                  </a:lnTo>
                  <a:lnTo>
                    <a:pt x="433" y="601"/>
                  </a:lnTo>
                  <a:lnTo>
                    <a:pt x="433" y="599"/>
                  </a:lnTo>
                  <a:lnTo>
                    <a:pt x="440" y="599"/>
                  </a:lnTo>
                  <a:lnTo>
                    <a:pt x="441" y="599"/>
                  </a:lnTo>
                  <a:lnTo>
                    <a:pt x="441" y="594"/>
                  </a:lnTo>
                  <a:lnTo>
                    <a:pt x="441" y="592"/>
                  </a:lnTo>
                  <a:lnTo>
                    <a:pt x="444" y="589"/>
                  </a:lnTo>
                  <a:lnTo>
                    <a:pt x="444" y="587"/>
                  </a:lnTo>
                  <a:lnTo>
                    <a:pt x="446" y="586"/>
                  </a:lnTo>
                  <a:lnTo>
                    <a:pt x="446" y="583"/>
                  </a:lnTo>
                  <a:lnTo>
                    <a:pt x="446" y="582"/>
                  </a:lnTo>
                  <a:lnTo>
                    <a:pt x="446" y="580"/>
                  </a:lnTo>
                  <a:lnTo>
                    <a:pt x="462" y="580"/>
                  </a:lnTo>
                  <a:lnTo>
                    <a:pt x="462" y="579"/>
                  </a:lnTo>
                  <a:lnTo>
                    <a:pt x="462" y="578"/>
                  </a:lnTo>
                  <a:lnTo>
                    <a:pt x="462" y="576"/>
                  </a:lnTo>
                  <a:lnTo>
                    <a:pt x="462" y="575"/>
                  </a:lnTo>
                  <a:lnTo>
                    <a:pt x="464" y="575"/>
                  </a:lnTo>
                  <a:lnTo>
                    <a:pt x="465" y="575"/>
                  </a:lnTo>
                  <a:lnTo>
                    <a:pt x="467" y="575"/>
                  </a:lnTo>
                  <a:lnTo>
                    <a:pt x="467" y="575"/>
                  </a:lnTo>
                  <a:lnTo>
                    <a:pt x="468" y="575"/>
                  </a:lnTo>
                  <a:lnTo>
                    <a:pt x="468" y="573"/>
                  </a:lnTo>
                  <a:lnTo>
                    <a:pt x="468" y="572"/>
                  </a:lnTo>
                  <a:lnTo>
                    <a:pt x="469" y="572"/>
                  </a:lnTo>
                  <a:lnTo>
                    <a:pt x="471" y="572"/>
                  </a:lnTo>
                  <a:lnTo>
                    <a:pt x="473" y="572"/>
                  </a:lnTo>
                  <a:lnTo>
                    <a:pt x="473" y="571"/>
                  </a:lnTo>
                  <a:lnTo>
                    <a:pt x="475" y="571"/>
                  </a:lnTo>
                  <a:lnTo>
                    <a:pt x="476" y="571"/>
                  </a:lnTo>
                  <a:lnTo>
                    <a:pt x="478" y="571"/>
                  </a:lnTo>
                  <a:lnTo>
                    <a:pt x="479" y="571"/>
                  </a:lnTo>
                  <a:lnTo>
                    <a:pt x="480" y="571"/>
                  </a:lnTo>
                  <a:lnTo>
                    <a:pt x="482" y="571"/>
                  </a:lnTo>
                  <a:lnTo>
                    <a:pt x="482" y="569"/>
                  </a:lnTo>
                  <a:lnTo>
                    <a:pt x="483" y="569"/>
                  </a:lnTo>
                  <a:lnTo>
                    <a:pt x="485" y="569"/>
                  </a:lnTo>
                  <a:lnTo>
                    <a:pt x="486" y="569"/>
                  </a:lnTo>
                  <a:lnTo>
                    <a:pt x="487" y="569"/>
                  </a:lnTo>
                  <a:lnTo>
                    <a:pt x="489" y="569"/>
                  </a:lnTo>
                  <a:lnTo>
                    <a:pt x="490" y="569"/>
                  </a:lnTo>
                  <a:lnTo>
                    <a:pt x="490" y="568"/>
                  </a:lnTo>
                  <a:lnTo>
                    <a:pt x="490" y="566"/>
                  </a:lnTo>
                  <a:lnTo>
                    <a:pt x="490" y="565"/>
                  </a:lnTo>
                  <a:lnTo>
                    <a:pt x="490" y="564"/>
                  </a:lnTo>
                  <a:lnTo>
                    <a:pt x="490" y="562"/>
                  </a:lnTo>
                  <a:lnTo>
                    <a:pt x="493" y="562"/>
                  </a:lnTo>
                  <a:lnTo>
                    <a:pt x="493" y="559"/>
                  </a:lnTo>
                  <a:lnTo>
                    <a:pt x="493" y="559"/>
                  </a:lnTo>
                  <a:lnTo>
                    <a:pt x="493" y="558"/>
                  </a:lnTo>
                  <a:lnTo>
                    <a:pt x="493" y="557"/>
                  </a:lnTo>
                  <a:lnTo>
                    <a:pt x="493" y="555"/>
                  </a:lnTo>
                  <a:lnTo>
                    <a:pt x="493" y="554"/>
                  </a:lnTo>
                  <a:lnTo>
                    <a:pt x="493" y="552"/>
                  </a:lnTo>
                  <a:lnTo>
                    <a:pt x="493" y="551"/>
                  </a:lnTo>
                  <a:lnTo>
                    <a:pt x="493" y="550"/>
                  </a:lnTo>
                  <a:lnTo>
                    <a:pt x="494" y="550"/>
                  </a:lnTo>
                  <a:lnTo>
                    <a:pt x="497" y="550"/>
                  </a:lnTo>
                  <a:lnTo>
                    <a:pt x="497" y="548"/>
                  </a:lnTo>
                  <a:lnTo>
                    <a:pt x="497" y="547"/>
                  </a:lnTo>
                  <a:lnTo>
                    <a:pt x="497" y="545"/>
                  </a:lnTo>
                  <a:lnTo>
                    <a:pt x="497" y="544"/>
                  </a:lnTo>
                  <a:lnTo>
                    <a:pt x="497" y="543"/>
                  </a:lnTo>
                  <a:lnTo>
                    <a:pt x="497" y="541"/>
                  </a:lnTo>
                  <a:lnTo>
                    <a:pt x="497" y="540"/>
                  </a:lnTo>
                  <a:lnTo>
                    <a:pt x="497" y="538"/>
                  </a:lnTo>
                  <a:lnTo>
                    <a:pt x="497" y="537"/>
                  </a:lnTo>
                  <a:lnTo>
                    <a:pt x="497" y="536"/>
                  </a:lnTo>
                  <a:lnTo>
                    <a:pt x="497" y="534"/>
                  </a:lnTo>
                  <a:lnTo>
                    <a:pt x="497" y="533"/>
                  </a:lnTo>
                  <a:lnTo>
                    <a:pt x="497" y="531"/>
                  </a:lnTo>
                  <a:lnTo>
                    <a:pt x="497" y="530"/>
                  </a:lnTo>
                  <a:lnTo>
                    <a:pt x="497" y="529"/>
                  </a:lnTo>
                  <a:lnTo>
                    <a:pt x="497" y="527"/>
                  </a:lnTo>
                  <a:lnTo>
                    <a:pt x="497" y="526"/>
                  </a:lnTo>
                  <a:lnTo>
                    <a:pt x="497" y="526"/>
                  </a:lnTo>
                  <a:lnTo>
                    <a:pt x="497" y="524"/>
                  </a:lnTo>
                  <a:lnTo>
                    <a:pt x="497" y="523"/>
                  </a:lnTo>
                  <a:lnTo>
                    <a:pt x="497" y="522"/>
                  </a:lnTo>
                  <a:lnTo>
                    <a:pt x="497" y="520"/>
                  </a:lnTo>
                  <a:lnTo>
                    <a:pt x="497" y="519"/>
                  </a:lnTo>
                  <a:lnTo>
                    <a:pt x="497" y="517"/>
                  </a:lnTo>
                  <a:lnTo>
                    <a:pt x="497" y="516"/>
                  </a:lnTo>
                  <a:lnTo>
                    <a:pt x="497" y="515"/>
                  </a:lnTo>
                  <a:lnTo>
                    <a:pt x="497" y="513"/>
                  </a:lnTo>
                  <a:lnTo>
                    <a:pt x="497" y="512"/>
                  </a:lnTo>
                  <a:lnTo>
                    <a:pt x="497" y="511"/>
                  </a:lnTo>
                  <a:lnTo>
                    <a:pt x="497" y="509"/>
                  </a:lnTo>
                  <a:lnTo>
                    <a:pt x="496" y="506"/>
                  </a:lnTo>
                  <a:lnTo>
                    <a:pt x="497" y="506"/>
                  </a:lnTo>
                  <a:lnTo>
                    <a:pt x="500" y="506"/>
                  </a:lnTo>
                  <a:lnTo>
                    <a:pt x="501" y="506"/>
                  </a:lnTo>
                  <a:lnTo>
                    <a:pt x="503" y="506"/>
                  </a:lnTo>
                  <a:lnTo>
                    <a:pt x="504" y="506"/>
                  </a:lnTo>
                  <a:lnTo>
                    <a:pt x="506" y="506"/>
                  </a:lnTo>
                  <a:lnTo>
                    <a:pt x="507" y="506"/>
                  </a:lnTo>
                  <a:lnTo>
                    <a:pt x="508" y="506"/>
                  </a:lnTo>
                  <a:lnTo>
                    <a:pt x="510" y="506"/>
                  </a:lnTo>
                  <a:lnTo>
                    <a:pt x="511" y="506"/>
                  </a:lnTo>
                  <a:lnTo>
                    <a:pt x="512" y="506"/>
                  </a:lnTo>
                  <a:lnTo>
                    <a:pt x="514" y="506"/>
                  </a:lnTo>
                  <a:lnTo>
                    <a:pt x="515" y="506"/>
                  </a:lnTo>
                  <a:lnTo>
                    <a:pt x="517" y="506"/>
                  </a:lnTo>
                  <a:lnTo>
                    <a:pt x="518" y="506"/>
                  </a:lnTo>
                  <a:lnTo>
                    <a:pt x="519" y="506"/>
                  </a:lnTo>
                  <a:lnTo>
                    <a:pt x="521" y="506"/>
                  </a:lnTo>
                  <a:lnTo>
                    <a:pt x="522" y="506"/>
                  </a:lnTo>
                  <a:lnTo>
                    <a:pt x="524" y="506"/>
                  </a:lnTo>
                  <a:lnTo>
                    <a:pt x="525" y="506"/>
                  </a:lnTo>
                  <a:lnTo>
                    <a:pt x="526" y="506"/>
                  </a:lnTo>
                  <a:lnTo>
                    <a:pt x="528" y="506"/>
                  </a:lnTo>
                  <a:lnTo>
                    <a:pt x="531" y="506"/>
                  </a:lnTo>
                  <a:lnTo>
                    <a:pt x="533" y="506"/>
                  </a:lnTo>
                  <a:lnTo>
                    <a:pt x="533" y="506"/>
                  </a:lnTo>
                  <a:lnTo>
                    <a:pt x="535" y="506"/>
                  </a:lnTo>
                  <a:lnTo>
                    <a:pt x="535" y="508"/>
                  </a:lnTo>
                  <a:lnTo>
                    <a:pt x="536" y="509"/>
                  </a:lnTo>
                  <a:lnTo>
                    <a:pt x="536" y="511"/>
                  </a:lnTo>
                  <a:lnTo>
                    <a:pt x="536" y="512"/>
                  </a:lnTo>
                  <a:lnTo>
                    <a:pt x="538" y="512"/>
                  </a:lnTo>
                  <a:lnTo>
                    <a:pt x="539" y="512"/>
                  </a:lnTo>
                  <a:lnTo>
                    <a:pt x="540" y="512"/>
                  </a:lnTo>
                  <a:lnTo>
                    <a:pt x="542" y="512"/>
                  </a:lnTo>
                  <a:lnTo>
                    <a:pt x="543" y="512"/>
                  </a:lnTo>
                  <a:lnTo>
                    <a:pt x="544" y="512"/>
                  </a:lnTo>
                  <a:lnTo>
                    <a:pt x="546" y="512"/>
                  </a:lnTo>
                  <a:lnTo>
                    <a:pt x="546" y="513"/>
                  </a:lnTo>
                  <a:lnTo>
                    <a:pt x="546" y="519"/>
                  </a:lnTo>
                  <a:lnTo>
                    <a:pt x="544" y="519"/>
                  </a:lnTo>
                  <a:lnTo>
                    <a:pt x="543" y="519"/>
                  </a:lnTo>
                  <a:lnTo>
                    <a:pt x="542" y="519"/>
                  </a:lnTo>
                  <a:lnTo>
                    <a:pt x="542" y="520"/>
                  </a:lnTo>
                  <a:lnTo>
                    <a:pt x="542" y="522"/>
                  </a:lnTo>
                  <a:lnTo>
                    <a:pt x="542" y="523"/>
                  </a:lnTo>
                  <a:lnTo>
                    <a:pt x="542" y="524"/>
                  </a:lnTo>
                  <a:lnTo>
                    <a:pt x="542" y="526"/>
                  </a:lnTo>
                  <a:lnTo>
                    <a:pt x="542" y="526"/>
                  </a:lnTo>
                  <a:lnTo>
                    <a:pt x="542" y="529"/>
                  </a:lnTo>
                  <a:lnTo>
                    <a:pt x="542" y="531"/>
                  </a:lnTo>
                  <a:lnTo>
                    <a:pt x="542" y="533"/>
                  </a:lnTo>
                  <a:lnTo>
                    <a:pt x="543" y="534"/>
                  </a:lnTo>
                  <a:lnTo>
                    <a:pt x="546" y="536"/>
                  </a:lnTo>
                  <a:lnTo>
                    <a:pt x="547" y="536"/>
                  </a:lnTo>
                  <a:lnTo>
                    <a:pt x="547" y="537"/>
                  </a:lnTo>
                  <a:lnTo>
                    <a:pt x="549" y="537"/>
                  </a:lnTo>
                  <a:lnTo>
                    <a:pt x="550" y="537"/>
                  </a:lnTo>
                  <a:lnTo>
                    <a:pt x="550" y="538"/>
                  </a:lnTo>
                  <a:lnTo>
                    <a:pt x="551" y="538"/>
                  </a:lnTo>
                  <a:lnTo>
                    <a:pt x="553" y="538"/>
                  </a:lnTo>
                  <a:lnTo>
                    <a:pt x="554" y="540"/>
                  </a:lnTo>
                  <a:lnTo>
                    <a:pt x="556" y="540"/>
                  </a:lnTo>
                  <a:lnTo>
                    <a:pt x="556" y="541"/>
                  </a:lnTo>
                  <a:lnTo>
                    <a:pt x="557" y="541"/>
                  </a:lnTo>
                  <a:lnTo>
                    <a:pt x="558" y="543"/>
                  </a:lnTo>
                  <a:lnTo>
                    <a:pt x="560" y="543"/>
                  </a:lnTo>
                  <a:lnTo>
                    <a:pt x="560" y="544"/>
                  </a:lnTo>
                  <a:lnTo>
                    <a:pt x="561" y="544"/>
                  </a:lnTo>
                  <a:lnTo>
                    <a:pt x="563" y="545"/>
                  </a:lnTo>
                  <a:lnTo>
                    <a:pt x="564" y="545"/>
                  </a:lnTo>
                  <a:lnTo>
                    <a:pt x="565" y="545"/>
                  </a:lnTo>
                  <a:lnTo>
                    <a:pt x="565" y="547"/>
                  </a:lnTo>
                  <a:lnTo>
                    <a:pt x="567" y="547"/>
                  </a:lnTo>
                  <a:lnTo>
                    <a:pt x="567" y="548"/>
                  </a:lnTo>
                  <a:lnTo>
                    <a:pt x="568" y="548"/>
                  </a:lnTo>
                  <a:lnTo>
                    <a:pt x="570" y="550"/>
                  </a:lnTo>
                  <a:lnTo>
                    <a:pt x="571" y="550"/>
                  </a:lnTo>
                  <a:lnTo>
                    <a:pt x="572" y="551"/>
                  </a:lnTo>
                  <a:lnTo>
                    <a:pt x="574" y="551"/>
                  </a:lnTo>
                  <a:lnTo>
                    <a:pt x="575" y="552"/>
                  </a:lnTo>
                  <a:lnTo>
                    <a:pt x="577" y="552"/>
                  </a:lnTo>
                  <a:lnTo>
                    <a:pt x="577" y="554"/>
                  </a:lnTo>
                  <a:lnTo>
                    <a:pt x="578" y="554"/>
                  </a:lnTo>
                  <a:lnTo>
                    <a:pt x="579" y="555"/>
                  </a:lnTo>
                  <a:lnTo>
                    <a:pt x="581" y="555"/>
                  </a:lnTo>
                  <a:lnTo>
                    <a:pt x="582" y="557"/>
                  </a:lnTo>
                  <a:lnTo>
                    <a:pt x="583" y="557"/>
                  </a:lnTo>
                  <a:lnTo>
                    <a:pt x="585" y="557"/>
                  </a:lnTo>
                  <a:lnTo>
                    <a:pt x="585" y="559"/>
                  </a:lnTo>
                  <a:lnTo>
                    <a:pt x="586" y="559"/>
                  </a:lnTo>
                  <a:lnTo>
                    <a:pt x="588" y="559"/>
                  </a:lnTo>
                  <a:lnTo>
                    <a:pt x="589" y="559"/>
                  </a:lnTo>
                  <a:lnTo>
                    <a:pt x="590" y="559"/>
                  </a:lnTo>
                  <a:lnTo>
                    <a:pt x="592" y="559"/>
                  </a:lnTo>
                  <a:lnTo>
                    <a:pt x="593" y="559"/>
                  </a:lnTo>
                  <a:lnTo>
                    <a:pt x="595" y="559"/>
                  </a:lnTo>
                  <a:lnTo>
                    <a:pt x="596" y="559"/>
                  </a:lnTo>
                  <a:lnTo>
                    <a:pt x="597" y="559"/>
                  </a:lnTo>
                  <a:lnTo>
                    <a:pt x="599" y="559"/>
                  </a:lnTo>
                  <a:lnTo>
                    <a:pt x="600" y="559"/>
                  </a:lnTo>
                  <a:lnTo>
                    <a:pt x="600" y="559"/>
                  </a:lnTo>
                  <a:lnTo>
                    <a:pt x="602" y="559"/>
                  </a:lnTo>
                  <a:lnTo>
                    <a:pt x="603" y="559"/>
                  </a:lnTo>
                  <a:lnTo>
                    <a:pt x="604" y="559"/>
                  </a:lnTo>
                  <a:lnTo>
                    <a:pt x="606" y="559"/>
                  </a:lnTo>
                  <a:lnTo>
                    <a:pt x="607" y="559"/>
                  </a:lnTo>
                  <a:lnTo>
                    <a:pt x="609" y="559"/>
                  </a:lnTo>
                  <a:lnTo>
                    <a:pt x="610" y="559"/>
                  </a:lnTo>
                  <a:lnTo>
                    <a:pt x="610" y="559"/>
                  </a:lnTo>
                  <a:lnTo>
                    <a:pt x="610" y="558"/>
                  </a:lnTo>
                  <a:lnTo>
                    <a:pt x="610" y="557"/>
                  </a:lnTo>
                  <a:lnTo>
                    <a:pt x="610" y="555"/>
                  </a:lnTo>
                  <a:lnTo>
                    <a:pt x="614" y="555"/>
                  </a:lnTo>
                  <a:lnTo>
                    <a:pt x="617" y="555"/>
                  </a:lnTo>
                  <a:lnTo>
                    <a:pt x="618" y="555"/>
                  </a:lnTo>
                  <a:lnTo>
                    <a:pt x="627" y="555"/>
                  </a:lnTo>
                  <a:lnTo>
                    <a:pt x="634" y="555"/>
                  </a:lnTo>
                  <a:lnTo>
                    <a:pt x="636" y="555"/>
                  </a:lnTo>
                  <a:lnTo>
                    <a:pt x="636" y="551"/>
                  </a:lnTo>
                  <a:lnTo>
                    <a:pt x="636" y="550"/>
                  </a:lnTo>
                  <a:lnTo>
                    <a:pt x="636" y="548"/>
                  </a:lnTo>
                  <a:lnTo>
                    <a:pt x="636" y="547"/>
                  </a:lnTo>
                  <a:lnTo>
                    <a:pt x="636" y="545"/>
                  </a:lnTo>
                  <a:lnTo>
                    <a:pt x="636" y="544"/>
                  </a:lnTo>
                  <a:lnTo>
                    <a:pt x="636" y="543"/>
                  </a:lnTo>
                  <a:lnTo>
                    <a:pt x="636" y="541"/>
                  </a:lnTo>
                  <a:lnTo>
                    <a:pt x="636" y="540"/>
                  </a:lnTo>
                  <a:lnTo>
                    <a:pt x="636" y="538"/>
                  </a:lnTo>
                  <a:lnTo>
                    <a:pt x="636" y="537"/>
                  </a:lnTo>
                  <a:lnTo>
                    <a:pt x="636" y="536"/>
                  </a:lnTo>
                  <a:lnTo>
                    <a:pt x="636" y="534"/>
                  </a:lnTo>
                  <a:lnTo>
                    <a:pt x="636" y="533"/>
                  </a:lnTo>
                  <a:lnTo>
                    <a:pt x="641" y="529"/>
                  </a:lnTo>
                  <a:lnTo>
                    <a:pt x="648" y="534"/>
                  </a:lnTo>
                  <a:lnTo>
                    <a:pt x="652" y="538"/>
                  </a:lnTo>
                  <a:lnTo>
                    <a:pt x="654" y="541"/>
                  </a:lnTo>
                  <a:lnTo>
                    <a:pt x="656" y="543"/>
                  </a:lnTo>
                  <a:lnTo>
                    <a:pt x="657" y="544"/>
                  </a:lnTo>
                  <a:lnTo>
                    <a:pt x="660" y="547"/>
                  </a:lnTo>
                  <a:lnTo>
                    <a:pt x="663" y="548"/>
                  </a:lnTo>
                  <a:lnTo>
                    <a:pt x="664" y="548"/>
                  </a:lnTo>
                  <a:lnTo>
                    <a:pt x="666" y="551"/>
                  </a:lnTo>
                  <a:lnTo>
                    <a:pt x="668" y="554"/>
                  </a:lnTo>
                  <a:lnTo>
                    <a:pt x="682" y="565"/>
                  </a:lnTo>
                  <a:lnTo>
                    <a:pt x="684" y="569"/>
                  </a:lnTo>
                  <a:lnTo>
                    <a:pt x="685" y="572"/>
                  </a:lnTo>
                  <a:lnTo>
                    <a:pt x="685" y="573"/>
                  </a:lnTo>
                  <a:lnTo>
                    <a:pt x="688" y="579"/>
                  </a:lnTo>
                  <a:lnTo>
                    <a:pt x="688" y="582"/>
                  </a:lnTo>
                  <a:lnTo>
                    <a:pt x="688" y="586"/>
                  </a:lnTo>
                  <a:lnTo>
                    <a:pt x="689" y="586"/>
                  </a:lnTo>
                  <a:lnTo>
                    <a:pt x="689" y="579"/>
                  </a:lnTo>
                  <a:lnTo>
                    <a:pt x="689" y="571"/>
                  </a:lnTo>
                  <a:lnTo>
                    <a:pt x="691" y="565"/>
                  </a:lnTo>
                  <a:lnTo>
                    <a:pt x="691" y="564"/>
                  </a:lnTo>
                  <a:lnTo>
                    <a:pt x="691" y="559"/>
                  </a:lnTo>
                  <a:lnTo>
                    <a:pt x="691" y="557"/>
                  </a:lnTo>
                  <a:lnTo>
                    <a:pt x="692" y="557"/>
                  </a:lnTo>
                  <a:lnTo>
                    <a:pt x="696" y="557"/>
                  </a:lnTo>
                  <a:lnTo>
                    <a:pt x="698" y="557"/>
                  </a:lnTo>
                  <a:lnTo>
                    <a:pt x="699" y="557"/>
                  </a:lnTo>
                  <a:lnTo>
                    <a:pt x="706" y="557"/>
                  </a:lnTo>
                  <a:lnTo>
                    <a:pt x="706" y="558"/>
                  </a:lnTo>
                  <a:lnTo>
                    <a:pt x="706" y="564"/>
                  </a:lnTo>
                  <a:lnTo>
                    <a:pt x="706" y="571"/>
                  </a:lnTo>
                  <a:lnTo>
                    <a:pt x="706" y="575"/>
                  </a:lnTo>
                  <a:lnTo>
                    <a:pt x="707" y="575"/>
                  </a:lnTo>
                  <a:lnTo>
                    <a:pt x="709" y="575"/>
                  </a:lnTo>
                  <a:lnTo>
                    <a:pt x="710" y="575"/>
                  </a:lnTo>
                  <a:lnTo>
                    <a:pt x="717" y="575"/>
                  </a:lnTo>
                  <a:lnTo>
                    <a:pt x="721" y="575"/>
                  </a:lnTo>
                  <a:lnTo>
                    <a:pt x="721" y="573"/>
                  </a:lnTo>
                  <a:lnTo>
                    <a:pt x="721" y="572"/>
                  </a:lnTo>
                  <a:lnTo>
                    <a:pt x="721" y="571"/>
                  </a:lnTo>
                  <a:lnTo>
                    <a:pt x="721" y="569"/>
                  </a:lnTo>
                  <a:lnTo>
                    <a:pt x="721" y="566"/>
                  </a:lnTo>
                  <a:lnTo>
                    <a:pt x="721" y="559"/>
                  </a:lnTo>
                  <a:lnTo>
                    <a:pt x="721" y="557"/>
                  </a:lnTo>
                  <a:lnTo>
                    <a:pt x="721" y="552"/>
                  </a:lnTo>
                  <a:lnTo>
                    <a:pt x="721" y="548"/>
                  </a:lnTo>
                  <a:lnTo>
                    <a:pt x="721" y="547"/>
                  </a:lnTo>
                  <a:lnTo>
                    <a:pt x="723" y="547"/>
                  </a:lnTo>
                  <a:lnTo>
                    <a:pt x="728" y="547"/>
                  </a:lnTo>
                  <a:lnTo>
                    <a:pt x="728" y="544"/>
                  </a:lnTo>
                  <a:lnTo>
                    <a:pt x="728" y="543"/>
                  </a:lnTo>
                  <a:lnTo>
                    <a:pt x="728" y="541"/>
                  </a:lnTo>
                  <a:lnTo>
                    <a:pt x="728" y="538"/>
                  </a:lnTo>
                  <a:lnTo>
                    <a:pt x="728" y="537"/>
                  </a:lnTo>
                  <a:lnTo>
                    <a:pt x="727" y="534"/>
                  </a:lnTo>
                  <a:lnTo>
                    <a:pt x="727" y="533"/>
                  </a:lnTo>
                  <a:lnTo>
                    <a:pt x="727" y="531"/>
                  </a:lnTo>
                  <a:lnTo>
                    <a:pt x="727" y="530"/>
                  </a:lnTo>
                  <a:lnTo>
                    <a:pt x="727" y="529"/>
                  </a:lnTo>
                  <a:lnTo>
                    <a:pt x="727" y="527"/>
                  </a:lnTo>
                  <a:lnTo>
                    <a:pt x="727" y="526"/>
                  </a:lnTo>
                  <a:lnTo>
                    <a:pt x="727" y="526"/>
                  </a:lnTo>
                  <a:lnTo>
                    <a:pt x="727" y="522"/>
                  </a:lnTo>
                  <a:lnTo>
                    <a:pt x="727" y="520"/>
                  </a:lnTo>
                  <a:lnTo>
                    <a:pt x="727" y="519"/>
                  </a:lnTo>
                  <a:lnTo>
                    <a:pt x="727" y="517"/>
                  </a:lnTo>
                  <a:lnTo>
                    <a:pt x="727" y="516"/>
                  </a:lnTo>
                  <a:lnTo>
                    <a:pt x="727" y="515"/>
                  </a:lnTo>
                  <a:lnTo>
                    <a:pt x="727" y="513"/>
                  </a:lnTo>
                  <a:lnTo>
                    <a:pt x="727" y="512"/>
                  </a:lnTo>
                  <a:lnTo>
                    <a:pt x="725" y="512"/>
                  </a:lnTo>
                  <a:lnTo>
                    <a:pt x="725" y="511"/>
                  </a:lnTo>
                  <a:lnTo>
                    <a:pt x="725" y="509"/>
                  </a:lnTo>
                  <a:lnTo>
                    <a:pt x="725" y="508"/>
                  </a:lnTo>
                  <a:lnTo>
                    <a:pt x="725" y="506"/>
                  </a:lnTo>
                  <a:lnTo>
                    <a:pt x="725" y="505"/>
                  </a:lnTo>
                  <a:lnTo>
                    <a:pt x="725" y="504"/>
                  </a:lnTo>
                  <a:lnTo>
                    <a:pt x="725" y="502"/>
                  </a:lnTo>
                  <a:lnTo>
                    <a:pt x="725" y="501"/>
                  </a:lnTo>
                  <a:lnTo>
                    <a:pt x="725" y="499"/>
                  </a:lnTo>
                  <a:lnTo>
                    <a:pt x="725" y="498"/>
                  </a:lnTo>
                  <a:lnTo>
                    <a:pt x="725" y="497"/>
                  </a:lnTo>
                  <a:lnTo>
                    <a:pt x="727" y="495"/>
                  </a:lnTo>
                  <a:lnTo>
                    <a:pt x="727" y="494"/>
                  </a:lnTo>
                  <a:lnTo>
                    <a:pt x="727" y="492"/>
                  </a:lnTo>
                  <a:lnTo>
                    <a:pt x="727" y="492"/>
                  </a:lnTo>
                  <a:lnTo>
                    <a:pt x="727" y="491"/>
                  </a:lnTo>
                  <a:lnTo>
                    <a:pt x="728" y="490"/>
                  </a:lnTo>
                  <a:lnTo>
                    <a:pt x="727" y="490"/>
                  </a:lnTo>
                  <a:lnTo>
                    <a:pt x="727" y="488"/>
                  </a:lnTo>
                  <a:lnTo>
                    <a:pt x="727" y="487"/>
                  </a:lnTo>
                  <a:lnTo>
                    <a:pt x="727" y="485"/>
                  </a:lnTo>
                  <a:lnTo>
                    <a:pt x="727" y="484"/>
                  </a:lnTo>
                  <a:lnTo>
                    <a:pt x="727" y="483"/>
                  </a:lnTo>
                  <a:lnTo>
                    <a:pt x="727" y="481"/>
                  </a:lnTo>
                  <a:lnTo>
                    <a:pt x="727" y="480"/>
                  </a:lnTo>
                  <a:lnTo>
                    <a:pt x="727" y="478"/>
                  </a:lnTo>
                  <a:lnTo>
                    <a:pt x="727" y="477"/>
                  </a:lnTo>
                  <a:lnTo>
                    <a:pt x="727" y="476"/>
                  </a:lnTo>
                  <a:lnTo>
                    <a:pt x="727" y="474"/>
                  </a:lnTo>
                  <a:lnTo>
                    <a:pt x="727" y="473"/>
                  </a:lnTo>
                  <a:lnTo>
                    <a:pt x="727" y="471"/>
                  </a:lnTo>
                  <a:lnTo>
                    <a:pt x="725" y="471"/>
                  </a:lnTo>
                  <a:lnTo>
                    <a:pt x="725" y="470"/>
                  </a:lnTo>
                  <a:lnTo>
                    <a:pt x="725" y="469"/>
                  </a:lnTo>
                  <a:lnTo>
                    <a:pt x="724" y="469"/>
                  </a:lnTo>
                  <a:lnTo>
                    <a:pt x="723" y="469"/>
                  </a:lnTo>
                  <a:lnTo>
                    <a:pt x="721" y="469"/>
                  </a:lnTo>
                  <a:lnTo>
                    <a:pt x="720" y="469"/>
                  </a:lnTo>
                  <a:lnTo>
                    <a:pt x="717" y="469"/>
                  </a:lnTo>
                  <a:lnTo>
                    <a:pt x="713" y="469"/>
                  </a:lnTo>
                  <a:lnTo>
                    <a:pt x="713" y="470"/>
                  </a:lnTo>
                  <a:lnTo>
                    <a:pt x="710" y="470"/>
                  </a:lnTo>
                  <a:lnTo>
                    <a:pt x="709" y="470"/>
                  </a:lnTo>
                  <a:lnTo>
                    <a:pt x="709" y="469"/>
                  </a:lnTo>
                  <a:lnTo>
                    <a:pt x="709" y="466"/>
                  </a:lnTo>
                  <a:lnTo>
                    <a:pt x="709" y="462"/>
                  </a:lnTo>
                  <a:lnTo>
                    <a:pt x="709" y="460"/>
                  </a:lnTo>
                  <a:lnTo>
                    <a:pt x="709" y="459"/>
                  </a:lnTo>
                  <a:lnTo>
                    <a:pt x="709" y="457"/>
                  </a:lnTo>
                  <a:lnTo>
                    <a:pt x="709" y="456"/>
                  </a:lnTo>
                  <a:lnTo>
                    <a:pt x="709" y="453"/>
                  </a:lnTo>
                  <a:lnTo>
                    <a:pt x="709" y="452"/>
                  </a:lnTo>
                  <a:lnTo>
                    <a:pt x="709" y="450"/>
                  </a:lnTo>
                  <a:lnTo>
                    <a:pt x="709" y="448"/>
                  </a:lnTo>
                  <a:lnTo>
                    <a:pt x="709" y="446"/>
                  </a:lnTo>
                  <a:lnTo>
                    <a:pt x="709" y="442"/>
                  </a:lnTo>
                  <a:lnTo>
                    <a:pt x="709" y="441"/>
                  </a:lnTo>
                  <a:lnTo>
                    <a:pt x="709" y="439"/>
                  </a:lnTo>
                  <a:lnTo>
                    <a:pt x="710" y="439"/>
                  </a:lnTo>
                  <a:lnTo>
                    <a:pt x="710" y="438"/>
                  </a:lnTo>
                  <a:lnTo>
                    <a:pt x="710" y="436"/>
                  </a:lnTo>
                  <a:lnTo>
                    <a:pt x="712" y="436"/>
                  </a:lnTo>
                  <a:lnTo>
                    <a:pt x="712" y="435"/>
                  </a:lnTo>
                  <a:lnTo>
                    <a:pt x="716" y="431"/>
                  </a:lnTo>
                  <a:lnTo>
                    <a:pt x="716" y="429"/>
                  </a:lnTo>
                  <a:lnTo>
                    <a:pt x="713" y="428"/>
                  </a:lnTo>
                  <a:lnTo>
                    <a:pt x="712" y="427"/>
                  </a:lnTo>
                  <a:lnTo>
                    <a:pt x="716" y="429"/>
                  </a:lnTo>
                  <a:lnTo>
                    <a:pt x="717" y="431"/>
                  </a:lnTo>
                  <a:lnTo>
                    <a:pt x="721" y="434"/>
                  </a:lnTo>
                  <a:lnTo>
                    <a:pt x="723" y="435"/>
                  </a:lnTo>
                  <a:lnTo>
                    <a:pt x="724" y="435"/>
                  </a:lnTo>
                  <a:lnTo>
                    <a:pt x="725" y="436"/>
                  </a:lnTo>
                  <a:lnTo>
                    <a:pt x="728" y="438"/>
                  </a:lnTo>
                  <a:lnTo>
                    <a:pt x="731" y="441"/>
                  </a:lnTo>
                  <a:lnTo>
                    <a:pt x="734" y="442"/>
                  </a:lnTo>
                  <a:lnTo>
                    <a:pt x="735" y="443"/>
                  </a:lnTo>
                  <a:lnTo>
                    <a:pt x="735" y="445"/>
                  </a:lnTo>
                  <a:lnTo>
                    <a:pt x="737" y="445"/>
                  </a:lnTo>
                  <a:lnTo>
                    <a:pt x="739" y="448"/>
                  </a:lnTo>
                  <a:lnTo>
                    <a:pt x="741" y="448"/>
                  </a:lnTo>
                  <a:lnTo>
                    <a:pt x="744" y="450"/>
                  </a:lnTo>
                  <a:lnTo>
                    <a:pt x="746" y="452"/>
                  </a:lnTo>
                  <a:lnTo>
                    <a:pt x="748" y="453"/>
                  </a:lnTo>
                  <a:lnTo>
                    <a:pt x="752" y="456"/>
                  </a:lnTo>
                  <a:lnTo>
                    <a:pt x="760" y="460"/>
                  </a:lnTo>
                  <a:lnTo>
                    <a:pt x="763" y="463"/>
                  </a:lnTo>
                  <a:lnTo>
                    <a:pt x="764" y="463"/>
                  </a:lnTo>
                  <a:lnTo>
                    <a:pt x="769" y="467"/>
                  </a:lnTo>
                  <a:lnTo>
                    <a:pt x="770" y="467"/>
                  </a:lnTo>
                  <a:lnTo>
                    <a:pt x="770" y="469"/>
                  </a:lnTo>
                  <a:lnTo>
                    <a:pt x="774" y="471"/>
                  </a:lnTo>
                  <a:lnTo>
                    <a:pt x="776" y="471"/>
                  </a:lnTo>
                  <a:lnTo>
                    <a:pt x="777" y="471"/>
                  </a:lnTo>
                  <a:lnTo>
                    <a:pt x="781" y="471"/>
                  </a:lnTo>
                  <a:lnTo>
                    <a:pt x="785" y="470"/>
                  </a:lnTo>
                  <a:lnTo>
                    <a:pt x="788" y="470"/>
                  </a:lnTo>
                  <a:lnTo>
                    <a:pt x="789" y="470"/>
                  </a:lnTo>
                  <a:lnTo>
                    <a:pt x="794" y="469"/>
                  </a:lnTo>
                  <a:lnTo>
                    <a:pt x="795" y="469"/>
                  </a:lnTo>
                  <a:lnTo>
                    <a:pt x="801" y="467"/>
                  </a:lnTo>
                  <a:lnTo>
                    <a:pt x="802" y="467"/>
                  </a:lnTo>
                  <a:lnTo>
                    <a:pt x="802" y="466"/>
                  </a:lnTo>
                  <a:lnTo>
                    <a:pt x="802" y="466"/>
                  </a:lnTo>
                  <a:lnTo>
                    <a:pt x="805" y="466"/>
                  </a:lnTo>
                  <a:lnTo>
                    <a:pt x="806" y="466"/>
                  </a:lnTo>
                  <a:lnTo>
                    <a:pt x="808" y="466"/>
                  </a:lnTo>
                  <a:lnTo>
                    <a:pt x="809" y="466"/>
                  </a:lnTo>
                  <a:lnTo>
                    <a:pt x="810" y="466"/>
                  </a:lnTo>
                  <a:lnTo>
                    <a:pt x="812" y="466"/>
                  </a:lnTo>
                  <a:lnTo>
                    <a:pt x="813" y="467"/>
                  </a:lnTo>
                  <a:lnTo>
                    <a:pt x="815" y="466"/>
                  </a:lnTo>
                  <a:lnTo>
                    <a:pt x="816" y="466"/>
                  </a:lnTo>
                  <a:lnTo>
                    <a:pt x="817" y="466"/>
                  </a:lnTo>
                  <a:lnTo>
                    <a:pt x="819" y="466"/>
                  </a:lnTo>
                  <a:lnTo>
                    <a:pt x="819" y="467"/>
                  </a:lnTo>
                  <a:lnTo>
                    <a:pt x="820" y="467"/>
                  </a:lnTo>
                  <a:lnTo>
                    <a:pt x="820" y="469"/>
                  </a:lnTo>
                  <a:lnTo>
                    <a:pt x="822" y="469"/>
                  </a:lnTo>
                  <a:lnTo>
                    <a:pt x="823" y="469"/>
                  </a:lnTo>
                  <a:lnTo>
                    <a:pt x="824" y="469"/>
                  </a:lnTo>
                  <a:lnTo>
                    <a:pt x="826" y="469"/>
                  </a:lnTo>
                  <a:lnTo>
                    <a:pt x="827" y="470"/>
                  </a:lnTo>
                  <a:lnTo>
                    <a:pt x="828" y="470"/>
                  </a:lnTo>
                  <a:lnTo>
                    <a:pt x="831" y="470"/>
                  </a:lnTo>
                  <a:lnTo>
                    <a:pt x="833" y="471"/>
                  </a:lnTo>
                  <a:lnTo>
                    <a:pt x="834" y="473"/>
                  </a:lnTo>
                  <a:lnTo>
                    <a:pt x="835" y="473"/>
                  </a:lnTo>
                  <a:lnTo>
                    <a:pt x="835" y="474"/>
                  </a:lnTo>
                  <a:lnTo>
                    <a:pt x="838" y="476"/>
                  </a:lnTo>
                  <a:lnTo>
                    <a:pt x="844" y="478"/>
                  </a:lnTo>
                  <a:lnTo>
                    <a:pt x="844" y="480"/>
                  </a:lnTo>
                  <a:lnTo>
                    <a:pt x="845" y="480"/>
                  </a:lnTo>
                  <a:lnTo>
                    <a:pt x="847" y="481"/>
                  </a:lnTo>
                  <a:lnTo>
                    <a:pt x="851" y="484"/>
                  </a:lnTo>
                  <a:lnTo>
                    <a:pt x="854" y="485"/>
                  </a:lnTo>
                  <a:lnTo>
                    <a:pt x="855" y="485"/>
                  </a:lnTo>
                  <a:lnTo>
                    <a:pt x="856" y="485"/>
                  </a:lnTo>
                  <a:lnTo>
                    <a:pt x="856" y="487"/>
                  </a:lnTo>
                  <a:lnTo>
                    <a:pt x="859" y="487"/>
                  </a:lnTo>
                  <a:lnTo>
                    <a:pt x="862" y="490"/>
                  </a:lnTo>
                  <a:lnTo>
                    <a:pt x="866" y="492"/>
                  </a:lnTo>
                  <a:lnTo>
                    <a:pt x="867" y="492"/>
                  </a:lnTo>
                  <a:lnTo>
                    <a:pt x="869" y="492"/>
                  </a:lnTo>
                  <a:lnTo>
                    <a:pt x="869" y="491"/>
                  </a:lnTo>
                  <a:lnTo>
                    <a:pt x="869" y="487"/>
                  </a:lnTo>
                  <a:lnTo>
                    <a:pt x="869" y="484"/>
                  </a:lnTo>
                  <a:lnTo>
                    <a:pt x="869" y="483"/>
                  </a:lnTo>
                  <a:lnTo>
                    <a:pt x="869" y="481"/>
                  </a:lnTo>
                  <a:lnTo>
                    <a:pt x="869" y="478"/>
                  </a:lnTo>
                  <a:lnTo>
                    <a:pt x="869" y="476"/>
                  </a:lnTo>
                  <a:lnTo>
                    <a:pt x="870" y="476"/>
                  </a:lnTo>
                  <a:lnTo>
                    <a:pt x="872" y="476"/>
                  </a:lnTo>
                  <a:lnTo>
                    <a:pt x="873" y="476"/>
                  </a:lnTo>
                  <a:lnTo>
                    <a:pt x="876" y="476"/>
                  </a:lnTo>
                  <a:lnTo>
                    <a:pt x="880" y="476"/>
                  </a:lnTo>
                  <a:lnTo>
                    <a:pt x="881" y="476"/>
                  </a:lnTo>
                  <a:lnTo>
                    <a:pt x="883" y="476"/>
                  </a:lnTo>
                  <a:lnTo>
                    <a:pt x="884" y="476"/>
                  </a:lnTo>
                  <a:lnTo>
                    <a:pt x="886" y="476"/>
                  </a:lnTo>
                  <a:lnTo>
                    <a:pt x="887" y="476"/>
                  </a:lnTo>
                  <a:lnTo>
                    <a:pt x="890" y="476"/>
                  </a:lnTo>
                  <a:lnTo>
                    <a:pt x="893" y="476"/>
                  </a:lnTo>
                  <a:lnTo>
                    <a:pt x="895" y="476"/>
                  </a:lnTo>
                  <a:lnTo>
                    <a:pt x="897" y="476"/>
                  </a:lnTo>
                  <a:lnTo>
                    <a:pt x="898" y="476"/>
                  </a:lnTo>
                  <a:lnTo>
                    <a:pt x="899" y="476"/>
                  </a:lnTo>
                  <a:lnTo>
                    <a:pt x="906" y="476"/>
                  </a:lnTo>
                  <a:lnTo>
                    <a:pt x="908" y="476"/>
                  </a:lnTo>
                  <a:lnTo>
                    <a:pt x="915" y="476"/>
                  </a:lnTo>
                  <a:lnTo>
                    <a:pt x="916" y="476"/>
                  </a:lnTo>
                  <a:lnTo>
                    <a:pt x="918" y="476"/>
                  </a:lnTo>
                  <a:lnTo>
                    <a:pt x="919" y="476"/>
                  </a:lnTo>
                  <a:lnTo>
                    <a:pt x="922" y="476"/>
                  </a:lnTo>
                  <a:lnTo>
                    <a:pt x="929" y="476"/>
                  </a:lnTo>
                  <a:lnTo>
                    <a:pt x="930" y="476"/>
                  </a:lnTo>
                  <a:lnTo>
                    <a:pt x="934" y="476"/>
                  </a:lnTo>
                  <a:lnTo>
                    <a:pt x="940" y="476"/>
                  </a:lnTo>
                  <a:lnTo>
                    <a:pt x="941" y="476"/>
                  </a:lnTo>
                  <a:lnTo>
                    <a:pt x="944" y="476"/>
                  </a:lnTo>
                  <a:lnTo>
                    <a:pt x="945" y="476"/>
                  </a:lnTo>
                  <a:lnTo>
                    <a:pt x="945" y="474"/>
                  </a:lnTo>
                  <a:lnTo>
                    <a:pt x="945" y="471"/>
                  </a:lnTo>
                  <a:lnTo>
                    <a:pt x="945" y="470"/>
                  </a:lnTo>
                  <a:lnTo>
                    <a:pt x="945" y="469"/>
                  </a:lnTo>
                  <a:lnTo>
                    <a:pt x="945" y="467"/>
                  </a:lnTo>
                  <a:lnTo>
                    <a:pt x="945" y="466"/>
                  </a:lnTo>
                  <a:lnTo>
                    <a:pt x="945" y="464"/>
                  </a:lnTo>
                  <a:lnTo>
                    <a:pt x="945" y="463"/>
                  </a:lnTo>
                  <a:lnTo>
                    <a:pt x="945" y="462"/>
                  </a:lnTo>
                  <a:lnTo>
                    <a:pt x="945" y="460"/>
                  </a:lnTo>
                  <a:lnTo>
                    <a:pt x="945" y="459"/>
                  </a:lnTo>
                  <a:lnTo>
                    <a:pt x="945" y="459"/>
                  </a:lnTo>
                  <a:lnTo>
                    <a:pt x="945" y="457"/>
                  </a:lnTo>
                  <a:lnTo>
                    <a:pt x="945" y="456"/>
                  </a:lnTo>
                  <a:lnTo>
                    <a:pt x="945" y="455"/>
                  </a:lnTo>
                  <a:lnTo>
                    <a:pt x="944" y="453"/>
                  </a:lnTo>
                  <a:lnTo>
                    <a:pt x="944" y="452"/>
                  </a:lnTo>
                  <a:lnTo>
                    <a:pt x="944" y="450"/>
                  </a:lnTo>
                  <a:lnTo>
                    <a:pt x="944" y="449"/>
                  </a:lnTo>
                  <a:lnTo>
                    <a:pt x="944" y="448"/>
                  </a:lnTo>
                  <a:lnTo>
                    <a:pt x="944" y="446"/>
                  </a:lnTo>
                  <a:lnTo>
                    <a:pt x="943" y="446"/>
                  </a:lnTo>
                  <a:lnTo>
                    <a:pt x="941" y="446"/>
                  </a:lnTo>
                  <a:lnTo>
                    <a:pt x="940" y="445"/>
                  </a:lnTo>
                  <a:lnTo>
                    <a:pt x="938" y="445"/>
                  </a:lnTo>
                  <a:lnTo>
                    <a:pt x="937" y="445"/>
                  </a:lnTo>
                  <a:lnTo>
                    <a:pt x="936" y="445"/>
                  </a:lnTo>
                  <a:lnTo>
                    <a:pt x="936" y="445"/>
                  </a:lnTo>
                  <a:lnTo>
                    <a:pt x="934" y="445"/>
                  </a:lnTo>
                  <a:lnTo>
                    <a:pt x="933" y="445"/>
                  </a:lnTo>
                  <a:lnTo>
                    <a:pt x="931" y="443"/>
                  </a:lnTo>
                  <a:lnTo>
                    <a:pt x="930" y="443"/>
                  </a:lnTo>
                  <a:lnTo>
                    <a:pt x="929" y="443"/>
                  </a:lnTo>
                  <a:lnTo>
                    <a:pt x="929" y="442"/>
                  </a:lnTo>
                  <a:lnTo>
                    <a:pt x="929" y="441"/>
                  </a:lnTo>
                  <a:lnTo>
                    <a:pt x="929" y="439"/>
                  </a:lnTo>
                  <a:lnTo>
                    <a:pt x="929" y="438"/>
                  </a:lnTo>
                  <a:lnTo>
                    <a:pt x="929" y="436"/>
                  </a:lnTo>
                  <a:lnTo>
                    <a:pt x="929" y="435"/>
                  </a:lnTo>
                  <a:lnTo>
                    <a:pt x="929" y="434"/>
                  </a:lnTo>
                  <a:lnTo>
                    <a:pt x="929" y="432"/>
                  </a:lnTo>
                  <a:lnTo>
                    <a:pt x="929" y="431"/>
                  </a:lnTo>
                  <a:lnTo>
                    <a:pt x="927" y="429"/>
                  </a:lnTo>
                  <a:lnTo>
                    <a:pt x="929" y="421"/>
                  </a:lnTo>
                  <a:lnTo>
                    <a:pt x="929" y="420"/>
                  </a:lnTo>
                  <a:lnTo>
                    <a:pt x="929" y="418"/>
                  </a:lnTo>
                  <a:lnTo>
                    <a:pt x="929" y="417"/>
                  </a:lnTo>
                  <a:lnTo>
                    <a:pt x="929" y="415"/>
                  </a:lnTo>
                  <a:lnTo>
                    <a:pt x="929" y="414"/>
                  </a:lnTo>
                  <a:lnTo>
                    <a:pt x="929" y="413"/>
                  </a:lnTo>
                  <a:lnTo>
                    <a:pt x="929" y="411"/>
                  </a:lnTo>
                  <a:lnTo>
                    <a:pt x="929" y="410"/>
                  </a:lnTo>
                  <a:lnTo>
                    <a:pt x="929" y="408"/>
                  </a:lnTo>
                  <a:lnTo>
                    <a:pt x="929" y="403"/>
                  </a:lnTo>
                  <a:lnTo>
                    <a:pt x="929" y="401"/>
                  </a:lnTo>
                  <a:lnTo>
                    <a:pt x="929" y="400"/>
                  </a:lnTo>
                  <a:lnTo>
                    <a:pt x="929" y="399"/>
                  </a:lnTo>
                  <a:lnTo>
                    <a:pt x="929" y="397"/>
                  </a:lnTo>
                  <a:lnTo>
                    <a:pt x="929" y="396"/>
                  </a:lnTo>
                  <a:lnTo>
                    <a:pt x="929" y="394"/>
                  </a:lnTo>
                  <a:lnTo>
                    <a:pt x="929" y="393"/>
                  </a:lnTo>
                  <a:lnTo>
                    <a:pt x="927" y="392"/>
                  </a:lnTo>
                  <a:lnTo>
                    <a:pt x="927" y="389"/>
                  </a:lnTo>
                  <a:lnTo>
                    <a:pt x="929" y="389"/>
                  </a:lnTo>
                  <a:lnTo>
                    <a:pt x="930" y="389"/>
                  </a:lnTo>
                  <a:lnTo>
                    <a:pt x="931" y="389"/>
                  </a:lnTo>
                  <a:lnTo>
                    <a:pt x="933" y="389"/>
                  </a:lnTo>
                  <a:lnTo>
                    <a:pt x="934" y="389"/>
                  </a:lnTo>
                  <a:lnTo>
                    <a:pt x="936" y="389"/>
                  </a:lnTo>
                  <a:lnTo>
                    <a:pt x="936" y="389"/>
                  </a:lnTo>
                  <a:lnTo>
                    <a:pt x="937" y="389"/>
                  </a:lnTo>
                  <a:lnTo>
                    <a:pt x="938" y="389"/>
                  </a:lnTo>
                  <a:lnTo>
                    <a:pt x="940" y="389"/>
                  </a:lnTo>
                  <a:lnTo>
                    <a:pt x="943" y="389"/>
                  </a:lnTo>
                  <a:lnTo>
                    <a:pt x="944" y="389"/>
                  </a:lnTo>
                  <a:lnTo>
                    <a:pt x="945" y="389"/>
                  </a:lnTo>
                  <a:lnTo>
                    <a:pt x="947" y="389"/>
                  </a:lnTo>
                  <a:lnTo>
                    <a:pt x="948" y="389"/>
                  </a:lnTo>
                  <a:lnTo>
                    <a:pt x="950" y="389"/>
                  </a:lnTo>
                  <a:lnTo>
                    <a:pt x="951" y="389"/>
                  </a:lnTo>
                  <a:lnTo>
                    <a:pt x="952" y="389"/>
                  </a:lnTo>
                  <a:lnTo>
                    <a:pt x="954" y="389"/>
                  </a:lnTo>
                  <a:lnTo>
                    <a:pt x="955" y="389"/>
                  </a:lnTo>
                  <a:lnTo>
                    <a:pt x="957" y="389"/>
                  </a:lnTo>
                  <a:lnTo>
                    <a:pt x="958" y="389"/>
                  </a:lnTo>
                  <a:lnTo>
                    <a:pt x="959" y="389"/>
                  </a:lnTo>
                  <a:lnTo>
                    <a:pt x="961" y="389"/>
                  </a:lnTo>
                  <a:lnTo>
                    <a:pt x="962" y="389"/>
                  </a:lnTo>
                  <a:lnTo>
                    <a:pt x="964" y="389"/>
                  </a:lnTo>
                  <a:lnTo>
                    <a:pt x="965" y="389"/>
                  </a:lnTo>
                  <a:lnTo>
                    <a:pt x="966" y="389"/>
                  </a:lnTo>
                  <a:lnTo>
                    <a:pt x="968" y="389"/>
                  </a:lnTo>
                  <a:lnTo>
                    <a:pt x="969" y="389"/>
                  </a:lnTo>
                  <a:lnTo>
                    <a:pt x="968" y="386"/>
                  </a:lnTo>
                  <a:lnTo>
                    <a:pt x="966" y="383"/>
                  </a:lnTo>
                  <a:lnTo>
                    <a:pt x="950" y="355"/>
                  </a:lnTo>
                  <a:lnTo>
                    <a:pt x="948" y="353"/>
                  </a:lnTo>
                  <a:lnTo>
                    <a:pt x="947" y="350"/>
                  </a:lnTo>
                  <a:lnTo>
                    <a:pt x="945" y="350"/>
                  </a:lnTo>
                  <a:lnTo>
                    <a:pt x="945" y="348"/>
                  </a:lnTo>
                  <a:lnTo>
                    <a:pt x="944" y="347"/>
                  </a:lnTo>
                  <a:lnTo>
                    <a:pt x="944" y="346"/>
                  </a:lnTo>
                  <a:lnTo>
                    <a:pt x="944" y="344"/>
                  </a:lnTo>
                  <a:lnTo>
                    <a:pt x="943" y="343"/>
                  </a:lnTo>
                  <a:lnTo>
                    <a:pt x="943" y="341"/>
                  </a:lnTo>
                  <a:lnTo>
                    <a:pt x="941" y="341"/>
                  </a:lnTo>
                  <a:lnTo>
                    <a:pt x="941" y="340"/>
                  </a:lnTo>
                  <a:lnTo>
                    <a:pt x="940" y="339"/>
                  </a:lnTo>
                  <a:lnTo>
                    <a:pt x="940" y="337"/>
                  </a:lnTo>
                  <a:lnTo>
                    <a:pt x="938" y="337"/>
                  </a:lnTo>
                  <a:lnTo>
                    <a:pt x="938" y="336"/>
                  </a:lnTo>
                  <a:lnTo>
                    <a:pt x="938" y="334"/>
                  </a:lnTo>
                  <a:lnTo>
                    <a:pt x="937" y="334"/>
                  </a:lnTo>
                  <a:lnTo>
                    <a:pt x="937" y="333"/>
                  </a:lnTo>
                  <a:lnTo>
                    <a:pt x="936" y="332"/>
                  </a:lnTo>
                  <a:lnTo>
                    <a:pt x="936" y="330"/>
                  </a:lnTo>
                  <a:lnTo>
                    <a:pt x="936" y="329"/>
                  </a:lnTo>
                  <a:lnTo>
                    <a:pt x="936" y="327"/>
                  </a:lnTo>
                  <a:lnTo>
                    <a:pt x="934" y="326"/>
                  </a:lnTo>
                  <a:lnTo>
                    <a:pt x="934" y="325"/>
                  </a:lnTo>
                  <a:lnTo>
                    <a:pt x="933" y="323"/>
                  </a:lnTo>
                  <a:lnTo>
                    <a:pt x="931" y="323"/>
                  </a:lnTo>
                  <a:lnTo>
                    <a:pt x="931" y="320"/>
                  </a:lnTo>
                  <a:lnTo>
                    <a:pt x="926" y="312"/>
                  </a:lnTo>
                  <a:lnTo>
                    <a:pt x="925" y="311"/>
                  </a:lnTo>
                  <a:lnTo>
                    <a:pt x="923" y="308"/>
                  </a:lnTo>
                  <a:lnTo>
                    <a:pt x="920" y="304"/>
                  </a:lnTo>
                  <a:lnTo>
                    <a:pt x="920" y="302"/>
                  </a:lnTo>
                  <a:lnTo>
                    <a:pt x="922" y="302"/>
                  </a:lnTo>
                  <a:lnTo>
                    <a:pt x="923" y="302"/>
                  </a:lnTo>
                  <a:lnTo>
                    <a:pt x="927" y="302"/>
                  </a:lnTo>
                  <a:lnTo>
                    <a:pt x="944" y="301"/>
                  </a:lnTo>
                  <a:lnTo>
                    <a:pt x="945" y="301"/>
                  </a:lnTo>
                  <a:lnTo>
                    <a:pt x="948" y="301"/>
                  </a:lnTo>
                  <a:lnTo>
                    <a:pt x="957" y="301"/>
                  </a:lnTo>
                  <a:lnTo>
                    <a:pt x="959" y="301"/>
                  </a:lnTo>
                  <a:lnTo>
                    <a:pt x="961" y="301"/>
                  </a:lnTo>
                  <a:lnTo>
                    <a:pt x="964" y="301"/>
                  </a:lnTo>
                  <a:lnTo>
                    <a:pt x="965" y="301"/>
                  </a:lnTo>
                  <a:lnTo>
                    <a:pt x="968" y="301"/>
                  </a:lnTo>
                  <a:lnTo>
                    <a:pt x="968" y="302"/>
                  </a:lnTo>
                  <a:lnTo>
                    <a:pt x="968" y="304"/>
                  </a:lnTo>
                  <a:lnTo>
                    <a:pt x="968" y="311"/>
                  </a:lnTo>
                  <a:lnTo>
                    <a:pt x="968" y="312"/>
                  </a:lnTo>
                  <a:lnTo>
                    <a:pt x="968" y="313"/>
                  </a:lnTo>
                  <a:lnTo>
                    <a:pt x="968" y="315"/>
                  </a:lnTo>
                  <a:lnTo>
                    <a:pt x="968" y="316"/>
                  </a:lnTo>
                  <a:lnTo>
                    <a:pt x="969" y="327"/>
                  </a:lnTo>
                  <a:lnTo>
                    <a:pt x="969" y="329"/>
                  </a:lnTo>
                  <a:lnTo>
                    <a:pt x="969" y="330"/>
                  </a:lnTo>
                  <a:lnTo>
                    <a:pt x="969" y="330"/>
                  </a:lnTo>
                  <a:lnTo>
                    <a:pt x="969" y="333"/>
                  </a:lnTo>
                  <a:lnTo>
                    <a:pt x="969" y="333"/>
                  </a:lnTo>
                  <a:lnTo>
                    <a:pt x="969" y="334"/>
                  </a:lnTo>
                  <a:lnTo>
                    <a:pt x="969" y="341"/>
                  </a:lnTo>
                  <a:lnTo>
                    <a:pt x="969" y="351"/>
                  </a:lnTo>
                  <a:lnTo>
                    <a:pt x="969" y="355"/>
                  </a:lnTo>
                  <a:lnTo>
                    <a:pt x="969" y="358"/>
                  </a:lnTo>
                  <a:lnTo>
                    <a:pt x="969" y="362"/>
                  </a:lnTo>
                  <a:lnTo>
                    <a:pt x="969" y="365"/>
                  </a:lnTo>
                  <a:lnTo>
                    <a:pt x="969" y="367"/>
                  </a:lnTo>
                  <a:lnTo>
                    <a:pt x="969" y="371"/>
                  </a:lnTo>
                  <a:lnTo>
                    <a:pt x="969" y="374"/>
                  </a:lnTo>
                  <a:lnTo>
                    <a:pt x="969" y="382"/>
                  </a:lnTo>
                  <a:lnTo>
                    <a:pt x="969" y="383"/>
                  </a:lnTo>
                  <a:lnTo>
                    <a:pt x="969" y="385"/>
                  </a:lnTo>
                  <a:lnTo>
                    <a:pt x="969" y="385"/>
                  </a:lnTo>
                  <a:lnTo>
                    <a:pt x="970" y="385"/>
                  </a:lnTo>
                  <a:lnTo>
                    <a:pt x="972" y="385"/>
                  </a:lnTo>
                  <a:lnTo>
                    <a:pt x="973" y="385"/>
                  </a:lnTo>
                  <a:lnTo>
                    <a:pt x="977" y="385"/>
                  </a:lnTo>
                  <a:lnTo>
                    <a:pt x="977" y="386"/>
                  </a:lnTo>
                  <a:lnTo>
                    <a:pt x="977" y="389"/>
                  </a:lnTo>
                  <a:lnTo>
                    <a:pt x="979" y="389"/>
                  </a:lnTo>
                  <a:lnTo>
                    <a:pt x="986" y="388"/>
                  </a:lnTo>
                  <a:lnTo>
                    <a:pt x="986" y="386"/>
                  </a:lnTo>
                  <a:lnTo>
                    <a:pt x="986" y="383"/>
                  </a:lnTo>
                  <a:lnTo>
                    <a:pt x="986" y="382"/>
                  </a:lnTo>
                  <a:lnTo>
                    <a:pt x="986" y="378"/>
                  </a:lnTo>
                  <a:lnTo>
                    <a:pt x="986" y="376"/>
                  </a:lnTo>
                  <a:lnTo>
                    <a:pt x="986" y="375"/>
                  </a:lnTo>
                  <a:lnTo>
                    <a:pt x="986" y="374"/>
                  </a:lnTo>
                  <a:lnTo>
                    <a:pt x="996" y="375"/>
                  </a:lnTo>
                  <a:lnTo>
                    <a:pt x="1004" y="376"/>
                  </a:lnTo>
                  <a:lnTo>
                    <a:pt x="1004" y="376"/>
                  </a:lnTo>
                  <a:lnTo>
                    <a:pt x="1004" y="378"/>
                  </a:lnTo>
                  <a:lnTo>
                    <a:pt x="1004" y="379"/>
                  </a:lnTo>
                  <a:lnTo>
                    <a:pt x="1004" y="381"/>
                  </a:lnTo>
                  <a:lnTo>
                    <a:pt x="1004" y="382"/>
                  </a:lnTo>
                  <a:lnTo>
                    <a:pt x="1004" y="383"/>
                  </a:lnTo>
                  <a:lnTo>
                    <a:pt x="1004" y="385"/>
                  </a:lnTo>
                  <a:lnTo>
                    <a:pt x="1004" y="386"/>
                  </a:lnTo>
                  <a:lnTo>
                    <a:pt x="1004" y="388"/>
                  </a:lnTo>
                  <a:lnTo>
                    <a:pt x="1004" y="389"/>
                  </a:lnTo>
                  <a:lnTo>
                    <a:pt x="1004" y="390"/>
                  </a:lnTo>
                  <a:lnTo>
                    <a:pt x="1004" y="392"/>
                  </a:lnTo>
                  <a:lnTo>
                    <a:pt x="1004" y="392"/>
                  </a:lnTo>
                  <a:lnTo>
                    <a:pt x="1004" y="393"/>
                  </a:lnTo>
                  <a:lnTo>
                    <a:pt x="1004" y="394"/>
                  </a:lnTo>
                  <a:lnTo>
                    <a:pt x="1004" y="396"/>
                  </a:lnTo>
                  <a:lnTo>
                    <a:pt x="1004" y="397"/>
                  </a:lnTo>
                  <a:lnTo>
                    <a:pt x="1004" y="399"/>
                  </a:lnTo>
                  <a:lnTo>
                    <a:pt x="1004" y="400"/>
                  </a:lnTo>
                  <a:lnTo>
                    <a:pt x="1005" y="401"/>
                  </a:lnTo>
                  <a:lnTo>
                    <a:pt x="1005" y="403"/>
                  </a:lnTo>
                  <a:lnTo>
                    <a:pt x="1005" y="404"/>
                  </a:lnTo>
                  <a:lnTo>
                    <a:pt x="1005" y="407"/>
                  </a:lnTo>
                  <a:lnTo>
                    <a:pt x="1004" y="407"/>
                  </a:lnTo>
                  <a:lnTo>
                    <a:pt x="994" y="407"/>
                  </a:lnTo>
                  <a:lnTo>
                    <a:pt x="991" y="407"/>
                  </a:lnTo>
                  <a:lnTo>
                    <a:pt x="990" y="407"/>
                  </a:lnTo>
                  <a:lnTo>
                    <a:pt x="989" y="407"/>
                  </a:lnTo>
                  <a:lnTo>
                    <a:pt x="987" y="407"/>
                  </a:lnTo>
                  <a:lnTo>
                    <a:pt x="980" y="407"/>
                  </a:lnTo>
                  <a:lnTo>
                    <a:pt x="972" y="407"/>
                  </a:lnTo>
                  <a:lnTo>
                    <a:pt x="972" y="408"/>
                  </a:lnTo>
                  <a:lnTo>
                    <a:pt x="972" y="410"/>
                  </a:lnTo>
                  <a:lnTo>
                    <a:pt x="972" y="411"/>
                  </a:lnTo>
                  <a:lnTo>
                    <a:pt x="972" y="414"/>
                  </a:lnTo>
                  <a:lnTo>
                    <a:pt x="972" y="417"/>
                  </a:lnTo>
                  <a:lnTo>
                    <a:pt x="972" y="418"/>
                  </a:lnTo>
                  <a:lnTo>
                    <a:pt x="972" y="421"/>
                  </a:lnTo>
                  <a:lnTo>
                    <a:pt x="972" y="422"/>
                  </a:lnTo>
                  <a:lnTo>
                    <a:pt x="972" y="424"/>
                  </a:lnTo>
                  <a:lnTo>
                    <a:pt x="972" y="425"/>
                  </a:lnTo>
                  <a:lnTo>
                    <a:pt x="972" y="425"/>
                  </a:lnTo>
                  <a:lnTo>
                    <a:pt x="972" y="429"/>
                  </a:lnTo>
                  <a:lnTo>
                    <a:pt x="972" y="431"/>
                  </a:lnTo>
                  <a:lnTo>
                    <a:pt x="972" y="432"/>
                  </a:lnTo>
                  <a:lnTo>
                    <a:pt x="972" y="434"/>
                  </a:lnTo>
                  <a:lnTo>
                    <a:pt x="972" y="435"/>
                  </a:lnTo>
                  <a:lnTo>
                    <a:pt x="973" y="435"/>
                  </a:lnTo>
                  <a:lnTo>
                    <a:pt x="975" y="435"/>
                  </a:lnTo>
                  <a:lnTo>
                    <a:pt x="979" y="435"/>
                  </a:lnTo>
                  <a:lnTo>
                    <a:pt x="980" y="435"/>
                  </a:lnTo>
                  <a:lnTo>
                    <a:pt x="982" y="435"/>
                  </a:lnTo>
                  <a:lnTo>
                    <a:pt x="982" y="436"/>
                  </a:lnTo>
                  <a:lnTo>
                    <a:pt x="983" y="436"/>
                  </a:lnTo>
                  <a:lnTo>
                    <a:pt x="984" y="436"/>
                  </a:lnTo>
                  <a:lnTo>
                    <a:pt x="984" y="438"/>
                  </a:lnTo>
                  <a:lnTo>
                    <a:pt x="986" y="438"/>
                  </a:lnTo>
                  <a:lnTo>
                    <a:pt x="987" y="439"/>
                  </a:lnTo>
                  <a:lnTo>
                    <a:pt x="989" y="439"/>
                  </a:lnTo>
                  <a:lnTo>
                    <a:pt x="990" y="439"/>
                  </a:lnTo>
                  <a:lnTo>
                    <a:pt x="990" y="441"/>
                  </a:lnTo>
                  <a:lnTo>
                    <a:pt x="991" y="441"/>
                  </a:lnTo>
                  <a:lnTo>
                    <a:pt x="993" y="441"/>
                  </a:lnTo>
                  <a:lnTo>
                    <a:pt x="994" y="441"/>
                  </a:lnTo>
                  <a:lnTo>
                    <a:pt x="996" y="441"/>
                  </a:lnTo>
                  <a:lnTo>
                    <a:pt x="996" y="442"/>
                  </a:lnTo>
                  <a:lnTo>
                    <a:pt x="997" y="442"/>
                  </a:lnTo>
                  <a:lnTo>
                    <a:pt x="997" y="443"/>
                  </a:lnTo>
                  <a:lnTo>
                    <a:pt x="998" y="443"/>
                  </a:lnTo>
                  <a:lnTo>
                    <a:pt x="998" y="445"/>
                  </a:lnTo>
                  <a:lnTo>
                    <a:pt x="1000" y="445"/>
                  </a:lnTo>
                  <a:lnTo>
                    <a:pt x="1000" y="446"/>
                  </a:lnTo>
                  <a:lnTo>
                    <a:pt x="1001" y="446"/>
                  </a:lnTo>
                  <a:lnTo>
                    <a:pt x="1001" y="445"/>
                  </a:lnTo>
                  <a:lnTo>
                    <a:pt x="997" y="436"/>
                  </a:lnTo>
                  <a:lnTo>
                    <a:pt x="994" y="434"/>
                  </a:lnTo>
                  <a:lnTo>
                    <a:pt x="996" y="434"/>
                  </a:lnTo>
                  <a:lnTo>
                    <a:pt x="997" y="432"/>
                  </a:lnTo>
                  <a:lnTo>
                    <a:pt x="998" y="432"/>
                  </a:lnTo>
                  <a:lnTo>
                    <a:pt x="998" y="431"/>
                  </a:lnTo>
                  <a:lnTo>
                    <a:pt x="1000" y="431"/>
                  </a:lnTo>
                  <a:lnTo>
                    <a:pt x="1001" y="431"/>
                  </a:lnTo>
                  <a:lnTo>
                    <a:pt x="1001" y="429"/>
                  </a:lnTo>
                  <a:lnTo>
                    <a:pt x="1002" y="429"/>
                  </a:lnTo>
                  <a:lnTo>
                    <a:pt x="1004" y="429"/>
                  </a:lnTo>
                  <a:lnTo>
                    <a:pt x="1004" y="428"/>
                  </a:lnTo>
                  <a:lnTo>
                    <a:pt x="1005" y="427"/>
                  </a:lnTo>
                  <a:lnTo>
                    <a:pt x="1005" y="428"/>
                  </a:lnTo>
                  <a:lnTo>
                    <a:pt x="1008" y="431"/>
                  </a:lnTo>
                  <a:lnTo>
                    <a:pt x="1011" y="434"/>
                  </a:lnTo>
                  <a:lnTo>
                    <a:pt x="1012" y="434"/>
                  </a:lnTo>
                  <a:lnTo>
                    <a:pt x="1012" y="435"/>
                  </a:lnTo>
                  <a:lnTo>
                    <a:pt x="1015" y="436"/>
                  </a:lnTo>
                  <a:lnTo>
                    <a:pt x="1016" y="438"/>
                  </a:lnTo>
                  <a:lnTo>
                    <a:pt x="1019" y="441"/>
                  </a:lnTo>
                  <a:lnTo>
                    <a:pt x="1021" y="443"/>
                  </a:lnTo>
                  <a:lnTo>
                    <a:pt x="1022" y="443"/>
                  </a:lnTo>
                  <a:lnTo>
                    <a:pt x="1022" y="442"/>
                  </a:lnTo>
                  <a:lnTo>
                    <a:pt x="1022" y="441"/>
                  </a:lnTo>
                  <a:lnTo>
                    <a:pt x="1022" y="439"/>
                  </a:lnTo>
                  <a:lnTo>
                    <a:pt x="1022" y="438"/>
                  </a:lnTo>
                  <a:lnTo>
                    <a:pt x="1022" y="436"/>
                  </a:lnTo>
                  <a:lnTo>
                    <a:pt x="1022" y="435"/>
                  </a:lnTo>
                  <a:lnTo>
                    <a:pt x="1022" y="434"/>
                  </a:lnTo>
                  <a:lnTo>
                    <a:pt x="1022" y="424"/>
                  </a:lnTo>
                  <a:lnTo>
                    <a:pt x="1021" y="417"/>
                  </a:lnTo>
                  <a:lnTo>
                    <a:pt x="1021" y="415"/>
                  </a:lnTo>
                  <a:lnTo>
                    <a:pt x="1021" y="414"/>
                  </a:lnTo>
                  <a:lnTo>
                    <a:pt x="1021" y="413"/>
                  </a:lnTo>
                  <a:lnTo>
                    <a:pt x="1021" y="411"/>
                  </a:lnTo>
                  <a:lnTo>
                    <a:pt x="1021" y="410"/>
                  </a:lnTo>
                  <a:lnTo>
                    <a:pt x="1021" y="408"/>
                  </a:lnTo>
                  <a:lnTo>
                    <a:pt x="1021" y="407"/>
                  </a:lnTo>
                  <a:lnTo>
                    <a:pt x="1026" y="407"/>
                  </a:lnTo>
                  <a:lnTo>
                    <a:pt x="1028" y="407"/>
                  </a:lnTo>
                  <a:lnTo>
                    <a:pt x="1032" y="407"/>
                  </a:lnTo>
                  <a:lnTo>
                    <a:pt x="1036" y="407"/>
                  </a:lnTo>
                  <a:lnTo>
                    <a:pt x="1037" y="407"/>
                  </a:lnTo>
                  <a:lnTo>
                    <a:pt x="1041" y="407"/>
                  </a:lnTo>
                  <a:lnTo>
                    <a:pt x="1044" y="407"/>
                  </a:lnTo>
                  <a:lnTo>
                    <a:pt x="1046" y="407"/>
                  </a:lnTo>
                  <a:lnTo>
                    <a:pt x="1047" y="407"/>
                  </a:lnTo>
                  <a:lnTo>
                    <a:pt x="1048" y="407"/>
                  </a:lnTo>
                  <a:lnTo>
                    <a:pt x="1050" y="407"/>
                  </a:lnTo>
                  <a:lnTo>
                    <a:pt x="1051" y="407"/>
                  </a:lnTo>
                  <a:lnTo>
                    <a:pt x="1053" y="407"/>
                  </a:lnTo>
                  <a:lnTo>
                    <a:pt x="1054" y="407"/>
                  </a:lnTo>
                  <a:lnTo>
                    <a:pt x="1055" y="407"/>
                  </a:lnTo>
                  <a:lnTo>
                    <a:pt x="1057" y="407"/>
                  </a:lnTo>
                  <a:lnTo>
                    <a:pt x="1058" y="407"/>
                  </a:lnTo>
                  <a:lnTo>
                    <a:pt x="1060" y="407"/>
                  </a:lnTo>
                  <a:lnTo>
                    <a:pt x="1061" y="407"/>
                  </a:lnTo>
                  <a:lnTo>
                    <a:pt x="1062" y="407"/>
                  </a:lnTo>
                  <a:lnTo>
                    <a:pt x="1064" y="407"/>
                  </a:lnTo>
                  <a:lnTo>
                    <a:pt x="1065" y="407"/>
                  </a:lnTo>
                  <a:lnTo>
                    <a:pt x="1067" y="407"/>
                  </a:lnTo>
                  <a:lnTo>
                    <a:pt x="1067" y="406"/>
                  </a:lnTo>
                  <a:lnTo>
                    <a:pt x="1068" y="406"/>
                  </a:lnTo>
                  <a:lnTo>
                    <a:pt x="1068" y="404"/>
                  </a:lnTo>
                  <a:lnTo>
                    <a:pt x="1068" y="403"/>
                  </a:lnTo>
                  <a:lnTo>
                    <a:pt x="1069" y="403"/>
                  </a:lnTo>
                  <a:lnTo>
                    <a:pt x="1069" y="401"/>
                  </a:lnTo>
                  <a:lnTo>
                    <a:pt x="1069" y="400"/>
                  </a:lnTo>
                  <a:lnTo>
                    <a:pt x="1071" y="400"/>
                  </a:lnTo>
                  <a:lnTo>
                    <a:pt x="1071" y="399"/>
                  </a:lnTo>
                  <a:lnTo>
                    <a:pt x="1071" y="397"/>
                  </a:lnTo>
                  <a:lnTo>
                    <a:pt x="1071" y="396"/>
                  </a:lnTo>
                  <a:lnTo>
                    <a:pt x="1071" y="394"/>
                  </a:lnTo>
                  <a:lnTo>
                    <a:pt x="1071" y="393"/>
                  </a:lnTo>
                  <a:lnTo>
                    <a:pt x="1069" y="390"/>
                  </a:lnTo>
                  <a:lnTo>
                    <a:pt x="1069" y="389"/>
                  </a:lnTo>
                  <a:lnTo>
                    <a:pt x="1069" y="388"/>
                  </a:lnTo>
                  <a:lnTo>
                    <a:pt x="1068" y="385"/>
                  </a:lnTo>
                  <a:lnTo>
                    <a:pt x="1068" y="383"/>
                  </a:lnTo>
                  <a:lnTo>
                    <a:pt x="1068" y="382"/>
                  </a:lnTo>
                  <a:lnTo>
                    <a:pt x="1076" y="382"/>
                  </a:lnTo>
                  <a:lnTo>
                    <a:pt x="1080" y="382"/>
                  </a:lnTo>
                  <a:lnTo>
                    <a:pt x="1080" y="385"/>
                  </a:lnTo>
                  <a:lnTo>
                    <a:pt x="1080" y="389"/>
                  </a:lnTo>
                  <a:lnTo>
                    <a:pt x="1089" y="389"/>
                  </a:lnTo>
                  <a:lnTo>
                    <a:pt x="1090" y="389"/>
                  </a:lnTo>
                  <a:lnTo>
                    <a:pt x="1090" y="385"/>
                  </a:lnTo>
                  <a:lnTo>
                    <a:pt x="1092" y="385"/>
                  </a:lnTo>
                  <a:lnTo>
                    <a:pt x="1093" y="385"/>
                  </a:lnTo>
                  <a:lnTo>
                    <a:pt x="1097" y="385"/>
                  </a:lnTo>
                  <a:lnTo>
                    <a:pt x="1101" y="385"/>
                  </a:lnTo>
                  <a:lnTo>
                    <a:pt x="1103" y="385"/>
                  </a:lnTo>
                  <a:lnTo>
                    <a:pt x="1103" y="386"/>
                  </a:lnTo>
                  <a:lnTo>
                    <a:pt x="1104" y="388"/>
                  </a:lnTo>
                  <a:lnTo>
                    <a:pt x="1106" y="388"/>
                  </a:lnTo>
                  <a:lnTo>
                    <a:pt x="1107" y="389"/>
                  </a:lnTo>
                  <a:lnTo>
                    <a:pt x="1112" y="394"/>
                  </a:lnTo>
                  <a:lnTo>
                    <a:pt x="1115" y="396"/>
                  </a:lnTo>
                  <a:lnTo>
                    <a:pt x="1115" y="397"/>
                  </a:lnTo>
                  <a:lnTo>
                    <a:pt x="1117" y="397"/>
                  </a:lnTo>
                  <a:lnTo>
                    <a:pt x="1117" y="399"/>
                  </a:lnTo>
                  <a:lnTo>
                    <a:pt x="1118" y="399"/>
                  </a:lnTo>
                  <a:lnTo>
                    <a:pt x="1118" y="400"/>
                  </a:lnTo>
                  <a:lnTo>
                    <a:pt x="1119" y="401"/>
                  </a:lnTo>
                  <a:lnTo>
                    <a:pt x="1121" y="403"/>
                  </a:lnTo>
                  <a:lnTo>
                    <a:pt x="1122" y="404"/>
                  </a:lnTo>
                  <a:lnTo>
                    <a:pt x="1124" y="406"/>
                  </a:lnTo>
                  <a:lnTo>
                    <a:pt x="1125" y="407"/>
                  </a:lnTo>
                  <a:lnTo>
                    <a:pt x="1126" y="407"/>
                  </a:lnTo>
                  <a:lnTo>
                    <a:pt x="1128" y="407"/>
                  </a:lnTo>
                  <a:lnTo>
                    <a:pt x="1129" y="407"/>
                  </a:lnTo>
                  <a:lnTo>
                    <a:pt x="1131" y="407"/>
                  </a:lnTo>
                  <a:lnTo>
                    <a:pt x="1132" y="407"/>
                  </a:lnTo>
                  <a:lnTo>
                    <a:pt x="1133" y="407"/>
                  </a:lnTo>
                  <a:lnTo>
                    <a:pt x="1136" y="407"/>
                  </a:lnTo>
                  <a:lnTo>
                    <a:pt x="1138" y="407"/>
                  </a:lnTo>
                  <a:lnTo>
                    <a:pt x="1138" y="406"/>
                  </a:lnTo>
                  <a:lnTo>
                    <a:pt x="1138" y="406"/>
                  </a:lnTo>
                  <a:lnTo>
                    <a:pt x="1139" y="406"/>
                  </a:lnTo>
                  <a:lnTo>
                    <a:pt x="1140" y="406"/>
                  </a:lnTo>
                  <a:lnTo>
                    <a:pt x="1142" y="406"/>
                  </a:lnTo>
                  <a:lnTo>
                    <a:pt x="1143" y="406"/>
                  </a:lnTo>
                  <a:lnTo>
                    <a:pt x="1144" y="406"/>
                  </a:lnTo>
                  <a:lnTo>
                    <a:pt x="1150" y="406"/>
                  </a:lnTo>
                  <a:lnTo>
                    <a:pt x="1151" y="406"/>
                  </a:lnTo>
                  <a:lnTo>
                    <a:pt x="1161" y="406"/>
                  </a:lnTo>
                  <a:lnTo>
                    <a:pt x="1186" y="404"/>
                  </a:lnTo>
                  <a:lnTo>
                    <a:pt x="1193" y="404"/>
                  </a:lnTo>
                  <a:lnTo>
                    <a:pt x="1195" y="404"/>
                  </a:lnTo>
                  <a:lnTo>
                    <a:pt x="1195" y="401"/>
                  </a:lnTo>
                  <a:lnTo>
                    <a:pt x="1195" y="394"/>
                  </a:lnTo>
                  <a:lnTo>
                    <a:pt x="1195" y="392"/>
                  </a:lnTo>
                  <a:lnTo>
                    <a:pt x="1195" y="389"/>
                  </a:lnTo>
                  <a:lnTo>
                    <a:pt x="1195" y="386"/>
                  </a:lnTo>
                  <a:lnTo>
                    <a:pt x="1195" y="381"/>
                  </a:lnTo>
                  <a:lnTo>
                    <a:pt x="1195" y="379"/>
                  </a:lnTo>
                  <a:lnTo>
                    <a:pt x="1195" y="378"/>
                  </a:lnTo>
                  <a:lnTo>
                    <a:pt x="1195" y="376"/>
                  </a:lnTo>
                  <a:lnTo>
                    <a:pt x="1195" y="367"/>
                  </a:lnTo>
                  <a:lnTo>
                    <a:pt x="1195" y="361"/>
                  </a:lnTo>
                  <a:lnTo>
                    <a:pt x="1197" y="361"/>
                  </a:lnTo>
                  <a:lnTo>
                    <a:pt x="1199" y="361"/>
                  </a:lnTo>
                  <a:lnTo>
                    <a:pt x="1200" y="361"/>
                  </a:lnTo>
                  <a:lnTo>
                    <a:pt x="1202" y="361"/>
                  </a:lnTo>
                  <a:lnTo>
                    <a:pt x="1203" y="361"/>
                  </a:lnTo>
                  <a:lnTo>
                    <a:pt x="1204" y="361"/>
                  </a:lnTo>
                  <a:lnTo>
                    <a:pt x="1209" y="361"/>
                  </a:lnTo>
                  <a:lnTo>
                    <a:pt x="1210" y="361"/>
                  </a:lnTo>
                  <a:lnTo>
                    <a:pt x="1211" y="361"/>
                  </a:lnTo>
                  <a:lnTo>
                    <a:pt x="1213" y="361"/>
                  </a:lnTo>
                  <a:lnTo>
                    <a:pt x="1214" y="361"/>
                  </a:lnTo>
                  <a:lnTo>
                    <a:pt x="1217" y="361"/>
                  </a:lnTo>
                  <a:lnTo>
                    <a:pt x="1224" y="361"/>
                  </a:lnTo>
                  <a:lnTo>
                    <a:pt x="1225" y="361"/>
                  </a:lnTo>
                  <a:lnTo>
                    <a:pt x="1227" y="361"/>
                  </a:lnTo>
                  <a:lnTo>
                    <a:pt x="1228" y="361"/>
                  </a:lnTo>
                  <a:lnTo>
                    <a:pt x="1229" y="361"/>
                  </a:lnTo>
                  <a:lnTo>
                    <a:pt x="1231" y="361"/>
                  </a:lnTo>
                  <a:lnTo>
                    <a:pt x="1232" y="361"/>
                  </a:lnTo>
                  <a:lnTo>
                    <a:pt x="1234" y="360"/>
                  </a:lnTo>
                  <a:lnTo>
                    <a:pt x="1235" y="360"/>
                  </a:lnTo>
                  <a:lnTo>
                    <a:pt x="1236" y="360"/>
                  </a:lnTo>
                  <a:lnTo>
                    <a:pt x="1238" y="360"/>
                  </a:lnTo>
                  <a:lnTo>
                    <a:pt x="1238" y="360"/>
                  </a:lnTo>
                  <a:lnTo>
                    <a:pt x="1239" y="360"/>
                  </a:lnTo>
                  <a:lnTo>
                    <a:pt x="1241" y="360"/>
                  </a:lnTo>
                  <a:lnTo>
                    <a:pt x="1242" y="360"/>
                  </a:lnTo>
                  <a:lnTo>
                    <a:pt x="1243" y="360"/>
                  </a:lnTo>
                  <a:lnTo>
                    <a:pt x="1245" y="360"/>
                  </a:lnTo>
                  <a:lnTo>
                    <a:pt x="1245" y="358"/>
                  </a:lnTo>
                  <a:lnTo>
                    <a:pt x="1245" y="358"/>
                  </a:lnTo>
                  <a:lnTo>
                    <a:pt x="1245" y="357"/>
                  </a:lnTo>
                  <a:lnTo>
                    <a:pt x="1245" y="355"/>
                  </a:lnTo>
                  <a:lnTo>
                    <a:pt x="1245" y="354"/>
                  </a:lnTo>
                  <a:lnTo>
                    <a:pt x="1246" y="354"/>
                  </a:lnTo>
                  <a:lnTo>
                    <a:pt x="1247" y="354"/>
                  </a:lnTo>
                  <a:lnTo>
                    <a:pt x="1249" y="354"/>
                  </a:lnTo>
                  <a:lnTo>
                    <a:pt x="1250" y="353"/>
                  </a:lnTo>
                  <a:lnTo>
                    <a:pt x="1252" y="353"/>
                  </a:lnTo>
                  <a:lnTo>
                    <a:pt x="1252" y="351"/>
                  </a:lnTo>
                  <a:lnTo>
                    <a:pt x="1252" y="350"/>
                  </a:lnTo>
                  <a:lnTo>
                    <a:pt x="1252" y="346"/>
                  </a:lnTo>
                  <a:lnTo>
                    <a:pt x="1252" y="343"/>
                  </a:lnTo>
                  <a:lnTo>
                    <a:pt x="1252" y="340"/>
                  </a:lnTo>
                  <a:lnTo>
                    <a:pt x="1252" y="337"/>
                  </a:lnTo>
                  <a:lnTo>
                    <a:pt x="1253" y="337"/>
                  </a:lnTo>
                  <a:lnTo>
                    <a:pt x="1254" y="337"/>
                  </a:lnTo>
                  <a:lnTo>
                    <a:pt x="1256" y="337"/>
                  </a:lnTo>
                  <a:lnTo>
                    <a:pt x="1257" y="336"/>
                  </a:lnTo>
                  <a:lnTo>
                    <a:pt x="1259" y="336"/>
                  </a:lnTo>
                  <a:lnTo>
                    <a:pt x="1259" y="334"/>
                  </a:lnTo>
                  <a:lnTo>
                    <a:pt x="1259" y="333"/>
                  </a:lnTo>
                  <a:lnTo>
                    <a:pt x="1259" y="329"/>
                  </a:lnTo>
                  <a:lnTo>
                    <a:pt x="1259" y="326"/>
                  </a:lnTo>
                  <a:lnTo>
                    <a:pt x="1259" y="325"/>
                  </a:lnTo>
                  <a:lnTo>
                    <a:pt x="1259" y="323"/>
                  </a:lnTo>
                  <a:lnTo>
                    <a:pt x="1259" y="320"/>
                  </a:lnTo>
                  <a:lnTo>
                    <a:pt x="1259" y="319"/>
                  </a:lnTo>
                  <a:lnTo>
                    <a:pt x="1259" y="318"/>
                  </a:lnTo>
                  <a:lnTo>
                    <a:pt x="1259" y="316"/>
                  </a:lnTo>
                  <a:lnTo>
                    <a:pt x="1259" y="315"/>
                  </a:lnTo>
                  <a:lnTo>
                    <a:pt x="1259" y="309"/>
                  </a:lnTo>
                  <a:lnTo>
                    <a:pt x="1259" y="308"/>
                  </a:lnTo>
                  <a:lnTo>
                    <a:pt x="1259" y="305"/>
                  </a:lnTo>
                  <a:lnTo>
                    <a:pt x="1259" y="302"/>
                  </a:lnTo>
                  <a:lnTo>
                    <a:pt x="1259" y="301"/>
                  </a:lnTo>
                  <a:lnTo>
                    <a:pt x="1259" y="299"/>
                  </a:lnTo>
                  <a:lnTo>
                    <a:pt x="1259" y="297"/>
                  </a:lnTo>
                  <a:lnTo>
                    <a:pt x="1259" y="294"/>
                  </a:lnTo>
                  <a:lnTo>
                    <a:pt x="1259" y="292"/>
                  </a:lnTo>
                  <a:lnTo>
                    <a:pt x="1259" y="291"/>
                  </a:lnTo>
                  <a:lnTo>
                    <a:pt x="1259" y="291"/>
                  </a:lnTo>
                  <a:lnTo>
                    <a:pt x="1259" y="290"/>
                  </a:lnTo>
                  <a:lnTo>
                    <a:pt x="1259" y="285"/>
                  </a:lnTo>
                  <a:lnTo>
                    <a:pt x="1259" y="283"/>
                  </a:lnTo>
                  <a:lnTo>
                    <a:pt x="1259" y="281"/>
                  </a:lnTo>
                  <a:lnTo>
                    <a:pt x="1259" y="280"/>
                  </a:lnTo>
                  <a:lnTo>
                    <a:pt x="1259" y="278"/>
                  </a:lnTo>
                  <a:lnTo>
                    <a:pt x="1259" y="277"/>
                  </a:lnTo>
                  <a:lnTo>
                    <a:pt x="1260" y="270"/>
                  </a:lnTo>
                  <a:lnTo>
                    <a:pt x="1260" y="269"/>
                  </a:lnTo>
                  <a:lnTo>
                    <a:pt x="1260" y="267"/>
                  </a:lnTo>
                  <a:lnTo>
                    <a:pt x="1260" y="263"/>
                  </a:lnTo>
                  <a:lnTo>
                    <a:pt x="1260" y="262"/>
                  </a:lnTo>
                  <a:lnTo>
                    <a:pt x="1260" y="260"/>
                  </a:lnTo>
                  <a:lnTo>
                    <a:pt x="1260" y="258"/>
                  </a:lnTo>
                  <a:lnTo>
                    <a:pt x="1260" y="256"/>
                  </a:lnTo>
                  <a:lnTo>
                    <a:pt x="1261" y="253"/>
                  </a:lnTo>
                  <a:lnTo>
                    <a:pt x="1256" y="253"/>
                  </a:lnTo>
                  <a:lnTo>
                    <a:pt x="1253" y="253"/>
                  </a:lnTo>
                  <a:lnTo>
                    <a:pt x="1246" y="253"/>
                  </a:lnTo>
                  <a:lnTo>
                    <a:pt x="1245" y="253"/>
                  </a:lnTo>
                  <a:lnTo>
                    <a:pt x="1242" y="253"/>
                  </a:lnTo>
                  <a:lnTo>
                    <a:pt x="1242" y="246"/>
                  </a:lnTo>
                  <a:lnTo>
                    <a:pt x="1242" y="242"/>
                  </a:lnTo>
                  <a:lnTo>
                    <a:pt x="1242" y="241"/>
                  </a:lnTo>
                  <a:lnTo>
                    <a:pt x="1242" y="238"/>
                  </a:lnTo>
                  <a:lnTo>
                    <a:pt x="1242" y="234"/>
                  </a:lnTo>
                  <a:lnTo>
                    <a:pt x="1242" y="232"/>
                  </a:lnTo>
                  <a:lnTo>
                    <a:pt x="1241" y="230"/>
                  </a:lnTo>
                  <a:lnTo>
                    <a:pt x="1241" y="225"/>
                  </a:lnTo>
                  <a:lnTo>
                    <a:pt x="1241" y="224"/>
                  </a:lnTo>
                  <a:lnTo>
                    <a:pt x="1241" y="224"/>
                  </a:lnTo>
                  <a:lnTo>
                    <a:pt x="1241" y="221"/>
                  </a:lnTo>
                  <a:lnTo>
                    <a:pt x="1241" y="220"/>
                  </a:lnTo>
                  <a:lnTo>
                    <a:pt x="1241" y="217"/>
                  </a:lnTo>
                  <a:lnTo>
                    <a:pt x="1238" y="217"/>
                  </a:lnTo>
                  <a:lnTo>
                    <a:pt x="1234" y="217"/>
                  </a:lnTo>
                  <a:lnTo>
                    <a:pt x="1220" y="217"/>
                  </a:lnTo>
                  <a:lnTo>
                    <a:pt x="1218" y="218"/>
                  </a:lnTo>
                  <a:lnTo>
                    <a:pt x="1211" y="218"/>
                  </a:lnTo>
                  <a:lnTo>
                    <a:pt x="1210" y="218"/>
                  </a:lnTo>
                  <a:lnTo>
                    <a:pt x="1204" y="220"/>
                  </a:lnTo>
                  <a:lnTo>
                    <a:pt x="1203" y="220"/>
                  </a:lnTo>
                  <a:lnTo>
                    <a:pt x="1202" y="220"/>
                  </a:lnTo>
                  <a:lnTo>
                    <a:pt x="1193" y="223"/>
                  </a:lnTo>
                  <a:lnTo>
                    <a:pt x="1192" y="223"/>
                  </a:lnTo>
                  <a:lnTo>
                    <a:pt x="1192" y="224"/>
                  </a:lnTo>
                  <a:lnTo>
                    <a:pt x="1190" y="224"/>
                  </a:lnTo>
                  <a:lnTo>
                    <a:pt x="1189" y="223"/>
                  </a:lnTo>
                  <a:lnTo>
                    <a:pt x="1189" y="224"/>
                  </a:lnTo>
                  <a:lnTo>
                    <a:pt x="1188" y="224"/>
                  </a:lnTo>
                  <a:lnTo>
                    <a:pt x="1186" y="224"/>
                  </a:lnTo>
                  <a:lnTo>
                    <a:pt x="1185" y="224"/>
                  </a:lnTo>
                  <a:lnTo>
                    <a:pt x="1183" y="224"/>
                  </a:lnTo>
                  <a:lnTo>
                    <a:pt x="1183" y="220"/>
                  </a:lnTo>
                  <a:lnTo>
                    <a:pt x="1183" y="218"/>
                  </a:lnTo>
                  <a:lnTo>
                    <a:pt x="1183" y="217"/>
                  </a:lnTo>
                  <a:lnTo>
                    <a:pt x="1183" y="216"/>
                  </a:lnTo>
                  <a:lnTo>
                    <a:pt x="1183" y="214"/>
                  </a:lnTo>
                  <a:lnTo>
                    <a:pt x="1183" y="213"/>
                  </a:lnTo>
                  <a:lnTo>
                    <a:pt x="1179" y="213"/>
                  </a:lnTo>
                  <a:lnTo>
                    <a:pt x="1176" y="213"/>
                  </a:lnTo>
                  <a:lnTo>
                    <a:pt x="1175" y="213"/>
                  </a:lnTo>
                  <a:lnTo>
                    <a:pt x="1171" y="213"/>
                  </a:lnTo>
                  <a:lnTo>
                    <a:pt x="1170" y="213"/>
                  </a:lnTo>
                  <a:lnTo>
                    <a:pt x="1167" y="213"/>
                  </a:lnTo>
                  <a:lnTo>
                    <a:pt x="1160" y="213"/>
                  </a:lnTo>
                  <a:lnTo>
                    <a:pt x="1158" y="213"/>
                  </a:lnTo>
                  <a:lnTo>
                    <a:pt x="1154" y="213"/>
                  </a:lnTo>
                  <a:lnTo>
                    <a:pt x="1153" y="213"/>
                  </a:lnTo>
                  <a:lnTo>
                    <a:pt x="1149" y="213"/>
                  </a:lnTo>
                  <a:lnTo>
                    <a:pt x="1147" y="213"/>
                  </a:lnTo>
                  <a:lnTo>
                    <a:pt x="1146" y="213"/>
                  </a:lnTo>
                  <a:lnTo>
                    <a:pt x="1144" y="213"/>
                  </a:lnTo>
                  <a:lnTo>
                    <a:pt x="1143" y="213"/>
                  </a:lnTo>
                  <a:lnTo>
                    <a:pt x="1140" y="213"/>
                  </a:lnTo>
                  <a:lnTo>
                    <a:pt x="1138" y="213"/>
                  </a:lnTo>
                  <a:lnTo>
                    <a:pt x="1135" y="213"/>
                  </a:lnTo>
                  <a:lnTo>
                    <a:pt x="1133" y="213"/>
                  </a:lnTo>
                  <a:lnTo>
                    <a:pt x="1132" y="211"/>
                  </a:lnTo>
                  <a:lnTo>
                    <a:pt x="1132" y="210"/>
                  </a:lnTo>
                  <a:lnTo>
                    <a:pt x="1132" y="209"/>
                  </a:lnTo>
                  <a:lnTo>
                    <a:pt x="1132" y="207"/>
                  </a:lnTo>
                  <a:lnTo>
                    <a:pt x="1132" y="206"/>
                  </a:lnTo>
                  <a:lnTo>
                    <a:pt x="1132" y="204"/>
                  </a:lnTo>
                  <a:lnTo>
                    <a:pt x="1132" y="203"/>
                  </a:lnTo>
                  <a:lnTo>
                    <a:pt x="1132" y="202"/>
                  </a:lnTo>
                  <a:lnTo>
                    <a:pt x="1132" y="200"/>
                  </a:lnTo>
                  <a:lnTo>
                    <a:pt x="1129" y="200"/>
                  </a:lnTo>
                  <a:lnTo>
                    <a:pt x="1129" y="199"/>
                  </a:lnTo>
                  <a:lnTo>
                    <a:pt x="1132" y="199"/>
                  </a:lnTo>
                  <a:lnTo>
                    <a:pt x="1132" y="197"/>
                  </a:lnTo>
                  <a:lnTo>
                    <a:pt x="1132" y="192"/>
                  </a:lnTo>
                  <a:lnTo>
                    <a:pt x="1133" y="192"/>
                  </a:lnTo>
                  <a:lnTo>
                    <a:pt x="1136" y="192"/>
                  </a:lnTo>
                  <a:lnTo>
                    <a:pt x="1139" y="190"/>
                  </a:lnTo>
                  <a:lnTo>
                    <a:pt x="1140" y="192"/>
                  </a:lnTo>
                  <a:lnTo>
                    <a:pt x="1142" y="192"/>
                  </a:lnTo>
                  <a:lnTo>
                    <a:pt x="1143" y="192"/>
                  </a:lnTo>
                  <a:lnTo>
                    <a:pt x="1146" y="192"/>
                  </a:lnTo>
                  <a:lnTo>
                    <a:pt x="1147" y="192"/>
                  </a:lnTo>
                  <a:lnTo>
                    <a:pt x="1153" y="190"/>
                  </a:lnTo>
                  <a:lnTo>
                    <a:pt x="1154" y="190"/>
                  </a:lnTo>
                  <a:lnTo>
                    <a:pt x="1156" y="190"/>
                  </a:lnTo>
                  <a:lnTo>
                    <a:pt x="1158" y="190"/>
                  </a:lnTo>
                  <a:lnTo>
                    <a:pt x="1160" y="190"/>
                  </a:lnTo>
                  <a:lnTo>
                    <a:pt x="1172" y="190"/>
                  </a:lnTo>
                  <a:lnTo>
                    <a:pt x="1174" y="190"/>
                  </a:lnTo>
                  <a:lnTo>
                    <a:pt x="1181" y="190"/>
                  </a:lnTo>
                  <a:lnTo>
                    <a:pt x="1185" y="190"/>
                  </a:lnTo>
                  <a:lnTo>
                    <a:pt x="1186" y="190"/>
                  </a:lnTo>
                  <a:lnTo>
                    <a:pt x="1188" y="190"/>
                  </a:lnTo>
                  <a:lnTo>
                    <a:pt x="1189" y="189"/>
                  </a:lnTo>
                  <a:lnTo>
                    <a:pt x="1190" y="189"/>
                  </a:lnTo>
                  <a:lnTo>
                    <a:pt x="1190" y="186"/>
                  </a:lnTo>
                  <a:lnTo>
                    <a:pt x="1192" y="185"/>
                  </a:lnTo>
                  <a:lnTo>
                    <a:pt x="1192" y="183"/>
                  </a:lnTo>
                  <a:lnTo>
                    <a:pt x="1193" y="182"/>
                  </a:lnTo>
                  <a:lnTo>
                    <a:pt x="1195" y="182"/>
                  </a:lnTo>
                  <a:lnTo>
                    <a:pt x="1196" y="179"/>
                  </a:lnTo>
                  <a:lnTo>
                    <a:pt x="1196" y="182"/>
                  </a:lnTo>
                  <a:lnTo>
                    <a:pt x="1199" y="182"/>
                  </a:lnTo>
                  <a:lnTo>
                    <a:pt x="1200" y="182"/>
                  </a:lnTo>
                  <a:lnTo>
                    <a:pt x="1202" y="182"/>
                  </a:lnTo>
                  <a:lnTo>
                    <a:pt x="1203" y="182"/>
                  </a:lnTo>
                  <a:lnTo>
                    <a:pt x="1204" y="182"/>
                  </a:lnTo>
                  <a:lnTo>
                    <a:pt x="1204" y="181"/>
                  </a:lnTo>
                  <a:lnTo>
                    <a:pt x="1206" y="181"/>
                  </a:lnTo>
                  <a:lnTo>
                    <a:pt x="1207" y="181"/>
                  </a:lnTo>
                  <a:lnTo>
                    <a:pt x="1207" y="179"/>
                  </a:lnTo>
                  <a:lnTo>
                    <a:pt x="1207" y="178"/>
                  </a:lnTo>
                  <a:lnTo>
                    <a:pt x="1207" y="176"/>
                  </a:lnTo>
                  <a:lnTo>
                    <a:pt x="1207" y="175"/>
                  </a:lnTo>
                  <a:lnTo>
                    <a:pt x="1207" y="174"/>
                  </a:lnTo>
                  <a:lnTo>
                    <a:pt x="1204" y="174"/>
                  </a:lnTo>
                  <a:lnTo>
                    <a:pt x="1204" y="172"/>
                  </a:lnTo>
                  <a:lnTo>
                    <a:pt x="1204" y="172"/>
                  </a:lnTo>
                  <a:lnTo>
                    <a:pt x="1204" y="174"/>
                  </a:lnTo>
                  <a:lnTo>
                    <a:pt x="1203" y="174"/>
                  </a:lnTo>
                  <a:lnTo>
                    <a:pt x="1202" y="174"/>
                  </a:lnTo>
                  <a:lnTo>
                    <a:pt x="1202" y="172"/>
                  </a:lnTo>
                  <a:lnTo>
                    <a:pt x="1202" y="171"/>
                  </a:lnTo>
                  <a:lnTo>
                    <a:pt x="1202" y="169"/>
                  </a:lnTo>
                  <a:lnTo>
                    <a:pt x="1202" y="168"/>
                  </a:lnTo>
                  <a:lnTo>
                    <a:pt x="1204" y="165"/>
                  </a:lnTo>
                  <a:lnTo>
                    <a:pt x="1206" y="164"/>
                  </a:lnTo>
                  <a:lnTo>
                    <a:pt x="1207" y="164"/>
                  </a:lnTo>
                  <a:lnTo>
                    <a:pt x="1210" y="164"/>
                  </a:lnTo>
                  <a:lnTo>
                    <a:pt x="1210" y="174"/>
                  </a:lnTo>
                  <a:lnTo>
                    <a:pt x="1210" y="175"/>
                  </a:lnTo>
                  <a:lnTo>
                    <a:pt x="1210" y="181"/>
                  </a:lnTo>
                  <a:lnTo>
                    <a:pt x="1213" y="181"/>
                  </a:lnTo>
                  <a:lnTo>
                    <a:pt x="1214" y="181"/>
                  </a:lnTo>
                  <a:lnTo>
                    <a:pt x="1215" y="181"/>
                  </a:lnTo>
                  <a:lnTo>
                    <a:pt x="1217" y="181"/>
                  </a:lnTo>
                  <a:lnTo>
                    <a:pt x="1218" y="181"/>
                  </a:lnTo>
                  <a:lnTo>
                    <a:pt x="1218" y="179"/>
                  </a:lnTo>
                  <a:lnTo>
                    <a:pt x="1218" y="178"/>
                  </a:lnTo>
                  <a:lnTo>
                    <a:pt x="1218" y="175"/>
                  </a:lnTo>
                  <a:lnTo>
                    <a:pt x="1218" y="174"/>
                  </a:lnTo>
                  <a:lnTo>
                    <a:pt x="1218" y="168"/>
                  </a:lnTo>
                  <a:lnTo>
                    <a:pt x="1218" y="164"/>
                  </a:lnTo>
                  <a:lnTo>
                    <a:pt x="1218" y="161"/>
                  </a:lnTo>
                  <a:lnTo>
                    <a:pt x="1218" y="160"/>
                  </a:lnTo>
                  <a:lnTo>
                    <a:pt x="1218" y="158"/>
                  </a:lnTo>
                  <a:lnTo>
                    <a:pt x="1218" y="157"/>
                  </a:lnTo>
                  <a:lnTo>
                    <a:pt x="1218" y="157"/>
                  </a:lnTo>
                  <a:lnTo>
                    <a:pt x="1218" y="153"/>
                  </a:lnTo>
                  <a:lnTo>
                    <a:pt x="1218" y="147"/>
                  </a:lnTo>
                  <a:lnTo>
                    <a:pt x="1217" y="147"/>
                  </a:lnTo>
                  <a:lnTo>
                    <a:pt x="1214" y="147"/>
                  </a:lnTo>
                  <a:lnTo>
                    <a:pt x="1211" y="147"/>
                  </a:lnTo>
                  <a:lnTo>
                    <a:pt x="1210" y="147"/>
                  </a:lnTo>
                  <a:lnTo>
                    <a:pt x="1209" y="147"/>
                  </a:lnTo>
                  <a:lnTo>
                    <a:pt x="1204" y="147"/>
                  </a:lnTo>
                  <a:lnTo>
                    <a:pt x="1203" y="147"/>
                  </a:lnTo>
                  <a:lnTo>
                    <a:pt x="1203" y="148"/>
                  </a:lnTo>
                  <a:lnTo>
                    <a:pt x="1202" y="150"/>
                  </a:lnTo>
                  <a:lnTo>
                    <a:pt x="1202" y="151"/>
                  </a:lnTo>
                  <a:lnTo>
                    <a:pt x="1202" y="153"/>
                  </a:lnTo>
                  <a:lnTo>
                    <a:pt x="1202" y="154"/>
                  </a:lnTo>
                  <a:lnTo>
                    <a:pt x="1200" y="155"/>
                  </a:lnTo>
                  <a:lnTo>
                    <a:pt x="1200" y="157"/>
                  </a:lnTo>
                  <a:lnTo>
                    <a:pt x="1199" y="157"/>
                  </a:lnTo>
                  <a:lnTo>
                    <a:pt x="1199" y="158"/>
                  </a:lnTo>
                  <a:lnTo>
                    <a:pt x="1196" y="161"/>
                  </a:lnTo>
                  <a:lnTo>
                    <a:pt x="1196" y="154"/>
                  </a:lnTo>
                  <a:lnTo>
                    <a:pt x="1182" y="154"/>
                  </a:lnTo>
                  <a:lnTo>
                    <a:pt x="1182" y="151"/>
                  </a:lnTo>
                  <a:lnTo>
                    <a:pt x="1182" y="150"/>
                  </a:lnTo>
                  <a:lnTo>
                    <a:pt x="1176" y="150"/>
                  </a:lnTo>
                  <a:lnTo>
                    <a:pt x="1176" y="143"/>
                  </a:lnTo>
                  <a:lnTo>
                    <a:pt x="1176" y="142"/>
                  </a:lnTo>
                  <a:lnTo>
                    <a:pt x="1175" y="142"/>
                  </a:lnTo>
                  <a:lnTo>
                    <a:pt x="1175" y="140"/>
                  </a:lnTo>
                  <a:lnTo>
                    <a:pt x="1175" y="130"/>
                  </a:lnTo>
                  <a:lnTo>
                    <a:pt x="1175" y="123"/>
                  </a:lnTo>
                  <a:lnTo>
                    <a:pt x="1175" y="119"/>
                  </a:lnTo>
                  <a:lnTo>
                    <a:pt x="1175" y="118"/>
                  </a:lnTo>
                  <a:lnTo>
                    <a:pt x="1175" y="114"/>
                  </a:lnTo>
                  <a:lnTo>
                    <a:pt x="1176" y="114"/>
                  </a:lnTo>
                  <a:lnTo>
                    <a:pt x="1178" y="114"/>
                  </a:lnTo>
                  <a:lnTo>
                    <a:pt x="1179" y="114"/>
                  </a:lnTo>
                  <a:lnTo>
                    <a:pt x="1181" y="114"/>
                  </a:lnTo>
                  <a:lnTo>
                    <a:pt x="1182" y="114"/>
                  </a:lnTo>
                  <a:lnTo>
                    <a:pt x="1183" y="114"/>
                  </a:lnTo>
                  <a:lnTo>
                    <a:pt x="1185" y="114"/>
                  </a:lnTo>
                  <a:lnTo>
                    <a:pt x="1186" y="114"/>
                  </a:lnTo>
                  <a:lnTo>
                    <a:pt x="1188" y="114"/>
                  </a:lnTo>
                  <a:lnTo>
                    <a:pt x="1189" y="114"/>
                  </a:lnTo>
                  <a:lnTo>
                    <a:pt x="1193" y="114"/>
                  </a:lnTo>
                  <a:lnTo>
                    <a:pt x="1195" y="114"/>
                  </a:lnTo>
                  <a:lnTo>
                    <a:pt x="1196" y="114"/>
                  </a:lnTo>
                  <a:lnTo>
                    <a:pt x="1197" y="114"/>
                  </a:lnTo>
                  <a:lnTo>
                    <a:pt x="1199" y="114"/>
                  </a:lnTo>
                  <a:lnTo>
                    <a:pt x="1199" y="109"/>
                  </a:lnTo>
                  <a:lnTo>
                    <a:pt x="1199" y="107"/>
                  </a:lnTo>
                  <a:lnTo>
                    <a:pt x="1202" y="107"/>
                  </a:lnTo>
                  <a:lnTo>
                    <a:pt x="1203" y="107"/>
                  </a:lnTo>
                  <a:lnTo>
                    <a:pt x="1204" y="108"/>
                  </a:lnTo>
                  <a:lnTo>
                    <a:pt x="1204" y="109"/>
                  </a:lnTo>
                  <a:lnTo>
                    <a:pt x="1204" y="115"/>
                  </a:lnTo>
                  <a:lnTo>
                    <a:pt x="1207" y="115"/>
                  </a:lnTo>
                  <a:lnTo>
                    <a:pt x="1211" y="115"/>
                  </a:lnTo>
                  <a:lnTo>
                    <a:pt x="1214" y="115"/>
                  </a:lnTo>
                  <a:lnTo>
                    <a:pt x="1215" y="115"/>
                  </a:lnTo>
                  <a:lnTo>
                    <a:pt x="1222" y="115"/>
                  </a:lnTo>
                  <a:lnTo>
                    <a:pt x="1222" y="114"/>
                  </a:lnTo>
                  <a:lnTo>
                    <a:pt x="1221" y="114"/>
                  </a:lnTo>
                  <a:lnTo>
                    <a:pt x="1221" y="112"/>
                  </a:lnTo>
                  <a:lnTo>
                    <a:pt x="1221" y="111"/>
                  </a:lnTo>
                  <a:lnTo>
                    <a:pt x="1220" y="111"/>
                  </a:lnTo>
                  <a:lnTo>
                    <a:pt x="1220" y="109"/>
                  </a:lnTo>
                  <a:lnTo>
                    <a:pt x="1220" y="108"/>
                  </a:lnTo>
                  <a:lnTo>
                    <a:pt x="1218" y="108"/>
                  </a:lnTo>
                  <a:lnTo>
                    <a:pt x="1218" y="107"/>
                  </a:lnTo>
                  <a:lnTo>
                    <a:pt x="1217" y="107"/>
                  </a:lnTo>
                  <a:lnTo>
                    <a:pt x="1217" y="105"/>
                  </a:lnTo>
                  <a:lnTo>
                    <a:pt x="1215" y="105"/>
                  </a:lnTo>
                  <a:lnTo>
                    <a:pt x="1214" y="104"/>
                  </a:lnTo>
                  <a:lnTo>
                    <a:pt x="1213" y="102"/>
                  </a:lnTo>
                  <a:lnTo>
                    <a:pt x="1211" y="102"/>
                  </a:lnTo>
                  <a:lnTo>
                    <a:pt x="1211" y="101"/>
                  </a:lnTo>
                  <a:lnTo>
                    <a:pt x="1210" y="101"/>
                  </a:lnTo>
                  <a:lnTo>
                    <a:pt x="1209" y="100"/>
                  </a:lnTo>
                  <a:lnTo>
                    <a:pt x="1207" y="100"/>
                  </a:lnTo>
                  <a:lnTo>
                    <a:pt x="1207" y="98"/>
                  </a:lnTo>
                  <a:lnTo>
                    <a:pt x="1204" y="97"/>
                  </a:lnTo>
                  <a:lnTo>
                    <a:pt x="1204" y="95"/>
                  </a:lnTo>
                  <a:lnTo>
                    <a:pt x="1204" y="94"/>
                  </a:lnTo>
                  <a:lnTo>
                    <a:pt x="1204" y="93"/>
                  </a:lnTo>
                  <a:lnTo>
                    <a:pt x="1218" y="93"/>
                  </a:lnTo>
                  <a:lnTo>
                    <a:pt x="1220" y="93"/>
                  </a:lnTo>
                  <a:lnTo>
                    <a:pt x="1224" y="93"/>
                  </a:lnTo>
                  <a:lnTo>
                    <a:pt x="1225" y="93"/>
                  </a:lnTo>
                  <a:lnTo>
                    <a:pt x="1228" y="93"/>
                  </a:lnTo>
                  <a:lnTo>
                    <a:pt x="1229" y="97"/>
                  </a:lnTo>
                  <a:lnTo>
                    <a:pt x="1229" y="98"/>
                  </a:lnTo>
                  <a:lnTo>
                    <a:pt x="1231" y="104"/>
                  </a:lnTo>
                  <a:lnTo>
                    <a:pt x="1231" y="108"/>
                  </a:lnTo>
                  <a:lnTo>
                    <a:pt x="1232" y="108"/>
                  </a:lnTo>
                  <a:lnTo>
                    <a:pt x="1232" y="109"/>
                  </a:lnTo>
                  <a:lnTo>
                    <a:pt x="1234" y="114"/>
                  </a:lnTo>
                  <a:lnTo>
                    <a:pt x="1235" y="114"/>
                  </a:lnTo>
                  <a:lnTo>
                    <a:pt x="1236" y="114"/>
                  </a:lnTo>
                  <a:lnTo>
                    <a:pt x="1238" y="114"/>
                  </a:lnTo>
                  <a:lnTo>
                    <a:pt x="1238" y="115"/>
                  </a:lnTo>
                  <a:lnTo>
                    <a:pt x="1238" y="116"/>
                  </a:lnTo>
                  <a:lnTo>
                    <a:pt x="1238" y="116"/>
                  </a:lnTo>
                  <a:lnTo>
                    <a:pt x="1238" y="118"/>
                  </a:lnTo>
                  <a:lnTo>
                    <a:pt x="1238" y="119"/>
                  </a:lnTo>
                  <a:lnTo>
                    <a:pt x="1238" y="121"/>
                  </a:lnTo>
                  <a:lnTo>
                    <a:pt x="1239" y="121"/>
                  </a:lnTo>
                  <a:lnTo>
                    <a:pt x="1239" y="122"/>
                  </a:lnTo>
                  <a:lnTo>
                    <a:pt x="1239" y="123"/>
                  </a:lnTo>
                  <a:lnTo>
                    <a:pt x="1239" y="123"/>
                  </a:lnTo>
                  <a:lnTo>
                    <a:pt x="1236" y="123"/>
                  </a:lnTo>
                  <a:lnTo>
                    <a:pt x="1236" y="125"/>
                  </a:lnTo>
                  <a:lnTo>
                    <a:pt x="1236" y="126"/>
                  </a:lnTo>
                  <a:lnTo>
                    <a:pt x="1238" y="128"/>
                  </a:lnTo>
                  <a:lnTo>
                    <a:pt x="1238" y="129"/>
                  </a:lnTo>
                  <a:lnTo>
                    <a:pt x="1238" y="130"/>
                  </a:lnTo>
                  <a:lnTo>
                    <a:pt x="1238" y="132"/>
                  </a:lnTo>
                  <a:lnTo>
                    <a:pt x="1238" y="133"/>
                  </a:lnTo>
                  <a:lnTo>
                    <a:pt x="1238" y="135"/>
                  </a:lnTo>
                  <a:lnTo>
                    <a:pt x="1238" y="136"/>
                  </a:lnTo>
                  <a:lnTo>
                    <a:pt x="1238" y="143"/>
                  </a:lnTo>
                  <a:lnTo>
                    <a:pt x="1238" y="144"/>
                  </a:lnTo>
                  <a:lnTo>
                    <a:pt x="1238" y="146"/>
                  </a:lnTo>
                  <a:lnTo>
                    <a:pt x="1238" y="147"/>
                  </a:lnTo>
                  <a:lnTo>
                    <a:pt x="1238" y="148"/>
                  </a:lnTo>
                  <a:lnTo>
                    <a:pt x="1238" y="151"/>
                  </a:lnTo>
                  <a:lnTo>
                    <a:pt x="1238" y="153"/>
                  </a:lnTo>
                  <a:lnTo>
                    <a:pt x="1238" y="154"/>
                  </a:lnTo>
                  <a:lnTo>
                    <a:pt x="1238" y="155"/>
                  </a:lnTo>
                  <a:lnTo>
                    <a:pt x="1238" y="155"/>
                  </a:lnTo>
                  <a:lnTo>
                    <a:pt x="1238" y="157"/>
                  </a:lnTo>
                  <a:lnTo>
                    <a:pt x="1238" y="158"/>
                  </a:lnTo>
                  <a:lnTo>
                    <a:pt x="1238" y="160"/>
                  </a:lnTo>
                  <a:lnTo>
                    <a:pt x="1238" y="164"/>
                  </a:lnTo>
                  <a:lnTo>
                    <a:pt x="1238" y="165"/>
                  </a:lnTo>
                  <a:lnTo>
                    <a:pt x="1238" y="168"/>
                  </a:lnTo>
                  <a:lnTo>
                    <a:pt x="1238" y="169"/>
                  </a:lnTo>
                  <a:lnTo>
                    <a:pt x="1238" y="171"/>
                  </a:lnTo>
                  <a:lnTo>
                    <a:pt x="1239" y="171"/>
                  </a:lnTo>
                  <a:lnTo>
                    <a:pt x="1239" y="172"/>
                  </a:lnTo>
                  <a:lnTo>
                    <a:pt x="1239" y="174"/>
                  </a:lnTo>
                  <a:lnTo>
                    <a:pt x="1241" y="172"/>
                  </a:lnTo>
                  <a:lnTo>
                    <a:pt x="1242" y="172"/>
                  </a:lnTo>
                  <a:lnTo>
                    <a:pt x="1243" y="172"/>
                  </a:lnTo>
                  <a:lnTo>
                    <a:pt x="1245" y="172"/>
                  </a:lnTo>
                  <a:lnTo>
                    <a:pt x="1247" y="172"/>
                  </a:lnTo>
                  <a:lnTo>
                    <a:pt x="1249" y="172"/>
                  </a:lnTo>
                  <a:lnTo>
                    <a:pt x="1250" y="172"/>
                  </a:lnTo>
                  <a:lnTo>
                    <a:pt x="1252" y="172"/>
                  </a:lnTo>
                  <a:lnTo>
                    <a:pt x="1253" y="172"/>
                  </a:lnTo>
                  <a:lnTo>
                    <a:pt x="1254" y="172"/>
                  </a:lnTo>
                  <a:lnTo>
                    <a:pt x="1256" y="172"/>
                  </a:lnTo>
                  <a:lnTo>
                    <a:pt x="1257" y="172"/>
                  </a:lnTo>
                  <a:lnTo>
                    <a:pt x="1259" y="172"/>
                  </a:lnTo>
                  <a:lnTo>
                    <a:pt x="1260" y="172"/>
                  </a:lnTo>
                  <a:lnTo>
                    <a:pt x="1261" y="172"/>
                  </a:lnTo>
                  <a:lnTo>
                    <a:pt x="1263" y="172"/>
                  </a:lnTo>
                  <a:lnTo>
                    <a:pt x="1264" y="172"/>
                  </a:lnTo>
                  <a:lnTo>
                    <a:pt x="1266" y="172"/>
                  </a:lnTo>
                  <a:lnTo>
                    <a:pt x="1267" y="172"/>
                  </a:lnTo>
                  <a:lnTo>
                    <a:pt x="1268" y="172"/>
                  </a:lnTo>
                  <a:lnTo>
                    <a:pt x="1270" y="172"/>
                  </a:lnTo>
                  <a:lnTo>
                    <a:pt x="1271" y="172"/>
                  </a:lnTo>
                  <a:lnTo>
                    <a:pt x="1271" y="172"/>
                  </a:lnTo>
                  <a:lnTo>
                    <a:pt x="1273" y="172"/>
                  </a:lnTo>
                  <a:lnTo>
                    <a:pt x="1274" y="172"/>
                  </a:lnTo>
                  <a:lnTo>
                    <a:pt x="1275" y="172"/>
                  </a:lnTo>
                  <a:lnTo>
                    <a:pt x="1280" y="172"/>
                  </a:lnTo>
                  <a:lnTo>
                    <a:pt x="1281" y="172"/>
                  </a:lnTo>
                  <a:lnTo>
                    <a:pt x="1282" y="172"/>
                  </a:lnTo>
                  <a:lnTo>
                    <a:pt x="1284" y="172"/>
                  </a:lnTo>
                  <a:lnTo>
                    <a:pt x="1288" y="172"/>
                  </a:lnTo>
                  <a:lnTo>
                    <a:pt x="1289" y="172"/>
                  </a:lnTo>
                  <a:lnTo>
                    <a:pt x="1291" y="172"/>
                  </a:lnTo>
                  <a:lnTo>
                    <a:pt x="1292" y="172"/>
                  </a:lnTo>
                  <a:lnTo>
                    <a:pt x="1300" y="172"/>
                  </a:lnTo>
                  <a:lnTo>
                    <a:pt x="1300" y="171"/>
                  </a:lnTo>
                  <a:lnTo>
                    <a:pt x="1300" y="168"/>
                  </a:lnTo>
                  <a:lnTo>
                    <a:pt x="1300" y="167"/>
                  </a:lnTo>
                  <a:lnTo>
                    <a:pt x="1300" y="164"/>
                  </a:lnTo>
                  <a:lnTo>
                    <a:pt x="1300" y="161"/>
                  </a:lnTo>
                  <a:lnTo>
                    <a:pt x="1299" y="157"/>
                  </a:lnTo>
                  <a:lnTo>
                    <a:pt x="1303" y="157"/>
                  </a:lnTo>
                  <a:lnTo>
                    <a:pt x="1305" y="157"/>
                  </a:lnTo>
                  <a:lnTo>
                    <a:pt x="1312" y="157"/>
                  </a:lnTo>
                  <a:lnTo>
                    <a:pt x="1314" y="157"/>
                  </a:lnTo>
                  <a:lnTo>
                    <a:pt x="1318" y="157"/>
                  </a:lnTo>
                  <a:lnTo>
                    <a:pt x="1321" y="157"/>
                  </a:lnTo>
                  <a:lnTo>
                    <a:pt x="1321" y="158"/>
                  </a:lnTo>
                  <a:lnTo>
                    <a:pt x="1321" y="161"/>
                  </a:lnTo>
                  <a:lnTo>
                    <a:pt x="1321" y="162"/>
                  </a:lnTo>
                  <a:lnTo>
                    <a:pt x="1323" y="162"/>
                  </a:lnTo>
                  <a:lnTo>
                    <a:pt x="1324" y="162"/>
                  </a:lnTo>
                  <a:lnTo>
                    <a:pt x="1327" y="162"/>
                  </a:lnTo>
                  <a:lnTo>
                    <a:pt x="1328" y="162"/>
                  </a:lnTo>
                  <a:lnTo>
                    <a:pt x="1330" y="162"/>
                  </a:lnTo>
                  <a:lnTo>
                    <a:pt x="1332" y="162"/>
                  </a:lnTo>
                  <a:lnTo>
                    <a:pt x="1334" y="162"/>
                  </a:lnTo>
                  <a:lnTo>
                    <a:pt x="1339" y="162"/>
                  </a:lnTo>
                  <a:lnTo>
                    <a:pt x="1344" y="162"/>
                  </a:lnTo>
                  <a:lnTo>
                    <a:pt x="1346" y="162"/>
                  </a:lnTo>
                  <a:lnTo>
                    <a:pt x="1348" y="162"/>
                  </a:lnTo>
                  <a:lnTo>
                    <a:pt x="1349" y="162"/>
                  </a:lnTo>
                  <a:lnTo>
                    <a:pt x="1352" y="162"/>
                  </a:lnTo>
                  <a:lnTo>
                    <a:pt x="1353" y="162"/>
                  </a:lnTo>
                  <a:lnTo>
                    <a:pt x="1355" y="164"/>
                  </a:lnTo>
                  <a:lnTo>
                    <a:pt x="1355" y="165"/>
                  </a:lnTo>
                  <a:lnTo>
                    <a:pt x="1356" y="169"/>
                  </a:lnTo>
                  <a:lnTo>
                    <a:pt x="1356" y="171"/>
                  </a:lnTo>
                  <a:lnTo>
                    <a:pt x="1357" y="179"/>
                  </a:lnTo>
                  <a:lnTo>
                    <a:pt x="1359" y="181"/>
                  </a:lnTo>
                  <a:lnTo>
                    <a:pt x="1359" y="182"/>
                  </a:lnTo>
                  <a:lnTo>
                    <a:pt x="1360" y="188"/>
                  </a:lnTo>
                  <a:lnTo>
                    <a:pt x="1360" y="189"/>
                  </a:lnTo>
                  <a:lnTo>
                    <a:pt x="1362" y="195"/>
                  </a:lnTo>
                  <a:lnTo>
                    <a:pt x="1363" y="197"/>
                  </a:lnTo>
                  <a:lnTo>
                    <a:pt x="1363" y="199"/>
                  </a:lnTo>
                  <a:lnTo>
                    <a:pt x="1364" y="203"/>
                  </a:lnTo>
                  <a:lnTo>
                    <a:pt x="1364" y="206"/>
                  </a:lnTo>
                  <a:lnTo>
                    <a:pt x="1366" y="207"/>
                  </a:lnTo>
                  <a:lnTo>
                    <a:pt x="1366" y="209"/>
                  </a:lnTo>
                  <a:lnTo>
                    <a:pt x="1366" y="210"/>
                  </a:lnTo>
                  <a:lnTo>
                    <a:pt x="1366" y="211"/>
                  </a:lnTo>
                  <a:lnTo>
                    <a:pt x="1367" y="213"/>
                  </a:lnTo>
                  <a:lnTo>
                    <a:pt x="1367" y="214"/>
                  </a:lnTo>
                  <a:lnTo>
                    <a:pt x="1367" y="216"/>
                  </a:lnTo>
                  <a:lnTo>
                    <a:pt x="1367" y="218"/>
                  </a:lnTo>
                  <a:lnTo>
                    <a:pt x="1369" y="218"/>
                  </a:lnTo>
                  <a:lnTo>
                    <a:pt x="1370" y="224"/>
                  </a:lnTo>
                  <a:lnTo>
                    <a:pt x="1370" y="224"/>
                  </a:lnTo>
                  <a:lnTo>
                    <a:pt x="1370" y="228"/>
                  </a:lnTo>
                  <a:lnTo>
                    <a:pt x="1371" y="234"/>
                  </a:lnTo>
                  <a:lnTo>
                    <a:pt x="1373" y="238"/>
                  </a:lnTo>
                  <a:lnTo>
                    <a:pt x="1373" y="239"/>
                  </a:lnTo>
                  <a:lnTo>
                    <a:pt x="1371" y="239"/>
                  </a:lnTo>
                  <a:lnTo>
                    <a:pt x="1370" y="239"/>
                  </a:lnTo>
                  <a:lnTo>
                    <a:pt x="1369" y="239"/>
                  </a:lnTo>
                  <a:lnTo>
                    <a:pt x="1367" y="241"/>
                  </a:lnTo>
                  <a:lnTo>
                    <a:pt x="1366" y="241"/>
                  </a:lnTo>
                  <a:lnTo>
                    <a:pt x="1364" y="241"/>
                  </a:lnTo>
                  <a:lnTo>
                    <a:pt x="1363" y="241"/>
                  </a:lnTo>
                  <a:lnTo>
                    <a:pt x="1362" y="241"/>
                  </a:lnTo>
                  <a:lnTo>
                    <a:pt x="1360" y="241"/>
                  </a:lnTo>
                  <a:lnTo>
                    <a:pt x="1359" y="241"/>
                  </a:lnTo>
                  <a:lnTo>
                    <a:pt x="1357" y="241"/>
                  </a:lnTo>
                  <a:lnTo>
                    <a:pt x="1357" y="242"/>
                  </a:lnTo>
                  <a:lnTo>
                    <a:pt x="1356" y="242"/>
                  </a:lnTo>
                  <a:lnTo>
                    <a:pt x="1355" y="242"/>
                  </a:lnTo>
                  <a:lnTo>
                    <a:pt x="1353" y="242"/>
                  </a:lnTo>
                  <a:lnTo>
                    <a:pt x="1352" y="242"/>
                  </a:lnTo>
                  <a:lnTo>
                    <a:pt x="1351" y="242"/>
                  </a:lnTo>
                  <a:lnTo>
                    <a:pt x="1351" y="249"/>
                  </a:lnTo>
                  <a:lnTo>
                    <a:pt x="1351" y="251"/>
                  </a:lnTo>
                  <a:lnTo>
                    <a:pt x="1342" y="251"/>
                  </a:lnTo>
                  <a:lnTo>
                    <a:pt x="1342" y="249"/>
                  </a:lnTo>
                  <a:lnTo>
                    <a:pt x="1342" y="248"/>
                  </a:lnTo>
                  <a:lnTo>
                    <a:pt x="1342" y="246"/>
                  </a:lnTo>
                  <a:lnTo>
                    <a:pt x="1342" y="245"/>
                  </a:lnTo>
                  <a:lnTo>
                    <a:pt x="1342" y="244"/>
                  </a:lnTo>
                  <a:lnTo>
                    <a:pt x="1342" y="242"/>
                  </a:lnTo>
                  <a:lnTo>
                    <a:pt x="1341" y="242"/>
                  </a:lnTo>
                  <a:lnTo>
                    <a:pt x="1339" y="242"/>
                  </a:lnTo>
                  <a:lnTo>
                    <a:pt x="1339" y="242"/>
                  </a:lnTo>
                  <a:lnTo>
                    <a:pt x="1337" y="242"/>
                  </a:lnTo>
                  <a:lnTo>
                    <a:pt x="1337" y="244"/>
                  </a:lnTo>
                  <a:lnTo>
                    <a:pt x="1334" y="244"/>
                  </a:lnTo>
                  <a:lnTo>
                    <a:pt x="1332" y="244"/>
                  </a:lnTo>
                  <a:lnTo>
                    <a:pt x="1331" y="244"/>
                  </a:lnTo>
                  <a:lnTo>
                    <a:pt x="1330" y="244"/>
                  </a:lnTo>
                  <a:lnTo>
                    <a:pt x="1328" y="244"/>
                  </a:lnTo>
                  <a:lnTo>
                    <a:pt x="1328" y="245"/>
                  </a:lnTo>
                  <a:lnTo>
                    <a:pt x="1328" y="246"/>
                  </a:lnTo>
                  <a:lnTo>
                    <a:pt x="1328" y="248"/>
                  </a:lnTo>
                  <a:lnTo>
                    <a:pt x="1328" y="249"/>
                  </a:lnTo>
                  <a:lnTo>
                    <a:pt x="1328" y="251"/>
                  </a:lnTo>
                  <a:lnTo>
                    <a:pt x="1330" y="252"/>
                  </a:lnTo>
                  <a:lnTo>
                    <a:pt x="1330" y="253"/>
                  </a:lnTo>
                  <a:lnTo>
                    <a:pt x="1330" y="255"/>
                  </a:lnTo>
                  <a:lnTo>
                    <a:pt x="1330" y="258"/>
                  </a:lnTo>
                  <a:lnTo>
                    <a:pt x="1330" y="258"/>
                  </a:lnTo>
                  <a:lnTo>
                    <a:pt x="1330" y="259"/>
                  </a:lnTo>
                  <a:lnTo>
                    <a:pt x="1330" y="260"/>
                  </a:lnTo>
                  <a:lnTo>
                    <a:pt x="1330" y="262"/>
                  </a:lnTo>
                  <a:lnTo>
                    <a:pt x="1330" y="263"/>
                  </a:lnTo>
                  <a:lnTo>
                    <a:pt x="1330" y="265"/>
                  </a:lnTo>
                  <a:lnTo>
                    <a:pt x="1330" y="266"/>
                  </a:lnTo>
                  <a:lnTo>
                    <a:pt x="1330" y="267"/>
                  </a:lnTo>
                  <a:lnTo>
                    <a:pt x="1330" y="270"/>
                  </a:lnTo>
                  <a:lnTo>
                    <a:pt x="1330" y="274"/>
                  </a:lnTo>
                  <a:lnTo>
                    <a:pt x="1330" y="276"/>
                  </a:lnTo>
                  <a:lnTo>
                    <a:pt x="1330" y="277"/>
                  </a:lnTo>
                  <a:lnTo>
                    <a:pt x="1330" y="278"/>
                  </a:lnTo>
                  <a:lnTo>
                    <a:pt x="1330" y="280"/>
                  </a:lnTo>
                  <a:lnTo>
                    <a:pt x="1330" y="281"/>
                  </a:lnTo>
                  <a:lnTo>
                    <a:pt x="1330" y="283"/>
                  </a:lnTo>
                  <a:lnTo>
                    <a:pt x="1330" y="284"/>
                  </a:lnTo>
                  <a:lnTo>
                    <a:pt x="1330" y="285"/>
                  </a:lnTo>
                  <a:lnTo>
                    <a:pt x="1330" y="287"/>
                  </a:lnTo>
                  <a:lnTo>
                    <a:pt x="1330" y="288"/>
                  </a:lnTo>
                  <a:lnTo>
                    <a:pt x="1330" y="290"/>
                  </a:lnTo>
                  <a:lnTo>
                    <a:pt x="1330" y="291"/>
                  </a:lnTo>
                  <a:lnTo>
                    <a:pt x="1330" y="291"/>
                  </a:lnTo>
                  <a:lnTo>
                    <a:pt x="1330" y="292"/>
                  </a:lnTo>
                  <a:lnTo>
                    <a:pt x="1330" y="294"/>
                  </a:lnTo>
                  <a:lnTo>
                    <a:pt x="1330" y="295"/>
                  </a:lnTo>
                  <a:lnTo>
                    <a:pt x="1330" y="297"/>
                  </a:lnTo>
                  <a:lnTo>
                    <a:pt x="1330" y="298"/>
                  </a:lnTo>
                  <a:lnTo>
                    <a:pt x="1328" y="298"/>
                  </a:lnTo>
                  <a:lnTo>
                    <a:pt x="1327" y="298"/>
                  </a:lnTo>
                  <a:lnTo>
                    <a:pt x="1325" y="298"/>
                  </a:lnTo>
                  <a:lnTo>
                    <a:pt x="1324" y="298"/>
                  </a:lnTo>
                  <a:lnTo>
                    <a:pt x="1323" y="298"/>
                  </a:lnTo>
                  <a:lnTo>
                    <a:pt x="1321" y="298"/>
                  </a:lnTo>
                  <a:lnTo>
                    <a:pt x="1320" y="298"/>
                  </a:lnTo>
                  <a:lnTo>
                    <a:pt x="1318" y="298"/>
                  </a:lnTo>
                  <a:lnTo>
                    <a:pt x="1316" y="298"/>
                  </a:lnTo>
                  <a:lnTo>
                    <a:pt x="1314" y="298"/>
                  </a:lnTo>
                  <a:lnTo>
                    <a:pt x="1313" y="298"/>
                  </a:lnTo>
                  <a:lnTo>
                    <a:pt x="1312" y="298"/>
                  </a:lnTo>
                  <a:lnTo>
                    <a:pt x="1310" y="298"/>
                  </a:lnTo>
                  <a:lnTo>
                    <a:pt x="1309" y="298"/>
                  </a:lnTo>
                  <a:lnTo>
                    <a:pt x="1307" y="298"/>
                  </a:lnTo>
                  <a:lnTo>
                    <a:pt x="1306" y="298"/>
                  </a:lnTo>
                  <a:lnTo>
                    <a:pt x="1305" y="298"/>
                  </a:lnTo>
                  <a:lnTo>
                    <a:pt x="1305" y="298"/>
                  </a:lnTo>
                  <a:lnTo>
                    <a:pt x="1303" y="299"/>
                  </a:lnTo>
                  <a:lnTo>
                    <a:pt x="1302" y="299"/>
                  </a:lnTo>
                  <a:lnTo>
                    <a:pt x="1300" y="299"/>
                  </a:lnTo>
                  <a:lnTo>
                    <a:pt x="1299" y="299"/>
                  </a:lnTo>
                  <a:lnTo>
                    <a:pt x="1298" y="299"/>
                  </a:lnTo>
                  <a:lnTo>
                    <a:pt x="1296" y="299"/>
                  </a:lnTo>
                  <a:lnTo>
                    <a:pt x="1295" y="299"/>
                  </a:lnTo>
                  <a:lnTo>
                    <a:pt x="1293" y="299"/>
                  </a:lnTo>
                  <a:lnTo>
                    <a:pt x="1292" y="299"/>
                  </a:lnTo>
                  <a:lnTo>
                    <a:pt x="1291" y="299"/>
                  </a:lnTo>
                  <a:lnTo>
                    <a:pt x="1289" y="299"/>
                  </a:lnTo>
                  <a:lnTo>
                    <a:pt x="1288" y="299"/>
                  </a:lnTo>
                  <a:lnTo>
                    <a:pt x="1282" y="299"/>
                  </a:lnTo>
                  <a:lnTo>
                    <a:pt x="1273" y="299"/>
                  </a:lnTo>
                  <a:lnTo>
                    <a:pt x="1273" y="301"/>
                  </a:lnTo>
                  <a:lnTo>
                    <a:pt x="1273" y="302"/>
                  </a:lnTo>
                  <a:lnTo>
                    <a:pt x="1273" y="304"/>
                  </a:lnTo>
                  <a:lnTo>
                    <a:pt x="1273" y="305"/>
                  </a:lnTo>
                  <a:lnTo>
                    <a:pt x="1273" y="306"/>
                  </a:lnTo>
                  <a:lnTo>
                    <a:pt x="1273" y="309"/>
                  </a:lnTo>
                  <a:lnTo>
                    <a:pt x="1273" y="311"/>
                  </a:lnTo>
                  <a:lnTo>
                    <a:pt x="1273" y="312"/>
                  </a:lnTo>
                  <a:lnTo>
                    <a:pt x="1273" y="313"/>
                  </a:lnTo>
                  <a:lnTo>
                    <a:pt x="1273" y="315"/>
                  </a:lnTo>
                  <a:lnTo>
                    <a:pt x="1273" y="318"/>
                  </a:lnTo>
                  <a:lnTo>
                    <a:pt x="1273" y="319"/>
                  </a:lnTo>
                  <a:lnTo>
                    <a:pt x="1273" y="322"/>
                  </a:lnTo>
                  <a:lnTo>
                    <a:pt x="1273" y="325"/>
                  </a:lnTo>
                  <a:lnTo>
                    <a:pt x="1273" y="325"/>
                  </a:lnTo>
                  <a:lnTo>
                    <a:pt x="1273" y="326"/>
                  </a:lnTo>
                  <a:lnTo>
                    <a:pt x="1273" y="327"/>
                  </a:lnTo>
                  <a:lnTo>
                    <a:pt x="1273" y="329"/>
                  </a:lnTo>
                  <a:lnTo>
                    <a:pt x="1273" y="330"/>
                  </a:lnTo>
                  <a:lnTo>
                    <a:pt x="1273" y="332"/>
                  </a:lnTo>
                  <a:lnTo>
                    <a:pt x="1273" y="333"/>
                  </a:lnTo>
                  <a:lnTo>
                    <a:pt x="1273" y="336"/>
                  </a:lnTo>
                  <a:lnTo>
                    <a:pt x="1273" y="337"/>
                  </a:lnTo>
                  <a:lnTo>
                    <a:pt x="1273" y="339"/>
                  </a:lnTo>
                  <a:lnTo>
                    <a:pt x="1273" y="340"/>
                  </a:lnTo>
                  <a:lnTo>
                    <a:pt x="1274" y="341"/>
                  </a:lnTo>
                  <a:lnTo>
                    <a:pt x="1274" y="343"/>
                  </a:lnTo>
                  <a:lnTo>
                    <a:pt x="1274" y="344"/>
                  </a:lnTo>
                  <a:lnTo>
                    <a:pt x="1274" y="347"/>
                  </a:lnTo>
                  <a:lnTo>
                    <a:pt x="1274" y="348"/>
                  </a:lnTo>
                  <a:lnTo>
                    <a:pt x="1274" y="350"/>
                  </a:lnTo>
                  <a:lnTo>
                    <a:pt x="1274" y="351"/>
                  </a:lnTo>
                  <a:lnTo>
                    <a:pt x="1274" y="354"/>
                  </a:lnTo>
                  <a:lnTo>
                    <a:pt x="1274" y="355"/>
                  </a:lnTo>
                  <a:lnTo>
                    <a:pt x="1274" y="357"/>
                  </a:lnTo>
                  <a:lnTo>
                    <a:pt x="1273" y="357"/>
                  </a:lnTo>
                  <a:lnTo>
                    <a:pt x="1273" y="358"/>
                  </a:lnTo>
                  <a:lnTo>
                    <a:pt x="1273" y="358"/>
                  </a:lnTo>
                  <a:lnTo>
                    <a:pt x="1273" y="360"/>
                  </a:lnTo>
                  <a:lnTo>
                    <a:pt x="1273" y="361"/>
                  </a:lnTo>
                  <a:lnTo>
                    <a:pt x="1273" y="362"/>
                  </a:lnTo>
                  <a:lnTo>
                    <a:pt x="1273" y="364"/>
                  </a:lnTo>
                  <a:lnTo>
                    <a:pt x="1273" y="365"/>
                  </a:lnTo>
                  <a:lnTo>
                    <a:pt x="1273" y="367"/>
                  </a:lnTo>
                  <a:lnTo>
                    <a:pt x="1273" y="368"/>
                  </a:lnTo>
                  <a:lnTo>
                    <a:pt x="1273" y="369"/>
                  </a:lnTo>
                  <a:lnTo>
                    <a:pt x="1273" y="371"/>
                  </a:lnTo>
                  <a:lnTo>
                    <a:pt x="1273" y="372"/>
                  </a:lnTo>
                  <a:lnTo>
                    <a:pt x="1273" y="374"/>
                  </a:lnTo>
                  <a:lnTo>
                    <a:pt x="1273" y="375"/>
                  </a:lnTo>
                  <a:lnTo>
                    <a:pt x="1273" y="376"/>
                  </a:lnTo>
                  <a:lnTo>
                    <a:pt x="1273" y="378"/>
                  </a:lnTo>
                  <a:lnTo>
                    <a:pt x="1273" y="379"/>
                  </a:lnTo>
                  <a:lnTo>
                    <a:pt x="1273" y="381"/>
                  </a:lnTo>
                  <a:lnTo>
                    <a:pt x="1273" y="382"/>
                  </a:lnTo>
                  <a:lnTo>
                    <a:pt x="1273" y="383"/>
                  </a:lnTo>
                  <a:lnTo>
                    <a:pt x="1273" y="385"/>
                  </a:lnTo>
                  <a:lnTo>
                    <a:pt x="1273" y="386"/>
                  </a:lnTo>
                  <a:lnTo>
                    <a:pt x="1273" y="388"/>
                  </a:lnTo>
                  <a:lnTo>
                    <a:pt x="1273" y="390"/>
                  </a:lnTo>
                  <a:lnTo>
                    <a:pt x="1273" y="392"/>
                  </a:lnTo>
                  <a:lnTo>
                    <a:pt x="1273" y="393"/>
                  </a:lnTo>
                  <a:lnTo>
                    <a:pt x="1273" y="394"/>
                  </a:lnTo>
                  <a:lnTo>
                    <a:pt x="1273" y="396"/>
                  </a:lnTo>
                  <a:lnTo>
                    <a:pt x="1273" y="397"/>
                  </a:lnTo>
                  <a:lnTo>
                    <a:pt x="1273" y="403"/>
                  </a:lnTo>
                  <a:lnTo>
                    <a:pt x="1273" y="404"/>
                  </a:lnTo>
                  <a:lnTo>
                    <a:pt x="1273" y="406"/>
                  </a:lnTo>
                  <a:lnTo>
                    <a:pt x="1274" y="413"/>
                  </a:lnTo>
                  <a:lnTo>
                    <a:pt x="1274" y="414"/>
                  </a:lnTo>
                  <a:lnTo>
                    <a:pt x="1274" y="415"/>
                  </a:lnTo>
                  <a:lnTo>
                    <a:pt x="1274" y="417"/>
                  </a:lnTo>
                  <a:lnTo>
                    <a:pt x="1274" y="428"/>
                  </a:lnTo>
                  <a:lnTo>
                    <a:pt x="1274" y="431"/>
                  </a:lnTo>
                  <a:lnTo>
                    <a:pt x="1274" y="432"/>
                  </a:lnTo>
                  <a:lnTo>
                    <a:pt x="1274" y="435"/>
                  </a:lnTo>
                  <a:lnTo>
                    <a:pt x="1274" y="439"/>
                  </a:lnTo>
                  <a:lnTo>
                    <a:pt x="1274" y="441"/>
                  </a:lnTo>
                  <a:lnTo>
                    <a:pt x="1280" y="441"/>
                  </a:lnTo>
                  <a:lnTo>
                    <a:pt x="1282" y="441"/>
                  </a:lnTo>
                  <a:lnTo>
                    <a:pt x="1284" y="441"/>
                  </a:lnTo>
                  <a:lnTo>
                    <a:pt x="1289" y="441"/>
                  </a:lnTo>
                  <a:lnTo>
                    <a:pt x="1295" y="441"/>
                  </a:lnTo>
                  <a:lnTo>
                    <a:pt x="1298" y="441"/>
                  </a:lnTo>
                  <a:lnTo>
                    <a:pt x="1299" y="441"/>
                  </a:lnTo>
                  <a:lnTo>
                    <a:pt x="1300" y="441"/>
                  </a:lnTo>
                  <a:lnTo>
                    <a:pt x="1302" y="441"/>
                  </a:lnTo>
                  <a:lnTo>
                    <a:pt x="1305" y="441"/>
                  </a:lnTo>
                  <a:lnTo>
                    <a:pt x="1310" y="441"/>
                  </a:lnTo>
                  <a:lnTo>
                    <a:pt x="1312" y="441"/>
                  </a:lnTo>
                  <a:lnTo>
                    <a:pt x="1314" y="441"/>
                  </a:lnTo>
                  <a:lnTo>
                    <a:pt x="1316" y="441"/>
                  </a:lnTo>
                  <a:lnTo>
                    <a:pt x="1317" y="441"/>
                  </a:lnTo>
                  <a:lnTo>
                    <a:pt x="1318" y="441"/>
                  </a:lnTo>
                  <a:lnTo>
                    <a:pt x="1320" y="441"/>
                  </a:lnTo>
                  <a:lnTo>
                    <a:pt x="1321" y="441"/>
                  </a:lnTo>
                  <a:lnTo>
                    <a:pt x="1323" y="441"/>
                  </a:lnTo>
                  <a:lnTo>
                    <a:pt x="1324" y="441"/>
                  </a:lnTo>
                  <a:lnTo>
                    <a:pt x="1325" y="441"/>
                  </a:lnTo>
                  <a:lnTo>
                    <a:pt x="1327" y="441"/>
                  </a:lnTo>
                  <a:lnTo>
                    <a:pt x="1328" y="441"/>
                  </a:lnTo>
                  <a:lnTo>
                    <a:pt x="1330" y="441"/>
                  </a:lnTo>
                  <a:lnTo>
                    <a:pt x="1331" y="441"/>
                  </a:lnTo>
                  <a:lnTo>
                    <a:pt x="1332" y="441"/>
                  </a:lnTo>
                  <a:lnTo>
                    <a:pt x="1334" y="441"/>
                  </a:lnTo>
                  <a:lnTo>
                    <a:pt x="1335" y="439"/>
                  </a:lnTo>
                  <a:lnTo>
                    <a:pt x="1344" y="439"/>
                  </a:lnTo>
                  <a:lnTo>
                    <a:pt x="1346" y="439"/>
                  </a:lnTo>
                  <a:lnTo>
                    <a:pt x="1348" y="439"/>
                  </a:lnTo>
                  <a:lnTo>
                    <a:pt x="1349" y="439"/>
                  </a:lnTo>
                  <a:lnTo>
                    <a:pt x="1351" y="439"/>
                  </a:lnTo>
                  <a:lnTo>
                    <a:pt x="1352" y="439"/>
                  </a:lnTo>
                  <a:lnTo>
                    <a:pt x="1351" y="436"/>
                  </a:lnTo>
                  <a:lnTo>
                    <a:pt x="1348" y="432"/>
                  </a:lnTo>
                  <a:lnTo>
                    <a:pt x="1346" y="431"/>
                  </a:lnTo>
                  <a:lnTo>
                    <a:pt x="1352" y="431"/>
                  </a:lnTo>
                  <a:lnTo>
                    <a:pt x="1356" y="431"/>
                  </a:lnTo>
                  <a:lnTo>
                    <a:pt x="1357" y="431"/>
                  </a:lnTo>
                  <a:lnTo>
                    <a:pt x="1360" y="431"/>
                  </a:lnTo>
                  <a:lnTo>
                    <a:pt x="1376" y="431"/>
                  </a:lnTo>
                  <a:lnTo>
                    <a:pt x="1378" y="431"/>
                  </a:lnTo>
                  <a:lnTo>
                    <a:pt x="1391" y="431"/>
                  </a:lnTo>
                  <a:lnTo>
                    <a:pt x="1392" y="431"/>
                  </a:lnTo>
                  <a:lnTo>
                    <a:pt x="1394" y="431"/>
                  </a:lnTo>
                  <a:lnTo>
                    <a:pt x="1394" y="429"/>
                  </a:lnTo>
                  <a:lnTo>
                    <a:pt x="1394" y="428"/>
                  </a:lnTo>
                  <a:lnTo>
                    <a:pt x="1394" y="427"/>
                  </a:lnTo>
                  <a:lnTo>
                    <a:pt x="1394" y="425"/>
                  </a:lnTo>
                  <a:lnTo>
                    <a:pt x="1392" y="425"/>
                  </a:lnTo>
                  <a:lnTo>
                    <a:pt x="1391" y="425"/>
                  </a:lnTo>
                  <a:lnTo>
                    <a:pt x="1391" y="425"/>
                  </a:lnTo>
                  <a:lnTo>
                    <a:pt x="1391" y="424"/>
                  </a:lnTo>
                  <a:lnTo>
                    <a:pt x="1391" y="422"/>
                  </a:lnTo>
                  <a:lnTo>
                    <a:pt x="1389" y="422"/>
                  </a:lnTo>
                  <a:lnTo>
                    <a:pt x="1388" y="422"/>
                  </a:lnTo>
                  <a:lnTo>
                    <a:pt x="1388" y="421"/>
                  </a:lnTo>
                  <a:lnTo>
                    <a:pt x="1388" y="420"/>
                  </a:lnTo>
                  <a:lnTo>
                    <a:pt x="1388" y="418"/>
                  </a:lnTo>
                  <a:lnTo>
                    <a:pt x="1388" y="417"/>
                  </a:lnTo>
                  <a:lnTo>
                    <a:pt x="1388" y="415"/>
                  </a:lnTo>
                  <a:lnTo>
                    <a:pt x="1388" y="414"/>
                  </a:lnTo>
                  <a:lnTo>
                    <a:pt x="1388" y="413"/>
                  </a:lnTo>
                  <a:lnTo>
                    <a:pt x="1388" y="411"/>
                  </a:lnTo>
                  <a:lnTo>
                    <a:pt x="1388" y="410"/>
                  </a:lnTo>
                  <a:lnTo>
                    <a:pt x="1388" y="408"/>
                  </a:lnTo>
                  <a:lnTo>
                    <a:pt x="1388" y="407"/>
                  </a:lnTo>
                  <a:lnTo>
                    <a:pt x="1388" y="406"/>
                  </a:lnTo>
                  <a:lnTo>
                    <a:pt x="1388" y="404"/>
                  </a:lnTo>
                  <a:lnTo>
                    <a:pt x="1388" y="403"/>
                  </a:lnTo>
                  <a:lnTo>
                    <a:pt x="1392" y="403"/>
                  </a:lnTo>
                  <a:lnTo>
                    <a:pt x="1396" y="403"/>
                  </a:lnTo>
                  <a:lnTo>
                    <a:pt x="1399" y="403"/>
                  </a:lnTo>
                  <a:lnTo>
                    <a:pt x="1399" y="401"/>
                  </a:lnTo>
                  <a:lnTo>
                    <a:pt x="1399" y="400"/>
                  </a:lnTo>
                  <a:lnTo>
                    <a:pt x="1399" y="399"/>
                  </a:lnTo>
                  <a:lnTo>
                    <a:pt x="1399" y="397"/>
                  </a:lnTo>
                  <a:lnTo>
                    <a:pt x="1399" y="396"/>
                  </a:lnTo>
                  <a:lnTo>
                    <a:pt x="1399" y="394"/>
                  </a:lnTo>
                  <a:lnTo>
                    <a:pt x="1399" y="393"/>
                  </a:lnTo>
                  <a:lnTo>
                    <a:pt x="1399" y="392"/>
                  </a:lnTo>
                  <a:lnTo>
                    <a:pt x="1399" y="392"/>
                  </a:lnTo>
                  <a:lnTo>
                    <a:pt x="1399" y="390"/>
                  </a:lnTo>
                  <a:lnTo>
                    <a:pt x="1398" y="390"/>
                  </a:lnTo>
                  <a:lnTo>
                    <a:pt x="1399" y="389"/>
                  </a:lnTo>
                  <a:lnTo>
                    <a:pt x="1401" y="388"/>
                  </a:lnTo>
                  <a:lnTo>
                    <a:pt x="1402" y="388"/>
                  </a:lnTo>
                  <a:lnTo>
                    <a:pt x="1403" y="386"/>
                  </a:lnTo>
                  <a:lnTo>
                    <a:pt x="1403" y="385"/>
                  </a:lnTo>
                  <a:lnTo>
                    <a:pt x="1406" y="382"/>
                  </a:lnTo>
                  <a:lnTo>
                    <a:pt x="1406" y="381"/>
                  </a:lnTo>
                  <a:lnTo>
                    <a:pt x="1406" y="381"/>
                  </a:lnTo>
                  <a:lnTo>
                    <a:pt x="1408" y="381"/>
                  </a:lnTo>
                  <a:lnTo>
                    <a:pt x="1408" y="379"/>
                  </a:lnTo>
                  <a:lnTo>
                    <a:pt x="1409" y="379"/>
                  </a:lnTo>
                  <a:lnTo>
                    <a:pt x="1410" y="381"/>
                  </a:lnTo>
                  <a:lnTo>
                    <a:pt x="1410" y="382"/>
                  </a:lnTo>
                  <a:lnTo>
                    <a:pt x="1410" y="388"/>
                  </a:lnTo>
                  <a:lnTo>
                    <a:pt x="1412" y="389"/>
                  </a:lnTo>
                  <a:lnTo>
                    <a:pt x="1412" y="390"/>
                  </a:lnTo>
                  <a:lnTo>
                    <a:pt x="1412" y="392"/>
                  </a:lnTo>
                  <a:lnTo>
                    <a:pt x="1413" y="393"/>
                  </a:lnTo>
                  <a:lnTo>
                    <a:pt x="1413" y="394"/>
                  </a:lnTo>
                  <a:lnTo>
                    <a:pt x="1413" y="396"/>
                  </a:lnTo>
                  <a:lnTo>
                    <a:pt x="1415" y="397"/>
                  </a:lnTo>
                  <a:lnTo>
                    <a:pt x="1415" y="400"/>
                  </a:lnTo>
                  <a:lnTo>
                    <a:pt x="1415" y="403"/>
                  </a:lnTo>
                  <a:lnTo>
                    <a:pt x="1416" y="403"/>
                  </a:lnTo>
                  <a:lnTo>
                    <a:pt x="1416" y="404"/>
                  </a:lnTo>
                  <a:lnTo>
                    <a:pt x="1416" y="406"/>
                  </a:lnTo>
                  <a:lnTo>
                    <a:pt x="1416" y="407"/>
                  </a:lnTo>
                  <a:lnTo>
                    <a:pt x="1416" y="408"/>
                  </a:lnTo>
                  <a:lnTo>
                    <a:pt x="1417" y="408"/>
                  </a:lnTo>
                  <a:lnTo>
                    <a:pt x="1417" y="410"/>
                  </a:lnTo>
                  <a:lnTo>
                    <a:pt x="1417" y="411"/>
                  </a:lnTo>
                  <a:lnTo>
                    <a:pt x="1417" y="413"/>
                  </a:lnTo>
                  <a:lnTo>
                    <a:pt x="1419" y="414"/>
                  </a:lnTo>
                  <a:lnTo>
                    <a:pt x="1419" y="415"/>
                  </a:lnTo>
                  <a:lnTo>
                    <a:pt x="1419" y="417"/>
                  </a:lnTo>
                  <a:lnTo>
                    <a:pt x="1419" y="420"/>
                  </a:lnTo>
                  <a:lnTo>
                    <a:pt x="1420" y="422"/>
                  </a:lnTo>
                  <a:lnTo>
                    <a:pt x="1420" y="424"/>
                  </a:lnTo>
                  <a:lnTo>
                    <a:pt x="1422" y="425"/>
                  </a:lnTo>
                  <a:lnTo>
                    <a:pt x="1422" y="425"/>
                  </a:lnTo>
                  <a:lnTo>
                    <a:pt x="1422" y="427"/>
                  </a:lnTo>
                  <a:lnTo>
                    <a:pt x="1422" y="428"/>
                  </a:lnTo>
                  <a:lnTo>
                    <a:pt x="1423" y="429"/>
                  </a:lnTo>
                  <a:lnTo>
                    <a:pt x="1423" y="431"/>
                  </a:lnTo>
                  <a:lnTo>
                    <a:pt x="1423" y="432"/>
                  </a:lnTo>
                  <a:lnTo>
                    <a:pt x="1426" y="432"/>
                  </a:lnTo>
                  <a:lnTo>
                    <a:pt x="1427" y="432"/>
                  </a:lnTo>
                  <a:lnTo>
                    <a:pt x="1428" y="432"/>
                  </a:lnTo>
                  <a:lnTo>
                    <a:pt x="1430" y="432"/>
                  </a:lnTo>
                  <a:lnTo>
                    <a:pt x="1431" y="432"/>
                  </a:lnTo>
                  <a:lnTo>
                    <a:pt x="1433" y="432"/>
                  </a:lnTo>
                  <a:lnTo>
                    <a:pt x="1434" y="432"/>
                  </a:lnTo>
                  <a:lnTo>
                    <a:pt x="1437" y="432"/>
                  </a:lnTo>
                  <a:lnTo>
                    <a:pt x="1438" y="432"/>
                  </a:lnTo>
                  <a:lnTo>
                    <a:pt x="1440" y="432"/>
                  </a:lnTo>
                  <a:lnTo>
                    <a:pt x="1440" y="432"/>
                  </a:lnTo>
                  <a:lnTo>
                    <a:pt x="1440" y="434"/>
                  </a:lnTo>
                  <a:lnTo>
                    <a:pt x="1440" y="435"/>
                  </a:lnTo>
                  <a:lnTo>
                    <a:pt x="1440" y="436"/>
                  </a:lnTo>
                  <a:lnTo>
                    <a:pt x="1440" y="439"/>
                  </a:lnTo>
                  <a:lnTo>
                    <a:pt x="1438" y="439"/>
                  </a:lnTo>
                  <a:lnTo>
                    <a:pt x="1437" y="439"/>
                  </a:lnTo>
                  <a:lnTo>
                    <a:pt x="1434" y="439"/>
                  </a:lnTo>
                  <a:lnTo>
                    <a:pt x="1433" y="439"/>
                  </a:lnTo>
                  <a:lnTo>
                    <a:pt x="1431" y="439"/>
                  </a:lnTo>
                  <a:lnTo>
                    <a:pt x="1430" y="439"/>
                  </a:lnTo>
                  <a:lnTo>
                    <a:pt x="1428" y="439"/>
                  </a:lnTo>
                  <a:lnTo>
                    <a:pt x="1427" y="439"/>
                  </a:lnTo>
                  <a:lnTo>
                    <a:pt x="1426" y="439"/>
                  </a:lnTo>
                  <a:lnTo>
                    <a:pt x="1424" y="439"/>
                  </a:lnTo>
                  <a:lnTo>
                    <a:pt x="1423" y="439"/>
                  </a:lnTo>
                  <a:lnTo>
                    <a:pt x="1424" y="445"/>
                  </a:lnTo>
                  <a:lnTo>
                    <a:pt x="1426" y="450"/>
                  </a:lnTo>
                  <a:lnTo>
                    <a:pt x="1427" y="450"/>
                  </a:lnTo>
                  <a:lnTo>
                    <a:pt x="1428" y="450"/>
                  </a:lnTo>
                  <a:lnTo>
                    <a:pt x="1430" y="450"/>
                  </a:lnTo>
                  <a:lnTo>
                    <a:pt x="1431" y="450"/>
                  </a:lnTo>
                  <a:lnTo>
                    <a:pt x="1433" y="450"/>
                  </a:lnTo>
                  <a:lnTo>
                    <a:pt x="1434" y="450"/>
                  </a:lnTo>
                  <a:lnTo>
                    <a:pt x="1435" y="450"/>
                  </a:lnTo>
                  <a:lnTo>
                    <a:pt x="1437" y="450"/>
                  </a:lnTo>
                  <a:lnTo>
                    <a:pt x="1438" y="450"/>
                  </a:lnTo>
                  <a:lnTo>
                    <a:pt x="1440" y="450"/>
                  </a:lnTo>
                  <a:lnTo>
                    <a:pt x="1441" y="450"/>
                  </a:lnTo>
                  <a:lnTo>
                    <a:pt x="1442" y="450"/>
                  </a:lnTo>
                  <a:lnTo>
                    <a:pt x="1444" y="450"/>
                  </a:lnTo>
                  <a:lnTo>
                    <a:pt x="1445" y="450"/>
                  </a:lnTo>
                  <a:lnTo>
                    <a:pt x="1447" y="450"/>
                  </a:lnTo>
                  <a:lnTo>
                    <a:pt x="1448" y="450"/>
                  </a:lnTo>
                  <a:lnTo>
                    <a:pt x="1449" y="450"/>
                  </a:lnTo>
                  <a:lnTo>
                    <a:pt x="1451" y="450"/>
                  </a:lnTo>
                  <a:lnTo>
                    <a:pt x="1452" y="450"/>
                  </a:lnTo>
                  <a:lnTo>
                    <a:pt x="1454" y="450"/>
                  </a:lnTo>
                  <a:lnTo>
                    <a:pt x="1455" y="450"/>
                  </a:lnTo>
                  <a:lnTo>
                    <a:pt x="1456" y="450"/>
                  </a:lnTo>
                  <a:lnTo>
                    <a:pt x="1458" y="450"/>
                  </a:lnTo>
                  <a:lnTo>
                    <a:pt x="1459" y="450"/>
                  </a:lnTo>
                  <a:lnTo>
                    <a:pt x="1460" y="450"/>
                  </a:lnTo>
                  <a:lnTo>
                    <a:pt x="1462" y="450"/>
                  </a:lnTo>
                  <a:lnTo>
                    <a:pt x="1463" y="450"/>
                  </a:lnTo>
                  <a:lnTo>
                    <a:pt x="1465" y="450"/>
                  </a:lnTo>
                  <a:lnTo>
                    <a:pt x="1466" y="450"/>
                  </a:lnTo>
                  <a:lnTo>
                    <a:pt x="1470" y="450"/>
                  </a:lnTo>
                  <a:lnTo>
                    <a:pt x="1470" y="449"/>
                  </a:lnTo>
                  <a:lnTo>
                    <a:pt x="1472" y="450"/>
                  </a:lnTo>
                  <a:lnTo>
                    <a:pt x="1472" y="452"/>
                  </a:lnTo>
                  <a:lnTo>
                    <a:pt x="1472" y="453"/>
                  </a:lnTo>
                  <a:lnTo>
                    <a:pt x="1473" y="453"/>
                  </a:lnTo>
                  <a:lnTo>
                    <a:pt x="1473" y="455"/>
                  </a:lnTo>
                  <a:lnTo>
                    <a:pt x="1473" y="456"/>
                  </a:lnTo>
                  <a:lnTo>
                    <a:pt x="1473" y="457"/>
                  </a:lnTo>
                  <a:lnTo>
                    <a:pt x="1476" y="457"/>
                  </a:lnTo>
                  <a:lnTo>
                    <a:pt x="1477" y="457"/>
                  </a:lnTo>
                  <a:lnTo>
                    <a:pt x="1479" y="457"/>
                  </a:lnTo>
                  <a:lnTo>
                    <a:pt x="1480" y="457"/>
                  </a:lnTo>
                  <a:lnTo>
                    <a:pt x="1481" y="457"/>
                  </a:lnTo>
                  <a:lnTo>
                    <a:pt x="1483" y="457"/>
                  </a:lnTo>
                  <a:lnTo>
                    <a:pt x="1484" y="457"/>
                  </a:lnTo>
                  <a:lnTo>
                    <a:pt x="1495" y="456"/>
                  </a:lnTo>
                  <a:lnTo>
                    <a:pt x="1497" y="456"/>
                  </a:lnTo>
                  <a:lnTo>
                    <a:pt x="1498" y="456"/>
                  </a:lnTo>
                  <a:lnTo>
                    <a:pt x="1505" y="456"/>
                  </a:lnTo>
                  <a:lnTo>
                    <a:pt x="1506" y="456"/>
                  </a:lnTo>
                  <a:lnTo>
                    <a:pt x="1509" y="456"/>
                  </a:lnTo>
                  <a:lnTo>
                    <a:pt x="1511" y="456"/>
                  </a:lnTo>
                  <a:lnTo>
                    <a:pt x="1511" y="452"/>
                  </a:lnTo>
                  <a:lnTo>
                    <a:pt x="1511" y="449"/>
                  </a:lnTo>
                  <a:lnTo>
                    <a:pt x="1511" y="448"/>
                  </a:lnTo>
                  <a:lnTo>
                    <a:pt x="1509" y="446"/>
                  </a:lnTo>
                  <a:lnTo>
                    <a:pt x="1509" y="445"/>
                  </a:lnTo>
                  <a:lnTo>
                    <a:pt x="1509" y="443"/>
                  </a:lnTo>
                  <a:lnTo>
                    <a:pt x="1508" y="443"/>
                  </a:lnTo>
                  <a:lnTo>
                    <a:pt x="1508" y="442"/>
                  </a:lnTo>
                  <a:lnTo>
                    <a:pt x="1509" y="442"/>
                  </a:lnTo>
                  <a:lnTo>
                    <a:pt x="1511" y="442"/>
                  </a:lnTo>
                  <a:lnTo>
                    <a:pt x="1512" y="442"/>
                  </a:lnTo>
                  <a:lnTo>
                    <a:pt x="1513" y="443"/>
                  </a:lnTo>
                  <a:lnTo>
                    <a:pt x="1515" y="442"/>
                  </a:lnTo>
                  <a:lnTo>
                    <a:pt x="1516" y="442"/>
                  </a:lnTo>
                  <a:lnTo>
                    <a:pt x="1518" y="442"/>
                  </a:lnTo>
                  <a:lnTo>
                    <a:pt x="1519" y="442"/>
                  </a:lnTo>
                  <a:lnTo>
                    <a:pt x="1520" y="442"/>
                  </a:lnTo>
                  <a:lnTo>
                    <a:pt x="1522" y="442"/>
                  </a:lnTo>
                  <a:lnTo>
                    <a:pt x="1523" y="442"/>
                  </a:lnTo>
                  <a:lnTo>
                    <a:pt x="1525" y="442"/>
                  </a:lnTo>
                  <a:lnTo>
                    <a:pt x="1526" y="442"/>
                  </a:lnTo>
                  <a:lnTo>
                    <a:pt x="1527" y="442"/>
                  </a:lnTo>
                  <a:lnTo>
                    <a:pt x="1529" y="442"/>
                  </a:lnTo>
                  <a:lnTo>
                    <a:pt x="1530" y="442"/>
                  </a:lnTo>
                  <a:lnTo>
                    <a:pt x="1531" y="442"/>
                  </a:lnTo>
                  <a:lnTo>
                    <a:pt x="1533" y="442"/>
                  </a:lnTo>
                  <a:lnTo>
                    <a:pt x="1533" y="443"/>
                  </a:lnTo>
                  <a:lnTo>
                    <a:pt x="1533" y="445"/>
                  </a:lnTo>
                  <a:lnTo>
                    <a:pt x="1533" y="446"/>
                  </a:lnTo>
                  <a:lnTo>
                    <a:pt x="1533" y="448"/>
                  </a:lnTo>
                  <a:lnTo>
                    <a:pt x="1533" y="449"/>
                  </a:lnTo>
                  <a:lnTo>
                    <a:pt x="1533" y="452"/>
                  </a:lnTo>
                  <a:lnTo>
                    <a:pt x="1533" y="453"/>
                  </a:lnTo>
                  <a:lnTo>
                    <a:pt x="1533" y="455"/>
                  </a:lnTo>
                  <a:lnTo>
                    <a:pt x="1533" y="456"/>
                  </a:lnTo>
                  <a:lnTo>
                    <a:pt x="1533" y="457"/>
                  </a:lnTo>
                  <a:lnTo>
                    <a:pt x="1534" y="457"/>
                  </a:lnTo>
                  <a:lnTo>
                    <a:pt x="1540" y="457"/>
                  </a:lnTo>
                  <a:lnTo>
                    <a:pt x="1541" y="457"/>
                  </a:lnTo>
                  <a:lnTo>
                    <a:pt x="1543" y="457"/>
                  </a:lnTo>
                  <a:lnTo>
                    <a:pt x="1544" y="457"/>
                  </a:lnTo>
                  <a:lnTo>
                    <a:pt x="1545" y="457"/>
                  </a:lnTo>
                  <a:lnTo>
                    <a:pt x="1547" y="459"/>
                  </a:lnTo>
                  <a:lnTo>
                    <a:pt x="1545" y="459"/>
                  </a:lnTo>
                  <a:lnTo>
                    <a:pt x="1545" y="462"/>
                  </a:lnTo>
                  <a:lnTo>
                    <a:pt x="1544" y="462"/>
                  </a:lnTo>
                  <a:lnTo>
                    <a:pt x="1544" y="463"/>
                  </a:lnTo>
                  <a:lnTo>
                    <a:pt x="1543" y="464"/>
                  </a:lnTo>
                  <a:lnTo>
                    <a:pt x="1543" y="466"/>
                  </a:lnTo>
                  <a:lnTo>
                    <a:pt x="1541" y="466"/>
                  </a:lnTo>
                  <a:lnTo>
                    <a:pt x="1541" y="467"/>
                  </a:lnTo>
                  <a:lnTo>
                    <a:pt x="1540" y="469"/>
                  </a:lnTo>
                  <a:lnTo>
                    <a:pt x="1540" y="470"/>
                  </a:lnTo>
                  <a:lnTo>
                    <a:pt x="1540" y="471"/>
                  </a:lnTo>
                  <a:lnTo>
                    <a:pt x="1541" y="471"/>
                  </a:lnTo>
                  <a:lnTo>
                    <a:pt x="1544" y="471"/>
                  </a:lnTo>
                  <a:lnTo>
                    <a:pt x="1547" y="471"/>
                  </a:lnTo>
                  <a:lnTo>
                    <a:pt x="1548" y="471"/>
                  </a:lnTo>
                  <a:lnTo>
                    <a:pt x="1550" y="471"/>
                  </a:lnTo>
                  <a:lnTo>
                    <a:pt x="1551" y="471"/>
                  </a:lnTo>
                  <a:lnTo>
                    <a:pt x="1552" y="471"/>
                  </a:lnTo>
                  <a:lnTo>
                    <a:pt x="1554" y="471"/>
                  </a:lnTo>
                  <a:lnTo>
                    <a:pt x="1555" y="471"/>
                  </a:lnTo>
                  <a:lnTo>
                    <a:pt x="1557" y="471"/>
                  </a:lnTo>
                  <a:lnTo>
                    <a:pt x="1558" y="471"/>
                  </a:lnTo>
                  <a:lnTo>
                    <a:pt x="1559" y="471"/>
                  </a:lnTo>
                  <a:lnTo>
                    <a:pt x="1561" y="471"/>
                  </a:lnTo>
                  <a:lnTo>
                    <a:pt x="1562" y="471"/>
                  </a:lnTo>
                  <a:lnTo>
                    <a:pt x="1564" y="471"/>
                  </a:lnTo>
                  <a:lnTo>
                    <a:pt x="1565" y="471"/>
                  </a:lnTo>
                  <a:lnTo>
                    <a:pt x="1566" y="471"/>
                  </a:lnTo>
                  <a:lnTo>
                    <a:pt x="1568" y="471"/>
                  </a:lnTo>
                  <a:lnTo>
                    <a:pt x="1569" y="471"/>
                  </a:lnTo>
                  <a:lnTo>
                    <a:pt x="1570" y="471"/>
                  </a:lnTo>
                  <a:lnTo>
                    <a:pt x="1572" y="471"/>
                  </a:lnTo>
                  <a:lnTo>
                    <a:pt x="1573" y="471"/>
                  </a:lnTo>
                  <a:lnTo>
                    <a:pt x="1575" y="471"/>
                  </a:lnTo>
                  <a:lnTo>
                    <a:pt x="1576" y="471"/>
                  </a:lnTo>
                  <a:lnTo>
                    <a:pt x="1577" y="471"/>
                  </a:lnTo>
                  <a:lnTo>
                    <a:pt x="1579" y="471"/>
                  </a:lnTo>
                  <a:lnTo>
                    <a:pt x="1580" y="471"/>
                  </a:lnTo>
                  <a:lnTo>
                    <a:pt x="1582" y="471"/>
                  </a:lnTo>
                  <a:lnTo>
                    <a:pt x="1583" y="471"/>
                  </a:lnTo>
                  <a:lnTo>
                    <a:pt x="1584" y="471"/>
                  </a:lnTo>
                  <a:lnTo>
                    <a:pt x="1586" y="471"/>
                  </a:lnTo>
                  <a:lnTo>
                    <a:pt x="1589" y="471"/>
                  </a:lnTo>
                  <a:lnTo>
                    <a:pt x="1590" y="471"/>
                  </a:lnTo>
                  <a:lnTo>
                    <a:pt x="1591" y="471"/>
                  </a:lnTo>
                  <a:lnTo>
                    <a:pt x="1593" y="471"/>
                  </a:lnTo>
                  <a:lnTo>
                    <a:pt x="1596" y="471"/>
                  </a:lnTo>
                  <a:lnTo>
                    <a:pt x="1597" y="471"/>
                  </a:lnTo>
                  <a:lnTo>
                    <a:pt x="1597" y="470"/>
                  </a:lnTo>
                  <a:lnTo>
                    <a:pt x="1598" y="469"/>
                  </a:lnTo>
                  <a:lnTo>
                    <a:pt x="1601" y="460"/>
                  </a:lnTo>
                  <a:lnTo>
                    <a:pt x="1602" y="459"/>
                  </a:lnTo>
                  <a:lnTo>
                    <a:pt x="1602" y="459"/>
                  </a:lnTo>
                  <a:lnTo>
                    <a:pt x="1605" y="450"/>
                  </a:lnTo>
                  <a:lnTo>
                    <a:pt x="1607" y="448"/>
                  </a:lnTo>
                  <a:lnTo>
                    <a:pt x="1607" y="446"/>
                  </a:lnTo>
                  <a:lnTo>
                    <a:pt x="1608" y="439"/>
                  </a:lnTo>
                  <a:lnTo>
                    <a:pt x="1611" y="435"/>
                  </a:lnTo>
                  <a:lnTo>
                    <a:pt x="1611" y="434"/>
                  </a:lnTo>
                  <a:lnTo>
                    <a:pt x="1611" y="432"/>
                  </a:lnTo>
                  <a:lnTo>
                    <a:pt x="1612" y="432"/>
                  </a:lnTo>
                  <a:lnTo>
                    <a:pt x="1612" y="431"/>
                  </a:lnTo>
                  <a:lnTo>
                    <a:pt x="1612" y="429"/>
                  </a:lnTo>
                  <a:lnTo>
                    <a:pt x="1614" y="429"/>
                  </a:lnTo>
                  <a:lnTo>
                    <a:pt x="1614" y="428"/>
                  </a:lnTo>
                  <a:lnTo>
                    <a:pt x="1614" y="427"/>
                  </a:lnTo>
                  <a:lnTo>
                    <a:pt x="1615" y="425"/>
                  </a:lnTo>
                  <a:lnTo>
                    <a:pt x="1615" y="425"/>
                  </a:lnTo>
                  <a:lnTo>
                    <a:pt x="1616" y="422"/>
                  </a:lnTo>
                  <a:lnTo>
                    <a:pt x="1619" y="414"/>
                  </a:lnTo>
                  <a:lnTo>
                    <a:pt x="1621" y="413"/>
                  </a:lnTo>
                  <a:lnTo>
                    <a:pt x="1621" y="411"/>
                  </a:lnTo>
                  <a:lnTo>
                    <a:pt x="1622" y="407"/>
                  </a:lnTo>
                  <a:lnTo>
                    <a:pt x="1623" y="406"/>
                  </a:lnTo>
                  <a:lnTo>
                    <a:pt x="1623" y="404"/>
                  </a:lnTo>
                  <a:lnTo>
                    <a:pt x="1625" y="403"/>
                  </a:lnTo>
                  <a:lnTo>
                    <a:pt x="1626" y="399"/>
                  </a:lnTo>
                  <a:lnTo>
                    <a:pt x="1628" y="394"/>
                  </a:lnTo>
                  <a:lnTo>
                    <a:pt x="1629" y="390"/>
                  </a:lnTo>
                  <a:lnTo>
                    <a:pt x="1632" y="386"/>
                  </a:lnTo>
                  <a:lnTo>
                    <a:pt x="1633" y="386"/>
                  </a:lnTo>
                  <a:lnTo>
                    <a:pt x="1634" y="386"/>
                  </a:lnTo>
                  <a:lnTo>
                    <a:pt x="1636" y="386"/>
                  </a:lnTo>
                  <a:lnTo>
                    <a:pt x="1637" y="386"/>
                  </a:lnTo>
                  <a:lnTo>
                    <a:pt x="1639" y="386"/>
                  </a:lnTo>
                  <a:lnTo>
                    <a:pt x="1640" y="386"/>
                  </a:lnTo>
                  <a:lnTo>
                    <a:pt x="1640" y="386"/>
                  </a:lnTo>
                  <a:lnTo>
                    <a:pt x="1643" y="386"/>
                  </a:lnTo>
                  <a:lnTo>
                    <a:pt x="1644" y="386"/>
                  </a:lnTo>
                  <a:lnTo>
                    <a:pt x="1646" y="385"/>
                  </a:lnTo>
                  <a:lnTo>
                    <a:pt x="1648" y="385"/>
                  </a:lnTo>
                  <a:lnTo>
                    <a:pt x="1648" y="386"/>
                  </a:lnTo>
                  <a:lnTo>
                    <a:pt x="1650" y="386"/>
                  </a:lnTo>
                  <a:lnTo>
                    <a:pt x="1651" y="386"/>
                  </a:lnTo>
                  <a:lnTo>
                    <a:pt x="1653" y="386"/>
                  </a:lnTo>
                  <a:lnTo>
                    <a:pt x="1658" y="386"/>
                  </a:lnTo>
                  <a:lnTo>
                    <a:pt x="1658" y="385"/>
                  </a:lnTo>
                  <a:lnTo>
                    <a:pt x="1655" y="385"/>
                  </a:lnTo>
                  <a:lnTo>
                    <a:pt x="1654" y="385"/>
                  </a:lnTo>
                  <a:lnTo>
                    <a:pt x="1653" y="385"/>
                  </a:lnTo>
                  <a:lnTo>
                    <a:pt x="1651" y="385"/>
                  </a:lnTo>
                  <a:lnTo>
                    <a:pt x="1651" y="383"/>
                  </a:lnTo>
                  <a:lnTo>
                    <a:pt x="1651" y="382"/>
                  </a:lnTo>
                  <a:lnTo>
                    <a:pt x="1651" y="381"/>
                  </a:lnTo>
                  <a:lnTo>
                    <a:pt x="1651" y="378"/>
                  </a:lnTo>
                  <a:lnTo>
                    <a:pt x="1651" y="376"/>
                  </a:lnTo>
                  <a:lnTo>
                    <a:pt x="1651" y="375"/>
                  </a:lnTo>
                  <a:lnTo>
                    <a:pt x="1651" y="374"/>
                  </a:lnTo>
                  <a:lnTo>
                    <a:pt x="1651" y="371"/>
                  </a:lnTo>
                  <a:lnTo>
                    <a:pt x="1651" y="369"/>
                  </a:lnTo>
                  <a:lnTo>
                    <a:pt x="1651" y="367"/>
                  </a:lnTo>
                  <a:lnTo>
                    <a:pt x="1651" y="362"/>
                  </a:lnTo>
                  <a:lnTo>
                    <a:pt x="1651" y="361"/>
                  </a:lnTo>
                  <a:lnTo>
                    <a:pt x="1651" y="357"/>
                  </a:lnTo>
                  <a:lnTo>
                    <a:pt x="1651" y="354"/>
                  </a:lnTo>
                  <a:lnTo>
                    <a:pt x="1653" y="354"/>
                  </a:lnTo>
                  <a:lnTo>
                    <a:pt x="1653" y="351"/>
                  </a:lnTo>
                  <a:lnTo>
                    <a:pt x="1655" y="353"/>
                  </a:lnTo>
                  <a:lnTo>
                    <a:pt x="1655" y="351"/>
                  </a:lnTo>
                  <a:lnTo>
                    <a:pt x="1655" y="350"/>
                  </a:lnTo>
                  <a:lnTo>
                    <a:pt x="1655" y="348"/>
                  </a:lnTo>
                  <a:lnTo>
                    <a:pt x="1655" y="347"/>
                  </a:lnTo>
                  <a:lnTo>
                    <a:pt x="1655" y="346"/>
                  </a:lnTo>
                  <a:lnTo>
                    <a:pt x="1655" y="344"/>
                  </a:lnTo>
                  <a:lnTo>
                    <a:pt x="1655" y="341"/>
                  </a:lnTo>
                  <a:lnTo>
                    <a:pt x="1657" y="341"/>
                  </a:lnTo>
                  <a:lnTo>
                    <a:pt x="1658" y="341"/>
                  </a:lnTo>
                  <a:lnTo>
                    <a:pt x="1660" y="341"/>
                  </a:lnTo>
                  <a:lnTo>
                    <a:pt x="1661" y="341"/>
                  </a:lnTo>
                  <a:lnTo>
                    <a:pt x="1662" y="341"/>
                  </a:lnTo>
                  <a:lnTo>
                    <a:pt x="1664" y="341"/>
                  </a:lnTo>
                  <a:lnTo>
                    <a:pt x="1665" y="341"/>
                  </a:lnTo>
                  <a:lnTo>
                    <a:pt x="1667" y="341"/>
                  </a:lnTo>
                  <a:lnTo>
                    <a:pt x="1668" y="341"/>
                  </a:lnTo>
                  <a:lnTo>
                    <a:pt x="1669" y="341"/>
                  </a:lnTo>
                  <a:lnTo>
                    <a:pt x="1671" y="341"/>
                  </a:lnTo>
                  <a:lnTo>
                    <a:pt x="1671" y="340"/>
                  </a:lnTo>
                  <a:lnTo>
                    <a:pt x="1671" y="339"/>
                  </a:lnTo>
                  <a:lnTo>
                    <a:pt x="1671" y="337"/>
                  </a:lnTo>
                  <a:lnTo>
                    <a:pt x="1671" y="336"/>
                  </a:lnTo>
                  <a:lnTo>
                    <a:pt x="1671" y="333"/>
                  </a:lnTo>
                  <a:lnTo>
                    <a:pt x="1671" y="332"/>
                  </a:lnTo>
                  <a:lnTo>
                    <a:pt x="1671" y="330"/>
                  </a:lnTo>
                  <a:lnTo>
                    <a:pt x="1671" y="329"/>
                  </a:lnTo>
                  <a:lnTo>
                    <a:pt x="1669" y="325"/>
                  </a:lnTo>
                  <a:lnTo>
                    <a:pt x="1673" y="325"/>
                  </a:lnTo>
                  <a:lnTo>
                    <a:pt x="1679" y="325"/>
                  </a:lnTo>
                  <a:lnTo>
                    <a:pt x="1685" y="325"/>
                  </a:lnTo>
                  <a:lnTo>
                    <a:pt x="1685" y="322"/>
                  </a:lnTo>
                  <a:lnTo>
                    <a:pt x="1685" y="318"/>
                  </a:lnTo>
                  <a:lnTo>
                    <a:pt x="1685" y="312"/>
                  </a:lnTo>
                  <a:lnTo>
                    <a:pt x="1685" y="309"/>
                  </a:lnTo>
                  <a:lnTo>
                    <a:pt x="1685" y="308"/>
                  </a:lnTo>
                  <a:lnTo>
                    <a:pt x="1685" y="304"/>
                  </a:lnTo>
                  <a:lnTo>
                    <a:pt x="1685" y="302"/>
                  </a:lnTo>
                  <a:lnTo>
                    <a:pt x="1685" y="301"/>
                  </a:lnTo>
                  <a:lnTo>
                    <a:pt x="1686" y="302"/>
                  </a:lnTo>
                  <a:lnTo>
                    <a:pt x="1687" y="302"/>
                  </a:lnTo>
                  <a:lnTo>
                    <a:pt x="1689" y="302"/>
                  </a:lnTo>
                  <a:lnTo>
                    <a:pt x="1690" y="302"/>
                  </a:lnTo>
                  <a:lnTo>
                    <a:pt x="1692" y="302"/>
                  </a:lnTo>
                  <a:lnTo>
                    <a:pt x="1693" y="302"/>
                  </a:lnTo>
                  <a:lnTo>
                    <a:pt x="1694" y="302"/>
                  </a:lnTo>
                  <a:lnTo>
                    <a:pt x="1696" y="302"/>
                  </a:lnTo>
                  <a:lnTo>
                    <a:pt x="1697" y="304"/>
                  </a:lnTo>
                  <a:lnTo>
                    <a:pt x="1697" y="305"/>
                  </a:lnTo>
                  <a:lnTo>
                    <a:pt x="1699" y="305"/>
                  </a:lnTo>
                  <a:lnTo>
                    <a:pt x="1700" y="305"/>
                  </a:lnTo>
                  <a:lnTo>
                    <a:pt x="1700" y="306"/>
                  </a:lnTo>
                  <a:lnTo>
                    <a:pt x="1700" y="309"/>
                  </a:lnTo>
                  <a:lnTo>
                    <a:pt x="1700" y="312"/>
                  </a:lnTo>
                  <a:lnTo>
                    <a:pt x="1700" y="322"/>
                  </a:lnTo>
                  <a:lnTo>
                    <a:pt x="1700" y="325"/>
                  </a:lnTo>
                  <a:lnTo>
                    <a:pt x="1701" y="355"/>
                  </a:lnTo>
                  <a:lnTo>
                    <a:pt x="1701" y="357"/>
                  </a:lnTo>
                  <a:lnTo>
                    <a:pt x="1699" y="357"/>
                  </a:lnTo>
                  <a:lnTo>
                    <a:pt x="1697" y="357"/>
                  </a:lnTo>
                  <a:lnTo>
                    <a:pt x="1694" y="357"/>
                  </a:lnTo>
                  <a:lnTo>
                    <a:pt x="1692" y="357"/>
                  </a:lnTo>
                  <a:lnTo>
                    <a:pt x="1692" y="362"/>
                  </a:lnTo>
                  <a:lnTo>
                    <a:pt x="1685" y="362"/>
                  </a:lnTo>
                  <a:lnTo>
                    <a:pt x="1680" y="362"/>
                  </a:lnTo>
                  <a:lnTo>
                    <a:pt x="1678" y="362"/>
                  </a:lnTo>
                  <a:lnTo>
                    <a:pt x="1673" y="362"/>
                  </a:lnTo>
                  <a:lnTo>
                    <a:pt x="1672" y="362"/>
                  </a:lnTo>
                  <a:lnTo>
                    <a:pt x="1665" y="362"/>
                  </a:lnTo>
                  <a:lnTo>
                    <a:pt x="1665" y="367"/>
                  </a:lnTo>
                  <a:lnTo>
                    <a:pt x="1665" y="369"/>
                  </a:lnTo>
                  <a:lnTo>
                    <a:pt x="1665" y="371"/>
                  </a:lnTo>
                  <a:lnTo>
                    <a:pt x="1665" y="378"/>
                  </a:lnTo>
                  <a:lnTo>
                    <a:pt x="1665" y="382"/>
                  </a:lnTo>
                  <a:lnTo>
                    <a:pt x="1665" y="385"/>
                  </a:lnTo>
                  <a:lnTo>
                    <a:pt x="1668" y="385"/>
                  </a:lnTo>
                  <a:lnTo>
                    <a:pt x="1669" y="385"/>
                  </a:lnTo>
                  <a:lnTo>
                    <a:pt x="1671" y="385"/>
                  </a:lnTo>
                  <a:lnTo>
                    <a:pt x="1673" y="385"/>
                  </a:lnTo>
                  <a:lnTo>
                    <a:pt x="1675" y="385"/>
                  </a:lnTo>
                  <a:lnTo>
                    <a:pt x="1676" y="385"/>
                  </a:lnTo>
                  <a:lnTo>
                    <a:pt x="1678" y="385"/>
                  </a:lnTo>
                  <a:lnTo>
                    <a:pt x="1679" y="385"/>
                  </a:lnTo>
                  <a:lnTo>
                    <a:pt x="1680" y="385"/>
                  </a:lnTo>
                  <a:lnTo>
                    <a:pt x="1682" y="385"/>
                  </a:lnTo>
                  <a:lnTo>
                    <a:pt x="1683" y="385"/>
                  </a:lnTo>
                  <a:lnTo>
                    <a:pt x="1686" y="385"/>
                  </a:lnTo>
                  <a:lnTo>
                    <a:pt x="1687" y="385"/>
                  </a:lnTo>
                  <a:lnTo>
                    <a:pt x="1689" y="385"/>
                  </a:lnTo>
                  <a:lnTo>
                    <a:pt x="1690" y="385"/>
                  </a:lnTo>
                  <a:lnTo>
                    <a:pt x="1692" y="385"/>
                  </a:lnTo>
                  <a:lnTo>
                    <a:pt x="1694" y="385"/>
                  </a:lnTo>
                  <a:lnTo>
                    <a:pt x="1697" y="385"/>
                  </a:lnTo>
                  <a:lnTo>
                    <a:pt x="1699" y="385"/>
                  </a:lnTo>
                  <a:lnTo>
                    <a:pt x="1699" y="388"/>
                  </a:lnTo>
                  <a:lnTo>
                    <a:pt x="1699" y="389"/>
                  </a:lnTo>
                  <a:lnTo>
                    <a:pt x="1699" y="392"/>
                  </a:lnTo>
                  <a:lnTo>
                    <a:pt x="1699" y="392"/>
                  </a:lnTo>
                  <a:lnTo>
                    <a:pt x="1699" y="393"/>
                  </a:lnTo>
                  <a:lnTo>
                    <a:pt x="1699" y="394"/>
                  </a:lnTo>
                  <a:lnTo>
                    <a:pt x="1699" y="396"/>
                  </a:lnTo>
                  <a:lnTo>
                    <a:pt x="1699" y="397"/>
                  </a:lnTo>
                  <a:lnTo>
                    <a:pt x="1699" y="400"/>
                  </a:lnTo>
                  <a:lnTo>
                    <a:pt x="1699" y="401"/>
                  </a:lnTo>
                  <a:lnTo>
                    <a:pt x="1699" y="404"/>
                  </a:lnTo>
                  <a:lnTo>
                    <a:pt x="1699" y="406"/>
                  </a:lnTo>
                  <a:lnTo>
                    <a:pt x="1701" y="406"/>
                  </a:lnTo>
                  <a:lnTo>
                    <a:pt x="1704" y="406"/>
                  </a:lnTo>
                  <a:lnTo>
                    <a:pt x="1711" y="406"/>
                  </a:lnTo>
                  <a:lnTo>
                    <a:pt x="1718" y="406"/>
                  </a:lnTo>
                  <a:lnTo>
                    <a:pt x="1718" y="413"/>
                  </a:lnTo>
                  <a:lnTo>
                    <a:pt x="1724" y="413"/>
                  </a:lnTo>
                  <a:lnTo>
                    <a:pt x="1724" y="414"/>
                  </a:lnTo>
                  <a:lnTo>
                    <a:pt x="1724" y="424"/>
                  </a:lnTo>
                  <a:lnTo>
                    <a:pt x="1724" y="434"/>
                  </a:lnTo>
                  <a:lnTo>
                    <a:pt x="1724" y="438"/>
                  </a:lnTo>
                  <a:lnTo>
                    <a:pt x="1724" y="441"/>
                  </a:lnTo>
                  <a:lnTo>
                    <a:pt x="1724" y="442"/>
                  </a:lnTo>
                  <a:lnTo>
                    <a:pt x="1724" y="443"/>
                  </a:lnTo>
                  <a:lnTo>
                    <a:pt x="1725" y="443"/>
                  </a:lnTo>
                  <a:lnTo>
                    <a:pt x="1726" y="443"/>
                  </a:lnTo>
                  <a:lnTo>
                    <a:pt x="1728" y="443"/>
                  </a:lnTo>
                  <a:lnTo>
                    <a:pt x="1739" y="442"/>
                  </a:lnTo>
                  <a:lnTo>
                    <a:pt x="1746" y="442"/>
                  </a:lnTo>
                  <a:lnTo>
                    <a:pt x="1747" y="442"/>
                  </a:lnTo>
                  <a:lnTo>
                    <a:pt x="1749" y="442"/>
                  </a:lnTo>
                  <a:lnTo>
                    <a:pt x="1761" y="442"/>
                  </a:lnTo>
                  <a:lnTo>
                    <a:pt x="1763" y="442"/>
                  </a:lnTo>
                  <a:lnTo>
                    <a:pt x="1774" y="442"/>
                  </a:lnTo>
                  <a:lnTo>
                    <a:pt x="1776" y="442"/>
                  </a:lnTo>
                  <a:lnTo>
                    <a:pt x="1778" y="442"/>
                  </a:lnTo>
                  <a:lnTo>
                    <a:pt x="1786" y="442"/>
                  </a:lnTo>
                  <a:lnTo>
                    <a:pt x="1788" y="442"/>
                  </a:lnTo>
                  <a:lnTo>
                    <a:pt x="1789" y="442"/>
                  </a:lnTo>
                  <a:lnTo>
                    <a:pt x="1793" y="442"/>
                  </a:lnTo>
                  <a:lnTo>
                    <a:pt x="1806" y="442"/>
                  </a:lnTo>
                  <a:lnTo>
                    <a:pt x="1821" y="442"/>
                  </a:lnTo>
                  <a:lnTo>
                    <a:pt x="1839" y="442"/>
                  </a:lnTo>
                  <a:lnTo>
                    <a:pt x="1839" y="452"/>
                  </a:lnTo>
                  <a:lnTo>
                    <a:pt x="1839" y="455"/>
                  </a:lnTo>
                  <a:lnTo>
                    <a:pt x="1839" y="463"/>
                  </a:lnTo>
                  <a:lnTo>
                    <a:pt x="1839" y="467"/>
                  </a:lnTo>
                  <a:lnTo>
                    <a:pt x="1839" y="470"/>
                  </a:lnTo>
                  <a:lnTo>
                    <a:pt x="1839" y="474"/>
                  </a:lnTo>
                  <a:lnTo>
                    <a:pt x="1839" y="478"/>
                  </a:lnTo>
                  <a:lnTo>
                    <a:pt x="1839" y="480"/>
                  </a:lnTo>
                  <a:lnTo>
                    <a:pt x="1839" y="483"/>
                  </a:lnTo>
                  <a:lnTo>
                    <a:pt x="1839" y="487"/>
                  </a:lnTo>
                  <a:lnTo>
                    <a:pt x="1839" y="491"/>
                  </a:lnTo>
                  <a:lnTo>
                    <a:pt x="1839" y="492"/>
                  </a:lnTo>
                  <a:lnTo>
                    <a:pt x="1839" y="492"/>
                  </a:lnTo>
                  <a:lnTo>
                    <a:pt x="1839" y="495"/>
                  </a:lnTo>
                  <a:lnTo>
                    <a:pt x="1839" y="502"/>
                  </a:lnTo>
                  <a:lnTo>
                    <a:pt x="1839" y="504"/>
                  </a:lnTo>
                  <a:lnTo>
                    <a:pt x="1860" y="502"/>
                  </a:lnTo>
                  <a:lnTo>
                    <a:pt x="1860" y="504"/>
                  </a:lnTo>
                  <a:lnTo>
                    <a:pt x="1867" y="502"/>
                  </a:lnTo>
                  <a:lnTo>
                    <a:pt x="1884" y="502"/>
                  </a:lnTo>
                  <a:lnTo>
                    <a:pt x="1893" y="502"/>
                  </a:lnTo>
                  <a:lnTo>
                    <a:pt x="1895" y="502"/>
                  </a:lnTo>
                  <a:lnTo>
                    <a:pt x="1902" y="502"/>
                  </a:lnTo>
                  <a:lnTo>
                    <a:pt x="1905" y="504"/>
                  </a:lnTo>
                  <a:lnTo>
                    <a:pt x="1906" y="504"/>
                  </a:lnTo>
                  <a:lnTo>
                    <a:pt x="1906" y="505"/>
                  </a:lnTo>
                  <a:lnTo>
                    <a:pt x="1907" y="505"/>
                  </a:lnTo>
                  <a:lnTo>
                    <a:pt x="1907" y="506"/>
                  </a:lnTo>
                  <a:lnTo>
                    <a:pt x="1907" y="508"/>
                  </a:lnTo>
                  <a:lnTo>
                    <a:pt x="1907" y="509"/>
                  </a:lnTo>
                  <a:lnTo>
                    <a:pt x="1907" y="511"/>
                  </a:lnTo>
                  <a:lnTo>
                    <a:pt x="1907" y="512"/>
                  </a:lnTo>
                  <a:lnTo>
                    <a:pt x="1906" y="513"/>
                  </a:lnTo>
                  <a:lnTo>
                    <a:pt x="1906" y="516"/>
                  </a:lnTo>
                  <a:lnTo>
                    <a:pt x="1907" y="517"/>
                  </a:lnTo>
                  <a:lnTo>
                    <a:pt x="1907" y="519"/>
                  </a:lnTo>
                  <a:lnTo>
                    <a:pt x="1907" y="520"/>
                  </a:lnTo>
                  <a:lnTo>
                    <a:pt x="1907" y="522"/>
                  </a:lnTo>
                  <a:lnTo>
                    <a:pt x="1907" y="523"/>
                  </a:lnTo>
                  <a:lnTo>
                    <a:pt x="1907" y="524"/>
                  </a:lnTo>
                  <a:lnTo>
                    <a:pt x="1907" y="526"/>
                  </a:lnTo>
                  <a:lnTo>
                    <a:pt x="1907" y="526"/>
                  </a:lnTo>
                  <a:lnTo>
                    <a:pt x="1907" y="527"/>
                  </a:lnTo>
                  <a:lnTo>
                    <a:pt x="1906" y="529"/>
                  </a:lnTo>
                  <a:lnTo>
                    <a:pt x="1906" y="530"/>
                  </a:lnTo>
                  <a:lnTo>
                    <a:pt x="1907" y="534"/>
                  </a:lnTo>
                  <a:lnTo>
                    <a:pt x="1907" y="536"/>
                  </a:lnTo>
                  <a:lnTo>
                    <a:pt x="1907" y="538"/>
                  </a:lnTo>
                  <a:lnTo>
                    <a:pt x="1909" y="538"/>
                  </a:lnTo>
                  <a:lnTo>
                    <a:pt x="1914" y="538"/>
                  </a:lnTo>
                  <a:lnTo>
                    <a:pt x="1921" y="538"/>
                  </a:lnTo>
                  <a:lnTo>
                    <a:pt x="1910" y="555"/>
                  </a:lnTo>
                  <a:lnTo>
                    <a:pt x="1910" y="557"/>
                  </a:lnTo>
                  <a:lnTo>
                    <a:pt x="1910" y="558"/>
                  </a:lnTo>
                  <a:lnTo>
                    <a:pt x="1909" y="558"/>
                  </a:lnTo>
                  <a:lnTo>
                    <a:pt x="1909" y="559"/>
                  </a:lnTo>
                  <a:lnTo>
                    <a:pt x="1909" y="559"/>
                  </a:lnTo>
                  <a:lnTo>
                    <a:pt x="1909" y="559"/>
                  </a:lnTo>
                  <a:lnTo>
                    <a:pt x="1907" y="559"/>
                  </a:lnTo>
                  <a:lnTo>
                    <a:pt x="1906" y="559"/>
                  </a:lnTo>
                  <a:lnTo>
                    <a:pt x="1905" y="559"/>
                  </a:lnTo>
                  <a:lnTo>
                    <a:pt x="1903" y="561"/>
                  </a:lnTo>
                  <a:lnTo>
                    <a:pt x="1902" y="561"/>
                  </a:lnTo>
                  <a:lnTo>
                    <a:pt x="1900" y="561"/>
                  </a:lnTo>
                  <a:lnTo>
                    <a:pt x="1899" y="561"/>
                  </a:lnTo>
                  <a:lnTo>
                    <a:pt x="1896" y="561"/>
                  </a:lnTo>
                  <a:lnTo>
                    <a:pt x="1896" y="562"/>
                  </a:lnTo>
                  <a:lnTo>
                    <a:pt x="1895" y="564"/>
                  </a:lnTo>
                  <a:lnTo>
                    <a:pt x="1893" y="565"/>
                  </a:lnTo>
                  <a:lnTo>
                    <a:pt x="1892" y="565"/>
                  </a:lnTo>
                  <a:lnTo>
                    <a:pt x="1889" y="566"/>
                  </a:lnTo>
                  <a:lnTo>
                    <a:pt x="1888" y="568"/>
                  </a:lnTo>
                  <a:lnTo>
                    <a:pt x="1886" y="568"/>
                  </a:lnTo>
                  <a:lnTo>
                    <a:pt x="1886" y="569"/>
                  </a:lnTo>
                  <a:lnTo>
                    <a:pt x="1886" y="571"/>
                  </a:lnTo>
                  <a:lnTo>
                    <a:pt x="1886" y="572"/>
                  </a:lnTo>
                  <a:lnTo>
                    <a:pt x="1888" y="573"/>
                  </a:lnTo>
                  <a:lnTo>
                    <a:pt x="1889" y="575"/>
                  </a:lnTo>
                  <a:lnTo>
                    <a:pt x="1891" y="576"/>
                  </a:lnTo>
                  <a:lnTo>
                    <a:pt x="1892" y="578"/>
                  </a:lnTo>
                  <a:lnTo>
                    <a:pt x="1895" y="579"/>
                  </a:lnTo>
                  <a:lnTo>
                    <a:pt x="1895" y="580"/>
                  </a:lnTo>
                  <a:lnTo>
                    <a:pt x="1900" y="585"/>
                  </a:lnTo>
                  <a:lnTo>
                    <a:pt x="1900" y="586"/>
                  </a:lnTo>
                  <a:lnTo>
                    <a:pt x="1900" y="587"/>
                  </a:lnTo>
                  <a:lnTo>
                    <a:pt x="1900" y="589"/>
                  </a:lnTo>
                  <a:lnTo>
                    <a:pt x="1900" y="590"/>
                  </a:lnTo>
                  <a:lnTo>
                    <a:pt x="1900" y="592"/>
                  </a:lnTo>
                  <a:lnTo>
                    <a:pt x="1900" y="593"/>
                  </a:lnTo>
                  <a:lnTo>
                    <a:pt x="1899" y="593"/>
                  </a:lnTo>
                  <a:lnTo>
                    <a:pt x="1898" y="596"/>
                  </a:lnTo>
                  <a:lnTo>
                    <a:pt x="1898" y="597"/>
                  </a:lnTo>
                  <a:lnTo>
                    <a:pt x="1896" y="597"/>
                  </a:lnTo>
                  <a:lnTo>
                    <a:pt x="1896" y="599"/>
                  </a:lnTo>
                  <a:lnTo>
                    <a:pt x="1896" y="600"/>
                  </a:lnTo>
                  <a:lnTo>
                    <a:pt x="1898" y="601"/>
                  </a:lnTo>
                  <a:lnTo>
                    <a:pt x="1899" y="604"/>
                  </a:lnTo>
                  <a:lnTo>
                    <a:pt x="1899" y="606"/>
                  </a:lnTo>
                  <a:lnTo>
                    <a:pt x="1900" y="607"/>
                  </a:lnTo>
                  <a:lnTo>
                    <a:pt x="1900" y="610"/>
                  </a:lnTo>
                  <a:lnTo>
                    <a:pt x="1900" y="614"/>
                  </a:lnTo>
                  <a:lnTo>
                    <a:pt x="1899" y="615"/>
                  </a:lnTo>
                  <a:lnTo>
                    <a:pt x="1900" y="615"/>
                  </a:lnTo>
                  <a:lnTo>
                    <a:pt x="1900" y="617"/>
                  </a:lnTo>
                  <a:lnTo>
                    <a:pt x="1902" y="618"/>
                  </a:lnTo>
                  <a:lnTo>
                    <a:pt x="1902" y="620"/>
                  </a:lnTo>
                  <a:lnTo>
                    <a:pt x="1902" y="621"/>
                  </a:lnTo>
                  <a:lnTo>
                    <a:pt x="1903" y="621"/>
                  </a:lnTo>
                  <a:lnTo>
                    <a:pt x="1903" y="622"/>
                  </a:lnTo>
                  <a:lnTo>
                    <a:pt x="1903" y="624"/>
                  </a:lnTo>
                  <a:lnTo>
                    <a:pt x="1905" y="624"/>
                  </a:lnTo>
                  <a:lnTo>
                    <a:pt x="1905" y="627"/>
                  </a:lnTo>
                  <a:lnTo>
                    <a:pt x="1906" y="627"/>
                  </a:lnTo>
                  <a:lnTo>
                    <a:pt x="1907" y="628"/>
                  </a:lnTo>
                  <a:lnTo>
                    <a:pt x="1909" y="627"/>
                  </a:lnTo>
                  <a:lnTo>
                    <a:pt x="1909" y="628"/>
                  </a:lnTo>
                  <a:lnTo>
                    <a:pt x="1909" y="629"/>
                  </a:lnTo>
                  <a:lnTo>
                    <a:pt x="1907" y="631"/>
                  </a:lnTo>
                  <a:lnTo>
                    <a:pt x="1906" y="631"/>
                  </a:lnTo>
                  <a:lnTo>
                    <a:pt x="1906" y="629"/>
                  </a:lnTo>
                  <a:lnTo>
                    <a:pt x="1905" y="631"/>
                  </a:lnTo>
                  <a:lnTo>
                    <a:pt x="1903" y="632"/>
                  </a:lnTo>
                  <a:lnTo>
                    <a:pt x="1902" y="632"/>
                  </a:lnTo>
                  <a:lnTo>
                    <a:pt x="1902" y="634"/>
                  </a:lnTo>
                  <a:lnTo>
                    <a:pt x="1902" y="635"/>
                  </a:lnTo>
                  <a:lnTo>
                    <a:pt x="1902" y="636"/>
                  </a:lnTo>
                  <a:lnTo>
                    <a:pt x="1900" y="636"/>
                  </a:lnTo>
                  <a:lnTo>
                    <a:pt x="1900" y="638"/>
                  </a:lnTo>
                  <a:lnTo>
                    <a:pt x="1900" y="639"/>
                  </a:lnTo>
                  <a:lnTo>
                    <a:pt x="1900" y="640"/>
                  </a:lnTo>
                  <a:lnTo>
                    <a:pt x="1899" y="640"/>
                  </a:lnTo>
                  <a:lnTo>
                    <a:pt x="1898" y="640"/>
                  </a:lnTo>
                  <a:lnTo>
                    <a:pt x="1898" y="642"/>
                  </a:lnTo>
                  <a:lnTo>
                    <a:pt x="1898" y="643"/>
                  </a:lnTo>
                  <a:lnTo>
                    <a:pt x="1898" y="645"/>
                  </a:lnTo>
                  <a:lnTo>
                    <a:pt x="1898" y="646"/>
                  </a:lnTo>
                  <a:lnTo>
                    <a:pt x="1899" y="646"/>
                  </a:lnTo>
                  <a:lnTo>
                    <a:pt x="1899" y="647"/>
                  </a:lnTo>
                  <a:lnTo>
                    <a:pt x="1900" y="647"/>
                  </a:lnTo>
                  <a:lnTo>
                    <a:pt x="1902" y="647"/>
                  </a:lnTo>
                  <a:lnTo>
                    <a:pt x="1903" y="647"/>
                  </a:lnTo>
                  <a:lnTo>
                    <a:pt x="1905" y="647"/>
                  </a:lnTo>
                  <a:lnTo>
                    <a:pt x="1906" y="647"/>
                  </a:lnTo>
                  <a:lnTo>
                    <a:pt x="1906" y="649"/>
                  </a:lnTo>
                  <a:lnTo>
                    <a:pt x="1907" y="649"/>
                  </a:lnTo>
                  <a:lnTo>
                    <a:pt x="1906" y="650"/>
                  </a:lnTo>
                  <a:lnTo>
                    <a:pt x="1914" y="643"/>
                  </a:lnTo>
                  <a:lnTo>
                    <a:pt x="1917" y="639"/>
                  </a:lnTo>
                  <a:lnTo>
                    <a:pt x="1925" y="639"/>
                  </a:lnTo>
                  <a:lnTo>
                    <a:pt x="1924" y="627"/>
                  </a:lnTo>
                  <a:lnTo>
                    <a:pt x="1924" y="625"/>
                  </a:lnTo>
                  <a:lnTo>
                    <a:pt x="1921" y="621"/>
                  </a:lnTo>
                  <a:lnTo>
                    <a:pt x="1921" y="620"/>
                  </a:lnTo>
                  <a:lnTo>
                    <a:pt x="1918" y="617"/>
                  </a:lnTo>
                  <a:lnTo>
                    <a:pt x="1918" y="615"/>
                  </a:lnTo>
                  <a:lnTo>
                    <a:pt x="1925" y="615"/>
                  </a:lnTo>
                  <a:lnTo>
                    <a:pt x="1927" y="615"/>
                  </a:lnTo>
                  <a:lnTo>
                    <a:pt x="1928" y="615"/>
                  </a:lnTo>
                  <a:lnTo>
                    <a:pt x="1930" y="615"/>
                  </a:lnTo>
                  <a:lnTo>
                    <a:pt x="1932" y="615"/>
                  </a:lnTo>
                  <a:lnTo>
                    <a:pt x="1935" y="615"/>
                  </a:lnTo>
                  <a:lnTo>
                    <a:pt x="1937" y="615"/>
                  </a:lnTo>
                  <a:lnTo>
                    <a:pt x="1938" y="615"/>
                  </a:lnTo>
                  <a:lnTo>
                    <a:pt x="1939" y="615"/>
                  </a:lnTo>
                  <a:lnTo>
                    <a:pt x="1939" y="614"/>
                  </a:lnTo>
                  <a:lnTo>
                    <a:pt x="1941" y="614"/>
                  </a:lnTo>
                  <a:lnTo>
                    <a:pt x="1942" y="614"/>
                  </a:lnTo>
                  <a:lnTo>
                    <a:pt x="1944" y="614"/>
                  </a:lnTo>
                  <a:lnTo>
                    <a:pt x="1946" y="614"/>
                  </a:lnTo>
                  <a:lnTo>
                    <a:pt x="1948" y="614"/>
                  </a:lnTo>
                  <a:lnTo>
                    <a:pt x="1951" y="614"/>
                  </a:lnTo>
                  <a:lnTo>
                    <a:pt x="1955" y="614"/>
                  </a:lnTo>
                  <a:lnTo>
                    <a:pt x="1962" y="613"/>
                  </a:lnTo>
                  <a:lnTo>
                    <a:pt x="1962" y="614"/>
                  </a:lnTo>
                  <a:lnTo>
                    <a:pt x="1962" y="627"/>
                  </a:lnTo>
                  <a:lnTo>
                    <a:pt x="1973" y="627"/>
                  </a:lnTo>
                  <a:lnTo>
                    <a:pt x="1977" y="627"/>
                  </a:lnTo>
                  <a:lnTo>
                    <a:pt x="1978" y="627"/>
                  </a:lnTo>
                  <a:lnTo>
                    <a:pt x="1980" y="627"/>
                  </a:lnTo>
                  <a:lnTo>
                    <a:pt x="1981" y="627"/>
                  </a:lnTo>
                  <a:lnTo>
                    <a:pt x="1983" y="627"/>
                  </a:lnTo>
                  <a:lnTo>
                    <a:pt x="1984" y="627"/>
                  </a:lnTo>
                  <a:lnTo>
                    <a:pt x="1985" y="627"/>
                  </a:lnTo>
                  <a:lnTo>
                    <a:pt x="1987" y="627"/>
                  </a:lnTo>
                  <a:lnTo>
                    <a:pt x="1988" y="627"/>
                  </a:lnTo>
                  <a:lnTo>
                    <a:pt x="1989" y="627"/>
                  </a:lnTo>
                  <a:lnTo>
                    <a:pt x="1991" y="627"/>
                  </a:lnTo>
                  <a:lnTo>
                    <a:pt x="1992" y="627"/>
                  </a:lnTo>
                  <a:lnTo>
                    <a:pt x="1994" y="627"/>
                  </a:lnTo>
                  <a:lnTo>
                    <a:pt x="1995" y="627"/>
                  </a:lnTo>
                  <a:lnTo>
                    <a:pt x="1998" y="627"/>
                  </a:lnTo>
                  <a:lnTo>
                    <a:pt x="1998" y="631"/>
                  </a:lnTo>
                  <a:lnTo>
                    <a:pt x="1998" y="634"/>
                  </a:lnTo>
                  <a:lnTo>
                    <a:pt x="1998" y="635"/>
                  </a:lnTo>
                  <a:lnTo>
                    <a:pt x="1998" y="636"/>
                  </a:lnTo>
                  <a:lnTo>
                    <a:pt x="1998" y="643"/>
                  </a:lnTo>
                  <a:lnTo>
                    <a:pt x="1998" y="645"/>
                  </a:lnTo>
                  <a:lnTo>
                    <a:pt x="1998" y="646"/>
                  </a:lnTo>
                  <a:lnTo>
                    <a:pt x="1998" y="647"/>
                  </a:lnTo>
                  <a:lnTo>
                    <a:pt x="1998" y="649"/>
                  </a:lnTo>
                  <a:lnTo>
                    <a:pt x="1998" y="650"/>
                  </a:lnTo>
                  <a:lnTo>
                    <a:pt x="1998" y="652"/>
                  </a:lnTo>
                  <a:lnTo>
                    <a:pt x="1998" y="653"/>
                  </a:lnTo>
                  <a:lnTo>
                    <a:pt x="1998" y="654"/>
                  </a:lnTo>
                  <a:lnTo>
                    <a:pt x="1998" y="656"/>
                  </a:lnTo>
                  <a:lnTo>
                    <a:pt x="1998" y="657"/>
                  </a:lnTo>
                  <a:lnTo>
                    <a:pt x="1998" y="659"/>
                  </a:lnTo>
                  <a:lnTo>
                    <a:pt x="1998" y="660"/>
                  </a:lnTo>
                  <a:lnTo>
                    <a:pt x="1998" y="660"/>
                  </a:lnTo>
                  <a:lnTo>
                    <a:pt x="1998" y="663"/>
                  </a:lnTo>
                  <a:lnTo>
                    <a:pt x="1989" y="663"/>
                  </a:lnTo>
                  <a:lnTo>
                    <a:pt x="1978" y="664"/>
                  </a:lnTo>
                  <a:lnTo>
                    <a:pt x="1977" y="664"/>
                  </a:lnTo>
                  <a:lnTo>
                    <a:pt x="1976" y="664"/>
                  </a:lnTo>
                  <a:lnTo>
                    <a:pt x="1970" y="664"/>
                  </a:lnTo>
                  <a:lnTo>
                    <a:pt x="1967" y="666"/>
                  </a:lnTo>
                  <a:lnTo>
                    <a:pt x="1966" y="668"/>
                  </a:lnTo>
                  <a:lnTo>
                    <a:pt x="1964" y="670"/>
                  </a:lnTo>
                  <a:lnTo>
                    <a:pt x="1963" y="671"/>
                  </a:lnTo>
                  <a:lnTo>
                    <a:pt x="1962" y="673"/>
                  </a:lnTo>
                  <a:lnTo>
                    <a:pt x="1962" y="674"/>
                  </a:lnTo>
                  <a:lnTo>
                    <a:pt x="1960" y="675"/>
                  </a:lnTo>
                  <a:lnTo>
                    <a:pt x="1960" y="677"/>
                  </a:lnTo>
                  <a:lnTo>
                    <a:pt x="1960" y="678"/>
                  </a:lnTo>
                  <a:lnTo>
                    <a:pt x="1959" y="680"/>
                  </a:lnTo>
                  <a:lnTo>
                    <a:pt x="1957" y="681"/>
                  </a:lnTo>
                  <a:lnTo>
                    <a:pt x="1956" y="682"/>
                  </a:lnTo>
                  <a:lnTo>
                    <a:pt x="1956" y="684"/>
                  </a:lnTo>
                  <a:lnTo>
                    <a:pt x="1957" y="685"/>
                  </a:lnTo>
                  <a:lnTo>
                    <a:pt x="1959" y="687"/>
                  </a:lnTo>
                  <a:lnTo>
                    <a:pt x="1960" y="688"/>
                  </a:lnTo>
                  <a:lnTo>
                    <a:pt x="1962" y="688"/>
                  </a:lnTo>
                  <a:lnTo>
                    <a:pt x="1963" y="688"/>
                  </a:lnTo>
                  <a:lnTo>
                    <a:pt x="1963" y="689"/>
                  </a:lnTo>
                  <a:lnTo>
                    <a:pt x="1964" y="689"/>
                  </a:lnTo>
                  <a:lnTo>
                    <a:pt x="1966" y="689"/>
                  </a:lnTo>
                  <a:lnTo>
                    <a:pt x="1967" y="689"/>
                  </a:lnTo>
                  <a:lnTo>
                    <a:pt x="1969" y="689"/>
                  </a:lnTo>
                  <a:lnTo>
                    <a:pt x="1969" y="691"/>
                  </a:lnTo>
                  <a:lnTo>
                    <a:pt x="1970" y="691"/>
                  </a:lnTo>
                  <a:lnTo>
                    <a:pt x="1970" y="692"/>
                  </a:lnTo>
                  <a:lnTo>
                    <a:pt x="1970" y="694"/>
                  </a:lnTo>
                  <a:lnTo>
                    <a:pt x="1971" y="694"/>
                  </a:lnTo>
                  <a:lnTo>
                    <a:pt x="1971" y="694"/>
                  </a:lnTo>
                  <a:lnTo>
                    <a:pt x="1973" y="694"/>
                  </a:lnTo>
                  <a:lnTo>
                    <a:pt x="1974" y="694"/>
                  </a:lnTo>
                  <a:lnTo>
                    <a:pt x="1976" y="695"/>
                  </a:lnTo>
                  <a:lnTo>
                    <a:pt x="1976" y="695"/>
                  </a:lnTo>
                  <a:lnTo>
                    <a:pt x="1976" y="698"/>
                  </a:lnTo>
                  <a:lnTo>
                    <a:pt x="1977" y="699"/>
                  </a:lnTo>
                  <a:lnTo>
                    <a:pt x="1977" y="701"/>
                  </a:lnTo>
                  <a:lnTo>
                    <a:pt x="1978" y="702"/>
                  </a:lnTo>
                  <a:lnTo>
                    <a:pt x="1978" y="703"/>
                  </a:lnTo>
                  <a:lnTo>
                    <a:pt x="1980" y="705"/>
                  </a:lnTo>
                  <a:lnTo>
                    <a:pt x="1983" y="708"/>
                  </a:lnTo>
                  <a:lnTo>
                    <a:pt x="1991" y="715"/>
                  </a:lnTo>
                  <a:lnTo>
                    <a:pt x="1992" y="716"/>
                  </a:lnTo>
                  <a:lnTo>
                    <a:pt x="1994" y="717"/>
                  </a:lnTo>
                  <a:lnTo>
                    <a:pt x="1994" y="719"/>
                  </a:lnTo>
                  <a:lnTo>
                    <a:pt x="1994" y="720"/>
                  </a:lnTo>
                  <a:lnTo>
                    <a:pt x="1992" y="722"/>
                  </a:lnTo>
                  <a:lnTo>
                    <a:pt x="1991" y="722"/>
                  </a:lnTo>
                  <a:lnTo>
                    <a:pt x="1991" y="723"/>
                  </a:lnTo>
                  <a:lnTo>
                    <a:pt x="1989" y="723"/>
                  </a:lnTo>
                  <a:lnTo>
                    <a:pt x="1988" y="722"/>
                  </a:lnTo>
                  <a:lnTo>
                    <a:pt x="1987" y="722"/>
                  </a:lnTo>
                  <a:lnTo>
                    <a:pt x="1985" y="722"/>
                  </a:lnTo>
                  <a:lnTo>
                    <a:pt x="1984" y="722"/>
                  </a:lnTo>
                  <a:lnTo>
                    <a:pt x="1983" y="722"/>
                  </a:lnTo>
                  <a:lnTo>
                    <a:pt x="1983" y="723"/>
                  </a:lnTo>
                  <a:lnTo>
                    <a:pt x="1983" y="724"/>
                  </a:lnTo>
                  <a:lnTo>
                    <a:pt x="1984" y="727"/>
                  </a:lnTo>
                  <a:lnTo>
                    <a:pt x="1984" y="727"/>
                  </a:lnTo>
                  <a:lnTo>
                    <a:pt x="1983" y="727"/>
                  </a:lnTo>
                  <a:lnTo>
                    <a:pt x="1983" y="731"/>
                  </a:lnTo>
                  <a:lnTo>
                    <a:pt x="1984" y="731"/>
                  </a:lnTo>
                  <a:lnTo>
                    <a:pt x="1984" y="733"/>
                  </a:lnTo>
                  <a:lnTo>
                    <a:pt x="1984" y="734"/>
                  </a:lnTo>
                  <a:lnTo>
                    <a:pt x="1984" y="736"/>
                  </a:lnTo>
                  <a:lnTo>
                    <a:pt x="1985" y="736"/>
                  </a:lnTo>
                  <a:lnTo>
                    <a:pt x="1987" y="738"/>
                  </a:lnTo>
                  <a:lnTo>
                    <a:pt x="1988" y="740"/>
                  </a:lnTo>
                  <a:lnTo>
                    <a:pt x="1988" y="741"/>
                  </a:lnTo>
                  <a:lnTo>
                    <a:pt x="1988" y="744"/>
                  </a:lnTo>
                  <a:lnTo>
                    <a:pt x="1988" y="745"/>
                  </a:lnTo>
                  <a:lnTo>
                    <a:pt x="1987" y="745"/>
                  </a:lnTo>
                  <a:lnTo>
                    <a:pt x="1984" y="743"/>
                  </a:lnTo>
                  <a:lnTo>
                    <a:pt x="1983" y="743"/>
                  </a:lnTo>
                  <a:lnTo>
                    <a:pt x="1978" y="743"/>
                  </a:lnTo>
                  <a:lnTo>
                    <a:pt x="1976" y="743"/>
                  </a:lnTo>
                  <a:lnTo>
                    <a:pt x="1974" y="743"/>
                  </a:lnTo>
                  <a:lnTo>
                    <a:pt x="1973" y="743"/>
                  </a:lnTo>
                  <a:lnTo>
                    <a:pt x="1971" y="744"/>
                  </a:lnTo>
                  <a:lnTo>
                    <a:pt x="1970" y="744"/>
                  </a:lnTo>
                  <a:lnTo>
                    <a:pt x="1967" y="747"/>
                  </a:lnTo>
                  <a:lnTo>
                    <a:pt x="1964" y="748"/>
                  </a:lnTo>
                  <a:lnTo>
                    <a:pt x="1963" y="750"/>
                  </a:lnTo>
                  <a:lnTo>
                    <a:pt x="1962" y="750"/>
                  </a:lnTo>
                  <a:lnTo>
                    <a:pt x="1960" y="750"/>
                  </a:lnTo>
                  <a:lnTo>
                    <a:pt x="1959" y="750"/>
                  </a:lnTo>
                  <a:lnTo>
                    <a:pt x="1956" y="751"/>
                  </a:lnTo>
                  <a:lnTo>
                    <a:pt x="1955" y="751"/>
                  </a:lnTo>
                  <a:lnTo>
                    <a:pt x="1955" y="754"/>
                  </a:lnTo>
                  <a:lnTo>
                    <a:pt x="1953" y="755"/>
                  </a:lnTo>
                  <a:lnTo>
                    <a:pt x="1953" y="758"/>
                  </a:lnTo>
                  <a:lnTo>
                    <a:pt x="1955" y="759"/>
                  </a:lnTo>
                  <a:lnTo>
                    <a:pt x="1956" y="761"/>
                  </a:lnTo>
                  <a:lnTo>
                    <a:pt x="1957" y="763"/>
                  </a:lnTo>
                  <a:lnTo>
                    <a:pt x="1957" y="765"/>
                  </a:lnTo>
                  <a:lnTo>
                    <a:pt x="1959" y="765"/>
                  </a:lnTo>
                  <a:lnTo>
                    <a:pt x="1959" y="766"/>
                  </a:lnTo>
                  <a:lnTo>
                    <a:pt x="1960" y="766"/>
                  </a:lnTo>
                  <a:lnTo>
                    <a:pt x="1960" y="768"/>
                  </a:lnTo>
                  <a:lnTo>
                    <a:pt x="1960" y="769"/>
                  </a:lnTo>
                  <a:lnTo>
                    <a:pt x="1962" y="769"/>
                  </a:lnTo>
                  <a:lnTo>
                    <a:pt x="1962" y="770"/>
                  </a:lnTo>
                  <a:lnTo>
                    <a:pt x="1962" y="772"/>
                  </a:lnTo>
                  <a:lnTo>
                    <a:pt x="1962" y="773"/>
                  </a:lnTo>
                  <a:lnTo>
                    <a:pt x="1962" y="775"/>
                  </a:lnTo>
                  <a:lnTo>
                    <a:pt x="1962" y="776"/>
                  </a:lnTo>
                  <a:lnTo>
                    <a:pt x="1963" y="776"/>
                  </a:lnTo>
                  <a:lnTo>
                    <a:pt x="1963" y="777"/>
                  </a:lnTo>
                  <a:lnTo>
                    <a:pt x="1964" y="777"/>
                  </a:lnTo>
                  <a:lnTo>
                    <a:pt x="1964" y="779"/>
                  </a:lnTo>
                  <a:lnTo>
                    <a:pt x="1966" y="779"/>
                  </a:lnTo>
                  <a:lnTo>
                    <a:pt x="1967" y="779"/>
                  </a:lnTo>
                  <a:lnTo>
                    <a:pt x="1967" y="780"/>
                  </a:lnTo>
                  <a:lnTo>
                    <a:pt x="1969" y="780"/>
                  </a:lnTo>
                  <a:lnTo>
                    <a:pt x="1970" y="780"/>
                  </a:lnTo>
                  <a:lnTo>
                    <a:pt x="1971" y="780"/>
                  </a:lnTo>
                  <a:lnTo>
                    <a:pt x="1973" y="780"/>
                  </a:lnTo>
                  <a:lnTo>
                    <a:pt x="1974" y="780"/>
                  </a:lnTo>
                  <a:lnTo>
                    <a:pt x="1976" y="780"/>
                  </a:lnTo>
                  <a:lnTo>
                    <a:pt x="1976" y="780"/>
                  </a:lnTo>
                  <a:lnTo>
                    <a:pt x="1977" y="780"/>
                  </a:lnTo>
                  <a:lnTo>
                    <a:pt x="1977" y="782"/>
                  </a:lnTo>
                  <a:lnTo>
                    <a:pt x="1977" y="783"/>
                  </a:lnTo>
                  <a:lnTo>
                    <a:pt x="1977" y="784"/>
                  </a:lnTo>
                  <a:lnTo>
                    <a:pt x="1977" y="786"/>
                  </a:lnTo>
                  <a:lnTo>
                    <a:pt x="1977" y="787"/>
                  </a:lnTo>
                  <a:lnTo>
                    <a:pt x="1977" y="789"/>
                  </a:lnTo>
                  <a:lnTo>
                    <a:pt x="1977" y="790"/>
                  </a:lnTo>
                  <a:lnTo>
                    <a:pt x="1978" y="790"/>
                  </a:lnTo>
                  <a:lnTo>
                    <a:pt x="1978" y="791"/>
                  </a:lnTo>
                  <a:lnTo>
                    <a:pt x="1980" y="791"/>
                  </a:lnTo>
                  <a:lnTo>
                    <a:pt x="1980" y="793"/>
                  </a:lnTo>
                  <a:lnTo>
                    <a:pt x="1981" y="793"/>
                  </a:lnTo>
                  <a:lnTo>
                    <a:pt x="1983" y="793"/>
                  </a:lnTo>
                  <a:lnTo>
                    <a:pt x="1984" y="793"/>
                  </a:lnTo>
                  <a:lnTo>
                    <a:pt x="1985" y="793"/>
                  </a:lnTo>
                  <a:lnTo>
                    <a:pt x="1987" y="793"/>
                  </a:lnTo>
                  <a:lnTo>
                    <a:pt x="1988" y="793"/>
                  </a:lnTo>
                  <a:lnTo>
                    <a:pt x="1989" y="793"/>
                  </a:lnTo>
                  <a:lnTo>
                    <a:pt x="1989" y="791"/>
                  </a:lnTo>
                  <a:lnTo>
                    <a:pt x="1988" y="789"/>
                  </a:lnTo>
                  <a:lnTo>
                    <a:pt x="1988" y="787"/>
                  </a:lnTo>
                  <a:lnTo>
                    <a:pt x="1988" y="786"/>
                  </a:lnTo>
                  <a:lnTo>
                    <a:pt x="1989" y="784"/>
                  </a:lnTo>
                  <a:lnTo>
                    <a:pt x="1989" y="783"/>
                  </a:lnTo>
                  <a:lnTo>
                    <a:pt x="1989" y="782"/>
                  </a:lnTo>
                  <a:lnTo>
                    <a:pt x="1991" y="782"/>
                  </a:lnTo>
                  <a:lnTo>
                    <a:pt x="1991" y="780"/>
                  </a:lnTo>
                  <a:lnTo>
                    <a:pt x="1992" y="780"/>
                  </a:lnTo>
                  <a:lnTo>
                    <a:pt x="1992" y="779"/>
                  </a:lnTo>
                  <a:lnTo>
                    <a:pt x="1994" y="777"/>
                  </a:lnTo>
                  <a:lnTo>
                    <a:pt x="1994" y="776"/>
                  </a:lnTo>
                  <a:lnTo>
                    <a:pt x="1995" y="775"/>
                  </a:lnTo>
                  <a:lnTo>
                    <a:pt x="1995" y="773"/>
                  </a:lnTo>
                  <a:lnTo>
                    <a:pt x="1996" y="773"/>
                  </a:lnTo>
                  <a:lnTo>
                    <a:pt x="1996" y="772"/>
                  </a:lnTo>
                  <a:lnTo>
                    <a:pt x="1996" y="770"/>
                  </a:lnTo>
                  <a:lnTo>
                    <a:pt x="1995" y="770"/>
                  </a:lnTo>
                  <a:lnTo>
                    <a:pt x="1994" y="769"/>
                  </a:lnTo>
                  <a:lnTo>
                    <a:pt x="1995" y="769"/>
                  </a:lnTo>
                  <a:lnTo>
                    <a:pt x="1996" y="769"/>
                  </a:lnTo>
                  <a:lnTo>
                    <a:pt x="1996" y="768"/>
                  </a:lnTo>
                  <a:lnTo>
                    <a:pt x="1998" y="766"/>
                  </a:lnTo>
                  <a:lnTo>
                    <a:pt x="1998" y="765"/>
                  </a:lnTo>
                  <a:lnTo>
                    <a:pt x="1998" y="763"/>
                  </a:lnTo>
                  <a:lnTo>
                    <a:pt x="1998" y="762"/>
                  </a:lnTo>
                  <a:lnTo>
                    <a:pt x="1996" y="762"/>
                  </a:lnTo>
                  <a:lnTo>
                    <a:pt x="1998" y="761"/>
                  </a:lnTo>
                  <a:lnTo>
                    <a:pt x="1998" y="761"/>
                  </a:lnTo>
                  <a:lnTo>
                    <a:pt x="1999" y="761"/>
                  </a:lnTo>
                  <a:lnTo>
                    <a:pt x="2001" y="761"/>
                  </a:lnTo>
                  <a:lnTo>
                    <a:pt x="1999" y="759"/>
                  </a:lnTo>
                  <a:lnTo>
                    <a:pt x="2001" y="759"/>
                  </a:lnTo>
                  <a:lnTo>
                    <a:pt x="2001" y="758"/>
                  </a:lnTo>
                  <a:lnTo>
                    <a:pt x="2002" y="757"/>
                  </a:lnTo>
                  <a:lnTo>
                    <a:pt x="2003" y="757"/>
                  </a:lnTo>
                  <a:lnTo>
                    <a:pt x="2005" y="757"/>
                  </a:lnTo>
                  <a:lnTo>
                    <a:pt x="2005" y="755"/>
                  </a:lnTo>
                  <a:lnTo>
                    <a:pt x="2006" y="755"/>
                  </a:lnTo>
                  <a:lnTo>
                    <a:pt x="2008" y="755"/>
                  </a:lnTo>
                  <a:lnTo>
                    <a:pt x="2009" y="755"/>
                  </a:lnTo>
                  <a:lnTo>
                    <a:pt x="2009" y="754"/>
                  </a:lnTo>
                  <a:lnTo>
                    <a:pt x="2009" y="754"/>
                  </a:lnTo>
                  <a:lnTo>
                    <a:pt x="2009" y="755"/>
                  </a:lnTo>
                  <a:lnTo>
                    <a:pt x="2010" y="755"/>
                  </a:lnTo>
                  <a:lnTo>
                    <a:pt x="2012" y="755"/>
                  </a:lnTo>
                  <a:lnTo>
                    <a:pt x="2013" y="755"/>
                  </a:lnTo>
                  <a:lnTo>
                    <a:pt x="2013" y="754"/>
                  </a:lnTo>
                  <a:lnTo>
                    <a:pt x="2013" y="752"/>
                  </a:lnTo>
                  <a:lnTo>
                    <a:pt x="2015" y="752"/>
                  </a:lnTo>
                  <a:lnTo>
                    <a:pt x="2016" y="752"/>
                  </a:lnTo>
                  <a:lnTo>
                    <a:pt x="2017" y="751"/>
                  </a:lnTo>
                  <a:lnTo>
                    <a:pt x="2019" y="750"/>
                  </a:lnTo>
                  <a:lnTo>
                    <a:pt x="2019" y="748"/>
                  </a:lnTo>
                  <a:lnTo>
                    <a:pt x="2020" y="748"/>
                  </a:lnTo>
                  <a:lnTo>
                    <a:pt x="2022" y="748"/>
                  </a:lnTo>
                  <a:lnTo>
                    <a:pt x="2023" y="747"/>
                  </a:lnTo>
                  <a:lnTo>
                    <a:pt x="2024" y="747"/>
                  </a:lnTo>
                  <a:lnTo>
                    <a:pt x="2026" y="747"/>
                  </a:lnTo>
                  <a:lnTo>
                    <a:pt x="2027" y="747"/>
                  </a:lnTo>
                  <a:lnTo>
                    <a:pt x="2027" y="745"/>
                  </a:lnTo>
                  <a:lnTo>
                    <a:pt x="2028" y="745"/>
                  </a:lnTo>
                  <a:lnTo>
                    <a:pt x="2028" y="744"/>
                  </a:lnTo>
                  <a:lnTo>
                    <a:pt x="2030" y="744"/>
                  </a:lnTo>
                  <a:lnTo>
                    <a:pt x="2031" y="743"/>
                  </a:lnTo>
                  <a:lnTo>
                    <a:pt x="2033" y="741"/>
                  </a:lnTo>
                  <a:lnTo>
                    <a:pt x="2033" y="740"/>
                  </a:lnTo>
                  <a:lnTo>
                    <a:pt x="2034" y="740"/>
                  </a:lnTo>
                  <a:lnTo>
                    <a:pt x="2034" y="738"/>
                  </a:lnTo>
                  <a:lnTo>
                    <a:pt x="2035" y="737"/>
                  </a:lnTo>
                  <a:lnTo>
                    <a:pt x="2037" y="736"/>
                  </a:lnTo>
                  <a:lnTo>
                    <a:pt x="2038" y="733"/>
                  </a:lnTo>
                  <a:lnTo>
                    <a:pt x="2040" y="733"/>
                  </a:lnTo>
                  <a:lnTo>
                    <a:pt x="2040" y="731"/>
                  </a:lnTo>
                  <a:lnTo>
                    <a:pt x="2041" y="731"/>
                  </a:lnTo>
                  <a:lnTo>
                    <a:pt x="2041" y="730"/>
                  </a:lnTo>
                  <a:lnTo>
                    <a:pt x="2044" y="727"/>
                  </a:lnTo>
                  <a:lnTo>
                    <a:pt x="2044" y="727"/>
                  </a:lnTo>
                  <a:lnTo>
                    <a:pt x="2044" y="726"/>
                  </a:lnTo>
                  <a:lnTo>
                    <a:pt x="2045" y="726"/>
                  </a:lnTo>
                  <a:lnTo>
                    <a:pt x="2045" y="724"/>
                  </a:lnTo>
                  <a:lnTo>
                    <a:pt x="2047" y="724"/>
                  </a:lnTo>
                  <a:lnTo>
                    <a:pt x="2047" y="723"/>
                  </a:lnTo>
                  <a:lnTo>
                    <a:pt x="2048" y="722"/>
                  </a:lnTo>
                  <a:lnTo>
                    <a:pt x="2049" y="720"/>
                  </a:lnTo>
                  <a:lnTo>
                    <a:pt x="2049" y="719"/>
                  </a:lnTo>
                  <a:lnTo>
                    <a:pt x="2051" y="719"/>
                  </a:lnTo>
                  <a:lnTo>
                    <a:pt x="2051" y="717"/>
                  </a:lnTo>
                  <a:lnTo>
                    <a:pt x="2052" y="717"/>
                  </a:lnTo>
                  <a:lnTo>
                    <a:pt x="2052" y="716"/>
                  </a:lnTo>
                  <a:lnTo>
                    <a:pt x="2054" y="715"/>
                  </a:lnTo>
                  <a:lnTo>
                    <a:pt x="2055" y="713"/>
                  </a:lnTo>
                  <a:lnTo>
                    <a:pt x="2056" y="712"/>
                  </a:lnTo>
                  <a:lnTo>
                    <a:pt x="2056" y="710"/>
                  </a:lnTo>
                  <a:lnTo>
                    <a:pt x="2060" y="706"/>
                  </a:lnTo>
                  <a:lnTo>
                    <a:pt x="2060" y="705"/>
                  </a:lnTo>
                  <a:lnTo>
                    <a:pt x="2062" y="705"/>
                  </a:lnTo>
                  <a:lnTo>
                    <a:pt x="2062" y="703"/>
                  </a:lnTo>
                  <a:lnTo>
                    <a:pt x="2065" y="702"/>
                  </a:lnTo>
                  <a:lnTo>
                    <a:pt x="2066" y="701"/>
                  </a:lnTo>
                  <a:lnTo>
                    <a:pt x="2066" y="699"/>
                  </a:lnTo>
                  <a:lnTo>
                    <a:pt x="2069" y="696"/>
                  </a:lnTo>
                  <a:lnTo>
                    <a:pt x="2069" y="695"/>
                  </a:lnTo>
                  <a:lnTo>
                    <a:pt x="2072" y="694"/>
                  </a:lnTo>
                  <a:lnTo>
                    <a:pt x="2072" y="694"/>
                  </a:lnTo>
                  <a:lnTo>
                    <a:pt x="2073" y="694"/>
                  </a:lnTo>
                  <a:lnTo>
                    <a:pt x="2076" y="689"/>
                  </a:lnTo>
                  <a:lnTo>
                    <a:pt x="2077" y="685"/>
                  </a:lnTo>
                  <a:lnTo>
                    <a:pt x="2077" y="684"/>
                  </a:lnTo>
                  <a:lnTo>
                    <a:pt x="2079" y="684"/>
                  </a:lnTo>
                  <a:lnTo>
                    <a:pt x="2081" y="675"/>
                  </a:lnTo>
                  <a:lnTo>
                    <a:pt x="2083" y="670"/>
                  </a:lnTo>
                  <a:lnTo>
                    <a:pt x="2088" y="659"/>
                  </a:lnTo>
                  <a:lnTo>
                    <a:pt x="2088" y="657"/>
                  </a:lnTo>
                  <a:lnTo>
                    <a:pt x="2090" y="653"/>
                  </a:lnTo>
                  <a:lnTo>
                    <a:pt x="2094" y="645"/>
                  </a:lnTo>
                  <a:lnTo>
                    <a:pt x="2094" y="643"/>
                  </a:lnTo>
                  <a:lnTo>
                    <a:pt x="2094" y="642"/>
                  </a:lnTo>
                  <a:lnTo>
                    <a:pt x="2094" y="640"/>
                  </a:lnTo>
                  <a:lnTo>
                    <a:pt x="2095" y="640"/>
                  </a:lnTo>
                  <a:lnTo>
                    <a:pt x="2095" y="639"/>
                  </a:lnTo>
                  <a:lnTo>
                    <a:pt x="2095" y="638"/>
                  </a:lnTo>
                  <a:lnTo>
                    <a:pt x="2097" y="636"/>
                  </a:lnTo>
                  <a:lnTo>
                    <a:pt x="2097" y="635"/>
                  </a:lnTo>
                  <a:lnTo>
                    <a:pt x="2097" y="634"/>
                  </a:lnTo>
                  <a:lnTo>
                    <a:pt x="2098" y="632"/>
                  </a:lnTo>
                  <a:lnTo>
                    <a:pt x="2098" y="631"/>
                  </a:lnTo>
                  <a:lnTo>
                    <a:pt x="2099" y="629"/>
                  </a:lnTo>
                  <a:lnTo>
                    <a:pt x="2099" y="628"/>
                  </a:lnTo>
                  <a:lnTo>
                    <a:pt x="2099" y="627"/>
                  </a:lnTo>
                  <a:lnTo>
                    <a:pt x="2101" y="627"/>
                  </a:lnTo>
                  <a:lnTo>
                    <a:pt x="2101" y="627"/>
                  </a:lnTo>
                  <a:lnTo>
                    <a:pt x="2101" y="625"/>
                  </a:lnTo>
                  <a:lnTo>
                    <a:pt x="2106" y="613"/>
                  </a:lnTo>
                  <a:lnTo>
                    <a:pt x="2109" y="604"/>
                  </a:lnTo>
                  <a:lnTo>
                    <a:pt x="2116" y="585"/>
                  </a:lnTo>
                  <a:lnTo>
                    <a:pt x="2118" y="580"/>
                  </a:lnTo>
                  <a:lnTo>
                    <a:pt x="2118" y="579"/>
                  </a:lnTo>
                  <a:lnTo>
                    <a:pt x="2118" y="578"/>
                  </a:lnTo>
                  <a:lnTo>
                    <a:pt x="2119" y="576"/>
                  </a:lnTo>
                  <a:lnTo>
                    <a:pt x="2119" y="575"/>
                  </a:lnTo>
                  <a:lnTo>
                    <a:pt x="2119" y="573"/>
                  </a:lnTo>
                  <a:lnTo>
                    <a:pt x="2120" y="572"/>
                  </a:lnTo>
                  <a:lnTo>
                    <a:pt x="2120" y="571"/>
                  </a:lnTo>
                  <a:lnTo>
                    <a:pt x="2120" y="569"/>
                  </a:lnTo>
                  <a:lnTo>
                    <a:pt x="2122" y="569"/>
                  </a:lnTo>
                  <a:lnTo>
                    <a:pt x="2122" y="568"/>
                  </a:lnTo>
                  <a:lnTo>
                    <a:pt x="2122" y="566"/>
                  </a:lnTo>
                  <a:lnTo>
                    <a:pt x="2122" y="565"/>
                  </a:lnTo>
                  <a:lnTo>
                    <a:pt x="2122" y="564"/>
                  </a:lnTo>
                  <a:lnTo>
                    <a:pt x="2122" y="562"/>
                  </a:lnTo>
                  <a:lnTo>
                    <a:pt x="2122" y="561"/>
                  </a:lnTo>
                  <a:lnTo>
                    <a:pt x="2122" y="559"/>
                  </a:lnTo>
                  <a:lnTo>
                    <a:pt x="2122" y="559"/>
                  </a:lnTo>
                  <a:lnTo>
                    <a:pt x="2122" y="552"/>
                  </a:lnTo>
                  <a:lnTo>
                    <a:pt x="2122" y="545"/>
                  </a:lnTo>
                  <a:lnTo>
                    <a:pt x="2122" y="543"/>
                  </a:lnTo>
                  <a:lnTo>
                    <a:pt x="2122" y="541"/>
                  </a:lnTo>
                  <a:lnTo>
                    <a:pt x="2122" y="540"/>
                  </a:lnTo>
                  <a:lnTo>
                    <a:pt x="2122" y="538"/>
                  </a:lnTo>
                  <a:lnTo>
                    <a:pt x="2122" y="536"/>
                  </a:lnTo>
                  <a:lnTo>
                    <a:pt x="2123" y="526"/>
                  </a:lnTo>
                  <a:lnTo>
                    <a:pt x="2123" y="524"/>
                  </a:lnTo>
                  <a:lnTo>
                    <a:pt x="2123" y="523"/>
                  </a:lnTo>
                  <a:lnTo>
                    <a:pt x="2125" y="516"/>
                  </a:lnTo>
                  <a:lnTo>
                    <a:pt x="2127" y="501"/>
                  </a:lnTo>
                  <a:lnTo>
                    <a:pt x="2131" y="484"/>
                  </a:lnTo>
                  <a:lnTo>
                    <a:pt x="2137" y="459"/>
                  </a:lnTo>
                  <a:lnTo>
                    <a:pt x="2140" y="445"/>
                  </a:lnTo>
                  <a:lnTo>
                    <a:pt x="2140" y="443"/>
                  </a:lnTo>
                  <a:lnTo>
                    <a:pt x="2141" y="439"/>
                  </a:lnTo>
                  <a:lnTo>
                    <a:pt x="2143" y="435"/>
                  </a:lnTo>
                  <a:lnTo>
                    <a:pt x="2143" y="434"/>
                  </a:lnTo>
                  <a:lnTo>
                    <a:pt x="2143" y="432"/>
                  </a:lnTo>
                  <a:lnTo>
                    <a:pt x="2143" y="431"/>
                  </a:lnTo>
                  <a:lnTo>
                    <a:pt x="2143" y="429"/>
                  </a:lnTo>
                  <a:lnTo>
                    <a:pt x="2143" y="418"/>
                  </a:lnTo>
                  <a:lnTo>
                    <a:pt x="2143" y="413"/>
                  </a:lnTo>
                  <a:lnTo>
                    <a:pt x="2143" y="411"/>
                  </a:lnTo>
                  <a:lnTo>
                    <a:pt x="2143" y="408"/>
                  </a:lnTo>
                  <a:lnTo>
                    <a:pt x="2143" y="407"/>
                  </a:lnTo>
                  <a:lnTo>
                    <a:pt x="2144" y="407"/>
                  </a:lnTo>
                  <a:lnTo>
                    <a:pt x="2144" y="406"/>
                  </a:lnTo>
                  <a:lnTo>
                    <a:pt x="2144" y="406"/>
                  </a:lnTo>
                  <a:lnTo>
                    <a:pt x="2147" y="404"/>
                  </a:lnTo>
                  <a:lnTo>
                    <a:pt x="2147" y="403"/>
                  </a:lnTo>
                  <a:lnTo>
                    <a:pt x="2148" y="403"/>
                  </a:lnTo>
                  <a:lnTo>
                    <a:pt x="2151" y="396"/>
                  </a:lnTo>
                  <a:lnTo>
                    <a:pt x="2151" y="394"/>
                  </a:lnTo>
                  <a:lnTo>
                    <a:pt x="2151" y="393"/>
                  </a:lnTo>
                  <a:lnTo>
                    <a:pt x="2157" y="385"/>
                  </a:lnTo>
                  <a:lnTo>
                    <a:pt x="2157" y="382"/>
                  </a:lnTo>
                  <a:lnTo>
                    <a:pt x="2158" y="381"/>
                  </a:lnTo>
                  <a:lnTo>
                    <a:pt x="2170" y="353"/>
                  </a:lnTo>
                  <a:lnTo>
                    <a:pt x="2173" y="348"/>
                  </a:lnTo>
                  <a:lnTo>
                    <a:pt x="2172" y="348"/>
                  </a:lnTo>
                  <a:lnTo>
                    <a:pt x="2170" y="350"/>
                  </a:lnTo>
                  <a:lnTo>
                    <a:pt x="2169" y="350"/>
                  </a:lnTo>
                  <a:lnTo>
                    <a:pt x="2168" y="350"/>
                  </a:lnTo>
                  <a:lnTo>
                    <a:pt x="2166" y="350"/>
                  </a:lnTo>
                  <a:lnTo>
                    <a:pt x="2165" y="350"/>
                  </a:lnTo>
                  <a:lnTo>
                    <a:pt x="2163" y="350"/>
                  </a:lnTo>
                  <a:lnTo>
                    <a:pt x="2163" y="348"/>
                  </a:lnTo>
                  <a:lnTo>
                    <a:pt x="2162" y="348"/>
                  </a:lnTo>
                  <a:lnTo>
                    <a:pt x="2162" y="347"/>
                  </a:lnTo>
                  <a:lnTo>
                    <a:pt x="2161" y="347"/>
                  </a:lnTo>
                  <a:lnTo>
                    <a:pt x="2161" y="346"/>
                  </a:lnTo>
                  <a:lnTo>
                    <a:pt x="2161" y="344"/>
                  </a:lnTo>
                  <a:lnTo>
                    <a:pt x="2161" y="343"/>
                  </a:lnTo>
                  <a:lnTo>
                    <a:pt x="2162" y="343"/>
                  </a:lnTo>
                  <a:lnTo>
                    <a:pt x="2162" y="341"/>
                  </a:lnTo>
                  <a:lnTo>
                    <a:pt x="2162" y="340"/>
                  </a:lnTo>
                  <a:lnTo>
                    <a:pt x="2162" y="339"/>
                  </a:lnTo>
                  <a:lnTo>
                    <a:pt x="2162" y="337"/>
                  </a:lnTo>
                  <a:lnTo>
                    <a:pt x="2163" y="337"/>
                  </a:lnTo>
                  <a:lnTo>
                    <a:pt x="2163" y="336"/>
                  </a:lnTo>
                  <a:lnTo>
                    <a:pt x="2163" y="334"/>
                  </a:lnTo>
                  <a:lnTo>
                    <a:pt x="2163" y="333"/>
                  </a:lnTo>
                  <a:lnTo>
                    <a:pt x="2163" y="332"/>
                  </a:lnTo>
                  <a:lnTo>
                    <a:pt x="2163" y="330"/>
                  </a:lnTo>
                  <a:lnTo>
                    <a:pt x="2163" y="329"/>
                  </a:lnTo>
                  <a:lnTo>
                    <a:pt x="2162" y="327"/>
                  </a:lnTo>
                  <a:lnTo>
                    <a:pt x="2162" y="326"/>
                  </a:lnTo>
                  <a:lnTo>
                    <a:pt x="2162" y="325"/>
                  </a:lnTo>
                  <a:lnTo>
                    <a:pt x="2162" y="325"/>
                  </a:lnTo>
                  <a:lnTo>
                    <a:pt x="2161" y="325"/>
                  </a:lnTo>
                  <a:lnTo>
                    <a:pt x="2161" y="323"/>
                  </a:lnTo>
                  <a:lnTo>
                    <a:pt x="2161" y="322"/>
                  </a:lnTo>
                  <a:lnTo>
                    <a:pt x="2159" y="322"/>
                  </a:lnTo>
                  <a:lnTo>
                    <a:pt x="2159" y="320"/>
                  </a:lnTo>
                  <a:lnTo>
                    <a:pt x="2159" y="319"/>
                  </a:lnTo>
                  <a:lnTo>
                    <a:pt x="2158" y="319"/>
                  </a:lnTo>
                  <a:lnTo>
                    <a:pt x="2158" y="318"/>
                  </a:lnTo>
                  <a:lnTo>
                    <a:pt x="2157" y="316"/>
                  </a:lnTo>
                  <a:lnTo>
                    <a:pt x="2157" y="315"/>
                  </a:lnTo>
                  <a:lnTo>
                    <a:pt x="2155" y="315"/>
                  </a:lnTo>
                  <a:lnTo>
                    <a:pt x="2154" y="313"/>
                  </a:lnTo>
                  <a:lnTo>
                    <a:pt x="2152" y="312"/>
                  </a:lnTo>
                  <a:lnTo>
                    <a:pt x="2151" y="311"/>
                  </a:lnTo>
                  <a:lnTo>
                    <a:pt x="2150" y="309"/>
                  </a:lnTo>
                  <a:lnTo>
                    <a:pt x="2155" y="302"/>
                  </a:lnTo>
                  <a:lnTo>
                    <a:pt x="2162" y="292"/>
                  </a:lnTo>
                  <a:lnTo>
                    <a:pt x="2161" y="291"/>
                  </a:lnTo>
                  <a:lnTo>
                    <a:pt x="2159" y="291"/>
                  </a:lnTo>
                  <a:lnTo>
                    <a:pt x="2159" y="290"/>
                  </a:lnTo>
                  <a:lnTo>
                    <a:pt x="2158" y="290"/>
                  </a:lnTo>
                  <a:lnTo>
                    <a:pt x="2158" y="288"/>
                  </a:lnTo>
                  <a:lnTo>
                    <a:pt x="2157" y="288"/>
                  </a:lnTo>
                  <a:lnTo>
                    <a:pt x="2157" y="287"/>
                  </a:lnTo>
                  <a:lnTo>
                    <a:pt x="2155" y="287"/>
                  </a:lnTo>
                  <a:lnTo>
                    <a:pt x="2155" y="285"/>
                  </a:lnTo>
                  <a:lnTo>
                    <a:pt x="2154" y="285"/>
                  </a:lnTo>
                  <a:lnTo>
                    <a:pt x="2154" y="284"/>
                  </a:lnTo>
                  <a:lnTo>
                    <a:pt x="2152" y="284"/>
                  </a:lnTo>
                  <a:lnTo>
                    <a:pt x="2152" y="283"/>
                  </a:lnTo>
                  <a:lnTo>
                    <a:pt x="2151" y="281"/>
                  </a:lnTo>
                  <a:lnTo>
                    <a:pt x="2151" y="280"/>
                  </a:lnTo>
                  <a:lnTo>
                    <a:pt x="2150" y="280"/>
                  </a:lnTo>
                  <a:lnTo>
                    <a:pt x="2150" y="278"/>
                  </a:lnTo>
                  <a:lnTo>
                    <a:pt x="2148" y="278"/>
                  </a:lnTo>
                  <a:lnTo>
                    <a:pt x="2148" y="277"/>
                  </a:lnTo>
                  <a:lnTo>
                    <a:pt x="2147" y="277"/>
                  </a:lnTo>
                  <a:lnTo>
                    <a:pt x="2147" y="276"/>
                  </a:lnTo>
                  <a:lnTo>
                    <a:pt x="2145" y="276"/>
                  </a:lnTo>
                  <a:lnTo>
                    <a:pt x="2145" y="274"/>
                  </a:lnTo>
                  <a:lnTo>
                    <a:pt x="2144" y="274"/>
                  </a:lnTo>
                  <a:lnTo>
                    <a:pt x="2144" y="273"/>
                  </a:lnTo>
                  <a:lnTo>
                    <a:pt x="2144" y="273"/>
                  </a:lnTo>
                  <a:lnTo>
                    <a:pt x="2144" y="271"/>
                  </a:lnTo>
                  <a:lnTo>
                    <a:pt x="2143" y="270"/>
                  </a:lnTo>
                  <a:lnTo>
                    <a:pt x="2143" y="269"/>
                  </a:lnTo>
                  <a:lnTo>
                    <a:pt x="2143" y="267"/>
                  </a:lnTo>
                  <a:lnTo>
                    <a:pt x="2143" y="266"/>
                  </a:lnTo>
                  <a:lnTo>
                    <a:pt x="2143" y="265"/>
                  </a:lnTo>
                  <a:lnTo>
                    <a:pt x="2143" y="263"/>
                  </a:lnTo>
                  <a:lnTo>
                    <a:pt x="2143" y="262"/>
                  </a:lnTo>
                  <a:lnTo>
                    <a:pt x="2141" y="262"/>
                  </a:lnTo>
                  <a:lnTo>
                    <a:pt x="2140" y="262"/>
                  </a:lnTo>
                  <a:lnTo>
                    <a:pt x="2140" y="260"/>
                  </a:lnTo>
                  <a:lnTo>
                    <a:pt x="2138" y="260"/>
                  </a:lnTo>
                  <a:lnTo>
                    <a:pt x="2137" y="260"/>
                  </a:lnTo>
                  <a:lnTo>
                    <a:pt x="2137" y="259"/>
                  </a:lnTo>
                  <a:lnTo>
                    <a:pt x="2136" y="259"/>
                  </a:lnTo>
                  <a:lnTo>
                    <a:pt x="2134" y="259"/>
                  </a:lnTo>
                  <a:lnTo>
                    <a:pt x="2134" y="258"/>
                  </a:lnTo>
                  <a:lnTo>
                    <a:pt x="2133" y="258"/>
                  </a:lnTo>
                  <a:lnTo>
                    <a:pt x="2131" y="258"/>
                  </a:lnTo>
                  <a:lnTo>
                    <a:pt x="2131" y="258"/>
                  </a:lnTo>
                  <a:lnTo>
                    <a:pt x="2130" y="258"/>
                  </a:lnTo>
                  <a:lnTo>
                    <a:pt x="2129" y="256"/>
                  </a:lnTo>
                  <a:lnTo>
                    <a:pt x="2127" y="256"/>
                  </a:lnTo>
                  <a:lnTo>
                    <a:pt x="2127" y="255"/>
                  </a:lnTo>
                  <a:lnTo>
                    <a:pt x="2126" y="255"/>
                  </a:lnTo>
                  <a:lnTo>
                    <a:pt x="2125" y="255"/>
                  </a:lnTo>
                  <a:lnTo>
                    <a:pt x="2125" y="253"/>
                  </a:lnTo>
                  <a:lnTo>
                    <a:pt x="2123" y="253"/>
                  </a:lnTo>
                  <a:lnTo>
                    <a:pt x="2122" y="253"/>
                  </a:lnTo>
                  <a:lnTo>
                    <a:pt x="2122" y="252"/>
                  </a:lnTo>
                  <a:lnTo>
                    <a:pt x="2120" y="252"/>
                  </a:lnTo>
                  <a:lnTo>
                    <a:pt x="2119" y="252"/>
                  </a:lnTo>
                  <a:lnTo>
                    <a:pt x="2119" y="251"/>
                  </a:lnTo>
                  <a:lnTo>
                    <a:pt x="2118" y="251"/>
                  </a:lnTo>
                  <a:lnTo>
                    <a:pt x="2116" y="251"/>
                  </a:lnTo>
                  <a:lnTo>
                    <a:pt x="2116" y="249"/>
                  </a:lnTo>
                  <a:lnTo>
                    <a:pt x="2115" y="249"/>
                  </a:lnTo>
                  <a:lnTo>
                    <a:pt x="2113" y="249"/>
                  </a:lnTo>
                  <a:lnTo>
                    <a:pt x="2113" y="248"/>
                  </a:lnTo>
                  <a:lnTo>
                    <a:pt x="2112" y="248"/>
                  </a:lnTo>
                  <a:lnTo>
                    <a:pt x="2111" y="246"/>
                  </a:lnTo>
                  <a:lnTo>
                    <a:pt x="2111" y="246"/>
                  </a:lnTo>
                  <a:lnTo>
                    <a:pt x="2111" y="245"/>
                  </a:lnTo>
                  <a:lnTo>
                    <a:pt x="2111" y="245"/>
                  </a:lnTo>
                  <a:lnTo>
                    <a:pt x="2111" y="244"/>
                  </a:lnTo>
                  <a:lnTo>
                    <a:pt x="2111" y="242"/>
                  </a:lnTo>
                  <a:lnTo>
                    <a:pt x="2112" y="242"/>
                  </a:lnTo>
                  <a:lnTo>
                    <a:pt x="2112" y="241"/>
                  </a:lnTo>
                  <a:lnTo>
                    <a:pt x="2112" y="239"/>
                  </a:lnTo>
                  <a:lnTo>
                    <a:pt x="2113" y="239"/>
                  </a:lnTo>
                  <a:lnTo>
                    <a:pt x="2113" y="238"/>
                  </a:lnTo>
                  <a:lnTo>
                    <a:pt x="2113" y="237"/>
                  </a:lnTo>
                  <a:lnTo>
                    <a:pt x="2115" y="237"/>
                  </a:lnTo>
                  <a:lnTo>
                    <a:pt x="2115" y="235"/>
                  </a:lnTo>
                  <a:lnTo>
                    <a:pt x="2116" y="234"/>
                  </a:lnTo>
                  <a:lnTo>
                    <a:pt x="2116" y="232"/>
                  </a:lnTo>
                  <a:lnTo>
                    <a:pt x="2118" y="231"/>
                  </a:lnTo>
                  <a:lnTo>
                    <a:pt x="2118" y="230"/>
                  </a:lnTo>
                  <a:lnTo>
                    <a:pt x="2119" y="230"/>
                  </a:lnTo>
                  <a:lnTo>
                    <a:pt x="2120" y="230"/>
                  </a:lnTo>
                  <a:lnTo>
                    <a:pt x="2122" y="228"/>
                  </a:lnTo>
                  <a:lnTo>
                    <a:pt x="2119" y="228"/>
                  </a:lnTo>
                  <a:lnTo>
                    <a:pt x="2118" y="228"/>
                  </a:lnTo>
                  <a:lnTo>
                    <a:pt x="2116" y="228"/>
                  </a:lnTo>
                  <a:lnTo>
                    <a:pt x="2113" y="228"/>
                  </a:lnTo>
                  <a:lnTo>
                    <a:pt x="2113" y="230"/>
                  </a:lnTo>
                  <a:lnTo>
                    <a:pt x="2112" y="230"/>
                  </a:lnTo>
                  <a:lnTo>
                    <a:pt x="2111" y="230"/>
                  </a:lnTo>
                  <a:lnTo>
                    <a:pt x="2111" y="230"/>
                  </a:lnTo>
                  <a:lnTo>
                    <a:pt x="2109" y="230"/>
                  </a:lnTo>
                  <a:lnTo>
                    <a:pt x="2108" y="230"/>
                  </a:lnTo>
                  <a:lnTo>
                    <a:pt x="2106" y="230"/>
                  </a:lnTo>
                  <a:lnTo>
                    <a:pt x="2105" y="230"/>
                  </a:lnTo>
                  <a:lnTo>
                    <a:pt x="2104" y="231"/>
                  </a:lnTo>
                  <a:lnTo>
                    <a:pt x="2102" y="231"/>
                  </a:lnTo>
                  <a:lnTo>
                    <a:pt x="2101" y="231"/>
                  </a:lnTo>
                  <a:lnTo>
                    <a:pt x="2099" y="231"/>
                  </a:lnTo>
                  <a:lnTo>
                    <a:pt x="2098" y="231"/>
                  </a:lnTo>
                  <a:lnTo>
                    <a:pt x="2097" y="231"/>
                  </a:lnTo>
                  <a:lnTo>
                    <a:pt x="2095" y="231"/>
                  </a:lnTo>
                  <a:lnTo>
                    <a:pt x="2094" y="231"/>
                  </a:lnTo>
                  <a:lnTo>
                    <a:pt x="2092" y="231"/>
                  </a:lnTo>
                  <a:lnTo>
                    <a:pt x="2091" y="231"/>
                  </a:lnTo>
                  <a:lnTo>
                    <a:pt x="2090" y="231"/>
                  </a:lnTo>
                  <a:lnTo>
                    <a:pt x="2088" y="231"/>
                  </a:lnTo>
                  <a:lnTo>
                    <a:pt x="2088" y="230"/>
                  </a:lnTo>
                  <a:lnTo>
                    <a:pt x="2088" y="228"/>
                  </a:lnTo>
                  <a:lnTo>
                    <a:pt x="2088" y="225"/>
                  </a:lnTo>
                  <a:lnTo>
                    <a:pt x="2088" y="223"/>
                  </a:lnTo>
                  <a:lnTo>
                    <a:pt x="2088" y="221"/>
                  </a:lnTo>
                  <a:lnTo>
                    <a:pt x="2087" y="220"/>
                  </a:lnTo>
                  <a:lnTo>
                    <a:pt x="2087" y="211"/>
                  </a:lnTo>
                  <a:lnTo>
                    <a:pt x="2087" y="210"/>
                  </a:lnTo>
                  <a:lnTo>
                    <a:pt x="2087" y="209"/>
                  </a:lnTo>
                  <a:lnTo>
                    <a:pt x="2087" y="207"/>
                  </a:lnTo>
                  <a:lnTo>
                    <a:pt x="2087" y="204"/>
                  </a:lnTo>
                  <a:lnTo>
                    <a:pt x="2087" y="182"/>
                  </a:lnTo>
                  <a:lnTo>
                    <a:pt x="2086" y="165"/>
                  </a:lnTo>
                  <a:lnTo>
                    <a:pt x="2086" y="162"/>
                  </a:lnTo>
                  <a:lnTo>
                    <a:pt x="2087" y="162"/>
                  </a:lnTo>
                  <a:lnTo>
                    <a:pt x="2088" y="162"/>
                  </a:lnTo>
                  <a:lnTo>
                    <a:pt x="2090" y="162"/>
                  </a:lnTo>
                  <a:lnTo>
                    <a:pt x="2091" y="162"/>
                  </a:lnTo>
                  <a:lnTo>
                    <a:pt x="2092" y="162"/>
                  </a:lnTo>
                  <a:lnTo>
                    <a:pt x="2094" y="162"/>
                  </a:lnTo>
                  <a:lnTo>
                    <a:pt x="2095" y="162"/>
                  </a:lnTo>
                  <a:lnTo>
                    <a:pt x="2097" y="162"/>
                  </a:lnTo>
                  <a:lnTo>
                    <a:pt x="2099" y="162"/>
                  </a:lnTo>
                  <a:lnTo>
                    <a:pt x="2099" y="161"/>
                  </a:lnTo>
                  <a:lnTo>
                    <a:pt x="2101" y="160"/>
                  </a:lnTo>
                  <a:lnTo>
                    <a:pt x="2101" y="158"/>
                  </a:lnTo>
                  <a:lnTo>
                    <a:pt x="2102" y="157"/>
                  </a:lnTo>
                  <a:lnTo>
                    <a:pt x="2105" y="155"/>
                  </a:lnTo>
                  <a:lnTo>
                    <a:pt x="2106" y="154"/>
                  </a:lnTo>
                  <a:lnTo>
                    <a:pt x="2106" y="153"/>
                  </a:lnTo>
                  <a:lnTo>
                    <a:pt x="2108" y="151"/>
                  </a:lnTo>
                  <a:lnTo>
                    <a:pt x="2112" y="144"/>
                  </a:lnTo>
                  <a:lnTo>
                    <a:pt x="2112" y="143"/>
                  </a:lnTo>
                  <a:lnTo>
                    <a:pt x="2111" y="143"/>
                  </a:lnTo>
                  <a:lnTo>
                    <a:pt x="2112" y="140"/>
                  </a:lnTo>
                  <a:lnTo>
                    <a:pt x="2112" y="142"/>
                  </a:lnTo>
                  <a:lnTo>
                    <a:pt x="2113" y="142"/>
                  </a:lnTo>
                  <a:lnTo>
                    <a:pt x="2115" y="140"/>
                  </a:lnTo>
                  <a:lnTo>
                    <a:pt x="2115" y="139"/>
                  </a:lnTo>
                  <a:lnTo>
                    <a:pt x="2115" y="137"/>
                  </a:lnTo>
                  <a:lnTo>
                    <a:pt x="2116" y="137"/>
                  </a:lnTo>
                  <a:lnTo>
                    <a:pt x="2116" y="136"/>
                  </a:lnTo>
                  <a:lnTo>
                    <a:pt x="2116" y="135"/>
                  </a:lnTo>
                  <a:lnTo>
                    <a:pt x="2116" y="133"/>
                  </a:lnTo>
                  <a:lnTo>
                    <a:pt x="2116" y="132"/>
                  </a:lnTo>
                  <a:lnTo>
                    <a:pt x="2116" y="130"/>
                  </a:lnTo>
                  <a:lnTo>
                    <a:pt x="2116" y="129"/>
                  </a:lnTo>
                  <a:lnTo>
                    <a:pt x="2112" y="129"/>
                  </a:lnTo>
                  <a:lnTo>
                    <a:pt x="2105" y="129"/>
                  </a:lnTo>
                  <a:lnTo>
                    <a:pt x="2099" y="129"/>
                  </a:lnTo>
                  <a:lnTo>
                    <a:pt x="2111" y="118"/>
                  </a:lnTo>
                  <a:lnTo>
                    <a:pt x="2112" y="116"/>
                  </a:lnTo>
                  <a:lnTo>
                    <a:pt x="2119" y="111"/>
                  </a:lnTo>
                  <a:lnTo>
                    <a:pt x="2127" y="102"/>
                  </a:lnTo>
                  <a:lnTo>
                    <a:pt x="2129" y="101"/>
                  </a:lnTo>
                  <a:lnTo>
                    <a:pt x="2131" y="98"/>
                  </a:lnTo>
                  <a:lnTo>
                    <a:pt x="2133" y="97"/>
                  </a:lnTo>
                  <a:lnTo>
                    <a:pt x="2137" y="93"/>
                  </a:lnTo>
                  <a:lnTo>
                    <a:pt x="2138" y="91"/>
                  </a:lnTo>
                  <a:lnTo>
                    <a:pt x="2140" y="91"/>
                  </a:lnTo>
                  <a:lnTo>
                    <a:pt x="2141" y="90"/>
                  </a:lnTo>
                  <a:lnTo>
                    <a:pt x="2144" y="87"/>
                  </a:lnTo>
                  <a:lnTo>
                    <a:pt x="2144" y="87"/>
                  </a:lnTo>
                  <a:lnTo>
                    <a:pt x="2145" y="87"/>
                  </a:lnTo>
                  <a:lnTo>
                    <a:pt x="2147" y="87"/>
                  </a:lnTo>
                  <a:lnTo>
                    <a:pt x="2148" y="87"/>
                  </a:lnTo>
                  <a:lnTo>
                    <a:pt x="2148" y="86"/>
                  </a:lnTo>
                  <a:lnTo>
                    <a:pt x="2154" y="86"/>
                  </a:lnTo>
                  <a:lnTo>
                    <a:pt x="2158" y="86"/>
                  </a:lnTo>
                  <a:lnTo>
                    <a:pt x="2163" y="86"/>
                  </a:lnTo>
                  <a:lnTo>
                    <a:pt x="2163" y="80"/>
                  </a:lnTo>
                  <a:lnTo>
                    <a:pt x="2176" y="80"/>
                  </a:lnTo>
                  <a:lnTo>
                    <a:pt x="2183" y="80"/>
                  </a:lnTo>
                  <a:lnTo>
                    <a:pt x="2207" y="79"/>
                  </a:lnTo>
                  <a:lnTo>
                    <a:pt x="2209" y="77"/>
                  </a:lnTo>
                  <a:lnTo>
                    <a:pt x="2211" y="74"/>
                  </a:lnTo>
                  <a:lnTo>
                    <a:pt x="2211" y="72"/>
                  </a:lnTo>
                  <a:lnTo>
                    <a:pt x="2212" y="69"/>
                  </a:lnTo>
                  <a:lnTo>
                    <a:pt x="2221" y="69"/>
                  </a:lnTo>
                  <a:lnTo>
                    <a:pt x="2229" y="62"/>
                  </a:lnTo>
                  <a:lnTo>
                    <a:pt x="2230" y="60"/>
                  </a:lnTo>
                  <a:lnTo>
                    <a:pt x="2234" y="59"/>
                  </a:lnTo>
                  <a:lnTo>
                    <a:pt x="2237" y="58"/>
                  </a:lnTo>
                  <a:lnTo>
                    <a:pt x="2236" y="53"/>
                  </a:lnTo>
                  <a:lnTo>
                    <a:pt x="2234" y="52"/>
                  </a:lnTo>
                  <a:lnTo>
                    <a:pt x="2232" y="53"/>
                  </a:lnTo>
                  <a:lnTo>
                    <a:pt x="2232" y="52"/>
                  </a:lnTo>
                  <a:lnTo>
                    <a:pt x="2230" y="52"/>
                  </a:lnTo>
                  <a:lnTo>
                    <a:pt x="2230" y="51"/>
                  </a:lnTo>
                  <a:lnTo>
                    <a:pt x="2229" y="49"/>
                  </a:lnTo>
                  <a:lnTo>
                    <a:pt x="2228" y="48"/>
                  </a:lnTo>
                  <a:lnTo>
                    <a:pt x="2226" y="48"/>
                  </a:lnTo>
                  <a:lnTo>
                    <a:pt x="2225" y="46"/>
                  </a:lnTo>
                  <a:lnTo>
                    <a:pt x="2223" y="46"/>
                  </a:lnTo>
                  <a:lnTo>
                    <a:pt x="2222" y="46"/>
                  </a:lnTo>
                  <a:lnTo>
                    <a:pt x="2221" y="46"/>
                  </a:lnTo>
                  <a:lnTo>
                    <a:pt x="2221" y="45"/>
                  </a:lnTo>
                  <a:lnTo>
                    <a:pt x="2219" y="45"/>
                  </a:lnTo>
                  <a:lnTo>
                    <a:pt x="2218" y="45"/>
                  </a:lnTo>
                  <a:lnTo>
                    <a:pt x="2216" y="45"/>
                  </a:lnTo>
                  <a:lnTo>
                    <a:pt x="2216" y="44"/>
                  </a:lnTo>
                  <a:lnTo>
                    <a:pt x="2215" y="44"/>
                  </a:lnTo>
                  <a:lnTo>
                    <a:pt x="2214" y="42"/>
                  </a:lnTo>
                  <a:lnTo>
                    <a:pt x="2212" y="42"/>
                  </a:lnTo>
                  <a:lnTo>
                    <a:pt x="2212" y="41"/>
                  </a:lnTo>
                  <a:lnTo>
                    <a:pt x="2211" y="41"/>
                  </a:lnTo>
                  <a:lnTo>
                    <a:pt x="2211" y="39"/>
                  </a:lnTo>
                  <a:lnTo>
                    <a:pt x="2211" y="38"/>
                  </a:lnTo>
                  <a:lnTo>
                    <a:pt x="2211" y="37"/>
                  </a:lnTo>
                  <a:lnTo>
                    <a:pt x="2197" y="35"/>
                  </a:lnTo>
                  <a:lnTo>
                    <a:pt x="2196" y="34"/>
                  </a:lnTo>
                  <a:lnTo>
                    <a:pt x="2196" y="31"/>
                  </a:lnTo>
                  <a:lnTo>
                    <a:pt x="2204" y="28"/>
                  </a:lnTo>
                  <a:lnTo>
                    <a:pt x="2205" y="28"/>
                  </a:lnTo>
                  <a:lnTo>
                    <a:pt x="2208" y="27"/>
                  </a:lnTo>
                  <a:lnTo>
                    <a:pt x="2209" y="27"/>
                  </a:lnTo>
                  <a:lnTo>
                    <a:pt x="2211" y="27"/>
                  </a:lnTo>
                  <a:lnTo>
                    <a:pt x="2211" y="25"/>
                  </a:lnTo>
                  <a:lnTo>
                    <a:pt x="2212" y="25"/>
                  </a:lnTo>
                  <a:lnTo>
                    <a:pt x="2214" y="24"/>
                  </a:lnTo>
                  <a:lnTo>
                    <a:pt x="2215" y="24"/>
                  </a:lnTo>
                  <a:lnTo>
                    <a:pt x="2215" y="23"/>
                  </a:lnTo>
                  <a:lnTo>
                    <a:pt x="2215" y="21"/>
                  </a:lnTo>
                  <a:lnTo>
                    <a:pt x="2214" y="19"/>
                  </a:lnTo>
                  <a:lnTo>
                    <a:pt x="2212" y="16"/>
                  </a:lnTo>
                  <a:lnTo>
                    <a:pt x="2212" y="14"/>
                  </a:lnTo>
                  <a:lnTo>
                    <a:pt x="2211" y="12"/>
                  </a:lnTo>
                  <a:lnTo>
                    <a:pt x="2211" y="1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7" name="Freeform 202"/>
            <p:cNvSpPr>
              <a:spLocks/>
            </p:cNvSpPr>
            <p:nvPr/>
          </p:nvSpPr>
          <p:spPr bwMode="auto">
            <a:xfrm>
              <a:off x="4316413" y="1036638"/>
              <a:ext cx="992188" cy="755650"/>
            </a:xfrm>
            <a:custGeom>
              <a:avLst/>
              <a:gdLst>
                <a:gd name="T0" fmla="*/ 302 w 625"/>
                <a:gd name="T1" fmla="*/ 53 h 476"/>
                <a:gd name="T2" fmla="*/ 421 w 625"/>
                <a:gd name="T3" fmla="*/ 86 h 476"/>
                <a:gd name="T4" fmla="*/ 445 w 625"/>
                <a:gd name="T5" fmla="*/ 95 h 476"/>
                <a:gd name="T6" fmla="*/ 452 w 625"/>
                <a:gd name="T7" fmla="*/ 114 h 476"/>
                <a:gd name="T8" fmla="*/ 470 w 625"/>
                <a:gd name="T9" fmla="*/ 128 h 476"/>
                <a:gd name="T10" fmla="*/ 465 w 625"/>
                <a:gd name="T11" fmla="*/ 140 h 476"/>
                <a:gd name="T12" fmla="*/ 513 w 625"/>
                <a:gd name="T13" fmla="*/ 152 h 476"/>
                <a:gd name="T14" fmla="*/ 541 w 625"/>
                <a:gd name="T15" fmla="*/ 165 h 476"/>
                <a:gd name="T16" fmla="*/ 568 w 625"/>
                <a:gd name="T17" fmla="*/ 177 h 476"/>
                <a:gd name="T18" fmla="*/ 579 w 625"/>
                <a:gd name="T19" fmla="*/ 154 h 476"/>
                <a:gd name="T20" fmla="*/ 598 w 625"/>
                <a:gd name="T21" fmla="*/ 177 h 476"/>
                <a:gd name="T22" fmla="*/ 618 w 625"/>
                <a:gd name="T23" fmla="*/ 193 h 476"/>
                <a:gd name="T24" fmla="*/ 598 w 625"/>
                <a:gd name="T25" fmla="*/ 228 h 476"/>
                <a:gd name="T26" fmla="*/ 573 w 625"/>
                <a:gd name="T27" fmla="*/ 228 h 476"/>
                <a:gd name="T28" fmla="*/ 548 w 625"/>
                <a:gd name="T29" fmla="*/ 228 h 476"/>
                <a:gd name="T30" fmla="*/ 548 w 625"/>
                <a:gd name="T31" fmla="*/ 237 h 476"/>
                <a:gd name="T32" fmla="*/ 568 w 625"/>
                <a:gd name="T33" fmla="*/ 244 h 476"/>
                <a:gd name="T34" fmla="*/ 588 w 625"/>
                <a:gd name="T35" fmla="*/ 236 h 476"/>
                <a:gd name="T36" fmla="*/ 611 w 625"/>
                <a:gd name="T37" fmla="*/ 236 h 476"/>
                <a:gd name="T38" fmla="*/ 594 w 625"/>
                <a:gd name="T39" fmla="*/ 290 h 476"/>
                <a:gd name="T40" fmla="*/ 604 w 625"/>
                <a:gd name="T41" fmla="*/ 309 h 476"/>
                <a:gd name="T42" fmla="*/ 583 w 625"/>
                <a:gd name="T43" fmla="*/ 360 h 476"/>
                <a:gd name="T44" fmla="*/ 441 w 625"/>
                <a:gd name="T45" fmla="*/ 386 h 476"/>
                <a:gd name="T46" fmla="*/ 458 w 625"/>
                <a:gd name="T47" fmla="*/ 376 h 476"/>
                <a:gd name="T48" fmla="*/ 448 w 625"/>
                <a:gd name="T49" fmla="*/ 345 h 476"/>
                <a:gd name="T50" fmla="*/ 434 w 625"/>
                <a:gd name="T51" fmla="*/ 331 h 476"/>
                <a:gd name="T52" fmla="*/ 419 w 625"/>
                <a:gd name="T53" fmla="*/ 324 h 476"/>
                <a:gd name="T54" fmla="*/ 394 w 625"/>
                <a:gd name="T55" fmla="*/ 317 h 476"/>
                <a:gd name="T56" fmla="*/ 403 w 625"/>
                <a:gd name="T57" fmla="*/ 304 h 476"/>
                <a:gd name="T58" fmla="*/ 416 w 625"/>
                <a:gd name="T59" fmla="*/ 288 h 476"/>
                <a:gd name="T60" fmla="*/ 395 w 625"/>
                <a:gd name="T61" fmla="*/ 293 h 476"/>
                <a:gd name="T62" fmla="*/ 378 w 625"/>
                <a:gd name="T63" fmla="*/ 310 h 476"/>
                <a:gd name="T64" fmla="*/ 346 w 625"/>
                <a:gd name="T65" fmla="*/ 321 h 476"/>
                <a:gd name="T66" fmla="*/ 316 w 625"/>
                <a:gd name="T67" fmla="*/ 317 h 476"/>
                <a:gd name="T68" fmla="*/ 293 w 625"/>
                <a:gd name="T69" fmla="*/ 324 h 476"/>
                <a:gd name="T70" fmla="*/ 247 w 625"/>
                <a:gd name="T71" fmla="*/ 341 h 476"/>
                <a:gd name="T72" fmla="*/ 214 w 625"/>
                <a:gd name="T73" fmla="*/ 363 h 476"/>
                <a:gd name="T74" fmla="*/ 139 w 625"/>
                <a:gd name="T75" fmla="*/ 379 h 476"/>
                <a:gd name="T76" fmla="*/ 139 w 625"/>
                <a:gd name="T77" fmla="*/ 402 h 476"/>
                <a:gd name="T78" fmla="*/ 139 w 625"/>
                <a:gd name="T79" fmla="*/ 434 h 476"/>
                <a:gd name="T80" fmla="*/ 126 w 625"/>
                <a:gd name="T81" fmla="*/ 476 h 476"/>
                <a:gd name="T82" fmla="*/ 121 w 625"/>
                <a:gd name="T83" fmla="*/ 397 h 476"/>
                <a:gd name="T84" fmla="*/ 112 w 625"/>
                <a:gd name="T85" fmla="*/ 373 h 476"/>
                <a:gd name="T86" fmla="*/ 100 w 625"/>
                <a:gd name="T87" fmla="*/ 330 h 476"/>
                <a:gd name="T88" fmla="*/ 90 w 625"/>
                <a:gd name="T89" fmla="*/ 311 h 476"/>
                <a:gd name="T90" fmla="*/ 72 w 625"/>
                <a:gd name="T91" fmla="*/ 295 h 476"/>
                <a:gd name="T92" fmla="*/ 47 w 625"/>
                <a:gd name="T93" fmla="*/ 297 h 476"/>
                <a:gd name="T94" fmla="*/ 20 w 625"/>
                <a:gd name="T95" fmla="*/ 277 h 476"/>
                <a:gd name="T96" fmla="*/ 25 w 625"/>
                <a:gd name="T97" fmla="*/ 263 h 476"/>
                <a:gd name="T98" fmla="*/ 11 w 625"/>
                <a:gd name="T99" fmla="*/ 249 h 476"/>
                <a:gd name="T100" fmla="*/ 30 w 625"/>
                <a:gd name="T101" fmla="*/ 230 h 476"/>
                <a:gd name="T102" fmla="*/ 30 w 625"/>
                <a:gd name="T103" fmla="*/ 177 h 476"/>
                <a:gd name="T104" fmla="*/ 33 w 625"/>
                <a:gd name="T105" fmla="*/ 138 h 476"/>
                <a:gd name="T106" fmla="*/ 90 w 625"/>
                <a:gd name="T107" fmla="*/ 137 h 476"/>
                <a:gd name="T108" fmla="*/ 100 w 625"/>
                <a:gd name="T109" fmla="*/ 161 h 476"/>
                <a:gd name="T110" fmla="*/ 83 w 625"/>
                <a:gd name="T111" fmla="*/ 198 h 476"/>
                <a:gd name="T112" fmla="*/ 105 w 625"/>
                <a:gd name="T113" fmla="*/ 197 h 476"/>
                <a:gd name="T114" fmla="*/ 122 w 625"/>
                <a:gd name="T115" fmla="*/ 205 h 476"/>
                <a:gd name="T116" fmla="*/ 151 w 625"/>
                <a:gd name="T117" fmla="*/ 205 h 476"/>
                <a:gd name="T118" fmla="*/ 171 w 625"/>
                <a:gd name="T119" fmla="*/ 151 h 476"/>
                <a:gd name="T120" fmla="*/ 192 w 625"/>
                <a:gd name="T121" fmla="*/ 141 h 476"/>
                <a:gd name="T122" fmla="*/ 186 w 625"/>
                <a:gd name="T123" fmla="*/ 127 h 476"/>
                <a:gd name="T124" fmla="*/ 224 w 625"/>
                <a:gd name="T125" fmla="*/ 114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5" h="476">
                  <a:moveTo>
                    <a:pt x="253" y="92"/>
                  </a:moveTo>
                  <a:lnTo>
                    <a:pt x="253" y="91"/>
                  </a:lnTo>
                  <a:lnTo>
                    <a:pt x="254" y="91"/>
                  </a:lnTo>
                  <a:lnTo>
                    <a:pt x="254" y="89"/>
                  </a:lnTo>
                  <a:lnTo>
                    <a:pt x="256" y="89"/>
                  </a:lnTo>
                  <a:lnTo>
                    <a:pt x="256" y="88"/>
                  </a:lnTo>
                  <a:lnTo>
                    <a:pt x="257" y="88"/>
                  </a:lnTo>
                  <a:lnTo>
                    <a:pt x="257" y="86"/>
                  </a:lnTo>
                  <a:lnTo>
                    <a:pt x="261" y="85"/>
                  </a:lnTo>
                  <a:lnTo>
                    <a:pt x="261" y="84"/>
                  </a:lnTo>
                  <a:lnTo>
                    <a:pt x="266" y="81"/>
                  </a:lnTo>
                  <a:lnTo>
                    <a:pt x="270" y="78"/>
                  </a:lnTo>
                  <a:lnTo>
                    <a:pt x="272" y="77"/>
                  </a:lnTo>
                  <a:lnTo>
                    <a:pt x="275" y="74"/>
                  </a:lnTo>
                  <a:lnTo>
                    <a:pt x="284" y="68"/>
                  </a:lnTo>
                  <a:lnTo>
                    <a:pt x="286" y="65"/>
                  </a:lnTo>
                  <a:lnTo>
                    <a:pt x="302" y="53"/>
                  </a:lnTo>
                  <a:lnTo>
                    <a:pt x="311" y="46"/>
                  </a:lnTo>
                  <a:lnTo>
                    <a:pt x="317" y="42"/>
                  </a:lnTo>
                  <a:lnTo>
                    <a:pt x="321" y="38"/>
                  </a:lnTo>
                  <a:lnTo>
                    <a:pt x="342" y="21"/>
                  </a:lnTo>
                  <a:lnTo>
                    <a:pt x="345" y="18"/>
                  </a:lnTo>
                  <a:lnTo>
                    <a:pt x="349" y="14"/>
                  </a:lnTo>
                  <a:lnTo>
                    <a:pt x="357" y="8"/>
                  </a:lnTo>
                  <a:lnTo>
                    <a:pt x="366" y="0"/>
                  </a:lnTo>
                  <a:lnTo>
                    <a:pt x="371" y="12"/>
                  </a:lnTo>
                  <a:lnTo>
                    <a:pt x="381" y="33"/>
                  </a:lnTo>
                  <a:lnTo>
                    <a:pt x="394" y="51"/>
                  </a:lnTo>
                  <a:lnTo>
                    <a:pt x="395" y="54"/>
                  </a:lnTo>
                  <a:lnTo>
                    <a:pt x="396" y="56"/>
                  </a:lnTo>
                  <a:lnTo>
                    <a:pt x="402" y="63"/>
                  </a:lnTo>
                  <a:lnTo>
                    <a:pt x="407" y="70"/>
                  </a:lnTo>
                  <a:lnTo>
                    <a:pt x="412" y="75"/>
                  </a:lnTo>
                  <a:lnTo>
                    <a:pt x="421" y="86"/>
                  </a:lnTo>
                  <a:lnTo>
                    <a:pt x="421" y="88"/>
                  </a:lnTo>
                  <a:lnTo>
                    <a:pt x="423" y="89"/>
                  </a:lnTo>
                  <a:lnTo>
                    <a:pt x="426" y="92"/>
                  </a:lnTo>
                  <a:lnTo>
                    <a:pt x="427" y="91"/>
                  </a:lnTo>
                  <a:lnTo>
                    <a:pt x="430" y="91"/>
                  </a:lnTo>
                  <a:lnTo>
                    <a:pt x="431" y="91"/>
                  </a:lnTo>
                  <a:lnTo>
                    <a:pt x="433" y="92"/>
                  </a:lnTo>
                  <a:lnTo>
                    <a:pt x="434" y="93"/>
                  </a:lnTo>
                  <a:lnTo>
                    <a:pt x="435" y="93"/>
                  </a:lnTo>
                  <a:lnTo>
                    <a:pt x="437" y="95"/>
                  </a:lnTo>
                  <a:lnTo>
                    <a:pt x="437" y="96"/>
                  </a:lnTo>
                  <a:lnTo>
                    <a:pt x="435" y="98"/>
                  </a:lnTo>
                  <a:lnTo>
                    <a:pt x="435" y="99"/>
                  </a:lnTo>
                  <a:lnTo>
                    <a:pt x="440" y="98"/>
                  </a:lnTo>
                  <a:lnTo>
                    <a:pt x="440" y="96"/>
                  </a:lnTo>
                  <a:lnTo>
                    <a:pt x="441" y="96"/>
                  </a:lnTo>
                  <a:lnTo>
                    <a:pt x="445" y="95"/>
                  </a:lnTo>
                  <a:lnTo>
                    <a:pt x="445" y="93"/>
                  </a:lnTo>
                  <a:lnTo>
                    <a:pt x="446" y="95"/>
                  </a:lnTo>
                  <a:lnTo>
                    <a:pt x="448" y="96"/>
                  </a:lnTo>
                  <a:lnTo>
                    <a:pt x="449" y="99"/>
                  </a:lnTo>
                  <a:lnTo>
                    <a:pt x="451" y="100"/>
                  </a:lnTo>
                  <a:lnTo>
                    <a:pt x="451" y="102"/>
                  </a:lnTo>
                  <a:lnTo>
                    <a:pt x="452" y="103"/>
                  </a:lnTo>
                  <a:lnTo>
                    <a:pt x="453" y="105"/>
                  </a:lnTo>
                  <a:lnTo>
                    <a:pt x="455" y="107"/>
                  </a:lnTo>
                  <a:lnTo>
                    <a:pt x="455" y="109"/>
                  </a:lnTo>
                  <a:lnTo>
                    <a:pt x="455" y="109"/>
                  </a:lnTo>
                  <a:lnTo>
                    <a:pt x="455" y="110"/>
                  </a:lnTo>
                  <a:lnTo>
                    <a:pt x="453" y="110"/>
                  </a:lnTo>
                  <a:lnTo>
                    <a:pt x="452" y="110"/>
                  </a:lnTo>
                  <a:lnTo>
                    <a:pt x="451" y="112"/>
                  </a:lnTo>
                  <a:lnTo>
                    <a:pt x="451" y="113"/>
                  </a:lnTo>
                  <a:lnTo>
                    <a:pt x="452" y="114"/>
                  </a:lnTo>
                  <a:lnTo>
                    <a:pt x="453" y="114"/>
                  </a:lnTo>
                  <a:lnTo>
                    <a:pt x="453" y="116"/>
                  </a:lnTo>
                  <a:lnTo>
                    <a:pt x="455" y="117"/>
                  </a:lnTo>
                  <a:lnTo>
                    <a:pt x="455" y="117"/>
                  </a:lnTo>
                  <a:lnTo>
                    <a:pt x="455" y="119"/>
                  </a:lnTo>
                  <a:lnTo>
                    <a:pt x="456" y="120"/>
                  </a:lnTo>
                  <a:lnTo>
                    <a:pt x="458" y="121"/>
                  </a:lnTo>
                  <a:lnTo>
                    <a:pt x="458" y="123"/>
                  </a:lnTo>
                  <a:lnTo>
                    <a:pt x="459" y="124"/>
                  </a:lnTo>
                  <a:lnTo>
                    <a:pt x="459" y="127"/>
                  </a:lnTo>
                  <a:lnTo>
                    <a:pt x="459" y="128"/>
                  </a:lnTo>
                  <a:lnTo>
                    <a:pt x="462" y="128"/>
                  </a:lnTo>
                  <a:lnTo>
                    <a:pt x="465" y="128"/>
                  </a:lnTo>
                  <a:lnTo>
                    <a:pt x="466" y="128"/>
                  </a:lnTo>
                  <a:lnTo>
                    <a:pt x="467" y="128"/>
                  </a:lnTo>
                  <a:lnTo>
                    <a:pt x="469" y="128"/>
                  </a:lnTo>
                  <a:lnTo>
                    <a:pt x="470" y="128"/>
                  </a:lnTo>
                  <a:lnTo>
                    <a:pt x="472" y="128"/>
                  </a:lnTo>
                  <a:lnTo>
                    <a:pt x="476" y="128"/>
                  </a:lnTo>
                  <a:lnTo>
                    <a:pt x="478" y="128"/>
                  </a:lnTo>
                  <a:lnTo>
                    <a:pt x="478" y="130"/>
                  </a:lnTo>
                  <a:lnTo>
                    <a:pt x="477" y="130"/>
                  </a:lnTo>
                  <a:lnTo>
                    <a:pt x="476" y="131"/>
                  </a:lnTo>
                  <a:lnTo>
                    <a:pt x="474" y="131"/>
                  </a:lnTo>
                  <a:lnTo>
                    <a:pt x="473" y="133"/>
                  </a:lnTo>
                  <a:lnTo>
                    <a:pt x="472" y="133"/>
                  </a:lnTo>
                  <a:lnTo>
                    <a:pt x="470" y="133"/>
                  </a:lnTo>
                  <a:lnTo>
                    <a:pt x="470" y="134"/>
                  </a:lnTo>
                  <a:lnTo>
                    <a:pt x="469" y="135"/>
                  </a:lnTo>
                  <a:lnTo>
                    <a:pt x="469" y="137"/>
                  </a:lnTo>
                  <a:lnTo>
                    <a:pt x="466" y="138"/>
                  </a:lnTo>
                  <a:lnTo>
                    <a:pt x="466" y="140"/>
                  </a:lnTo>
                  <a:lnTo>
                    <a:pt x="465" y="138"/>
                  </a:lnTo>
                  <a:lnTo>
                    <a:pt x="465" y="140"/>
                  </a:lnTo>
                  <a:lnTo>
                    <a:pt x="465" y="141"/>
                  </a:lnTo>
                  <a:lnTo>
                    <a:pt x="466" y="142"/>
                  </a:lnTo>
                  <a:lnTo>
                    <a:pt x="469" y="144"/>
                  </a:lnTo>
                  <a:lnTo>
                    <a:pt x="480" y="147"/>
                  </a:lnTo>
                  <a:lnTo>
                    <a:pt x="492" y="151"/>
                  </a:lnTo>
                  <a:lnTo>
                    <a:pt x="494" y="151"/>
                  </a:lnTo>
                  <a:lnTo>
                    <a:pt x="497" y="152"/>
                  </a:lnTo>
                  <a:lnTo>
                    <a:pt x="498" y="152"/>
                  </a:lnTo>
                  <a:lnTo>
                    <a:pt x="499" y="152"/>
                  </a:lnTo>
                  <a:lnTo>
                    <a:pt x="502" y="154"/>
                  </a:lnTo>
                  <a:lnTo>
                    <a:pt x="504" y="155"/>
                  </a:lnTo>
                  <a:lnTo>
                    <a:pt x="504" y="154"/>
                  </a:lnTo>
                  <a:lnTo>
                    <a:pt x="505" y="151"/>
                  </a:lnTo>
                  <a:lnTo>
                    <a:pt x="509" y="151"/>
                  </a:lnTo>
                  <a:lnTo>
                    <a:pt x="511" y="151"/>
                  </a:lnTo>
                  <a:lnTo>
                    <a:pt x="512" y="152"/>
                  </a:lnTo>
                  <a:lnTo>
                    <a:pt x="513" y="152"/>
                  </a:lnTo>
                  <a:lnTo>
                    <a:pt x="516" y="152"/>
                  </a:lnTo>
                  <a:lnTo>
                    <a:pt x="517" y="152"/>
                  </a:lnTo>
                  <a:lnTo>
                    <a:pt x="519" y="152"/>
                  </a:lnTo>
                  <a:lnTo>
                    <a:pt x="520" y="152"/>
                  </a:lnTo>
                  <a:lnTo>
                    <a:pt x="522" y="152"/>
                  </a:lnTo>
                  <a:lnTo>
                    <a:pt x="522" y="152"/>
                  </a:lnTo>
                  <a:lnTo>
                    <a:pt x="523" y="152"/>
                  </a:lnTo>
                  <a:lnTo>
                    <a:pt x="524" y="152"/>
                  </a:lnTo>
                  <a:lnTo>
                    <a:pt x="524" y="154"/>
                  </a:lnTo>
                  <a:lnTo>
                    <a:pt x="526" y="154"/>
                  </a:lnTo>
                  <a:lnTo>
                    <a:pt x="526" y="158"/>
                  </a:lnTo>
                  <a:lnTo>
                    <a:pt x="526" y="161"/>
                  </a:lnTo>
                  <a:lnTo>
                    <a:pt x="527" y="162"/>
                  </a:lnTo>
                  <a:lnTo>
                    <a:pt x="533" y="163"/>
                  </a:lnTo>
                  <a:lnTo>
                    <a:pt x="538" y="165"/>
                  </a:lnTo>
                  <a:lnTo>
                    <a:pt x="540" y="165"/>
                  </a:lnTo>
                  <a:lnTo>
                    <a:pt x="541" y="165"/>
                  </a:lnTo>
                  <a:lnTo>
                    <a:pt x="544" y="166"/>
                  </a:lnTo>
                  <a:lnTo>
                    <a:pt x="545" y="166"/>
                  </a:lnTo>
                  <a:lnTo>
                    <a:pt x="548" y="167"/>
                  </a:lnTo>
                  <a:lnTo>
                    <a:pt x="549" y="167"/>
                  </a:lnTo>
                  <a:lnTo>
                    <a:pt x="551" y="167"/>
                  </a:lnTo>
                  <a:lnTo>
                    <a:pt x="552" y="169"/>
                  </a:lnTo>
                  <a:lnTo>
                    <a:pt x="555" y="169"/>
                  </a:lnTo>
                  <a:lnTo>
                    <a:pt x="555" y="169"/>
                  </a:lnTo>
                  <a:lnTo>
                    <a:pt x="561" y="172"/>
                  </a:lnTo>
                  <a:lnTo>
                    <a:pt x="562" y="172"/>
                  </a:lnTo>
                  <a:lnTo>
                    <a:pt x="563" y="172"/>
                  </a:lnTo>
                  <a:lnTo>
                    <a:pt x="565" y="172"/>
                  </a:lnTo>
                  <a:lnTo>
                    <a:pt x="565" y="173"/>
                  </a:lnTo>
                  <a:lnTo>
                    <a:pt x="565" y="174"/>
                  </a:lnTo>
                  <a:lnTo>
                    <a:pt x="565" y="177"/>
                  </a:lnTo>
                  <a:lnTo>
                    <a:pt x="566" y="177"/>
                  </a:lnTo>
                  <a:lnTo>
                    <a:pt x="568" y="177"/>
                  </a:lnTo>
                  <a:lnTo>
                    <a:pt x="569" y="177"/>
                  </a:lnTo>
                  <a:lnTo>
                    <a:pt x="570" y="177"/>
                  </a:lnTo>
                  <a:lnTo>
                    <a:pt x="572" y="177"/>
                  </a:lnTo>
                  <a:lnTo>
                    <a:pt x="573" y="177"/>
                  </a:lnTo>
                  <a:lnTo>
                    <a:pt x="575" y="177"/>
                  </a:lnTo>
                  <a:lnTo>
                    <a:pt x="576" y="177"/>
                  </a:lnTo>
                  <a:lnTo>
                    <a:pt x="573" y="173"/>
                  </a:lnTo>
                  <a:lnTo>
                    <a:pt x="572" y="167"/>
                  </a:lnTo>
                  <a:lnTo>
                    <a:pt x="569" y="162"/>
                  </a:lnTo>
                  <a:lnTo>
                    <a:pt x="566" y="156"/>
                  </a:lnTo>
                  <a:lnTo>
                    <a:pt x="565" y="154"/>
                  </a:lnTo>
                  <a:lnTo>
                    <a:pt x="568" y="154"/>
                  </a:lnTo>
                  <a:lnTo>
                    <a:pt x="569" y="154"/>
                  </a:lnTo>
                  <a:lnTo>
                    <a:pt x="572" y="154"/>
                  </a:lnTo>
                  <a:lnTo>
                    <a:pt x="575" y="154"/>
                  </a:lnTo>
                  <a:lnTo>
                    <a:pt x="576" y="154"/>
                  </a:lnTo>
                  <a:lnTo>
                    <a:pt x="579" y="154"/>
                  </a:lnTo>
                  <a:lnTo>
                    <a:pt x="583" y="154"/>
                  </a:lnTo>
                  <a:lnTo>
                    <a:pt x="586" y="154"/>
                  </a:lnTo>
                  <a:lnTo>
                    <a:pt x="587" y="154"/>
                  </a:lnTo>
                  <a:lnTo>
                    <a:pt x="591" y="154"/>
                  </a:lnTo>
                  <a:lnTo>
                    <a:pt x="594" y="154"/>
                  </a:lnTo>
                  <a:lnTo>
                    <a:pt x="594" y="155"/>
                  </a:lnTo>
                  <a:lnTo>
                    <a:pt x="594" y="156"/>
                  </a:lnTo>
                  <a:lnTo>
                    <a:pt x="594" y="161"/>
                  </a:lnTo>
                  <a:lnTo>
                    <a:pt x="595" y="163"/>
                  </a:lnTo>
                  <a:lnTo>
                    <a:pt x="595" y="169"/>
                  </a:lnTo>
                  <a:lnTo>
                    <a:pt x="595" y="170"/>
                  </a:lnTo>
                  <a:lnTo>
                    <a:pt x="595" y="173"/>
                  </a:lnTo>
                  <a:lnTo>
                    <a:pt x="595" y="174"/>
                  </a:lnTo>
                  <a:lnTo>
                    <a:pt x="595" y="176"/>
                  </a:lnTo>
                  <a:lnTo>
                    <a:pt x="595" y="177"/>
                  </a:lnTo>
                  <a:lnTo>
                    <a:pt x="597" y="177"/>
                  </a:lnTo>
                  <a:lnTo>
                    <a:pt x="598" y="177"/>
                  </a:lnTo>
                  <a:lnTo>
                    <a:pt x="600" y="177"/>
                  </a:lnTo>
                  <a:lnTo>
                    <a:pt x="604" y="177"/>
                  </a:lnTo>
                  <a:lnTo>
                    <a:pt x="605" y="177"/>
                  </a:lnTo>
                  <a:lnTo>
                    <a:pt x="608" y="177"/>
                  </a:lnTo>
                  <a:lnTo>
                    <a:pt x="611" y="177"/>
                  </a:lnTo>
                  <a:lnTo>
                    <a:pt x="612" y="177"/>
                  </a:lnTo>
                  <a:lnTo>
                    <a:pt x="614" y="177"/>
                  </a:lnTo>
                  <a:lnTo>
                    <a:pt x="615" y="177"/>
                  </a:lnTo>
                  <a:lnTo>
                    <a:pt x="615" y="179"/>
                  </a:lnTo>
                  <a:lnTo>
                    <a:pt x="615" y="180"/>
                  </a:lnTo>
                  <a:lnTo>
                    <a:pt x="615" y="181"/>
                  </a:lnTo>
                  <a:lnTo>
                    <a:pt x="616" y="183"/>
                  </a:lnTo>
                  <a:lnTo>
                    <a:pt x="616" y="184"/>
                  </a:lnTo>
                  <a:lnTo>
                    <a:pt x="616" y="186"/>
                  </a:lnTo>
                  <a:lnTo>
                    <a:pt x="616" y="187"/>
                  </a:lnTo>
                  <a:lnTo>
                    <a:pt x="618" y="188"/>
                  </a:lnTo>
                  <a:lnTo>
                    <a:pt x="618" y="193"/>
                  </a:lnTo>
                  <a:lnTo>
                    <a:pt x="619" y="195"/>
                  </a:lnTo>
                  <a:lnTo>
                    <a:pt x="620" y="201"/>
                  </a:lnTo>
                  <a:lnTo>
                    <a:pt x="622" y="211"/>
                  </a:lnTo>
                  <a:lnTo>
                    <a:pt x="622" y="211"/>
                  </a:lnTo>
                  <a:lnTo>
                    <a:pt x="625" y="219"/>
                  </a:lnTo>
                  <a:lnTo>
                    <a:pt x="608" y="221"/>
                  </a:lnTo>
                  <a:lnTo>
                    <a:pt x="608" y="223"/>
                  </a:lnTo>
                  <a:lnTo>
                    <a:pt x="608" y="225"/>
                  </a:lnTo>
                  <a:lnTo>
                    <a:pt x="608" y="226"/>
                  </a:lnTo>
                  <a:lnTo>
                    <a:pt x="607" y="226"/>
                  </a:lnTo>
                  <a:lnTo>
                    <a:pt x="605" y="226"/>
                  </a:lnTo>
                  <a:lnTo>
                    <a:pt x="605" y="228"/>
                  </a:lnTo>
                  <a:lnTo>
                    <a:pt x="604" y="228"/>
                  </a:lnTo>
                  <a:lnTo>
                    <a:pt x="602" y="228"/>
                  </a:lnTo>
                  <a:lnTo>
                    <a:pt x="601" y="228"/>
                  </a:lnTo>
                  <a:lnTo>
                    <a:pt x="600" y="228"/>
                  </a:lnTo>
                  <a:lnTo>
                    <a:pt x="598" y="228"/>
                  </a:lnTo>
                  <a:lnTo>
                    <a:pt x="595" y="228"/>
                  </a:lnTo>
                  <a:lnTo>
                    <a:pt x="594" y="228"/>
                  </a:lnTo>
                  <a:lnTo>
                    <a:pt x="593" y="228"/>
                  </a:lnTo>
                  <a:lnTo>
                    <a:pt x="593" y="226"/>
                  </a:lnTo>
                  <a:lnTo>
                    <a:pt x="591" y="226"/>
                  </a:lnTo>
                  <a:lnTo>
                    <a:pt x="590" y="226"/>
                  </a:lnTo>
                  <a:lnTo>
                    <a:pt x="588" y="226"/>
                  </a:lnTo>
                  <a:lnTo>
                    <a:pt x="588" y="226"/>
                  </a:lnTo>
                  <a:lnTo>
                    <a:pt x="587" y="226"/>
                  </a:lnTo>
                  <a:lnTo>
                    <a:pt x="586" y="226"/>
                  </a:lnTo>
                  <a:lnTo>
                    <a:pt x="584" y="226"/>
                  </a:lnTo>
                  <a:lnTo>
                    <a:pt x="583" y="226"/>
                  </a:lnTo>
                  <a:lnTo>
                    <a:pt x="580" y="226"/>
                  </a:lnTo>
                  <a:lnTo>
                    <a:pt x="577" y="228"/>
                  </a:lnTo>
                  <a:lnTo>
                    <a:pt x="576" y="228"/>
                  </a:lnTo>
                  <a:lnTo>
                    <a:pt x="575" y="228"/>
                  </a:lnTo>
                  <a:lnTo>
                    <a:pt x="573" y="228"/>
                  </a:lnTo>
                  <a:lnTo>
                    <a:pt x="572" y="228"/>
                  </a:lnTo>
                  <a:lnTo>
                    <a:pt x="570" y="228"/>
                  </a:lnTo>
                  <a:lnTo>
                    <a:pt x="569" y="228"/>
                  </a:lnTo>
                  <a:lnTo>
                    <a:pt x="566" y="228"/>
                  </a:lnTo>
                  <a:lnTo>
                    <a:pt x="563" y="228"/>
                  </a:lnTo>
                  <a:lnTo>
                    <a:pt x="562" y="228"/>
                  </a:lnTo>
                  <a:lnTo>
                    <a:pt x="561" y="228"/>
                  </a:lnTo>
                  <a:lnTo>
                    <a:pt x="559" y="228"/>
                  </a:lnTo>
                  <a:lnTo>
                    <a:pt x="558" y="228"/>
                  </a:lnTo>
                  <a:lnTo>
                    <a:pt x="556" y="228"/>
                  </a:lnTo>
                  <a:lnTo>
                    <a:pt x="555" y="228"/>
                  </a:lnTo>
                  <a:lnTo>
                    <a:pt x="555" y="228"/>
                  </a:lnTo>
                  <a:lnTo>
                    <a:pt x="554" y="228"/>
                  </a:lnTo>
                  <a:lnTo>
                    <a:pt x="552" y="228"/>
                  </a:lnTo>
                  <a:lnTo>
                    <a:pt x="551" y="228"/>
                  </a:lnTo>
                  <a:lnTo>
                    <a:pt x="549" y="228"/>
                  </a:lnTo>
                  <a:lnTo>
                    <a:pt x="548" y="228"/>
                  </a:lnTo>
                  <a:lnTo>
                    <a:pt x="547" y="228"/>
                  </a:lnTo>
                  <a:lnTo>
                    <a:pt x="545" y="228"/>
                  </a:lnTo>
                  <a:lnTo>
                    <a:pt x="544" y="228"/>
                  </a:lnTo>
                  <a:lnTo>
                    <a:pt x="543" y="228"/>
                  </a:lnTo>
                  <a:lnTo>
                    <a:pt x="541" y="228"/>
                  </a:lnTo>
                  <a:lnTo>
                    <a:pt x="541" y="229"/>
                  </a:lnTo>
                  <a:lnTo>
                    <a:pt x="541" y="230"/>
                  </a:lnTo>
                  <a:lnTo>
                    <a:pt x="541" y="232"/>
                  </a:lnTo>
                  <a:lnTo>
                    <a:pt x="541" y="233"/>
                  </a:lnTo>
                  <a:lnTo>
                    <a:pt x="541" y="235"/>
                  </a:lnTo>
                  <a:lnTo>
                    <a:pt x="541" y="236"/>
                  </a:lnTo>
                  <a:lnTo>
                    <a:pt x="543" y="236"/>
                  </a:lnTo>
                  <a:lnTo>
                    <a:pt x="543" y="237"/>
                  </a:lnTo>
                  <a:lnTo>
                    <a:pt x="544" y="237"/>
                  </a:lnTo>
                  <a:lnTo>
                    <a:pt x="545" y="237"/>
                  </a:lnTo>
                  <a:lnTo>
                    <a:pt x="547" y="237"/>
                  </a:lnTo>
                  <a:lnTo>
                    <a:pt x="548" y="237"/>
                  </a:lnTo>
                  <a:lnTo>
                    <a:pt x="549" y="237"/>
                  </a:lnTo>
                  <a:lnTo>
                    <a:pt x="551" y="237"/>
                  </a:lnTo>
                  <a:lnTo>
                    <a:pt x="552" y="239"/>
                  </a:lnTo>
                  <a:lnTo>
                    <a:pt x="554" y="239"/>
                  </a:lnTo>
                  <a:lnTo>
                    <a:pt x="554" y="240"/>
                  </a:lnTo>
                  <a:lnTo>
                    <a:pt x="555" y="240"/>
                  </a:lnTo>
                  <a:lnTo>
                    <a:pt x="555" y="242"/>
                  </a:lnTo>
                  <a:lnTo>
                    <a:pt x="555" y="242"/>
                  </a:lnTo>
                  <a:lnTo>
                    <a:pt x="555" y="243"/>
                  </a:lnTo>
                  <a:lnTo>
                    <a:pt x="556" y="244"/>
                  </a:lnTo>
                  <a:lnTo>
                    <a:pt x="558" y="244"/>
                  </a:lnTo>
                  <a:lnTo>
                    <a:pt x="559" y="244"/>
                  </a:lnTo>
                  <a:lnTo>
                    <a:pt x="562" y="244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8" y="244"/>
                  </a:lnTo>
                  <a:lnTo>
                    <a:pt x="569" y="244"/>
                  </a:lnTo>
                  <a:lnTo>
                    <a:pt x="570" y="244"/>
                  </a:lnTo>
                  <a:lnTo>
                    <a:pt x="572" y="244"/>
                  </a:lnTo>
                  <a:lnTo>
                    <a:pt x="573" y="244"/>
                  </a:lnTo>
                  <a:lnTo>
                    <a:pt x="573" y="243"/>
                  </a:lnTo>
                  <a:lnTo>
                    <a:pt x="573" y="242"/>
                  </a:lnTo>
                  <a:lnTo>
                    <a:pt x="573" y="240"/>
                  </a:lnTo>
                  <a:lnTo>
                    <a:pt x="573" y="239"/>
                  </a:lnTo>
                  <a:lnTo>
                    <a:pt x="573" y="237"/>
                  </a:lnTo>
                  <a:lnTo>
                    <a:pt x="573" y="236"/>
                  </a:lnTo>
                  <a:lnTo>
                    <a:pt x="576" y="236"/>
                  </a:lnTo>
                  <a:lnTo>
                    <a:pt x="579" y="236"/>
                  </a:lnTo>
                  <a:lnTo>
                    <a:pt x="580" y="236"/>
                  </a:lnTo>
                  <a:lnTo>
                    <a:pt x="586" y="236"/>
                  </a:lnTo>
                  <a:lnTo>
                    <a:pt x="587" y="236"/>
                  </a:lnTo>
                  <a:lnTo>
                    <a:pt x="588" y="236"/>
                  </a:lnTo>
                  <a:lnTo>
                    <a:pt x="588" y="236"/>
                  </a:lnTo>
                  <a:lnTo>
                    <a:pt x="590" y="236"/>
                  </a:lnTo>
                  <a:lnTo>
                    <a:pt x="591" y="236"/>
                  </a:lnTo>
                  <a:lnTo>
                    <a:pt x="593" y="236"/>
                  </a:lnTo>
                  <a:lnTo>
                    <a:pt x="593" y="239"/>
                  </a:lnTo>
                  <a:lnTo>
                    <a:pt x="595" y="239"/>
                  </a:lnTo>
                  <a:lnTo>
                    <a:pt x="595" y="237"/>
                  </a:lnTo>
                  <a:lnTo>
                    <a:pt x="595" y="236"/>
                  </a:lnTo>
                  <a:lnTo>
                    <a:pt x="597" y="236"/>
                  </a:lnTo>
                  <a:lnTo>
                    <a:pt x="598" y="236"/>
                  </a:lnTo>
                  <a:lnTo>
                    <a:pt x="600" y="236"/>
                  </a:lnTo>
                  <a:lnTo>
                    <a:pt x="601" y="236"/>
                  </a:lnTo>
                  <a:lnTo>
                    <a:pt x="602" y="236"/>
                  </a:lnTo>
                  <a:lnTo>
                    <a:pt x="604" y="236"/>
                  </a:lnTo>
                  <a:lnTo>
                    <a:pt x="605" y="236"/>
                  </a:lnTo>
                  <a:lnTo>
                    <a:pt x="607" y="236"/>
                  </a:lnTo>
                  <a:lnTo>
                    <a:pt x="608" y="236"/>
                  </a:lnTo>
                  <a:lnTo>
                    <a:pt x="611" y="236"/>
                  </a:lnTo>
                  <a:lnTo>
                    <a:pt x="611" y="237"/>
                  </a:lnTo>
                  <a:lnTo>
                    <a:pt x="609" y="239"/>
                  </a:lnTo>
                  <a:lnTo>
                    <a:pt x="609" y="244"/>
                  </a:lnTo>
                  <a:lnTo>
                    <a:pt x="608" y="246"/>
                  </a:lnTo>
                  <a:lnTo>
                    <a:pt x="608" y="247"/>
                  </a:lnTo>
                  <a:lnTo>
                    <a:pt x="607" y="253"/>
                  </a:lnTo>
                  <a:lnTo>
                    <a:pt x="607" y="254"/>
                  </a:lnTo>
                  <a:lnTo>
                    <a:pt x="605" y="260"/>
                  </a:lnTo>
                  <a:lnTo>
                    <a:pt x="604" y="267"/>
                  </a:lnTo>
                  <a:lnTo>
                    <a:pt x="604" y="268"/>
                  </a:lnTo>
                  <a:lnTo>
                    <a:pt x="602" y="270"/>
                  </a:lnTo>
                  <a:lnTo>
                    <a:pt x="602" y="271"/>
                  </a:lnTo>
                  <a:lnTo>
                    <a:pt x="602" y="274"/>
                  </a:lnTo>
                  <a:lnTo>
                    <a:pt x="601" y="278"/>
                  </a:lnTo>
                  <a:lnTo>
                    <a:pt x="598" y="289"/>
                  </a:lnTo>
                  <a:lnTo>
                    <a:pt x="594" y="289"/>
                  </a:lnTo>
                  <a:lnTo>
                    <a:pt x="594" y="290"/>
                  </a:lnTo>
                  <a:lnTo>
                    <a:pt x="594" y="292"/>
                  </a:lnTo>
                  <a:lnTo>
                    <a:pt x="594" y="293"/>
                  </a:lnTo>
                  <a:lnTo>
                    <a:pt x="594" y="295"/>
                  </a:lnTo>
                  <a:lnTo>
                    <a:pt x="594" y="296"/>
                  </a:lnTo>
                  <a:lnTo>
                    <a:pt x="594" y="297"/>
                  </a:lnTo>
                  <a:lnTo>
                    <a:pt x="594" y="299"/>
                  </a:lnTo>
                  <a:lnTo>
                    <a:pt x="595" y="303"/>
                  </a:lnTo>
                  <a:lnTo>
                    <a:pt x="595" y="304"/>
                  </a:lnTo>
                  <a:lnTo>
                    <a:pt x="597" y="304"/>
                  </a:lnTo>
                  <a:lnTo>
                    <a:pt x="598" y="304"/>
                  </a:lnTo>
                  <a:lnTo>
                    <a:pt x="600" y="304"/>
                  </a:lnTo>
                  <a:lnTo>
                    <a:pt x="601" y="304"/>
                  </a:lnTo>
                  <a:lnTo>
                    <a:pt x="602" y="304"/>
                  </a:lnTo>
                  <a:lnTo>
                    <a:pt x="604" y="304"/>
                  </a:lnTo>
                  <a:lnTo>
                    <a:pt x="604" y="306"/>
                  </a:lnTo>
                  <a:lnTo>
                    <a:pt x="604" y="307"/>
                  </a:lnTo>
                  <a:lnTo>
                    <a:pt x="604" y="309"/>
                  </a:lnTo>
                  <a:lnTo>
                    <a:pt x="604" y="310"/>
                  </a:lnTo>
                  <a:lnTo>
                    <a:pt x="604" y="311"/>
                  </a:lnTo>
                  <a:lnTo>
                    <a:pt x="604" y="311"/>
                  </a:lnTo>
                  <a:lnTo>
                    <a:pt x="604" y="316"/>
                  </a:lnTo>
                  <a:lnTo>
                    <a:pt x="604" y="317"/>
                  </a:lnTo>
                  <a:lnTo>
                    <a:pt x="604" y="320"/>
                  </a:lnTo>
                  <a:lnTo>
                    <a:pt x="601" y="321"/>
                  </a:lnTo>
                  <a:lnTo>
                    <a:pt x="597" y="321"/>
                  </a:lnTo>
                  <a:lnTo>
                    <a:pt x="591" y="321"/>
                  </a:lnTo>
                  <a:lnTo>
                    <a:pt x="590" y="321"/>
                  </a:lnTo>
                  <a:lnTo>
                    <a:pt x="590" y="325"/>
                  </a:lnTo>
                  <a:lnTo>
                    <a:pt x="588" y="332"/>
                  </a:lnTo>
                  <a:lnTo>
                    <a:pt x="588" y="338"/>
                  </a:lnTo>
                  <a:lnTo>
                    <a:pt x="587" y="341"/>
                  </a:lnTo>
                  <a:lnTo>
                    <a:pt x="587" y="342"/>
                  </a:lnTo>
                  <a:lnTo>
                    <a:pt x="586" y="346"/>
                  </a:lnTo>
                  <a:lnTo>
                    <a:pt x="583" y="360"/>
                  </a:lnTo>
                  <a:lnTo>
                    <a:pt x="580" y="374"/>
                  </a:lnTo>
                  <a:lnTo>
                    <a:pt x="577" y="381"/>
                  </a:lnTo>
                  <a:lnTo>
                    <a:pt x="576" y="388"/>
                  </a:lnTo>
                  <a:lnTo>
                    <a:pt x="455" y="388"/>
                  </a:lnTo>
                  <a:lnTo>
                    <a:pt x="453" y="388"/>
                  </a:lnTo>
                  <a:lnTo>
                    <a:pt x="452" y="390"/>
                  </a:lnTo>
                  <a:lnTo>
                    <a:pt x="451" y="390"/>
                  </a:lnTo>
                  <a:lnTo>
                    <a:pt x="449" y="390"/>
                  </a:lnTo>
                  <a:lnTo>
                    <a:pt x="448" y="390"/>
                  </a:lnTo>
                  <a:lnTo>
                    <a:pt x="446" y="390"/>
                  </a:lnTo>
                  <a:lnTo>
                    <a:pt x="445" y="390"/>
                  </a:lnTo>
                  <a:lnTo>
                    <a:pt x="444" y="390"/>
                  </a:lnTo>
                  <a:lnTo>
                    <a:pt x="442" y="390"/>
                  </a:lnTo>
                  <a:lnTo>
                    <a:pt x="441" y="390"/>
                  </a:lnTo>
                  <a:lnTo>
                    <a:pt x="441" y="388"/>
                  </a:lnTo>
                  <a:lnTo>
                    <a:pt x="441" y="387"/>
                  </a:lnTo>
                  <a:lnTo>
                    <a:pt x="441" y="386"/>
                  </a:lnTo>
                  <a:lnTo>
                    <a:pt x="441" y="384"/>
                  </a:lnTo>
                  <a:lnTo>
                    <a:pt x="441" y="383"/>
                  </a:lnTo>
                  <a:lnTo>
                    <a:pt x="441" y="381"/>
                  </a:lnTo>
                  <a:lnTo>
                    <a:pt x="442" y="381"/>
                  </a:lnTo>
                  <a:lnTo>
                    <a:pt x="444" y="381"/>
                  </a:lnTo>
                  <a:lnTo>
                    <a:pt x="445" y="381"/>
                  </a:lnTo>
                  <a:lnTo>
                    <a:pt x="446" y="381"/>
                  </a:lnTo>
                  <a:lnTo>
                    <a:pt x="448" y="381"/>
                  </a:lnTo>
                  <a:lnTo>
                    <a:pt x="449" y="381"/>
                  </a:lnTo>
                  <a:lnTo>
                    <a:pt x="451" y="381"/>
                  </a:lnTo>
                  <a:lnTo>
                    <a:pt x="455" y="381"/>
                  </a:lnTo>
                  <a:lnTo>
                    <a:pt x="455" y="380"/>
                  </a:lnTo>
                  <a:lnTo>
                    <a:pt x="458" y="379"/>
                  </a:lnTo>
                  <a:lnTo>
                    <a:pt x="455" y="374"/>
                  </a:lnTo>
                  <a:lnTo>
                    <a:pt x="455" y="370"/>
                  </a:lnTo>
                  <a:lnTo>
                    <a:pt x="456" y="374"/>
                  </a:lnTo>
                  <a:lnTo>
                    <a:pt x="458" y="376"/>
                  </a:lnTo>
                  <a:lnTo>
                    <a:pt x="460" y="379"/>
                  </a:lnTo>
                  <a:lnTo>
                    <a:pt x="462" y="377"/>
                  </a:lnTo>
                  <a:lnTo>
                    <a:pt x="463" y="374"/>
                  </a:lnTo>
                  <a:lnTo>
                    <a:pt x="466" y="372"/>
                  </a:lnTo>
                  <a:lnTo>
                    <a:pt x="467" y="372"/>
                  </a:lnTo>
                  <a:lnTo>
                    <a:pt x="467" y="370"/>
                  </a:lnTo>
                  <a:lnTo>
                    <a:pt x="466" y="369"/>
                  </a:lnTo>
                  <a:lnTo>
                    <a:pt x="465" y="367"/>
                  </a:lnTo>
                  <a:lnTo>
                    <a:pt x="460" y="366"/>
                  </a:lnTo>
                  <a:lnTo>
                    <a:pt x="458" y="363"/>
                  </a:lnTo>
                  <a:lnTo>
                    <a:pt x="455" y="356"/>
                  </a:lnTo>
                  <a:lnTo>
                    <a:pt x="452" y="355"/>
                  </a:lnTo>
                  <a:lnTo>
                    <a:pt x="451" y="353"/>
                  </a:lnTo>
                  <a:lnTo>
                    <a:pt x="451" y="352"/>
                  </a:lnTo>
                  <a:lnTo>
                    <a:pt x="449" y="348"/>
                  </a:lnTo>
                  <a:lnTo>
                    <a:pt x="448" y="346"/>
                  </a:lnTo>
                  <a:lnTo>
                    <a:pt x="448" y="345"/>
                  </a:lnTo>
                  <a:lnTo>
                    <a:pt x="446" y="345"/>
                  </a:lnTo>
                  <a:lnTo>
                    <a:pt x="446" y="344"/>
                  </a:lnTo>
                  <a:lnTo>
                    <a:pt x="445" y="344"/>
                  </a:lnTo>
                  <a:lnTo>
                    <a:pt x="444" y="341"/>
                  </a:lnTo>
                  <a:lnTo>
                    <a:pt x="442" y="341"/>
                  </a:lnTo>
                  <a:lnTo>
                    <a:pt x="442" y="339"/>
                  </a:lnTo>
                  <a:lnTo>
                    <a:pt x="441" y="339"/>
                  </a:lnTo>
                  <a:lnTo>
                    <a:pt x="441" y="338"/>
                  </a:lnTo>
                  <a:lnTo>
                    <a:pt x="440" y="338"/>
                  </a:lnTo>
                  <a:lnTo>
                    <a:pt x="440" y="337"/>
                  </a:lnTo>
                  <a:lnTo>
                    <a:pt x="438" y="337"/>
                  </a:lnTo>
                  <a:lnTo>
                    <a:pt x="437" y="335"/>
                  </a:lnTo>
                  <a:lnTo>
                    <a:pt x="437" y="334"/>
                  </a:lnTo>
                  <a:lnTo>
                    <a:pt x="435" y="334"/>
                  </a:lnTo>
                  <a:lnTo>
                    <a:pt x="435" y="332"/>
                  </a:lnTo>
                  <a:lnTo>
                    <a:pt x="434" y="332"/>
                  </a:lnTo>
                  <a:lnTo>
                    <a:pt x="434" y="331"/>
                  </a:lnTo>
                  <a:lnTo>
                    <a:pt x="433" y="330"/>
                  </a:lnTo>
                  <a:lnTo>
                    <a:pt x="431" y="330"/>
                  </a:lnTo>
                  <a:lnTo>
                    <a:pt x="431" y="328"/>
                  </a:lnTo>
                  <a:lnTo>
                    <a:pt x="430" y="328"/>
                  </a:lnTo>
                  <a:lnTo>
                    <a:pt x="428" y="328"/>
                  </a:lnTo>
                  <a:lnTo>
                    <a:pt x="430" y="327"/>
                  </a:lnTo>
                  <a:lnTo>
                    <a:pt x="431" y="327"/>
                  </a:lnTo>
                  <a:lnTo>
                    <a:pt x="430" y="325"/>
                  </a:lnTo>
                  <a:lnTo>
                    <a:pt x="428" y="324"/>
                  </a:lnTo>
                  <a:lnTo>
                    <a:pt x="424" y="323"/>
                  </a:lnTo>
                  <a:lnTo>
                    <a:pt x="423" y="321"/>
                  </a:lnTo>
                  <a:lnTo>
                    <a:pt x="421" y="321"/>
                  </a:lnTo>
                  <a:lnTo>
                    <a:pt x="421" y="323"/>
                  </a:lnTo>
                  <a:lnTo>
                    <a:pt x="421" y="323"/>
                  </a:lnTo>
                  <a:lnTo>
                    <a:pt x="420" y="323"/>
                  </a:lnTo>
                  <a:lnTo>
                    <a:pt x="420" y="324"/>
                  </a:lnTo>
                  <a:lnTo>
                    <a:pt x="419" y="324"/>
                  </a:lnTo>
                  <a:lnTo>
                    <a:pt x="417" y="324"/>
                  </a:lnTo>
                  <a:lnTo>
                    <a:pt x="417" y="323"/>
                  </a:lnTo>
                  <a:lnTo>
                    <a:pt x="416" y="323"/>
                  </a:lnTo>
                  <a:lnTo>
                    <a:pt x="414" y="323"/>
                  </a:lnTo>
                  <a:lnTo>
                    <a:pt x="413" y="323"/>
                  </a:lnTo>
                  <a:lnTo>
                    <a:pt x="412" y="323"/>
                  </a:lnTo>
                  <a:lnTo>
                    <a:pt x="412" y="321"/>
                  </a:lnTo>
                  <a:lnTo>
                    <a:pt x="410" y="321"/>
                  </a:lnTo>
                  <a:lnTo>
                    <a:pt x="409" y="320"/>
                  </a:lnTo>
                  <a:lnTo>
                    <a:pt x="407" y="320"/>
                  </a:lnTo>
                  <a:lnTo>
                    <a:pt x="406" y="320"/>
                  </a:lnTo>
                  <a:lnTo>
                    <a:pt x="402" y="318"/>
                  </a:lnTo>
                  <a:lnTo>
                    <a:pt x="401" y="318"/>
                  </a:lnTo>
                  <a:lnTo>
                    <a:pt x="399" y="318"/>
                  </a:lnTo>
                  <a:lnTo>
                    <a:pt x="395" y="318"/>
                  </a:lnTo>
                  <a:lnTo>
                    <a:pt x="394" y="318"/>
                  </a:lnTo>
                  <a:lnTo>
                    <a:pt x="394" y="317"/>
                  </a:lnTo>
                  <a:lnTo>
                    <a:pt x="394" y="316"/>
                  </a:lnTo>
                  <a:lnTo>
                    <a:pt x="396" y="316"/>
                  </a:lnTo>
                  <a:lnTo>
                    <a:pt x="396" y="314"/>
                  </a:lnTo>
                  <a:lnTo>
                    <a:pt x="398" y="314"/>
                  </a:lnTo>
                  <a:lnTo>
                    <a:pt x="399" y="313"/>
                  </a:lnTo>
                  <a:lnTo>
                    <a:pt x="401" y="313"/>
                  </a:lnTo>
                  <a:lnTo>
                    <a:pt x="401" y="311"/>
                  </a:lnTo>
                  <a:lnTo>
                    <a:pt x="402" y="311"/>
                  </a:lnTo>
                  <a:lnTo>
                    <a:pt x="403" y="311"/>
                  </a:lnTo>
                  <a:lnTo>
                    <a:pt x="405" y="311"/>
                  </a:lnTo>
                  <a:lnTo>
                    <a:pt x="405" y="309"/>
                  </a:lnTo>
                  <a:lnTo>
                    <a:pt x="406" y="309"/>
                  </a:lnTo>
                  <a:lnTo>
                    <a:pt x="406" y="307"/>
                  </a:lnTo>
                  <a:lnTo>
                    <a:pt x="405" y="307"/>
                  </a:lnTo>
                  <a:lnTo>
                    <a:pt x="405" y="306"/>
                  </a:lnTo>
                  <a:lnTo>
                    <a:pt x="403" y="306"/>
                  </a:lnTo>
                  <a:lnTo>
                    <a:pt x="403" y="304"/>
                  </a:lnTo>
                  <a:lnTo>
                    <a:pt x="403" y="303"/>
                  </a:lnTo>
                  <a:lnTo>
                    <a:pt x="403" y="302"/>
                  </a:lnTo>
                  <a:lnTo>
                    <a:pt x="405" y="300"/>
                  </a:lnTo>
                  <a:lnTo>
                    <a:pt x="406" y="299"/>
                  </a:lnTo>
                  <a:lnTo>
                    <a:pt x="406" y="297"/>
                  </a:lnTo>
                  <a:lnTo>
                    <a:pt x="407" y="297"/>
                  </a:lnTo>
                  <a:lnTo>
                    <a:pt x="409" y="296"/>
                  </a:lnTo>
                  <a:lnTo>
                    <a:pt x="410" y="295"/>
                  </a:lnTo>
                  <a:lnTo>
                    <a:pt x="412" y="295"/>
                  </a:lnTo>
                  <a:lnTo>
                    <a:pt x="412" y="293"/>
                  </a:lnTo>
                  <a:lnTo>
                    <a:pt x="413" y="293"/>
                  </a:lnTo>
                  <a:lnTo>
                    <a:pt x="413" y="292"/>
                  </a:lnTo>
                  <a:lnTo>
                    <a:pt x="414" y="292"/>
                  </a:lnTo>
                  <a:lnTo>
                    <a:pt x="414" y="290"/>
                  </a:lnTo>
                  <a:lnTo>
                    <a:pt x="414" y="289"/>
                  </a:lnTo>
                  <a:lnTo>
                    <a:pt x="416" y="289"/>
                  </a:lnTo>
                  <a:lnTo>
                    <a:pt x="416" y="288"/>
                  </a:lnTo>
                  <a:lnTo>
                    <a:pt x="416" y="286"/>
                  </a:lnTo>
                  <a:lnTo>
                    <a:pt x="416" y="285"/>
                  </a:lnTo>
                  <a:lnTo>
                    <a:pt x="414" y="285"/>
                  </a:lnTo>
                  <a:lnTo>
                    <a:pt x="413" y="284"/>
                  </a:lnTo>
                  <a:lnTo>
                    <a:pt x="412" y="285"/>
                  </a:lnTo>
                  <a:lnTo>
                    <a:pt x="410" y="285"/>
                  </a:lnTo>
                  <a:lnTo>
                    <a:pt x="405" y="285"/>
                  </a:lnTo>
                  <a:lnTo>
                    <a:pt x="403" y="286"/>
                  </a:lnTo>
                  <a:lnTo>
                    <a:pt x="402" y="286"/>
                  </a:lnTo>
                  <a:lnTo>
                    <a:pt x="402" y="288"/>
                  </a:lnTo>
                  <a:lnTo>
                    <a:pt x="401" y="288"/>
                  </a:lnTo>
                  <a:lnTo>
                    <a:pt x="401" y="289"/>
                  </a:lnTo>
                  <a:lnTo>
                    <a:pt x="399" y="289"/>
                  </a:lnTo>
                  <a:lnTo>
                    <a:pt x="398" y="290"/>
                  </a:lnTo>
                  <a:lnTo>
                    <a:pt x="396" y="290"/>
                  </a:lnTo>
                  <a:lnTo>
                    <a:pt x="395" y="292"/>
                  </a:lnTo>
                  <a:lnTo>
                    <a:pt x="395" y="293"/>
                  </a:lnTo>
                  <a:lnTo>
                    <a:pt x="395" y="295"/>
                  </a:lnTo>
                  <a:lnTo>
                    <a:pt x="394" y="295"/>
                  </a:lnTo>
                  <a:lnTo>
                    <a:pt x="392" y="295"/>
                  </a:lnTo>
                  <a:lnTo>
                    <a:pt x="391" y="296"/>
                  </a:lnTo>
                  <a:lnTo>
                    <a:pt x="389" y="296"/>
                  </a:lnTo>
                  <a:lnTo>
                    <a:pt x="389" y="297"/>
                  </a:lnTo>
                  <a:lnTo>
                    <a:pt x="388" y="299"/>
                  </a:lnTo>
                  <a:lnTo>
                    <a:pt x="388" y="300"/>
                  </a:lnTo>
                  <a:lnTo>
                    <a:pt x="389" y="300"/>
                  </a:lnTo>
                  <a:lnTo>
                    <a:pt x="388" y="302"/>
                  </a:lnTo>
                  <a:lnTo>
                    <a:pt x="388" y="304"/>
                  </a:lnTo>
                  <a:lnTo>
                    <a:pt x="388" y="306"/>
                  </a:lnTo>
                  <a:lnTo>
                    <a:pt x="387" y="306"/>
                  </a:lnTo>
                  <a:lnTo>
                    <a:pt x="385" y="307"/>
                  </a:lnTo>
                  <a:lnTo>
                    <a:pt x="382" y="307"/>
                  </a:lnTo>
                  <a:lnTo>
                    <a:pt x="381" y="309"/>
                  </a:lnTo>
                  <a:lnTo>
                    <a:pt x="378" y="310"/>
                  </a:lnTo>
                  <a:lnTo>
                    <a:pt x="375" y="310"/>
                  </a:lnTo>
                  <a:lnTo>
                    <a:pt x="375" y="311"/>
                  </a:lnTo>
                  <a:lnTo>
                    <a:pt x="374" y="311"/>
                  </a:lnTo>
                  <a:lnTo>
                    <a:pt x="373" y="311"/>
                  </a:lnTo>
                  <a:lnTo>
                    <a:pt x="373" y="311"/>
                  </a:lnTo>
                  <a:lnTo>
                    <a:pt x="371" y="311"/>
                  </a:lnTo>
                  <a:lnTo>
                    <a:pt x="367" y="313"/>
                  </a:lnTo>
                  <a:lnTo>
                    <a:pt x="363" y="313"/>
                  </a:lnTo>
                  <a:lnTo>
                    <a:pt x="362" y="313"/>
                  </a:lnTo>
                  <a:lnTo>
                    <a:pt x="360" y="314"/>
                  </a:lnTo>
                  <a:lnTo>
                    <a:pt x="357" y="316"/>
                  </a:lnTo>
                  <a:lnTo>
                    <a:pt x="357" y="317"/>
                  </a:lnTo>
                  <a:lnTo>
                    <a:pt x="356" y="317"/>
                  </a:lnTo>
                  <a:lnTo>
                    <a:pt x="355" y="318"/>
                  </a:lnTo>
                  <a:lnTo>
                    <a:pt x="349" y="321"/>
                  </a:lnTo>
                  <a:lnTo>
                    <a:pt x="348" y="321"/>
                  </a:lnTo>
                  <a:lnTo>
                    <a:pt x="346" y="321"/>
                  </a:lnTo>
                  <a:lnTo>
                    <a:pt x="341" y="323"/>
                  </a:lnTo>
                  <a:lnTo>
                    <a:pt x="339" y="323"/>
                  </a:lnTo>
                  <a:lnTo>
                    <a:pt x="334" y="323"/>
                  </a:lnTo>
                  <a:lnTo>
                    <a:pt x="332" y="323"/>
                  </a:lnTo>
                  <a:lnTo>
                    <a:pt x="331" y="321"/>
                  </a:lnTo>
                  <a:lnTo>
                    <a:pt x="330" y="321"/>
                  </a:lnTo>
                  <a:lnTo>
                    <a:pt x="328" y="321"/>
                  </a:lnTo>
                  <a:lnTo>
                    <a:pt x="327" y="321"/>
                  </a:lnTo>
                  <a:lnTo>
                    <a:pt x="327" y="320"/>
                  </a:lnTo>
                  <a:lnTo>
                    <a:pt x="325" y="320"/>
                  </a:lnTo>
                  <a:lnTo>
                    <a:pt x="324" y="320"/>
                  </a:lnTo>
                  <a:lnTo>
                    <a:pt x="323" y="318"/>
                  </a:lnTo>
                  <a:lnTo>
                    <a:pt x="321" y="317"/>
                  </a:lnTo>
                  <a:lnTo>
                    <a:pt x="320" y="316"/>
                  </a:lnTo>
                  <a:lnTo>
                    <a:pt x="318" y="316"/>
                  </a:lnTo>
                  <a:lnTo>
                    <a:pt x="317" y="316"/>
                  </a:lnTo>
                  <a:lnTo>
                    <a:pt x="316" y="317"/>
                  </a:lnTo>
                  <a:lnTo>
                    <a:pt x="314" y="317"/>
                  </a:lnTo>
                  <a:lnTo>
                    <a:pt x="313" y="317"/>
                  </a:lnTo>
                  <a:lnTo>
                    <a:pt x="310" y="317"/>
                  </a:lnTo>
                  <a:lnTo>
                    <a:pt x="310" y="318"/>
                  </a:lnTo>
                  <a:lnTo>
                    <a:pt x="309" y="318"/>
                  </a:lnTo>
                  <a:lnTo>
                    <a:pt x="307" y="318"/>
                  </a:lnTo>
                  <a:lnTo>
                    <a:pt x="306" y="320"/>
                  </a:lnTo>
                  <a:lnTo>
                    <a:pt x="304" y="320"/>
                  </a:lnTo>
                  <a:lnTo>
                    <a:pt x="303" y="321"/>
                  </a:lnTo>
                  <a:lnTo>
                    <a:pt x="303" y="323"/>
                  </a:lnTo>
                  <a:lnTo>
                    <a:pt x="302" y="323"/>
                  </a:lnTo>
                  <a:lnTo>
                    <a:pt x="300" y="323"/>
                  </a:lnTo>
                  <a:lnTo>
                    <a:pt x="299" y="324"/>
                  </a:lnTo>
                  <a:lnTo>
                    <a:pt x="298" y="324"/>
                  </a:lnTo>
                  <a:lnTo>
                    <a:pt x="296" y="324"/>
                  </a:lnTo>
                  <a:lnTo>
                    <a:pt x="295" y="324"/>
                  </a:lnTo>
                  <a:lnTo>
                    <a:pt x="293" y="324"/>
                  </a:lnTo>
                  <a:lnTo>
                    <a:pt x="291" y="325"/>
                  </a:lnTo>
                  <a:lnTo>
                    <a:pt x="288" y="325"/>
                  </a:lnTo>
                  <a:lnTo>
                    <a:pt x="286" y="325"/>
                  </a:lnTo>
                  <a:lnTo>
                    <a:pt x="281" y="325"/>
                  </a:lnTo>
                  <a:lnTo>
                    <a:pt x="275" y="325"/>
                  </a:lnTo>
                  <a:lnTo>
                    <a:pt x="272" y="328"/>
                  </a:lnTo>
                  <a:lnTo>
                    <a:pt x="271" y="328"/>
                  </a:lnTo>
                  <a:lnTo>
                    <a:pt x="267" y="334"/>
                  </a:lnTo>
                  <a:lnTo>
                    <a:pt x="259" y="339"/>
                  </a:lnTo>
                  <a:lnTo>
                    <a:pt x="259" y="342"/>
                  </a:lnTo>
                  <a:lnTo>
                    <a:pt x="259" y="344"/>
                  </a:lnTo>
                  <a:lnTo>
                    <a:pt x="257" y="342"/>
                  </a:lnTo>
                  <a:lnTo>
                    <a:pt x="256" y="341"/>
                  </a:lnTo>
                  <a:lnTo>
                    <a:pt x="253" y="342"/>
                  </a:lnTo>
                  <a:lnTo>
                    <a:pt x="250" y="342"/>
                  </a:lnTo>
                  <a:lnTo>
                    <a:pt x="249" y="342"/>
                  </a:lnTo>
                  <a:lnTo>
                    <a:pt x="247" y="341"/>
                  </a:lnTo>
                  <a:lnTo>
                    <a:pt x="246" y="339"/>
                  </a:lnTo>
                  <a:lnTo>
                    <a:pt x="245" y="339"/>
                  </a:lnTo>
                  <a:lnTo>
                    <a:pt x="243" y="337"/>
                  </a:lnTo>
                  <a:lnTo>
                    <a:pt x="242" y="335"/>
                  </a:lnTo>
                  <a:lnTo>
                    <a:pt x="240" y="328"/>
                  </a:lnTo>
                  <a:lnTo>
                    <a:pt x="238" y="321"/>
                  </a:lnTo>
                  <a:lnTo>
                    <a:pt x="238" y="344"/>
                  </a:lnTo>
                  <a:lnTo>
                    <a:pt x="238" y="345"/>
                  </a:lnTo>
                  <a:lnTo>
                    <a:pt x="238" y="348"/>
                  </a:lnTo>
                  <a:lnTo>
                    <a:pt x="238" y="349"/>
                  </a:lnTo>
                  <a:lnTo>
                    <a:pt x="238" y="356"/>
                  </a:lnTo>
                  <a:lnTo>
                    <a:pt x="238" y="360"/>
                  </a:lnTo>
                  <a:lnTo>
                    <a:pt x="231" y="362"/>
                  </a:lnTo>
                  <a:lnTo>
                    <a:pt x="229" y="362"/>
                  </a:lnTo>
                  <a:lnTo>
                    <a:pt x="228" y="362"/>
                  </a:lnTo>
                  <a:lnTo>
                    <a:pt x="227" y="362"/>
                  </a:lnTo>
                  <a:lnTo>
                    <a:pt x="214" y="363"/>
                  </a:lnTo>
                  <a:lnTo>
                    <a:pt x="186" y="366"/>
                  </a:lnTo>
                  <a:lnTo>
                    <a:pt x="183" y="367"/>
                  </a:lnTo>
                  <a:lnTo>
                    <a:pt x="182" y="367"/>
                  </a:lnTo>
                  <a:lnTo>
                    <a:pt x="178" y="367"/>
                  </a:lnTo>
                  <a:lnTo>
                    <a:pt x="176" y="367"/>
                  </a:lnTo>
                  <a:lnTo>
                    <a:pt x="175" y="367"/>
                  </a:lnTo>
                  <a:lnTo>
                    <a:pt x="174" y="367"/>
                  </a:lnTo>
                  <a:lnTo>
                    <a:pt x="172" y="367"/>
                  </a:lnTo>
                  <a:lnTo>
                    <a:pt x="153" y="369"/>
                  </a:lnTo>
                  <a:lnTo>
                    <a:pt x="151" y="370"/>
                  </a:lnTo>
                  <a:lnTo>
                    <a:pt x="146" y="370"/>
                  </a:lnTo>
                  <a:lnTo>
                    <a:pt x="139" y="370"/>
                  </a:lnTo>
                  <a:lnTo>
                    <a:pt x="139" y="372"/>
                  </a:lnTo>
                  <a:lnTo>
                    <a:pt x="139" y="374"/>
                  </a:lnTo>
                  <a:lnTo>
                    <a:pt x="139" y="377"/>
                  </a:lnTo>
                  <a:lnTo>
                    <a:pt x="139" y="379"/>
                  </a:lnTo>
                  <a:lnTo>
                    <a:pt x="139" y="379"/>
                  </a:lnTo>
                  <a:lnTo>
                    <a:pt x="139" y="380"/>
                  </a:lnTo>
                  <a:lnTo>
                    <a:pt x="139" y="381"/>
                  </a:lnTo>
                  <a:lnTo>
                    <a:pt x="139" y="383"/>
                  </a:lnTo>
                  <a:lnTo>
                    <a:pt x="139" y="384"/>
                  </a:lnTo>
                  <a:lnTo>
                    <a:pt x="139" y="386"/>
                  </a:lnTo>
                  <a:lnTo>
                    <a:pt x="139" y="387"/>
                  </a:lnTo>
                  <a:lnTo>
                    <a:pt x="139" y="388"/>
                  </a:lnTo>
                  <a:lnTo>
                    <a:pt x="139" y="390"/>
                  </a:lnTo>
                  <a:lnTo>
                    <a:pt x="139" y="391"/>
                  </a:lnTo>
                  <a:lnTo>
                    <a:pt x="139" y="393"/>
                  </a:lnTo>
                  <a:lnTo>
                    <a:pt x="139" y="394"/>
                  </a:lnTo>
                  <a:lnTo>
                    <a:pt x="139" y="395"/>
                  </a:lnTo>
                  <a:lnTo>
                    <a:pt x="139" y="397"/>
                  </a:lnTo>
                  <a:lnTo>
                    <a:pt x="139" y="398"/>
                  </a:lnTo>
                  <a:lnTo>
                    <a:pt x="139" y="400"/>
                  </a:lnTo>
                  <a:lnTo>
                    <a:pt x="139" y="401"/>
                  </a:lnTo>
                  <a:lnTo>
                    <a:pt x="139" y="402"/>
                  </a:lnTo>
                  <a:lnTo>
                    <a:pt x="139" y="404"/>
                  </a:lnTo>
                  <a:lnTo>
                    <a:pt x="139" y="405"/>
                  </a:lnTo>
                  <a:lnTo>
                    <a:pt x="139" y="407"/>
                  </a:lnTo>
                  <a:lnTo>
                    <a:pt x="139" y="408"/>
                  </a:lnTo>
                  <a:lnTo>
                    <a:pt x="139" y="412"/>
                  </a:lnTo>
                  <a:lnTo>
                    <a:pt x="139" y="418"/>
                  </a:lnTo>
                  <a:lnTo>
                    <a:pt x="139" y="419"/>
                  </a:lnTo>
                  <a:lnTo>
                    <a:pt x="139" y="420"/>
                  </a:lnTo>
                  <a:lnTo>
                    <a:pt x="139" y="422"/>
                  </a:lnTo>
                  <a:lnTo>
                    <a:pt x="139" y="423"/>
                  </a:lnTo>
                  <a:lnTo>
                    <a:pt x="139" y="425"/>
                  </a:lnTo>
                  <a:lnTo>
                    <a:pt x="139" y="427"/>
                  </a:lnTo>
                  <a:lnTo>
                    <a:pt x="139" y="429"/>
                  </a:lnTo>
                  <a:lnTo>
                    <a:pt x="139" y="430"/>
                  </a:lnTo>
                  <a:lnTo>
                    <a:pt x="139" y="432"/>
                  </a:lnTo>
                  <a:lnTo>
                    <a:pt x="139" y="433"/>
                  </a:lnTo>
                  <a:lnTo>
                    <a:pt x="139" y="434"/>
                  </a:lnTo>
                  <a:lnTo>
                    <a:pt x="139" y="436"/>
                  </a:lnTo>
                  <a:lnTo>
                    <a:pt x="139" y="444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39" y="448"/>
                  </a:lnTo>
                  <a:lnTo>
                    <a:pt x="139" y="450"/>
                  </a:lnTo>
                  <a:lnTo>
                    <a:pt x="139" y="451"/>
                  </a:lnTo>
                  <a:lnTo>
                    <a:pt x="139" y="455"/>
                  </a:lnTo>
                  <a:lnTo>
                    <a:pt x="139" y="457"/>
                  </a:lnTo>
                  <a:lnTo>
                    <a:pt x="139" y="461"/>
                  </a:lnTo>
                  <a:lnTo>
                    <a:pt x="139" y="464"/>
                  </a:lnTo>
                  <a:lnTo>
                    <a:pt x="139" y="465"/>
                  </a:lnTo>
                  <a:lnTo>
                    <a:pt x="139" y="469"/>
                  </a:lnTo>
                  <a:lnTo>
                    <a:pt x="139" y="476"/>
                  </a:lnTo>
                  <a:lnTo>
                    <a:pt x="137" y="476"/>
                  </a:lnTo>
                  <a:lnTo>
                    <a:pt x="136" y="476"/>
                  </a:lnTo>
                  <a:lnTo>
                    <a:pt x="126" y="476"/>
                  </a:lnTo>
                  <a:lnTo>
                    <a:pt x="124" y="476"/>
                  </a:lnTo>
                  <a:lnTo>
                    <a:pt x="124" y="475"/>
                  </a:lnTo>
                  <a:lnTo>
                    <a:pt x="124" y="474"/>
                  </a:lnTo>
                  <a:lnTo>
                    <a:pt x="124" y="472"/>
                  </a:lnTo>
                  <a:lnTo>
                    <a:pt x="124" y="471"/>
                  </a:lnTo>
                  <a:lnTo>
                    <a:pt x="124" y="469"/>
                  </a:lnTo>
                  <a:lnTo>
                    <a:pt x="124" y="468"/>
                  </a:lnTo>
                  <a:lnTo>
                    <a:pt x="122" y="468"/>
                  </a:lnTo>
                  <a:lnTo>
                    <a:pt x="121" y="468"/>
                  </a:lnTo>
                  <a:lnTo>
                    <a:pt x="121" y="467"/>
                  </a:lnTo>
                  <a:lnTo>
                    <a:pt x="121" y="464"/>
                  </a:lnTo>
                  <a:lnTo>
                    <a:pt x="121" y="450"/>
                  </a:lnTo>
                  <a:lnTo>
                    <a:pt x="121" y="444"/>
                  </a:lnTo>
                  <a:lnTo>
                    <a:pt x="121" y="433"/>
                  </a:lnTo>
                  <a:lnTo>
                    <a:pt x="121" y="430"/>
                  </a:lnTo>
                  <a:lnTo>
                    <a:pt x="121" y="412"/>
                  </a:lnTo>
                  <a:lnTo>
                    <a:pt x="121" y="397"/>
                  </a:lnTo>
                  <a:lnTo>
                    <a:pt x="121" y="393"/>
                  </a:lnTo>
                  <a:lnTo>
                    <a:pt x="121" y="391"/>
                  </a:lnTo>
                  <a:lnTo>
                    <a:pt x="121" y="388"/>
                  </a:lnTo>
                  <a:lnTo>
                    <a:pt x="121" y="387"/>
                  </a:lnTo>
                  <a:lnTo>
                    <a:pt x="119" y="384"/>
                  </a:lnTo>
                  <a:lnTo>
                    <a:pt x="119" y="383"/>
                  </a:lnTo>
                  <a:lnTo>
                    <a:pt x="119" y="381"/>
                  </a:lnTo>
                  <a:lnTo>
                    <a:pt x="119" y="381"/>
                  </a:lnTo>
                  <a:lnTo>
                    <a:pt x="119" y="380"/>
                  </a:lnTo>
                  <a:lnTo>
                    <a:pt x="118" y="379"/>
                  </a:lnTo>
                  <a:lnTo>
                    <a:pt x="118" y="379"/>
                  </a:lnTo>
                  <a:lnTo>
                    <a:pt x="117" y="379"/>
                  </a:lnTo>
                  <a:lnTo>
                    <a:pt x="117" y="377"/>
                  </a:lnTo>
                  <a:lnTo>
                    <a:pt x="115" y="376"/>
                  </a:lnTo>
                  <a:lnTo>
                    <a:pt x="114" y="376"/>
                  </a:lnTo>
                  <a:lnTo>
                    <a:pt x="112" y="374"/>
                  </a:lnTo>
                  <a:lnTo>
                    <a:pt x="112" y="373"/>
                  </a:lnTo>
                  <a:lnTo>
                    <a:pt x="111" y="373"/>
                  </a:lnTo>
                  <a:lnTo>
                    <a:pt x="110" y="372"/>
                  </a:lnTo>
                  <a:lnTo>
                    <a:pt x="108" y="372"/>
                  </a:lnTo>
                  <a:lnTo>
                    <a:pt x="108" y="370"/>
                  </a:lnTo>
                  <a:lnTo>
                    <a:pt x="107" y="370"/>
                  </a:lnTo>
                  <a:lnTo>
                    <a:pt x="105" y="370"/>
                  </a:lnTo>
                  <a:lnTo>
                    <a:pt x="105" y="369"/>
                  </a:lnTo>
                  <a:lnTo>
                    <a:pt x="104" y="369"/>
                  </a:lnTo>
                  <a:lnTo>
                    <a:pt x="103" y="369"/>
                  </a:lnTo>
                  <a:lnTo>
                    <a:pt x="101" y="369"/>
                  </a:lnTo>
                  <a:lnTo>
                    <a:pt x="100" y="367"/>
                  </a:lnTo>
                  <a:lnTo>
                    <a:pt x="100" y="366"/>
                  </a:lnTo>
                  <a:lnTo>
                    <a:pt x="100" y="358"/>
                  </a:lnTo>
                  <a:lnTo>
                    <a:pt x="100" y="341"/>
                  </a:lnTo>
                  <a:lnTo>
                    <a:pt x="100" y="332"/>
                  </a:lnTo>
                  <a:lnTo>
                    <a:pt x="100" y="331"/>
                  </a:lnTo>
                  <a:lnTo>
                    <a:pt x="100" y="330"/>
                  </a:lnTo>
                  <a:lnTo>
                    <a:pt x="100" y="328"/>
                  </a:lnTo>
                  <a:lnTo>
                    <a:pt x="100" y="327"/>
                  </a:lnTo>
                  <a:lnTo>
                    <a:pt x="100" y="325"/>
                  </a:lnTo>
                  <a:lnTo>
                    <a:pt x="100" y="324"/>
                  </a:lnTo>
                  <a:lnTo>
                    <a:pt x="98" y="324"/>
                  </a:lnTo>
                  <a:lnTo>
                    <a:pt x="98" y="323"/>
                  </a:lnTo>
                  <a:lnTo>
                    <a:pt x="98" y="321"/>
                  </a:lnTo>
                  <a:lnTo>
                    <a:pt x="97" y="321"/>
                  </a:lnTo>
                  <a:lnTo>
                    <a:pt x="97" y="320"/>
                  </a:lnTo>
                  <a:lnTo>
                    <a:pt x="97" y="318"/>
                  </a:lnTo>
                  <a:lnTo>
                    <a:pt x="96" y="318"/>
                  </a:lnTo>
                  <a:lnTo>
                    <a:pt x="96" y="317"/>
                  </a:lnTo>
                  <a:lnTo>
                    <a:pt x="94" y="316"/>
                  </a:lnTo>
                  <a:lnTo>
                    <a:pt x="93" y="316"/>
                  </a:lnTo>
                  <a:lnTo>
                    <a:pt x="93" y="314"/>
                  </a:lnTo>
                  <a:lnTo>
                    <a:pt x="91" y="313"/>
                  </a:lnTo>
                  <a:lnTo>
                    <a:pt x="90" y="311"/>
                  </a:lnTo>
                  <a:lnTo>
                    <a:pt x="89" y="311"/>
                  </a:lnTo>
                  <a:lnTo>
                    <a:pt x="87" y="311"/>
                  </a:lnTo>
                  <a:lnTo>
                    <a:pt x="86" y="310"/>
                  </a:lnTo>
                  <a:lnTo>
                    <a:pt x="86" y="310"/>
                  </a:lnTo>
                  <a:lnTo>
                    <a:pt x="85" y="309"/>
                  </a:lnTo>
                  <a:lnTo>
                    <a:pt x="83" y="309"/>
                  </a:lnTo>
                  <a:lnTo>
                    <a:pt x="82" y="309"/>
                  </a:lnTo>
                  <a:lnTo>
                    <a:pt x="79" y="307"/>
                  </a:lnTo>
                  <a:lnTo>
                    <a:pt x="78" y="307"/>
                  </a:lnTo>
                  <a:lnTo>
                    <a:pt x="76" y="307"/>
                  </a:lnTo>
                  <a:lnTo>
                    <a:pt x="75" y="307"/>
                  </a:lnTo>
                  <a:lnTo>
                    <a:pt x="75" y="302"/>
                  </a:lnTo>
                  <a:lnTo>
                    <a:pt x="75" y="296"/>
                  </a:lnTo>
                  <a:lnTo>
                    <a:pt x="75" y="295"/>
                  </a:lnTo>
                  <a:lnTo>
                    <a:pt x="75" y="293"/>
                  </a:lnTo>
                  <a:lnTo>
                    <a:pt x="73" y="293"/>
                  </a:lnTo>
                  <a:lnTo>
                    <a:pt x="72" y="295"/>
                  </a:lnTo>
                  <a:lnTo>
                    <a:pt x="71" y="295"/>
                  </a:lnTo>
                  <a:lnTo>
                    <a:pt x="69" y="296"/>
                  </a:lnTo>
                  <a:lnTo>
                    <a:pt x="68" y="296"/>
                  </a:lnTo>
                  <a:lnTo>
                    <a:pt x="66" y="296"/>
                  </a:lnTo>
                  <a:lnTo>
                    <a:pt x="65" y="296"/>
                  </a:lnTo>
                  <a:lnTo>
                    <a:pt x="64" y="296"/>
                  </a:lnTo>
                  <a:lnTo>
                    <a:pt x="62" y="296"/>
                  </a:lnTo>
                  <a:lnTo>
                    <a:pt x="59" y="297"/>
                  </a:lnTo>
                  <a:lnTo>
                    <a:pt x="58" y="296"/>
                  </a:lnTo>
                  <a:lnTo>
                    <a:pt x="55" y="302"/>
                  </a:lnTo>
                  <a:lnTo>
                    <a:pt x="53" y="307"/>
                  </a:lnTo>
                  <a:lnTo>
                    <a:pt x="53" y="304"/>
                  </a:lnTo>
                  <a:lnTo>
                    <a:pt x="53" y="303"/>
                  </a:lnTo>
                  <a:lnTo>
                    <a:pt x="51" y="303"/>
                  </a:lnTo>
                  <a:lnTo>
                    <a:pt x="51" y="302"/>
                  </a:lnTo>
                  <a:lnTo>
                    <a:pt x="47" y="302"/>
                  </a:lnTo>
                  <a:lnTo>
                    <a:pt x="47" y="297"/>
                  </a:lnTo>
                  <a:lnTo>
                    <a:pt x="44" y="297"/>
                  </a:lnTo>
                  <a:lnTo>
                    <a:pt x="40" y="296"/>
                  </a:lnTo>
                  <a:lnTo>
                    <a:pt x="37" y="296"/>
                  </a:lnTo>
                  <a:lnTo>
                    <a:pt x="37" y="295"/>
                  </a:lnTo>
                  <a:lnTo>
                    <a:pt x="36" y="295"/>
                  </a:lnTo>
                  <a:lnTo>
                    <a:pt x="34" y="292"/>
                  </a:lnTo>
                  <a:lnTo>
                    <a:pt x="32" y="289"/>
                  </a:lnTo>
                  <a:lnTo>
                    <a:pt x="32" y="286"/>
                  </a:lnTo>
                  <a:lnTo>
                    <a:pt x="30" y="285"/>
                  </a:lnTo>
                  <a:lnTo>
                    <a:pt x="30" y="282"/>
                  </a:lnTo>
                  <a:lnTo>
                    <a:pt x="29" y="281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6" y="277"/>
                  </a:lnTo>
                  <a:lnTo>
                    <a:pt x="23" y="277"/>
                  </a:lnTo>
                  <a:lnTo>
                    <a:pt x="22" y="277"/>
                  </a:lnTo>
                  <a:lnTo>
                    <a:pt x="20" y="277"/>
                  </a:lnTo>
                  <a:lnTo>
                    <a:pt x="19" y="277"/>
                  </a:lnTo>
                  <a:lnTo>
                    <a:pt x="19" y="275"/>
                  </a:lnTo>
                  <a:lnTo>
                    <a:pt x="20" y="275"/>
                  </a:lnTo>
                  <a:lnTo>
                    <a:pt x="22" y="275"/>
                  </a:lnTo>
                  <a:lnTo>
                    <a:pt x="23" y="275"/>
                  </a:lnTo>
                  <a:lnTo>
                    <a:pt x="25" y="275"/>
                  </a:lnTo>
                  <a:lnTo>
                    <a:pt x="26" y="275"/>
                  </a:lnTo>
                  <a:lnTo>
                    <a:pt x="26" y="274"/>
                  </a:lnTo>
                  <a:lnTo>
                    <a:pt x="26" y="272"/>
                  </a:lnTo>
                  <a:lnTo>
                    <a:pt x="26" y="271"/>
                  </a:lnTo>
                  <a:lnTo>
                    <a:pt x="26" y="270"/>
                  </a:lnTo>
                  <a:lnTo>
                    <a:pt x="26" y="268"/>
                  </a:lnTo>
                  <a:lnTo>
                    <a:pt x="26" y="267"/>
                  </a:lnTo>
                  <a:lnTo>
                    <a:pt x="25" y="267"/>
                  </a:lnTo>
                  <a:lnTo>
                    <a:pt x="25" y="265"/>
                  </a:lnTo>
                  <a:lnTo>
                    <a:pt x="25" y="264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5" y="260"/>
                  </a:lnTo>
                  <a:lnTo>
                    <a:pt x="23" y="260"/>
                  </a:lnTo>
                  <a:lnTo>
                    <a:pt x="23" y="258"/>
                  </a:lnTo>
                  <a:lnTo>
                    <a:pt x="23" y="257"/>
                  </a:lnTo>
                  <a:lnTo>
                    <a:pt x="23" y="256"/>
                  </a:lnTo>
                  <a:lnTo>
                    <a:pt x="22" y="256"/>
                  </a:lnTo>
                  <a:lnTo>
                    <a:pt x="22" y="254"/>
                  </a:lnTo>
                  <a:lnTo>
                    <a:pt x="20" y="253"/>
                  </a:lnTo>
                  <a:lnTo>
                    <a:pt x="19" y="251"/>
                  </a:lnTo>
                  <a:lnTo>
                    <a:pt x="19" y="251"/>
                  </a:lnTo>
                  <a:lnTo>
                    <a:pt x="19" y="250"/>
                  </a:lnTo>
                  <a:lnTo>
                    <a:pt x="16" y="250"/>
                  </a:lnTo>
                  <a:lnTo>
                    <a:pt x="15" y="250"/>
                  </a:lnTo>
                  <a:lnTo>
                    <a:pt x="14" y="250"/>
                  </a:lnTo>
                  <a:lnTo>
                    <a:pt x="12" y="250"/>
                  </a:lnTo>
                  <a:lnTo>
                    <a:pt x="11" y="249"/>
                  </a:lnTo>
                  <a:lnTo>
                    <a:pt x="9" y="249"/>
                  </a:lnTo>
                  <a:lnTo>
                    <a:pt x="8" y="249"/>
                  </a:lnTo>
                  <a:lnTo>
                    <a:pt x="7" y="247"/>
                  </a:lnTo>
                  <a:lnTo>
                    <a:pt x="5" y="247"/>
                  </a:lnTo>
                  <a:lnTo>
                    <a:pt x="4" y="246"/>
                  </a:lnTo>
                  <a:lnTo>
                    <a:pt x="2" y="246"/>
                  </a:lnTo>
                  <a:lnTo>
                    <a:pt x="2" y="244"/>
                  </a:lnTo>
                  <a:lnTo>
                    <a:pt x="1" y="244"/>
                  </a:lnTo>
                  <a:lnTo>
                    <a:pt x="1" y="243"/>
                  </a:lnTo>
                  <a:lnTo>
                    <a:pt x="0" y="242"/>
                  </a:lnTo>
                  <a:lnTo>
                    <a:pt x="0" y="240"/>
                  </a:lnTo>
                  <a:lnTo>
                    <a:pt x="1" y="239"/>
                  </a:lnTo>
                  <a:lnTo>
                    <a:pt x="30" y="239"/>
                  </a:lnTo>
                  <a:lnTo>
                    <a:pt x="30" y="237"/>
                  </a:lnTo>
                  <a:lnTo>
                    <a:pt x="30" y="236"/>
                  </a:lnTo>
                  <a:lnTo>
                    <a:pt x="30" y="232"/>
                  </a:lnTo>
                  <a:lnTo>
                    <a:pt x="30" y="230"/>
                  </a:lnTo>
                  <a:lnTo>
                    <a:pt x="30" y="229"/>
                  </a:lnTo>
                  <a:lnTo>
                    <a:pt x="30" y="228"/>
                  </a:lnTo>
                  <a:lnTo>
                    <a:pt x="30" y="225"/>
                  </a:lnTo>
                  <a:lnTo>
                    <a:pt x="30" y="219"/>
                  </a:lnTo>
                  <a:lnTo>
                    <a:pt x="30" y="215"/>
                  </a:lnTo>
                  <a:lnTo>
                    <a:pt x="30" y="211"/>
                  </a:lnTo>
                  <a:lnTo>
                    <a:pt x="30" y="209"/>
                  </a:lnTo>
                  <a:lnTo>
                    <a:pt x="30" y="207"/>
                  </a:lnTo>
                  <a:lnTo>
                    <a:pt x="27" y="207"/>
                  </a:lnTo>
                  <a:lnTo>
                    <a:pt x="25" y="208"/>
                  </a:lnTo>
                  <a:lnTo>
                    <a:pt x="25" y="200"/>
                  </a:lnTo>
                  <a:lnTo>
                    <a:pt x="25" y="181"/>
                  </a:lnTo>
                  <a:lnTo>
                    <a:pt x="23" y="180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0" y="177"/>
                  </a:lnTo>
                  <a:lnTo>
                    <a:pt x="30" y="177"/>
                  </a:lnTo>
                  <a:lnTo>
                    <a:pt x="30" y="180"/>
                  </a:lnTo>
                  <a:lnTo>
                    <a:pt x="30" y="186"/>
                  </a:lnTo>
                  <a:lnTo>
                    <a:pt x="34" y="186"/>
                  </a:lnTo>
                  <a:lnTo>
                    <a:pt x="34" y="176"/>
                  </a:lnTo>
                  <a:lnTo>
                    <a:pt x="30" y="177"/>
                  </a:lnTo>
                  <a:lnTo>
                    <a:pt x="30" y="174"/>
                  </a:lnTo>
                  <a:lnTo>
                    <a:pt x="30" y="173"/>
                  </a:lnTo>
                  <a:lnTo>
                    <a:pt x="30" y="162"/>
                  </a:lnTo>
                  <a:lnTo>
                    <a:pt x="30" y="155"/>
                  </a:lnTo>
                  <a:lnTo>
                    <a:pt x="30" y="149"/>
                  </a:lnTo>
                  <a:lnTo>
                    <a:pt x="30" y="148"/>
                  </a:lnTo>
                  <a:lnTo>
                    <a:pt x="30" y="147"/>
                  </a:lnTo>
                  <a:lnTo>
                    <a:pt x="30" y="145"/>
                  </a:lnTo>
                  <a:lnTo>
                    <a:pt x="30" y="144"/>
                  </a:lnTo>
                  <a:lnTo>
                    <a:pt x="30" y="141"/>
                  </a:lnTo>
                  <a:lnTo>
                    <a:pt x="30" y="138"/>
                  </a:lnTo>
                  <a:lnTo>
                    <a:pt x="33" y="138"/>
                  </a:lnTo>
                  <a:lnTo>
                    <a:pt x="39" y="138"/>
                  </a:lnTo>
                  <a:lnTo>
                    <a:pt x="41" y="138"/>
                  </a:lnTo>
                  <a:lnTo>
                    <a:pt x="44" y="138"/>
                  </a:lnTo>
                  <a:lnTo>
                    <a:pt x="46" y="138"/>
                  </a:lnTo>
                  <a:lnTo>
                    <a:pt x="47" y="138"/>
                  </a:lnTo>
                  <a:lnTo>
                    <a:pt x="48" y="138"/>
                  </a:lnTo>
                  <a:lnTo>
                    <a:pt x="54" y="138"/>
                  </a:lnTo>
                  <a:lnTo>
                    <a:pt x="55" y="138"/>
                  </a:lnTo>
                  <a:lnTo>
                    <a:pt x="59" y="138"/>
                  </a:lnTo>
                  <a:lnTo>
                    <a:pt x="68" y="138"/>
                  </a:lnTo>
                  <a:lnTo>
                    <a:pt x="69" y="138"/>
                  </a:lnTo>
                  <a:lnTo>
                    <a:pt x="72" y="138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83" y="137"/>
                  </a:lnTo>
                  <a:lnTo>
                    <a:pt x="87" y="137"/>
                  </a:lnTo>
                  <a:lnTo>
                    <a:pt x="90" y="137"/>
                  </a:lnTo>
                  <a:lnTo>
                    <a:pt x="90" y="138"/>
                  </a:lnTo>
                  <a:lnTo>
                    <a:pt x="91" y="140"/>
                  </a:lnTo>
                  <a:lnTo>
                    <a:pt x="93" y="142"/>
                  </a:lnTo>
                  <a:lnTo>
                    <a:pt x="97" y="142"/>
                  </a:lnTo>
                  <a:lnTo>
                    <a:pt x="98" y="142"/>
                  </a:lnTo>
                  <a:lnTo>
                    <a:pt x="101" y="142"/>
                  </a:lnTo>
                  <a:lnTo>
                    <a:pt x="104" y="142"/>
                  </a:lnTo>
                  <a:lnTo>
                    <a:pt x="107" y="142"/>
                  </a:lnTo>
                  <a:lnTo>
                    <a:pt x="105" y="145"/>
                  </a:lnTo>
                  <a:lnTo>
                    <a:pt x="104" y="147"/>
                  </a:lnTo>
                  <a:lnTo>
                    <a:pt x="104" y="148"/>
                  </a:lnTo>
                  <a:lnTo>
                    <a:pt x="103" y="149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101" y="156"/>
                  </a:lnTo>
                  <a:lnTo>
                    <a:pt x="100" y="159"/>
                  </a:lnTo>
                  <a:lnTo>
                    <a:pt x="100" y="161"/>
                  </a:lnTo>
                  <a:lnTo>
                    <a:pt x="97" y="166"/>
                  </a:lnTo>
                  <a:lnTo>
                    <a:pt x="97" y="169"/>
                  </a:lnTo>
                  <a:lnTo>
                    <a:pt x="96" y="173"/>
                  </a:lnTo>
                  <a:lnTo>
                    <a:pt x="94" y="174"/>
                  </a:lnTo>
                  <a:lnTo>
                    <a:pt x="93" y="177"/>
                  </a:lnTo>
                  <a:lnTo>
                    <a:pt x="91" y="179"/>
                  </a:lnTo>
                  <a:lnTo>
                    <a:pt x="90" y="183"/>
                  </a:lnTo>
                  <a:lnTo>
                    <a:pt x="89" y="183"/>
                  </a:lnTo>
                  <a:lnTo>
                    <a:pt x="89" y="186"/>
                  </a:lnTo>
                  <a:lnTo>
                    <a:pt x="86" y="186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6" y="191"/>
                  </a:lnTo>
                  <a:lnTo>
                    <a:pt x="76" y="193"/>
                  </a:lnTo>
                  <a:lnTo>
                    <a:pt x="87" y="193"/>
                  </a:lnTo>
                  <a:lnTo>
                    <a:pt x="86" y="198"/>
                  </a:lnTo>
                  <a:lnTo>
                    <a:pt x="83" y="198"/>
                  </a:lnTo>
                  <a:lnTo>
                    <a:pt x="83" y="202"/>
                  </a:lnTo>
                  <a:lnTo>
                    <a:pt x="85" y="202"/>
                  </a:lnTo>
                  <a:lnTo>
                    <a:pt x="85" y="207"/>
                  </a:lnTo>
                  <a:lnTo>
                    <a:pt x="86" y="207"/>
                  </a:lnTo>
                  <a:lnTo>
                    <a:pt x="86" y="207"/>
                  </a:lnTo>
                  <a:lnTo>
                    <a:pt x="86" y="205"/>
                  </a:lnTo>
                  <a:lnTo>
                    <a:pt x="86" y="204"/>
                  </a:lnTo>
                  <a:lnTo>
                    <a:pt x="89" y="198"/>
                  </a:lnTo>
                  <a:lnTo>
                    <a:pt x="89" y="197"/>
                  </a:lnTo>
                  <a:lnTo>
                    <a:pt x="93" y="197"/>
                  </a:lnTo>
                  <a:lnTo>
                    <a:pt x="97" y="197"/>
                  </a:lnTo>
                  <a:lnTo>
                    <a:pt x="98" y="197"/>
                  </a:lnTo>
                  <a:lnTo>
                    <a:pt x="100" y="197"/>
                  </a:lnTo>
                  <a:lnTo>
                    <a:pt x="101" y="197"/>
                  </a:lnTo>
                  <a:lnTo>
                    <a:pt x="103" y="197"/>
                  </a:lnTo>
                  <a:lnTo>
                    <a:pt x="104" y="197"/>
                  </a:lnTo>
                  <a:lnTo>
                    <a:pt x="105" y="197"/>
                  </a:lnTo>
                  <a:lnTo>
                    <a:pt x="107" y="197"/>
                  </a:lnTo>
                  <a:lnTo>
                    <a:pt x="108" y="197"/>
                  </a:lnTo>
                  <a:lnTo>
                    <a:pt x="110" y="197"/>
                  </a:lnTo>
                  <a:lnTo>
                    <a:pt x="111" y="197"/>
                  </a:lnTo>
                  <a:lnTo>
                    <a:pt x="112" y="197"/>
                  </a:lnTo>
                  <a:lnTo>
                    <a:pt x="114" y="197"/>
                  </a:lnTo>
                  <a:lnTo>
                    <a:pt x="114" y="198"/>
                  </a:lnTo>
                  <a:lnTo>
                    <a:pt x="114" y="200"/>
                  </a:lnTo>
                  <a:lnTo>
                    <a:pt x="114" y="202"/>
                  </a:lnTo>
                  <a:lnTo>
                    <a:pt x="114" y="204"/>
                  </a:lnTo>
                  <a:lnTo>
                    <a:pt x="114" y="205"/>
                  </a:lnTo>
                  <a:lnTo>
                    <a:pt x="114" y="207"/>
                  </a:lnTo>
                  <a:lnTo>
                    <a:pt x="115" y="207"/>
                  </a:lnTo>
                  <a:lnTo>
                    <a:pt x="117" y="207"/>
                  </a:lnTo>
                  <a:lnTo>
                    <a:pt x="118" y="207"/>
                  </a:lnTo>
                  <a:lnTo>
                    <a:pt x="118" y="205"/>
                  </a:lnTo>
                  <a:lnTo>
                    <a:pt x="122" y="205"/>
                  </a:lnTo>
                  <a:lnTo>
                    <a:pt x="125" y="205"/>
                  </a:lnTo>
                  <a:lnTo>
                    <a:pt x="125" y="207"/>
                  </a:lnTo>
                  <a:lnTo>
                    <a:pt x="130" y="207"/>
                  </a:lnTo>
                  <a:lnTo>
                    <a:pt x="133" y="207"/>
                  </a:lnTo>
                  <a:lnTo>
                    <a:pt x="133" y="205"/>
                  </a:lnTo>
                  <a:lnTo>
                    <a:pt x="135" y="205"/>
                  </a:lnTo>
                  <a:lnTo>
                    <a:pt x="136" y="205"/>
                  </a:lnTo>
                  <a:lnTo>
                    <a:pt x="137" y="205"/>
                  </a:lnTo>
                  <a:lnTo>
                    <a:pt x="139" y="205"/>
                  </a:lnTo>
                  <a:lnTo>
                    <a:pt x="140" y="205"/>
                  </a:lnTo>
                  <a:lnTo>
                    <a:pt x="143" y="205"/>
                  </a:lnTo>
                  <a:lnTo>
                    <a:pt x="144" y="205"/>
                  </a:lnTo>
                  <a:lnTo>
                    <a:pt x="146" y="205"/>
                  </a:lnTo>
                  <a:lnTo>
                    <a:pt x="147" y="205"/>
                  </a:lnTo>
                  <a:lnTo>
                    <a:pt x="149" y="205"/>
                  </a:lnTo>
                  <a:lnTo>
                    <a:pt x="150" y="205"/>
                  </a:lnTo>
                  <a:lnTo>
                    <a:pt x="151" y="205"/>
                  </a:lnTo>
                  <a:lnTo>
                    <a:pt x="153" y="205"/>
                  </a:lnTo>
                  <a:lnTo>
                    <a:pt x="153" y="205"/>
                  </a:lnTo>
                  <a:lnTo>
                    <a:pt x="154" y="205"/>
                  </a:lnTo>
                  <a:lnTo>
                    <a:pt x="154" y="200"/>
                  </a:lnTo>
                  <a:lnTo>
                    <a:pt x="154" y="174"/>
                  </a:lnTo>
                  <a:lnTo>
                    <a:pt x="154" y="172"/>
                  </a:lnTo>
                  <a:lnTo>
                    <a:pt x="160" y="167"/>
                  </a:lnTo>
                  <a:lnTo>
                    <a:pt x="161" y="166"/>
                  </a:lnTo>
                  <a:lnTo>
                    <a:pt x="165" y="163"/>
                  </a:lnTo>
                  <a:lnTo>
                    <a:pt x="167" y="162"/>
                  </a:lnTo>
                  <a:lnTo>
                    <a:pt x="167" y="161"/>
                  </a:lnTo>
                  <a:lnTo>
                    <a:pt x="169" y="159"/>
                  </a:lnTo>
                  <a:lnTo>
                    <a:pt x="171" y="158"/>
                  </a:lnTo>
                  <a:lnTo>
                    <a:pt x="171" y="156"/>
                  </a:lnTo>
                  <a:lnTo>
                    <a:pt x="171" y="155"/>
                  </a:lnTo>
                  <a:lnTo>
                    <a:pt x="171" y="152"/>
                  </a:lnTo>
                  <a:lnTo>
                    <a:pt x="171" y="151"/>
                  </a:lnTo>
                  <a:lnTo>
                    <a:pt x="171" y="149"/>
                  </a:lnTo>
                  <a:lnTo>
                    <a:pt x="171" y="148"/>
                  </a:lnTo>
                  <a:lnTo>
                    <a:pt x="171" y="147"/>
                  </a:lnTo>
                  <a:lnTo>
                    <a:pt x="174" y="147"/>
                  </a:lnTo>
                  <a:lnTo>
                    <a:pt x="175" y="147"/>
                  </a:lnTo>
                  <a:lnTo>
                    <a:pt x="176" y="147"/>
                  </a:lnTo>
                  <a:lnTo>
                    <a:pt x="178" y="147"/>
                  </a:lnTo>
                  <a:lnTo>
                    <a:pt x="179" y="147"/>
                  </a:lnTo>
                  <a:lnTo>
                    <a:pt x="181" y="145"/>
                  </a:lnTo>
                  <a:lnTo>
                    <a:pt x="182" y="145"/>
                  </a:lnTo>
                  <a:lnTo>
                    <a:pt x="183" y="145"/>
                  </a:lnTo>
                  <a:lnTo>
                    <a:pt x="185" y="145"/>
                  </a:lnTo>
                  <a:lnTo>
                    <a:pt x="186" y="145"/>
                  </a:lnTo>
                  <a:lnTo>
                    <a:pt x="186" y="145"/>
                  </a:lnTo>
                  <a:lnTo>
                    <a:pt x="189" y="144"/>
                  </a:lnTo>
                  <a:lnTo>
                    <a:pt x="190" y="142"/>
                  </a:lnTo>
                  <a:lnTo>
                    <a:pt x="192" y="141"/>
                  </a:lnTo>
                  <a:lnTo>
                    <a:pt x="193" y="141"/>
                  </a:lnTo>
                  <a:lnTo>
                    <a:pt x="193" y="140"/>
                  </a:lnTo>
                  <a:lnTo>
                    <a:pt x="197" y="137"/>
                  </a:lnTo>
                  <a:lnTo>
                    <a:pt x="199" y="137"/>
                  </a:lnTo>
                  <a:lnTo>
                    <a:pt x="197" y="135"/>
                  </a:lnTo>
                  <a:lnTo>
                    <a:pt x="196" y="135"/>
                  </a:lnTo>
                  <a:lnTo>
                    <a:pt x="196" y="134"/>
                  </a:lnTo>
                  <a:lnTo>
                    <a:pt x="195" y="134"/>
                  </a:lnTo>
                  <a:lnTo>
                    <a:pt x="193" y="134"/>
                  </a:lnTo>
                  <a:lnTo>
                    <a:pt x="192" y="134"/>
                  </a:lnTo>
                  <a:lnTo>
                    <a:pt x="189" y="134"/>
                  </a:lnTo>
                  <a:lnTo>
                    <a:pt x="188" y="134"/>
                  </a:lnTo>
                  <a:lnTo>
                    <a:pt x="188" y="133"/>
                  </a:lnTo>
                  <a:lnTo>
                    <a:pt x="188" y="131"/>
                  </a:lnTo>
                  <a:lnTo>
                    <a:pt x="188" y="130"/>
                  </a:lnTo>
                  <a:lnTo>
                    <a:pt x="186" y="127"/>
                  </a:lnTo>
                  <a:lnTo>
                    <a:pt x="186" y="127"/>
                  </a:lnTo>
                  <a:lnTo>
                    <a:pt x="186" y="124"/>
                  </a:lnTo>
                  <a:lnTo>
                    <a:pt x="186" y="123"/>
                  </a:lnTo>
                  <a:lnTo>
                    <a:pt x="186" y="120"/>
                  </a:lnTo>
                  <a:lnTo>
                    <a:pt x="186" y="120"/>
                  </a:lnTo>
                  <a:lnTo>
                    <a:pt x="188" y="119"/>
                  </a:lnTo>
                  <a:lnTo>
                    <a:pt x="190" y="119"/>
                  </a:lnTo>
                  <a:lnTo>
                    <a:pt x="193" y="117"/>
                  </a:lnTo>
                  <a:lnTo>
                    <a:pt x="200" y="119"/>
                  </a:lnTo>
                  <a:lnTo>
                    <a:pt x="201" y="123"/>
                  </a:lnTo>
                  <a:lnTo>
                    <a:pt x="201" y="124"/>
                  </a:lnTo>
                  <a:lnTo>
                    <a:pt x="206" y="124"/>
                  </a:lnTo>
                  <a:lnTo>
                    <a:pt x="207" y="123"/>
                  </a:lnTo>
                  <a:lnTo>
                    <a:pt x="207" y="124"/>
                  </a:lnTo>
                  <a:lnTo>
                    <a:pt x="208" y="128"/>
                  </a:lnTo>
                  <a:lnTo>
                    <a:pt x="214" y="123"/>
                  </a:lnTo>
                  <a:lnTo>
                    <a:pt x="218" y="120"/>
                  </a:lnTo>
                  <a:lnTo>
                    <a:pt x="224" y="114"/>
                  </a:lnTo>
                  <a:lnTo>
                    <a:pt x="227" y="113"/>
                  </a:lnTo>
                  <a:lnTo>
                    <a:pt x="236" y="106"/>
                  </a:lnTo>
                  <a:lnTo>
                    <a:pt x="238" y="105"/>
                  </a:lnTo>
                  <a:lnTo>
                    <a:pt x="246" y="98"/>
                  </a:lnTo>
                  <a:lnTo>
                    <a:pt x="247" y="96"/>
                  </a:lnTo>
                  <a:lnTo>
                    <a:pt x="249" y="96"/>
                  </a:lnTo>
                  <a:lnTo>
                    <a:pt x="249" y="95"/>
                  </a:lnTo>
                  <a:lnTo>
                    <a:pt x="250" y="95"/>
                  </a:lnTo>
                  <a:lnTo>
                    <a:pt x="250" y="93"/>
                  </a:lnTo>
                  <a:lnTo>
                    <a:pt x="252" y="93"/>
                  </a:lnTo>
                  <a:lnTo>
                    <a:pt x="253" y="92"/>
                  </a:lnTo>
                  <a:lnTo>
                    <a:pt x="253" y="9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8" name="Freeform 64"/>
            <p:cNvSpPr>
              <a:spLocks/>
            </p:cNvSpPr>
            <p:nvPr/>
          </p:nvSpPr>
          <p:spPr bwMode="auto">
            <a:xfrm>
              <a:off x="1493838" y="2762251"/>
              <a:ext cx="88900" cy="88900"/>
            </a:xfrm>
            <a:custGeom>
              <a:avLst/>
              <a:gdLst>
                <a:gd name="T0" fmla="*/ 47 w 56"/>
                <a:gd name="T1" fmla="*/ 2 h 56"/>
                <a:gd name="T2" fmla="*/ 44 w 56"/>
                <a:gd name="T3" fmla="*/ 3 h 56"/>
                <a:gd name="T4" fmla="*/ 43 w 56"/>
                <a:gd name="T5" fmla="*/ 6 h 56"/>
                <a:gd name="T6" fmla="*/ 40 w 56"/>
                <a:gd name="T7" fmla="*/ 7 h 56"/>
                <a:gd name="T8" fmla="*/ 37 w 56"/>
                <a:gd name="T9" fmla="*/ 9 h 56"/>
                <a:gd name="T10" fmla="*/ 35 w 56"/>
                <a:gd name="T11" fmla="*/ 10 h 56"/>
                <a:gd name="T12" fmla="*/ 32 w 56"/>
                <a:gd name="T13" fmla="*/ 11 h 56"/>
                <a:gd name="T14" fmla="*/ 29 w 56"/>
                <a:gd name="T15" fmla="*/ 13 h 56"/>
                <a:gd name="T16" fmla="*/ 31 w 56"/>
                <a:gd name="T17" fmla="*/ 16 h 56"/>
                <a:gd name="T18" fmla="*/ 33 w 56"/>
                <a:gd name="T19" fmla="*/ 16 h 56"/>
                <a:gd name="T20" fmla="*/ 36 w 56"/>
                <a:gd name="T21" fmla="*/ 17 h 56"/>
                <a:gd name="T22" fmla="*/ 37 w 56"/>
                <a:gd name="T23" fmla="*/ 18 h 56"/>
                <a:gd name="T24" fmla="*/ 40 w 56"/>
                <a:gd name="T25" fmla="*/ 18 h 56"/>
                <a:gd name="T26" fmla="*/ 43 w 56"/>
                <a:gd name="T27" fmla="*/ 20 h 56"/>
                <a:gd name="T28" fmla="*/ 46 w 56"/>
                <a:gd name="T29" fmla="*/ 21 h 56"/>
                <a:gd name="T30" fmla="*/ 49 w 56"/>
                <a:gd name="T31" fmla="*/ 21 h 56"/>
                <a:gd name="T32" fmla="*/ 50 w 56"/>
                <a:gd name="T33" fmla="*/ 23 h 56"/>
                <a:gd name="T34" fmla="*/ 53 w 56"/>
                <a:gd name="T35" fmla="*/ 24 h 56"/>
                <a:gd name="T36" fmla="*/ 54 w 56"/>
                <a:gd name="T37" fmla="*/ 24 h 56"/>
                <a:gd name="T38" fmla="*/ 54 w 56"/>
                <a:gd name="T39" fmla="*/ 27 h 56"/>
                <a:gd name="T40" fmla="*/ 54 w 56"/>
                <a:gd name="T41" fmla="*/ 30 h 56"/>
                <a:gd name="T42" fmla="*/ 54 w 56"/>
                <a:gd name="T43" fmla="*/ 56 h 56"/>
                <a:gd name="T44" fmla="*/ 49 w 56"/>
                <a:gd name="T45" fmla="*/ 56 h 56"/>
                <a:gd name="T46" fmla="*/ 43 w 56"/>
                <a:gd name="T47" fmla="*/ 56 h 56"/>
                <a:gd name="T48" fmla="*/ 36 w 56"/>
                <a:gd name="T49" fmla="*/ 56 h 56"/>
                <a:gd name="T50" fmla="*/ 33 w 56"/>
                <a:gd name="T51" fmla="*/ 56 h 56"/>
                <a:gd name="T52" fmla="*/ 32 w 56"/>
                <a:gd name="T53" fmla="*/ 52 h 56"/>
                <a:gd name="T54" fmla="*/ 19 w 56"/>
                <a:gd name="T55" fmla="*/ 32 h 56"/>
                <a:gd name="T56" fmla="*/ 14 w 56"/>
                <a:gd name="T57" fmla="*/ 28 h 56"/>
                <a:gd name="T58" fmla="*/ 0 w 56"/>
                <a:gd name="T59" fmla="*/ 11 h 56"/>
                <a:gd name="T60" fmla="*/ 3 w 56"/>
                <a:gd name="T61" fmla="*/ 11 h 56"/>
                <a:gd name="T62" fmla="*/ 10 w 56"/>
                <a:gd name="T63" fmla="*/ 2 h 56"/>
                <a:gd name="T64" fmla="*/ 12 w 56"/>
                <a:gd name="T65" fmla="*/ 0 h 56"/>
                <a:gd name="T66" fmla="*/ 15 w 56"/>
                <a:gd name="T67" fmla="*/ 0 h 56"/>
                <a:gd name="T68" fmla="*/ 29 w 56"/>
                <a:gd name="T69" fmla="*/ 0 h 56"/>
                <a:gd name="T70" fmla="*/ 32 w 56"/>
                <a:gd name="T71" fmla="*/ 0 h 56"/>
                <a:gd name="T72" fmla="*/ 35 w 56"/>
                <a:gd name="T73" fmla="*/ 0 h 56"/>
                <a:gd name="T74" fmla="*/ 44 w 56"/>
                <a:gd name="T75" fmla="*/ 0 h 56"/>
                <a:gd name="T76" fmla="*/ 49 w 56"/>
                <a:gd name="T7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" h="56">
                  <a:moveTo>
                    <a:pt x="49" y="0"/>
                  </a:moveTo>
                  <a:lnTo>
                    <a:pt x="47" y="2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43" y="4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2" y="11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8" y="14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5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40" y="18"/>
                  </a:lnTo>
                  <a:lnTo>
                    <a:pt x="42" y="20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1" y="23"/>
                  </a:lnTo>
                  <a:lnTo>
                    <a:pt x="53" y="24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56"/>
                  </a:lnTo>
                  <a:lnTo>
                    <a:pt x="54" y="56"/>
                  </a:lnTo>
                  <a:lnTo>
                    <a:pt x="51" y="56"/>
                  </a:lnTo>
                  <a:lnTo>
                    <a:pt x="49" y="56"/>
                  </a:lnTo>
                  <a:lnTo>
                    <a:pt x="47" y="56"/>
                  </a:lnTo>
                  <a:lnTo>
                    <a:pt x="43" y="56"/>
                  </a:lnTo>
                  <a:lnTo>
                    <a:pt x="39" y="56"/>
                  </a:lnTo>
                  <a:lnTo>
                    <a:pt x="36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2" y="52"/>
                  </a:lnTo>
                  <a:lnTo>
                    <a:pt x="19" y="34"/>
                  </a:lnTo>
                  <a:lnTo>
                    <a:pt x="19" y="32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99" name="Freeform 92"/>
            <p:cNvSpPr>
              <a:spLocks/>
            </p:cNvSpPr>
            <p:nvPr/>
          </p:nvSpPr>
          <p:spPr bwMode="auto">
            <a:xfrm>
              <a:off x="2774950" y="2003426"/>
              <a:ext cx="133350" cy="101600"/>
            </a:xfrm>
            <a:custGeom>
              <a:avLst/>
              <a:gdLst>
                <a:gd name="T0" fmla="*/ 80 w 84"/>
                <a:gd name="T1" fmla="*/ 9 h 64"/>
                <a:gd name="T2" fmla="*/ 69 w 84"/>
                <a:gd name="T3" fmla="*/ 13 h 64"/>
                <a:gd name="T4" fmla="*/ 75 w 84"/>
                <a:gd name="T5" fmla="*/ 16 h 64"/>
                <a:gd name="T6" fmla="*/ 77 w 84"/>
                <a:gd name="T7" fmla="*/ 18 h 64"/>
                <a:gd name="T8" fmla="*/ 78 w 84"/>
                <a:gd name="T9" fmla="*/ 21 h 64"/>
                <a:gd name="T10" fmla="*/ 80 w 84"/>
                <a:gd name="T11" fmla="*/ 25 h 64"/>
                <a:gd name="T12" fmla="*/ 81 w 84"/>
                <a:gd name="T13" fmla="*/ 30 h 64"/>
                <a:gd name="T14" fmla="*/ 82 w 84"/>
                <a:gd name="T15" fmla="*/ 32 h 64"/>
                <a:gd name="T16" fmla="*/ 82 w 84"/>
                <a:gd name="T17" fmla="*/ 35 h 64"/>
                <a:gd name="T18" fmla="*/ 78 w 84"/>
                <a:gd name="T19" fmla="*/ 35 h 64"/>
                <a:gd name="T20" fmla="*/ 80 w 84"/>
                <a:gd name="T21" fmla="*/ 39 h 64"/>
                <a:gd name="T22" fmla="*/ 80 w 84"/>
                <a:gd name="T23" fmla="*/ 44 h 64"/>
                <a:gd name="T24" fmla="*/ 78 w 84"/>
                <a:gd name="T25" fmla="*/ 53 h 64"/>
                <a:gd name="T26" fmla="*/ 73 w 84"/>
                <a:gd name="T27" fmla="*/ 53 h 64"/>
                <a:gd name="T28" fmla="*/ 71 w 84"/>
                <a:gd name="T29" fmla="*/ 56 h 64"/>
                <a:gd name="T30" fmla="*/ 71 w 84"/>
                <a:gd name="T31" fmla="*/ 60 h 64"/>
                <a:gd name="T32" fmla="*/ 77 w 84"/>
                <a:gd name="T33" fmla="*/ 60 h 64"/>
                <a:gd name="T34" fmla="*/ 80 w 84"/>
                <a:gd name="T35" fmla="*/ 63 h 64"/>
                <a:gd name="T36" fmla="*/ 73 w 84"/>
                <a:gd name="T37" fmla="*/ 64 h 64"/>
                <a:gd name="T38" fmla="*/ 63 w 84"/>
                <a:gd name="T39" fmla="*/ 60 h 64"/>
                <a:gd name="T40" fmla="*/ 63 w 84"/>
                <a:gd name="T41" fmla="*/ 53 h 64"/>
                <a:gd name="T42" fmla="*/ 53 w 84"/>
                <a:gd name="T43" fmla="*/ 44 h 64"/>
                <a:gd name="T44" fmla="*/ 49 w 84"/>
                <a:gd name="T45" fmla="*/ 44 h 64"/>
                <a:gd name="T46" fmla="*/ 35 w 84"/>
                <a:gd name="T47" fmla="*/ 41 h 64"/>
                <a:gd name="T48" fmla="*/ 31 w 84"/>
                <a:gd name="T49" fmla="*/ 41 h 64"/>
                <a:gd name="T50" fmla="*/ 28 w 84"/>
                <a:gd name="T51" fmla="*/ 39 h 64"/>
                <a:gd name="T52" fmla="*/ 24 w 84"/>
                <a:gd name="T53" fmla="*/ 38 h 64"/>
                <a:gd name="T54" fmla="*/ 23 w 84"/>
                <a:gd name="T55" fmla="*/ 44 h 64"/>
                <a:gd name="T56" fmla="*/ 17 w 84"/>
                <a:gd name="T57" fmla="*/ 44 h 64"/>
                <a:gd name="T58" fmla="*/ 11 w 84"/>
                <a:gd name="T59" fmla="*/ 44 h 64"/>
                <a:gd name="T60" fmla="*/ 0 w 84"/>
                <a:gd name="T61" fmla="*/ 41 h 64"/>
                <a:gd name="T62" fmla="*/ 0 w 84"/>
                <a:gd name="T63" fmla="*/ 31 h 64"/>
                <a:gd name="T64" fmla="*/ 0 w 84"/>
                <a:gd name="T65" fmla="*/ 21 h 64"/>
                <a:gd name="T66" fmla="*/ 2 w 84"/>
                <a:gd name="T67" fmla="*/ 14 h 64"/>
                <a:gd name="T68" fmla="*/ 7 w 84"/>
                <a:gd name="T69" fmla="*/ 14 h 64"/>
                <a:gd name="T70" fmla="*/ 7 w 84"/>
                <a:gd name="T71" fmla="*/ 18 h 64"/>
                <a:gd name="T72" fmla="*/ 10 w 84"/>
                <a:gd name="T73" fmla="*/ 21 h 64"/>
                <a:gd name="T74" fmla="*/ 13 w 84"/>
                <a:gd name="T75" fmla="*/ 24 h 64"/>
                <a:gd name="T76" fmla="*/ 16 w 84"/>
                <a:gd name="T77" fmla="*/ 25 h 64"/>
                <a:gd name="T78" fmla="*/ 20 w 84"/>
                <a:gd name="T79" fmla="*/ 23 h 64"/>
                <a:gd name="T80" fmla="*/ 32 w 84"/>
                <a:gd name="T81" fmla="*/ 17 h 64"/>
                <a:gd name="T82" fmla="*/ 45 w 84"/>
                <a:gd name="T83" fmla="*/ 10 h 64"/>
                <a:gd name="T84" fmla="*/ 50 w 84"/>
                <a:gd name="T85" fmla="*/ 0 h 64"/>
                <a:gd name="T86" fmla="*/ 70 w 84"/>
                <a:gd name="T87" fmla="*/ 0 h 64"/>
                <a:gd name="T88" fmla="*/ 77 w 84"/>
                <a:gd name="T8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64">
                  <a:moveTo>
                    <a:pt x="80" y="2"/>
                  </a:moveTo>
                  <a:lnTo>
                    <a:pt x="80" y="6"/>
                  </a:lnTo>
                  <a:lnTo>
                    <a:pt x="80" y="9"/>
                  </a:lnTo>
                  <a:lnTo>
                    <a:pt x="74" y="10"/>
                  </a:lnTo>
                  <a:lnTo>
                    <a:pt x="71" y="11"/>
                  </a:lnTo>
                  <a:lnTo>
                    <a:pt x="69" y="13"/>
                  </a:lnTo>
                  <a:lnTo>
                    <a:pt x="71" y="17"/>
                  </a:lnTo>
                  <a:lnTo>
                    <a:pt x="74" y="16"/>
                  </a:lnTo>
                  <a:lnTo>
                    <a:pt x="75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7" y="18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8" y="21"/>
                  </a:lnTo>
                  <a:lnTo>
                    <a:pt x="78" y="23"/>
                  </a:lnTo>
                  <a:lnTo>
                    <a:pt x="80" y="24"/>
                  </a:lnTo>
                  <a:lnTo>
                    <a:pt x="80" y="25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82" y="30"/>
                  </a:lnTo>
                  <a:lnTo>
                    <a:pt x="82" y="31"/>
                  </a:lnTo>
                  <a:lnTo>
                    <a:pt x="82" y="32"/>
                  </a:lnTo>
                  <a:lnTo>
                    <a:pt x="82" y="34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1" y="35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80" y="39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80" y="44"/>
                  </a:lnTo>
                  <a:lnTo>
                    <a:pt x="80" y="45"/>
                  </a:lnTo>
                  <a:lnTo>
                    <a:pt x="80" y="53"/>
                  </a:lnTo>
                  <a:lnTo>
                    <a:pt x="78" y="53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3"/>
                  </a:lnTo>
                  <a:lnTo>
                    <a:pt x="71" y="53"/>
                  </a:lnTo>
                  <a:lnTo>
                    <a:pt x="71" y="55"/>
                  </a:lnTo>
                  <a:lnTo>
                    <a:pt x="71" y="56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5" y="60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0" y="62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75" y="64"/>
                  </a:lnTo>
                  <a:lnTo>
                    <a:pt x="73" y="64"/>
                  </a:lnTo>
                  <a:lnTo>
                    <a:pt x="63" y="64"/>
                  </a:lnTo>
                  <a:lnTo>
                    <a:pt x="63" y="63"/>
                  </a:lnTo>
                  <a:lnTo>
                    <a:pt x="63" y="60"/>
                  </a:lnTo>
                  <a:lnTo>
                    <a:pt x="63" y="56"/>
                  </a:lnTo>
                  <a:lnTo>
                    <a:pt x="63" y="55"/>
                  </a:lnTo>
                  <a:lnTo>
                    <a:pt x="63" y="53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53" y="44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49" y="44"/>
                  </a:lnTo>
                  <a:lnTo>
                    <a:pt x="49" y="41"/>
                  </a:lnTo>
                  <a:lnTo>
                    <a:pt x="37" y="41"/>
                  </a:lnTo>
                  <a:lnTo>
                    <a:pt x="35" y="41"/>
                  </a:lnTo>
                  <a:lnTo>
                    <a:pt x="34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0" y="41"/>
                  </a:lnTo>
                  <a:lnTo>
                    <a:pt x="30" y="39"/>
                  </a:lnTo>
                  <a:lnTo>
                    <a:pt x="28" y="39"/>
                  </a:lnTo>
                  <a:lnTo>
                    <a:pt x="27" y="39"/>
                  </a:lnTo>
                  <a:lnTo>
                    <a:pt x="25" y="38"/>
                  </a:lnTo>
                  <a:lnTo>
                    <a:pt x="24" y="38"/>
                  </a:lnTo>
                  <a:lnTo>
                    <a:pt x="23" y="38"/>
                  </a:lnTo>
                  <a:lnTo>
                    <a:pt x="23" y="41"/>
                  </a:lnTo>
                  <a:lnTo>
                    <a:pt x="23" y="44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0" y="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20" y="23"/>
                  </a:lnTo>
                  <a:lnTo>
                    <a:pt x="21" y="21"/>
                  </a:lnTo>
                  <a:lnTo>
                    <a:pt x="28" y="18"/>
                  </a:lnTo>
                  <a:lnTo>
                    <a:pt x="32" y="17"/>
                  </a:lnTo>
                  <a:lnTo>
                    <a:pt x="37" y="16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0" y="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" name="Freeform 113"/>
            <p:cNvSpPr>
              <a:spLocks/>
            </p:cNvSpPr>
            <p:nvPr/>
          </p:nvSpPr>
          <p:spPr bwMode="auto">
            <a:xfrm>
              <a:off x="4313238" y="1995488"/>
              <a:ext cx="139700" cy="41275"/>
            </a:xfrm>
            <a:custGeom>
              <a:avLst/>
              <a:gdLst>
                <a:gd name="T0" fmla="*/ 21 w 88"/>
                <a:gd name="T1" fmla="*/ 2 h 26"/>
                <a:gd name="T2" fmla="*/ 22 w 88"/>
                <a:gd name="T3" fmla="*/ 2 h 26"/>
                <a:gd name="T4" fmla="*/ 25 w 88"/>
                <a:gd name="T5" fmla="*/ 2 h 26"/>
                <a:gd name="T6" fmla="*/ 28 w 88"/>
                <a:gd name="T7" fmla="*/ 1 h 26"/>
                <a:gd name="T8" fmla="*/ 31 w 88"/>
                <a:gd name="T9" fmla="*/ 1 h 26"/>
                <a:gd name="T10" fmla="*/ 34 w 88"/>
                <a:gd name="T11" fmla="*/ 2 h 26"/>
                <a:gd name="T12" fmla="*/ 36 w 88"/>
                <a:gd name="T13" fmla="*/ 2 h 26"/>
                <a:gd name="T14" fmla="*/ 39 w 88"/>
                <a:gd name="T15" fmla="*/ 2 h 26"/>
                <a:gd name="T16" fmla="*/ 41 w 88"/>
                <a:gd name="T17" fmla="*/ 4 h 26"/>
                <a:gd name="T18" fmla="*/ 43 w 88"/>
                <a:gd name="T19" fmla="*/ 5 h 26"/>
                <a:gd name="T20" fmla="*/ 46 w 88"/>
                <a:gd name="T21" fmla="*/ 5 h 26"/>
                <a:gd name="T22" fmla="*/ 48 w 88"/>
                <a:gd name="T23" fmla="*/ 7 h 26"/>
                <a:gd name="T24" fmla="*/ 49 w 88"/>
                <a:gd name="T25" fmla="*/ 8 h 26"/>
                <a:gd name="T26" fmla="*/ 52 w 88"/>
                <a:gd name="T27" fmla="*/ 11 h 26"/>
                <a:gd name="T28" fmla="*/ 53 w 88"/>
                <a:gd name="T29" fmla="*/ 12 h 26"/>
                <a:gd name="T30" fmla="*/ 55 w 88"/>
                <a:gd name="T31" fmla="*/ 12 h 26"/>
                <a:gd name="T32" fmla="*/ 57 w 88"/>
                <a:gd name="T33" fmla="*/ 12 h 26"/>
                <a:gd name="T34" fmla="*/ 60 w 88"/>
                <a:gd name="T35" fmla="*/ 12 h 26"/>
                <a:gd name="T36" fmla="*/ 61 w 88"/>
                <a:gd name="T37" fmla="*/ 14 h 26"/>
                <a:gd name="T38" fmla="*/ 64 w 88"/>
                <a:gd name="T39" fmla="*/ 14 h 26"/>
                <a:gd name="T40" fmla="*/ 71 w 88"/>
                <a:gd name="T41" fmla="*/ 14 h 26"/>
                <a:gd name="T42" fmla="*/ 75 w 88"/>
                <a:gd name="T43" fmla="*/ 14 h 26"/>
                <a:gd name="T44" fmla="*/ 80 w 88"/>
                <a:gd name="T45" fmla="*/ 14 h 26"/>
                <a:gd name="T46" fmla="*/ 82 w 88"/>
                <a:gd name="T47" fmla="*/ 14 h 26"/>
                <a:gd name="T48" fmla="*/ 87 w 88"/>
                <a:gd name="T49" fmla="*/ 12 h 26"/>
                <a:gd name="T50" fmla="*/ 87 w 88"/>
                <a:gd name="T51" fmla="*/ 16 h 26"/>
                <a:gd name="T52" fmla="*/ 88 w 88"/>
                <a:gd name="T53" fmla="*/ 26 h 26"/>
                <a:gd name="T54" fmla="*/ 85 w 88"/>
                <a:gd name="T55" fmla="*/ 26 h 26"/>
                <a:gd name="T56" fmla="*/ 82 w 88"/>
                <a:gd name="T57" fmla="*/ 26 h 26"/>
                <a:gd name="T58" fmla="*/ 80 w 88"/>
                <a:gd name="T59" fmla="*/ 26 h 26"/>
                <a:gd name="T60" fmla="*/ 75 w 88"/>
                <a:gd name="T61" fmla="*/ 26 h 26"/>
                <a:gd name="T62" fmla="*/ 73 w 88"/>
                <a:gd name="T63" fmla="*/ 26 h 26"/>
                <a:gd name="T64" fmla="*/ 70 w 88"/>
                <a:gd name="T65" fmla="*/ 26 h 26"/>
                <a:gd name="T66" fmla="*/ 67 w 88"/>
                <a:gd name="T67" fmla="*/ 26 h 26"/>
                <a:gd name="T68" fmla="*/ 64 w 88"/>
                <a:gd name="T69" fmla="*/ 26 h 26"/>
                <a:gd name="T70" fmla="*/ 61 w 88"/>
                <a:gd name="T71" fmla="*/ 26 h 26"/>
                <a:gd name="T72" fmla="*/ 56 w 88"/>
                <a:gd name="T73" fmla="*/ 26 h 26"/>
                <a:gd name="T74" fmla="*/ 43 w 88"/>
                <a:gd name="T75" fmla="*/ 23 h 26"/>
                <a:gd name="T76" fmla="*/ 42 w 88"/>
                <a:gd name="T77" fmla="*/ 22 h 26"/>
                <a:gd name="T78" fmla="*/ 42 w 88"/>
                <a:gd name="T79" fmla="*/ 19 h 26"/>
                <a:gd name="T80" fmla="*/ 42 w 88"/>
                <a:gd name="T81" fmla="*/ 16 h 26"/>
                <a:gd name="T82" fmla="*/ 39 w 88"/>
                <a:gd name="T83" fmla="*/ 15 h 26"/>
                <a:gd name="T84" fmla="*/ 35 w 88"/>
                <a:gd name="T85" fmla="*/ 9 h 26"/>
                <a:gd name="T86" fmla="*/ 27 w 88"/>
                <a:gd name="T87" fmla="*/ 8 h 26"/>
                <a:gd name="T88" fmla="*/ 22 w 88"/>
                <a:gd name="T89" fmla="*/ 15 h 26"/>
                <a:gd name="T90" fmla="*/ 18 w 88"/>
                <a:gd name="T91" fmla="*/ 15 h 26"/>
                <a:gd name="T92" fmla="*/ 11 w 88"/>
                <a:gd name="T93" fmla="*/ 15 h 26"/>
                <a:gd name="T94" fmla="*/ 3 w 88"/>
                <a:gd name="T95" fmla="*/ 14 h 26"/>
                <a:gd name="T96" fmla="*/ 7 w 88"/>
                <a:gd name="T97" fmla="*/ 2 h 26"/>
                <a:gd name="T98" fmla="*/ 14 w 88"/>
                <a:gd name="T9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8" h="26">
                  <a:moveTo>
                    <a:pt x="14" y="0"/>
                  </a:move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4"/>
                  </a:lnTo>
                  <a:lnTo>
                    <a:pt x="41" y="4"/>
                  </a:lnTo>
                  <a:lnTo>
                    <a:pt x="42" y="4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7"/>
                  </a:lnTo>
                  <a:lnTo>
                    <a:pt x="48" y="7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52" y="8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3" y="12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6" y="12"/>
                  </a:lnTo>
                  <a:lnTo>
                    <a:pt x="57" y="12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1" y="12"/>
                  </a:lnTo>
                  <a:lnTo>
                    <a:pt x="61" y="14"/>
                  </a:lnTo>
                  <a:lnTo>
                    <a:pt x="63" y="14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71" y="14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7" y="14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2" y="14"/>
                  </a:lnTo>
                  <a:lnTo>
                    <a:pt x="85" y="14"/>
                  </a:lnTo>
                  <a:lnTo>
                    <a:pt x="87" y="12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8" y="25"/>
                  </a:lnTo>
                  <a:lnTo>
                    <a:pt x="88" y="26"/>
                  </a:lnTo>
                  <a:lnTo>
                    <a:pt x="87" y="26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2" y="26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77" y="26"/>
                  </a:lnTo>
                  <a:lnTo>
                    <a:pt x="75" y="26"/>
                  </a:lnTo>
                  <a:lnTo>
                    <a:pt x="74" y="26"/>
                  </a:lnTo>
                  <a:lnTo>
                    <a:pt x="73" y="26"/>
                  </a:lnTo>
                  <a:lnTo>
                    <a:pt x="71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7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41" y="12"/>
                  </a:lnTo>
                  <a:lnTo>
                    <a:pt x="35" y="9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2" y="14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18" y="15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2"/>
                  </a:lnTo>
                  <a:lnTo>
                    <a:pt x="7" y="2"/>
                  </a:lnTo>
                  <a:lnTo>
                    <a:pt x="0" y="1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1" name="Freeform 180"/>
            <p:cNvSpPr>
              <a:spLocks/>
            </p:cNvSpPr>
            <p:nvPr/>
          </p:nvSpPr>
          <p:spPr bwMode="auto">
            <a:xfrm>
              <a:off x="1454150" y="2857501"/>
              <a:ext cx="90488" cy="76200"/>
            </a:xfrm>
            <a:custGeom>
              <a:avLst/>
              <a:gdLst>
                <a:gd name="T0" fmla="*/ 57 w 57"/>
                <a:gd name="T1" fmla="*/ 3 h 48"/>
                <a:gd name="T2" fmla="*/ 57 w 57"/>
                <a:gd name="T3" fmla="*/ 6 h 48"/>
                <a:gd name="T4" fmla="*/ 56 w 57"/>
                <a:gd name="T5" fmla="*/ 7 h 48"/>
                <a:gd name="T6" fmla="*/ 53 w 57"/>
                <a:gd name="T7" fmla="*/ 7 h 48"/>
                <a:gd name="T8" fmla="*/ 50 w 57"/>
                <a:gd name="T9" fmla="*/ 7 h 48"/>
                <a:gd name="T10" fmla="*/ 47 w 57"/>
                <a:gd name="T11" fmla="*/ 7 h 48"/>
                <a:gd name="T12" fmla="*/ 46 w 57"/>
                <a:gd name="T13" fmla="*/ 9 h 48"/>
                <a:gd name="T14" fmla="*/ 46 w 57"/>
                <a:gd name="T15" fmla="*/ 11 h 48"/>
                <a:gd name="T16" fmla="*/ 46 w 57"/>
                <a:gd name="T17" fmla="*/ 14 h 48"/>
                <a:gd name="T18" fmla="*/ 46 w 57"/>
                <a:gd name="T19" fmla="*/ 17 h 48"/>
                <a:gd name="T20" fmla="*/ 46 w 57"/>
                <a:gd name="T21" fmla="*/ 20 h 48"/>
                <a:gd name="T22" fmla="*/ 44 w 57"/>
                <a:gd name="T23" fmla="*/ 21 h 48"/>
                <a:gd name="T24" fmla="*/ 44 w 57"/>
                <a:gd name="T25" fmla="*/ 23 h 48"/>
                <a:gd name="T26" fmla="*/ 43 w 57"/>
                <a:gd name="T27" fmla="*/ 24 h 48"/>
                <a:gd name="T28" fmla="*/ 42 w 57"/>
                <a:gd name="T29" fmla="*/ 25 h 48"/>
                <a:gd name="T30" fmla="*/ 39 w 57"/>
                <a:gd name="T31" fmla="*/ 25 h 48"/>
                <a:gd name="T32" fmla="*/ 37 w 57"/>
                <a:gd name="T33" fmla="*/ 28 h 48"/>
                <a:gd name="T34" fmla="*/ 36 w 57"/>
                <a:gd name="T35" fmla="*/ 30 h 48"/>
                <a:gd name="T36" fmla="*/ 33 w 57"/>
                <a:gd name="T37" fmla="*/ 31 h 48"/>
                <a:gd name="T38" fmla="*/ 32 w 57"/>
                <a:gd name="T39" fmla="*/ 32 h 48"/>
                <a:gd name="T40" fmla="*/ 30 w 57"/>
                <a:gd name="T41" fmla="*/ 34 h 48"/>
                <a:gd name="T42" fmla="*/ 32 w 57"/>
                <a:gd name="T43" fmla="*/ 35 h 48"/>
                <a:gd name="T44" fmla="*/ 33 w 57"/>
                <a:gd name="T45" fmla="*/ 35 h 48"/>
                <a:gd name="T46" fmla="*/ 35 w 57"/>
                <a:gd name="T47" fmla="*/ 37 h 48"/>
                <a:gd name="T48" fmla="*/ 36 w 57"/>
                <a:gd name="T49" fmla="*/ 38 h 48"/>
                <a:gd name="T50" fmla="*/ 37 w 57"/>
                <a:gd name="T51" fmla="*/ 39 h 48"/>
                <a:gd name="T52" fmla="*/ 39 w 57"/>
                <a:gd name="T53" fmla="*/ 42 h 48"/>
                <a:gd name="T54" fmla="*/ 37 w 57"/>
                <a:gd name="T55" fmla="*/ 44 h 48"/>
                <a:gd name="T56" fmla="*/ 39 w 57"/>
                <a:gd name="T57" fmla="*/ 45 h 48"/>
                <a:gd name="T58" fmla="*/ 33 w 57"/>
                <a:gd name="T59" fmla="*/ 48 h 48"/>
                <a:gd name="T60" fmla="*/ 30 w 57"/>
                <a:gd name="T61" fmla="*/ 48 h 48"/>
                <a:gd name="T62" fmla="*/ 29 w 57"/>
                <a:gd name="T63" fmla="*/ 46 h 48"/>
                <a:gd name="T64" fmla="*/ 25 w 57"/>
                <a:gd name="T65" fmla="*/ 46 h 48"/>
                <a:gd name="T66" fmla="*/ 24 w 57"/>
                <a:gd name="T67" fmla="*/ 45 h 48"/>
                <a:gd name="T68" fmla="*/ 19 w 57"/>
                <a:gd name="T69" fmla="*/ 46 h 48"/>
                <a:gd name="T70" fmla="*/ 10 w 57"/>
                <a:gd name="T71" fmla="*/ 46 h 48"/>
                <a:gd name="T72" fmla="*/ 10 w 57"/>
                <a:gd name="T73" fmla="*/ 39 h 48"/>
                <a:gd name="T74" fmla="*/ 11 w 57"/>
                <a:gd name="T75" fmla="*/ 35 h 48"/>
                <a:gd name="T76" fmla="*/ 15 w 57"/>
                <a:gd name="T77" fmla="*/ 34 h 48"/>
                <a:gd name="T78" fmla="*/ 15 w 57"/>
                <a:gd name="T79" fmla="*/ 25 h 48"/>
                <a:gd name="T80" fmla="*/ 12 w 57"/>
                <a:gd name="T81" fmla="*/ 27 h 48"/>
                <a:gd name="T82" fmla="*/ 11 w 57"/>
                <a:gd name="T83" fmla="*/ 27 h 48"/>
                <a:gd name="T84" fmla="*/ 8 w 57"/>
                <a:gd name="T85" fmla="*/ 27 h 48"/>
                <a:gd name="T86" fmla="*/ 0 w 57"/>
                <a:gd name="T87" fmla="*/ 27 h 48"/>
                <a:gd name="T88" fmla="*/ 0 w 57"/>
                <a:gd name="T89" fmla="*/ 24 h 48"/>
                <a:gd name="T90" fmla="*/ 4 w 57"/>
                <a:gd name="T91" fmla="*/ 2 h 48"/>
                <a:gd name="T92" fmla="*/ 8 w 57"/>
                <a:gd name="T93" fmla="*/ 2 h 48"/>
                <a:gd name="T94" fmla="*/ 11 w 57"/>
                <a:gd name="T95" fmla="*/ 2 h 48"/>
                <a:gd name="T96" fmla="*/ 17 w 57"/>
                <a:gd name="T97" fmla="*/ 2 h 48"/>
                <a:gd name="T98" fmla="*/ 18 w 57"/>
                <a:gd name="T99" fmla="*/ 2 h 48"/>
                <a:gd name="T100" fmla="*/ 21 w 57"/>
                <a:gd name="T101" fmla="*/ 2 h 48"/>
                <a:gd name="T102" fmla="*/ 22 w 57"/>
                <a:gd name="T103" fmla="*/ 3 h 48"/>
                <a:gd name="T104" fmla="*/ 24 w 57"/>
                <a:gd name="T105" fmla="*/ 4 h 48"/>
                <a:gd name="T106" fmla="*/ 29 w 57"/>
                <a:gd name="T107" fmla="*/ 6 h 48"/>
                <a:gd name="T108" fmla="*/ 32 w 57"/>
                <a:gd name="T109" fmla="*/ 6 h 48"/>
                <a:gd name="T110" fmla="*/ 33 w 57"/>
                <a:gd name="T111" fmla="*/ 4 h 48"/>
                <a:gd name="T112" fmla="*/ 35 w 57"/>
                <a:gd name="T113" fmla="*/ 3 h 48"/>
                <a:gd name="T114" fmla="*/ 37 w 57"/>
                <a:gd name="T115" fmla="*/ 2 h 48"/>
                <a:gd name="T116" fmla="*/ 39 w 57"/>
                <a:gd name="T117" fmla="*/ 2 h 48"/>
                <a:gd name="T118" fmla="*/ 44 w 57"/>
                <a:gd name="T119" fmla="*/ 2 h 48"/>
                <a:gd name="T120" fmla="*/ 49 w 57"/>
                <a:gd name="T121" fmla="*/ 2 h 48"/>
                <a:gd name="T122" fmla="*/ 53 w 57"/>
                <a:gd name="T123" fmla="*/ 2 h 48"/>
                <a:gd name="T124" fmla="*/ 57 w 57"/>
                <a:gd name="T125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" h="48">
                  <a:moveTo>
                    <a:pt x="57" y="2"/>
                  </a:moveTo>
                  <a:lnTo>
                    <a:pt x="57" y="3"/>
                  </a:lnTo>
                  <a:lnTo>
                    <a:pt x="57" y="4"/>
                  </a:lnTo>
                  <a:lnTo>
                    <a:pt x="57" y="6"/>
                  </a:lnTo>
                  <a:lnTo>
                    <a:pt x="57" y="7"/>
                  </a:lnTo>
                  <a:lnTo>
                    <a:pt x="56" y="7"/>
                  </a:lnTo>
                  <a:lnTo>
                    <a:pt x="54" y="7"/>
                  </a:lnTo>
                  <a:lnTo>
                    <a:pt x="53" y="7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10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6" y="20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3" y="24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0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5" y="30"/>
                  </a:lnTo>
                  <a:lnTo>
                    <a:pt x="33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7"/>
                  </a:lnTo>
                  <a:lnTo>
                    <a:pt x="35" y="37"/>
                  </a:lnTo>
                  <a:lnTo>
                    <a:pt x="35" y="38"/>
                  </a:lnTo>
                  <a:lnTo>
                    <a:pt x="36" y="38"/>
                  </a:lnTo>
                  <a:lnTo>
                    <a:pt x="36" y="39"/>
                  </a:lnTo>
                  <a:lnTo>
                    <a:pt x="37" y="39"/>
                  </a:lnTo>
                  <a:lnTo>
                    <a:pt x="37" y="41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0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5"/>
                  </a:lnTo>
                  <a:lnTo>
                    <a:pt x="25" y="46"/>
                  </a:lnTo>
                  <a:lnTo>
                    <a:pt x="24" y="46"/>
                  </a:lnTo>
                  <a:lnTo>
                    <a:pt x="24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0" y="39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5" y="35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5" y="25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3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0"/>
                  </a:lnTo>
                  <a:lnTo>
                    <a:pt x="4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9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2" name="Freeform 187"/>
            <p:cNvSpPr>
              <a:spLocks/>
            </p:cNvSpPr>
            <p:nvPr/>
          </p:nvSpPr>
          <p:spPr bwMode="auto">
            <a:xfrm>
              <a:off x="4713288" y="2046288"/>
              <a:ext cx="201613" cy="68263"/>
            </a:xfrm>
            <a:custGeom>
              <a:avLst/>
              <a:gdLst>
                <a:gd name="T0" fmla="*/ 89 w 127"/>
                <a:gd name="T1" fmla="*/ 5 h 43"/>
                <a:gd name="T2" fmla="*/ 92 w 127"/>
                <a:gd name="T3" fmla="*/ 10 h 43"/>
                <a:gd name="T4" fmla="*/ 96 w 127"/>
                <a:gd name="T5" fmla="*/ 12 h 43"/>
                <a:gd name="T6" fmla="*/ 99 w 127"/>
                <a:gd name="T7" fmla="*/ 15 h 43"/>
                <a:gd name="T8" fmla="*/ 102 w 127"/>
                <a:gd name="T9" fmla="*/ 17 h 43"/>
                <a:gd name="T10" fmla="*/ 106 w 127"/>
                <a:gd name="T11" fmla="*/ 21 h 43"/>
                <a:gd name="T12" fmla="*/ 110 w 127"/>
                <a:gd name="T13" fmla="*/ 23 h 43"/>
                <a:gd name="T14" fmla="*/ 112 w 127"/>
                <a:gd name="T15" fmla="*/ 26 h 43"/>
                <a:gd name="T16" fmla="*/ 114 w 127"/>
                <a:gd name="T17" fmla="*/ 29 h 43"/>
                <a:gd name="T18" fmla="*/ 117 w 127"/>
                <a:gd name="T19" fmla="*/ 30 h 43"/>
                <a:gd name="T20" fmla="*/ 120 w 127"/>
                <a:gd name="T21" fmla="*/ 35 h 43"/>
                <a:gd name="T22" fmla="*/ 127 w 127"/>
                <a:gd name="T23" fmla="*/ 43 h 43"/>
                <a:gd name="T24" fmla="*/ 123 w 127"/>
                <a:gd name="T25" fmla="*/ 43 h 43"/>
                <a:gd name="T26" fmla="*/ 70 w 127"/>
                <a:gd name="T27" fmla="*/ 43 h 43"/>
                <a:gd name="T28" fmla="*/ 16 w 127"/>
                <a:gd name="T29" fmla="*/ 43 h 43"/>
                <a:gd name="T30" fmla="*/ 2 w 127"/>
                <a:gd name="T31" fmla="*/ 43 h 43"/>
                <a:gd name="T32" fmla="*/ 3 w 127"/>
                <a:gd name="T33" fmla="*/ 26 h 43"/>
                <a:gd name="T34" fmla="*/ 3 w 127"/>
                <a:gd name="T35" fmla="*/ 22 h 43"/>
                <a:gd name="T36" fmla="*/ 3 w 127"/>
                <a:gd name="T37" fmla="*/ 18 h 43"/>
                <a:gd name="T38" fmla="*/ 7 w 127"/>
                <a:gd name="T39" fmla="*/ 17 h 43"/>
                <a:gd name="T40" fmla="*/ 11 w 127"/>
                <a:gd name="T41" fmla="*/ 17 h 43"/>
                <a:gd name="T42" fmla="*/ 16 w 127"/>
                <a:gd name="T43" fmla="*/ 17 h 43"/>
                <a:gd name="T44" fmla="*/ 20 w 127"/>
                <a:gd name="T45" fmla="*/ 18 h 43"/>
                <a:gd name="T46" fmla="*/ 24 w 127"/>
                <a:gd name="T47" fmla="*/ 18 h 43"/>
                <a:gd name="T48" fmla="*/ 27 w 127"/>
                <a:gd name="T49" fmla="*/ 19 h 43"/>
                <a:gd name="T50" fmla="*/ 28 w 127"/>
                <a:gd name="T51" fmla="*/ 21 h 43"/>
                <a:gd name="T52" fmla="*/ 32 w 127"/>
                <a:gd name="T53" fmla="*/ 21 h 43"/>
                <a:gd name="T54" fmla="*/ 36 w 127"/>
                <a:gd name="T55" fmla="*/ 21 h 43"/>
                <a:gd name="T56" fmla="*/ 41 w 127"/>
                <a:gd name="T57" fmla="*/ 19 h 43"/>
                <a:gd name="T58" fmla="*/ 45 w 127"/>
                <a:gd name="T59" fmla="*/ 19 h 43"/>
                <a:gd name="T60" fmla="*/ 50 w 127"/>
                <a:gd name="T61" fmla="*/ 19 h 43"/>
                <a:gd name="T62" fmla="*/ 54 w 127"/>
                <a:gd name="T63" fmla="*/ 19 h 43"/>
                <a:gd name="T64" fmla="*/ 57 w 127"/>
                <a:gd name="T65" fmla="*/ 18 h 43"/>
                <a:gd name="T66" fmla="*/ 61 w 127"/>
                <a:gd name="T67" fmla="*/ 18 h 43"/>
                <a:gd name="T68" fmla="*/ 64 w 127"/>
                <a:gd name="T69" fmla="*/ 17 h 43"/>
                <a:gd name="T70" fmla="*/ 68 w 127"/>
                <a:gd name="T71" fmla="*/ 15 h 43"/>
                <a:gd name="T72" fmla="*/ 71 w 127"/>
                <a:gd name="T73" fmla="*/ 12 h 43"/>
                <a:gd name="T74" fmla="*/ 74 w 127"/>
                <a:gd name="T75" fmla="*/ 10 h 43"/>
                <a:gd name="T76" fmla="*/ 77 w 127"/>
                <a:gd name="T77" fmla="*/ 10 h 43"/>
                <a:gd name="T78" fmla="*/ 80 w 127"/>
                <a:gd name="T79" fmla="*/ 5 h 43"/>
                <a:gd name="T80" fmla="*/ 81 w 127"/>
                <a:gd name="T81" fmla="*/ 3 h 43"/>
                <a:gd name="T82" fmla="*/ 84 w 127"/>
                <a:gd name="T83" fmla="*/ 1 h 43"/>
                <a:gd name="T84" fmla="*/ 86 w 127"/>
                <a:gd name="T85" fmla="*/ 3 h 43"/>
                <a:gd name="T86" fmla="*/ 88 w 127"/>
                <a:gd name="T87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" h="43">
                  <a:moveTo>
                    <a:pt x="88" y="4"/>
                  </a:moveTo>
                  <a:lnTo>
                    <a:pt x="88" y="5"/>
                  </a:lnTo>
                  <a:lnTo>
                    <a:pt x="89" y="5"/>
                  </a:lnTo>
                  <a:lnTo>
                    <a:pt x="89" y="7"/>
                  </a:lnTo>
                  <a:lnTo>
                    <a:pt x="91" y="8"/>
                  </a:lnTo>
                  <a:lnTo>
                    <a:pt x="92" y="10"/>
                  </a:lnTo>
                  <a:lnTo>
                    <a:pt x="93" y="10"/>
                  </a:lnTo>
                  <a:lnTo>
                    <a:pt x="95" y="11"/>
                  </a:lnTo>
                  <a:lnTo>
                    <a:pt x="96" y="12"/>
                  </a:lnTo>
                  <a:lnTo>
                    <a:pt x="98" y="14"/>
                  </a:lnTo>
                  <a:lnTo>
                    <a:pt x="99" y="14"/>
                  </a:lnTo>
                  <a:lnTo>
                    <a:pt x="99" y="15"/>
                  </a:lnTo>
                  <a:lnTo>
                    <a:pt x="100" y="15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3" y="18"/>
                  </a:lnTo>
                  <a:lnTo>
                    <a:pt x="105" y="21"/>
                  </a:lnTo>
                  <a:lnTo>
                    <a:pt x="106" y="21"/>
                  </a:lnTo>
                  <a:lnTo>
                    <a:pt x="107" y="22"/>
                  </a:lnTo>
                  <a:lnTo>
                    <a:pt x="109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2" y="25"/>
                  </a:lnTo>
                  <a:lnTo>
                    <a:pt x="112" y="26"/>
                  </a:lnTo>
                  <a:lnTo>
                    <a:pt x="113" y="28"/>
                  </a:lnTo>
                  <a:lnTo>
                    <a:pt x="114" y="28"/>
                  </a:lnTo>
                  <a:lnTo>
                    <a:pt x="114" y="29"/>
                  </a:lnTo>
                  <a:lnTo>
                    <a:pt x="116" y="29"/>
                  </a:lnTo>
                  <a:lnTo>
                    <a:pt x="116" y="30"/>
                  </a:lnTo>
                  <a:lnTo>
                    <a:pt x="117" y="30"/>
                  </a:lnTo>
                  <a:lnTo>
                    <a:pt x="117" y="32"/>
                  </a:lnTo>
                  <a:lnTo>
                    <a:pt x="119" y="33"/>
                  </a:lnTo>
                  <a:lnTo>
                    <a:pt x="120" y="35"/>
                  </a:lnTo>
                  <a:lnTo>
                    <a:pt x="121" y="36"/>
                  </a:lnTo>
                  <a:lnTo>
                    <a:pt x="123" y="37"/>
                  </a:lnTo>
                  <a:lnTo>
                    <a:pt x="127" y="43"/>
                  </a:lnTo>
                  <a:lnTo>
                    <a:pt x="125" y="43"/>
                  </a:lnTo>
                  <a:lnTo>
                    <a:pt x="124" y="43"/>
                  </a:lnTo>
                  <a:lnTo>
                    <a:pt x="123" y="43"/>
                  </a:lnTo>
                  <a:lnTo>
                    <a:pt x="120" y="43"/>
                  </a:lnTo>
                  <a:lnTo>
                    <a:pt x="71" y="43"/>
                  </a:lnTo>
                  <a:lnTo>
                    <a:pt x="70" y="43"/>
                  </a:lnTo>
                  <a:lnTo>
                    <a:pt x="68" y="43"/>
                  </a:lnTo>
                  <a:lnTo>
                    <a:pt x="22" y="43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1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9" y="21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6" y="21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3" y="19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19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61" y="18"/>
                  </a:lnTo>
                  <a:lnTo>
                    <a:pt x="63" y="18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6" y="17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1" y="12"/>
                  </a:lnTo>
                  <a:lnTo>
                    <a:pt x="73" y="11"/>
                  </a:lnTo>
                  <a:lnTo>
                    <a:pt x="74" y="11"/>
                  </a:lnTo>
                  <a:lnTo>
                    <a:pt x="74" y="10"/>
                  </a:lnTo>
                  <a:lnTo>
                    <a:pt x="75" y="10"/>
                  </a:lnTo>
                  <a:lnTo>
                    <a:pt x="75" y="10"/>
                  </a:lnTo>
                  <a:lnTo>
                    <a:pt x="77" y="10"/>
                  </a:lnTo>
                  <a:lnTo>
                    <a:pt x="77" y="8"/>
                  </a:lnTo>
                  <a:lnTo>
                    <a:pt x="78" y="7"/>
                  </a:lnTo>
                  <a:lnTo>
                    <a:pt x="80" y="5"/>
                  </a:lnTo>
                  <a:lnTo>
                    <a:pt x="80" y="4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2" y="0"/>
                  </a:lnTo>
                  <a:lnTo>
                    <a:pt x="82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8" y="4"/>
                  </a:lnTo>
                  <a:lnTo>
                    <a:pt x="88" y="4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3" name="Freeform 196"/>
            <p:cNvSpPr>
              <a:spLocks/>
            </p:cNvSpPr>
            <p:nvPr/>
          </p:nvSpPr>
          <p:spPr bwMode="auto">
            <a:xfrm>
              <a:off x="3849688" y="2198688"/>
              <a:ext cx="123825" cy="101600"/>
            </a:xfrm>
            <a:custGeom>
              <a:avLst/>
              <a:gdLst>
                <a:gd name="T0" fmla="*/ 50 w 78"/>
                <a:gd name="T1" fmla="*/ 21 h 64"/>
                <a:gd name="T2" fmla="*/ 50 w 78"/>
                <a:gd name="T3" fmla="*/ 25 h 64"/>
                <a:gd name="T4" fmla="*/ 51 w 78"/>
                <a:gd name="T5" fmla="*/ 28 h 64"/>
                <a:gd name="T6" fmla="*/ 53 w 78"/>
                <a:gd name="T7" fmla="*/ 31 h 64"/>
                <a:gd name="T8" fmla="*/ 57 w 78"/>
                <a:gd name="T9" fmla="*/ 31 h 64"/>
                <a:gd name="T10" fmla="*/ 61 w 78"/>
                <a:gd name="T11" fmla="*/ 31 h 64"/>
                <a:gd name="T12" fmla="*/ 65 w 78"/>
                <a:gd name="T13" fmla="*/ 31 h 64"/>
                <a:gd name="T14" fmla="*/ 69 w 78"/>
                <a:gd name="T15" fmla="*/ 31 h 64"/>
                <a:gd name="T16" fmla="*/ 74 w 78"/>
                <a:gd name="T17" fmla="*/ 31 h 64"/>
                <a:gd name="T18" fmla="*/ 78 w 78"/>
                <a:gd name="T19" fmla="*/ 34 h 64"/>
                <a:gd name="T20" fmla="*/ 78 w 78"/>
                <a:gd name="T21" fmla="*/ 38 h 64"/>
                <a:gd name="T22" fmla="*/ 78 w 78"/>
                <a:gd name="T23" fmla="*/ 42 h 64"/>
                <a:gd name="T24" fmla="*/ 78 w 78"/>
                <a:gd name="T25" fmla="*/ 48 h 64"/>
                <a:gd name="T26" fmla="*/ 76 w 78"/>
                <a:gd name="T27" fmla="*/ 50 h 64"/>
                <a:gd name="T28" fmla="*/ 72 w 78"/>
                <a:gd name="T29" fmla="*/ 50 h 64"/>
                <a:gd name="T30" fmla="*/ 68 w 78"/>
                <a:gd name="T31" fmla="*/ 50 h 64"/>
                <a:gd name="T32" fmla="*/ 64 w 78"/>
                <a:gd name="T33" fmla="*/ 50 h 64"/>
                <a:gd name="T34" fmla="*/ 60 w 78"/>
                <a:gd name="T35" fmla="*/ 50 h 64"/>
                <a:gd name="T36" fmla="*/ 56 w 78"/>
                <a:gd name="T37" fmla="*/ 50 h 64"/>
                <a:gd name="T38" fmla="*/ 51 w 78"/>
                <a:gd name="T39" fmla="*/ 50 h 64"/>
                <a:gd name="T40" fmla="*/ 47 w 78"/>
                <a:gd name="T41" fmla="*/ 50 h 64"/>
                <a:gd name="T42" fmla="*/ 44 w 78"/>
                <a:gd name="T43" fmla="*/ 50 h 64"/>
                <a:gd name="T44" fmla="*/ 40 w 78"/>
                <a:gd name="T45" fmla="*/ 50 h 64"/>
                <a:gd name="T46" fmla="*/ 36 w 78"/>
                <a:gd name="T47" fmla="*/ 50 h 64"/>
                <a:gd name="T48" fmla="*/ 32 w 78"/>
                <a:gd name="T49" fmla="*/ 50 h 64"/>
                <a:gd name="T50" fmla="*/ 28 w 78"/>
                <a:gd name="T51" fmla="*/ 50 h 64"/>
                <a:gd name="T52" fmla="*/ 24 w 78"/>
                <a:gd name="T53" fmla="*/ 50 h 64"/>
                <a:gd name="T54" fmla="*/ 19 w 78"/>
                <a:gd name="T55" fmla="*/ 50 h 64"/>
                <a:gd name="T56" fmla="*/ 15 w 78"/>
                <a:gd name="T57" fmla="*/ 50 h 64"/>
                <a:gd name="T58" fmla="*/ 11 w 78"/>
                <a:gd name="T59" fmla="*/ 50 h 64"/>
                <a:gd name="T60" fmla="*/ 8 w 78"/>
                <a:gd name="T61" fmla="*/ 50 h 64"/>
                <a:gd name="T62" fmla="*/ 4 w 78"/>
                <a:gd name="T63" fmla="*/ 50 h 64"/>
                <a:gd name="T64" fmla="*/ 1 w 78"/>
                <a:gd name="T65" fmla="*/ 52 h 64"/>
                <a:gd name="T66" fmla="*/ 1 w 78"/>
                <a:gd name="T67" fmla="*/ 56 h 64"/>
                <a:gd name="T68" fmla="*/ 1 w 78"/>
                <a:gd name="T69" fmla="*/ 60 h 64"/>
                <a:gd name="T70" fmla="*/ 0 w 78"/>
                <a:gd name="T71" fmla="*/ 64 h 64"/>
                <a:gd name="T72" fmla="*/ 0 w 78"/>
                <a:gd name="T73" fmla="*/ 60 h 64"/>
                <a:gd name="T74" fmla="*/ 0 w 78"/>
                <a:gd name="T75" fmla="*/ 55 h 64"/>
                <a:gd name="T76" fmla="*/ 0 w 78"/>
                <a:gd name="T77" fmla="*/ 49 h 64"/>
                <a:gd name="T78" fmla="*/ 1 w 78"/>
                <a:gd name="T79" fmla="*/ 44 h 64"/>
                <a:gd name="T80" fmla="*/ 1 w 78"/>
                <a:gd name="T81" fmla="*/ 39 h 64"/>
                <a:gd name="T82" fmla="*/ 1 w 78"/>
                <a:gd name="T83" fmla="*/ 34 h 64"/>
                <a:gd name="T84" fmla="*/ 1 w 78"/>
                <a:gd name="T85" fmla="*/ 28 h 64"/>
                <a:gd name="T86" fmla="*/ 1 w 78"/>
                <a:gd name="T87" fmla="*/ 23 h 64"/>
                <a:gd name="T88" fmla="*/ 0 w 78"/>
                <a:gd name="T89" fmla="*/ 14 h 64"/>
                <a:gd name="T90" fmla="*/ 0 w 78"/>
                <a:gd name="T91" fmla="*/ 10 h 64"/>
                <a:gd name="T92" fmla="*/ 0 w 78"/>
                <a:gd name="T93" fmla="*/ 4 h 64"/>
                <a:gd name="T94" fmla="*/ 1 w 78"/>
                <a:gd name="T95" fmla="*/ 2 h 64"/>
                <a:gd name="T96" fmla="*/ 1 w 78"/>
                <a:gd name="T97" fmla="*/ 9 h 64"/>
                <a:gd name="T98" fmla="*/ 1 w 78"/>
                <a:gd name="T99" fmla="*/ 17 h 64"/>
                <a:gd name="T100" fmla="*/ 28 w 78"/>
                <a:gd name="T101" fmla="*/ 14 h 64"/>
                <a:gd name="T102" fmla="*/ 50 w 78"/>
                <a:gd name="T103" fmla="*/ 14 h 64"/>
                <a:gd name="T104" fmla="*/ 50 w 78"/>
                <a:gd name="T105" fmla="*/ 1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" h="64">
                  <a:moveTo>
                    <a:pt x="50" y="18"/>
                  </a:moveTo>
                  <a:lnTo>
                    <a:pt x="50" y="20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5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60" y="31"/>
                  </a:lnTo>
                  <a:lnTo>
                    <a:pt x="61" y="31"/>
                  </a:lnTo>
                  <a:lnTo>
                    <a:pt x="63" y="31"/>
                  </a:lnTo>
                  <a:lnTo>
                    <a:pt x="64" y="31"/>
                  </a:lnTo>
                  <a:lnTo>
                    <a:pt x="65" y="31"/>
                  </a:lnTo>
                  <a:lnTo>
                    <a:pt x="67" y="31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71" y="31"/>
                  </a:lnTo>
                  <a:lnTo>
                    <a:pt x="72" y="31"/>
                  </a:lnTo>
                  <a:lnTo>
                    <a:pt x="74" y="31"/>
                  </a:lnTo>
                  <a:lnTo>
                    <a:pt x="78" y="31"/>
                  </a:lnTo>
                  <a:lnTo>
                    <a:pt x="78" y="32"/>
                  </a:lnTo>
                  <a:lnTo>
                    <a:pt x="78" y="34"/>
                  </a:lnTo>
                  <a:lnTo>
                    <a:pt x="78" y="35"/>
                  </a:lnTo>
                  <a:lnTo>
                    <a:pt x="78" y="37"/>
                  </a:lnTo>
                  <a:lnTo>
                    <a:pt x="78" y="38"/>
                  </a:lnTo>
                  <a:lnTo>
                    <a:pt x="78" y="39"/>
                  </a:lnTo>
                  <a:lnTo>
                    <a:pt x="78" y="41"/>
                  </a:lnTo>
                  <a:lnTo>
                    <a:pt x="78" y="42"/>
                  </a:lnTo>
                  <a:lnTo>
                    <a:pt x="78" y="46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49"/>
                  </a:lnTo>
                  <a:lnTo>
                    <a:pt x="78" y="50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71" y="50"/>
                  </a:lnTo>
                  <a:lnTo>
                    <a:pt x="69" y="50"/>
                  </a:lnTo>
                  <a:lnTo>
                    <a:pt x="68" y="50"/>
                  </a:lnTo>
                  <a:lnTo>
                    <a:pt x="67" y="50"/>
                  </a:lnTo>
                  <a:lnTo>
                    <a:pt x="65" y="50"/>
                  </a:lnTo>
                  <a:lnTo>
                    <a:pt x="64" y="50"/>
                  </a:lnTo>
                  <a:lnTo>
                    <a:pt x="63" y="50"/>
                  </a:lnTo>
                  <a:lnTo>
                    <a:pt x="61" y="50"/>
                  </a:lnTo>
                  <a:lnTo>
                    <a:pt x="60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6" y="50"/>
                  </a:lnTo>
                  <a:lnTo>
                    <a:pt x="54" y="50"/>
                  </a:lnTo>
                  <a:lnTo>
                    <a:pt x="53" y="50"/>
                  </a:lnTo>
                  <a:lnTo>
                    <a:pt x="51" y="50"/>
                  </a:lnTo>
                  <a:lnTo>
                    <a:pt x="50" y="50"/>
                  </a:lnTo>
                  <a:lnTo>
                    <a:pt x="49" y="50"/>
                  </a:lnTo>
                  <a:lnTo>
                    <a:pt x="47" y="50"/>
                  </a:lnTo>
                  <a:lnTo>
                    <a:pt x="46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9" y="50"/>
                  </a:lnTo>
                  <a:lnTo>
                    <a:pt x="37" y="50"/>
                  </a:lnTo>
                  <a:lnTo>
                    <a:pt x="36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1" y="50"/>
                  </a:lnTo>
                  <a:lnTo>
                    <a:pt x="29" y="50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2" y="50"/>
                  </a:lnTo>
                  <a:lnTo>
                    <a:pt x="21" y="50"/>
                  </a:lnTo>
                  <a:lnTo>
                    <a:pt x="19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5" y="50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1" y="50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1" y="60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1" y="45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39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0"/>
                  </a:lnTo>
                  <a:lnTo>
                    <a:pt x="1" y="14"/>
                  </a:lnTo>
                  <a:lnTo>
                    <a:pt x="1" y="17"/>
                  </a:lnTo>
                  <a:lnTo>
                    <a:pt x="22" y="17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42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8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04" name="组合 403"/>
          <p:cNvGrpSpPr/>
          <p:nvPr/>
        </p:nvGrpSpPr>
        <p:grpSpPr>
          <a:xfrm>
            <a:off x="4710103" y="1389168"/>
            <a:ext cx="3963742" cy="2966195"/>
            <a:chOff x="1454150" y="1036638"/>
            <a:chExt cx="4283076" cy="3205163"/>
          </a:xfrm>
        </p:grpSpPr>
        <p:sp>
          <p:nvSpPr>
            <p:cNvPr id="405" name="Freeform 198"/>
            <p:cNvSpPr>
              <a:spLocks noEditPoints="1"/>
            </p:cNvSpPr>
            <p:nvPr/>
          </p:nvSpPr>
          <p:spPr bwMode="auto">
            <a:xfrm>
              <a:off x="3708400" y="1539876"/>
              <a:ext cx="625475" cy="554038"/>
            </a:xfrm>
            <a:custGeom>
              <a:avLst/>
              <a:gdLst>
                <a:gd name="T0" fmla="*/ 51 w 394"/>
                <a:gd name="T1" fmla="*/ 10 h 349"/>
                <a:gd name="T2" fmla="*/ 140 w 394"/>
                <a:gd name="T3" fmla="*/ 25 h 349"/>
                <a:gd name="T4" fmla="*/ 195 w 394"/>
                <a:gd name="T5" fmla="*/ 38 h 349"/>
                <a:gd name="T6" fmla="*/ 250 w 394"/>
                <a:gd name="T7" fmla="*/ 62 h 349"/>
                <a:gd name="T8" fmla="*/ 298 w 394"/>
                <a:gd name="T9" fmla="*/ 64 h 349"/>
                <a:gd name="T10" fmla="*/ 299 w 394"/>
                <a:gd name="T11" fmla="*/ 53 h 349"/>
                <a:gd name="T12" fmla="*/ 310 w 394"/>
                <a:gd name="T13" fmla="*/ 55 h 349"/>
                <a:gd name="T14" fmla="*/ 328 w 394"/>
                <a:gd name="T15" fmla="*/ 53 h 349"/>
                <a:gd name="T16" fmla="*/ 337 w 394"/>
                <a:gd name="T17" fmla="*/ 62 h 349"/>
                <a:gd name="T18" fmla="*/ 355 w 394"/>
                <a:gd name="T19" fmla="*/ 66 h 349"/>
                <a:gd name="T20" fmla="*/ 362 w 394"/>
                <a:gd name="T21" fmla="*/ 81 h 349"/>
                <a:gd name="T22" fmla="*/ 359 w 394"/>
                <a:gd name="T23" fmla="*/ 95 h 349"/>
                <a:gd name="T24" fmla="*/ 369 w 394"/>
                <a:gd name="T25" fmla="*/ 116 h 349"/>
                <a:gd name="T26" fmla="*/ 366 w 394"/>
                <a:gd name="T27" fmla="*/ 138 h 349"/>
                <a:gd name="T28" fmla="*/ 359 w 394"/>
                <a:gd name="T29" fmla="*/ 151 h 349"/>
                <a:gd name="T30" fmla="*/ 346 w 394"/>
                <a:gd name="T31" fmla="*/ 178 h 349"/>
                <a:gd name="T32" fmla="*/ 341 w 394"/>
                <a:gd name="T33" fmla="*/ 187 h 349"/>
                <a:gd name="T34" fmla="*/ 330 w 394"/>
                <a:gd name="T35" fmla="*/ 215 h 349"/>
                <a:gd name="T36" fmla="*/ 345 w 394"/>
                <a:gd name="T37" fmla="*/ 224 h 349"/>
                <a:gd name="T38" fmla="*/ 362 w 394"/>
                <a:gd name="T39" fmla="*/ 229 h 349"/>
                <a:gd name="T40" fmla="*/ 373 w 394"/>
                <a:gd name="T41" fmla="*/ 233 h 349"/>
                <a:gd name="T42" fmla="*/ 385 w 394"/>
                <a:gd name="T43" fmla="*/ 233 h 349"/>
                <a:gd name="T44" fmla="*/ 388 w 394"/>
                <a:gd name="T45" fmla="*/ 238 h 349"/>
                <a:gd name="T46" fmla="*/ 366 w 394"/>
                <a:gd name="T47" fmla="*/ 260 h 349"/>
                <a:gd name="T48" fmla="*/ 344 w 394"/>
                <a:gd name="T49" fmla="*/ 278 h 349"/>
                <a:gd name="T50" fmla="*/ 365 w 394"/>
                <a:gd name="T51" fmla="*/ 280 h 349"/>
                <a:gd name="T52" fmla="*/ 377 w 394"/>
                <a:gd name="T53" fmla="*/ 289 h 349"/>
                <a:gd name="T54" fmla="*/ 353 w 394"/>
                <a:gd name="T55" fmla="*/ 302 h 349"/>
                <a:gd name="T56" fmla="*/ 320 w 394"/>
                <a:gd name="T57" fmla="*/ 301 h 349"/>
                <a:gd name="T58" fmla="*/ 309 w 394"/>
                <a:gd name="T59" fmla="*/ 310 h 349"/>
                <a:gd name="T60" fmla="*/ 296 w 394"/>
                <a:gd name="T61" fmla="*/ 316 h 349"/>
                <a:gd name="T62" fmla="*/ 280 w 394"/>
                <a:gd name="T63" fmla="*/ 316 h 349"/>
                <a:gd name="T64" fmla="*/ 271 w 394"/>
                <a:gd name="T65" fmla="*/ 309 h 349"/>
                <a:gd name="T66" fmla="*/ 270 w 394"/>
                <a:gd name="T67" fmla="*/ 295 h 349"/>
                <a:gd name="T68" fmla="*/ 268 w 394"/>
                <a:gd name="T69" fmla="*/ 280 h 349"/>
                <a:gd name="T70" fmla="*/ 253 w 394"/>
                <a:gd name="T71" fmla="*/ 278 h 349"/>
                <a:gd name="T72" fmla="*/ 223 w 394"/>
                <a:gd name="T73" fmla="*/ 280 h 349"/>
                <a:gd name="T74" fmla="*/ 239 w 394"/>
                <a:gd name="T75" fmla="*/ 288 h 349"/>
                <a:gd name="T76" fmla="*/ 234 w 394"/>
                <a:gd name="T77" fmla="*/ 303 h 349"/>
                <a:gd name="T78" fmla="*/ 224 w 394"/>
                <a:gd name="T79" fmla="*/ 288 h 349"/>
                <a:gd name="T80" fmla="*/ 221 w 394"/>
                <a:gd name="T81" fmla="*/ 306 h 349"/>
                <a:gd name="T82" fmla="*/ 228 w 394"/>
                <a:gd name="T83" fmla="*/ 319 h 349"/>
                <a:gd name="T84" fmla="*/ 228 w 394"/>
                <a:gd name="T85" fmla="*/ 333 h 349"/>
                <a:gd name="T86" fmla="*/ 218 w 394"/>
                <a:gd name="T87" fmla="*/ 338 h 349"/>
                <a:gd name="T88" fmla="*/ 191 w 394"/>
                <a:gd name="T89" fmla="*/ 337 h 349"/>
                <a:gd name="T90" fmla="*/ 174 w 394"/>
                <a:gd name="T91" fmla="*/ 338 h 349"/>
                <a:gd name="T92" fmla="*/ 172 w 394"/>
                <a:gd name="T93" fmla="*/ 323 h 349"/>
                <a:gd name="T94" fmla="*/ 170 w 394"/>
                <a:gd name="T95" fmla="*/ 289 h 349"/>
                <a:gd name="T96" fmla="*/ 149 w 394"/>
                <a:gd name="T97" fmla="*/ 308 h 349"/>
                <a:gd name="T98" fmla="*/ 122 w 394"/>
                <a:gd name="T99" fmla="*/ 285 h 349"/>
                <a:gd name="T100" fmla="*/ 85 w 394"/>
                <a:gd name="T101" fmla="*/ 294 h 349"/>
                <a:gd name="T102" fmla="*/ 81 w 394"/>
                <a:gd name="T103" fmla="*/ 260 h 349"/>
                <a:gd name="T104" fmla="*/ 72 w 394"/>
                <a:gd name="T105" fmla="*/ 228 h 349"/>
                <a:gd name="T106" fmla="*/ 68 w 394"/>
                <a:gd name="T107" fmla="*/ 213 h 349"/>
                <a:gd name="T108" fmla="*/ 65 w 394"/>
                <a:gd name="T109" fmla="*/ 203 h 349"/>
                <a:gd name="T110" fmla="*/ 58 w 394"/>
                <a:gd name="T111" fmla="*/ 192 h 349"/>
                <a:gd name="T112" fmla="*/ 49 w 394"/>
                <a:gd name="T113" fmla="*/ 120 h 349"/>
                <a:gd name="T114" fmla="*/ 18 w 394"/>
                <a:gd name="T115" fmla="*/ 77 h 349"/>
                <a:gd name="T116" fmla="*/ 23 w 394"/>
                <a:gd name="T117" fmla="*/ 63 h 349"/>
                <a:gd name="T118" fmla="*/ 23 w 394"/>
                <a:gd name="T119" fmla="*/ 39 h 349"/>
                <a:gd name="T120" fmla="*/ 8 w 394"/>
                <a:gd name="T121" fmla="*/ 1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4" h="349">
                  <a:moveTo>
                    <a:pt x="3" y="4"/>
                  </a:moveTo>
                  <a:lnTo>
                    <a:pt x="1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15" y="3"/>
                  </a:lnTo>
                  <a:lnTo>
                    <a:pt x="23" y="4"/>
                  </a:lnTo>
                  <a:lnTo>
                    <a:pt x="25" y="4"/>
                  </a:lnTo>
                  <a:lnTo>
                    <a:pt x="51" y="10"/>
                  </a:lnTo>
                  <a:lnTo>
                    <a:pt x="67" y="13"/>
                  </a:lnTo>
                  <a:lnTo>
                    <a:pt x="81" y="15"/>
                  </a:lnTo>
                  <a:lnTo>
                    <a:pt x="99" y="18"/>
                  </a:lnTo>
                  <a:lnTo>
                    <a:pt x="129" y="24"/>
                  </a:lnTo>
                  <a:lnTo>
                    <a:pt x="131" y="24"/>
                  </a:lnTo>
                  <a:lnTo>
                    <a:pt x="133" y="25"/>
                  </a:lnTo>
                  <a:lnTo>
                    <a:pt x="136" y="25"/>
                  </a:lnTo>
                  <a:lnTo>
                    <a:pt x="138" y="25"/>
                  </a:lnTo>
                  <a:lnTo>
                    <a:pt x="139" y="25"/>
                  </a:lnTo>
                  <a:lnTo>
                    <a:pt x="140" y="25"/>
                  </a:lnTo>
                  <a:lnTo>
                    <a:pt x="146" y="27"/>
                  </a:lnTo>
                  <a:lnTo>
                    <a:pt x="154" y="28"/>
                  </a:lnTo>
                  <a:lnTo>
                    <a:pt x="156" y="28"/>
                  </a:lnTo>
                  <a:lnTo>
                    <a:pt x="157" y="28"/>
                  </a:lnTo>
                  <a:lnTo>
                    <a:pt x="165" y="29"/>
                  </a:lnTo>
                  <a:lnTo>
                    <a:pt x="170" y="29"/>
                  </a:lnTo>
                  <a:lnTo>
                    <a:pt x="174" y="31"/>
                  </a:lnTo>
                  <a:lnTo>
                    <a:pt x="177" y="31"/>
                  </a:lnTo>
                  <a:lnTo>
                    <a:pt x="177" y="32"/>
                  </a:lnTo>
                  <a:lnTo>
                    <a:pt x="195" y="38"/>
                  </a:lnTo>
                  <a:lnTo>
                    <a:pt x="210" y="45"/>
                  </a:lnTo>
                  <a:lnTo>
                    <a:pt x="214" y="46"/>
                  </a:lnTo>
                  <a:lnTo>
                    <a:pt x="217" y="48"/>
                  </a:lnTo>
                  <a:lnTo>
                    <a:pt x="218" y="48"/>
                  </a:lnTo>
                  <a:lnTo>
                    <a:pt x="223" y="49"/>
                  </a:lnTo>
                  <a:lnTo>
                    <a:pt x="227" y="52"/>
                  </a:lnTo>
                  <a:lnTo>
                    <a:pt x="242" y="57"/>
                  </a:lnTo>
                  <a:lnTo>
                    <a:pt x="243" y="57"/>
                  </a:lnTo>
                  <a:lnTo>
                    <a:pt x="250" y="60"/>
                  </a:lnTo>
                  <a:lnTo>
                    <a:pt x="250" y="62"/>
                  </a:lnTo>
                  <a:lnTo>
                    <a:pt x="252" y="62"/>
                  </a:lnTo>
                  <a:lnTo>
                    <a:pt x="260" y="63"/>
                  </a:lnTo>
                  <a:lnTo>
                    <a:pt x="263" y="64"/>
                  </a:lnTo>
                  <a:lnTo>
                    <a:pt x="270" y="67"/>
                  </a:lnTo>
                  <a:lnTo>
                    <a:pt x="277" y="67"/>
                  </a:lnTo>
                  <a:lnTo>
                    <a:pt x="292" y="67"/>
                  </a:lnTo>
                  <a:lnTo>
                    <a:pt x="295" y="67"/>
                  </a:lnTo>
                  <a:lnTo>
                    <a:pt x="298" y="67"/>
                  </a:lnTo>
                  <a:lnTo>
                    <a:pt x="298" y="66"/>
                  </a:lnTo>
                  <a:lnTo>
                    <a:pt x="298" y="64"/>
                  </a:lnTo>
                  <a:lnTo>
                    <a:pt x="298" y="63"/>
                  </a:lnTo>
                  <a:lnTo>
                    <a:pt x="298" y="62"/>
                  </a:lnTo>
                  <a:lnTo>
                    <a:pt x="298" y="62"/>
                  </a:lnTo>
                  <a:lnTo>
                    <a:pt x="298" y="60"/>
                  </a:lnTo>
                  <a:lnTo>
                    <a:pt x="298" y="59"/>
                  </a:lnTo>
                  <a:lnTo>
                    <a:pt x="298" y="57"/>
                  </a:lnTo>
                  <a:lnTo>
                    <a:pt x="298" y="56"/>
                  </a:lnTo>
                  <a:lnTo>
                    <a:pt x="299" y="56"/>
                  </a:lnTo>
                  <a:lnTo>
                    <a:pt x="299" y="55"/>
                  </a:lnTo>
                  <a:lnTo>
                    <a:pt x="299" y="53"/>
                  </a:lnTo>
                  <a:lnTo>
                    <a:pt x="298" y="53"/>
                  </a:lnTo>
                  <a:lnTo>
                    <a:pt x="298" y="52"/>
                  </a:lnTo>
                  <a:lnTo>
                    <a:pt x="298" y="50"/>
                  </a:lnTo>
                  <a:lnTo>
                    <a:pt x="299" y="50"/>
                  </a:lnTo>
                  <a:lnTo>
                    <a:pt x="303" y="50"/>
                  </a:lnTo>
                  <a:lnTo>
                    <a:pt x="303" y="52"/>
                  </a:lnTo>
                  <a:lnTo>
                    <a:pt x="303" y="53"/>
                  </a:lnTo>
                  <a:lnTo>
                    <a:pt x="306" y="53"/>
                  </a:lnTo>
                  <a:lnTo>
                    <a:pt x="306" y="55"/>
                  </a:lnTo>
                  <a:lnTo>
                    <a:pt x="310" y="55"/>
                  </a:lnTo>
                  <a:lnTo>
                    <a:pt x="312" y="55"/>
                  </a:lnTo>
                  <a:lnTo>
                    <a:pt x="313" y="55"/>
                  </a:lnTo>
                  <a:lnTo>
                    <a:pt x="314" y="55"/>
                  </a:lnTo>
                  <a:lnTo>
                    <a:pt x="319" y="55"/>
                  </a:lnTo>
                  <a:lnTo>
                    <a:pt x="321" y="55"/>
                  </a:lnTo>
                  <a:lnTo>
                    <a:pt x="323" y="55"/>
                  </a:lnTo>
                  <a:lnTo>
                    <a:pt x="324" y="55"/>
                  </a:lnTo>
                  <a:lnTo>
                    <a:pt x="327" y="55"/>
                  </a:lnTo>
                  <a:lnTo>
                    <a:pt x="328" y="55"/>
                  </a:lnTo>
                  <a:lnTo>
                    <a:pt x="328" y="53"/>
                  </a:lnTo>
                  <a:lnTo>
                    <a:pt x="328" y="52"/>
                  </a:lnTo>
                  <a:lnTo>
                    <a:pt x="328" y="49"/>
                  </a:lnTo>
                  <a:lnTo>
                    <a:pt x="328" y="48"/>
                  </a:lnTo>
                  <a:lnTo>
                    <a:pt x="335" y="48"/>
                  </a:lnTo>
                  <a:lnTo>
                    <a:pt x="337" y="48"/>
                  </a:lnTo>
                  <a:lnTo>
                    <a:pt x="337" y="49"/>
                  </a:lnTo>
                  <a:lnTo>
                    <a:pt x="337" y="55"/>
                  </a:lnTo>
                  <a:lnTo>
                    <a:pt x="337" y="56"/>
                  </a:lnTo>
                  <a:lnTo>
                    <a:pt x="337" y="60"/>
                  </a:lnTo>
                  <a:lnTo>
                    <a:pt x="337" y="62"/>
                  </a:lnTo>
                  <a:lnTo>
                    <a:pt x="337" y="63"/>
                  </a:lnTo>
                  <a:lnTo>
                    <a:pt x="337" y="64"/>
                  </a:lnTo>
                  <a:lnTo>
                    <a:pt x="337" y="66"/>
                  </a:lnTo>
                  <a:lnTo>
                    <a:pt x="339" y="66"/>
                  </a:lnTo>
                  <a:lnTo>
                    <a:pt x="344" y="66"/>
                  </a:lnTo>
                  <a:lnTo>
                    <a:pt x="345" y="66"/>
                  </a:lnTo>
                  <a:lnTo>
                    <a:pt x="348" y="66"/>
                  </a:lnTo>
                  <a:lnTo>
                    <a:pt x="349" y="66"/>
                  </a:lnTo>
                  <a:lnTo>
                    <a:pt x="353" y="66"/>
                  </a:lnTo>
                  <a:lnTo>
                    <a:pt x="355" y="66"/>
                  </a:lnTo>
                  <a:lnTo>
                    <a:pt x="363" y="66"/>
                  </a:lnTo>
                  <a:lnTo>
                    <a:pt x="363" y="67"/>
                  </a:lnTo>
                  <a:lnTo>
                    <a:pt x="363" y="69"/>
                  </a:lnTo>
                  <a:lnTo>
                    <a:pt x="363" y="70"/>
                  </a:lnTo>
                  <a:lnTo>
                    <a:pt x="363" y="71"/>
                  </a:lnTo>
                  <a:lnTo>
                    <a:pt x="363" y="73"/>
                  </a:lnTo>
                  <a:lnTo>
                    <a:pt x="363" y="74"/>
                  </a:lnTo>
                  <a:lnTo>
                    <a:pt x="363" y="80"/>
                  </a:lnTo>
                  <a:lnTo>
                    <a:pt x="363" y="81"/>
                  </a:lnTo>
                  <a:lnTo>
                    <a:pt x="362" y="81"/>
                  </a:lnTo>
                  <a:lnTo>
                    <a:pt x="362" y="83"/>
                  </a:lnTo>
                  <a:lnTo>
                    <a:pt x="360" y="83"/>
                  </a:lnTo>
                  <a:lnTo>
                    <a:pt x="360" y="84"/>
                  </a:lnTo>
                  <a:lnTo>
                    <a:pt x="359" y="84"/>
                  </a:lnTo>
                  <a:lnTo>
                    <a:pt x="359" y="85"/>
                  </a:lnTo>
                  <a:lnTo>
                    <a:pt x="359" y="90"/>
                  </a:lnTo>
                  <a:lnTo>
                    <a:pt x="359" y="91"/>
                  </a:lnTo>
                  <a:lnTo>
                    <a:pt x="359" y="92"/>
                  </a:lnTo>
                  <a:lnTo>
                    <a:pt x="359" y="94"/>
                  </a:lnTo>
                  <a:lnTo>
                    <a:pt x="359" y="95"/>
                  </a:lnTo>
                  <a:lnTo>
                    <a:pt x="359" y="96"/>
                  </a:lnTo>
                  <a:lnTo>
                    <a:pt x="359" y="98"/>
                  </a:lnTo>
                  <a:lnTo>
                    <a:pt x="359" y="101"/>
                  </a:lnTo>
                  <a:lnTo>
                    <a:pt x="359" y="105"/>
                  </a:lnTo>
                  <a:lnTo>
                    <a:pt x="359" y="109"/>
                  </a:lnTo>
                  <a:lnTo>
                    <a:pt x="359" y="113"/>
                  </a:lnTo>
                  <a:lnTo>
                    <a:pt x="359" y="115"/>
                  </a:lnTo>
                  <a:lnTo>
                    <a:pt x="360" y="115"/>
                  </a:lnTo>
                  <a:lnTo>
                    <a:pt x="363" y="115"/>
                  </a:lnTo>
                  <a:lnTo>
                    <a:pt x="369" y="116"/>
                  </a:lnTo>
                  <a:lnTo>
                    <a:pt x="367" y="117"/>
                  </a:lnTo>
                  <a:lnTo>
                    <a:pt x="366" y="119"/>
                  </a:lnTo>
                  <a:lnTo>
                    <a:pt x="365" y="123"/>
                  </a:lnTo>
                  <a:lnTo>
                    <a:pt x="365" y="124"/>
                  </a:lnTo>
                  <a:lnTo>
                    <a:pt x="363" y="127"/>
                  </a:lnTo>
                  <a:lnTo>
                    <a:pt x="366" y="131"/>
                  </a:lnTo>
                  <a:lnTo>
                    <a:pt x="367" y="133"/>
                  </a:lnTo>
                  <a:lnTo>
                    <a:pt x="366" y="136"/>
                  </a:lnTo>
                  <a:lnTo>
                    <a:pt x="366" y="137"/>
                  </a:lnTo>
                  <a:lnTo>
                    <a:pt x="366" y="138"/>
                  </a:lnTo>
                  <a:lnTo>
                    <a:pt x="366" y="140"/>
                  </a:lnTo>
                  <a:lnTo>
                    <a:pt x="365" y="141"/>
                  </a:lnTo>
                  <a:lnTo>
                    <a:pt x="365" y="143"/>
                  </a:lnTo>
                  <a:lnTo>
                    <a:pt x="365" y="144"/>
                  </a:lnTo>
                  <a:lnTo>
                    <a:pt x="363" y="144"/>
                  </a:lnTo>
                  <a:lnTo>
                    <a:pt x="363" y="145"/>
                  </a:lnTo>
                  <a:lnTo>
                    <a:pt x="362" y="147"/>
                  </a:lnTo>
                  <a:lnTo>
                    <a:pt x="362" y="148"/>
                  </a:lnTo>
                  <a:lnTo>
                    <a:pt x="360" y="150"/>
                  </a:lnTo>
                  <a:lnTo>
                    <a:pt x="359" y="151"/>
                  </a:lnTo>
                  <a:lnTo>
                    <a:pt x="359" y="152"/>
                  </a:lnTo>
                  <a:lnTo>
                    <a:pt x="358" y="154"/>
                  </a:lnTo>
                  <a:lnTo>
                    <a:pt x="356" y="155"/>
                  </a:lnTo>
                  <a:lnTo>
                    <a:pt x="356" y="157"/>
                  </a:lnTo>
                  <a:lnTo>
                    <a:pt x="356" y="158"/>
                  </a:lnTo>
                  <a:lnTo>
                    <a:pt x="353" y="161"/>
                  </a:lnTo>
                  <a:lnTo>
                    <a:pt x="351" y="168"/>
                  </a:lnTo>
                  <a:lnTo>
                    <a:pt x="349" y="169"/>
                  </a:lnTo>
                  <a:lnTo>
                    <a:pt x="348" y="175"/>
                  </a:lnTo>
                  <a:lnTo>
                    <a:pt x="346" y="178"/>
                  </a:lnTo>
                  <a:lnTo>
                    <a:pt x="345" y="179"/>
                  </a:lnTo>
                  <a:lnTo>
                    <a:pt x="345" y="180"/>
                  </a:lnTo>
                  <a:lnTo>
                    <a:pt x="344" y="180"/>
                  </a:lnTo>
                  <a:lnTo>
                    <a:pt x="344" y="182"/>
                  </a:lnTo>
                  <a:lnTo>
                    <a:pt x="342" y="183"/>
                  </a:lnTo>
                  <a:lnTo>
                    <a:pt x="342" y="185"/>
                  </a:lnTo>
                  <a:lnTo>
                    <a:pt x="344" y="185"/>
                  </a:lnTo>
                  <a:lnTo>
                    <a:pt x="342" y="186"/>
                  </a:lnTo>
                  <a:lnTo>
                    <a:pt x="342" y="187"/>
                  </a:lnTo>
                  <a:lnTo>
                    <a:pt x="341" y="187"/>
                  </a:lnTo>
                  <a:lnTo>
                    <a:pt x="339" y="189"/>
                  </a:lnTo>
                  <a:lnTo>
                    <a:pt x="341" y="189"/>
                  </a:lnTo>
                  <a:lnTo>
                    <a:pt x="341" y="190"/>
                  </a:lnTo>
                  <a:lnTo>
                    <a:pt x="339" y="192"/>
                  </a:lnTo>
                  <a:lnTo>
                    <a:pt x="339" y="193"/>
                  </a:lnTo>
                  <a:lnTo>
                    <a:pt x="338" y="194"/>
                  </a:lnTo>
                  <a:lnTo>
                    <a:pt x="338" y="194"/>
                  </a:lnTo>
                  <a:lnTo>
                    <a:pt x="337" y="197"/>
                  </a:lnTo>
                  <a:lnTo>
                    <a:pt x="334" y="207"/>
                  </a:lnTo>
                  <a:lnTo>
                    <a:pt x="330" y="215"/>
                  </a:lnTo>
                  <a:lnTo>
                    <a:pt x="328" y="218"/>
                  </a:lnTo>
                  <a:lnTo>
                    <a:pt x="330" y="218"/>
                  </a:lnTo>
                  <a:lnTo>
                    <a:pt x="331" y="219"/>
                  </a:lnTo>
                  <a:lnTo>
                    <a:pt x="332" y="219"/>
                  </a:lnTo>
                  <a:lnTo>
                    <a:pt x="334" y="219"/>
                  </a:lnTo>
                  <a:lnTo>
                    <a:pt x="334" y="221"/>
                  </a:lnTo>
                  <a:lnTo>
                    <a:pt x="335" y="221"/>
                  </a:lnTo>
                  <a:lnTo>
                    <a:pt x="338" y="221"/>
                  </a:lnTo>
                  <a:lnTo>
                    <a:pt x="339" y="221"/>
                  </a:lnTo>
                  <a:lnTo>
                    <a:pt x="345" y="224"/>
                  </a:lnTo>
                  <a:lnTo>
                    <a:pt x="346" y="225"/>
                  </a:lnTo>
                  <a:lnTo>
                    <a:pt x="348" y="225"/>
                  </a:lnTo>
                  <a:lnTo>
                    <a:pt x="348" y="226"/>
                  </a:lnTo>
                  <a:lnTo>
                    <a:pt x="349" y="226"/>
                  </a:lnTo>
                  <a:lnTo>
                    <a:pt x="355" y="228"/>
                  </a:lnTo>
                  <a:lnTo>
                    <a:pt x="356" y="228"/>
                  </a:lnTo>
                  <a:lnTo>
                    <a:pt x="359" y="228"/>
                  </a:lnTo>
                  <a:lnTo>
                    <a:pt x="360" y="228"/>
                  </a:lnTo>
                  <a:lnTo>
                    <a:pt x="360" y="229"/>
                  </a:lnTo>
                  <a:lnTo>
                    <a:pt x="362" y="229"/>
                  </a:lnTo>
                  <a:lnTo>
                    <a:pt x="363" y="231"/>
                  </a:lnTo>
                  <a:lnTo>
                    <a:pt x="363" y="232"/>
                  </a:lnTo>
                  <a:lnTo>
                    <a:pt x="365" y="232"/>
                  </a:lnTo>
                  <a:lnTo>
                    <a:pt x="365" y="233"/>
                  </a:lnTo>
                  <a:lnTo>
                    <a:pt x="366" y="233"/>
                  </a:lnTo>
                  <a:lnTo>
                    <a:pt x="367" y="233"/>
                  </a:lnTo>
                  <a:lnTo>
                    <a:pt x="367" y="235"/>
                  </a:lnTo>
                  <a:lnTo>
                    <a:pt x="369" y="235"/>
                  </a:lnTo>
                  <a:lnTo>
                    <a:pt x="371" y="233"/>
                  </a:lnTo>
                  <a:lnTo>
                    <a:pt x="373" y="233"/>
                  </a:lnTo>
                  <a:lnTo>
                    <a:pt x="374" y="233"/>
                  </a:lnTo>
                  <a:lnTo>
                    <a:pt x="376" y="233"/>
                  </a:lnTo>
                  <a:lnTo>
                    <a:pt x="377" y="233"/>
                  </a:lnTo>
                  <a:lnTo>
                    <a:pt x="378" y="233"/>
                  </a:lnTo>
                  <a:lnTo>
                    <a:pt x="380" y="233"/>
                  </a:lnTo>
                  <a:lnTo>
                    <a:pt x="381" y="233"/>
                  </a:lnTo>
                  <a:lnTo>
                    <a:pt x="384" y="233"/>
                  </a:lnTo>
                  <a:lnTo>
                    <a:pt x="384" y="235"/>
                  </a:lnTo>
                  <a:lnTo>
                    <a:pt x="385" y="235"/>
                  </a:lnTo>
                  <a:lnTo>
                    <a:pt x="385" y="233"/>
                  </a:lnTo>
                  <a:lnTo>
                    <a:pt x="387" y="233"/>
                  </a:lnTo>
                  <a:lnTo>
                    <a:pt x="388" y="233"/>
                  </a:lnTo>
                  <a:lnTo>
                    <a:pt x="390" y="233"/>
                  </a:lnTo>
                  <a:lnTo>
                    <a:pt x="390" y="232"/>
                  </a:lnTo>
                  <a:lnTo>
                    <a:pt x="391" y="232"/>
                  </a:lnTo>
                  <a:lnTo>
                    <a:pt x="391" y="231"/>
                  </a:lnTo>
                  <a:lnTo>
                    <a:pt x="392" y="231"/>
                  </a:lnTo>
                  <a:lnTo>
                    <a:pt x="394" y="231"/>
                  </a:lnTo>
                  <a:lnTo>
                    <a:pt x="394" y="232"/>
                  </a:lnTo>
                  <a:lnTo>
                    <a:pt x="388" y="238"/>
                  </a:lnTo>
                  <a:lnTo>
                    <a:pt x="387" y="239"/>
                  </a:lnTo>
                  <a:lnTo>
                    <a:pt x="385" y="240"/>
                  </a:lnTo>
                  <a:lnTo>
                    <a:pt x="383" y="242"/>
                  </a:lnTo>
                  <a:lnTo>
                    <a:pt x="380" y="246"/>
                  </a:lnTo>
                  <a:lnTo>
                    <a:pt x="377" y="247"/>
                  </a:lnTo>
                  <a:lnTo>
                    <a:pt x="370" y="253"/>
                  </a:lnTo>
                  <a:lnTo>
                    <a:pt x="370" y="254"/>
                  </a:lnTo>
                  <a:lnTo>
                    <a:pt x="369" y="256"/>
                  </a:lnTo>
                  <a:lnTo>
                    <a:pt x="367" y="257"/>
                  </a:lnTo>
                  <a:lnTo>
                    <a:pt x="366" y="260"/>
                  </a:lnTo>
                  <a:lnTo>
                    <a:pt x="365" y="261"/>
                  </a:lnTo>
                  <a:lnTo>
                    <a:pt x="363" y="261"/>
                  </a:lnTo>
                  <a:lnTo>
                    <a:pt x="362" y="261"/>
                  </a:lnTo>
                  <a:lnTo>
                    <a:pt x="355" y="267"/>
                  </a:lnTo>
                  <a:lnTo>
                    <a:pt x="353" y="268"/>
                  </a:lnTo>
                  <a:lnTo>
                    <a:pt x="352" y="271"/>
                  </a:lnTo>
                  <a:lnTo>
                    <a:pt x="349" y="273"/>
                  </a:lnTo>
                  <a:lnTo>
                    <a:pt x="346" y="275"/>
                  </a:lnTo>
                  <a:lnTo>
                    <a:pt x="345" y="277"/>
                  </a:lnTo>
                  <a:lnTo>
                    <a:pt x="344" y="278"/>
                  </a:lnTo>
                  <a:lnTo>
                    <a:pt x="342" y="280"/>
                  </a:lnTo>
                  <a:lnTo>
                    <a:pt x="345" y="280"/>
                  </a:lnTo>
                  <a:lnTo>
                    <a:pt x="348" y="280"/>
                  </a:lnTo>
                  <a:lnTo>
                    <a:pt x="349" y="280"/>
                  </a:lnTo>
                  <a:lnTo>
                    <a:pt x="353" y="280"/>
                  </a:lnTo>
                  <a:lnTo>
                    <a:pt x="355" y="280"/>
                  </a:lnTo>
                  <a:lnTo>
                    <a:pt x="358" y="280"/>
                  </a:lnTo>
                  <a:lnTo>
                    <a:pt x="359" y="280"/>
                  </a:lnTo>
                  <a:lnTo>
                    <a:pt x="362" y="280"/>
                  </a:lnTo>
                  <a:lnTo>
                    <a:pt x="365" y="280"/>
                  </a:lnTo>
                  <a:lnTo>
                    <a:pt x="366" y="281"/>
                  </a:lnTo>
                  <a:lnTo>
                    <a:pt x="369" y="281"/>
                  </a:lnTo>
                  <a:lnTo>
                    <a:pt x="369" y="281"/>
                  </a:lnTo>
                  <a:lnTo>
                    <a:pt x="370" y="281"/>
                  </a:lnTo>
                  <a:lnTo>
                    <a:pt x="371" y="281"/>
                  </a:lnTo>
                  <a:lnTo>
                    <a:pt x="373" y="281"/>
                  </a:lnTo>
                  <a:lnTo>
                    <a:pt x="373" y="285"/>
                  </a:lnTo>
                  <a:lnTo>
                    <a:pt x="373" y="288"/>
                  </a:lnTo>
                  <a:lnTo>
                    <a:pt x="377" y="288"/>
                  </a:lnTo>
                  <a:lnTo>
                    <a:pt x="377" y="289"/>
                  </a:lnTo>
                  <a:lnTo>
                    <a:pt x="377" y="291"/>
                  </a:lnTo>
                  <a:lnTo>
                    <a:pt x="377" y="292"/>
                  </a:lnTo>
                  <a:lnTo>
                    <a:pt x="377" y="294"/>
                  </a:lnTo>
                  <a:lnTo>
                    <a:pt x="377" y="295"/>
                  </a:lnTo>
                  <a:lnTo>
                    <a:pt x="377" y="295"/>
                  </a:lnTo>
                  <a:lnTo>
                    <a:pt x="377" y="296"/>
                  </a:lnTo>
                  <a:lnTo>
                    <a:pt x="377" y="301"/>
                  </a:lnTo>
                  <a:lnTo>
                    <a:pt x="377" y="302"/>
                  </a:lnTo>
                  <a:lnTo>
                    <a:pt x="355" y="302"/>
                  </a:lnTo>
                  <a:lnTo>
                    <a:pt x="353" y="302"/>
                  </a:lnTo>
                  <a:lnTo>
                    <a:pt x="352" y="302"/>
                  </a:lnTo>
                  <a:lnTo>
                    <a:pt x="339" y="302"/>
                  </a:lnTo>
                  <a:lnTo>
                    <a:pt x="338" y="302"/>
                  </a:lnTo>
                  <a:lnTo>
                    <a:pt x="327" y="302"/>
                  </a:lnTo>
                  <a:lnTo>
                    <a:pt x="327" y="301"/>
                  </a:lnTo>
                  <a:lnTo>
                    <a:pt x="327" y="299"/>
                  </a:lnTo>
                  <a:lnTo>
                    <a:pt x="326" y="295"/>
                  </a:lnTo>
                  <a:lnTo>
                    <a:pt x="324" y="295"/>
                  </a:lnTo>
                  <a:lnTo>
                    <a:pt x="321" y="298"/>
                  </a:lnTo>
                  <a:lnTo>
                    <a:pt x="320" y="301"/>
                  </a:lnTo>
                  <a:lnTo>
                    <a:pt x="319" y="301"/>
                  </a:lnTo>
                  <a:lnTo>
                    <a:pt x="319" y="302"/>
                  </a:lnTo>
                  <a:lnTo>
                    <a:pt x="317" y="302"/>
                  </a:lnTo>
                  <a:lnTo>
                    <a:pt x="316" y="303"/>
                  </a:lnTo>
                  <a:lnTo>
                    <a:pt x="316" y="305"/>
                  </a:lnTo>
                  <a:lnTo>
                    <a:pt x="314" y="305"/>
                  </a:lnTo>
                  <a:lnTo>
                    <a:pt x="313" y="308"/>
                  </a:lnTo>
                  <a:lnTo>
                    <a:pt x="312" y="308"/>
                  </a:lnTo>
                  <a:lnTo>
                    <a:pt x="310" y="309"/>
                  </a:lnTo>
                  <a:lnTo>
                    <a:pt x="309" y="310"/>
                  </a:lnTo>
                  <a:lnTo>
                    <a:pt x="307" y="312"/>
                  </a:lnTo>
                  <a:lnTo>
                    <a:pt x="306" y="313"/>
                  </a:lnTo>
                  <a:lnTo>
                    <a:pt x="305" y="315"/>
                  </a:lnTo>
                  <a:lnTo>
                    <a:pt x="303" y="316"/>
                  </a:lnTo>
                  <a:lnTo>
                    <a:pt x="302" y="316"/>
                  </a:lnTo>
                  <a:lnTo>
                    <a:pt x="300" y="316"/>
                  </a:lnTo>
                  <a:lnTo>
                    <a:pt x="300" y="316"/>
                  </a:lnTo>
                  <a:lnTo>
                    <a:pt x="299" y="316"/>
                  </a:lnTo>
                  <a:lnTo>
                    <a:pt x="298" y="316"/>
                  </a:lnTo>
                  <a:lnTo>
                    <a:pt x="296" y="316"/>
                  </a:lnTo>
                  <a:lnTo>
                    <a:pt x="295" y="316"/>
                  </a:lnTo>
                  <a:lnTo>
                    <a:pt x="292" y="316"/>
                  </a:lnTo>
                  <a:lnTo>
                    <a:pt x="291" y="316"/>
                  </a:lnTo>
                  <a:lnTo>
                    <a:pt x="289" y="316"/>
                  </a:lnTo>
                  <a:lnTo>
                    <a:pt x="288" y="316"/>
                  </a:lnTo>
                  <a:lnTo>
                    <a:pt x="287" y="316"/>
                  </a:lnTo>
                  <a:lnTo>
                    <a:pt x="287" y="315"/>
                  </a:lnTo>
                  <a:lnTo>
                    <a:pt x="284" y="316"/>
                  </a:lnTo>
                  <a:lnTo>
                    <a:pt x="281" y="316"/>
                  </a:lnTo>
                  <a:lnTo>
                    <a:pt x="280" y="316"/>
                  </a:lnTo>
                  <a:lnTo>
                    <a:pt x="278" y="316"/>
                  </a:lnTo>
                  <a:lnTo>
                    <a:pt x="277" y="316"/>
                  </a:lnTo>
                  <a:lnTo>
                    <a:pt x="275" y="316"/>
                  </a:lnTo>
                  <a:lnTo>
                    <a:pt x="274" y="316"/>
                  </a:lnTo>
                  <a:lnTo>
                    <a:pt x="271" y="316"/>
                  </a:lnTo>
                  <a:lnTo>
                    <a:pt x="271" y="315"/>
                  </a:lnTo>
                  <a:lnTo>
                    <a:pt x="271" y="313"/>
                  </a:lnTo>
                  <a:lnTo>
                    <a:pt x="271" y="312"/>
                  </a:lnTo>
                  <a:lnTo>
                    <a:pt x="271" y="310"/>
                  </a:lnTo>
                  <a:lnTo>
                    <a:pt x="271" y="309"/>
                  </a:lnTo>
                  <a:lnTo>
                    <a:pt x="271" y="308"/>
                  </a:lnTo>
                  <a:lnTo>
                    <a:pt x="271" y="306"/>
                  </a:lnTo>
                  <a:lnTo>
                    <a:pt x="271" y="305"/>
                  </a:lnTo>
                  <a:lnTo>
                    <a:pt x="271" y="303"/>
                  </a:lnTo>
                  <a:lnTo>
                    <a:pt x="271" y="302"/>
                  </a:lnTo>
                  <a:lnTo>
                    <a:pt x="271" y="301"/>
                  </a:lnTo>
                  <a:lnTo>
                    <a:pt x="271" y="299"/>
                  </a:lnTo>
                  <a:lnTo>
                    <a:pt x="271" y="298"/>
                  </a:lnTo>
                  <a:lnTo>
                    <a:pt x="270" y="296"/>
                  </a:lnTo>
                  <a:lnTo>
                    <a:pt x="270" y="295"/>
                  </a:lnTo>
                  <a:lnTo>
                    <a:pt x="270" y="295"/>
                  </a:lnTo>
                  <a:lnTo>
                    <a:pt x="270" y="294"/>
                  </a:lnTo>
                  <a:lnTo>
                    <a:pt x="270" y="292"/>
                  </a:lnTo>
                  <a:lnTo>
                    <a:pt x="270" y="291"/>
                  </a:lnTo>
                  <a:lnTo>
                    <a:pt x="270" y="288"/>
                  </a:lnTo>
                  <a:lnTo>
                    <a:pt x="270" y="285"/>
                  </a:lnTo>
                  <a:lnTo>
                    <a:pt x="270" y="284"/>
                  </a:lnTo>
                  <a:lnTo>
                    <a:pt x="270" y="281"/>
                  </a:lnTo>
                  <a:lnTo>
                    <a:pt x="270" y="280"/>
                  </a:lnTo>
                  <a:lnTo>
                    <a:pt x="268" y="280"/>
                  </a:lnTo>
                  <a:lnTo>
                    <a:pt x="267" y="280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1" y="280"/>
                  </a:lnTo>
                  <a:lnTo>
                    <a:pt x="260" y="280"/>
                  </a:lnTo>
                  <a:lnTo>
                    <a:pt x="259" y="280"/>
                  </a:lnTo>
                  <a:lnTo>
                    <a:pt x="257" y="280"/>
                  </a:lnTo>
                  <a:lnTo>
                    <a:pt x="256" y="280"/>
                  </a:lnTo>
                  <a:lnTo>
                    <a:pt x="255" y="280"/>
                  </a:lnTo>
                  <a:lnTo>
                    <a:pt x="253" y="278"/>
                  </a:lnTo>
                  <a:lnTo>
                    <a:pt x="252" y="278"/>
                  </a:lnTo>
                  <a:lnTo>
                    <a:pt x="250" y="278"/>
                  </a:lnTo>
                  <a:lnTo>
                    <a:pt x="249" y="278"/>
                  </a:lnTo>
                  <a:lnTo>
                    <a:pt x="248" y="278"/>
                  </a:lnTo>
                  <a:lnTo>
                    <a:pt x="246" y="278"/>
                  </a:lnTo>
                  <a:lnTo>
                    <a:pt x="245" y="278"/>
                  </a:lnTo>
                  <a:lnTo>
                    <a:pt x="243" y="278"/>
                  </a:lnTo>
                  <a:lnTo>
                    <a:pt x="228" y="280"/>
                  </a:lnTo>
                  <a:lnTo>
                    <a:pt x="227" y="280"/>
                  </a:lnTo>
                  <a:lnTo>
                    <a:pt x="223" y="280"/>
                  </a:lnTo>
                  <a:lnTo>
                    <a:pt x="223" y="281"/>
                  </a:lnTo>
                  <a:lnTo>
                    <a:pt x="220" y="282"/>
                  </a:lnTo>
                  <a:lnTo>
                    <a:pt x="218" y="282"/>
                  </a:lnTo>
                  <a:lnTo>
                    <a:pt x="218" y="285"/>
                  </a:lnTo>
                  <a:lnTo>
                    <a:pt x="223" y="285"/>
                  </a:lnTo>
                  <a:lnTo>
                    <a:pt x="225" y="285"/>
                  </a:lnTo>
                  <a:lnTo>
                    <a:pt x="227" y="285"/>
                  </a:lnTo>
                  <a:lnTo>
                    <a:pt x="229" y="285"/>
                  </a:lnTo>
                  <a:lnTo>
                    <a:pt x="239" y="285"/>
                  </a:lnTo>
                  <a:lnTo>
                    <a:pt x="239" y="288"/>
                  </a:lnTo>
                  <a:lnTo>
                    <a:pt x="239" y="291"/>
                  </a:lnTo>
                  <a:lnTo>
                    <a:pt x="238" y="291"/>
                  </a:lnTo>
                  <a:lnTo>
                    <a:pt x="238" y="292"/>
                  </a:lnTo>
                  <a:lnTo>
                    <a:pt x="238" y="301"/>
                  </a:lnTo>
                  <a:lnTo>
                    <a:pt x="238" y="306"/>
                  </a:lnTo>
                  <a:lnTo>
                    <a:pt x="238" y="312"/>
                  </a:lnTo>
                  <a:lnTo>
                    <a:pt x="238" y="317"/>
                  </a:lnTo>
                  <a:lnTo>
                    <a:pt x="235" y="317"/>
                  </a:lnTo>
                  <a:lnTo>
                    <a:pt x="234" y="306"/>
                  </a:lnTo>
                  <a:lnTo>
                    <a:pt x="234" y="303"/>
                  </a:lnTo>
                  <a:lnTo>
                    <a:pt x="232" y="303"/>
                  </a:lnTo>
                  <a:lnTo>
                    <a:pt x="231" y="303"/>
                  </a:lnTo>
                  <a:lnTo>
                    <a:pt x="231" y="302"/>
                  </a:lnTo>
                  <a:lnTo>
                    <a:pt x="231" y="301"/>
                  </a:lnTo>
                  <a:lnTo>
                    <a:pt x="229" y="296"/>
                  </a:lnTo>
                  <a:lnTo>
                    <a:pt x="229" y="292"/>
                  </a:lnTo>
                  <a:lnTo>
                    <a:pt x="228" y="292"/>
                  </a:lnTo>
                  <a:lnTo>
                    <a:pt x="227" y="292"/>
                  </a:lnTo>
                  <a:lnTo>
                    <a:pt x="224" y="292"/>
                  </a:lnTo>
                  <a:lnTo>
                    <a:pt x="224" y="288"/>
                  </a:lnTo>
                  <a:lnTo>
                    <a:pt x="220" y="288"/>
                  </a:lnTo>
                  <a:lnTo>
                    <a:pt x="220" y="292"/>
                  </a:lnTo>
                  <a:lnTo>
                    <a:pt x="220" y="294"/>
                  </a:lnTo>
                  <a:lnTo>
                    <a:pt x="220" y="295"/>
                  </a:lnTo>
                  <a:lnTo>
                    <a:pt x="220" y="295"/>
                  </a:lnTo>
                  <a:lnTo>
                    <a:pt x="220" y="296"/>
                  </a:lnTo>
                  <a:lnTo>
                    <a:pt x="220" y="301"/>
                  </a:lnTo>
                  <a:lnTo>
                    <a:pt x="220" y="303"/>
                  </a:lnTo>
                  <a:lnTo>
                    <a:pt x="220" y="305"/>
                  </a:lnTo>
                  <a:lnTo>
                    <a:pt x="221" y="306"/>
                  </a:lnTo>
                  <a:lnTo>
                    <a:pt x="221" y="308"/>
                  </a:lnTo>
                  <a:lnTo>
                    <a:pt x="221" y="309"/>
                  </a:lnTo>
                  <a:lnTo>
                    <a:pt x="221" y="316"/>
                  </a:lnTo>
                  <a:lnTo>
                    <a:pt x="221" y="317"/>
                  </a:lnTo>
                  <a:lnTo>
                    <a:pt x="223" y="317"/>
                  </a:lnTo>
                  <a:lnTo>
                    <a:pt x="223" y="319"/>
                  </a:lnTo>
                  <a:lnTo>
                    <a:pt x="224" y="317"/>
                  </a:lnTo>
                  <a:lnTo>
                    <a:pt x="227" y="317"/>
                  </a:lnTo>
                  <a:lnTo>
                    <a:pt x="228" y="317"/>
                  </a:lnTo>
                  <a:lnTo>
                    <a:pt x="228" y="319"/>
                  </a:lnTo>
                  <a:lnTo>
                    <a:pt x="228" y="320"/>
                  </a:lnTo>
                  <a:lnTo>
                    <a:pt x="228" y="322"/>
                  </a:lnTo>
                  <a:lnTo>
                    <a:pt x="228" y="324"/>
                  </a:lnTo>
                  <a:lnTo>
                    <a:pt x="228" y="326"/>
                  </a:lnTo>
                  <a:lnTo>
                    <a:pt x="228" y="327"/>
                  </a:lnTo>
                  <a:lnTo>
                    <a:pt x="228" y="329"/>
                  </a:lnTo>
                  <a:lnTo>
                    <a:pt x="228" y="329"/>
                  </a:lnTo>
                  <a:lnTo>
                    <a:pt x="228" y="330"/>
                  </a:lnTo>
                  <a:lnTo>
                    <a:pt x="228" y="331"/>
                  </a:lnTo>
                  <a:lnTo>
                    <a:pt x="228" y="333"/>
                  </a:lnTo>
                  <a:lnTo>
                    <a:pt x="229" y="341"/>
                  </a:lnTo>
                  <a:lnTo>
                    <a:pt x="229" y="342"/>
                  </a:lnTo>
                  <a:lnTo>
                    <a:pt x="229" y="349"/>
                  </a:lnTo>
                  <a:lnTo>
                    <a:pt x="225" y="349"/>
                  </a:lnTo>
                  <a:lnTo>
                    <a:pt x="223" y="349"/>
                  </a:lnTo>
                  <a:lnTo>
                    <a:pt x="223" y="345"/>
                  </a:lnTo>
                  <a:lnTo>
                    <a:pt x="223" y="344"/>
                  </a:lnTo>
                  <a:lnTo>
                    <a:pt x="221" y="342"/>
                  </a:lnTo>
                  <a:lnTo>
                    <a:pt x="221" y="338"/>
                  </a:lnTo>
                  <a:lnTo>
                    <a:pt x="218" y="338"/>
                  </a:lnTo>
                  <a:lnTo>
                    <a:pt x="217" y="338"/>
                  </a:lnTo>
                  <a:lnTo>
                    <a:pt x="217" y="337"/>
                  </a:lnTo>
                  <a:lnTo>
                    <a:pt x="217" y="331"/>
                  </a:lnTo>
                  <a:lnTo>
                    <a:pt x="216" y="331"/>
                  </a:lnTo>
                  <a:lnTo>
                    <a:pt x="213" y="331"/>
                  </a:lnTo>
                  <a:lnTo>
                    <a:pt x="210" y="331"/>
                  </a:lnTo>
                  <a:lnTo>
                    <a:pt x="204" y="331"/>
                  </a:lnTo>
                  <a:lnTo>
                    <a:pt x="193" y="331"/>
                  </a:lnTo>
                  <a:lnTo>
                    <a:pt x="191" y="331"/>
                  </a:lnTo>
                  <a:lnTo>
                    <a:pt x="191" y="337"/>
                  </a:lnTo>
                  <a:lnTo>
                    <a:pt x="191" y="340"/>
                  </a:lnTo>
                  <a:lnTo>
                    <a:pt x="191" y="342"/>
                  </a:lnTo>
                  <a:lnTo>
                    <a:pt x="191" y="344"/>
                  </a:lnTo>
                  <a:lnTo>
                    <a:pt x="186" y="344"/>
                  </a:lnTo>
                  <a:lnTo>
                    <a:pt x="185" y="344"/>
                  </a:lnTo>
                  <a:lnTo>
                    <a:pt x="174" y="344"/>
                  </a:lnTo>
                  <a:lnTo>
                    <a:pt x="174" y="342"/>
                  </a:lnTo>
                  <a:lnTo>
                    <a:pt x="174" y="341"/>
                  </a:lnTo>
                  <a:lnTo>
                    <a:pt x="174" y="340"/>
                  </a:lnTo>
                  <a:lnTo>
                    <a:pt x="174" y="338"/>
                  </a:lnTo>
                  <a:lnTo>
                    <a:pt x="172" y="338"/>
                  </a:lnTo>
                  <a:lnTo>
                    <a:pt x="172" y="337"/>
                  </a:lnTo>
                  <a:lnTo>
                    <a:pt x="172" y="336"/>
                  </a:lnTo>
                  <a:lnTo>
                    <a:pt x="172" y="334"/>
                  </a:lnTo>
                  <a:lnTo>
                    <a:pt x="172" y="333"/>
                  </a:lnTo>
                  <a:lnTo>
                    <a:pt x="172" y="331"/>
                  </a:lnTo>
                  <a:lnTo>
                    <a:pt x="172" y="329"/>
                  </a:lnTo>
                  <a:lnTo>
                    <a:pt x="172" y="326"/>
                  </a:lnTo>
                  <a:lnTo>
                    <a:pt x="172" y="324"/>
                  </a:lnTo>
                  <a:lnTo>
                    <a:pt x="172" y="323"/>
                  </a:lnTo>
                  <a:lnTo>
                    <a:pt x="172" y="322"/>
                  </a:lnTo>
                  <a:lnTo>
                    <a:pt x="172" y="320"/>
                  </a:lnTo>
                  <a:lnTo>
                    <a:pt x="172" y="319"/>
                  </a:lnTo>
                  <a:lnTo>
                    <a:pt x="171" y="319"/>
                  </a:lnTo>
                  <a:lnTo>
                    <a:pt x="171" y="317"/>
                  </a:lnTo>
                  <a:lnTo>
                    <a:pt x="171" y="305"/>
                  </a:lnTo>
                  <a:lnTo>
                    <a:pt x="170" y="294"/>
                  </a:lnTo>
                  <a:lnTo>
                    <a:pt x="170" y="292"/>
                  </a:lnTo>
                  <a:lnTo>
                    <a:pt x="170" y="291"/>
                  </a:lnTo>
                  <a:lnTo>
                    <a:pt x="170" y="289"/>
                  </a:lnTo>
                  <a:lnTo>
                    <a:pt x="170" y="288"/>
                  </a:lnTo>
                  <a:lnTo>
                    <a:pt x="168" y="288"/>
                  </a:lnTo>
                  <a:lnTo>
                    <a:pt x="167" y="288"/>
                  </a:lnTo>
                  <a:lnTo>
                    <a:pt x="165" y="288"/>
                  </a:lnTo>
                  <a:lnTo>
                    <a:pt x="165" y="291"/>
                  </a:lnTo>
                  <a:lnTo>
                    <a:pt x="165" y="292"/>
                  </a:lnTo>
                  <a:lnTo>
                    <a:pt x="165" y="294"/>
                  </a:lnTo>
                  <a:lnTo>
                    <a:pt x="165" y="306"/>
                  </a:lnTo>
                  <a:lnTo>
                    <a:pt x="150" y="306"/>
                  </a:lnTo>
                  <a:lnTo>
                    <a:pt x="149" y="308"/>
                  </a:lnTo>
                  <a:lnTo>
                    <a:pt x="142" y="308"/>
                  </a:lnTo>
                  <a:lnTo>
                    <a:pt x="135" y="308"/>
                  </a:lnTo>
                  <a:lnTo>
                    <a:pt x="133" y="308"/>
                  </a:lnTo>
                  <a:lnTo>
                    <a:pt x="133" y="298"/>
                  </a:lnTo>
                  <a:lnTo>
                    <a:pt x="124" y="298"/>
                  </a:lnTo>
                  <a:lnTo>
                    <a:pt x="122" y="298"/>
                  </a:lnTo>
                  <a:lnTo>
                    <a:pt x="122" y="291"/>
                  </a:lnTo>
                  <a:lnTo>
                    <a:pt x="122" y="289"/>
                  </a:lnTo>
                  <a:lnTo>
                    <a:pt x="122" y="288"/>
                  </a:lnTo>
                  <a:lnTo>
                    <a:pt x="122" y="285"/>
                  </a:lnTo>
                  <a:lnTo>
                    <a:pt x="122" y="284"/>
                  </a:lnTo>
                  <a:lnTo>
                    <a:pt x="117" y="284"/>
                  </a:lnTo>
                  <a:lnTo>
                    <a:pt x="110" y="284"/>
                  </a:lnTo>
                  <a:lnTo>
                    <a:pt x="107" y="284"/>
                  </a:lnTo>
                  <a:lnTo>
                    <a:pt x="106" y="284"/>
                  </a:lnTo>
                  <a:lnTo>
                    <a:pt x="94" y="284"/>
                  </a:lnTo>
                  <a:lnTo>
                    <a:pt x="86" y="284"/>
                  </a:lnTo>
                  <a:lnTo>
                    <a:pt x="86" y="287"/>
                  </a:lnTo>
                  <a:lnTo>
                    <a:pt x="86" y="289"/>
                  </a:lnTo>
                  <a:lnTo>
                    <a:pt x="85" y="294"/>
                  </a:lnTo>
                  <a:lnTo>
                    <a:pt x="85" y="291"/>
                  </a:lnTo>
                  <a:lnTo>
                    <a:pt x="85" y="289"/>
                  </a:lnTo>
                  <a:lnTo>
                    <a:pt x="85" y="287"/>
                  </a:lnTo>
                  <a:lnTo>
                    <a:pt x="85" y="284"/>
                  </a:lnTo>
                  <a:lnTo>
                    <a:pt x="86" y="284"/>
                  </a:lnTo>
                  <a:lnTo>
                    <a:pt x="85" y="281"/>
                  </a:lnTo>
                  <a:lnTo>
                    <a:pt x="85" y="280"/>
                  </a:lnTo>
                  <a:lnTo>
                    <a:pt x="85" y="278"/>
                  </a:lnTo>
                  <a:lnTo>
                    <a:pt x="82" y="270"/>
                  </a:lnTo>
                  <a:lnTo>
                    <a:pt x="81" y="260"/>
                  </a:lnTo>
                  <a:lnTo>
                    <a:pt x="81" y="259"/>
                  </a:lnTo>
                  <a:lnTo>
                    <a:pt x="79" y="257"/>
                  </a:lnTo>
                  <a:lnTo>
                    <a:pt x="78" y="252"/>
                  </a:lnTo>
                  <a:lnTo>
                    <a:pt x="78" y="250"/>
                  </a:lnTo>
                  <a:lnTo>
                    <a:pt x="78" y="249"/>
                  </a:lnTo>
                  <a:lnTo>
                    <a:pt x="76" y="246"/>
                  </a:lnTo>
                  <a:lnTo>
                    <a:pt x="76" y="245"/>
                  </a:lnTo>
                  <a:lnTo>
                    <a:pt x="76" y="243"/>
                  </a:lnTo>
                  <a:lnTo>
                    <a:pt x="74" y="231"/>
                  </a:lnTo>
                  <a:lnTo>
                    <a:pt x="72" y="228"/>
                  </a:lnTo>
                  <a:lnTo>
                    <a:pt x="72" y="226"/>
                  </a:lnTo>
                  <a:lnTo>
                    <a:pt x="72" y="225"/>
                  </a:lnTo>
                  <a:lnTo>
                    <a:pt x="71" y="224"/>
                  </a:lnTo>
                  <a:lnTo>
                    <a:pt x="71" y="222"/>
                  </a:lnTo>
                  <a:lnTo>
                    <a:pt x="71" y="219"/>
                  </a:lnTo>
                  <a:lnTo>
                    <a:pt x="69" y="218"/>
                  </a:lnTo>
                  <a:lnTo>
                    <a:pt x="69" y="217"/>
                  </a:lnTo>
                  <a:lnTo>
                    <a:pt x="69" y="215"/>
                  </a:lnTo>
                  <a:lnTo>
                    <a:pt x="69" y="214"/>
                  </a:lnTo>
                  <a:lnTo>
                    <a:pt x="68" y="213"/>
                  </a:lnTo>
                  <a:lnTo>
                    <a:pt x="68" y="211"/>
                  </a:lnTo>
                  <a:lnTo>
                    <a:pt x="68" y="210"/>
                  </a:lnTo>
                  <a:lnTo>
                    <a:pt x="67" y="210"/>
                  </a:lnTo>
                  <a:lnTo>
                    <a:pt x="67" y="208"/>
                  </a:lnTo>
                  <a:lnTo>
                    <a:pt x="67" y="207"/>
                  </a:lnTo>
                  <a:lnTo>
                    <a:pt x="67" y="207"/>
                  </a:lnTo>
                  <a:lnTo>
                    <a:pt x="67" y="206"/>
                  </a:lnTo>
                  <a:lnTo>
                    <a:pt x="67" y="204"/>
                  </a:lnTo>
                  <a:lnTo>
                    <a:pt x="65" y="204"/>
                  </a:lnTo>
                  <a:lnTo>
                    <a:pt x="65" y="203"/>
                  </a:lnTo>
                  <a:lnTo>
                    <a:pt x="64" y="201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1" y="197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58" y="194"/>
                  </a:lnTo>
                  <a:lnTo>
                    <a:pt x="58" y="194"/>
                  </a:lnTo>
                  <a:lnTo>
                    <a:pt x="58" y="193"/>
                  </a:lnTo>
                  <a:lnTo>
                    <a:pt x="58" y="192"/>
                  </a:lnTo>
                  <a:lnTo>
                    <a:pt x="58" y="190"/>
                  </a:lnTo>
                  <a:lnTo>
                    <a:pt x="57" y="186"/>
                  </a:lnTo>
                  <a:lnTo>
                    <a:pt x="57" y="175"/>
                  </a:lnTo>
                  <a:lnTo>
                    <a:pt x="55" y="144"/>
                  </a:lnTo>
                  <a:lnTo>
                    <a:pt x="55" y="143"/>
                  </a:lnTo>
                  <a:lnTo>
                    <a:pt x="55" y="138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1" y="129"/>
                  </a:lnTo>
                  <a:lnTo>
                    <a:pt x="49" y="120"/>
                  </a:lnTo>
                  <a:lnTo>
                    <a:pt x="46" y="110"/>
                  </a:lnTo>
                  <a:lnTo>
                    <a:pt x="40" y="95"/>
                  </a:lnTo>
                  <a:lnTo>
                    <a:pt x="37" y="87"/>
                  </a:lnTo>
                  <a:lnTo>
                    <a:pt x="35" y="78"/>
                  </a:lnTo>
                  <a:lnTo>
                    <a:pt x="35" y="76"/>
                  </a:lnTo>
                  <a:lnTo>
                    <a:pt x="33" y="77"/>
                  </a:lnTo>
                  <a:lnTo>
                    <a:pt x="33" y="78"/>
                  </a:lnTo>
                  <a:lnTo>
                    <a:pt x="25" y="88"/>
                  </a:lnTo>
                  <a:lnTo>
                    <a:pt x="23" y="85"/>
                  </a:lnTo>
                  <a:lnTo>
                    <a:pt x="18" y="77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21" y="74"/>
                  </a:lnTo>
                  <a:lnTo>
                    <a:pt x="22" y="73"/>
                  </a:lnTo>
                  <a:lnTo>
                    <a:pt x="25" y="71"/>
                  </a:lnTo>
                  <a:lnTo>
                    <a:pt x="23" y="69"/>
                  </a:lnTo>
                  <a:lnTo>
                    <a:pt x="32" y="64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3" y="63"/>
                  </a:lnTo>
                  <a:lnTo>
                    <a:pt x="22" y="62"/>
                  </a:lnTo>
                  <a:lnTo>
                    <a:pt x="26" y="60"/>
                  </a:lnTo>
                  <a:lnTo>
                    <a:pt x="29" y="59"/>
                  </a:lnTo>
                  <a:lnTo>
                    <a:pt x="29" y="57"/>
                  </a:lnTo>
                  <a:lnTo>
                    <a:pt x="28" y="53"/>
                  </a:lnTo>
                  <a:lnTo>
                    <a:pt x="26" y="50"/>
                  </a:lnTo>
                  <a:lnTo>
                    <a:pt x="25" y="45"/>
                  </a:lnTo>
                  <a:lnTo>
                    <a:pt x="25" y="43"/>
                  </a:lnTo>
                  <a:lnTo>
                    <a:pt x="23" y="42"/>
                  </a:lnTo>
                  <a:lnTo>
                    <a:pt x="23" y="39"/>
                  </a:lnTo>
                  <a:lnTo>
                    <a:pt x="22" y="38"/>
                  </a:lnTo>
                  <a:lnTo>
                    <a:pt x="21" y="36"/>
                  </a:lnTo>
                  <a:lnTo>
                    <a:pt x="19" y="32"/>
                  </a:lnTo>
                  <a:lnTo>
                    <a:pt x="18" y="31"/>
                  </a:lnTo>
                  <a:lnTo>
                    <a:pt x="18" y="29"/>
                  </a:lnTo>
                  <a:lnTo>
                    <a:pt x="16" y="28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1" y="18"/>
                  </a:lnTo>
                  <a:lnTo>
                    <a:pt x="8" y="14"/>
                  </a:lnTo>
                  <a:lnTo>
                    <a:pt x="5" y="11"/>
                  </a:lnTo>
                  <a:lnTo>
                    <a:pt x="4" y="10"/>
                  </a:lnTo>
                  <a:lnTo>
                    <a:pt x="3" y="6"/>
                  </a:lnTo>
                  <a:lnTo>
                    <a:pt x="3" y="4"/>
                  </a:lnTo>
                  <a:close/>
                  <a:moveTo>
                    <a:pt x="300" y="53"/>
                  </a:moveTo>
                  <a:lnTo>
                    <a:pt x="300" y="53"/>
                  </a:lnTo>
                  <a:lnTo>
                    <a:pt x="300" y="55"/>
                  </a:lnTo>
                  <a:lnTo>
                    <a:pt x="300" y="55"/>
                  </a:lnTo>
                  <a:lnTo>
                    <a:pt x="300" y="53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199"/>
            <p:cNvSpPr>
              <a:spLocks/>
            </p:cNvSpPr>
            <p:nvPr/>
          </p:nvSpPr>
          <p:spPr bwMode="auto">
            <a:xfrm>
              <a:off x="2687638" y="1801813"/>
              <a:ext cx="228600" cy="204788"/>
            </a:xfrm>
            <a:custGeom>
              <a:avLst/>
              <a:gdLst>
                <a:gd name="T0" fmla="*/ 48 w 144"/>
                <a:gd name="T1" fmla="*/ 20 h 129"/>
                <a:gd name="T2" fmla="*/ 50 w 144"/>
                <a:gd name="T3" fmla="*/ 13 h 129"/>
                <a:gd name="T4" fmla="*/ 58 w 144"/>
                <a:gd name="T5" fmla="*/ 10 h 129"/>
                <a:gd name="T6" fmla="*/ 62 w 144"/>
                <a:gd name="T7" fmla="*/ 7 h 129"/>
                <a:gd name="T8" fmla="*/ 65 w 144"/>
                <a:gd name="T9" fmla="*/ 0 h 129"/>
                <a:gd name="T10" fmla="*/ 72 w 144"/>
                <a:gd name="T11" fmla="*/ 0 h 129"/>
                <a:gd name="T12" fmla="*/ 79 w 144"/>
                <a:gd name="T13" fmla="*/ 14 h 129"/>
                <a:gd name="T14" fmla="*/ 85 w 144"/>
                <a:gd name="T15" fmla="*/ 24 h 129"/>
                <a:gd name="T16" fmla="*/ 87 w 144"/>
                <a:gd name="T17" fmla="*/ 28 h 129"/>
                <a:gd name="T18" fmla="*/ 100 w 144"/>
                <a:gd name="T19" fmla="*/ 46 h 129"/>
                <a:gd name="T20" fmla="*/ 103 w 144"/>
                <a:gd name="T21" fmla="*/ 53 h 129"/>
                <a:gd name="T22" fmla="*/ 117 w 144"/>
                <a:gd name="T23" fmla="*/ 80 h 129"/>
                <a:gd name="T24" fmla="*/ 125 w 144"/>
                <a:gd name="T25" fmla="*/ 92 h 129"/>
                <a:gd name="T26" fmla="*/ 129 w 144"/>
                <a:gd name="T27" fmla="*/ 99 h 129"/>
                <a:gd name="T28" fmla="*/ 144 w 144"/>
                <a:gd name="T29" fmla="*/ 127 h 129"/>
                <a:gd name="T30" fmla="*/ 136 w 144"/>
                <a:gd name="T31" fmla="*/ 129 h 129"/>
                <a:gd name="T32" fmla="*/ 129 w 144"/>
                <a:gd name="T33" fmla="*/ 127 h 129"/>
                <a:gd name="T34" fmla="*/ 117 w 144"/>
                <a:gd name="T35" fmla="*/ 127 h 129"/>
                <a:gd name="T36" fmla="*/ 59 w 144"/>
                <a:gd name="T37" fmla="*/ 127 h 129"/>
                <a:gd name="T38" fmla="*/ 58 w 144"/>
                <a:gd name="T39" fmla="*/ 123 h 129"/>
                <a:gd name="T40" fmla="*/ 58 w 144"/>
                <a:gd name="T41" fmla="*/ 106 h 129"/>
                <a:gd name="T42" fmla="*/ 58 w 144"/>
                <a:gd name="T43" fmla="*/ 101 h 129"/>
                <a:gd name="T44" fmla="*/ 58 w 144"/>
                <a:gd name="T45" fmla="*/ 96 h 129"/>
                <a:gd name="T46" fmla="*/ 58 w 144"/>
                <a:gd name="T47" fmla="*/ 89 h 129"/>
                <a:gd name="T48" fmla="*/ 50 w 144"/>
                <a:gd name="T49" fmla="*/ 88 h 129"/>
                <a:gd name="T50" fmla="*/ 47 w 144"/>
                <a:gd name="T51" fmla="*/ 84 h 129"/>
                <a:gd name="T52" fmla="*/ 41 w 144"/>
                <a:gd name="T53" fmla="*/ 78 h 129"/>
                <a:gd name="T54" fmla="*/ 41 w 144"/>
                <a:gd name="T55" fmla="*/ 73 h 129"/>
                <a:gd name="T56" fmla="*/ 40 w 144"/>
                <a:gd name="T57" fmla="*/ 66 h 129"/>
                <a:gd name="T58" fmla="*/ 37 w 144"/>
                <a:gd name="T59" fmla="*/ 68 h 129"/>
                <a:gd name="T60" fmla="*/ 34 w 144"/>
                <a:gd name="T61" fmla="*/ 73 h 129"/>
                <a:gd name="T62" fmla="*/ 29 w 144"/>
                <a:gd name="T63" fmla="*/ 73 h 129"/>
                <a:gd name="T64" fmla="*/ 27 w 144"/>
                <a:gd name="T65" fmla="*/ 70 h 129"/>
                <a:gd name="T66" fmla="*/ 32 w 144"/>
                <a:gd name="T67" fmla="*/ 63 h 129"/>
                <a:gd name="T68" fmla="*/ 33 w 144"/>
                <a:gd name="T69" fmla="*/ 63 h 129"/>
                <a:gd name="T70" fmla="*/ 29 w 144"/>
                <a:gd name="T71" fmla="*/ 53 h 129"/>
                <a:gd name="T72" fmla="*/ 16 w 144"/>
                <a:gd name="T73" fmla="*/ 54 h 129"/>
                <a:gd name="T74" fmla="*/ 11 w 144"/>
                <a:gd name="T75" fmla="*/ 54 h 129"/>
                <a:gd name="T76" fmla="*/ 2 w 144"/>
                <a:gd name="T77" fmla="*/ 54 h 129"/>
                <a:gd name="T78" fmla="*/ 0 w 144"/>
                <a:gd name="T79" fmla="*/ 46 h 129"/>
                <a:gd name="T80" fmla="*/ 0 w 144"/>
                <a:gd name="T81" fmla="*/ 38 h 129"/>
                <a:gd name="T82" fmla="*/ 0 w 144"/>
                <a:gd name="T83" fmla="*/ 32 h 129"/>
                <a:gd name="T84" fmla="*/ 5 w 144"/>
                <a:gd name="T85" fmla="*/ 24 h 129"/>
                <a:gd name="T86" fmla="*/ 11 w 144"/>
                <a:gd name="T87" fmla="*/ 24 h 129"/>
                <a:gd name="T88" fmla="*/ 19 w 144"/>
                <a:gd name="T89" fmla="*/ 24 h 129"/>
                <a:gd name="T90" fmla="*/ 33 w 144"/>
                <a:gd name="T91" fmla="*/ 27 h 129"/>
                <a:gd name="T92" fmla="*/ 37 w 144"/>
                <a:gd name="T93" fmla="*/ 22 h 129"/>
                <a:gd name="T94" fmla="*/ 39 w 144"/>
                <a:gd name="T95" fmla="*/ 2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129">
                  <a:moveTo>
                    <a:pt x="39" y="20"/>
                  </a:moveTo>
                  <a:lnTo>
                    <a:pt x="39" y="18"/>
                  </a:lnTo>
                  <a:lnTo>
                    <a:pt x="44" y="20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7"/>
                  </a:lnTo>
                  <a:lnTo>
                    <a:pt x="48" y="13"/>
                  </a:lnTo>
                  <a:lnTo>
                    <a:pt x="50" y="13"/>
                  </a:lnTo>
                  <a:lnTo>
                    <a:pt x="53" y="13"/>
                  </a:lnTo>
                  <a:lnTo>
                    <a:pt x="58" y="13"/>
                  </a:lnTo>
                  <a:lnTo>
                    <a:pt x="58" y="11"/>
                  </a:lnTo>
                  <a:lnTo>
                    <a:pt x="58" y="10"/>
                  </a:lnTo>
                  <a:lnTo>
                    <a:pt x="58" y="8"/>
                  </a:lnTo>
                  <a:lnTo>
                    <a:pt x="58" y="7"/>
                  </a:lnTo>
                  <a:lnTo>
                    <a:pt x="61" y="7"/>
                  </a:lnTo>
                  <a:lnTo>
                    <a:pt x="62" y="7"/>
                  </a:lnTo>
                  <a:lnTo>
                    <a:pt x="64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6" y="8"/>
                  </a:lnTo>
                  <a:lnTo>
                    <a:pt x="78" y="11"/>
                  </a:lnTo>
                  <a:lnTo>
                    <a:pt x="79" y="13"/>
                  </a:lnTo>
                  <a:lnTo>
                    <a:pt x="79" y="14"/>
                  </a:lnTo>
                  <a:lnTo>
                    <a:pt x="80" y="15"/>
                  </a:lnTo>
                  <a:lnTo>
                    <a:pt x="82" y="17"/>
                  </a:lnTo>
                  <a:lnTo>
                    <a:pt x="83" y="20"/>
                  </a:lnTo>
                  <a:lnTo>
                    <a:pt x="85" y="24"/>
                  </a:lnTo>
                  <a:lnTo>
                    <a:pt x="86" y="24"/>
                  </a:lnTo>
                  <a:lnTo>
                    <a:pt x="86" y="25"/>
                  </a:lnTo>
                  <a:lnTo>
                    <a:pt x="87" y="27"/>
                  </a:lnTo>
                  <a:lnTo>
                    <a:pt x="87" y="28"/>
                  </a:lnTo>
                  <a:lnTo>
                    <a:pt x="90" y="29"/>
                  </a:lnTo>
                  <a:lnTo>
                    <a:pt x="94" y="38"/>
                  </a:lnTo>
                  <a:lnTo>
                    <a:pt x="98" y="45"/>
                  </a:lnTo>
                  <a:lnTo>
                    <a:pt x="100" y="46"/>
                  </a:lnTo>
                  <a:lnTo>
                    <a:pt x="100" y="48"/>
                  </a:lnTo>
                  <a:lnTo>
                    <a:pt x="101" y="52"/>
                  </a:lnTo>
                  <a:lnTo>
                    <a:pt x="103" y="52"/>
                  </a:lnTo>
                  <a:lnTo>
                    <a:pt x="103" y="53"/>
                  </a:lnTo>
                  <a:lnTo>
                    <a:pt x="105" y="59"/>
                  </a:lnTo>
                  <a:lnTo>
                    <a:pt x="107" y="61"/>
                  </a:lnTo>
                  <a:lnTo>
                    <a:pt x="107" y="63"/>
                  </a:lnTo>
                  <a:lnTo>
                    <a:pt x="117" y="80"/>
                  </a:lnTo>
                  <a:lnTo>
                    <a:pt x="118" y="81"/>
                  </a:lnTo>
                  <a:lnTo>
                    <a:pt x="118" y="82"/>
                  </a:lnTo>
                  <a:lnTo>
                    <a:pt x="119" y="82"/>
                  </a:lnTo>
                  <a:lnTo>
                    <a:pt x="125" y="92"/>
                  </a:lnTo>
                  <a:lnTo>
                    <a:pt x="125" y="94"/>
                  </a:lnTo>
                  <a:lnTo>
                    <a:pt x="125" y="95"/>
                  </a:lnTo>
                  <a:lnTo>
                    <a:pt x="128" y="96"/>
                  </a:lnTo>
                  <a:lnTo>
                    <a:pt x="129" y="99"/>
                  </a:lnTo>
                  <a:lnTo>
                    <a:pt x="132" y="103"/>
                  </a:lnTo>
                  <a:lnTo>
                    <a:pt x="140" y="120"/>
                  </a:lnTo>
                  <a:lnTo>
                    <a:pt x="143" y="126"/>
                  </a:lnTo>
                  <a:lnTo>
                    <a:pt x="144" y="127"/>
                  </a:lnTo>
                  <a:lnTo>
                    <a:pt x="140" y="129"/>
                  </a:lnTo>
                  <a:lnTo>
                    <a:pt x="139" y="129"/>
                  </a:lnTo>
                  <a:lnTo>
                    <a:pt x="137" y="129"/>
                  </a:lnTo>
                  <a:lnTo>
                    <a:pt x="136" y="129"/>
                  </a:lnTo>
                  <a:lnTo>
                    <a:pt x="135" y="129"/>
                  </a:lnTo>
                  <a:lnTo>
                    <a:pt x="135" y="127"/>
                  </a:lnTo>
                  <a:lnTo>
                    <a:pt x="132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5" y="127"/>
                  </a:lnTo>
                  <a:lnTo>
                    <a:pt x="122" y="127"/>
                  </a:lnTo>
                  <a:lnTo>
                    <a:pt x="117" y="127"/>
                  </a:lnTo>
                  <a:lnTo>
                    <a:pt x="105" y="127"/>
                  </a:lnTo>
                  <a:lnTo>
                    <a:pt x="101" y="127"/>
                  </a:lnTo>
                  <a:lnTo>
                    <a:pt x="100" y="127"/>
                  </a:lnTo>
                  <a:lnTo>
                    <a:pt x="59" y="127"/>
                  </a:lnTo>
                  <a:lnTo>
                    <a:pt x="58" y="127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58" y="123"/>
                  </a:lnTo>
                  <a:lnTo>
                    <a:pt x="58" y="119"/>
                  </a:lnTo>
                  <a:lnTo>
                    <a:pt x="58" y="117"/>
                  </a:lnTo>
                  <a:lnTo>
                    <a:pt x="58" y="116"/>
                  </a:lnTo>
                  <a:lnTo>
                    <a:pt x="58" y="106"/>
                  </a:lnTo>
                  <a:lnTo>
                    <a:pt x="58" y="105"/>
                  </a:lnTo>
                  <a:lnTo>
                    <a:pt x="58" y="103"/>
                  </a:lnTo>
                  <a:lnTo>
                    <a:pt x="58" y="102"/>
                  </a:lnTo>
                  <a:lnTo>
                    <a:pt x="58" y="101"/>
                  </a:lnTo>
                  <a:lnTo>
                    <a:pt x="58" y="99"/>
                  </a:lnTo>
                  <a:lnTo>
                    <a:pt x="58" y="98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58" y="95"/>
                  </a:lnTo>
                  <a:lnTo>
                    <a:pt x="58" y="94"/>
                  </a:lnTo>
                  <a:lnTo>
                    <a:pt x="58" y="92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57" y="88"/>
                  </a:lnTo>
                  <a:lnTo>
                    <a:pt x="55" y="88"/>
                  </a:lnTo>
                  <a:lnTo>
                    <a:pt x="50" y="88"/>
                  </a:lnTo>
                  <a:lnTo>
                    <a:pt x="48" y="88"/>
                  </a:lnTo>
                  <a:lnTo>
                    <a:pt x="48" y="85"/>
                  </a:lnTo>
                  <a:lnTo>
                    <a:pt x="48" y="84"/>
                  </a:lnTo>
                  <a:lnTo>
                    <a:pt x="47" y="84"/>
                  </a:lnTo>
                  <a:lnTo>
                    <a:pt x="41" y="84"/>
                  </a:lnTo>
                  <a:lnTo>
                    <a:pt x="41" y="81"/>
                  </a:lnTo>
                  <a:lnTo>
                    <a:pt x="41" y="80"/>
                  </a:lnTo>
                  <a:lnTo>
                    <a:pt x="41" y="78"/>
                  </a:lnTo>
                  <a:lnTo>
                    <a:pt x="41" y="77"/>
                  </a:lnTo>
                  <a:lnTo>
                    <a:pt x="41" y="75"/>
                  </a:lnTo>
                  <a:lnTo>
                    <a:pt x="41" y="74"/>
                  </a:lnTo>
                  <a:lnTo>
                    <a:pt x="41" y="73"/>
                  </a:lnTo>
                  <a:lnTo>
                    <a:pt x="41" y="71"/>
                  </a:lnTo>
                  <a:lnTo>
                    <a:pt x="41" y="68"/>
                  </a:lnTo>
                  <a:lnTo>
                    <a:pt x="41" y="66"/>
                  </a:lnTo>
                  <a:lnTo>
                    <a:pt x="40" y="66"/>
                  </a:lnTo>
                  <a:lnTo>
                    <a:pt x="39" y="64"/>
                  </a:lnTo>
                  <a:lnTo>
                    <a:pt x="37" y="64"/>
                  </a:lnTo>
                  <a:lnTo>
                    <a:pt x="37" y="66"/>
                  </a:lnTo>
                  <a:lnTo>
                    <a:pt x="37" y="68"/>
                  </a:lnTo>
                  <a:lnTo>
                    <a:pt x="37" y="70"/>
                  </a:lnTo>
                  <a:lnTo>
                    <a:pt x="37" y="73"/>
                  </a:lnTo>
                  <a:lnTo>
                    <a:pt x="36" y="73"/>
                  </a:lnTo>
                  <a:lnTo>
                    <a:pt x="34" y="73"/>
                  </a:lnTo>
                  <a:lnTo>
                    <a:pt x="33" y="73"/>
                  </a:lnTo>
                  <a:lnTo>
                    <a:pt x="32" y="73"/>
                  </a:lnTo>
                  <a:lnTo>
                    <a:pt x="30" y="73"/>
                  </a:lnTo>
                  <a:lnTo>
                    <a:pt x="29" y="73"/>
                  </a:lnTo>
                  <a:lnTo>
                    <a:pt x="27" y="73"/>
                  </a:lnTo>
                  <a:lnTo>
                    <a:pt x="25" y="73"/>
                  </a:lnTo>
                  <a:lnTo>
                    <a:pt x="29" y="70"/>
                  </a:lnTo>
                  <a:lnTo>
                    <a:pt x="27" y="70"/>
                  </a:lnTo>
                  <a:lnTo>
                    <a:pt x="30" y="67"/>
                  </a:lnTo>
                  <a:lnTo>
                    <a:pt x="32" y="66"/>
                  </a:lnTo>
                  <a:lnTo>
                    <a:pt x="34" y="63"/>
                  </a:lnTo>
                  <a:lnTo>
                    <a:pt x="32" y="63"/>
                  </a:lnTo>
                  <a:lnTo>
                    <a:pt x="27" y="63"/>
                  </a:lnTo>
                  <a:lnTo>
                    <a:pt x="25" y="61"/>
                  </a:lnTo>
                  <a:lnTo>
                    <a:pt x="30" y="63"/>
                  </a:lnTo>
                  <a:lnTo>
                    <a:pt x="33" y="63"/>
                  </a:lnTo>
                  <a:lnTo>
                    <a:pt x="33" y="60"/>
                  </a:lnTo>
                  <a:lnTo>
                    <a:pt x="33" y="59"/>
                  </a:lnTo>
                  <a:lnTo>
                    <a:pt x="33" y="53"/>
                  </a:lnTo>
                  <a:lnTo>
                    <a:pt x="29" y="53"/>
                  </a:lnTo>
                  <a:lnTo>
                    <a:pt x="25" y="53"/>
                  </a:lnTo>
                  <a:lnTo>
                    <a:pt x="22" y="53"/>
                  </a:lnTo>
                  <a:lnTo>
                    <a:pt x="19" y="54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2" y="54"/>
                  </a:lnTo>
                  <a:lnTo>
                    <a:pt x="11" y="54"/>
                  </a:lnTo>
                  <a:lnTo>
                    <a:pt x="9" y="54"/>
                  </a:lnTo>
                  <a:lnTo>
                    <a:pt x="8" y="54"/>
                  </a:lnTo>
                  <a:lnTo>
                    <a:pt x="7" y="54"/>
                  </a:lnTo>
                  <a:lnTo>
                    <a:pt x="2" y="54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1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9" y="24"/>
                  </a:lnTo>
                  <a:lnTo>
                    <a:pt x="26" y="24"/>
                  </a:lnTo>
                  <a:lnTo>
                    <a:pt x="29" y="24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4" y="27"/>
                  </a:lnTo>
                  <a:lnTo>
                    <a:pt x="37" y="28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1"/>
                  </a:lnTo>
                  <a:lnTo>
                    <a:pt x="39" y="20"/>
                  </a:lnTo>
                  <a:lnTo>
                    <a:pt x="39" y="2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201"/>
            <p:cNvSpPr>
              <a:spLocks noEditPoints="1"/>
            </p:cNvSpPr>
            <p:nvPr/>
          </p:nvSpPr>
          <p:spPr bwMode="auto">
            <a:xfrm>
              <a:off x="1528763" y="1652588"/>
              <a:ext cx="4208463" cy="2589213"/>
            </a:xfrm>
            <a:custGeom>
              <a:avLst/>
              <a:gdLst>
                <a:gd name="T0" fmla="*/ 1138 w 2651"/>
                <a:gd name="T1" fmla="*/ 1036 h 1631"/>
                <a:gd name="T2" fmla="*/ 904 w 2651"/>
                <a:gd name="T3" fmla="*/ 731 h 1631"/>
                <a:gd name="T4" fmla="*/ 813 w 2651"/>
                <a:gd name="T5" fmla="*/ 850 h 1631"/>
                <a:gd name="T6" fmla="*/ 944 w 2651"/>
                <a:gd name="T7" fmla="*/ 871 h 1631"/>
                <a:gd name="T8" fmla="*/ 994 w 2651"/>
                <a:gd name="T9" fmla="*/ 776 h 1631"/>
                <a:gd name="T10" fmla="*/ 1824 w 2651"/>
                <a:gd name="T11" fmla="*/ 1003 h 1631"/>
                <a:gd name="T12" fmla="*/ 774 w 2651"/>
                <a:gd name="T13" fmla="*/ 529 h 1631"/>
                <a:gd name="T14" fmla="*/ 1090 w 2651"/>
                <a:gd name="T15" fmla="*/ 968 h 1631"/>
                <a:gd name="T16" fmla="*/ 1036 w 2651"/>
                <a:gd name="T17" fmla="*/ 1091 h 1631"/>
                <a:gd name="T18" fmla="*/ 2207 w 2651"/>
                <a:gd name="T19" fmla="*/ 10 h 1631"/>
                <a:gd name="T20" fmla="*/ 2273 w 2651"/>
                <a:gd name="T21" fmla="*/ 122 h 1631"/>
                <a:gd name="T22" fmla="*/ 2189 w 2651"/>
                <a:gd name="T23" fmla="*/ 325 h 1631"/>
                <a:gd name="T24" fmla="*/ 2062 w 2651"/>
                <a:gd name="T25" fmla="*/ 708 h 1631"/>
                <a:gd name="T26" fmla="*/ 1971 w 2651"/>
                <a:gd name="T27" fmla="*/ 878 h 1631"/>
                <a:gd name="T28" fmla="*/ 1838 w 2651"/>
                <a:gd name="T29" fmla="*/ 800 h 1631"/>
                <a:gd name="T30" fmla="*/ 1832 w 2651"/>
                <a:gd name="T31" fmla="*/ 975 h 1631"/>
                <a:gd name="T32" fmla="*/ 2027 w 2651"/>
                <a:gd name="T33" fmla="*/ 905 h 1631"/>
                <a:gd name="T34" fmla="*/ 2310 w 2651"/>
                <a:gd name="T35" fmla="*/ 916 h 1631"/>
                <a:gd name="T36" fmla="*/ 2443 w 2651"/>
                <a:gd name="T37" fmla="*/ 815 h 1631"/>
                <a:gd name="T38" fmla="*/ 2509 w 2651"/>
                <a:gd name="T39" fmla="*/ 902 h 1631"/>
                <a:gd name="T40" fmla="*/ 2633 w 2651"/>
                <a:gd name="T41" fmla="*/ 944 h 1631"/>
                <a:gd name="T42" fmla="*/ 2580 w 2651"/>
                <a:gd name="T43" fmla="*/ 961 h 1631"/>
                <a:gd name="T44" fmla="*/ 2365 w 2651"/>
                <a:gd name="T45" fmla="*/ 886 h 1631"/>
                <a:gd name="T46" fmla="*/ 2034 w 2651"/>
                <a:gd name="T47" fmla="*/ 907 h 1631"/>
                <a:gd name="T48" fmla="*/ 1850 w 2651"/>
                <a:gd name="T49" fmla="*/ 997 h 1631"/>
                <a:gd name="T50" fmla="*/ 1914 w 2651"/>
                <a:gd name="T51" fmla="*/ 1135 h 1631"/>
                <a:gd name="T52" fmla="*/ 2019 w 2651"/>
                <a:gd name="T53" fmla="*/ 1271 h 1631"/>
                <a:gd name="T54" fmla="*/ 2311 w 2651"/>
                <a:gd name="T55" fmla="*/ 1373 h 1631"/>
                <a:gd name="T56" fmla="*/ 2351 w 2651"/>
                <a:gd name="T57" fmla="*/ 1595 h 1631"/>
                <a:gd name="T58" fmla="*/ 2204 w 2651"/>
                <a:gd name="T59" fmla="*/ 1619 h 1631"/>
                <a:gd name="T60" fmla="*/ 1995 w 2651"/>
                <a:gd name="T61" fmla="*/ 1436 h 1631"/>
                <a:gd name="T62" fmla="*/ 1892 w 2651"/>
                <a:gd name="T63" fmla="*/ 1439 h 1631"/>
                <a:gd name="T64" fmla="*/ 1634 w 2651"/>
                <a:gd name="T65" fmla="*/ 1429 h 1631"/>
                <a:gd name="T66" fmla="*/ 1473 w 2651"/>
                <a:gd name="T67" fmla="*/ 1426 h 1631"/>
                <a:gd name="T68" fmla="*/ 1192 w 2651"/>
                <a:gd name="T69" fmla="*/ 1388 h 1631"/>
                <a:gd name="T70" fmla="*/ 883 w 2651"/>
                <a:gd name="T71" fmla="*/ 1503 h 1631"/>
                <a:gd name="T72" fmla="*/ 856 w 2651"/>
                <a:gd name="T73" fmla="*/ 1278 h 1631"/>
                <a:gd name="T74" fmla="*/ 574 w 2651"/>
                <a:gd name="T75" fmla="*/ 1195 h 1631"/>
                <a:gd name="T76" fmla="*/ 533 w 2651"/>
                <a:gd name="T77" fmla="*/ 1063 h 1631"/>
                <a:gd name="T78" fmla="*/ 448 w 2651"/>
                <a:gd name="T79" fmla="*/ 972 h 1631"/>
                <a:gd name="T80" fmla="*/ 77 w 2651"/>
                <a:gd name="T81" fmla="*/ 1036 h 1631"/>
                <a:gd name="T82" fmla="*/ 134 w 2651"/>
                <a:gd name="T83" fmla="*/ 948 h 1631"/>
                <a:gd name="T84" fmla="*/ 286 w 2651"/>
                <a:gd name="T85" fmla="*/ 800 h 1631"/>
                <a:gd name="T86" fmla="*/ 318 w 2651"/>
                <a:gd name="T87" fmla="*/ 663 h 1631"/>
                <a:gd name="T88" fmla="*/ 497 w 2651"/>
                <a:gd name="T89" fmla="*/ 541 h 1631"/>
                <a:gd name="T90" fmla="*/ 636 w 2651"/>
                <a:gd name="T91" fmla="*/ 545 h 1631"/>
                <a:gd name="T92" fmla="*/ 713 w 2651"/>
                <a:gd name="T93" fmla="*/ 428 h 1631"/>
                <a:gd name="T94" fmla="*/ 929 w 2651"/>
                <a:gd name="T95" fmla="*/ 443 h 1631"/>
                <a:gd name="T96" fmla="*/ 986 w 2651"/>
                <a:gd name="T97" fmla="*/ 375 h 1631"/>
                <a:gd name="T98" fmla="*/ 1071 w 2651"/>
                <a:gd name="T99" fmla="*/ 399 h 1631"/>
                <a:gd name="T100" fmla="*/ 1259 w 2651"/>
                <a:gd name="T101" fmla="*/ 278 h 1631"/>
                <a:gd name="T102" fmla="*/ 1217 w 2651"/>
                <a:gd name="T103" fmla="*/ 181 h 1631"/>
                <a:gd name="T104" fmla="*/ 1238 w 2651"/>
                <a:gd name="T105" fmla="*/ 169 h 1631"/>
                <a:gd name="T106" fmla="*/ 1330 w 2651"/>
                <a:gd name="T107" fmla="*/ 265 h 1631"/>
                <a:gd name="T108" fmla="*/ 1318 w 2651"/>
                <a:gd name="T109" fmla="*/ 441 h 1631"/>
                <a:gd name="T110" fmla="*/ 1434 w 2651"/>
                <a:gd name="T111" fmla="*/ 450 h 1631"/>
                <a:gd name="T112" fmla="*/ 1611 w 2651"/>
                <a:gd name="T113" fmla="*/ 434 h 1631"/>
                <a:gd name="T114" fmla="*/ 1690 w 2651"/>
                <a:gd name="T115" fmla="*/ 385 h 1631"/>
                <a:gd name="T116" fmla="*/ 1900 w 2651"/>
                <a:gd name="T117" fmla="*/ 610 h 1631"/>
                <a:gd name="T118" fmla="*/ 1976 w 2651"/>
                <a:gd name="T119" fmla="*/ 695 h 1631"/>
                <a:gd name="T120" fmla="*/ 2009 w 2651"/>
                <a:gd name="T121" fmla="*/ 754 h 1631"/>
                <a:gd name="T122" fmla="*/ 2151 w 2651"/>
                <a:gd name="T123" fmla="*/ 393 h 1631"/>
                <a:gd name="T124" fmla="*/ 2109 w 2651"/>
                <a:gd name="T125" fmla="*/ 230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51" h="1631">
                  <a:moveTo>
                    <a:pt x="2173" y="1583"/>
                  </a:moveTo>
                  <a:lnTo>
                    <a:pt x="2172" y="1583"/>
                  </a:lnTo>
                  <a:lnTo>
                    <a:pt x="2172" y="1598"/>
                  </a:lnTo>
                  <a:lnTo>
                    <a:pt x="2172" y="1601"/>
                  </a:lnTo>
                  <a:lnTo>
                    <a:pt x="2177" y="1599"/>
                  </a:lnTo>
                  <a:lnTo>
                    <a:pt x="2179" y="1599"/>
                  </a:lnTo>
                  <a:lnTo>
                    <a:pt x="2183" y="1599"/>
                  </a:lnTo>
                  <a:lnTo>
                    <a:pt x="2189" y="1598"/>
                  </a:lnTo>
                  <a:lnTo>
                    <a:pt x="2186" y="1597"/>
                  </a:lnTo>
                  <a:lnTo>
                    <a:pt x="2184" y="1595"/>
                  </a:lnTo>
                  <a:lnTo>
                    <a:pt x="2180" y="1592"/>
                  </a:lnTo>
                  <a:lnTo>
                    <a:pt x="2173" y="1583"/>
                  </a:lnTo>
                  <a:close/>
                  <a:moveTo>
                    <a:pt x="2165" y="1550"/>
                  </a:moveTo>
                  <a:lnTo>
                    <a:pt x="2165" y="1557"/>
                  </a:lnTo>
                  <a:lnTo>
                    <a:pt x="2165" y="1559"/>
                  </a:lnTo>
                  <a:lnTo>
                    <a:pt x="2165" y="1563"/>
                  </a:lnTo>
                  <a:lnTo>
                    <a:pt x="2165" y="1564"/>
                  </a:lnTo>
                  <a:lnTo>
                    <a:pt x="2165" y="1566"/>
                  </a:lnTo>
                  <a:lnTo>
                    <a:pt x="2168" y="1569"/>
                  </a:lnTo>
                  <a:lnTo>
                    <a:pt x="2168" y="1567"/>
                  </a:lnTo>
                  <a:lnTo>
                    <a:pt x="2169" y="1567"/>
                  </a:lnTo>
                  <a:lnTo>
                    <a:pt x="2170" y="1567"/>
                  </a:lnTo>
                  <a:lnTo>
                    <a:pt x="2172" y="1567"/>
                  </a:lnTo>
                  <a:lnTo>
                    <a:pt x="2172" y="1569"/>
                  </a:lnTo>
                  <a:lnTo>
                    <a:pt x="2173" y="1569"/>
                  </a:lnTo>
                  <a:lnTo>
                    <a:pt x="2175" y="1569"/>
                  </a:lnTo>
                  <a:lnTo>
                    <a:pt x="2175" y="1570"/>
                  </a:lnTo>
                  <a:lnTo>
                    <a:pt x="2176" y="1569"/>
                  </a:lnTo>
                  <a:lnTo>
                    <a:pt x="2177" y="1567"/>
                  </a:lnTo>
                  <a:lnTo>
                    <a:pt x="2177" y="1567"/>
                  </a:lnTo>
                  <a:lnTo>
                    <a:pt x="2179" y="1567"/>
                  </a:lnTo>
                  <a:lnTo>
                    <a:pt x="2180" y="1566"/>
                  </a:lnTo>
                  <a:lnTo>
                    <a:pt x="2177" y="1563"/>
                  </a:lnTo>
                  <a:lnTo>
                    <a:pt x="2173" y="1559"/>
                  </a:lnTo>
                  <a:lnTo>
                    <a:pt x="2172" y="1557"/>
                  </a:lnTo>
                  <a:lnTo>
                    <a:pt x="2170" y="1556"/>
                  </a:lnTo>
                  <a:lnTo>
                    <a:pt x="2168" y="1553"/>
                  </a:lnTo>
                  <a:lnTo>
                    <a:pt x="2165" y="1550"/>
                  </a:lnTo>
                  <a:close/>
                  <a:moveTo>
                    <a:pt x="1827" y="1005"/>
                  </a:moveTo>
                  <a:lnTo>
                    <a:pt x="1824" y="1005"/>
                  </a:lnTo>
                  <a:lnTo>
                    <a:pt x="1824" y="1007"/>
                  </a:lnTo>
                  <a:lnTo>
                    <a:pt x="1825" y="1007"/>
                  </a:lnTo>
                  <a:lnTo>
                    <a:pt x="1829" y="1008"/>
                  </a:lnTo>
                  <a:lnTo>
                    <a:pt x="1829" y="1009"/>
                  </a:lnTo>
                  <a:lnTo>
                    <a:pt x="1831" y="1009"/>
                  </a:lnTo>
                  <a:lnTo>
                    <a:pt x="1832" y="1009"/>
                  </a:lnTo>
                  <a:lnTo>
                    <a:pt x="1834" y="1011"/>
                  </a:lnTo>
                  <a:lnTo>
                    <a:pt x="1835" y="1011"/>
                  </a:lnTo>
                  <a:lnTo>
                    <a:pt x="1827" y="1005"/>
                  </a:lnTo>
                  <a:close/>
                  <a:moveTo>
                    <a:pt x="1238" y="969"/>
                  </a:moveTo>
                  <a:lnTo>
                    <a:pt x="1238" y="969"/>
                  </a:lnTo>
                  <a:lnTo>
                    <a:pt x="1235" y="969"/>
                  </a:lnTo>
                  <a:lnTo>
                    <a:pt x="1234" y="969"/>
                  </a:lnTo>
                  <a:lnTo>
                    <a:pt x="1228" y="969"/>
                  </a:lnTo>
                  <a:lnTo>
                    <a:pt x="1227" y="969"/>
                  </a:lnTo>
                  <a:lnTo>
                    <a:pt x="1222" y="969"/>
                  </a:lnTo>
                  <a:lnTo>
                    <a:pt x="1218" y="969"/>
                  </a:lnTo>
                  <a:lnTo>
                    <a:pt x="1217" y="969"/>
                  </a:lnTo>
                  <a:lnTo>
                    <a:pt x="1215" y="969"/>
                  </a:lnTo>
                  <a:lnTo>
                    <a:pt x="1214" y="969"/>
                  </a:lnTo>
                  <a:lnTo>
                    <a:pt x="1213" y="969"/>
                  </a:lnTo>
                  <a:lnTo>
                    <a:pt x="1211" y="969"/>
                  </a:lnTo>
                  <a:lnTo>
                    <a:pt x="1210" y="969"/>
                  </a:lnTo>
                  <a:lnTo>
                    <a:pt x="1209" y="969"/>
                  </a:lnTo>
                  <a:lnTo>
                    <a:pt x="1207" y="969"/>
                  </a:lnTo>
                  <a:lnTo>
                    <a:pt x="1206" y="969"/>
                  </a:lnTo>
                  <a:lnTo>
                    <a:pt x="1204" y="969"/>
                  </a:lnTo>
                  <a:lnTo>
                    <a:pt x="1203" y="969"/>
                  </a:lnTo>
                  <a:lnTo>
                    <a:pt x="1202" y="969"/>
                  </a:lnTo>
                  <a:lnTo>
                    <a:pt x="1200" y="969"/>
                  </a:lnTo>
                  <a:lnTo>
                    <a:pt x="1199" y="969"/>
                  </a:lnTo>
                  <a:lnTo>
                    <a:pt x="1195" y="969"/>
                  </a:lnTo>
                  <a:lnTo>
                    <a:pt x="1192" y="969"/>
                  </a:lnTo>
                  <a:lnTo>
                    <a:pt x="1190" y="969"/>
                  </a:lnTo>
                  <a:lnTo>
                    <a:pt x="1189" y="969"/>
                  </a:lnTo>
                  <a:lnTo>
                    <a:pt x="1188" y="969"/>
                  </a:lnTo>
                  <a:lnTo>
                    <a:pt x="1186" y="969"/>
                  </a:lnTo>
                  <a:lnTo>
                    <a:pt x="1186" y="970"/>
                  </a:lnTo>
                  <a:lnTo>
                    <a:pt x="1185" y="970"/>
                  </a:lnTo>
                  <a:lnTo>
                    <a:pt x="1183" y="972"/>
                  </a:lnTo>
                  <a:lnTo>
                    <a:pt x="1182" y="972"/>
                  </a:lnTo>
                  <a:lnTo>
                    <a:pt x="1181" y="972"/>
                  </a:lnTo>
                  <a:lnTo>
                    <a:pt x="1181" y="973"/>
                  </a:lnTo>
                  <a:lnTo>
                    <a:pt x="1179" y="973"/>
                  </a:lnTo>
                  <a:lnTo>
                    <a:pt x="1178" y="975"/>
                  </a:lnTo>
                  <a:lnTo>
                    <a:pt x="1176" y="975"/>
                  </a:lnTo>
                  <a:lnTo>
                    <a:pt x="1175" y="976"/>
                  </a:lnTo>
                  <a:lnTo>
                    <a:pt x="1174" y="976"/>
                  </a:lnTo>
                  <a:lnTo>
                    <a:pt x="1172" y="977"/>
                  </a:lnTo>
                  <a:lnTo>
                    <a:pt x="1171" y="977"/>
                  </a:lnTo>
                  <a:lnTo>
                    <a:pt x="1171" y="979"/>
                  </a:lnTo>
                  <a:lnTo>
                    <a:pt x="1170" y="979"/>
                  </a:lnTo>
                  <a:lnTo>
                    <a:pt x="1168" y="980"/>
                  </a:lnTo>
                  <a:lnTo>
                    <a:pt x="1167" y="980"/>
                  </a:lnTo>
                  <a:lnTo>
                    <a:pt x="1164" y="982"/>
                  </a:lnTo>
                  <a:lnTo>
                    <a:pt x="1164" y="983"/>
                  </a:lnTo>
                  <a:lnTo>
                    <a:pt x="1163" y="983"/>
                  </a:lnTo>
                  <a:lnTo>
                    <a:pt x="1161" y="983"/>
                  </a:lnTo>
                  <a:lnTo>
                    <a:pt x="1160" y="984"/>
                  </a:lnTo>
                  <a:lnTo>
                    <a:pt x="1158" y="984"/>
                  </a:lnTo>
                  <a:lnTo>
                    <a:pt x="1158" y="986"/>
                  </a:lnTo>
                  <a:lnTo>
                    <a:pt x="1157" y="986"/>
                  </a:lnTo>
                  <a:lnTo>
                    <a:pt x="1156" y="986"/>
                  </a:lnTo>
                  <a:lnTo>
                    <a:pt x="1154" y="987"/>
                  </a:lnTo>
                  <a:lnTo>
                    <a:pt x="1153" y="987"/>
                  </a:lnTo>
                  <a:lnTo>
                    <a:pt x="1153" y="986"/>
                  </a:lnTo>
                  <a:lnTo>
                    <a:pt x="1153" y="984"/>
                  </a:lnTo>
                  <a:lnTo>
                    <a:pt x="1153" y="983"/>
                  </a:lnTo>
                  <a:lnTo>
                    <a:pt x="1153" y="982"/>
                  </a:lnTo>
                  <a:lnTo>
                    <a:pt x="1153" y="980"/>
                  </a:lnTo>
                  <a:lnTo>
                    <a:pt x="1153" y="979"/>
                  </a:lnTo>
                  <a:lnTo>
                    <a:pt x="1153" y="977"/>
                  </a:lnTo>
                  <a:lnTo>
                    <a:pt x="1153" y="976"/>
                  </a:lnTo>
                  <a:lnTo>
                    <a:pt x="1153" y="975"/>
                  </a:lnTo>
                  <a:lnTo>
                    <a:pt x="1153" y="973"/>
                  </a:lnTo>
                  <a:lnTo>
                    <a:pt x="1153" y="972"/>
                  </a:lnTo>
                  <a:lnTo>
                    <a:pt x="1151" y="972"/>
                  </a:lnTo>
                  <a:lnTo>
                    <a:pt x="1150" y="972"/>
                  </a:lnTo>
                  <a:lnTo>
                    <a:pt x="1149" y="972"/>
                  </a:lnTo>
                  <a:lnTo>
                    <a:pt x="1147" y="972"/>
                  </a:lnTo>
                  <a:lnTo>
                    <a:pt x="1146" y="972"/>
                  </a:lnTo>
                  <a:lnTo>
                    <a:pt x="1144" y="972"/>
                  </a:lnTo>
                  <a:lnTo>
                    <a:pt x="1143" y="972"/>
                  </a:lnTo>
                  <a:lnTo>
                    <a:pt x="1142" y="972"/>
                  </a:lnTo>
                  <a:lnTo>
                    <a:pt x="1140" y="972"/>
                  </a:lnTo>
                  <a:lnTo>
                    <a:pt x="1139" y="972"/>
                  </a:lnTo>
                  <a:lnTo>
                    <a:pt x="1138" y="972"/>
                  </a:lnTo>
                  <a:lnTo>
                    <a:pt x="1138" y="972"/>
                  </a:lnTo>
                  <a:lnTo>
                    <a:pt x="1138" y="973"/>
                  </a:lnTo>
                  <a:lnTo>
                    <a:pt x="1138" y="975"/>
                  </a:lnTo>
                  <a:lnTo>
                    <a:pt x="1138" y="976"/>
                  </a:lnTo>
                  <a:lnTo>
                    <a:pt x="1138" y="977"/>
                  </a:lnTo>
                  <a:lnTo>
                    <a:pt x="1138" y="979"/>
                  </a:lnTo>
                  <a:lnTo>
                    <a:pt x="1138" y="980"/>
                  </a:lnTo>
                  <a:lnTo>
                    <a:pt x="1138" y="982"/>
                  </a:lnTo>
                  <a:lnTo>
                    <a:pt x="1138" y="983"/>
                  </a:lnTo>
                  <a:lnTo>
                    <a:pt x="1138" y="984"/>
                  </a:lnTo>
                  <a:lnTo>
                    <a:pt x="1138" y="986"/>
                  </a:lnTo>
                  <a:lnTo>
                    <a:pt x="1138" y="987"/>
                  </a:lnTo>
                  <a:lnTo>
                    <a:pt x="1138" y="989"/>
                  </a:lnTo>
                  <a:lnTo>
                    <a:pt x="1138" y="990"/>
                  </a:lnTo>
                  <a:lnTo>
                    <a:pt x="1138" y="991"/>
                  </a:lnTo>
                  <a:lnTo>
                    <a:pt x="1138" y="993"/>
                  </a:lnTo>
                  <a:lnTo>
                    <a:pt x="1138" y="994"/>
                  </a:lnTo>
                  <a:lnTo>
                    <a:pt x="1138" y="994"/>
                  </a:lnTo>
                  <a:lnTo>
                    <a:pt x="1138" y="1005"/>
                  </a:lnTo>
                  <a:lnTo>
                    <a:pt x="1138" y="1033"/>
                  </a:lnTo>
                  <a:lnTo>
                    <a:pt x="1138" y="1036"/>
                  </a:lnTo>
                  <a:lnTo>
                    <a:pt x="1142" y="1036"/>
                  </a:lnTo>
                  <a:lnTo>
                    <a:pt x="1142" y="1037"/>
                  </a:lnTo>
                  <a:lnTo>
                    <a:pt x="1142" y="1042"/>
                  </a:lnTo>
                  <a:lnTo>
                    <a:pt x="1143" y="1042"/>
                  </a:lnTo>
                  <a:lnTo>
                    <a:pt x="1144" y="1042"/>
                  </a:lnTo>
                  <a:lnTo>
                    <a:pt x="1146" y="1042"/>
                  </a:lnTo>
                  <a:lnTo>
                    <a:pt x="1147" y="1042"/>
                  </a:lnTo>
                  <a:lnTo>
                    <a:pt x="1149" y="1042"/>
                  </a:lnTo>
                  <a:lnTo>
                    <a:pt x="1150" y="1042"/>
                  </a:lnTo>
                  <a:lnTo>
                    <a:pt x="1151" y="1042"/>
                  </a:lnTo>
                  <a:lnTo>
                    <a:pt x="1153" y="1042"/>
                  </a:lnTo>
                  <a:lnTo>
                    <a:pt x="1154" y="1042"/>
                  </a:lnTo>
                  <a:lnTo>
                    <a:pt x="1156" y="1042"/>
                  </a:lnTo>
                  <a:lnTo>
                    <a:pt x="1157" y="1042"/>
                  </a:lnTo>
                  <a:lnTo>
                    <a:pt x="1158" y="1042"/>
                  </a:lnTo>
                  <a:lnTo>
                    <a:pt x="1160" y="1042"/>
                  </a:lnTo>
                  <a:lnTo>
                    <a:pt x="1161" y="1042"/>
                  </a:lnTo>
                  <a:lnTo>
                    <a:pt x="1163" y="1042"/>
                  </a:lnTo>
                  <a:lnTo>
                    <a:pt x="1164" y="1042"/>
                  </a:lnTo>
                  <a:lnTo>
                    <a:pt x="1165" y="1042"/>
                  </a:lnTo>
                  <a:lnTo>
                    <a:pt x="1167" y="1042"/>
                  </a:lnTo>
                  <a:lnTo>
                    <a:pt x="1168" y="1042"/>
                  </a:lnTo>
                  <a:lnTo>
                    <a:pt x="1170" y="1042"/>
                  </a:lnTo>
                  <a:lnTo>
                    <a:pt x="1171" y="1042"/>
                  </a:lnTo>
                  <a:lnTo>
                    <a:pt x="1171" y="1042"/>
                  </a:lnTo>
                  <a:lnTo>
                    <a:pt x="1172" y="1042"/>
                  </a:lnTo>
                  <a:lnTo>
                    <a:pt x="1174" y="1042"/>
                  </a:lnTo>
                  <a:lnTo>
                    <a:pt x="1175" y="1042"/>
                  </a:lnTo>
                  <a:lnTo>
                    <a:pt x="1176" y="1042"/>
                  </a:lnTo>
                  <a:lnTo>
                    <a:pt x="1178" y="1042"/>
                  </a:lnTo>
                  <a:lnTo>
                    <a:pt x="1179" y="1042"/>
                  </a:lnTo>
                  <a:lnTo>
                    <a:pt x="1182" y="1042"/>
                  </a:lnTo>
                  <a:lnTo>
                    <a:pt x="1183" y="1042"/>
                  </a:lnTo>
                  <a:lnTo>
                    <a:pt x="1185" y="1042"/>
                  </a:lnTo>
                  <a:lnTo>
                    <a:pt x="1186" y="1042"/>
                  </a:lnTo>
                  <a:lnTo>
                    <a:pt x="1188" y="1042"/>
                  </a:lnTo>
                  <a:lnTo>
                    <a:pt x="1188" y="1036"/>
                  </a:lnTo>
                  <a:lnTo>
                    <a:pt x="1189" y="1036"/>
                  </a:lnTo>
                  <a:lnTo>
                    <a:pt x="1190" y="1036"/>
                  </a:lnTo>
                  <a:lnTo>
                    <a:pt x="1192" y="1036"/>
                  </a:lnTo>
                  <a:lnTo>
                    <a:pt x="1193" y="1036"/>
                  </a:lnTo>
                  <a:lnTo>
                    <a:pt x="1195" y="1036"/>
                  </a:lnTo>
                  <a:lnTo>
                    <a:pt x="1196" y="1036"/>
                  </a:lnTo>
                  <a:lnTo>
                    <a:pt x="1197" y="1036"/>
                  </a:lnTo>
                  <a:lnTo>
                    <a:pt x="1199" y="1036"/>
                  </a:lnTo>
                  <a:lnTo>
                    <a:pt x="1200" y="1036"/>
                  </a:lnTo>
                  <a:lnTo>
                    <a:pt x="1202" y="1036"/>
                  </a:lnTo>
                  <a:lnTo>
                    <a:pt x="1203" y="1036"/>
                  </a:lnTo>
                  <a:lnTo>
                    <a:pt x="1204" y="1036"/>
                  </a:lnTo>
                  <a:lnTo>
                    <a:pt x="1204" y="1036"/>
                  </a:lnTo>
                  <a:lnTo>
                    <a:pt x="1206" y="1036"/>
                  </a:lnTo>
                  <a:lnTo>
                    <a:pt x="1207" y="1036"/>
                  </a:lnTo>
                  <a:lnTo>
                    <a:pt x="1209" y="1036"/>
                  </a:lnTo>
                  <a:lnTo>
                    <a:pt x="1210" y="1036"/>
                  </a:lnTo>
                  <a:lnTo>
                    <a:pt x="1211" y="1036"/>
                  </a:lnTo>
                  <a:lnTo>
                    <a:pt x="1213" y="1036"/>
                  </a:lnTo>
                  <a:lnTo>
                    <a:pt x="1214" y="1036"/>
                  </a:lnTo>
                  <a:lnTo>
                    <a:pt x="1215" y="1036"/>
                  </a:lnTo>
                  <a:lnTo>
                    <a:pt x="1217" y="1036"/>
                  </a:lnTo>
                  <a:lnTo>
                    <a:pt x="1218" y="1036"/>
                  </a:lnTo>
                  <a:lnTo>
                    <a:pt x="1220" y="1036"/>
                  </a:lnTo>
                  <a:lnTo>
                    <a:pt x="1221" y="1036"/>
                  </a:lnTo>
                  <a:lnTo>
                    <a:pt x="1222" y="1036"/>
                  </a:lnTo>
                  <a:lnTo>
                    <a:pt x="1224" y="1036"/>
                  </a:lnTo>
                  <a:lnTo>
                    <a:pt x="1225" y="1036"/>
                  </a:lnTo>
                  <a:lnTo>
                    <a:pt x="1227" y="1036"/>
                  </a:lnTo>
                  <a:lnTo>
                    <a:pt x="1228" y="1036"/>
                  </a:lnTo>
                  <a:lnTo>
                    <a:pt x="1229" y="1036"/>
                  </a:lnTo>
                  <a:lnTo>
                    <a:pt x="1231" y="1036"/>
                  </a:lnTo>
                  <a:lnTo>
                    <a:pt x="1232" y="1036"/>
                  </a:lnTo>
                  <a:lnTo>
                    <a:pt x="1234" y="1036"/>
                  </a:lnTo>
                  <a:lnTo>
                    <a:pt x="1235" y="1036"/>
                  </a:lnTo>
                  <a:lnTo>
                    <a:pt x="1236" y="1036"/>
                  </a:lnTo>
                  <a:lnTo>
                    <a:pt x="1238" y="1036"/>
                  </a:lnTo>
                  <a:lnTo>
                    <a:pt x="1238" y="1036"/>
                  </a:lnTo>
                  <a:lnTo>
                    <a:pt x="1239" y="1036"/>
                  </a:lnTo>
                  <a:lnTo>
                    <a:pt x="1239" y="1035"/>
                  </a:lnTo>
                  <a:lnTo>
                    <a:pt x="1239" y="1033"/>
                  </a:lnTo>
                  <a:lnTo>
                    <a:pt x="1239" y="1032"/>
                  </a:lnTo>
                  <a:lnTo>
                    <a:pt x="1239" y="1030"/>
                  </a:lnTo>
                  <a:lnTo>
                    <a:pt x="1239" y="1029"/>
                  </a:lnTo>
                  <a:lnTo>
                    <a:pt x="1239" y="1028"/>
                  </a:lnTo>
                  <a:lnTo>
                    <a:pt x="1239" y="1028"/>
                  </a:lnTo>
                  <a:lnTo>
                    <a:pt x="1239" y="1026"/>
                  </a:lnTo>
                  <a:lnTo>
                    <a:pt x="1239" y="1025"/>
                  </a:lnTo>
                  <a:lnTo>
                    <a:pt x="1239" y="1023"/>
                  </a:lnTo>
                  <a:lnTo>
                    <a:pt x="1239" y="1022"/>
                  </a:lnTo>
                  <a:lnTo>
                    <a:pt x="1239" y="1021"/>
                  </a:lnTo>
                  <a:lnTo>
                    <a:pt x="1239" y="1019"/>
                  </a:lnTo>
                  <a:lnTo>
                    <a:pt x="1239" y="1018"/>
                  </a:lnTo>
                  <a:lnTo>
                    <a:pt x="1239" y="1016"/>
                  </a:lnTo>
                  <a:lnTo>
                    <a:pt x="1239" y="1015"/>
                  </a:lnTo>
                  <a:lnTo>
                    <a:pt x="1239" y="1014"/>
                  </a:lnTo>
                  <a:lnTo>
                    <a:pt x="1239" y="1012"/>
                  </a:lnTo>
                  <a:lnTo>
                    <a:pt x="1239" y="1011"/>
                  </a:lnTo>
                  <a:lnTo>
                    <a:pt x="1239" y="1009"/>
                  </a:lnTo>
                  <a:lnTo>
                    <a:pt x="1239" y="1008"/>
                  </a:lnTo>
                  <a:lnTo>
                    <a:pt x="1239" y="1007"/>
                  </a:lnTo>
                  <a:lnTo>
                    <a:pt x="1239" y="1005"/>
                  </a:lnTo>
                  <a:lnTo>
                    <a:pt x="1239" y="1004"/>
                  </a:lnTo>
                  <a:lnTo>
                    <a:pt x="1238" y="1004"/>
                  </a:lnTo>
                  <a:lnTo>
                    <a:pt x="1238" y="1003"/>
                  </a:lnTo>
                  <a:lnTo>
                    <a:pt x="1238" y="1001"/>
                  </a:lnTo>
                  <a:lnTo>
                    <a:pt x="1238" y="1000"/>
                  </a:lnTo>
                  <a:lnTo>
                    <a:pt x="1238" y="998"/>
                  </a:lnTo>
                  <a:lnTo>
                    <a:pt x="1238" y="997"/>
                  </a:lnTo>
                  <a:lnTo>
                    <a:pt x="1238" y="996"/>
                  </a:lnTo>
                  <a:lnTo>
                    <a:pt x="1238" y="994"/>
                  </a:lnTo>
                  <a:lnTo>
                    <a:pt x="1238" y="994"/>
                  </a:lnTo>
                  <a:lnTo>
                    <a:pt x="1238" y="993"/>
                  </a:lnTo>
                  <a:lnTo>
                    <a:pt x="1238" y="991"/>
                  </a:lnTo>
                  <a:lnTo>
                    <a:pt x="1238" y="990"/>
                  </a:lnTo>
                  <a:lnTo>
                    <a:pt x="1238" y="989"/>
                  </a:lnTo>
                  <a:lnTo>
                    <a:pt x="1238" y="987"/>
                  </a:lnTo>
                  <a:lnTo>
                    <a:pt x="1238" y="986"/>
                  </a:lnTo>
                  <a:lnTo>
                    <a:pt x="1238" y="984"/>
                  </a:lnTo>
                  <a:lnTo>
                    <a:pt x="1238" y="982"/>
                  </a:lnTo>
                  <a:lnTo>
                    <a:pt x="1238" y="980"/>
                  </a:lnTo>
                  <a:lnTo>
                    <a:pt x="1238" y="979"/>
                  </a:lnTo>
                  <a:lnTo>
                    <a:pt x="1238" y="977"/>
                  </a:lnTo>
                  <a:lnTo>
                    <a:pt x="1238" y="976"/>
                  </a:lnTo>
                  <a:lnTo>
                    <a:pt x="1238" y="975"/>
                  </a:lnTo>
                  <a:lnTo>
                    <a:pt x="1238" y="973"/>
                  </a:lnTo>
                  <a:lnTo>
                    <a:pt x="1238" y="972"/>
                  </a:lnTo>
                  <a:lnTo>
                    <a:pt x="1238" y="970"/>
                  </a:lnTo>
                  <a:lnTo>
                    <a:pt x="1238" y="969"/>
                  </a:lnTo>
                  <a:close/>
                  <a:moveTo>
                    <a:pt x="918" y="710"/>
                  </a:moveTo>
                  <a:lnTo>
                    <a:pt x="918" y="712"/>
                  </a:lnTo>
                  <a:lnTo>
                    <a:pt x="918" y="713"/>
                  </a:lnTo>
                  <a:lnTo>
                    <a:pt x="918" y="715"/>
                  </a:lnTo>
                  <a:lnTo>
                    <a:pt x="918" y="716"/>
                  </a:lnTo>
                  <a:lnTo>
                    <a:pt x="916" y="716"/>
                  </a:lnTo>
                  <a:lnTo>
                    <a:pt x="911" y="716"/>
                  </a:lnTo>
                  <a:lnTo>
                    <a:pt x="909" y="716"/>
                  </a:lnTo>
                  <a:lnTo>
                    <a:pt x="908" y="716"/>
                  </a:lnTo>
                  <a:lnTo>
                    <a:pt x="908" y="717"/>
                  </a:lnTo>
                  <a:lnTo>
                    <a:pt x="908" y="719"/>
                  </a:lnTo>
                  <a:lnTo>
                    <a:pt x="908" y="720"/>
                  </a:lnTo>
                  <a:lnTo>
                    <a:pt x="908" y="722"/>
                  </a:lnTo>
                  <a:lnTo>
                    <a:pt x="908" y="724"/>
                  </a:lnTo>
                  <a:lnTo>
                    <a:pt x="908" y="726"/>
                  </a:lnTo>
                  <a:lnTo>
                    <a:pt x="905" y="726"/>
                  </a:lnTo>
                  <a:lnTo>
                    <a:pt x="904" y="726"/>
                  </a:lnTo>
                  <a:lnTo>
                    <a:pt x="904" y="727"/>
                  </a:lnTo>
                  <a:lnTo>
                    <a:pt x="904" y="727"/>
                  </a:lnTo>
                  <a:lnTo>
                    <a:pt x="904" y="729"/>
                  </a:lnTo>
                  <a:lnTo>
                    <a:pt x="904" y="730"/>
                  </a:lnTo>
                  <a:lnTo>
                    <a:pt x="904" y="731"/>
                  </a:lnTo>
                  <a:lnTo>
                    <a:pt x="904" y="733"/>
                  </a:lnTo>
                  <a:lnTo>
                    <a:pt x="904" y="734"/>
                  </a:lnTo>
                  <a:lnTo>
                    <a:pt x="904" y="736"/>
                  </a:lnTo>
                  <a:lnTo>
                    <a:pt x="904" y="737"/>
                  </a:lnTo>
                  <a:lnTo>
                    <a:pt x="904" y="738"/>
                  </a:lnTo>
                  <a:lnTo>
                    <a:pt x="904" y="740"/>
                  </a:lnTo>
                  <a:lnTo>
                    <a:pt x="904" y="741"/>
                  </a:lnTo>
                  <a:lnTo>
                    <a:pt x="904" y="743"/>
                  </a:lnTo>
                  <a:lnTo>
                    <a:pt x="902" y="743"/>
                  </a:lnTo>
                  <a:lnTo>
                    <a:pt x="902" y="743"/>
                  </a:lnTo>
                  <a:lnTo>
                    <a:pt x="901" y="743"/>
                  </a:lnTo>
                  <a:lnTo>
                    <a:pt x="899" y="743"/>
                  </a:lnTo>
                  <a:lnTo>
                    <a:pt x="898" y="743"/>
                  </a:lnTo>
                  <a:lnTo>
                    <a:pt x="898" y="744"/>
                  </a:lnTo>
                  <a:lnTo>
                    <a:pt x="895" y="745"/>
                  </a:lnTo>
                  <a:lnTo>
                    <a:pt x="894" y="745"/>
                  </a:lnTo>
                  <a:lnTo>
                    <a:pt x="893" y="745"/>
                  </a:lnTo>
                  <a:lnTo>
                    <a:pt x="891" y="745"/>
                  </a:lnTo>
                  <a:lnTo>
                    <a:pt x="890" y="745"/>
                  </a:lnTo>
                  <a:lnTo>
                    <a:pt x="888" y="745"/>
                  </a:lnTo>
                  <a:lnTo>
                    <a:pt x="887" y="745"/>
                  </a:lnTo>
                  <a:lnTo>
                    <a:pt x="886" y="745"/>
                  </a:lnTo>
                  <a:lnTo>
                    <a:pt x="884" y="745"/>
                  </a:lnTo>
                  <a:lnTo>
                    <a:pt x="883" y="745"/>
                  </a:lnTo>
                  <a:lnTo>
                    <a:pt x="881" y="745"/>
                  </a:lnTo>
                  <a:lnTo>
                    <a:pt x="881" y="747"/>
                  </a:lnTo>
                  <a:lnTo>
                    <a:pt x="883" y="747"/>
                  </a:lnTo>
                  <a:lnTo>
                    <a:pt x="883" y="748"/>
                  </a:lnTo>
                  <a:lnTo>
                    <a:pt x="883" y="757"/>
                  </a:lnTo>
                  <a:lnTo>
                    <a:pt x="883" y="758"/>
                  </a:lnTo>
                  <a:lnTo>
                    <a:pt x="883" y="759"/>
                  </a:lnTo>
                  <a:lnTo>
                    <a:pt x="883" y="761"/>
                  </a:lnTo>
                  <a:lnTo>
                    <a:pt x="883" y="762"/>
                  </a:lnTo>
                  <a:lnTo>
                    <a:pt x="883" y="763"/>
                  </a:lnTo>
                  <a:lnTo>
                    <a:pt x="881" y="763"/>
                  </a:lnTo>
                  <a:lnTo>
                    <a:pt x="880" y="763"/>
                  </a:lnTo>
                  <a:lnTo>
                    <a:pt x="879" y="763"/>
                  </a:lnTo>
                  <a:lnTo>
                    <a:pt x="877" y="763"/>
                  </a:lnTo>
                  <a:lnTo>
                    <a:pt x="869" y="763"/>
                  </a:lnTo>
                  <a:lnTo>
                    <a:pt x="869" y="763"/>
                  </a:lnTo>
                  <a:lnTo>
                    <a:pt x="867" y="763"/>
                  </a:lnTo>
                  <a:lnTo>
                    <a:pt x="862" y="763"/>
                  </a:lnTo>
                  <a:lnTo>
                    <a:pt x="859" y="762"/>
                  </a:lnTo>
                  <a:lnTo>
                    <a:pt x="858" y="762"/>
                  </a:lnTo>
                  <a:lnTo>
                    <a:pt x="856" y="762"/>
                  </a:lnTo>
                  <a:lnTo>
                    <a:pt x="854" y="762"/>
                  </a:lnTo>
                  <a:lnTo>
                    <a:pt x="852" y="762"/>
                  </a:lnTo>
                  <a:lnTo>
                    <a:pt x="851" y="762"/>
                  </a:lnTo>
                  <a:lnTo>
                    <a:pt x="849" y="762"/>
                  </a:lnTo>
                  <a:lnTo>
                    <a:pt x="848" y="762"/>
                  </a:lnTo>
                  <a:lnTo>
                    <a:pt x="845" y="762"/>
                  </a:lnTo>
                  <a:lnTo>
                    <a:pt x="844" y="762"/>
                  </a:lnTo>
                  <a:lnTo>
                    <a:pt x="842" y="762"/>
                  </a:lnTo>
                  <a:lnTo>
                    <a:pt x="841" y="762"/>
                  </a:lnTo>
                  <a:lnTo>
                    <a:pt x="841" y="765"/>
                  </a:lnTo>
                  <a:lnTo>
                    <a:pt x="841" y="770"/>
                  </a:lnTo>
                  <a:lnTo>
                    <a:pt x="841" y="772"/>
                  </a:lnTo>
                  <a:lnTo>
                    <a:pt x="841" y="773"/>
                  </a:lnTo>
                  <a:lnTo>
                    <a:pt x="841" y="775"/>
                  </a:lnTo>
                  <a:lnTo>
                    <a:pt x="842" y="776"/>
                  </a:lnTo>
                  <a:lnTo>
                    <a:pt x="842" y="777"/>
                  </a:lnTo>
                  <a:lnTo>
                    <a:pt x="842" y="779"/>
                  </a:lnTo>
                  <a:lnTo>
                    <a:pt x="842" y="783"/>
                  </a:lnTo>
                  <a:lnTo>
                    <a:pt x="842" y="784"/>
                  </a:lnTo>
                  <a:lnTo>
                    <a:pt x="842" y="786"/>
                  </a:lnTo>
                  <a:lnTo>
                    <a:pt x="842" y="787"/>
                  </a:lnTo>
                  <a:lnTo>
                    <a:pt x="842" y="789"/>
                  </a:lnTo>
                  <a:lnTo>
                    <a:pt x="842" y="791"/>
                  </a:lnTo>
                  <a:lnTo>
                    <a:pt x="842" y="793"/>
                  </a:lnTo>
                  <a:lnTo>
                    <a:pt x="842" y="794"/>
                  </a:lnTo>
                  <a:lnTo>
                    <a:pt x="842" y="796"/>
                  </a:lnTo>
                  <a:lnTo>
                    <a:pt x="842" y="797"/>
                  </a:lnTo>
                  <a:lnTo>
                    <a:pt x="842" y="798"/>
                  </a:lnTo>
                  <a:lnTo>
                    <a:pt x="842" y="800"/>
                  </a:lnTo>
                  <a:lnTo>
                    <a:pt x="840" y="800"/>
                  </a:lnTo>
                  <a:lnTo>
                    <a:pt x="838" y="800"/>
                  </a:lnTo>
                  <a:lnTo>
                    <a:pt x="837" y="800"/>
                  </a:lnTo>
                  <a:lnTo>
                    <a:pt x="835" y="800"/>
                  </a:lnTo>
                  <a:lnTo>
                    <a:pt x="835" y="800"/>
                  </a:lnTo>
                  <a:lnTo>
                    <a:pt x="834" y="800"/>
                  </a:lnTo>
                  <a:lnTo>
                    <a:pt x="831" y="800"/>
                  </a:lnTo>
                  <a:lnTo>
                    <a:pt x="830" y="800"/>
                  </a:lnTo>
                  <a:lnTo>
                    <a:pt x="828" y="800"/>
                  </a:lnTo>
                  <a:lnTo>
                    <a:pt x="827" y="800"/>
                  </a:lnTo>
                  <a:lnTo>
                    <a:pt x="824" y="800"/>
                  </a:lnTo>
                  <a:lnTo>
                    <a:pt x="823" y="800"/>
                  </a:lnTo>
                  <a:lnTo>
                    <a:pt x="822" y="800"/>
                  </a:lnTo>
                  <a:lnTo>
                    <a:pt x="822" y="798"/>
                  </a:lnTo>
                  <a:lnTo>
                    <a:pt x="822" y="797"/>
                  </a:lnTo>
                  <a:lnTo>
                    <a:pt x="822" y="796"/>
                  </a:lnTo>
                  <a:lnTo>
                    <a:pt x="822" y="794"/>
                  </a:lnTo>
                  <a:lnTo>
                    <a:pt x="822" y="794"/>
                  </a:lnTo>
                  <a:lnTo>
                    <a:pt x="822" y="793"/>
                  </a:lnTo>
                  <a:lnTo>
                    <a:pt x="822" y="791"/>
                  </a:lnTo>
                  <a:lnTo>
                    <a:pt x="820" y="791"/>
                  </a:lnTo>
                  <a:lnTo>
                    <a:pt x="819" y="791"/>
                  </a:lnTo>
                  <a:lnTo>
                    <a:pt x="813" y="791"/>
                  </a:lnTo>
                  <a:lnTo>
                    <a:pt x="812" y="791"/>
                  </a:lnTo>
                  <a:lnTo>
                    <a:pt x="812" y="800"/>
                  </a:lnTo>
                  <a:lnTo>
                    <a:pt x="813" y="800"/>
                  </a:lnTo>
                  <a:lnTo>
                    <a:pt x="813" y="801"/>
                  </a:lnTo>
                  <a:lnTo>
                    <a:pt x="813" y="803"/>
                  </a:lnTo>
                  <a:lnTo>
                    <a:pt x="813" y="805"/>
                  </a:lnTo>
                  <a:lnTo>
                    <a:pt x="813" y="807"/>
                  </a:lnTo>
                  <a:lnTo>
                    <a:pt x="813" y="808"/>
                  </a:lnTo>
                  <a:lnTo>
                    <a:pt x="813" y="810"/>
                  </a:lnTo>
                  <a:lnTo>
                    <a:pt x="813" y="812"/>
                  </a:lnTo>
                  <a:lnTo>
                    <a:pt x="813" y="814"/>
                  </a:lnTo>
                  <a:lnTo>
                    <a:pt x="813" y="815"/>
                  </a:lnTo>
                  <a:lnTo>
                    <a:pt x="813" y="818"/>
                  </a:lnTo>
                  <a:lnTo>
                    <a:pt x="813" y="821"/>
                  </a:lnTo>
                  <a:lnTo>
                    <a:pt x="813" y="824"/>
                  </a:lnTo>
                  <a:lnTo>
                    <a:pt x="813" y="826"/>
                  </a:lnTo>
                  <a:lnTo>
                    <a:pt x="813" y="826"/>
                  </a:lnTo>
                  <a:lnTo>
                    <a:pt x="813" y="828"/>
                  </a:lnTo>
                  <a:lnTo>
                    <a:pt x="812" y="828"/>
                  </a:lnTo>
                  <a:lnTo>
                    <a:pt x="810" y="828"/>
                  </a:lnTo>
                  <a:lnTo>
                    <a:pt x="798" y="828"/>
                  </a:lnTo>
                  <a:lnTo>
                    <a:pt x="796" y="828"/>
                  </a:lnTo>
                  <a:lnTo>
                    <a:pt x="791" y="828"/>
                  </a:lnTo>
                  <a:lnTo>
                    <a:pt x="791" y="831"/>
                  </a:lnTo>
                  <a:lnTo>
                    <a:pt x="791" y="832"/>
                  </a:lnTo>
                  <a:lnTo>
                    <a:pt x="791" y="833"/>
                  </a:lnTo>
                  <a:lnTo>
                    <a:pt x="791" y="835"/>
                  </a:lnTo>
                  <a:lnTo>
                    <a:pt x="791" y="836"/>
                  </a:lnTo>
                  <a:lnTo>
                    <a:pt x="791" y="838"/>
                  </a:lnTo>
                  <a:lnTo>
                    <a:pt x="791" y="839"/>
                  </a:lnTo>
                  <a:lnTo>
                    <a:pt x="791" y="840"/>
                  </a:lnTo>
                  <a:lnTo>
                    <a:pt x="791" y="842"/>
                  </a:lnTo>
                  <a:lnTo>
                    <a:pt x="791" y="843"/>
                  </a:lnTo>
                  <a:lnTo>
                    <a:pt x="791" y="845"/>
                  </a:lnTo>
                  <a:lnTo>
                    <a:pt x="791" y="850"/>
                  </a:lnTo>
                  <a:lnTo>
                    <a:pt x="792" y="850"/>
                  </a:lnTo>
                  <a:lnTo>
                    <a:pt x="794" y="850"/>
                  </a:lnTo>
                  <a:lnTo>
                    <a:pt x="795" y="850"/>
                  </a:lnTo>
                  <a:lnTo>
                    <a:pt x="796" y="850"/>
                  </a:lnTo>
                  <a:lnTo>
                    <a:pt x="798" y="850"/>
                  </a:lnTo>
                  <a:lnTo>
                    <a:pt x="799" y="850"/>
                  </a:lnTo>
                  <a:lnTo>
                    <a:pt x="801" y="850"/>
                  </a:lnTo>
                  <a:lnTo>
                    <a:pt x="802" y="850"/>
                  </a:lnTo>
                  <a:lnTo>
                    <a:pt x="802" y="850"/>
                  </a:lnTo>
                  <a:lnTo>
                    <a:pt x="803" y="850"/>
                  </a:lnTo>
                  <a:lnTo>
                    <a:pt x="805" y="850"/>
                  </a:lnTo>
                  <a:lnTo>
                    <a:pt x="806" y="850"/>
                  </a:lnTo>
                  <a:lnTo>
                    <a:pt x="809" y="850"/>
                  </a:lnTo>
                  <a:lnTo>
                    <a:pt x="810" y="850"/>
                  </a:lnTo>
                  <a:lnTo>
                    <a:pt x="812" y="850"/>
                  </a:lnTo>
                  <a:lnTo>
                    <a:pt x="813" y="850"/>
                  </a:lnTo>
                  <a:lnTo>
                    <a:pt x="815" y="850"/>
                  </a:lnTo>
                  <a:lnTo>
                    <a:pt x="817" y="850"/>
                  </a:lnTo>
                  <a:lnTo>
                    <a:pt x="819" y="850"/>
                  </a:lnTo>
                  <a:lnTo>
                    <a:pt x="820" y="850"/>
                  </a:lnTo>
                  <a:lnTo>
                    <a:pt x="822" y="850"/>
                  </a:lnTo>
                  <a:lnTo>
                    <a:pt x="834" y="850"/>
                  </a:lnTo>
                  <a:lnTo>
                    <a:pt x="837" y="850"/>
                  </a:lnTo>
                  <a:lnTo>
                    <a:pt x="840" y="850"/>
                  </a:lnTo>
                  <a:lnTo>
                    <a:pt x="847" y="850"/>
                  </a:lnTo>
                  <a:lnTo>
                    <a:pt x="848" y="850"/>
                  </a:lnTo>
                  <a:lnTo>
                    <a:pt x="848" y="852"/>
                  </a:lnTo>
                  <a:lnTo>
                    <a:pt x="849" y="854"/>
                  </a:lnTo>
                  <a:lnTo>
                    <a:pt x="849" y="867"/>
                  </a:lnTo>
                  <a:lnTo>
                    <a:pt x="851" y="867"/>
                  </a:lnTo>
                  <a:lnTo>
                    <a:pt x="852" y="867"/>
                  </a:lnTo>
                  <a:lnTo>
                    <a:pt x="854" y="867"/>
                  </a:lnTo>
                  <a:lnTo>
                    <a:pt x="855" y="867"/>
                  </a:lnTo>
                  <a:lnTo>
                    <a:pt x="856" y="867"/>
                  </a:lnTo>
                  <a:lnTo>
                    <a:pt x="858" y="867"/>
                  </a:lnTo>
                  <a:lnTo>
                    <a:pt x="859" y="867"/>
                  </a:lnTo>
                  <a:lnTo>
                    <a:pt x="860" y="867"/>
                  </a:lnTo>
                  <a:lnTo>
                    <a:pt x="862" y="867"/>
                  </a:lnTo>
                  <a:lnTo>
                    <a:pt x="862" y="875"/>
                  </a:lnTo>
                  <a:lnTo>
                    <a:pt x="862" y="878"/>
                  </a:lnTo>
                  <a:lnTo>
                    <a:pt x="862" y="880"/>
                  </a:lnTo>
                  <a:lnTo>
                    <a:pt x="862" y="881"/>
                  </a:lnTo>
                  <a:lnTo>
                    <a:pt x="862" y="882"/>
                  </a:lnTo>
                  <a:lnTo>
                    <a:pt x="862" y="884"/>
                  </a:lnTo>
                  <a:lnTo>
                    <a:pt x="862" y="885"/>
                  </a:lnTo>
                  <a:lnTo>
                    <a:pt x="862" y="886"/>
                  </a:lnTo>
                  <a:lnTo>
                    <a:pt x="862" y="888"/>
                  </a:lnTo>
                  <a:lnTo>
                    <a:pt x="862" y="893"/>
                  </a:lnTo>
                  <a:lnTo>
                    <a:pt x="862" y="893"/>
                  </a:lnTo>
                  <a:lnTo>
                    <a:pt x="860" y="893"/>
                  </a:lnTo>
                  <a:lnTo>
                    <a:pt x="859" y="893"/>
                  </a:lnTo>
                  <a:lnTo>
                    <a:pt x="858" y="893"/>
                  </a:lnTo>
                  <a:lnTo>
                    <a:pt x="856" y="893"/>
                  </a:lnTo>
                  <a:lnTo>
                    <a:pt x="855" y="893"/>
                  </a:lnTo>
                  <a:lnTo>
                    <a:pt x="854" y="895"/>
                  </a:lnTo>
                  <a:lnTo>
                    <a:pt x="852" y="896"/>
                  </a:lnTo>
                  <a:lnTo>
                    <a:pt x="854" y="896"/>
                  </a:lnTo>
                  <a:lnTo>
                    <a:pt x="854" y="898"/>
                  </a:lnTo>
                  <a:lnTo>
                    <a:pt x="852" y="899"/>
                  </a:lnTo>
                  <a:lnTo>
                    <a:pt x="854" y="900"/>
                  </a:lnTo>
                  <a:lnTo>
                    <a:pt x="855" y="902"/>
                  </a:lnTo>
                  <a:lnTo>
                    <a:pt x="856" y="903"/>
                  </a:lnTo>
                  <a:lnTo>
                    <a:pt x="858" y="903"/>
                  </a:lnTo>
                  <a:lnTo>
                    <a:pt x="858" y="905"/>
                  </a:lnTo>
                  <a:lnTo>
                    <a:pt x="858" y="906"/>
                  </a:lnTo>
                  <a:lnTo>
                    <a:pt x="859" y="906"/>
                  </a:lnTo>
                  <a:lnTo>
                    <a:pt x="859" y="907"/>
                  </a:lnTo>
                  <a:lnTo>
                    <a:pt x="863" y="907"/>
                  </a:lnTo>
                  <a:lnTo>
                    <a:pt x="866" y="907"/>
                  </a:lnTo>
                  <a:lnTo>
                    <a:pt x="869" y="907"/>
                  </a:lnTo>
                  <a:lnTo>
                    <a:pt x="870" y="907"/>
                  </a:lnTo>
                  <a:lnTo>
                    <a:pt x="872" y="907"/>
                  </a:lnTo>
                  <a:lnTo>
                    <a:pt x="872" y="909"/>
                  </a:lnTo>
                  <a:lnTo>
                    <a:pt x="872" y="910"/>
                  </a:lnTo>
                  <a:lnTo>
                    <a:pt x="873" y="910"/>
                  </a:lnTo>
                  <a:lnTo>
                    <a:pt x="876" y="910"/>
                  </a:lnTo>
                  <a:lnTo>
                    <a:pt x="877" y="910"/>
                  </a:lnTo>
                  <a:lnTo>
                    <a:pt x="879" y="910"/>
                  </a:lnTo>
                  <a:lnTo>
                    <a:pt x="880" y="910"/>
                  </a:lnTo>
                  <a:lnTo>
                    <a:pt x="881" y="909"/>
                  </a:lnTo>
                  <a:lnTo>
                    <a:pt x="884" y="906"/>
                  </a:lnTo>
                  <a:lnTo>
                    <a:pt x="886" y="906"/>
                  </a:lnTo>
                  <a:lnTo>
                    <a:pt x="887" y="907"/>
                  </a:lnTo>
                  <a:lnTo>
                    <a:pt x="888" y="907"/>
                  </a:lnTo>
                  <a:lnTo>
                    <a:pt x="888" y="909"/>
                  </a:lnTo>
                  <a:lnTo>
                    <a:pt x="890" y="907"/>
                  </a:lnTo>
                  <a:lnTo>
                    <a:pt x="891" y="905"/>
                  </a:lnTo>
                  <a:lnTo>
                    <a:pt x="893" y="903"/>
                  </a:lnTo>
                  <a:lnTo>
                    <a:pt x="893" y="905"/>
                  </a:lnTo>
                  <a:lnTo>
                    <a:pt x="894" y="905"/>
                  </a:lnTo>
                  <a:lnTo>
                    <a:pt x="895" y="906"/>
                  </a:lnTo>
                  <a:lnTo>
                    <a:pt x="898" y="903"/>
                  </a:lnTo>
                  <a:lnTo>
                    <a:pt x="899" y="902"/>
                  </a:lnTo>
                  <a:lnTo>
                    <a:pt x="901" y="900"/>
                  </a:lnTo>
                  <a:lnTo>
                    <a:pt x="902" y="900"/>
                  </a:lnTo>
                  <a:lnTo>
                    <a:pt x="902" y="899"/>
                  </a:lnTo>
                  <a:lnTo>
                    <a:pt x="904" y="900"/>
                  </a:lnTo>
                  <a:lnTo>
                    <a:pt x="905" y="900"/>
                  </a:lnTo>
                  <a:lnTo>
                    <a:pt x="905" y="902"/>
                  </a:lnTo>
                  <a:lnTo>
                    <a:pt x="906" y="903"/>
                  </a:lnTo>
                  <a:lnTo>
                    <a:pt x="908" y="905"/>
                  </a:lnTo>
                  <a:lnTo>
                    <a:pt x="908" y="903"/>
                  </a:lnTo>
                  <a:lnTo>
                    <a:pt x="909" y="903"/>
                  </a:lnTo>
                  <a:lnTo>
                    <a:pt x="909" y="902"/>
                  </a:lnTo>
                  <a:lnTo>
                    <a:pt x="909" y="900"/>
                  </a:lnTo>
                  <a:lnTo>
                    <a:pt x="909" y="899"/>
                  </a:lnTo>
                  <a:lnTo>
                    <a:pt x="909" y="898"/>
                  </a:lnTo>
                  <a:lnTo>
                    <a:pt x="911" y="898"/>
                  </a:lnTo>
                  <a:lnTo>
                    <a:pt x="912" y="898"/>
                  </a:lnTo>
                  <a:lnTo>
                    <a:pt x="913" y="896"/>
                  </a:lnTo>
                  <a:lnTo>
                    <a:pt x="916" y="896"/>
                  </a:lnTo>
                  <a:lnTo>
                    <a:pt x="918" y="896"/>
                  </a:lnTo>
                  <a:lnTo>
                    <a:pt x="919" y="896"/>
                  </a:lnTo>
                  <a:lnTo>
                    <a:pt x="919" y="895"/>
                  </a:lnTo>
                  <a:lnTo>
                    <a:pt x="920" y="895"/>
                  </a:lnTo>
                  <a:lnTo>
                    <a:pt x="922" y="895"/>
                  </a:lnTo>
                  <a:lnTo>
                    <a:pt x="923" y="895"/>
                  </a:lnTo>
                  <a:lnTo>
                    <a:pt x="925" y="895"/>
                  </a:lnTo>
                  <a:lnTo>
                    <a:pt x="926" y="895"/>
                  </a:lnTo>
                  <a:lnTo>
                    <a:pt x="927" y="895"/>
                  </a:lnTo>
                  <a:lnTo>
                    <a:pt x="927" y="893"/>
                  </a:lnTo>
                  <a:lnTo>
                    <a:pt x="929" y="893"/>
                  </a:lnTo>
                  <a:lnTo>
                    <a:pt x="930" y="893"/>
                  </a:lnTo>
                  <a:lnTo>
                    <a:pt x="930" y="892"/>
                  </a:lnTo>
                  <a:lnTo>
                    <a:pt x="929" y="891"/>
                  </a:lnTo>
                  <a:lnTo>
                    <a:pt x="927" y="891"/>
                  </a:lnTo>
                  <a:lnTo>
                    <a:pt x="926" y="891"/>
                  </a:lnTo>
                  <a:lnTo>
                    <a:pt x="925" y="889"/>
                  </a:lnTo>
                  <a:lnTo>
                    <a:pt x="923" y="889"/>
                  </a:lnTo>
                  <a:lnTo>
                    <a:pt x="923" y="888"/>
                  </a:lnTo>
                  <a:lnTo>
                    <a:pt x="925" y="888"/>
                  </a:lnTo>
                  <a:lnTo>
                    <a:pt x="926" y="886"/>
                  </a:lnTo>
                  <a:lnTo>
                    <a:pt x="927" y="886"/>
                  </a:lnTo>
                  <a:lnTo>
                    <a:pt x="929" y="888"/>
                  </a:lnTo>
                  <a:lnTo>
                    <a:pt x="930" y="888"/>
                  </a:lnTo>
                  <a:lnTo>
                    <a:pt x="931" y="888"/>
                  </a:lnTo>
                  <a:lnTo>
                    <a:pt x="933" y="886"/>
                  </a:lnTo>
                  <a:lnTo>
                    <a:pt x="933" y="885"/>
                  </a:lnTo>
                  <a:lnTo>
                    <a:pt x="934" y="884"/>
                  </a:lnTo>
                  <a:lnTo>
                    <a:pt x="934" y="882"/>
                  </a:lnTo>
                  <a:lnTo>
                    <a:pt x="936" y="882"/>
                  </a:lnTo>
                  <a:lnTo>
                    <a:pt x="936" y="881"/>
                  </a:lnTo>
                  <a:lnTo>
                    <a:pt x="934" y="881"/>
                  </a:lnTo>
                  <a:lnTo>
                    <a:pt x="933" y="880"/>
                  </a:lnTo>
                  <a:lnTo>
                    <a:pt x="930" y="880"/>
                  </a:lnTo>
                  <a:lnTo>
                    <a:pt x="929" y="880"/>
                  </a:lnTo>
                  <a:lnTo>
                    <a:pt x="929" y="878"/>
                  </a:lnTo>
                  <a:lnTo>
                    <a:pt x="927" y="878"/>
                  </a:lnTo>
                  <a:lnTo>
                    <a:pt x="927" y="877"/>
                  </a:lnTo>
                  <a:lnTo>
                    <a:pt x="929" y="875"/>
                  </a:lnTo>
                  <a:lnTo>
                    <a:pt x="930" y="875"/>
                  </a:lnTo>
                  <a:lnTo>
                    <a:pt x="931" y="875"/>
                  </a:lnTo>
                  <a:lnTo>
                    <a:pt x="933" y="875"/>
                  </a:lnTo>
                  <a:lnTo>
                    <a:pt x="934" y="875"/>
                  </a:lnTo>
                  <a:lnTo>
                    <a:pt x="936" y="875"/>
                  </a:lnTo>
                  <a:lnTo>
                    <a:pt x="936" y="875"/>
                  </a:lnTo>
                  <a:lnTo>
                    <a:pt x="936" y="874"/>
                  </a:lnTo>
                  <a:lnTo>
                    <a:pt x="936" y="873"/>
                  </a:lnTo>
                  <a:lnTo>
                    <a:pt x="936" y="871"/>
                  </a:lnTo>
                  <a:lnTo>
                    <a:pt x="937" y="871"/>
                  </a:lnTo>
                  <a:lnTo>
                    <a:pt x="938" y="871"/>
                  </a:lnTo>
                  <a:lnTo>
                    <a:pt x="940" y="871"/>
                  </a:lnTo>
                  <a:lnTo>
                    <a:pt x="941" y="871"/>
                  </a:lnTo>
                  <a:lnTo>
                    <a:pt x="944" y="871"/>
                  </a:lnTo>
                  <a:lnTo>
                    <a:pt x="945" y="871"/>
                  </a:lnTo>
                  <a:lnTo>
                    <a:pt x="948" y="871"/>
                  </a:lnTo>
                  <a:lnTo>
                    <a:pt x="948" y="868"/>
                  </a:lnTo>
                  <a:lnTo>
                    <a:pt x="948" y="867"/>
                  </a:lnTo>
                  <a:lnTo>
                    <a:pt x="948" y="866"/>
                  </a:lnTo>
                  <a:lnTo>
                    <a:pt x="948" y="864"/>
                  </a:lnTo>
                  <a:lnTo>
                    <a:pt x="948" y="863"/>
                  </a:lnTo>
                  <a:lnTo>
                    <a:pt x="948" y="861"/>
                  </a:lnTo>
                  <a:lnTo>
                    <a:pt x="948" y="860"/>
                  </a:lnTo>
                  <a:lnTo>
                    <a:pt x="948" y="860"/>
                  </a:lnTo>
                  <a:lnTo>
                    <a:pt x="950" y="857"/>
                  </a:lnTo>
                  <a:lnTo>
                    <a:pt x="950" y="856"/>
                  </a:lnTo>
                  <a:lnTo>
                    <a:pt x="950" y="854"/>
                  </a:lnTo>
                  <a:lnTo>
                    <a:pt x="950" y="853"/>
                  </a:lnTo>
                  <a:lnTo>
                    <a:pt x="950" y="852"/>
                  </a:lnTo>
                  <a:lnTo>
                    <a:pt x="950" y="850"/>
                  </a:lnTo>
                  <a:lnTo>
                    <a:pt x="950" y="849"/>
                  </a:lnTo>
                  <a:lnTo>
                    <a:pt x="950" y="847"/>
                  </a:lnTo>
                  <a:lnTo>
                    <a:pt x="950" y="846"/>
                  </a:lnTo>
                  <a:lnTo>
                    <a:pt x="951" y="846"/>
                  </a:lnTo>
                  <a:lnTo>
                    <a:pt x="951" y="847"/>
                  </a:lnTo>
                  <a:lnTo>
                    <a:pt x="952" y="847"/>
                  </a:lnTo>
                  <a:lnTo>
                    <a:pt x="954" y="847"/>
                  </a:lnTo>
                  <a:lnTo>
                    <a:pt x="954" y="846"/>
                  </a:lnTo>
                  <a:lnTo>
                    <a:pt x="955" y="846"/>
                  </a:lnTo>
                  <a:lnTo>
                    <a:pt x="957" y="846"/>
                  </a:lnTo>
                  <a:lnTo>
                    <a:pt x="957" y="843"/>
                  </a:lnTo>
                  <a:lnTo>
                    <a:pt x="958" y="842"/>
                  </a:lnTo>
                  <a:lnTo>
                    <a:pt x="958" y="840"/>
                  </a:lnTo>
                  <a:lnTo>
                    <a:pt x="958" y="839"/>
                  </a:lnTo>
                  <a:lnTo>
                    <a:pt x="959" y="839"/>
                  </a:lnTo>
                  <a:lnTo>
                    <a:pt x="961" y="839"/>
                  </a:lnTo>
                  <a:lnTo>
                    <a:pt x="961" y="840"/>
                  </a:lnTo>
                  <a:lnTo>
                    <a:pt x="962" y="840"/>
                  </a:lnTo>
                  <a:lnTo>
                    <a:pt x="964" y="842"/>
                  </a:lnTo>
                  <a:lnTo>
                    <a:pt x="965" y="840"/>
                  </a:lnTo>
                  <a:lnTo>
                    <a:pt x="966" y="840"/>
                  </a:lnTo>
                  <a:lnTo>
                    <a:pt x="966" y="839"/>
                  </a:lnTo>
                  <a:lnTo>
                    <a:pt x="968" y="839"/>
                  </a:lnTo>
                  <a:lnTo>
                    <a:pt x="968" y="838"/>
                  </a:lnTo>
                  <a:lnTo>
                    <a:pt x="968" y="836"/>
                  </a:lnTo>
                  <a:lnTo>
                    <a:pt x="968" y="835"/>
                  </a:lnTo>
                  <a:lnTo>
                    <a:pt x="969" y="835"/>
                  </a:lnTo>
                  <a:lnTo>
                    <a:pt x="969" y="833"/>
                  </a:lnTo>
                  <a:lnTo>
                    <a:pt x="969" y="833"/>
                  </a:lnTo>
                  <a:lnTo>
                    <a:pt x="970" y="833"/>
                  </a:lnTo>
                  <a:lnTo>
                    <a:pt x="970" y="832"/>
                  </a:lnTo>
                  <a:lnTo>
                    <a:pt x="970" y="831"/>
                  </a:lnTo>
                  <a:lnTo>
                    <a:pt x="970" y="829"/>
                  </a:lnTo>
                  <a:lnTo>
                    <a:pt x="972" y="829"/>
                  </a:lnTo>
                  <a:lnTo>
                    <a:pt x="972" y="828"/>
                  </a:lnTo>
                  <a:lnTo>
                    <a:pt x="973" y="828"/>
                  </a:lnTo>
                  <a:lnTo>
                    <a:pt x="975" y="828"/>
                  </a:lnTo>
                  <a:lnTo>
                    <a:pt x="976" y="829"/>
                  </a:lnTo>
                  <a:lnTo>
                    <a:pt x="977" y="829"/>
                  </a:lnTo>
                  <a:lnTo>
                    <a:pt x="977" y="831"/>
                  </a:lnTo>
                  <a:lnTo>
                    <a:pt x="979" y="831"/>
                  </a:lnTo>
                  <a:lnTo>
                    <a:pt x="979" y="832"/>
                  </a:lnTo>
                  <a:lnTo>
                    <a:pt x="980" y="832"/>
                  </a:lnTo>
                  <a:lnTo>
                    <a:pt x="980" y="833"/>
                  </a:lnTo>
                  <a:lnTo>
                    <a:pt x="979" y="833"/>
                  </a:lnTo>
                  <a:lnTo>
                    <a:pt x="979" y="835"/>
                  </a:lnTo>
                  <a:lnTo>
                    <a:pt x="980" y="835"/>
                  </a:lnTo>
                  <a:lnTo>
                    <a:pt x="980" y="836"/>
                  </a:lnTo>
                  <a:lnTo>
                    <a:pt x="982" y="836"/>
                  </a:lnTo>
                  <a:lnTo>
                    <a:pt x="983" y="836"/>
                  </a:lnTo>
                  <a:lnTo>
                    <a:pt x="983" y="835"/>
                  </a:lnTo>
                  <a:lnTo>
                    <a:pt x="984" y="835"/>
                  </a:lnTo>
                  <a:lnTo>
                    <a:pt x="986" y="835"/>
                  </a:lnTo>
                  <a:lnTo>
                    <a:pt x="986" y="833"/>
                  </a:lnTo>
                  <a:lnTo>
                    <a:pt x="986" y="832"/>
                  </a:lnTo>
                  <a:lnTo>
                    <a:pt x="984" y="832"/>
                  </a:lnTo>
                  <a:lnTo>
                    <a:pt x="984" y="831"/>
                  </a:lnTo>
                  <a:lnTo>
                    <a:pt x="983" y="831"/>
                  </a:lnTo>
                  <a:lnTo>
                    <a:pt x="980" y="829"/>
                  </a:lnTo>
                  <a:lnTo>
                    <a:pt x="980" y="828"/>
                  </a:lnTo>
                  <a:lnTo>
                    <a:pt x="980" y="826"/>
                  </a:lnTo>
                  <a:lnTo>
                    <a:pt x="982" y="826"/>
                  </a:lnTo>
                  <a:lnTo>
                    <a:pt x="983" y="826"/>
                  </a:lnTo>
                  <a:lnTo>
                    <a:pt x="984" y="826"/>
                  </a:lnTo>
                  <a:lnTo>
                    <a:pt x="984" y="828"/>
                  </a:lnTo>
                  <a:lnTo>
                    <a:pt x="986" y="828"/>
                  </a:lnTo>
                  <a:lnTo>
                    <a:pt x="987" y="828"/>
                  </a:lnTo>
                  <a:lnTo>
                    <a:pt x="987" y="829"/>
                  </a:lnTo>
                  <a:lnTo>
                    <a:pt x="989" y="829"/>
                  </a:lnTo>
                  <a:lnTo>
                    <a:pt x="990" y="829"/>
                  </a:lnTo>
                  <a:lnTo>
                    <a:pt x="990" y="828"/>
                  </a:lnTo>
                  <a:lnTo>
                    <a:pt x="990" y="826"/>
                  </a:lnTo>
                  <a:lnTo>
                    <a:pt x="989" y="826"/>
                  </a:lnTo>
                  <a:lnTo>
                    <a:pt x="989" y="826"/>
                  </a:lnTo>
                  <a:lnTo>
                    <a:pt x="987" y="826"/>
                  </a:lnTo>
                  <a:lnTo>
                    <a:pt x="986" y="826"/>
                  </a:lnTo>
                  <a:lnTo>
                    <a:pt x="986" y="825"/>
                  </a:lnTo>
                  <a:lnTo>
                    <a:pt x="984" y="825"/>
                  </a:lnTo>
                  <a:lnTo>
                    <a:pt x="984" y="824"/>
                  </a:lnTo>
                  <a:lnTo>
                    <a:pt x="986" y="824"/>
                  </a:lnTo>
                  <a:lnTo>
                    <a:pt x="987" y="824"/>
                  </a:lnTo>
                  <a:lnTo>
                    <a:pt x="989" y="824"/>
                  </a:lnTo>
                  <a:lnTo>
                    <a:pt x="990" y="824"/>
                  </a:lnTo>
                  <a:lnTo>
                    <a:pt x="991" y="824"/>
                  </a:lnTo>
                  <a:lnTo>
                    <a:pt x="993" y="824"/>
                  </a:lnTo>
                  <a:lnTo>
                    <a:pt x="994" y="824"/>
                  </a:lnTo>
                  <a:lnTo>
                    <a:pt x="996" y="822"/>
                  </a:lnTo>
                  <a:lnTo>
                    <a:pt x="996" y="821"/>
                  </a:lnTo>
                  <a:lnTo>
                    <a:pt x="997" y="821"/>
                  </a:lnTo>
                  <a:lnTo>
                    <a:pt x="997" y="819"/>
                  </a:lnTo>
                  <a:lnTo>
                    <a:pt x="998" y="819"/>
                  </a:lnTo>
                  <a:lnTo>
                    <a:pt x="998" y="818"/>
                  </a:lnTo>
                  <a:lnTo>
                    <a:pt x="998" y="817"/>
                  </a:lnTo>
                  <a:lnTo>
                    <a:pt x="997" y="817"/>
                  </a:lnTo>
                  <a:lnTo>
                    <a:pt x="996" y="815"/>
                  </a:lnTo>
                  <a:lnTo>
                    <a:pt x="994" y="815"/>
                  </a:lnTo>
                  <a:lnTo>
                    <a:pt x="994" y="814"/>
                  </a:lnTo>
                  <a:lnTo>
                    <a:pt x="996" y="814"/>
                  </a:lnTo>
                  <a:lnTo>
                    <a:pt x="997" y="814"/>
                  </a:lnTo>
                  <a:lnTo>
                    <a:pt x="998" y="812"/>
                  </a:lnTo>
                  <a:lnTo>
                    <a:pt x="998" y="814"/>
                  </a:lnTo>
                  <a:lnTo>
                    <a:pt x="1000" y="814"/>
                  </a:lnTo>
                  <a:lnTo>
                    <a:pt x="1000" y="812"/>
                  </a:lnTo>
                  <a:lnTo>
                    <a:pt x="1000" y="811"/>
                  </a:lnTo>
                  <a:lnTo>
                    <a:pt x="1000" y="810"/>
                  </a:lnTo>
                  <a:lnTo>
                    <a:pt x="1000" y="808"/>
                  </a:lnTo>
                  <a:lnTo>
                    <a:pt x="1000" y="807"/>
                  </a:lnTo>
                  <a:lnTo>
                    <a:pt x="1000" y="805"/>
                  </a:lnTo>
                  <a:lnTo>
                    <a:pt x="1000" y="804"/>
                  </a:lnTo>
                  <a:lnTo>
                    <a:pt x="1000" y="803"/>
                  </a:lnTo>
                  <a:lnTo>
                    <a:pt x="1000" y="801"/>
                  </a:lnTo>
                  <a:lnTo>
                    <a:pt x="1000" y="800"/>
                  </a:lnTo>
                  <a:lnTo>
                    <a:pt x="1000" y="798"/>
                  </a:lnTo>
                  <a:lnTo>
                    <a:pt x="1000" y="797"/>
                  </a:lnTo>
                  <a:lnTo>
                    <a:pt x="1000" y="796"/>
                  </a:lnTo>
                  <a:lnTo>
                    <a:pt x="1000" y="794"/>
                  </a:lnTo>
                  <a:lnTo>
                    <a:pt x="1000" y="794"/>
                  </a:lnTo>
                  <a:lnTo>
                    <a:pt x="1000" y="793"/>
                  </a:lnTo>
                  <a:lnTo>
                    <a:pt x="998" y="791"/>
                  </a:lnTo>
                  <a:lnTo>
                    <a:pt x="998" y="790"/>
                  </a:lnTo>
                  <a:lnTo>
                    <a:pt x="998" y="789"/>
                  </a:lnTo>
                  <a:lnTo>
                    <a:pt x="998" y="786"/>
                  </a:lnTo>
                  <a:lnTo>
                    <a:pt x="997" y="786"/>
                  </a:lnTo>
                  <a:lnTo>
                    <a:pt x="996" y="786"/>
                  </a:lnTo>
                  <a:lnTo>
                    <a:pt x="994" y="786"/>
                  </a:lnTo>
                  <a:lnTo>
                    <a:pt x="994" y="784"/>
                  </a:lnTo>
                  <a:lnTo>
                    <a:pt x="994" y="783"/>
                  </a:lnTo>
                  <a:lnTo>
                    <a:pt x="994" y="782"/>
                  </a:lnTo>
                  <a:lnTo>
                    <a:pt x="994" y="780"/>
                  </a:lnTo>
                  <a:lnTo>
                    <a:pt x="994" y="779"/>
                  </a:lnTo>
                  <a:lnTo>
                    <a:pt x="994" y="777"/>
                  </a:lnTo>
                  <a:lnTo>
                    <a:pt x="994" y="776"/>
                  </a:lnTo>
                  <a:lnTo>
                    <a:pt x="994" y="775"/>
                  </a:lnTo>
                  <a:lnTo>
                    <a:pt x="994" y="773"/>
                  </a:lnTo>
                  <a:lnTo>
                    <a:pt x="994" y="770"/>
                  </a:lnTo>
                  <a:lnTo>
                    <a:pt x="994" y="768"/>
                  </a:lnTo>
                  <a:lnTo>
                    <a:pt x="994" y="763"/>
                  </a:lnTo>
                  <a:lnTo>
                    <a:pt x="996" y="763"/>
                  </a:lnTo>
                  <a:lnTo>
                    <a:pt x="997" y="763"/>
                  </a:lnTo>
                  <a:lnTo>
                    <a:pt x="998" y="763"/>
                  </a:lnTo>
                  <a:lnTo>
                    <a:pt x="1000" y="763"/>
                  </a:lnTo>
                  <a:lnTo>
                    <a:pt x="1001" y="763"/>
                  </a:lnTo>
                  <a:lnTo>
                    <a:pt x="1001" y="762"/>
                  </a:lnTo>
                  <a:lnTo>
                    <a:pt x="1001" y="761"/>
                  </a:lnTo>
                  <a:lnTo>
                    <a:pt x="1005" y="761"/>
                  </a:lnTo>
                  <a:lnTo>
                    <a:pt x="1005" y="761"/>
                  </a:lnTo>
                  <a:lnTo>
                    <a:pt x="1005" y="759"/>
                  </a:lnTo>
                  <a:lnTo>
                    <a:pt x="1005" y="758"/>
                  </a:lnTo>
                  <a:lnTo>
                    <a:pt x="1005" y="757"/>
                  </a:lnTo>
                  <a:lnTo>
                    <a:pt x="1005" y="755"/>
                  </a:lnTo>
                  <a:lnTo>
                    <a:pt x="1005" y="754"/>
                  </a:lnTo>
                  <a:lnTo>
                    <a:pt x="1005" y="752"/>
                  </a:lnTo>
                  <a:lnTo>
                    <a:pt x="1005" y="751"/>
                  </a:lnTo>
                  <a:lnTo>
                    <a:pt x="1005" y="750"/>
                  </a:lnTo>
                  <a:lnTo>
                    <a:pt x="1005" y="748"/>
                  </a:lnTo>
                  <a:lnTo>
                    <a:pt x="1005" y="747"/>
                  </a:lnTo>
                  <a:lnTo>
                    <a:pt x="1005" y="745"/>
                  </a:lnTo>
                  <a:lnTo>
                    <a:pt x="1005" y="744"/>
                  </a:lnTo>
                  <a:lnTo>
                    <a:pt x="1005" y="743"/>
                  </a:lnTo>
                  <a:lnTo>
                    <a:pt x="1005" y="741"/>
                  </a:lnTo>
                  <a:lnTo>
                    <a:pt x="1005" y="740"/>
                  </a:lnTo>
                  <a:lnTo>
                    <a:pt x="1005" y="738"/>
                  </a:lnTo>
                  <a:lnTo>
                    <a:pt x="1005" y="734"/>
                  </a:lnTo>
                  <a:lnTo>
                    <a:pt x="1005" y="733"/>
                  </a:lnTo>
                  <a:lnTo>
                    <a:pt x="1005" y="731"/>
                  </a:lnTo>
                  <a:lnTo>
                    <a:pt x="1005" y="730"/>
                  </a:lnTo>
                  <a:lnTo>
                    <a:pt x="1005" y="729"/>
                  </a:lnTo>
                  <a:lnTo>
                    <a:pt x="1005" y="727"/>
                  </a:lnTo>
                  <a:lnTo>
                    <a:pt x="1005" y="726"/>
                  </a:lnTo>
                  <a:lnTo>
                    <a:pt x="1005" y="724"/>
                  </a:lnTo>
                  <a:lnTo>
                    <a:pt x="1004" y="724"/>
                  </a:lnTo>
                  <a:lnTo>
                    <a:pt x="1001" y="724"/>
                  </a:lnTo>
                  <a:lnTo>
                    <a:pt x="998" y="724"/>
                  </a:lnTo>
                  <a:lnTo>
                    <a:pt x="997" y="724"/>
                  </a:lnTo>
                  <a:lnTo>
                    <a:pt x="996" y="724"/>
                  </a:lnTo>
                  <a:lnTo>
                    <a:pt x="994" y="724"/>
                  </a:lnTo>
                  <a:lnTo>
                    <a:pt x="993" y="724"/>
                  </a:lnTo>
                  <a:lnTo>
                    <a:pt x="991" y="724"/>
                  </a:lnTo>
                  <a:lnTo>
                    <a:pt x="990" y="724"/>
                  </a:lnTo>
                  <a:lnTo>
                    <a:pt x="989" y="724"/>
                  </a:lnTo>
                  <a:lnTo>
                    <a:pt x="987" y="724"/>
                  </a:lnTo>
                  <a:lnTo>
                    <a:pt x="986" y="724"/>
                  </a:lnTo>
                  <a:lnTo>
                    <a:pt x="984" y="724"/>
                  </a:lnTo>
                  <a:lnTo>
                    <a:pt x="983" y="724"/>
                  </a:lnTo>
                  <a:lnTo>
                    <a:pt x="983" y="726"/>
                  </a:lnTo>
                  <a:lnTo>
                    <a:pt x="982" y="726"/>
                  </a:lnTo>
                  <a:lnTo>
                    <a:pt x="980" y="726"/>
                  </a:lnTo>
                  <a:lnTo>
                    <a:pt x="979" y="726"/>
                  </a:lnTo>
                  <a:lnTo>
                    <a:pt x="977" y="726"/>
                  </a:lnTo>
                  <a:lnTo>
                    <a:pt x="976" y="726"/>
                  </a:lnTo>
                  <a:lnTo>
                    <a:pt x="975" y="726"/>
                  </a:lnTo>
                  <a:lnTo>
                    <a:pt x="973" y="726"/>
                  </a:lnTo>
                  <a:lnTo>
                    <a:pt x="972" y="726"/>
                  </a:lnTo>
                  <a:lnTo>
                    <a:pt x="970" y="726"/>
                  </a:lnTo>
                  <a:lnTo>
                    <a:pt x="969" y="726"/>
                  </a:lnTo>
                  <a:lnTo>
                    <a:pt x="969" y="727"/>
                  </a:lnTo>
                  <a:lnTo>
                    <a:pt x="969" y="727"/>
                  </a:lnTo>
                  <a:lnTo>
                    <a:pt x="969" y="727"/>
                  </a:lnTo>
                  <a:lnTo>
                    <a:pt x="969" y="727"/>
                  </a:lnTo>
                  <a:lnTo>
                    <a:pt x="968" y="727"/>
                  </a:lnTo>
                  <a:lnTo>
                    <a:pt x="966" y="727"/>
                  </a:lnTo>
                  <a:lnTo>
                    <a:pt x="966" y="726"/>
                  </a:lnTo>
                  <a:lnTo>
                    <a:pt x="965" y="726"/>
                  </a:lnTo>
                  <a:lnTo>
                    <a:pt x="965" y="724"/>
                  </a:lnTo>
                  <a:lnTo>
                    <a:pt x="964" y="724"/>
                  </a:lnTo>
                  <a:lnTo>
                    <a:pt x="962" y="724"/>
                  </a:lnTo>
                  <a:lnTo>
                    <a:pt x="962" y="723"/>
                  </a:lnTo>
                  <a:lnTo>
                    <a:pt x="962" y="722"/>
                  </a:lnTo>
                  <a:lnTo>
                    <a:pt x="961" y="722"/>
                  </a:lnTo>
                  <a:lnTo>
                    <a:pt x="959" y="722"/>
                  </a:lnTo>
                  <a:lnTo>
                    <a:pt x="958" y="722"/>
                  </a:lnTo>
                  <a:lnTo>
                    <a:pt x="957" y="722"/>
                  </a:lnTo>
                  <a:lnTo>
                    <a:pt x="955" y="722"/>
                  </a:lnTo>
                  <a:lnTo>
                    <a:pt x="955" y="720"/>
                  </a:lnTo>
                  <a:lnTo>
                    <a:pt x="954" y="720"/>
                  </a:lnTo>
                  <a:lnTo>
                    <a:pt x="952" y="720"/>
                  </a:lnTo>
                  <a:lnTo>
                    <a:pt x="951" y="720"/>
                  </a:lnTo>
                  <a:lnTo>
                    <a:pt x="951" y="719"/>
                  </a:lnTo>
                  <a:lnTo>
                    <a:pt x="950" y="719"/>
                  </a:lnTo>
                  <a:lnTo>
                    <a:pt x="948" y="719"/>
                  </a:lnTo>
                  <a:lnTo>
                    <a:pt x="947" y="719"/>
                  </a:lnTo>
                  <a:lnTo>
                    <a:pt x="947" y="717"/>
                  </a:lnTo>
                  <a:lnTo>
                    <a:pt x="945" y="717"/>
                  </a:lnTo>
                  <a:lnTo>
                    <a:pt x="944" y="717"/>
                  </a:lnTo>
                  <a:lnTo>
                    <a:pt x="943" y="717"/>
                  </a:lnTo>
                  <a:lnTo>
                    <a:pt x="941" y="717"/>
                  </a:lnTo>
                  <a:lnTo>
                    <a:pt x="941" y="719"/>
                  </a:lnTo>
                  <a:lnTo>
                    <a:pt x="940" y="719"/>
                  </a:lnTo>
                  <a:lnTo>
                    <a:pt x="938" y="719"/>
                  </a:lnTo>
                  <a:lnTo>
                    <a:pt x="937" y="719"/>
                  </a:lnTo>
                  <a:lnTo>
                    <a:pt x="936" y="719"/>
                  </a:lnTo>
                  <a:lnTo>
                    <a:pt x="936" y="720"/>
                  </a:lnTo>
                  <a:lnTo>
                    <a:pt x="936" y="720"/>
                  </a:lnTo>
                  <a:lnTo>
                    <a:pt x="934" y="720"/>
                  </a:lnTo>
                  <a:lnTo>
                    <a:pt x="933" y="720"/>
                  </a:lnTo>
                  <a:lnTo>
                    <a:pt x="933" y="719"/>
                  </a:lnTo>
                  <a:lnTo>
                    <a:pt x="933" y="717"/>
                  </a:lnTo>
                  <a:lnTo>
                    <a:pt x="931" y="717"/>
                  </a:lnTo>
                  <a:lnTo>
                    <a:pt x="931" y="716"/>
                  </a:lnTo>
                  <a:lnTo>
                    <a:pt x="930" y="716"/>
                  </a:lnTo>
                  <a:lnTo>
                    <a:pt x="929" y="716"/>
                  </a:lnTo>
                  <a:lnTo>
                    <a:pt x="927" y="716"/>
                  </a:lnTo>
                  <a:lnTo>
                    <a:pt x="926" y="715"/>
                  </a:lnTo>
                  <a:lnTo>
                    <a:pt x="925" y="715"/>
                  </a:lnTo>
                  <a:lnTo>
                    <a:pt x="923" y="713"/>
                  </a:lnTo>
                  <a:lnTo>
                    <a:pt x="922" y="713"/>
                  </a:lnTo>
                  <a:lnTo>
                    <a:pt x="920" y="713"/>
                  </a:lnTo>
                  <a:lnTo>
                    <a:pt x="920" y="712"/>
                  </a:lnTo>
                  <a:lnTo>
                    <a:pt x="919" y="712"/>
                  </a:lnTo>
                  <a:lnTo>
                    <a:pt x="918" y="710"/>
                  </a:lnTo>
                  <a:close/>
                  <a:moveTo>
                    <a:pt x="1809" y="968"/>
                  </a:moveTo>
                  <a:lnTo>
                    <a:pt x="1806" y="968"/>
                  </a:lnTo>
                  <a:lnTo>
                    <a:pt x="1802" y="968"/>
                  </a:lnTo>
                  <a:lnTo>
                    <a:pt x="1800" y="970"/>
                  </a:lnTo>
                  <a:lnTo>
                    <a:pt x="1790" y="972"/>
                  </a:lnTo>
                  <a:lnTo>
                    <a:pt x="1790" y="977"/>
                  </a:lnTo>
                  <a:lnTo>
                    <a:pt x="1795" y="977"/>
                  </a:lnTo>
                  <a:lnTo>
                    <a:pt x="1795" y="979"/>
                  </a:lnTo>
                  <a:lnTo>
                    <a:pt x="1796" y="979"/>
                  </a:lnTo>
                  <a:lnTo>
                    <a:pt x="1796" y="983"/>
                  </a:lnTo>
                  <a:lnTo>
                    <a:pt x="1803" y="983"/>
                  </a:lnTo>
                  <a:lnTo>
                    <a:pt x="1803" y="989"/>
                  </a:lnTo>
                  <a:lnTo>
                    <a:pt x="1810" y="989"/>
                  </a:lnTo>
                  <a:lnTo>
                    <a:pt x="1810" y="993"/>
                  </a:lnTo>
                  <a:lnTo>
                    <a:pt x="1817" y="993"/>
                  </a:lnTo>
                  <a:lnTo>
                    <a:pt x="1818" y="994"/>
                  </a:lnTo>
                  <a:lnTo>
                    <a:pt x="1818" y="996"/>
                  </a:lnTo>
                  <a:lnTo>
                    <a:pt x="1818" y="997"/>
                  </a:lnTo>
                  <a:lnTo>
                    <a:pt x="1818" y="998"/>
                  </a:lnTo>
                  <a:lnTo>
                    <a:pt x="1818" y="1000"/>
                  </a:lnTo>
                  <a:lnTo>
                    <a:pt x="1817" y="1000"/>
                  </a:lnTo>
                  <a:lnTo>
                    <a:pt x="1817" y="1001"/>
                  </a:lnTo>
                  <a:lnTo>
                    <a:pt x="1817" y="1003"/>
                  </a:lnTo>
                  <a:lnTo>
                    <a:pt x="1818" y="1003"/>
                  </a:lnTo>
                  <a:lnTo>
                    <a:pt x="1820" y="1003"/>
                  </a:lnTo>
                  <a:lnTo>
                    <a:pt x="1820" y="1004"/>
                  </a:lnTo>
                  <a:lnTo>
                    <a:pt x="1821" y="1004"/>
                  </a:lnTo>
                  <a:lnTo>
                    <a:pt x="1822" y="1004"/>
                  </a:lnTo>
                  <a:lnTo>
                    <a:pt x="1824" y="1004"/>
                  </a:lnTo>
                  <a:lnTo>
                    <a:pt x="1824" y="1003"/>
                  </a:lnTo>
                  <a:lnTo>
                    <a:pt x="1828" y="998"/>
                  </a:lnTo>
                  <a:lnTo>
                    <a:pt x="1827" y="998"/>
                  </a:lnTo>
                  <a:lnTo>
                    <a:pt x="1836" y="990"/>
                  </a:lnTo>
                  <a:lnTo>
                    <a:pt x="1831" y="986"/>
                  </a:lnTo>
                  <a:lnTo>
                    <a:pt x="1829" y="983"/>
                  </a:lnTo>
                  <a:lnTo>
                    <a:pt x="1827" y="982"/>
                  </a:lnTo>
                  <a:lnTo>
                    <a:pt x="1824" y="976"/>
                  </a:lnTo>
                  <a:lnTo>
                    <a:pt x="1820" y="973"/>
                  </a:lnTo>
                  <a:lnTo>
                    <a:pt x="1817" y="972"/>
                  </a:lnTo>
                  <a:lnTo>
                    <a:pt x="1813" y="970"/>
                  </a:lnTo>
                  <a:lnTo>
                    <a:pt x="1809" y="968"/>
                  </a:lnTo>
                  <a:close/>
                  <a:moveTo>
                    <a:pt x="2395" y="856"/>
                  </a:moveTo>
                  <a:lnTo>
                    <a:pt x="2395" y="857"/>
                  </a:lnTo>
                  <a:lnTo>
                    <a:pt x="2396" y="860"/>
                  </a:lnTo>
                  <a:lnTo>
                    <a:pt x="2396" y="860"/>
                  </a:lnTo>
                  <a:lnTo>
                    <a:pt x="2402" y="864"/>
                  </a:lnTo>
                  <a:lnTo>
                    <a:pt x="2404" y="861"/>
                  </a:lnTo>
                  <a:lnTo>
                    <a:pt x="2395" y="856"/>
                  </a:lnTo>
                  <a:close/>
                  <a:moveTo>
                    <a:pt x="1988" y="839"/>
                  </a:moveTo>
                  <a:lnTo>
                    <a:pt x="1987" y="839"/>
                  </a:lnTo>
                  <a:lnTo>
                    <a:pt x="1985" y="839"/>
                  </a:lnTo>
                  <a:lnTo>
                    <a:pt x="1985" y="840"/>
                  </a:lnTo>
                  <a:lnTo>
                    <a:pt x="1984" y="840"/>
                  </a:lnTo>
                  <a:lnTo>
                    <a:pt x="1984" y="842"/>
                  </a:lnTo>
                  <a:lnTo>
                    <a:pt x="1983" y="842"/>
                  </a:lnTo>
                  <a:lnTo>
                    <a:pt x="1981" y="843"/>
                  </a:lnTo>
                  <a:lnTo>
                    <a:pt x="1978" y="846"/>
                  </a:lnTo>
                  <a:lnTo>
                    <a:pt x="1976" y="849"/>
                  </a:lnTo>
                  <a:lnTo>
                    <a:pt x="1973" y="852"/>
                  </a:lnTo>
                  <a:lnTo>
                    <a:pt x="1971" y="853"/>
                  </a:lnTo>
                  <a:lnTo>
                    <a:pt x="1971" y="854"/>
                  </a:lnTo>
                  <a:lnTo>
                    <a:pt x="1971" y="856"/>
                  </a:lnTo>
                  <a:lnTo>
                    <a:pt x="1980" y="854"/>
                  </a:lnTo>
                  <a:lnTo>
                    <a:pt x="1991" y="846"/>
                  </a:lnTo>
                  <a:lnTo>
                    <a:pt x="1991" y="845"/>
                  </a:lnTo>
                  <a:lnTo>
                    <a:pt x="1992" y="847"/>
                  </a:lnTo>
                  <a:lnTo>
                    <a:pt x="1994" y="846"/>
                  </a:lnTo>
                  <a:lnTo>
                    <a:pt x="1995" y="846"/>
                  </a:lnTo>
                  <a:lnTo>
                    <a:pt x="1996" y="846"/>
                  </a:lnTo>
                  <a:lnTo>
                    <a:pt x="1998" y="846"/>
                  </a:lnTo>
                  <a:lnTo>
                    <a:pt x="1999" y="846"/>
                  </a:lnTo>
                  <a:lnTo>
                    <a:pt x="1999" y="847"/>
                  </a:lnTo>
                  <a:lnTo>
                    <a:pt x="2001" y="849"/>
                  </a:lnTo>
                  <a:lnTo>
                    <a:pt x="2001" y="850"/>
                  </a:lnTo>
                  <a:lnTo>
                    <a:pt x="2001" y="852"/>
                  </a:lnTo>
                  <a:lnTo>
                    <a:pt x="2001" y="853"/>
                  </a:lnTo>
                  <a:lnTo>
                    <a:pt x="2001" y="854"/>
                  </a:lnTo>
                  <a:lnTo>
                    <a:pt x="2005" y="850"/>
                  </a:lnTo>
                  <a:lnTo>
                    <a:pt x="1996" y="843"/>
                  </a:lnTo>
                  <a:lnTo>
                    <a:pt x="1995" y="843"/>
                  </a:lnTo>
                  <a:lnTo>
                    <a:pt x="1995" y="842"/>
                  </a:lnTo>
                  <a:lnTo>
                    <a:pt x="1994" y="842"/>
                  </a:lnTo>
                  <a:lnTo>
                    <a:pt x="1992" y="842"/>
                  </a:lnTo>
                  <a:lnTo>
                    <a:pt x="1992" y="840"/>
                  </a:lnTo>
                  <a:lnTo>
                    <a:pt x="1991" y="840"/>
                  </a:lnTo>
                  <a:lnTo>
                    <a:pt x="1989" y="840"/>
                  </a:lnTo>
                  <a:lnTo>
                    <a:pt x="1988" y="840"/>
                  </a:lnTo>
                  <a:lnTo>
                    <a:pt x="1988" y="839"/>
                  </a:lnTo>
                  <a:close/>
                  <a:moveTo>
                    <a:pt x="2434" y="840"/>
                  </a:moveTo>
                  <a:lnTo>
                    <a:pt x="2432" y="840"/>
                  </a:lnTo>
                  <a:lnTo>
                    <a:pt x="2431" y="840"/>
                  </a:lnTo>
                  <a:lnTo>
                    <a:pt x="2429" y="842"/>
                  </a:lnTo>
                  <a:lnTo>
                    <a:pt x="2428" y="842"/>
                  </a:lnTo>
                  <a:lnTo>
                    <a:pt x="2428" y="843"/>
                  </a:lnTo>
                  <a:lnTo>
                    <a:pt x="2427" y="845"/>
                  </a:lnTo>
                  <a:lnTo>
                    <a:pt x="2428" y="846"/>
                  </a:lnTo>
                  <a:lnTo>
                    <a:pt x="2429" y="846"/>
                  </a:lnTo>
                  <a:lnTo>
                    <a:pt x="2431" y="847"/>
                  </a:lnTo>
                  <a:lnTo>
                    <a:pt x="2432" y="846"/>
                  </a:lnTo>
                  <a:lnTo>
                    <a:pt x="2434" y="845"/>
                  </a:lnTo>
                  <a:lnTo>
                    <a:pt x="2435" y="843"/>
                  </a:lnTo>
                  <a:lnTo>
                    <a:pt x="2435" y="842"/>
                  </a:lnTo>
                  <a:lnTo>
                    <a:pt x="2434" y="842"/>
                  </a:lnTo>
                  <a:lnTo>
                    <a:pt x="2434" y="840"/>
                  </a:lnTo>
                  <a:close/>
                  <a:moveTo>
                    <a:pt x="2443" y="826"/>
                  </a:moveTo>
                  <a:lnTo>
                    <a:pt x="2438" y="828"/>
                  </a:lnTo>
                  <a:lnTo>
                    <a:pt x="2439" y="831"/>
                  </a:lnTo>
                  <a:lnTo>
                    <a:pt x="2438" y="831"/>
                  </a:lnTo>
                  <a:lnTo>
                    <a:pt x="2436" y="831"/>
                  </a:lnTo>
                  <a:lnTo>
                    <a:pt x="2436" y="832"/>
                  </a:lnTo>
                  <a:lnTo>
                    <a:pt x="2434" y="833"/>
                  </a:lnTo>
                  <a:lnTo>
                    <a:pt x="2435" y="835"/>
                  </a:lnTo>
                  <a:lnTo>
                    <a:pt x="2436" y="836"/>
                  </a:lnTo>
                  <a:lnTo>
                    <a:pt x="2441" y="836"/>
                  </a:lnTo>
                  <a:lnTo>
                    <a:pt x="2443" y="836"/>
                  </a:lnTo>
                  <a:lnTo>
                    <a:pt x="2442" y="835"/>
                  </a:lnTo>
                  <a:lnTo>
                    <a:pt x="2442" y="833"/>
                  </a:lnTo>
                  <a:lnTo>
                    <a:pt x="2442" y="832"/>
                  </a:lnTo>
                  <a:lnTo>
                    <a:pt x="2445" y="832"/>
                  </a:lnTo>
                  <a:lnTo>
                    <a:pt x="2443" y="826"/>
                  </a:lnTo>
                  <a:close/>
                  <a:moveTo>
                    <a:pt x="744" y="523"/>
                  </a:moveTo>
                  <a:lnTo>
                    <a:pt x="737" y="523"/>
                  </a:lnTo>
                  <a:lnTo>
                    <a:pt x="737" y="527"/>
                  </a:lnTo>
                  <a:lnTo>
                    <a:pt x="735" y="527"/>
                  </a:lnTo>
                  <a:lnTo>
                    <a:pt x="735" y="527"/>
                  </a:lnTo>
                  <a:lnTo>
                    <a:pt x="734" y="527"/>
                  </a:lnTo>
                  <a:lnTo>
                    <a:pt x="732" y="527"/>
                  </a:lnTo>
                  <a:lnTo>
                    <a:pt x="732" y="529"/>
                  </a:lnTo>
                  <a:lnTo>
                    <a:pt x="731" y="530"/>
                  </a:lnTo>
                  <a:lnTo>
                    <a:pt x="731" y="531"/>
                  </a:lnTo>
                  <a:lnTo>
                    <a:pt x="731" y="533"/>
                  </a:lnTo>
                  <a:lnTo>
                    <a:pt x="731" y="534"/>
                  </a:lnTo>
                  <a:lnTo>
                    <a:pt x="731" y="536"/>
                  </a:lnTo>
                  <a:lnTo>
                    <a:pt x="731" y="537"/>
                  </a:lnTo>
                  <a:lnTo>
                    <a:pt x="731" y="538"/>
                  </a:lnTo>
                  <a:lnTo>
                    <a:pt x="731" y="540"/>
                  </a:lnTo>
                  <a:lnTo>
                    <a:pt x="731" y="541"/>
                  </a:lnTo>
                  <a:lnTo>
                    <a:pt x="731" y="543"/>
                  </a:lnTo>
                  <a:lnTo>
                    <a:pt x="731" y="545"/>
                  </a:lnTo>
                  <a:lnTo>
                    <a:pt x="731" y="547"/>
                  </a:lnTo>
                  <a:lnTo>
                    <a:pt x="732" y="547"/>
                  </a:lnTo>
                  <a:lnTo>
                    <a:pt x="735" y="547"/>
                  </a:lnTo>
                  <a:lnTo>
                    <a:pt x="737" y="547"/>
                  </a:lnTo>
                  <a:lnTo>
                    <a:pt x="744" y="547"/>
                  </a:lnTo>
                  <a:lnTo>
                    <a:pt x="746" y="547"/>
                  </a:lnTo>
                  <a:lnTo>
                    <a:pt x="749" y="547"/>
                  </a:lnTo>
                  <a:lnTo>
                    <a:pt x="751" y="547"/>
                  </a:lnTo>
                  <a:lnTo>
                    <a:pt x="752" y="547"/>
                  </a:lnTo>
                  <a:lnTo>
                    <a:pt x="756" y="547"/>
                  </a:lnTo>
                  <a:lnTo>
                    <a:pt x="757" y="547"/>
                  </a:lnTo>
                  <a:lnTo>
                    <a:pt x="759" y="547"/>
                  </a:lnTo>
                  <a:lnTo>
                    <a:pt x="763" y="547"/>
                  </a:lnTo>
                  <a:lnTo>
                    <a:pt x="767" y="547"/>
                  </a:lnTo>
                  <a:lnTo>
                    <a:pt x="769" y="547"/>
                  </a:lnTo>
                  <a:lnTo>
                    <a:pt x="769" y="547"/>
                  </a:lnTo>
                  <a:lnTo>
                    <a:pt x="770" y="547"/>
                  </a:lnTo>
                  <a:lnTo>
                    <a:pt x="771" y="547"/>
                  </a:lnTo>
                  <a:lnTo>
                    <a:pt x="773" y="547"/>
                  </a:lnTo>
                  <a:lnTo>
                    <a:pt x="774" y="547"/>
                  </a:lnTo>
                  <a:lnTo>
                    <a:pt x="776" y="547"/>
                  </a:lnTo>
                  <a:lnTo>
                    <a:pt x="777" y="547"/>
                  </a:lnTo>
                  <a:lnTo>
                    <a:pt x="781" y="547"/>
                  </a:lnTo>
                  <a:lnTo>
                    <a:pt x="781" y="545"/>
                  </a:lnTo>
                  <a:lnTo>
                    <a:pt x="781" y="544"/>
                  </a:lnTo>
                  <a:lnTo>
                    <a:pt x="781" y="541"/>
                  </a:lnTo>
                  <a:lnTo>
                    <a:pt x="781" y="538"/>
                  </a:lnTo>
                  <a:lnTo>
                    <a:pt x="781" y="537"/>
                  </a:lnTo>
                  <a:lnTo>
                    <a:pt x="781" y="536"/>
                  </a:lnTo>
                  <a:lnTo>
                    <a:pt x="781" y="534"/>
                  </a:lnTo>
                  <a:lnTo>
                    <a:pt x="781" y="533"/>
                  </a:lnTo>
                  <a:lnTo>
                    <a:pt x="781" y="531"/>
                  </a:lnTo>
                  <a:lnTo>
                    <a:pt x="781" y="530"/>
                  </a:lnTo>
                  <a:lnTo>
                    <a:pt x="781" y="529"/>
                  </a:lnTo>
                  <a:lnTo>
                    <a:pt x="780" y="529"/>
                  </a:lnTo>
                  <a:lnTo>
                    <a:pt x="778" y="529"/>
                  </a:lnTo>
                  <a:lnTo>
                    <a:pt x="777" y="529"/>
                  </a:lnTo>
                  <a:lnTo>
                    <a:pt x="776" y="529"/>
                  </a:lnTo>
                  <a:lnTo>
                    <a:pt x="774" y="529"/>
                  </a:lnTo>
                  <a:lnTo>
                    <a:pt x="773" y="529"/>
                  </a:lnTo>
                  <a:lnTo>
                    <a:pt x="771" y="529"/>
                  </a:lnTo>
                  <a:lnTo>
                    <a:pt x="770" y="529"/>
                  </a:lnTo>
                  <a:lnTo>
                    <a:pt x="767" y="529"/>
                  </a:lnTo>
                  <a:lnTo>
                    <a:pt x="763" y="529"/>
                  </a:lnTo>
                  <a:lnTo>
                    <a:pt x="752" y="529"/>
                  </a:lnTo>
                  <a:lnTo>
                    <a:pt x="751" y="529"/>
                  </a:lnTo>
                  <a:lnTo>
                    <a:pt x="749" y="529"/>
                  </a:lnTo>
                  <a:lnTo>
                    <a:pt x="748" y="529"/>
                  </a:lnTo>
                  <a:lnTo>
                    <a:pt x="746" y="529"/>
                  </a:lnTo>
                  <a:lnTo>
                    <a:pt x="745" y="529"/>
                  </a:lnTo>
                  <a:lnTo>
                    <a:pt x="744" y="529"/>
                  </a:lnTo>
                  <a:lnTo>
                    <a:pt x="744" y="526"/>
                  </a:lnTo>
                  <a:lnTo>
                    <a:pt x="744" y="523"/>
                  </a:lnTo>
                  <a:close/>
                  <a:moveTo>
                    <a:pt x="2161" y="129"/>
                  </a:moveTo>
                  <a:lnTo>
                    <a:pt x="2159" y="129"/>
                  </a:lnTo>
                  <a:lnTo>
                    <a:pt x="2158" y="129"/>
                  </a:lnTo>
                  <a:lnTo>
                    <a:pt x="2155" y="129"/>
                  </a:lnTo>
                  <a:lnTo>
                    <a:pt x="2154" y="129"/>
                  </a:lnTo>
                  <a:lnTo>
                    <a:pt x="2152" y="129"/>
                  </a:lnTo>
                  <a:lnTo>
                    <a:pt x="2151" y="129"/>
                  </a:lnTo>
                  <a:lnTo>
                    <a:pt x="2150" y="129"/>
                  </a:lnTo>
                  <a:lnTo>
                    <a:pt x="2148" y="129"/>
                  </a:lnTo>
                  <a:lnTo>
                    <a:pt x="2147" y="129"/>
                  </a:lnTo>
                  <a:lnTo>
                    <a:pt x="2145" y="129"/>
                  </a:lnTo>
                  <a:lnTo>
                    <a:pt x="2144" y="129"/>
                  </a:lnTo>
                  <a:lnTo>
                    <a:pt x="2144" y="129"/>
                  </a:lnTo>
                  <a:lnTo>
                    <a:pt x="2143" y="129"/>
                  </a:lnTo>
                  <a:lnTo>
                    <a:pt x="2141" y="129"/>
                  </a:lnTo>
                  <a:lnTo>
                    <a:pt x="2140" y="129"/>
                  </a:lnTo>
                  <a:lnTo>
                    <a:pt x="2138" y="129"/>
                  </a:lnTo>
                  <a:lnTo>
                    <a:pt x="2137" y="129"/>
                  </a:lnTo>
                  <a:lnTo>
                    <a:pt x="2136" y="129"/>
                  </a:lnTo>
                  <a:lnTo>
                    <a:pt x="2134" y="129"/>
                  </a:lnTo>
                  <a:lnTo>
                    <a:pt x="2133" y="129"/>
                  </a:lnTo>
                  <a:lnTo>
                    <a:pt x="2131" y="129"/>
                  </a:lnTo>
                  <a:lnTo>
                    <a:pt x="2130" y="129"/>
                  </a:lnTo>
                  <a:lnTo>
                    <a:pt x="2129" y="129"/>
                  </a:lnTo>
                  <a:lnTo>
                    <a:pt x="2127" y="129"/>
                  </a:lnTo>
                  <a:lnTo>
                    <a:pt x="2126" y="129"/>
                  </a:lnTo>
                  <a:lnTo>
                    <a:pt x="2125" y="129"/>
                  </a:lnTo>
                  <a:lnTo>
                    <a:pt x="2123" y="129"/>
                  </a:lnTo>
                  <a:lnTo>
                    <a:pt x="2122" y="129"/>
                  </a:lnTo>
                  <a:lnTo>
                    <a:pt x="2120" y="129"/>
                  </a:lnTo>
                  <a:lnTo>
                    <a:pt x="2119" y="129"/>
                  </a:lnTo>
                  <a:lnTo>
                    <a:pt x="2118" y="129"/>
                  </a:lnTo>
                  <a:lnTo>
                    <a:pt x="2118" y="130"/>
                  </a:lnTo>
                  <a:lnTo>
                    <a:pt x="2118" y="132"/>
                  </a:lnTo>
                  <a:lnTo>
                    <a:pt x="2118" y="133"/>
                  </a:lnTo>
                  <a:lnTo>
                    <a:pt x="2118" y="135"/>
                  </a:lnTo>
                  <a:lnTo>
                    <a:pt x="2118" y="136"/>
                  </a:lnTo>
                  <a:lnTo>
                    <a:pt x="2118" y="137"/>
                  </a:lnTo>
                  <a:lnTo>
                    <a:pt x="2116" y="137"/>
                  </a:lnTo>
                  <a:lnTo>
                    <a:pt x="2116" y="139"/>
                  </a:lnTo>
                  <a:lnTo>
                    <a:pt x="2116" y="140"/>
                  </a:lnTo>
                  <a:lnTo>
                    <a:pt x="2116" y="142"/>
                  </a:lnTo>
                  <a:lnTo>
                    <a:pt x="2115" y="142"/>
                  </a:lnTo>
                  <a:lnTo>
                    <a:pt x="2115" y="143"/>
                  </a:lnTo>
                  <a:lnTo>
                    <a:pt x="2118" y="144"/>
                  </a:lnTo>
                  <a:lnTo>
                    <a:pt x="2118" y="146"/>
                  </a:lnTo>
                  <a:lnTo>
                    <a:pt x="2119" y="150"/>
                  </a:lnTo>
                  <a:lnTo>
                    <a:pt x="2120" y="150"/>
                  </a:lnTo>
                  <a:lnTo>
                    <a:pt x="2122" y="150"/>
                  </a:lnTo>
                  <a:lnTo>
                    <a:pt x="2125" y="148"/>
                  </a:lnTo>
                  <a:lnTo>
                    <a:pt x="2126" y="148"/>
                  </a:lnTo>
                  <a:lnTo>
                    <a:pt x="2126" y="147"/>
                  </a:lnTo>
                  <a:lnTo>
                    <a:pt x="2129" y="147"/>
                  </a:lnTo>
                  <a:lnTo>
                    <a:pt x="2130" y="147"/>
                  </a:lnTo>
                  <a:lnTo>
                    <a:pt x="2131" y="147"/>
                  </a:lnTo>
                  <a:lnTo>
                    <a:pt x="2137" y="150"/>
                  </a:lnTo>
                  <a:lnTo>
                    <a:pt x="2138" y="150"/>
                  </a:lnTo>
                  <a:lnTo>
                    <a:pt x="2141" y="150"/>
                  </a:lnTo>
                  <a:lnTo>
                    <a:pt x="2141" y="148"/>
                  </a:lnTo>
                  <a:lnTo>
                    <a:pt x="2143" y="148"/>
                  </a:lnTo>
                  <a:lnTo>
                    <a:pt x="2144" y="147"/>
                  </a:lnTo>
                  <a:lnTo>
                    <a:pt x="2150" y="139"/>
                  </a:lnTo>
                  <a:lnTo>
                    <a:pt x="2151" y="137"/>
                  </a:lnTo>
                  <a:lnTo>
                    <a:pt x="2157" y="133"/>
                  </a:lnTo>
                  <a:lnTo>
                    <a:pt x="2161" y="129"/>
                  </a:lnTo>
                  <a:close/>
                  <a:moveTo>
                    <a:pt x="2113" y="144"/>
                  </a:moveTo>
                  <a:lnTo>
                    <a:pt x="2112" y="146"/>
                  </a:lnTo>
                  <a:lnTo>
                    <a:pt x="2111" y="148"/>
                  </a:lnTo>
                  <a:lnTo>
                    <a:pt x="2109" y="153"/>
                  </a:lnTo>
                  <a:lnTo>
                    <a:pt x="2108" y="154"/>
                  </a:lnTo>
                  <a:lnTo>
                    <a:pt x="2102" y="160"/>
                  </a:lnTo>
                  <a:lnTo>
                    <a:pt x="2102" y="161"/>
                  </a:lnTo>
                  <a:lnTo>
                    <a:pt x="2101" y="161"/>
                  </a:lnTo>
                  <a:lnTo>
                    <a:pt x="2101" y="162"/>
                  </a:lnTo>
                  <a:lnTo>
                    <a:pt x="2104" y="162"/>
                  </a:lnTo>
                  <a:lnTo>
                    <a:pt x="2105" y="162"/>
                  </a:lnTo>
                  <a:lnTo>
                    <a:pt x="2106" y="162"/>
                  </a:lnTo>
                  <a:lnTo>
                    <a:pt x="2108" y="162"/>
                  </a:lnTo>
                  <a:lnTo>
                    <a:pt x="2109" y="162"/>
                  </a:lnTo>
                  <a:lnTo>
                    <a:pt x="2111" y="162"/>
                  </a:lnTo>
                  <a:lnTo>
                    <a:pt x="2111" y="162"/>
                  </a:lnTo>
                  <a:lnTo>
                    <a:pt x="2112" y="162"/>
                  </a:lnTo>
                  <a:lnTo>
                    <a:pt x="2113" y="162"/>
                  </a:lnTo>
                  <a:lnTo>
                    <a:pt x="2115" y="162"/>
                  </a:lnTo>
                  <a:lnTo>
                    <a:pt x="2116" y="162"/>
                  </a:lnTo>
                  <a:lnTo>
                    <a:pt x="2118" y="162"/>
                  </a:lnTo>
                  <a:lnTo>
                    <a:pt x="2119" y="162"/>
                  </a:lnTo>
                  <a:lnTo>
                    <a:pt x="2120" y="162"/>
                  </a:lnTo>
                  <a:lnTo>
                    <a:pt x="2122" y="162"/>
                  </a:lnTo>
                  <a:lnTo>
                    <a:pt x="2123" y="162"/>
                  </a:lnTo>
                  <a:lnTo>
                    <a:pt x="2125" y="162"/>
                  </a:lnTo>
                  <a:lnTo>
                    <a:pt x="2126" y="162"/>
                  </a:lnTo>
                  <a:lnTo>
                    <a:pt x="2127" y="162"/>
                  </a:lnTo>
                  <a:lnTo>
                    <a:pt x="2129" y="162"/>
                  </a:lnTo>
                  <a:lnTo>
                    <a:pt x="2130" y="162"/>
                  </a:lnTo>
                  <a:lnTo>
                    <a:pt x="2131" y="162"/>
                  </a:lnTo>
                  <a:lnTo>
                    <a:pt x="2133" y="162"/>
                  </a:lnTo>
                  <a:lnTo>
                    <a:pt x="2134" y="162"/>
                  </a:lnTo>
                  <a:lnTo>
                    <a:pt x="2136" y="162"/>
                  </a:lnTo>
                  <a:lnTo>
                    <a:pt x="2137" y="162"/>
                  </a:lnTo>
                  <a:lnTo>
                    <a:pt x="2137" y="161"/>
                  </a:lnTo>
                  <a:lnTo>
                    <a:pt x="2138" y="161"/>
                  </a:lnTo>
                  <a:lnTo>
                    <a:pt x="2138" y="160"/>
                  </a:lnTo>
                  <a:lnTo>
                    <a:pt x="2138" y="158"/>
                  </a:lnTo>
                  <a:lnTo>
                    <a:pt x="2138" y="157"/>
                  </a:lnTo>
                  <a:lnTo>
                    <a:pt x="2140" y="157"/>
                  </a:lnTo>
                  <a:lnTo>
                    <a:pt x="2140" y="157"/>
                  </a:lnTo>
                  <a:lnTo>
                    <a:pt x="2141" y="157"/>
                  </a:lnTo>
                  <a:lnTo>
                    <a:pt x="2141" y="155"/>
                  </a:lnTo>
                  <a:lnTo>
                    <a:pt x="2141" y="154"/>
                  </a:lnTo>
                  <a:lnTo>
                    <a:pt x="2141" y="153"/>
                  </a:lnTo>
                  <a:lnTo>
                    <a:pt x="2140" y="153"/>
                  </a:lnTo>
                  <a:lnTo>
                    <a:pt x="2131" y="148"/>
                  </a:lnTo>
                  <a:lnTo>
                    <a:pt x="2130" y="148"/>
                  </a:lnTo>
                  <a:lnTo>
                    <a:pt x="2129" y="148"/>
                  </a:lnTo>
                  <a:lnTo>
                    <a:pt x="2127" y="148"/>
                  </a:lnTo>
                  <a:lnTo>
                    <a:pt x="2127" y="150"/>
                  </a:lnTo>
                  <a:lnTo>
                    <a:pt x="2126" y="150"/>
                  </a:lnTo>
                  <a:lnTo>
                    <a:pt x="2125" y="150"/>
                  </a:lnTo>
                  <a:lnTo>
                    <a:pt x="2123" y="151"/>
                  </a:lnTo>
                  <a:lnTo>
                    <a:pt x="2122" y="151"/>
                  </a:lnTo>
                  <a:lnTo>
                    <a:pt x="2122" y="153"/>
                  </a:lnTo>
                  <a:lnTo>
                    <a:pt x="2120" y="153"/>
                  </a:lnTo>
                  <a:lnTo>
                    <a:pt x="2119" y="153"/>
                  </a:lnTo>
                  <a:lnTo>
                    <a:pt x="2119" y="151"/>
                  </a:lnTo>
                  <a:lnTo>
                    <a:pt x="2118" y="151"/>
                  </a:lnTo>
                  <a:lnTo>
                    <a:pt x="2118" y="150"/>
                  </a:lnTo>
                  <a:lnTo>
                    <a:pt x="2118" y="148"/>
                  </a:lnTo>
                  <a:lnTo>
                    <a:pt x="2116" y="146"/>
                  </a:lnTo>
                  <a:lnTo>
                    <a:pt x="2113" y="144"/>
                  </a:lnTo>
                  <a:close/>
                  <a:moveTo>
                    <a:pt x="1096" y="966"/>
                  </a:moveTo>
                  <a:lnTo>
                    <a:pt x="1093" y="968"/>
                  </a:lnTo>
                  <a:lnTo>
                    <a:pt x="1092" y="968"/>
                  </a:lnTo>
                  <a:lnTo>
                    <a:pt x="1090" y="968"/>
                  </a:lnTo>
                  <a:lnTo>
                    <a:pt x="1089" y="968"/>
                  </a:lnTo>
                  <a:lnTo>
                    <a:pt x="1087" y="968"/>
                  </a:lnTo>
                  <a:lnTo>
                    <a:pt x="1086" y="968"/>
                  </a:lnTo>
                  <a:lnTo>
                    <a:pt x="1085" y="968"/>
                  </a:lnTo>
                  <a:lnTo>
                    <a:pt x="1083" y="968"/>
                  </a:lnTo>
                  <a:lnTo>
                    <a:pt x="1082" y="968"/>
                  </a:lnTo>
                  <a:lnTo>
                    <a:pt x="1079" y="968"/>
                  </a:lnTo>
                  <a:lnTo>
                    <a:pt x="1079" y="969"/>
                  </a:lnTo>
                  <a:lnTo>
                    <a:pt x="1079" y="970"/>
                  </a:lnTo>
                  <a:lnTo>
                    <a:pt x="1079" y="975"/>
                  </a:lnTo>
                  <a:lnTo>
                    <a:pt x="1079" y="980"/>
                  </a:lnTo>
                  <a:lnTo>
                    <a:pt x="1079" y="983"/>
                  </a:lnTo>
                  <a:lnTo>
                    <a:pt x="1079" y="984"/>
                  </a:lnTo>
                  <a:lnTo>
                    <a:pt x="1079" y="986"/>
                  </a:lnTo>
                  <a:lnTo>
                    <a:pt x="1079" y="987"/>
                  </a:lnTo>
                  <a:lnTo>
                    <a:pt x="1076" y="987"/>
                  </a:lnTo>
                  <a:lnTo>
                    <a:pt x="1075" y="987"/>
                  </a:lnTo>
                  <a:lnTo>
                    <a:pt x="1073" y="987"/>
                  </a:lnTo>
                  <a:lnTo>
                    <a:pt x="1072" y="987"/>
                  </a:lnTo>
                  <a:lnTo>
                    <a:pt x="1067" y="987"/>
                  </a:lnTo>
                  <a:lnTo>
                    <a:pt x="1067" y="989"/>
                  </a:lnTo>
                  <a:lnTo>
                    <a:pt x="1067" y="990"/>
                  </a:lnTo>
                  <a:lnTo>
                    <a:pt x="1067" y="991"/>
                  </a:lnTo>
                  <a:lnTo>
                    <a:pt x="1067" y="993"/>
                  </a:lnTo>
                  <a:lnTo>
                    <a:pt x="1067" y="994"/>
                  </a:lnTo>
                  <a:lnTo>
                    <a:pt x="1067" y="1000"/>
                  </a:lnTo>
                  <a:lnTo>
                    <a:pt x="1067" y="1001"/>
                  </a:lnTo>
                  <a:lnTo>
                    <a:pt x="1067" y="1003"/>
                  </a:lnTo>
                  <a:lnTo>
                    <a:pt x="1067" y="1004"/>
                  </a:lnTo>
                  <a:lnTo>
                    <a:pt x="1067" y="1005"/>
                  </a:lnTo>
                  <a:lnTo>
                    <a:pt x="1067" y="1007"/>
                  </a:lnTo>
                  <a:lnTo>
                    <a:pt x="1067" y="1008"/>
                  </a:lnTo>
                  <a:lnTo>
                    <a:pt x="1067" y="1009"/>
                  </a:lnTo>
                  <a:lnTo>
                    <a:pt x="1067" y="1011"/>
                  </a:lnTo>
                  <a:lnTo>
                    <a:pt x="1067" y="1012"/>
                  </a:lnTo>
                  <a:lnTo>
                    <a:pt x="1065" y="1012"/>
                  </a:lnTo>
                  <a:lnTo>
                    <a:pt x="1064" y="1012"/>
                  </a:lnTo>
                  <a:lnTo>
                    <a:pt x="1062" y="1012"/>
                  </a:lnTo>
                  <a:lnTo>
                    <a:pt x="1061" y="1012"/>
                  </a:lnTo>
                  <a:lnTo>
                    <a:pt x="1060" y="1012"/>
                  </a:lnTo>
                  <a:lnTo>
                    <a:pt x="1058" y="1012"/>
                  </a:lnTo>
                  <a:lnTo>
                    <a:pt x="1057" y="1012"/>
                  </a:lnTo>
                  <a:lnTo>
                    <a:pt x="1055" y="1012"/>
                  </a:lnTo>
                  <a:lnTo>
                    <a:pt x="1054" y="1012"/>
                  </a:lnTo>
                  <a:lnTo>
                    <a:pt x="1053" y="1012"/>
                  </a:lnTo>
                  <a:lnTo>
                    <a:pt x="1051" y="1012"/>
                  </a:lnTo>
                  <a:lnTo>
                    <a:pt x="1050" y="1012"/>
                  </a:lnTo>
                  <a:lnTo>
                    <a:pt x="1048" y="1012"/>
                  </a:lnTo>
                  <a:lnTo>
                    <a:pt x="1048" y="1014"/>
                  </a:lnTo>
                  <a:lnTo>
                    <a:pt x="1048" y="1015"/>
                  </a:lnTo>
                  <a:lnTo>
                    <a:pt x="1048" y="1016"/>
                  </a:lnTo>
                  <a:lnTo>
                    <a:pt x="1048" y="1018"/>
                  </a:lnTo>
                  <a:lnTo>
                    <a:pt x="1048" y="1019"/>
                  </a:lnTo>
                  <a:lnTo>
                    <a:pt x="1048" y="1021"/>
                  </a:lnTo>
                  <a:lnTo>
                    <a:pt x="1048" y="1022"/>
                  </a:lnTo>
                  <a:lnTo>
                    <a:pt x="1048" y="1025"/>
                  </a:lnTo>
                  <a:lnTo>
                    <a:pt x="1048" y="1026"/>
                  </a:lnTo>
                  <a:lnTo>
                    <a:pt x="1048" y="1032"/>
                  </a:lnTo>
                  <a:lnTo>
                    <a:pt x="1043" y="1032"/>
                  </a:lnTo>
                  <a:lnTo>
                    <a:pt x="1041" y="1032"/>
                  </a:lnTo>
                  <a:lnTo>
                    <a:pt x="1039" y="1032"/>
                  </a:lnTo>
                  <a:lnTo>
                    <a:pt x="1037" y="1032"/>
                  </a:lnTo>
                  <a:lnTo>
                    <a:pt x="1037" y="1033"/>
                  </a:lnTo>
                  <a:lnTo>
                    <a:pt x="1037" y="1035"/>
                  </a:lnTo>
                  <a:lnTo>
                    <a:pt x="1037" y="1037"/>
                  </a:lnTo>
                  <a:lnTo>
                    <a:pt x="1037" y="1039"/>
                  </a:lnTo>
                  <a:lnTo>
                    <a:pt x="1037" y="1042"/>
                  </a:lnTo>
                  <a:lnTo>
                    <a:pt x="1037" y="1044"/>
                  </a:lnTo>
                  <a:lnTo>
                    <a:pt x="1037" y="1046"/>
                  </a:lnTo>
                  <a:lnTo>
                    <a:pt x="1037" y="1046"/>
                  </a:lnTo>
                  <a:lnTo>
                    <a:pt x="1039" y="1044"/>
                  </a:lnTo>
                  <a:lnTo>
                    <a:pt x="1041" y="1043"/>
                  </a:lnTo>
                  <a:lnTo>
                    <a:pt x="1043" y="1043"/>
                  </a:lnTo>
                  <a:lnTo>
                    <a:pt x="1043" y="1050"/>
                  </a:lnTo>
                  <a:lnTo>
                    <a:pt x="1044" y="1054"/>
                  </a:lnTo>
                  <a:lnTo>
                    <a:pt x="1044" y="1064"/>
                  </a:lnTo>
                  <a:lnTo>
                    <a:pt x="1043" y="1064"/>
                  </a:lnTo>
                  <a:lnTo>
                    <a:pt x="1041" y="1064"/>
                  </a:lnTo>
                  <a:lnTo>
                    <a:pt x="1040" y="1064"/>
                  </a:lnTo>
                  <a:lnTo>
                    <a:pt x="1039" y="1064"/>
                  </a:lnTo>
                  <a:lnTo>
                    <a:pt x="1037" y="1064"/>
                  </a:lnTo>
                  <a:lnTo>
                    <a:pt x="1037" y="1064"/>
                  </a:lnTo>
                  <a:lnTo>
                    <a:pt x="1036" y="1064"/>
                  </a:lnTo>
                  <a:lnTo>
                    <a:pt x="1035" y="1064"/>
                  </a:lnTo>
                  <a:lnTo>
                    <a:pt x="1033" y="1064"/>
                  </a:lnTo>
                  <a:lnTo>
                    <a:pt x="1032" y="1064"/>
                  </a:lnTo>
                  <a:lnTo>
                    <a:pt x="1030" y="1064"/>
                  </a:lnTo>
                  <a:lnTo>
                    <a:pt x="1028" y="1064"/>
                  </a:lnTo>
                  <a:lnTo>
                    <a:pt x="1026" y="1064"/>
                  </a:lnTo>
                  <a:lnTo>
                    <a:pt x="1025" y="1064"/>
                  </a:lnTo>
                  <a:lnTo>
                    <a:pt x="1023" y="1064"/>
                  </a:lnTo>
                  <a:lnTo>
                    <a:pt x="1022" y="1064"/>
                  </a:lnTo>
                  <a:lnTo>
                    <a:pt x="1022" y="1063"/>
                  </a:lnTo>
                  <a:lnTo>
                    <a:pt x="1022" y="1061"/>
                  </a:lnTo>
                  <a:lnTo>
                    <a:pt x="1022" y="1060"/>
                  </a:lnTo>
                  <a:lnTo>
                    <a:pt x="1022" y="1058"/>
                  </a:lnTo>
                  <a:lnTo>
                    <a:pt x="1022" y="1056"/>
                  </a:lnTo>
                  <a:lnTo>
                    <a:pt x="1022" y="1054"/>
                  </a:lnTo>
                  <a:lnTo>
                    <a:pt x="1021" y="1054"/>
                  </a:lnTo>
                  <a:lnTo>
                    <a:pt x="1019" y="1056"/>
                  </a:lnTo>
                  <a:lnTo>
                    <a:pt x="1016" y="1057"/>
                  </a:lnTo>
                  <a:lnTo>
                    <a:pt x="1015" y="1057"/>
                  </a:lnTo>
                  <a:lnTo>
                    <a:pt x="1014" y="1058"/>
                  </a:lnTo>
                  <a:lnTo>
                    <a:pt x="1012" y="1058"/>
                  </a:lnTo>
                  <a:lnTo>
                    <a:pt x="1011" y="1060"/>
                  </a:lnTo>
                  <a:lnTo>
                    <a:pt x="1009" y="1060"/>
                  </a:lnTo>
                  <a:lnTo>
                    <a:pt x="1008" y="1061"/>
                  </a:lnTo>
                  <a:lnTo>
                    <a:pt x="1007" y="1061"/>
                  </a:lnTo>
                  <a:lnTo>
                    <a:pt x="1007" y="1061"/>
                  </a:lnTo>
                  <a:lnTo>
                    <a:pt x="1007" y="1064"/>
                  </a:lnTo>
                  <a:lnTo>
                    <a:pt x="1007" y="1065"/>
                  </a:lnTo>
                  <a:lnTo>
                    <a:pt x="1007" y="1067"/>
                  </a:lnTo>
                  <a:lnTo>
                    <a:pt x="1007" y="1068"/>
                  </a:lnTo>
                  <a:lnTo>
                    <a:pt x="1007" y="1070"/>
                  </a:lnTo>
                  <a:lnTo>
                    <a:pt x="1007" y="1071"/>
                  </a:lnTo>
                  <a:lnTo>
                    <a:pt x="1007" y="1072"/>
                  </a:lnTo>
                  <a:lnTo>
                    <a:pt x="1007" y="1074"/>
                  </a:lnTo>
                  <a:lnTo>
                    <a:pt x="1007" y="1075"/>
                  </a:lnTo>
                  <a:lnTo>
                    <a:pt x="1007" y="1077"/>
                  </a:lnTo>
                  <a:lnTo>
                    <a:pt x="1007" y="1078"/>
                  </a:lnTo>
                  <a:lnTo>
                    <a:pt x="1008" y="1078"/>
                  </a:lnTo>
                  <a:lnTo>
                    <a:pt x="1008" y="1079"/>
                  </a:lnTo>
                  <a:lnTo>
                    <a:pt x="1008" y="1081"/>
                  </a:lnTo>
                  <a:lnTo>
                    <a:pt x="1008" y="1082"/>
                  </a:lnTo>
                  <a:lnTo>
                    <a:pt x="1008" y="1084"/>
                  </a:lnTo>
                  <a:lnTo>
                    <a:pt x="1008" y="1086"/>
                  </a:lnTo>
                  <a:lnTo>
                    <a:pt x="1008" y="1088"/>
                  </a:lnTo>
                  <a:lnTo>
                    <a:pt x="1008" y="1091"/>
                  </a:lnTo>
                  <a:lnTo>
                    <a:pt x="1009" y="1091"/>
                  </a:lnTo>
                  <a:lnTo>
                    <a:pt x="1011" y="1091"/>
                  </a:lnTo>
                  <a:lnTo>
                    <a:pt x="1012" y="1091"/>
                  </a:lnTo>
                  <a:lnTo>
                    <a:pt x="1014" y="1091"/>
                  </a:lnTo>
                  <a:lnTo>
                    <a:pt x="1015" y="1091"/>
                  </a:lnTo>
                  <a:lnTo>
                    <a:pt x="1016" y="1091"/>
                  </a:lnTo>
                  <a:lnTo>
                    <a:pt x="1018" y="1091"/>
                  </a:lnTo>
                  <a:lnTo>
                    <a:pt x="1019" y="1091"/>
                  </a:lnTo>
                  <a:lnTo>
                    <a:pt x="1021" y="1091"/>
                  </a:lnTo>
                  <a:lnTo>
                    <a:pt x="1022" y="1091"/>
                  </a:lnTo>
                  <a:lnTo>
                    <a:pt x="1023" y="1091"/>
                  </a:lnTo>
                  <a:lnTo>
                    <a:pt x="1025" y="1091"/>
                  </a:lnTo>
                  <a:lnTo>
                    <a:pt x="1026" y="1091"/>
                  </a:lnTo>
                  <a:lnTo>
                    <a:pt x="1028" y="1091"/>
                  </a:lnTo>
                  <a:lnTo>
                    <a:pt x="1029" y="1091"/>
                  </a:lnTo>
                  <a:lnTo>
                    <a:pt x="1030" y="1091"/>
                  </a:lnTo>
                  <a:lnTo>
                    <a:pt x="1032" y="1091"/>
                  </a:lnTo>
                  <a:lnTo>
                    <a:pt x="1033" y="1091"/>
                  </a:lnTo>
                  <a:lnTo>
                    <a:pt x="1035" y="1091"/>
                  </a:lnTo>
                  <a:lnTo>
                    <a:pt x="1036" y="1091"/>
                  </a:lnTo>
                  <a:lnTo>
                    <a:pt x="1037" y="1091"/>
                  </a:lnTo>
                  <a:lnTo>
                    <a:pt x="1037" y="1091"/>
                  </a:lnTo>
                  <a:lnTo>
                    <a:pt x="1037" y="1092"/>
                  </a:lnTo>
                  <a:lnTo>
                    <a:pt x="1037" y="1093"/>
                  </a:lnTo>
                  <a:lnTo>
                    <a:pt x="1037" y="1095"/>
                  </a:lnTo>
                  <a:lnTo>
                    <a:pt x="1039" y="1095"/>
                  </a:lnTo>
                  <a:lnTo>
                    <a:pt x="1040" y="1095"/>
                  </a:lnTo>
                  <a:lnTo>
                    <a:pt x="1041" y="1095"/>
                  </a:lnTo>
                  <a:lnTo>
                    <a:pt x="1043" y="1095"/>
                  </a:lnTo>
                  <a:lnTo>
                    <a:pt x="1044" y="1095"/>
                  </a:lnTo>
                  <a:lnTo>
                    <a:pt x="1046" y="1095"/>
                  </a:lnTo>
                  <a:lnTo>
                    <a:pt x="1047" y="1095"/>
                  </a:lnTo>
                  <a:lnTo>
                    <a:pt x="1048" y="1095"/>
                  </a:lnTo>
                  <a:lnTo>
                    <a:pt x="1050" y="1095"/>
                  </a:lnTo>
                  <a:lnTo>
                    <a:pt x="1051" y="1095"/>
                  </a:lnTo>
                  <a:lnTo>
                    <a:pt x="1053" y="1095"/>
                  </a:lnTo>
                  <a:lnTo>
                    <a:pt x="1054" y="1095"/>
                  </a:lnTo>
                  <a:lnTo>
                    <a:pt x="1055" y="1095"/>
                  </a:lnTo>
                  <a:lnTo>
                    <a:pt x="1057" y="1095"/>
                  </a:lnTo>
                  <a:lnTo>
                    <a:pt x="1058" y="1095"/>
                  </a:lnTo>
                  <a:lnTo>
                    <a:pt x="1060" y="1095"/>
                  </a:lnTo>
                  <a:lnTo>
                    <a:pt x="1061" y="1095"/>
                  </a:lnTo>
                  <a:lnTo>
                    <a:pt x="1062" y="1095"/>
                  </a:lnTo>
                  <a:lnTo>
                    <a:pt x="1064" y="1095"/>
                  </a:lnTo>
                  <a:lnTo>
                    <a:pt x="1065" y="1095"/>
                  </a:lnTo>
                  <a:lnTo>
                    <a:pt x="1067" y="1095"/>
                  </a:lnTo>
                  <a:lnTo>
                    <a:pt x="1068" y="1095"/>
                  </a:lnTo>
                  <a:lnTo>
                    <a:pt x="1069" y="1095"/>
                  </a:lnTo>
                  <a:lnTo>
                    <a:pt x="1071" y="1095"/>
                  </a:lnTo>
                  <a:lnTo>
                    <a:pt x="1071" y="1095"/>
                  </a:lnTo>
                  <a:lnTo>
                    <a:pt x="1072" y="1095"/>
                  </a:lnTo>
                  <a:lnTo>
                    <a:pt x="1073" y="1095"/>
                  </a:lnTo>
                  <a:lnTo>
                    <a:pt x="1075" y="1095"/>
                  </a:lnTo>
                  <a:lnTo>
                    <a:pt x="1076" y="1095"/>
                  </a:lnTo>
                  <a:lnTo>
                    <a:pt x="1078" y="1095"/>
                  </a:lnTo>
                  <a:lnTo>
                    <a:pt x="1079" y="1095"/>
                  </a:lnTo>
                  <a:lnTo>
                    <a:pt x="1080" y="1095"/>
                  </a:lnTo>
                  <a:lnTo>
                    <a:pt x="1082" y="1095"/>
                  </a:lnTo>
                  <a:lnTo>
                    <a:pt x="1083" y="1095"/>
                  </a:lnTo>
                  <a:lnTo>
                    <a:pt x="1085" y="1095"/>
                  </a:lnTo>
                  <a:lnTo>
                    <a:pt x="1086" y="1095"/>
                  </a:lnTo>
                  <a:lnTo>
                    <a:pt x="1087" y="1095"/>
                  </a:lnTo>
                  <a:lnTo>
                    <a:pt x="1089" y="1095"/>
                  </a:lnTo>
                  <a:lnTo>
                    <a:pt x="1090" y="1095"/>
                  </a:lnTo>
                  <a:lnTo>
                    <a:pt x="1092" y="1095"/>
                  </a:lnTo>
                  <a:lnTo>
                    <a:pt x="1093" y="1095"/>
                  </a:lnTo>
                  <a:lnTo>
                    <a:pt x="1094" y="1095"/>
                  </a:lnTo>
                  <a:lnTo>
                    <a:pt x="1096" y="1095"/>
                  </a:lnTo>
                  <a:lnTo>
                    <a:pt x="1097" y="1093"/>
                  </a:lnTo>
                  <a:lnTo>
                    <a:pt x="1100" y="1093"/>
                  </a:lnTo>
                  <a:lnTo>
                    <a:pt x="1101" y="1093"/>
                  </a:lnTo>
                  <a:lnTo>
                    <a:pt x="1103" y="1093"/>
                  </a:lnTo>
                  <a:lnTo>
                    <a:pt x="1104" y="1093"/>
                  </a:lnTo>
                  <a:lnTo>
                    <a:pt x="1104" y="1093"/>
                  </a:lnTo>
                  <a:lnTo>
                    <a:pt x="1106" y="1093"/>
                  </a:lnTo>
                  <a:lnTo>
                    <a:pt x="1107" y="1093"/>
                  </a:lnTo>
                  <a:lnTo>
                    <a:pt x="1108" y="1093"/>
                  </a:lnTo>
                  <a:lnTo>
                    <a:pt x="1110" y="1093"/>
                  </a:lnTo>
                  <a:lnTo>
                    <a:pt x="1111" y="1093"/>
                  </a:lnTo>
                  <a:lnTo>
                    <a:pt x="1112" y="1093"/>
                  </a:lnTo>
                  <a:lnTo>
                    <a:pt x="1114" y="1093"/>
                  </a:lnTo>
                  <a:lnTo>
                    <a:pt x="1115" y="1093"/>
                  </a:lnTo>
                  <a:lnTo>
                    <a:pt x="1117" y="1093"/>
                  </a:lnTo>
                  <a:lnTo>
                    <a:pt x="1118" y="1093"/>
                  </a:lnTo>
                  <a:lnTo>
                    <a:pt x="1119" y="1093"/>
                  </a:lnTo>
                  <a:lnTo>
                    <a:pt x="1121" y="1093"/>
                  </a:lnTo>
                  <a:lnTo>
                    <a:pt x="1122" y="1093"/>
                  </a:lnTo>
                  <a:lnTo>
                    <a:pt x="1125" y="1093"/>
                  </a:lnTo>
                  <a:lnTo>
                    <a:pt x="1125" y="1095"/>
                  </a:lnTo>
                  <a:lnTo>
                    <a:pt x="1125" y="1095"/>
                  </a:lnTo>
                  <a:lnTo>
                    <a:pt x="1126" y="1095"/>
                  </a:lnTo>
                  <a:lnTo>
                    <a:pt x="1128" y="1095"/>
                  </a:lnTo>
                  <a:lnTo>
                    <a:pt x="1129" y="1095"/>
                  </a:lnTo>
                  <a:lnTo>
                    <a:pt x="1131" y="1095"/>
                  </a:lnTo>
                  <a:lnTo>
                    <a:pt x="1132" y="1095"/>
                  </a:lnTo>
                  <a:lnTo>
                    <a:pt x="1132" y="1093"/>
                  </a:lnTo>
                  <a:lnTo>
                    <a:pt x="1133" y="1093"/>
                  </a:lnTo>
                  <a:lnTo>
                    <a:pt x="1135" y="1093"/>
                  </a:lnTo>
                  <a:lnTo>
                    <a:pt x="1136" y="1093"/>
                  </a:lnTo>
                  <a:lnTo>
                    <a:pt x="1138" y="1093"/>
                  </a:lnTo>
                  <a:lnTo>
                    <a:pt x="1138" y="1093"/>
                  </a:lnTo>
                  <a:lnTo>
                    <a:pt x="1138" y="1092"/>
                  </a:lnTo>
                  <a:lnTo>
                    <a:pt x="1138" y="1091"/>
                  </a:lnTo>
                  <a:lnTo>
                    <a:pt x="1138" y="1089"/>
                  </a:lnTo>
                  <a:lnTo>
                    <a:pt x="1138" y="1086"/>
                  </a:lnTo>
                  <a:lnTo>
                    <a:pt x="1138" y="1085"/>
                  </a:lnTo>
                  <a:lnTo>
                    <a:pt x="1138" y="1084"/>
                  </a:lnTo>
                  <a:lnTo>
                    <a:pt x="1138" y="1082"/>
                  </a:lnTo>
                  <a:lnTo>
                    <a:pt x="1138" y="1081"/>
                  </a:lnTo>
                  <a:lnTo>
                    <a:pt x="1138" y="1074"/>
                  </a:lnTo>
                  <a:lnTo>
                    <a:pt x="1138" y="1043"/>
                  </a:lnTo>
                  <a:lnTo>
                    <a:pt x="1138" y="1042"/>
                  </a:lnTo>
                  <a:lnTo>
                    <a:pt x="1138" y="1037"/>
                  </a:lnTo>
                  <a:lnTo>
                    <a:pt x="1138" y="1036"/>
                  </a:lnTo>
                  <a:lnTo>
                    <a:pt x="1138" y="1028"/>
                  </a:lnTo>
                  <a:lnTo>
                    <a:pt x="1138" y="1028"/>
                  </a:lnTo>
                  <a:lnTo>
                    <a:pt x="1138" y="1026"/>
                  </a:lnTo>
                  <a:lnTo>
                    <a:pt x="1138" y="1025"/>
                  </a:lnTo>
                  <a:lnTo>
                    <a:pt x="1138" y="1023"/>
                  </a:lnTo>
                  <a:lnTo>
                    <a:pt x="1138" y="1022"/>
                  </a:lnTo>
                  <a:lnTo>
                    <a:pt x="1138" y="1014"/>
                  </a:lnTo>
                  <a:lnTo>
                    <a:pt x="1138" y="1009"/>
                  </a:lnTo>
                  <a:lnTo>
                    <a:pt x="1138" y="996"/>
                  </a:lnTo>
                  <a:lnTo>
                    <a:pt x="1138" y="994"/>
                  </a:lnTo>
                  <a:lnTo>
                    <a:pt x="1136" y="984"/>
                  </a:lnTo>
                  <a:lnTo>
                    <a:pt x="1136" y="983"/>
                  </a:lnTo>
                  <a:lnTo>
                    <a:pt x="1136" y="979"/>
                  </a:lnTo>
                  <a:lnTo>
                    <a:pt x="1132" y="979"/>
                  </a:lnTo>
                  <a:lnTo>
                    <a:pt x="1131" y="979"/>
                  </a:lnTo>
                  <a:lnTo>
                    <a:pt x="1129" y="979"/>
                  </a:lnTo>
                  <a:lnTo>
                    <a:pt x="1128" y="979"/>
                  </a:lnTo>
                  <a:lnTo>
                    <a:pt x="1126" y="979"/>
                  </a:lnTo>
                  <a:lnTo>
                    <a:pt x="1125" y="979"/>
                  </a:lnTo>
                  <a:lnTo>
                    <a:pt x="1124" y="979"/>
                  </a:lnTo>
                  <a:lnTo>
                    <a:pt x="1124" y="980"/>
                  </a:lnTo>
                  <a:lnTo>
                    <a:pt x="1124" y="982"/>
                  </a:lnTo>
                  <a:lnTo>
                    <a:pt x="1124" y="983"/>
                  </a:lnTo>
                  <a:lnTo>
                    <a:pt x="1124" y="984"/>
                  </a:lnTo>
                  <a:lnTo>
                    <a:pt x="1124" y="986"/>
                  </a:lnTo>
                  <a:lnTo>
                    <a:pt x="1124" y="987"/>
                  </a:lnTo>
                  <a:lnTo>
                    <a:pt x="1122" y="987"/>
                  </a:lnTo>
                  <a:lnTo>
                    <a:pt x="1121" y="987"/>
                  </a:lnTo>
                  <a:lnTo>
                    <a:pt x="1119" y="987"/>
                  </a:lnTo>
                  <a:lnTo>
                    <a:pt x="1118" y="987"/>
                  </a:lnTo>
                  <a:lnTo>
                    <a:pt x="1117" y="987"/>
                  </a:lnTo>
                  <a:lnTo>
                    <a:pt x="1115" y="987"/>
                  </a:lnTo>
                  <a:lnTo>
                    <a:pt x="1114" y="987"/>
                  </a:lnTo>
                  <a:lnTo>
                    <a:pt x="1112" y="987"/>
                  </a:lnTo>
                  <a:lnTo>
                    <a:pt x="1111" y="987"/>
                  </a:lnTo>
                  <a:lnTo>
                    <a:pt x="1110" y="987"/>
                  </a:lnTo>
                  <a:lnTo>
                    <a:pt x="1108" y="987"/>
                  </a:lnTo>
                  <a:lnTo>
                    <a:pt x="1094" y="987"/>
                  </a:lnTo>
                  <a:lnTo>
                    <a:pt x="1094" y="983"/>
                  </a:lnTo>
                  <a:lnTo>
                    <a:pt x="1094" y="982"/>
                  </a:lnTo>
                  <a:lnTo>
                    <a:pt x="1094" y="980"/>
                  </a:lnTo>
                  <a:lnTo>
                    <a:pt x="1094" y="979"/>
                  </a:lnTo>
                  <a:lnTo>
                    <a:pt x="1094" y="977"/>
                  </a:lnTo>
                  <a:lnTo>
                    <a:pt x="1094" y="976"/>
                  </a:lnTo>
                  <a:lnTo>
                    <a:pt x="1094" y="975"/>
                  </a:lnTo>
                  <a:lnTo>
                    <a:pt x="1094" y="973"/>
                  </a:lnTo>
                  <a:lnTo>
                    <a:pt x="1094" y="972"/>
                  </a:lnTo>
                  <a:lnTo>
                    <a:pt x="1096" y="970"/>
                  </a:lnTo>
                  <a:lnTo>
                    <a:pt x="1096" y="969"/>
                  </a:lnTo>
                  <a:lnTo>
                    <a:pt x="1096" y="968"/>
                  </a:lnTo>
                  <a:lnTo>
                    <a:pt x="1096" y="966"/>
                  </a:lnTo>
                  <a:close/>
                  <a:moveTo>
                    <a:pt x="2211" y="10"/>
                  </a:moveTo>
                  <a:lnTo>
                    <a:pt x="2208" y="10"/>
                  </a:lnTo>
                  <a:lnTo>
                    <a:pt x="2207" y="10"/>
                  </a:lnTo>
                  <a:lnTo>
                    <a:pt x="2207" y="9"/>
                  </a:lnTo>
                  <a:lnTo>
                    <a:pt x="2207" y="7"/>
                  </a:lnTo>
                  <a:lnTo>
                    <a:pt x="2208" y="6"/>
                  </a:lnTo>
                  <a:lnTo>
                    <a:pt x="2209" y="6"/>
                  </a:lnTo>
                  <a:lnTo>
                    <a:pt x="2211" y="5"/>
                  </a:lnTo>
                  <a:lnTo>
                    <a:pt x="2211" y="5"/>
                  </a:lnTo>
                  <a:lnTo>
                    <a:pt x="2211" y="3"/>
                  </a:lnTo>
                  <a:lnTo>
                    <a:pt x="2211" y="2"/>
                  </a:lnTo>
                  <a:lnTo>
                    <a:pt x="2211" y="0"/>
                  </a:lnTo>
                  <a:lnTo>
                    <a:pt x="2332" y="0"/>
                  </a:lnTo>
                  <a:lnTo>
                    <a:pt x="2332" y="2"/>
                  </a:lnTo>
                  <a:lnTo>
                    <a:pt x="2332" y="3"/>
                  </a:lnTo>
                  <a:lnTo>
                    <a:pt x="2331" y="6"/>
                  </a:lnTo>
                  <a:lnTo>
                    <a:pt x="2331" y="12"/>
                  </a:lnTo>
                  <a:lnTo>
                    <a:pt x="2329" y="13"/>
                  </a:lnTo>
                  <a:lnTo>
                    <a:pt x="2329" y="14"/>
                  </a:lnTo>
                  <a:lnTo>
                    <a:pt x="2329" y="16"/>
                  </a:lnTo>
                  <a:lnTo>
                    <a:pt x="2329" y="17"/>
                  </a:lnTo>
                  <a:lnTo>
                    <a:pt x="2329" y="19"/>
                  </a:lnTo>
                  <a:lnTo>
                    <a:pt x="2328" y="20"/>
                  </a:lnTo>
                  <a:lnTo>
                    <a:pt x="2328" y="21"/>
                  </a:lnTo>
                  <a:lnTo>
                    <a:pt x="2328" y="23"/>
                  </a:lnTo>
                  <a:lnTo>
                    <a:pt x="2328" y="24"/>
                  </a:lnTo>
                  <a:lnTo>
                    <a:pt x="2326" y="24"/>
                  </a:lnTo>
                  <a:lnTo>
                    <a:pt x="2326" y="27"/>
                  </a:lnTo>
                  <a:lnTo>
                    <a:pt x="2326" y="28"/>
                  </a:lnTo>
                  <a:lnTo>
                    <a:pt x="2325" y="31"/>
                  </a:lnTo>
                  <a:lnTo>
                    <a:pt x="2325" y="32"/>
                  </a:lnTo>
                  <a:lnTo>
                    <a:pt x="2324" y="38"/>
                  </a:lnTo>
                  <a:lnTo>
                    <a:pt x="2322" y="42"/>
                  </a:lnTo>
                  <a:lnTo>
                    <a:pt x="2322" y="44"/>
                  </a:lnTo>
                  <a:lnTo>
                    <a:pt x="2322" y="45"/>
                  </a:lnTo>
                  <a:lnTo>
                    <a:pt x="2322" y="46"/>
                  </a:lnTo>
                  <a:lnTo>
                    <a:pt x="2321" y="46"/>
                  </a:lnTo>
                  <a:lnTo>
                    <a:pt x="2321" y="49"/>
                  </a:lnTo>
                  <a:lnTo>
                    <a:pt x="2321" y="51"/>
                  </a:lnTo>
                  <a:lnTo>
                    <a:pt x="2319" y="51"/>
                  </a:lnTo>
                  <a:lnTo>
                    <a:pt x="2318" y="51"/>
                  </a:lnTo>
                  <a:lnTo>
                    <a:pt x="2317" y="52"/>
                  </a:lnTo>
                  <a:lnTo>
                    <a:pt x="2315" y="52"/>
                  </a:lnTo>
                  <a:lnTo>
                    <a:pt x="2314" y="52"/>
                  </a:lnTo>
                  <a:lnTo>
                    <a:pt x="2312" y="52"/>
                  </a:lnTo>
                  <a:lnTo>
                    <a:pt x="2311" y="52"/>
                  </a:lnTo>
                  <a:lnTo>
                    <a:pt x="2311" y="52"/>
                  </a:lnTo>
                  <a:lnTo>
                    <a:pt x="2310" y="52"/>
                  </a:lnTo>
                  <a:lnTo>
                    <a:pt x="2308" y="52"/>
                  </a:lnTo>
                  <a:lnTo>
                    <a:pt x="2307" y="52"/>
                  </a:lnTo>
                  <a:lnTo>
                    <a:pt x="2305" y="52"/>
                  </a:lnTo>
                  <a:lnTo>
                    <a:pt x="2304" y="52"/>
                  </a:lnTo>
                  <a:lnTo>
                    <a:pt x="2303" y="52"/>
                  </a:lnTo>
                  <a:lnTo>
                    <a:pt x="2301" y="52"/>
                  </a:lnTo>
                  <a:lnTo>
                    <a:pt x="2300" y="52"/>
                  </a:lnTo>
                  <a:lnTo>
                    <a:pt x="2299" y="52"/>
                  </a:lnTo>
                  <a:lnTo>
                    <a:pt x="2297" y="52"/>
                  </a:lnTo>
                  <a:lnTo>
                    <a:pt x="2296" y="52"/>
                  </a:lnTo>
                  <a:lnTo>
                    <a:pt x="2294" y="52"/>
                  </a:lnTo>
                  <a:lnTo>
                    <a:pt x="2293" y="52"/>
                  </a:lnTo>
                  <a:lnTo>
                    <a:pt x="2292" y="52"/>
                  </a:lnTo>
                  <a:lnTo>
                    <a:pt x="2290" y="52"/>
                  </a:lnTo>
                  <a:lnTo>
                    <a:pt x="2289" y="52"/>
                  </a:lnTo>
                  <a:lnTo>
                    <a:pt x="2287" y="52"/>
                  </a:lnTo>
                  <a:lnTo>
                    <a:pt x="2286" y="52"/>
                  </a:lnTo>
                  <a:lnTo>
                    <a:pt x="2285" y="52"/>
                  </a:lnTo>
                  <a:lnTo>
                    <a:pt x="2283" y="52"/>
                  </a:lnTo>
                  <a:lnTo>
                    <a:pt x="2282" y="52"/>
                  </a:lnTo>
                  <a:lnTo>
                    <a:pt x="2280" y="52"/>
                  </a:lnTo>
                  <a:lnTo>
                    <a:pt x="2279" y="52"/>
                  </a:lnTo>
                  <a:lnTo>
                    <a:pt x="2279" y="53"/>
                  </a:lnTo>
                  <a:lnTo>
                    <a:pt x="2279" y="55"/>
                  </a:lnTo>
                  <a:lnTo>
                    <a:pt x="2279" y="56"/>
                  </a:lnTo>
                  <a:lnTo>
                    <a:pt x="2279" y="58"/>
                  </a:lnTo>
                  <a:lnTo>
                    <a:pt x="2279" y="58"/>
                  </a:lnTo>
                  <a:lnTo>
                    <a:pt x="2278" y="59"/>
                  </a:lnTo>
                  <a:lnTo>
                    <a:pt x="2278" y="60"/>
                  </a:lnTo>
                  <a:lnTo>
                    <a:pt x="2279" y="60"/>
                  </a:lnTo>
                  <a:lnTo>
                    <a:pt x="2279" y="62"/>
                  </a:lnTo>
                  <a:lnTo>
                    <a:pt x="2280" y="63"/>
                  </a:lnTo>
                  <a:lnTo>
                    <a:pt x="2280" y="65"/>
                  </a:lnTo>
                  <a:lnTo>
                    <a:pt x="2282" y="65"/>
                  </a:lnTo>
                  <a:lnTo>
                    <a:pt x="2283" y="66"/>
                  </a:lnTo>
                  <a:lnTo>
                    <a:pt x="2285" y="67"/>
                  </a:lnTo>
                  <a:lnTo>
                    <a:pt x="2285" y="66"/>
                  </a:lnTo>
                  <a:lnTo>
                    <a:pt x="2286" y="66"/>
                  </a:lnTo>
                  <a:lnTo>
                    <a:pt x="2287" y="66"/>
                  </a:lnTo>
                  <a:lnTo>
                    <a:pt x="2289" y="66"/>
                  </a:lnTo>
                  <a:lnTo>
                    <a:pt x="2289" y="65"/>
                  </a:lnTo>
                  <a:lnTo>
                    <a:pt x="2290" y="65"/>
                  </a:lnTo>
                  <a:lnTo>
                    <a:pt x="2292" y="63"/>
                  </a:lnTo>
                  <a:lnTo>
                    <a:pt x="2292" y="65"/>
                  </a:lnTo>
                  <a:lnTo>
                    <a:pt x="2292" y="66"/>
                  </a:lnTo>
                  <a:lnTo>
                    <a:pt x="2293" y="67"/>
                  </a:lnTo>
                  <a:lnTo>
                    <a:pt x="2294" y="67"/>
                  </a:lnTo>
                  <a:lnTo>
                    <a:pt x="2296" y="69"/>
                  </a:lnTo>
                  <a:lnTo>
                    <a:pt x="2296" y="70"/>
                  </a:lnTo>
                  <a:lnTo>
                    <a:pt x="2294" y="69"/>
                  </a:lnTo>
                  <a:lnTo>
                    <a:pt x="2293" y="69"/>
                  </a:lnTo>
                  <a:lnTo>
                    <a:pt x="2292" y="69"/>
                  </a:lnTo>
                  <a:lnTo>
                    <a:pt x="2290" y="67"/>
                  </a:lnTo>
                  <a:lnTo>
                    <a:pt x="2289" y="69"/>
                  </a:lnTo>
                  <a:lnTo>
                    <a:pt x="2287" y="70"/>
                  </a:lnTo>
                  <a:lnTo>
                    <a:pt x="2289" y="72"/>
                  </a:lnTo>
                  <a:lnTo>
                    <a:pt x="2289" y="73"/>
                  </a:lnTo>
                  <a:lnTo>
                    <a:pt x="2286" y="73"/>
                  </a:lnTo>
                  <a:lnTo>
                    <a:pt x="2286" y="74"/>
                  </a:lnTo>
                  <a:lnTo>
                    <a:pt x="2286" y="76"/>
                  </a:lnTo>
                  <a:lnTo>
                    <a:pt x="2286" y="77"/>
                  </a:lnTo>
                  <a:lnTo>
                    <a:pt x="2286" y="79"/>
                  </a:lnTo>
                  <a:lnTo>
                    <a:pt x="2286" y="80"/>
                  </a:lnTo>
                  <a:lnTo>
                    <a:pt x="2286" y="81"/>
                  </a:lnTo>
                  <a:lnTo>
                    <a:pt x="2286" y="83"/>
                  </a:lnTo>
                  <a:lnTo>
                    <a:pt x="2286" y="84"/>
                  </a:lnTo>
                  <a:lnTo>
                    <a:pt x="2285" y="84"/>
                  </a:lnTo>
                  <a:lnTo>
                    <a:pt x="2285" y="86"/>
                  </a:lnTo>
                  <a:lnTo>
                    <a:pt x="2285" y="87"/>
                  </a:lnTo>
                  <a:lnTo>
                    <a:pt x="2283" y="87"/>
                  </a:lnTo>
                  <a:lnTo>
                    <a:pt x="2283" y="88"/>
                  </a:lnTo>
                  <a:lnTo>
                    <a:pt x="2282" y="90"/>
                  </a:lnTo>
                  <a:lnTo>
                    <a:pt x="2282" y="91"/>
                  </a:lnTo>
                  <a:lnTo>
                    <a:pt x="2283" y="91"/>
                  </a:lnTo>
                  <a:lnTo>
                    <a:pt x="2282" y="91"/>
                  </a:lnTo>
                  <a:lnTo>
                    <a:pt x="2280" y="93"/>
                  </a:lnTo>
                  <a:lnTo>
                    <a:pt x="2280" y="94"/>
                  </a:lnTo>
                  <a:lnTo>
                    <a:pt x="2279" y="95"/>
                  </a:lnTo>
                  <a:lnTo>
                    <a:pt x="2279" y="97"/>
                  </a:lnTo>
                  <a:lnTo>
                    <a:pt x="2279" y="98"/>
                  </a:lnTo>
                  <a:lnTo>
                    <a:pt x="2279" y="100"/>
                  </a:lnTo>
                  <a:lnTo>
                    <a:pt x="2278" y="100"/>
                  </a:lnTo>
                  <a:lnTo>
                    <a:pt x="2278" y="101"/>
                  </a:lnTo>
                  <a:lnTo>
                    <a:pt x="2278" y="104"/>
                  </a:lnTo>
                  <a:lnTo>
                    <a:pt x="2278" y="105"/>
                  </a:lnTo>
                  <a:lnTo>
                    <a:pt x="2278" y="107"/>
                  </a:lnTo>
                  <a:lnTo>
                    <a:pt x="2278" y="108"/>
                  </a:lnTo>
                  <a:lnTo>
                    <a:pt x="2276" y="109"/>
                  </a:lnTo>
                  <a:lnTo>
                    <a:pt x="2276" y="111"/>
                  </a:lnTo>
                  <a:lnTo>
                    <a:pt x="2276" y="112"/>
                  </a:lnTo>
                  <a:lnTo>
                    <a:pt x="2276" y="114"/>
                  </a:lnTo>
                  <a:lnTo>
                    <a:pt x="2275" y="114"/>
                  </a:lnTo>
                  <a:lnTo>
                    <a:pt x="2275" y="115"/>
                  </a:lnTo>
                  <a:lnTo>
                    <a:pt x="2276" y="115"/>
                  </a:lnTo>
                  <a:lnTo>
                    <a:pt x="2278" y="116"/>
                  </a:lnTo>
                  <a:lnTo>
                    <a:pt x="2276" y="116"/>
                  </a:lnTo>
                  <a:lnTo>
                    <a:pt x="2276" y="118"/>
                  </a:lnTo>
                  <a:lnTo>
                    <a:pt x="2275" y="118"/>
                  </a:lnTo>
                  <a:lnTo>
                    <a:pt x="2273" y="118"/>
                  </a:lnTo>
                  <a:lnTo>
                    <a:pt x="2272" y="119"/>
                  </a:lnTo>
                  <a:lnTo>
                    <a:pt x="2271" y="121"/>
                  </a:lnTo>
                  <a:lnTo>
                    <a:pt x="2271" y="122"/>
                  </a:lnTo>
                  <a:lnTo>
                    <a:pt x="2273" y="122"/>
                  </a:lnTo>
                  <a:lnTo>
                    <a:pt x="2275" y="122"/>
                  </a:lnTo>
                  <a:lnTo>
                    <a:pt x="2278" y="122"/>
                  </a:lnTo>
                  <a:lnTo>
                    <a:pt x="2278" y="122"/>
                  </a:lnTo>
                  <a:lnTo>
                    <a:pt x="2279" y="122"/>
                  </a:lnTo>
                  <a:lnTo>
                    <a:pt x="2280" y="122"/>
                  </a:lnTo>
                  <a:lnTo>
                    <a:pt x="2282" y="122"/>
                  </a:lnTo>
                  <a:lnTo>
                    <a:pt x="2285" y="122"/>
                  </a:lnTo>
                  <a:lnTo>
                    <a:pt x="2292" y="122"/>
                  </a:lnTo>
                  <a:lnTo>
                    <a:pt x="2299" y="122"/>
                  </a:lnTo>
                  <a:lnTo>
                    <a:pt x="2308" y="122"/>
                  </a:lnTo>
                  <a:lnTo>
                    <a:pt x="2304" y="130"/>
                  </a:lnTo>
                  <a:lnTo>
                    <a:pt x="2304" y="132"/>
                  </a:lnTo>
                  <a:lnTo>
                    <a:pt x="2300" y="142"/>
                  </a:lnTo>
                  <a:lnTo>
                    <a:pt x="2299" y="143"/>
                  </a:lnTo>
                  <a:lnTo>
                    <a:pt x="2299" y="144"/>
                  </a:lnTo>
                  <a:lnTo>
                    <a:pt x="2297" y="147"/>
                  </a:lnTo>
                  <a:lnTo>
                    <a:pt x="2294" y="155"/>
                  </a:lnTo>
                  <a:lnTo>
                    <a:pt x="2293" y="155"/>
                  </a:lnTo>
                  <a:lnTo>
                    <a:pt x="2230" y="157"/>
                  </a:lnTo>
                  <a:lnTo>
                    <a:pt x="2230" y="157"/>
                  </a:lnTo>
                  <a:lnTo>
                    <a:pt x="2233" y="158"/>
                  </a:lnTo>
                  <a:lnTo>
                    <a:pt x="2230" y="158"/>
                  </a:lnTo>
                  <a:lnTo>
                    <a:pt x="2229" y="160"/>
                  </a:lnTo>
                  <a:lnTo>
                    <a:pt x="2226" y="169"/>
                  </a:lnTo>
                  <a:lnTo>
                    <a:pt x="2226" y="171"/>
                  </a:lnTo>
                  <a:lnTo>
                    <a:pt x="2225" y="171"/>
                  </a:lnTo>
                  <a:lnTo>
                    <a:pt x="2225" y="172"/>
                  </a:lnTo>
                  <a:lnTo>
                    <a:pt x="2223" y="174"/>
                  </a:lnTo>
                  <a:lnTo>
                    <a:pt x="2219" y="176"/>
                  </a:lnTo>
                  <a:lnTo>
                    <a:pt x="2216" y="176"/>
                  </a:lnTo>
                  <a:lnTo>
                    <a:pt x="2215" y="178"/>
                  </a:lnTo>
                  <a:lnTo>
                    <a:pt x="2211" y="178"/>
                  </a:lnTo>
                  <a:lnTo>
                    <a:pt x="2211" y="179"/>
                  </a:lnTo>
                  <a:lnTo>
                    <a:pt x="2209" y="183"/>
                  </a:lnTo>
                  <a:lnTo>
                    <a:pt x="2209" y="185"/>
                  </a:lnTo>
                  <a:lnTo>
                    <a:pt x="2208" y="185"/>
                  </a:lnTo>
                  <a:lnTo>
                    <a:pt x="2208" y="182"/>
                  </a:lnTo>
                  <a:lnTo>
                    <a:pt x="2207" y="181"/>
                  </a:lnTo>
                  <a:lnTo>
                    <a:pt x="2200" y="182"/>
                  </a:lnTo>
                  <a:lnTo>
                    <a:pt x="2198" y="182"/>
                  </a:lnTo>
                  <a:lnTo>
                    <a:pt x="2197" y="182"/>
                  </a:lnTo>
                  <a:lnTo>
                    <a:pt x="2193" y="182"/>
                  </a:lnTo>
                  <a:lnTo>
                    <a:pt x="2193" y="185"/>
                  </a:lnTo>
                  <a:lnTo>
                    <a:pt x="2193" y="186"/>
                  </a:lnTo>
                  <a:lnTo>
                    <a:pt x="2193" y="188"/>
                  </a:lnTo>
                  <a:lnTo>
                    <a:pt x="2193" y="189"/>
                  </a:lnTo>
                  <a:lnTo>
                    <a:pt x="2191" y="189"/>
                  </a:lnTo>
                  <a:lnTo>
                    <a:pt x="2191" y="190"/>
                  </a:lnTo>
                  <a:lnTo>
                    <a:pt x="2193" y="190"/>
                  </a:lnTo>
                  <a:lnTo>
                    <a:pt x="2193" y="190"/>
                  </a:lnTo>
                  <a:lnTo>
                    <a:pt x="2194" y="190"/>
                  </a:lnTo>
                  <a:lnTo>
                    <a:pt x="2194" y="192"/>
                  </a:lnTo>
                  <a:lnTo>
                    <a:pt x="2196" y="192"/>
                  </a:lnTo>
                  <a:lnTo>
                    <a:pt x="2196" y="193"/>
                  </a:lnTo>
                  <a:lnTo>
                    <a:pt x="2197" y="193"/>
                  </a:lnTo>
                  <a:lnTo>
                    <a:pt x="2197" y="195"/>
                  </a:lnTo>
                  <a:lnTo>
                    <a:pt x="2198" y="195"/>
                  </a:lnTo>
                  <a:lnTo>
                    <a:pt x="2198" y="196"/>
                  </a:lnTo>
                  <a:lnTo>
                    <a:pt x="2200" y="196"/>
                  </a:lnTo>
                  <a:lnTo>
                    <a:pt x="2201" y="196"/>
                  </a:lnTo>
                  <a:lnTo>
                    <a:pt x="2202" y="196"/>
                  </a:lnTo>
                  <a:lnTo>
                    <a:pt x="2204" y="196"/>
                  </a:lnTo>
                  <a:lnTo>
                    <a:pt x="2204" y="197"/>
                  </a:lnTo>
                  <a:lnTo>
                    <a:pt x="2205" y="197"/>
                  </a:lnTo>
                  <a:lnTo>
                    <a:pt x="2207" y="199"/>
                  </a:lnTo>
                  <a:lnTo>
                    <a:pt x="2208" y="199"/>
                  </a:lnTo>
                  <a:lnTo>
                    <a:pt x="2209" y="199"/>
                  </a:lnTo>
                  <a:lnTo>
                    <a:pt x="2209" y="197"/>
                  </a:lnTo>
                  <a:lnTo>
                    <a:pt x="2211" y="197"/>
                  </a:lnTo>
                  <a:lnTo>
                    <a:pt x="2211" y="197"/>
                  </a:lnTo>
                  <a:lnTo>
                    <a:pt x="2212" y="197"/>
                  </a:lnTo>
                  <a:lnTo>
                    <a:pt x="2214" y="196"/>
                  </a:lnTo>
                  <a:lnTo>
                    <a:pt x="2215" y="196"/>
                  </a:lnTo>
                  <a:lnTo>
                    <a:pt x="2218" y="195"/>
                  </a:lnTo>
                  <a:lnTo>
                    <a:pt x="2219" y="196"/>
                  </a:lnTo>
                  <a:lnTo>
                    <a:pt x="2218" y="196"/>
                  </a:lnTo>
                  <a:lnTo>
                    <a:pt x="2218" y="197"/>
                  </a:lnTo>
                  <a:lnTo>
                    <a:pt x="2216" y="197"/>
                  </a:lnTo>
                  <a:lnTo>
                    <a:pt x="2215" y="199"/>
                  </a:lnTo>
                  <a:lnTo>
                    <a:pt x="2215" y="200"/>
                  </a:lnTo>
                  <a:lnTo>
                    <a:pt x="2214" y="200"/>
                  </a:lnTo>
                  <a:lnTo>
                    <a:pt x="2212" y="202"/>
                  </a:lnTo>
                  <a:lnTo>
                    <a:pt x="2214" y="203"/>
                  </a:lnTo>
                  <a:lnTo>
                    <a:pt x="2214" y="204"/>
                  </a:lnTo>
                  <a:lnTo>
                    <a:pt x="2215" y="206"/>
                  </a:lnTo>
                  <a:lnTo>
                    <a:pt x="2215" y="207"/>
                  </a:lnTo>
                  <a:lnTo>
                    <a:pt x="2216" y="209"/>
                  </a:lnTo>
                  <a:lnTo>
                    <a:pt x="2218" y="209"/>
                  </a:lnTo>
                  <a:lnTo>
                    <a:pt x="2219" y="209"/>
                  </a:lnTo>
                  <a:lnTo>
                    <a:pt x="2221" y="209"/>
                  </a:lnTo>
                  <a:lnTo>
                    <a:pt x="2222" y="209"/>
                  </a:lnTo>
                  <a:lnTo>
                    <a:pt x="2223" y="209"/>
                  </a:lnTo>
                  <a:lnTo>
                    <a:pt x="2225" y="209"/>
                  </a:lnTo>
                  <a:lnTo>
                    <a:pt x="2226" y="209"/>
                  </a:lnTo>
                  <a:lnTo>
                    <a:pt x="2228" y="209"/>
                  </a:lnTo>
                  <a:lnTo>
                    <a:pt x="2275" y="207"/>
                  </a:lnTo>
                  <a:lnTo>
                    <a:pt x="2301" y="206"/>
                  </a:lnTo>
                  <a:lnTo>
                    <a:pt x="2305" y="206"/>
                  </a:lnTo>
                  <a:lnTo>
                    <a:pt x="2308" y="206"/>
                  </a:lnTo>
                  <a:lnTo>
                    <a:pt x="2312" y="206"/>
                  </a:lnTo>
                  <a:lnTo>
                    <a:pt x="2312" y="217"/>
                  </a:lnTo>
                  <a:lnTo>
                    <a:pt x="2312" y="252"/>
                  </a:lnTo>
                  <a:lnTo>
                    <a:pt x="2312" y="256"/>
                  </a:lnTo>
                  <a:lnTo>
                    <a:pt x="2314" y="281"/>
                  </a:lnTo>
                  <a:lnTo>
                    <a:pt x="2314" y="283"/>
                  </a:lnTo>
                  <a:lnTo>
                    <a:pt x="2307" y="283"/>
                  </a:lnTo>
                  <a:lnTo>
                    <a:pt x="2305" y="283"/>
                  </a:lnTo>
                  <a:lnTo>
                    <a:pt x="2296" y="283"/>
                  </a:lnTo>
                  <a:lnTo>
                    <a:pt x="2292" y="283"/>
                  </a:lnTo>
                  <a:lnTo>
                    <a:pt x="2289" y="285"/>
                  </a:lnTo>
                  <a:lnTo>
                    <a:pt x="2289" y="287"/>
                  </a:lnTo>
                  <a:lnTo>
                    <a:pt x="2287" y="287"/>
                  </a:lnTo>
                  <a:lnTo>
                    <a:pt x="2282" y="298"/>
                  </a:lnTo>
                  <a:lnTo>
                    <a:pt x="2278" y="299"/>
                  </a:lnTo>
                  <a:lnTo>
                    <a:pt x="2273" y="302"/>
                  </a:lnTo>
                  <a:lnTo>
                    <a:pt x="2275" y="304"/>
                  </a:lnTo>
                  <a:lnTo>
                    <a:pt x="2276" y="311"/>
                  </a:lnTo>
                  <a:lnTo>
                    <a:pt x="2276" y="312"/>
                  </a:lnTo>
                  <a:lnTo>
                    <a:pt x="2276" y="313"/>
                  </a:lnTo>
                  <a:lnTo>
                    <a:pt x="2275" y="318"/>
                  </a:lnTo>
                  <a:lnTo>
                    <a:pt x="2273" y="320"/>
                  </a:lnTo>
                  <a:lnTo>
                    <a:pt x="2272" y="325"/>
                  </a:lnTo>
                  <a:lnTo>
                    <a:pt x="2272" y="327"/>
                  </a:lnTo>
                  <a:lnTo>
                    <a:pt x="2272" y="330"/>
                  </a:lnTo>
                  <a:lnTo>
                    <a:pt x="2275" y="334"/>
                  </a:lnTo>
                  <a:lnTo>
                    <a:pt x="2285" y="346"/>
                  </a:lnTo>
                  <a:lnTo>
                    <a:pt x="2280" y="346"/>
                  </a:lnTo>
                  <a:lnTo>
                    <a:pt x="2246" y="347"/>
                  </a:lnTo>
                  <a:lnTo>
                    <a:pt x="2239" y="343"/>
                  </a:lnTo>
                  <a:lnTo>
                    <a:pt x="2228" y="343"/>
                  </a:lnTo>
                  <a:lnTo>
                    <a:pt x="2177" y="344"/>
                  </a:lnTo>
                  <a:lnTo>
                    <a:pt x="2179" y="343"/>
                  </a:lnTo>
                  <a:lnTo>
                    <a:pt x="2179" y="341"/>
                  </a:lnTo>
                  <a:lnTo>
                    <a:pt x="2179" y="340"/>
                  </a:lnTo>
                  <a:lnTo>
                    <a:pt x="2180" y="339"/>
                  </a:lnTo>
                  <a:lnTo>
                    <a:pt x="2180" y="337"/>
                  </a:lnTo>
                  <a:lnTo>
                    <a:pt x="2182" y="337"/>
                  </a:lnTo>
                  <a:lnTo>
                    <a:pt x="2182" y="336"/>
                  </a:lnTo>
                  <a:lnTo>
                    <a:pt x="2182" y="334"/>
                  </a:lnTo>
                  <a:lnTo>
                    <a:pt x="2183" y="333"/>
                  </a:lnTo>
                  <a:lnTo>
                    <a:pt x="2183" y="332"/>
                  </a:lnTo>
                  <a:lnTo>
                    <a:pt x="2184" y="330"/>
                  </a:lnTo>
                  <a:lnTo>
                    <a:pt x="2184" y="329"/>
                  </a:lnTo>
                  <a:lnTo>
                    <a:pt x="2184" y="327"/>
                  </a:lnTo>
                  <a:lnTo>
                    <a:pt x="2186" y="326"/>
                  </a:lnTo>
                  <a:lnTo>
                    <a:pt x="2186" y="325"/>
                  </a:lnTo>
                  <a:lnTo>
                    <a:pt x="2187" y="325"/>
                  </a:lnTo>
                  <a:lnTo>
                    <a:pt x="2189" y="325"/>
                  </a:lnTo>
                  <a:lnTo>
                    <a:pt x="2190" y="323"/>
                  </a:lnTo>
                  <a:lnTo>
                    <a:pt x="2191" y="323"/>
                  </a:lnTo>
                  <a:lnTo>
                    <a:pt x="2193" y="322"/>
                  </a:lnTo>
                  <a:lnTo>
                    <a:pt x="2194" y="322"/>
                  </a:lnTo>
                  <a:lnTo>
                    <a:pt x="2197" y="320"/>
                  </a:lnTo>
                  <a:lnTo>
                    <a:pt x="2200" y="319"/>
                  </a:lnTo>
                  <a:lnTo>
                    <a:pt x="2201" y="318"/>
                  </a:lnTo>
                  <a:lnTo>
                    <a:pt x="2202" y="318"/>
                  </a:lnTo>
                  <a:lnTo>
                    <a:pt x="2205" y="316"/>
                  </a:lnTo>
                  <a:lnTo>
                    <a:pt x="2215" y="311"/>
                  </a:lnTo>
                  <a:lnTo>
                    <a:pt x="2214" y="309"/>
                  </a:lnTo>
                  <a:lnTo>
                    <a:pt x="2184" y="323"/>
                  </a:lnTo>
                  <a:lnTo>
                    <a:pt x="2177" y="339"/>
                  </a:lnTo>
                  <a:lnTo>
                    <a:pt x="2176" y="344"/>
                  </a:lnTo>
                  <a:lnTo>
                    <a:pt x="2175" y="347"/>
                  </a:lnTo>
                  <a:lnTo>
                    <a:pt x="2176" y="347"/>
                  </a:lnTo>
                  <a:lnTo>
                    <a:pt x="2176" y="348"/>
                  </a:lnTo>
                  <a:lnTo>
                    <a:pt x="2176" y="351"/>
                  </a:lnTo>
                  <a:lnTo>
                    <a:pt x="2176" y="353"/>
                  </a:lnTo>
                  <a:lnTo>
                    <a:pt x="2175" y="353"/>
                  </a:lnTo>
                  <a:lnTo>
                    <a:pt x="2173" y="354"/>
                  </a:lnTo>
                  <a:lnTo>
                    <a:pt x="2172" y="354"/>
                  </a:lnTo>
                  <a:lnTo>
                    <a:pt x="2172" y="355"/>
                  </a:lnTo>
                  <a:lnTo>
                    <a:pt x="2172" y="357"/>
                  </a:lnTo>
                  <a:lnTo>
                    <a:pt x="2170" y="358"/>
                  </a:lnTo>
                  <a:lnTo>
                    <a:pt x="2169" y="360"/>
                  </a:lnTo>
                  <a:lnTo>
                    <a:pt x="2169" y="361"/>
                  </a:lnTo>
                  <a:lnTo>
                    <a:pt x="2168" y="362"/>
                  </a:lnTo>
                  <a:lnTo>
                    <a:pt x="2168" y="365"/>
                  </a:lnTo>
                  <a:lnTo>
                    <a:pt x="2166" y="365"/>
                  </a:lnTo>
                  <a:lnTo>
                    <a:pt x="2166" y="367"/>
                  </a:lnTo>
                  <a:lnTo>
                    <a:pt x="2163" y="372"/>
                  </a:lnTo>
                  <a:lnTo>
                    <a:pt x="2162" y="375"/>
                  </a:lnTo>
                  <a:lnTo>
                    <a:pt x="2162" y="376"/>
                  </a:lnTo>
                  <a:lnTo>
                    <a:pt x="2161" y="379"/>
                  </a:lnTo>
                  <a:lnTo>
                    <a:pt x="2159" y="382"/>
                  </a:lnTo>
                  <a:lnTo>
                    <a:pt x="2159" y="383"/>
                  </a:lnTo>
                  <a:lnTo>
                    <a:pt x="2158" y="383"/>
                  </a:lnTo>
                  <a:lnTo>
                    <a:pt x="2158" y="386"/>
                  </a:lnTo>
                  <a:lnTo>
                    <a:pt x="2157" y="386"/>
                  </a:lnTo>
                  <a:lnTo>
                    <a:pt x="2157" y="388"/>
                  </a:lnTo>
                  <a:lnTo>
                    <a:pt x="2155" y="390"/>
                  </a:lnTo>
                  <a:lnTo>
                    <a:pt x="2155" y="392"/>
                  </a:lnTo>
                  <a:lnTo>
                    <a:pt x="2154" y="392"/>
                  </a:lnTo>
                  <a:lnTo>
                    <a:pt x="2154" y="393"/>
                  </a:lnTo>
                  <a:lnTo>
                    <a:pt x="2154" y="394"/>
                  </a:lnTo>
                  <a:lnTo>
                    <a:pt x="2152" y="396"/>
                  </a:lnTo>
                  <a:lnTo>
                    <a:pt x="2152" y="397"/>
                  </a:lnTo>
                  <a:lnTo>
                    <a:pt x="2151" y="400"/>
                  </a:lnTo>
                  <a:lnTo>
                    <a:pt x="2150" y="401"/>
                  </a:lnTo>
                  <a:lnTo>
                    <a:pt x="2150" y="403"/>
                  </a:lnTo>
                  <a:lnTo>
                    <a:pt x="2150" y="404"/>
                  </a:lnTo>
                  <a:lnTo>
                    <a:pt x="2148" y="404"/>
                  </a:lnTo>
                  <a:lnTo>
                    <a:pt x="2148" y="406"/>
                  </a:lnTo>
                  <a:lnTo>
                    <a:pt x="2145" y="407"/>
                  </a:lnTo>
                  <a:lnTo>
                    <a:pt x="2144" y="407"/>
                  </a:lnTo>
                  <a:lnTo>
                    <a:pt x="2144" y="408"/>
                  </a:lnTo>
                  <a:lnTo>
                    <a:pt x="2144" y="408"/>
                  </a:lnTo>
                  <a:lnTo>
                    <a:pt x="2144" y="411"/>
                  </a:lnTo>
                  <a:lnTo>
                    <a:pt x="2144" y="413"/>
                  </a:lnTo>
                  <a:lnTo>
                    <a:pt x="2144" y="414"/>
                  </a:lnTo>
                  <a:lnTo>
                    <a:pt x="2144" y="415"/>
                  </a:lnTo>
                  <a:lnTo>
                    <a:pt x="2144" y="417"/>
                  </a:lnTo>
                  <a:lnTo>
                    <a:pt x="2144" y="418"/>
                  </a:lnTo>
                  <a:lnTo>
                    <a:pt x="2144" y="420"/>
                  </a:lnTo>
                  <a:lnTo>
                    <a:pt x="2144" y="421"/>
                  </a:lnTo>
                  <a:lnTo>
                    <a:pt x="2144" y="422"/>
                  </a:lnTo>
                  <a:lnTo>
                    <a:pt x="2144" y="424"/>
                  </a:lnTo>
                  <a:lnTo>
                    <a:pt x="2144" y="425"/>
                  </a:lnTo>
                  <a:lnTo>
                    <a:pt x="2144" y="425"/>
                  </a:lnTo>
                  <a:lnTo>
                    <a:pt x="2144" y="427"/>
                  </a:lnTo>
                  <a:lnTo>
                    <a:pt x="2144" y="428"/>
                  </a:lnTo>
                  <a:lnTo>
                    <a:pt x="2144" y="429"/>
                  </a:lnTo>
                  <a:lnTo>
                    <a:pt x="2144" y="431"/>
                  </a:lnTo>
                  <a:lnTo>
                    <a:pt x="2144" y="432"/>
                  </a:lnTo>
                  <a:lnTo>
                    <a:pt x="2144" y="434"/>
                  </a:lnTo>
                  <a:lnTo>
                    <a:pt x="2144" y="435"/>
                  </a:lnTo>
                  <a:lnTo>
                    <a:pt x="2144" y="436"/>
                  </a:lnTo>
                  <a:lnTo>
                    <a:pt x="2144" y="438"/>
                  </a:lnTo>
                  <a:lnTo>
                    <a:pt x="2143" y="445"/>
                  </a:lnTo>
                  <a:lnTo>
                    <a:pt x="2140" y="459"/>
                  </a:lnTo>
                  <a:lnTo>
                    <a:pt x="2138" y="462"/>
                  </a:lnTo>
                  <a:lnTo>
                    <a:pt x="2133" y="484"/>
                  </a:lnTo>
                  <a:lnTo>
                    <a:pt x="2130" y="495"/>
                  </a:lnTo>
                  <a:lnTo>
                    <a:pt x="2130" y="501"/>
                  </a:lnTo>
                  <a:lnTo>
                    <a:pt x="2126" y="515"/>
                  </a:lnTo>
                  <a:lnTo>
                    <a:pt x="2126" y="516"/>
                  </a:lnTo>
                  <a:lnTo>
                    <a:pt x="2125" y="522"/>
                  </a:lnTo>
                  <a:lnTo>
                    <a:pt x="2125" y="523"/>
                  </a:lnTo>
                  <a:lnTo>
                    <a:pt x="2125" y="526"/>
                  </a:lnTo>
                  <a:lnTo>
                    <a:pt x="2123" y="534"/>
                  </a:lnTo>
                  <a:lnTo>
                    <a:pt x="2123" y="536"/>
                  </a:lnTo>
                  <a:lnTo>
                    <a:pt x="2123" y="547"/>
                  </a:lnTo>
                  <a:lnTo>
                    <a:pt x="2123" y="557"/>
                  </a:lnTo>
                  <a:lnTo>
                    <a:pt x="2123" y="558"/>
                  </a:lnTo>
                  <a:lnTo>
                    <a:pt x="2123" y="569"/>
                  </a:lnTo>
                  <a:lnTo>
                    <a:pt x="2123" y="571"/>
                  </a:lnTo>
                  <a:lnTo>
                    <a:pt x="2122" y="575"/>
                  </a:lnTo>
                  <a:lnTo>
                    <a:pt x="2120" y="576"/>
                  </a:lnTo>
                  <a:lnTo>
                    <a:pt x="2120" y="579"/>
                  </a:lnTo>
                  <a:lnTo>
                    <a:pt x="2119" y="583"/>
                  </a:lnTo>
                  <a:lnTo>
                    <a:pt x="2118" y="586"/>
                  </a:lnTo>
                  <a:lnTo>
                    <a:pt x="2115" y="593"/>
                  </a:lnTo>
                  <a:lnTo>
                    <a:pt x="2113" y="596"/>
                  </a:lnTo>
                  <a:lnTo>
                    <a:pt x="2111" y="607"/>
                  </a:lnTo>
                  <a:lnTo>
                    <a:pt x="2108" y="614"/>
                  </a:lnTo>
                  <a:lnTo>
                    <a:pt x="2105" y="620"/>
                  </a:lnTo>
                  <a:lnTo>
                    <a:pt x="2105" y="622"/>
                  </a:lnTo>
                  <a:lnTo>
                    <a:pt x="2104" y="625"/>
                  </a:lnTo>
                  <a:lnTo>
                    <a:pt x="2102" y="625"/>
                  </a:lnTo>
                  <a:lnTo>
                    <a:pt x="2102" y="627"/>
                  </a:lnTo>
                  <a:lnTo>
                    <a:pt x="2101" y="629"/>
                  </a:lnTo>
                  <a:lnTo>
                    <a:pt x="2101" y="631"/>
                  </a:lnTo>
                  <a:lnTo>
                    <a:pt x="2099" y="631"/>
                  </a:lnTo>
                  <a:lnTo>
                    <a:pt x="2099" y="632"/>
                  </a:lnTo>
                  <a:lnTo>
                    <a:pt x="2099" y="634"/>
                  </a:lnTo>
                  <a:lnTo>
                    <a:pt x="2098" y="634"/>
                  </a:lnTo>
                  <a:lnTo>
                    <a:pt x="2098" y="635"/>
                  </a:lnTo>
                  <a:lnTo>
                    <a:pt x="2098" y="636"/>
                  </a:lnTo>
                  <a:lnTo>
                    <a:pt x="2098" y="638"/>
                  </a:lnTo>
                  <a:lnTo>
                    <a:pt x="2097" y="639"/>
                  </a:lnTo>
                  <a:lnTo>
                    <a:pt x="2095" y="642"/>
                  </a:lnTo>
                  <a:lnTo>
                    <a:pt x="2095" y="643"/>
                  </a:lnTo>
                  <a:lnTo>
                    <a:pt x="2095" y="645"/>
                  </a:lnTo>
                  <a:lnTo>
                    <a:pt x="2094" y="645"/>
                  </a:lnTo>
                  <a:lnTo>
                    <a:pt x="2087" y="666"/>
                  </a:lnTo>
                  <a:lnTo>
                    <a:pt x="2080" y="684"/>
                  </a:lnTo>
                  <a:lnTo>
                    <a:pt x="2079" y="685"/>
                  </a:lnTo>
                  <a:lnTo>
                    <a:pt x="2079" y="687"/>
                  </a:lnTo>
                  <a:lnTo>
                    <a:pt x="2077" y="688"/>
                  </a:lnTo>
                  <a:lnTo>
                    <a:pt x="2077" y="689"/>
                  </a:lnTo>
                  <a:lnTo>
                    <a:pt x="2076" y="691"/>
                  </a:lnTo>
                  <a:lnTo>
                    <a:pt x="2076" y="692"/>
                  </a:lnTo>
                  <a:lnTo>
                    <a:pt x="2074" y="692"/>
                  </a:lnTo>
                  <a:lnTo>
                    <a:pt x="2074" y="694"/>
                  </a:lnTo>
                  <a:lnTo>
                    <a:pt x="2073" y="694"/>
                  </a:lnTo>
                  <a:lnTo>
                    <a:pt x="2073" y="694"/>
                  </a:lnTo>
                  <a:lnTo>
                    <a:pt x="2072" y="695"/>
                  </a:lnTo>
                  <a:lnTo>
                    <a:pt x="2070" y="696"/>
                  </a:lnTo>
                  <a:lnTo>
                    <a:pt x="2070" y="698"/>
                  </a:lnTo>
                  <a:lnTo>
                    <a:pt x="2069" y="698"/>
                  </a:lnTo>
                  <a:lnTo>
                    <a:pt x="2069" y="699"/>
                  </a:lnTo>
                  <a:lnTo>
                    <a:pt x="2067" y="699"/>
                  </a:lnTo>
                  <a:lnTo>
                    <a:pt x="2066" y="702"/>
                  </a:lnTo>
                  <a:lnTo>
                    <a:pt x="2065" y="703"/>
                  </a:lnTo>
                  <a:lnTo>
                    <a:pt x="2063" y="705"/>
                  </a:lnTo>
                  <a:lnTo>
                    <a:pt x="2062" y="706"/>
                  </a:lnTo>
                  <a:lnTo>
                    <a:pt x="2062" y="708"/>
                  </a:lnTo>
                  <a:lnTo>
                    <a:pt x="2060" y="709"/>
                  </a:lnTo>
                  <a:lnTo>
                    <a:pt x="2059" y="710"/>
                  </a:lnTo>
                  <a:lnTo>
                    <a:pt x="2056" y="715"/>
                  </a:lnTo>
                  <a:lnTo>
                    <a:pt x="2051" y="720"/>
                  </a:lnTo>
                  <a:lnTo>
                    <a:pt x="2048" y="724"/>
                  </a:lnTo>
                  <a:lnTo>
                    <a:pt x="2045" y="727"/>
                  </a:lnTo>
                  <a:lnTo>
                    <a:pt x="2042" y="730"/>
                  </a:lnTo>
                  <a:lnTo>
                    <a:pt x="2042" y="731"/>
                  </a:lnTo>
                  <a:lnTo>
                    <a:pt x="2037" y="738"/>
                  </a:lnTo>
                  <a:lnTo>
                    <a:pt x="2035" y="738"/>
                  </a:lnTo>
                  <a:lnTo>
                    <a:pt x="2035" y="740"/>
                  </a:lnTo>
                  <a:lnTo>
                    <a:pt x="2034" y="741"/>
                  </a:lnTo>
                  <a:lnTo>
                    <a:pt x="2033" y="743"/>
                  </a:lnTo>
                  <a:lnTo>
                    <a:pt x="2033" y="744"/>
                  </a:lnTo>
                  <a:lnTo>
                    <a:pt x="2031" y="744"/>
                  </a:lnTo>
                  <a:lnTo>
                    <a:pt x="2031" y="745"/>
                  </a:lnTo>
                  <a:lnTo>
                    <a:pt x="2030" y="745"/>
                  </a:lnTo>
                  <a:lnTo>
                    <a:pt x="2030" y="747"/>
                  </a:lnTo>
                  <a:lnTo>
                    <a:pt x="2031" y="747"/>
                  </a:lnTo>
                  <a:lnTo>
                    <a:pt x="2033" y="747"/>
                  </a:lnTo>
                  <a:lnTo>
                    <a:pt x="2034" y="747"/>
                  </a:lnTo>
                  <a:lnTo>
                    <a:pt x="2035" y="747"/>
                  </a:lnTo>
                  <a:lnTo>
                    <a:pt x="2037" y="747"/>
                  </a:lnTo>
                  <a:lnTo>
                    <a:pt x="2038" y="747"/>
                  </a:lnTo>
                  <a:lnTo>
                    <a:pt x="2040" y="747"/>
                  </a:lnTo>
                  <a:lnTo>
                    <a:pt x="2041" y="747"/>
                  </a:lnTo>
                  <a:lnTo>
                    <a:pt x="2042" y="747"/>
                  </a:lnTo>
                  <a:lnTo>
                    <a:pt x="2044" y="747"/>
                  </a:lnTo>
                  <a:lnTo>
                    <a:pt x="2044" y="747"/>
                  </a:lnTo>
                  <a:lnTo>
                    <a:pt x="2045" y="747"/>
                  </a:lnTo>
                  <a:lnTo>
                    <a:pt x="2047" y="747"/>
                  </a:lnTo>
                  <a:lnTo>
                    <a:pt x="2048" y="747"/>
                  </a:lnTo>
                  <a:lnTo>
                    <a:pt x="2049" y="747"/>
                  </a:lnTo>
                  <a:lnTo>
                    <a:pt x="2051" y="747"/>
                  </a:lnTo>
                  <a:lnTo>
                    <a:pt x="2052" y="747"/>
                  </a:lnTo>
                  <a:lnTo>
                    <a:pt x="2054" y="747"/>
                  </a:lnTo>
                  <a:lnTo>
                    <a:pt x="2055" y="747"/>
                  </a:lnTo>
                  <a:lnTo>
                    <a:pt x="2056" y="747"/>
                  </a:lnTo>
                  <a:lnTo>
                    <a:pt x="2058" y="747"/>
                  </a:lnTo>
                  <a:lnTo>
                    <a:pt x="2059" y="747"/>
                  </a:lnTo>
                  <a:lnTo>
                    <a:pt x="2060" y="747"/>
                  </a:lnTo>
                  <a:lnTo>
                    <a:pt x="2062" y="747"/>
                  </a:lnTo>
                  <a:lnTo>
                    <a:pt x="2063" y="747"/>
                  </a:lnTo>
                  <a:lnTo>
                    <a:pt x="2065" y="747"/>
                  </a:lnTo>
                  <a:lnTo>
                    <a:pt x="2066" y="747"/>
                  </a:lnTo>
                  <a:lnTo>
                    <a:pt x="2067" y="747"/>
                  </a:lnTo>
                  <a:lnTo>
                    <a:pt x="2067" y="748"/>
                  </a:lnTo>
                  <a:lnTo>
                    <a:pt x="2067" y="750"/>
                  </a:lnTo>
                  <a:lnTo>
                    <a:pt x="2067" y="751"/>
                  </a:lnTo>
                  <a:lnTo>
                    <a:pt x="2067" y="752"/>
                  </a:lnTo>
                  <a:lnTo>
                    <a:pt x="2067" y="754"/>
                  </a:lnTo>
                  <a:lnTo>
                    <a:pt x="2067" y="755"/>
                  </a:lnTo>
                  <a:lnTo>
                    <a:pt x="2067" y="757"/>
                  </a:lnTo>
                  <a:lnTo>
                    <a:pt x="2067" y="758"/>
                  </a:lnTo>
                  <a:lnTo>
                    <a:pt x="2067" y="759"/>
                  </a:lnTo>
                  <a:lnTo>
                    <a:pt x="2067" y="761"/>
                  </a:lnTo>
                  <a:lnTo>
                    <a:pt x="2067" y="761"/>
                  </a:lnTo>
                  <a:lnTo>
                    <a:pt x="2067" y="762"/>
                  </a:lnTo>
                  <a:lnTo>
                    <a:pt x="2067" y="763"/>
                  </a:lnTo>
                  <a:lnTo>
                    <a:pt x="2067" y="765"/>
                  </a:lnTo>
                  <a:lnTo>
                    <a:pt x="2067" y="766"/>
                  </a:lnTo>
                  <a:lnTo>
                    <a:pt x="2067" y="768"/>
                  </a:lnTo>
                  <a:lnTo>
                    <a:pt x="2067" y="769"/>
                  </a:lnTo>
                  <a:lnTo>
                    <a:pt x="2067" y="770"/>
                  </a:lnTo>
                  <a:lnTo>
                    <a:pt x="2067" y="772"/>
                  </a:lnTo>
                  <a:lnTo>
                    <a:pt x="2067" y="773"/>
                  </a:lnTo>
                  <a:lnTo>
                    <a:pt x="2067" y="775"/>
                  </a:lnTo>
                  <a:lnTo>
                    <a:pt x="2067" y="776"/>
                  </a:lnTo>
                  <a:lnTo>
                    <a:pt x="2067" y="777"/>
                  </a:lnTo>
                  <a:lnTo>
                    <a:pt x="2069" y="777"/>
                  </a:lnTo>
                  <a:lnTo>
                    <a:pt x="2069" y="779"/>
                  </a:lnTo>
                  <a:lnTo>
                    <a:pt x="2069" y="780"/>
                  </a:lnTo>
                  <a:lnTo>
                    <a:pt x="2069" y="782"/>
                  </a:lnTo>
                  <a:lnTo>
                    <a:pt x="2069" y="783"/>
                  </a:lnTo>
                  <a:lnTo>
                    <a:pt x="2069" y="784"/>
                  </a:lnTo>
                  <a:lnTo>
                    <a:pt x="2069" y="786"/>
                  </a:lnTo>
                  <a:lnTo>
                    <a:pt x="2069" y="787"/>
                  </a:lnTo>
                  <a:lnTo>
                    <a:pt x="2069" y="789"/>
                  </a:lnTo>
                  <a:lnTo>
                    <a:pt x="2069" y="790"/>
                  </a:lnTo>
                  <a:lnTo>
                    <a:pt x="2069" y="791"/>
                  </a:lnTo>
                  <a:lnTo>
                    <a:pt x="2069" y="793"/>
                  </a:lnTo>
                  <a:lnTo>
                    <a:pt x="2069" y="794"/>
                  </a:lnTo>
                  <a:lnTo>
                    <a:pt x="2069" y="794"/>
                  </a:lnTo>
                  <a:lnTo>
                    <a:pt x="2069" y="796"/>
                  </a:lnTo>
                  <a:lnTo>
                    <a:pt x="2069" y="797"/>
                  </a:lnTo>
                  <a:lnTo>
                    <a:pt x="2069" y="798"/>
                  </a:lnTo>
                  <a:lnTo>
                    <a:pt x="2069" y="800"/>
                  </a:lnTo>
                  <a:lnTo>
                    <a:pt x="2069" y="801"/>
                  </a:lnTo>
                  <a:lnTo>
                    <a:pt x="2069" y="803"/>
                  </a:lnTo>
                  <a:lnTo>
                    <a:pt x="2069" y="804"/>
                  </a:lnTo>
                  <a:lnTo>
                    <a:pt x="2069" y="805"/>
                  </a:lnTo>
                  <a:lnTo>
                    <a:pt x="2069" y="807"/>
                  </a:lnTo>
                  <a:lnTo>
                    <a:pt x="2069" y="808"/>
                  </a:lnTo>
                  <a:lnTo>
                    <a:pt x="2069" y="810"/>
                  </a:lnTo>
                  <a:lnTo>
                    <a:pt x="2069" y="811"/>
                  </a:lnTo>
                  <a:lnTo>
                    <a:pt x="2069" y="817"/>
                  </a:lnTo>
                  <a:lnTo>
                    <a:pt x="2069" y="818"/>
                  </a:lnTo>
                  <a:lnTo>
                    <a:pt x="2069" y="821"/>
                  </a:lnTo>
                  <a:lnTo>
                    <a:pt x="2069" y="822"/>
                  </a:lnTo>
                  <a:lnTo>
                    <a:pt x="2067" y="822"/>
                  </a:lnTo>
                  <a:lnTo>
                    <a:pt x="2060" y="822"/>
                  </a:lnTo>
                  <a:lnTo>
                    <a:pt x="2051" y="822"/>
                  </a:lnTo>
                  <a:lnTo>
                    <a:pt x="2047" y="822"/>
                  </a:lnTo>
                  <a:lnTo>
                    <a:pt x="2045" y="822"/>
                  </a:lnTo>
                  <a:lnTo>
                    <a:pt x="2044" y="822"/>
                  </a:lnTo>
                  <a:lnTo>
                    <a:pt x="2045" y="824"/>
                  </a:lnTo>
                  <a:lnTo>
                    <a:pt x="2045" y="825"/>
                  </a:lnTo>
                  <a:lnTo>
                    <a:pt x="2047" y="828"/>
                  </a:lnTo>
                  <a:lnTo>
                    <a:pt x="2047" y="829"/>
                  </a:lnTo>
                  <a:lnTo>
                    <a:pt x="2045" y="832"/>
                  </a:lnTo>
                  <a:lnTo>
                    <a:pt x="2045" y="833"/>
                  </a:lnTo>
                  <a:lnTo>
                    <a:pt x="2044" y="835"/>
                  </a:lnTo>
                  <a:lnTo>
                    <a:pt x="2044" y="836"/>
                  </a:lnTo>
                  <a:lnTo>
                    <a:pt x="2042" y="836"/>
                  </a:lnTo>
                  <a:lnTo>
                    <a:pt x="2042" y="838"/>
                  </a:lnTo>
                  <a:lnTo>
                    <a:pt x="2041" y="838"/>
                  </a:lnTo>
                  <a:lnTo>
                    <a:pt x="2041" y="839"/>
                  </a:lnTo>
                  <a:lnTo>
                    <a:pt x="2040" y="839"/>
                  </a:lnTo>
                  <a:lnTo>
                    <a:pt x="2038" y="839"/>
                  </a:lnTo>
                  <a:lnTo>
                    <a:pt x="2038" y="840"/>
                  </a:lnTo>
                  <a:lnTo>
                    <a:pt x="2035" y="845"/>
                  </a:lnTo>
                  <a:lnTo>
                    <a:pt x="2034" y="847"/>
                  </a:lnTo>
                  <a:lnTo>
                    <a:pt x="2034" y="849"/>
                  </a:lnTo>
                  <a:lnTo>
                    <a:pt x="2034" y="850"/>
                  </a:lnTo>
                  <a:lnTo>
                    <a:pt x="2034" y="852"/>
                  </a:lnTo>
                  <a:lnTo>
                    <a:pt x="2034" y="853"/>
                  </a:lnTo>
                  <a:lnTo>
                    <a:pt x="2035" y="853"/>
                  </a:lnTo>
                  <a:lnTo>
                    <a:pt x="2035" y="854"/>
                  </a:lnTo>
                  <a:lnTo>
                    <a:pt x="2037" y="854"/>
                  </a:lnTo>
                  <a:lnTo>
                    <a:pt x="2037" y="856"/>
                  </a:lnTo>
                  <a:lnTo>
                    <a:pt x="2035" y="856"/>
                  </a:lnTo>
                  <a:lnTo>
                    <a:pt x="2034" y="856"/>
                  </a:lnTo>
                  <a:lnTo>
                    <a:pt x="2033" y="856"/>
                  </a:lnTo>
                  <a:lnTo>
                    <a:pt x="2033" y="854"/>
                  </a:lnTo>
                  <a:lnTo>
                    <a:pt x="2027" y="854"/>
                  </a:lnTo>
                  <a:lnTo>
                    <a:pt x="2008" y="854"/>
                  </a:lnTo>
                  <a:lnTo>
                    <a:pt x="2006" y="854"/>
                  </a:lnTo>
                  <a:lnTo>
                    <a:pt x="2002" y="854"/>
                  </a:lnTo>
                  <a:lnTo>
                    <a:pt x="2001" y="854"/>
                  </a:lnTo>
                  <a:lnTo>
                    <a:pt x="1999" y="854"/>
                  </a:lnTo>
                  <a:lnTo>
                    <a:pt x="1984" y="856"/>
                  </a:lnTo>
                  <a:lnTo>
                    <a:pt x="1980" y="856"/>
                  </a:lnTo>
                  <a:lnTo>
                    <a:pt x="1971" y="856"/>
                  </a:lnTo>
                  <a:lnTo>
                    <a:pt x="1971" y="857"/>
                  </a:lnTo>
                  <a:lnTo>
                    <a:pt x="1971" y="860"/>
                  </a:lnTo>
                  <a:lnTo>
                    <a:pt x="1971" y="864"/>
                  </a:lnTo>
                  <a:lnTo>
                    <a:pt x="1971" y="866"/>
                  </a:lnTo>
                  <a:lnTo>
                    <a:pt x="1971" y="878"/>
                  </a:lnTo>
                  <a:lnTo>
                    <a:pt x="1971" y="880"/>
                  </a:lnTo>
                  <a:lnTo>
                    <a:pt x="1971" y="881"/>
                  </a:lnTo>
                  <a:lnTo>
                    <a:pt x="1973" y="882"/>
                  </a:lnTo>
                  <a:lnTo>
                    <a:pt x="1973" y="889"/>
                  </a:lnTo>
                  <a:lnTo>
                    <a:pt x="1973" y="893"/>
                  </a:lnTo>
                  <a:lnTo>
                    <a:pt x="1973" y="899"/>
                  </a:lnTo>
                  <a:lnTo>
                    <a:pt x="1973" y="909"/>
                  </a:lnTo>
                  <a:lnTo>
                    <a:pt x="1973" y="910"/>
                  </a:lnTo>
                  <a:lnTo>
                    <a:pt x="1971" y="912"/>
                  </a:lnTo>
                  <a:lnTo>
                    <a:pt x="1970" y="913"/>
                  </a:lnTo>
                  <a:lnTo>
                    <a:pt x="1969" y="916"/>
                  </a:lnTo>
                  <a:lnTo>
                    <a:pt x="1969" y="913"/>
                  </a:lnTo>
                  <a:lnTo>
                    <a:pt x="1967" y="912"/>
                  </a:lnTo>
                  <a:lnTo>
                    <a:pt x="1967" y="903"/>
                  </a:lnTo>
                  <a:lnTo>
                    <a:pt x="1967" y="902"/>
                  </a:lnTo>
                  <a:lnTo>
                    <a:pt x="1967" y="891"/>
                  </a:lnTo>
                  <a:lnTo>
                    <a:pt x="1967" y="884"/>
                  </a:lnTo>
                  <a:lnTo>
                    <a:pt x="1967" y="882"/>
                  </a:lnTo>
                  <a:lnTo>
                    <a:pt x="1967" y="881"/>
                  </a:lnTo>
                  <a:lnTo>
                    <a:pt x="1967" y="880"/>
                  </a:lnTo>
                  <a:lnTo>
                    <a:pt x="1966" y="880"/>
                  </a:lnTo>
                  <a:lnTo>
                    <a:pt x="1966" y="877"/>
                  </a:lnTo>
                  <a:lnTo>
                    <a:pt x="1966" y="867"/>
                  </a:lnTo>
                  <a:lnTo>
                    <a:pt x="1966" y="864"/>
                  </a:lnTo>
                  <a:lnTo>
                    <a:pt x="1966" y="863"/>
                  </a:lnTo>
                  <a:lnTo>
                    <a:pt x="1966" y="859"/>
                  </a:lnTo>
                  <a:lnTo>
                    <a:pt x="1966" y="856"/>
                  </a:lnTo>
                  <a:lnTo>
                    <a:pt x="1969" y="856"/>
                  </a:lnTo>
                  <a:lnTo>
                    <a:pt x="1969" y="854"/>
                  </a:lnTo>
                  <a:lnTo>
                    <a:pt x="1969" y="853"/>
                  </a:lnTo>
                  <a:lnTo>
                    <a:pt x="1970" y="853"/>
                  </a:lnTo>
                  <a:lnTo>
                    <a:pt x="1970" y="852"/>
                  </a:lnTo>
                  <a:lnTo>
                    <a:pt x="1974" y="849"/>
                  </a:lnTo>
                  <a:lnTo>
                    <a:pt x="1983" y="840"/>
                  </a:lnTo>
                  <a:lnTo>
                    <a:pt x="1966" y="840"/>
                  </a:lnTo>
                  <a:lnTo>
                    <a:pt x="1964" y="840"/>
                  </a:lnTo>
                  <a:lnTo>
                    <a:pt x="1964" y="845"/>
                  </a:lnTo>
                  <a:lnTo>
                    <a:pt x="1964" y="846"/>
                  </a:lnTo>
                  <a:lnTo>
                    <a:pt x="1964" y="847"/>
                  </a:lnTo>
                  <a:lnTo>
                    <a:pt x="1963" y="847"/>
                  </a:lnTo>
                  <a:lnTo>
                    <a:pt x="1962" y="847"/>
                  </a:lnTo>
                  <a:lnTo>
                    <a:pt x="1960" y="847"/>
                  </a:lnTo>
                  <a:lnTo>
                    <a:pt x="1959" y="847"/>
                  </a:lnTo>
                  <a:lnTo>
                    <a:pt x="1957" y="847"/>
                  </a:lnTo>
                  <a:lnTo>
                    <a:pt x="1956" y="847"/>
                  </a:lnTo>
                  <a:lnTo>
                    <a:pt x="1952" y="849"/>
                  </a:lnTo>
                  <a:lnTo>
                    <a:pt x="1949" y="849"/>
                  </a:lnTo>
                  <a:lnTo>
                    <a:pt x="1944" y="849"/>
                  </a:lnTo>
                  <a:lnTo>
                    <a:pt x="1942" y="849"/>
                  </a:lnTo>
                  <a:lnTo>
                    <a:pt x="1942" y="849"/>
                  </a:lnTo>
                  <a:lnTo>
                    <a:pt x="1939" y="849"/>
                  </a:lnTo>
                  <a:lnTo>
                    <a:pt x="1928" y="849"/>
                  </a:lnTo>
                  <a:lnTo>
                    <a:pt x="1923" y="849"/>
                  </a:lnTo>
                  <a:lnTo>
                    <a:pt x="1923" y="847"/>
                  </a:lnTo>
                  <a:lnTo>
                    <a:pt x="1923" y="846"/>
                  </a:lnTo>
                  <a:lnTo>
                    <a:pt x="1923" y="845"/>
                  </a:lnTo>
                  <a:lnTo>
                    <a:pt x="1923" y="843"/>
                  </a:lnTo>
                  <a:lnTo>
                    <a:pt x="1923" y="842"/>
                  </a:lnTo>
                  <a:lnTo>
                    <a:pt x="1923" y="840"/>
                  </a:lnTo>
                  <a:lnTo>
                    <a:pt x="1921" y="839"/>
                  </a:lnTo>
                  <a:lnTo>
                    <a:pt x="1921" y="835"/>
                  </a:lnTo>
                  <a:lnTo>
                    <a:pt x="1921" y="832"/>
                  </a:lnTo>
                  <a:lnTo>
                    <a:pt x="1921" y="828"/>
                  </a:lnTo>
                  <a:lnTo>
                    <a:pt x="1921" y="826"/>
                  </a:lnTo>
                  <a:lnTo>
                    <a:pt x="1924" y="828"/>
                  </a:lnTo>
                  <a:lnTo>
                    <a:pt x="1925" y="828"/>
                  </a:lnTo>
                  <a:lnTo>
                    <a:pt x="1927" y="829"/>
                  </a:lnTo>
                  <a:lnTo>
                    <a:pt x="1928" y="829"/>
                  </a:lnTo>
                  <a:lnTo>
                    <a:pt x="1930" y="829"/>
                  </a:lnTo>
                  <a:lnTo>
                    <a:pt x="1930" y="831"/>
                  </a:lnTo>
                  <a:lnTo>
                    <a:pt x="1931" y="831"/>
                  </a:lnTo>
                  <a:lnTo>
                    <a:pt x="1931" y="829"/>
                  </a:lnTo>
                  <a:lnTo>
                    <a:pt x="1932" y="828"/>
                  </a:lnTo>
                  <a:lnTo>
                    <a:pt x="1932" y="826"/>
                  </a:lnTo>
                  <a:lnTo>
                    <a:pt x="1934" y="826"/>
                  </a:lnTo>
                  <a:lnTo>
                    <a:pt x="1934" y="826"/>
                  </a:lnTo>
                  <a:lnTo>
                    <a:pt x="1932" y="826"/>
                  </a:lnTo>
                  <a:lnTo>
                    <a:pt x="1931" y="826"/>
                  </a:lnTo>
                  <a:lnTo>
                    <a:pt x="1930" y="826"/>
                  </a:lnTo>
                  <a:lnTo>
                    <a:pt x="1928" y="825"/>
                  </a:lnTo>
                  <a:lnTo>
                    <a:pt x="1927" y="825"/>
                  </a:lnTo>
                  <a:lnTo>
                    <a:pt x="1923" y="824"/>
                  </a:lnTo>
                  <a:lnTo>
                    <a:pt x="1923" y="822"/>
                  </a:lnTo>
                  <a:lnTo>
                    <a:pt x="1923" y="821"/>
                  </a:lnTo>
                  <a:lnTo>
                    <a:pt x="1924" y="818"/>
                  </a:lnTo>
                  <a:lnTo>
                    <a:pt x="1923" y="817"/>
                  </a:lnTo>
                  <a:lnTo>
                    <a:pt x="1921" y="817"/>
                  </a:lnTo>
                  <a:lnTo>
                    <a:pt x="1920" y="817"/>
                  </a:lnTo>
                  <a:lnTo>
                    <a:pt x="1918" y="817"/>
                  </a:lnTo>
                  <a:lnTo>
                    <a:pt x="1917" y="815"/>
                  </a:lnTo>
                  <a:lnTo>
                    <a:pt x="1917" y="814"/>
                  </a:lnTo>
                  <a:lnTo>
                    <a:pt x="1916" y="814"/>
                  </a:lnTo>
                  <a:lnTo>
                    <a:pt x="1914" y="814"/>
                  </a:lnTo>
                  <a:lnTo>
                    <a:pt x="1914" y="815"/>
                  </a:lnTo>
                  <a:lnTo>
                    <a:pt x="1913" y="815"/>
                  </a:lnTo>
                  <a:lnTo>
                    <a:pt x="1912" y="815"/>
                  </a:lnTo>
                  <a:lnTo>
                    <a:pt x="1910" y="815"/>
                  </a:lnTo>
                  <a:lnTo>
                    <a:pt x="1910" y="814"/>
                  </a:lnTo>
                  <a:lnTo>
                    <a:pt x="1910" y="812"/>
                  </a:lnTo>
                  <a:lnTo>
                    <a:pt x="1910" y="810"/>
                  </a:lnTo>
                  <a:lnTo>
                    <a:pt x="1910" y="808"/>
                  </a:lnTo>
                  <a:lnTo>
                    <a:pt x="1909" y="807"/>
                  </a:lnTo>
                  <a:lnTo>
                    <a:pt x="1909" y="807"/>
                  </a:lnTo>
                  <a:lnTo>
                    <a:pt x="1907" y="805"/>
                  </a:lnTo>
                  <a:lnTo>
                    <a:pt x="1906" y="805"/>
                  </a:lnTo>
                  <a:lnTo>
                    <a:pt x="1905" y="805"/>
                  </a:lnTo>
                  <a:lnTo>
                    <a:pt x="1902" y="804"/>
                  </a:lnTo>
                  <a:lnTo>
                    <a:pt x="1899" y="804"/>
                  </a:lnTo>
                  <a:lnTo>
                    <a:pt x="1898" y="804"/>
                  </a:lnTo>
                  <a:lnTo>
                    <a:pt x="1896" y="804"/>
                  </a:lnTo>
                  <a:lnTo>
                    <a:pt x="1896" y="803"/>
                  </a:lnTo>
                  <a:lnTo>
                    <a:pt x="1895" y="803"/>
                  </a:lnTo>
                  <a:lnTo>
                    <a:pt x="1893" y="803"/>
                  </a:lnTo>
                  <a:lnTo>
                    <a:pt x="1892" y="803"/>
                  </a:lnTo>
                  <a:lnTo>
                    <a:pt x="1891" y="803"/>
                  </a:lnTo>
                  <a:lnTo>
                    <a:pt x="1891" y="801"/>
                  </a:lnTo>
                  <a:lnTo>
                    <a:pt x="1889" y="801"/>
                  </a:lnTo>
                  <a:lnTo>
                    <a:pt x="1888" y="801"/>
                  </a:lnTo>
                  <a:lnTo>
                    <a:pt x="1885" y="801"/>
                  </a:lnTo>
                  <a:lnTo>
                    <a:pt x="1884" y="801"/>
                  </a:lnTo>
                  <a:lnTo>
                    <a:pt x="1882" y="800"/>
                  </a:lnTo>
                  <a:lnTo>
                    <a:pt x="1881" y="800"/>
                  </a:lnTo>
                  <a:lnTo>
                    <a:pt x="1880" y="800"/>
                  </a:lnTo>
                  <a:lnTo>
                    <a:pt x="1878" y="800"/>
                  </a:lnTo>
                  <a:lnTo>
                    <a:pt x="1877" y="800"/>
                  </a:lnTo>
                  <a:lnTo>
                    <a:pt x="1875" y="800"/>
                  </a:lnTo>
                  <a:lnTo>
                    <a:pt x="1875" y="800"/>
                  </a:lnTo>
                  <a:lnTo>
                    <a:pt x="1874" y="800"/>
                  </a:lnTo>
                  <a:lnTo>
                    <a:pt x="1873" y="800"/>
                  </a:lnTo>
                  <a:lnTo>
                    <a:pt x="1871" y="800"/>
                  </a:lnTo>
                  <a:lnTo>
                    <a:pt x="1870" y="800"/>
                  </a:lnTo>
                  <a:lnTo>
                    <a:pt x="1868" y="800"/>
                  </a:lnTo>
                  <a:lnTo>
                    <a:pt x="1867" y="800"/>
                  </a:lnTo>
                  <a:lnTo>
                    <a:pt x="1866" y="800"/>
                  </a:lnTo>
                  <a:lnTo>
                    <a:pt x="1864" y="800"/>
                  </a:lnTo>
                  <a:lnTo>
                    <a:pt x="1863" y="800"/>
                  </a:lnTo>
                  <a:lnTo>
                    <a:pt x="1861" y="800"/>
                  </a:lnTo>
                  <a:lnTo>
                    <a:pt x="1860" y="800"/>
                  </a:lnTo>
                  <a:lnTo>
                    <a:pt x="1859" y="800"/>
                  </a:lnTo>
                  <a:lnTo>
                    <a:pt x="1854" y="800"/>
                  </a:lnTo>
                  <a:lnTo>
                    <a:pt x="1853" y="800"/>
                  </a:lnTo>
                  <a:lnTo>
                    <a:pt x="1852" y="800"/>
                  </a:lnTo>
                  <a:lnTo>
                    <a:pt x="1849" y="800"/>
                  </a:lnTo>
                  <a:lnTo>
                    <a:pt x="1846" y="800"/>
                  </a:lnTo>
                  <a:lnTo>
                    <a:pt x="1842" y="800"/>
                  </a:lnTo>
                  <a:lnTo>
                    <a:pt x="1842" y="800"/>
                  </a:lnTo>
                  <a:lnTo>
                    <a:pt x="1839" y="800"/>
                  </a:lnTo>
                  <a:lnTo>
                    <a:pt x="1838" y="800"/>
                  </a:lnTo>
                  <a:lnTo>
                    <a:pt x="1835" y="800"/>
                  </a:lnTo>
                  <a:lnTo>
                    <a:pt x="1832" y="800"/>
                  </a:lnTo>
                  <a:lnTo>
                    <a:pt x="1829" y="800"/>
                  </a:lnTo>
                  <a:lnTo>
                    <a:pt x="1828" y="800"/>
                  </a:lnTo>
                  <a:lnTo>
                    <a:pt x="1827" y="800"/>
                  </a:lnTo>
                  <a:lnTo>
                    <a:pt x="1825" y="800"/>
                  </a:lnTo>
                  <a:lnTo>
                    <a:pt x="1824" y="800"/>
                  </a:lnTo>
                  <a:lnTo>
                    <a:pt x="1817" y="798"/>
                  </a:lnTo>
                  <a:lnTo>
                    <a:pt x="1815" y="798"/>
                  </a:lnTo>
                  <a:lnTo>
                    <a:pt x="1814" y="798"/>
                  </a:lnTo>
                  <a:lnTo>
                    <a:pt x="1813" y="798"/>
                  </a:lnTo>
                  <a:lnTo>
                    <a:pt x="1811" y="798"/>
                  </a:lnTo>
                  <a:lnTo>
                    <a:pt x="1810" y="798"/>
                  </a:lnTo>
                  <a:lnTo>
                    <a:pt x="1809" y="798"/>
                  </a:lnTo>
                  <a:lnTo>
                    <a:pt x="1807" y="798"/>
                  </a:lnTo>
                  <a:lnTo>
                    <a:pt x="1806" y="798"/>
                  </a:lnTo>
                  <a:lnTo>
                    <a:pt x="1803" y="800"/>
                  </a:lnTo>
                  <a:lnTo>
                    <a:pt x="1799" y="800"/>
                  </a:lnTo>
                  <a:lnTo>
                    <a:pt x="1800" y="817"/>
                  </a:lnTo>
                  <a:lnTo>
                    <a:pt x="1803" y="817"/>
                  </a:lnTo>
                  <a:lnTo>
                    <a:pt x="1806" y="817"/>
                  </a:lnTo>
                  <a:lnTo>
                    <a:pt x="1806" y="818"/>
                  </a:lnTo>
                  <a:lnTo>
                    <a:pt x="1807" y="818"/>
                  </a:lnTo>
                  <a:lnTo>
                    <a:pt x="1809" y="818"/>
                  </a:lnTo>
                  <a:lnTo>
                    <a:pt x="1809" y="818"/>
                  </a:lnTo>
                  <a:lnTo>
                    <a:pt x="1810" y="818"/>
                  </a:lnTo>
                  <a:lnTo>
                    <a:pt x="1810" y="819"/>
                  </a:lnTo>
                  <a:lnTo>
                    <a:pt x="1810" y="825"/>
                  </a:lnTo>
                  <a:lnTo>
                    <a:pt x="1810" y="826"/>
                  </a:lnTo>
                  <a:lnTo>
                    <a:pt x="1810" y="826"/>
                  </a:lnTo>
                  <a:lnTo>
                    <a:pt x="1810" y="828"/>
                  </a:lnTo>
                  <a:lnTo>
                    <a:pt x="1810" y="832"/>
                  </a:lnTo>
                  <a:lnTo>
                    <a:pt x="1810" y="836"/>
                  </a:lnTo>
                  <a:lnTo>
                    <a:pt x="1810" y="847"/>
                  </a:lnTo>
                  <a:lnTo>
                    <a:pt x="1811" y="847"/>
                  </a:lnTo>
                  <a:lnTo>
                    <a:pt x="1813" y="847"/>
                  </a:lnTo>
                  <a:lnTo>
                    <a:pt x="1814" y="847"/>
                  </a:lnTo>
                  <a:lnTo>
                    <a:pt x="1815" y="847"/>
                  </a:lnTo>
                  <a:lnTo>
                    <a:pt x="1817" y="847"/>
                  </a:lnTo>
                  <a:lnTo>
                    <a:pt x="1818" y="847"/>
                  </a:lnTo>
                  <a:lnTo>
                    <a:pt x="1820" y="847"/>
                  </a:lnTo>
                  <a:lnTo>
                    <a:pt x="1822" y="847"/>
                  </a:lnTo>
                  <a:lnTo>
                    <a:pt x="1824" y="847"/>
                  </a:lnTo>
                  <a:lnTo>
                    <a:pt x="1825" y="847"/>
                  </a:lnTo>
                  <a:lnTo>
                    <a:pt x="1825" y="849"/>
                  </a:lnTo>
                  <a:lnTo>
                    <a:pt x="1825" y="850"/>
                  </a:lnTo>
                  <a:lnTo>
                    <a:pt x="1825" y="852"/>
                  </a:lnTo>
                  <a:lnTo>
                    <a:pt x="1825" y="853"/>
                  </a:lnTo>
                  <a:lnTo>
                    <a:pt x="1825" y="854"/>
                  </a:lnTo>
                  <a:lnTo>
                    <a:pt x="1825" y="856"/>
                  </a:lnTo>
                  <a:lnTo>
                    <a:pt x="1824" y="856"/>
                  </a:lnTo>
                  <a:lnTo>
                    <a:pt x="1822" y="856"/>
                  </a:lnTo>
                  <a:lnTo>
                    <a:pt x="1821" y="856"/>
                  </a:lnTo>
                  <a:lnTo>
                    <a:pt x="1820" y="856"/>
                  </a:lnTo>
                  <a:lnTo>
                    <a:pt x="1818" y="856"/>
                  </a:lnTo>
                  <a:lnTo>
                    <a:pt x="1817" y="856"/>
                  </a:lnTo>
                  <a:lnTo>
                    <a:pt x="1815" y="856"/>
                  </a:lnTo>
                  <a:lnTo>
                    <a:pt x="1815" y="857"/>
                  </a:lnTo>
                  <a:lnTo>
                    <a:pt x="1815" y="859"/>
                  </a:lnTo>
                  <a:lnTo>
                    <a:pt x="1815" y="860"/>
                  </a:lnTo>
                  <a:lnTo>
                    <a:pt x="1815" y="860"/>
                  </a:lnTo>
                  <a:lnTo>
                    <a:pt x="1815" y="861"/>
                  </a:lnTo>
                  <a:lnTo>
                    <a:pt x="1815" y="863"/>
                  </a:lnTo>
                  <a:lnTo>
                    <a:pt x="1815" y="864"/>
                  </a:lnTo>
                  <a:lnTo>
                    <a:pt x="1815" y="866"/>
                  </a:lnTo>
                  <a:lnTo>
                    <a:pt x="1815" y="867"/>
                  </a:lnTo>
                  <a:lnTo>
                    <a:pt x="1815" y="868"/>
                  </a:lnTo>
                  <a:lnTo>
                    <a:pt x="1815" y="870"/>
                  </a:lnTo>
                  <a:lnTo>
                    <a:pt x="1815" y="871"/>
                  </a:lnTo>
                  <a:lnTo>
                    <a:pt x="1815" y="873"/>
                  </a:lnTo>
                  <a:lnTo>
                    <a:pt x="1815" y="874"/>
                  </a:lnTo>
                  <a:lnTo>
                    <a:pt x="1815" y="875"/>
                  </a:lnTo>
                  <a:lnTo>
                    <a:pt x="1815" y="877"/>
                  </a:lnTo>
                  <a:lnTo>
                    <a:pt x="1815" y="878"/>
                  </a:lnTo>
                  <a:lnTo>
                    <a:pt x="1815" y="880"/>
                  </a:lnTo>
                  <a:lnTo>
                    <a:pt x="1815" y="881"/>
                  </a:lnTo>
                  <a:lnTo>
                    <a:pt x="1815" y="882"/>
                  </a:lnTo>
                  <a:lnTo>
                    <a:pt x="1817" y="882"/>
                  </a:lnTo>
                  <a:lnTo>
                    <a:pt x="1817" y="884"/>
                  </a:lnTo>
                  <a:lnTo>
                    <a:pt x="1817" y="885"/>
                  </a:lnTo>
                  <a:lnTo>
                    <a:pt x="1817" y="886"/>
                  </a:lnTo>
                  <a:lnTo>
                    <a:pt x="1817" y="888"/>
                  </a:lnTo>
                  <a:lnTo>
                    <a:pt x="1817" y="889"/>
                  </a:lnTo>
                  <a:lnTo>
                    <a:pt x="1817" y="891"/>
                  </a:lnTo>
                  <a:lnTo>
                    <a:pt x="1817" y="892"/>
                  </a:lnTo>
                  <a:lnTo>
                    <a:pt x="1817" y="893"/>
                  </a:lnTo>
                  <a:lnTo>
                    <a:pt x="1817" y="893"/>
                  </a:lnTo>
                  <a:lnTo>
                    <a:pt x="1817" y="895"/>
                  </a:lnTo>
                  <a:lnTo>
                    <a:pt x="1817" y="896"/>
                  </a:lnTo>
                  <a:lnTo>
                    <a:pt x="1817" y="898"/>
                  </a:lnTo>
                  <a:lnTo>
                    <a:pt x="1817" y="899"/>
                  </a:lnTo>
                  <a:lnTo>
                    <a:pt x="1817" y="900"/>
                  </a:lnTo>
                  <a:lnTo>
                    <a:pt x="1817" y="902"/>
                  </a:lnTo>
                  <a:lnTo>
                    <a:pt x="1817" y="903"/>
                  </a:lnTo>
                  <a:lnTo>
                    <a:pt x="1817" y="905"/>
                  </a:lnTo>
                  <a:lnTo>
                    <a:pt x="1817" y="906"/>
                  </a:lnTo>
                  <a:lnTo>
                    <a:pt x="1817" y="907"/>
                  </a:lnTo>
                  <a:lnTo>
                    <a:pt x="1817" y="909"/>
                  </a:lnTo>
                  <a:lnTo>
                    <a:pt x="1817" y="910"/>
                  </a:lnTo>
                  <a:lnTo>
                    <a:pt x="1817" y="912"/>
                  </a:lnTo>
                  <a:lnTo>
                    <a:pt x="1817" y="913"/>
                  </a:lnTo>
                  <a:lnTo>
                    <a:pt x="1817" y="914"/>
                  </a:lnTo>
                  <a:lnTo>
                    <a:pt x="1817" y="916"/>
                  </a:lnTo>
                  <a:lnTo>
                    <a:pt x="1817" y="917"/>
                  </a:lnTo>
                  <a:lnTo>
                    <a:pt x="1817" y="919"/>
                  </a:lnTo>
                  <a:lnTo>
                    <a:pt x="1817" y="920"/>
                  </a:lnTo>
                  <a:lnTo>
                    <a:pt x="1817" y="921"/>
                  </a:lnTo>
                  <a:lnTo>
                    <a:pt x="1817" y="923"/>
                  </a:lnTo>
                  <a:lnTo>
                    <a:pt x="1817" y="924"/>
                  </a:lnTo>
                  <a:lnTo>
                    <a:pt x="1817" y="926"/>
                  </a:lnTo>
                  <a:lnTo>
                    <a:pt x="1817" y="927"/>
                  </a:lnTo>
                  <a:lnTo>
                    <a:pt x="1817" y="927"/>
                  </a:lnTo>
                  <a:lnTo>
                    <a:pt x="1817" y="928"/>
                  </a:lnTo>
                  <a:lnTo>
                    <a:pt x="1817" y="930"/>
                  </a:lnTo>
                  <a:lnTo>
                    <a:pt x="1818" y="931"/>
                  </a:lnTo>
                  <a:lnTo>
                    <a:pt x="1818" y="933"/>
                  </a:lnTo>
                  <a:lnTo>
                    <a:pt x="1818" y="934"/>
                  </a:lnTo>
                  <a:lnTo>
                    <a:pt x="1818" y="935"/>
                  </a:lnTo>
                  <a:lnTo>
                    <a:pt x="1818" y="937"/>
                  </a:lnTo>
                  <a:lnTo>
                    <a:pt x="1818" y="938"/>
                  </a:lnTo>
                  <a:lnTo>
                    <a:pt x="1818" y="940"/>
                  </a:lnTo>
                  <a:lnTo>
                    <a:pt x="1818" y="941"/>
                  </a:lnTo>
                  <a:lnTo>
                    <a:pt x="1818" y="942"/>
                  </a:lnTo>
                  <a:lnTo>
                    <a:pt x="1818" y="944"/>
                  </a:lnTo>
                  <a:lnTo>
                    <a:pt x="1818" y="945"/>
                  </a:lnTo>
                  <a:lnTo>
                    <a:pt x="1818" y="947"/>
                  </a:lnTo>
                  <a:lnTo>
                    <a:pt x="1818" y="948"/>
                  </a:lnTo>
                  <a:lnTo>
                    <a:pt x="1818" y="949"/>
                  </a:lnTo>
                  <a:lnTo>
                    <a:pt x="1818" y="951"/>
                  </a:lnTo>
                  <a:lnTo>
                    <a:pt x="1818" y="952"/>
                  </a:lnTo>
                  <a:lnTo>
                    <a:pt x="1815" y="951"/>
                  </a:lnTo>
                  <a:lnTo>
                    <a:pt x="1809" y="945"/>
                  </a:lnTo>
                  <a:lnTo>
                    <a:pt x="1809" y="947"/>
                  </a:lnTo>
                  <a:lnTo>
                    <a:pt x="1810" y="948"/>
                  </a:lnTo>
                  <a:lnTo>
                    <a:pt x="1814" y="951"/>
                  </a:lnTo>
                  <a:lnTo>
                    <a:pt x="1818" y="954"/>
                  </a:lnTo>
                  <a:lnTo>
                    <a:pt x="1818" y="958"/>
                  </a:lnTo>
                  <a:lnTo>
                    <a:pt x="1818" y="962"/>
                  </a:lnTo>
                  <a:lnTo>
                    <a:pt x="1818" y="963"/>
                  </a:lnTo>
                  <a:lnTo>
                    <a:pt x="1820" y="963"/>
                  </a:lnTo>
                  <a:lnTo>
                    <a:pt x="1820" y="965"/>
                  </a:lnTo>
                  <a:lnTo>
                    <a:pt x="1821" y="965"/>
                  </a:lnTo>
                  <a:lnTo>
                    <a:pt x="1825" y="969"/>
                  </a:lnTo>
                  <a:lnTo>
                    <a:pt x="1825" y="970"/>
                  </a:lnTo>
                  <a:lnTo>
                    <a:pt x="1827" y="972"/>
                  </a:lnTo>
                  <a:lnTo>
                    <a:pt x="1831" y="976"/>
                  </a:lnTo>
                  <a:lnTo>
                    <a:pt x="1832" y="976"/>
                  </a:lnTo>
                  <a:lnTo>
                    <a:pt x="1832" y="975"/>
                  </a:lnTo>
                  <a:lnTo>
                    <a:pt x="1832" y="966"/>
                  </a:lnTo>
                  <a:lnTo>
                    <a:pt x="1839" y="966"/>
                  </a:lnTo>
                  <a:lnTo>
                    <a:pt x="1839" y="968"/>
                  </a:lnTo>
                  <a:lnTo>
                    <a:pt x="1835" y="975"/>
                  </a:lnTo>
                  <a:lnTo>
                    <a:pt x="1836" y="980"/>
                  </a:lnTo>
                  <a:lnTo>
                    <a:pt x="1836" y="982"/>
                  </a:lnTo>
                  <a:lnTo>
                    <a:pt x="1838" y="983"/>
                  </a:lnTo>
                  <a:lnTo>
                    <a:pt x="1842" y="986"/>
                  </a:lnTo>
                  <a:lnTo>
                    <a:pt x="1843" y="986"/>
                  </a:lnTo>
                  <a:lnTo>
                    <a:pt x="1846" y="987"/>
                  </a:lnTo>
                  <a:lnTo>
                    <a:pt x="1852" y="989"/>
                  </a:lnTo>
                  <a:lnTo>
                    <a:pt x="1853" y="989"/>
                  </a:lnTo>
                  <a:lnTo>
                    <a:pt x="1856" y="989"/>
                  </a:lnTo>
                  <a:lnTo>
                    <a:pt x="1859" y="989"/>
                  </a:lnTo>
                  <a:lnTo>
                    <a:pt x="1861" y="989"/>
                  </a:lnTo>
                  <a:lnTo>
                    <a:pt x="1861" y="975"/>
                  </a:lnTo>
                  <a:lnTo>
                    <a:pt x="1866" y="975"/>
                  </a:lnTo>
                  <a:lnTo>
                    <a:pt x="1870" y="975"/>
                  </a:lnTo>
                  <a:lnTo>
                    <a:pt x="1870" y="983"/>
                  </a:lnTo>
                  <a:lnTo>
                    <a:pt x="1870" y="984"/>
                  </a:lnTo>
                  <a:lnTo>
                    <a:pt x="1874" y="982"/>
                  </a:lnTo>
                  <a:lnTo>
                    <a:pt x="1877" y="980"/>
                  </a:lnTo>
                  <a:lnTo>
                    <a:pt x="1884" y="977"/>
                  </a:lnTo>
                  <a:lnTo>
                    <a:pt x="1886" y="976"/>
                  </a:lnTo>
                  <a:lnTo>
                    <a:pt x="1889" y="975"/>
                  </a:lnTo>
                  <a:lnTo>
                    <a:pt x="1889" y="973"/>
                  </a:lnTo>
                  <a:lnTo>
                    <a:pt x="1886" y="973"/>
                  </a:lnTo>
                  <a:lnTo>
                    <a:pt x="1891" y="972"/>
                  </a:lnTo>
                  <a:lnTo>
                    <a:pt x="1900" y="968"/>
                  </a:lnTo>
                  <a:lnTo>
                    <a:pt x="1902" y="968"/>
                  </a:lnTo>
                  <a:lnTo>
                    <a:pt x="1903" y="968"/>
                  </a:lnTo>
                  <a:lnTo>
                    <a:pt x="1903" y="966"/>
                  </a:lnTo>
                  <a:lnTo>
                    <a:pt x="1905" y="966"/>
                  </a:lnTo>
                  <a:lnTo>
                    <a:pt x="1906" y="966"/>
                  </a:lnTo>
                  <a:lnTo>
                    <a:pt x="1916" y="962"/>
                  </a:lnTo>
                  <a:lnTo>
                    <a:pt x="1917" y="962"/>
                  </a:lnTo>
                  <a:lnTo>
                    <a:pt x="1916" y="952"/>
                  </a:lnTo>
                  <a:lnTo>
                    <a:pt x="1916" y="944"/>
                  </a:lnTo>
                  <a:lnTo>
                    <a:pt x="1917" y="944"/>
                  </a:lnTo>
                  <a:lnTo>
                    <a:pt x="1918" y="944"/>
                  </a:lnTo>
                  <a:lnTo>
                    <a:pt x="1920" y="944"/>
                  </a:lnTo>
                  <a:lnTo>
                    <a:pt x="1921" y="944"/>
                  </a:lnTo>
                  <a:lnTo>
                    <a:pt x="1923" y="944"/>
                  </a:lnTo>
                  <a:lnTo>
                    <a:pt x="1924" y="944"/>
                  </a:lnTo>
                  <a:lnTo>
                    <a:pt x="1925" y="945"/>
                  </a:lnTo>
                  <a:lnTo>
                    <a:pt x="1927" y="945"/>
                  </a:lnTo>
                  <a:lnTo>
                    <a:pt x="1930" y="945"/>
                  </a:lnTo>
                  <a:lnTo>
                    <a:pt x="1931" y="945"/>
                  </a:lnTo>
                  <a:lnTo>
                    <a:pt x="1932" y="947"/>
                  </a:lnTo>
                  <a:lnTo>
                    <a:pt x="1937" y="947"/>
                  </a:lnTo>
                  <a:lnTo>
                    <a:pt x="1938" y="947"/>
                  </a:lnTo>
                  <a:lnTo>
                    <a:pt x="1939" y="948"/>
                  </a:lnTo>
                  <a:lnTo>
                    <a:pt x="1941" y="948"/>
                  </a:lnTo>
                  <a:lnTo>
                    <a:pt x="1942" y="948"/>
                  </a:lnTo>
                  <a:lnTo>
                    <a:pt x="1942" y="948"/>
                  </a:lnTo>
                  <a:lnTo>
                    <a:pt x="1945" y="948"/>
                  </a:lnTo>
                  <a:lnTo>
                    <a:pt x="1945" y="969"/>
                  </a:lnTo>
                  <a:lnTo>
                    <a:pt x="1946" y="969"/>
                  </a:lnTo>
                  <a:lnTo>
                    <a:pt x="1946" y="968"/>
                  </a:lnTo>
                  <a:lnTo>
                    <a:pt x="1948" y="968"/>
                  </a:lnTo>
                  <a:lnTo>
                    <a:pt x="1949" y="968"/>
                  </a:lnTo>
                  <a:lnTo>
                    <a:pt x="1951" y="968"/>
                  </a:lnTo>
                  <a:lnTo>
                    <a:pt x="1952" y="966"/>
                  </a:lnTo>
                  <a:lnTo>
                    <a:pt x="1955" y="966"/>
                  </a:lnTo>
                  <a:lnTo>
                    <a:pt x="1956" y="965"/>
                  </a:lnTo>
                  <a:lnTo>
                    <a:pt x="1957" y="965"/>
                  </a:lnTo>
                  <a:lnTo>
                    <a:pt x="1959" y="965"/>
                  </a:lnTo>
                  <a:lnTo>
                    <a:pt x="1959" y="963"/>
                  </a:lnTo>
                  <a:lnTo>
                    <a:pt x="1960" y="963"/>
                  </a:lnTo>
                  <a:lnTo>
                    <a:pt x="1960" y="962"/>
                  </a:lnTo>
                  <a:lnTo>
                    <a:pt x="1962" y="962"/>
                  </a:lnTo>
                  <a:lnTo>
                    <a:pt x="1963" y="962"/>
                  </a:lnTo>
                  <a:lnTo>
                    <a:pt x="1963" y="961"/>
                  </a:lnTo>
                  <a:lnTo>
                    <a:pt x="1963" y="955"/>
                  </a:lnTo>
                  <a:lnTo>
                    <a:pt x="1963" y="947"/>
                  </a:lnTo>
                  <a:lnTo>
                    <a:pt x="1960" y="944"/>
                  </a:lnTo>
                  <a:lnTo>
                    <a:pt x="1956" y="944"/>
                  </a:lnTo>
                  <a:lnTo>
                    <a:pt x="1955" y="944"/>
                  </a:lnTo>
                  <a:lnTo>
                    <a:pt x="1951" y="944"/>
                  </a:lnTo>
                  <a:lnTo>
                    <a:pt x="1952" y="942"/>
                  </a:lnTo>
                  <a:lnTo>
                    <a:pt x="1952" y="941"/>
                  </a:lnTo>
                  <a:lnTo>
                    <a:pt x="1953" y="940"/>
                  </a:lnTo>
                  <a:lnTo>
                    <a:pt x="1956" y="934"/>
                  </a:lnTo>
                  <a:lnTo>
                    <a:pt x="1957" y="933"/>
                  </a:lnTo>
                  <a:lnTo>
                    <a:pt x="1957" y="931"/>
                  </a:lnTo>
                  <a:lnTo>
                    <a:pt x="1957" y="930"/>
                  </a:lnTo>
                  <a:lnTo>
                    <a:pt x="1960" y="927"/>
                  </a:lnTo>
                  <a:lnTo>
                    <a:pt x="1962" y="926"/>
                  </a:lnTo>
                  <a:lnTo>
                    <a:pt x="1963" y="921"/>
                  </a:lnTo>
                  <a:lnTo>
                    <a:pt x="1964" y="920"/>
                  </a:lnTo>
                  <a:lnTo>
                    <a:pt x="1964" y="921"/>
                  </a:lnTo>
                  <a:lnTo>
                    <a:pt x="1964" y="924"/>
                  </a:lnTo>
                  <a:lnTo>
                    <a:pt x="1964" y="928"/>
                  </a:lnTo>
                  <a:lnTo>
                    <a:pt x="1964" y="933"/>
                  </a:lnTo>
                  <a:lnTo>
                    <a:pt x="1964" y="934"/>
                  </a:lnTo>
                  <a:lnTo>
                    <a:pt x="1964" y="935"/>
                  </a:lnTo>
                  <a:lnTo>
                    <a:pt x="1966" y="935"/>
                  </a:lnTo>
                  <a:lnTo>
                    <a:pt x="1966" y="940"/>
                  </a:lnTo>
                  <a:lnTo>
                    <a:pt x="1969" y="941"/>
                  </a:lnTo>
                  <a:lnTo>
                    <a:pt x="1969" y="944"/>
                  </a:lnTo>
                  <a:lnTo>
                    <a:pt x="1966" y="947"/>
                  </a:lnTo>
                  <a:lnTo>
                    <a:pt x="1966" y="948"/>
                  </a:lnTo>
                  <a:lnTo>
                    <a:pt x="1967" y="959"/>
                  </a:lnTo>
                  <a:lnTo>
                    <a:pt x="1969" y="959"/>
                  </a:lnTo>
                  <a:lnTo>
                    <a:pt x="1970" y="958"/>
                  </a:lnTo>
                  <a:lnTo>
                    <a:pt x="1970" y="956"/>
                  </a:lnTo>
                  <a:lnTo>
                    <a:pt x="1971" y="954"/>
                  </a:lnTo>
                  <a:lnTo>
                    <a:pt x="1973" y="951"/>
                  </a:lnTo>
                  <a:lnTo>
                    <a:pt x="1976" y="947"/>
                  </a:lnTo>
                  <a:lnTo>
                    <a:pt x="1976" y="945"/>
                  </a:lnTo>
                  <a:lnTo>
                    <a:pt x="1976" y="944"/>
                  </a:lnTo>
                  <a:lnTo>
                    <a:pt x="1976" y="941"/>
                  </a:lnTo>
                  <a:lnTo>
                    <a:pt x="1978" y="940"/>
                  </a:lnTo>
                  <a:lnTo>
                    <a:pt x="1978" y="938"/>
                  </a:lnTo>
                  <a:lnTo>
                    <a:pt x="1980" y="935"/>
                  </a:lnTo>
                  <a:lnTo>
                    <a:pt x="1980" y="934"/>
                  </a:lnTo>
                  <a:lnTo>
                    <a:pt x="1981" y="934"/>
                  </a:lnTo>
                  <a:lnTo>
                    <a:pt x="1981" y="933"/>
                  </a:lnTo>
                  <a:lnTo>
                    <a:pt x="1983" y="931"/>
                  </a:lnTo>
                  <a:lnTo>
                    <a:pt x="1983" y="930"/>
                  </a:lnTo>
                  <a:lnTo>
                    <a:pt x="1984" y="928"/>
                  </a:lnTo>
                  <a:lnTo>
                    <a:pt x="1984" y="927"/>
                  </a:lnTo>
                  <a:lnTo>
                    <a:pt x="1985" y="926"/>
                  </a:lnTo>
                  <a:lnTo>
                    <a:pt x="1987" y="926"/>
                  </a:lnTo>
                  <a:lnTo>
                    <a:pt x="1987" y="924"/>
                  </a:lnTo>
                  <a:lnTo>
                    <a:pt x="1988" y="924"/>
                  </a:lnTo>
                  <a:lnTo>
                    <a:pt x="1988" y="923"/>
                  </a:lnTo>
                  <a:lnTo>
                    <a:pt x="1989" y="923"/>
                  </a:lnTo>
                  <a:lnTo>
                    <a:pt x="1991" y="921"/>
                  </a:lnTo>
                  <a:lnTo>
                    <a:pt x="1994" y="919"/>
                  </a:lnTo>
                  <a:lnTo>
                    <a:pt x="1995" y="917"/>
                  </a:lnTo>
                  <a:lnTo>
                    <a:pt x="1998" y="914"/>
                  </a:lnTo>
                  <a:lnTo>
                    <a:pt x="1998" y="913"/>
                  </a:lnTo>
                  <a:lnTo>
                    <a:pt x="1999" y="913"/>
                  </a:lnTo>
                  <a:lnTo>
                    <a:pt x="2001" y="913"/>
                  </a:lnTo>
                  <a:lnTo>
                    <a:pt x="2002" y="913"/>
                  </a:lnTo>
                  <a:lnTo>
                    <a:pt x="2003" y="912"/>
                  </a:lnTo>
                  <a:lnTo>
                    <a:pt x="2008" y="912"/>
                  </a:lnTo>
                  <a:lnTo>
                    <a:pt x="2017" y="907"/>
                  </a:lnTo>
                  <a:lnTo>
                    <a:pt x="2019" y="907"/>
                  </a:lnTo>
                  <a:lnTo>
                    <a:pt x="2020" y="907"/>
                  </a:lnTo>
                  <a:lnTo>
                    <a:pt x="2022" y="907"/>
                  </a:lnTo>
                  <a:lnTo>
                    <a:pt x="2022" y="906"/>
                  </a:lnTo>
                  <a:lnTo>
                    <a:pt x="2023" y="906"/>
                  </a:lnTo>
                  <a:lnTo>
                    <a:pt x="2024" y="906"/>
                  </a:lnTo>
                  <a:lnTo>
                    <a:pt x="2026" y="906"/>
                  </a:lnTo>
                  <a:lnTo>
                    <a:pt x="2026" y="905"/>
                  </a:lnTo>
                  <a:lnTo>
                    <a:pt x="2027" y="905"/>
                  </a:lnTo>
                  <a:lnTo>
                    <a:pt x="2044" y="895"/>
                  </a:lnTo>
                  <a:lnTo>
                    <a:pt x="2056" y="893"/>
                  </a:lnTo>
                  <a:lnTo>
                    <a:pt x="2065" y="893"/>
                  </a:lnTo>
                  <a:lnTo>
                    <a:pt x="2067" y="893"/>
                  </a:lnTo>
                  <a:lnTo>
                    <a:pt x="2069" y="893"/>
                  </a:lnTo>
                  <a:lnTo>
                    <a:pt x="2073" y="893"/>
                  </a:lnTo>
                  <a:lnTo>
                    <a:pt x="2080" y="893"/>
                  </a:lnTo>
                  <a:lnTo>
                    <a:pt x="2084" y="893"/>
                  </a:lnTo>
                  <a:lnTo>
                    <a:pt x="2087" y="892"/>
                  </a:lnTo>
                  <a:lnTo>
                    <a:pt x="2088" y="892"/>
                  </a:lnTo>
                  <a:lnTo>
                    <a:pt x="2090" y="892"/>
                  </a:lnTo>
                  <a:lnTo>
                    <a:pt x="2091" y="892"/>
                  </a:lnTo>
                  <a:lnTo>
                    <a:pt x="2092" y="892"/>
                  </a:lnTo>
                  <a:lnTo>
                    <a:pt x="2097" y="891"/>
                  </a:lnTo>
                  <a:lnTo>
                    <a:pt x="2098" y="891"/>
                  </a:lnTo>
                  <a:lnTo>
                    <a:pt x="2099" y="891"/>
                  </a:lnTo>
                  <a:lnTo>
                    <a:pt x="2105" y="889"/>
                  </a:lnTo>
                  <a:lnTo>
                    <a:pt x="2111" y="891"/>
                  </a:lnTo>
                  <a:lnTo>
                    <a:pt x="2118" y="885"/>
                  </a:lnTo>
                  <a:lnTo>
                    <a:pt x="2125" y="881"/>
                  </a:lnTo>
                  <a:lnTo>
                    <a:pt x="2127" y="880"/>
                  </a:lnTo>
                  <a:lnTo>
                    <a:pt x="2127" y="877"/>
                  </a:lnTo>
                  <a:lnTo>
                    <a:pt x="2123" y="875"/>
                  </a:lnTo>
                  <a:lnTo>
                    <a:pt x="2116" y="877"/>
                  </a:lnTo>
                  <a:lnTo>
                    <a:pt x="2115" y="877"/>
                  </a:lnTo>
                  <a:lnTo>
                    <a:pt x="2113" y="875"/>
                  </a:lnTo>
                  <a:lnTo>
                    <a:pt x="2112" y="875"/>
                  </a:lnTo>
                  <a:lnTo>
                    <a:pt x="2112" y="877"/>
                  </a:lnTo>
                  <a:lnTo>
                    <a:pt x="2111" y="875"/>
                  </a:lnTo>
                  <a:lnTo>
                    <a:pt x="2109" y="875"/>
                  </a:lnTo>
                  <a:lnTo>
                    <a:pt x="2105" y="875"/>
                  </a:lnTo>
                  <a:lnTo>
                    <a:pt x="2104" y="875"/>
                  </a:lnTo>
                  <a:lnTo>
                    <a:pt x="2099" y="874"/>
                  </a:lnTo>
                  <a:lnTo>
                    <a:pt x="2092" y="873"/>
                  </a:lnTo>
                  <a:lnTo>
                    <a:pt x="2092" y="871"/>
                  </a:lnTo>
                  <a:lnTo>
                    <a:pt x="2091" y="871"/>
                  </a:lnTo>
                  <a:lnTo>
                    <a:pt x="2091" y="870"/>
                  </a:lnTo>
                  <a:lnTo>
                    <a:pt x="2092" y="870"/>
                  </a:lnTo>
                  <a:lnTo>
                    <a:pt x="2095" y="870"/>
                  </a:lnTo>
                  <a:lnTo>
                    <a:pt x="2097" y="871"/>
                  </a:lnTo>
                  <a:lnTo>
                    <a:pt x="2098" y="871"/>
                  </a:lnTo>
                  <a:lnTo>
                    <a:pt x="2099" y="871"/>
                  </a:lnTo>
                  <a:lnTo>
                    <a:pt x="2101" y="871"/>
                  </a:lnTo>
                  <a:lnTo>
                    <a:pt x="2102" y="871"/>
                  </a:lnTo>
                  <a:lnTo>
                    <a:pt x="2105" y="871"/>
                  </a:lnTo>
                  <a:lnTo>
                    <a:pt x="2106" y="871"/>
                  </a:lnTo>
                  <a:lnTo>
                    <a:pt x="2108" y="873"/>
                  </a:lnTo>
                  <a:lnTo>
                    <a:pt x="2109" y="873"/>
                  </a:lnTo>
                  <a:lnTo>
                    <a:pt x="2111" y="873"/>
                  </a:lnTo>
                  <a:lnTo>
                    <a:pt x="2112" y="873"/>
                  </a:lnTo>
                  <a:lnTo>
                    <a:pt x="2115" y="873"/>
                  </a:lnTo>
                  <a:lnTo>
                    <a:pt x="2116" y="874"/>
                  </a:lnTo>
                  <a:lnTo>
                    <a:pt x="2119" y="874"/>
                  </a:lnTo>
                  <a:lnTo>
                    <a:pt x="2120" y="874"/>
                  </a:lnTo>
                  <a:lnTo>
                    <a:pt x="2122" y="874"/>
                  </a:lnTo>
                  <a:lnTo>
                    <a:pt x="2123" y="874"/>
                  </a:lnTo>
                  <a:lnTo>
                    <a:pt x="2125" y="874"/>
                  </a:lnTo>
                  <a:lnTo>
                    <a:pt x="2126" y="874"/>
                  </a:lnTo>
                  <a:lnTo>
                    <a:pt x="2127" y="874"/>
                  </a:lnTo>
                  <a:lnTo>
                    <a:pt x="2127" y="875"/>
                  </a:lnTo>
                  <a:lnTo>
                    <a:pt x="2129" y="875"/>
                  </a:lnTo>
                  <a:lnTo>
                    <a:pt x="2129" y="877"/>
                  </a:lnTo>
                  <a:lnTo>
                    <a:pt x="2129" y="878"/>
                  </a:lnTo>
                  <a:lnTo>
                    <a:pt x="2130" y="878"/>
                  </a:lnTo>
                  <a:lnTo>
                    <a:pt x="2131" y="877"/>
                  </a:lnTo>
                  <a:lnTo>
                    <a:pt x="2131" y="875"/>
                  </a:lnTo>
                  <a:lnTo>
                    <a:pt x="2131" y="874"/>
                  </a:lnTo>
                  <a:lnTo>
                    <a:pt x="2133" y="874"/>
                  </a:lnTo>
                  <a:lnTo>
                    <a:pt x="2134" y="874"/>
                  </a:lnTo>
                  <a:lnTo>
                    <a:pt x="2134" y="875"/>
                  </a:lnTo>
                  <a:lnTo>
                    <a:pt x="2136" y="875"/>
                  </a:lnTo>
                  <a:lnTo>
                    <a:pt x="2137" y="875"/>
                  </a:lnTo>
                  <a:lnTo>
                    <a:pt x="2138" y="877"/>
                  </a:lnTo>
                  <a:lnTo>
                    <a:pt x="2140" y="877"/>
                  </a:lnTo>
                  <a:lnTo>
                    <a:pt x="2141" y="877"/>
                  </a:lnTo>
                  <a:lnTo>
                    <a:pt x="2143" y="878"/>
                  </a:lnTo>
                  <a:lnTo>
                    <a:pt x="2150" y="882"/>
                  </a:lnTo>
                  <a:lnTo>
                    <a:pt x="2155" y="886"/>
                  </a:lnTo>
                  <a:lnTo>
                    <a:pt x="2165" y="893"/>
                  </a:lnTo>
                  <a:lnTo>
                    <a:pt x="2165" y="893"/>
                  </a:lnTo>
                  <a:lnTo>
                    <a:pt x="2163" y="893"/>
                  </a:lnTo>
                  <a:lnTo>
                    <a:pt x="2150" y="893"/>
                  </a:lnTo>
                  <a:lnTo>
                    <a:pt x="2148" y="893"/>
                  </a:lnTo>
                  <a:lnTo>
                    <a:pt x="2148" y="896"/>
                  </a:lnTo>
                  <a:lnTo>
                    <a:pt x="2144" y="905"/>
                  </a:lnTo>
                  <a:lnTo>
                    <a:pt x="2154" y="910"/>
                  </a:lnTo>
                  <a:lnTo>
                    <a:pt x="2159" y="914"/>
                  </a:lnTo>
                  <a:lnTo>
                    <a:pt x="2165" y="923"/>
                  </a:lnTo>
                  <a:lnTo>
                    <a:pt x="2168" y="924"/>
                  </a:lnTo>
                  <a:lnTo>
                    <a:pt x="2168" y="921"/>
                  </a:lnTo>
                  <a:lnTo>
                    <a:pt x="2170" y="923"/>
                  </a:lnTo>
                  <a:lnTo>
                    <a:pt x="2179" y="926"/>
                  </a:lnTo>
                  <a:lnTo>
                    <a:pt x="2182" y="927"/>
                  </a:lnTo>
                  <a:lnTo>
                    <a:pt x="2190" y="927"/>
                  </a:lnTo>
                  <a:lnTo>
                    <a:pt x="2190" y="928"/>
                  </a:lnTo>
                  <a:lnTo>
                    <a:pt x="2194" y="928"/>
                  </a:lnTo>
                  <a:lnTo>
                    <a:pt x="2197" y="928"/>
                  </a:lnTo>
                  <a:lnTo>
                    <a:pt x="2198" y="928"/>
                  </a:lnTo>
                  <a:lnTo>
                    <a:pt x="2204" y="927"/>
                  </a:lnTo>
                  <a:lnTo>
                    <a:pt x="2207" y="927"/>
                  </a:lnTo>
                  <a:lnTo>
                    <a:pt x="2208" y="927"/>
                  </a:lnTo>
                  <a:lnTo>
                    <a:pt x="2208" y="927"/>
                  </a:lnTo>
                  <a:lnTo>
                    <a:pt x="2209" y="927"/>
                  </a:lnTo>
                  <a:lnTo>
                    <a:pt x="2211" y="927"/>
                  </a:lnTo>
                  <a:lnTo>
                    <a:pt x="2211" y="927"/>
                  </a:lnTo>
                  <a:lnTo>
                    <a:pt x="2214" y="927"/>
                  </a:lnTo>
                  <a:lnTo>
                    <a:pt x="2215" y="927"/>
                  </a:lnTo>
                  <a:lnTo>
                    <a:pt x="2216" y="927"/>
                  </a:lnTo>
                  <a:lnTo>
                    <a:pt x="2218" y="927"/>
                  </a:lnTo>
                  <a:lnTo>
                    <a:pt x="2219" y="927"/>
                  </a:lnTo>
                  <a:lnTo>
                    <a:pt x="2225" y="928"/>
                  </a:lnTo>
                  <a:lnTo>
                    <a:pt x="2229" y="928"/>
                  </a:lnTo>
                  <a:lnTo>
                    <a:pt x="2232" y="930"/>
                  </a:lnTo>
                  <a:lnTo>
                    <a:pt x="2234" y="931"/>
                  </a:lnTo>
                  <a:lnTo>
                    <a:pt x="2237" y="934"/>
                  </a:lnTo>
                  <a:lnTo>
                    <a:pt x="2240" y="934"/>
                  </a:lnTo>
                  <a:lnTo>
                    <a:pt x="2244" y="934"/>
                  </a:lnTo>
                  <a:lnTo>
                    <a:pt x="2246" y="934"/>
                  </a:lnTo>
                  <a:lnTo>
                    <a:pt x="2247" y="934"/>
                  </a:lnTo>
                  <a:lnTo>
                    <a:pt x="2248" y="934"/>
                  </a:lnTo>
                  <a:lnTo>
                    <a:pt x="2248" y="935"/>
                  </a:lnTo>
                  <a:lnTo>
                    <a:pt x="2250" y="935"/>
                  </a:lnTo>
                  <a:lnTo>
                    <a:pt x="2251" y="935"/>
                  </a:lnTo>
                  <a:lnTo>
                    <a:pt x="2253" y="935"/>
                  </a:lnTo>
                  <a:lnTo>
                    <a:pt x="2253" y="934"/>
                  </a:lnTo>
                  <a:lnTo>
                    <a:pt x="2254" y="934"/>
                  </a:lnTo>
                  <a:lnTo>
                    <a:pt x="2255" y="935"/>
                  </a:lnTo>
                  <a:lnTo>
                    <a:pt x="2257" y="935"/>
                  </a:lnTo>
                  <a:lnTo>
                    <a:pt x="2258" y="935"/>
                  </a:lnTo>
                  <a:lnTo>
                    <a:pt x="2260" y="935"/>
                  </a:lnTo>
                  <a:lnTo>
                    <a:pt x="2262" y="935"/>
                  </a:lnTo>
                  <a:lnTo>
                    <a:pt x="2265" y="934"/>
                  </a:lnTo>
                  <a:lnTo>
                    <a:pt x="2267" y="934"/>
                  </a:lnTo>
                  <a:lnTo>
                    <a:pt x="2268" y="931"/>
                  </a:lnTo>
                  <a:lnTo>
                    <a:pt x="2269" y="931"/>
                  </a:lnTo>
                  <a:lnTo>
                    <a:pt x="2271" y="931"/>
                  </a:lnTo>
                  <a:lnTo>
                    <a:pt x="2275" y="928"/>
                  </a:lnTo>
                  <a:lnTo>
                    <a:pt x="2280" y="927"/>
                  </a:lnTo>
                  <a:lnTo>
                    <a:pt x="2282" y="927"/>
                  </a:lnTo>
                  <a:lnTo>
                    <a:pt x="2285" y="926"/>
                  </a:lnTo>
                  <a:lnTo>
                    <a:pt x="2290" y="923"/>
                  </a:lnTo>
                  <a:lnTo>
                    <a:pt x="2292" y="923"/>
                  </a:lnTo>
                  <a:lnTo>
                    <a:pt x="2293" y="923"/>
                  </a:lnTo>
                  <a:lnTo>
                    <a:pt x="2294" y="921"/>
                  </a:lnTo>
                  <a:lnTo>
                    <a:pt x="2296" y="921"/>
                  </a:lnTo>
                  <a:lnTo>
                    <a:pt x="2303" y="917"/>
                  </a:lnTo>
                  <a:lnTo>
                    <a:pt x="2304" y="917"/>
                  </a:lnTo>
                  <a:lnTo>
                    <a:pt x="2310" y="916"/>
                  </a:lnTo>
                  <a:lnTo>
                    <a:pt x="2318" y="913"/>
                  </a:lnTo>
                  <a:lnTo>
                    <a:pt x="2319" y="913"/>
                  </a:lnTo>
                  <a:lnTo>
                    <a:pt x="2322" y="913"/>
                  </a:lnTo>
                  <a:lnTo>
                    <a:pt x="2326" y="910"/>
                  </a:lnTo>
                  <a:lnTo>
                    <a:pt x="2329" y="909"/>
                  </a:lnTo>
                  <a:lnTo>
                    <a:pt x="2331" y="909"/>
                  </a:lnTo>
                  <a:lnTo>
                    <a:pt x="2331" y="907"/>
                  </a:lnTo>
                  <a:lnTo>
                    <a:pt x="2332" y="907"/>
                  </a:lnTo>
                  <a:lnTo>
                    <a:pt x="2333" y="906"/>
                  </a:lnTo>
                  <a:lnTo>
                    <a:pt x="2335" y="906"/>
                  </a:lnTo>
                  <a:lnTo>
                    <a:pt x="2336" y="905"/>
                  </a:lnTo>
                  <a:lnTo>
                    <a:pt x="2338" y="903"/>
                  </a:lnTo>
                  <a:lnTo>
                    <a:pt x="2339" y="903"/>
                  </a:lnTo>
                  <a:lnTo>
                    <a:pt x="2343" y="900"/>
                  </a:lnTo>
                  <a:lnTo>
                    <a:pt x="2343" y="896"/>
                  </a:lnTo>
                  <a:lnTo>
                    <a:pt x="2344" y="893"/>
                  </a:lnTo>
                  <a:lnTo>
                    <a:pt x="2344" y="892"/>
                  </a:lnTo>
                  <a:lnTo>
                    <a:pt x="2346" y="888"/>
                  </a:lnTo>
                  <a:lnTo>
                    <a:pt x="2333" y="884"/>
                  </a:lnTo>
                  <a:lnTo>
                    <a:pt x="2333" y="882"/>
                  </a:lnTo>
                  <a:lnTo>
                    <a:pt x="2335" y="882"/>
                  </a:lnTo>
                  <a:lnTo>
                    <a:pt x="2336" y="882"/>
                  </a:lnTo>
                  <a:lnTo>
                    <a:pt x="2347" y="886"/>
                  </a:lnTo>
                  <a:lnTo>
                    <a:pt x="2347" y="885"/>
                  </a:lnTo>
                  <a:lnTo>
                    <a:pt x="2349" y="885"/>
                  </a:lnTo>
                  <a:lnTo>
                    <a:pt x="2351" y="884"/>
                  </a:lnTo>
                  <a:lnTo>
                    <a:pt x="2351" y="882"/>
                  </a:lnTo>
                  <a:lnTo>
                    <a:pt x="2353" y="881"/>
                  </a:lnTo>
                  <a:lnTo>
                    <a:pt x="2356" y="881"/>
                  </a:lnTo>
                  <a:lnTo>
                    <a:pt x="2360" y="880"/>
                  </a:lnTo>
                  <a:lnTo>
                    <a:pt x="2361" y="878"/>
                  </a:lnTo>
                  <a:lnTo>
                    <a:pt x="2367" y="875"/>
                  </a:lnTo>
                  <a:lnTo>
                    <a:pt x="2368" y="875"/>
                  </a:lnTo>
                  <a:lnTo>
                    <a:pt x="2368" y="873"/>
                  </a:lnTo>
                  <a:lnTo>
                    <a:pt x="2370" y="870"/>
                  </a:lnTo>
                  <a:lnTo>
                    <a:pt x="2372" y="868"/>
                  </a:lnTo>
                  <a:lnTo>
                    <a:pt x="2375" y="863"/>
                  </a:lnTo>
                  <a:lnTo>
                    <a:pt x="2371" y="860"/>
                  </a:lnTo>
                  <a:lnTo>
                    <a:pt x="2370" y="859"/>
                  </a:lnTo>
                  <a:lnTo>
                    <a:pt x="2368" y="859"/>
                  </a:lnTo>
                  <a:lnTo>
                    <a:pt x="2368" y="857"/>
                  </a:lnTo>
                  <a:lnTo>
                    <a:pt x="2367" y="857"/>
                  </a:lnTo>
                  <a:lnTo>
                    <a:pt x="2365" y="857"/>
                  </a:lnTo>
                  <a:lnTo>
                    <a:pt x="2365" y="856"/>
                  </a:lnTo>
                  <a:lnTo>
                    <a:pt x="2364" y="856"/>
                  </a:lnTo>
                  <a:lnTo>
                    <a:pt x="2363" y="856"/>
                  </a:lnTo>
                  <a:lnTo>
                    <a:pt x="2361" y="856"/>
                  </a:lnTo>
                  <a:lnTo>
                    <a:pt x="2361" y="854"/>
                  </a:lnTo>
                  <a:lnTo>
                    <a:pt x="2360" y="854"/>
                  </a:lnTo>
                  <a:lnTo>
                    <a:pt x="2360" y="853"/>
                  </a:lnTo>
                  <a:lnTo>
                    <a:pt x="2361" y="853"/>
                  </a:lnTo>
                  <a:lnTo>
                    <a:pt x="2363" y="854"/>
                  </a:lnTo>
                  <a:lnTo>
                    <a:pt x="2364" y="854"/>
                  </a:lnTo>
                  <a:lnTo>
                    <a:pt x="2365" y="854"/>
                  </a:lnTo>
                  <a:lnTo>
                    <a:pt x="2367" y="854"/>
                  </a:lnTo>
                  <a:lnTo>
                    <a:pt x="2367" y="856"/>
                  </a:lnTo>
                  <a:lnTo>
                    <a:pt x="2368" y="856"/>
                  </a:lnTo>
                  <a:lnTo>
                    <a:pt x="2370" y="856"/>
                  </a:lnTo>
                  <a:lnTo>
                    <a:pt x="2370" y="857"/>
                  </a:lnTo>
                  <a:lnTo>
                    <a:pt x="2371" y="857"/>
                  </a:lnTo>
                  <a:lnTo>
                    <a:pt x="2372" y="859"/>
                  </a:lnTo>
                  <a:lnTo>
                    <a:pt x="2376" y="861"/>
                  </a:lnTo>
                  <a:lnTo>
                    <a:pt x="2381" y="854"/>
                  </a:lnTo>
                  <a:lnTo>
                    <a:pt x="2383" y="849"/>
                  </a:lnTo>
                  <a:lnTo>
                    <a:pt x="2385" y="846"/>
                  </a:lnTo>
                  <a:lnTo>
                    <a:pt x="2388" y="842"/>
                  </a:lnTo>
                  <a:lnTo>
                    <a:pt x="2389" y="840"/>
                  </a:lnTo>
                  <a:lnTo>
                    <a:pt x="2389" y="839"/>
                  </a:lnTo>
                  <a:lnTo>
                    <a:pt x="2389" y="838"/>
                  </a:lnTo>
                  <a:lnTo>
                    <a:pt x="2390" y="838"/>
                  </a:lnTo>
                  <a:lnTo>
                    <a:pt x="2392" y="836"/>
                  </a:lnTo>
                  <a:lnTo>
                    <a:pt x="2393" y="836"/>
                  </a:lnTo>
                  <a:lnTo>
                    <a:pt x="2395" y="836"/>
                  </a:lnTo>
                  <a:lnTo>
                    <a:pt x="2392" y="832"/>
                  </a:lnTo>
                  <a:lnTo>
                    <a:pt x="2389" y="832"/>
                  </a:lnTo>
                  <a:lnTo>
                    <a:pt x="2386" y="831"/>
                  </a:lnTo>
                  <a:lnTo>
                    <a:pt x="2385" y="831"/>
                  </a:lnTo>
                  <a:lnTo>
                    <a:pt x="2383" y="831"/>
                  </a:lnTo>
                  <a:lnTo>
                    <a:pt x="2382" y="831"/>
                  </a:lnTo>
                  <a:lnTo>
                    <a:pt x="2379" y="833"/>
                  </a:lnTo>
                  <a:lnTo>
                    <a:pt x="2378" y="835"/>
                  </a:lnTo>
                  <a:lnTo>
                    <a:pt x="2376" y="836"/>
                  </a:lnTo>
                  <a:lnTo>
                    <a:pt x="2375" y="838"/>
                  </a:lnTo>
                  <a:lnTo>
                    <a:pt x="2372" y="838"/>
                  </a:lnTo>
                  <a:lnTo>
                    <a:pt x="2370" y="839"/>
                  </a:lnTo>
                  <a:lnTo>
                    <a:pt x="2367" y="839"/>
                  </a:lnTo>
                  <a:lnTo>
                    <a:pt x="2368" y="838"/>
                  </a:lnTo>
                  <a:lnTo>
                    <a:pt x="2368" y="836"/>
                  </a:lnTo>
                  <a:lnTo>
                    <a:pt x="2370" y="835"/>
                  </a:lnTo>
                  <a:lnTo>
                    <a:pt x="2370" y="833"/>
                  </a:lnTo>
                  <a:lnTo>
                    <a:pt x="2371" y="832"/>
                  </a:lnTo>
                  <a:lnTo>
                    <a:pt x="2372" y="832"/>
                  </a:lnTo>
                  <a:lnTo>
                    <a:pt x="2372" y="831"/>
                  </a:lnTo>
                  <a:lnTo>
                    <a:pt x="2374" y="829"/>
                  </a:lnTo>
                  <a:lnTo>
                    <a:pt x="2375" y="829"/>
                  </a:lnTo>
                  <a:lnTo>
                    <a:pt x="2375" y="828"/>
                  </a:lnTo>
                  <a:lnTo>
                    <a:pt x="2376" y="826"/>
                  </a:lnTo>
                  <a:lnTo>
                    <a:pt x="2378" y="826"/>
                  </a:lnTo>
                  <a:lnTo>
                    <a:pt x="2378" y="826"/>
                  </a:lnTo>
                  <a:lnTo>
                    <a:pt x="2378" y="826"/>
                  </a:lnTo>
                  <a:lnTo>
                    <a:pt x="2379" y="825"/>
                  </a:lnTo>
                  <a:lnTo>
                    <a:pt x="2381" y="824"/>
                  </a:lnTo>
                  <a:lnTo>
                    <a:pt x="2382" y="822"/>
                  </a:lnTo>
                  <a:lnTo>
                    <a:pt x="2383" y="822"/>
                  </a:lnTo>
                  <a:lnTo>
                    <a:pt x="2385" y="821"/>
                  </a:lnTo>
                  <a:lnTo>
                    <a:pt x="2386" y="821"/>
                  </a:lnTo>
                  <a:lnTo>
                    <a:pt x="2388" y="819"/>
                  </a:lnTo>
                  <a:lnTo>
                    <a:pt x="2389" y="819"/>
                  </a:lnTo>
                  <a:lnTo>
                    <a:pt x="2390" y="818"/>
                  </a:lnTo>
                  <a:lnTo>
                    <a:pt x="2392" y="818"/>
                  </a:lnTo>
                  <a:lnTo>
                    <a:pt x="2393" y="817"/>
                  </a:lnTo>
                  <a:lnTo>
                    <a:pt x="2395" y="817"/>
                  </a:lnTo>
                  <a:lnTo>
                    <a:pt x="2396" y="817"/>
                  </a:lnTo>
                  <a:lnTo>
                    <a:pt x="2397" y="815"/>
                  </a:lnTo>
                  <a:lnTo>
                    <a:pt x="2399" y="815"/>
                  </a:lnTo>
                  <a:lnTo>
                    <a:pt x="2400" y="815"/>
                  </a:lnTo>
                  <a:lnTo>
                    <a:pt x="2402" y="814"/>
                  </a:lnTo>
                  <a:lnTo>
                    <a:pt x="2403" y="814"/>
                  </a:lnTo>
                  <a:lnTo>
                    <a:pt x="2404" y="814"/>
                  </a:lnTo>
                  <a:lnTo>
                    <a:pt x="2406" y="812"/>
                  </a:lnTo>
                  <a:lnTo>
                    <a:pt x="2407" y="812"/>
                  </a:lnTo>
                  <a:lnTo>
                    <a:pt x="2409" y="812"/>
                  </a:lnTo>
                  <a:lnTo>
                    <a:pt x="2410" y="812"/>
                  </a:lnTo>
                  <a:lnTo>
                    <a:pt x="2411" y="812"/>
                  </a:lnTo>
                  <a:lnTo>
                    <a:pt x="2413" y="812"/>
                  </a:lnTo>
                  <a:lnTo>
                    <a:pt x="2413" y="811"/>
                  </a:lnTo>
                  <a:lnTo>
                    <a:pt x="2414" y="811"/>
                  </a:lnTo>
                  <a:lnTo>
                    <a:pt x="2415" y="811"/>
                  </a:lnTo>
                  <a:lnTo>
                    <a:pt x="2417" y="811"/>
                  </a:lnTo>
                  <a:lnTo>
                    <a:pt x="2418" y="811"/>
                  </a:lnTo>
                  <a:lnTo>
                    <a:pt x="2420" y="811"/>
                  </a:lnTo>
                  <a:lnTo>
                    <a:pt x="2421" y="811"/>
                  </a:lnTo>
                  <a:lnTo>
                    <a:pt x="2422" y="811"/>
                  </a:lnTo>
                  <a:lnTo>
                    <a:pt x="2424" y="811"/>
                  </a:lnTo>
                  <a:lnTo>
                    <a:pt x="2425" y="811"/>
                  </a:lnTo>
                  <a:lnTo>
                    <a:pt x="2427" y="811"/>
                  </a:lnTo>
                  <a:lnTo>
                    <a:pt x="2428" y="811"/>
                  </a:lnTo>
                  <a:lnTo>
                    <a:pt x="2429" y="812"/>
                  </a:lnTo>
                  <a:lnTo>
                    <a:pt x="2431" y="812"/>
                  </a:lnTo>
                  <a:lnTo>
                    <a:pt x="2432" y="812"/>
                  </a:lnTo>
                  <a:lnTo>
                    <a:pt x="2434" y="812"/>
                  </a:lnTo>
                  <a:lnTo>
                    <a:pt x="2435" y="812"/>
                  </a:lnTo>
                  <a:lnTo>
                    <a:pt x="2436" y="812"/>
                  </a:lnTo>
                  <a:lnTo>
                    <a:pt x="2438" y="814"/>
                  </a:lnTo>
                  <a:lnTo>
                    <a:pt x="2439" y="814"/>
                  </a:lnTo>
                  <a:lnTo>
                    <a:pt x="2441" y="814"/>
                  </a:lnTo>
                  <a:lnTo>
                    <a:pt x="2442" y="814"/>
                  </a:lnTo>
                  <a:lnTo>
                    <a:pt x="2443" y="815"/>
                  </a:lnTo>
                  <a:lnTo>
                    <a:pt x="2445" y="815"/>
                  </a:lnTo>
                  <a:lnTo>
                    <a:pt x="2446" y="815"/>
                  </a:lnTo>
                  <a:lnTo>
                    <a:pt x="2446" y="817"/>
                  </a:lnTo>
                  <a:lnTo>
                    <a:pt x="2446" y="817"/>
                  </a:lnTo>
                  <a:lnTo>
                    <a:pt x="2447" y="817"/>
                  </a:lnTo>
                  <a:lnTo>
                    <a:pt x="2449" y="818"/>
                  </a:lnTo>
                  <a:lnTo>
                    <a:pt x="2450" y="818"/>
                  </a:lnTo>
                  <a:lnTo>
                    <a:pt x="2452" y="818"/>
                  </a:lnTo>
                  <a:lnTo>
                    <a:pt x="2452" y="819"/>
                  </a:lnTo>
                  <a:lnTo>
                    <a:pt x="2453" y="819"/>
                  </a:lnTo>
                  <a:lnTo>
                    <a:pt x="2454" y="821"/>
                  </a:lnTo>
                  <a:lnTo>
                    <a:pt x="2456" y="821"/>
                  </a:lnTo>
                  <a:lnTo>
                    <a:pt x="2457" y="822"/>
                  </a:lnTo>
                  <a:lnTo>
                    <a:pt x="2459" y="822"/>
                  </a:lnTo>
                  <a:lnTo>
                    <a:pt x="2459" y="824"/>
                  </a:lnTo>
                  <a:lnTo>
                    <a:pt x="2460" y="824"/>
                  </a:lnTo>
                  <a:lnTo>
                    <a:pt x="2461" y="825"/>
                  </a:lnTo>
                  <a:lnTo>
                    <a:pt x="2463" y="825"/>
                  </a:lnTo>
                  <a:lnTo>
                    <a:pt x="2466" y="826"/>
                  </a:lnTo>
                  <a:lnTo>
                    <a:pt x="2467" y="826"/>
                  </a:lnTo>
                  <a:lnTo>
                    <a:pt x="2466" y="826"/>
                  </a:lnTo>
                  <a:lnTo>
                    <a:pt x="2464" y="826"/>
                  </a:lnTo>
                  <a:lnTo>
                    <a:pt x="2466" y="828"/>
                  </a:lnTo>
                  <a:lnTo>
                    <a:pt x="2463" y="826"/>
                  </a:lnTo>
                  <a:lnTo>
                    <a:pt x="2459" y="826"/>
                  </a:lnTo>
                  <a:lnTo>
                    <a:pt x="2457" y="826"/>
                  </a:lnTo>
                  <a:lnTo>
                    <a:pt x="2457" y="828"/>
                  </a:lnTo>
                  <a:lnTo>
                    <a:pt x="2459" y="829"/>
                  </a:lnTo>
                  <a:lnTo>
                    <a:pt x="2459" y="831"/>
                  </a:lnTo>
                  <a:lnTo>
                    <a:pt x="2459" y="832"/>
                  </a:lnTo>
                  <a:lnTo>
                    <a:pt x="2457" y="832"/>
                  </a:lnTo>
                  <a:lnTo>
                    <a:pt x="2456" y="832"/>
                  </a:lnTo>
                  <a:lnTo>
                    <a:pt x="2456" y="833"/>
                  </a:lnTo>
                  <a:lnTo>
                    <a:pt x="2454" y="833"/>
                  </a:lnTo>
                  <a:lnTo>
                    <a:pt x="2453" y="833"/>
                  </a:lnTo>
                  <a:lnTo>
                    <a:pt x="2453" y="835"/>
                  </a:lnTo>
                  <a:lnTo>
                    <a:pt x="2452" y="835"/>
                  </a:lnTo>
                  <a:lnTo>
                    <a:pt x="2450" y="836"/>
                  </a:lnTo>
                  <a:lnTo>
                    <a:pt x="2450" y="838"/>
                  </a:lnTo>
                  <a:lnTo>
                    <a:pt x="2449" y="838"/>
                  </a:lnTo>
                  <a:lnTo>
                    <a:pt x="2447" y="839"/>
                  </a:lnTo>
                  <a:lnTo>
                    <a:pt x="2453" y="843"/>
                  </a:lnTo>
                  <a:lnTo>
                    <a:pt x="2454" y="843"/>
                  </a:lnTo>
                  <a:lnTo>
                    <a:pt x="2454" y="845"/>
                  </a:lnTo>
                  <a:lnTo>
                    <a:pt x="2456" y="845"/>
                  </a:lnTo>
                  <a:lnTo>
                    <a:pt x="2457" y="846"/>
                  </a:lnTo>
                  <a:lnTo>
                    <a:pt x="2459" y="846"/>
                  </a:lnTo>
                  <a:lnTo>
                    <a:pt x="2459" y="847"/>
                  </a:lnTo>
                  <a:lnTo>
                    <a:pt x="2460" y="847"/>
                  </a:lnTo>
                  <a:lnTo>
                    <a:pt x="2461" y="847"/>
                  </a:lnTo>
                  <a:lnTo>
                    <a:pt x="2461" y="849"/>
                  </a:lnTo>
                  <a:lnTo>
                    <a:pt x="2463" y="849"/>
                  </a:lnTo>
                  <a:lnTo>
                    <a:pt x="2463" y="850"/>
                  </a:lnTo>
                  <a:lnTo>
                    <a:pt x="2464" y="850"/>
                  </a:lnTo>
                  <a:lnTo>
                    <a:pt x="2466" y="850"/>
                  </a:lnTo>
                  <a:lnTo>
                    <a:pt x="2466" y="852"/>
                  </a:lnTo>
                  <a:lnTo>
                    <a:pt x="2467" y="852"/>
                  </a:lnTo>
                  <a:lnTo>
                    <a:pt x="2467" y="853"/>
                  </a:lnTo>
                  <a:lnTo>
                    <a:pt x="2468" y="853"/>
                  </a:lnTo>
                  <a:lnTo>
                    <a:pt x="2470" y="854"/>
                  </a:lnTo>
                  <a:lnTo>
                    <a:pt x="2480" y="860"/>
                  </a:lnTo>
                  <a:lnTo>
                    <a:pt x="2481" y="859"/>
                  </a:lnTo>
                  <a:lnTo>
                    <a:pt x="2481" y="857"/>
                  </a:lnTo>
                  <a:lnTo>
                    <a:pt x="2480" y="857"/>
                  </a:lnTo>
                  <a:lnTo>
                    <a:pt x="2480" y="856"/>
                  </a:lnTo>
                  <a:lnTo>
                    <a:pt x="2480" y="854"/>
                  </a:lnTo>
                  <a:lnTo>
                    <a:pt x="2480" y="853"/>
                  </a:lnTo>
                  <a:lnTo>
                    <a:pt x="2478" y="853"/>
                  </a:lnTo>
                  <a:lnTo>
                    <a:pt x="2478" y="852"/>
                  </a:lnTo>
                  <a:lnTo>
                    <a:pt x="2478" y="850"/>
                  </a:lnTo>
                  <a:lnTo>
                    <a:pt x="2478" y="849"/>
                  </a:lnTo>
                  <a:lnTo>
                    <a:pt x="2480" y="849"/>
                  </a:lnTo>
                  <a:lnTo>
                    <a:pt x="2480" y="847"/>
                  </a:lnTo>
                  <a:lnTo>
                    <a:pt x="2481" y="847"/>
                  </a:lnTo>
                  <a:lnTo>
                    <a:pt x="2482" y="846"/>
                  </a:lnTo>
                  <a:lnTo>
                    <a:pt x="2482" y="845"/>
                  </a:lnTo>
                  <a:lnTo>
                    <a:pt x="2482" y="843"/>
                  </a:lnTo>
                  <a:lnTo>
                    <a:pt x="2484" y="843"/>
                  </a:lnTo>
                  <a:lnTo>
                    <a:pt x="2484" y="842"/>
                  </a:lnTo>
                  <a:lnTo>
                    <a:pt x="2485" y="842"/>
                  </a:lnTo>
                  <a:lnTo>
                    <a:pt x="2486" y="842"/>
                  </a:lnTo>
                  <a:lnTo>
                    <a:pt x="2488" y="842"/>
                  </a:lnTo>
                  <a:lnTo>
                    <a:pt x="2488" y="843"/>
                  </a:lnTo>
                  <a:lnTo>
                    <a:pt x="2488" y="845"/>
                  </a:lnTo>
                  <a:lnTo>
                    <a:pt x="2489" y="845"/>
                  </a:lnTo>
                  <a:lnTo>
                    <a:pt x="2489" y="846"/>
                  </a:lnTo>
                  <a:lnTo>
                    <a:pt x="2491" y="846"/>
                  </a:lnTo>
                  <a:lnTo>
                    <a:pt x="2491" y="847"/>
                  </a:lnTo>
                  <a:lnTo>
                    <a:pt x="2491" y="849"/>
                  </a:lnTo>
                  <a:lnTo>
                    <a:pt x="2491" y="850"/>
                  </a:lnTo>
                  <a:lnTo>
                    <a:pt x="2489" y="850"/>
                  </a:lnTo>
                  <a:lnTo>
                    <a:pt x="2489" y="852"/>
                  </a:lnTo>
                  <a:lnTo>
                    <a:pt x="2488" y="852"/>
                  </a:lnTo>
                  <a:lnTo>
                    <a:pt x="2486" y="852"/>
                  </a:lnTo>
                  <a:lnTo>
                    <a:pt x="2486" y="853"/>
                  </a:lnTo>
                  <a:lnTo>
                    <a:pt x="2486" y="854"/>
                  </a:lnTo>
                  <a:lnTo>
                    <a:pt x="2486" y="856"/>
                  </a:lnTo>
                  <a:lnTo>
                    <a:pt x="2486" y="857"/>
                  </a:lnTo>
                  <a:lnTo>
                    <a:pt x="2485" y="860"/>
                  </a:lnTo>
                  <a:lnTo>
                    <a:pt x="2486" y="860"/>
                  </a:lnTo>
                  <a:lnTo>
                    <a:pt x="2488" y="860"/>
                  </a:lnTo>
                  <a:lnTo>
                    <a:pt x="2489" y="860"/>
                  </a:lnTo>
                  <a:lnTo>
                    <a:pt x="2491" y="860"/>
                  </a:lnTo>
                  <a:lnTo>
                    <a:pt x="2492" y="860"/>
                  </a:lnTo>
                  <a:lnTo>
                    <a:pt x="2493" y="860"/>
                  </a:lnTo>
                  <a:lnTo>
                    <a:pt x="2493" y="860"/>
                  </a:lnTo>
                  <a:lnTo>
                    <a:pt x="2496" y="863"/>
                  </a:lnTo>
                  <a:lnTo>
                    <a:pt x="2496" y="864"/>
                  </a:lnTo>
                  <a:lnTo>
                    <a:pt x="2498" y="864"/>
                  </a:lnTo>
                  <a:lnTo>
                    <a:pt x="2498" y="866"/>
                  </a:lnTo>
                  <a:lnTo>
                    <a:pt x="2498" y="867"/>
                  </a:lnTo>
                  <a:lnTo>
                    <a:pt x="2498" y="868"/>
                  </a:lnTo>
                  <a:lnTo>
                    <a:pt x="2496" y="870"/>
                  </a:lnTo>
                  <a:lnTo>
                    <a:pt x="2496" y="871"/>
                  </a:lnTo>
                  <a:lnTo>
                    <a:pt x="2495" y="871"/>
                  </a:lnTo>
                  <a:lnTo>
                    <a:pt x="2495" y="873"/>
                  </a:lnTo>
                  <a:lnTo>
                    <a:pt x="2495" y="874"/>
                  </a:lnTo>
                  <a:lnTo>
                    <a:pt x="2495" y="875"/>
                  </a:lnTo>
                  <a:lnTo>
                    <a:pt x="2493" y="875"/>
                  </a:lnTo>
                  <a:lnTo>
                    <a:pt x="2493" y="877"/>
                  </a:lnTo>
                  <a:lnTo>
                    <a:pt x="2493" y="878"/>
                  </a:lnTo>
                  <a:lnTo>
                    <a:pt x="2493" y="880"/>
                  </a:lnTo>
                  <a:lnTo>
                    <a:pt x="2493" y="881"/>
                  </a:lnTo>
                  <a:lnTo>
                    <a:pt x="2493" y="882"/>
                  </a:lnTo>
                  <a:lnTo>
                    <a:pt x="2493" y="884"/>
                  </a:lnTo>
                  <a:lnTo>
                    <a:pt x="2493" y="885"/>
                  </a:lnTo>
                  <a:lnTo>
                    <a:pt x="2493" y="886"/>
                  </a:lnTo>
                  <a:lnTo>
                    <a:pt x="2495" y="886"/>
                  </a:lnTo>
                  <a:lnTo>
                    <a:pt x="2495" y="888"/>
                  </a:lnTo>
                  <a:lnTo>
                    <a:pt x="2496" y="888"/>
                  </a:lnTo>
                  <a:lnTo>
                    <a:pt x="2496" y="889"/>
                  </a:lnTo>
                  <a:lnTo>
                    <a:pt x="2496" y="891"/>
                  </a:lnTo>
                  <a:lnTo>
                    <a:pt x="2496" y="892"/>
                  </a:lnTo>
                  <a:lnTo>
                    <a:pt x="2498" y="892"/>
                  </a:lnTo>
                  <a:lnTo>
                    <a:pt x="2498" y="893"/>
                  </a:lnTo>
                  <a:lnTo>
                    <a:pt x="2499" y="893"/>
                  </a:lnTo>
                  <a:lnTo>
                    <a:pt x="2499" y="893"/>
                  </a:lnTo>
                  <a:lnTo>
                    <a:pt x="2499" y="895"/>
                  </a:lnTo>
                  <a:lnTo>
                    <a:pt x="2500" y="895"/>
                  </a:lnTo>
                  <a:lnTo>
                    <a:pt x="2500" y="896"/>
                  </a:lnTo>
                  <a:lnTo>
                    <a:pt x="2502" y="896"/>
                  </a:lnTo>
                  <a:lnTo>
                    <a:pt x="2503" y="896"/>
                  </a:lnTo>
                  <a:lnTo>
                    <a:pt x="2503" y="898"/>
                  </a:lnTo>
                  <a:lnTo>
                    <a:pt x="2505" y="898"/>
                  </a:lnTo>
                  <a:lnTo>
                    <a:pt x="2505" y="899"/>
                  </a:lnTo>
                  <a:lnTo>
                    <a:pt x="2506" y="899"/>
                  </a:lnTo>
                  <a:lnTo>
                    <a:pt x="2509" y="900"/>
                  </a:lnTo>
                  <a:lnTo>
                    <a:pt x="2509" y="902"/>
                  </a:lnTo>
                  <a:lnTo>
                    <a:pt x="2510" y="902"/>
                  </a:lnTo>
                  <a:lnTo>
                    <a:pt x="2512" y="902"/>
                  </a:lnTo>
                  <a:lnTo>
                    <a:pt x="2512" y="903"/>
                  </a:lnTo>
                  <a:lnTo>
                    <a:pt x="2513" y="903"/>
                  </a:lnTo>
                  <a:lnTo>
                    <a:pt x="2513" y="905"/>
                  </a:lnTo>
                  <a:lnTo>
                    <a:pt x="2513" y="906"/>
                  </a:lnTo>
                  <a:lnTo>
                    <a:pt x="2512" y="907"/>
                  </a:lnTo>
                  <a:lnTo>
                    <a:pt x="2512" y="909"/>
                  </a:lnTo>
                  <a:lnTo>
                    <a:pt x="2512" y="910"/>
                  </a:lnTo>
                  <a:lnTo>
                    <a:pt x="2513" y="912"/>
                  </a:lnTo>
                  <a:lnTo>
                    <a:pt x="2514" y="912"/>
                  </a:lnTo>
                  <a:lnTo>
                    <a:pt x="2514" y="913"/>
                  </a:lnTo>
                  <a:lnTo>
                    <a:pt x="2516" y="913"/>
                  </a:lnTo>
                  <a:lnTo>
                    <a:pt x="2516" y="914"/>
                  </a:lnTo>
                  <a:lnTo>
                    <a:pt x="2517" y="914"/>
                  </a:lnTo>
                  <a:lnTo>
                    <a:pt x="2517" y="913"/>
                  </a:lnTo>
                  <a:lnTo>
                    <a:pt x="2518" y="913"/>
                  </a:lnTo>
                  <a:lnTo>
                    <a:pt x="2520" y="913"/>
                  </a:lnTo>
                  <a:lnTo>
                    <a:pt x="2521" y="913"/>
                  </a:lnTo>
                  <a:lnTo>
                    <a:pt x="2521" y="914"/>
                  </a:lnTo>
                  <a:lnTo>
                    <a:pt x="2523" y="914"/>
                  </a:lnTo>
                  <a:lnTo>
                    <a:pt x="2523" y="916"/>
                  </a:lnTo>
                  <a:lnTo>
                    <a:pt x="2523" y="917"/>
                  </a:lnTo>
                  <a:lnTo>
                    <a:pt x="2524" y="917"/>
                  </a:lnTo>
                  <a:lnTo>
                    <a:pt x="2524" y="919"/>
                  </a:lnTo>
                  <a:lnTo>
                    <a:pt x="2524" y="920"/>
                  </a:lnTo>
                  <a:lnTo>
                    <a:pt x="2527" y="921"/>
                  </a:lnTo>
                  <a:lnTo>
                    <a:pt x="2528" y="921"/>
                  </a:lnTo>
                  <a:lnTo>
                    <a:pt x="2528" y="923"/>
                  </a:lnTo>
                  <a:lnTo>
                    <a:pt x="2530" y="923"/>
                  </a:lnTo>
                  <a:lnTo>
                    <a:pt x="2530" y="924"/>
                  </a:lnTo>
                  <a:lnTo>
                    <a:pt x="2531" y="924"/>
                  </a:lnTo>
                  <a:lnTo>
                    <a:pt x="2532" y="924"/>
                  </a:lnTo>
                  <a:lnTo>
                    <a:pt x="2532" y="926"/>
                  </a:lnTo>
                  <a:lnTo>
                    <a:pt x="2534" y="926"/>
                  </a:lnTo>
                  <a:lnTo>
                    <a:pt x="2534" y="927"/>
                  </a:lnTo>
                  <a:lnTo>
                    <a:pt x="2534" y="927"/>
                  </a:lnTo>
                  <a:lnTo>
                    <a:pt x="2535" y="927"/>
                  </a:lnTo>
                  <a:lnTo>
                    <a:pt x="2535" y="928"/>
                  </a:lnTo>
                  <a:lnTo>
                    <a:pt x="2537" y="928"/>
                  </a:lnTo>
                  <a:lnTo>
                    <a:pt x="2537" y="930"/>
                  </a:lnTo>
                  <a:lnTo>
                    <a:pt x="2538" y="930"/>
                  </a:lnTo>
                  <a:lnTo>
                    <a:pt x="2539" y="930"/>
                  </a:lnTo>
                  <a:lnTo>
                    <a:pt x="2541" y="930"/>
                  </a:lnTo>
                  <a:lnTo>
                    <a:pt x="2542" y="930"/>
                  </a:lnTo>
                  <a:lnTo>
                    <a:pt x="2544" y="931"/>
                  </a:lnTo>
                  <a:lnTo>
                    <a:pt x="2544" y="933"/>
                  </a:lnTo>
                  <a:lnTo>
                    <a:pt x="2545" y="933"/>
                  </a:lnTo>
                  <a:lnTo>
                    <a:pt x="2546" y="933"/>
                  </a:lnTo>
                  <a:lnTo>
                    <a:pt x="2546" y="931"/>
                  </a:lnTo>
                  <a:lnTo>
                    <a:pt x="2546" y="931"/>
                  </a:lnTo>
                  <a:lnTo>
                    <a:pt x="2546" y="930"/>
                  </a:lnTo>
                  <a:lnTo>
                    <a:pt x="2548" y="930"/>
                  </a:lnTo>
                  <a:lnTo>
                    <a:pt x="2548" y="928"/>
                  </a:lnTo>
                  <a:lnTo>
                    <a:pt x="2549" y="928"/>
                  </a:lnTo>
                  <a:lnTo>
                    <a:pt x="2549" y="927"/>
                  </a:lnTo>
                  <a:lnTo>
                    <a:pt x="2549" y="927"/>
                  </a:lnTo>
                  <a:lnTo>
                    <a:pt x="2549" y="926"/>
                  </a:lnTo>
                  <a:lnTo>
                    <a:pt x="2550" y="924"/>
                  </a:lnTo>
                  <a:lnTo>
                    <a:pt x="2552" y="924"/>
                  </a:lnTo>
                  <a:lnTo>
                    <a:pt x="2552" y="923"/>
                  </a:lnTo>
                  <a:lnTo>
                    <a:pt x="2553" y="923"/>
                  </a:lnTo>
                  <a:lnTo>
                    <a:pt x="2553" y="924"/>
                  </a:lnTo>
                  <a:lnTo>
                    <a:pt x="2553" y="926"/>
                  </a:lnTo>
                  <a:lnTo>
                    <a:pt x="2552" y="926"/>
                  </a:lnTo>
                  <a:lnTo>
                    <a:pt x="2550" y="926"/>
                  </a:lnTo>
                  <a:lnTo>
                    <a:pt x="2550" y="927"/>
                  </a:lnTo>
                  <a:lnTo>
                    <a:pt x="2549" y="928"/>
                  </a:lnTo>
                  <a:lnTo>
                    <a:pt x="2549" y="930"/>
                  </a:lnTo>
                  <a:lnTo>
                    <a:pt x="2549" y="931"/>
                  </a:lnTo>
                  <a:lnTo>
                    <a:pt x="2550" y="931"/>
                  </a:lnTo>
                  <a:lnTo>
                    <a:pt x="2550" y="933"/>
                  </a:lnTo>
                  <a:lnTo>
                    <a:pt x="2552" y="933"/>
                  </a:lnTo>
                  <a:lnTo>
                    <a:pt x="2552" y="934"/>
                  </a:lnTo>
                  <a:lnTo>
                    <a:pt x="2553" y="934"/>
                  </a:lnTo>
                  <a:lnTo>
                    <a:pt x="2555" y="934"/>
                  </a:lnTo>
                  <a:lnTo>
                    <a:pt x="2556" y="934"/>
                  </a:lnTo>
                  <a:lnTo>
                    <a:pt x="2557" y="934"/>
                  </a:lnTo>
                  <a:lnTo>
                    <a:pt x="2557" y="935"/>
                  </a:lnTo>
                  <a:lnTo>
                    <a:pt x="2559" y="934"/>
                  </a:lnTo>
                  <a:lnTo>
                    <a:pt x="2559" y="935"/>
                  </a:lnTo>
                  <a:lnTo>
                    <a:pt x="2560" y="935"/>
                  </a:lnTo>
                  <a:lnTo>
                    <a:pt x="2559" y="937"/>
                  </a:lnTo>
                  <a:lnTo>
                    <a:pt x="2559" y="938"/>
                  </a:lnTo>
                  <a:lnTo>
                    <a:pt x="2560" y="938"/>
                  </a:lnTo>
                  <a:lnTo>
                    <a:pt x="2562" y="938"/>
                  </a:lnTo>
                  <a:lnTo>
                    <a:pt x="2562" y="940"/>
                  </a:lnTo>
                  <a:lnTo>
                    <a:pt x="2563" y="940"/>
                  </a:lnTo>
                  <a:lnTo>
                    <a:pt x="2564" y="938"/>
                  </a:lnTo>
                  <a:lnTo>
                    <a:pt x="2566" y="938"/>
                  </a:lnTo>
                  <a:lnTo>
                    <a:pt x="2566" y="940"/>
                  </a:lnTo>
                  <a:lnTo>
                    <a:pt x="2567" y="940"/>
                  </a:lnTo>
                  <a:lnTo>
                    <a:pt x="2569" y="940"/>
                  </a:lnTo>
                  <a:lnTo>
                    <a:pt x="2570" y="940"/>
                  </a:lnTo>
                  <a:lnTo>
                    <a:pt x="2570" y="941"/>
                  </a:lnTo>
                  <a:lnTo>
                    <a:pt x="2571" y="941"/>
                  </a:lnTo>
                  <a:lnTo>
                    <a:pt x="2573" y="940"/>
                  </a:lnTo>
                  <a:lnTo>
                    <a:pt x="2573" y="938"/>
                  </a:lnTo>
                  <a:lnTo>
                    <a:pt x="2574" y="938"/>
                  </a:lnTo>
                  <a:lnTo>
                    <a:pt x="2574" y="937"/>
                  </a:lnTo>
                  <a:lnTo>
                    <a:pt x="2576" y="937"/>
                  </a:lnTo>
                  <a:lnTo>
                    <a:pt x="2576" y="935"/>
                  </a:lnTo>
                  <a:lnTo>
                    <a:pt x="2577" y="935"/>
                  </a:lnTo>
                  <a:lnTo>
                    <a:pt x="2577" y="934"/>
                  </a:lnTo>
                  <a:lnTo>
                    <a:pt x="2578" y="934"/>
                  </a:lnTo>
                  <a:lnTo>
                    <a:pt x="2578" y="935"/>
                  </a:lnTo>
                  <a:lnTo>
                    <a:pt x="2578" y="937"/>
                  </a:lnTo>
                  <a:lnTo>
                    <a:pt x="2577" y="937"/>
                  </a:lnTo>
                  <a:lnTo>
                    <a:pt x="2577" y="938"/>
                  </a:lnTo>
                  <a:lnTo>
                    <a:pt x="2578" y="938"/>
                  </a:lnTo>
                  <a:lnTo>
                    <a:pt x="2578" y="940"/>
                  </a:lnTo>
                  <a:lnTo>
                    <a:pt x="2578" y="941"/>
                  </a:lnTo>
                  <a:lnTo>
                    <a:pt x="2578" y="942"/>
                  </a:lnTo>
                  <a:lnTo>
                    <a:pt x="2577" y="944"/>
                  </a:lnTo>
                  <a:lnTo>
                    <a:pt x="2578" y="944"/>
                  </a:lnTo>
                  <a:lnTo>
                    <a:pt x="2580" y="944"/>
                  </a:lnTo>
                  <a:lnTo>
                    <a:pt x="2580" y="944"/>
                  </a:lnTo>
                  <a:lnTo>
                    <a:pt x="2588" y="944"/>
                  </a:lnTo>
                  <a:lnTo>
                    <a:pt x="2592" y="944"/>
                  </a:lnTo>
                  <a:lnTo>
                    <a:pt x="2601" y="945"/>
                  </a:lnTo>
                  <a:lnTo>
                    <a:pt x="2601" y="947"/>
                  </a:lnTo>
                  <a:lnTo>
                    <a:pt x="2602" y="947"/>
                  </a:lnTo>
                  <a:lnTo>
                    <a:pt x="2603" y="947"/>
                  </a:lnTo>
                  <a:lnTo>
                    <a:pt x="2605" y="947"/>
                  </a:lnTo>
                  <a:lnTo>
                    <a:pt x="2606" y="947"/>
                  </a:lnTo>
                  <a:lnTo>
                    <a:pt x="2608" y="947"/>
                  </a:lnTo>
                  <a:lnTo>
                    <a:pt x="2609" y="947"/>
                  </a:lnTo>
                  <a:lnTo>
                    <a:pt x="2609" y="948"/>
                  </a:lnTo>
                  <a:lnTo>
                    <a:pt x="2610" y="948"/>
                  </a:lnTo>
                  <a:lnTo>
                    <a:pt x="2613" y="951"/>
                  </a:lnTo>
                  <a:lnTo>
                    <a:pt x="2615" y="951"/>
                  </a:lnTo>
                  <a:lnTo>
                    <a:pt x="2615" y="949"/>
                  </a:lnTo>
                  <a:lnTo>
                    <a:pt x="2615" y="945"/>
                  </a:lnTo>
                  <a:lnTo>
                    <a:pt x="2616" y="945"/>
                  </a:lnTo>
                  <a:lnTo>
                    <a:pt x="2617" y="947"/>
                  </a:lnTo>
                  <a:lnTo>
                    <a:pt x="2619" y="947"/>
                  </a:lnTo>
                  <a:lnTo>
                    <a:pt x="2620" y="947"/>
                  </a:lnTo>
                  <a:lnTo>
                    <a:pt x="2620" y="945"/>
                  </a:lnTo>
                  <a:lnTo>
                    <a:pt x="2621" y="945"/>
                  </a:lnTo>
                  <a:lnTo>
                    <a:pt x="2623" y="945"/>
                  </a:lnTo>
                  <a:lnTo>
                    <a:pt x="2624" y="944"/>
                  </a:lnTo>
                  <a:lnTo>
                    <a:pt x="2626" y="944"/>
                  </a:lnTo>
                  <a:lnTo>
                    <a:pt x="2626" y="942"/>
                  </a:lnTo>
                  <a:lnTo>
                    <a:pt x="2627" y="942"/>
                  </a:lnTo>
                  <a:lnTo>
                    <a:pt x="2628" y="942"/>
                  </a:lnTo>
                  <a:lnTo>
                    <a:pt x="2630" y="944"/>
                  </a:lnTo>
                  <a:lnTo>
                    <a:pt x="2631" y="944"/>
                  </a:lnTo>
                  <a:lnTo>
                    <a:pt x="2633" y="944"/>
                  </a:lnTo>
                  <a:lnTo>
                    <a:pt x="2634" y="944"/>
                  </a:lnTo>
                  <a:lnTo>
                    <a:pt x="2635" y="944"/>
                  </a:lnTo>
                  <a:lnTo>
                    <a:pt x="2638" y="945"/>
                  </a:lnTo>
                  <a:lnTo>
                    <a:pt x="2627" y="959"/>
                  </a:lnTo>
                  <a:lnTo>
                    <a:pt x="2635" y="968"/>
                  </a:lnTo>
                  <a:lnTo>
                    <a:pt x="2635" y="969"/>
                  </a:lnTo>
                  <a:lnTo>
                    <a:pt x="2637" y="970"/>
                  </a:lnTo>
                  <a:lnTo>
                    <a:pt x="2637" y="972"/>
                  </a:lnTo>
                  <a:lnTo>
                    <a:pt x="2637" y="973"/>
                  </a:lnTo>
                  <a:lnTo>
                    <a:pt x="2638" y="975"/>
                  </a:lnTo>
                  <a:lnTo>
                    <a:pt x="2640" y="977"/>
                  </a:lnTo>
                  <a:lnTo>
                    <a:pt x="2640" y="980"/>
                  </a:lnTo>
                  <a:lnTo>
                    <a:pt x="2641" y="986"/>
                  </a:lnTo>
                  <a:lnTo>
                    <a:pt x="2641" y="987"/>
                  </a:lnTo>
                  <a:lnTo>
                    <a:pt x="2642" y="987"/>
                  </a:lnTo>
                  <a:lnTo>
                    <a:pt x="2644" y="987"/>
                  </a:lnTo>
                  <a:lnTo>
                    <a:pt x="2644" y="989"/>
                  </a:lnTo>
                  <a:lnTo>
                    <a:pt x="2644" y="990"/>
                  </a:lnTo>
                  <a:lnTo>
                    <a:pt x="2644" y="991"/>
                  </a:lnTo>
                  <a:lnTo>
                    <a:pt x="2644" y="993"/>
                  </a:lnTo>
                  <a:lnTo>
                    <a:pt x="2644" y="994"/>
                  </a:lnTo>
                  <a:lnTo>
                    <a:pt x="2645" y="997"/>
                  </a:lnTo>
                  <a:lnTo>
                    <a:pt x="2644" y="1004"/>
                  </a:lnTo>
                  <a:lnTo>
                    <a:pt x="2644" y="1008"/>
                  </a:lnTo>
                  <a:lnTo>
                    <a:pt x="2644" y="1009"/>
                  </a:lnTo>
                  <a:lnTo>
                    <a:pt x="2645" y="1011"/>
                  </a:lnTo>
                  <a:lnTo>
                    <a:pt x="2645" y="1012"/>
                  </a:lnTo>
                  <a:lnTo>
                    <a:pt x="2645" y="1014"/>
                  </a:lnTo>
                  <a:lnTo>
                    <a:pt x="2644" y="1014"/>
                  </a:lnTo>
                  <a:lnTo>
                    <a:pt x="2644" y="1015"/>
                  </a:lnTo>
                  <a:lnTo>
                    <a:pt x="2644" y="1016"/>
                  </a:lnTo>
                  <a:lnTo>
                    <a:pt x="2644" y="1018"/>
                  </a:lnTo>
                  <a:lnTo>
                    <a:pt x="2645" y="1018"/>
                  </a:lnTo>
                  <a:lnTo>
                    <a:pt x="2645" y="1019"/>
                  </a:lnTo>
                  <a:lnTo>
                    <a:pt x="2645" y="1021"/>
                  </a:lnTo>
                  <a:lnTo>
                    <a:pt x="2647" y="1021"/>
                  </a:lnTo>
                  <a:lnTo>
                    <a:pt x="2647" y="1022"/>
                  </a:lnTo>
                  <a:lnTo>
                    <a:pt x="2647" y="1023"/>
                  </a:lnTo>
                  <a:lnTo>
                    <a:pt x="2647" y="1023"/>
                  </a:lnTo>
                  <a:lnTo>
                    <a:pt x="2647" y="1025"/>
                  </a:lnTo>
                  <a:lnTo>
                    <a:pt x="2647" y="1026"/>
                  </a:lnTo>
                  <a:lnTo>
                    <a:pt x="2647" y="1028"/>
                  </a:lnTo>
                  <a:lnTo>
                    <a:pt x="2648" y="1030"/>
                  </a:lnTo>
                  <a:lnTo>
                    <a:pt x="2649" y="1035"/>
                  </a:lnTo>
                  <a:lnTo>
                    <a:pt x="2651" y="1035"/>
                  </a:lnTo>
                  <a:lnTo>
                    <a:pt x="2645" y="1040"/>
                  </a:lnTo>
                  <a:lnTo>
                    <a:pt x="2640" y="1046"/>
                  </a:lnTo>
                  <a:lnTo>
                    <a:pt x="2637" y="1047"/>
                  </a:lnTo>
                  <a:lnTo>
                    <a:pt x="2635" y="1046"/>
                  </a:lnTo>
                  <a:lnTo>
                    <a:pt x="2635" y="1044"/>
                  </a:lnTo>
                  <a:lnTo>
                    <a:pt x="2634" y="1044"/>
                  </a:lnTo>
                  <a:lnTo>
                    <a:pt x="2634" y="1043"/>
                  </a:lnTo>
                  <a:lnTo>
                    <a:pt x="2633" y="1043"/>
                  </a:lnTo>
                  <a:lnTo>
                    <a:pt x="2633" y="1042"/>
                  </a:lnTo>
                  <a:lnTo>
                    <a:pt x="2631" y="1040"/>
                  </a:lnTo>
                  <a:lnTo>
                    <a:pt x="2631" y="1039"/>
                  </a:lnTo>
                  <a:lnTo>
                    <a:pt x="2630" y="1039"/>
                  </a:lnTo>
                  <a:lnTo>
                    <a:pt x="2630" y="1037"/>
                  </a:lnTo>
                  <a:lnTo>
                    <a:pt x="2628" y="1036"/>
                  </a:lnTo>
                  <a:lnTo>
                    <a:pt x="2628" y="1035"/>
                  </a:lnTo>
                  <a:lnTo>
                    <a:pt x="2627" y="1035"/>
                  </a:lnTo>
                  <a:lnTo>
                    <a:pt x="2627" y="1033"/>
                  </a:lnTo>
                  <a:lnTo>
                    <a:pt x="2627" y="1032"/>
                  </a:lnTo>
                  <a:lnTo>
                    <a:pt x="2626" y="1032"/>
                  </a:lnTo>
                  <a:lnTo>
                    <a:pt x="2626" y="1030"/>
                  </a:lnTo>
                  <a:lnTo>
                    <a:pt x="2626" y="1029"/>
                  </a:lnTo>
                  <a:lnTo>
                    <a:pt x="2624" y="1028"/>
                  </a:lnTo>
                  <a:lnTo>
                    <a:pt x="2624" y="1028"/>
                  </a:lnTo>
                  <a:lnTo>
                    <a:pt x="2624" y="1026"/>
                  </a:lnTo>
                  <a:lnTo>
                    <a:pt x="2624" y="1025"/>
                  </a:lnTo>
                  <a:lnTo>
                    <a:pt x="2623" y="1025"/>
                  </a:lnTo>
                  <a:lnTo>
                    <a:pt x="2623" y="1023"/>
                  </a:lnTo>
                  <a:lnTo>
                    <a:pt x="2623" y="1022"/>
                  </a:lnTo>
                  <a:lnTo>
                    <a:pt x="2623" y="1021"/>
                  </a:lnTo>
                  <a:lnTo>
                    <a:pt x="2623" y="1019"/>
                  </a:lnTo>
                  <a:lnTo>
                    <a:pt x="2621" y="1016"/>
                  </a:lnTo>
                  <a:lnTo>
                    <a:pt x="2621" y="1015"/>
                  </a:lnTo>
                  <a:lnTo>
                    <a:pt x="2623" y="1015"/>
                  </a:lnTo>
                  <a:lnTo>
                    <a:pt x="2623" y="1014"/>
                  </a:lnTo>
                  <a:lnTo>
                    <a:pt x="2623" y="1012"/>
                  </a:lnTo>
                  <a:lnTo>
                    <a:pt x="2623" y="1011"/>
                  </a:lnTo>
                  <a:lnTo>
                    <a:pt x="2623" y="1005"/>
                  </a:lnTo>
                  <a:lnTo>
                    <a:pt x="2623" y="1004"/>
                  </a:lnTo>
                  <a:lnTo>
                    <a:pt x="2623" y="1003"/>
                  </a:lnTo>
                  <a:lnTo>
                    <a:pt x="2624" y="1003"/>
                  </a:lnTo>
                  <a:lnTo>
                    <a:pt x="2624" y="1001"/>
                  </a:lnTo>
                  <a:lnTo>
                    <a:pt x="2626" y="996"/>
                  </a:lnTo>
                  <a:lnTo>
                    <a:pt x="2626" y="994"/>
                  </a:lnTo>
                  <a:lnTo>
                    <a:pt x="2624" y="994"/>
                  </a:lnTo>
                  <a:lnTo>
                    <a:pt x="2624" y="994"/>
                  </a:lnTo>
                  <a:lnTo>
                    <a:pt x="2624" y="993"/>
                  </a:lnTo>
                  <a:lnTo>
                    <a:pt x="2623" y="993"/>
                  </a:lnTo>
                  <a:lnTo>
                    <a:pt x="2623" y="991"/>
                  </a:lnTo>
                  <a:lnTo>
                    <a:pt x="2624" y="991"/>
                  </a:lnTo>
                  <a:lnTo>
                    <a:pt x="2624" y="990"/>
                  </a:lnTo>
                  <a:lnTo>
                    <a:pt x="2623" y="989"/>
                  </a:lnTo>
                  <a:lnTo>
                    <a:pt x="2623" y="987"/>
                  </a:lnTo>
                  <a:lnTo>
                    <a:pt x="2624" y="987"/>
                  </a:lnTo>
                  <a:lnTo>
                    <a:pt x="2624" y="986"/>
                  </a:lnTo>
                  <a:lnTo>
                    <a:pt x="2624" y="983"/>
                  </a:lnTo>
                  <a:lnTo>
                    <a:pt x="2624" y="982"/>
                  </a:lnTo>
                  <a:lnTo>
                    <a:pt x="2626" y="982"/>
                  </a:lnTo>
                  <a:lnTo>
                    <a:pt x="2626" y="980"/>
                  </a:lnTo>
                  <a:lnTo>
                    <a:pt x="2626" y="979"/>
                  </a:lnTo>
                  <a:lnTo>
                    <a:pt x="2626" y="977"/>
                  </a:lnTo>
                  <a:lnTo>
                    <a:pt x="2626" y="976"/>
                  </a:lnTo>
                  <a:lnTo>
                    <a:pt x="2626" y="975"/>
                  </a:lnTo>
                  <a:lnTo>
                    <a:pt x="2626" y="973"/>
                  </a:lnTo>
                  <a:lnTo>
                    <a:pt x="2624" y="973"/>
                  </a:lnTo>
                  <a:lnTo>
                    <a:pt x="2624" y="972"/>
                  </a:lnTo>
                  <a:lnTo>
                    <a:pt x="2623" y="972"/>
                  </a:lnTo>
                  <a:lnTo>
                    <a:pt x="2621" y="972"/>
                  </a:lnTo>
                  <a:lnTo>
                    <a:pt x="2621" y="970"/>
                  </a:lnTo>
                  <a:lnTo>
                    <a:pt x="2621" y="969"/>
                  </a:lnTo>
                  <a:lnTo>
                    <a:pt x="2620" y="969"/>
                  </a:lnTo>
                  <a:lnTo>
                    <a:pt x="2619" y="969"/>
                  </a:lnTo>
                  <a:lnTo>
                    <a:pt x="2617" y="969"/>
                  </a:lnTo>
                  <a:lnTo>
                    <a:pt x="2617" y="968"/>
                  </a:lnTo>
                  <a:lnTo>
                    <a:pt x="2616" y="968"/>
                  </a:lnTo>
                  <a:lnTo>
                    <a:pt x="2616" y="966"/>
                  </a:lnTo>
                  <a:lnTo>
                    <a:pt x="2616" y="965"/>
                  </a:lnTo>
                  <a:lnTo>
                    <a:pt x="2615" y="965"/>
                  </a:lnTo>
                  <a:lnTo>
                    <a:pt x="2613" y="966"/>
                  </a:lnTo>
                  <a:lnTo>
                    <a:pt x="2610" y="963"/>
                  </a:lnTo>
                  <a:lnTo>
                    <a:pt x="2608" y="962"/>
                  </a:lnTo>
                  <a:lnTo>
                    <a:pt x="2606" y="962"/>
                  </a:lnTo>
                  <a:lnTo>
                    <a:pt x="2605" y="961"/>
                  </a:lnTo>
                  <a:lnTo>
                    <a:pt x="2603" y="961"/>
                  </a:lnTo>
                  <a:lnTo>
                    <a:pt x="2602" y="961"/>
                  </a:lnTo>
                  <a:lnTo>
                    <a:pt x="2601" y="961"/>
                  </a:lnTo>
                  <a:lnTo>
                    <a:pt x="2599" y="961"/>
                  </a:lnTo>
                  <a:lnTo>
                    <a:pt x="2599" y="961"/>
                  </a:lnTo>
                  <a:lnTo>
                    <a:pt x="2598" y="961"/>
                  </a:lnTo>
                  <a:lnTo>
                    <a:pt x="2596" y="961"/>
                  </a:lnTo>
                  <a:lnTo>
                    <a:pt x="2595" y="961"/>
                  </a:lnTo>
                  <a:lnTo>
                    <a:pt x="2594" y="961"/>
                  </a:lnTo>
                  <a:lnTo>
                    <a:pt x="2592" y="961"/>
                  </a:lnTo>
                  <a:lnTo>
                    <a:pt x="2591" y="961"/>
                  </a:lnTo>
                  <a:lnTo>
                    <a:pt x="2589" y="961"/>
                  </a:lnTo>
                  <a:lnTo>
                    <a:pt x="2588" y="961"/>
                  </a:lnTo>
                  <a:lnTo>
                    <a:pt x="2587" y="961"/>
                  </a:lnTo>
                  <a:lnTo>
                    <a:pt x="2587" y="961"/>
                  </a:lnTo>
                  <a:lnTo>
                    <a:pt x="2585" y="961"/>
                  </a:lnTo>
                  <a:lnTo>
                    <a:pt x="2584" y="961"/>
                  </a:lnTo>
                  <a:lnTo>
                    <a:pt x="2584" y="961"/>
                  </a:lnTo>
                  <a:lnTo>
                    <a:pt x="2583" y="961"/>
                  </a:lnTo>
                  <a:lnTo>
                    <a:pt x="2581" y="961"/>
                  </a:lnTo>
                  <a:lnTo>
                    <a:pt x="2580" y="961"/>
                  </a:lnTo>
                  <a:lnTo>
                    <a:pt x="2580" y="961"/>
                  </a:lnTo>
                  <a:lnTo>
                    <a:pt x="2578" y="961"/>
                  </a:lnTo>
                  <a:lnTo>
                    <a:pt x="2577" y="961"/>
                  </a:lnTo>
                  <a:lnTo>
                    <a:pt x="2577" y="961"/>
                  </a:lnTo>
                  <a:lnTo>
                    <a:pt x="2576" y="961"/>
                  </a:lnTo>
                  <a:lnTo>
                    <a:pt x="2574" y="961"/>
                  </a:lnTo>
                  <a:lnTo>
                    <a:pt x="2573" y="961"/>
                  </a:lnTo>
                  <a:lnTo>
                    <a:pt x="2571" y="961"/>
                  </a:lnTo>
                  <a:lnTo>
                    <a:pt x="2570" y="961"/>
                  </a:lnTo>
                  <a:lnTo>
                    <a:pt x="2569" y="961"/>
                  </a:lnTo>
                  <a:lnTo>
                    <a:pt x="2563" y="961"/>
                  </a:lnTo>
                  <a:lnTo>
                    <a:pt x="2562" y="961"/>
                  </a:lnTo>
                  <a:lnTo>
                    <a:pt x="2560" y="961"/>
                  </a:lnTo>
                  <a:lnTo>
                    <a:pt x="2559" y="961"/>
                  </a:lnTo>
                  <a:lnTo>
                    <a:pt x="2559" y="959"/>
                  </a:lnTo>
                  <a:lnTo>
                    <a:pt x="2557" y="959"/>
                  </a:lnTo>
                  <a:lnTo>
                    <a:pt x="2555" y="958"/>
                  </a:lnTo>
                  <a:lnTo>
                    <a:pt x="2553" y="958"/>
                  </a:lnTo>
                  <a:lnTo>
                    <a:pt x="2552" y="958"/>
                  </a:lnTo>
                  <a:lnTo>
                    <a:pt x="2550" y="958"/>
                  </a:lnTo>
                  <a:lnTo>
                    <a:pt x="2550" y="956"/>
                  </a:lnTo>
                  <a:lnTo>
                    <a:pt x="2546" y="956"/>
                  </a:lnTo>
                  <a:lnTo>
                    <a:pt x="2546" y="955"/>
                  </a:lnTo>
                  <a:lnTo>
                    <a:pt x="2545" y="955"/>
                  </a:lnTo>
                  <a:lnTo>
                    <a:pt x="2545" y="954"/>
                  </a:lnTo>
                  <a:lnTo>
                    <a:pt x="2544" y="954"/>
                  </a:lnTo>
                  <a:lnTo>
                    <a:pt x="2542" y="954"/>
                  </a:lnTo>
                  <a:lnTo>
                    <a:pt x="2541" y="954"/>
                  </a:lnTo>
                  <a:lnTo>
                    <a:pt x="2541" y="952"/>
                  </a:lnTo>
                  <a:lnTo>
                    <a:pt x="2539" y="952"/>
                  </a:lnTo>
                  <a:lnTo>
                    <a:pt x="2538" y="951"/>
                  </a:lnTo>
                  <a:lnTo>
                    <a:pt x="2537" y="951"/>
                  </a:lnTo>
                  <a:lnTo>
                    <a:pt x="2537" y="949"/>
                  </a:lnTo>
                  <a:lnTo>
                    <a:pt x="2535" y="949"/>
                  </a:lnTo>
                  <a:lnTo>
                    <a:pt x="2534" y="949"/>
                  </a:lnTo>
                  <a:lnTo>
                    <a:pt x="2532" y="949"/>
                  </a:lnTo>
                  <a:lnTo>
                    <a:pt x="2532" y="948"/>
                  </a:lnTo>
                  <a:lnTo>
                    <a:pt x="2531" y="948"/>
                  </a:lnTo>
                  <a:lnTo>
                    <a:pt x="2530" y="948"/>
                  </a:lnTo>
                  <a:lnTo>
                    <a:pt x="2530" y="947"/>
                  </a:lnTo>
                  <a:lnTo>
                    <a:pt x="2528" y="947"/>
                  </a:lnTo>
                  <a:lnTo>
                    <a:pt x="2528" y="945"/>
                  </a:lnTo>
                  <a:lnTo>
                    <a:pt x="2527" y="945"/>
                  </a:lnTo>
                  <a:lnTo>
                    <a:pt x="2525" y="945"/>
                  </a:lnTo>
                  <a:lnTo>
                    <a:pt x="2524" y="944"/>
                  </a:lnTo>
                  <a:lnTo>
                    <a:pt x="2523" y="944"/>
                  </a:lnTo>
                  <a:lnTo>
                    <a:pt x="2523" y="942"/>
                  </a:lnTo>
                  <a:lnTo>
                    <a:pt x="2521" y="942"/>
                  </a:lnTo>
                  <a:lnTo>
                    <a:pt x="2521" y="941"/>
                  </a:lnTo>
                  <a:lnTo>
                    <a:pt x="2520" y="941"/>
                  </a:lnTo>
                  <a:lnTo>
                    <a:pt x="2518" y="941"/>
                  </a:lnTo>
                  <a:lnTo>
                    <a:pt x="2518" y="940"/>
                  </a:lnTo>
                  <a:lnTo>
                    <a:pt x="2517" y="940"/>
                  </a:lnTo>
                  <a:lnTo>
                    <a:pt x="2516" y="940"/>
                  </a:lnTo>
                  <a:lnTo>
                    <a:pt x="2516" y="938"/>
                  </a:lnTo>
                  <a:lnTo>
                    <a:pt x="2514" y="938"/>
                  </a:lnTo>
                  <a:lnTo>
                    <a:pt x="2514" y="937"/>
                  </a:lnTo>
                  <a:lnTo>
                    <a:pt x="2513" y="937"/>
                  </a:lnTo>
                  <a:lnTo>
                    <a:pt x="2513" y="937"/>
                  </a:lnTo>
                  <a:lnTo>
                    <a:pt x="2513" y="935"/>
                  </a:lnTo>
                  <a:lnTo>
                    <a:pt x="2512" y="935"/>
                  </a:lnTo>
                  <a:lnTo>
                    <a:pt x="2512" y="934"/>
                  </a:lnTo>
                  <a:lnTo>
                    <a:pt x="2510" y="934"/>
                  </a:lnTo>
                  <a:lnTo>
                    <a:pt x="2510" y="933"/>
                  </a:lnTo>
                  <a:lnTo>
                    <a:pt x="2509" y="933"/>
                  </a:lnTo>
                  <a:lnTo>
                    <a:pt x="2509" y="931"/>
                  </a:lnTo>
                  <a:lnTo>
                    <a:pt x="2507" y="931"/>
                  </a:lnTo>
                  <a:lnTo>
                    <a:pt x="2507" y="930"/>
                  </a:lnTo>
                  <a:lnTo>
                    <a:pt x="2506" y="930"/>
                  </a:lnTo>
                  <a:lnTo>
                    <a:pt x="2505" y="928"/>
                  </a:lnTo>
                  <a:lnTo>
                    <a:pt x="2499" y="923"/>
                  </a:lnTo>
                  <a:lnTo>
                    <a:pt x="2496" y="920"/>
                  </a:lnTo>
                  <a:lnTo>
                    <a:pt x="2495" y="919"/>
                  </a:lnTo>
                  <a:lnTo>
                    <a:pt x="2486" y="912"/>
                  </a:lnTo>
                  <a:lnTo>
                    <a:pt x="2482" y="903"/>
                  </a:lnTo>
                  <a:lnTo>
                    <a:pt x="2474" y="884"/>
                  </a:lnTo>
                  <a:lnTo>
                    <a:pt x="2474" y="885"/>
                  </a:lnTo>
                  <a:lnTo>
                    <a:pt x="2471" y="889"/>
                  </a:lnTo>
                  <a:lnTo>
                    <a:pt x="2464" y="900"/>
                  </a:lnTo>
                  <a:lnTo>
                    <a:pt x="2463" y="903"/>
                  </a:lnTo>
                  <a:lnTo>
                    <a:pt x="2460" y="900"/>
                  </a:lnTo>
                  <a:lnTo>
                    <a:pt x="2459" y="895"/>
                  </a:lnTo>
                  <a:lnTo>
                    <a:pt x="2457" y="892"/>
                  </a:lnTo>
                  <a:lnTo>
                    <a:pt x="2454" y="885"/>
                  </a:lnTo>
                  <a:lnTo>
                    <a:pt x="2453" y="882"/>
                  </a:lnTo>
                  <a:lnTo>
                    <a:pt x="2447" y="875"/>
                  </a:lnTo>
                  <a:lnTo>
                    <a:pt x="2446" y="874"/>
                  </a:lnTo>
                  <a:lnTo>
                    <a:pt x="2446" y="873"/>
                  </a:lnTo>
                  <a:lnTo>
                    <a:pt x="2446" y="873"/>
                  </a:lnTo>
                  <a:lnTo>
                    <a:pt x="2445" y="871"/>
                  </a:lnTo>
                  <a:lnTo>
                    <a:pt x="2443" y="870"/>
                  </a:lnTo>
                  <a:lnTo>
                    <a:pt x="2429" y="863"/>
                  </a:lnTo>
                  <a:lnTo>
                    <a:pt x="2428" y="863"/>
                  </a:lnTo>
                  <a:lnTo>
                    <a:pt x="2427" y="861"/>
                  </a:lnTo>
                  <a:lnTo>
                    <a:pt x="2424" y="860"/>
                  </a:lnTo>
                  <a:lnTo>
                    <a:pt x="2421" y="860"/>
                  </a:lnTo>
                  <a:lnTo>
                    <a:pt x="2420" y="860"/>
                  </a:lnTo>
                  <a:lnTo>
                    <a:pt x="2418" y="860"/>
                  </a:lnTo>
                  <a:lnTo>
                    <a:pt x="2417" y="860"/>
                  </a:lnTo>
                  <a:lnTo>
                    <a:pt x="2415" y="860"/>
                  </a:lnTo>
                  <a:lnTo>
                    <a:pt x="2414" y="861"/>
                  </a:lnTo>
                  <a:lnTo>
                    <a:pt x="2414" y="863"/>
                  </a:lnTo>
                  <a:lnTo>
                    <a:pt x="2413" y="864"/>
                  </a:lnTo>
                  <a:lnTo>
                    <a:pt x="2413" y="867"/>
                  </a:lnTo>
                  <a:lnTo>
                    <a:pt x="2413" y="870"/>
                  </a:lnTo>
                  <a:lnTo>
                    <a:pt x="2411" y="874"/>
                  </a:lnTo>
                  <a:lnTo>
                    <a:pt x="2410" y="875"/>
                  </a:lnTo>
                  <a:lnTo>
                    <a:pt x="2410" y="877"/>
                  </a:lnTo>
                  <a:lnTo>
                    <a:pt x="2407" y="880"/>
                  </a:lnTo>
                  <a:lnTo>
                    <a:pt x="2404" y="884"/>
                  </a:lnTo>
                  <a:lnTo>
                    <a:pt x="2403" y="886"/>
                  </a:lnTo>
                  <a:lnTo>
                    <a:pt x="2402" y="886"/>
                  </a:lnTo>
                  <a:lnTo>
                    <a:pt x="2400" y="885"/>
                  </a:lnTo>
                  <a:lnTo>
                    <a:pt x="2399" y="884"/>
                  </a:lnTo>
                  <a:lnTo>
                    <a:pt x="2395" y="881"/>
                  </a:lnTo>
                  <a:lnTo>
                    <a:pt x="2393" y="880"/>
                  </a:lnTo>
                  <a:lnTo>
                    <a:pt x="2386" y="874"/>
                  </a:lnTo>
                  <a:lnTo>
                    <a:pt x="2385" y="875"/>
                  </a:lnTo>
                  <a:lnTo>
                    <a:pt x="2393" y="882"/>
                  </a:lnTo>
                  <a:lnTo>
                    <a:pt x="2395" y="882"/>
                  </a:lnTo>
                  <a:lnTo>
                    <a:pt x="2395" y="884"/>
                  </a:lnTo>
                  <a:lnTo>
                    <a:pt x="2396" y="885"/>
                  </a:lnTo>
                  <a:lnTo>
                    <a:pt x="2397" y="885"/>
                  </a:lnTo>
                  <a:lnTo>
                    <a:pt x="2400" y="888"/>
                  </a:lnTo>
                  <a:lnTo>
                    <a:pt x="2399" y="889"/>
                  </a:lnTo>
                  <a:lnTo>
                    <a:pt x="2397" y="892"/>
                  </a:lnTo>
                  <a:lnTo>
                    <a:pt x="2396" y="893"/>
                  </a:lnTo>
                  <a:lnTo>
                    <a:pt x="2395" y="893"/>
                  </a:lnTo>
                  <a:lnTo>
                    <a:pt x="2393" y="893"/>
                  </a:lnTo>
                  <a:lnTo>
                    <a:pt x="2392" y="895"/>
                  </a:lnTo>
                  <a:lnTo>
                    <a:pt x="2392" y="888"/>
                  </a:lnTo>
                  <a:lnTo>
                    <a:pt x="2386" y="888"/>
                  </a:lnTo>
                  <a:lnTo>
                    <a:pt x="2386" y="884"/>
                  </a:lnTo>
                  <a:lnTo>
                    <a:pt x="2388" y="884"/>
                  </a:lnTo>
                  <a:lnTo>
                    <a:pt x="2388" y="880"/>
                  </a:lnTo>
                  <a:lnTo>
                    <a:pt x="2383" y="875"/>
                  </a:lnTo>
                  <a:lnTo>
                    <a:pt x="2382" y="875"/>
                  </a:lnTo>
                  <a:lnTo>
                    <a:pt x="2381" y="877"/>
                  </a:lnTo>
                  <a:lnTo>
                    <a:pt x="2379" y="878"/>
                  </a:lnTo>
                  <a:lnTo>
                    <a:pt x="2378" y="880"/>
                  </a:lnTo>
                  <a:lnTo>
                    <a:pt x="2378" y="880"/>
                  </a:lnTo>
                  <a:lnTo>
                    <a:pt x="2376" y="881"/>
                  </a:lnTo>
                  <a:lnTo>
                    <a:pt x="2375" y="882"/>
                  </a:lnTo>
                  <a:lnTo>
                    <a:pt x="2374" y="882"/>
                  </a:lnTo>
                  <a:lnTo>
                    <a:pt x="2372" y="884"/>
                  </a:lnTo>
                  <a:lnTo>
                    <a:pt x="2368" y="885"/>
                  </a:lnTo>
                  <a:lnTo>
                    <a:pt x="2367" y="885"/>
                  </a:lnTo>
                  <a:lnTo>
                    <a:pt x="2365" y="886"/>
                  </a:lnTo>
                  <a:lnTo>
                    <a:pt x="2364" y="888"/>
                  </a:lnTo>
                  <a:lnTo>
                    <a:pt x="2365" y="888"/>
                  </a:lnTo>
                  <a:lnTo>
                    <a:pt x="2361" y="892"/>
                  </a:lnTo>
                  <a:lnTo>
                    <a:pt x="2356" y="895"/>
                  </a:lnTo>
                  <a:lnTo>
                    <a:pt x="2354" y="896"/>
                  </a:lnTo>
                  <a:lnTo>
                    <a:pt x="2351" y="899"/>
                  </a:lnTo>
                  <a:lnTo>
                    <a:pt x="2350" y="900"/>
                  </a:lnTo>
                  <a:lnTo>
                    <a:pt x="2349" y="905"/>
                  </a:lnTo>
                  <a:lnTo>
                    <a:pt x="2349" y="907"/>
                  </a:lnTo>
                  <a:lnTo>
                    <a:pt x="2347" y="907"/>
                  </a:lnTo>
                  <a:lnTo>
                    <a:pt x="2347" y="909"/>
                  </a:lnTo>
                  <a:lnTo>
                    <a:pt x="2344" y="912"/>
                  </a:lnTo>
                  <a:lnTo>
                    <a:pt x="2343" y="914"/>
                  </a:lnTo>
                  <a:lnTo>
                    <a:pt x="2342" y="916"/>
                  </a:lnTo>
                  <a:lnTo>
                    <a:pt x="2340" y="917"/>
                  </a:lnTo>
                  <a:lnTo>
                    <a:pt x="2336" y="919"/>
                  </a:lnTo>
                  <a:lnTo>
                    <a:pt x="2335" y="920"/>
                  </a:lnTo>
                  <a:lnTo>
                    <a:pt x="2333" y="920"/>
                  </a:lnTo>
                  <a:lnTo>
                    <a:pt x="2329" y="923"/>
                  </a:lnTo>
                  <a:lnTo>
                    <a:pt x="2311" y="923"/>
                  </a:lnTo>
                  <a:lnTo>
                    <a:pt x="2308" y="923"/>
                  </a:lnTo>
                  <a:lnTo>
                    <a:pt x="2307" y="924"/>
                  </a:lnTo>
                  <a:lnTo>
                    <a:pt x="2305" y="924"/>
                  </a:lnTo>
                  <a:lnTo>
                    <a:pt x="2300" y="927"/>
                  </a:lnTo>
                  <a:lnTo>
                    <a:pt x="2296" y="928"/>
                  </a:lnTo>
                  <a:lnTo>
                    <a:pt x="2294" y="928"/>
                  </a:lnTo>
                  <a:lnTo>
                    <a:pt x="2294" y="930"/>
                  </a:lnTo>
                  <a:lnTo>
                    <a:pt x="2292" y="931"/>
                  </a:lnTo>
                  <a:lnTo>
                    <a:pt x="2289" y="933"/>
                  </a:lnTo>
                  <a:lnTo>
                    <a:pt x="2285" y="937"/>
                  </a:lnTo>
                  <a:lnTo>
                    <a:pt x="2283" y="938"/>
                  </a:lnTo>
                  <a:lnTo>
                    <a:pt x="2280" y="941"/>
                  </a:lnTo>
                  <a:lnTo>
                    <a:pt x="2279" y="941"/>
                  </a:lnTo>
                  <a:lnTo>
                    <a:pt x="2278" y="942"/>
                  </a:lnTo>
                  <a:lnTo>
                    <a:pt x="2276" y="944"/>
                  </a:lnTo>
                  <a:lnTo>
                    <a:pt x="2273" y="944"/>
                  </a:lnTo>
                  <a:lnTo>
                    <a:pt x="2272" y="944"/>
                  </a:lnTo>
                  <a:lnTo>
                    <a:pt x="2271" y="944"/>
                  </a:lnTo>
                  <a:lnTo>
                    <a:pt x="2271" y="945"/>
                  </a:lnTo>
                  <a:lnTo>
                    <a:pt x="2269" y="945"/>
                  </a:lnTo>
                  <a:lnTo>
                    <a:pt x="2268" y="945"/>
                  </a:lnTo>
                  <a:lnTo>
                    <a:pt x="2267" y="945"/>
                  </a:lnTo>
                  <a:lnTo>
                    <a:pt x="2261" y="945"/>
                  </a:lnTo>
                  <a:lnTo>
                    <a:pt x="2260" y="945"/>
                  </a:lnTo>
                  <a:lnTo>
                    <a:pt x="2257" y="945"/>
                  </a:lnTo>
                  <a:lnTo>
                    <a:pt x="2251" y="945"/>
                  </a:lnTo>
                  <a:lnTo>
                    <a:pt x="2241" y="942"/>
                  </a:lnTo>
                  <a:lnTo>
                    <a:pt x="2239" y="942"/>
                  </a:lnTo>
                  <a:lnTo>
                    <a:pt x="2237" y="942"/>
                  </a:lnTo>
                  <a:lnTo>
                    <a:pt x="2230" y="941"/>
                  </a:lnTo>
                  <a:lnTo>
                    <a:pt x="2222" y="940"/>
                  </a:lnTo>
                  <a:lnTo>
                    <a:pt x="2218" y="940"/>
                  </a:lnTo>
                  <a:lnTo>
                    <a:pt x="2218" y="938"/>
                  </a:lnTo>
                  <a:lnTo>
                    <a:pt x="2215" y="938"/>
                  </a:lnTo>
                  <a:lnTo>
                    <a:pt x="2215" y="937"/>
                  </a:lnTo>
                  <a:lnTo>
                    <a:pt x="2215" y="935"/>
                  </a:lnTo>
                  <a:lnTo>
                    <a:pt x="2211" y="935"/>
                  </a:lnTo>
                  <a:lnTo>
                    <a:pt x="2208" y="935"/>
                  </a:lnTo>
                  <a:lnTo>
                    <a:pt x="2205" y="934"/>
                  </a:lnTo>
                  <a:lnTo>
                    <a:pt x="2201" y="934"/>
                  </a:lnTo>
                  <a:lnTo>
                    <a:pt x="2201" y="933"/>
                  </a:lnTo>
                  <a:lnTo>
                    <a:pt x="2198" y="933"/>
                  </a:lnTo>
                  <a:lnTo>
                    <a:pt x="2196" y="933"/>
                  </a:lnTo>
                  <a:lnTo>
                    <a:pt x="2196" y="934"/>
                  </a:lnTo>
                  <a:lnTo>
                    <a:pt x="2196" y="935"/>
                  </a:lnTo>
                  <a:lnTo>
                    <a:pt x="2193" y="935"/>
                  </a:lnTo>
                  <a:lnTo>
                    <a:pt x="2193" y="934"/>
                  </a:lnTo>
                  <a:lnTo>
                    <a:pt x="2190" y="934"/>
                  </a:lnTo>
                  <a:lnTo>
                    <a:pt x="2190" y="935"/>
                  </a:lnTo>
                  <a:lnTo>
                    <a:pt x="2186" y="935"/>
                  </a:lnTo>
                  <a:lnTo>
                    <a:pt x="2184" y="935"/>
                  </a:lnTo>
                  <a:lnTo>
                    <a:pt x="2180" y="937"/>
                  </a:lnTo>
                  <a:lnTo>
                    <a:pt x="2179" y="937"/>
                  </a:lnTo>
                  <a:lnTo>
                    <a:pt x="2175" y="937"/>
                  </a:lnTo>
                  <a:lnTo>
                    <a:pt x="2173" y="937"/>
                  </a:lnTo>
                  <a:lnTo>
                    <a:pt x="2172" y="937"/>
                  </a:lnTo>
                  <a:lnTo>
                    <a:pt x="2170" y="937"/>
                  </a:lnTo>
                  <a:lnTo>
                    <a:pt x="2170" y="935"/>
                  </a:lnTo>
                  <a:lnTo>
                    <a:pt x="2169" y="935"/>
                  </a:lnTo>
                  <a:lnTo>
                    <a:pt x="2166" y="934"/>
                  </a:lnTo>
                  <a:lnTo>
                    <a:pt x="2159" y="930"/>
                  </a:lnTo>
                  <a:lnTo>
                    <a:pt x="2161" y="928"/>
                  </a:lnTo>
                  <a:lnTo>
                    <a:pt x="2159" y="927"/>
                  </a:lnTo>
                  <a:lnTo>
                    <a:pt x="2155" y="924"/>
                  </a:lnTo>
                  <a:lnTo>
                    <a:pt x="2154" y="926"/>
                  </a:lnTo>
                  <a:lnTo>
                    <a:pt x="2145" y="919"/>
                  </a:lnTo>
                  <a:lnTo>
                    <a:pt x="2143" y="914"/>
                  </a:lnTo>
                  <a:lnTo>
                    <a:pt x="2141" y="913"/>
                  </a:lnTo>
                  <a:lnTo>
                    <a:pt x="2140" y="913"/>
                  </a:lnTo>
                  <a:lnTo>
                    <a:pt x="2137" y="913"/>
                  </a:lnTo>
                  <a:lnTo>
                    <a:pt x="2131" y="912"/>
                  </a:lnTo>
                  <a:lnTo>
                    <a:pt x="2130" y="912"/>
                  </a:lnTo>
                  <a:lnTo>
                    <a:pt x="2129" y="912"/>
                  </a:lnTo>
                  <a:lnTo>
                    <a:pt x="2129" y="910"/>
                  </a:lnTo>
                  <a:lnTo>
                    <a:pt x="2127" y="909"/>
                  </a:lnTo>
                  <a:lnTo>
                    <a:pt x="2127" y="906"/>
                  </a:lnTo>
                  <a:lnTo>
                    <a:pt x="2127" y="905"/>
                  </a:lnTo>
                  <a:lnTo>
                    <a:pt x="2127" y="903"/>
                  </a:lnTo>
                  <a:lnTo>
                    <a:pt x="2126" y="903"/>
                  </a:lnTo>
                  <a:lnTo>
                    <a:pt x="2126" y="902"/>
                  </a:lnTo>
                  <a:lnTo>
                    <a:pt x="2125" y="902"/>
                  </a:lnTo>
                  <a:lnTo>
                    <a:pt x="2123" y="900"/>
                  </a:lnTo>
                  <a:lnTo>
                    <a:pt x="2122" y="900"/>
                  </a:lnTo>
                  <a:lnTo>
                    <a:pt x="2120" y="899"/>
                  </a:lnTo>
                  <a:lnTo>
                    <a:pt x="2119" y="899"/>
                  </a:lnTo>
                  <a:lnTo>
                    <a:pt x="2118" y="898"/>
                  </a:lnTo>
                  <a:lnTo>
                    <a:pt x="2116" y="898"/>
                  </a:lnTo>
                  <a:lnTo>
                    <a:pt x="2115" y="896"/>
                  </a:lnTo>
                  <a:lnTo>
                    <a:pt x="2113" y="896"/>
                  </a:lnTo>
                  <a:lnTo>
                    <a:pt x="2112" y="896"/>
                  </a:lnTo>
                  <a:lnTo>
                    <a:pt x="2111" y="896"/>
                  </a:lnTo>
                  <a:lnTo>
                    <a:pt x="2111" y="895"/>
                  </a:lnTo>
                  <a:lnTo>
                    <a:pt x="2111" y="895"/>
                  </a:lnTo>
                  <a:lnTo>
                    <a:pt x="2109" y="895"/>
                  </a:lnTo>
                  <a:lnTo>
                    <a:pt x="2108" y="895"/>
                  </a:lnTo>
                  <a:lnTo>
                    <a:pt x="2106" y="893"/>
                  </a:lnTo>
                  <a:lnTo>
                    <a:pt x="2105" y="893"/>
                  </a:lnTo>
                  <a:lnTo>
                    <a:pt x="2104" y="893"/>
                  </a:lnTo>
                  <a:lnTo>
                    <a:pt x="2102" y="893"/>
                  </a:lnTo>
                  <a:lnTo>
                    <a:pt x="2101" y="893"/>
                  </a:lnTo>
                  <a:lnTo>
                    <a:pt x="2099" y="895"/>
                  </a:lnTo>
                  <a:lnTo>
                    <a:pt x="2098" y="895"/>
                  </a:lnTo>
                  <a:lnTo>
                    <a:pt x="2092" y="895"/>
                  </a:lnTo>
                  <a:lnTo>
                    <a:pt x="2074" y="899"/>
                  </a:lnTo>
                  <a:lnTo>
                    <a:pt x="2066" y="898"/>
                  </a:lnTo>
                  <a:lnTo>
                    <a:pt x="2065" y="898"/>
                  </a:lnTo>
                  <a:lnTo>
                    <a:pt x="2062" y="899"/>
                  </a:lnTo>
                  <a:lnTo>
                    <a:pt x="2056" y="899"/>
                  </a:lnTo>
                  <a:lnTo>
                    <a:pt x="2056" y="900"/>
                  </a:lnTo>
                  <a:lnTo>
                    <a:pt x="2055" y="900"/>
                  </a:lnTo>
                  <a:lnTo>
                    <a:pt x="2054" y="900"/>
                  </a:lnTo>
                  <a:lnTo>
                    <a:pt x="2052" y="900"/>
                  </a:lnTo>
                  <a:lnTo>
                    <a:pt x="2051" y="900"/>
                  </a:lnTo>
                  <a:lnTo>
                    <a:pt x="2049" y="900"/>
                  </a:lnTo>
                  <a:lnTo>
                    <a:pt x="2048" y="902"/>
                  </a:lnTo>
                  <a:lnTo>
                    <a:pt x="2047" y="902"/>
                  </a:lnTo>
                  <a:lnTo>
                    <a:pt x="2045" y="902"/>
                  </a:lnTo>
                  <a:lnTo>
                    <a:pt x="2044" y="902"/>
                  </a:lnTo>
                  <a:lnTo>
                    <a:pt x="2042" y="903"/>
                  </a:lnTo>
                  <a:lnTo>
                    <a:pt x="2041" y="903"/>
                  </a:lnTo>
                  <a:lnTo>
                    <a:pt x="2041" y="905"/>
                  </a:lnTo>
                  <a:lnTo>
                    <a:pt x="2040" y="905"/>
                  </a:lnTo>
                  <a:lnTo>
                    <a:pt x="2038" y="905"/>
                  </a:lnTo>
                  <a:lnTo>
                    <a:pt x="2038" y="906"/>
                  </a:lnTo>
                  <a:lnTo>
                    <a:pt x="2037" y="906"/>
                  </a:lnTo>
                  <a:lnTo>
                    <a:pt x="2035" y="906"/>
                  </a:lnTo>
                  <a:lnTo>
                    <a:pt x="2035" y="907"/>
                  </a:lnTo>
                  <a:lnTo>
                    <a:pt x="2034" y="907"/>
                  </a:lnTo>
                  <a:lnTo>
                    <a:pt x="2033" y="907"/>
                  </a:lnTo>
                  <a:lnTo>
                    <a:pt x="2033" y="909"/>
                  </a:lnTo>
                  <a:lnTo>
                    <a:pt x="2031" y="909"/>
                  </a:lnTo>
                  <a:lnTo>
                    <a:pt x="2030" y="909"/>
                  </a:lnTo>
                  <a:lnTo>
                    <a:pt x="2028" y="909"/>
                  </a:lnTo>
                  <a:lnTo>
                    <a:pt x="2027" y="910"/>
                  </a:lnTo>
                  <a:lnTo>
                    <a:pt x="2026" y="910"/>
                  </a:lnTo>
                  <a:lnTo>
                    <a:pt x="2024" y="910"/>
                  </a:lnTo>
                  <a:lnTo>
                    <a:pt x="2019" y="912"/>
                  </a:lnTo>
                  <a:lnTo>
                    <a:pt x="2019" y="913"/>
                  </a:lnTo>
                  <a:lnTo>
                    <a:pt x="2017" y="913"/>
                  </a:lnTo>
                  <a:lnTo>
                    <a:pt x="2016" y="913"/>
                  </a:lnTo>
                  <a:lnTo>
                    <a:pt x="2015" y="913"/>
                  </a:lnTo>
                  <a:lnTo>
                    <a:pt x="2013" y="913"/>
                  </a:lnTo>
                  <a:lnTo>
                    <a:pt x="2012" y="913"/>
                  </a:lnTo>
                  <a:lnTo>
                    <a:pt x="2012" y="914"/>
                  </a:lnTo>
                  <a:lnTo>
                    <a:pt x="2010" y="914"/>
                  </a:lnTo>
                  <a:lnTo>
                    <a:pt x="2009" y="914"/>
                  </a:lnTo>
                  <a:lnTo>
                    <a:pt x="2009" y="916"/>
                  </a:lnTo>
                  <a:lnTo>
                    <a:pt x="2009" y="916"/>
                  </a:lnTo>
                  <a:lnTo>
                    <a:pt x="2008" y="916"/>
                  </a:lnTo>
                  <a:lnTo>
                    <a:pt x="2008" y="917"/>
                  </a:lnTo>
                  <a:lnTo>
                    <a:pt x="2006" y="917"/>
                  </a:lnTo>
                  <a:lnTo>
                    <a:pt x="2005" y="917"/>
                  </a:lnTo>
                  <a:lnTo>
                    <a:pt x="2005" y="919"/>
                  </a:lnTo>
                  <a:lnTo>
                    <a:pt x="2003" y="919"/>
                  </a:lnTo>
                  <a:lnTo>
                    <a:pt x="2001" y="921"/>
                  </a:lnTo>
                  <a:lnTo>
                    <a:pt x="1998" y="926"/>
                  </a:lnTo>
                  <a:lnTo>
                    <a:pt x="1995" y="927"/>
                  </a:lnTo>
                  <a:lnTo>
                    <a:pt x="1995" y="927"/>
                  </a:lnTo>
                  <a:lnTo>
                    <a:pt x="1994" y="927"/>
                  </a:lnTo>
                  <a:lnTo>
                    <a:pt x="1994" y="928"/>
                  </a:lnTo>
                  <a:lnTo>
                    <a:pt x="1994" y="930"/>
                  </a:lnTo>
                  <a:lnTo>
                    <a:pt x="1994" y="931"/>
                  </a:lnTo>
                  <a:lnTo>
                    <a:pt x="1992" y="931"/>
                  </a:lnTo>
                  <a:lnTo>
                    <a:pt x="1992" y="933"/>
                  </a:lnTo>
                  <a:lnTo>
                    <a:pt x="1991" y="935"/>
                  </a:lnTo>
                  <a:lnTo>
                    <a:pt x="1989" y="935"/>
                  </a:lnTo>
                  <a:lnTo>
                    <a:pt x="1989" y="937"/>
                  </a:lnTo>
                  <a:lnTo>
                    <a:pt x="1988" y="938"/>
                  </a:lnTo>
                  <a:lnTo>
                    <a:pt x="1988" y="940"/>
                  </a:lnTo>
                  <a:lnTo>
                    <a:pt x="1987" y="941"/>
                  </a:lnTo>
                  <a:lnTo>
                    <a:pt x="1985" y="941"/>
                  </a:lnTo>
                  <a:lnTo>
                    <a:pt x="1985" y="942"/>
                  </a:lnTo>
                  <a:lnTo>
                    <a:pt x="1985" y="944"/>
                  </a:lnTo>
                  <a:lnTo>
                    <a:pt x="1985" y="945"/>
                  </a:lnTo>
                  <a:lnTo>
                    <a:pt x="1985" y="947"/>
                  </a:lnTo>
                  <a:lnTo>
                    <a:pt x="1984" y="947"/>
                  </a:lnTo>
                  <a:lnTo>
                    <a:pt x="1984" y="948"/>
                  </a:lnTo>
                  <a:lnTo>
                    <a:pt x="1983" y="951"/>
                  </a:lnTo>
                  <a:lnTo>
                    <a:pt x="1981" y="952"/>
                  </a:lnTo>
                  <a:lnTo>
                    <a:pt x="1981" y="954"/>
                  </a:lnTo>
                  <a:lnTo>
                    <a:pt x="1980" y="955"/>
                  </a:lnTo>
                  <a:lnTo>
                    <a:pt x="1978" y="956"/>
                  </a:lnTo>
                  <a:lnTo>
                    <a:pt x="1978" y="958"/>
                  </a:lnTo>
                  <a:lnTo>
                    <a:pt x="1977" y="959"/>
                  </a:lnTo>
                  <a:lnTo>
                    <a:pt x="1976" y="961"/>
                  </a:lnTo>
                  <a:lnTo>
                    <a:pt x="1976" y="961"/>
                  </a:lnTo>
                  <a:lnTo>
                    <a:pt x="1976" y="962"/>
                  </a:lnTo>
                  <a:lnTo>
                    <a:pt x="1974" y="962"/>
                  </a:lnTo>
                  <a:lnTo>
                    <a:pt x="1974" y="963"/>
                  </a:lnTo>
                  <a:lnTo>
                    <a:pt x="1973" y="965"/>
                  </a:lnTo>
                  <a:lnTo>
                    <a:pt x="1971" y="965"/>
                  </a:lnTo>
                  <a:lnTo>
                    <a:pt x="1970" y="966"/>
                  </a:lnTo>
                  <a:lnTo>
                    <a:pt x="1966" y="969"/>
                  </a:lnTo>
                  <a:lnTo>
                    <a:pt x="1966" y="972"/>
                  </a:lnTo>
                  <a:lnTo>
                    <a:pt x="1966" y="973"/>
                  </a:lnTo>
                  <a:lnTo>
                    <a:pt x="1966" y="989"/>
                  </a:lnTo>
                  <a:lnTo>
                    <a:pt x="1966" y="990"/>
                  </a:lnTo>
                  <a:lnTo>
                    <a:pt x="1966" y="991"/>
                  </a:lnTo>
                  <a:lnTo>
                    <a:pt x="1967" y="993"/>
                  </a:lnTo>
                  <a:lnTo>
                    <a:pt x="1966" y="993"/>
                  </a:lnTo>
                  <a:lnTo>
                    <a:pt x="1966" y="994"/>
                  </a:lnTo>
                  <a:lnTo>
                    <a:pt x="1964" y="994"/>
                  </a:lnTo>
                  <a:lnTo>
                    <a:pt x="1963" y="994"/>
                  </a:lnTo>
                  <a:lnTo>
                    <a:pt x="1962" y="994"/>
                  </a:lnTo>
                  <a:lnTo>
                    <a:pt x="1964" y="993"/>
                  </a:lnTo>
                  <a:lnTo>
                    <a:pt x="1964" y="991"/>
                  </a:lnTo>
                  <a:lnTo>
                    <a:pt x="1964" y="990"/>
                  </a:lnTo>
                  <a:lnTo>
                    <a:pt x="1964" y="989"/>
                  </a:lnTo>
                  <a:lnTo>
                    <a:pt x="1964" y="976"/>
                  </a:lnTo>
                  <a:lnTo>
                    <a:pt x="1964" y="975"/>
                  </a:lnTo>
                  <a:lnTo>
                    <a:pt x="1963" y="970"/>
                  </a:lnTo>
                  <a:lnTo>
                    <a:pt x="1962" y="970"/>
                  </a:lnTo>
                  <a:lnTo>
                    <a:pt x="1960" y="970"/>
                  </a:lnTo>
                  <a:lnTo>
                    <a:pt x="1959" y="972"/>
                  </a:lnTo>
                  <a:lnTo>
                    <a:pt x="1957" y="972"/>
                  </a:lnTo>
                  <a:lnTo>
                    <a:pt x="1957" y="973"/>
                  </a:lnTo>
                  <a:lnTo>
                    <a:pt x="1956" y="973"/>
                  </a:lnTo>
                  <a:lnTo>
                    <a:pt x="1955" y="973"/>
                  </a:lnTo>
                  <a:lnTo>
                    <a:pt x="1953" y="973"/>
                  </a:lnTo>
                  <a:lnTo>
                    <a:pt x="1949" y="975"/>
                  </a:lnTo>
                  <a:lnTo>
                    <a:pt x="1948" y="976"/>
                  </a:lnTo>
                  <a:lnTo>
                    <a:pt x="1946" y="976"/>
                  </a:lnTo>
                  <a:lnTo>
                    <a:pt x="1945" y="976"/>
                  </a:lnTo>
                  <a:lnTo>
                    <a:pt x="1944" y="976"/>
                  </a:lnTo>
                  <a:lnTo>
                    <a:pt x="1942" y="976"/>
                  </a:lnTo>
                  <a:lnTo>
                    <a:pt x="1942" y="977"/>
                  </a:lnTo>
                  <a:lnTo>
                    <a:pt x="1942" y="983"/>
                  </a:lnTo>
                  <a:lnTo>
                    <a:pt x="1942" y="983"/>
                  </a:lnTo>
                  <a:lnTo>
                    <a:pt x="1937" y="984"/>
                  </a:lnTo>
                  <a:lnTo>
                    <a:pt x="1937" y="989"/>
                  </a:lnTo>
                  <a:lnTo>
                    <a:pt x="1928" y="989"/>
                  </a:lnTo>
                  <a:lnTo>
                    <a:pt x="1923" y="989"/>
                  </a:lnTo>
                  <a:lnTo>
                    <a:pt x="1921" y="989"/>
                  </a:lnTo>
                  <a:lnTo>
                    <a:pt x="1921" y="982"/>
                  </a:lnTo>
                  <a:lnTo>
                    <a:pt x="1921" y="970"/>
                  </a:lnTo>
                  <a:lnTo>
                    <a:pt x="1913" y="970"/>
                  </a:lnTo>
                  <a:lnTo>
                    <a:pt x="1907" y="972"/>
                  </a:lnTo>
                  <a:lnTo>
                    <a:pt x="1906" y="972"/>
                  </a:lnTo>
                  <a:lnTo>
                    <a:pt x="1891" y="977"/>
                  </a:lnTo>
                  <a:lnTo>
                    <a:pt x="1891" y="979"/>
                  </a:lnTo>
                  <a:lnTo>
                    <a:pt x="1889" y="979"/>
                  </a:lnTo>
                  <a:lnTo>
                    <a:pt x="1888" y="980"/>
                  </a:lnTo>
                  <a:lnTo>
                    <a:pt x="1886" y="980"/>
                  </a:lnTo>
                  <a:lnTo>
                    <a:pt x="1885" y="982"/>
                  </a:lnTo>
                  <a:lnTo>
                    <a:pt x="1882" y="983"/>
                  </a:lnTo>
                  <a:lnTo>
                    <a:pt x="1881" y="983"/>
                  </a:lnTo>
                  <a:lnTo>
                    <a:pt x="1880" y="984"/>
                  </a:lnTo>
                  <a:lnTo>
                    <a:pt x="1880" y="986"/>
                  </a:lnTo>
                  <a:lnTo>
                    <a:pt x="1878" y="987"/>
                  </a:lnTo>
                  <a:lnTo>
                    <a:pt x="1878" y="989"/>
                  </a:lnTo>
                  <a:lnTo>
                    <a:pt x="1877" y="989"/>
                  </a:lnTo>
                  <a:lnTo>
                    <a:pt x="1875" y="989"/>
                  </a:lnTo>
                  <a:lnTo>
                    <a:pt x="1875" y="990"/>
                  </a:lnTo>
                  <a:lnTo>
                    <a:pt x="1875" y="990"/>
                  </a:lnTo>
                  <a:lnTo>
                    <a:pt x="1874" y="990"/>
                  </a:lnTo>
                  <a:lnTo>
                    <a:pt x="1874" y="991"/>
                  </a:lnTo>
                  <a:lnTo>
                    <a:pt x="1873" y="991"/>
                  </a:lnTo>
                  <a:lnTo>
                    <a:pt x="1871" y="991"/>
                  </a:lnTo>
                  <a:lnTo>
                    <a:pt x="1870" y="993"/>
                  </a:lnTo>
                  <a:lnTo>
                    <a:pt x="1868" y="993"/>
                  </a:lnTo>
                  <a:lnTo>
                    <a:pt x="1867" y="993"/>
                  </a:lnTo>
                  <a:lnTo>
                    <a:pt x="1866" y="993"/>
                  </a:lnTo>
                  <a:lnTo>
                    <a:pt x="1866" y="994"/>
                  </a:lnTo>
                  <a:lnTo>
                    <a:pt x="1864" y="994"/>
                  </a:lnTo>
                  <a:lnTo>
                    <a:pt x="1863" y="994"/>
                  </a:lnTo>
                  <a:lnTo>
                    <a:pt x="1861" y="994"/>
                  </a:lnTo>
                  <a:lnTo>
                    <a:pt x="1860" y="994"/>
                  </a:lnTo>
                  <a:lnTo>
                    <a:pt x="1859" y="994"/>
                  </a:lnTo>
                  <a:lnTo>
                    <a:pt x="1857" y="994"/>
                  </a:lnTo>
                  <a:lnTo>
                    <a:pt x="1856" y="994"/>
                  </a:lnTo>
                  <a:lnTo>
                    <a:pt x="1854" y="994"/>
                  </a:lnTo>
                  <a:lnTo>
                    <a:pt x="1853" y="994"/>
                  </a:lnTo>
                  <a:lnTo>
                    <a:pt x="1853" y="996"/>
                  </a:lnTo>
                  <a:lnTo>
                    <a:pt x="1852" y="994"/>
                  </a:lnTo>
                  <a:lnTo>
                    <a:pt x="1852" y="996"/>
                  </a:lnTo>
                  <a:lnTo>
                    <a:pt x="1850" y="997"/>
                  </a:lnTo>
                  <a:lnTo>
                    <a:pt x="1849" y="997"/>
                  </a:lnTo>
                  <a:lnTo>
                    <a:pt x="1849" y="998"/>
                  </a:lnTo>
                  <a:lnTo>
                    <a:pt x="1847" y="998"/>
                  </a:lnTo>
                  <a:lnTo>
                    <a:pt x="1842" y="1003"/>
                  </a:lnTo>
                  <a:lnTo>
                    <a:pt x="1842" y="1004"/>
                  </a:lnTo>
                  <a:lnTo>
                    <a:pt x="1841" y="1005"/>
                  </a:lnTo>
                  <a:lnTo>
                    <a:pt x="1839" y="1007"/>
                  </a:lnTo>
                  <a:lnTo>
                    <a:pt x="1838" y="1008"/>
                  </a:lnTo>
                  <a:lnTo>
                    <a:pt x="1836" y="1011"/>
                  </a:lnTo>
                  <a:lnTo>
                    <a:pt x="1836" y="1012"/>
                  </a:lnTo>
                  <a:lnTo>
                    <a:pt x="1835" y="1012"/>
                  </a:lnTo>
                  <a:lnTo>
                    <a:pt x="1834" y="1012"/>
                  </a:lnTo>
                  <a:lnTo>
                    <a:pt x="1832" y="1012"/>
                  </a:lnTo>
                  <a:lnTo>
                    <a:pt x="1831" y="1012"/>
                  </a:lnTo>
                  <a:lnTo>
                    <a:pt x="1828" y="1011"/>
                  </a:lnTo>
                  <a:lnTo>
                    <a:pt x="1825" y="1011"/>
                  </a:lnTo>
                  <a:lnTo>
                    <a:pt x="1824" y="1011"/>
                  </a:lnTo>
                  <a:lnTo>
                    <a:pt x="1822" y="1011"/>
                  </a:lnTo>
                  <a:lnTo>
                    <a:pt x="1821" y="1011"/>
                  </a:lnTo>
                  <a:lnTo>
                    <a:pt x="1820" y="1011"/>
                  </a:lnTo>
                  <a:lnTo>
                    <a:pt x="1818" y="1011"/>
                  </a:lnTo>
                  <a:lnTo>
                    <a:pt x="1817" y="1011"/>
                  </a:lnTo>
                  <a:lnTo>
                    <a:pt x="1815" y="1011"/>
                  </a:lnTo>
                  <a:lnTo>
                    <a:pt x="1814" y="1011"/>
                  </a:lnTo>
                  <a:lnTo>
                    <a:pt x="1813" y="1011"/>
                  </a:lnTo>
                  <a:lnTo>
                    <a:pt x="1811" y="1011"/>
                  </a:lnTo>
                  <a:lnTo>
                    <a:pt x="1811" y="1012"/>
                  </a:lnTo>
                  <a:lnTo>
                    <a:pt x="1813" y="1014"/>
                  </a:lnTo>
                  <a:lnTo>
                    <a:pt x="1824" y="1018"/>
                  </a:lnTo>
                  <a:lnTo>
                    <a:pt x="1825" y="1018"/>
                  </a:lnTo>
                  <a:lnTo>
                    <a:pt x="1827" y="1018"/>
                  </a:lnTo>
                  <a:lnTo>
                    <a:pt x="1828" y="1018"/>
                  </a:lnTo>
                  <a:lnTo>
                    <a:pt x="1829" y="1018"/>
                  </a:lnTo>
                  <a:lnTo>
                    <a:pt x="1831" y="1018"/>
                  </a:lnTo>
                  <a:lnTo>
                    <a:pt x="1832" y="1018"/>
                  </a:lnTo>
                  <a:lnTo>
                    <a:pt x="1842" y="1016"/>
                  </a:lnTo>
                  <a:lnTo>
                    <a:pt x="1860" y="1015"/>
                  </a:lnTo>
                  <a:lnTo>
                    <a:pt x="1861" y="1015"/>
                  </a:lnTo>
                  <a:lnTo>
                    <a:pt x="1863" y="1014"/>
                  </a:lnTo>
                  <a:lnTo>
                    <a:pt x="1864" y="1014"/>
                  </a:lnTo>
                  <a:lnTo>
                    <a:pt x="1866" y="1014"/>
                  </a:lnTo>
                  <a:lnTo>
                    <a:pt x="1867" y="1014"/>
                  </a:lnTo>
                  <a:lnTo>
                    <a:pt x="1867" y="1012"/>
                  </a:lnTo>
                  <a:lnTo>
                    <a:pt x="1868" y="1012"/>
                  </a:lnTo>
                  <a:lnTo>
                    <a:pt x="1870" y="1011"/>
                  </a:lnTo>
                  <a:lnTo>
                    <a:pt x="1871" y="1011"/>
                  </a:lnTo>
                  <a:lnTo>
                    <a:pt x="1871" y="1009"/>
                  </a:lnTo>
                  <a:lnTo>
                    <a:pt x="1873" y="1008"/>
                  </a:lnTo>
                  <a:lnTo>
                    <a:pt x="1874" y="1008"/>
                  </a:lnTo>
                  <a:lnTo>
                    <a:pt x="1874" y="1007"/>
                  </a:lnTo>
                  <a:lnTo>
                    <a:pt x="1875" y="1005"/>
                  </a:lnTo>
                  <a:lnTo>
                    <a:pt x="1875" y="1004"/>
                  </a:lnTo>
                  <a:lnTo>
                    <a:pt x="1877" y="1004"/>
                  </a:lnTo>
                  <a:lnTo>
                    <a:pt x="1878" y="1003"/>
                  </a:lnTo>
                  <a:lnTo>
                    <a:pt x="1878" y="1011"/>
                  </a:lnTo>
                  <a:lnTo>
                    <a:pt x="1882" y="1008"/>
                  </a:lnTo>
                  <a:lnTo>
                    <a:pt x="1885" y="1007"/>
                  </a:lnTo>
                  <a:lnTo>
                    <a:pt x="1888" y="1005"/>
                  </a:lnTo>
                  <a:lnTo>
                    <a:pt x="1892" y="1003"/>
                  </a:lnTo>
                  <a:lnTo>
                    <a:pt x="1893" y="1003"/>
                  </a:lnTo>
                  <a:lnTo>
                    <a:pt x="1896" y="1001"/>
                  </a:lnTo>
                  <a:lnTo>
                    <a:pt x="1903" y="997"/>
                  </a:lnTo>
                  <a:lnTo>
                    <a:pt x="1906" y="996"/>
                  </a:lnTo>
                  <a:lnTo>
                    <a:pt x="1907" y="996"/>
                  </a:lnTo>
                  <a:lnTo>
                    <a:pt x="1909" y="994"/>
                  </a:lnTo>
                  <a:lnTo>
                    <a:pt x="1909" y="994"/>
                  </a:lnTo>
                  <a:lnTo>
                    <a:pt x="1910" y="994"/>
                  </a:lnTo>
                  <a:lnTo>
                    <a:pt x="1913" y="994"/>
                  </a:lnTo>
                  <a:lnTo>
                    <a:pt x="1913" y="996"/>
                  </a:lnTo>
                  <a:lnTo>
                    <a:pt x="1913" y="1000"/>
                  </a:lnTo>
                  <a:lnTo>
                    <a:pt x="1913" y="1001"/>
                  </a:lnTo>
                  <a:lnTo>
                    <a:pt x="1913" y="1003"/>
                  </a:lnTo>
                  <a:lnTo>
                    <a:pt x="1914" y="1007"/>
                  </a:lnTo>
                  <a:lnTo>
                    <a:pt x="1914" y="1008"/>
                  </a:lnTo>
                  <a:lnTo>
                    <a:pt x="1914" y="1009"/>
                  </a:lnTo>
                  <a:lnTo>
                    <a:pt x="1914" y="1011"/>
                  </a:lnTo>
                  <a:lnTo>
                    <a:pt x="1914" y="1012"/>
                  </a:lnTo>
                  <a:lnTo>
                    <a:pt x="1914" y="1015"/>
                  </a:lnTo>
                  <a:lnTo>
                    <a:pt x="1914" y="1018"/>
                  </a:lnTo>
                  <a:lnTo>
                    <a:pt x="1914" y="1021"/>
                  </a:lnTo>
                  <a:lnTo>
                    <a:pt x="1914" y="1022"/>
                  </a:lnTo>
                  <a:lnTo>
                    <a:pt x="1914" y="1023"/>
                  </a:lnTo>
                  <a:lnTo>
                    <a:pt x="1912" y="1023"/>
                  </a:lnTo>
                  <a:lnTo>
                    <a:pt x="1910" y="1023"/>
                  </a:lnTo>
                  <a:lnTo>
                    <a:pt x="1909" y="1023"/>
                  </a:lnTo>
                  <a:lnTo>
                    <a:pt x="1907" y="1023"/>
                  </a:lnTo>
                  <a:lnTo>
                    <a:pt x="1907" y="1025"/>
                  </a:lnTo>
                  <a:lnTo>
                    <a:pt x="1907" y="1026"/>
                  </a:lnTo>
                  <a:lnTo>
                    <a:pt x="1907" y="1029"/>
                  </a:lnTo>
                  <a:lnTo>
                    <a:pt x="1907" y="1030"/>
                  </a:lnTo>
                  <a:lnTo>
                    <a:pt x="1907" y="1032"/>
                  </a:lnTo>
                  <a:lnTo>
                    <a:pt x="1907" y="1033"/>
                  </a:lnTo>
                  <a:lnTo>
                    <a:pt x="1907" y="1035"/>
                  </a:lnTo>
                  <a:lnTo>
                    <a:pt x="1907" y="1036"/>
                  </a:lnTo>
                  <a:lnTo>
                    <a:pt x="1907" y="1037"/>
                  </a:lnTo>
                  <a:lnTo>
                    <a:pt x="1907" y="1039"/>
                  </a:lnTo>
                  <a:lnTo>
                    <a:pt x="1909" y="1075"/>
                  </a:lnTo>
                  <a:lnTo>
                    <a:pt x="1909" y="1078"/>
                  </a:lnTo>
                  <a:lnTo>
                    <a:pt x="1909" y="1084"/>
                  </a:lnTo>
                  <a:lnTo>
                    <a:pt x="1909" y="1085"/>
                  </a:lnTo>
                  <a:lnTo>
                    <a:pt x="1907" y="1092"/>
                  </a:lnTo>
                  <a:lnTo>
                    <a:pt x="1906" y="1092"/>
                  </a:lnTo>
                  <a:lnTo>
                    <a:pt x="1903" y="1092"/>
                  </a:lnTo>
                  <a:lnTo>
                    <a:pt x="1898" y="1092"/>
                  </a:lnTo>
                  <a:lnTo>
                    <a:pt x="1895" y="1092"/>
                  </a:lnTo>
                  <a:lnTo>
                    <a:pt x="1892" y="1092"/>
                  </a:lnTo>
                  <a:lnTo>
                    <a:pt x="1891" y="1092"/>
                  </a:lnTo>
                  <a:lnTo>
                    <a:pt x="1888" y="1092"/>
                  </a:lnTo>
                  <a:lnTo>
                    <a:pt x="1886" y="1092"/>
                  </a:lnTo>
                  <a:lnTo>
                    <a:pt x="1885" y="1092"/>
                  </a:lnTo>
                  <a:lnTo>
                    <a:pt x="1884" y="1092"/>
                  </a:lnTo>
                  <a:lnTo>
                    <a:pt x="1884" y="1093"/>
                  </a:lnTo>
                  <a:lnTo>
                    <a:pt x="1885" y="1093"/>
                  </a:lnTo>
                  <a:lnTo>
                    <a:pt x="1886" y="1095"/>
                  </a:lnTo>
                  <a:lnTo>
                    <a:pt x="1886" y="1095"/>
                  </a:lnTo>
                  <a:lnTo>
                    <a:pt x="1886" y="1096"/>
                  </a:lnTo>
                  <a:lnTo>
                    <a:pt x="1888" y="1096"/>
                  </a:lnTo>
                  <a:lnTo>
                    <a:pt x="1891" y="1100"/>
                  </a:lnTo>
                  <a:lnTo>
                    <a:pt x="1891" y="1102"/>
                  </a:lnTo>
                  <a:lnTo>
                    <a:pt x="1892" y="1102"/>
                  </a:lnTo>
                  <a:lnTo>
                    <a:pt x="1892" y="1103"/>
                  </a:lnTo>
                  <a:lnTo>
                    <a:pt x="1893" y="1103"/>
                  </a:lnTo>
                  <a:lnTo>
                    <a:pt x="1893" y="1105"/>
                  </a:lnTo>
                  <a:lnTo>
                    <a:pt x="1893" y="1106"/>
                  </a:lnTo>
                  <a:lnTo>
                    <a:pt x="1895" y="1106"/>
                  </a:lnTo>
                  <a:lnTo>
                    <a:pt x="1896" y="1107"/>
                  </a:lnTo>
                  <a:lnTo>
                    <a:pt x="1896" y="1109"/>
                  </a:lnTo>
                  <a:lnTo>
                    <a:pt x="1898" y="1110"/>
                  </a:lnTo>
                  <a:lnTo>
                    <a:pt x="1898" y="1112"/>
                  </a:lnTo>
                  <a:lnTo>
                    <a:pt x="1899" y="1112"/>
                  </a:lnTo>
                  <a:lnTo>
                    <a:pt x="1899" y="1113"/>
                  </a:lnTo>
                  <a:lnTo>
                    <a:pt x="1900" y="1113"/>
                  </a:lnTo>
                  <a:lnTo>
                    <a:pt x="1902" y="1117"/>
                  </a:lnTo>
                  <a:lnTo>
                    <a:pt x="1903" y="1119"/>
                  </a:lnTo>
                  <a:lnTo>
                    <a:pt x="1905" y="1120"/>
                  </a:lnTo>
                  <a:lnTo>
                    <a:pt x="1906" y="1121"/>
                  </a:lnTo>
                  <a:lnTo>
                    <a:pt x="1906" y="1123"/>
                  </a:lnTo>
                  <a:lnTo>
                    <a:pt x="1907" y="1124"/>
                  </a:lnTo>
                  <a:lnTo>
                    <a:pt x="1909" y="1126"/>
                  </a:lnTo>
                  <a:lnTo>
                    <a:pt x="1909" y="1127"/>
                  </a:lnTo>
                  <a:lnTo>
                    <a:pt x="1909" y="1128"/>
                  </a:lnTo>
                  <a:lnTo>
                    <a:pt x="1909" y="1128"/>
                  </a:lnTo>
                  <a:lnTo>
                    <a:pt x="1910" y="1130"/>
                  </a:lnTo>
                  <a:lnTo>
                    <a:pt x="1912" y="1130"/>
                  </a:lnTo>
                  <a:lnTo>
                    <a:pt x="1912" y="1131"/>
                  </a:lnTo>
                  <a:lnTo>
                    <a:pt x="1913" y="1132"/>
                  </a:lnTo>
                  <a:lnTo>
                    <a:pt x="1914" y="1134"/>
                  </a:lnTo>
                  <a:lnTo>
                    <a:pt x="1914" y="1135"/>
                  </a:lnTo>
                  <a:lnTo>
                    <a:pt x="1916" y="1135"/>
                  </a:lnTo>
                  <a:lnTo>
                    <a:pt x="1916" y="1137"/>
                  </a:lnTo>
                  <a:lnTo>
                    <a:pt x="1916" y="1138"/>
                  </a:lnTo>
                  <a:lnTo>
                    <a:pt x="1917" y="1138"/>
                  </a:lnTo>
                  <a:lnTo>
                    <a:pt x="1917" y="1139"/>
                  </a:lnTo>
                  <a:lnTo>
                    <a:pt x="1920" y="1142"/>
                  </a:lnTo>
                  <a:lnTo>
                    <a:pt x="1920" y="1144"/>
                  </a:lnTo>
                  <a:lnTo>
                    <a:pt x="1907" y="1144"/>
                  </a:lnTo>
                  <a:lnTo>
                    <a:pt x="1907" y="1146"/>
                  </a:lnTo>
                  <a:lnTo>
                    <a:pt x="1907" y="1149"/>
                  </a:lnTo>
                  <a:lnTo>
                    <a:pt x="1907" y="1151"/>
                  </a:lnTo>
                  <a:lnTo>
                    <a:pt x="1907" y="1152"/>
                  </a:lnTo>
                  <a:lnTo>
                    <a:pt x="1907" y="1153"/>
                  </a:lnTo>
                  <a:lnTo>
                    <a:pt x="1907" y="1155"/>
                  </a:lnTo>
                  <a:lnTo>
                    <a:pt x="1907" y="1156"/>
                  </a:lnTo>
                  <a:lnTo>
                    <a:pt x="1907" y="1158"/>
                  </a:lnTo>
                  <a:lnTo>
                    <a:pt x="1907" y="1159"/>
                  </a:lnTo>
                  <a:lnTo>
                    <a:pt x="1907" y="1160"/>
                  </a:lnTo>
                  <a:lnTo>
                    <a:pt x="1907" y="1162"/>
                  </a:lnTo>
                  <a:lnTo>
                    <a:pt x="1907" y="1162"/>
                  </a:lnTo>
                  <a:lnTo>
                    <a:pt x="1907" y="1165"/>
                  </a:lnTo>
                  <a:lnTo>
                    <a:pt x="1900" y="1165"/>
                  </a:lnTo>
                  <a:lnTo>
                    <a:pt x="1899" y="1165"/>
                  </a:lnTo>
                  <a:lnTo>
                    <a:pt x="1891" y="1165"/>
                  </a:lnTo>
                  <a:lnTo>
                    <a:pt x="1889" y="1165"/>
                  </a:lnTo>
                  <a:lnTo>
                    <a:pt x="1888" y="1165"/>
                  </a:lnTo>
                  <a:lnTo>
                    <a:pt x="1886" y="1165"/>
                  </a:lnTo>
                  <a:lnTo>
                    <a:pt x="1881" y="1162"/>
                  </a:lnTo>
                  <a:lnTo>
                    <a:pt x="1880" y="1162"/>
                  </a:lnTo>
                  <a:lnTo>
                    <a:pt x="1878" y="1162"/>
                  </a:lnTo>
                  <a:lnTo>
                    <a:pt x="1875" y="1162"/>
                  </a:lnTo>
                  <a:lnTo>
                    <a:pt x="1874" y="1162"/>
                  </a:lnTo>
                  <a:lnTo>
                    <a:pt x="1873" y="1162"/>
                  </a:lnTo>
                  <a:lnTo>
                    <a:pt x="1870" y="1162"/>
                  </a:lnTo>
                  <a:lnTo>
                    <a:pt x="1864" y="1162"/>
                  </a:lnTo>
                  <a:lnTo>
                    <a:pt x="1863" y="1162"/>
                  </a:lnTo>
                  <a:lnTo>
                    <a:pt x="1861" y="1162"/>
                  </a:lnTo>
                  <a:lnTo>
                    <a:pt x="1860" y="1162"/>
                  </a:lnTo>
                  <a:lnTo>
                    <a:pt x="1854" y="1162"/>
                  </a:lnTo>
                  <a:lnTo>
                    <a:pt x="1849" y="1162"/>
                  </a:lnTo>
                  <a:lnTo>
                    <a:pt x="1842" y="1163"/>
                  </a:lnTo>
                  <a:lnTo>
                    <a:pt x="1841" y="1163"/>
                  </a:lnTo>
                  <a:lnTo>
                    <a:pt x="1839" y="1163"/>
                  </a:lnTo>
                  <a:lnTo>
                    <a:pt x="1838" y="1163"/>
                  </a:lnTo>
                  <a:lnTo>
                    <a:pt x="1838" y="1162"/>
                  </a:lnTo>
                  <a:lnTo>
                    <a:pt x="1836" y="1162"/>
                  </a:lnTo>
                  <a:lnTo>
                    <a:pt x="1835" y="1162"/>
                  </a:lnTo>
                  <a:lnTo>
                    <a:pt x="1834" y="1162"/>
                  </a:lnTo>
                  <a:lnTo>
                    <a:pt x="1832" y="1162"/>
                  </a:lnTo>
                  <a:lnTo>
                    <a:pt x="1832" y="1163"/>
                  </a:lnTo>
                  <a:lnTo>
                    <a:pt x="1832" y="1165"/>
                  </a:lnTo>
                  <a:lnTo>
                    <a:pt x="1832" y="1166"/>
                  </a:lnTo>
                  <a:lnTo>
                    <a:pt x="1832" y="1167"/>
                  </a:lnTo>
                  <a:lnTo>
                    <a:pt x="1832" y="1169"/>
                  </a:lnTo>
                  <a:lnTo>
                    <a:pt x="1832" y="1170"/>
                  </a:lnTo>
                  <a:lnTo>
                    <a:pt x="1832" y="1173"/>
                  </a:lnTo>
                  <a:lnTo>
                    <a:pt x="1832" y="1174"/>
                  </a:lnTo>
                  <a:lnTo>
                    <a:pt x="1832" y="1176"/>
                  </a:lnTo>
                  <a:lnTo>
                    <a:pt x="1832" y="1179"/>
                  </a:lnTo>
                  <a:lnTo>
                    <a:pt x="1832" y="1180"/>
                  </a:lnTo>
                  <a:lnTo>
                    <a:pt x="1832" y="1183"/>
                  </a:lnTo>
                  <a:lnTo>
                    <a:pt x="1832" y="1186"/>
                  </a:lnTo>
                  <a:lnTo>
                    <a:pt x="1832" y="1190"/>
                  </a:lnTo>
                  <a:lnTo>
                    <a:pt x="1834" y="1195"/>
                  </a:lnTo>
                  <a:lnTo>
                    <a:pt x="1834" y="1197"/>
                  </a:lnTo>
                  <a:lnTo>
                    <a:pt x="1834" y="1202"/>
                  </a:lnTo>
                  <a:lnTo>
                    <a:pt x="1834" y="1205"/>
                  </a:lnTo>
                  <a:lnTo>
                    <a:pt x="1834" y="1207"/>
                  </a:lnTo>
                  <a:lnTo>
                    <a:pt x="1834" y="1208"/>
                  </a:lnTo>
                  <a:lnTo>
                    <a:pt x="1834" y="1209"/>
                  </a:lnTo>
                  <a:lnTo>
                    <a:pt x="1834" y="1212"/>
                  </a:lnTo>
                  <a:lnTo>
                    <a:pt x="1834" y="1214"/>
                  </a:lnTo>
                  <a:lnTo>
                    <a:pt x="1834" y="1216"/>
                  </a:lnTo>
                  <a:lnTo>
                    <a:pt x="1834" y="1219"/>
                  </a:lnTo>
                  <a:lnTo>
                    <a:pt x="1834" y="1223"/>
                  </a:lnTo>
                  <a:lnTo>
                    <a:pt x="1834" y="1225"/>
                  </a:lnTo>
                  <a:lnTo>
                    <a:pt x="1834" y="1226"/>
                  </a:lnTo>
                  <a:lnTo>
                    <a:pt x="1834" y="1228"/>
                  </a:lnTo>
                  <a:lnTo>
                    <a:pt x="1835" y="1228"/>
                  </a:lnTo>
                  <a:lnTo>
                    <a:pt x="1842" y="1228"/>
                  </a:lnTo>
                  <a:lnTo>
                    <a:pt x="1843" y="1228"/>
                  </a:lnTo>
                  <a:lnTo>
                    <a:pt x="1845" y="1228"/>
                  </a:lnTo>
                  <a:lnTo>
                    <a:pt x="1846" y="1228"/>
                  </a:lnTo>
                  <a:lnTo>
                    <a:pt x="1847" y="1228"/>
                  </a:lnTo>
                  <a:lnTo>
                    <a:pt x="1849" y="1228"/>
                  </a:lnTo>
                  <a:lnTo>
                    <a:pt x="1850" y="1228"/>
                  </a:lnTo>
                  <a:lnTo>
                    <a:pt x="1852" y="1228"/>
                  </a:lnTo>
                  <a:lnTo>
                    <a:pt x="1853" y="1228"/>
                  </a:lnTo>
                  <a:lnTo>
                    <a:pt x="1854" y="1228"/>
                  </a:lnTo>
                  <a:lnTo>
                    <a:pt x="1857" y="1226"/>
                  </a:lnTo>
                  <a:lnTo>
                    <a:pt x="1859" y="1226"/>
                  </a:lnTo>
                  <a:lnTo>
                    <a:pt x="1861" y="1226"/>
                  </a:lnTo>
                  <a:lnTo>
                    <a:pt x="1863" y="1226"/>
                  </a:lnTo>
                  <a:lnTo>
                    <a:pt x="1864" y="1226"/>
                  </a:lnTo>
                  <a:lnTo>
                    <a:pt x="1866" y="1226"/>
                  </a:lnTo>
                  <a:lnTo>
                    <a:pt x="1867" y="1226"/>
                  </a:lnTo>
                  <a:lnTo>
                    <a:pt x="1916" y="1226"/>
                  </a:lnTo>
                  <a:lnTo>
                    <a:pt x="1917" y="1226"/>
                  </a:lnTo>
                  <a:lnTo>
                    <a:pt x="1918" y="1226"/>
                  </a:lnTo>
                  <a:lnTo>
                    <a:pt x="1923" y="1226"/>
                  </a:lnTo>
                  <a:lnTo>
                    <a:pt x="1931" y="1226"/>
                  </a:lnTo>
                  <a:lnTo>
                    <a:pt x="1938" y="1226"/>
                  </a:lnTo>
                  <a:lnTo>
                    <a:pt x="1948" y="1225"/>
                  </a:lnTo>
                  <a:lnTo>
                    <a:pt x="1948" y="1226"/>
                  </a:lnTo>
                  <a:lnTo>
                    <a:pt x="1948" y="1228"/>
                  </a:lnTo>
                  <a:lnTo>
                    <a:pt x="1948" y="1229"/>
                  </a:lnTo>
                  <a:lnTo>
                    <a:pt x="1948" y="1230"/>
                  </a:lnTo>
                  <a:lnTo>
                    <a:pt x="1949" y="1230"/>
                  </a:lnTo>
                  <a:lnTo>
                    <a:pt x="1951" y="1230"/>
                  </a:lnTo>
                  <a:lnTo>
                    <a:pt x="1953" y="1230"/>
                  </a:lnTo>
                  <a:lnTo>
                    <a:pt x="1957" y="1230"/>
                  </a:lnTo>
                  <a:lnTo>
                    <a:pt x="1960" y="1230"/>
                  </a:lnTo>
                  <a:lnTo>
                    <a:pt x="1977" y="1230"/>
                  </a:lnTo>
                  <a:lnTo>
                    <a:pt x="1977" y="1232"/>
                  </a:lnTo>
                  <a:lnTo>
                    <a:pt x="1977" y="1235"/>
                  </a:lnTo>
                  <a:lnTo>
                    <a:pt x="1977" y="1239"/>
                  </a:lnTo>
                  <a:lnTo>
                    <a:pt x="1977" y="1240"/>
                  </a:lnTo>
                  <a:lnTo>
                    <a:pt x="1977" y="1243"/>
                  </a:lnTo>
                  <a:lnTo>
                    <a:pt x="1977" y="1244"/>
                  </a:lnTo>
                  <a:lnTo>
                    <a:pt x="1977" y="1246"/>
                  </a:lnTo>
                  <a:lnTo>
                    <a:pt x="1977" y="1247"/>
                  </a:lnTo>
                  <a:lnTo>
                    <a:pt x="1977" y="1250"/>
                  </a:lnTo>
                  <a:lnTo>
                    <a:pt x="1977" y="1251"/>
                  </a:lnTo>
                  <a:lnTo>
                    <a:pt x="1978" y="1257"/>
                  </a:lnTo>
                  <a:lnTo>
                    <a:pt x="1980" y="1257"/>
                  </a:lnTo>
                  <a:lnTo>
                    <a:pt x="1983" y="1257"/>
                  </a:lnTo>
                  <a:lnTo>
                    <a:pt x="1985" y="1257"/>
                  </a:lnTo>
                  <a:lnTo>
                    <a:pt x="1987" y="1257"/>
                  </a:lnTo>
                  <a:lnTo>
                    <a:pt x="1989" y="1257"/>
                  </a:lnTo>
                  <a:lnTo>
                    <a:pt x="1994" y="1257"/>
                  </a:lnTo>
                  <a:lnTo>
                    <a:pt x="1998" y="1257"/>
                  </a:lnTo>
                  <a:lnTo>
                    <a:pt x="1999" y="1257"/>
                  </a:lnTo>
                  <a:lnTo>
                    <a:pt x="2002" y="1257"/>
                  </a:lnTo>
                  <a:lnTo>
                    <a:pt x="2003" y="1257"/>
                  </a:lnTo>
                  <a:lnTo>
                    <a:pt x="2005" y="1257"/>
                  </a:lnTo>
                  <a:lnTo>
                    <a:pt x="2006" y="1257"/>
                  </a:lnTo>
                  <a:lnTo>
                    <a:pt x="2008" y="1257"/>
                  </a:lnTo>
                  <a:lnTo>
                    <a:pt x="2009" y="1260"/>
                  </a:lnTo>
                  <a:lnTo>
                    <a:pt x="2009" y="1261"/>
                  </a:lnTo>
                  <a:lnTo>
                    <a:pt x="2010" y="1262"/>
                  </a:lnTo>
                  <a:lnTo>
                    <a:pt x="2012" y="1262"/>
                  </a:lnTo>
                  <a:lnTo>
                    <a:pt x="2012" y="1262"/>
                  </a:lnTo>
                  <a:lnTo>
                    <a:pt x="2013" y="1264"/>
                  </a:lnTo>
                  <a:lnTo>
                    <a:pt x="2013" y="1265"/>
                  </a:lnTo>
                  <a:lnTo>
                    <a:pt x="2015" y="1267"/>
                  </a:lnTo>
                  <a:lnTo>
                    <a:pt x="2016" y="1268"/>
                  </a:lnTo>
                  <a:lnTo>
                    <a:pt x="2017" y="1269"/>
                  </a:lnTo>
                  <a:lnTo>
                    <a:pt x="2019" y="1271"/>
                  </a:lnTo>
                  <a:lnTo>
                    <a:pt x="2020" y="1274"/>
                  </a:lnTo>
                  <a:lnTo>
                    <a:pt x="2022" y="1275"/>
                  </a:lnTo>
                  <a:lnTo>
                    <a:pt x="2022" y="1276"/>
                  </a:lnTo>
                  <a:lnTo>
                    <a:pt x="2023" y="1276"/>
                  </a:lnTo>
                  <a:lnTo>
                    <a:pt x="2023" y="1278"/>
                  </a:lnTo>
                  <a:lnTo>
                    <a:pt x="2024" y="1279"/>
                  </a:lnTo>
                  <a:lnTo>
                    <a:pt x="2026" y="1281"/>
                  </a:lnTo>
                  <a:lnTo>
                    <a:pt x="2027" y="1282"/>
                  </a:lnTo>
                  <a:lnTo>
                    <a:pt x="2027" y="1283"/>
                  </a:lnTo>
                  <a:lnTo>
                    <a:pt x="2030" y="1286"/>
                  </a:lnTo>
                  <a:lnTo>
                    <a:pt x="2031" y="1288"/>
                  </a:lnTo>
                  <a:lnTo>
                    <a:pt x="2033" y="1289"/>
                  </a:lnTo>
                  <a:lnTo>
                    <a:pt x="2033" y="1290"/>
                  </a:lnTo>
                  <a:lnTo>
                    <a:pt x="2031" y="1300"/>
                  </a:lnTo>
                  <a:lnTo>
                    <a:pt x="2033" y="1300"/>
                  </a:lnTo>
                  <a:lnTo>
                    <a:pt x="2035" y="1300"/>
                  </a:lnTo>
                  <a:lnTo>
                    <a:pt x="2040" y="1300"/>
                  </a:lnTo>
                  <a:lnTo>
                    <a:pt x="2040" y="1302"/>
                  </a:lnTo>
                  <a:lnTo>
                    <a:pt x="2040" y="1303"/>
                  </a:lnTo>
                  <a:lnTo>
                    <a:pt x="2040" y="1304"/>
                  </a:lnTo>
                  <a:lnTo>
                    <a:pt x="2041" y="1304"/>
                  </a:lnTo>
                  <a:lnTo>
                    <a:pt x="2044" y="1304"/>
                  </a:lnTo>
                  <a:lnTo>
                    <a:pt x="2044" y="1304"/>
                  </a:lnTo>
                  <a:lnTo>
                    <a:pt x="2045" y="1304"/>
                  </a:lnTo>
                  <a:lnTo>
                    <a:pt x="2047" y="1304"/>
                  </a:lnTo>
                  <a:lnTo>
                    <a:pt x="2048" y="1304"/>
                  </a:lnTo>
                  <a:lnTo>
                    <a:pt x="2049" y="1304"/>
                  </a:lnTo>
                  <a:lnTo>
                    <a:pt x="2051" y="1304"/>
                  </a:lnTo>
                  <a:lnTo>
                    <a:pt x="2052" y="1304"/>
                  </a:lnTo>
                  <a:lnTo>
                    <a:pt x="2054" y="1304"/>
                  </a:lnTo>
                  <a:lnTo>
                    <a:pt x="2055" y="1304"/>
                  </a:lnTo>
                  <a:lnTo>
                    <a:pt x="2056" y="1304"/>
                  </a:lnTo>
                  <a:lnTo>
                    <a:pt x="2058" y="1304"/>
                  </a:lnTo>
                  <a:lnTo>
                    <a:pt x="2059" y="1303"/>
                  </a:lnTo>
                  <a:lnTo>
                    <a:pt x="2060" y="1303"/>
                  </a:lnTo>
                  <a:lnTo>
                    <a:pt x="2062" y="1303"/>
                  </a:lnTo>
                  <a:lnTo>
                    <a:pt x="2069" y="1303"/>
                  </a:lnTo>
                  <a:lnTo>
                    <a:pt x="2083" y="1303"/>
                  </a:lnTo>
                  <a:lnTo>
                    <a:pt x="2091" y="1303"/>
                  </a:lnTo>
                  <a:lnTo>
                    <a:pt x="2095" y="1303"/>
                  </a:lnTo>
                  <a:lnTo>
                    <a:pt x="2106" y="1303"/>
                  </a:lnTo>
                  <a:lnTo>
                    <a:pt x="2108" y="1303"/>
                  </a:lnTo>
                  <a:lnTo>
                    <a:pt x="2118" y="1303"/>
                  </a:lnTo>
                  <a:lnTo>
                    <a:pt x="2122" y="1303"/>
                  </a:lnTo>
                  <a:lnTo>
                    <a:pt x="2125" y="1302"/>
                  </a:lnTo>
                  <a:lnTo>
                    <a:pt x="2126" y="1302"/>
                  </a:lnTo>
                  <a:lnTo>
                    <a:pt x="2136" y="1302"/>
                  </a:lnTo>
                  <a:lnTo>
                    <a:pt x="2140" y="1302"/>
                  </a:lnTo>
                  <a:lnTo>
                    <a:pt x="2144" y="1302"/>
                  </a:lnTo>
                  <a:lnTo>
                    <a:pt x="2144" y="1302"/>
                  </a:lnTo>
                  <a:lnTo>
                    <a:pt x="2148" y="1302"/>
                  </a:lnTo>
                  <a:lnTo>
                    <a:pt x="2150" y="1302"/>
                  </a:lnTo>
                  <a:lnTo>
                    <a:pt x="2151" y="1302"/>
                  </a:lnTo>
                  <a:lnTo>
                    <a:pt x="2155" y="1302"/>
                  </a:lnTo>
                  <a:lnTo>
                    <a:pt x="2157" y="1302"/>
                  </a:lnTo>
                  <a:lnTo>
                    <a:pt x="2161" y="1302"/>
                  </a:lnTo>
                  <a:lnTo>
                    <a:pt x="2170" y="1302"/>
                  </a:lnTo>
                  <a:lnTo>
                    <a:pt x="2180" y="1302"/>
                  </a:lnTo>
                  <a:lnTo>
                    <a:pt x="2183" y="1300"/>
                  </a:lnTo>
                  <a:lnTo>
                    <a:pt x="2186" y="1300"/>
                  </a:lnTo>
                  <a:lnTo>
                    <a:pt x="2187" y="1300"/>
                  </a:lnTo>
                  <a:lnTo>
                    <a:pt x="2189" y="1300"/>
                  </a:lnTo>
                  <a:lnTo>
                    <a:pt x="2190" y="1300"/>
                  </a:lnTo>
                  <a:lnTo>
                    <a:pt x="2191" y="1300"/>
                  </a:lnTo>
                  <a:lnTo>
                    <a:pt x="2194" y="1300"/>
                  </a:lnTo>
                  <a:lnTo>
                    <a:pt x="2196" y="1300"/>
                  </a:lnTo>
                  <a:lnTo>
                    <a:pt x="2201" y="1300"/>
                  </a:lnTo>
                  <a:lnTo>
                    <a:pt x="2207" y="1300"/>
                  </a:lnTo>
                  <a:lnTo>
                    <a:pt x="2208" y="1300"/>
                  </a:lnTo>
                  <a:lnTo>
                    <a:pt x="2209" y="1300"/>
                  </a:lnTo>
                  <a:lnTo>
                    <a:pt x="2211" y="1300"/>
                  </a:lnTo>
                  <a:lnTo>
                    <a:pt x="2211" y="1300"/>
                  </a:lnTo>
                  <a:lnTo>
                    <a:pt x="2211" y="1299"/>
                  </a:lnTo>
                  <a:lnTo>
                    <a:pt x="2212" y="1299"/>
                  </a:lnTo>
                  <a:lnTo>
                    <a:pt x="2212" y="1297"/>
                  </a:lnTo>
                  <a:lnTo>
                    <a:pt x="2214" y="1297"/>
                  </a:lnTo>
                  <a:lnTo>
                    <a:pt x="2215" y="1296"/>
                  </a:lnTo>
                  <a:lnTo>
                    <a:pt x="2215" y="1296"/>
                  </a:lnTo>
                  <a:lnTo>
                    <a:pt x="2216" y="1296"/>
                  </a:lnTo>
                  <a:lnTo>
                    <a:pt x="2218" y="1296"/>
                  </a:lnTo>
                  <a:lnTo>
                    <a:pt x="2218" y="1295"/>
                  </a:lnTo>
                  <a:lnTo>
                    <a:pt x="2219" y="1295"/>
                  </a:lnTo>
                  <a:lnTo>
                    <a:pt x="2221" y="1295"/>
                  </a:lnTo>
                  <a:lnTo>
                    <a:pt x="2222" y="1295"/>
                  </a:lnTo>
                  <a:lnTo>
                    <a:pt x="2223" y="1295"/>
                  </a:lnTo>
                  <a:lnTo>
                    <a:pt x="2228" y="1295"/>
                  </a:lnTo>
                  <a:lnTo>
                    <a:pt x="2229" y="1295"/>
                  </a:lnTo>
                  <a:lnTo>
                    <a:pt x="2234" y="1295"/>
                  </a:lnTo>
                  <a:lnTo>
                    <a:pt x="2243" y="1295"/>
                  </a:lnTo>
                  <a:lnTo>
                    <a:pt x="2244" y="1295"/>
                  </a:lnTo>
                  <a:lnTo>
                    <a:pt x="2248" y="1295"/>
                  </a:lnTo>
                  <a:lnTo>
                    <a:pt x="2250" y="1295"/>
                  </a:lnTo>
                  <a:lnTo>
                    <a:pt x="2260" y="1293"/>
                  </a:lnTo>
                  <a:lnTo>
                    <a:pt x="2267" y="1293"/>
                  </a:lnTo>
                  <a:lnTo>
                    <a:pt x="2271" y="1293"/>
                  </a:lnTo>
                  <a:lnTo>
                    <a:pt x="2275" y="1293"/>
                  </a:lnTo>
                  <a:lnTo>
                    <a:pt x="2278" y="1293"/>
                  </a:lnTo>
                  <a:lnTo>
                    <a:pt x="2278" y="1296"/>
                  </a:lnTo>
                  <a:lnTo>
                    <a:pt x="2278" y="1300"/>
                  </a:lnTo>
                  <a:lnTo>
                    <a:pt x="2278" y="1302"/>
                  </a:lnTo>
                  <a:lnTo>
                    <a:pt x="2278" y="1303"/>
                  </a:lnTo>
                  <a:lnTo>
                    <a:pt x="2278" y="1304"/>
                  </a:lnTo>
                  <a:lnTo>
                    <a:pt x="2278" y="1306"/>
                  </a:lnTo>
                  <a:lnTo>
                    <a:pt x="2279" y="1306"/>
                  </a:lnTo>
                  <a:lnTo>
                    <a:pt x="2279" y="1307"/>
                  </a:lnTo>
                  <a:lnTo>
                    <a:pt x="2279" y="1309"/>
                  </a:lnTo>
                  <a:lnTo>
                    <a:pt x="2279" y="1310"/>
                  </a:lnTo>
                  <a:lnTo>
                    <a:pt x="2280" y="1310"/>
                  </a:lnTo>
                  <a:lnTo>
                    <a:pt x="2280" y="1311"/>
                  </a:lnTo>
                  <a:lnTo>
                    <a:pt x="2280" y="1313"/>
                  </a:lnTo>
                  <a:lnTo>
                    <a:pt x="2282" y="1313"/>
                  </a:lnTo>
                  <a:lnTo>
                    <a:pt x="2282" y="1314"/>
                  </a:lnTo>
                  <a:lnTo>
                    <a:pt x="2282" y="1316"/>
                  </a:lnTo>
                  <a:lnTo>
                    <a:pt x="2283" y="1316"/>
                  </a:lnTo>
                  <a:lnTo>
                    <a:pt x="2283" y="1317"/>
                  </a:lnTo>
                  <a:lnTo>
                    <a:pt x="2285" y="1318"/>
                  </a:lnTo>
                  <a:lnTo>
                    <a:pt x="2286" y="1320"/>
                  </a:lnTo>
                  <a:lnTo>
                    <a:pt x="2287" y="1321"/>
                  </a:lnTo>
                  <a:lnTo>
                    <a:pt x="2289" y="1323"/>
                  </a:lnTo>
                  <a:lnTo>
                    <a:pt x="2289" y="1324"/>
                  </a:lnTo>
                  <a:lnTo>
                    <a:pt x="2290" y="1324"/>
                  </a:lnTo>
                  <a:lnTo>
                    <a:pt x="2292" y="1325"/>
                  </a:lnTo>
                  <a:lnTo>
                    <a:pt x="2293" y="1325"/>
                  </a:lnTo>
                  <a:lnTo>
                    <a:pt x="2293" y="1327"/>
                  </a:lnTo>
                  <a:lnTo>
                    <a:pt x="2294" y="1328"/>
                  </a:lnTo>
                  <a:lnTo>
                    <a:pt x="2296" y="1328"/>
                  </a:lnTo>
                  <a:lnTo>
                    <a:pt x="2297" y="1328"/>
                  </a:lnTo>
                  <a:lnTo>
                    <a:pt x="2299" y="1330"/>
                  </a:lnTo>
                  <a:lnTo>
                    <a:pt x="2300" y="1330"/>
                  </a:lnTo>
                  <a:lnTo>
                    <a:pt x="2301" y="1330"/>
                  </a:lnTo>
                  <a:lnTo>
                    <a:pt x="2303" y="1330"/>
                  </a:lnTo>
                  <a:lnTo>
                    <a:pt x="2304" y="1331"/>
                  </a:lnTo>
                  <a:lnTo>
                    <a:pt x="2305" y="1331"/>
                  </a:lnTo>
                  <a:lnTo>
                    <a:pt x="2307" y="1331"/>
                  </a:lnTo>
                  <a:lnTo>
                    <a:pt x="2308" y="1331"/>
                  </a:lnTo>
                  <a:lnTo>
                    <a:pt x="2310" y="1331"/>
                  </a:lnTo>
                  <a:lnTo>
                    <a:pt x="2310" y="1332"/>
                  </a:lnTo>
                  <a:lnTo>
                    <a:pt x="2311" y="1355"/>
                  </a:lnTo>
                  <a:lnTo>
                    <a:pt x="2311" y="1356"/>
                  </a:lnTo>
                  <a:lnTo>
                    <a:pt x="2311" y="1363"/>
                  </a:lnTo>
                  <a:lnTo>
                    <a:pt x="2311" y="1363"/>
                  </a:lnTo>
                  <a:lnTo>
                    <a:pt x="2311" y="1365"/>
                  </a:lnTo>
                  <a:lnTo>
                    <a:pt x="2311" y="1366"/>
                  </a:lnTo>
                  <a:lnTo>
                    <a:pt x="2311" y="1367"/>
                  </a:lnTo>
                  <a:lnTo>
                    <a:pt x="2311" y="1369"/>
                  </a:lnTo>
                  <a:lnTo>
                    <a:pt x="2311" y="1370"/>
                  </a:lnTo>
                  <a:lnTo>
                    <a:pt x="2311" y="1372"/>
                  </a:lnTo>
                  <a:lnTo>
                    <a:pt x="2311" y="1373"/>
                  </a:lnTo>
                  <a:lnTo>
                    <a:pt x="2311" y="1374"/>
                  </a:lnTo>
                  <a:lnTo>
                    <a:pt x="2311" y="1376"/>
                  </a:lnTo>
                  <a:lnTo>
                    <a:pt x="2311" y="1377"/>
                  </a:lnTo>
                  <a:lnTo>
                    <a:pt x="2311" y="1378"/>
                  </a:lnTo>
                  <a:lnTo>
                    <a:pt x="2311" y="1380"/>
                  </a:lnTo>
                  <a:lnTo>
                    <a:pt x="2311" y="1381"/>
                  </a:lnTo>
                  <a:lnTo>
                    <a:pt x="2311" y="1383"/>
                  </a:lnTo>
                  <a:lnTo>
                    <a:pt x="2311" y="1384"/>
                  </a:lnTo>
                  <a:lnTo>
                    <a:pt x="2321" y="1384"/>
                  </a:lnTo>
                  <a:lnTo>
                    <a:pt x="2322" y="1383"/>
                  </a:lnTo>
                  <a:lnTo>
                    <a:pt x="2324" y="1383"/>
                  </a:lnTo>
                  <a:lnTo>
                    <a:pt x="2329" y="1383"/>
                  </a:lnTo>
                  <a:lnTo>
                    <a:pt x="2329" y="1384"/>
                  </a:lnTo>
                  <a:lnTo>
                    <a:pt x="2331" y="1394"/>
                  </a:lnTo>
                  <a:lnTo>
                    <a:pt x="2331" y="1395"/>
                  </a:lnTo>
                  <a:lnTo>
                    <a:pt x="2331" y="1397"/>
                  </a:lnTo>
                  <a:lnTo>
                    <a:pt x="2331" y="1397"/>
                  </a:lnTo>
                  <a:lnTo>
                    <a:pt x="2331" y="1405"/>
                  </a:lnTo>
                  <a:lnTo>
                    <a:pt x="2332" y="1409"/>
                  </a:lnTo>
                  <a:lnTo>
                    <a:pt x="2332" y="1411"/>
                  </a:lnTo>
                  <a:lnTo>
                    <a:pt x="2332" y="1412"/>
                  </a:lnTo>
                  <a:lnTo>
                    <a:pt x="2332" y="1413"/>
                  </a:lnTo>
                  <a:lnTo>
                    <a:pt x="2332" y="1415"/>
                  </a:lnTo>
                  <a:lnTo>
                    <a:pt x="2332" y="1416"/>
                  </a:lnTo>
                  <a:lnTo>
                    <a:pt x="2332" y="1418"/>
                  </a:lnTo>
                  <a:lnTo>
                    <a:pt x="2332" y="1419"/>
                  </a:lnTo>
                  <a:lnTo>
                    <a:pt x="2333" y="1420"/>
                  </a:lnTo>
                  <a:lnTo>
                    <a:pt x="2333" y="1422"/>
                  </a:lnTo>
                  <a:lnTo>
                    <a:pt x="2333" y="1423"/>
                  </a:lnTo>
                  <a:lnTo>
                    <a:pt x="2335" y="1425"/>
                  </a:lnTo>
                  <a:lnTo>
                    <a:pt x="2335" y="1426"/>
                  </a:lnTo>
                  <a:lnTo>
                    <a:pt x="2335" y="1427"/>
                  </a:lnTo>
                  <a:lnTo>
                    <a:pt x="2336" y="1427"/>
                  </a:lnTo>
                  <a:lnTo>
                    <a:pt x="2336" y="1429"/>
                  </a:lnTo>
                  <a:lnTo>
                    <a:pt x="2336" y="1430"/>
                  </a:lnTo>
                  <a:lnTo>
                    <a:pt x="2338" y="1430"/>
                  </a:lnTo>
                  <a:lnTo>
                    <a:pt x="2338" y="1432"/>
                  </a:lnTo>
                  <a:lnTo>
                    <a:pt x="2339" y="1433"/>
                  </a:lnTo>
                  <a:lnTo>
                    <a:pt x="2339" y="1434"/>
                  </a:lnTo>
                  <a:lnTo>
                    <a:pt x="2340" y="1434"/>
                  </a:lnTo>
                  <a:lnTo>
                    <a:pt x="2340" y="1436"/>
                  </a:lnTo>
                  <a:lnTo>
                    <a:pt x="2342" y="1437"/>
                  </a:lnTo>
                  <a:lnTo>
                    <a:pt x="2342" y="1439"/>
                  </a:lnTo>
                  <a:lnTo>
                    <a:pt x="2343" y="1439"/>
                  </a:lnTo>
                  <a:lnTo>
                    <a:pt x="2343" y="1440"/>
                  </a:lnTo>
                  <a:lnTo>
                    <a:pt x="2344" y="1441"/>
                  </a:lnTo>
                  <a:lnTo>
                    <a:pt x="2344" y="1443"/>
                  </a:lnTo>
                  <a:lnTo>
                    <a:pt x="2346" y="1444"/>
                  </a:lnTo>
                  <a:lnTo>
                    <a:pt x="2350" y="1447"/>
                  </a:lnTo>
                  <a:lnTo>
                    <a:pt x="2350" y="1448"/>
                  </a:lnTo>
                  <a:lnTo>
                    <a:pt x="2350" y="1450"/>
                  </a:lnTo>
                  <a:lnTo>
                    <a:pt x="2350" y="1451"/>
                  </a:lnTo>
                  <a:lnTo>
                    <a:pt x="2350" y="1453"/>
                  </a:lnTo>
                  <a:lnTo>
                    <a:pt x="2350" y="1454"/>
                  </a:lnTo>
                  <a:lnTo>
                    <a:pt x="2350" y="1455"/>
                  </a:lnTo>
                  <a:lnTo>
                    <a:pt x="2350" y="1457"/>
                  </a:lnTo>
                  <a:lnTo>
                    <a:pt x="2350" y="1458"/>
                  </a:lnTo>
                  <a:lnTo>
                    <a:pt x="2350" y="1460"/>
                  </a:lnTo>
                  <a:lnTo>
                    <a:pt x="2350" y="1461"/>
                  </a:lnTo>
                  <a:lnTo>
                    <a:pt x="2349" y="1461"/>
                  </a:lnTo>
                  <a:lnTo>
                    <a:pt x="2349" y="1462"/>
                  </a:lnTo>
                  <a:lnTo>
                    <a:pt x="2349" y="1464"/>
                  </a:lnTo>
                  <a:lnTo>
                    <a:pt x="2349" y="1464"/>
                  </a:lnTo>
                  <a:lnTo>
                    <a:pt x="2347" y="1464"/>
                  </a:lnTo>
                  <a:lnTo>
                    <a:pt x="2347" y="1465"/>
                  </a:lnTo>
                  <a:lnTo>
                    <a:pt x="2346" y="1468"/>
                  </a:lnTo>
                  <a:lnTo>
                    <a:pt x="2346" y="1469"/>
                  </a:lnTo>
                  <a:lnTo>
                    <a:pt x="2347" y="1469"/>
                  </a:lnTo>
                  <a:lnTo>
                    <a:pt x="2349" y="1469"/>
                  </a:lnTo>
                  <a:lnTo>
                    <a:pt x="2349" y="1471"/>
                  </a:lnTo>
                  <a:lnTo>
                    <a:pt x="2350" y="1471"/>
                  </a:lnTo>
                  <a:lnTo>
                    <a:pt x="2350" y="1472"/>
                  </a:lnTo>
                  <a:lnTo>
                    <a:pt x="2350" y="1474"/>
                  </a:lnTo>
                  <a:lnTo>
                    <a:pt x="2351" y="1474"/>
                  </a:lnTo>
                  <a:lnTo>
                    <a:pt x="2351" y="1475"/>
                  </a:lnTo>
                  <a:lnTo>
                    <a:pt x="2351" y="1476"/>
                  </a:lnTo>
                  <a:lnTo>
                    <a:pt x="2351" y="1478"/>
                  </a:lnTo>
                  <a:lnTo>
                    <a:pt x="2351" y="1479"/>
                  </a:lnTo>
                  <a:lnTo>
                    <a:pt x="2353" y="1479"/>
                  </a:lnTo>
                  <a:lnTo>
                    <a:pt x="2353" y="1481"/>
                  </a:lnTo>
                  <a:lnTo>
                    <a:pt x="2354" y="1481"/>
                  </a:lnTo>
                  <a:lnTo>
                    <a:pt x="2356" y="1481"/>
                  </a:lnTo>
                  <a:lnTo>
                    <a:pt x="2356" y="1482"/>
                  </a:lnTo>
                  <a:lnTo>
                    <a:pt x="2357" y="1482"/>
                  </a:lnTo>
                  <a:lnTo>
                    <a:pt x="2363" y="1482"/>
                  </a:lnTo>
                  <a:lnTo>
                    <a:pt x="2367" y="1482"/>
                  </a:lnTo>
                  <a:lnTo>
                    <a:pt x="2368" y="1482"/>
                  </a:lnTo>
                  <a:lnTo>
                    <a:pt x="2368" y="1483"/>
                  </a:lnTo>
                  <a:lnTo>
                    <a:pt x="2370" y="1483"/>
                  </a:lnTo>
                  <a:lnTo>
                    <a:pt x="2371" y="1483"/>
                  </a:lnTo>
                  <a:lnTo>
                    <a:pt x="2371" y="1485"/>
                  </a:lnTo>
                  <a:lnTo>
                    <a:pt x="2372" y="1485"/>
                  </a:lnTo>
                  <a:lnTo>
                    <a:pt x="2375" y="1485"/>
                  </a:lnTo>
                  <a:lnTo>
                    <a:pt x="2376" y="1486"/>
                  </a:lnTo>
                  <a:lnTo>
                    <a:pt x="2379" y="1488"/>
                  </a:lnTo>
                  <a:lnTo>
                    <a:pt x="2381" y="1489"/>
                  </a:lnTo>
                  <a:lnTo>
                    <a:pt x="2378" y="1493"/>
                  </a:lnTo>
                  <a:lnTo>
                    <a:pt x="2386" y="1497"/>
                  </a:lnTo>
                  <a:lnTo>
                    <a:pt x="2399" y="1501"/>
                  </a:lnTo>
                  <a:lnTo>
                    <a:pt x="2413" y="1507"/>
                  </a:lnTo>
                  <a:lnTo>
                    <a:pt x="2417" y="1508"/>
                  </a:lnTo>
                  <a:lnTo>
                    <a:pt x="2418" y="1510"/>
                  </a:lnTo>
                  <a:lnTo>
                    <a:pt x="2420" y="1510"/>
                  </a:lnTo>
                  <a:lnTo>
                    <a:pt x="2421" y="1511"/>
                  </a:lnTo>
                  <a:lnTo>
                    <a:pt x="2424" y="1511"/>
                  </a:lnTo>
                  <a:lnTo>
                    <a:pt x="2427" y="1527"/>
                  </a:lnTo>
                  <a:lnTo>
                    <a:pt x="2429" y="1532"/>
                  </a:lnTo>
                  <a:lnTo>
                    <a:pt x="2431" y="1536"/>
                  </a:lnTo>
                  <a:lnTo>
                    <a:pt x="2431" y="1539"/>
                  </a:lnTo>
                  <a:lnTo>
                    <a:pt x="2434" y="1548"/>
                  </a:lnTo>
                  <a:lnTo>
                    <a:pt x="2434" y="1549"/>
                  </a:lnTo>
                  <a:lnTo>
                    <a:pt x="2435" y="1549"/>
                  </a:lnTo>
                  <a:lnTo>
                    <a:pt x="2435" y="1550"/>
                  </a:lnTo>
                  <a:lnTo>
                    <a:pt x="2435" y="1552"/>
                  </a:lnTo>
                  <a:lnTo>
                    <a:pt x="2436" y="1552"/>
                  </a:lnTo>
                  <a:lnTo>
                    <a:pt x="2436" y="1553"/>
                  </a:lnTo>
                  <a:lnTo>
                    <a:pt x="2438" y="1553"/>
                  </a:lnTo>
                  <a:lnTo>
                    <a:pt x="2439" y="1555"/>
                  </a:lnTo>
                  <a:lnTo>
                    <a:pt x="2441" y="1555"/>
                  </a:lnTo>
                  <a:lnTo>
                    <a:pt x="2443" y="1556"/>
                  </a:lnTo>
                  <a:lnTo>
                    <a:pt x="2445" y="1557"/>
                  </a:lnTo>
                  <a:lnTo>
                    <a:pt x="2445" y="1559"/>
                  </a:lnTo>
                  <a:lnTo>
                    <a:pt x="2443" y="1560"/>
                  </a:lnTo>
                  <a:lnTo>
                    <a:pt x="2442" y="1563"/>
                  </a:lnTo>
                  <a:lnTo>
                    <a:pt x="2442" y="1563"/>
                  </a:lnTo>
                  <a:lnTo>
                    <a:pt x="2441" y="1563"/>
                  </a:lnTo>
                  <a:lnTo>
                    <a:pt x="2441" y="1564"/>
                  </a:lnTo>
                  <a:lnTo>
                    <a:pt x="2439" y="1564"/>
                  </a:lnTo>
                  <a:lnTo>
                    <a:pt x="2439" y="1566"/>
                  </a:lnTo>
                  <a:lnTo>
                    <a:pt x="2438" y="1566"/>
                  </a:lnTo>
                  <a:lnTo>
                    <a:pt x="2436" y="1566"/>
                  </a:lnTo>
                  <a:lnTo>
                    <a:pt x="2436" y="1567"/>
                  </a:lnTo>
                  <a:lnTo>
                    <a:pt x="2435" y="1567"/>
                  </a:lnTo>
                  <a:lnTo>
                    <a:pt x="2434" y="1567"/>
                  </a:lnTo>
                  <a:lnTo>
                    <a:pt x="2434" y="1569"/>
                  </a:lnTo>
                  <a:lnTo>
                    <a:pt x="2402" y="1578"/>
                  </a:lnTo>
                  <a:lnTo>
                    <a:pt x="2374" y="1588"/>
                  </a:lnTo>
                  <a:lnTo>
                    <a:pt x="2367" y="1591"/>
                  </a:lnTo>
                  <a:lnTo>
                    <a:pt x="2365" y="1591"/>
                  </a:lnTo>
                  <a:lnTo>
                    <a:pt x="2363" y="1592"/>
                  </a:lnTo>
                  <a:lnTo>
                    <a:pt x="2361" y="1592"/>
                  </a:lnTo>
                  <a:lnTo>
                    <a:pt x="2360" y="1594"/>
                  </a:lnTo>
                  <a:lnTo>
                    <a:pt x="2358" y="1594"/>
                  </a:lnTo>
                  <a:lnTo>
                    <a:pt x="2356" y="1594"/>
                  </a:lnTo>
                  <a:lnTo>
                    <a:pt x="2356" y="1595"/>
                  </a:lnTo>
                  <a:lnTo>
                    <a:pt x="2354" y="1595"/>
                  </a:lnTo>
                  <a:lnTo>
                    <a:pt x="2353" y="1595"/>
                  </a:lnTo>
                  <a:lnTo>
                    <a:pt x="2351" y="1595"/>
                  </a:lnTo>
                  <a:lnTo>
                    <a:pt x="2351" y="1597"/>
                  </a:lnTo>
                  <a:lnTo>
                    <a:pt x="2350" y="1597"/>
                  </a:lnTo>
                  <a:lnTo>
                    <a:pt x="2349" y="1597"/>
                  </a:lnTo>
                  <a:lnTo>
                    <a:pt x="2347" y="1597"/>
                  </a:lnTo>
                  <a:lnTo>
                    <a:pt x="2347" y="1595"/>
                  </a:lnTo>
                  <a:lnTo>
                    <a:pt x="2346" y="1595"/>
                  </a:lnTo>
                  <a:lnTo>
                    <a:pt x="2346" y="1594"/>
                  </a:lnTo>
                  <a:lnTo>
                    <a:pt x="2344" y="1594"/>
                  </a:lnTo>
                  <a:lnTo>
                    <a:pt x="2344" y="1592"/>
                  </a:lnTo>
                  <a:lnTo>
                    <a:pt x="2344" y="1592"/>
                  </a:lnTo>
                  <a:lnTo>
                    <a:pt x="2344" y="1591"/>
                  </a:lnTo>
                  <a:lnTo>
                    <a:pt x="2343" y="1591"/>
                  </a:lnTo>
                  <a:lnTo>
                    <a:pt x="2343" y="1590"/>
                  </a:lnTo>
                  <a:lnTo>
                    <a:pt x="2342" y="1590"/>
                  </a:lnTo>
                  <a:lnTo>
                    <a:pt x="2340" y="1590"/>
                  </a:lnTo>
                  <a:lnTo>
                    <a:pt x="2339" y="1590"/>
                  </a:lnTo>
                  <a:lnTo>
                    <a:pt x="2338" y="1590"/>
                  </a:lnTo>
                  <a:lnTo>
                    <a:pt x="2338" y="1588"/>
                  </a:lnTo>
                  <a:lnTo>
                    <a:pt x="2338" y="1587"/>
                  </a:lnTo>
                  <a:lnTo>
                    <a:pt x="2336" y="1585"/>
                  </a:lnTo>
                  <a:lnTo>
                    <a:pt x="2335" y="1585"/>
                  </a:lnTo>
                  <a:lnTo>
                    <a:pt x="2333" y="1584"/>
                  </a:lnTo>
                  <a:lnTo>
                    <a:pt x="2332" y="1584"/>
                  </a:lnTo>
                  <a:lnTo>
                    <a:pt x="2332" y="1585"/>
                  </a:lnTo>
                  <a:lnTo>
                    <a:pt x="2331" y="1585"/>
                  </a:lnTo>
                  <a:lnTo>
                    <a:pt x="2328" y="1585"/>
                  </a:lnTo>
                  <a:lnTo>
                    <a:pt x="2325" y="1587"/>
                  </a:lnTo>
                  <a:lnTo>
                    <a:pt x="2325" y="1584"/>
                  </a:lnTo>
                  <a:lnTo>
                    <a:pt x="2324" y="1584"/>
                  </a:lnTo>
                  <a:lnTo>
                    <a:pt x="2328" y="1581"/>
                  </a:lnTo>
                  <a:lnTo>
                    <a:pt x="2326" y="1581"/>
                  </a:lnTo>
                  <a:lnTo>
                    <a:pt x="2325" y="1580"/>
                  </a:lnTo>
                  <a:lnTo>
                    <a:pt x="2324" y="1580"/>
                  </a:lnTo>
                  <a:lnTo>
                    <a:pt x="2322" y="1578"/>
                  </a:lnTo>
                  <a:lnTo>
                    <a:pt x="2321" y="1578"/>
                  </a:lnTo>
                  <a:lnTo>
                    <a:pt x="2319" y="1578"/>
                  </a:lnTo>
                  <a:lnTo>
                    <a:pt x="2318" y="1578"/>
                  </a:lnTo>
                  <a:lnTo>
                    <a:pt x="2317" y="1577"/>
                  </a:lnTo>
                  <a:lnTo>
                    <a:pt x="2315" y="1577"/>
                  </a:lnTo>
                  <a:lnTo>
                    <a:pt x="2314" y="1577"/>
                  </a:lnTo>
                  <a:lnTo>
                    <a:pt x="2312" y="1577"/>
                  </a:lnTo>
                  <a:lnTo>
                    <a:pt x="2311" y="1577"/>
                  </a:lnTo>
                  <a:lnTo>
                    <a:pt x="2311" y="1577"/>
                  </a:lnTo>
                  <a:lnTo>
                    <a:pt x="2310" y="1577"/>
                  </a:lnTo>
                  <a:lnTo>
                    <a:pt x="2308" y="1577"/>
                  </a:lnTo>
                  <a:lnTo>
                    <a:pt x="2307" y="1577"/>
                  </a:lnTo>
                  <a:lnTo>
                    <a:pt x="2305" y="1577"/>
                  </a:lnTo>
                  <a:lnTo>
                    <a:pt x="2304" y="1577"/>
                  </a:lnTo>
                  <a:lnTo>
                    <a:pt x="2304" y="1578"/>
                  </a:lnTo>
                  <a:lnTo>
                    <a:pt x="2303" y="1578"/>
                  </a:lnTo>
                  <a:lnTo>
                    <a:pt x="2301" y="1578"/>
                  </a:lnTo>
                  <a:lnTo>
                    <a:pt x="2300" y="1578"/>
                  </a:lnTo>
                  <a:lnTo>
                    <a:pt x="2299" y="1580"/>
                  </a:lnTo>
                  <a:lnTo>
                    <a:pt x="2297" y="1580"/>
                  </a:lnTo>
                  <a:lnTo>
                    <a:pt x="2296" y="1581"/>
                  </a:lnTo>
                  <a:lnTo>
                    <a:pt x="2294" y="1581"/>
                  </a:lnTo>
                  <a:lnTo>
                    <a:pt x="2293" y="1581"/>
                  </a:lnTo>
                  <a:lnTo>
                    <a:pt x="2292" y="1581"/>
                  </a:lnTo>
                  <a:lnTo>
                    <a:pt x="2290" y="1581"/>
                  </a:lnTo>
                  <a:lnTo>
                    <a:pt x="2290" y="1583"/>
                  </a:lnTo>
                  <a:lnTo>
                    <a:pt x="2289" y="1583"/>
                  </a:lnTo>
                  <a:lnTo>
                    <a:pt x="2287" y="1583"/>
                  </a:lnTo>
                  <a:lnTo>
                    <a:pt x="2286" y="1583"/>
                  </a:lnTo>
                  <a:lnTo>
                    <a:pt x="2285" y="1583"/>
                  </a:lnTo>
                  <a:lnTo>
                    <a:pt x="2283" y="1584"/>
                  </a:lnTo>
                  <a:lnTo>
                    <a:pt x="2282" y="1584"/>
                  </a:lnTo>
                  <a:lnTo>
                    <a:pt x="2280" y="1584"/>
                  </a:lnTo>
                  <a:lnTo>
                    <a:pt x="2280" y="1585"/>
                  </a:lnTo>
                  <a:lnTo>
                    <a:pt x="2279" y="1585"/>
                  </a:lnTo>
                  <a:lnTo>
                    <a:pt x="2278" y="1585"/>
                  </a:lnTo>
                  <a:lnTo>
                    <a:pt x="2278" y="1585"/>
                  </a:lnTo>
                  <a:lnTo>
                    <a:pt x="2276" y="1585"/>
                  </a:lnTo>
                  <a:lnTo>
                    <a:pt x="2275" y="1585"/>
                  </a:lnTo>
                  <a:lnTo>
                    <a:pt x="2273" y="1585"/>
                  </a:lnTo>
                  <a:lnTo>
                    <a:pt x="2272" y="1585"/>
                  </a:lnTo>
                  <a:lnTo>
                    <a:pt x="2271" y="1585"/>
                  </a:lnTo>
                  <a:lnTo>
                    <a:pt x="2269" y="1585"/>
                  </a:lnTo>
                  <a:lnTo>
                    <a:pt x="2268" y="1585"/>
                  </a:lnTo>
                  <a:lnTo>
                    <a:pt x="2268" y="1587"/>
                  </a:lnTo>
                  <a:lnTo>
                    <a:pt x="2267" y="1587"/>
                  </a:lnTo>
                  <a:lnTo>
                    <a:pt x="2265" y="1587"/>
                  </a:lnTo>
                  <a:lnTo>
                    <a:pt x="2264" y="1587"/>
                  </a:lnTo>
                  <a:lnTo>
                    <a:pt x="2264" y="1588"/>
                  </a:lnTo>
                  <a:lnTo>
                    <a:pt x="2262" y="1588"/>
                  </a:lnTo>
                  <a:lnTo>
                    <a:pt x="2261" y="1588"/>
                  </a:lnTo>
                  <a:lnTo>
                    <a:pt x="2261" y="1590"/>
                  </a:lnTo>
                  <a:lnTo>
                    <a:pt x="2260" y="1590"/>
                  </a:lnTo>
                  <a:lnTo>
                    <a:pt x="2258" y="1591"/>
                  </a:lnTo>
                  <a:lnTo>
                    <a:pt x="2258" y="1590"/>
                  </a:lnTo>
                  <a:lnTo>
                    <a:pt x="2255" y="1587"/>
                  </a:lnTo>
                  <a:lnTo>
                    <a:pt x="2253" y="1584"/>
                  </a:lnTo>
                  <a:lnTo>
                    <a:pt x="2241" y="1570"/>
                  </a:lnTo>
                  <a:lnTo>
                    <a:pt x="2240" y="1570"/>
                  </a:lnTo>
                  <a:lnTo>
                    <a:pt x="2240" y="1573"/>
                  </a:lnTo>
                  <a:lnTo>
                    <a:pt x="2239" y="1574"/>
                  </a:lnTo>
                  <a:lnTo>
                    <a:pt x="2236" y="1580"/>
                  </a:lnTo>
                  <a:lnTo>
                    <a:pt x="2233" y="1584"/>
                  </a:lnTo>
                  <a:lnTo>
                    <a:pt x="2230" y="1591"/>
                  </a:lnTo>
                  <a:lnTo>
                    <a:pt x="2229" y="1592"/>
                  </a:lnTo>
                  <a:lnTo>
                    <a:pt x="2228" y="1594"/>
                  </a:lnTo>
                  <a:lnTo>
                    <a:pt x="2226" y="1597"/>
                  </a:lnTo>
                  <a:lnTo>
                    <a:pt x="2226" y="1597"/>
                  </a:lnTo>
                  <a:lnTo>
                    <a:pt x="2225" y="1598"/>
                  </a:lnTo>
                  <a:lnTo>
                    <a:pt x="2225" y="1599"/>
                  </a:lnTo>
                  <a:lnTo>
                    <a:pt x="2223" y="1599"/>
                  </a:lnTo>
                  <a:lnTo>
                    <a:pt x="2223" y="1601"/>
                  </a:lnTo>
                  <a:lnTo>
                    <a:pt x="2223" y="1602"/>
                  </a:lnTo>
                  <a:lnTo>
                    <a:pt x="2222" y="1602"/>
                  </a:lnTo>
                  <a:lnTo>
                    <a:pt x="2222" y="1604"/>
                  </a:lnTo>
                  <a:lnTo>
                    <a:pt x="2222" y="1605"/>
                  </a:lnTo>
                  <a:lnTo>
                    <a:pt x="2221" y="1606"/>
                  </a:lnTo>
                  <a:lnTo>
                    <a:pt x="2218" y="1605"/>
                  </a:lnTo>
                  <a:lnTo>
                    <a:pt x="2211" y="1598"/>
                  </a:lnTo>
                  <a:lnTo>
                    <a:pt x="2209" y="1597"/>
                  </a:lnTo>
                  <a:lnTo>
                    <a:pt x="2201" y="1587"/>
                  </a:lnTo>
                  <a:lnTo>
                    <a:pt x="2184" y="1570"/>
                  </a:lnTo>
                  <a:lnTo>
                    <a:pt x="2182" y="1567"/>
                  </a:lnTo>
                  <a:lnTo>
                    <a:pt x="2180" y="1567"/>
                  </a:lnTo>
                  <a:lnTo>
                    <a:pt x="2179" y="1567"/>
                  </a:lnTo>
                  <a:lnTo>
                    <a:pt x="2177" y="1569"/>
                  </a:lnTo>
                  <a:lnTo>
                    <a:pt x="2177" y="1569"/>
                  </a:lnTo>
                  <a:lnTo>
                    <a:pt x="2176" y="1570"/>
                  </a:lnTo>
                  <a:lnTo>
                    <a:pt x="2176" y="1571"/>
                  </a:lnTo>
                  <a:lnTo>
                    <a:pt x="2176" y="1573"/>
                  </a:lnTo>
                  <a:lnTo>
                    <a:pt x="2176" y="1574"/>
                  </a:lnTo>
                  <a:lnTo>
                    <a:pt x="2176" y="1576"/>
                  </a:lnTo>
                  <a:lnTo>
                    <a:pt x="2175" y="1577"/>
                  </a:lnTo>
                  <a:lnTo>
                    <a:pt x="2175" y="1578"/>
                  </a:lnTo>
                  <a:lnTo>
                    <a:pt x="2175" y="1580"/>
                  </a:lnTo>
                  <a:lnTo>
                    <a:pt x="2176" y="1580"/>
                  </a:lnTo>
                  <a:lnTo>
                    <a:pt x="2176" y="1581"/>
                  </a:lnTo>
                  <a:lnTo>
                    <a:pt x="2183" y="1590"/>
                  </a:lnTo>
                  <a:lnTo>
                    <a:pt x="2191" y="1598"/>
                  </a:lnTo>
                  <a:lnTo>
                    <a:pt x="2194" y="1601"/>
                  </a:lnTo>
                  <a:lnTo>
                    <a:pt x="2196" y="1601"/>
                  </a:lnTo>
                  <a:lnTo>
                    <a:pt x="2196" y="1602"/>
                  </a:lnTo>
                  <a:lnTo>
                    <a:pt x="2198" y="1605"/>
                  </a:lnTo>
                  <a:lnTo>
                    <a:pt x="2197" y="1606"/>
                  </a:lnTo>
                  <a:lnTo>
                    <a:pt x="2196" y="1606"/>
                  </a:lnTo>
                  <a:lnTo>
                    <a:pt x="2198" y="1609"/>
                  </a:lnTo>
                  <a:lnTo>
                    <a:pt x="2200" y="1611"/>
                  </a:lnTo>
                  <a:lnTo>
                    <a:pt x="2201" y="1612"/>
                  </a:lnTo>
                  <a:lnTo>
                    <a:pt x="2201" y="1613"/>
                  </a:lnTo>
                  <a:lnTo>
                    <a:pt x="2202" y="1615"/>
                  </a:lnTo>
                  <a:lnTo>
                    <a:pt x="2204" y="1615"/>
                  </a:lnTo>
                  <a:lnTo>
                    <a:pt x="2204" y="1616"/>
                  </a:lnTo>
                  <a:lnTo>
                    <a:pt x="2204" y="1618"/>
                  </a:lnTo>
                  <a:lnTo>
                    <a:pt x="2204" y="1619"/>
                  </a:lnTo>
                  <a:lnTo>
                    <a:pt x="2202" y="1619"/>
                  </a:lnTo>
                  <a:lnTo>
                    <a:pt x="2202" y="1620"/>
                  </a:lnTo>
                  <a:lnTo>
                    <a:pt x="2202" y="1622"/>
                  </a:lnTo>
                  <a:lnTo>
                    <a:pt x="2202" y="1623"/>
                  </a:lnTo>
                  <a:lnTo>
                    <a:pt x="2204" y="1624"/>
                  </a:lnTo>
                  <a:lnTo>
                    <a:pt x="2202" y="1624"/>
                  </a:lnTo>
                  <a:lnTo>
                    <a:pt x="2201" y="1624"/>
                  </a:lnTo>
                  <a:lnTo>
                    <a:pt x="2201" y="1626"/>
                  </a:lnTo>
                  <a:lnTo>
                    <a:pt x="2200" y="1626"/>
                  </a:lnTo>
                  <a:lnTo>
                    <a:pt x="2200" y="1627"/>
                  </a:lnTo>
                  <a:lnTo>
                    <a:pt x="2198" y="1627"/>
                  </a:lnTo>
                  <a:lnTo>
                    <a:pt x="2197" y="1627"/>
                  </a:lnTo>
                  <a:lnTo>
                    <a:pt x="2196" y="1627"/>
                  </a:lnTo>
                  <a:lnTo>
                    <a:pt x="2193" y="1627"/>
                  </a:lnTo>
                  <a:lnTo>
                    <a:pt x="2193" y="1629"/>
                  </a:lnTo>
                  <a:lnTo>
                    <a:pt x="2191" y="1629"/>
                  </a:lnTo>
                  <a:lnTo>
                    <a:pt x="2189" y="1629"/>
                  </a:lnTo>
                  <a:lnTo>
                    <a:pt x="2182" y="1630"/>
                  </a:lnTo>
                  <a:lnTo>
                    <a:pt x="2180" y="1630"/>
                  </a:lnTo>
                  <a:lnTo>
                    <a:pt x="2179" y="1630"/>
                  </a:lnTo>
                  <a:lnTo>
                    <a:pt x="2176" y="1630"/>
                  </a:lnTo>
                  <a:lnTo>
                    <a:pt x="2173" y="1630"/>
                  </a:lnTo>
                  <a:lnTo>
                    <a:pt x="2172" y="1630"/>
                  </a:lnTo>
                  <a:lnTo>
                    <a:pt x="2169" y="1630"/>
                  </a:lnTo>
                  <a:lnTo>
                    <a:pt x="2168" y="1631"/>
                  </a:lnTo>
                  <a:lnTo>
                    <a:pt x="2166" y="1631"/>
                  </a:lnTo>
                  <a:lnTo>
                    <a:pt x="2165" y="1631"/>
                  </a:lnTo>
                  <a:lnTo>
                    <a:pt x="2163" y="1631"/>
                  </a:lnTo>
                  <a:lnTo>
                    <a:pt x="2163" y="1630"/>
                  </a:lnTo>
                  <a:lnTo>
                    <a:pt x="2165" y="1630"/>
                  </a:lnTo>
                  <a:lnTo>
                    <a:pt x="2166" y="1630"/>
                  </a:lnTo>
                  <a:lnTo>
                    <a:pt x="2166" y="1629"/>
                  </a:lnTo>
                  <a:lnTo>
                    <a:pt x="2166" y="1626"/>
                  </a:lnTo>
                  <a:lnTo>
                    <a:pt x="2166" y="1623"/>
                  </a:lnTo>
                  <a:lnTo>
                    <a:pt x="2166" y="1619"/>
                  </a:lnTo>
                  <a:lnTo>
                    <a:pt x="2166" y="1618"/>
                  </a:lnTo>
                  <a:lnTo>
                    <a:pt x="2166" y="1616"/>
                  </a:lnTo>
                  <a:lnTo>
                    <a:pt x="2166" y="1609"/>
                  </a:lnTo>
                  <a:lnTo>
                    <a:pt x="2166" y="1605"/>
                  </a:lnTo>
                  <a:lnTo>
                    <a:pt x="2166" y="1604"/>
                  </a:lnTo>
                  <a:lnTo>
                    <a:pt x="2166" y="1602"/>
                  </a:lnTo>
                  <a:lnTo>
                    <a:pt x="2148" y="1595"/>
                  </a:lnTo>
                  <a:lnTo>
                    <a:pt x="2147" y="1594"/>
                  </a:lnTo>
                  <a:lnTo>
                    <a:pt x="2145" y="1594"/>
                  </a:lnTo>
                  <a:lnTo>
                    <a:pt x="2140" y="1591"/>
                  </a:lnTo>
                  <a:lnTo>
                    <a:pt x="2144" y="1594"/>
                  </a:lnTo>
                  <a:lnTo>
                    <a:pt x="2145" y="1595"/>
                  </a:lnTo>
                  <a:lnTo>
                    <a:pt x="2145" y="1597"/>
                  </a:lnTo>
                  <a:lnTo>
                    <a:pt x="2159" y="1605"/>
                  </a:lnTo>
                  <a:lnTo>
                    <a:pt x="2155" y="1609"/>
                  </a:lnTo>
                  <a:lnTo>
                    <a:pt x="2144" y="1619"/>
                  </a:lnTo>
                  <a:lnTo>
                    <a:pt x="2140" y="1615"/>
                  </a:lnTo>
                  <a:lnTo>
                    <a:pt x="2140" y="1613"/>
                  </a:lnTo>
                  <a:lnTo>
                    <a:pt x="2134" y="1609"/>
                  </a:lnTo>
                  <a:lnTo>
                    <a:pt x="2130" y="1606"/>
                  </a:lnTo>
                  <a:lnTo>
                    <a:pt x="2126" y="1602"/>
                  </a:lnTo>
                  <a:lnTo>
                    <a:pt x="2119" y="1597"/>
                  </a:lnTo>
                  <a:lnTo>
                    <a:pt x="2118" y="1597"/>
                  </a:lnTo>
                  <a:lnTo>
                    <a:pt x="2111" y="1591"/>
                  </a:lnTo>
                  <a:lnTo>
                    <a:pt x="2111" y="1591"/>
                  </a:lnTo>
                  <a:lnTo>
                    <a:pt x="2111" y="1590"/>
                  </a:lnTo>
                  <a:lnTo>
                    <a:pt x="2104" y="1584"/>
                  </a:lnTo>
                  <a:lnTo>
                    <a:pt x="2099" y="1580"/>
                  </a:lnTo>
                  <a:lnTo>
                    <a:pt x="2098" y="1580"/>
                  </a:lnTo>
                  <a:lnTo>
                    <a:pt x="2077" y="1563"/>
                  </a:lnTo>
                  <a:lnTo>
                    <a:pt x="2077" y="1562"/>
                  </a:lnTo>
                  <a:lnTo>
                    <a:pt x="2065" y="1552"/>
                  </a:lnTo>
                  <a:lnTo>
                    <a:pt x="2049" y="1539"/>
                  </a:lnTo>
                  <a:lnTo>
                    <a:pt x="2047" y="1536"/>
                  </a:lnTo>
                  <a:lnTo>
                    <a:pt x="2009" y="1506"/>
                  </a:lnTo>
                  <a:lnTo>
                    <a:pt x="2009" y="1504"/>
                  </a:lnTo>
                  <a:lnTo>
                    <a:pt x="2012" y="1501"/>
                  </a:lnTo>
                  <a:lnTo>
                    <a:pt x="2020" y="1496"/>
                  </a:lnTo>
                  <a:lnTo>
                    <a:pt x="2020" y="1495"/>
                  </a:lnTo>
                  <a:lnTo>
                    <a:pt x="2022" y="1495"/>
                  </a:lnTo>
                  <a:lnTo>
                    <a:pt x="2026" y="1490"/>
                  </a:lnTo>
                  <a:lnTo>
                    <a:pt x="2027" y="1490"/>
                  </a:lnTo>
                  <a:lnTo>
                    <a:pt x="2028" y="1489"/>
                  </a:lnTo>
                  <a:lnTo>
                    <a:pt x="2031" y="1485"/>
                  </a:lnTo>
                  <a:lnTo>
                    <a:pt x="2033" y="1485"/>
                  </a:lnTo>
                  <a:lnTo>
                    <a:pt x="2033" y="1483"/>
                  </a:lnTo>
                  <a:lnTo>
                    <a:pt x="2034" y="1483"/>
                  </a:lnTo>
                  <a:lnTo>
                    <a:pt x="2035" y="1482"/>
                  </a:lnTo>
                  <a:lnTo>
                    <a:pt x="2037" y="1481"/>
                  </a:lnTo>
                  <a:lnTo>
                    <a:pt x="2037" y="1479"/>
                  </a:lnTo>
                  <a:lnTo>
                    <a:pt x="2038" y="1479"/>
                  </a:lnTo>
                  <a:lnTo>
                    <a:pt x="2038" y="1478"/>
                  </a:lnTo>
                  <a:lnTo>
                    <a:pt x="2040" y="1478"/>
                  </a:lnTo>
                  <a:lnTo>
                    <a:pt x="2034" y="1474"/>
                  </a:lnTo>
                  <a:lnTo>
                    <a:pt x="2031" y="1471"/>
                  </a:lnTo>
                  <a:lnTo>
                    <a:pt x="2030" y="1469"/>
                  </a:lnTo>
                  <a:lnTo>
                    <a:pt x="2028" y="1469"/>
                  </a:lnTo>
                  <a:lnTo>
                    <a:pt x="2028" y="1468"/>
                  </a:lnTo>
                  <a:lnTo>
                    <a:pt x="2027" y="1468"/>
                  </a:lnTo>
                  <a:lnTo>
                    <a:pt x="2024" y="1465"/>
                  </a:lnTo>
                  <a:lnTo>
                    <a:pt x="2020" y="1465"/>
                  </a:lnTo>
                  <a:lnTo>
                    <a:pt x="2020" y="1467"/>
                  </a:lnTo>
                  <a:lnTo>
                    <a:pt x="2019" y="1467"/>
                  </a:lnTo>
                  <a:lnTo>
                    <a:pt x="2012" y="1474"/>
                  </a:lnTo>
                  <a:lnTo>
                    <a:pt x="2010" y="1475"/>
                  </a:lnTo>
                  <a:lnTo>
                    <a:pt x="2009" y="1478"/>
                  </a:lnTo>
                  <a:lnTo>
                    <a:pt x="1994" y="1492"/>
                  </a:lnTo>
                  <a:lnTo>
                    <a:pt x="1981" y="1482"/>
                  </a:lnTo>
                  <a:lnTo>
                    <a:pt x="1977" y="1479"/>
                  </a:lnTo>
                  <a:lnTo>
                    <a:pt x="1971" y="1474"/>
                  </a:lnTo>
                  <a:lnTo>
                    <a:pt x="1971" y="1472"/>
                  </a:lnTo>
                  <a:lnTo>
                    <a:pt x="1969" y="1469"/>
                  </a:lnTo>
                  <a:lnTo>
                    <a:pt x="1970" y="1468"/>
                  </a:lnTo>
                  <a:lnTo>
                    <a:pt x="1971" y="1467"/>
                  </a:lnTo>
                  <a:lnTo>
                    <a:pt x="1973" y="1467"/>
                  </a:lnTo>
                  <a:lnTo>
                    <a:pt x="1973" y="1465"/>
                  </a:lnTo>
                  <a:lnTo>
                    <a:pt x="1974" y="1464"/>
                  </a:lnTo>
                  <a:lnTo>
                    <a:pt x="1976" y="1464"/>
                  </a:lnTo>
                  <a:lnTo>
                    <a:pt x="1976" y="1462"/>
                  </a:lnTo>
                  <a:lnTo>
                    <a:pt x="1977" y="1462"/>
                  </a:lnTo>
                  <a:lnTo>
                    <a:pt x="1977" y="1461"/>
                  </a:lnTo>
                  <a:lnTo>
                    <a:pt x="1980" y="1464"/>
                  </a:lnTo>
                  <a:lnTo>
                    <a:pt x="1981" y="1464"/>
                  </a:lnTo>
                  <a:lnTo>
                    <a:pt x="1981" y="1462"/>
                  </a:lnTo>
                  <a:lnTo>
                    <a:pt x="1983" y="1462"/>
                  </a:lnTo>
                  <a:lnTo>
                    <a:pt x="1983" y="1461"/>
                  </a:lnTo>
                  <a:lnTo>
                    <a:pt x="1984" y="1461"/>
                  </a:lnTo>
                  <a:lnTo>
                    <a:pt x="1985" y="1461"/>
                  </a:lnTo>
                  <a:lnTo>
                    <a:pt x="1987" y="1461"/>
                  </a:lnTo>
                  <a:lnTo>
                    <a:pt x="1988" y="1461"/>
                  </a:lnTo>
                  <a:lnTo>
                    <a:pt x="1989" y="1461"/>
                  </a:lnTo>
                  <a:lnTo>
                    <a:pt x="1991" y="1462"/>
                  </a:lnTo>
                  <a:lnTo>
                    <a:pt x="1992" y="1462"/>
                  </a:lnTo>
                  <a:lnTo>
                    <a:pt x="1994" y="1462"/>
                  </a:lnTo>
                  <a:lnTo>
                    <a:pt x="1995" y="1462"/>
                  </a:lnTo>
                  <a:lnTo>
                    <a:pt x="1995" y="1461"/>
                  </a:lnTo>
                  <a:lnTo>
                    <a:pt x="1995" y="1460"/>
                  </a:lnTo>
                  <a:lnTo>
                    <a:pt x="1995" y="1458"/>
                  </a:lnTo>
                  <a:lnTo>
                    <a:pt x="1995" y="1457"/>
                  </a:lnTo>
                  <a:lnTo>
                    <a:pt x="1995" y="1455"/>
                  </a:lnTo>
                  <a:lnTo>
                    <a:pt x="1995" y="1454"/>
                  </a:lnTo>
                  <a:lnTo>
                    <a:pt x="1995" y="1453"/>
                  </a:lnTo>
                  <a:lnTo>
                    <a:pt x="1995" y="1451"/>
                  </a:lnTo>
                  <a:lnTo>
                    <a:pt x="1995" y="1450"/>
                  </a:lnTo>
                  <a:lnTo>
                    <a:pt x="1995" y="1447"/>
                  </a:lnTo>
                  <a:lnTo>
                    <a:pt x="1995" y="1446"/>
                  </a:lnTo>
                  <a:lnTo>
                    <a:pt x="1995" y="1444"/>
                  </a:lnTo>
                  <a:lnTo>
                    <a:pt x="1995" y="1443"/>
                  </a:lnTo>
                  <a:lnTo>
                    <a:pt x="1995" y="1441"/>
                  </a:lnTo>
                  <a:lnTo>
                    <a:pt x="1995" y="1440"/>
                  </a:lnTo>
                  <a:lnTo>
                    <a:pt x="1995" y="1439"/>
                  </a:lnTo>
                  <a:lnTo>
                    <a:pt x="1995" y="1437"/>
                  </a:lnTo>
                  <a:lnTo>
                    <a:pt x="1995" y="1436"/>
                  </a:lnTo>
                  <a:lnTo>
                    <a:pt x="1994" y="1434"/>
                  </a:lnTo>
                  <a:lnTo>
                    <a:pt x="1994" y="1433"/>
                  </a:lnTo>
                  <a:lnTo>
                    <a:pt x="1994" y="1430"/>
                  </a:lnTo>
                  <a:lnTo>
                    <a:pt x="1994" y="1430"/>
                  </a:lnTo>
                  <a:lnTo>
                    <a:pt x="1994" y="1429"/>
                  </a:lnTo>
                  <a:lnTo>
                    <a:pt x="1994" y="1427"/>
                  </a:lnTo>
                  <a:lnTo>
                    <a:pt x="1994" y="1423"/>
                  </a:lnTo>
                  <a:lnTo>
                    <a:pt x="1994" y="1415"/>
                  </a:lnTo>
                  <a:lnTo>
                    <a:pt x="2005" y="1415"/>
                  </a:lnTo>
                  <a:lnTo>
                    <a:pt x="2006" y="1415"/>
                  </a:lnTo>
                  <a:lnTo>
                    <a:pt x="2008" y="1415"/>
                  </a:lnTo>
                  <a:lnTo>
                    <a:pt x="2008" y="1409"/>
                  </a:lnTo>
                  <a:lnTo>
                    <a:pt x="2006" y="1408"/>
                  </a:lnTo>
                  <a:lnTo>
                    <a:pt x="2003" y="1405"/>
                  </a:lnTo>
                  <a:lnTo>
                    <a:pt x="2002" y="1405"/>
                  </a:lnTo>
                  <a:lnTo>
                    <a:pt x="2001" y="1406"/>
                  </a:lnTo>
                  <a:lnTo>
                    <a:pt x="1999" y="1408"/>
                  </a:lnTo>
                  <a:lnTo>
                    <a:pt x="1996" y="1409"/>
                  </a:lnTo>
                  <a:lnTo>
                    <a:pt x="1980" y="1409"/>
                  </a:lnTo>
                  <a:lnTo>
                    <a:pt x="1978" y="1411"/>
                  </a:lnTo>
                  <a:lnTo>
                    <a:pt x="1983" y="1413"/>
                  </a:lnTo>
                  <a:lnTo>
                    <a:pt x="1985" y="1416"/>
                  </a:lnTo>
                  <a:lnTo>
                    <a:pt x="1984" y="1418"/>
                  </a:lnTo>
                  <a:lnTo>
                    <a:pt x="1983" y="1419"/>
                  </a:lnTo>
                  <a:lnTo>
                    <a:pt x="1981" y="1420"/>
                  </a:lnTo>
                  <a:lnTo>
                    <a:pt x="1980" y="1422"/>
                  </a:lnTo>
                  <a:lnTo>
                    <a:pt x="1978" y="1423"/>
                  </a:lnTo>
                  <a:lnTo>
                    <a:pt x="1976" y="1423"/>
                  </a:lnTo>
                  <a:lnTo>
                    <a:pt x="1974" y="1422"/>
                  </a:lnTo>
                  <a:lnTo>
                    <a:pt x="1973" y="1422"/>
                  </a:lnTo>
                  <a:lnTo>
                    <a:pt x="1970" y="1420"/>
                  </a:lnTo>
                  <a:lnTo>
                    <a:pt x="1969" y="1422"/>
                  </a:lnTo>
                  <a:lnTo>
                    <a:pt x="1967" y="1423"/>
                  </a:lnTo>
                  <a:lnTo>
                    <a:pt x="1966" y="1423"/>
                  </a:lnTo>
                  <a:lnTo>
                    <a:pt x="1966" y="1425"/>
                  </a:lnTo>
                  <a:lnTo>
                    <a:pt x="1964" y="1425"/>
                  </a:lnTo>
                  <a:lnTo>
                    <a:pt x="1964" y="1426"/>
                  </a:lnTo>
                  <a:lnTo>
                    <a:pt x="1963" y="1426"/>
                  </a:lnTo>
                  <a:lnTo>
                    <a:pt x="1963" y="1427"/>
                  </a:lnTo>
                  <a:lnTo>
                    <a:pt x="1962" y="1427"/>
                  </a:lnTo>
                  <a:lnTo>
                    <a:pt x="1962" y="1429"/>
                  </a:lnTo>
                  <a:lnTo>
                    <a:pt x="1960" y="1429"/>
                  </a:lnTo>
                  <a:lnTo>
                    <a:pt x="1959" y="1430"/>
                  </a:lnTo>
                  <a:lnTo>
                    <a:pt x="1959" y="1429"/>
                  </a:lnTo>
                  <a:lnTo>
                    <a:pt x="1957" y="1429"/>
                  </a:lnTo>
                  <a:lnTo>
                    <a:pt x="1957" y="1430"/>
                  </a:lnTo>
                  <a:lnTo>
                    <a:pt x="1956" y="1430"/>
                  </a:lnTo>
                  <a:lnTo>
                    <a:pt x="1956" y="1430"/>
                  </a:lnTo>
                  <a:lnTo>
                    <a:pt x="1955" y="1430"/>
                  </a:lnTo>
                  <a:lnTo>
                    <a:pt x="1955" y="1432"/>
                  </a:lnTo>
                  <a:lnTo>
                    <a:pt x="1953" y="1432"/>
                  </a:lnTo>
                  <a:lnTo>
                    <a:pt x="1953" y="1433"/>
                  </a:lnTo>
                  <a:lnTo>
                    <a:pt x="1952" y="1433"/>
                  </a:lnTo>
                  <a:lnTo>
                    <a:pt x="1952" y="1434"/>
                  </a:lnTo>
                  <a:lnTo>
                    <a:pt x="1951" y="1434"/>
                  </a:lnTo>
                  <a:lnTo>
                    <a:pt x="1951" y="1436"/>
                  </a:lnTo>
                  <a:lnTo>
                    <a:pt x="1949" y="1436"/>
                  </a:lnTo>
                  <a:lnTo>
                    <a:pt x="1948" y="1437"/>
                  </a:lnTo>
                  <a:lnTo>
                    <a:pt x="1946" y="1439"/>
                  </a:lnTo>
                  <a:lnTo>
                    <a:pt x="1945" y="1440"/>
                  </a:lnTo>
                  <a:lnTo>
                    <a:pt x="1944" y="1440"/>
                  </a:lnTo>
                  <a:lnTo>
                    <a:pt x="1944" y="1441"/>
                  </a:lnTo>
                  <a:lnTo>
                    <a:pt x="1942" y="1441"/>
                  </a:lnTo>
                  <a:lnTo>
                    <a:pt x="1942" y="1443"/>
                  </a:lnTo>
                  <a:lnTo>
                    <a:pt x="1942" y="1444"/>
                  </a:lnTo>
                  <a:lnTo>
                    <a:pt x="1941" y="1444"/>
                  </a:lnTo>
                  <a:lnTo>
                    <a:pt x="1941" y="1446"/>
                  </a:lnTo>
                  <a:lnTo>
                    <a:pt x="1939" y="1446"/>
                  </a:lnTo>
                  <a:lnTo>
                    <a:pt x="1939" y="1447"/>
                  </a:lnTo>
                  <a:lnTo>
                    <a:pt x="1938" y="1447"/>
                  </a:lnTo>
                  <a:lnTo>
                    <a:pt x="1938" y="1448"/>
                  </a:lnTo>
                  <a:lnTo>
                    <a:pt x="1937" y="1448"/>
                  </a:lnTo>
                  <a:lnTo>
                    <a:pt x="1937" y="1450"/>
                  </a:lnTo>
                  <a:lnTo>
                    <a:pt x="1935" y="1450"/>
                  </a:lnTo>
                  <a:lnTo>
                    <a:pt x="1935" y="1451"/>
                  </a:lnTo>
                  <a:lnTo>
                    <a:pt x="1934" y="1451"/>
                  </a:lnTo>
                  <a:lnTo>
                    <a:pt x="1934" y="1453"/>
                  </a:lnTo>
                  <a:lnTo>
                    <a:pt x="1932" y="1453"/>
                  </a:lnTo>
                  <a:lnTo>
                    <a:pt x="1932" y="1454"/>
                  </a:lnTo>
                  <a:lnTo>
                    <a:pt x="1931" y="1454"/>
                  </a:lnTo>
                  <a:lnTo>
                    <a:pt x="1930" y="1455"/>
                  </a:lnTo>
                  <a:lnTo>
                    <a:pt x="1928" y="1457"/>
                  </a:lnTo>
                  <a:lnTo>
                    <a:pt x="1927" y="1458"/>
                  </a:lnTo>
                  <a:lnTo>
                    <a:pt x="1925" y="1458"/>
                  </a:lnTo>
                  <a:lnTo>
                    <a:pt x="1925" y="1460"/>
                  </a:lnTo>
                  <a:lnTo>
                    <a:pt x="1924" y="1460"/>
                  </a:lnTo>
                  <a:lnTo>
                    <a:pt x="1924" y="1461"/>
                  </a:lnTo>
                  <a:lnTo>
                    <a:pt x="1923" y="1461"/>
                  </a:lnTo>
                  <a:lnTo>
                    <a:pt x="1923" y="1462"/>
                  </a:lnTo>
                  <a:lnTo>
                    <a:pt x="1921" y="1462"/>
                  </a:lnTo>
                  <a:lnTo>
                    <a:pt x="1921" y="1464"/>
                  </a:lnTo>
                  <a:lnTo>
                    <a:pt x="1920" y="1464"/>
                  </a:lnTo>
                  <a:lnTo>
                    <a:pt x="1921" y="1464"/>
                  </a:lnTo>
                  <a:lnTo>
                    <a:pt x="1923" y="1465"/>
                  </a:lnTo>
                  <a:lnTo>
                    <a:pt x="1924" y="1465"/>
                  </a:lnTo>
                  <a:lnTo>
                    <a:pt x="1924" y="1467"/>
                  </a:lnTo>
                  <a:lnTo>
                    <a:pt x="1923" y="1468"/>
                  </a:lnTo>
                  <a:lnTo>
                    <a:pt x="1921" y="1469"/>
                  </a:lnTo>
                  <a:lnTo>
                    <a:pt x="1920" y="1471"/>
                  </a:lnTo>
                  <a:lnTo>
                    <a:pt x="1918" y="1472"/>
                  </a:lnTo>
                  <a:lnTo>
                    <a:pt x="1917" y="1472"/>
                  </a:lnTo>
                  <a:lnTo>
                    <a:pt x="1917" y="1474"/>
                  </a:lnTo>
                  <a:lnTo>
                    <a:pt x="1916" y="1474"/>
                  </a:lnTo>
                  <a:lnTo>
                    <a:pt x="1916" y="1472"/>
                  </a:lnTo>
                  <a:lnTo>
                    <a:pt x="1914" y="1472"/>
                  </a:lnTo>
                  <a:lnTo>
                    <a:pt x="1914" y="1471"/>
                  </a:lnTo>
                  <a:lnTo>
                    <a:pt x="1913" y="1471"/>
                  </a:lnTo>
                  <a:lnTo>
                    <a:pt x="1912" y="1469"/>
                  </a:lnTo>
                  <a:lnTo>
                    <a:pt x="1910" y="1468"/>
                  </a:lnTo>
                  <a:lnTo>
                    <a:pt x="1909" y="1467"/>
                  </a:lnTo>
                  <a:lnTo>
                    <a:pt x="1909" y="1467"/>
                  </a:lnTo>
                  <a:lnTo>
                    <a:pt x="1909" y="1465"/>
                  </a:lnTo>
                  <a:lnTo>
                    <a:pt x="1907" y="1465"/>
                  </a:lnTo>
                  <a:lnTo>
                    <a:pt x="1907" y="1464"/>
                  </a:lnTo>
                  <a:lnTo>
                    <a:pt x="1906" y="1464"/>
                  </a:lnTo>
                  <a:lnTo>
                    <a:pt x="1905" y="1464"/>
                  </a:lnTo>
                  <a:lnTo>
                    <a:pt x="1903" y="1464"/>
                  </a:lnTo>
                  <a:lnTo>
                    <a:pt x="1903" y="1462"/>
                  </a:lnTo>
                  <a:lnTo>
                    <a:pt x="1902" y="1462"/>
                  </a:lnTo>
                  <a:lnTo>
                    <a:pt x="1902" y="1461"/>
                  </a:lnTo>
                  <a:lnTo>
                    <a:pt x="1900" y="1461"/>
                  </a:lnTo>
                  <a:lnTo>
                    <a:pt x="1900" y="1460"/>
                  </a:lnTo>
                  <a:lnTo>
                    <a:pt x="1899" y="1460"/>
                  </a:lnTo>
                  <a:lnTo>
                    <a:pt x="1898" y="1458"/>
                  </a:lnTo>
                  <a:lnTo>
                    <a:pt x="1896" y="1457"/>
                  </a:lnTo>
                  <a:lnTo>
                    <a:pt x="1895" y="1457"/>
                  </a:lnTo>
                  <a:lnTo>
                    <a:pt x="1895" y="1455"/>
                  </a:lnTo>
                  <a:lnTo>
                    <a:pt x="1893" y="1454"/>
                  </a:lnTo>
                  <a:lnTo>
                    <a:pt x="1892" y="1454"/>
                  </a:lnTo>
                  <a:lnTo>
                    <a:pt x="1892" y="1453"/>
                  </a:lnTo>
                  <a:lnTo>
                    <a:pt x="1891" y="1453"/>
                  </a:lnTo>
                  <a:lnTo>
                    <a:pt x="1891" y="1451"/>
                  </a:lnTo>
                  <a:lnTo>
                    <a:pt x="1889" y="1451"/>
                  </a:lnTo>
                  <a:lnTo>
                    <a:pt x="1889" y="1450"/>
                  </a:lnTo>
                  <a:lnTo>
                    <a:pt x="1888" y="1450"/>
                  </a:lnTo>
                  <a:lnTo>
                    <a:pt x="1886" y="1448"/>
                  </a:lnTo>
                  <a:lnTo>
                    <a:pt x="1885" y="1448"/>
                  </a:lnTo>
                  <a:lnTo>
                    <a:pt x="1885" y="1447"/>
                  </a:lnTo>
                  <a:lnTo>
                    <a:pt x="1884" y="1447"/>
                  </a:lnTo>
                  <a:lnTo>
                    <a:pt x="1884" y="1446"/>
                  </a:lnTo>
                  <a:lnTo>
                    <a:pt x="1885" y="1446"/>
                  </a:lnTo>
                  <a:lnTo>
                    <a:pt x="1885" y="1444"/>
                  </a:lnTo>
                  <a:lnTo>
                    <a:pt x="1886" y="1443"/>
                  </a:lnTo>
                  <a:lnTo>
                    <a:pt x="1888" y="1443"/>
                  </a:lnTo>
                  <a:lnTo>
                    <a:pt x="1889" y="1441"/>
                  </a:lnTo>
                  <a:lnTo>
                    <a:pt x="1891" y="1440"/>
                  </a:lnTo>
                  <a:lnTo>
                    <a:pt x="1891" y="1439"/>
                  </a:lnTo>
                  <a:lnTo>
                    <a:pt x="1892" y="1439"/>
                  </a:lnTo>
                  <a:lnTo>
                    <a:pt x="1892" y="1437"/>
                  </a:lnTo>
                  <a:lnTo>
                    <a:pt x="1893" y="1436"/>
                  </a:lnTo>
                  <a:lnTo>
                    <a:pt x="1895" y="1436"/>
                  </a:lnTo>
                  <a:lnTo>
                    <a:pt x="1896" y="1434"/>
                  </a:lnTo>
                  <a:lnTo>
                    <a:pt x="1898" y="1433"/>
                  </a:lnTo>
                  <a:lnTo>
                    <a:pt x="1899" y="1433"/>
                  </a:lnTo>
                  <a:lnTo>
                    <a:pt x="1899" y="1432"/>
                  </a:lnTo>
                  <a:lnTo>
                    <a:pt x="1900" y="1432"/>
                  </a:lnTo>
                  <a:lnTo>
                    <a:pt x="1900" y="1430"/>
                  </a:lnTo>
                  <a:lnTo>
                    <a:pt x="1902" y="1430"/>
                  </a:lnTo>
                  <a:lnTo>
                    <a:pt x="1902" y="1430"/>
                  </a:lnTo>
                  <a:lnTo>
                    <a:pt x="1903" y="1430"/>
                  </a:lnTo>
                  <a:lnTo>
                    <a:pt x="1903" y="1429"/>
                  </a:lnTo>
                  <a:lnTo>
                    <a:pt x="1905" y="1429"/>
                  </a:lnTo>
                  <a:lnTo>
                    <a:pt x="1905" y="1427"/>
                  </a:lnTo>
                  <a:lnTo>
                    <a:pt x="1906" y="1427"/>
                  </a:lnTo>
                  <a:lnTo>
                    <a:pt x="1907" y="1426"/>
                  </a:lnTo>
                  <a:lnTo>
                    <a:pt x="1907" y="1425"/>
                  </a:lnTo>
                  <a:lnTo>
                    <a:pt x="1909" y="1425"/>
                  </a:lnTo>
                  <a:lnTo>
                    <a:pt x="1909" y="1423"/>
                  </a:lnTo>
                  <a:lnTo>
                    <a:pt x="1910" y="1422"/>
                  </a:lnTo>
                  <a:lnTo>
                    <a:pt x="1910" y="1423"/>
                  </a:lnTo>
                  <a:lnTo>
                    <a:pt x="1910" y="1425"/>
                  </a:lnTo>
                  <a:lnTo>
                    <a:pt x="1912" y="1425"/>
                  </a:lnTo>
                  <a:lnTo>
                    <a:pt x="1912" y="1426"/>
                  </a:lnTo>
                  <a:lnTo>
                    <a:pt x="1913" y="1426"/>
                  </a:lnTo>
                  <a:lnTo>
                    <a:pt x="1914" y="1426"/>
                  </a:lnTo>
                  <a:lnTo>
                    <a:pt x="1914" y="1425"/>
                  </a:lnTo>
                  <a:lnTo>
                    <a:pt x="1916" y="1425"/>
                  </a:lnTo>
                  <a:lnTo>
                    <a:pt x="1916" y="1423"/>
                  </a:lnTo>
                  <a:lnTo>
                    <a:pt x="1917" y="1423"/>
                  </a:lnTo>
                  <a:lnTo>
                    <a:pt x="1917" y="1422"/>
                  </a:lnTo>
                  <a:lnTo>
                    <a:pt x="1918" y="1422"/>
                  </a:lnTo>
                  <a:lnTo>
                    <a:pt x="1918" y="1420"/>
                  </a:lnTo>
                  <a:lnTo>
                    <a:pt x="1920" y="1420"/>
                  </a:lnTo>
                  <a:lnTo>
                    <a:pt x="1920" y="1419"/>
                  </a:lnTo>
                  <a:lnTo>
                    <a:pt x="1921" y="1419"/>
                  </a:lnTo>
                  <a:lnTo>
                    <a:pt x="1921" y="1418"/>
                  </a:lnTo>
                  <a:lnTo>
                    <a:pt x="1923" y="1418"/>
                  </a:lnTo>
                  <a:lnTo>
                    <a:pt x="1923" y="1416"/>
                  </a:lnTo>
                  <a:lnTo>
                    <a:pt x="1924" y="1415"/>
                  </a:lnTo>
                  <a:lnTo>
                    <a:pt x="1923" y="1415"/>
                  </a:lnTo>
                  <a:lnTo>
                    <a:pt x="1923" y="1413"/>
                  </a:lnTo>
                  <a:lnTo>
                    <a:pt x="1921" y="1413"/>
                  </a:lnTo>
                  <a:lnTo>
                    <a:pt x="1920" y="1412"/>
                  </a:lnTo>
                  <a:lnTo>
                    <a:pt x="1918" y="1411"/>
                  </a:lnTo>
                  <a:lnTo>
                    <a:pt x="1917" y="1411"/>
                  </a:lnTo>
                  <a:lnTo>
                    <a:pt x="1916" y="1411"/>
                  </a:lnTo>
                  <a:lnTo>
                    <a:pt x="1914" y="1411"/>
                  </a:lnTo>
                  <a:lnTo>
                    <a:pt x="1913" y="1411"/>
                  </a:lnTo>
                  <a:lnTo>
                    <a:pt x="1912" y="1411"/>
                  </a:lnTo>
                  <a:lnTo>
                    <a:pt x="1910" y="1411"/>
                  </a:lnTo>
                  <a:lnTo>
                    <a:pt x="1910" y="1412"/>
                  </a:lnTo>
                  <a:lnTo>
                    <a:pt x="1909" y="1412"/>
                  </a:lnTo>
                  <a:lnTo>
                    <a:pt x="1909" y="1413"/>
                  </a:lnTo>
                  <a:lnTo>
                    <a:pt x="1909" y="1413"/>
                  </a:lnTo>
                  <a:lnTo>
                    <a:pt x="1909" y="1415"/>
                  </a:lnTo>
                  <a:lnTo>
                    <a:pt x="1907" y="1415"/>
                  </a:lnTo>
                  <a:lnTo>
                    <a:pt x="1906" y="1416"/>
                  </a:lnTo>
                  <a:lnTo>
                    <a:pt x="1903" y="1418"/>
                  </a:lnTo>
                  <a:lnTo>
                    <a:pt x="1902" y="1418"/>
                  </a:lnTo>
                  <a:lnTo>
                    <a:pt x="1902" y="1416"/>
                  </a:lnTo>
                  <a:lnTo>
                    <a:pt x="1900" y="1416"/>
                  </a:lnTo>
                  <a:lnTo>
                    <a:pt x="1899" y="1415"/>
                  </a:lnTo>
                  <a:lnTo>
                    <a:pt x="1899" y="1413"/>
                  </a:lnTo>
                  <a:lnTo>
                    <a:pt x="1898" y="1413"/>
                  </a:lnTo>
                  <a:lnTo>
                    <a:pt x="1896" y="1412"/>
                  </a:lnTo>
                  <a:lnTo>
                    <a:pt x="1895" y="1411"/>
                  </a:lnTo>
                  <a:lnTo>
                    <a:pt x="1893" y="1409"/>
                  </a:lnTo>
                  <a:lnTo>
                    <a:pt x="1889" y="1406"/>
                  </a:lnTo>
                  <a:lnTo>
                    <a:pt x="1886" y="1404"/>
                  </a:lnTo>
                  <a:lnTo>
                    <a:pt x="1885" y="1404"/>
                  </a:lnTo>
                  <a:lnTo>
                    <a:pt x="1884" y="1402"/>
                  </a:lnTo>
                  <a:lnTo>
                    <a:pt x="1884" y="1401"/>
                  </a:lnTo>
                  <a:lnTo>
                    <a:pt x="1882" y="1402"/>
                  </a:lnTo>
                  <a:lnTo>
                    <a:pt x="1881" y="1404"/>
                  </a:lnTo>
                  <a:lnTo>
                    <a:pt x="1880" y="1405"/>
                  </a:lnTo>
                  <a:lnTo>
                    <a:pt x="1878" y="1406"/>
                  </a:lnTo>
                  <a:lnTo>
                    <a:pt x="1875" y="1409"/>
                  </a:lnTo>
                  <a:lnTo>
                    <a:pt x="1874" y="1411"/>
                  </a:lnTo>
                  <a:lnTo>
                    <a:pt x="1873" y="1411"/>
                  </a:lnTo>
                  <a:lnTo>
                    <a:pt x="1871" y="1411"/>
                  </a:lnTo>
                  <a:lnTo>
                    <a:pt x="1870" y="1411"/>
                  </a:lnTo>
                  <a:lnTo>
                    <a:pt x="1868" y="1411"/>
                  </a:lnTo>
                  <a:lnTo>
                    <a:pt x="1868" y="1412"/>
                  </a:lnTo>
                  <a:lnTo>
                    <a:pt x="1867" y="1412"/>
                  </a:lnTo>
                  <a:lnTo>
                    <a:pt x="1866" y="1412"/>
                  </a:lnTo>
                  <a:lnTo>
                    <a:pt x="1864" y="1412"/>
                  </a:lnTo>
                  <a:lnTo>
                    <a:pt x="1863" y="1412"/>
                  </a:lnTo>
                  <a:lnTo>
                    <a:pt x="1861" y="1412"/>
                  </a:lnTo>
                  <a:lnTo>
                    <a:pt x="1860" y="1412"/>
                  </a:lnTo>
                  <a:lnTo>
                    <a:pt x="1859" y="1412"/>
                  </a:lnTo>
                  <a:lnTo>
                    <a:pt x="1857" y="1412"/>
                  </a:lnTo>
                  <a:lnTo>
                    <a:pt x="1856" y="1412"/>
                  </a:lnTo>
                  <a:lnTo>
                    <a:pt x="1854" y="1412"/>
                  </a:lnTo>
                  <a:lnTo>
                    <a:pt x="1853" y="1412"/>
                  </a:lnTo>
                  <a:lnTo>
                    <a:pt x="1852" y="1411"/>
                  </a:lnTo>
                  <a:lnTo>
                    <a:pt x="1849" y="1408"/>
                  </a:lnTo>
                  <a:lnTo>
                    <a:pt x="1846" y="1406"/>
                  </a:lnTo>
                  <a:lnTo>
                    <a:pt x="1845" y="1404"/>
                  </a:lnTo>
                  <a:lnTo>
                    <a:pt x="1843" y="1404"/>
                  </a:lnTo>
                  <a:lnTo>
                    <a:pt x="1842" y="1405"/>
                  </a:lnTo>
                  <a:lnTo>
                    <a:pt x="1839" y="1408"/>
                  </a:lnTo>
                  <a:lnTo>
                    <a:pt x="1838" y="1409"/>
                  </a:lnTo>
                  <a:lnTo>
                    <a:pt x="1834" y="1413"/>
                  </a:lnTo>
                  <a:lnTo>
                    <a:pt x="1835" y="1413"/>
                  </a:lnTo>
                  <a:lnTo>
                    <a:pt x="1836" y="1415"/>
                  </a:lnTo>
                  <a:lnTo>
                    <a:pt x="1838" y="1416"/>
                  </a:lnTo>
                  <a:lnTo>
                    <a:pt x="1697" y="1416"/>
                  </a:lnTo>
                  <a:lnTo>
                    <a:pt x="1694" y="1418"/>
                  </a:lnTo>
                  <a:lnTo>
                    <a:pt x="1692" y="1418"/>
                  </a:lnTo>
                  <a:lnTo>
                    <a:pt x="1690" y="1419"/>
                  </a:lnTo>
                  <a:lnTo>
                    <a:pt x="1689" y="1419"/>
                  </a:lnTo>
                  <a:lnTo>
                    <a:pt x="1689" y="1420"/>
                  </a:lnTo>
                  <a:lnTo>
                    <a:pt x="1687" y="1420"/>
                  </a:lnTo>
                  <a:lnTo>
                    <a:pt x="1686" y="1420"/>
                  </a:lnTo>
                  <a:lnTo>
                    <a:pt x="1686" y="1419"/>
                  </a:lnTo>
                  <a:lnTo>
                    <a:pt x="1685" y="1419"/>
                  </a:lnTo>
                  <a:lnTo>
                    <a:pt x="1683" y="1419"/>
                  </a:lnTo>
                  <a:lnTo>
                    <a:pt x="1682" y="1419"/>
                  </a:lnTo>
                  <a:lnTo>
                    <a:pt x="1680" y="1419"/>
                  </a:lnTo>
                  <a:lnTo>
                    <a:pt x="1680" y="1420"/>
                  </a:lnTo>
                  <a:lnTo>
                    <a:pt x="1679" y="1420"/>
                  </a:lnTo>
                  <a:lnTo>
                    <a:pt x="1679" y="1422"/>
                  </a:lnTo>
                  <a:lnTo>
                    <a:pt x="1678" y="1423"/>
                  </a:lnTo>
                  <a:lnTo>
                    <a:pt x="1676" y="1423"/>
                  </a:lnTo>
                  <a:lnTo>
                    <a:pt x="1675" y="1423"/>
                  </a:lnTo>
                  <a:lnTo>
                    <a:pt x="1673" y="1423"/>
                  </a:lnTo>
                  <a:lnTo>
                    <a:pt x="1673" y="1423"/>
                  </a:lnTo>
                  <a:lnTo>
                    <a:pt x="1672" y="1425"/>
                  </a:lnTo>
                  <a:lnTo>
                    <a:pt x="1671" y="1425"/>
                  </a:lnTo>
                  <a:lnTo>
                    <a:pt x="1669" y="1425"/>
                  </a:lnTo>
                  <a:lnTo>
                    <a:pt x="1668" y="1425"/>
                  </a:lnTo>
                  <a:lnTo>
                    <a:pt x="1667" y="1423"/>
                  </a:lnTo>
                  <a:lnTo>
                    <a:pt x="1665" y="1423"/>
                  </a:lnTo>
                  <a:lnTo>
                    <a:pt x="1664" y="1423"/>
                  </a:lnTo>
                  <a:lnTo>
                    <a:pt x="1661" y="1422"/>
                  </a:lnTo>
                  <a:lnTo>
                    <a:pt x="1660" y="1422"/>
                  </a:lnTo>
                  <a:lnTo>
                    <a:pt x="1658" y="1422"/>
                  </a:lnTo>
                  <a:lnTo>
                    <a:pt x="1657" y="1425"/>
                  </a:lnTo>
                  <a:lnTo>
                    <a:pt x="1654" y="1425"/>
                  </a:lnTo>
                  <a:lnTo>
                    <a:pt x="1651" y="1426"/>
                  </a:lnTo>
                  <a:lnTo>
                    <a:pt x="1650" y="1426"/>
                  </a:lnTo>
                  <a:lnTo>
                    <a:pt x="1647" y="1427"/>
                  </a:lnTo>
                  <a:lnTo>
                    <a:pt x="1643" y="1429"/>
                  </a:lnTo>
                  <a:lnTo>
                    <a:pt x="1640" y="1429"/>
                  </a:lnTo>
                  <a:lnTo>
                    <a:pt x="1636" y="1429"/>
                  </a:lnTo>
                  <a:lnTo>
                    <a:pt x="1634" y="1429"/>
                  </a:lnTo>
                  <a:lnTo>
                    <a:pt x="1625" y="1429"/>
                  </a:lnTo>
                  <a:lnTo>
                    <a:pt x="1621" y="1429"/>
                  </a:lnTo>
                  <a:lnTo>
                    <a:pt x="1618" y="1427"/>
                  </a:lnTo>
                  <a:lnTo>
                    <a:pt x="1616" y="1426"/>
                  </a:lnTo>
                  <a:lnTo>
                    <a:pt x="1615" y="1426"/>
                  </a:lnTo>
                  <a:lnTo>
                    <a:pt x="1612" y="1425"/>
                  </a:lnTo>
                  <a:lnTo>
                    <a:pt x="1604" y="1418"/>
                  </a:lnTo>
                  <a:lnTo>
                    <a:pt x="1598" y="1418"/>
                  </a:lnTo>
                  <a:lnTo>
                    <a:pt x="1596" y="1418"/>
                  </a:lnTo>
                  <a:lnTo>
                    <a:pt x="1594" y="1418"/>
                  </a:lnTo>
                  <a:lnTo>
                    <a:pt x="1593" y="1419"/>
                  </a:lnTo>
                  <a:lnTo>
                    <a:pt x="1591" y="1419"/>
                  </a:lnTo>
                  <a:lnTo>
                    <a:pt x="1591" y="1418"/>
                  </a:lnTo>
                  <a:lnTo>
                    <a:pt x="1590" y="1418"/>
                  </a:lnTo>
                  <a:lnTo>
                    <a:pt x="1589" y="1418"/>
                  </a:lnTo>
                  <a:lnTo>
                    <a:pt x="1589" y="1416"/>
                  </a:lnTo>
                  <a:lnTo>
                    <a:pt x="1587" y="1416"/>
                  </a:lnTo>
                  <a:lnTo>
                    <a:pt x="1587" y="1418"/>
                  </a:lnTo>
                  <a:lnTo>
                    <a:pt x="1586" y="1418"/>
                  </a:lnTo>
                  <a:lnTo>
                    <a:pt x="1584" y="1418"/>
                  </a:lnTo>
                  <a:lnTo>
                    <a:pt x="1582" y="1420"/>
                  </a:lnTo>
                  <a:lnTo>
                    <a:pt x="1580" y="1420"/>
                  </a:lnTo>
                  <a:lnTo>
                    <a:pt x="1579" y="1422"/>
                  </a:lnTo>
                  <a:lnTo>
                    <a:pt x="1577" y="1423"/>
                  </a:lnTo>
                  <a:lnTo>
                    <a:pt x="1576" y="1423"/>
                  </a:lnTo>
                  <a:lnTo>
                    <a:pt x="1575" y="1423"/>
                  </a:lnTo>
                  <a:lnTo>
                    <a:pt x="1575" y="1422"/>
                  </a:lnTo>
                  <a:lnTo>
                    <a:pt x="1573" y="1422"/>
                  </a:lnTo>
                  <a:lnTo>
                    <a:pt x="1573" y="1420"/>
                  </a:lnTo>
                  <a:lnTo>
                    <a:pt x="1573" y="1420"/>
                  </a:lnTo>
                  <a:lnTo>
                    <a:pt x="1573" y="1419"/>
                  </a:lnTo>
                  <a:lnTo>
                    <a:pt x="1572" y="1419"/>
                  </a:lnTo>
                  <a:lnTo>
                    <a:pt x="1570" y="1419"/>
                  </a:lnTo>
                  <a:lnTo>
                    <a:pt x="1569" y="1419"/>
                  </a:lnTo>
                  <a:lnTo>
                    <a:pt x="1568" y="1419"/>
                  </a:lnTo>
                  <a:lnTo>
                    <a:pt x="1566" y="1418"/>
                  </a:lnTo>
                  <a:lnTo>
                    <a:pt x="1565" y="1418"/>
                  </a:lnTo>
                  <a:lnTo>
                    <a:pt x="1564" y="1418"/>
                  </a:lnTo>
                  <a:lnTo>
                    <a:pt x="1562" y="1418"/>
                  </a:lnTo>
                  <a:lnTo>
                    <a:pt x="1561" y="1418"/>
                  </a:lnTo>
                  <a:lnTo>
                    <a:pt x="1557" y="1418"/>
                  </a:lnTo>
                  <a:lnTo>
                    <a:pt x="1555" y="1418"/>
                  </a:lnTo>
                  <a:lnTo>
                    <a:pt x="1554" y="1418"/>
                  </a:lnTo>
                  <a:lnTo>
                    <a:pt x="1554" y="1416"/>
                  </a:lnTo>
                  <a:lnTo>
                    <a:pt x="1552" y="1416"/>
                  </a:lnTo>
                  <a:lnTo>
                    <a:pt x="1551" y="1416"/>
                  </a:lnTo>
                  <a:lnTo>
                    <a:pt x="1551" y="1415"/>
                  </a:lnTo>
                  <a:lnTo>
                    <a:pt x="1550" y="1415"/>
                  </a:lnTo>
                  <a:lnTo>
                    <a:pt x="1548" y="1415"/>
                  </a:lnTo>
                  <a:lnTo>
                    <a:pt x="1547" y="1413"/>
                  </a:lnTo>
                  <a:lnTo>
                    <a:pt x="1545" y="1413"/>
                  </a:lnTo>
                  <a:lnTo>
                    <a:pt x="1544" y="1413"/>
                  </a:lnTo>
                  <a:lnTo>
                    <a:pt x="1543" y="1415"/>
                  </a:lnTo>
                  <a:lnTo>
                    <a:pt x="1541" y="1415"/>
                  </a:lnTo>
                  <a:lnTo>
                    <a:pt x="1540" y="1416"/>
                  </a:lnTo>
                  <a:lnTo>
                    <a:pt x="1540" y="1416"/>
                  </a:lnTo>
                  <a:lnTo>
                    <a:pt x="1540" y="1418"/>
                  </a:lnTo>
                  <a:lnTo>
                    <a:pt x="1538" y="1418"/>
                  </a:lnTo>
                  <a:lnTo>
                    <a:pt x="1537" y="1418"/>
                  </a:lnTo>
                  <a:lnTo>
                    <a:pt x="1537" y="1419"/>
                  </a:lnTo>
                  <a:lnTo>
                    <a:pt x="1536" y="1419"/>
                  </a:lnTo>
                  <a:lnTo>
                    <a:pt x="1536" y="1420"/>
                  </a:lnTo>
                  <a:lnTo>
                    <a:pt x="1534" y="1420"/>
                  </a:lnTo>
                  <a:lnTo>
                    <a:pt x="1534" y="1422"/>
                  </a:lnTo>
                  <a:lnTo>
                    <a:pt x="1533" y="1423"/>
                  </a:lnTo>
                  <a:lnTo>
                    <a:pt x="1533" y="1425"/>
                  </a:lnTo>
                  <a:lnTo>
                    <a:pt x="1531" y="1425"/>
                  </a:lnTo>
                  <a:lnTo>
                    <a:pt x="1530" y="1426"/>
                  </a:lnTo>
                  <a:lnTo>
                    <a:pt x="1529" y="1426"/>
                  </a:lnTo>
                  <a:lnTo>
                    <a:pt x="1527" y="1426"/>
                  </a:lnTo>
                  <a:lnTo>
                    <a:pt x="1527" y="1427"/>
                  </a:lnTo>
                  <a:lnTo>
                    <a:pt x="1526" y="1427"/>
                  </a:lnTo>
                  <a:lnTo>
                    <a:pt x="1525" y="1429"/>
                  </a:lnTo>
                  <a:lnTo>
                    <a:pt x="1525" y="1430"/>
                  </a:lnTo>
                  <a:lnTo>
                    <a:pt x="1525" y="1430"/>
                  </a:lnTo>
                  <a:lnTo>
                    <a:pt x="1525" y="1432"/>
                  </a:lnTo>
                  <a:lnTo>
                    <a:pt x="1523" y="1433"/>
                  </a:lnTo>
                  <a:lnTo>
                    <a:pt x="1522" y="1433"/>
                  </a:lnTo>
                  <a:lnTo>
                    <a:pt x="1520" y="1433"/>
                  </a:lnTo>
                  <a:lnTo>
                    <a:pt x="1519" y="1433"/>
                  </a:lnTo>
                  <a:lnTo>
                    <a:pt x="1518" y="1433"/>
                  </a:lnTo>
                  <a:lnTo>
                    <a:pt x="1516" y="1433"/>
                  </a:lnTo>
                  <a:lnTo>
                    <a:pt x="1515" y="1433"/>
                  </a:lnTo>
                  <a:lnTo>
                    <a:pt x="1513" y="1433"/>
                  </a:lnTo>
                  <a:lnTo>
                    <a:pt x="1512" y="1433"/>
                  </a:lnTo>
                  <a:lnTo>
                    <a:pt x="1512" y="1434"/>
                  </a:lnTo>
                  <a:lnTo>
                    <a:pt x="1512" y="1436"/>
                  </a:lnTo>
                  <a:lnTo>
                    <a:pt x="1512" y="1437"/>
                  </a:lnTo>
                  <a:lnTo>
                    <a:pt x="1511" y="1437"/>
                  </a:lnTo>
                  <a:lnTo>
                    <a:pt x="1508" y="1439"/>
                  </a:lnTo>
                  <a:lnTo>
                    <a:pt x="1506" y="1441"/>
                  </a:lnTo>
                  <a:lnTo>
                    <a:pt x="1506" y="1443"/>
                  </a:lnTo>
                  <a:lnTo>
                    <a:pt x="1506" y="1443"/>
                  </a:lnTo>
                  <a:lnTo>
                    <a:pt x="1505" y="1444"/>
                  </a:lnTo>
                  <a:lnTo>
                    <a:pt x="1504" y="1444"/>
                  </a:lnTo>
                  <a:lnTo>
                    <a:pt x="1504" y="1446"/>
                  </a:lnTo>
                  <a:lnTo>
                    <a:pt x="1502" y="1446"/>
                  </a:lnTo>
                  <a:lnTo>
                    <a:pt x="1501" y="1447"/>
                  </a:lnTo>
                  <a:lnTo>
                    <a:pt x="1501" y="1448"/>
                  </a:lnTo>
                  <a:lnTo>
                    <a:pt x="1499" y="1448"/>
                  </a:lnTo>
                  <a:lnTo>
                    <a:pt x="1499" y="1450"/>
                  </a:lnTo>
                  <a:lnTo>
                    <a:pt x="1499" y="1451"/>
                  </a:lnTo>
                  <a:lnTo>
                    <a:pt x="1499" y="1453"/>
                  </a:lnTo>
                  <a:lnTo>
                    <a:pt x="1499" y="1454"/>
                  </a:lnTo>
                  <a:lnTo>
                    <a:pt x="1501" y="1454"/>
                  </a:lnTo>
                  <a:lnTo>
                    <a:pt x="1501" y="1455"/>
                  </a:lnTo>
                  <a:lnTo>
                    <a:pt x="1501" y="1457"/>
                  </a:lnTo>
                  <a:lnTo>
                    <a:pt x="1499" y="1457"/>
                  </a:lnTo>
                  <a:lnTo>
                    <a:pt x="1498" y="1457"/>
                  </a:lnTo>
                  <a:lnTo>
                    <a:pt x="1498" y="1458"/>
                  </a:lnTo>
                  <a:lnTo>
                    <a:pt x="1497" y="1458"/>
                  </a:lnTo>
                  <a:lnTo>
                    <a:pt x="1497" y="1460"/>
                  </a:lnTo>
                  <a:lnTo>
                    <a:pt x="1495" y="1460"/>
                  </a:lnTo>
                  <a:lnTo>
                    <a:pt x="1494" y="1460"/>
                  </a:lnTo>
                  <a:lnTo>
                    <a:pt x="1494" y="1461"/>
                  </a:lnTo>
                  <a:lnTo>
                    <a:pt x="1494" y="1462"/>
                  </a:lnTo>
                  <a:lnTo>
                    <a:pt x="1493" y="1462"/>
                  </a:lnTo>
                  <a:lnTo>
                    <a:pt x="1491" y="1462"/>
                  </a:lnTo>
                  <a:lnTo>
                    <a:pt x="1490" y="1462"/>
                  </a:lnTo>
                  <a:lnTo>
                    <a:pt x="1488" y="1462"/>
                  </a:lnTo>
                  <a:lnTo>
                    <a:pt x="1487" y="1462"/>
                  </a:lnTo>
                  <a:lnTo>
                    <a:pt x="1487" y="1461"/>
                  </a:lnTo>
                  <a:lnTo>
                    <a:pt x="1486" y="1461"/>
                  </a:lnTo>
                  <a:lnTo>
                    <a:pt x="1484" y="1460"/>
                  </a:lnTo>
                  <a:lnTo>
                    <a:pt x="1483" y="1460"/>
                  </a:lnTo>
                  <a:lnTo>
                    <a:pt x="1481" y="1460"/>
                  </a:lnTo>
                  <a:lnTo>
                    <a:pt x="1480" y="1460"/>
                  </a:lnTo>
                  <a:lnTo>
                    <a:pt x="1479" y="1460"/>
                  </a:lnTo>
                  <a:lnTo>
                    <a:pt x="1477" y="1460"/>
                  </a:lnTo>
                  <a:lnTo>
                    <a:pt x="1476" y="1461"/>
                  </a:lnTo>
                  <a:lnTo>
                    <a:pt x="1474" y="1462"/>
                  </a:lnTo>
                  <a:lnTo>
                    <a:pt x="1473" y="1462"/>
                  </a:lnTo>
                  <a:lnTo>
                    <a:pt x="1473" y="1461"/>
                  </a:lnTo>
                  <a:lnTo>
                    <a:pt x="1473" y="1457"/>
                  </a:lnTo>
                  <a:lnTo>
                    <a:pt x="1473" y="1453"/>
                  </a:lnTo>
                  <a:lnTo>
                    <a:pt x="1473" y="1446"/>
                  </a:lnTo>
                  <a:lnTo>
                    <a:pt x="1473" y="1441"/>
                  </a:lnTo>
                  <a:lnTo>
                    <a:pt x="1473" y="1440"/>
                  </a:lnTo>
                  <a:lnTo>
                    <a:pt x="1473" y="1439"/>
                  </a:lnTo>
                  <a:lnTo>
                    <a:pt x="1473" y="1436"/>
                  </a:lnTo>
                  <a:lnTo>
                    <a:pt x="1473" y="1434"/>
                  </a:lnTo>
                  <a:lnTo>
                    <a:pt x="1473" y="1433"/>
                  </a:lnTo>
                  <a:lnTo>
                    <a:pt x="1473" y="1432"/>
                  </a:lnTo>
                  <a:lnTo>
                    <a:pt x="1473" y="1430"/>
                  </a:lnTo>
                  <a:lnTo>
                    <a:pt x="1473" y="1430"/>
                  </a:lnTo>
                  <a:lnTo>
                    <a:pt x="1473" y="1429"/>
                  </a:lnTo>
                  <a:lnTo>
                    <a:pt x="1473" y="1427"/>
                  </a:lnTo>
                  <a:lnTo>
                    <a:pt x="1473" y="1426"/>
                  </a:lnTo>
                  <a:lnTo>
                    <a:pt x="1473" y="1425"/>
                  </a:lnTo>
                  <a:lnTo>
                    <a:pt x="1472" y="1425"/>
                  </a:lnTo>
                  <a:lnTo>
                    <a:pt x="1472" y="1420"/>
                  </a:lnTo>
                  <a:lnTo>
                    <a:pt x="1470" y="1420"/>
                  </a:lnTo>
                  <a:lnTo>
                    <a:pt x="1470" y="1419"/>
                  </a:lnTo>
                  <a:lnTo>
                    <a:pt x="1470" y="1416"/>
                  </a:lnTo>
                  <a:lnTo>
                    <a:pt x="1469" y="1416"/>
                  </a:lnTo>
                  <a:lnTo>
                    <a:pt x="1467" y="1411"/>
                  </a:lnTo>
                  <a:lnTo>
                    <a:pt x="1466" y="1406"/>
                  </a:lnTo>
                  <a:lnTo>
                    <a:pt x="1466" y="1405"/>
                  </a:lnTo>
                  <a:lnTo>
                    <a:pt x="1463" y="1395"/>
                  </a:lnTo>
                  <a:lnTo>
                    <a:pt x="1462" y="1395"/>
                  </a:lnTo>
                  <a:lnTo>
                    <a:pt x="1462" y="1394"/>
                  </a:lnTo>
                  <a:lnTo>
                    <a:pt x="1462" y="1392"/>
                  </a:lnTo>
                  <a:lnTo>
                    <a:pt x="1462" y="1391"/>
                  </a:lnTo>
                  <a:lnTo>
                    <a:pt x="1462" y="1390"/>
                  </a:lnTo>
                  <a:lnTo>
                    <a:pt x="1462" y="1388"/>
                  </a:lnTo>
                  <a:lnTo>
                    <a:pt x="1462" y="1387"/>
                  </a:lnTo>
                  <a:lnTo>
                    <a:pt x="1462" y="1385"/>
                  </a:lnTo>
                  <a:lnTo>
                    <a:pt x="1462" y="1384"/>
                  </a:lnTo>
                  <a:lnTo>
                    <a:pt x="1460" y="1383"/>
                  </a:lnTo>
                  <a:lnTo>
                    <a:pt x="1462" y="1383"/>
                  </a:lnTo>
                  <a:lnTo>
                    <a:pt x="1462" y="1378"/>
                  </a:lnTo>
                  <a:lnTo>
                    <a:pt x="1462" y="1377"/>
                  </a:lnTo>
                  <a:lnTo>
                    <a:pt x="1462" y="1376"/>
                  </a:lnTo>
                  <a:lnTo>
                    <a:pt x="1462" y="1367"/>
                  </a:lnTo>
                  <a:lnTo>
                    <a:pt x="1460" y="1367"/>
                  </a:lnTo>
                  <a:lnTo>
                    <a:pt x="1459" y="1367"/>
                  </a:lnTo>
                  <a:lnTo>
                    <a:pt x="1458" y="1367"/>
                  </a:lnTo>
                  <a:lnTo>
                    <a:pt x="1456" y="1367"/>
                  </a:lnTo>
                  <a:lnTo>
                    <a:pt x="1455" y="1367"/>
                  </a:lnTo>
                  <a:lnTo>
                    <a:pt x="1454" y="1367"/>
                  </a:lnTo>
                  <a:lnTo>
                    <a:pt x="1452" y="1367"/>
                  </a:lnTo>
                  <a:lnTo>
                    <a:pt x="1449" y="1367"/>
                  </a:lnTo>
                  <a:lnTo>
                    <a:pt x="1448" y="1367"/>
                  </a:lnTo>
                  <a:lnTo>
                    <a:pt x="1444" y="1367"/>
                  </a:lnTo>
                  <a:lnTo>
                    <a:pt x="1442" y="1367"/>
                  </a:lnTo>
                  <a:lnTo>
                    <a:pt x="1440" y="1367"/>
                  </a:lnTo>
                  <a:lnTo>
                    <a:pt x="1437" y="1367"/>
                  </a:lnTo>
                  <a:lnTo>
                    <a:pt x="1435" y="1367"/>
                  </a:lnTo>
                  <a:lnTo>
                    <a:pt x="1431" y="1367"/>
                  </a:lnTo>
                  <a:lnTo>
                    <a:pt x="1430" y="1367"/>
                  </a:lnTo>
                  <a:lnTo>
                    <a:pt x="1428" y="1367"/>
                  </a:lnTo>
                  <a:lnTo>
                    <a:pt x="1427" y="1367"/>
                  </a:lnTo>
                  <a:lnTo>
                    <a:pt x="1426" y="1367"/>
                  </a:lnTo>
                  <a:lnTo>
                    <a:pt x="1424" y="1367"/>
                  </a:lnTo>
                  <a:lnTo>
                    <a:pt x="1423" y="1367"/>
                  </a:lnTo>
                  <a:lnTo>
                    <a:pt x="1420" y="1367"/>
                  </a:lnTo>
                  <a:lnTo>
                    <a:pt x="1419" y="1367"/>
                  </a:lnTo>
                  <a:lnTo>
                    <a:pt x="1417" y="1367"/>
                  </a:lnTo>
                  <a:lnTo>
                    <a:pt x="1416" y="1367"/>
                  </a:lnTo>
                  <a:lnTo>
                    <a:pt x="1409" y="1367"/>
                  </a:lnTo>
                  <a:lnTo>
                    <a:pt x="1405" y="1367"/>
                  </a:lnTo>
                  <a:lnTo>
                    <a:pt x="1402" y="1367"/>
                  </a:lnTo>
                  <a:lnTo>
                    <a:pt x="1398" y="1367"/>
                  </a:lnTo>
                  <a:lnTo>
                    <a:pt x="1395" y="1367"/>
                  </a:lnTo>
                  <a:lnTo>
                    <a:pt x="1392" y="1367"/>
                  </a:lnTo>
                  <a:lnTo>
                    <a:pt x="1385" y="1367"/>
                  </a:lnTo>
                  <a:lnTo>
                    <a:pt x="1383" y="1367"/>
                  </a:lnTo>
                  <a:lnTo>
                    <a:pt x="1380" y="1367"/>
                  </a:lnTo>
                  <a:lnTo>
                    <a:pt x="1373" y="1367"/>
                  </a:lnTo>
                  <a:lnTo>
                    <a:pt x="1373" y="1370"/>
                  </a:lnTo>
                  <a:lnTo>
                    <a:pt x="1373" y="1374"/>
                  </a:lnTo>
                  <a:lnTo>
                    <a:pt x="1373" y="1376"/>
                  </a:lnTo>
                  <a:lnTo>
                    <a:pt x="1373" y="1377"/>
                  </a:lnTo>
                  <a:lnTo>
                    <a:pt x="1373" y="1387"/>
                  </a:lnTo>
                  <a:lnTo>
                    <a:pt x="1373" y="1390"/>
                  </a:lnTo>
                  <a:lnTo>
                    <a:pt x="1373" y="1397"/>
                  </a:lnTo>
                  <a:lnTo>
                    <a:pt x="1373" y="1397"/>
                  </a:lnTo>
                  <a:lnTo>
                    <a:pt x="1373" y="1399"/>
                  </a:lnTo>
                  <a:lnTo>
                    <a:pt x="1373" y="1405"/>
                  </a:lnTo>
                  <a:lnTo>
                    <a:pt x="1373" y="1406"/>
                  </a:lnTo>
                  <a:lnTo>
                    <a:pt x="1373" y="1412"/>
                  </a:lnTo>
                  <a:lnTo>
                    <a:pt x="1360" y="1412"/>
                  </a:lnTo>
                  <a:lnTo>
                    <a:pt x="1359" y="1412"/>
                  </a:lnTo>
                  <a:lnTo>
                    <a:pt x="1356" y="1412"/>
                  </a:lnTo>
                  <a:lnTo>
                    <a:pt x="1351" y="1412"/>
                  </a:lnTo>
                  <a:lnTo>
                    <a:pt x="1346" y="1412"/>
                  </a:lnTo>
                  <a:lnTo>
                    <a:pt x="1345" y="1412"/>
                  </a:lnTo>
                  <a:lnTo>
                    <a:pt x="1342" y="1412"/>
                  </a:lnTo>
                  <a:lnTo>
                    <a:pt x="1341" y="1412"/>
                  </a:lnTo>
                  <a:lnTo>
                    <a:pt x="1338" y="1412"/>
                  </a:lnTo>
                  <a:lnTo>
                    <a:pt x="1331" y="1412"/>
                  </a:lnTo>
                  <a:lnTo>
                    <a:pt x="1324" y="1412"/>
                  </a:lnTo>
                  <a:lnTo>
                    <a:pt x="1321" y="1412"/>
                  </a:lnTo>
                  <a:lnTo>
                    <a:pt x="1320" y="1412"/>
                  </a:lnTo>
                  <a:lnTo>
                    <a:pt x="1316" y="1412"/>
                  </a:lnTo>
                  <a:lnTo>
                    <a:pt x="1303" y="1413"/>
                  </a:lnTo>
                  <a:lnTo>
                    <a:pt x="1302" y="1413"/>
                  </a:lnTo>
                  <a:lnTo>
                    <a:pt x="1298" y="1413"/>
                  </a:lnTo>
                  <a:lnTo>
                    <a:pt x="1295" y="1413"/>
                  </a:lnTo>
                  <a:lnTo>
                    <a:pt x="1288" y="1413"/>
                  </a:lnTo>
                  <a:lnTo>
                    <a:pt x="1286" y="1413"/>
                  </a:lnTo>
                  <a:lnTo>
                    <a:pt x="1280" y="1413"/>
                  </a:lnTo>
                  <a:lnTo>
                    <a:pt x="1277" y="1413"/>
                  </a:lnTo>
                  <a:lnTo>
                    <a:pt x="1273" y="1413"/>
                  </a:lnTo>
                  <a:lnTo>
                    <a:pt x="1271" y="1413"/>
                  </a:lnTo>
                  <a:lnTo>
                    <a:pt x="1266" y="1413"/>
                  </a:lnTo>
                  <a:lnTo>
                    <a:pt x="1264" y="1413"/>
                  </a:lnTo>
                  <a:lnTo>
                    <a:pt x="1263" y="1413"/>
                  </a:lnTo>
                  <a:lnTo>
                    <a:pt x="1261" y="1413"/>
                  </a:lnTo>
                  <a:lnTo>
                    <a:pt x="1260" y="1413"/>
                  </a:lnTo>
                  <a:lnTo>
                    <a:pt x="1259" y="1413"/>
                  </a:lnTo>
                  <a:lnTo>
                    <a:pt x="1257" y="1413"/>
                  </a:lnTo>
                  <a:lnTo>
                    <a:pt x="1256" y="1413"/>
                  </a:lnTo>
                  <a:lnTo>
                    <a:pt x="1254" y="1413"/>
                  </a:lnTo>
                  <a:lnTo>
                    <a:pt x="1253" y="1413"/>
                  </a:lnTo>
                  <a:lnTo>
                    <a:pt x="1252" y="1413"/>
                  </a:lnTo>
                  <a:lnTo>
                    <a:pt x="1249" y="1413"/>
                  </a:lnTo>
                  <a:lnTo>
                    <a:pt x="1247" y="1413"/>
                  </a:lnTo>
                  <a:lnTo>
                    <a:pt x="1246" y="1413"/>
                  </a:lnTo>
                  <a:lnTo>
                    <a:pt x="1245" y="1413"/>
                  </a:lnTo>
                  <a:lnTo>
                    <a:pt x="1243" y="1413"/>
                  </a:lnTo>
                  <a:lnTo>
                    <a:pt x="1242" y="1413"/>
                  </a:lnTo>
                  <a:lnTo>
                    <a:pt x="1238" y="1413"/>
                  </a:lnTo>
                  <a:lnTo>
                    <a:pt x="1236" y="1413"/>
                  </a:lnTo>
                  <a:lnTo>
                    <a:pt x="1235" y="1413"/>
                  </a:lnTo>
                  <a:lnTo>
                    <a:pt x="1232" y="1413"/>
                  </a:lnTo>
                  <a:lnTo>
                    <a:pt x="1229" y="1413"/>
                  </a:lnTo>
                  <a:lnTo>
                    <a:pt x="1225" y="1413"/>
                  </a:lnTo>
                  <a:lnTo>
                    <a:pt x="1221" y="1413"/>
                  </a:lnTo>
                  <a:lnTo>
                    <a:pt x="1218" y="1413"/>
                  </a:lnTo>
                  <a:lnTo>
                    <a:pt x="1217" y="1413"/>
                  </a:lnTo>
                  <a:lnTo>
                    <a:pt x="1215" y="1413"/>
                  </a:lnTo>
                  <a:lnTo>
                    <a:pt x="1224" y="1394"/>
                  </a:lnTo>
                  <a:lnTo>
                    <a:pt x="1225" y="1390"/>
                  </a:lnTo>
                  <a:lnTo>
                    <a:pt x="1227" y="1388"/>
                  </a:lnTo>
                  <a:lnTo>
                    <a:pt x="1225" y="1388"/>
                  </a:lnTo>
                  <a:lnTo>
                    <a:pt x="1224" y="1388"/>
                  </a:lnTo>
                  <a:lnTo>
                    <a:pt x="1221" y="1388"/>
                  </a:lnTo>
                  <a:lnTo>
                    <a:pt x="1220" y="1388"/>
                  </a:lnTo>
                  <a:lnTo>
                    <a:pt x="1218" y="1388"/>
                  </a:lnTo>
                  <a:lnTo>
                    <a:pt x="1217" y="1388"/>
                  </a:lnTo>
                  <a:lnTo>
                    <a:pt x="1215" y="1388"/>
                  </a:lnTo>
                  <a:lnTo>
                    <a:pt x="1214" y="1388"/>
                  </a:lnTo>
                  <a:lnTo>
                    <a:pt x="1211" y="1388"/>
                  </a:lnTo>
                  <a:lnTo>
                    <a:pt x="1210" y="1388"/>
                  </a:lnTo>
                  <a:lnTo>
                    <a:pt x="1209" y="1388"/>
                  </a:lnTo>
                  <a:lnTo>
                    <a:pt x="1207" y="1388"/>
                  </a:lnTo>
                  <a:lnTo>
                    <a:pt x="1206" y="1388"/>
                  </a:lnTo>
                  <a:lnTo>
                    <a:pt x="1204" y="1388"/>
                  </a:lnTo>
                  <a:lnTo>
                    <a:pt x="1204" y="1388"/>
                  </a:lnTo>
                  <a:lnTo>
                    <a:pt x="1203" y="1388"/>
                  </a:lnTo>
                  <a:lnTo>
                    <a:pt x="1202" y="1388"/>
                  </a:lnTo>
                  <a:lnTo>
                    <a:pt x="1200" y="1388"/>
                  </a:lnTo>
                  <a:lnTo>
                    <a:pt x="1199" y="1388"/>
                  </a:lnTo>
                  <a:lnTo>
                    <a:pt x="1195" y="1388"/>
                  </a:lnTo>
                  <a:lnTo>
                    <a:pt x="1192" y="1388"/>
                  </a:lnTo>
                  <a:lnTo>
                    <a:pt x="1190" y="1388"/>
                  </a:lnTo>
                  <a:lnTo>
                    <a:pt x="1190" y="1390"/>
                  </a:lnTo>
                  <a:lnTo>
                    <a:pt x="1189" y="1390"/>
                  </a:lnTo>
                  <a:lnTo>
                    <a:pt x="1188" y="1390"/>
                  </a:lnTo>
                  <a:lnTo>
                    <a:pt x="1183" y="1390"/>
                  </a:lnTo>
                  <a:lnTo>
                    <a:pt x="1182" y="1390"/>
                  </a:lnTo>
                  <a:lnTo>
                    <a:pt x="1179" y="1390"/>
                  </a:lnTo>
                  <a:lnTo>
                    <a:pt x="1178" y="1390"/>
                  </a:lnTo>
                  <a:lnTo>
                    <a:pt x="1176" y="1390"/>
                  </a:lnTo>
                  <a:lnTo>
                    <a:pt x="1170" y="1390"/>
                  </a:lnTo>
                  <a:lnTo>
                    <a:pt x="1168" y="1390"/>
                  </a:lnTo>
                  <a:lnTo>
                    <a:pt x="1167" y="1390"/>
                  </a:lnTo>
                  <a:lnTo>
                    <a:pt x="1165" y="1390"/>
                  </a:lnTo>
                  <a:lnTo>
                    <a:pt x="1164" y="1390"/>
                  </a:lnTo>
                  <a:lnTo>
                    <a:pt x="1163" y="1390"/>
                  </a:lnTo>
                  <a:lnTo>
                    <a:pt x="1161" y="1390"/>
                  </a:lnTo>
                  <a:lnTo>
                    <a:pt x="1160" y="1390"/>
                  </a:lnTo>
                  <a:lnTo>
                    <a:pt x="1158" y="1390"/>
                  </a:lnTo>
                  <a:lnTo>
                    <a:pt x="1157" y="1390"/>
                  </a:lnTo>
                  <a:lnTo>
                    <a:pt x="1156" y="1390"/>
                  </a:lnTo>
                  <a:lnTo>
                    <a:pt x="1154" y="1390"/>
                  </a:lnTo>
                  <a:lnTo>
                    <a:pt x="1150" y="1390"/>
                  </a:lnTo>
                  <a:lnTo>
                    <a:pt x="1143" y="1390"/>
                  </a:lnTo>
                  <a:lnTo>
                    <a:pt x="1140" y="1390"/>
                  </a:lnTo>
                  <a:lnTo>
                    <a:pt x="1140" y="1401"/>
                  </a:lnTo>
                  <a:lnTo>
                    <a:pt x="1140" y="1412"/>
                  </a:lnTo>
                  <a:lnTo>
                    <a:pt x="1140" y="1415"/>
                  </a:lnTo>
                  <a:lnTo>
                    <a:pt x="1140" y="1419"/>
                  </a:lnTo>
                  <a:lnTo>
                    <a:pt x="1140" y="1422"/>
                  </a:lnTo>
                  <a:lnTo>
                    <a:pt x="1140" y="1423"/>
                  </a:lnTo>
                  <a:lnTo>
                    <a:pt x="1140" y="1426"/>
                  </a:lnTo>
                  <a:lnTo>
                    <a:pt x="1140" y="1432"/>
                  </a:lnTo>
                  <a:lnTo>
                    <a:pt x="1140" y="1441"/>
                  </a:lnTo>
                  <a:lnTo>
                    <a:pt x="1140" y="1443"/>
                  </a:lnTo>
                  <a:lnTo>
                    <a:pt x="1140" y="1444"/>
                  </a:lnTo>
                  <a:lnTo>
                    <a:pt x="1142" y="1447"/>
                  </a:lnTo>
                  <a:lnTo>
                    <a:pt x="1142" y="1453"/>
                  </a:lnTo>
                  <a:lnTo>
                    <a:pt x="1142" y="1454"/>
                  </a:lnTo>
                  <a:lnTo>
                    <a:pt x="1142" y="1465"/>
                  </a:lnTo>
                  <a:lnTo>
                    <a:pt x="1142" y="1474"/>
                  </a:lnTo>
                  <a:lnTo>
                    <a:pt x="1142" y="1476"/>
                  </a:lnTo>
                  <a:lnTo>
                    <a:pt x="1139" y="1476"/>
                  </a:lnTo>
                  <a:lnTo>
                    <a:pt x="1138" y="1476"/>
                  </a:lnTo>
                  <a:lnTo>
                    <a:pt x="1138" y="1476"/>
                  </a:lnTo>
                  <a:lnTo>
                    <a:pt x="1136" y="1476"/>
                  </a:lnTo>
                  <a:lnTo>
                    <a:pt x="1133" y="1476"/>
                  </a:lnTo>
                  <a:lnTo>
                    <a:pt x="1129" y="1476"/>
                  </a:lnTo>
                  <a:lnTo>
                    <a:pt x="1126" y="1476"/>
                  </a:lnTo>
                  <a:lnTo>
                    <a:pt x="1124" y="1476"/>
                  </a:lnTo>
                  <a:lnTo>
                    <a:pt x="1122" y="1476"/>
                  </a:lnTo>
                  <a:lnTo>
                    <a:pt x="1121" y="1476"/>
                  </a:lnTo>
                  <a:lnTo>
                    <a:pt x="1119" y="1476"/>
                  </a:lnTo>
                  <a:lnTo>
                    <a:pt x="1118" y="1476"/>
                  </a:lnTo>
                  <a:lnTo>
                    <a:pt x="1114" y="1476"/>
                  </a:lnTo>
                  <a:lnTo>
                    <a:pt x="1112" y="1476"/>
                  </a:lnTo>
                  <a:lnTo>
                    <a:pt x="1110" y="1476"/>
                  </a:lnTo>
                  <a:lnTo>
                    <a:pt x="1108" y="1476"/>
                  </a:lnTo>
                  <a:lnTo>
                    <a:pt x="1107" y="1476"/>
                  </a:lnTo>
                  <a:lnTo>
                    <a:pt x="1106" y="1476"/>
                  </a:lnTo>
                  <a:lnTo>
                    <a:pt x="1104" y="1476"/>
                  </a:lnTo>
                  <a:lnTo>
                    <a:pt x="1104" y="1476"/>
                  </a:lnTo>
                  <a:lnTo>
                    <a:pt x="1103" y="1476"/>
                  </a:lnTo>
                  <a:lnTo>
                    <a:pt x="1101" y="1476"/>
                  </a:lnTo>
                  <a:lnTo>
                    <a:pt x="1100" y="1476"/>
                  </a:lnTo>
                  <a:lnTo>
                    <a:pt x="1099" y="1476"/>
                  </a:lnTo>
                  <a:lnTo>
                    <a:pt x="1097" y="1476"/>
                  </a:lnTo>
                  <a:lnTo>
                    <a:pt x="1094" y="1476"/>
                  </a:lnTo>
                  <a:lnTo>
                    <a:pt x="1093" y="1476"/>
                  </a:lnTo>
                  <a:lnTo>
                    <a:pt x="1089" y="1478"/>
                  </a:lnTo>
                  <a:lnTo>
                    <a:pt x="1087" y="1478"/>
                  </a:lnTo>
                  <a:lnTo>
                    <a:pt x="1086" y="1478"/>
                  </a:lnTo>
                  <a:lnTo>
                    <a:pt x="1085" y="1478"/>
                  </a:lnTo>
                  <a:lnTo>
                    <a:pt x="1076" y="1478"/>
                  </a:lnTo>
                  <a:lnTo>
                    <a:pt x="1067" y="1478"/>
                  </a:lnTo>
                  <a:lnTo>
                    <a:pt x="1065" y="1478"/>
                  </a:lnTo>
                  <a:lnTo>
                    <a:pt x="1064" y="1478"/>
                  </a:lnTo>
                  <a:lnTo>
                    <a:pt x="1062" y="1478"/>
                  </a:lnTo>
                  <a:lnTo>
                    <a:pt x="1061" y="1478"/>
                  </a:lnTo>
                  <a:lnTo>
                    <a:pt x="1060" y="1478"/>
                  </a:lnTo>
                  <a:lnTo>
                    <a:pt x="1058" y="1478"/>
                  </a:lnTo>
                  <a:lnTo>
                    <a:pt x="1057" y="1478"/>
                  </a:lnTo>
                  <a:lnTo>
                    <a:pt x="1055" y="1478"/>
                  </a:lnTo>
                  <a:lnTo>
                    <a:pt x="1054" y="1478"/>
                  </a:lnTo>
                  <a:lnTo>
                    <a:pt x="1051" y="1478"/>
                  </a:lnTo>
                  <a:lnTo>
                    <a:pt x="1047" y="1478"/>
                  </a:lnTo>
                  <a:lnTo>
                    <a:pt x="1043" y="1478"/>
                  </a:lnTo>
                  <a:lnTo>
                    <a:pt x="1036" y="1478"/>
                  </a:lnTo>
                  <a:lnTo>
                    <a:pt x="1032" y="1478"/>
                  </a:lnTo>
                  <a:lnTo>
                    <a:pt x="1029" y="1478"/>
                  </a:lnTo>
                  <a:lnTo>
                    <a:pt x="1026" y="1478"/>
                  </a:lnTo>
                  <a:lnTo>
                    <a:pt x="1023" y="1479"/>
                  </a:lnTo>
                  <a:lnTo>
                    <a:pt x="1022" y="1479"/>
                  </a:lnTo>
                  <a:lnTo>
                    <a:pt x="1021" y="1479"/>
                  </a:lnTo>
                  <a:lnTo>
                    <a:pt x="1014" y="1479"/>
                  </a:lnTo>
                  <a:lnTo>
                    <a:pt x="1007" y="1479"/>
                  </a:lnTo>
                  <a:lnTo>
                    <a:pt x="1005" y="1479"/>
                  </a:lnTo>
                  <a:lnTo>
                    <a:pt x="980" y="1479"/>
                  </a:lnTo>
                  <a:lnTo>
                    <a:pt x="979" y="1479"/>
                  </a:lnTo>
                  <a:lnTo>
                    <a:pt x="970" y="1479"/>
                  </a:lnTo>
                  <a:lnTo>
                    <a:pt x="965" y="1479"/>
                  </a:lnTo>
                  <a:lnTo>
                    <a:pt x="961" y="1479"/>
                  </a:lnTo>
                  <a:lnTo>
                    <a:pt x="957" y="1479"/>
                  </a:lnTo>
                  <a:lnTo>
                    <a:pt x="954" y="1479"/>
                  </a:lnTo>
                  <a:lnTo>
                    <a:pt x="943" y="1481"/>
                  </a:lnTo>
                  <a:lnTo>
                    <a:pt x="906" y="1481"/>
                  </a:lnTo>
                  <a:lnTo>
                    <a:pt x="906" y="1482"/>
                  </a:lnTo>
                  <a:lnTo>
                    <a:pt x="906" y="1483"/>
                  </a:lnTo>
                  <a:lnTo>
                    <a:pt x="906" y="1485"/>
                  </a:lnTo>
                  <a:lnTo>
                    <a:pt x="906" y="1486"/>
                  </a:lnTo>
                  <a:lnTo>
                    <a:pt x="906" y="1488"/>
                  </a:lnTo>
                  <a:lnTo>
                    <a:pt x="906" y="1489"/>
                  </a:lnTo>
                  <a:lnTo>
                    <a:pt x="906" y="1490"/>
                  </a:lnTo>
                  <a:lnTo>
                    <a:pt x="906" y="1492"/>
                  </a:lnTo>
                  <a:lnTo>
                    <a:pt x="906" y="1493"/>
                  </a:lnTo>
                  <a:lnTo>
                    <a:pt x="906" y="1495"/>
                  </a:lnTo>
                  <a:lnTo>
                    <a:pt x="906" y="1496"/>
                  </a:lnTo>
                  <a:lnTo>
                    <a:pt x="906" y="1497"/>
                  </a:lnTo>
                  <a:lnTo>
                    <a:pt x="906" y="1497"/>
                  </a:lnTo>
                  <a:lnTo>
                    <a:pt x="906" y="1499"/>
                  </a:lnTo>
                  <a:lnTo>
                    <a:pt x="906" y="1500"/>
                  </a:lnTo>
                  <a:lnTo>
                    <a:pt x="906" y="1501"/>
                  </a:lnTo>
                  <a:lnTo>
                    <a:pt x="929" y="1500"/>
                  </a:lnTo>
                  <a:lnTo>
                    <a:pt x="934" y="1500"/>
                  </a:lnTo>
                  <a:lnTo>
                    <a:pt x="934" y="1508"/>
                  </a:lnTo>
                  <a:lnTo>
                    <a:pt x="929" y="1508"/>
                  </a:lnTo>
                  <a:lnTo>
                    <a:pt x="908" y="1508"/>
                  </a:lnTo>
                  <a:lnTo>
                    <a:pt x="906" y="1508"/>
                  </a:lnTo>
                  <a:lnTo>
                    <a:pt x="905" y="1508"/>
                  </a:lnTo>
                  <a:lnTo>
                    <a:pt x="904" y="1508"/>
                  </a:lnTo>
                  <a:lnTo>
                    <a:pt x="902" y="1508"/>
                  </a:lnTo>
                  <a:lnTo>
                    <a:pt x="902" y="1508"/>
                  </a:lnTo>
                  <a:lnTo>
                    <a:pt x="901" y="1508"/>
                  </a:lnTo>
                  <a:lnTo>
                    <a:pt x="899" y="1508"/>
                  </a:lnTo>
                  <a:lnTo>
                    <a:pt x="898" y="1508"/>
                  </a:lnTo>
                  <a:lnTo>
                    <a:pt x="897" y="1508"/>
                  </a:lnTo>
                  <a:lnTo>
                    <a:pt x="895" y="1508"/>
                  </a:lnTo>
                  <a:lnTo>
                    <a:pt x="893" y="1510"/>
                  </a:lnTo>
                  <a:lnTo>
                    <a:pt x="890" y="1510"/>
                  </a:lnTo>
                  <a:lnTo>
                    <a:pt x="888" y="1510"/>
                  </a:lnTo>
                  <a:lnTo>
                    <a:pt x="887" y="1510"/>
                  </a:lnTo>
                  <a:lnTo>
                    <a:pt x="886" y="1510"/>
                  </a:lnTo>
                  <a:lnTo>
                    <a:pt x="884" y="1510"/>
                  </a:lnTo>
                  <a:lnTo>
                    <a:pt x="883" y="1510"/>
                  </a:lnTo>
                  <a:lnTo>
                    <a:pt x="883" y="1508"/>
                  </a:lnTo>
                  <a:lnTo>
                    <a:pt x="883" y="1507"/>
                  </a:lnTo>
                  <a:lnTo>
                    <a:pt x="883" y="1506"/>
                  </a:lnTo>
                  <a:lnTo>
                    <a:pt x="883" y="1504"/>
                  </a:lnTo>
                  <a:lnTo>
                    <a:pt x="883" y="1503"/>
                  </a:lnTo>
                  <a:lnTo>
                    <a:pt x="883" y="1501"/>
                  </a:lnTo>
                  <a:lnTo>
                    <a:pt x="883" y="1500"/>
                  </a:lnTo>
                  <a:lnTo>
                    <a:pt x="883" y="1499"/>
                  </a:lnTo>
                  <a:lnTo>
                    <a:pt x="883" y="1497"/>
                  </a:lnTo>
                  <a:lnTo>
                    <a:pt x="883" y="1497"/>
                  </a:lnTo>
                  <a:lnTo>
                    <a:pt x="883" y="1496"/>
                  </a:lnTo>
                  <a:lnTo>
                    <a:pt x="883" y="1495"/>
                  </a:lnTo>
                  <a:lnTo>
                    <a:pt x="883" y="1493"/>
                  </a:lnTo>
                  <a:lnTo>
                    <a:pt x="883" y="1492"/>
                  </a:lnTo>
                  <a:lnTo>
                    <a:pt x="883" y="1490"/>
                  </a:lnTo>
                  <a:lnTo>
                    <a:pt x="883" y="1489"/>
                  </a:lnTo>
                  <a:lnTo>
                    <a:pt x="881" y="1489"/>
                  </a:lnTo>
                  <a:lnTo>
                    <a:pt x="881" y="1488"/>
                  </a:lnTo>
                  <a:lnTo>
                    <a:pt x="881" y="1486"/>
                  </a:lnTo>
                  <a:lnTo>
                    <a:pt x="881" y="1485"/>
                  </a:lnTo>
                  <a:lnTo>
                    <a:pt x="881" y="1483"/>
                  </a:lnTo>
                  <a:lnTo>
                    <a:pt x="881" y="1482"/>
                  </a:lnTo>
                  <a:lnTo>
                    <a:pt x="881" y="1479"/>
                  </a:lnTo>
                  <a:lnTo>
                    <a:pt x="881" y="1471"/>
                  </a:lnTo>
                  <a:lnTo>
                    <a:pt x="881" y="1450"/>
                  </a:lnTo>
                  <a:lnTo>
                    <a:pt x="881" y="1443"/>
                  </a:lnTo>
                  <a:lnTo>
                    <a:pt x="881" y="1441"/>
                  </a:lnTo>
                  <a:lnTo>
                    <a:pt x="884" y="1441"/>
                  </a:lnTo>
                  <a:lnTo>
                    <a:pt x="887" y="1441"/>
                  </a:lnTo>
                  <a:lnTo>
                    <a:pt x="888" y="1441"/>
                  </a:lnTo>
                  <a:lnTo>
                    <a:pt x="890" y="1441"/>
                  </a:lnTo>
                  <a:lnTo>
                    <a:pt x="891" y="1441"/>
                  </a:lnTo>
                  <a:lnTo>
                    <a:pt x="893" y="1441"/>
                  </a:lnTo>
                  <a:lnTo>
                    <a:pt x="894" y="1441"/>
                  </a:lnTo>
                  <a:lnTo>
                    <a:pt x="895" y="1441"/>
                  </a:lnTo>
                  <a:lnTo>
                    <a:pt x="897" y="1441"/>
                  </a:lnTo>
                  <a:lnTo>
                    <a:pt x="898" y="1441"/>
                  </a:lnTo>
                  <a:lnTo>
                    <a:pt x="899" y="1441"/>
                  </a:lnTo>
                  <a:lnTo>
                    <a:pt x="901" y="1441"/>
                  </a:lnTo>
                  <a:lnTo>
                    <a:pt x="902" y="1441"/>
                  </a:lnTo>
                  <a:lnTo>
                    <a:pt x="904" y="1441"/>
                  </a:lnTo>
                  <a:lnTo>
                    <a:pt x="905" y="1441"/>
                  </a:lnTo>
                  <a:lnTo>
                    <a:pt x="906" y="1441"/>
                  </a:lnTo>
                  <a:lnTo>
                    <a:pt x="908" y="1441"/>
                  </a:lnTo>
                  <a:lnTo>
                    <a:pt x="909" y="1441"/>
                  </a:lnTo>
                  <a:lnTo>
                    <a:pt x="911" y="1441"/>
                  </a:lnTo>
                  <a:lnTo>
                    <a:pt x="915" y="1441"/>
                  </a:lnTo>
                  <a:lnTo>
                    <a:pt x="916" y="1441"/>
                  </a:lnTo>
                  <a:lnTo>
                    <a:pt x="918" y="1441"/>
                  </a:lnTo>
                  <a:lnTo>
                    <a:pt x="919" y="1441"/>
                  </a:lnTo>
                  <a:lnTo>
                    <a:pt x="922" y="1441"/>
                  </a:lnTo>
                  <a:lnTo>
                    <a:pt x="922" y="1440"/>
                  </a:lnTo>
                  <a:lnTo>
                    <a:pt x="923" y="1440"/>
                  </a:lnTo>
                  <a:lnTo>
                    <a:pt x="923" y="1439"/>
                  </a:lnTo>
                  <a:lnTo>
                    <a:pt x="923" y="1436"/>
                  </a:lnTo>
                  <a:lnTo>
                    <a:pt x="923" y="1434"/>
                  </a:lnTo>
                  <a:lnTo>
                    <a:pt x="922" y="1433"/>
                  </a:lnTo>
                  <a:lnTo>
                    <a:pt x="922" y="1426"/>
                  </a:lnTo>
                  <a:lnTo>
                    <a:pt x="922" y="1412"/>
                  </a:lnTo>
                  <a:lnTo>
                    <a:pt x="922" y="1411"/>
                  </a:lnTo>
                  <a:lnTo>
                    <a:pt x="922" y="1409"/>
                  </a:lnTo>
                  <a:lnTo>
                    <a:pt x="922" y="1408"/>
                  </a:lnTo>
                  <a:lnTo>
                    <a:pt x="922" y="1406"/>
                  </a:lnTo>
                  <a:lnTo>
                    <a:pt x="922" y="1405"/>
                  </a:lnTo>
                  <a:lnTo>
                    <a:pt x="922" y="1397"/>
                  </a:lnTo>
                  <a:lnTo>
                    <a:pt x="922" y="1397"/>
                  </a:lnTo>
                  <a:lnTo>
                    <a:pt x="922" y="1395"/>
                  </a:lnTo>
                  <a:lnTo>
                    <a:pt x="922" y="1392"/>
                  </a:lnTo>
                  <a:lnTo>
                    <a:pt x="922" y="1387"/>
                  </a:lnTo>
                  <a:lnTo>
                    <a:pt x="922" y="1385"/>
                  </a:lnTo>
                  <a:lnTo>
                    <a:pt x="922" y="1380"/>
                  </a:lnTo>
                  <a:lnTo>
                    <a:pt x="922" y="1378"/>
                  </a:lnTo>
                  <a:lnTo>
                    <a:pt x="922" y="1377"/>
                  </a:lnTo>
                  <a:lnTo>
                    <a:pt x="920" y="1369"/>
                  </a:lnTo>
                  <a:lnTo>
                    <a:pt x="920" y="1366"/>
                  </a:lnTo>
                  <a:lnTo>
                    <a:pt x="920" y="1363"/>
                  </a:lnTo>
                  <a:lnTo>
                    <a:pt x="920" y="1359"/>
                  </a:lnTo>
                  <a:lnTo>
                    <a:pt x="919" y="1359"/>
                  </a:lnTo>
                  <a:lnTo>
                    <a:pt x="919" y="1356"/>
                  </a:lnTo>
                  <a:lnTo>
                    <a:pt x="919" y="1352"/>
                  </a:lnTo>
                  <a:lnTo>
                    <a:pt x="919" y="1349"/>
                  </a:lnTo>
                  <a:lnTo>
                    <a:pt x="919" y="1348"/>
                  </a:lnTo>
                  <a:lnTo>
                    <a:pt x="919" y="1342"/>
                  </a:lnTo>
                  <a:lnTo>
                    <a:pt x="919" y="1341"/>
                  </a:lnTo>
                  <a:lnTo>
                    <a:pt x="919" y="1339"/>
                  </a:lnTo>
                  <a:lnTo>
                    <a:pt x="918" y="1339"/>
                  </a:lnTo>
                  <a:lnTo>
                    <a:pt x="915" y="1337"/>
                  </a:lnTo>
                  <a:lnTo>
                    <a:pt x="911" y="1335"/>
                  </a:lnTo>
                  <a:lnTo>
                    <a:pt x="906" y="1334"/>
                  </a:lnTo>
                  <a:lnTo>
                    <a:pt x="904" y="1335"/>
                  </a:lnTo>
                  <a:lnTo>
                    <a:pt x="902" y="1334"/>
                  </a:lnTo>
                  <a:lnTo>
                    <a:pt x="898" y="1330"/>
                  </a:lnTo>
                  <a:lnTo>
                    <a:pt x="898" y="1330"/>
                  </a:lnTo>
                  <a:lnTo>
                    <a:pt x="897" y="1330"/>
                  </a:lnTo>
                  <a:lnTo>
                    <a:pt x="890" y="1324"/>
                  </a:lnTo>
                  <a:lnTo>
                    <a:pt x="888" y="1321"/>
                  </a:lnTo>
                  <a:lnTo>
                    <a:pt x="886" y="1320"/>
                  </a:lnTo>
                  <a:lnTo>
                    <a:pt x="884" y="1318"/>
                  </a:lnTo>
                  <a:lnTo>
                    <a:pt x="890" y="1316"/>
                  </a:lnTo>
                  <a:lnTo>
                    <a:pt x="902" y="1310"/>
                  </a:lnTo>
                  <a:lnTo>
                    <a:pt x="925" y="1302"/>
                  </a:lnTo>
                  <a:lnTo>
                    <a:pt x="925" y="1296"/>
                  </a:lnTo>
                  <a:lnTo>
                    <a:pt x="925" y="1264"/>
                  </a:lnTo>
                  <a:lnTo>
                    <a:pt x="923" y="1264"/>
                  </a:lnTo>
                  <a:lnTo>
                    <a:pt x="920" y="1264"/>
                  </a:lnTo>
                  <a:lnTo>
                    <a:pt x="919" y="1264"/>
                  </a:lnTo>
                  <a:lnTo>
                    <a:pt x="918" y="1264"/>
                  </a:lnTo>
                  <a:lnTo>
                    <a:pt x="916" y="1264"/>
                  </a:lnTo>
                  <a:lnTo>
                    <a:pt x="915" y="1264"/>
                  </a:lnTo>
                  <a:lnTo>
                    <a:pt x="913" y="1264"/>
                  </a:lnTo>
                  <a:lnTo>
                    <a:pt x="912" y="1264"/>
                  </a:lnTo>
                  <a:lnTo>
                    <a:pt x="911" y="1264"/>
                  </a:lnTo>
                  <a:lnTo>
                    <a:pt x="909" y="1264"/>
                  </a:lnTo>
                  <a:lnTo>
                    <a:pt x="908" y="1264"/>
                  </a:lnTo>
                  <a:lnTo>
                    <a:pt x="906" y="1264"/>
                  </a:lnTo>
                  <a:lnTo>
                    <a:pt x="905" y="1264"/>
                  </a:lnTo>
                  <a:lnTo>
                    <a:pt x="904" y="1264"/>
                  </a:lnTo>
                  <a:lnTo>
                    <a:pt x="902" y="1264"/>
                  </a:lnTo>
                  <a:lnTo>
                    <a:pt x="902" y="1264"/>
                  </a:lnTo>
                  <a:lnTo>
                    <a:pt x="901" y="1264"/>
                  </a:lnTo>
                  <a:lnTo>
                    <a:pt x="899" y="1264"/>
                  </a:lnTo>
                  <a:lnTo>
                    <a:pt x="898" y="1264"/>
                  </a:lnTo>
                  <a:lnTo>
                    <a:pt x="897" y="1264"/>
                  </a:lnTo>
                  <a:lnTo>
                    <a:pt x="895" y="1264"/>
                  </a:lnTo>
                  <a:lnTo>
                    <a:pt x="894" y="1264"/>
                  </a:lnTo>
                  <a:lnTo>
                    <a:pt x="893" y="1264"/>
                  </a:lnTo>
                  <a:lnTo>
                    <a:pt x="891" y="1264"/>
                  </a:lnTo>
                  <a:lnTo>
                    <a:pt x="890" y="1264"/>
                  </a:lnTo>
                  <a:lnTo>
                    <a:pt x="888" y="1264"/>
                  </a:lnTo>
                  <a:lnTo>
                    <a:pt x="887" y="1264"/>
                  </a:lnTo>
                  <a:lnTo>
                    <a:pt x="886" y="1264"/>
                  </a:lnTo>
                  <a:lnTo>
                    <a:pt x="884" y="1264"/>
                  </a:lnTo>
                  <a:lnTo>
                    <a:pt x="883" y="1264"/>
                  </a:lnTo>
                  <a:lnTo>
                    <a:pt x="881" y="1264"/>
                  </a:lnTo>
                  <a:lnTo>
                    <a:pt x="880" y="1264"/>
                  </a:lnTo>
                  <a:lnTo>
                    <a:pt x="879" y="1264"/>
                  </a:lnTo>
                  <a:lnTo>
                    <a:pt x="879" y="1265"/>
                  </a:lnTo>
                  <a:lnTo>
                    <a:pt x="879" y="1267"/>
                  </a:lnTo>
                  <a:lnTo>
                    <a:pt x="879" y="1268"/>
                  </a:lnTo>
                  <a:lnTo>
                    <a:pt x="879" y="1269"/>
                  </a:lnTo>
                  <a:lnTo>
                    <a:pt x="879" y="1271"/>
                  </a:lnTo>
                  <a:lnTo>
                    <a:pt x="879" y="1272"/>
                  </a:lnTo>
                  <a:lnTo>
                    <a:pt x="879" y="1274"/>
                  </a:lnTo>
                  <a:lnTo>
                    <a:pt x="879" y="1275"/>
                  </a:lnTo>
                  <a:lnTo>
                    <a:pt x="879" y="1276"/>
                  </a:lnTo>
                  <a:lnTo>
                    <a:pt x="874" y="1278"/>
                  </a:lnTo>
                  <a:lnTo>
                    <a:pt x="873" y="1278"/>
                  </a:lnTo>
                  <a:lnTo>
                    <a:pt x="869" y="1278"/>
                  </a:lnTo>
                  <a:lnTo>
                    <a:pt x="867" y="1278"/>
                  </a:lnTo>
                  <a:lnTo>
                    <a:pt x="866" y="1278"/>
                  </a:lnTo>
                  <a:lnTo>
                    <a:pt x="865" y="1278"/>
                  </a:lnTo>
                  <a:lnTo>
                    <a:pt x="860" y="1278"/>
                  </a:lnTo>
                  <a:lnTo>
                    <a:pt x="856" y="1278"/>
                  </a:lnTo>
                  <a:lnTo>
                    <a:pt x="852" y="1278"/>
                  </a:lnTo>
                  <a:lnTo>
                    <a:pt x="852" y="1283"/>
                  </a:lnTo>
                  <a:lnTo>
                    <a:pt x="851" y="1282"/>
                  </a:lnTo>
                  <a:lnTo>
                    <a:pt x="847" y="1279"/>
                  </a:lnTo>
                  <a:lnTo>
                    <a:pt x="845" y="1278"/>
                  </a:lnTo>
                  <a:lnTo>
                    <a:pt x="844" y="1278"/>
                  </a:lnTo>
                  <a:lnTo>
                    <a:pt x="838" y="1272"/>
                  </a:lnTo>
                  <a:lnTo>
                    <a:pt x="837" y="1271"/>
                  </a:lnTo>
                  <a:lnTo>
                    <a:pt x="835" y="1269"/>
                  </a:lnTo>
                  <a:lnTo>
                    <a:pt x="833" y="1267"/>
                  </a:lnTo>
                  <a:lnTo>
                    <a:pt x="826" y="1262"/>
                  </a:lnTo>
                  <a:lnTo>
                    <a:pt x="823" y="1262"/>
                  </a:lnTo>
                  <a:lnTo>
                    <a:pt x="819" y="1265"/>
                  </a:lnTo>
                  <a:lnTo>
                    <a:pt x="819" y="1267"/>
                  </a:lnTo>
                  <a:lnTo>
                    <a:pt x="817" y="1267"/>
                  </a:lnTo>
                  <a:lnTo>
                    <a:pt x="816" y="1267"/>
                  </a:lnTo>
                  <a:lnTo>
                    <a:pt x="810" y="1267"/>
                  </a:lnTo>
                  <a:lnTo>
                    <a:pt x="808" y="1267"/>
                  </a:lnTo>
                  <a:lnTo>
                    <a:pt x="806" y="1267"/>
                  </a:lnTo>
                  <a:lnTo>
                    <a:pt x="801" y="1267"/>
                  </a:lnTo>
                  <a:lnTo>
                    <a:pt x="799" y="1267"/>
                  </a:lnTo>
                  <a:lnTo>
                    <a:pt x="798" y="1267"/>
                  </a:lnTo>
                  <a:lnTo>
                    <a:pt x="796" y="1267"/>
                  </a:lnTo>
                  <a:lnTo>
                    <a:pt x="795" y="1267"/>
                  </a:lnTo>
                  <a:lnTo>
                    <a:pt x="794" y="1267"/>
                  </a:lnTo>
                  <a:lnTo>
                    <a:pt x="792" y="1267"/>
                  </a:lnTo>
                  <a:lnTo>
                    <a:pt x="791" y="1267"/>
                  </a:lnTo>
                  <a:lnTo>
                    <a:pt x="789" y="1267"/>
                  </a:lnTo>
                  <a:lnTo>
                    <a:pt x="788" y="1267"/>
                  </a:lnTo>
                  <a:lnTo>
                    <a:pt x="787" y="1267"/>
                  </a:lnTo>
                  <a:lnTo>
                    <a:pt x="785" y="1267"/>
                  </a:lnTo>
                  <a:lnTo>
                    <a:pt x="784" y="1267"/>
                  </a:lnTo>
                  <a:lnTo>
                    <a:pt x="783" y="1267"/>
                  </a:lnTo>
                  <a:lnTo>
                    <a:pt x="781" y="1267"/>
                  </a:lnTo>
                  <a:lnTo>
                    <a:pt x="780" y="1267"/>
                  </a:lnTo>
                  <a:lnTo>
                    <a:pt x="778" y="1267"/>
                  </a:lnTo>
                  <a:lnTo>
                    <a:pt x="777" y="1267"/>
                  </a:lnTo>
                  <a:lnTo>
                    <a:pt x="776" y="1267"/>
                  </a:lnTo>
                  <a:lnTo>
                    <a:pt x="774" y="1267"/>
                  </a:lnTo>
                  <a:lnTo>
                    <a:pt x="773" y="1267"/>
                  </a:lnTo>
                  <a:lnTo>
                    <a:pt x="771" y="1267"/>
                  </a:lnTo>
                  <a:lnTo>
                    <a:pt x="770" y="1267"/>
                  </a:lnTo>
                  <a:lnTo>
                    <a:pt x="769" y="1267"/>
                  </a:lnTo>
                  <a:lnTo>
                    <a:pt x="769" y="1267"/>
                  </a:lnTo>
                  <a:lnTo>
                    <a:pt x="769" y="1261"/>
                  </a:lnTo>
                  <a:lnTo>
                    <a:pt x="769" y="1257"/>
                  </a:lnTo>
                  <a:lnTo>
                    <a:pt x="769" y="1243"/>
                  </a:lnTo>
                  <a:lnTo>
                    <a:pt x="769" y="1240"/>
                  </a:lnTo>
                  <a:lnTo>
                    <a:pt x="767" y="1240"/>
                  </a:lnTo>
                  <a:lnTo>
                    <a:pt x="766" y="1240"/>
                  </a:lnTo>
                  <a:lnTo>
                    <a:pt x="764" y="1240"/>
                  </a:lnTo>
                  <a:lnTo>
                    <a:pt x="762" y="1240"/>
                  </a:lnTo>
                  <a:lnTo>
                    <a:pt x="759" y="1240"/>
                  </a:lnTo>
                  <a:lnTo>
                    <a:pt x="756" y="1240"/>
                  </a:lnTo>
                  <a:lnTo>
                    <a:pt x="755" y="1240"/>
                  </a:lnTo>
                  <a:lnTo>
                    <a:pt x="752" y="1240"/>
                  </a:lnTo>
                  <a:lnTo>
                    <a:pt x="745" y="1240"/>
                  </a:lnTo>
                  <a:lnTo>
                    <a:pt x="741" y="1240"/>
                  </a:lnTo>
                  <a:lnTo>
                    <a:pt x="739" y="1242"/>
                  </a:lnTo>
                  <a:lnTo>
                    <a:pt x="724" y="1242"/>
                  </a:lnTo>
                  <a:lnTo>
                    <a:pt x="721" y="1240"/>
                  </a:lnTo>
                  <a:lnTo>
                    <a:pt x="718" y="1240"/>
                  </a:lnTo>
                  <a:lnTo>
                    <a:pt x="714" y="1239"/>
                  </a:lnTo>
                  <a:lnTo>
                    <a:pt x="712" y="1237"/>
                  </a:lnTo>
                  <a:lnTo>
                    <a:pt x="710" y="1237"/>
                  </a:lnTo>
                  <a:lnTo>
                    <a:pt x="709" y="1236"/>
                  </a:lnTo>
                  <a:lnTo>
                    <a:pt x="705" y="1236"/>
                  </a:lnTo>
                  <a:lnTo>
                    <a:pt x="703" y="1235"/>
                  </a:lnTo>
                  <a:lnTo>
                    <a:pt x="700" y="1235"/>
                  </a:lnTo>
                  <a:lnTo>
                    <a:pt x="699" y="1233"/>
                  </a:lnTo>
                  <a:lnTo>
                    <a:pt x="698" y="1233"/>
                  </a:lnTo>
                  <a:lnTo>
                    <a:pt x="696" y="1233"/>
                  </a:lnTo>
                  <a:lnTo>
                    <a:pt x="695" y="1232"/>
                  </a:lnTo>
                  <a:lnTo>
                    <a:pt x="693" y="1232"/>
                  </a:lnTo>
                  <a:lnTo>
                    <a:pt x="692" y="1232"/>
                  </a:lnTo>
                  <a:lnTo>
                    <a:pt x="691" y="1232"/>
                  </a:lnTo>
                  <a:lnTo>
                    <a:pt x="691" y="1230"/>
                  </a:lnTo>
                  <a:lnTo>
                    <a:pt x="689" y="1230"/>
                  </a:lnTo>
                  <a:lnTo>
                    <a:pt x="688" y="1230"/>
                  </a:lnTo>
                  <a:lnTo>
                    <a:pt x="686" y="1230"/>
                  </a:lnTo>
                  <a:lnTo>
                    <a:pt x="686" y="1229"/>
                  </a:lnTo>
                  <a:lnTo>
                    <a:pt x="685" y="1229"/>
                  </a:lnTo>
                  <a:lnTo>
                    <a:pt x="684" y="1229"/>
                  </a:lnTo>
                  <a:lnTo>
                    <a:pt x="682" y="1229"/>
                  </a:lnTo>
                  <a:lnTo>
                    <a:pt x="681" y="1229"/>
                  </a:lnTo>
                  <a:lnTo>
                    <a:pt x="680" y="1229"/>
                  </a:lnTo>
                  <a:lnTo>
                    <a:pt x="678" y="1229"/>
                  </a:lnTo>
                  <a:lnTo>
                    <a:pt x="677" y="1229"/>
                  </a:lnTo>
                  <a:lnTo>
                    <a:pt x="677" y="1228"/>
                  </a:lnTo>
                  <a:lnTo>
                    <a:pt x="675" y="1228"/>
                  </a:lnTo>
                  <a:lnTo>
                    <a:pt x="674" y="1228"/>
                  </a:lnTo>
                  <a:lnTo>
                    <a:pt x="674" y="1226"/>
                  </a:lnTo>
                  <a:lnTo>
                    <a:pt x="671" y="1226"/>
                  </a:lnTo>
                  <a:lnTo>
                    <a:pt x="671" y="1225"/>
                  </a:lnTo>
                  <a:lnTo>
                    <a:pt x="668" y="1223"/>
                  </a:lnTo>
                  <a:lnTo>
                    <a:pt x="667" y="1222"/>
                  </a:lnTo>
                  <a:lnTo>
                    <a:pt x="666" y="1222"/>
                  </a:lnTo>
                  <a:lnTo>
                    <a:pt x="664" y="1222"/>
                  </a:lnTo>
                  <a:lnTo>
                    <a:pt x="663" y="1221"/>
                  </a:lnTo>
                  <a:lnTo>
                    <a:pt x="661" y="1221"/>
                  </a:lnTo>
                  <a:lnTo>
                    <a:pt x="660" y="1221"/>
                  </a:lnTo>
                  <a:lnTo>
                    <a:pt x="660" y="1219"/>
                  </a:lnTo>
                  <a:lnTo>
                    <a:pt x="659" y="1219"/>
                  </a:lnTo>
                  <a:lnTo>
                    <a:pt x="656" y="1218"/>
                  </a:lnTo>
                  <a:lnTo>
                    <a:pt x="654" y="1218"/>
                  </a:lnTo>
                  <a:lnTo>
                    <a:pt x="654" y="1216"/>
                  </a:lnTo>
                  <a:lnTo>
                    <a:pt x="653" y="1216"/>
                  </a:lnTo>
                  <a:lnTo>
                    <a:pt x="648" y="1214"/>
                  </a:lnTo>
                  <a:lnTo>
                    <a:pt x="645" y="1212"/>
                  </a:lnTo>
                  <a:lnTo>
                    <a:pt x="643" y="1212"/>
                  </a:lnTo>
                  <a:lnTo>
                    <a:pt x="642" y="1212"/>
                  </a:lnTo>
                  <a:lnTo>
                    <a:pt x="642" y="1211"/>
                  </a:lnTo>
                  <a:lnTo>
                    <a:pt x="641" y="1211"/>
                  </a:lnTo>
                  <a:lnTo>
                    <a:pt x="639" y="1211"/>
                  </a:lnTo>
                  <a:lnTo>
                    <a:pt x="636" y="1208"/>
                  </a:lnTo>
                  <a:lnTo>
                    <a:pt x="635" y="1208"/>
                  </a:lnTo>
                  <a:lnTo>
                    <a:pt x="635" y="1208"/>
                  </a:lnTo>
                  <a:lnTo>
                    <a:pt x="634" y="1207"/>
                  </a:lnTo>
                  <a:lnTo>
                    <a:pt x="632" y="1207"/>
                  </a:lnTo>
                  <a:lnTo>
                    <a:pt x="632" y="1205"/>
                  </a:lnTo>
                  <a:lnTo>
                    <a:pt x="631" y="1205"/>
                  </a:lnTo>
                  <a:lnTo>
                    <a:pt x="629" y="1205"/>
                  </a:lnTo>
                  <a:lnTo>
                    <a:pt x="628" y="1204"/>
                  </a:lnTo>
                  <a:lnTo>
                    <a:pt x="627" y="1204"/>
                  </a:lnTo>
                  <a:lnTo>
                    <a:pt x="625" y="1202"/>
                  </a:lnTo>
                  <a:lnTo>
                    <a:pt x="624" y="1202"/>
                  </a:lnTo>
                  <a:lnTo>
                    <a:pt x="622" y="1201"/>
                  </a:lnTo>
                  <a:lnTo>
                    <a:pt x="621" y="1201"/>
                  </a:lnTo>
                  <a:lnTo>
                    <a:pt x="620" y="1201"/>
                  </a:lnTo>
                  <a:lnTo>
                    <a:pt x="618" y="1200"/>
                  </a:lnTo>
                  <a:lnTo>
                    <a:pt x="615" y="1198"/>
                  </a:lnTo>
                  <a:lnTo>
                    <a:pt x="610" y="1197"/>
                  </a:lnTo>
                  <a:lnTo>
                    <a:pt x="609" y="1197"/>
                  </a:lnTo>
                  <a:lnTo>
                    <a:pt x="600" y="1197"/>
                  </a:lnTo>
                  <a:lnTo>
                    <a:pt x="599" y="1197"/>
                  </a:lnTo>
                  <a:lnTo>
                    <a:pt x="597" y="1197"/>
                  </a:lnTo>
                  <a:lnTo>
                    <a:pt x="596" y="1197"/>
                  </a:lnTo>
                  <a:lnTo>
                    <a:pt x="593" y="1195"/>
                  </a:lnTo>
                  <a:lnTo>
                    <a:pt x="590" y="1195"/>
                  </a:lnTo>
                  <a:lnTo>
                    <a:pt x="586" y="1195"/>
                  </a:lnTo>
                  <a:lnTo>
                    <a:pt x="583" y="1195"/>
                  </a:lnTo>
                  <a:lnTo>
                    <a:pt x="582" y="1195"/>
                  </a:lnTo>
                  <a:lnTo>
                    <a:pt x="581" y="1195"/>
                  </a:lnTo>
                  <a:lnTo>
                    <a:pt x="579" y="1195"/>
                  </a:lnTo>
                  <a:lnTo>
                    <a:pt x="578" y="1195"/>
                  </a:lnTo>
                  <a:lnTo>
                    <a:pt x="577" y="1195"/>
                  </a:lnTo>
                  <a:lnTo>
                    <a:pt x="575" y="1195"/>
                  </a:lnTo>
                  <a:lnTo>
                    <a:pt x="574" y="1195"/>
                  </a:lnTo>
                  <a:lnTo>
                    <a:pt x="572" y="1195"/>
                  </a:lnTo>
                  <a:lnTo>
                    <a:pt x="572" y="1195"/>
                  </a:lnTo>
                  <a:lnTo>
                    <a:pt x="571" y="1195"/>
                  </a:lnTo>
                  <a:lnTo>
                    <a:pt x="567" y="1195"/>
                  </a:lnTo>
                  <a:lnTo>
                    <a:pt x="567" y="1195"/>
                  </a:lnTo>
                  <a:lnTo>
                    <a:pt x="563" y="1195"/>
                  </a:lnTo>
                  <a:lnTo>
                    <a:pt x="561" y="1195"/>
                  </a:lnTo>
                  <a:lnTo>
                    <a:pt x="560" y="1195"/>
                  </a:lnTo>
                  <a:lnTo>
                    <a:pt x="558" y="1195"/>
                  </a:lnTo>
                  <a:lnTo>
                    <a:pt x="557" y="1195"/>
                  </a:lnTo>
                  <a:lnTo>
                    <a:pt x="546" y="1194"/>
                  </a:lnTo>
                  <a:lnTo>
                    <a:pt x="542" y="1194"/>
                  </a:lnTo>
                  <a:lnTo>
                    <a:pt x="539" y="1194"/>
                  </a:lnTo>
                  <a:lnTo>
                    <a:pt x="535" y="1194"/>
                  </a:lnTo>
                  <a:lnTo>
                    <a:pt x="533" y="1194"/>
                  </a:lnTo>
                  <a:lnTo>
                    <a:pt x="533" y="1195"/>
                  </a:lnTo>
                  <a:lnTo>
                    <a:pt x="533" y="1195"/>
                  </a:lnTo>
                  <a:lnTo>
                    <a:pt x="533" y="1195"/>
                  </a:lnTo>
                  <a:lnTo>
                    <a:pt x="532" y="1195"/>
                  </a:lnTo>
                  <a:lnTo>
                    <a:pt x="531" y="1195"/>
                  </a:lnTo>
                  <a:lnTo>
                    <a:pt x="529" y="1195"/>
                  </a:lnTo>
                  <a:lnTo>
                    <a:pt x="528" y="1195"/>
                  </a:lnTo>
                  <a:lnTo>
                    <a:pt x="526" y="1195"/>
                  </a:lnTo>
                  <a:lnTo>
                    <a:pt x="525" y="1195"/>
                  </a:lnTo>
                  <a:lnTo>
                    <a:pt x="524" y="1195"/>
                  </a:lnTo>
                  <a:lnTo>
                    <a:pt x="522" y="1195"/>
                  </a:lnTo>
                  <a:lnTo>
                    <a:pt x="521" y="1195"/>
                  </a:lnTo>
                  <a:lnTo>
                    <a:pt x="521" y="1197"/>
                  </a:lnTo>
                  <a:lnTo>
                    <a:pt x="521" y="1198"/>
                  </a:lnTo>
                  <a:lnTo>
                    <a:pt x="519" y="1198"/>
                  </a:lnTo>
                  <a:lnTo>
                    <a:pt x="518" y="1198"/>
                  </a:lnTo>
                  <a:lnTo>
                    <a:pt x="518" y="1195"/>
                  </a:lnTo>
                  <a:lnTo>
                    <a:pt x="521" y="1195"/>
                  </a:lnTo>
                  <a:lnTo>
                    <a:pt x="521" y="1193"/>
                  </a:lnTo>
                  <a:lnTo>
                    <a:pt x="522" y="1193"/>
                  </a:lnTo>
                  <a:lnTo>
                    <a:pt x="522" y="1190"/>
                  </a:lnTo>
                  <a:lnTo>
                    <a:pt x="522" y="1187"/>
                  </a:lnTo>
                  <a:lnTo>
                    <a:pt x="522" y="1186"/>
                  </a:lnTo>
                  <a:lnTo>
                    <a:pt x="522" y="1184"/>
                  </a:lnTo>
                  <a:lnTo>
                    <a:pt x="521" y="1183"/>
                  </a:lnTo>
                  <a:lnTo>
                    <a:pt x="521" y="1180"/>
                  </a:lnTo>
                  <a:lnTo>
                    <a:pt x="521" y="1177"/>
                  </a:lnTo>
                  <a:lnTo>
                    <a:pt x="521" y="1174"/>
                  </a:lnTo>
                  <a:lnTo>
                    <a:pt x="521" y="1172"/>
                  </a:lnTo>
                  <a:lnTo>
                    <a:pt x="521" y="1167"/>
                  </a:lnTo>
                  <a:lnTo>
                    <a:pt x="521" y="1166"/>
                  </a:lnTo>
                  <a:lnTo>
                    <a:pt x="521" y="1165"/>
                  </a:lnTo>
                  <a:lnTo>
                    <a:pt x="521" y="1163"/>
                  </a:lnTo>
                  <a:lnTo>
                    <a:pt x="521" y="1162"/>
                  </a:lnTo>
                  <a:lnTo>
                    <a:pt x="531" y="1162"/>
                  </a:lnTo>
                  <a:lnTo>
                    <a:pt x="531" y="1160"/>
                  </a:lnTo>
                  <a:lnTo>
                    <a:pt x="531" y="1158"/>
                  </a:lnTo>
                  <a:lnTo>
                    <a:pt x="533" y="1158"/>
                  </a:lnTo>
                  <a:lnTo>
                    <a:pt x="535" y="1158"/>
                  </a:lnTo>
                  <a:lnTo>
                    <a:pt x="536" y="1158"/>
                  </a:lnTo>
                  <a:lnTo>
                    <a:pt x="538" y="1158"/>
                  </a:lnTo>
                  <a:lnTo>
                    <a:pt x="539" y="1158"/>
                  </a:lnTo>
                  <a:lnTo>
                    <a:pt x="540" y="1158"/>
                  </a:lnTo>
                  <a:lnTo>
                    <a:pt x="542" y="1158"/>
                  </a:lnTo>
                  <a:lnTo>
                    <a:pt x="543" y="1158"/>
                  </a:lnTo>
                  <a:lnTo>
                    <a:pt x="543" y="1159"/>
                  </a:lnTo>
                  <a:lnTo>
                    <a:pt x="546" y="1159"/>
                  </a:lnTo>
                  <a:lnTo>
                    <a:pt x="547" y="1160"/>
                  </a:lnTo>
                  <a:lnTo>
                    <a:pt x="547" y="1159"/>
                  </a:lnTo>
                  <a:lnTo>
                    <a:pt x="549" y="1158"/>
                  </a:lnTo>
                  <a:lnTo>
                    <a:pt x="549" y="1155"/>
                  </a:lnTo>
                  <a:lnTo>
                    <a:pt x="551" y="1149"/>
                  </a:lnTo>
                  <a:lnTo>
                    <a:pt x="551" y="1148"/>
                  </a:lnTo>
                  <a:lnTo>
                    <a:pt x="551" y="1146"/>
                  </a:lnTo>
                  <a:lnTo>
                    <a:pt x="553" y="1146"/>
                  </a:lnTo>
                  <a:lnTo>
                    <a:pt x="553" y="1145"/>
                  </a:lnTo>
                  <a:lnTo>
                    <a:pt x="556" y="1145"/>
                  </a:lnTo>
                  <a:lnTo>
                    <a:pt x="558" y="1145"/>
                  </a:lnTo>
                  <a:lnTo>
                    <a:pt x="561" y="1145"/>
                  </a:lnTo>
                  <a:lnTo>
                    <a:pt x="565" y="1145"/>
                  </a:lnTo>
                  <a:lnTo>
                    <a:pt x="567" y="1145"/>
                  </a:lnTo>
                  <a:lnTo>
                    <a:pt x="568" y="1144"/>
                  </a:lnTo>
                  <a:lnTo>
                    <a:pt x="568" y="1142"/>
                  </a:lnTo>
                  <a:lnTo>
                    <a:pt x="568" y="1141"/>
                  </a:lnTo>
                  <a:lnTo>
                    <a:pt x="570" y="1139"/>
                  </a:lnTo>
                  <a:lnTo>
                    <a:pt x="571" y="1135"/>
                  </a:lnTo>
                  <a:lnTo>
                    <a:pt x="571" y="1134"/>
                  </a:lnTo>
                  <a:lnTo>
                    <a:pt x="571" y="1132"/>
                  </a:lnTo>
                  <a:lnTo>
                    <a:pt x="572" y="1130"/>
                  </a:lnTo>
                  <a:lnTo>
                    <a:pt x="572" y="1128"/>
                  </a:lnTo>
                  <a:lnTo>
                    <a:pt x="572" y="1128"/>
                  </a:lnTo>
                  <a:lnTo>
                    <a:pt x="572" y="1127"/>
                  </a:lnTo>
                  <a:lnTo>
                    <a:pt x="572" y="1126"/>
                  </a:lnTo>
                  <a:lnTo>
                    <a:pt x="572" y="1124"/>
                  </a:lnTo>
                  <a:lnTo>
                    <a:pt x="572" y="1123"/>
                  </a:lnTo>
                  <a:lnTo>
                    <a:pt x="572" y="1121"/>
                  </a:lnTo>
                  <a:lnTo>
                    <a:pt x="572" y="1120"/>
                  </a:lnTo>
                  <a:lnTo>
                    <a:pt x="572" y="1119"/>
                  </a:lnTo>
                  <a:lnTo>
                    <a:pt x="572" y="1117"/>
                  </a:lnTo>
                  <a:lnTo>
                    <a:pt x="572" y="1116"/>
                  </a:lnTo>
                  <a:lnTo>
                    <a:pt x="572" y="1114"/>
                  </a:lnTo>
                  <a:lnTo>
                    <a:pt x="572" y="1113"/>
                  </a:lnTo>
                  <a:lnTo>
                    <a:pt x="572" y="1112"/>
                  </a:lnTo>
                  <a:lnTo>
                    <a:pt x="572" y="1110"/>
                  </a:lnTo>
                  <a:lnTo>
                    <a:pt x="572" y="1109"/>
                  </a:lnTo>
                  <a:lnTo>
                    <a:pt x="572" y="1107"/>
                  </a:lnTo>
                  <a:lnTo>
                    <a:pt x="572" y="1106"/>
                  </a:lnTo>
                  <a:lnTo>
                    <a:pt x="572" y="1105"/>
                  </a:lnTo>
                  <a:lnTo>
                    <a:pt x="572" y="1103"/>
                  </a:lnTo>
                  <a:lnTo>
                    <a:pt x="572" y="1102"/>
                  </a:lnTo>
                  <a:lnTo>
                    <a:pt x="572" y="1100"/>
                  </a:lnTo>
                  <a:lnTo>
                    <a:pt x="572" y="1099"/>
                  </a:lnTo>
                  <a:lnTo>
                    <a:pt x="572" y="1098"/>
                  </a:lnTo>
                  <a:lnTo>
                    <a:pt x="572" y="1096"/>
                  </a:lnTo>
                  <a:lnTo>
                    <a:pt x="572" y="1088"/>
                  </a:lnTo>
                  <a:lnTo>
                    <a:pt x="572" y="1086"/>
                  </a:lnTo>
                  <a:lnTo>
                    <a:pt x="571" y="1086"/>
                  </a:lnTo>
                  <a:lnTo>
                    <a:pt x="570" y="1086"/>
                  </a:lnTo>
                  <a:lnTo>
                    <a:pt x="568" y="1086"/>
                  </a:lnTo>
                  <a:lnTo>
                    <a:pt x="567" y="1086"/>
                  </a:lnTo>
                  <a:lnTo>
                    <a:pt x="567" y="1086"/>
                  </a:lnTo>
                  <a:lnTo>
                    <a:pt x="565" y="1086"/>
                  </a:lnTo>
                  <a:lnTo>
                    <a:pt x="564" y="1086"/>
                  </a:lnTo>
                  <a:lnTo>
                    <a:pt x="563" y="1086"/>
                  </a:lnTo>
                  <a:lnTo>
                    <a:pt x="561" y="1086"/>
                  </a:lnTo>
                  <a:lnTo>
                    <a:pt x="560" y="1086"/>
                  </a:lnTo>
                  <a:lnTo>
                    <a:pt x="558" y="1086"/>
                  </a:lnTo>
                  <a:lnTo>
                    <a:pt x="557" y="1086"/>
                  </a:lnTo>
                  <a:lnTo>
                    <a:pt x="556" y="1086"/>
                  </a:lnTo>
                  <a:lnTo>
                    <a:pt x="554" y="1086"/>
                  </a:lnTo>
                  <a:lnTo>
                    <a:pt x="553" y="1086"/>
                  </a:lnTo>
                  <a:lnTo>
                    <a:pt x="551" y="1086"/>
                  </a:lnTo>
                  <a:lnTo>
                    <a:pt x="550" y="1086"/>
                  </a:lnTo>
                  <a:lnTo>
                    <a:pt x="549" y="1086"/>
                  </a:lnTo>
                  <a:lnTo>
                    <a:pt x="547" y="1086"/>
                  </a:lnTo>
                  <a:lnTo>
                    <a:pt x="546" y="1086"/>
                  </a:lnTo>
                  <a:lnTo>
                    <a:pt x="544" y="1086"/>
                  </a:lnTo>
                  <a:lnTo>
                    <a:pt x="543" y="1086"/>
                  </a:lnTo>
                  <a:lnTo>
                    <a:pt x="542" y="1086"/>
                  </a:lnTo>
                  <a:lnTo>
                    <a:pt x="540" y="1086"/>
                  </a:lnTo>
                  <a:lnTo>
                    <a:pt x="539" y="1086"/>
                  </a:lnTo>
                  <a:lnTo>
                    <a:pt x="538" y="1086"/>
                  </a:lnTo>
                  <a:lnTo>
                    <a:pt x="536" y="1086"/>
                  </a:lnTo>
                  <a:lnTo>
                    <a:pt x="535" y="1086"/>
                  </a:lnTo>
                  <a:lnTo>
                    <a:pt x="533" y="1086"/>
                  </a:lnTo>
                  <a:lnTo>
                    <a:pt x="533" y="1086"/>
                  </a:lnTo>
                  <a:lnTo>
                    <a:pt x="533" y="1071"/>
                  </a:lnTo>
                  <a:lnTo>
                    <a:pt x="533" y="1070"/>
                  </a:lnTo>
                  <a:lnTo>
                    <a:pt x="533" y="1068"/>
                  </a:lnTo>
                  <a:lnTo>
                    <a:pt x="533" y="1067"/>
                  </a:lnTo>
                  <a:lnTo>
                    <a:pt x="533" y="1065"/>
                  </a:lnTo>
                  <a:lnTo>
                    <a:pt x="533" y="1064"/>
                  </a:lnTo>
                  <a:lnTo>
                    <a:pt x="533" y="1063"/>
                  </a:lnTo>
                  <a:lnTo>
                    <a:pt x="533" y="1061"/>
                  </a:lnTo>
                  <a:lnTo>
                    <a:pt x="533" y="1061"/>
                  </a:lnTo>
                  <a:lnTo>
                    <a:pt x="533" y="1060"/>
                  </a:lnTo>
                  <a:lnTo>
                    <a:pt x="533" y="1057"/>
                  </a:lnTo>
                  <a:lnTo>
                    <a:pt x="533" y="1056"/>
                  </a:lnTo>
                  <a:lnTo>
                    <a:pt x="533" y="1054"/>
                  </a:lnTo>
                  <a:lnTo>
                    <a:pt x="533" y="1053"/>
                  </a:lnTo>
                  <a:lnTo>
                    <a:pt x="533" y="1051"/>
                  </a:lnTo>
                  <a:lnTo>
                    <a:pt x="532" y="1050"/>
                  </a:lnTo>
                  <a:lnTo>
                    <a:pt x="532" y="1049"/>
                  </a:lnTo>
                  <a:lnTo>
                    <a:pt x="532" y="1047"/>
                  </a:lnTo>
                  <a:lnTo>
                    <a:pt x="532" y="1046"/>
                  </a:lnTo>
                  <a:lnTo>
                    <a:pt x="532" y="1044"/>
                  </a:lnTo>
                  <a:lnTo>
                    <a:pt x="532" y="1042"/>
                  </a:lnTo>
                  <a:lnTo>
                    <a:pt x="532" y="1039"/>
                  </a:lnTo>
                  <a:lnTo>
                    <a:pt x="532" y="1037"/>
                  </a:lnTo>
                  <a:lnTo>
                    <a:pt x="532" y="1036"/>
                  </a:lnTo>
                  <a:lnTo>
                    <a:pt x="532" y="1035"/>
                  </a:lnTo>
                  <a:lnTo>
                    <a:pt x="532" y="1033"/>
                  </a:lnTo>
                  <a:lnTo>
                    <a:pt x="532" y="1032"/>
                  </a:lnTo>
                  <a:lnTo>
                    <a:pt x="532" y="1030"/>
                  </a:lnTo>
                  <a:lnTo>
                    <a:pt x="532" y="1029"/>
                  </a:lnTo>
                  <a:lnTo>
                    <a:pt x="532" y="1028"/>
                  </a:lnTo>
                  <a:lnTo>
                    <a:pt x="532" y="1028"/>
                  </a:lnTo>
                  <a:lnTo>
                    <a:pt x="532" y="1026"/>
                  </a:lnTo>
                  <a:lnTo>
                    <a:pt x="532" y="1025"/>
                  </a:lnTo>
                  <a:lnTo>
                    <a:pt x="532" y="1023"/>
                  </a:lnTo>
                  <a:lnTo>
                    <a:pt x="532" y="1022"/>
                  </a:lnTo>
                  <a:lnTo>
                    <a:pt x="532" y="1021"/>
                  </a:lnTo>
                  <a:lnTo>
                    <a:pt x="532" y="1019"/>
                  </a:lnTo>
                  <a:lnTo>
                    <a:pt x="532" y="1018"/>
                  </a:lnTo>
                  <a:lnTo>
                    <a:pt x="532" y="1016"/>
                  </a:lnTo>
                  <a:lnTo>
                    <a:pt x="532" y="1014"/>
                  </a:lnTo>
                  <a:lnTo>
                    <a:pt x="532" y="1012"/>
                  </a:lnTo>
                  <a:lnTo>
                    <a:pt x="518" y="1014"/>
                  </a:lnTo>
                  <a:lnTo>
                    <a:pt x="517" y="1014"/>
                  </a:lnTo>
                  <a:lnTo>
                    <a:pt x="501" y="1015"/>
                  </a:lnTo>
                  <a:lnTo>
                    <a:pt x="501" y="1014"/>
                  </a:lnTo>
                  <a:lnTo>
                    <a:pt x="501" y="1012"/>
                  </a:lnTo>
                  <a:lnTo>
                    <a:pt x="501" y="1008"/>
                  </a:lnTo>
                  <a:lnTo>
                    <a:pt x="501" y="1007"/>
                  </a:lnTo>
                  <a:lnTo>
                    <a:pt x="501" y="1005"/>
                  </a:lnTo>
                  <a:lnTo>
                    <a:pt x="501" y="1004"/>
                  </a:lnTo>
                  <a:lnTo>
                    <a:pt x="501" y="1001"/>
                  </a:lnTo>
                  <a:lnTo>
                    <a:pt x="501" y="1000"/>
                  </a:lnTo>
                  <a:lnTo>
                    <a:pt x="501" y="998"/>
                  </a:lnTo>
                  <a:lnTo>
                    <a:pt x="500" y="994"/>
                  </a:lnTo>
                  <a:lnTo>
                    <a:pt x="500" y="989"/>
                  </a:lnTo>
                  <a:lnTo>
                    <a:pt x="500" y="987"/>
                  </a:lnTo>
                  <a:lnTo>
                    <a:pt x="500" y="980"/>
                  </a:lnTo>
                  <a:lnTo>
                    <a:pt x="503" y="980"/>
                  </a:lnTo>
                  <a:lnTo>
                    <a:pt x="511" y="980"/>
                  </a:lnTo>
                  <a:lnTo>
                    <a:pt x="514" y="980"/>
                  </a:lnTo>
                  <a:lnTo>
                    <a:pt x="515" y="980"/>
                  </a:lnTo>
                  <a:lnTo>
                    <a:pt x="517" y="980"/>
                  </a:lnTo>
                  <a:lnTo>
                    <a:pt x="518" y="980"/>
                  </a:lnTo>
                  <a:lnTo>
                    <a:pt x="519" y="980"/>
                  </a:lnTo>
                  <a:lnTo>
                    <a:pt x="521" y="980"/>
                  </a:lnTo>
                  <a:lnTo>
                    <a:pt x="522" y="980"/>
                  </a:lnTo>
                  <a:lnTo>
                    <a:pt x="524" y="980"/>
                  </a:lnTo>
                  <a:lnTo>
                    <a:pt x="525" y="980"/>
                  </a:lnTo>
                  <a:lnTo>
                    <a:pt x="525" y="979"/>
                  </a:lnTo>
                  <a:lnTo>
                    <a:pt x="525" y="977"/>
                  </a:lnTo>
                  <a:lnTo>
                    <a:pt x="525" y="976"/>
                  </a:lnTo>
                  <a:lnTo>
                    <a:pt x="525" y="975"/>
                  </a:lnTo>
                  <a:lnTo>
                    <a:pt x="525" y="973"/>
                  </a:lnTo>
                  <a:lnTo>
                    <a:pt x="524" y="970"/>
                  </a:lnTo>
                  <a:lnTo>
                    <a:pt x="524" y="969"/>
                  </a:lnTo>
                  <a:lnTo>
                    <a:pt x="524" y="968"/>
                  </a:lnTo>
                  <a:lnTo>
                    <a:pt x="524" y="966"/>
                  </a:lnTo>
                  <a:lnTo>
                    <a:pt x="524" y="965"/>
                  </a:lnTo>
                  <a:lnTo>
                    <a:pt x="524" y="963"/>
                  </a:lnTo>
                  <a:lnTo>
                    <a:pt x="524" y="962"/>
                  </a:lnTo>
                  <a:lnTo>
                    <a:pt x="524" y="961"/>
                  </a:lnTo>
                  <a:lnTo>
                    <a:pt x="524" y="961"/>
                  </a:lnTo>
                  <a:lnTo>
                    <a:pt x="524" y="959"/>
                  </a:lnTo>
                  <a:lnTo>
                    <a:pt x="524" y="958"/>
                  </a:lnTo>
                  <a:lnTo>
                    <a:pt x="524" y="956"/>
                  </a:lnTo>
                  <a:lnTo>
                    <a:pt x="524" y="955"/>
                  </a:lnTo>
                  <a:lnTo>
                    <a:pt x="524" y="954"/>
                  </a:lnTo>
                  <a:lnTo>
                    <a:pt x="524" y="952"/>
                  </a:lnTo>
                  <a:lnTo>
                    <a:pt x="524" y="951"/>
                  </a:lnTo>
                  <a:lnTo>
                    <a:pt x="524" y="949"/>
                  </a:lnTo>
                  <a:lnTo>
                    <a:pt x="524" y="948"/>
                  </a:lnTo>
                  <a:lnTo>
                    <a:pt x="524" y="947"/>
                  </a:lnTo>
                  <a:lnTo>
                    <a:pt x="524" y="945"/>
                  </a:lnTo>
                  <a:lnTo>
                    <a:pt x="524" y="944"/>
                  </a:lnTo>
                  <a:lnTo>
                    <a:pt x="524" y="942"/>
                  </a:lnTo>
                  <a:lnTo>
                    <a:pt x="524" y="941"/>
                  </a:lnTo>
                  <a:lnTo>
                    <a:pt x="524" y="940"/>
                  </a:lnTo>
                  <a:lnTo>
                    <a:pt x="524" y="937"/>
                  </a:lnTo>
                  <a:lnTo>
                    <a:pt x="524" y="935"/>
                  </a:lnTo>
                  <a:lnTo>
                    <a:pt x="524" y="933"/>
                  </a:lnTo>
                  <a:lnTo>
                    <a:pt x="524" y="931"/>
                  </a:lnTo>
                  <a:lnTo>
                    <a:pt x="521" y="931"/>
                  </a:lnTo>
                  <a:lnTo>
                    <a:pt x="519" y="931"/>
                  </a:lnTo>
                  <a:lnTo>
                    <a:pt x="518" y="931"/>
                  </a:lnTo>
                  <a:lnTo>
                    <a:pt x="514" y="931"/>
                  </a:lnTo>
                  <a:lnTo>
                    <a:pt x="511" y="931"/>
                  </a:lnTo>
                  <a:lnTo>
                    <a:pt x="510" y="931"/>
                  </a:lnTo>
                  <a:lnTo>
                    <a:pt x="508" y="931"/>
                  </a:lnTo>
                  <a:lnTo>
                    <a:pt x="503" y="931"/>
                  </a:lnTo>
                  <a:lnTo>
                    <a:pt x="500" y="931"/>
                  </a:lnTo>
                  <a:lnTo>
                    <a:pt x="500" y="931"/>
                  </a:lnTo>
                  <a:lnTo>
                    <a:pt x="499" y="931"/>
                  </a:lnTo>
                  <a:lnTo>
                    <a:pt x="494" y="931"/>
                  </a:lnTo>
                  <a:lnTo>
                    <a:pt x="492" y="931"/>
                  </a:lnTo>
                  <a:lnTo>
                    <a:pt x="492" y="933"/>
                  </a:lnTo>
                  <a:lnTo>
                    <a:pt x="492" y="934"/>
                  </a:lnTo>
                  <a:lnTo>
                    <a:pt x="492" y="935"/>
                  </a:lnTo>
                  <a:lnTo>
                    <a:pt x="492" y="937"/>
                  </a:lnTo>
                  <a:lnTo>
                    <a:pt x="492" y="938"/>
                  </a:lnTo>
                  <a:lnTo>
                    <a:pt x="492" y="940"/>
                  </a:lnTo>
                  <a:lnTo>
                    <a:pt x="492" y="941"/>
                  </a:lnTo>
                  <a:lnTo>
                    <a:pt x="493" y="941"/>
                  </a:lnTo>
                  <a:lnTo>
                    <a:pt x="493" y="942"/>
                  </a:lnTo>
                  <a:lnTo>
                    <a:pt x="493" y="944"/>
                  </a:lnTo>
                  <a:lnTo>
                    <a:pt x="493" y="945"/>
                  </a:lnTo>
                  <a:lnTo>
                    <a:pt x="493" y="947"/>
                  </a:lnTo>
                  <a:lnTo>
                    <a:pt x="493" y="948"/>
                  </a:lnTo>
                  <a:lnTo>
                    <a:pt x="493" y="954"/>
                  </a:lnTo>
                  <a:lnTo>
                    <a:pt x="493" y="955"/>
                  </a:lnTo>
                  <a:lnTo>
                    <a:pt x="493" y="956"/>
                  </a:lnTo>
                  <a:lnTo>
                    <a:pt x="493" y="958"/>
                  </a:lnTo>
                  <a:lnTo>
                    <a:pt x="493" y="959"/>
                  </a:lnTo>
                  <a:lnTo>
                    <a:pt x="493" y="969"/>
                  </a:lnTo>
                  <a:lnTo>
                    <a:pt x="493" y="973"/>
                  </a:lnTo>
                  <a:lnTo>
                    <a:pt x="493" y="976"/>
                  </a:lnTo>
                  <a:lnTo>
                    <a:pt x="493" y="977"/>
                  </a:lnTo>
                  <a:lnTo>
                    <a:pt x="493" y="979"/>
                  </a:lnTo>
                  <a:lnTo>
                    <a:pt x="493" y="980"/>
                  </a:lnTo>
                  <a:lnTo>
                    <a:pt x="492" y="980"/>
                  </a:lnTo>
                  <a:lnTo>
                    <a:pt x="492" y="987"/>
                  </a:lnTo>
                  <a:lnTo>
                    <a:pt x="490" y="987"/>
                  </a:lnTo>
                  <a:lnTo>
                    <a:pt x="482" y="987"/>
                  </a:lnTo>
                  <a:lnTo>
                    <a:pt x="482" y="980"/>
                  </a:lnTo>
                  <a:lnTo>
                    <a:pt x="479" y="980"/>
                  </a:lnTo>
                  <a:lnTo>
                    <a:pt x="479" y="987"/>
                  </a:lnTo>
                  <a:lnTo>
                    <a:pt x="476" y="987"/>
                  </a:lnTo>
                  <a:lnTo>
                    <a:pt x="467" y="987"/>
                  </a:lnTo>
                  <a:lnTo>
                    <a:pt x="447" y="989"/>
                  </a:lnTo>
                  <a:lnTo>
                    <a:pt x="447" y="984"/>
                  </a:lnTo>
                  <a:lnTo>
                    <a:pt x="447" y="980"/>
                  </a:lnTo>
                  <a:lnTo>
                    <a:pt x="447" y="977"/>
                  </a:lnTo>
                  <a:lnTo>
                    <a:pt x="448" y="976"/>
                  </a:lnTo>
                  <a:lnTo>
                    <a:pt x="448" y="975"/>
                  </a:lnTo>
                  <a:lnTo>
                    <a:pt x="448" y="973"/>
                  </a:lnTo>
                  <a:lnTo>
                    <a:pt x="448" y="972"/>
                  </a:lnTo>
                  <a:lnTo>
                    <a:pt x="448" y="970"/>
                  </a:lnTo>
                  <a:lnTo>
                    <a:pt x="448" y="969"/>
                  </a:lnTo>
                  <a:lnTo>
                    <a:pt x="447" y="969"/>
                  </a:lnTo>
                  <a:lnTo>
                    <a:pt x="446" y="969"/>
                  </a:lnTo>
                  <a:lnTo>
                    <a:pt x="443" y="969"/>
                  </a:lnTo>
                  <a:lnTo>
                    <a:pt x="441" y="969"/>
                  </a:lnTo>
                  <a:lnTo>
                    <a:pt x="440" y="969"/>
                  </a:lnTo>
                  <a:lnTo>
                    <a:pt x="439" y="969"/>
                  </a:lnTo>
                  <a:lnTo>
                    <a:pt x="437" y="969"/>
                  </a:lnTo>
                  <a:lnTo>
                    <a:pt x="436" y="969"/>
                  </a:lnTo>
                  <a:lnTo>
                    <a:pt x="435" y="969"/>
                  </a:lnTo>
                  <a:lnTo>
                    <a:pt x="433" y="969"/>
                  </a:lnTo>
                  <a:lnTo>
                    <a:pt x="433" y="969"/>
                  </a:lnTo>
                  <a:lnTo>
                    <a:pt x="432" y="969"/>
                  </a:lnTo>
                  <a:lnTo>
                    <a:pt x="430" y="969"/>
                  </a:lnTo>
                  <a:lnTo>
                    <a:pt x="429" y="969"/>
                  </a:lnTo>
                  <a:lnTo>
                    <a:pt x="428" y="969"/>
                  </a:lnTo>
                  <a:lnTo>
                    <a:pt x="422" y="969"/>
                  </a:lnTo>
                  <a:lnTo>
                    <a:pt x="421" y="969"/>
                  </a:lnTo>
                  <a:lnTo>
                    <a:pt x="419" y="969"/>
                  </a:lnTo>
                  <a:lnTo>
                    <a:pt x="418" y="969"/>
                  </a:lnTo>
                  <a:lnTo>
                    <a:pt x="418" y="968"/>
                  </a:lnTo>
                  <a:lnTo>
                    <a:pt x="418" y="966"/>
                  </a:lnTo>
                  <a:lnTo>
                    <a:pt x="418" y="965"/>
                  </a:lnTo>
                  <a:lnTo>
                    <a:pt x="418" y="963"/>
                  </a:lnTo>
                  <a:lnTo>
                    <a:pt x="418" y="962"/>
                  </a:lnTo>
                  <a:lnTo>
                    <a:pt x="418" y="961"/>
                  </a:lnTo>
                  <a:lnTo>
                    <a:pt x="418" y="961"/>
                  </a:lnTo>
                  <a:lnTo>
                    <a:pt x="416" y="961"/>
                  </a:lnTo>
                  <a:lnTo>
                    <a:pt x="415" y="961"/>
                  </a:lnTo>
                  <a:lnTo>
                    <a:pt x="414" y="961"/>
                  </a:lnTo>
                  <a:lnTo>
                    <a:pt x="411" y="961"/>
                  </a:lnTo>
                  <a:lnTo>
                    <a:pt x="408" y="961"/>
                  </a:lnTo>
                  <a:lnTo>
                    <a:pt x="407" y="961"/>
                  </a:lnTo>
                  <a:lnTo>
                    <a:pt x="405" y="961"/>
                  </a:lnTo>
                  <a:lnTo>
                    <a:pt x="404" y="961"/>
                  </a:lnTo>
                  <a:lnTo>
                    <a:pt x="402" y="961"/>
                  </a:lnTo>
                  <a:lnTo>
                    <a:pt x="401" y="961"/>
                  </a:lnTo>
                  <a:lnTo>
                    <a:pt x="400" y="961"/>
                  </a:lnTo>
                  <a:lnTo>
                    <a:pt x="398" y="961"/>
                  </a:lnTo>
                  <a:lnTo>
                    <a:pt x="397" y="961"/>
                  </a:lnTo>
                  <a:lnTo>
                    <a:pt x="394" y="961"/>
                  </a:lnTo>
                  <a:lnTo>
                    <a:pt x="390" y="962"/>
                  </a:lnTo>
                  <a:lnTo>
                    <a:pt x="389" y="962"/>
                  </a:lnTo>
                  <a:lnTo>
                    <a:pt x="361" y="982"/>
                  </a:lnTo>
                  <a:lnTo>
                    <a:pt x="354" y="986"/>
                  </a:lnTo>
                  <a:lnTo>
                    <a:pt x="350" y="989"/>
                  </a:lnTo>
                  <a:lnTo>
                    <a:pt x="340" y="994"/>
                  </a:lnTo>
                  <a:lnTo>
                    <a:pt x="333" y="998"/>
                  </a:lnTo>
                  <a:lnTo>
                    <a:pt x="320" y="1007"/>
                  </a:lnTo>
                  <a:lnTo>
                    <a:pt x="308" y="1015"/>
                  </a:lnTo>
                  <a:lnTo>
                    <a:pt x="304" y="1018"/>
                  </a:lnTo>
                  <a:lnTo>
                    <a:pt x="298" y="1022"/>
                  </a:lnTo>
                  <a:lnTo>
                    <a:pt x="297" y="1023"/>
                  </a:lnTo>
                  <a:lnTo>
                    <a:pt x="294" y="1025"/>
                  </a:lnTo>
                  <a:lnTo>
                    <a:pt x="293" y="1025"/>
                  </a:lnTo>
                  <a:lnTo>
                    <a:pt x="293" y="1026"/>
                  </a:lnTo>
                  <a:lnTo>
                    <a:pt x="287" y="1028"/>
                  </a:lnTo>
                  <a:lnTo>
                    <a:pt x="286" y="1029"/>
                  </a:lnTo>
                  <a:lnTo>
                    <a:pt x="284" y="1029"/>
                  </a:lnTo>
                  <a:lnTo>
                    <a:pt x="283" y="1029"/>
                  </a:lnTo>
                  <a:lnTo>
                    <a:pt x="283" y="1030"/>
                  </a:lnTo>
                  <a:lnTo>
                    <a:pt x="281" y="1030"/>
                  </a:lnTo>
                  <a:lnTo>
                    <a:pt x="280" y="1030"/>
                  </a:lnTo>
                  <a:lnTo>
                    <a:pt x="279" y="1030"/>
                  </a:lnTo>
                  <a:lnTo>
                    <a:pt x="279" y="1032"/>
                  </a:lnTo>
                  <a:lnTo>
                    <a:pt x="277" y="1032"/>
                  </a:lnTo>
                  <a:lnTo>
                    <a:pt x="274" y="1032"/>
                  </a:lnTo>
                  <a:lnTo>
                    <a:pt x="269" y="1032"/>
                  </a:lnTo>
                  <a:lnTo>
                    <a:pt x="248" y="1035"/>
                  </a:lnTo>
                  <a:lnTo>
                    <a:pt x="247" y="1035"/>
                  </a:lnTo>
                  <a:lnTo>
                    <a:pt x="245" y="1035"/>
                  </a:lnTo>
                  <a:lnTo>
                    <a:pt x="240" y="1035"/>
                  </a:lnTo>
                  <a:lnTo>
                    <a:pt x="235" y="1035"/>
                  </a:lnTo>
                  <a:lnTo>
                    <a:pt x="231" y="1036"/>
                  </a:lnTo>
                  <a:lnTo>
                    <a:pt x="213" y="1037"/>
                  </a:lnTo>
                  <a:lnTo>
                    <a:pt x="210" y="1037"/>
                  </a:lnTo>
                  <a:lnTo>
                    <a:pt x="209" y="1037"/>
                  </a:lnTo>
                  <a:lnTo>
                    <a:pt x="205" y="1037"/>
                  </a:lnTo>
                  <a:lnTo>
                    <a:pt x="198" y="1039"/>
                  </a:lnTo>
                  <a:lnTo>
                    <a:pt x="196" y="1039"/>
                  </a:lnTo>
                  <a:lnTo>
                    <a:pt x="196" y="1036"/>
                  </a:lnTo>
                  <a:lnTo>
                    <a:pt x="196" y="1035"/>
                  </a:lnTo>
                  <a:lnTo>
                    <a:pt x="196" y="1033"/>
                  </a:lnTo>
                  <a:lnTo>
                    <a:pt x="188" y="1033"/>
                  </a:lnTo>
                  <a:lnTo>
                    <a:pt x="187" y="1033"/>
                  </a:lnTo>
                  <a:lnTo>
                    <a:pt x="181" y="1033"/>
                  </a:lnTo>
                  <a:lnTo>
                    <a:pt x="180" y="1033"/>
                  </a:lnTo>
                  <a:lnTo>
                    <a:pt x="176" y="1033"/>
                  </a:lnTo>
                  <a:lnTo>
                    <a:pt x="174" y="1033"/>
                  </a:lnTo>
                  <a:lnTo>
                    <a:pt x="164" y="1035"/>
                  </a:lnTo>
                  <a:lnTo>
                    <a:pt x="159" y="1035"/>
                  </a:lnTo>
                  <a:lnTo>
                    <a:pt x="156" y="1035"/>
                  </a:lnTo>
                  <a:lnTo>
                    <a:pt x="149" y="1035"/>
                  </a:lnTo>
                  <a:lnTo>
                    <a:pt x="142" y="1036"/>
                  </a:lnTo>
                  <a:lnTo>
                    <a:pt x="135" y="1036"/>
                  </a:lnTo>
                  <a:lnTo>
                    <a:pt x="121" y="1037"/>
                  </a:lnTo>
                  <a:lnTo>
                    <a:pt x="116" y="1039"/>
                  </a:lnTo>
                  <a:lnTo>
                    <a:pt x="113" y="1039"/>
                  </a:lnTo>
                  <a:lnTo>
                    <a:pt x="112" y="1039"/>
                  </a:lnTo>
                  <a:lnTo>
                    <a:pt x="99" y="1040"/>
                  </a:lnTo>
                  <a:lnTo>
                    <a:pt x="98" y="1040"/>
                  </a:lnTo>
                  <a:lnTo>
                    <a:pt x="98" y="1040"/>
                  </a:lnTo>
                  <a:lnTo>
                    <a:pt x="85" y="1040"/>
                  </a:lnTo>
                  <a:lnTo>
                    <a:pt x="84" y="1042"/>
                  </a:lnTo>
                  <a:lnTo>
                    <a:pt x="82" y="1042"/>
                  </a:lnTo>
                  <a:lnTo>
                    <a:pt x="81" y="1042"/>
                  </a:lnTo>
                  <a:lnTo>
                    <a:pt x="80" y="1042"/>
                  </a:lnTo>
                  <a:lnTo>
                    <a:pt x="78" y="1042"/>
                  </a:lnTo>
                  <a:lnTo>
                    <a:pt x="77" y="1042"/>
                  </a:lnTo>
                  <a:lnTo>
                    <a:pt x="75" y="1042"/>
                  </a:lnTo>
                  <a:lnTo>
                    <a:pt x="74" y="1042"/>
                  </a:lnTo>
                  <a:lnTo>
                    <a:pt x="71" y="1042"/>
                  </a:lnTo>
                  <a:lnTo>
                    <a:pt x="64" y="1043"/>
                  </a:lnTo>
                  <a:lnTo>
                    <a:pt x="53" y="1043"/>
                  </a:lnTo>
                  <a:lnTo>
                    <a:pt x="45" y="1044"/>
                  </a:lnTo>
                  <a:lnTo>
                    <a:pt x="42" y="1044"/>
                  </a:lnTo>
                  <a:lnTo>
                    <a:pt x="39" y="1044"/>
                  </a:lnTo>
                  <a:lnTo>
                    <a:pt x="38" y="1044"/>
                  </a:lnTo>
                  <a:lnTo>
                    <a:pt x="21" y="1047"/>
                  </a:lnTo>
                  <a:lnTo>
                    <a:pt x="9" y="1047"/>
                  </a:lnTo>
                  <a:lnTo>
                    <a:pt x="2" y="1049"/>
                  </a:lnTo>
                  <a:lnTo>
                    <a:pt x="0" y="1043"/>
                  </a:lnTo>
                  <a:lnTo>
                    <a:pt x="14" y="1042"/>
                  </a:lnTo>
                  <a:lnTo>
                    <a:pt x="20" y="1042"/>
                  </a:lnTo>
                  <a:lnTo>
                    <a:pt x="36" y="1040"/>
                  </a:lnTo>
                  <a:lnTo>
                    <a:pt x="38" y="1040"/>
                  </a:lnTo>
                  <a:lnTo>
                    <a:pt x="42" y="1040"/>
                  </a:lnTo>
                  <a:lnTo>
                    <a:pt x="52" y="1039"/>
                  </a:lnTo>
                  <a:lnTo>
                    <a:pt x="53" y="1039"/>
                  </a:lnTo>
                  <a:lnTo>
                    <a:pt x="56" y="1039"/>
                  </a:lnTo>
                  <a:lnTo>
                    <a:pt x="57" y="1039"/>
                  </a:lnTo>
                  <a:lnTo>
                    <a:pt x="59" y="1039"/>
                  </a:lnTo>
                  <a:lnTo>
                    <a:pt x="60" y="1039"/>
                  </a:lnTo>
                  <a:lnTo>
                    <a:pt x="60" y="1037"/>
                  </a:lnTo>
                  <a:lnTo>
                    <a:pt x="61" y="1037"/>
                  </a:lnTo>
                  <a:lnTo>
                    <a:pt x="63" y="1037"/>
                  </a:lnTo>
                  <a:lnTo>
                    <a:pt x="64" y="1037"/>
                  </a:lnTo>
                  <a:lnTo>
                    <a:pt x="64" y="1037"/>
                  </a:lnTo>
                  <a:lnTo>
                    <a:pt x="66" y="1037"/>
                  </a:lnTo>
                  <a:lnTo>
                    <a:pt x="67" y="1037"/>
                  </a:lnTo>
                  <a:lnTo>
                    <a:pt x="68" y="1037"/>
                  </a:lnTo>
                  <a:lnTo>
                    <a:pt x="70" y="1037"/>
                  </a:lnTo>
                  <a:lnTo>
                    <a:pt x="71" y="1037"/>
                  </a:lnTo>
                  <a:lnTo>
                    <a:pt x="73" y="1037"/>
                  </a:lnTo>
                  <a:lnTo>
                    <a:pt x="74" y="1037"/>
                  </a:lnTo>
                  <a:lnTo>
                    <a:pt x="75" y="1037"/>
                  </a:lnTo>
                  <a:lnTo>
                    <a:pt x="77" y="1036"/>
                  </a:lnTo>
                  <a:lnTo>
                    <a:pt x="82" y="1036"/>
                  </a:lnTo>
                  <a:lnTo>
                    <a:pt x="84" y="1036"/>
                  </a:lnTo>
                  <a:lnTo>
                    <a:pt x="85" y="1036"/>
                  </a:lnTo>
                  <a:lnTo>
                    <a:pt x="86" y="1036"/>
                  </a:lnTo>
                  <a:lnTo>
                    <a:pt x="88" y="1036"/>
                  </a:lnTo>
                  <a:lnTo>
                    <a:pt x="89" y="1036"/>
                  </a:lnTo>
                  <a:lnTo>
                    <a:pt x="91" y="1036"/>
                  </a:lnTo>
                  <a:lnTo>
                    <a:pt x="92" y="1036"/>
                  </a:lnTo>
                  <a:lnTo>
                    <a:pt x="92" y="1035"/>
                  </a:lnTo>
                  <a:lnTo>
                    <a:pt x="93" y="1035"/>
                  </a:lnTo>
                  <a:lnTo>
                    <a:pt x="95" y="1035"/>
                  </a:lnTo>
                  <a:lnTo>
                    <a:pt x="96" y="1035"/>
                  </a:lnTo>
                  <a:lnTo>
                    <a:pt x="98" y="1035"/>
                  </a:lnTo>
                  <a:lnTo>
                    <a:pt x="98" y="1035"/>
                  </a:lnTo>
                  <a:lnTo>
                    <a:pt x="99" y="1035"/>
                  </a:lnTo>
                  <a:lnTo>
                    <a:pt x="102" y="1035"/>
                  </a:lnTo>
                  <a:lnTo>
                    <a:pt x="107" y="1033"/>
                  </a:lnTo>
                  <a:lnTo>
                    <a:pt x="117" y="1033"/>
                  </a:lnTo>
                  <a:lnTo>
                    <a:pt x="127" y="1032"/>
                  </a:lnTo>
                  <a:lnTo>
                    <a:pt x="132" y="1032"/>
                  </a:lnTo>
                  <a:lnTo>
                    <a:pt x="135" y="1032"/>
                  </a:lnTo>
                  <a:lnTo>
                    <a:pt x="137" y="1032"/>
                  </a:lnTo>
                  <a:lnTo>
                    <a:pt x="138" y="1030"/>
                  </a:lnTo>
                  <a:lnTo>
                    <a:pt x="139" y="1030"/>
                  </a:lnTo>
                  <a:lnTo>
                    <a:pt x="141" y="1030"/>
                  </a:lnTo>
                  <a:lnTo>
                    <a:pt x="142" y="1030"/>
                  </a:lnTo>
                  <a:lnTo>
                    <a:pt x="144" y="1030"/>
                  </a:lnTo>
                  <a:lnTo>
                    <a:pt x="145" y="1030"/>
                  </a:lnTo>
                  <a:lnTo>
                    <a:pt x="146" y="1030"/>
                  </a:lnTo>
                  <a:lnTo>
                    <a:pt x="149" y="1029"/>
                  </a:lnTo>
                  <a:lnTo>
                    <a:pt x="151" y="1029"/>
                  </a:lnTo>
                  <a:lnTo>
                    <a:pt x="155" y="1029"/>
                  </a:lnTo>
                  <a:lnTo>
                    <a:pt x="156" y="1029"/>
                  </a:lnTo>
                  <a:lnTo>
                    <a:pt x="156" y="1025"/>
                  </a:lnTo>
                  <a:lnTo>
                    <a:pt x="155" y="1014"/>
                  </a:lnTo>
                  <a:lnTo>
                    <a:pt x="155" y="1012"/>
                  </a:lnTo>
                  <a:lnTo>
                    <a:pt x="155" y="1008"/>
                  </a:lnTo>
                  <a:lnTo>
                    <a:pt x="144" y="1008"/>
                  </a:lnTo>
                  <a:lnTo>
                    <a:pt x="141" y="1008"/>
                  </a:lnTo>
                  <a:lnTo>
                    <a:pt x="117" y="1008"/>
                  </a:lnTo>
                  <a:lnTo>
                    <a:pt x="117" y="1005"/>
                  </a:lnTo>
                  <a:lnTo>
                    <a:pt x="117" y="1004"/>
                  </a:lnTo>
                  <a:lnTo>
                    <a:pt x="112" y="1004"/>
                  </a:lnTo>
                  <a:lnTo>
                    <a:pt x="110" y="1003"/>
                  </a:lnTo>
                  <a:lnTo>
                    <a:pt x="109" y="1001"/>
                  </a:lnTo>
                  <a:lnTo>
                    <a:pt x="107" y="1001"/>
                  </a:lnTo>
                  <a:lnTo>
                    <a:pt x="107" y="1000"/>
                  </a:lnTo>
                  <a:lnTo>
                    <a:pt x="106" y="1000"/>
                  </a:lnTo>
                  <a:lnTo>
                    <a:pt x="105" y="998"/>
                  </a:lnTo>
                  <a:lnTo>
                    <a:pt x="105" y="997"/>
                  </a:lnTo>
                  <a:lnTo>
                    <a:pt x="105" y="996"/>
                  </a:lnTo>
                  <a:lnTo>
                    <a:pt x="105" y="994"/>
                  </a:lnTo>
                  <a:lnTo>
                    <a:pt x="105" y="994"/>
                  </a:lnTo>
                  <a:lnTo>
                    <a:pt x="103" y="994"/>
                  </a:lnTo>
                  <a:lnTo>
                    <a:pt x="102" y="994"/>
                  </a:lnTo>
                  <a:lnTo>
                    <a:pt x="100" y="994"/>
                  </a:lnTo>
                  <a:lnTo>
                    <a:pt x="99" y="994"/>
                  </a:lnTo>
                  <a:lnTo>
                    <a:pt x="98" y="994"/>
                  </a:lnTo>
                  <a:lnTo>
                    <a:pt x="98" y="994"/>
                  </a:lnTo>
                  <a:lnTo>
                    <a:pt x="98" y="993"/>
                  </a:lnTo>
                  <a:lnTo>
                    <a:pt x="99" y="993"/>
                  </a:lnTo>
                  <a:lnTo>
                    <a:pt x="99" y="991"/>
                  </a:lnTo>
                  <a:lnTo>
                    <a:pt x="99" y="990"/>
                  </a:lnTo>
                  <a:lnTo>
                    <a:pt x="99" y="989"/>
                  </a:lnTo>
                  <a:lnTo>
                    <a:pt x="100" y="989"/>
                  </a:lnTo>
                  <a:lnTo>
                    <a:pt x="100" y="987"/>
                  </a:lnTo>
                  <a:lnTo>
                    <a:pt x="100" y="986"/>
                  </a:lnTo>
                  <a:lnTo>
                    <a:pt x="100" y="984"/>
                  </a:lnTo>
                  <a:lnTo>
                    <a:pt x="102" y="984"/>
                  </a:lnTo>
                  <a:lnTo>
                    <a:pt x="103" y="984"/>
                  </a:lnTo>
                  <a:lnTo>
                    <a:pt x="105" y="984"/>
                  </a:lnTo>
                  <a:lnTo>
                    <a:pt x="106" y="984"/>
                  </a:lnTo>
                  <a:lnTo>
                    <a:pt x="107" y="984"/>
                  </a:lnTo>
                  <a:lnTo>
                    <a:pt x="107" y="983"/>
                  </a:lnTo>
                  <a:lnTo>
                    <a:pt x="107" y="982"/>
                  </a:lnTo>
                  <a:lnTo>
                    <a:pt x="109" y="982"/>
                  </a:lnTo>
                  <a:lnTo>
                    <a:pt x="109" y="980"/>
                  </a:lnTo>
                  <a:lnTo>
                    <a:pt x="109" y="979"/>
                  </a:lnTo>
                  <a:lnTo>
                    <a:pt x="110" y="977"/>
                  </a:lnTo>
                  <a:lnTo>
                    <a:pt x="109" y="976"/>
                  </a:lnTo>
                  <a:lnTo>
                    <a:pt x="107" y="973"/>
                  </a:lnTo>
                  <a:lnTo>
                    <a:pt x="103" y="975"/>
                  </a:lnTo>
                  <a:lnTo>
                    <a:pt x="100" y="975"/>
                  </a:lnTo>
                  <a:lnTo>
                    <a:pt x="98" y="976"/>
                  </a:lnTo>
                  <a:lnTo>
                    <a:pt x="98" y="977"/>
                  </a:lnTo>
                  <a:lnTo>
                    <a:pt x="99" y="979"/>
                  </a:lnTo>
                  <a:lnTo>
                    <a:pt x="98" y="983"/>
                  </a:lnTo>
                  <a:lnTo>
                    <a:pt x="96" y="983"/>
                  </a:lnTo>
                  <a:lnTo>
                    <a:pt x="95" y="983"/>
                  </a:lnTo>
                  <a:lnTo>
                    <a:pt x="93" y="983"/>
                  </a:lnTo>
                  <a:lnTo>
                    <a:pt x="91" y="979"/>
                  </a:lnTo>
                  <a:lnTo>
                    <a:pt x="89" y="977"/>
                  </a:lnTo>
                  <a:lnTo>
                    <a:pt x="89" y="976"/>
                  </a:lnTo>
                  <a:lnTo>
                    <a:pt x="86" y="973"/>
                  </a:lnTo>
                  <a:lnTo>
                    <a:pt x="88" y="970"/>
                  </a:lnTo>
                  <a:lnTo>
                    <a:pt x="88" y="969"/>
                  </a:lnTo>
                  <a:lnTo>
                    <a:pt x="91" y="965"/>
                  </a:lnTo>
                  <a:lnTo>
                    <a:pt x="91" y="966"/>
                  </a:lnTo>
                  <a:lnTo>
                    <a:pt x="91" y="968"/>
                  </a:lnTo>
                  <a:lnTo>
                    <a:pt x="91" y="969"/>
                  </a:lnTo>
                  <a:lnTo>
                    <a:pt x="91" y="970"/>
                  </a:lnTo>
                  <a:lnTo>
                    <a:pt x="91" y="972"/>
                  </a:lnTo>
                  <a:lnTo>
                    <a:pt x="91" y="973"/>
                  </a:lnTo>
                  <a:lnTo>
                    <a:pt x="92" y="973"/>
                  </a:lnTo>
                  <a:lnTo>
                    <a:pt x="93" y="972"/>
                  </a:lnTo>
                  <a:lnTo>
                    <a:pt x="95" y="972"/>
                  </a:lnTo>
                  <a:lnTo>
                    <a:pt x="96" y="972"/>
                  </a:lnTo>
                  <a:lnTo>
                    <a:pt x="96" y="970"/>
                  </a:lnTo>
                  <a:lnTo>
                    <a:pt x="98" y="970"/>
                  </a:lnTo>
                  <a:lnTo>
                    <a:pt x="98" y="969"/>
                  </a:lnTo>
                  <a:lnTo>
                    <a:pt x="99" y="969"/>
                  </a:lnTo>
                  <a:lnTo>
                    <a:pt x="100" y="968"/>
                  </a:lnTo>
                  <a:lnTo>
                    <a:pt x="102" y="968"/>
                  </a:lnTo>
                  <a:lnTo>
                    <a:pt x="103" y="966"/>
                  </a:lnTo>
                  <a:lnTo>
                    <a:pt x="105" y="965"/>
                  </a:lnTo>
                  <a:lnTo>
                    <a:pt x="106" y="963"/>
                  </a:lnTo>
                  <a:lnTo>
                    <a:pt x="106" y="962"/>
                  </a:lnTo>
                  <a:lnTo>
                    <a:pt x="107" y="961"/>
                  </a:lnTo>
                  <a:lnTo>
                    <a:pt x="109" y="961"/>
                  </a:lnTo>
                  <a:lnTo>
                    <a:pt x="109" y="961"/>
                  </a:lnTo>
                  <a:lnTo>
                    <a:pt x="110" y="961"/>
                  </a:lnTo>
                  <a:lnTo>
                    <a:pt x="112" y="962"/>
                  </a:lnTo>
                  <a:lnTo>
                    <a:pt x="113" y="963"/>
                  </a:lnTo>
                  <a:lnTo>
                    <a:pt x="114" y="965"/>
                  </a:lnTo>
                  <a:lnTo>
                    <a:pt x="116" y="965"/>
                  </a:lnTo>
                  <a:lnTo>
                    <a:pt x="116" y="966"/>
                  </a:lnTo>
                  <a:lnTo>
                    <a:pt x="117" y="966"/>
                  </a:lnTo>
                  <a:lnTo>
                    <a:pt x="119" y="966"/>
                  </a:lnTo>
                  <a:lnTo>
                    <a:pt x="120" y="966"/>
                  </a:lnTo>
                  <a:lnTo>
                    <a:pt x="121" y="966"/>
                  </a:lnTo>
                  <a:lnTo>
                    <a:pt x="121" y="965"/>
                  </a:lnTo>
                  <a:lnTo>
                    <a:pt x="123" y="965"/>
                  </a:lnTo>
                  <a:lnTo>
                    <a:pt x="124" y="963"/>
                  </a:lnTo>
                  <a:lnTo>
                    <a:pt x="124" y="962"/>
                  </a:lnTo>
                  <a:lnTo>
                    <a:pt x="125" y="962"/>
                  </a:lnTo>
                  <a:lnTo>
                    <a:pt x="125" y="961"/>
                  </a:lnTo>
                  <a:lnTo>
                    <a:pt x="127" y="961"/>
                  </a:lnTo>
                  <a:lnTo>
                    <a:pt x="127" y="961"/>
                  </a:lnTo>
                  <a:lnTo>
                    <a:pt x="128" y="959"/>
                  </a:lnTo>
                  <a:lnTo>
                    <a:pt x="128" y="958"/>
                  </a:lnTo>
                  <a:lnTo>
                    <a:pt x="130" y="958"/>
                  </a:lnTo>
                  <a:lnTo>
                    <a:pt x="130" y="955"/>
                  </a:lnTo>
                  <a:lnTo>
                    <a:pt x="131" y="952"/>
                  </a:lnTo>
                  <a:lnTo>
                    <a:pt x="131" y="951"/>
                  </a:lnTo>
                  <a:lnTo>
                    <a:pt x="132" y="951"/>
                  </a:lnTo>
                  <a:lnTo>
                    <a:pt x="132" y="949"/>
                  </a:lnTo>
                  <a:lnTo>
                    <a:pt x="132" y="948"/>
                  </a:lnTo>
                  <a:lnTo>
                    <a:pt x="134" y="948"/>
                  </a:lnTo>
                  <a:lnTo>
                    <a:pt x="134" y="947"/>
                  </a:lnTo>
                  <a:lnTo>
                    <a:pt x="135" y="945"/>
                  </a:lnTo>
                  <a:lnTo>
                    <a:pt x="135" y="944"/>
                  </a:lnTo>
                  <a:lnTo>
                    <a:pt x="137" y="944"/>
                  </a:lnTo>
                  <a:lnTo>
                    <a:pt x="137" y="942"/>
                  </a:lnTo>
                  <a:lnTo>
                    <a:pt x="138" y="941"/>
                  </a:lnTo>
                  <a:lnTo>
                    <a:pt x="141" y="935"/>
                  </a:lnTo>
                  <a:lnTo>
                    <a:pt x="141" y="934"/>
                  </a:lnTo>
                  <a:lnTo>
                    <a:pt x="142" y="931"/>
                  </a:lnTo>
                  <a:lnTo>
                    <a:pt x="148" y="934"/>
                  </a:lnTo>
                  <a:lnTo>
                    <a:pt x="153" y="926"/>
                  </a:lnTo>
                  <a:lnTo>
                    <a:pt x="153" y="924"/>
                  </a:lnTo>
                  <a:lnTo>
                    <a:pt x="157" y="920"/>
                  </a:lnTo>
                  <a:lnTo>
                    <a:pt x="156" y="914"/>
                  </a:lnTo>
                  <a:lnTo>
                    <a:pt x="156" y="912"/>
                  </a:lnTo>
                  <a:lnTo>
                    <a:pt x="155" y="910"/>
                  </a:lnTo>
                  <a:lnTo>
                    <a:pt x="159" y="909"/>
                  </a:lnTo>
                  <a:lnTo>
                    <a:pt x="160" y="907"/>
                  </a:lnTo>
                  <a:lnTo>
                    <a:pt x="160" y="906"/>
                  </a:lnTo>
                  <a:lnTo>
                    <a:pt x="163" y="905"/>
                  </a:lnTo>
                  <a:lnTo>
                    <a:pt x="162" y="903"/>
                  </a:lnTo>
                  <a:lnTo>
                    <a:pt x="162" y="902"/>
                  </a:lnTo>
                  <a:lnTo>
                    <a:pt x="160" y="900"/>
                  </a:lnTo>
                  <a:lnTo>
                    <a:pt x="159" y="899"/>
                  </a:lnTo>
                  <a:lnTo>
                    <a:pt x="160" y="899"/>
                  </a:lnTo>
                  <a:lnTo>
                    <a:pt x="162" y="899"/>
                  </a:lnTo>
                  <a:lnTo>
                    <a:pt x="163" y="899"/>
                  </a:lnTo>
                  <a:lnTo>
                    <a:pt x="164" y="899"/>
                  </a:lnTo>
                  <a:lnTo>
                    <a:pt x="166" y="899"/>
                  </a:lnTo>
                  <a:lnTo>
                    <a:pt x="167" y="899"/>
                  </a:lnTo>
                  <a:lnTo>
                    <a:pt x="173" y="899"/>
                  </a:lnTo>
                  <a:lnTo>
                    <a:pt x="176" y="898"/>
                  </a:lnTo>
                  <a:lnTo>
                    <a:pt x="176" y="896"/>
                  </a:lnTo>
                  <a:lnTo>
                    <a:pt x="177" y="896"/>
                  </a:lnTo>
                  <a:lnTo>
                    <a:pt x="178" y="895"/>
                  </a:lnTo>
                  <a:lnTo>
                    <a:pt x="180" y="895"/>
                  </a:lnTo>
                  <a:lnTo>
                    <a:pt x="180" y="893"/>
                  </a:lnTo>
                  <a:lnTo>
                    <a:pt x="181" y="893"/>
                  </a:lnTo>
                  <a:lnTo>
                    <a:pt x="181" y="893"/>
                  </a:lnTo>
                  <a:lnTo>
                    <a:pt x="183" y="893"/>
                  </a:lnTo>
                  <a:lnTo>
                    <a:pt x="184" y="892"/>
                  </a:lnTo>
                  <a:lnTo>
                    <a:pt x="187" y="889"/>
                  </a:lnTo>
                  <a:lnTo>
                    <a:pt x="192" y="888"/>
                  </a:lnTo>
                  <a:lnTo>
                    <a:pt x="195" y="888"/>
                  </a:lnTo>
                  <a:lnTo>
                    <a:pt x="196" y="886"/>
                  </a:lnTo>
                  <a:lnTo>
                    <a:pt x="198" y="886"/>
                  </a:lnTo>
                  <a:lnTo>
                    <a:pt x="198" y="886"/>
                  </a:lnTo>
                  <a:lnTo>
                    <a:pt x="198" y="885"/>
                  </a:lnTo>
                  <a:lnTo>
                    <a:pt x="199" y="885"/>
                  </a:lnTo>
                  <a:lnTo>
                    <a:pt x="199" y="884"/>
                  </a:lnTo>
                  <a:lnTo>
                    <a:pt x="201" y="884"/>
                  </a:lnTo>
                  <a:lnTo>
                    <a:pt x="202" y="882"/>
                  </a:lnTo>
                  <a:lnTo>
                    <a:pt x="203" y="882"/>
                  </a:lnTo>
                  <a:lnTo>
                    <a:pt x="203" y="881"/>
                  </a:lnTo>
                  <a:lnTo>
                    <a:pt x="205" y="881"/>
                  </a:lnTo>
                  <a:lnTo>
                    <a:pt x="205" y="880"/>
                  </a:lnTo>
                  <a:lnTo>
                    <a:pt x="206" y="880"/>
                  </a:lnTo>
                  <a:lnTo>
                    <a:pt x="206" y="878"/>
                  </a:lnTo>
                  <a:lnTo>
                    <a:pt x="208" y="878"/>
                  </a:lnTo>
                  <a:lnTo>
                    <a:pt x="208" y="877"/>
                  </a:lnTo>
                  <a:lnTo>
                    <a:pt x="209" y="877"/>
                  </a:lnTo>
                  <a:lnTo>
                    <a:pt x="210" y="875"/>
                  </a:lnTo>
                  <a:lnTo>
                    <a:pt x="212" y="874"/>
                  </a:lnTo>
                  <a:lnTo>
                    <a:pt x="212" y="873"/>
                  </a:lnTo>
                  <a:lnTo>
                    <a:pt x="213" y="871"/>
                  </a:lnTo>
                  <a:lnTo>
                    <a:pt x="217" y="868"/>
                  </a:lnTo>
                  <a:lnTo>
                    <a:pt x="217" y="866"/>
                  </a:lnTo>
                  <a:lnTo>
                    <a:pt x="217" y="864"/>
                  </a:lnTo>
                  <a:lnTo>
                    <a:pt x="217" y="861"/>
                  </a:lnTo>
                  <a:lnTo>
                    <a:pt x="215" y="852"/>
                  </a:lnTo>
                  <a:lnTo>
                    <a:pt x="219" y="853"/>
                  </a:lnTo>
                  <a:lnTo>
                    <a:pt x="219" y="854"/>
                  </a:lnTo>
                  <a:lnTo>
                    <a:pt x="220" y="856"/>
                  </a:lnTo>
                  <a:lnTo>
                    <a:pt x="220" y="859"/>
                  </a:lnTo>
                  <a:lnTo>
                    <a:pt x="220" y="860"/>
                  </a:lnTo>
                  <a:lnTo>
                    <a:pt x="224" y="859"/>
                  </a:lnTo>
                  <a:lnTo>
                    <a:pt x="227" y="856"/>
                  </a:lnTo>
                  <a:lnTo>
                    <a:pt x="228" y="854"/>
                  </a:lnTo>
                  <a:lnTo>
                    <a:pt x="233" y="853"/>
                  </a:lnTo>
                  <a:lnTo>
                    <a:pt x="235" y="853"/>
                  </a:lnTo>
                  <a:lnTo>
                    <a:pt x="237" y="850"/>
                  </a:lnTo>
                  <a:lnTo>
                    <a:pt x="238" y="849"/>
                  </a:lnTo>
                  <a:lnTo>
                    <a:pt x="238" y="847"/>
                  </a:lnTo>
                  <a:lnTo>
                    <a:pt x="240" y="846"/>
                  </a:lnTo>
                  <a:lnTo>
                    <a:pt x="241" y="845"/>
                  </a:lnTo>
                  <a:lnTo>
                    <a:pt x="241" y="843"/>
                  </a:lnTo>
                  <a:lnTo>
                    <a:pt x="241" y="842"/>
                  </a:lnTo>
                  <a:lnTo>
                    <a:pt x="242" y="842"/>
                  </a:lnTo>
                  <a:lnTo>
                    <a:pt x="244" y="842"/>
                  </a:lnTo>
                  <a:lnTo>
                    <a:pt x="245" y="842"/>
                  </a:lnTo>
                  <a:lnTo>
                    <a:pt x="245" y="838"/>
                  </a:lnTo>
                  <a:lnTo>
                    <a:pt x="247" y="838"/>
                  </a:lnTo>
                  <a:lnTo>
                    <a:pt x="248" y="838"/>
                  </a:lnTo>
                  <a:lnTo>
                    <a:pt x="249" y="838"/>
                  </a:lnTo>
                  <a:lnTo>
                    <a:pt x="251" y="838"/>
                  </a:lnTo>
                  <a:lnTo>
                    <a:pt x="252" y="838"/>
                  </a:lnTo>
                  <a:lnTo>
                    <a:pt x="254" y="836"/>
                  </a:lnTo>
                  <a:lnTo>
                    <a:pt x="255" y="836"/>
                  </a:lnTo>
                  <a:lnTo>
                    <a:pt x="255" y="835"/>
                  </a:lnTo>
                  <a:lnTo>
                    <a:pt x="256" y="835"/>
                  </a:lnTo>
                  <a:lnTo>
                    <a:pt x="258" y="833"/>
                  </a:lnTo>
                  <a:lnTo>
                    <a:pt x="258" y="832"/>
                  </a:lnTo>
                  <a:lnTo>
                    <a:pt x="258" y="831"/>
                  </a:lnTo>
                  <a:lnTo>
                    <a:pt x="259" y="831"/>
                  </a:lnTo>
                  <a:lnTo>
                    <a:pt x="259" y="829"/>
                  </a:lnTo>
                  <a:lnTo>
                    <a:pt x="259" y="828"/>
                  </a:lnTo>
                  <a:lnTo>
                    <a:pt x="260" y="828"/>
                  </a:lnTo>
                  <a:lnTo>
                    <a:pt x="262" y="826"/>
                  </a:lnTo>
                  <a:lnTo>
                    <a:pt x="263" y="826"/>
                  </a:lnTo>
                  <a:lnTo>
                    <a:pt x="265" y="826"/>
                  </a:lnTo>
                  <a:lnTo>
                    <a:pt x="265" y="825"/>
                  </a:lnTo>
                  <a:lnTo>
                    <a:pt x="265" y="825"/>
                  </a:lnTo>
                  <a:lnTo>
                    <a:pt x="265" y="824"/>
                  </a:lnTo>
                  <a:lnTo>
                    <a:pt x="266" y="822"/>
                  </a:lnTo>
                  <a:lnTo>
                    <a:pt x="267" y="821"/>
                  </a:lnTo>
                  <a:lnTo>
                    <a:pt x="267" y="819"/>
                  </a:lnTo>
                  <a:lnTo>
                    <a:pt x="267" y="818"/>
                  </a:lnTo>
                  <a:lnTo>
                    <a:pt x="269" y="817"/>
                  </a:lnTo>
                  <a:lnTo>
                    <a:pt x="269" y="815"/>
                  </a:lnTo>
                  <a:lnTo>
                    <a:pt x="269" y="814"/>
                  </a:lnTo>
                  <a:lnTo>
                    <a:pt x="269" y="812"/>
                  </a:lnTo>
                  <a:lnTo>
                    <a:pt x="267" y="811"/>
                  </a:lnTo>
                  <a:lnTo>
                    <a:pt x="267" y="810"/>
                  </a:lnTo>
                  <a:lnTo>
                    <a:pt x="267" y="808"/>
                  </a:lnTo>
                  <a:lnTo>
                    <a:pt x="266" y="807"/>
                  </a:lnTo>
                  <a:lnTo>
                    <a:pt x="266" y="805"/>
                  </a:lnTo>
                  <a:lnTo>
                    <a:pt x="266" y="804"/>
                  </a:lnTo>
                  <a:lnTo>
                    <a:pt x="265" y="803"/>
                  </a:lnTo>
                  <a:lnTo>
                    <a:pt x="265" y="803"/>
                  </a:lnTo>
                  <a:lnTo>
                    <a:pt x="263" y="803"/>
                  </a:lnTo>
                  <a:lnTo>
                    <a:pt x="262" y="803"/>
                  </a:lnTo>
                  <a:lnTo>
                    <a:pt x="260" y="803"/>
                  </a:lnTo>
                  <a:lnTo>
                    <a:pt x="259" y="803"/>
                  </a:lnTo>
                  <a:lnTo>
                    <a:pt x="258" y="801"/>
                  </a:lnTo>
                  <a:lnTo>
                    <a:pt x="259" y="797"/>
                  </a:lnTo>
                  <a:lnTo>
                    <a:pt x="259" y="796"/>
                  </a:lnTo>
                  <a:lnTo>
                    <a:pt x="260" y="796"/>
                  </a:lnTo>
                  <a:lnTo>
                    <a:pt x="262" y="796"/>
                  </a:lnTo>
                  <a:lnTo>
                    <a:pt x="265" y="796"/>
                  </a:lnTo>
                  <a:lnTo>
                    <a:pt x="266" y="796"/>
                  </a:lnTo>
                  <a:lnTo>
                    <a:pt x="267" y="796"/>
                  </a:lnTo>
                  <a:lnTo>
                    <a:pt x="269" y="796"/>
                  </a:lnTo>
                  <a:lnTo>
                    <a:pt x="270" y="796"/>
                  </a:lnTo>
                  <a:lnTo>
                    <a:pt x="272" y="796"/>
                  </a:lnTo>
                  <a:lnTo>
                    <a:pt x="273" y="796"/>
                  </a:lnTo>
                  <a:lnTo>
                    <a:pt x="274" y="796"/>
                  </a:lnTo>
                  <a:lnTo>
                    <a:pt x="281" y="798"/>
                  </a:lnTo>
                  <a:lnTo>
                    <a:pt x="286" y="800"/>
                  </a:lnTo>
                  <a:lnTo>
                    <a:pt x="287" y="800"/>
                  </a:lnTo>
                  <a:lnTo>
                    <a:pt x="287" y="801"/>
                  </a:lnTo>
                  <a:lnTo>
                    <a:pt x="294" y="800"/>
                  </a:lnTo>
                  <a:lnTo>
                    <a:pt x="295" y="798"/>
                  </a:lnTo>
                  <a:lnTo>
                    <a:pt x="297" y="796"/>
                  </a:lnTo>
                  <a:lnTo>
                    <a:pt x="298" y="794"/>
                  </a:lnTo>
                  <a:lnTo>
                    <a:pt x="301" y="793"/>
                  </a:lnTo>
                  <a:lnTo>
                    <a:pt x="308" y="786"/>
                  </a:lnTo>
                  <a:lnTo>
                    <a:pt x="311" y="776"/>
                  </a:lnTo>
                  <a:lnTo>
                    <a:pt x="311" y="775"/>
                  </a:lnTo>
                  <a:lnTo>
                    <a:pt x="312" y="772"/>
                  </a:lnTo>
                  <a:lnTo>
                    <a:pt x="309" y="772"/>
                  </a:lnTo>
                  <a:lnTo>
                    <a:pt x="301" y="772"/>
                  </a:lnTo>
                  <a:lnTo>
                    <a:pt x="293" y="772"/>
                  </a:lnTo>
                  <a:lnTo>
                    <a:pt x="291" y="772"/>
                  </a:lnTo>
                  <a:lnTo>
                    <a:pt x="286" y="772"/>
                  </a:lnTo>
                  <a:lnTo>
                    <a:pt x="281" y="772"/>
                  </a:lnTo>
                  <a:lnTo>
                    <a:pt x="281" y="769"/>
                  </a:lnTo>
                  <a:lnTo>
                    <a:pt x="281" y="766"/>
                  </a:lnTo>
                  <a:lnTo>
                    <a:pt x="283" y="766"/>
                  </a:lnTo>
                  <a:lnTo>
                    <a:pt x="284" y="766"/>
                  </a:lnTo>
                  <a:lnTo>
                    <a:pt x="288" y="766"/>
                  </a:lnTo>
                  <a:lnTo>
                    <a:pt x="290" y="766"/>
                  </a:lnTo>
                  <a:lnTo>
                    <a:pt x="291" y="766"/>
                  </a:lnTo>
                  <a:lnTo>
                    <a:pt x="293" y="766"/>
                  </a:lnTo>
                  <a:lnTo>
                    <a:pt x="294" y="766"/>
                  </a:lnTo>
                  <a:lnTo>
                    <a:pt x="299" y="766"/>
                  </a:lnTo>
                  <a:lnTo>
                    <a:pt x="301" y="766"/>
                  </a:lnTo>
                  <a:lnTo>
                    <a:pt x="304" y="766"/>
                  </a:lnTo>
                  <a:lnTo>
                    <a:pt x="305" y="766"/>
                  </a:lnTo>
                  <a:lnTo>
                    <a:pt x="308" y="766"/>
                  </a:lnTo>
                  <a:lnTo>
                    <a:pt x="313" y="766"/>
                  </a:lnTo>
                  <a:lnTo>
                    <a:pt x="319" y="766"/>
                  </a:lnTo>
                  <a:lnTo>
                    <a:pt x="322" y="766"/>
                  </a:lnTo>
                  <a:lnTo>
                    <a:pt x="326" y="766"/>
                  </a:lnTo>
                  <a:lnTo>
                    <a:pt x="327" y="766"/>
                  </a:lnTo>
                  <a:lnTo>
                    <a:pt x="330" y="766"/>
                  </a:lnTo>
                  <a:lnTo>
                    <a:pt x="331" y="766"/>
                  </a:lnTo>
                  <a:lnTo>
                    <a:pt x="333" y="766"/>
                  </a:lnTo>
                  <a:lnTo>
                    <a:pt x="334" y="766"/>
                  </a:lnTo>
                  <a:lnTo>
                    <a:pt x="338" y="766"/>
                  </a:lnTo>
                  <a:lnTo>
                    <a:pt x="340" y="766"/>
                  </a:lnTo>
                  <a:lnTo>
                    <a:pt x="341" y="766"/>
                  </a:lnTo>
                  <a:lnTo>
                    <a:pt x="344" y="766"/>
                  </a:lnTo>
                  <a:lnTo>
                    <a:pt x="347" y="766"/>
                  </a:lnTo>
                  <a:lnTo>
                    <a:pt x="351" y="766"/>
                  </a:lnTo>
                  <a:lnTo>
                    <a:pt x="352" y="766"/>
                  </a:lnTo>
                  <a:lnTo>
                    <a:pt x="354" y="766"/>
                  </a:lnTo>
                  <a:lnTo>
                    <a:pt x="359" y="766"/>
                  </a:lnTo>
                  <a:lnTo>
                    <a:pt x="364" y="766"/>
                  </a:lnTo>
                  <a:lnTo>
                    <a:pt x="365" y="766"/>
                  </a:lnTo>
                  <a:lnTo>
                    <a:pt x="368" y="766"/>
                  </a:lnTo>
                  <a:lnTo>
                    <a:pt x="368" y="761"/>
                  </a:lnTo>
                  <a:lnTo>
                    <a:pt x="368" y="761"/>
                  </a:lnTo>
                  <a:lnTo>
                    <a:pt x="368" y="759"/>
                  </a:lnTo>
                  <a:lnTo>
                    <a:pt x="368" y="758"/>
                  </a:lnTo>
                  <a:lnTo>
                    <a:pt x="366" y="758"/>
                  </a:lnTo>
                  <a:lnTo>
                    <a:pt x="366" y="758"/>
                  </a:lnTo>
                  <a:lnTo>
                    <a:pt x="364" y="758"/>
                  </a:lnTo>
                  <a:lnTo>
                    <a:pt x="359" y="758"/>
                  </a:lnTo>
                  <a:lnTo>
                    <a:pt x="357" y="758"/>
                  </a:lnTo>
                  <a:lnTo>
                    <a:pt x="334" y="758"/>
                  </a:lnTo>
                  <a:lnTo>
                    <a:pt x="333" y="758"/>
                  </a:lnTo>
                  <a:lnTo>
                    <a:pt x="325" y="758"/>
                  </a:lnTo>
                  <a:lnTo>
                    <a:pt x="322" y="758"/>
                  </a:lnTo>
                  <a:lnTo>
                    <a:pt x="316" y="758"/>
                  </a:lnTo>
                  <a:lnTo>
                    <a:pt x="312" y="758"/>
                  </a:lnTo>
                  <a:lnTo>
                    <a:pt x="309" y="758"/>
                  </a:lnTo>
                  <a:lnTo>
                    <a:pt x="306" y="758"/>
                  </a:lnTo>
                  <a:lnTo>
                    <a:pt x="305" y="758"/>
                  </a:lnTo>
                  <a:lnTo>
                    <a:pt x="295" y="758"/>
                  </a:lnTo>
                  <a:lnTo>
                    <a:pt x="294" y="758"/>
                  </a:lnTo>
                  <a:lnTo>
                    <a:pt x="291" y="758"/>
                  </a:lnTo>
                  <a:lnTo>
                    <a:pt x="287" y="758"/>
                  </a:lnTo>
                  <a:lnTo>
                    <a:pt x="269" y="758"/>
                  </a:lnTo>
                  <a:lnTo>
                    <a:pt x="256" y="758"/>
                  </a:lnTo>
                  <a:lnTo>
                    <a:pt x="254" y="758"/>
                  </a:lnTo>
                  <a:lnTo>
                    <a:pt x="245" y="757"/>
                  </a:lnTo>
                  <a:lnTo>
                    <a:pt x="254" y="757"/>
                  </a:lnTo>
                  <a:lnTo>
                    <a:pt x="252" y="755"/>
                  </a:lnTo>
                  <a:lnTo>
                    <a:pt x="252" y="745"/>
                  </a:lnTo>
                  <a:lnTo>
                    <a:pt x="249" y="745"/>
                  </a:lnTo>
                  <a:lnTo>
                    <a:pt x="248" y="745"/>
                  </a:lnTo>
                  <a:lnTo>
                    <a:pt x="247" y="745"/>
                  </a:lnTo>
                  <a:lnTo>
                    <a:pt x="245" y="745"/>
                  </a:lnTo>
                  <a:lnTo>
                    <a:pt x="245" y="744"/>
                  </a:lnTo>
                  <a:lnTo>
                    <a:pt x="245" y="738"/>
                  </a:lnTo>
                  <a:lnTo>
                    <a:pt x="241" y="738"/>
                  </a:lnTo>
                  <a:lnTo>
                    <a:pt x="233" y="738"/>
                  </a:lnTo>
                  <a:lnTo>
                    <a:pt x="233" y="734"/>
                  </a:lnTo>
                  <a:lnTo>
                    <a:pt x="245" y="734"/>
                  </a:lnTo>
                  <a:lnTo>
                    <a:pt x="245" y="730"/>
                  </a:lnTo>
                  <a:lnTo>
                    <a:pt x="245" y="729"/>
                  </a:lnTo>
                  <a:lnTo>
                    <a:pt x="245" y="727"/>
                  </a:lnTo>
                  <a:lnTo>
                    <a:pt x="245" y="727"/>
                  </a:lnTo>
                  <a:lnTo>
                    <a:pt x="245" y="726"/>
                  </a:lnTo>
                  <a:lnTo>
                    <a:pt x="245" y="724"/>
                  </a:lnTo>
                  <a:lnTo>
                    <a:pt x="245" y="723"/>
                  </a:lnTo>
                  <a:lnTo>
                    <a:pt x="245" y="722"/>
                  </a:lnTo>
                  <a:lnTo>
                    <a:pt x="245" y="720"/>
                  </a:lnTo>
                  <a:lnTo>
                    <a:pt x="245" y="719"/>
                  </a:lnTo>
                  <a:lnTo>
                    <a:pt x="245" y="717"/>
                  </a:lnTo>
                  <a:lnTo>
                    <a:pt x="245" y="716"/>
                  </a:lnTo>
                  <a:lnTo>
                    <a:pt x="245" y="715"/>
                  </a:lnTo>
                  <a:lnTo>
                    <a:pt x="245" y="713"/>
                  </a:lnTo>
                  <a:lnTo>
                    <a:pt x="245" y="712"/>
                  </a:lnTo>
                  <a:lnTo>
                    <a:pt x="245" y="710"/>
                  </a:lnTo>
                  <a:lnTo>
                    <a:pt x="245" y="706"/>
                  </a:lnTo>
                  <a:lnTo>
                    <a:pt x="245" y="705"/>
                  </a:lnTo>
                  <a:lnTo>
                    <a:pt x="238" y="705"/>
                  </a:lnTo>
                  <a:lnTo>
                    <a:pt x="237" y="705"/>
                  </a:lnTo>
                  <a:lnTo>
                    <a:pt x="237" y="702"/>
                  </a:lnTo>
                  <a:lnTo>
                    <a:pt x="237" y="698"/>
                  </a:lnTo>
                  <a:lnTo>
                    <a:pt x="237" y="691"/>
                  </a:lnTo>
                  <a:lnTo>
                    <a:pt x="237" y="689"/>
                  </a:lnTo>
                  <a:lnTo>
                    <a:pt x="241" y="689"/>
                  </a:lnTo>
                  <a:lnTo>
                    <a:pt x="249" y="688"/>
                  </a:lnTo>
                  <a:lnTo>
                    <a:pt x="256" y="688"/>
                  </a:lnTo>
                  <a:lnTo>
                    <a:pt x="258" y="688"/>
                  </a:lnTo>
                  <a:lnTo>
                    <a:pt x="262" y="688"/>
                  </a:lnTo>
                  <a:lnTo>
                    <a:pt x="265" y="688"/>
                  </a:lnTo>
                  <a:lnTo>
                    <a:pt x="274" y="688"/>
                  </a:lnTo>
                  <a:lnTo>
                    <a:pt x="276" y="688"/>
                  </a:lnTo>
                  <a:lnTo>
                    <a:pt x="274" y="684"/>
                  </a:lnTo>
                  <a:lnTo>
                    <a:pt x="283" y="684"/>
                  </a:lnTo>
                  <a:lnTo>
                    <a:pt x="287" y="684"/>
                  </a:lnTo>
                  <a:lnTo>
                    <a:pt x="295" y="684"/>
                  </a:lnTo>
                  <a:lnTo>
                    <a:pt x="297" y="684"/>
                  </a:lnTo>
                  <a:lnTo>
                    <a:pt x="304" y="684"/>
                  </a:lnTo>
                  <a:lnTo>
                    <a:pt x="304" y="677"/>
                  </a:lnTo>
                  <a:lnTo>
                    <a:pt x="305" y="677"/>
                  </a:lnTo>
                  <a:lnTo>
                    <a:pt x="306" y="677"/>
                  </a:lnTo>
                  <a:lnTo>
                    <a:pt x="308" y="677"/>
                  </a:lnTo>
                  <a:lnTo>
                    <a:pt x="309" y="677"/>
                  </a:lnTo>
                  <a:lnTo>
                    <a:pt x="311" y="677"/>
                  </a:lnTo>
                  <a:lnTo>
                    <a:pt x="312" y="677"/>
                  </a:lnTo>
                  <a:lnTo>
                    <a:pt x="313" y="677"/>
                  </a:lnTo>
                  <a:lnTo>
                    <a:pt x="313" y="675"/>
                  </a:lnTo>
                  <a:lnTo>
                    <a:pt x="313" y="674"/>
                  </a:lnTo>
                  <a:lnTo>
                    <a:pt x="313" y="673"/>
                  </a:lnTo>
                  <a:lnTo>
                    <a:pt x="313" y="671"/>
                  </a:lnTo>
                  <a:lnTo>
                    <a:pt x="313" y="670"/>
                  </a:lnTo>
                  <a:lnTo>
                    <a:pt x="313" y="668"/>
                  </a:lnTo>
                  <a:lnTo>
                    <a:pt x="313" y="667"/>
                  </a:lnTo>
                  <a:lnTo>
                    <a:pt x="313" y="666"/>
                  </a:lnTo>
                  <a:lnTo>
                    <a:pt x="313" y="664"/>
                  </a:lnTo>
                  <a:lnTo>
                    <a:pt x="313" y="663"/>
                  </a:lnTo>
                  <a:lnTo>
                    <a:pt x="318" y="663"/>
                  </a:lnTo>
                  <a:lnTo>
                    <a:pt x="333" y="663"/>
                  </a:lnTo>
                  <a:lnTo>
                    <a:pt x="334" y="663"/>
                  </a:lnTo>
                  <a:lnTo>
                    <a:pt x="334" y="661"/>
                  </a:lnTo>
                  <a:lnTo>
                    <a:pt x="334" y="660"/>
                  </a:lnTo>
                  <a:lnTo>
                    <a:pt x="334" y="654"/>
                  </a:lnTo>
                  <a:lnTo>
                    <a:pt x="337" y="654"/>
                  </a:lnTo>
                  <a:lnTo>
                    <a:pt x="345" y="654"/>
                  </a:lnTo>
                  <a:lnTo>
                    <a:pt x="345" y="660"/>
                  </a:lnTo>
                  <a:lnTo>
                    <a:pt x="352" y="660"/>
                  </a:lnTo>
                  <a:lnTo>
                    <a:pt x="358" y="660"/>
                  </a:lnTo>
                  <a:lnTo>
                    <a:pt x="359" y="660"/>
                  </a:lnTo>
                  <a:lnTo>
                    <a:pt x="364" y="660"/>
                  </a:lnTo>
                  <a:lnTo>
                    <a:pt x="368" y="660"/>
                  </a:lnTo>
                  <a:lnTo>
                    <a:pt x="370" y="660"/>
                  </a:lnTo>
                  <a:lnTo>
                    <a:pt x="372" y="660"/>
                  </a:lnTo>
                  <a:lnTo>
                    <a:pt x="377" y="660"/>
                  </a:lnTo>
                  <a:lnTo>
                    <a:pt x="377" y="653"/>
                  </a:lnTo>
                  <a:lnTo>
                    <a:pt x="377" y="647"/>
                  </a:lnTo>
                  <a:lnTo>
                    <a:pt x="377" y="645"/>
                  </a:lnTo>
                  <a:lnTo>
                    <a:pt x="377" y="643"/>
                  </a:lnTo>
                  <a:lnTo>
                    <a:pt x="376" y="642"/>
                  </a:lnTo>
                  <a:lnTo>
                    <a:pt x="376" y="640"/>
                  </a:lnTo>
                  <a:lnTo>
                    <a:pt x="376" y="638"/>
                  </a:lnTo>
                  <a:lnTo>
                    <a:pt x="375" y="636"/>
                  </a:lnTo>
                  <a:lnTo>
                    <a:pt x="375" y="635"/>
                  </a:lnTo>
                  <a:lnTo>
                    <a:pt x="375" y="634"/>
                  </a:lnTo>
                  <a:lnTo>
                    <a:pt x="373" y="632"/>
                  </a:lnTo>
                  <a:lnTo>
                    <a:pt x="373" y="629"/>
                  </a:lnTo>
                  <a:lnTo>
                    <a:pt x="373" y="628"/>
                  </a:lnTo>
                  <a:lnTo>
                    <a:pt x="368" y="627"/>
                  </a:lnTo>
                  <a:lnTo>
                    <a:pt x="366" y="624"/>
                  </a:lnTo>
                  <a:lnTo>
                    <a:pt x="364" y="621"/>
                  </a:lnTo>
                  <a:lnTo>
                    <a:pt x="364" y="620"/>
                  </a:lnTo>
                  <a:lnTo>
                    <a:pt x="362" y="620"/>
                  </a:lnTo>
                  <a:lnTo>
                    <a:pt x="358" y="617"/>
                  </a:lnTo>
                  <a:lnTo>
                    <a:pt x="351" y="617"/>
                  </a:lnTo>
                  <a:lnTo>
                    <a:pt x="350" y="617"/>
                  </a:lnTo>
                  <a:lnTo>
                    <a:pt x="347" y="617"/>
                  </a:lnTo>
                  <a:lnTo>
                    <a:pt x="345" y="617"/>
                  </a:lnTo>
                  <a:lnTo>
                    <a:pt x="345" y="615"/>
                  </a:lnTo>
                  <a:lnTo>
                    <a:pt x="344" y="611"/>
                  </a:lnTo>
                  <a:lnTo>
                    <a:pt x="344" y="610"/>
                  </a:lnTo>
                  <a:lnTo>
                    <a:pt x="344" y="604"/>
                  </a:lnTo>
                  <a:lnTo>
                    <a:pt x="345" y="604"/>
                  </a:lnTo>
                  <a:lnTo>
                    <a:pt x="347" y="604"/>
                  </a:lnTo>
                  <a:lnTo>
                    <a:pt x="348" y="604"/>
                  </a:lnTo>
                  <a:lnTo>
                    <a:pt x="350" y="604"/>
                  </a:lnTo>
                  <a:lnTo>
                    <a:pt x="351" y="604"/>
                  </a:lnTo>
                  <a:lnTo>
                    <a:pt x="352" y="604"/>
                  </a:lnTo>
                  <a:lnTo>
                    <a:pt x="355" y="604"/>
                  </a:lnTo>
                  <a:lnTo>
                    <a:pt x="357" y="604"/>
                  </a:lnTo>
                  <a:lnTo>
                    <a:pt x="358" y="604"/>
                  </a:lnTo>
                  <a:lnTo>
                    <a:pt x="358" y="601"/>
                  </a:lnTo>
                  <a:lnTo>
                    <a:pt x="358" y="597"/>
                  </a:lnTo>
                  <a:lnTo>
                    <a:pt x="358" y="596"/>
                  </a:lnTo>
                  <a:lnTo>
                    <a:pt x="362" y="596"/>
                  </a:lnTo>
                  <a:lnTo>
                    <a:pt x="369" y="596"/>
                  </a:lnTo>
                  <a:lnTo>
                    <a:pt x="369" y="593"/>
                  </a:lnTo>
                  <a:lnTo>
                    <a:pt x="369" y="593"/>
                  </a:lnTo>
                  <a:lnTo>
                    <a:pt x="369" y="592"/>
                  </a:lnTo>
                  <a:lnTo>
                    <a:pt x="369" y="590"/>
                  </a:lnTo>
                  <a:lnTo>
                    <a:pt x="368" y="589"/>
                  </a:lnTo>
                  <a:lnTo>
                    <a:pt x="368" y="587"/>
                  </a:lnTo>
                  <a:lnTo>
                    <a:pt x="369" y="587"/>
                  </a:lnTo>
                  <a:lnTo>
                    <a:pt x="370" y="587"/>
                  </a:lnTo>
                  <a:lnTo>
                    <a:pt x="372" y="587"/>
                  </a:lnTo>
                  <a:lnTo>
                    <a:pt x="376" y="587"/>
                  </a:lnTo>
                  <a:lnTo>
                    <a:pt x="382" y="587"/>
                  </a:lnTo>
                  <a:lnTo>
                    <a:pt x="383" y="587"/>
                  </a:lnTo>
                  <a:lnTo>
                    <a:pt x="383" y="592"/>
                  </a:lnTo>
                  <a:lnTo>
                    <a:pt x="383" y="596"/>
                  </a:lnTo>
                  <a:lnTo>
                    <a:pt x="384" y="596"/>
                  </a:lnTo>
                  <a:lnTo>
                    <a:pt x="386" y="596"/>
                  </a:lnTo>
                  <a:lnTo>
                    <a:pt x="386" y="597"/>
                  </a:lnTo>
                  <a:lnTo>
                    <a:pt x="386" y="599"/>
                  </a:lnTo>
                  <a:lnTo>
                    <a:pt x="400" y="599"/>
                  </a:lnTo>
                  <a:lnTo>
                    <a:pt x="400" y="599"/>
                  </a:lnTo>
                  <a:lnTo>
                    <a:pt x="405" y="599"/>
                  </a:lnTo>
                  <a:lnTo>
                    <a:pt x="414" y="599"/>
                  </a:lnTo>
                  <a:lnTo>
                    <a:pt x="425" y="599"/>
                  </a:lnTo>
                  <a:lnTo>
                    <a:pt x="428" y="599"/>
                  </a:lnTo>
                  <a:lnTo>
                    <a:pt x="428" y="603"/>
                  </a:lnTo>
                  <a:lnTo>
                    <a:pt x="433" y="603"/>
                  </a:lnTo>
                  <a:lnTo>
                    <a:pt x="433" y="603"/>
                  </a:lnTo>
                  <a:lnTo>
                    <a:pt x="433" y="601"/>
                  </a:lnTo>
                  <a:lnTo>
                    <a:pt x="433" y="599"/>
                  </a:lnTo>
                  <a:lnTo>
                    <a:pt x="440" y="599"/>
                  </a:lnTo>
                  <a:lnTo>
                    <a:pt x="441" y="599"/>
                  </a:lnTo>
                  <a:lnTo>
                    <a:pt x="441" y="594"/>
                  </a:lnTo>
                  <a:lnTo>
                    <a:pt x="441" y="592"/>
                  </a:lnTo>
                  <a:lnTo>
                    <a:pt x="444" y="589"/>
                  </a:lnTo>
                  <a:lnTo>
                    <a:pt x="444" y="587"/>
                  </a:lnTo>
                  <a:lnTo>
                    <a:pt x="446" y="586"/>
                  </a:lnTo>
                  <a:lnTo>
                    <a:pt x="446" y="583"/>
                  </a:lnTo>
                  <a:lnTo>
                    <a:pt x="446" y="582"/>
                  </a:lnTo>
                  <a:lnTo>
                    <a:pt x="446" y="580"/>
                  </a:lnTo>
                  <a:lnTo>
                    <a:pt x="462" y="580"/>
                  </a:lnTo>
                  <a:lnTo>
                    <a:pt x="462" y="579"/>
                  </a:lnTo>
                  <a:lnTo>
                    <a:pt x="462" y="578"/>
                  </a:lnTo>
                  <a:lnTo>
                    <a:pt x="462" y="576"/>
                  </a:lnTo>
                  <a:lnTo>
                    <a:pt x="462" y="575"/>
                  </a:lnTo>
                  <a:lnTo>
                    <a:pt x="464" y="575"/>
                  </a:lnTo>
                  <a:lnTo>
                    <a:pt x="465" y="575"/>
                  </a:lnTo>
                  <a:lnTo>
                    <a:pt x="467" y="575"/>
                  </a:lnTo>
                  <a:lnTo>
                    <a:pt x="467" y="575"/>
                  </a:lnTo>
                  <a:lnTo>
                    <a:pt x="468" y="575"/>
                  </a:lnTo>
                  <a:lnTo>
                    <a:pt x="468" y="573"/>
                  </a:lnTo>
                  <a:lnTo>
                    <a:pt x="468" y="572"/>
                  </a:lnTo>
                  <a:lnTo>
                    <a:pt x="469" y="572"/>
                  </a:lnTo>
                  <a:lnTo>
                    <a:pt x="471" y="572"/>
                  </a:lnTo>
                  <a:lnTo>
                    <a:pt x="473" y="572"/>
                  </a:lnTo>
                  <a:lnTo>
                    <a:pt x="473" y="571"/>
                  </a:lnTo>
                  <a:lnTo>
                    <a:pt x="475" y="571"/>
                  </a:lnTo>
                  <a:lnTo>
                    <a:pt x="476" y="571"/>
                  </a:lnTo>
                  <a:lnTo>
                    <a:pt x="478" y="571"/>
                  </a:lnTo>
                  <a:lnTo>
                    <a:pt x="479" y="571"/>
                  </a:lnTo>
                  <a:lnTo>
                    <a:pt x="480" y="571"/>
                  </a:lnTo>
                  <a:lnTo>
                    <a:pt x="482" y="571"/>
                  </a:lnTo>
                  <a:lnTo>
                    <a:pt x="482" y="569"/>
                  </a:lnTo>
                  <a:lnTo>
                    <a:pt x="483" y="569"/>
                  </a:lnTo>
                  <a:lnTo>
                    <a:pt x="485" y="569"/>
                  </a:lnTo>
                  <a:lnTo>
                    <a:pt x="486" y="569"/>
                  </a:lnTo>
                  <a:lnTo>
                    <a:pt x="487" y="569"/>
                  </a:lnTo>
                  <a:lnTo>
                    <a:pt x="489" y="569"/>
                  </a:lnTo>
                  <a:lnTo>
                    <a:pt x="490" y="569"/>
                  </a:lnTo>
                  <a:lnTo>
                    <a:pt x="490" y="568"/>
                  </a:lnTo>
                  <a:lnTo>
                    <a:pt x="490" y="566"/>
                  </a:lnTo>
                  <a:lnTo>
                    <a:pt x="490" y="565"/>
                  </a:lnTo>
                  <a:lnTo>
                    <a:pt x="490" y="564"/>
                  </a:lnTo>
                  <a:lnTo>
                    <a:pt x="490" y="562"/>
                  </a:lnTo>
                  <a:lnTo>
                    <a:pt x="493" y="562"/>
                  </a:lnTo>
                  <a:lnTo>
                    <a:pt x="493" y="559"/>
                  </a:lnTo>
                  <a:lnTo>
                    <a:pt x="493" y="559"/>
                  </a:lnTo>
                  <a:lnTo>
                    <a:pt x="493" y="558"/>
                  </a:lnTo>
                  <a:lnTo>
                    <a:pt x="493" y="557"/>
                  </a:lnTo>
                  <a:lnTo>
                    <a:pt x="493" y="555"/>
                  </a:lnTo>
                  <a:lnTo>
                    <a:pt x="493" y="554"/>
                  </a:lnTo>
                  <a:lnTo>
                    <a:pt x="493" y="552"/>
                  </a:lnTo>
                  <a:lnTo>
                    <a:pt x="493" y="551"/>
                  </a:lnTo>
                  <a:lnTo>
                    <a:pt x="493" y="550"/>
                  </a:lnTo>
                  <a:lnTo>
                    <a:pt x="494" y="550"/>
                  </a:lnTo>
                  <a:lnTo>
                    <a:pt x="497" y="550"/>
                  </a:lnTo>
                  <a:lnTo>
                    <a:pt x="497" y="548"/>
                  </a:lnTo>
                  <a:lnTo>
                    <a:pt x="497" y="547"/>
                  </a:lnTo>
                  <a:lnTo>
                    <a:pt x="497" y="545"/>
                  </a:lnTo>
                  <a:lnTo>
                    <a:pt x="497" y="544"/>
                  </a:lnTo>
                  <a:lnTo>
                    <a:pt x="497" y="543"/>
                  </a:lnTo>
                  <a:lnTo>
                    <a:pt x="497" y="541"/>
                  </a:lnTo>
                  <a:lnTo>
                    <a:pt x="497" y="540"/>
                  </a:lnTo>
                  <a:lnTo>
                    <a:pt x="497" y="538"/>
                  </a:lnTo>
                  <a:lnTo>
                    <a:pt x="497" y="537"/>
                  </a:lnTo>
                  <a:lnTo>
                    <a:pt x="497" y="536"/>
                  </a:lnTo>
                  <a:lnTo>
                    <a:pt x="497" y="534"/>
                  </a:lnTo>
                  <a:lnTo>
                    <a:pt x="497" y="533"/>
                  </a:lnTo>
                  <a:lnTo>
                    <a:pt x="497" y="531"/>
                  </a:lnTo>
                  <a:lnTo>
                    <a:pt x="497" y="530"/>
                  </a:lnTo>
                  <a:lnTo>
                    <a:pt x="497" y="529"/>
                  </a:lnTo>
                  <a:lnTo>
                    <a:pt x="497" y="527"/>
                  </a:lnTo>
                  <a:lnTo>
                    <a:pt x="497" y="526"/>
                  </a:lnTo>
                  <a:lnTo>
                    <a:pt x="497" y="526"/>
                  </a:lnTo>
                  <a:lnTo>
                    <a:pt x="497" y="524"/>
                  </a:lnTo>
                  <a:lnTo>
                    <a:pt x="497" y="523"/>
                  </a:lnTo>
                  <a:lnTo>
                    <a:pt x="497" y="522"/>
                  </a:lnTo>
                  <a:lnTo>
                    <a:pt x="497" y="520"/>
                  </a:lnTo>
                  <a:lnTo>
                    <a:pt x="497" y="519"/>
                  </a:lnTo>
                  <a:lnTo>
                    <a:pt x="497" y="517"/>
                  </a:lnTo>
                  <a:lnTo>
                    <a:pt x="497" y="516"/>
                  </a:lnTo>
                  <a:lnTo>
                    <a:pt x="497" y="515"/>
                  </a:lnTo>
                  <a:lnTo>
                    <a:pt x="497" y="513"/>
                  </a:lnTo>
                  <a:lnTo>
                    <a:pt x="497" y="512"/>
                  </a:lnTo>
                  <a:lnTo>
                    <a:pt x="497" y="511"/>
                  </a:lnTo>
                  <a:lnTo>
                    <a:pt x="497" y="509"/>
                  </a:lnTo>
                  <a:lnTo>
                    <a:pt x="496" y="506"/>
                  </a:lnTo>
                  <a:lnTo>
                    <a:pt x="497" y="506"/>
                  </a:lnTo>
                  <a:lnTo>
                    <a:pt x="500" y="506"/>
                  </a:lnTo>
                  <a:lnTo>
                    <a:pt x="501" y="506"/>
                  </a:lnTo>
                  <a:lnTo>
                    <a:pt x="503" y="506"/>
                  </a:lnTo>
                  <a:lnTo>
                    <a:pt x="504" y="506"/>
                  </a:lnTo>
                  <a:lnTo>
                    <a:pt x="506" y="506"/>
                  </a:lnTo>
                  <a:lnTo>
                    <a:pt x="507" y="506"/>
                  </a:lnTo>
                  <a:lnTo>
                    <a:pt x="508" y="506"/>
                  </a:lnTo>
                  <a:lnTo>
                    <a:pt x="510" y="506"/>
                  </a:lnTo>
                  <a:lnTo>
                    <a:pt x="511" y="506"/>
                  </a:lnTo>
                  <a:lnTo>
                    <a:pt x="512" y="506"/>
                  </a:lnTo>
                  <a:lnTo>
                    <a:pt x="514" y="506"/>
                  </a:lnTo>
                  <a:lnTo>
                    <a:pt x="515" y="506"/>
                  </a:lnTo>
                  <a:lnTo>
                    <a:pt x="517" y="506"/>
                  </a:lnTo>
                  <a:lnTo>
                    <a:pt x="518" y="506"/>
                  </a:lnTo>
                  <a:lnTo>
                    <a:pt x="519" y="506"/>
                  </a:lnTo>
                  <a:lnTo>
                    <a:pt x="521" y="506"/>
                  </a:lnTo>
                  <a:lnTo>
                    <a:pt x="522" y="506"/>
                  </a:lnTo>
                  <a:lnTo>
                    <a:pt x="524" y="506"/>
                  </a:lnTo>
                  <a:lnTo>
                    <a:pt x="525" y="506"/>
                  </a:lnTo>
                  <a:lnTo>
                    <a:pt x="526" y="506"/>
                  </a:lnTo>
                  <a:lnTo>
                    <a:pt x="528" y="506"/>
                  </a:lnTo>
                  <a:lnTo>
                    <a:pt x="531" y="506"/>
                  </a:lnTo>
                  <a:lnTo>
                    <a:pt x="533" y="506"/>
                  </a:lnTo>
                  <a:lnTo>
                    <a:pt x="533" y="506"/>
                  </a:lnTo>
                  <a:lnTo>
                    <a:pt x="535" y="506"/>
                  </a:lnTo>
                  <a:lnTo>
                    <a:pt x="535" y="508"/>
                  </a:lnTo>
                  <a:lnTo>
                    <a:pt x="536" y="509"/>
                  </a:lnTo>
                  <a:lnTo>
                    <a:pt x="536" y="511"/>
                  </a:lnTo>
                  <a:lnTo>
                    <a:pt x="536" y="512"/>
                  </a:lnTo>
                  <a:lnTo>
                    <a:pt x="538" y="512"/>
                  </a:lnTo>
                  <a:lnTo>
                    <a:pt x="539" y="512"/>
                  </a:lnTo>
                  <a:lnTo>
                    <a:pt x="540" y="512"/>
                  </a:lnTo>
                  <a:lnTo>
                    <a:pt x="542" y="512"/>
                  </a:lnTo>
                  <a:lnTo>
                    <a:pt x="543" y="512"/>
                  </a:lnTo>
                  <a:lnTo>
                    <a:pt x="544" y="512"/>
                  </a:lnTo>
                  <a:lnTo>
                    <a:pt x="546" y="512"/>
                  </a:lnTo>
                  <a:lnTo>
                    <a:pt x="546" y="513"/>
                  </a:lnTo>
                  <a:lnTo>
                    <a:pt x="546" y="519"/>
                  </a:lnTo>
                  <a:lnTo>
                    <a:pt x="544" y="519"/>
                  </a:lnTo>
                  <a:lnTo>
                    <a:pt x="543" y="519"/>
                  </a:lnTo>
                  <a:lnTo>
                    <a:pt x="542" y="519"/>
                  </a:lnTo>
                  <a:lnTo>
                    <a:pt x="542" y="520"/>
                  </a:lnTo>
                  <a:lnTo>
                    <a:pt x="542" y="522"/>
                  </a:lnTo>
                  <a:lnTo>
                    <a:pt x="542" y="523"/>
                  </a:lnTo>
                  <a:lnTo>
                    <a:pt x="542" y="524"/>
                  </a:lnTo>
                  <a:lnTo>
                    <a:pt x="542" y="526"/>
                  </a:lnTo>
                  <a:lnTo>
                    <a:pt x="542" y="526"/>
                  </a:lnTo>
                  <a:lnTo>
                    <a:pt x="542" y="529"/>
                  </a:lnTo>
                  <a:lnTo>
                    <a:pt x="542" y="531"/>
                  </a:lnTo>
                  <a:lnTo>
                    <a:pt x="542" y="533"/>
                  </a:lnTo>
                  <a:lnTo>
                    <a:pt x="543" y="534"/>
                  </a:lnTo>
                  <a:lnTo>
                    <a:pt x="546" y="536"/>
                  </a:lnTo>
                  <a:lnTo>
                    <a:pt x="547" y="536"/>
                  </a:lnTo>
                  <a:lnTo>
                    <a:pt x="547" y="537"/>
                  </a:lnTo>
                  <a:lnTo>
                    <a:pt x="549" y="537"/>
                  </a:lnTo>
                  <a:lnTo>
                    <a:pt x="550" y="537"/>
                  </a:lnTo>
                  <a:lnTo>
                    <a:pt x="550" y="538"/>
                  </a:lnTo>
                  <a:lnTo>
                    <a:pt x="551" y="538"/>
                  </a:lnTo>
                  <a:lnTo>
                    <a:pt x="553" y="538"/>
                  </a:lnTo>
                  <a:lnTo>
                    <a:pt x="554" y="540"/>
                  </a:lnTo>
                  <a:lnTo>
                    <a:pt x="556" y="540"/>
                  </a:lnTo>
                  <a:lnTo>
                    <a:pt x="556" y="541"/>
                  </a:lnTo>
                  <a:lnTo>
                    <a:pt x="557" y="541"/>
                  </a:lnTo>
                  <a:lnTo>
                    <a:pt x="558" y="543"/>
                  </a:lnTo>
                  <a:lnTo>
                    <a:pt x="560" y="543"/>
                  </a:lnTo>
                  <a:lnTo>
                    <a:pt x="560" y="544"/>
                  </a:lnTo>
                  <a:lnTo>
                    <a:pt x="561" y="544"/>
                  </a:lnTo>
                  <a:lnTo>
                    <a:pt x="563" y="545"/>
                  </a:lnTo>
                  <a:lnTo>
                    <a:pt x="564" y="545"/>
                  </a:lnTo>
                  <a:lnTo>
                    <a:pt x="565" y="545"/>
                  </a:lnTo>
                  <a:lnTo>
                    <a:pt x="565" y="547"/>
                  </a:lnTo>
                  <a:lnTo>
                    <a:pt x="567" y="547"/>
                  </a:lnTo>
                  <a:lnTo>
                    <a:pt x="567" y="548"/>
                  </a:lnTo>
                  <a:lnTo>
                    <a:pt x="568" y="548"/>
                  </a:lnTo>
                  <a:lnTo>
                    <a:pt x="570" y="550"/>
                  </a:lnTo>
                  <a:lnTo>
                    <a:pt x="571" y="550"/>
                  </a:lnTo>
                  <a:lnTo>
                    <a:pt x="572" y="551"/>
                  </a:lnTo>
                  <a:lnTo>
                    <a:pt x="574" y="551"/>
                  </a:lnTo>
                  <a:lnTo>
                    <a:pt x="575" y="552"/>
                  </a:lnTo>
                  <a:lnTo>
                    <a:pt x="577" y="552"/>
                  </a:lnTo>
                  <a:lnTo>
                    <a:pt x="577" y="554"/>
                  </a:lnTo>
                  <a:lnTo>
                    <a:pt x="578" y="554"/>
                  </a:lnTo>
                  <a:lnTo>
                    <a:pt x="579" y="555"/>
                  </a:lnTo>
                  <a:lnTo>
                    <a:pt x="581" y="555"/>
                  </a:lnTo>
                  <a:lnTo>
                    <a:pt x="582" y="557"/>
                  </a:lnTo>
                  <a:lnTo>
                    <a:pt x="583" y="557"/>
                  </a:lnTo>
                  <a:lnTo>
                    <a:pt x="585" y="557"/>
                  </a:lnTo>
                  <a:lnTo>
                    <a:pt x="585" y="559"/>
                  </a:lnTo>
                  <a:lnTo>
                    <a:pt x="586" y="559"/>
                  </a:lnTo>
                  <a:lnTo>
                    <a:pt x="588" y="559"/>
                  </a:lnTo>
                  <a:lnTo>
                    <a:pt x="589" y="559"/>
                  </a:lnTo>
                  <a:lnTo>
                    <a:pt x="590" y="559"/>
                  </a:lnTo>
                  <a:lnTo>
                    <a:pt x="592" y="559"/>
                  </a:lnTo>
                  <a:lnTo>
                    <a:pt x="593" y="559"/>
                  </a:lnTo>
                  <a:lnTo>
                    <a:pt x="595" y="559"/>
                  </a:lnTo>
                  <a:lnTo>
                    <a:pt x="596" y="559"/>
                  </a:lnTo>
                  <a:lnTo>
                    <a:pt x="597" y="559"/>
                  </a:lnTo>
                  <a:lnTo>
                    <a:pt x="599" y="559"/>
                  </a:lnTo>
                  <a:lnTo>
                    <a:pt x="600" y="559"/>
                  </a:lnTo>
                  <a:lnTo>
                    <a:pt x="600" y="559"/>
                  </a:lnTo>
                  <a:lnTo>
                    <a:pt x="602" y="559"/>
                  </a:lnTo>
                  <a:lnTo>
                    <a:pt x="603" y="559"/>
                  </a:lnTo>
                  <a:lnTo>
                    <a:pt x="604" y="559"/>
                  </a:lnTo>
                  <a:lnTo>
                    <a:pt x="606" y="559"/>
                  </a:lnTo>
                  <a:lnTo>
                    <a:pt x="607" y="559"/>
                  </a:lnTo>
                  <a:lnTo>
                    <a:pt x="609" y="559"/>
                  </a:lnTo>
                  <a:lnTo>
                    <a:pt x="610" y="559"/>
                  </a:lnTo>
                  <a:lnTo>
                    <a:pt x="610" y="559"/>
                  </a:lnTo>
                  <a:lnTo>
                    <a:pt x="610" y="558"/>
                  </a:lnTo>
                  <a:lnTo>
                    <a:pt x="610" y="557"/>
                  </a:lnTo>
                  <a:lnTo>
                    <a:pt x="610" y="555"/>
                  </a:lnTo>
                  <a:lnTo>
                    <a:pt x="614" y="555"/>
                  </a:lnTo>
                  <a:lnTo>
                    <a:pt x="617" y="555"/>
                  </a:lnTo>
                  <a:lnTo>
                    <a:pt x="618" y="555"/>
                  </a:lnTo>
                  <a:lnTo>
                    <a:pt x="627" y="555"/>
                  </a:lnTo>
                  <a:lnTo>
                    <a:pt x="634" y="555"/>
                  </a:lnTo>
                  <a:lnTo>
                    <a:pt x="636" y="555"/>
                  </a:lnTo>
                  <a:lnTo>
                    <a:pt x="636" y="551"/>
                  </a:lnTo>
                  <a:lnTo>
                    <a:pt x="636" y="550"/>
                  </a:lnTo>
                  <a:lnTo>
                    <a:pt x="636" y="548"/>
                  </a:lnTo>
                  <a:lnTo>
                    <a:pt x="636" y="547"/>
                  </a:lnTo>
                  <a:lnTo>
                    <a:pt x="636" y="545"/>
                  </a:lnTo>
                  <a:lnTo>
                    <a:pt x="636" y="544"/>
                  </a:lnTo>
                  <a:lnTo>
                    <a:pt x="636" y="543"/>
                  </a:lnTo>
                  <a:lnTo>
                    <a:pt x="636" y="541"/>
                  </a:lnTo>
                  <a:lnTo>
                    <a:pt x="636" y="540"/>
                  </a:lnTo>
                  <a:lnTo>
                    <a:pt x="636" y="538"/>
                  </a:lnTo>
                  <a:lnTo>
                    <a:pt x="636" y="537"/>
                  </a:lnTo>
                  <a:lnTo>
                    <a:pt x="636" y="536"/>
                  </a:lnTo>
                  <a:lnTo>
                    <a:pt x="636" y="534"/>
                  </a:lnTo>
                  <a:lnTo>
                    <a:pt x="636" y="533"/>
                  </a:lnTo>
                  <a:lnTo>
                    <a:pt x="641" y="529"/>
                  </a:lnTo>
                  <a:lnTo>
                    <a:pt x="648" y="534"/>
                  </a:lnTo>
                  <a:lnTo>
                    <a:pt x="652" y="538"/>
                  </a:lnTo>
                  <a:lnTo>
                    <a:pt x="654" y="541"/>
                  </a:lnTo>
                  <a:lnTo>
                    <a:pt x="656" y="543"/>
                  </a:lnTo>
                  <a:lnTo>
                    <a:pt x="657" y="544"/>
                  </a:lnTo>
                  <a:lnTo>
                    <a:pt x="660" y="547"/>
                  </a:lnTo>
                  <a:lnTo>
                    <a:pt x="663" y="548"/>
                  </a:lnTo>
                  <a:lnTo>
                    <a:pt x="664" y="548"/>
                  </a:lnTo>
                  <a:lnTo>
                    <a:pt x="666" y="551"/>
                  </a:lnTo>
                  <a:lnTo>
                    <a:pt x="668" y="554"/>
                  </a:lnTo>
                  <a:lnTo>
                    <a:pt x="682" y="565"/>
                  </a:lnTo>
                  <a:lnTo>
                    <a:pt x="684" y="569"/>
                  </a:lnTo>
                  <a:lnTo>
                    <a:pt x="685" y="572"/>
                  </a:lnTo>
                  <a:lnTo>
                    <a:pt x="685" y="573"/>
                  </a:lnTo>
                  <a:lnTo>
                    <a:pt x="688" y="579"/>
                  </a:lnTo>
                  <a:lnTo>
                    <a:pt x="688" y="582"/>
                  </a:lnTo>
                  <a:lnTo>
                    <a:pt x="688" y="586"/>
                  </a:lnTo>
                  <a:lnTo>
                    <a:pt x="689" y="586"/>
                  </a:lnTo>
                  <a:lnTo>
                    <a:pt x="689" y="579"/>
                  </a:lnTo>
                  <a:lnTo>
                    <a:pt x="689" y="571"/>
                  </a:lnTo>
                  <a:lnTo>
                    <a:pt x="691" y="565"/>
                  </a:lnTo>
                  <a:lnTo>
                    <a:pt x="691" y="564"/>
                  </a:lnTo>
                  <a:lnTo>
                    <a:pt x="691" y="559"/>
                  </a:lnTo>
                  <a:lnTo>
                    <a:pt x="691" y="557"/>
                  </a:lnTo>
                  <a:lnTo>
                    <a:pt x="692" y="557"/>
                  </a:lnTo>
                  <a:lnTo>
                    <a:pt x="696" y="557"/>
                  </a:lnTo>
                  <a:lnTo>
                    <a:pt x="698" y="557"/>
                  </a:lnTo>
                  <a:lnTo>
                    <a:pt x="699" y="557"/>
                  </a:lnTo>
                  <a:lnTo>
                    <a:pt x="706" y="557"/>
                  </a:lnTo>
                  <a:lnTo>
                    <a:pt x="706" y="558"/>
                  </a:lnTo>
                  <a:lnTo>
                    <a:pt x="706" y="564"/>
                  </a:lnTo>
                  <a:lnTo>
                    <a:pt x="706" y="571"/>
                  </a:lnTo>
                  <a:lnTo>
                    <a:pt x="706" y="575"/>
                  </a:lnTo>
                  <a:lnTo>
                    <a:pt x="707" y="575"/>
                  </a:lnTo>
                  <a:lnTo>
                    <a:pt x="709" y="575"/>
                  </a:lnTo>
                  <a:lnTo>
                    <a:pt x="710" y="575"/>
                  </a:lnTo>
                  <a:lnTo>
                    <a:pt x="717" y="575"/>
                  </a:lnTo>
                  <a:lnTo>
                    <a:pt x="721" y="575"/>
                  </a:lnTo>
                  <a:lnTo>
                    <a:pt x="721" y="573"/>
                  </a:lnTo>
                  <a:lnTo>
                    <a:pt x="721" y="572"/>
                  </a:lnTo>
                  <a:lnTo>
                    <a:pt x="721" y="571"/>
                  </a:lnTo>
                  <a:lnTo>
                    <a:pt x="721" y="569"/>
                  </a:lnTo>
                  <a:lnTo>
                    <a:pt x="721" y="566"/>
                  </a:lnTo>
                  <a:lnTo>
                    <a:pt x="721" y="559"/>
                  </a:lnTo>
                  <a:lnTo>
                    <a:pt x="721" y="557"/>
                  </a:lnTo>
                  <a:lnTo>
                    <a:pt x="721" y="552"/>
                  </a:lnTo>
                  <a:lnTo>
                    <a:pt x="721" y="548"/>
                  </a:lnTo>
                  <a:lnTo>
                    <a:pt x="721" y="547"/>
                  </a:lnTo>
                  <a:lnTo>
                    <a:pt x="723" y="547"/>
                  </a:lnTo>
                  <a:lnTo>
                    <a:pt x="728" y="547"/>
                  </a:lnTo>
                  <a:lnTo>
                    <a:pt x="728" y="544"/>
                  </a:lnTo>
                  <a:lnTo>
                    <a:pt x="728" y="543"/>
                  </a:lnTo>
                  <a:lnTo>
                    <a:pt x="728" y="541"/>
                  </a:lnTo>
                  <a:lnTo>
                    <a:pt x="728" y="538"/>
                  </a:lnTo>
                  <a:lnTo>
                    <a:pt x="728" y="537"/>
                  </a:lnTo>
                  <a:lnTo>
                    <a:pt x="727" y="534"/>
                  </a:lnTo>
                  <a:lnTo>
                    <a:pt x="727" y="533"/>
                  </a:lnTo>
                  <a:lnTo>
                    <a:pt x="727" y="531"/>
                  </a:lnTo>
                  <a:lnTo>
                    <a:pt x="727" y="530"/>
                  </a:lnTo>
                  <a:lnTo>
                    <a:pt x="727" y="529"/>
                  </a:lnTo>
                  <a:lnTo>
                    <a:pt x="727" y="527"/>
                  </a:lnTo>
                  <a:lnTo>
                    <a:pt x="727" y="526"/>
                  </a:lnTo>
                  <a:lnTo>
                    <a:pt x="727" y="526"/>
                  </a:lnTo>
                  <a:lnTo>
                    <a:pt x="727" y="522"/>
                  </a:lnTo>
                  <a:lnTo>
                    <a:pt x="727" y="520"/>
                  </a:lnTo>
                  <a:lnTo>
                    <a:pt x="727" y="519"/>
                  </a:lnTo>
                  <a:lnTo>
                    <a:pt x="727" y="517"/>
                  </a:lnTo>
                  <a:lnTo>
                    <a:pt x="727" y="516"/>
                  </a:lnTo>
                  <a:lnTo>
                    <a:pt x="727" y="515"/>
                  </a:lnTo>
                  <a:lnTo>
                    <a:pt x="727" y="513"/>
                  </a:lnTo>
                  <a:lnTo>
                    <a:pt x="727" y="512"/>
                  </a:lnTo>
                  <a:lnTo>
                    <a:pt x="725" y="512"/>
                  </a:lnTo>
                  <a:lnTo>
                    <a:pt x="725" y="511"/>
                  </a:lnTo>
                  <a:lnTo>
                    <a:pt x="725" y="509"/>
                  </a:lnTo>
                  <a:lnTo>
                    <a:pt x="725" y="508"/>
                  </a:lnTo>
                  <a:lnTo>
                    <a:pt x="725" y="506"/>
                  </a:lnTo>
                  <a:lnTo>
                    <a:pt x="725" y="505"/>
                  </a:lnTo>
                  <a:lnTo>
                    <a:pt x="725" y="504"/>
                  </a:lnTo>
                  <a:lnTo>
                    <a:pt x="725" y="502"/>
                  </a:lnTo>
                  <a:lnTo>
                    <a:pt x="725" y="501"/>
                  </a:lnTo>
                  <a:lnTo>
                    <a:pt x="725" y="499"/>
                  </a:lnTo>
                  <a:lnTo>
                    <a:pt x="725" y="498"/>
                  </a:lnTo>
                  <a:lnTo>
                    <a:pt x="725" y="497"/>
                  </a:lnTo>
                  <a:lnTo>
                    <a:pt x="727" y="495"/>
                  </a:lnTo>
                  <a:lnTo>
                    <a:pt x="727" y="494"/>
                  </a:lnTo>
                  <a:lnTo>
                    <a:pt x="727" y="492"/>
                  </a:lnTo>
                  <a:lnTo>
                    <a:pt x="727" y="492"/>
                  </a:lnTo>
                  <a:lnTo>
                    <a:pt x="727" y="491"/>
                  </a:lnTo>
                  <a:lnTo>
                    <a:pt x="728" y="490"/>
                  </a:lnTo>
                  <a:lnTo>
                    <a:pt x="727" y="490"/>
                  </a:lnTo>
                  <a:lnTo>
                    <a:pt x="727" y="488"/>
                  </a:lnTo>
                  <a:lnTo>
                    <a:pt x="727" y="487"/>
                  </a:lnTo>
                  <a:lnTo>
                    <a:pt x="727" y="485"/>
                  </a:lnTo>
                  <a:lnTo>
                    <a:pt x="727" y="484"/>
                  </a:lnTo>
                  <a:lnTo>
                    <a:pt x="727" y="483"/>
                  </a:lnTo>
                  <a:lnTo>
                    <a:pt x="727" y="481"/>
                  </a:lnTo>
                  <a:lnTo>
                    <a:pt x="727" y="480"/>
                  </a:lnTo>
                  <a:lnTo>
                    <a:pt x="727" y="478"/>
                  </a:lnTo>
                  <a:lnTo>
                    <a:pt x="727" y="477"/>
                  </a:lnTo>
                  <a:lnTo>
                    <a:pt x="727" y="476"/>
                  </a:lnTo>
                  <a:lnTo>
                    <a:pt x="727" y="474"/>
                  </a:lnTo>
                  <a:lnTo>
                    <a:pt x="727" y="473"/>
                  </a:lnTo>
                  <a:lnTo>
                    <a:pt x="727" y="471"/>
                  </a:lnTo>
                  <a:lnTo>
                    <a:pt x="725" y="471"/>
                  </a:lnTo>
                  <a:lnTo>
                    <a:pt x="725" y="470"/>
                  </a:lnTo>
                  <a:lnTo>
                    <a:pt x="725" y="469"/>
                  </a:lnTo>
                  <a:lnTo>
                    <a:pt x="724" y="469"/>
                  </a:lnTo>
                  <a:lnTo>
                    <a:pt x="723" y="469"/>
                  </a:lnTo>
                  <a:lnTo>
                    <a:pt x="721" y="469"/>
                  </a:lnTo>
                  <a:lnTo>
                    <a:pt x="720" y="469"/>
                  </a:lnTo>
                  <a:lnTo>
                    <a:pt x="717" y="469"/>
                  </a:lnTo>
                  <a:lnTo>
                    <a:pt x="713" y="469"/>
                  </a:lnTo>
                  <a:lnTo>
                    <a:pt x="713" y="470"/>
                  </a:lnTo>
                  <a:lnTo>
                    <a:pt x="710" y="470"/>
                  </a:lnTo>
                  <a:lnTo>
                    <a:pt x="709" y="470"/>
                  </a:lnTo>
                  <a:lnTo>
                    <a:pt x="709" y="469"/>
                  </a:lnTo>
                  <a:lnTo>
                    <a:pt x="709" y="466"/>
                  </a:lnTo>
                  <a:lnTo>
                    <a:pt x="709" y="462"/>
                  </a:lnTo>
                  <a:lnTo>
                    <a:pt x="709" y="460"/>
                  </a:lnTo>
                  <a:lnTo>
                    <a:pt x="709" y="459"/>
                  </a:lnTo>
                  <a:lnTo>
                    <a:pt x="709" y="457"/>
                  </a:lnTo>
                  <a:lnTo>
                    <a:pt x="709" y="456"/>
                  </a:lnTo>
                  <a:lnTo>
                    <a:pt x="709" y="453"/>
                  </a:lnTo>
                  <a:lnTo>
                    <a:pt x="709" y="452"/>
                  </a:lnTo>
                  <a:lnTo>
                    <a:pt x="709" y="450"/>
                  </a:lnTo>
                  <a:lnTo>
                    <a:pt x="709" y="448"/>
                  </a:lnTo>
                  <a:lnTo>
                    <a:pt x="709" y="446"/>
                  </a:lnTo>
                  <a:lnTo>
                    <a:pt x="709" y="442"/>
                  </a:lnTo>
                  <a:lnTo>
                    <a:pt x="709" y="441"/>
                  </a:lnTo>
                  <a:lnTo>
                    <a:pt x="709" y="439"/>
                  </a:lnTo>
                  <a:lnTo>
                    <a:pt x="710" y="439"/>
                  </a:lnTo>
                  <a:lnTo>
                    <a:pt x="710" y="438"/>
                  </a:lnTo>
                  <a:lnTo>
                    <a:pt x="710" y="436"/>
                  </a:lnTo>
                  <a:lnTo>
                    <a:pt x="712" y="436"/>
                  </a:lnTo>
                  <a:lnTo>
                    <a:pt x="712" y="435"/>
                  </a:lnTo>
                  <a:lnTo>
                    <a:pt x="716" y="431"/>
                  </a:lnTo>
                  <a:lnTo>
                    <a:pt x="716" y="429"/>
                  </a:lnTo>
                  <a:lnTo>
                    <a:pt x="713" y="428"/>
                  </a:lnTo>
                  <a:lnTo>
                    <a:pt x="712" y="427"/>
                  </a:lnTo>
                  <a:lnTo>
                    <a:pt x="716" y="429"/>
                  </a:lnTo>
                  <a:lnTo>
                    <a:pt x="717" y="431"/>
                  </a:lnTo>
                  <a:lnTo>
                    <a:pt x="721" y="434"/>
                  </a:lnTo>
                  <a:lnTo>
                    <a:pt x="723" y="435"/>
                  </a:lnTo>
                  <a:lnTo>
                    <a:pt x="724" y="435"/>
                  </a:lnTo>
                  <a:lnTo>
                    <a:pt x="725" y="436"/>
                  </a:lnTo>
                  <a:lnTo>
                    <a:pt x="728" y="438"/>
                  </a:lnTo>
                  <a:lnTo>
                    <a:pt x="731" y="441"/>
                  </a:lnTo>
                  <a:lnTo>
                    <a:pt x="734" y="442"/>
                  </a:lnTo>
                  <a:lnTo>
                    <a:pt x="735" y="443"/>
                  </a:lnTo>
                  <a:lnTo>
                    <a:pt x="735" y="445"/>
                  </a:lnTo>
                  <a:lnTo>
                    <a:pt x="737" y="445"/>
                  </a:lnTo>
                  <a:lnTo>
                    <a:pt x="739" y="448"/>
                  </a:lnTo>
                  <a:lnTo>
                    <a:pt x="741" y="448"/>
                  </a:lnTo>
                  <a:lnTo>
                    <a:pt x="744" y="450"/>
                  </a:lnTo>
                  <a:lnTo>
                    <a:pt x="746" y="452"/>
                  </a:lnTo>
                  <a:lnTo>
                    <a:pt x="748" y="453"/>
                  </a:lnTo>
                  <a:lnTo>
                    <a:pt x="752" y="456"/>
                  </a:lnTo>
                  <a:lnTo>
                    <a:pt x="760" y="460"/>
                  </a:lnTo>
                  <a:lnTo>
                    <a:pt x="763" y="463"/>
                  </a:lnTo>
                  <a:lnTo>
                    <a:pt x="764" y="463"/>
                  </a:lnTo>
                  <a:lnTo>
                    <a:pt x="769" y="467"/>
                  </a:lnTo>
                  <a:lnTo>
                    <a:pt x="770" y="467"/>
                  </a:lnTo>
                  <a:lnTo>
                    <a:pt x="770" y="469"/>
                  </a:lnTo>
                  <a:lnTo>
                    <a:pt x="774" y="471"/>
                  </a:lnTo>
                  <a:lnTo>
                    <a:pt x="776" y="471"/>
                  </a:lnTo>
                  <a:lnTo>
                    <a:pt x="777" y="471"/>
                  </a:lnTo>
                  <a:lnTo>
                    <a:pt x="781" y="471"/>
                  </a:lnTo>
                  <a:lnTo>
                    <a:pt x="785" y="470"/>
                  </a:lnTo>
                  <a:lnTo>
                    <a:pt x="788" y="470"/>
                  </a:lnTo>
                  <a:lnTo>
                    <a:pt x="789" y="470"/>
                  </a:lnTo>
                  <a:lnTo>
                    <a:pt x="794" y="469"/>
                  </a:lnTo>
                  <a:lnTo>
                    <a:pt x="795" y="469"/>
                  </a:lnTo>
                  <a:lnTo>
                    <a:pt x="801" y="467"/>
                  </a:lnTo>
                  <a:lnTo>
                    <a:pt x="802" y="467"/>
                  </a:lnTo>
                  <a:lnTo>
                    <a:pt x="802" y="466"/>
                  </a:lnTo>
                  <a:lnTo>
                    <a:pt x="802" y="466"/>
                  </a:lnTo>
                  <a:lnTo>
                    <a:pt x="805" y="466"/>
                  </a:lnTo>
                  <a:lnTo>
                    <a:pt x="806" y="466"/>
                  </a:lnTo>
                  <a:lnTo>
                    <a:pt x="808" y="466"/>
                  </a:lnTo>
                  <a:lnTo>
                    <a:pt x="809" y="466"/>
                  </a:lnTo>
                  <a:lnTo>
                    <a:pt x="810" y="466"/>
                  </a:lnTo>
                  <a:lnTo>
                    <a:pt x="812" y="466"/>
                  </a:lnTo>
                  <a:lnTo>
                    <a:pt x="813" y="467"/>
                  </a:lnTo>
                  <a:lnTo>
                    <a:pt x="815" y="466"/>
                  </a:lnTo>
                  <a:lnTo>
                    <a:pt x="816" y="466"/>
                  </a:lnTo>
                  <a:lnTo>
                    <a:pt x="817" y="466"/>
                  </a:lnTo>
                  <a:lnTo>
                    <a:pt x="819" y="466"/>
                  </a:lnTo>
                  <a:lnTo>
                    <a:pt x="819" y="467"/>
                  </a:lnTo>
                  <a:lnTo>
                    <a:pt x="820" y="467"/>
                  </a:lnTo>
                  <a:lnTo>
                    <a:pt x="820" y="469"/>
                  </a:lnTo>
                  <a:lnTo>
                    <a:pt x="822" y="469"/>
                  </a:lnTo>
                  <a:lnTo>
                    <a:pt x="823" y="469"/>
                  </a:lnTo>
                  <a:lnTo>
                    <a:pt x="824" y="469"/>
                  </a:lnTo>
                  <a:lnTo>
                    <a:pt x="826" y="469"/>
                  </a:lnTo>
                  <a:lnTo>
                    <a:pt x="827" y="470"/>
                  </a:lnTo>
                  <a:lnTo>
                    <a:pt x="828" y="470"/>
                  </a:lnTo>
                  <a:lnTo>
                    <a:pt x="831" y="470"/>
                  </a:lnTo>
                  <a:lnTo>
                    <a:pt x="833" y="471"/>
                  </a:lnTo>
                  <a:lnTo>
                    <a:pt x="834" y="473"/>
                  </a:lnTo>
                  <a:lnTo>
                    <a:pt x="835" y="473"/>
                  </a:lnTo>
                  <a:lnTo>
                    <a:pt x="835" y="474"/>
                  </a:lnTo>
                  <a:lnTo>
                    <a:pt x="838" y="476"/>
                  </a:lnTo>
                  <a:lnTo>
                    <a:pt x="844" y="478"/>
                  </a:lnTo>
                  <a:lnTo>
                    <a:pt x="844" y="480"/>
                  </a:lnTo>
                  <a:lnTo>
                    <a:pt x="845" y="480"/>
                  </a:lnTo>
                  <a:lnTo>
                    <a:pt x="847" y="481"/>
                  </a:lnTo>
                  <a:lnTo>
                    <a:pt x="851" y="484"/>
                  </a:lnTo>
                  <a:lnTo>
                    <a:pt x="854" y="485"/>
                  </a:lnTo>
                  <a:lnTo>
                    <a:pt x="855" y="485"/>
                  </a:lnTo>
                  <a:lnTo>
                    <a:pt x="856" y="485"/>
                  </a:lnTo>
                  <a:lnTo>
                    <a:pt x="856" y="487"/>
                  </a:lnTo>
                  <a:lnTo>
                    <a:pt x="859" y="487"/>
                  </a:lnTo>
                  <a:lnTo>
                    <a:pt x="862" y="490"/>
                  </a:lnTo>
                  <a:lnTo>
                    <a:pt x="866" y="492"/>
                  </a:lnTo>
                  <a:lnTo>
                    <a:pt x="867" y="492"/>
                  </a:lnTo>
                  <a:lnTo>
                    <a:pt x="869" y="492"/>
                  </a:lnTo>
                  <a:lnTo>
                    <a:pt x="869" y="491"/>
                  </a:lnTo>
                  <a:lnTo>
                    <a:pt x="869" y="487"/>
                  </a:lnTo>
                  <a:lnTo>
                    <a:pt x="869" y="484"/>
                  </a:lnTo>
                  <a:lnTo>
                    <a:pt x="869" y="483"/>
                  </a:lnTo>
                  <a:lnTo>
                    <a:pt x="869" y="481"/>
                  </a:lnTo>
                  <a:lnTo>
                    <a:pt x="869" y="478"/>
                  </a:lnTo>
                  <a:lnTo>
                    <a:pt x="869" y="476"/>
                  </a:lnTo>
                  <a:lnTo>
                    <a:pt x="870" y="476"/>
                  </a:lnTo>
                  <a:lnTo>
                    <a:pt x="872" y="476"/>
                  </a:lnTo>
                  <a:lnTo>
                    <a:pt x="873" y="476"/>
                  </a:lnTo>
                  <a:lnTo>
                    <a:pt x="876" y="476"/>
                  </a:lnTo>
                  <a:lnTo>
                    <a:pt x="880" y="476"/>
                  </a:lnTo>
                  <a:lnTo>
                    <a:pt x="881" y="476"/>
                  </a:lnTo>
                  <a:lnTo>
                    <a:pt x="883" y="476"/>
                  </a:lnTo>
                  <a:lnTo>
                    <a:pt x="884" y="476"/>
                  </a:lnTo>
                  <a:lnTo>
                    <a:pt x="886" y="476"/>
                  </a:lnTo>
                  <a:lnTo>
                    <a:pt x="887" y="476"/>
                  </a:lnTo>
                  <a:lnTo>
                    <a:pt x="890" y="476"/>
                  </a:lnTo>
                  <a:lnTo>
                    <a:pt x="893" y="476"/>
                  </a:lnTo>
                  <a:lnTo>
                    <a:pt x="895" y="476"/>
                  </a:lnTo>
                  <a:lnTo>
                    <a:pt x="897" y="476"/>
                  </a:lnTo>
                  <a:lnTo>
                    <a:pt x="898" y="476"/>
                  </a:lnTo>
                  <a:lnTo>
                    <a:pt x="899" y="476"/>
                  </a:lnTo>
                  <a:lnTo>
                    <a:pt x="906" y="476"/>
                  </a:lnTo>
                  <a:lnTo>
                    <a:pt x="908" y="476"/>
                  </a:lnTo>
                  <a:lnTo>
                    <a:pt x="915" y="476"/>
                  </a:lnTo>
                  <a:lnTo>
                    <a:pt x="916" y="476"/>
                  </a:lnTo>
                  <a:lnTo>
                    <a:pt x="918" y="476"/>
                  </a:lnTo>
                  <a:lnTo>
                    <a:pt x="919" y="476"/>
                  </a:lnTo>
                  <a:lnTo>
                    <a:pt x="922" y="476"/>
                  </a:lnTo>
                  <a:lnTo>
                    <a:pt x="929" y="476"/>
                  </a:lnTo>
                  <a:lnTo>
                    <a:pt x="930" y="476"/>
                  </a:lnTo>
                  <a:lnTo>
                    <a:pt x="934" y="476"/>
                  </a:lnTo>
                  <a:lnTo>
                    <a:pt x="940" y="476"/>
                  </a:lnTo>
                  <a:lnTo>
                    <a:pt x="941" y="476"/>
                  </a:lnTo>
                  <a:lnTo>
                    <a:pt x="944" y="476"/>
                  </a:lnTo>
                  <a:lnTo>
                    <a:pt x="945" y="476"/>
                  </a:lnTo>
                  <a:lnTo>
                    <a:pt x="945" y="474"/>
                  </a:lnTo>
                  <a:lnTo>
                    <a:pt x="945" y="471"/>
                  </a:lnTo>
                  <a:lnTo>
                    <a:pt x="945" y="470"/>
                  </a:lnTo>
                  <a:lnTo>
                    <a:pt x="945" y="469"/>
                  </a:lnTo>
                  <a:lnTo>
                    <a:pt x="945" y="467"/>
                  </a:lnTo>
                  <a:lnTo>
                    <a:pt x="945" y="466"/>
                  </a:lnTo>
                  <a:lnTo>
                    <a:pt x="945" y="464"/>
                  </a:lnTo>
                  <a:lnTo>
                    <a:pt x="945" y="463"/>
                  </a:lnTo>
                  <a:lnTo>
                    <a:pt x="945" y="462"/>
                  </a:lnTo>
                  <a:lnTo>
                    <a:pt x="945" y="460"/>
                  </a:lnTo>
                  <a:lnTo>
                    <a:pt x="945" y="459"/>
                  </a:lnTo>
                  <a:lnTo>
                    <a:pt x="945" y="459"/>
                  </a:lnTo>
                  <a:lnTo>
                    <a:pt x="945" y="457"/>
                  </a:lnTo>
                  <a:lnTo>
                    <a:pt x="945" y="456"/>
                  </a:lnTo>
                  <a:lnTo>
                    <a:pt x="945" y="455"/>
                  </a:lnTo>
                  <a:lnTo>
                    <a:pt x="944" y="453"/>
                  </a:lnTo>
                  <a:lnTo>
                    <a:pt x="944" y="452"/>
                  </a:lnTo>
                  <a:lnTo>
                    <a:pt x="944" y="450"/>
                  </a:lnTo>
                  <a:lnTo>
                    <a:pt x="944" y="449"/>
                  </a:lnTo>
                  <a:lnTo>
                    <a:pt x="944" y="448"/>
                  </a:lnTo>
                  <a:lnTo>
                    <a:pt x="944" y="446"/>
                  </a:lnTo>
                  <a:lnTo>
                    <a:pt x="943" y="446"/>
                  </a:lnTo>
                  <a:lnTo>
                    <a:pt x="941" y="446"/>
                  </a:lnTo>
                  <a:lnTo>
                    <a:pt x="940" y="445"/>
                  </a:lnTo>
                  <a:lnTo>
                    <a:pt x="938" y="445"/>
                  </a:lnTo>
                  <a:lnTo>
                    <a:pt x="937" y="445"/>
                  </a:lnTo>
                  <a:lnTo>
                    <a:pt x="936" y="445"/>
                  </a:lnTo>
                  <a:lnTo>
                    <a:pt x="936" y="445"/>
                  </a:lnTo>
                  <a:lnTo>
                    <a:pt x="934" y="445"/>
                  </a:lnTo>
                  <a:lnTo>
                    <a:pt x="933" y="445"/>
                  </a:lnTo>
                  <a:lnTo>
                    <a:pt x="931" y="443"/>
                  </a:lnTo>
                  <a:lnTo>
                    <a:pt x="930" y="443"/>
                  </a:lnTo>
                  <a:lnTo>
                    <a:pt x="929" y="443"/>
                  </a:lnTo>
                  <a:lnTo>
                    <a:pt x="929" y="442"/>
                  </a:lnTo>
                  <a:lnTo>
                    <a:pt x="929" y="441"/>
                  </a:lnTo>
                  <a:lnTo>
                    <a:pt x="929" y="439"/>
                  </a:lnTo>
                  <a:lnTo>
                    <a:pt x="929" y="438"/>
                  </a:lnTo>
                  <a:lnTo>
                    <a:pt x="929" y="436"/>
                  </a:lnTo>
                  <a:lnTo>
                    <a:pt x="929" y="435"/>
                  </a:lnTo>
                  <a:lnTo>
                    <a:pt x="929" y="434"/>
                  </a:lnTo>
                  <a:lnTo>
                    <a:pt x="929" y="432"/>
                  </a:lnTo>
                  <a:lnTo>
                    <a:pt x="929" y="431"/>
                  </a:lnTo>
                  <a:lnTo>
                    <a:pt x="927" y="429"/>
                  </a:lnTo>
                  <a:lnTo>
                    <a:pt x="929" y="421"/>
                  </a:lnTo>
                  <a:lnTo>
                    <a:pt x="929" y="420"/>
                  </a:lnTo>
                  <a:lnTo>
                    <a:pt x="929" y="418"/>
                  </a:lnTo>
                  <a:lnTo>
                    <a:pt x="929" y="417"/>
                  </a:lnTo>
                  <a:lnTo>
                    <a:pt x="929" y="415"/>
                  </a:lnTo>
                  <a:lnTo>
                    <a:pt x="929" y="414"/>
                  </a:lnTo>
                  <a:lnTo>
                    <a:pt x="929" y="413"/>
                  </a:lnTo>
                  <a:lnTo>
                    <a:pt x="929" y="411"/>
                  </a:lnTo>
                  <a:lnTo>
                    <a:pt x="929" y="410"/>
                  </a:lnTo>
                  <a:lnTo>
                    <a:pt x="929" y="408"/>
                  </a:lnTo>
                  <a:lnTo>
                    <a:pt x="929" y="403"/>
                  </a:lnTo>
                  <a:lnTo>
                    <a:pt x="929" y="401"/>
                  </a:lnTo>
                  <a:lnTo>
                    <a:pt x="929" y="400"/>
                  </a:lnTo>
                  <a:lnTo>
                    <a:pt x="929" y="399"/>
                  </a:lnTo>
                  <a:lnTo>
                    <a:pt x="929" y="397"/>
                  </a:lnTo>
                  <a:lnTo>
                    <a:pt x="929" y="396"/>
                  </a:lnTo>
                  <a:lnTo>
                    <a:pt x="929" y="394"/>
                  </a:lnTo>
                  <a:lnTo>
                    <a:pt x="929" y="393"/>
                  </a:lnTo>
                  <a:lnTo>
                    <a:pt x="927" y="392"/>
                  </a:lnTo>
                  <a:lnTo>
                    <a:pt x="927" y="389"/>
                  </a:lnTo>
                  <a:lnTo>
                    <a:pt x="929" y="389"/>
                  </a:lnTo>
                  <a:lnTo>
                    <a:pt x="930" y="389"/>
                  </a:lnTo>
                  <a:lnTo>
                    <a:pt x="931" y="389"/>
                  </a:lnTo>
                  <a:lnTo>
                    <a:pt x="933" y="389"/>
                  </a:lnTo>
                  <a:lnTo>
                    <a:pt x="934" y="389"/>
                  </a:lnTo>
                  <a:lnTo>
                    <a:pt x="936" y="389"/>
                  </a:lnTo>
                  <a:lnTo>
                    <a:pt x="936" y="389"/>
                  </a:lnTo>
                  <a:lnTo>
                    <a:pt x="937" y="389"/>
                  </a:lnTo>
                  <a:lnTo>
                    <a:pt x="938" y="389"/>
                  </a:lnTo>
                  <a:lnTo>
                    <a:pt x="940" y="389"/>
                  </a:lnTo>
                  <a:lnTo>
                    <a:pt x="943" y="389"/>
                  </a:lnTo>
                  <a:lnTo>
                    <a:pt x="944" y="389"/>
                  </a:lnTo>
                  <a:lnTo>
                    <a:pt x="945" y="389"/>
                  </a:lnTo>
                  <a:lnTo>
                    <a:pt x="947" y="389"/>
                  </a:lnTo>
                  <a:lnTo>
                    <a:pt x="948" y="389"/>
                  </a:lnTo>
                  <a:lnTo>
                    <a:pt x="950" y="389"/>
                  </a:lnTo>
                  <a:lnTo>
                    <a:pt x="951" y="389"/>
                  </a:lnTo>
                  <a:lnTo>
                    <a:pt x="952" y="389"/>
                  </a:lnTo>
                  <a:lnTo>
                    <a:pt x="954" y="389"/>
                  </a:lnTo>
                  <a:lnTo>
                    <a:pt x="955" y="389"/>
                  </a:lnTo>
                  <a:lnTo>
                    <a:pt x="957" y="389"/>
                  </a:lnTo>
                  <a:lnTo>
                    <a:pt x="958" y="389"/>
                  </a:lnTo>
                  <a:lnTo>
                    <a:pt x="959" y="389"/>
                  </a:lnTo>
                  <a:lnTo>
                    <a:pt x="961" y="389"/>
                  </a:lnTo>
                  <a:lnTo>
                    <a:pt x="962" y="389"/>
                  </a:lnTo>
                  <a:lnTo>
                    <a:pt x="964" y="389"/>
                  </a:lnTo>
                  <a:lnTo>
                    <a:pt x="965" y="389"/>
                  </a:lnTo>
                  <a:lnTo>
                    <a:pt x="966" y="389"/>
                  </a:lnTo>
                  <a:lnTo>
                    <a:pt x="968" y="389"/>
                  </a:lnTo>
                  <a:lnTo>
                    <a:pt x="969" y="389"/>
                  </a:lnTo>
                  <a:lnTo>
                    <a:pt x="968" y="386"/>
                  </a:lnTo>
                  <a:lnTo>
                    <a:pt x="966" y="383"/>
                  </a:lnTo>
                  <a:lnTo>
                    <a:pt x="950" y="355"/>
                  </a:lnTo>
                  <a:lnTo>
                    <a:pt x="948" y="353"/>
                  </a:lnTo>
                  <a:lnTo>
                    <a:pt x="947" y="350"/>
                  </a:lnTo>
                  <a:lnTo>
                    <a:pt x="945" y="350"/>
                  </a:lnTo>
                  <a:lnTo>
                    <a:pt x="945" y="348"/>
                  </a:lnTo>
                  <a:lnTo>
                    <a:pt x="944" y="347"/>
                  </a:lnTo>
                  <a:lnTo>
                    <a:pt x="944" y="346"/>
                  </a:lnTo>
                  <a:lnTo>
                    <a:pt x="944" y="344"/>
                  </a:lnTo>
                  <a:lnTo>
                    <a:pt x="943" y="343"/>
                  </a:lnTo>
                  <a:lnTo>
                    <a:pt x="943" y="341"/>
                  </a:lnTo>
                  <a:lnTo>
                    <a:pt x="941" y="341"/>
                  </a:lnTo>
                  <a:lnTo>
                    <a:pt x="941" y="340"/>
                  </a:lnTo>
                  <a:lnTo>
                    <a:pt x="940" y="339"/>
                  </a:lnTo>
                  <a:lnTo>
                    <a:pt x="940" y="337"/>
                  </a:lnTo>
                  <a:lnTo>
                    <a:pt x="938" y="337"/>
                  </a:lnTo>
                  <a:lnTo>
                    <a:pt x="938" y="336"/>
                  </a:lnTo>
                  <a:lnTo>
                    <a:pt x="938" y="334"/>
                  </a:lnTo>
                  <a:lnTo>
                    <a:pt x="937" y="334"/>
                  </a:lnTo>
                  <a:lnTo>
                    <a:pt x="937" y="333"/>
                  </a:lnTo>
                  <a:lnTo>
                    <a:pt x="936" y="332"/>
                  </a:lnTo>
                  <a:lnTo>
                    <a:pt x="936" y="330"/>
                  </a:lnTo>
                  <a:lnTo>
                    <a:pt x="936" y="329"/>
                  </a:lnTo>
                  <a:lnTo>
                    <a:pt x="936" y="327"/>
                  </a:lnTo>
                  <a:lnTo>
                    <a:pt x="934" y="326"/>
                  </a:lnTo>
                  <a:lnTo>
                    <a:pt x="934" y="325"/>
                  </a:lnTo>
                  <a:lnTo>
                    <a:pt x="933" y="323"/>
                  </a:lnTo>
                  <a:lnTo>
                    <a:pt x="931" y="323"/>
                  </a:lnTo>
                  <a:lnTo>
                    <a:pt x="931" y="320"/>
                  </a:lnTo>
                  <a:lnTo>
                    <a:pt x="926" y="312"/>
                  </a:lnTo>
                  <a:lnTo>
                    <a:pt x="925" y="311"/>
                  </a:lnTo>
                  <a:lnTo>
                    <a:pt x="923" y="308"/>
                  </a:lnTo>
                  <a:lnTo>
                    <a:pt x="920" y="304"/>
                  </a:lnTo>
                  <a:lnTo>
                    <a:pt x="920" y="302"/>
                  </a:lnTo>
                  <a:lnTo>
                    <a:pt x="922" y="302"/>
                  </a:lnTo>
                  <a:lnTo>
                    <a:pt x="923" y="302"/>
                  </a:lnTo>
                  <a:lnTo>
                    <a:pt x="927" y="302"/>
                  </a:lnTo>
                  <a:lnTo>
                    <a:pt x="944" y="301"/>
                  </a:lnTo>
                  <a:lnTo>
                    <a:pt x="945" y="301"/>
                  </a:lnTo>
                  <a:lnTo>
                    <a:pt x="948" y="301"/>
                  </a:lnTo>
                  <a:lnTo>
                    <a:pt x="957" y="301"/>
                  </a:lnTo>
                  <a:lnTo>
                    <a:pt x="959" y="301"/>
                  </a:lnTo>
                  <a:lnTo>
                    <a:pt x="961" y="301"/>
                  </a:lnTo>
                  <a:lnTo>
                    <a:pt x="964" y="301"/>
                  </a:lnTo>
                  <a:lnTo>
                    <a:pt x="965" y="301"/>
                  </a:lnTo>
                  <a:lnTo>
                    <a:pt x="968" y="301"/>
                  </a:lnTo>
                  <a:lnTo>
                    <a:pt x="968" y="302"/>
                  </a:lnTo>
                  <a:lnTo>
                    <a:pt x="968" y="304"/>
                  </a:lnTo>
                  <a:lnTo>
                    <a:pt x="968" y="311"/>
                  </a:lnTo>
                  <a:lnTo>
                    <a:pt x="968" y="312"/>
                  </a:lnTo>
                  <a:lnTo>
                    <a:pt x="968" y="313"/>
                  </a:lnTo>
                  <a:lnTo>
                    <a:pt x="968" y="315"/>
                  </a:lnTo>
                  <a:lnTo>
                    <a:pt x="968" y="316"/>
                  </a:lnTo>
                  <a:lnTo>
                    <a:pt x="969" y="327"/>
                  </a:lnTo>
                  <a:lnTo>
                    <a:pt x="969" y="329"/>
                  </a:lnTo>
                  <a:lnTo>
                    <a:pt x="969" y="330"/>
                  </a:lnTo>
                  <a:lnTo>
                    <a:pt x="969" y="330"/>
                  </a:lnTo>
                  <a:lnTo>
                    <a:pt x="969" y="333"/>
                  </a:lnTo>
                  <a:lnTo>
                    <a:pt x="969" y="333"/>
                  </a:lnTo>
                  <a:lnTo>
                    <a:pt x="969" y="334"/>
                  </a:lnTo>
                  <a:lnTo>
                    <a:pt x="969" y="341"/>
                  </a:lnTo>
                  <a:lnTo>
                    <a:pt x="969" y="351"/>
                  </a:lnTo>
                  <a:lnTo>
                    <a:pt x="969" y="355"/>
                  </a:lnTo>
                  <a:lnTo>
                    <a:pt x="969" y="358"/>
                  </a:lnTo>
                  <a:lnTo>
                    <a:pt x="969" y="362"/>
                  </a:lnTo>
                  <a:lnTo>
                    <a:pt x="969" y="365"/>
                  </a:lnTo>
                  <a:lnTo>
                    <a:pt x="969" y="367"/>
                  </a:lnTo>
                  <a:lnTo>
                    <a:pt x="969" y="371"/>
                  </a:lnTo>
                  <a:lnTo>
                    <a:pt x="969" y="374"/>
                  </a:lnTo>
                  <a:lnTo>
                    <a:pt x="969" y="382"/>
                  </a:lnTo>
                  <a:lnTo>
                    <a:pt x="969" y="383"/>
                  </a:lnTo>
                  <a:lnTo>
                    <a:pt x="969" y="385"/>
                  </a:lnTo>
                  <a:lnTo>
                    <a:pt x="969" y="385"/>
                  </a:lnTo>
                  <a:lnTo>
                    <a:pt x="970" y="385"/>
                  </a:lnTo>
                  <a:lnTo>
                    <a:pt x="972" y="385"/>
                  </a:lnTo>
                  <a:lnTo>
                    <a:pt x="973" y="385"/>
                  </a:lnTo>
                  <a:lnTo>
                    <a:pt x="977" y="385"/>
                  </a:lnTo>
                  <a:lnTo>
                    <a:pt x="977" y="386"/>
                  </a:lnTo>
                  <a:lnTo>
                    <a:pt x="977" y="389"/>
                  </a:lnTo>
                  <a:lnTo>
                    <a:pt x="979" y="389"/>
                  </a:lnTo>
                  <a:lnTo>
                    <a:pt x="986" y="388"/>
                  </a:lnTo>
                  <a:lnTo>
                    <a:pt x="986" y="386"/>
                  </a:lnTo>
                  <a:lnTo>
                    <a:pt x="986" y="383"/>
                  </a:lnTo>
                  <a:lnTo>
                    <a:pt x="986" y="382"/>
                  </a:lnTo>
                  <a:lnTo>
                    <a:pt x="986" y="378"/>
                  </a:lnTo>
                  <a:lnTo>
                    <a:pt x="986" y="376"/>
                  </a:lnTo>
                  <a:lnTo>
                    <a:pt x="986" y="375"/>
                  </a:lnTo>
                  <a:lnTo>
                    <a:pt x="986" y="374"/>
                  </a:lnTo>
                  <a:lnTo>
                    <a:pt x="996" y="375"/>
                  </a:lnTo>
                  <a:lnTo>
                    <a:pt x="1004" y="376"/>
                  </a:lnTo>
                  <a:lnTo>
                    <a:pt x="1004" y="376"/>
                  </a:lnTo>
                  <a:lnTo>
                    <a:pt x="1004" y="378"/>
                  </a:lnTo>
                  <a:lnTo>
                    <a:pt x="1004" y="379"/>
                  </a:lnTo>
                  <a:lnTo>
                    <a:pt x="1004" y="381"/>
                  </a:lnTo>
                  <a:lnTo>
                    <a:pt x="1004" y="382"/>
                  </a:lnTo>
                  <a:lnTo>
                    <a:pt x="1004" y="383"/>
                  </a:lnTo>
                  <a:lnTo>
                    <a:pt x="1004" y="385"/>
                  </a:lnTo>
                  <a:lnTo>
                    <a:pt x="1004" y="386"/>
                  </a:lnTo>
                  <a:lnTo>
                    <a:pt x="1004" y="388"/>
                  </a:lnTo>
                  <a:lnTo>
                    <a:pt x="1004" y="389"/>
                  </a:lnTo>
                  <a:lnTo>
                    <a:pt x="1004" y="390"/>
                  </a:lnTo>
                  <a:lnTo>
                    <a:pt x="1004" y="392"/>
                  </a:lnTo>
                  <a:lnTo>
                    <a:pt x="1004" y="392"/>
                  </a:lnTo>
                  <a:lnTo>
                    <a:pt x="1004" y="393"/>
                  </a:lnTo>
                  <a:lnTo>
                    <a:pt x="1004" y="394"/>
                  </a:lnTo>
                  <a:lnTo>
                    <a:pt x="1004" y="396"/>
                  </a:lnTo>
                  <a:lnTo>
                    <a:pt x="1004" y="397"/>
                  </a:lnTo>
                  <a:lnTo>
                    <a:pt x="1004" y="399"/>
                  </a:lnTo>
                  <a:lnTo>
                    <a:pt x="1004" y="400"/>
                  </a:lnTo>
                  <a:lnTo>
                    <a:pt x="1005" y="401"/>
                  </a:lnTo>
                  <a:lnTo>
                    <a:pt x="1005" y="403"/>
                  </a:lnTo>
                  <a:lnTo>
                    <a:pt x="1005" y="404"/>
                  </a:lnTo>
                  <a:lnTo>
                    <a:pt x="1005" y="407"/>
                  </a:lnTo>
                  <a:lnTo>
                    <a:pt x="1004" y="407"/>
                  </a:lnTo>
                  <a:lnTo>
                    <a:pt x="994" y="407"/>
                  </a:lnTo>
                  <a:lnTo>
                    <a:pt x="991" y="407"/>
                  </a:lnTo>
                  <a:lnTo>
                    <a:pt x="990" y="407"/>
                  </a:lnTo>
                  <a:lnTo>
                    <a:pt x="989" y="407"/>
                  </a:lnTo>
                  <a:lnTo>
                    <a:pt x="987" y="407"/>
                  </a:lnTo>
                  <a:lnTo>
                    <a:pt x="980" y="407"/>
                  </a:lnTo>
                  <a:lnTo>
                    <a:pt x="972" y="407"/>
                  </a:lnTo>
                  <a:lnTo>
                    <a:pt x="972" y="408"/>
                  </a:lnTo>
                  <a:lnTo>
                    <a:pt x="972" y="410"/>
                  </a:lnTo>
                  <a:lnTo>
                    <a:pt x="972" y="411"/>
                  </a:lnTo>
                  <a:lnTo>
                    <a:pt x="972" y="414"/>
                  </a:lnTo>
                  <a:lnTo>
                    <a:pt x="972" y="417"/>
                  </a:lnTo>
                  <a:lnTo>
                    <a:pt x="972" y="418"/>
                  </a:lnTo>
                  <a:lnTo>
                    <a:pt x="972" y="421"/>
                  </a:lnTo>
                  <a:lnTo>
                    <a:pt x="972" y="422"/>
                  </a:lnTo>
                  <a:lnTo>
                    <a:pt x="972" y="424"/>
                  </a:lnTo>
                  <a:lnTo>
                    <a:pt x="972" y="425"/>
                  </a:lnTo>
                  <a:lnTo>
                    <a:pt x="972" y="425"/>
                  </a:lnTo>
                  <a:lnTo>
                    <a:pt x="972" y="429"/>
                  </a:lnTo>
                  <a:lnTo>
                    <a:pt x="972" y="431"/>
                  </a:lnTo>
                  <a:lnTo>
                    <a:pt x="972" y="432"/>
                  </a:lnTo>
                  <a:lnTo>
                    <a:pt x="972" y="434"/>
                  </a:lnTo>
                  <a:lnTo>
                    <a:pt x="972" y="435"/>
                  </a:lnTo>
                  <a:lnTo>
                    <a:pt x="973" y="435"/>
                  </a:lnTo>
                  <a:lnTo>
                    <a:pt x="975" y="435"/>
                  </a:lnTo>
                  <a:lnTo>
                    <a:pt x="979" y="435"/>
                  </a:lnTo>
                  <a:lnTo>
                    <a:pt x="980" y="435"/>
                  </a:lnTo>
                  <a:lnTo>
                    <a:pt x="982" y="435"/>
                  </a:lnTo>
                  <a:lnTo>
                    <a:pt x="982" y="436"/>
                  </a:lnTo>
                  <a:lnTo>
                    <a:pt x="983" y="436"/>
                  </a:lnTo>
                  <a:lnTo>
                    <a:pt x="984" y="436"/>
                  </a:lnTo>
                  <a:lnTo>
                    <a:pt x="984" y="438"/>
                  </a:lnTo>
                  <a:lnTo>
                    <a:pt x="986" y="438"/>
                  </a:lnTo>
                  <a:lnTo>
                    <a:pt x="987" y="439"/>
                  </a:lnTo>
                  <a:lnTo>
                    <a:pt x="989" y="439"/>
                  </a:lnTo>
                  <a:lnTo>
                    <a:pt x="990" y="439"/>
                  </a:lnTo>
                  <a:lnTo>
                    <a:pt x="990" y="441"/>
                  </a:lnTo>
                  <a:lnTo>
                    <a:pt x="991" y="441"/>
                  </a:lnTo>
                  <a:lnTo>
                    <a:pt x="993" y="441"/>
                  </a:lnTo>
                  <a:lnTo>
                    <a:pt x="994" y="441"/>
                  </a:lnTo>
                  <a:lnTo>
                    <a:pt x="996" y="441"/>
                  </a:lnTo>
                  <a:lnTo>
                    <a:pt x="996" y="442"/>
                  </a:lnTo>
                  <a:lnTo>
                    <a:pt x="997" y="442"/>
                  </a:lnTo>
                  <a:lnTo>
                    <a:pt x="997" y="443"/>
                  </a:lnTo>
                  <a:lnTo>
                    <a:pt x="998" y="443"/>
                  </a:lnTo>
                  <a:lnTo>
                    <a:pt x="998" y="445"/>
                  </a:lnTo>
                  <a:lnTo>
                    <a:pt x="1000" y="445"/>
                  </a:lnTo>
                  <a:lnTo>
                    <a:pt x="1000" y="446"/>
                  </a:lnTo>
                  <a:lnTo>
                    <a:pt x="1001" y="446"/>
                  </a:lnTo>
                  <a:lnTo>
                    <a:pt x="1001" y="445"/>
                  </a:lnTo>
                  <a:lnTo>
                    <a:pt x="997" y="436"/>
                  </a:lnTo>
                  <a:lnTo>
                    <a:pt x="994" y="434"/>
                  </a:lnTo>
                  <a:lnTo>
                    <a:pt x="996" y="434"/>
                  </a:lnTo>
                  <a:lnTo>
                    <a:pt x="997" y="432"/>
                  </a:lnTo>
                  <a:lnTo>
                    <a:pt x="998" y="432"/>
                  </a:lnTo>
                  <a:lnTo>
                    <a:pt x="998" y="431"/>
                  </a:lnTo>
                  <a:lnTo>
                    <a:pt x="1000" y="431"/>
                  </a:lnTo>
                  <a:lnTo>
                    <a:pt x="1001" y="431"/>
                  </a:lnTo>
                  <a:lnTo>
                    <a:pt x="1001" y="429"/>
                  </a:lnTo>
                  <a:lnTo>
                    <a:pt x="1002" y="429"/>
                  </a:lnTo>
                  <a:lnTo>
                    <a:pt x="1004" y="429"/>
                  </a:lnTo>
                  <a:lnTo>
                    <a:pt x="1004" y="428"/>
                  </a:lnTo>
                  <a:lnTo>
                    <a:pt x="1005" y="427"/>
                  </a:lnTo>
                  <a:lnTo>
                    <a:pt x="1005" y="428"/>
                  </a:lnTo>
                  <a:lnTo>
                    <a:pt x="1008" y="431"/>
                  </a:lnTo>
                  <a:lnTo>
                    <a:pt x="1011" y="434"/>
                  </a:lnTo>
                  <a:lnTo>
                    <a:pt x="1012" y="434"/>
                  </a:lnTo>
                  <a:lnTo>
                    <a:pt x="1012" y="435"/>
                  </a:lnTo>
                  <a:lnTo>
                    <a:pt x="1015" y="436"/>
                  </a:lnTo>
                  <a:lnTo>
                    <a:pt x="1016" y="438"/>
                  </a:lnTo>
                  <a:lnTo>
                    <a:pt x="1019" y="441"/>
                  </a:lnTo>
                  <a:lnTo>
                    <a:pt x="1021" y="443"/>
                  </a:lnTo>
                  <a:lnTo>
                    <a:pt x="1022" y="443"/>
                  </a:lnTo>
                  <a:lnTo>
                    <a:pt x="1022" y="442"/>
                  </a:lnTo>
                  <a:lnTo>
                    <a:pt x="1022" y="441"/>
                  </a:lnTo>
                  <a:lnTo>
                    <a:pt x="1022" y="439"/>
                  </a:lnTo>
                  <a:lnTo>
                    <a:pt x="1022" y="438"/>
                  </a:lnTo>
                  <a:lnTo>
                    <a:pt x="1022" y="436"/>
                  </a:lnTo>
                  <a:lnTo>
                    <a:pt x="1022" y="435"/>
                  </a:lnTo>
                  <a:lnTo>
                    <a:pt x="1022" y="434"/>
                  </a:lnTo>
                  <a:lnTo>
                    <a:pt x="1022" y="424"/>
                  </a:lnTo>
                  <a:lnTo>
                    <a:pt x="1021" y="417"/>
                  </a:lnTo>
                  <a:lnTo>
                    <a:pt x="1021" y="415"/>
                  </a:lnTo>
                  <a:lnTo>
                    <a:pt x="1021" y="414"/>
                  </a:lnTo>
                  <a:lnTo>
                    <a:pt x="1021" y="413"/>
                  </a:lnTo>
                  <a:lnTo>
                    <a:pt x="1021" y="411"/>
                  </a:lnTo>
                  <a:lnTo>
                    <a:pt x="1021" y="410"/>
                  </a:lnTo>
                  <a:lnTo>
                    <a:pt x="1021" y="408"/>
                  </a:lnTo>
                  <a:lnTo>
                    <a:pt x="1021" y="407"/>
                  </a:lnTo>
                  <a:lnTo>
                    <a:pt x="1026" y="407"/>
                  </a:lnTo>
                  <a:lnTo>
                    <a:pt x="1028" y="407"/>
                  </a:lnTo>
                  <a:lnTo>
                    <a:pt x="1032" y="407"/>
                  </a:lnTo>
                  <a:lnTo>
                    <a:pt x="1036" y="407"/>
                  </a:lnTo>
                  <a:lnTo>
                    <a:pt x="1037" y="407"/>
                  </a:lnTo>
                  <a:lnTo>
                    <a:pt x="1041" y="407"/>
                  </a:lnTo>
                  <a:lnTo>
                    <a:pt x="1044" y="407"/>
                  </a:lnTo>
                  <a:lnTo>
                    <a:pt x="1046" y="407"/>
                  </a:lnTo>
                  <a:lnTo>
                    <a:pt x="1047" y="407"/>
                  </a:lnTo>
                  <a:lnTo>
                    <a:pt x="1048" y="407"/>
                  </a:lnTo>
                  <a:lnTo>
                    <a:pt x="1050" y="407"/>
                  </a:lnTo>
                  <a:lnTo>
                    <a:pt x="1051" y="407"/>
                  </a:lnTo>
                  <a:lnTo>
                    <a:pt x="1053" y="407"/>
                  </a:lnTo>
                  <a:lnTo>
                    <a:pt x="1054" y="407"/>
                  </a:lnTo>
                  <a:lnTo>
                    <a:pt x="1055" y="407"/>
                  </a:lnTo>
                  <a:lnTo>
                    <a:pt x="1057" y="407"/>
                  </a:lnTo>
                  <a:lnTo>
                    <a:pt x="1058" y="407"/>
                  </a:lnTo>
                  <a:lnTo>
                    <a:pt x="1060" y="407"/>
                  </a:lnTo>
                  <a:lnTo>
                    <a:pt x="1061" y="407"/>
                  </a:lnTo>
                  <a:lnTo>
                    <a:pt x="1062" y="407"/>
                  </a:lnTo>
                  <a:lnTo>
                    <a:pt x="1064" y="407"/>
                  </a:lnTo>
                  <a:lnTo>
                    <a:pt x="1065" y="407"/>
                  </a:lnTo>
                  <a:lnTo>
                    <a:pt x="1067" y="407"/>
                  </a:lnTo>
                  <a:lnTo>
                    <a:pt x="1067" y="406"/>
                  </a:lnTo>
                  <a:lnTo>
                    <a:pt x="1068" y="406"/>
                  </a:lnTo>
                  <a:lnTo>
                    <a:pt x="1068" y="404"/>
                  </a:lnTo>
                  <a:lnTo>
                    <a:pt x="1068" y="403"/>
                  </a:lnTo>
                  <a:lnTo>
                    <a:pt x="1069" y="403"/>
                  </a:lnTo>
                  <a:lnTo>
                    <a:pt x="1069" y="401"/>
                  </a:lnTo>
                  <a:lnTo>
                    <a:pt x="1069" y="400"/>
                  </a:lnTo>
                  <a:lnTo>
                    <a:pt x="1071" y="400"/>
                  </a:lnTo>
                  <a:lnTo>
                    <a:pt x="1071" y="399"/>
                  </a:lnTo>
                  <a:lnTo>
                    <a:pt x="1071" y="397"/>
                  </a:lnTo>
                  <a:lnTo>
                    <a:pt x="1071" y="396"/>
                  </a:lnTo>
                  <a:lnTo>
                    <a:pt x="1071" y="394"/>
                  </a:lnTo>
                  <a:lnTo>
                    <a:pt x="1071" y="393"/>
                  </a:lnTo>
                  <a:lnTo>
                    <a:pt x="1069" y="390"/>
                  </a:lnTo>
                  <a:lnTo>
                    <a:pt x="1069" y="389"/>
                  </a:lnTo>
                  <a:lnTo>
                    <a:pt x="1069" y="388"/>
                  </a:lnTo>
                  <a:lnTo>
                    <a:pt x="1068" y="385"/>
                  </a:lnTo>
                  <a:lnTo>
                    <a:pt x="1068" y="383"/>
                  </a:lnTo>
                  <a:lnTo>
                    <a:pt x="1068" y="382"/>
                  </a:lnTo>
                  <a:lnTo>
                    <a:pt x="1076" y="382"/>
                  </a:lnTo>
                  <a:lnTo>
                    <a:pt x="1080" y="382"/>
                  </a:lnTo>
                  <a:lnTo>
                    <a:pt x="1080" y="385"/>
                  </a:lnTo>
                  <a:lnTo>
                    <a:pt x="1080" y="389"/>
                  </a:lnTo>
                  <a:lnTo>
                    <a:pt x="1089" y="389"/>
                  </a:lnTo>
                  <a:lnTo>
                    <a:pt x="1090" y="389"/>
                  </a:lnTo>
                  <a:lnTo>
                    <a:pt x="1090" y="385"/>
                  </a:lnTo>
                  <a:lnTo>
                    <a:pt x="1092" y="385"/>
                  </a:lnTo>
                  <a:lnTo>
                    <a:pt x="1093" y="385"/>
                  </a:lnTo>
                  <a:lnTo>
                    <a:pt x="1097" y="385"/>
                  </a:lnTo>
                  <a:lnTo>
                    <a:pt x="1101" y="385"/>
                  </a:lnTo>
                  <a:lnTo>
                    <a:pt x="1103" y="385"/>
                  </a:lnTo>
                  <a:lnTo>
                    <a:pt x="1103" y="386"/>
                  </a:lnTo>
                  <a:lnTo>
                    <a:pt x="1104" y="388"/>
                  </a:lnTo>
                  <a:lnTo>
                    <a:pt x="1106" y="388"/>
                  </a:lnTo>
                  <a:lnTo>
                    <a:pt x="1107" y="389"/>
                  </a:lnTo>
                  <a:lnTo>
                    <a:pt x="1112" y="394"/>
                  </a:lnTo>
                  <a:lnTo>
                    <a:pt x="1115" y="396"/>
                  </a:lnTo>
                  <a:lnTo>
                    <a:pt x="1115" y="397"/>
                  </a:lnTo>
                  <a:lnTo>
                    <a:pt x="1117" y="397"/>
                  </a:lnTo>
                  <a:lnTo>
                    <a:pt x="1117" y="399"/>
                  </a:lnTo>
                  <a:lnTo>
                    <a:pt x="1118" y="399"/>
                  </a:lnTo>
                  <a:lnTo>
                    <a:pt x="1118" y="400"/>
                  </a:lnTo>
                  <a:lnTo>
                    <a:pt x="1119" y="401"/>
                  </a:lnTo>
                  <a:lnTo>
                    <a:pt x="1121" y="403"/>
                  </a:lnTo>
                  <a:lnTo>
                    <a:pt x="1122" y="404"/>
                  </a:lnTo>
                  <a:lnTo>
                    <a:pt x="1124" y="406"/>
                  </a:lnTo>
                  <a:lnTo>
                    <a:pt x="1125" y="407"/>
                  </a:lnTo>
                  <a:lnTo>
                    <a:pt x="1126" y="407"/>
                  </a:lnTo>
                  <a:lnTo>
                    <a:pt x="1128" y="407"/>
                  </a:lnTo>
                  <a:lnTo>
                    <a:pt x="1129" y="407"/>
                  </a:lnTo>
                  <a:lnTo>
                    <a:pt x="1131" y="407"/>
                  </a:lnTo>
                  <a:lnTo>
                    <a:pt x="1132" y="407"/>
                  </a:lnTo>
                  <a:lnTo>
                    <a:pt x="1133" y="407"/>
                  </a:lnTo>
                  <a:lnTo>
                    <a:pt x="1136" y="407"/>
                  </a:lnTo>
                  <a:lnTo>
                    <a:pt x="1138" y="407"/>
                  </a:lnTo>
                  <a:lnTo>
                    <a:pt x="1138" y="406"/>
                  </a:lnTo>
                  <a:lnTo>
                    <a:pt x="1138" y="406"/>
                  </a:lnTo>
                  <a:lnTo>
                    <a:pt x="1139" y="406"/>
                  </a:lnTo>
                  <a:lnTo>
                    <a:pt x="1140" y="406"/>
                  </a:lnTo>
                  <a:lnTo>
                    <a:pt x="1142" y="406"/>
                  </a:lnTo>
                  <a:lnTo>
                    <a:pt x="1143" y="406"/>
                  </a:lnTo>
                  <a:lnTo>
                    <a:pt x="1144" y="406"/>
                  </a:lnTo>
                  <a:lnTo>
                    <a:pt x="1150" y="406"/>
                  </a:lnTo>
                  <a:lnTo>
                    <a:pt x="1151" y="406"/>
                  </a:lnTo>
                  <a:lnTo>
                    <a:pt x="1161" y="406"/>
                  </a:lnTo>
                  <a:lnTo>
                    <a:pt x="1186" y="404"/>
                  </a:lnTo>
                  <a:lnTo>
                    <a:pt x="1193" y="404"/>
                  </a:lnTo>
                  <a:lnTo>
                    <a:pt x="1195" y="404"/>
                  </a:lnTo>
                  <a:lnTo>
                    <a:pt x="1195" y="401"/>
                  </a:lnTo>
                  <a:lnTo>
                    <a:pt x="1195" y="394"/>
                  </a:lnTo>
                  <a:lnTo>
                    <a:pt x="1195" y="392"/>
                  </a:lnTo>
                  <a:lnTo>
                    <a:pt x="1195" y="389"/>
                  </a:lnTo>
                  <a:lnTo>
                    <a:pt x="1195" y="386"/>
                  </a:lnTo>
                  <a:lnTo>
                    <a:pt x="1195" y="381"/>
                  </a:lnTo>
                  <a:lnTo>
                    <a:pt x="1195" y="379"/>
                  </a:lnTo>
                  <a:lnTo>
                    <a:pt x="1195" y="378"/>
                  </a:lnTo>
                  <a:lnTo>
                    <a:pt x="1195" y="376"/>
                  </a:lnTo>
                  <a:lnTo>
                    <a:pt x="1195" y="367"/>
                  </a:lnTo>
                  <a:lnTo>
                    <a:pt x="1195" y="361"/>
                  </a:lnTo>
                  <a:lnTo>
                    <a:pt x="1197" y="361"/>
                  </a:lnTo>
                  <a:lnTo>
                    <a:pt x="1199" y="361"/>
                  </a:lnTo>
                  <a:lnTo>
                    <a:pt x="1200" y="361"/>
                  </a:lnTo>
                  <a:lnTo>
                    <a:pt x="1202" y="361"/>
                  </a:lnTo>
                  <a:lnTo>
                    <a:pt x="1203" y="361"/>
                  </a:lnTo>
                  <a:lnTo>
                    <a:pt x="1204" y="361"/>
                  </a:lnTo>
                  <a:lnTo>
                    <a:pt x="1209" y="361"/>
                  </a:lnTo>
                  <a:lnTo>
                    <a:pt x="1210" y="361"/>
                  </a:lnTo>
                  <a:lnTo>
                    <a:pt x="1211" y="361"/>
                  </a:lnTo>
                  <a:lnTo>
                    <a:pt x="1213" y="361"/>
                  </a:lnTo>
                  <a:lnTo>
                    <a:pt x="1214" y="361"/>
                  </a:lnTo>
                  <a:lnTo>
                    <a:pt x="1217" y="361"/>
                  </a:lnTo>
                  <a:lnTo>
                    <a:pt x="1224" y="361"/>
                  </a:lnTo>
                  <a:lnTo>
                    <a:pt x="1225" y="361"/>
                  </a:lnTo>
                  <a:lnTo>
                    <a:pt x="1227" y="361"/>
                  </a:lnTo>
                  <a:lnTo>
                    <a:pt x="1228" y="361"/>
                  </a:lnTo>
                  <a:lnTo>
                    <a:pt x="1229" y="361"/>
                  </a:lnTo>
                  <a:lnTo>
                    <a:pt x="1231" y="361"/>
                  </a:lnTo>
                  <a:lnTo>
                    <a:pt x="1232" y="361"/>
                  </a:lnTo>
                  <a:lnTo>
                    <a:pt x="1234" y="360"/>
                  </a:lnTo>
                  <a:lnTo>
                    <a:pt x="1235" y="360"/>
                  </a:lnTo>
                  <a:lnTo>
                    <a:pt x="1236" y="360"/>
                  </a:lnTo>
                  <a:lnTo>
                    <a:pt x="1238" y="360"/>
                  </a:lnTo>
                  <a:lnTo>
                    <a:pt x="1238" y="360"/>
                  </a:lnTo>
                  <a:lnTo>
                    <a:pt x="1239" y="360"/>
                  </a:lnTo>
                  <a:lnTo>
                    <a:pt x="1241" y="360"/>
                  </a:lnTo>
                  <a:lnTo>
                    <a:pt x="1242" y="360"/>
                  </a:lnTo>
                  <a:lnTo>
                    <a:pt x="1243" y="360"/>
                  </a:lnTo>
                  <a:lnTo>
                    <a:pt x="1245" y="360"/>
                  </a:lnTo>
                  <a:lnTo>
                    <a:pt x="1245" y="358"/>
                  </a:lnTo>
                  <a:lnTo>
                    <a:pt x="1245" y="358"/>
                  </a:lnTo>
                  <a:lnTo>
                    <a:pt x="1245" y="357"/>
                  </a:lnTo>
                  <a:lnTo>
                    <a:pt x="1245" y="355"/>
                  </a:lnTo>
                  <a:lnTo>
                    <a:pt x="1245" y="354"/>
                  </a:lnTo>
                  <a:lnTo>
                    <a:pt x="1246" y="354"/>
                  </a:lnTo>
                  <a:lnTo>
                    <a:pt x="1247" y="354"/>
                  </a:lnTo>
                  <a:lnTo>
                    <a:pt x="1249" y="354"/>
                  </a:lnTo>
                  <a:lnTo>
                    <a:pt x="1250" y="353"/>
                  </a:lnTo>
                  <a:lnTo>
                    <a:pt x="1252" y="353"/>
                  </a:lnTo>
                  <a:lnTo>
                    <a:pt x="1252" y="351"/>
                  </a:lnTo>
                  <a:lnTo>
                    <a:pt x="1252" y="350"/>
                  </a:lnTo>
                  <a:lnTo>
                    <a:pt x="1252" y="346"/>
                  </a:lnTo>
                  <a:lnTo>
                    <a:pt x="1252" y="343"/>
                  </a:lnTo>
                  <a:lnTo>
                    <a:pt x="1252" y="340"/>
                  </a:lnTo>
                  <a:lnTo>
                    <a:pt x="1252" y="337"/>
                  </a:lnTo>
                  <a:lnTo>
                    <a:pt x="1253" y="337"/>
                  </a:lnTo>
                  <a:lnTo>
                    <a:pt x="1254" y="337"/>
                  </a:lnTo>
                  <a:lnTo>
                    <a:pt x="1256" y="337"/>
                  </a:lnTo>
                  <a:lnTo>
                    <a:pt x="1257" y="336"/>
                  </a:lnTo>
                  <a:lnTo>
                    <a:pt x="1259" y="336"/>
                  </a:lnTo>
                  <a:lnTo>
                    <a:pt x="1259" y="334"/>
                  </a:lnTo>
                  <a:lnTo>
                    <a:pt x="1259" y="333"/>
                  </a:lnTo>
                  <a:lnTo>
                    <a:pt x="1259" y="329"/>
                  </a:lnTo>
                  <a:lnTo>
                    <a:pt x="1259" y="326"/>
                  </a:lnTo>
                  <a:lnTo>
                    <a:pt x="1259" y="325"/>
                  </a:lnTo>
                  <a:lnTo>
                    <a:pt x="1259" y="323"/>
                  </a:lnTo>
                  <a:lnTo>
                    <a:pt x="1259" y="320"/>
                  </a:lnTo>
                  <a:lnTo>
                    <a:pt x="1259" y="319"/>
                  </a:lnTo>
                  <a:lnTo>
                    <a:pt x="1259" y="318"/>
                  </a:lnTo>
                  <a:lnTo>
                    <a:pt x="1259" y="316"/>
                  </a:lnTo>
                  <a:lnTo>
                    <a:pt x="1259" y="315"/>
                  </a:lnTo>
                  <a:lnTo>
                    <a:pt x="1259" y="309"/>
                  </a:lnTo>
                  <a:lnTo>
                    <a:pt x="1259" y="308"/>
                  </a:lnTo>
                  <a:lnTo>
                    <a:pt x="1259" y="305"/>
                  </a:lnTo>
                  <a:lnTo>
                    <a:pt x="1259" y="302"/>
                  </a:lnTo>
                  <a:lnTo>
                    <a:pt x="1259" y="301"/>
                  </a:lnTo>
                  <a:lnTo>
                    <a:pt x="1259" y="299"/>
                  </a:lnTo>
                  <a:lnTo>
                    <a:pt x="1259" y="297"/>
                  </a:lnTo>
                  <a:lnTo>
                    <a:pt x="1259" y="294"/>
                  </a:lnTo>
                  <a:lnTo>
                    <a:pt x="1259" y="292"/>
                  </a:lnTo>
                  <a:lnTo>
                    <a:pt x="1259" y="291"/>
                  </a:lnTo>
                  <a:lnTo>
                    <a:pt x="1259" y="291"/>
                  </a:lnTo>
                  <a:lnTo>
                    <a:pt x="1259" y="290"/>
                  </a:lnTo>
                  <a:lnTo>
                    <a:pt x="1259" y="285"/>
                  </a:lnTo>
                  <a:lnTo>
                    <a:pt x="1259" y="283"/>
                  </a:lnTo>
                  <a:lnTo>
                    <a:pt x="1259" y="281"/>
                  </a:lnTo>
                  <a:lnTo>
                    <a:pt x="1259" y="280"/>
                  </a:lnTo>
                  <a:lnTo>
                    <a:pt x="1259" y="278"/>
                  </a:lnTo>
                  <a:lnTo>
                    <a:pt x="1259" y="277"/>
                  </a:lnTo>
                  <a:lnTo>
                    <a:pt x="1260" y="270"/>
                  </a:lnTo>
                  <a:lnTo>
                    <a:pt x="1260" y="269"/>
                  </a:lnTo>
                  <a:lnTo>
                    <a:pt x="1260" y="267"/>
                  </a:lnTo>
                  <a:lnTo>
                    <a:pt x="1260" y="263"/>
                  </a:lnTo>
                  <a:lnTo>
                    <a:pt x="1260" y="262"/>
                  </a:lnTo>
                  <a:lnTo>
                    <a:pt x="1260" y="260"/>
                  </a:lnTo>
                  <a:lnTo>
                    <a:pt x="1260" y="258"/>
                  </a:lnTo>
                  <a:lnTo>
                    <a:pt x="1260" y="256"/>
                  </a:lnTo>
                  <a:lnTo>
                    <a:pt x="1261" y="253"/>
                  </a:lnTo>
                  <a:lnTo>
                    <a:pt x="1256" y="253"/>
                  </a:lnTo>
                  <a:lnTo>
                    <a:pt x="1253" y="253"/>
                  </a:lnTo>
                  <a:lnTo>
                    <a:pt x="1246" y="253"/>
                  </a:lnTo>
                  <a:lnTo>
                    <a:pt x="1245" y="253"/>
                  </a:lnTo>
                  <a:lnTo>
                    <a:pt x="1242" y="253"/>
                  </a:lnTo>
                  <a:lnTo>
                    <a:pt x="1242" y="246"/>
                  </a:lnTo>
                  <a:lnTo>
                    <a:pt x="1242" y="242"/>
                  </a:lnTo>
                  <a:lnTo>
                    <a:pt x="1242" y="241"/>
                  </a:lnTo>
                  <a:lnTo>
                    <a:pt x="1242" y="238"/>
                  </a:lnTo>
                  <a:lnTo>
                    <a:pt x="1242" y="234"/>
                  </a:lnTo>
                  <a:lnTo>
                    <a:pt x="1242" y="232"/>
                  </a:lnTo>
                  <a:lnTo>
                    <a:pt x="1241" y="230"/>
                  </a:lnTo>
                  <a:lnTo>
                    <a:pt x="1241" y="225"/>
                  </a:lnTo>
                  <a:lnTo>
                    <a:pt x="1241" y="224"/>
                  </a:lnTo>
                  <a:lnTo>
                    <a:pt x="1241" y="224"/>
                  </a:lnTo>
                  <a:lnTo>
                    <a:pt x="1241" y="221"/>
                  </a:lnTo>
                  <a:lnTo>
                    <a:pt x="1241" y="220"/>
                  </a:lnTo>
                  <a:lnTo>
                    <a:pt x="1241" y="217"/>
                  </a:lnTo>
                  <a:lnTo>
                    <a:pt x="1238" y="217"/>
                  </a:lnTo>
                  <a:lnTo>
                    <a:pt x="1234" y="217"/>
                  </a:lnTo>
                  <a:lnTo>
                    <a:pt x="1220" y="217"/>
                  </a:lnTo>
                  <a:lnTo>
                    <a:pt x="1218" y="218"/>
                  </a:lnTo>
                  <a:lnTo>
                    <a:pt x="1211" y="218"/>
                  </a:lnTo>
                  <a:lnTo>
                    <a:pt x="1210" y="218"/>
                  </a:lnTo>
                  <a:lnTo>
                    <a:pt x="1204" y="220"/>
                  </a:lnTo>
                  <a:lnTo>
                    <a:pt x="1203" y="220"/>
                  </a:lnTo>
                  <a:lnTo>
                    <a:pt x="1202" y="220"/>
                  </a:lnTo>
                  <a:lnTo>
                    <a:pt x="1193" y="223"/>
                  </a:lnTo>
                  <a:lnTo>
                    <a:pt x="1192" y="223"/>
                  </a:lnTo>
                  <a:lnTo>
                    <a:pt x="1192" y="224"/>
                  </a:lnTo>
                  <a:lnTo>
                    <a:pt x="1190" y="224"/>
                  </a:lnTo>
                  <a:lnTo>
                    <a:pt x="1189" y="223"/>
                  </a:lnTo>
                  <a:lnTo>
                    <a:pt x="1189" y="224"/>
                  </a:lnTo>
                  <a:lnTo>
                    <a:pt x="1188" y="224"/>
                  </a:lnTo>
                  <a:lnTo>
                    <a:pt x="1186" y="224"/>
                  </a:lnTo>
                  <a:lnTo>
                    <a:pt x="1185" y="224"/>
                  </a:lnTo>
                  <a:lnTo>
                    <a:pt x="1183" y="224"/>
                  </a:lnTo>
                  <a:lnTo>
                    <a:pt x="1183" y="220"/>
                  </a:lnTo>
                  <a:lnTo>
                    <a:pt x="1183" y="218"/>
                  </a:lnTo>
                  <a:lnTo>
                    <a:pt x="1183" y="217"/>
                  </a:lnTo>
                  <a:lnTo>
                    <a:pt x="1183" y="216"/>
                  </a:lnTo>
                  <a:lnTo>
                    <a:pt x="1183" y="214"/>
                  </a:lnTo>
                  <a:lnTo>
                    <a:pt x="1183" y="213"/>
                  </a:lnTo>
                  <a:lnTo>
                    <a:pt x="1179" y="213"/>
                  </a:lnTo>
                  <a:lnTo>
                    <a:pt x="1176" y="213"/>
                  </a:lnTo>
                  <a:lnTo>
                    <a:pt x="1175" y="213"/>
                  </a:lnTo>
                  <a:lnTo>
                    <a:pt x="1171" y="213"/>
                  </a:lnTo>
                  <a:lnTo>
                    <a:pt x="1170" y="213"/>
                  </a:lnTo>
                  <a:lnTo>
                    <a:pt x="1167" y="213"/>
                  </a:lnTo>
                  <a:lnTo>
                    <a:pt x="1160" y="213"/>
                  </a:lnTo>
                  <a:lnTo>
                    <a:pt x="1158" y="213"/>
                  </a:lnTo>
                  <a:lnTo>
                    <a:pt x="1154" y="213"/>
                  </a:lnTo>
                  <a:lnTo>
                    <a:pt x="1153" y="213"/>
                  </a:lnTo>
                  <a:lnTo>
                    <a:pt x="1149" y="213"/>
                  </a:lnTo>
                  <a:lnTo>
                    <a:pt x="1147" y="213"/>
                  </a:lnTo>
                  <a:lnTo>
                    <a:pt x="1146" y="213"/>
                  </a:lnTo>
                  <a:lnTo>
                    <a:pt x="1144" y="213"/>
                  </a:lnTo>
                  <a:lnTo>
                    <a:pt x="1143" y="213"/>
                  </a:lnTo>
                  <a:lnTo>
                    <a:pt x="1140" y="213"/>
                  </a:lnTo>
                  <a:lnTo>
                    <a:pt x="1138" y="213"/>
                  </a:lnTo>
                  <a:lnTo>
                    <a:pt x="1135" y="213"/>
                  </a:lnTo>
                  <a:lnTo>
                    <a:pt x="1133" y="213"/>
                  </a:lnTo>
                  <a:lnTo>
                    <a:pt x="1132" y="211"/>
                  </a:lnTo>
                  <a:lnTo>
                    <a:pt x="1132" y="210"/>
                  </a:lnTo>
                  <a:lnTo>
                    <a:pt x="1132" y="209"/>
                  </a:lnTo>
                  <a:lnTo>
                    <a:pt x="1132" y="207"/>
                  </a:lnTo>
                  <a:lnTo>
                    <a:pt x="1132" y="206"/>
                  </a:lnTo>
                  <a:lnTo>
                    <a:pt x="1132" y="204"/>
                  </a:lnTo>
                  <a:lnTo>
                    <a:pt x="1132" y="203"/>
                  </a:lnTo>
                  <a:lnTo>
                    <a:pt x="1132" y="202"/>
                  </a:lnTo>
                  <a:lnTo>
                    <a:pt x="1132" y="200"/>
                  </a:lnTo>
                  <a:lnTo>
                    <a:pt x="1129" y="200"/>
                  </a:lnTo>
                  <a:lnTo>
                    <a:pt x="1129" y="199"/>
                  </a:lnTo>
                  <a:lnTo>
                    <a:pt x="1132" y="199"/>
                  </a:lnTo>
                  <a:lnTo>
                    <a:pt x="1132" y="197"/>
                  </a:lnTo>
                  <a:lnTo>
                    <a:pt x="1132" y="192"/>
                  </a:lnTo>
                  <a:lnTo>
                    <a:pt x="1133" y="192"/>
                  </a:lnTo>
                  <a:lnTo>
                    <a:pt x="1136" y="192"/>
                  </a:lnTo>
                  <a:lnTo>
                    <a:pt x="1139" y="190"/>
                  </a:lnTo>
                  <a:lnTo>
                    <a:pt x="1140" y="192"/>
                  </a:lnTo>
                  <a:lnTo>
                    <a:pt x="1142" y="192"/>
                  </a:lnTo>
                  <a:lnTo>
                    <a:pt x="1143" y="192"/>
                  </a:lnTo>
                  <a:lnTo>
                    <a:pt x="1146" y="192"/>
                  </a:lnTo>
                  <a:lnTo>
                    <a:pt x="1147" y="192"/>
                  </a:lnTo>
                  <a:lnTo>
                    <a:pt x="1153" y="190"/>
                  </a:lnTo>
                  <a:lnTo>
                    <a:pt x="1154" y="190"/>
                  </a:lnTo>
                  <a:lnTo>
                    <a:pt x="1156" y="190"/>
                  </a:lnTo>
                  <a:lnTo>
                    <a:pt x="1158" y="190"/>
                  </a:lnTo>
                  <a:lnTo>
                    <a:pt x="1160" y="190"/>
                  </a:lnTo>
                  <a:lnTo>
                    <a:pt x="1172" y="190"/>
                  </a:lnTo>
                  <a:lnTo>
                    <a:pt x="1174" y="190"/>
                  </a:lnTo>
                  <a:lnTo>
                    <a:pt x="1181" y="190"/>
                  </a:lnTo>
                  <a:lnTo>
                    <a:pt x="1185" y="190"/>
                  </a:lnTo>
                  <a:lnTo>
                    <a:pt x="1186" y="190"/>
                  </a:lnTo>
                  <a:lnTo>
                    <a:pt x="1188" y="190"/>
                  </a:lnTo>
                  <a:lnTo>
                    <a:pt x="1189" y="189"/>
                  </a:lnTo>
                  <a:lnTo>
                    <a:pt x="1190" y="189"/>
                  </a:lnTo>
                  <a:lnTo>
                    <a:pt x="1190" y="186"/>
                  </a:lnTo>
                  <a:lnTo>
                    <a:pt x="1192" y="185"/>
                  </a:lnTo>
                  <a:lnTo>
                    <a:pt x="1192" y="183"/>
                  </a:lnTo>
                  <a:lnTo>
                    <a:pt x="1193" y="182"/>
                  </a:lnTo>
                  <a:lnTo>
                    <a:pt x="1195" y="182"/>
                  </a:lnTo>
                  <a:lnTo>
                    <a:pt x="1196" y="179"/>
                  </a:lnTo>
                  <a:lnTo>
                    <a:pt x="1196" y="182"/>
                  </a:lnTo>
                  <a:lnTo>
                    <a:pt x="1199" y="182"/>
                  </a:lnTo>
                  <a:lnTo>
                    <a:pt x="1200" y="182"/>
                  </a:lnTo>
                  <a:lnTo>
                    <a:pt x="1202" y="182"/>
                  </a:lnTo>
                  <a:lnTo>
                    <a:pt x="1203" y="182"/>
                  </a:lnTo>
                  <a:lnTo>
                    <a:pt x="1204" y="182"/>
                  </a:lnTo>
                  <a:lnTo>
                    <a:pt x="1204" y="181"/>
                  </a:lnTo>
                  <a:lnTo>
                    <a:pt x="1206" y="181"/>
                  </a:lnTo>
                  <a:lnTo>
                    <a:pt x="1207" y="181"/>
                  </a:lnTo>
                  <a:lnTo>
                    <a:pt x="1207" y="179"/>
                  </a:lnTo>
                  <a:lnTo>
                    <a:pt x="1207" y="178"/>
                  </a:lnTo>
                  <a:lnTo>
                    <a:pt x="1207" y="176"/>
                  </a:lnTo>
                  <a:lnTo>
                    <a:pt x="1207" y="175"/>
                  </a:lnTo>
                  <a:lnTo>
                    <a:pt x="1207" y="174"/>
                  </a:lnTo>
                  <a:lnTo>
                    <a:pt x="1204" y="174"/>
                  </a:lnTo>
                  <a:lnTo>
                    <a:pt x="1204" y="172"/>
                  </a:lnTo>
                  <a:lnTo>
                    <a:pt x="1204" y="172"/>
                  </a:lnTo>
                  <a:lnTo>
                    <a:pt x="1204" y="174"/>
                  </a:lnTo>
                  <a:lnTo>
                    <a:pt x="1203" y="174"/>
                  </a:lnTo>
                  <a:lnTo>
                    <a:pt x="1202" y="174"/>
                  </a:lnTo>
                  <a:lnTo>
                    <a:pt x="1202" y="172"/>
                  </a:lnTo>
                  <a:lnTo>
                    <a:pt x="1202" y="171"/>
                  </a:lnTo>
                  <a:lnTo>
                    <a:pt x="1202" y="169"/>
                  </a:lnTo>
                  <a:lnTo>
                    <a:pt x="1202" y="168"/>
                  </a:lnTo>
                  <a:lnTo>
                    <a:pt x="1204" y="165"/>
                  </a:lnTo>
                  <a:lnTo>
                    <a:pt x="1206" y="164"/>
                  </a:lnTo>
                  <a:lnTo>
                    <a:pt x="1207" y="164"/>
                  </a:lnTo>
                  <a:lnTo>
                    <a:pt x="1210" y="164"/>
                  </a:lnTo>
                  <a:lnTo>
                    <a:pt x="1210" y="174"/>
                  </a:lnTo>
                  <a:lnTo>
                    <a:pt x="1210" y="175"/>
                  </a:lnTo>
                  <a:lnTo>
                    <a:pt x="1210" y="181"/>
                  </a:lnTo>
                  <a:lnTo>
                    <a:pt x="1213" y="181"/>
                  </a:lnTo>
                  <a:lnTo>
                    <a:pt x="1214" y="181"/>
                  </a:lnTo>
                  <a:lnTo>
                    <a:pt x="1215" y="181"/>
                  </a:lnTo>
                  <a:lnTo>
                    <a:pt x="1217" y="181"/>
                  </a:lnTo>
                  <a:lnTo>
                    <a:pt x="1218" y="181"/>
                  </a:lnTo>
                  <a:lnTo>
                    <a:pt x="1218" y="179"/>
                  </a:lnTo>
                  <a:lnTo>
                    <a:pt x="1218" y="178"/>
                  </a:lnTo>
                  <a:lnTo>
                    <a:pt x="1218" y="175"/>
                  </a:lnTo>
                  <a:lnTo>
                    <a:pt x="1218" y="174"/>
                  </a:lnTo>
                  <a:lnTo>
                    <a:pt x="1218" y="168"/>
                  </a:lnTo>
                  <a:lnTo>
                    <a:pt x="1218" y="164"/>
                  </a:lnTo>
                  <a:lnTo>
                    <a:pt x="1218" y="161"/>
                  </a:lnTo>
                  <a:lnTo>
                    <a:pt x="1218" y="160"/>
                  </a:lnTo>
                  <a:lnTo>
                    <a:pt x="1218" y="158"/>
                  </a:lnTo>
                  <a:lnTo>
                    <a:pt x="1218" y="157"/>
                  </a:lnTo>
                  <a:lnTo>
                    <a:pt x="1218" y="157"/>
                  </a:lnTo>
                  <a:lnTo>
                    <a:pt x="1218" y="153"/>
                  </a:lnTo>
                  <a:lnTo>
                    <a:pt x="1218" y="147"/>
                  </a:lnTo>
                  <a:lnTo>
                    <a:pt x="1217" y="147"/>
                  </a:lnTo>
                  <a:lnTo>
                    <a:pt x="1214" y="147"/>
                  </a:lnTo>
                  <a:lnTo>
                    <a:pt x="1211" y="147"/>
                  </a:lnTo>
                  <a:lnTo>
                    <a:pt x="1210" y="147"/>
                  </a:lnTo>
                  <a:lnTo>
                    <a:pt x="1209" y="147"/>
                  </a:lnTo>
                  <a:lnTo>
                    <a:pt x="1204" y="147"/>
                  </a:lnTo>
                  <a:lnTo>
                    <a:pt x="1203" y="147"/>
                  </a:lnTo>
                  <a:lnTo>
                    <a:pt x="1203" y="148"/>
                  </a:lnTo>
                  <a:lnTo>
                    <a:pt x="1202" y="150"/>
                  </a:lnTo>
                  <a:lnTo>
                    <a:pt x="1202" y="151"/>
                  </a:lnTo>
                  <a:lnTo>
                    <a:pt x="1202" y="153"/>
                  </a:lnTo>
                  <a:lnTo>
                    <a:pt x="1202" y="154"/>
                  </a:lnTo>
                  <a:lnTo>
                    <a:pt x="1200" y="155"/>
                  </a:lnTo>
                  <a:lnTo>
                    <a:pt x="1200" y="157"/>
                  </a:lnTo>
                  <a:lnTo>
                    <a:pt x="1199" y="157"/>
                  </a:lnTo>
                  <a:lnTo>
                    <a:pt x="1199" y="158"/>
                  </a:lnTo>
                  <a:lnTo>
                    <a:pt x="1196" y="161"/>
                  </a:lnTo>
                  <a:lnTo>
                    <a:pt x="1196" y="154"/>
                  </a:lnTo>
                  <a:lnTo>
                    <a:pt x="1182" y="154"/>
                  </a:lnTo>
                  <a:lnTo>
                    <a:pt x="1182" y="151"/>
                  </a:lnTo>
                  <a:lnTo>
                    <a:pt x="1182" y="150"/>
                  </a:lnTo>
                  <a:lnTo>
                    <a:pt x="1176" y="150"/>
                  </a:lnTo>
                  <a:lnTo>
                    <a:pt x="1176" y="143"/>
                  </a:lnTo>
                  <a:lnTo>
                    <a:pt x="1176" y="142"/>
                  </a:lnTo>
                  <a:lnTo>
                    <a:pt x="1175" y="142"/>
                  </a:lnTo>
                  <a:lnTo>
                    <a:pt x="1175" y="140"/>
                  </a:lnTo>
                  <a:lnTo>
                    <a:pt x="1175" y="130"/>
                  </a:lnTo>
                  <a:lnTo>
                    <a:pt x="1175" y="123"/>
                  </a:lnTo>
                  <a:lnTo>
                    <a:pt x="1175" y="119"/>
                  </a:lnTo>
                  <a:lnTo>
                    <a:pt x="1175" y="118"/>
                  </a:lnTo>
                  <a:lnTo>
                    <a:pt x="1175" y="114"/>
                  </a:lnTo>
                  <a:lnTo>
                    <a:pt x="1176" y="114"/>
                  </a:lnTo>
                  <a:lnTo>
                    <a:pt x="1178" y="114"/>
                  </a:lnTo>
                  <a:lnTo>
                    <a:pt x="1179" y="114"/>
                  </a:lnTo>
                  <a:lnTo>
                    <a:pt x="1181" y="114"/>
                  </a:lnTo>
                  <a:lnTo>
                    <a:pt x="1182" y="114"/>
                  </a:lnTo>
                  <a:lnTo>
                    <a:pt x="1183" y="114"/>
                  </a:lnTo>
                  <a:lnTo>
                    <a:pt x="1185" y="114"/>
                  </a:lnTo>
                  <a:lnTo>
                    <a:pt x="1186" y="114"/>
                  </a:lnTo>
                  <a:lnTo>
                    <a:pt x="1188" y="114"/>
                  </a:lnTo>
                  <a:lnTo>
                    <a:pt x="1189" y="114"/>
                  </a:lnTo>
                  <a:lnTo>
                    <a:pt x="1193" y="114"/>
                  </a:lnTo>
                  <a:lnTo>
                    <a:pt x="1195" y="114"/>
                  </a:lnTo>
                  <a:lnTo>
                    <a:pt x="1196" y="114"/>
                  </a:lnTo>
                  <a:lnTo>
                    <a:pt x="1197" y="114"/>
                  </a:lnTo>
                  <a:lnTo>
                    <a:pt x="1199" y="114"/>
                  </a:lnTo>
                  <a:lnTo>
                    <a:pt x="1199" y="109"/>
                  </a:lnTo>
                  <a:lnTo>
                    <a:pt x="1199" y="107"/>
                  </a:lnTo>
                  <a:lnTo>
                    <a:pt x="1202" y="107"/>
                  </a:lnTo>
                  <a:lnTo>
                    <a:pt x="1203" y="107"/>
                  </a:lnTo>
                  <a:lnTo>
                    <a:pt x="1204" y="108"/>
                  </a:lnTo>
                  <a:lnTo>
                    <a:pt x="1204" y="109"/>
                  </a:lnTo>
                  <a:lnTo>
                    <a:pt x="1204" y="115"/>
                  </a:lnTo>
                  <a:lnTo>
                    <a:pt x="1207" y="115"/>
                  </a:lnTo>
                  <a:lnTo>
                    <a:pt x="1211" y="115"/>
                  </a:lnTo>
                  <a:lnTo>
                    <a:pt x="1214" y="115"/>
                  </a:lnTo>
                  <a:lnTo>
                    <a:pt x="1215" y="115"/>
                  </a:lnTo>
                  <a:lnTo>
                    <a:pt x="1222" y="115"/>
                  </a:lnTo>
                  <a:lnTo>
                    <a:pt x="1222" y="114"/>
                  </a:lnTo>
                  <a:lnTo>
                    <a:pt x="1221" y="114"/>
                  </a:lnTo>
                  <a:lnTo>
                    <a:pt x="1221" y="112"/>
                  </a:lnTo>
                  <a:lnTo>
                    <a:pt x="1221" y="111"/>
                  </a:lnTo>
                  <a:lnTo>
                    <a:pt x="1220" y="111"/>
                  </a:lnTo>
                  <a:lnTo>
                    <a:pt x="1220" y="109"/>
                  </a:lnTo>
                  <a:lnTo>
                    <a:pt x="1220" y="108"/>
                  </a:lnTo>
                  <a:lnTo>
                    <a:pt x="1218" y="108"/>
                  </a:lnTo>
                  <a:lnTo>
                    <a:pt x="1218" y="107"/>
                  </a:lnTo>
                  <a:lnTo>
                    <a:pt x="1217" y="107"/>
                  </a:lnTo>
                  <a:lnTo>
                    <a:pt x="1217" y="105"/>
                  </a:lnTo>
                  <a:lnTo>
                    <a:pt x="1215" y="105"/>
                  </a:lnTo>
                  <a:lnTo>
                    <a:pt x="1214" y="104"/>
                  </a:lnTo>
                  <a:lnTo>
                    <a:pt x="1213" y="102"/>
                  </a:lnTo>
                  <a:lnTo>
                    <a:pt x="1211" y="102"/>
                  </a:lnTo>
                  <a:lnTo>
                    <a:pt x="1211" y="101"/>
                  </a:lnTo>
                  <a:lnTo>
                    <a:pt x="1210" y="101"/>
                  </a:lnTo>
                  <a:lnTo>
                    <a:pt x="1209" y="100"/>
                  </a:lnTo>
                  <a:lnTo>
                    <a:pt x="1207" y="100"/>
                  </a:lnTo>
                  <a:lnTo>
                    <a:pt x="1207" y="98"/>
                  </a:lnTo>
                  <a:lnTo>
                    <a:pt x="1204" y="97"/>
                  </a:lnTo>
                  <a:lnTo>
                    <a:pt x="1204" y="95"/>
                  </a:lnTo>
                  <a:lnTo>
                    <a:pt x="1204" y="94"/>
                  </a:lnTo>
                  <a:lnTo>
                    <a:pt x="1204" y="93"/>
                  </a:lnTo>
                  <a:lnTo>
                    <a:pt x="1218" y="93"/>
                  </a:lnTo>
                  <a:lnTo>
                    <a:pt x="1220" y="93"/>
                  </a:lnTo>
                  <a:lnTo>
                    <a:pt x="1224" y="93"/>
                  </a:lnTo>
                  <a:lnTo>
                    <a:pt x="1225" y="93"/>
                  </a:lnTo>
                  <a:lnTo>
                    <a:pt x="1228" y="93"/>
                  </a:lnTo>
                  <a:lnTo>
                    <a:pt x="1229" y="97"/>
                  </a:lnTo>
                  <a:lnTo>
                    <a:pt x="1229" y="98"/>
                  </a:lnTo>
                  <a:lnTo>
                    <a:pt x="1231" y="104"/>
                  </a:lnTo>
                  <a:lnTo>
                    <a:pt x="1231" y="108"/>
                  </a:lnTo>
                  <a:lnTo>
                    <a:pt x="1232" y="108"/>
                  </a:lnTo>
                  <a:lnTo>
                    <a:pt x="1232" y="109"/>
                  </a:lnTo>
                  <a:lnTo>
                    <a:pt x="1234" y="114"/>
                  </a:lnTo>
                  <a:lnTo>
                    <a:pt x="1235" y="114"/>
                  </a:lnTo>
                  <a:lnTo>
                    <a:pt x="1236" y="114"/>
                  </a:lnTo>
                  <a:lnTo>
                    <a:pt x="1238" y="114"/>
                  </a:lnTo>
                  <a:lnTo>
                    <a:pt x="1238" y="115"/>
                  </a:lnTo>
                  <a:lnTo>
                    <a:pt x="1238" y="116"/>
                  </a:lnTo>
                  <a:lnTo>
                    <a:pt x="1238" y="116"/>
                  </a:lnTo>
                  <a:lnTo>
                    <a:pt x="1238" y="118"/>
                  </a:lnTo>
                  <a:lnTo>
                    <a:pt x="1238" y="119"/>
                  </a:lnTo>
                  <a:lnTo>
                    <a:pt x="1238" y="121"/>
                  </a:lnTo>
                  <a:lnTo>
                    <a:pt x="1239" y="121"/>
                  </a:lnTo>
                  <a:lnTo>
                    <a:pt x="1239" y="122"/>
                  </a:lnTo>
                  <a:lnTo>
                    <a:pt x="1239" y="123"/>
                  </a:lnTo>
                  <a:lnTo>
                    <a:pt x="1239" y="123"/>
                  </a:lnTo>
                  <a:lnTo>
                    <a:pt x="1236" y="123"/>
                  </a:lnTo>
                  <a:lnTo>
                    <a:pt x="1236" y="125"/>
                  </a:lnTo>
                  <a:lnTo>
                    <a:pt x="1236" y="126"/>
                  </a:lnTo>
                  <a:lnTo>
                    <a:pt x="1238" y="128"/>
                  </a:lnTo>
                  <a:lnTo>
                    <a:pt x="1238" y="129"/>
                  </a:lnTo>
                  <a:lnTo>
                    <a:pt x="1238" y="130"/>
                  </a:lnTo>
                  <a:lnTo>
                    <a:pt x="1238" y="132"/>
                  </a:lnTo>
                  <a:lnTo>
                    <a:pt x="1238" y="133"/>
                  </a:lnTo>
                  <a:lnTo>
                    <a:pt x="1238" y="135"/>
                  </a:lnTo>
                  <a:lnTo>
                    <a:pt x="1238" y="136"/>
                  </a:lnTo>
                  <a:lnTo>
                    <a:pt x="1238" y="143"/>
                  </a:lnTo>
                  <a:lnTo>
                    <a:pt x="1238" y="144"/>
                  </a:lnTo>
                  <a:lnTo>
                    <a:pt x="1238" y="146"/>
                  </a:lnTo>
                  <a:lnTo>
                    <a:pt x="1238" y="147"/>
                  </a:lnTo>
                  <a:lnTo>
                    <a:pt x="1238" y="148"/>
                  </a:lnTo>
                  <a:lnTo>
                    <a:pt x="1238" y="151"/>
                  </a:lnTo>
                  <a:lnTo>
                    <a:pt x="1238" y="153"/>
                  </a:lnTo>
                  <a:lnTo>
                    <a:pt x="1238" y="154"/>
                  </a:lnTo>
                  <a:lnTo>
                    <a:pt x="1238" y="155"/>
                  </a:lnTo>
                  <a:lnTo>
                    <a:pt x="1238" y="155"/>
                  </a:lnTo>
                  <a:lnTo>
                    <a:pt x="1238" y="157"/>
                  </a:lnTo>
                  <a:lnTo>
                    <a:pt x="1238" y="158"/>
                  </a:lnTo>
                  <a:lnTo>
                    <a:pt x="1238" y="160"/>
                  </a:lnTo>
                  <a:lnTo>
                    <a:pt x="1238" y="164"/>
                  </a:lnTo>
                  <a:lnTo>
                    <a:pt x="1238" y="165"/>
                  </a:lnTo>
                  <a:lnTo>
                    <a:pt x="1238" y="168"/>
                  </a:lnTo>
                  <a:lnTo>
                    <a:pt x="1238" y="169"/>
                  </a:lnTo>
                  <a:lnTo>
                    <a:pt x="1238" y="171"/>
                  </a:lnTo>
                  <a:lnTo>
                    <a:pt x="1239" y="171"/>
                  </a:lnTo>
                  <a:lnTo>
                    <a:pt x="1239" y="172"/>
                  </a:lnTo>
                  <a:lnTo>
                    <a:pt x="1239" y="174"/>
                  </a:lnTo>
                  <a:lnTo>
                    <a:pt x="1241" y="172"/>
                  </a:lnTo>
                  <a:lnTo>
                    <a:pt x="1242" y="172"/>
                  </a:lnTo>
                  <a:lnTo>
                    <a:pt x="1243" y="172"/>
                  </a:lnTo>
                  <a:lnTo>
                    <a:pt x="1245" y="172"/>
                  </a:lnTo>
                  <a:lnTo>
                    <a:pt x="1247" y="172"/>
                  </a:lnTo>
                  <a:lnTo>
                    <a:pt x="1249" y="172"/>
                  </a:lnTo>
                  <a:lnTo>
                    <a:pt x="1250" y="172"/>
                  </a:lnTo>
                  <a:lnTo>
                    <a:pt x="1252" y="172"/>
                  </a:lnTo>
                  <a:lnTo>
                    <a:pt x="1253" y="172"/>
                  </a:lnTo>
                  <a:lnTo>
                    <a:pt x="1254" y="172"/>
                  </a:lnTo>
                  <a:lnTo>
                    <a:pt x="1256" y="172"/>
                  </a:lnTo>
                  <a:lnTo>
                    <a:pt x="1257" y="172"/>
                  </a:lnTo>
                  <a:lnTo>
                    <a:pt x="1259" y="172"/>
                  </a:lnTo>
                  <a:lnTo>
                    <a:pt x="1260" y="172"/>
                  </a:lnTo>
                  <a:lnTo>
                    <a:pt x="1261" y="172"/>
                  </a:lnTo>
                  <a:lnTo>
                    <a:pt x="1263" y="172"/>
                  </a:lnTo>
                  <a:lnTo>
                    <a:pt x="1264" y="172"/>
                  </a:lnTo>
                  <a:lnTo>
                    <a:pt x="1266" y="172"/>
                  </a:lnTo>
                  <a:lnTo>
                    <a:pt x="1267" y="172"/>
                  </a:lnTo>
                  <a:lnTo>
                    <a:pt x="1268" y="172"/>
                  </a:lnTo>
                  <a:lnTo>
                    <a:pt x="1270" y="172"/>
                  </a:lnTo>
                  <a:lnTo>
                    <a:pt x="1271" y="172"/>
                  </a:lnTo>
                  <a:lnTo>
                    <a:pt x="1271" y="172"/>
                  </a:lnTo>
                  <a:lnTo>
                    <a:pt x="1273" y="172"/>
                  </a:lnTo>
                  <a:lnTo>
                    <a:pt x="1274" y="172"/>
                  </a:lnTo>
                  <a:lnTo>
                    <a:pt x="1275" y="172"/>
                  </a:lnTo>
                  <a:lnTo>
                    <a:pt x="1280" y="172"/>
                  </a:lnTo>
                  <a:lnTo>
                    <a:pt x="1281" y="172"/>
                  </a:lnTo>
                  <a:lnTo>
                    <a:pt x="1282" y="172"/>
                  </a:lnTo>
                  <a:lnTo>
                    <a:pt x="1284" y="172"/>
                  </a:lnTo>
                  <a:lnTo>
                    <a:pt x="1288" y="172"/>
                  </a:lnTo>
                  <a:lnTo>
                    <a:pt x="1289" y="172"/>
                  </a:lnTo>
                  <a:lnTo>
                    <a:pt x="1291" y="172"/>
                  </a:lnTo>
                  <a:lnTo>
                    <a:pt x="1292" y="172"/>
                  </a:lnTo>
                  <a:lnTo>
                    <a:pt x="1300" y="172"/>
                  </a:lnTo>
                  <a:lnTo>
                    <a:pt x="1300" y="171"/>
                  </a:lnTo>
                  <a:lnTo>
                    <a:pt x="1300" y="168"/>
                  </a:lnTo>
                  <a:lnTo>
                    <a:pt x="1300" y="167"/>
                  </a:lnTo>
                  <a:lnTo>
                    <a:pt x="1300" y="164"/>
                  </a:lnTo>
                  <a:lnTo>
                    <a:pt x="1300" y="161"/>
                  </a:lnTo>
                  <a:lnTo>
                    <a:pt x="1299" y="157"/>
                  </a:lnTo>
                  <a:lnTo>
                    <a:pt x="1303" y="157"/>
                  </a:lnTo>
                  <a:lnTo>
                    <a:pt x="1305" y="157"/>
                  </a:lnTo>
                  <a:lnTo>
                    <a:pt x="1312" y="157"/>
                  </a:lnTo>
                  <a:lnTo>
                    <a:pt x="1314" y="157"/>
                  </a:lnTo>
                  <a:lnTo>
                    <a:pt x="1318" y="157"/>
                  </a:lnTo>
                  <a:lnTo>
                    <a:pt x="1321" y="157"/>
                  </a:lnTo>
                  <a:lnTo>
                    <a:pt x="1321" y="158"/>
                  </a:lnTo>
                  <a:lnTo>
                    <a:pt x="1321" y="161"/>
                  </a:lnTo>
                  <a:lnTo>
                    <a:pt x="1321" y="162"/>
                  </a:lnTo>
                  <a:lnTo>
                    <a:pt x="1323" y="162"/>
                  </a:lnTo>
                  <a:lnTo>
                    <a:pt x="1324" y="162"/>
                  </a:lnTo>
                  <a:lnTo>
                    <a:pt x="1327" y="162"/>
                  </a:lnTo>
                  <a:lnTo>
                    <a:pt x="1328" y="162"/>
                  </a:lnTo>
                  <a:lnTo>
                    <a:pt x="1330" y="162"/>
                  </a:lnTo>
                  <a:lnTo>
                    <a:pt x="1332" y="162"/>
                  </a:lnTo>
                  <a:lnTo>
                    <a:pt x="1334" y="162"/>
                  </a:lnTo>
                  <a:lnTo>
                    <a:pt x="1339" y="162"/>
                  </a:lnTo>
                  <a:lnTo>
                    <a:pt x="1344" y="162"/>
                  </a:lnTo>
                  <a:lnTo>
                    <a:pt x="1346" y="162"/>
                  </a:lnTo>
                  <a:lnTo>
                    <a:pt x="1348" y="162"/>
                  </a:lnTo>
                  <a:lnTo>
                    <a:pt x="1349" y="162"/>
                  </a:lnTo>
                  <a:lnTo>
                    <a:pt x="1352" y="162"/>
                  </a:lnTo>
                  <a:lnTo>
                    <a:pt x="1353" y="162"/>
                  </a:lnTo>
                  <a:lnTo>
                    <a:pt x="1355" y="164"/>
                  </a:lnTo>
                  <a:lnTo>
                    <a:pt x="1355" y="165"/>
                  </a:lnTo>
                  <a:lnTo>
                    <a:pt x="1356" y="169"/>
                  </a:lnTo>
                  <a:lnTo>
                    <a:pt x="1356" y="171"/>
                  </a:lnTo>
                  <a:lnTo>
                    <a:pt x="1357" y="179"/>
                  </a:lnTo>
                  <a:lnTo>
                    <a:pt x="1359" y="181"/>
                  </a:lnTo>
                  <a:lnTo>
                    <a:pt x="1359" y="182"/>
                  </a:lnTo>
                  <a:lnTo>
                    <a:pt x="1360" y="188"/>
                  </a:lnTo>
                  <a:lnTo>
                    <a:pt x="1360" y="189"/>
                  </a:lnTo>
                  <a:lnTo>
                    <a:pt x="1362" y="195"/>
                  </a:lnTo>
                  <a:lnTo>
                    <a:pt x="1363" y="197"/>
                  </a:lnTo>
                  <a:lnTo>
                    <a:pt x="1363" y="199"/>
                  </a:lnTo>
                  <a:lnTo>
                    <a:pt x="1364" y="203"/>
                  </a:lnTo>
                  <a:lnTo>
                    <a:pt x="1364" y="206"/>
                  </a:lnTo>
                  <a:lnTo>
                    <a:pt x="1366" y="207"/>
                  </a:lnTo>
                  <a:lnTo>
                    <a:pt x="1366" y="209"/>
                  </a:lnTo>
                  <a:lnTo>
                    <a:pt x="1366" y="210"/>
                  </a:lnTo>
                  <a:lnTo>
                    <a:pt x="1366" y="211"/>
                  </a:lnTo>
                  <a:lnTo>
                    <a:pt x="1367" y="213"/>
                  </a:lnTo>
                  <a:lnTo>
                    <a:pt x="1367" y="214"/>
                  </a:lnTo>
                  <a:lnTo>
                    <a:pt x="1367" y="216"/>
                  </a:lnTo>
                  <a:lnTo>
                    <a:pt x="1367" y="218"/>
                  </a:lnTo>
                  <a:lnTo>
                    <a:pt x="1369" y="218"/>
                  </a:lnTo>
                  <a:lnTo>
                    <a:pt x="1370" y="224"/>
                  </a:lnTo>
                  <a:lnTo>
                    <a:pt x="1370" y="224"/>
                  </a:lnTo>
                  <a:lnTo>
                    <a:pt x="1370" y="228"/>
                  </a:lnTo>
                  <a:lnTo>
                    <a:pt x="1371" y="234"/>
                  </a:lnTo>
                  <a:lnTo>
                    <a:pt x="1373" y="238"/>
                  </a:lnTo>
                  <a:lnTo>
                    <a:pt x="1373" y="239"/>
                  </a:lnTo>
                  <a:lnTo>
                    <a:pt x="1371" y="239"/>
                  </a:lnTo>
                  <a:lnTo>
                    <a:pt x="1370" y="239"/>
                  </a:lnTo>
                  <a:lnTo>
                    <a:pt x="1369" y="239"/>
                  </a:lnTo>
                  <a:lnTo>
                    <a:pt x="1367" y="241"/>
                  </a:lnTo>
                  <a:lnTo>
                    <a:pt x="1366" y="241"/>
                  </a:lnTo>
                  <a:lnTo>
                    <a:pt x="1364" y="241"/>
                  </a:lnTo>
                  <a:lnTo>
                    <a:pt x="1363" y="241"/>
                  </a:lnTo>
                  <a:lnTo>
                    <a:pt x="1362" y="241"/>
                  </a:lnTo>
                  <a:lnTo>
                    <a:pt x="1360" y="241"/>
                  </a:lnTo>
                  <a:lnTo>
                    <a:pt x="1359" y="241"/>
                  </a:lnTo>
                  <a:lnTo>
                    <a:pt x="1357" y="241"/>
                  </a:lnTo>
                  <a:lnTo>
                    <a:pt x="1357" y="242"/>
                  </a:lnTo>
                  <a:lnTo>
                    <a:pt x="1356" y="242"/>
                  </a:lnTo>
                  <a:lnTo>
                    <a:pt x="1355" y="242"/>
                  </a:lnTo>
                  <a:lnTo>
                    <a:pt x="1353" y="242"/>
                  </a:lnTo>
                  <a:lnTo>
                    <a:pt x="1352" y="242"/>
                  </a:lnTo>
                  <a:lnTo>
                    <a:pt x="1351" y="242"/>
                  </a:lnTo>
                  <a:lnTo>
                    <a:pt x="1351" y="249"/>
                  </a:lnTo>
                  <a:lnTo>
                    <a:pt x="1351" y="251"/>
                  </a:lnTo>
                  <a:lnTo>
                    <a:pt x="1342" y="251"/>
                  </a:lnTo>
                  <a:lnTo>
                    <a:pt x="1342" y="249"/>
                  </a:lnTo>
                  <a:lnTo>
                    <a:pt x="1342" y="248"/>
                  </a:lnTo>
                  <a:lnTo>
                    <a:pt x="1342" y="246"/>
                  </a:lnTo>
                  <a:lnTo>
                    <a:pt x="1342" y="245"/>
                  </a:lnTo>
                  <a:lnTo>
                    <a:pt x="1342" y="244"/>
                  </a:lnTo>
                  <a:lnTo>
                    <a:pt x="1342" y="242"/>
                  </a:lnTo>
                  <a:lnTo>
                    <a:pt x="1341" y="242"/>
                  </a:lnTo>
                  <a:lnTo>
                    <a:pt x="1339" y="242"/>
                  </a:lnTo>
                  <a:lnTo>
                    <a:pt x="1339" y="242"/>
                  </a:lnTo>
                  <a:lnTo>
                    <a:pt x="1337" y="242"/>
                  </a:lnTo>
                  <a:lnTo>
                    <a:pt x="1337" y="244"/>
                  </a:lnTo>
                  <a:lnTo>
                    <a:pt x="1334" y="244"/>
                  </a:lnTo>
                  <a:lnTo>
                    <a:pt x="1332" y="244"/>
                  </a:lnTo>
                  <a:lnTo>
                    <a:pt x="1331" y="244"/>
                  </a:lnTo>
                  <a:lnTo>
                    <a:pt x="1330" y="244"/>
                  </a:lnTo>
                  <a:lnTo>
                    <a:pt x="1328" y="244"/>
                  </a:lnTo>
                  <a:lnTo>
                    <a:pt x="1328" y="245"/>
                  </a:lnTo>
                  <a:lnTo>
                    <a:pt x="1328" y="246"/>
                  </a:lnTo>
                  <a:lnTo>
                    <a:pt x="1328" y="248"/>
                  </a:lnTo>
                  <a:lnTo>
                    <a:pt x="1328" y="249"/>
                  </a:lnTo>
                  <a:lnTo>
                    <a:pt x="1328" y="251"/>
                  </a:lnTo>
                  <a:lnTo>
                    <a:pt x="1330" y="252"/>
                  </a:lnTo>
                  <a:lnTo>
                    <a:pt x="1330" y="253"/>
                  </a:lnTo>
                  <a:lnTo>
                    <a:pt x="1330" y="255"/>
                  </a:lnTo>
                  <a:lnTo>
                    <a:pt x="1330" y="258"/>
                  </a:lnTo>
                  <a:lnTo>
                    <a:pt x="1330" y="258"/>
                  </a:lnTo>
                  <a:lnTo>
                    <a:pt x="1330" y="259"/>
                  </a:lnTo>
                  <a:lnTo>
                    <a:pt x="1330" y="260"/>
                  </a:lnTo>
                  <a:lnTo>
                    <a:pt x="1330" y="262"/>
                  </a:lnTo>
                  <a:lnTo>
                    <a:pt x="1330" y="263"/>
                  </a:lnTo>
                  <a:lnTo>
                    <a:pt x="1330" y="265"/>
                  </a:lnTo>
                  <a:lnTo>
                    <a:pt x="1330" y="266"/>
                  </a:lnTo>
                  <a:lnTo>
                    <a:pt x="1330" y="267"/>
                  </a:lnTo>
                  <a:lnTo>
                    <a:pt x="1330" y="270"/>
                  </a:lnTo>
                  <a:lnTo>
                    <a:pt x="1330" y="274"/>
                  </a:lnTo>
                  <a:lnTo>
                    <a:pt x="1330" y="276"/>
                  </a:lnTo>
                  <a:lnTo>
                    <a:pt x="1330" y="277"/>
                  </a:lnTo>
                  <a:lnTo>
                    <a:pt x="1330" y="278"/>
                  </a:lnTo>
                  <a:lnTo>
                    <a:pt x="1330" y="280"/>
                  </a:lnTo>
                  <a:lnTo>
                    <a:pt x="1330" y="281"/>
                  </a:lnTo>
                  <a:lnTo>
                    <a:pt x="1330" y="283"/>
                  </a:lnTo>
                  <a:lnTo>
                    <a:pt x="1330" y="284"/>
                  </a:lnTo>
                  <a:lnTo>
                    <a:pt x="1330" y="285"/>
                  </a:lnTo>
                  <a:lnTo>
                    <a:pt x="1330" y="287"/>
                  </a:lnTo>
                  <a:lnTo>
                    <a:pt x="1330" y="288"/>
                  </a:lnTo>
                  <a:lnTo>
                    <a:pt x="1330" y="290"/>
                  </a:lnTo>
                  <a:lnTo>
                    <a:pt x="1330" y="291"/>
                  </a:lnTo>
                  <a:lnTo>
                    <a:pt x="1330" y="291"/>
                  </a:lnTo>
                  <a:lnTo>
                    <a:pt x="1330" y="292"/>
                  </a:lnTo>
                  <a:lnTo>
                    <a:pt x="1330" y="294"/>
                  </a:lnTo>
                  <a:lnTo>
                    <a:pt x="1330" y="295"/>
                  </a:lnTo>
                  <a:lnTo>
                    <a:pt x="1330" y="297"/>
                  </a:lnTo>
                  <a:lnTo>
                    <a:pt x="1330" y="298"/>
                  </a:lnTo>
                  <a:lnTo>
                    <a:pt x="1328" y="298"/>
                  </a:lnTo>
                  <a:lnTo>
                    <a:pt x="1327" y="298"/>
                  </a:lnTo>
                  <a:lnTo>
                    <a:pt x="1325" y="298"/>
                  </a:lnTo>
                  <a:lnTo>
                    <a:pt x="1324" y="298"/>
                  </a:lnTo>
                  <a:lnTo>
                    <a:pt x="1323" y="298"/>
                  </a:lnTo>
                  <a:lnTo>
                    <a:pt x="1321" y="298"/>
                  </a:lnTo>
                  <a:lnTo>
                    <a:pt x="1320" y="298"/>
                  </a:lnTo>
                  <a:lnTo>
                    <a:pt x="1318" y="298"/>
                  </a:lnTo>
                  <a:lnTo>
                    <a:pt x="1316" y="298"/>
                  </a:lnTo>
                  <a:lnTo>
                    <a:pt x="1314" y="298"/>
                  </a:lnTo>
                  <a:lnTo>
                    <a:pt x="1313" y="298"/>
                  </a:lnTo>
                  <a:lnTo>
                    <a:pt x="1312" y="298"/>
                  </a:lnTo>
                  <a:lnTo>
                    <a:pt x="1310" y="298"/>
                  </a:lnTo>
                  <a:lnTo>
                    <a:pt x="1309" y="298"/>
                  </a:lnTo>
                  <a:lnTo>
                    <a:pt x="1307" y="298"/>
                  </a:lnTo>
                  <a:lnTo>
                    <a:pt x="1306" y="298"/>
                  </a:lnTo>
                  <a:lnTo>
                    <a:pt x="1305" y="298"/>
                  </a:lnTo>
                  <a:lnTo>
                    <a:pt x="1305" y="298"/>
                  </a:lnTo>
                  <a:lnTo>
                    <a:pt x="1303" y="299"/>
                  </a:lnTo>
                  <a:lnTo>
                    <a:pt x="1302" y="299"/>
                  </a:lnTo>
                  <a:lnTo>
                    <a:pt x="1300" y="299"/>
                  </a:lnTo>
                  <a:lnTo>
                    <a:pt x="1299" y="299"/>
                  </a:lnTo>
                  <a:lnTo>
                    <a:pt x="1298" y="299"/>
                  </a:lnTo>
                  <a:lnTo>
                    <a:pt x="1296" y="299"/>
                  </a:lnTo>
                  <a:lnTo>
                    <a:pt x="1295" y="299"/>
                  </a:lnTo>
                  <a:lnTo>
                    <a:pt x="1293" y="299"/>
                  </a:lnTo>
                  <a:lnTo>
                    <a:pt x="1292" y="299"/>
                  </a:lnTo>
                  <a:lnTo>
                    <a:pt x="1291" y="299"/>
                  </a:lnTo>
                  <a:lnTo>
                    <a:pt x="1289" y="299"/>
                  </a:lnTo>
                  <a:lnTo>
                    <a:pt x="1288" y="299"/>
                  </a:lnTo>
                  <a:lnTo>
                    <a:pt x="1282" y="299"/>
                  </a:lnTo>
                  <a:lnTo>
                    <a:pt x="1273" y="299"/>
                  </a:lnTo>
                  <a:lnTo>
                    <a:pt x="1273" y="301"/>
                  </a:lnTo>
                  <a:lnTo>
                    <a:pt x="1273" y="302"/>
                  </a:lnTo>
                  <a:lnTo>
                    <a:pt x="1273" y="304"/>
                  </a:lnTo>
                  <a:lnTo>
                    <a:pt x="1273" y="305"/>
                  </a:lnTo>
                  <a:lnTo>
                    <a:pt x="1273" y="306"/>
                  </a:lnTo>
                  <a:lnTo>
                    <a:pt x="1273" y="309"/>
                  </a:lnTo>
                  <a:lnTo>
                    <a:pt x="1273" y="311"/>
                  </a:lnTo>
                  <a:lnTo>
                    <a:pt x="1273" y="312"/>
                  </a:lnTo>
                  <a:lnTo>
                    <a:pt x="1273" y="313"/>
                  </a:lnTo>
                  <a:lnTo>
                    <a:pt x="1273" y="315"/>
                  </a:lnTo>
                  <a:lnTo>
                    <a:pt x="1273" y="318"/>
                  </a:lnTo>
                  <a:lnTo>
                    <a:pt x="1273" y="319"/>
                  </a:lnTo>
                  <a:lnTo>
                    <a:pt x="1273" y="322"/>
                  </a:lnTo>
                  <a:lnTo>
                    <a:pt x="1273" y="325"/>
                  </a:lnTo>
                  <a:lnTo>
                    <a:pt x="1273" y="325"/>
                  </a:lnTo>
                  <a:lnTo>
                    <a:pt x="1273" y="326"/>
                  </a:lnTo>
                  <a:lnTo>
                    <a:pt x="1273" y="327"/>
                  </a:lnTo>
                  <a:lnTo>
                    <a:pt x="1273" y="329"/>
                  </a:lnTo>
                  <a:lnTo>
                    <a:pt x="1273" y="330"/>
                  </a:lnTo>
                  <a:lnTo>
                    <a:pt x="1273" y="332"/>
                  </a:lnTo>
                  <a:lnTo>
                    <a:pt x="1273" y="333"/>
                  </a:lnTo>
                  <a:lnTo>
                    <a:pt x="1273" y="336"/>
                  </a:lnTo>
                  <a:lnTo>
                    <a:pt x="1273" y="337"/>
                  </a:lnTo>
                  <a:lnTo>
                    <a:pt x="1273" y="339"/>
                  </a:lnTo>
                  <a:lnTo>
                    <a:pt x="1273" y="340"/>
                  </a:lnTo>
                  <a:lnTo>
                    <a:pt x="1274" y="341"/>
                  </a:lnTo>
                  <a:lnTo>
                    <a:pt x="1274" y="343"/>
                  </a:lnTo>
                  <a:lnTo>
                    <a:pt x="1274" y="344"/>
                  </a:lnTo>
                  <a:lnTo>
                    <a:pt x="1274" y="347"/>
                  </a:lnTo>
                  <a:lnTo>
                    <a:pt x="1274" y="348"/>
                  </a:lnTo>
                  <a:lnTo>
                    <a:pt x="1274" y="350"/>
                  </a:lnTo>
                  <a:lnTo>
                    <a:pt x="1274" y="351"/>
                  </a:lnTo>
                  <a:lnTo>
                    <a:pt x="1274" y="354"/>
                  </a:lnTo>
                  <a:lnTo>
                    <a:pt x="1274" y="355"/>
                  </a:lnTo>
                  <a:lnTo>
                    <a:pt x="1274" y="357"/>
                  </a:lnTo>
                  <a:lnTo>
                    <a:pt x="1273" y="357"/>
                  </a:lnTo>
                  <a:lnTo>
                    <a:pt x="1273" y="358"/>
                  </a:lnTo>
                  <a:lnTo>
                    <a:pt x="1273" y="358"/>
                  </a:lnTo>
                  <a:lnTo>
                    <a:pt x="1273" y="360"/>
                  </a:lnTo>
                  <a:lnTo>
                    <a:pt x="1273" y="361"/>
                  </a:lnTo>
                  <a:lnTo>
                    <a:pt x="1273" y="362"/>
                  </a:lnTo>
                  <a:lnTo>
                    <a:pt x="1273" y="364"/>
                  </a:lnTo>
                  <a:lnTo>
                    <a:pt x="1273" y="365"/>
                  </a:lnTo>
                  <a:lnTo>
                    <a:pt x="1273" y="367"/>
                  </a:lnTo>
                  <a:lnTo>
                    <a:pt x="1273" y="368"/>
                  </a:lnTo>
                  <a:lnTo>
                    <a:pt x="1273" y="369"/>
                  </a:lnTo>
                  <a:lnTo>
                    <a:pt x="1273" y="371"/>
                  </a:lnTo>
                  <a:lnTo>
                    <a:pt x="1273" y="372"/>
                  </a:lnTo>
                  <a:lnTo>
                    <a:pt x="1273" y="374"/>
                  </a:lnTo>
                  <a:lnTo>
                    <a:pt x="1273" y="375"/>
                  </a:lnTo>
                  <a:lnTo>
                    <a:pt x="1273" y="376"/>
                  </a:lnTo>
                  <a:lnTo>
                    <a:pt x="1273" y="378"/>
                  </a:lnTo>
                  <a:lnTo>
                    <a:pt x="1273" y="379"/>
                  </a:lnTo>
                  <a:lnTo>
                    <a:pt x="1273" y="381"/>
                  </a:lnTo>
                  <a:lnTo>
                    <a:pt x="1273" y="382"/>
                  </a:lnTo>
                  <a:lnTo>
                    <a:pt x="1273" y="383"/>
                  </a:lnTo>
                  <a:lnTo>
                    <a:pt x="1273" y="385"/>
                  </a:lnTo>
                  <a:lnTo>
                    <a:pt x="1273" y="386"/>
                  </a:lnTo>
                  <a:lnTo>
                    <a:pt x="1273" y="388"/>
                  </a:lnTo>
                  <a:lnTo>
                    <a:pt x="1273" y="390"/>
                  </a:lnTo>
                  <a:lnTo>
                    <a:pt x="1273" y="392"/>
                  </a:lnTo>
                  <a:lnTo>
                    <a:pt x="1273" y="393"/>
                  </a:lnTo>
                  <a:lnTo>
                    <a:pt x="1273" y="394"/>
                  </a:lnTo>
                  <a:lnTo>
                    <a:pt x="1273" y="396"/>
                  </a:lnTo>
                  <a:lnTo>
                    <a:pt x="1273" y="397"/>
                  </a:lnTo>
                  <a:lnTo>
                    <a:pt x="1273" y="403"/>
                  </a:lnTo>
                  <a:lnTo>
                    <a:pt x="1273" y="404"/>
                  </a:lnTo>
                  <a:lnTo>
                    <a:pt x="1273" y="406"/>
                  </a:lnTo>
                  <a:lnTo>
                    <a:pt x="1274" y="413"/>
                  </a:lnTo>
                  <a:lnTo>
                    <a:pt x="1274" y="414"/>
                  </a:lnTo>
                  <a:lnTo>
                    <a:pt x="1274" y="415"/>
                  </a:lnTo>
                  <a:lnTo>
                    <a:pt x="1274" y="417"/>
                  </a:lnTo>
                  <a:lnTo>
                    <a:pt x="1274" y="428"/>
                  </a:lnTo>
                  <a:lnTo>
                    <a:pt x="1274" y="431"/>
                  </a:lnTo>
                  <a:lnTo>
                    <a:pt x="1274" y="432"/>
                  </a:lnTo>
                  <a:lnTo>
                    <a:pt x="1274" y="435"/>
                  </a:lnTo>
                  <a:lnTo>
                    <a:pt x="1274" y="439"/>
                  </a:lnTo>
                  <a:lnTo>
                    <a:pt x="1274" y="441"/>
                  </a:lnTo>
                  <a:lnTo>
                    <a:pt x="1280" y="441"/>
                  </a:lnTo>
                  <a:lnTo>
                    <a:pt x="1282" y="441"/>
                  </a:lnTo>
                  <a:lnTo>
                    <a:pt x="1284" y="441"/>
                  </a:lnTo>
                  <a:lnTo>
                    <a:pt x="1289" y="441"/>
                  </a:lnTo>
                  <a:lnTo>
                    <a:pt x="1295" y="441"/>
                  </a:lnTo>
                  <a:lnTo>
                    <a:pt x="1298" y="441"/>
                  </a:lnTo>
                  <a:lnTo>
                    <a:pt x="1299" y="441"/>
                  </a:lnTo>
                  <a:lnTo>
                    <a:pt x="1300" y="441"/>
                  </a:lnTo>
                  <a:lnTo>
                    <a:pt x="1302" y="441"/>
                  </a:lnTo>
                  <a:lnTo>
                    <a:pt x="1305" y="441"/>
                  </a:lnTo>
                  <a:lnTo>
                    <a:pt x="1310" y="441"/>
                  </a:lnTo>
                  <a:lnTo>
                    <a:pt x="1312" y="441"/>
                  </a:lnTo>
                  <a:lnTo>
                    <a:pt x="1314" y="441"/>
                  </a:lnTo>
                  <a:lnTo>
                    <a:pt x="1316" y="441"/>
                  </a:lnTo>
                  <a:lnTo>
                    <a:pt x="1317" y="441"/>
                  </a:lnTo>
                  <a:lnTo>
                    <a:pt x="1318" y="441"/>
                  </a:lnTo>
                  <a:lnTo>
                    <a:pt x="1320" y="441"/>
                  </a:lnTo>
                  <a:lnTo>
                    <a:pt x="1321" y="441"/>
                  </a:lnTo>
                  <a:lnTo>
                    <a:pt x="1323" y="441"/>
                  </a:lnTo>
                  <a:lnTo>
                    <a:pt x="1324" y="441"/>
                  </a:lnTo>
                  <a:lnTo>
                    <a:pt x="1325" y="441"/>
                  </a:lnTo>
                  <a:lnTo>
                    <a:pt x="1327" y="441"/>
                  </a:lnTo>
                  <a:lnTo>
                    <a:pt x="1328" y="441"/>
                  </a:lnTo>
                  <a:lnTo>
                    <a:pt x="1330" y="441"/>
                  </a:lnTo>
                  <a:lnTo>
                    <a:pt x="1331" y="441"/>
                  </a:lnTo>
                  <a:lnTo>
                    <a:pt x="1332" y="441"/>
                  </a:lnTo>
                  <a:lnTo>
                    <a:pt x="1334" y="441"/>
                  </a:lnTo>
                  <a:lnTo>
                    <a:pt x="1335" y="439"/>
                  </a:lnTo>
                  <a:lnTo>
                    <a:pt x="1344" y="439"/>
                  </a:lnTo>
                  <a:lnTo>
                    <a:pt x="1346" y="439"/>
                  </a:lnTo>
                  <a:lnTo>
                    <a:pt x="1348" y="439"/>
                  </a:lnTo>
                  <a:lnTo>
                    <a:pt x="1349" y="439"/>
                  </a:lnTo>
                  <a:lnTo>
                    <a:pt x="1351" y="439"/>
                  </a:lnTo>
                  <a:lnTo>
                    <a:pt x="1352" y="439"/>
                  </a:lnTo>
                  <a:lnTo>
                    <a:pt x="1351" y="436"/>
                  </a:lnTo>
                  <a:lnTo>
                    <a:pt x="1348" y="432"/>
                  </a:lnTo>
                  <a:lnTo>
                    <a:pt x="1346" y="431"/>
                  </a:lnTo>
                  <a:lnTo>
                    <a:pt x="1352" y="431"/>
                  </a:lnTo>
                  <a:lnTo>
                    <a:pt x="1356" y="431"/>
                  </a:lnTo>
                  <a:lnTo>
                    <a:pt x="1357" y="431"/>
                  </a:lnTo>
                  <a:lnTo>
                    <a:pt x="1360" y="431"/>
                  </a:lnTo>
                  <a:lnTo>
                    <a:pt x="1376" y="431"/>
                  </a:lnTo>
                  <a:lnTo>
                    <a:pt x="1378" y="431"/>
                  </a:lnTo>
                  <a:lnTo>
                    <a:pt x="1391" y="431"/>
                  </a:lnTo>
                  <a:lnTo>
                    <a:pt x="1392" y="431"/>
                  </a:lnTo>
                  <a:lnTo>
                    <a:pt x="1394" y="431"/>
                  </a:lnTo>
                  <a:lnTo>
                    <a:pt x="1394" y="429"/>
                  </a:lnTo>
                  <a:lnTo>
                    <a:pt x="1394" y="428"/>
                  </a:lnTo>
                  <a:lnTo>
                    <a:pt x="1394" y="427"/>
                  </a:lnTo>
                  <a:lnTo>
                    <a:pt x="1394" y="425"/>
                  </a:lnTo>
                  <a:lnTo>
                    <a:pt x="1392" y="425"/>
                  </a:lnTo>
                  <a:lnTo>
                    <a:pt x="1391" y="425"/>
                  </a:lnTo>
                  <a:lnTo>
                    <a:pt x="1391" y="425"/>
                  </a:lnTo>
                  <a:lnTo>
                    <a:pt x="1391" y="424"/>
                  </a:lnTo>
                  <a:lnTo>
                    <a:pt x="1391" y="422"/>
                  </a:lnTo>
                  <a:lnTo>
                    <a:pt x="1389" y="422"/>
                  </a:lnTo>
                  <a:lnTo>
                    <a:pt x="1388" y="422"/>
                  </a:lnTo>
                  <a:lnTo>
                    <a:pt x="1388" y="421"/>
                  </a:lnTo>
                  <a:lnTo>
                    <a:pt x="1388" y="420"/>
                  </a:lnTo>
                  <a:lnTo>
                    <a:pt x="1388" y="418"/>
                  </a:lnTo>
                  <a:lnTo>
                    <a:pt x="1388" y="417"/>
                  </a:lnTo>
                  <a:lnTo>
                    <a:pt x="1388" y="415"/>
                  </a:lnTo>
                  <a:lnTo>
                    <a:pt x="1388" y="414"/>
                  </a:lnTo>
                  <a:lnTo>
                    <a:pt x="1388" y="413"/>
                  </a:lnTo>
                  <a:lnTo>
                    <a:pt x="1388" y="411"/>
                  </a:lnTo>
                  <a:lnTo>
                    <a:pt x="1388" y="410"/>
                  </a:lnTo>
                  <a:lnTo>
                    <a:pt x="1388" y="408"/>
                  </a:lnTo>
                  <a:lnTo>
                    <a:pt x="1388" y="407"/>
                  </a:lnTo>
                  <a:lnTo>
                    <a:pt x="1388" y="406"/>
                  </a:lnTo>
                  <a:lnTo>
                    <a:pt x="1388" y="404"/>
                  </a:lnTo>
                  <a:lnTo>
                    <a:pt x="1388" y="403"/>
                  </a:lnTo>
                  <a:lnTo>
                    <a:pt x="1392" y="403"/>
                  </a:lnTo>
                  <a:lnTo>
                    <a:pt x="1396" y="403"/>
                  </a:lnTo>
                  <a:lnTo>
                    <a:pt x="1399" y="403"/>
                  </a:lnTo>
                  <a:lnTo>
                    <a:pt x="1399" y="401"/>
                  </a:lnTo>
                  <a:lnTo>
                    <a:pt x="1399" y="400"/>
                  </a:lnTo>
                  <a:lnTo>
                    <a:pt x="1399" y="399"/>
                  </a:lnTo>
                  <a:lnTo>
                    <a:pt x="1399" y="397"/>
                  </a:lnTo>
                  <a:lnTo>
                    <a:pt x="1399" y="396"/>
                  </a:lnTo>
                  <a:lnTo>
                    <a:pt x="1399" y="394"/>
                  </a:lnTo>
                  <a:lnTo>
                    <a:pt x="1399" y="393"/>
                  </a:lnTo>
                  <a:lnTo>
                    <a:pt x="1399" y="392"/>
                  </a:lnTo>
                  <a:lnTo>
                    <a:pt x="1399" y="392"/>
                  </a:lnTo>
                  <a:lnTo>
                    <a:pt x="1399" y="390"/>
                  </a:lnTo>
                  <a:lnTo>
                    <a:pt x="1398" y="390"/>
                  </a:lnTo>
                  <a:lnTo>
                    <a:pt x="1399" y="389"/>
                  </a:lnTo>
                  <a:lnTo>
                    <a:pt x="1401" y="388"/>
                  </a:lnTo>
                  <a:lnTo>
                    <a:pt x="1402" y="388"/>
                  </a:lnTo>
                  <a:lnTo>
                    <a:pt x="1403" y="386"/>
                  </a:lnTo>
                  <a:lnTo>
                    <a:pt x="1403" y="385"/>
                  </a:lnTo>
                  <a:lnTo>
                    <a:pt x="1406" y="382"/>
                  </a:lnTo>
                  <a:lnTo>
                    <a:pt x="1406" y="381"/>
                  </a:lnTo>
                  <a:lnTo>
                    <a:pt x="1406" y="381"/>
                  </a:lnTo>
                  <a:lnTo>
                    <a:pt x="1408" y="381"/>
                  </a:lnTo>
                  <a:lnTo>
                    <a:pt x="1408" y="379"/>
                  </a:lnTo>
                  <a:lnTo>
                    <a:pt x="1409" y="379"/>
                  </a:lnTo>
                  <a:lnTo>
                    <a:pt x="1410" y="381"/>
                  </a:lnTo>
                  <a:lnTo>
                    <a:pt x="1410" y="382"/>
                  </a:lnTo>
                  <a:lnTo>
                    <a:pt x="1410" y="388"/>
                  </a:lnTo>
                  <a:lnTo>
                    <a:pt x="1412" y="389"/>
                  </a:lnTo>
                  <a:lnTo>
                    <a:pt x="1412" y="390"/>
                  </a:lnTo>
                  <a:lnTo>
                    <a:pt x="1412" y="392"/>
                  </a:lnTo>
                  <a:lnTo>
                    <a:pt x="1413" y="393"/>
                  </a:lnTo>
                  <a:lnTo>
                    <a:pt x="1413" y="394"/>
                  </a:lnTo>
                  <a:lnTo>
                    <a:pt x="1413" y="396"/>
                  </a:lnTo>
                  <a:lnTo>
                    <a:pt x="1415" y="397"/>
                  </a:lnTo>
                  <a:lnTo>
                    <a:pt x="1415" y="400"/>
                  </a:lnTo>
                  <a:lnTo>
                    <a:pt x="1415" y="403"/>
                  </a:lnTo>
                  <a:lnTo>
                    <a:pt x="1416" y="403"/>
                  </a:lnTo>
                  <a:lnTo>
                    <a:pt x="1416" y="404"/>
                  </a:lnTo>
                  <a:lnTo>
                    <a:pt x="1416" y="406"/>
                  </a:lnTo>
                  <a:lnTo>
                    <a:pt x="1416" y="407"/>
                  </a:lnTo>
                  <a:lnTo>
                    <a:pt x="1416" y="408"/>
                  </a:lnTo>
                  <a:lnTo>
                    <a:pt x="1417" y="408"/>
                  </a:lnTo>
                  <a:lnTo>
                    <a:pt x="1417" y="410"/>
                  </a:lnTo>
                  <a:lnTo>
                    <a:pt x="1417" y="411"/>
                  </a:lnTo>
                  <a:lnTo>
                    <a:pt x="1417" y="413"/>
                  </a:lnTo>
                  <a:lnTo>
                    <a:pt x="1419" y="414"/>
                  </a:lnTo>
                  <a:lnTo>
                    <a:pt x="1419" y="415"/>
                  </a:lnTo>
                  <a:lnTo>
                    <a:pt x="1419" y="417"/>
                  </a:lnTo>
                  <a:lnTo>
                    <a:pt x="1419" y="420"/>
                  </a:lnTo>
                  <a:lnTo>
                    <a:pt x="1420" y="422"/>
                  </a:lnTo>
                  <a:lnTo>
                    <a:pt x="1420" y="424"/>
                  </a:lnTo>
                  <a:lnTo>
                    <a:pt x="1422" y="425"/>
                  </a:lnTo>
                  <a:lnTo>
                    <a:pt x="1422" y="425"/>
                  </a:lnTo>
                  <a:lnTo>
                    <a:pt x="1422" y="427"/>
                  </a:lnTo>
                  <a:lnTo>
                    <a:pt x="1422" y="428"/>
                  </a:lnTo>
                  <a:lnTo>
                    <a:pt x="1423" y="429"/>
                  </a:lnTo>
                  <a:lnTo>
                    <a:pt x="1423" y="431"/>
                  </a:lnTo>
                  <a:lnTo>
                    <a:pt x="1423" y="432"/>
                  </a:lnTo>
                  <a:lnTo>
                    <a:pt x="1426" y="432"/>
                  </a:lnTo>
                  <a:lnTo>
                    <a:pt x="1427" y="432"/>
                  </a:lnTo>
                  <a:lnTo>
                    <a:pt x="1428" y="432"/>
                  </a:lnTo>
                  <a:lnTo>
                    <a:pt x="1430" y="432"/>
                  </a:lnTo>
                  <a:lnTo>
                    <a:pt x="1431" y="432"/>
                  </a:lnTo>
                  <a:lnTo>
                    <a:pt x="1433" y="432"/>
                  </a:lnTo>
                  <a:lnTo>
                    <a:pt x="1434" y="432"/>
                  </a:lnTo>
                  <a:lnTo>
                    <a:pt x="1437" y="432"/>
                  </a:lnTo>
                  <a:lnTo>
                    <a:pt x="1438" y="432"/>
                  </a:lnTo>
                  <a:lnTo>
                    <a:pt x="1440" y="432"/>
                  </a:lnTo>
                  <a:lnTo>
                    <a:pt x="1440" y="432"/>
                  </a:lnTo>
                  <a:lnTo>
                    <a:pt x="1440" y="434"/>
                  </a:lnTo>
                  <a:lnTo>
                    <a:pt x="1440" y="435"/>
                  </a:lnTo>
                  <a:lnTo>
                    <a:pt x="1440" y="436"/>
                  </a:lnTo>
                  <a:lnTo>
                    <a:pt x="1440" y="439"/>
                  </a:lnTo>
                  <a:lnTo>
                    <a:pt x="1438" y="439"/>
                  </a:lnTo>
                  <a:lnTo>
                    <a:pt x="1437" y="439"/>
                  </a:lnTo>
                  <a:lnTo>
                    <a:pt x="1434" y="439"/>
                  </a:lnTo>
                  <a:lnTo>
                    <a:pt x="1433" y="439"/>
                  </a:lnTo>
                  <a:lnTo>
                    <a:pt x="1431" y="439"/>
                  </a:lnTo>
                  <a:lnTo>
                    <a:pt x="1430" y="439"/>
                  </a:lnTo>
                  <a:lnTo>
                    <a:pt x="1428" y="439"/>
                  </a:lnTo>
                  <a:lnTo>
                    <a:pt x="1427" y="439"/>
                  </a:lnTo>
                  <a:lnTo>
                    <a:pt x="1426" y="439"/>
                  </a:lnTo>
                  <a:lnTo>
                    <a:pt x="1424" y="439"/>
                  </a:lnTo>
                  <a:lnTo>
                    <a:pt x="1423" y="439"/>
                  </a:lnTo>
                  <a:lnTo>
                    <a:pt x="1424" y="445"/>
                  </a:lnTo>
                  <a:lnTo>
                    <a:pt x="1426" y="450"/>
                  </a:lnTo>
                  <a:lnTo>
                    <a:pt x="1427" y="450"/>
                  </a:lnTo>
                  <a:lnTo>
                    <a:pt x="1428" y="450"/>
                  </a:lnTo>
                  <a:lnTo>
                    <a:pt x="1430" y="450"/>
                  </a:lnTo>
                  <a:lnTo>
                    <a:pt x="1431" y="450"/>
                  </a:lnTo>
                  <a:lnTo>
                    <a:pt x="1433" y="450"/>
                  </a:lnTo>
                  <a:lnTo>
                    <a:pt x="1434" y="450"/>
                  </a:lnTo>
                  <a:lnTo>
                    <a:pt x="1435" y="450"/>
                  </a:lnTo>
                  <a:lnTo>
                    <a:pt x="1437" y="450"/>
                  </a:lnTo>
                  <a:lnTo>
                    <a:pt x="1438" y="450"/>
                  </a:lnTo>
                  <a:lnTo>
                    <a:pt x="1440" y="450"/>
                  </a:lnTo>
                  <a:lnTo>
                    <a:pt x="1441" y="450"/>
                  </a:lnTo>
                  <a:lnTo>
                    <a:pt x="1442" y="450"/>
                  </a:lnTo>
                  <a:lnTo>
                    <a:pt x="1444" y="450"/>
                  </a:lnTo>
                  <a:lnTo>
                    <a:pt x="1445" y="450"/>
                  </a:lnTo>
                  <a:lnTo>
                    <a:pt x="1447" y="450"/>
                  </a:lnTo>
                  <a:lnTo>
                    <a:pt x="1448" y="450"/>
                  </a:lnTo>
                  <a:lnTo>
                    <a:pt x="1449" y="450"/>
                  </a:lnTo>
                  <a:lnTo>
                    <a:pt x="1451" y="450"/>
                  </a:lnTo>
                  <a:lnTo>
                    <a:pt x="1452" y="450"/>
                  </a:lnTo>
                  <a:lnTo>
                    <a:pt x="1454" y="450"/>
                  </a:lnTo>
                  <a:lnTo>
                    <a:pt x="1455" y="450"/>
                  </a:lnTo>
                  <a:lnTo>
                    <a:pt x="1456" y="450"/>
                  </a:lnTo>
                  <a:lnTo>
                    <a:pt x="1458" y="450"/>
                  </a:lnTo>
                  <a:lnTo>
                    <a:pt x="1459" y="450"/>
                  </a:lnTo>
                  <a:lnTo>
                    <a:pt x="1460" y="450"/>
                  </a:lnTo>
                  <a:lnTo>
                    <a:pt x="1462" y="450"/>
                  </a:lnTo>
                  <a:lnTo>
                    <a:pt x="1463" y="450"/>
                  </a:lnTo>
                  <a:lnTo>
                    <a:pt x="1465" y="450"/>
                  </a:lnTo>
                  <a:lnTo>
                    <a:pt x="1466" y="450"/>
                  </a:lnTo>
                  <a:lnTo>
                    <a:pt x="1470" y="450"/>
                  </a:lnTo>
                  <a:lnTo>
                    <a:pt x="1470" y="449"/>
                  </a:lnTo>
                  <a:lnTo>
                    <a:pt x="1472" y="450"/>
                  </a:lnTo>
                  <a:lnTo>
                    <a:pt x="1472" y="452"/>
                  </a:lnTo>
                  <a:lnTo>
                    <a:pt x="1472" y="453"/>
                  </a:lnTo>
                  <a:lnTo>
                    <a:pt x="1473" y="453"/>
                  </a:lnTo>
                  <a:lnTo>
                    <a:pt x="1473" y="455"/>
                  </a:lnTo>
                  <a:lnTo>
                    <a:pt x="1473" y="456"/>
                  </a:lnTo>
                  <a:lnTo>
                    <a:pt x="1473" y="457"/>
                  </a:lnTo>
                  <a:lnTo>
                    <a:pt x="1476" y="457"/>
                  </a:lnTo>
                  <a:lnTo>
                    <a:pt x="1477" y="457"/>
                  </a:lnTo>
                  <a:lnTo>
                    <a:pt x="1479" y="457"/>
                  </a:lnTo>
                  <a:lnTo>
                    <a:pt x="1480" y="457"/>
                  </a:lnTo>
                  <a:lnTo>
                    <a:pt x="1481" y="457"/>
                  </a:lnTo>
                  <a:lnTo>
                    <a:pt x="1483" y="457"/>
                  </a:lnTo>
                  <a:lnTo>
                    <a:pt x="1484" y="457"/>
                  </a:lnTo>
                  <a:lnTo>
                    <a:pt x="1495" y="456"/>
                  </a:lnTo>
                  <a:lnTo>
                    <a:pt x="1497" y="456"/>
                  </a:lnTo>
                  <a:lnTo>
                    <a:pt x="1498" y="456"/>
                  </a:lnTo>
                  <a:lnTo>
                    <a:pt x="1505" y="456"/>
                  </a:lnTo>
                  <a:lnTo>
                    <a:pt x="1506" y="456"/>
                  </a:lnTo>
                  <a:lnTo>
                    <a:pt x="1509" y="456"/>
                  </a:lnTo>
                  <a:lnTo>
                    <a:pt x="1511" y="456"/>
                  </a:lnTo>
                  <a:lnTo>
                    <a:pt x="1511" y="452"/>
                  </a:lnTo>
                  <a:lnTo>
                    <a:pt x="1511" y="449"/>
                  </a:lnTo>
                  <a:lnTo>
                    <a:pt x="1511" y="448"/>
                  </a:lnTo>
                  <a:lnTo>
                    <a:pt x="1509" y="446"/>
                  </a:lnTo>
                  <a:lnTo>
                    <a:pt x="1509" y="445"/>
                  </a:lnTo>
                  <a:lnTo>
                    <a:pt x="1509" y="443"/>
                  </a:lnTo>
                  <a:lnTo>
                    <a:pt x="1508" y="443"/>
                  </a:lnTo>
                  <a:lnTo>
                    <a:pt x="1508" y="442"/>
                  </a:lnTo>
                  <a:lnTo>
                    <a:pt x="1509" y="442"/>
                  </a:lnTo>
                  <a:lnTo>
                    <a:pt x="1511" y="442"/>
                  </a:lnTo>
                  <a:lnTo>
                    <a:pt x="1512" y="442"/>
                  </a:lnTo>
                  <a:lnTo>
                    <a:pt x="1513" y="443"/>
                  </a:lnTo>
                  <a:lnTo>
                    <a:pt x="1515" y="442"/>
                  </a:lnTo>
                  <a:lnTo>
                    <a:pt x="1516" y="442"/>
                  </a:lnTo>
                  <a:lnTo>
                    <a:pt x="1518" y="442"/>
                  </a:lnTo>
                  <a:lnTo>
                    <a:pt x="1519" y="442"/>
                  </a:lnTo>
                  <a:lnTo>
                    <a:pt x="1520" y="442"/>
                  </a:lnTo>
                  <a:lnTo>
                    <a:pt x="1522" y="442"/>
                  </a:lnTo>
                  <a:lnTo>
                    <a:pt x="1523" y="442"/>
                  </a:lnTo>
                  <a:lnTo>
                    <a:pt x="1525" y="442"/>
                  </a:lnTo>
                  <a:lnTo>
                    <a:pt x="1526" y="442"/>
                  </a:lnTo>
                  <a:lnTo>
                    <a:pt x="1527" y="442"/>
                  </a:lnTo>
                  <a:lnTo>
                    <a:pt x="1529" y="442"/>
                  </a:lnTo>
                  <a:lnTo>
                    <a:pt x="1530" y="442"/>
                  </a:lnTo>
                  <a:lnTo>
                    <a:pt x="1531" y="442"/>
                  </a:lnTo>
                  <a:lnTo>
                    <a:pt x="1533" y="442"/>
                  </a:lnTo>
                  <a:lnTo>
                    <a:pt x="1533" y="443"/>
                  </a:lnTo>
                  <a:lnTo>
                    <a:pt x="1533" y="445"/>
                  </a:lnTo>
                  <a:lnTo>
                    <a:pt x="1533" y="446"/>
                  </a:lnTo>
                  <a:lnTo>
                    <a:pt x="1533" y="448"/>
                  </a:lnTo>
                  <a:lnTo>
                    <a:pt x="1533" y="449"/>
                  </a:lnTo>
                  <a:lnTo>
                    <a:pt x="1533" y="452"/>
                  </a:lnTo>
                  <a:lnTo>
                    <a:pt x="1533" y="453"/>
                  </a:lnTo>
                  <a:lnTo>
                    <a:pt x="1533" y="455"/>
                  </a:lnTo>
                  <a:lnTo>
                    <a:pt x="1533" y="456"/>
                  </a:lnTo>
                  <a:lnTo>
                    <a:pt x="1533" y="457"/>
                  </a:lnTo>
                  <a:lnTo>
                    <a:pt x="1534" y="457"/>
                  </a:lnTo>
                  <a:lnTo>
                    <a:pt x="1540" y="457"/>
                  </a:lnTo>
                  <a:lnTo>
                    <a:pt x="1541" y="457"/>
                  </a:lnTo>
                  <a:lnTo>
                    <a:pt x="1543" y="457"/>
                  </a:lnTo>
                  <a:lnTo>
                    <a:pt x="1544" y="457"/>
                  </a:lnTo>
                  <a:lnTo>
                    <a:pt x="1545" y="457"/>
                  </a:lnTo>
                  <a:lnTo>
                    <a:pt x="1547" y="459"/>
                  </a:lnTo>
                  <a:lnTo>
                    <a:pt x="1545" y="459"/>
                  </a:lnTo>
                  <a:lnTo>
                    <a:pt x="1545" y="462"/>
                  </a:lnTo>
                  <a:lnTo>
                    <a:pt x="1544" y="462"/>
                  </a:lnTo>
                  <a:lnTo>
                    <a:pt x="1544" y="463"/>
                  </a:lnTo>
                  <a:lnTo>
                    <a:pt x="1543" y="464"/>
                  </a:lnTo>
                  <a:lnTo>
                    <a:pt x="1543" y="466"/>
                  </a:lnTo>
                  <a:lnTo>
                    <a:pt x="1541" y="466"/>
                  </a:lnTo>
                  <a:lnTo>
                    <a:pt x="1541" y="467"/>
                  </a:lnTo>
                  <a:lnTo>
                    <a:pt x="1540" y="469"/>
                  </a:lnTo>
                  <a:lnTo>
                    <a:pt x="1540" y="470"/>
                  </a:lnTo>
                  <a:lnTo>
                    <a:pt x="1540" y="471"/>
                  </a:lnTo>
                  <a:lnTo>
                    <a:pt x="1541" y="471"/>
                  </a:lnTo>
                  <a:lnTo>
                    <a:pt x="1544" y="471"/>
                  </a:lnTo>
                  <a:lnTo>
                    <a:pt x="1547" y="471"/>
                  </a:lnTo>
                  <a:lnTo>
                    <a:pt x="1548" y="471"/>
                  </a:lnTo>
                  <a:lnTo>
                    <a:pt x="1550" y="471"/>
                  </a:lnTo>
                  <a:lnTo>
                    <a:pt x="1551" y="471"/>
                  </a:lnTo>
                  <a:lnTo>
                    <a:pt x="1552" y="471"/>
                  </a:lnTo>
                  <a:lnTo>
                    <a:pt x="1554" y="471"/>
                  </a:lnTo>
                  <a:lnTo>
                    <a:pt x="1555" y="471"/>
                  </a:lnTo>
                  <a:lnTo>
                    <a:pt x="1557" y="471"/>
                  </a:lnTo>
                  <a:lnTo>
                    <a:pt x="1558" y="471"/>
                  </a:lnTo>
                  <a:lnTo>
                    <a:pt x="1559" y="471"/>
                  </a:lnTo>
                  <a:lnTo>
                    <a:pt x="1561" y="471"/>
                  </a:lnTo>
                  <a:lnTo>
                    <a:pt x="1562" y="471"/>
                  </a:lnTo>
                  <a:lnTo>
                    <a:pt x="1564" y="471"/>
                  </a:lnTo>
                  <a:lnTo>
                    <a:pt x="1565" y="471"/>
                  </a:lnTo>
                  <a:lnTo>
                    <a:pt x="1566" y="471"/>
                  </a:lnTo>
                  <a:lnTo>
                    <a:pt x="1568" y="471"/>
                  </a:lnTo>
                  <a:lnTo>
                    <a:pt x="1569" y="471"/>
                  </a:lnTo>
                  <a:lnTo>
                    <a:pt x="1570" y="471"/>
                  </a:lnTo>
                  <a:lnTo>
                    <a:pt x="1572" y="471"/>
                  </a:lnTo>
                  <a:lnTo>
                    <a:pt x="1573" y="471"/>
                  </a:lnTo>
                  <a:lnTo>
                    <a:pt x="1575" y="471"/>
                  </a:lnTo>
                  <a:lnTo>
                    <a:pt x="1576" y="471"/>
                  </a:lnTo>
                  <a:lnTo>
                    <a:pt x="1577" y="471"/>
                  </a:lnTo>
                  <a:lnTo>
                    <a:pt x="1579" y="471"/>
                  </a:lnTo>
                  <a:lnTo>
                    <a:pt x="1580" y="471"/>
                  </a:lnTo>
                  <a:lnTo>
                    <a:pt x="1582" y="471"/>
                  </a:lnTo>
                  <a:lnTo>
                    <a:pt x="1583" y="471"/>
                  </a:lnTo>
                  <a:lnTo>
                    <a:pt x="1584" y="471"/>
                  </a:lnTo>
                  <a:lnTo>
                    <a:pt x="1586" y="471"/>
                  </a:lnTo>
                  <a:lnTo>
                    <a:pt x="1589" y="471"/>
                  </a:lnTo>
                  <a:lnTo>
                    <a:pt x="1590" y="471"/>
                  </a:lnTo>
                  <a:lnTo>
                    <a:pt x="1591" y="471"/>
                  </a:lnTo>
                  <a:lnTo>
                    <a:pt x="1593" y="471"/>
                  </a:lnTo>
                  <a:lnTo>
                    <a:pt x="1596" y="471"/>
                  </a:lnTo>
                  <a:lnTo>
                    <a:pt x="1597" y="471"/>
                  </a:lnTo>
                  <a:lnTo>
                    <a:pt x="1597" y="470"/>
                  </a:lnTo>
                  <a:lnTo>
                    <a:pt x="1598" y="469"/>
                  </a:lnTo>
                  <a:lnTo>
                    <a:pt x="1601" y="460"/>
                  </a:lnTo>
                  <a:lnTo>
                    <a:pt x="1602" y="459"/>
                  </a:lnTo>
                  <a:lnTo>
                    <a:pt x="1602" y="459"/>
                  </a:lnTo>
                  <a:lnTo>
                    <a:pt x="1605" y="450"/>
                  </a:lnTo>
                  <a:lnTo>
                    <a:pt x="1607" y="448"/>
                  </a:lnTo>
                  <a:lnTo>
                    <a:pt x="1607" y="446"/>
                  </a:lnTo>
                  <a:lnTo>
                    <a:pt x="1608" y="439"/>
                  </a:lnTo>
                  <a:lnTo>
                    <a:pt x="1611" y="435"/>
                  </a:lnTo>
                  <a:lnTo>
                    <a:pt x="1611" y="434"/>
                  </a:lnTo>
                  <a:lnTo>
                    <a:pt x="1611" y="432"/>
                  </a:lnTo>
                  <a:lnTo>
                    <a:pt x="1612" y="432"/>
                  </a:lnTo>
                  <a:lnTo>
                    <a:pt x="1612" y="431"/>
                  </a:lnTo>
                  <a:lnTo>
                    <a:pt x="1612" y="429"/>
                  </a:lnTo>
                  <a:lnTo>
                    <a:pt x="1614" y="429"/>
                  </a:lnTo>
                  <a:lnTo>
                    <a:pt x="1614" y="428"/>
                  </a:lnTo>
                  <a:lnTo>
                    <a:pt x="1614" y="427"/>
                  </a:lnTo>
                  <a:lnTo>
                    <a:pt x="1615" y="425"/>
                  </a:lnTo>
                  <a:lnTo>
                    <a:pt x="1615" y="425"/>
                  </a:lnTo>
                  <a:lnTo>
                    <a:pt x="1616" y="422"/>
                  </a:lnTo>
                  <a:lnTo>
                    <a:pt x="1619" y="414"/>
                  </a:lnTo>
                  <a:lnTo>
                    <a:pt x="1621" y="413"/>
                  </a:lnTo>
                  <a:lnTo>
                    <a:pt x="1621" y="411"/>
                  </a:lnTo>
                  <a:lnTo>
                    <a:pt x="1622" y="407"/>
                  </a:lnTo>
                  <a:lnTo>
                    <a:pt x="1623" y="406"/>
                  </a:lnTo>
                  <a:lnTo>
                    <a:pt x="1623" y="404"/>
                  </a:lnTo>
                  <a:lnTo>
                    <a:pt x="1625" y="403"/>
                  </a:lnTo>
                  <a:lnTo>
                    <a:pt x="1626" y="399"/>
                  </a:lnTo>
                  <a:lnTo>
                    <a:pt x="1628" y="394"/>
                  </a:lnTo>
                  <a:lnTo>
                    <a:pt x="1629" y="390"/>
                  </a:lnTo>
                  <a:lnTo>
                    <a:pt x="1632" y="386"/>
                  </a:lnTo>
                  <a:lnTo>
                    <a:pt x="1633" y="386"/>
                  </a:lnTo>
                  <a:lnTo>
                    <a:pt x="1634" y="386"/>
                  </a:lnTo>
                  <a:lnTo>
                    <a:pt x="1636" y="386"/>
                  </a:lnTo>
                  <a:lnTo>
                    <a:pt x="1637" y="386"/>
                  </a:lnTo>
                  <a:lnTo>
                    <a:pt x="1639" y="386"/>
                  </a:lnTo>
                  <a:lnTo>
                    <a:pt x="1640" y="386"/>
                  </a:lnTo>
                  <a:lnTo>
                    <a:pt x="1640" y="386"/>
                  </a:lnTo>
                  <a:lnTo>
                    <a:pt x="1643" y="386"/>
                  </a:lnTo>
                  <a:lnTo>
                    <a:pt x="1644" y="386"/>
                  </a:lnTo>
                  <a:lnTo>
                    <a:pt x="1646" y="385"/>
                  </a:lnTo>
                  <a:lnTo>
                    <a:pt x="1648" y="385"/>
                  </a:lnTo>
                  <a:lnTo>
                    <a:pt x="1648" y="386"/>
                  </a:lnTo>
                  <a:lnTo>
                    <a:pt x="1650" y="386"/>
                  </a:lnTo>
                  <a:lnTo>
                    <a:pt x="1651" y="386"/>
                  </a:lnTo>
                  <a:lnTo>
                    <a:pt x="1653" y="386"/>
                  </a:lnTo>
                  <a:lnTo>
                    <a:pt x="1658" y="386"/>
                  </a:lnTo>
                  <a:lnTo>
                    <a:pt x="1658" y="385"/>
                  </a:lnTo>
                  <a:lnTo>
                    <a:pt x="1655" y="385"/>
                  </a:lnTo>
                  <a:lnTo>
                    <a:pt x="1654" y="385"/>
                  </a:lnTo>
                  <a:lnTo>
                    <a:pt x="1653" y="385"/>
                  </a:lnTo>
                  <a:lnTo>
                    <a:pt x="1651" y="385"/>
                  </a:lnTo>
                  <a:lnTo>
                    <a:pt x="1651" y="383"/>
                  </a:lnTo>
                  <a:lnTo>
                    <a:pt x="1651" y="382"/>
                  </a:lnTo>
                  <a:lnTo>
                    <a:pt x="1651" y="381"/>
                  </a:lnTo>
                  <a:lnTo>
                    <a:pt x="1651" y="378"/>
                  </a:lnTo>
                  <a:lnTo>
                    <a:pt x="1651" y="376"/>
                  </a:lnTo>
                  <a:lnTo>
                    <a:pt x="1651" y="375"/>
                  </a:lnTo>
                  <a:lnTo>
                    <a:pt x="1651" y="374"/>
                  </a:lnTo>
                  <a:lnTo>
                    <a:pt x="1651" y="371"/>
                  </a:lnTo>
                  <a:lnTo>
                    <a:pt x="1651" y="369"/>
                  </a:lnTo>
                  <a:lnTo>
                    <a:pt x="1651" y="367"/>
                  </a:lnTo>
                  <a:lnTo>
                    <a:pt x="1651" y="362"/>
                  </a:lnTo>
                  <a:lnTo>
                    <a:pt x="1651" y="361"/>
                  </a:lnTo>
                  <a:lnTo>
                    <a:pt x="1651" y="357"/>
                  </a:lnTo>
                  <a:lnTo>
                    <a:pt x="1651" y="354"/>
                  </a:lnTo>
                  <a:lnTo>
                    <a:pt x="1653" y="354"/>
                  </a:lnTo>
                  <a:lnTo>
                    <a:pt x="1653" y="351"/>
                  </a:lnTo>
                  <a:lnTo>
                    <a:pt x="1655" y="353"/>
                  </a:lnTo>
                  <a:lnTo>
                    <a:pt x="1655" y="351"/>
                  </a:lnTo>
                  <a:lnTo>
                    <a:pt x="1655" y="350"/>
                  </a:lnTo>
                  <a:lnTo>
                    <a:pt x="1655" y="348"/>
                  </a:lnTo>
                  <a:lnTo>
                    <a:pt x="1655" y="347"/>
                  </a:lnTo>
                  <a:lnTo>
                    <a:pt x="1655" y="346"/>
                  </a:lnTo>
                  <a:lnTo>
                    <a:pt x="1655" y="344"/>
                  </a:lnTo>
                  <a:lnTo>
                    <a:pt x="1655" y="341"/>
                  </a:lnTo>
                  <a:lnTo>
                    <a:pt x="1657" y="341"/>
                  </a:lnTo>
                  <a:lnTo>
                    <a:pt x="1658" y="341"/>
                  </a:lnTo>
                  <a:lnTo>
                    <a:pt x="1660" y="341"/>
                  </a:lnTo>
                  <a:lnTo>
                    <a:pt x="1661" y="341"/>
                  </a:lnTo>
                  <a:lnTo>
                    <a:pt x="1662" y="341"/>
                  </a:lnTo>
                  <a:lnTo>
                    <a:pt x="1664" y="341"/>
                  </a:lnTo>
                  <a:lnTo>
                    <a:pt x="1665" y="341"/>
                  </a:lnTo>
                  <a:lnTo>
                    <a:pt x="1667" y="341"/>
                  </a:lnTo>
                  <a:lnTo>
                    <a:pt x="1668" y="341"/>
                  </a:lnTo>
                  <a:lnTo>
                    <a:pt x="1669" y="341"/>
                  </a:lnTo>
                  <a:lnTo>
                    <a:pt x="1671" y="341"/>
                  </a:lnTo>
                  <a:lnTo>
                    <a:pt x="1671" y="340"/>
                  </a:lnTo>
                  <a:lnTo>
                    <a:pt x="1671" y="339"/>
                  </a:lnTo>
                  <a:lnTo>
                    <a:pt x="1671" y="337"/>
                  </a:lnTo>
                  <a:lnTo>
                    <a:pt x="1671" y="336"/>
                  </a:lnTo>
                  <a:lnTo>
                    <a:pt x="1671" y="333"/>
                  </a:lnTo>
                  <a:lnTo>
                    <a:pt x="1671" y="332"/>
                  </a:lnTo>
                  <a:lnTo>
                    <a:pt x="1671" y="330"/>
                  </a:lnTo>
                  <a:lnTo>
                    <a:pt x="1671" y="329"/>
                  </a:lnTo>
                  <a:lnTo>
                    <a:pt x="1669" y="325"/>
                  </a:lnTo>
                  <a:lnTo>
                    <a:pt x="1673" y="325"/>
                  </a:lnTo>
                  <a:lnTo>
                    <a:pt x="1679" y="325"/>
                  </a:lnTo>
                  <a:lnTo>
                    <a:pt x="1685" y="325"/>
                  </a:lnTo>
                  <a:lnTo>
                    <a:pt x="1685" y="322"/>
                  </a:lnTo>
                  <a:lnTo>
                    <a:pt x="1685" y="318"/>
                  </a:lnTo>
                  <a:lnTo>
                    <a:pt x="1685" y="312"/>
                  </a:lnTo>
                  <a:lnTo>
                    <a:pt x="1685" y="309"/>
                  </a:lnTo>
                  <a:lnTo>
                    <a:pt x="1685" y="308"/>
                  </a:lnTo>
                  <a:lnTo>
                    <a:pt x="1685" y="304"/>
                  </a:lnTo>
                  <a:lnTo>
                    <a:pt x="1685" y="302"/>
                  </a:lnTo>
                  <a:lnTo>
                    <a:pt x="1685" y="301"/>
                  </a:lnTo>
                  <a:lnTo>
                    <a:pt x="1686" y="302"/>
                  </a:lnTo>
                  <a:lnTo>
                    <a:pt x="1687" y="302"/>
                  </a:lnTo>
                  <a:lnTo>
                    <a:pt x="1689" y="302"/>
                  </a:lnTo>
                  <a:lnTo>
                    <a:pt x="1690" y="302"/>
                  </a:lnTo>
                  <a:lnTo>
                    <a:pt x="1692" y="302"/>
                  </a:lnTo>
                  <a:lnTo>
                    <a:pt x="1693" y="302"/>
                  </a:lnTo>
                  <a:lnTo>
                    <a:pt x="1694" y="302"/>
                  </a:lnTo>
                  <a:lnTo>
                    <a:pt x="1696" y="302"/>
                  </a:lnTo>
                  <a:lnTo>
                    <a:pt x="1697" y="304"/>
                  </a:lnTo>
                  <a:lnTo>
                    <a:pt x="1697" y="305"/>
                  </a:lnTo>
                  <a:lnTo>
                    <a:pt x="1699" y="305"/>
                  </a:lnTo>
                  <a:lnTo>
                    <a:pt x="1700" y="305"/>
                  </a:lnTo>
                  <a:lnTo>
                    <a:pt x="1700" y="306"/>
                  </a:lnTo>
                  <a:lnTo>
                    <a:pt x="1700" y="309"/>
                  </a:lnTo>
                  <a:lnTo>
                    <a:pt x="1700" y="312"/>
                  </a:lnTo>
                  <a:lnTo>
                    <a:pt x="1700" y="322"/>
                  </a:lnTo>
                  <a:lnTo>
                    <a:pt x="1700" y="325"/>
                  </a:lnTo>
                  <a:lnTo>
                    <a:pt x="1701" y="355"/>
                  </a:lnTo>
                  <a:lnTo>
                    <a:pt x="1701" y="357"/>
                  </a:lnTo>
                  <a:lnTo>
                    <a:pt x="1699" y="357"/>
                  </a:lnTo>
                  <a:lnTo>
                    <a:pt x="1697" y="357"/>
                  </a:lnTo>
                  <a:lnTo>
                    <a:pt x="1694" y="357"/>
                  </a:lnTo>
                  <a:lnTo>
                    <a:pt x="1692" y="357"/>
                  </a:lnTo>
                  <a:lnTo>
                    <a:pt x="1692" y="362"/>
                  </a:lnTo>
                  <a:lnTo>
                    <a:pt x="1685" y="362"/>
                  </a:lnTo>
                  <a:lnTo>
                    <a:pt x="1680" y="362"/>
                  </a:lnTo>
                  <a:lnTo>
                    <a:pt x="1678" y="362"/>
                  </a:lnTo>
                  <a:lnTo>
                    <a:pt x="1673" y="362"/>
                  </a:lnTo>
                  <a:lnTo>
                    <a:pt x="1672" y="362"/>
                  </a:lnTo>
                  <a:lnTo>
                    <a:pt x="1665" y="362"/>
                  </a:lnTo>
                  <a:lnTo>
                    <a:pt x="1665" y="367"/>
                  </a:lnTo>
                  <a:lnTo>
                    <a:pt x="1665" y="369"/>
                  </a:lnTo>
                  <a:lnTo>
                    <a:pt x="1665" y="371"/>
                  </a:lnTo>
                  <a:lnTo>
                    <a:pt x="1665" y="378"/>
                  </a:lnTo>
                  <a:lnTo>
                    <a:pt x="1665" y="382"/>
                  </a:lnTo>
                  <a:lnTo>
                    <a:pt x="1665" y="385"/>
                  </a:lnTo>
                  <a:lnTo>
                    <a:pt x="1668" y="385"/>
                  </a:lnTo>
                  <a:lnTo>
                    <a:pt x="1669" y="385"/>
                  </a:lnTo>
                  <a:lnTo>
                    <a:pt x="1671" y="385"/>
                  </a:lnTo>
                  <a:lnTo>
                    <a:pt x="1673" y="385"/>
                  </a:lnTo>
                  <a:lnTo>
                    <a:pt x="1675" y="385"/>
                  </a:lnTo>
                  <a:lnTo>
                    <a:pt x="1676" y="385"/>
                  </a:lnTo>
                  <a:lnTo>
                    <a:pt x="1678" y="385"/>
                  </a:lnTo>
                  <a:lnTo>
                    <a:pt x="1679" y="385"/>
                  </a:lnTo>
                  <a:lnTo>
                    <a:pt x="1680" y="385"/>
                  </a:lnTo>
                  <a:lnTo>
                    <a:pt x="1682" y="385"/>
                  </a:lnTo>
                  <a:lnTo>
                    <a:pt x="1683" y="385"/>
                  </a:lnTo>
                  <a:lnTo>
                    <a:pt x="1686" y="385"/>
                  </a:lnTo>
                  <a:lnTo>
                    <a:pt x="1687" y="385"/>
                  </a:lnTo>
                  <a:lnTo>
                    <a:pt x="1689" y="385"/>
                  </a:lnTo>
                  <a:lnTo>
                    <a:pt x="1690" y="385"/>
                  </a:lnTo>
                  <a:lnTo>
                    <a:pt x="1692" y="385"/>
                  </a:lnTo>
                  <a:lnTo>
                    <a:pt x="1694" y="385"/>
                  </a:lnTo>
                  <a:lnTo>
                    <a:pt x="1697" y="385"/>
                  </a:lnTo>
                  <a:lnTo>
                    <a:pt x="1699" y="385"/>
                  </a:lnTo>
                  <a:lnTo>
                    <a:pt x="1699" y="388"/>
                  </a:lnTo>
                  <a:lnTo>
                    <a:pt x="1699" y="389"/>
                  </a:lnTo>
                  <a:lnTo>
                    <a:pt x="1699" y="392"/>
                  </a:lnTo>
                  <a:lnTo>
                    <a:pt x="1699" y="392"/>
                  </a:lnTo>
                  <a:lnTo>
                    <a:pt x="1699" y="393"/>
                  </a:lnTo>
                  <a:lnTo>
                    <a:pt x="1699" y="394"/>
                  </a:lnTo>
                  <a:lnTo>
                    <a:pt x="1699" y="396"/>
                  </a:lnTo>
                  <a:lnTo>
                    <a:pt x="1699" y="397"/>
                  </a:lnTo>
                  <a:lnTo>
                    <a:pt x="1699" y="400"/>
                  </a:lnTo>
                  <a:lnTo>
                    <a:pt x="1699" y="401"/>
                  </a:lnTo>
                  <a:lnTo>
                    <a:pt x="1699" y="404"/>
                  </a:lnTo>
                  <a:lnTo>
                    <a:pt x="1699" y="406"/>
                  </a:lnTo>
                  <a:lnTo>
                    <a:pt x="1701" y="406"/>
                  </a:lnTo>
                  <a:lnTo>
                    <a:pt x="1704" y="406"/>
                  </a:lnTo>
                  <a:lnTo>
                    <a:pt x="1711" y="406"/>
                  </a:lnTo>
                  <a:lnTo>
                    <a:pt x="1718" y="406"/>
                  </a:lnTo>
                  <a:lnTo>
                    <a:pt x="1718" y="413"/>
                  </a:lnTo>
                  <a:lnTo>
                    <a:pt x="1724" y="413"/>
                  </a:lnTo>
                  <a:lnTo>
                    <a:pt x="1724" y="414"/>
                  </a:lnTo>
                  <a:lnTo>
                    <a:pt x="1724" y="424"/>
                  </a:lnTo>
                  <a:lnTo>
                    <a:pt x="1724" y="434"/>
                  </a:lnTo>
                  <a:lnTo>
                    <a:pt x="1724" y="438"/>
                  </a:lnTo>
                  <a:lnTo>
                    <a:pt x="1724" y="441"/>
                  </a:lnTo>
                  <a:lnTo>
                    <a:pt x="1724" y="442"/>
                  </a:lnTo>
                  <a:lnTo>
                    <a:pt x="1724" y="443"/>
                  </a:lnTo>
                  <a:lnTo>
                    <a:pt x="1725" y="443"/>
                  </a:lnTo>
                  <a:lnTo>
                    <a:pt x="1726" y="443"/>
                  </a:lnTo>
                  <a:lnTo>
                    <a:pt x="1728" y="443"/>
                  </a:lnTo>
                  <a:lnTo>
                    <a:pt x="1739" y="442"/>
                  </a:lnTo>
                  <a:lnTo>
                    <a:pt x="1746" y="442"/>
                  </a:lnTo>
                  <a:lnTo>
                    <a:pt x="1747" y="442"/>
                  </a:lnTo>
                  <a:lnTo>
                    <a:pt x="1749" y="442"/>
                  </a:lnTo>
                  <a:lnTo>
                    <a:pt x="1761" y="442"/>
                  </a:lnTo>
                  <a:lnTo>
                    <a:pt x="1763" y="442"/>
                  </a:lnTo>
                  <a:lnTo>
                    <a:pt x="1774" y="442"/>
                  </a:lnTo>
                  <a:lnTo>
                    <a:pt x="1776" y="442"/>
                  </a:lnTo>
                  <a:lnTo>
                    <a:pt x="1778" y="442"/>
                  </a:lnTo>
                  <a:lnTo>
                    <a:pt x="1786" y="442"/>
                  </a:lnTo>
                  <a:lnTo>
                    <a:pt x="1788" y="442"/>
                  </a:lnTo>
                  <a:lnTo>
                    <a:pt x="1789" y="442"/>
                  </a:lnTo>
                  <a:lnTo>
                    <a:pt x="1793" y="442"/>
                  </a:lnTo>
                  <a:lnTo>
                    <a:pt x="1806" y="442"/>
                  </a:lnTo>
                  <a:lnTo>
                    <a:pt x="1821" y="442"/>
                  </a:lnTo>
                  <a:lnTo>
                    <a:pt x="1839" y="442"/>
                  </a:lnTo>
                  <a:lnTo>
                    <a:pt x="1839" y="452"/>
                  </a:lnTo>
                  <a:lnTo>
                    <a:pt x="1839" y="455"/>
                  </a:lnTo>
                  <a:lnTo>
                    <a:pt x="1839" y="463"/>
                  </a:lnTo>
                  <a:lnTo>
                    <a:pt x="1839" y="467"/>
                  </a:lnTo>
                  <a:lnTo>
                    <a:pt x="1839" y="470"/>
                  </a:lnTo>
                  <a:lnTo>
                    <a:pt x="1839" y="474"/>
                  </a:lnTo>
                  <a:lnTo>
                    <a:pt x="1839" y="478"/>
                  </a:lnTo>
                  <a:lnTo>
                    <a:pt x="1839" y="480"/>
                  </a:lnTo>
                  <a:lnTo>
                    <a:pt x="1839" y="483"/>
                  </a:lnTo>
                  <a:lnTo>
                    <a:pt x="1839" y="487"/>
                  </a:lnTo>
                  <a:lnTo>
                    <a:pt x="1839" y="491"/>
                  </a:lnTo>
                  <a:lnTo>
                    <a:pt x="1839" y="492"/>
                  </a:lnTo>
                  <a:lnTo>
                    <a:pt x="1839" y="492"/>
                  </a:lnTo>
                  <a:lnTo>
                    <a:pt x="1839" y="495"/>
                  </a:lnTo>
                  <a:lnTo>
                    <a:pt x="1839" y="502"/>
                  </a:lnTo>
                  <a:lnTo>
                    <a:pt x="1839" y="504"/>
                  </a:lnTo>
                  <a:lnTo>
                    <a:pt x="1860" y="502"/>
                  </a:lnTo>
                  <a:lnTo>
                    <a:pt x="1860" y="504"/>
                  </a:lnTo>
                  <a:lnTo>
                    <a:pt x="1867" y="502"/>
                  </a:lnTo>
                  <a:lnTo>
                    <a:pt x="1884" y="502"/>
                  </a:lnTo>
                  <a:lnTo>
                    <a:pt x="1893" y="502"/>
                  </a:lnTo>
                  <a:lnTo>
                    <a:pt x="1895" y="502"/>
                  </a:lnTo>
                  <a:lnTo>
                    <a:pt x="1902" y="502"/>
                  </a:lnTo>
                  <a:lnTo>
                    <a:pt x="1905" y="504"/>
                  </a:lnTo>
                  <a:lnTo>
                    <a:pt x="1906" y="504"/>
                  </a:lnTo>
                  <a:lnTo>
                    <a:pt x="1906" y="505"/>
                  </a:lnTo>
                  <a:lnTo>
                    <a:pt x="1907" y="505"/>
                  </a:lnTo>
                  <a:lnTo>
                    <a:pt x="1907" y="506"/>
                  </a:lnTo>
                  <a:lnTo>
                    <a:pt x="1907" y="508"/>
                  </a:lnTo>
                  <a:lnTo>
                    <a:pt x="1907" y="509"/>
                  </a:lnTo>
                  <a:lnTo>
                    <a:pt x="1907" y="511"/>
                  </a:lnTo>
                  <a:lnTo>
                    <a:pt x="1907" y="512"/>
                  </a:lnTo>
                  <a:lnTo>
                    <a:pt x="1906" y="513"/>
                  </a:lnTo>
                  <a:lnTo>
                    <a:pt x="1906" y="516"/>
                  </a:lnTo>
                  <a:lnTo>
                    <a:pt x="1907" y="517"/>
                  </a:lnTo>
                  <a:lnTo>
                    <a:pt x="1907" y="519"/>
                  </a:lnTo>
                  <a:lnTo>
                    <a:pt x="1907" y="520"/>
                  </a:lnTo>
                  <a:lnTo>
                    <a:pt x="1907" y="522"/>
                  </a:lnTo>
                  <a:lnTo>
                    <a:pt x="1907" y="523"/>
                  </a:lnTo>
                  <a:lnTo>
                    <a:pt x="1907" y="524"/>
                  </a:lnTo>
                  <a:lnTo>
                    <a:pt x="1907" y="526"/>
                  </a:lnTo>
                  <a:lnTo>
                    <a:pt x="1907" y="526"/>
                  </a:lnTo>
                  <a:lnTo>
                    <a:pt x="1907" y="527"/>
                  </a:lnTo>
                  <a:lnTo>
                    <a:pt x="1906" y="529"/>
                  </a:lnTo>
                  <a:lnTo>
                    <a:pt x="1906" y="530"/>
                  </a:lnTo>
                  <a:lnTo>
                    <a:pt x="1907" y="534"/>
                  </a:lnTo>
                  <a:lnTo>
                    <a:pt x="1907" y="536"/>
                  </a:lnTo>
                  <a:lnTo>
                    <a:pt x="1907" y="538"/>
                  </a:lnTo>
                  <a:lnTo>
                    <a:pt x="1909" y="538"/>
                  </a:lnTo>
                  <a:lnTo>
                    <a:pt x="1914" y="538"/>
                  </a:lnTo>
                  <a:lnTo>
                    <a:pt x="1921" y="538"/>
                  </a:lnTo>
                  <a:lnTo>
                    <a:pt x="1910" y="555"/>
                  </a:lnTo>
                  <a:lnTo>
                    <a:pt x="1910" y="557"/>
                  </a:lnTo>
                  <a:lnTo>
                    <a:pt x="1910" y="558"/>
                  </a:lnTo>
                  <a:lnTo>
                    <a:pt x="1909" y="558"/>
                  </a:lnTo>
                  <a:lnTo>
                    <a:pt x="1909" y="559"/>
                  </a:lnTo>
                  <a:lnTo>
                    <a:pt x="1909" y="559"/>
                  </a:lnTo>
                  <a:lnTo>
                    <a:pt x="1909" y="559"/>
                  </a:lnTo>
                  <a:lnTo>
                    <a:pt x="1907" y="559"/>
                  </a:lnTo>
                  <a:lnTo>
                    <a:pt x="1906" y="559"/>
                  </a:lnTo>
                  <a:lnTo>
                    <a:pt x="1905" y="559"/>
                  </a:lnTo>
                  <a:lnTo>
                    <a:pt x="1903" y="561"/>
                  </a:lnTo>
                  <a:lnTo>
                    <a:pt x="1902" y="561"/>
                  </a:lnTo>
                  <a:lnTo>
                    <a:pt x="1900" y="561"/>
                  </a:lnTo>
                  <a:lnTo>
                    <a:pt x="1899" y="561"/>
                  </a:lnTo>
                  <a:lnTo>
                    <a:pt x="1896" y="561"/>
                  </a:lnTo>
                  <a:lnTo>
                    <a:pt x="1896" y="562"/>
                  </a:lnTo>
                  <a:lnTo>
                    <a:pt x="1895" y="564"/>
                  </a:lnTo>
                  <a:lnTo>
                    <a:pt x="1893" y="565"/>
                  </a:lnTo>
                  <a:lnTo>
                    <a:pt x="1892" y="565"/>
                  </a:lnTo>
                  <a:lnTo>
                    <a:pt x="1889" y="566"/>
                  </a:lnTo>
                  <a:lnTo>
                    <a:pt x="1888" y="568"/>
                  </a:lnTo>
                  <a:lnTo>
                    <a:pt x="1886" y="568"/>
                  </a:lnTo>
                  <a:lnTo>
                    <a:pt x="1886" y="569"/>
                  </a:lnTo>
                  <a:lnTo>
                    <a:pt x="1886" y="571"/>
                  </a:lnTo>
                  <a:lnTo>
                    <a:pt x="1886" y="572"/>
                  </a:lnTo>
                  <a:lnTo>
                    <a:pt x="1888" y="573"/>
                  </a:lnTo>
                  <a:lnTo>
                    <a:pt x="1889" y="575"/>
                  </a:lnTo>
                  <a:lnTo>
                    <a:pt x="1891" y="576"/>
                  </a:lnTo>
                  <a:lnTo>
                    <a:pt x="1892" y="578"/>
                  </a:lnTo>
                  <a:lnTo>
                    <a:pt x="1895" y="579"/>
                  </a:lnTo>
                  <a:lnTo>
                    <a:pt x="1895" y="580"/>
                  </a:lnTo>
                  <a:lnTo>
                    <a:pt x="1900" y="585"/>
                  </a:lnTo>
                  <a:lnTo>
                    <a:pt x="1900" y="586"/>
                  </a:lnTo>
                  <a:lnTo>
                    <a:pt x="1900" y="587"/>
                  </a:lnTo>
                  <a:lnTo>
                    <a:pt x="1900" y="589"/>
                  </a:lnTo>
                  <a:lnTo>
                    <a:pt x="1900" y="590"/>
                  </a:lnTo>
                  <a:lnTo>
                    <a:pt x="1900" y="592"/>
                  </a:lnTo>
                  <a:lnTo>
                    <a:pt x="1900" y="593"/>
                  </a:lnTo>
                  <a:lnTo>
                    <a:pt x="1899" y="593"/>
                  </a:lnTo>
                  <a:lnTo>
                    <a:pt x="1898" y="596"/>
                  </a:lnTo>
                  <a:lnTo>
                    <a:pt x="1898" y="597"/>
                  </a:lnTo>
                  <a:lnTo>
                    <a:pt x="1896" y="597"/>
                  </a:lnTo>
                  <a:lnTo>
                    <a:pt x="1896" y="599"/>
                  </a:lnTo>
                  <a:lnTo>
                    <a:pt x="1896" y="600"/>
                  </a:lnTo>
                  <a:lnTo>
                    <a:pt x="1898" y="601"/>
                  </a:lnTo>
                  <a:lnTo>
                    <a:pt x="1899" y="604"/>
                  </a:lnTo>
                  <a:lnTo>
                    <a:pt x="1899" y="606"/>
                  </a:lnTo>
                  <a:lnTo>
                    <a:pt x="1900" y="607"/>
                  </a:lnTo>
                  <a:lnTo>
                    <a:pt x="1900" y="610"/>
                  </a:lnTo>
                  <a:lnTo>
                    <a:pt x="1900" y="614"/>
                  </a:lnTo>
                  <a:lnTo>
                    <a:pt x="1899" y="615"/>
                  </a:lnTo>
                  <a:lnTo>
                    <a:pt x="1900" y="615"/>
                  </a:lnTo>
                  <a:lnTo>
                    <a:pt x="1900" y="617"/>
                  </a:lnTo>
                  <a:lnTo>
                    <a:pt x="1902" y="618"/>
                  </a:lnTo>
                  <a:lnTo>
                    <a:pt x="1902" y="620"/>
                  </a:lnTo>
                  <a:lnTo>
                    <a:pt x="1902" y="621"/>
                  </a:lnTo>
                  <a:lnTo>
                    <a:pt x="1903" y="621"/>
                  </a:lnTo>
                  <a:lnTo>
                    <a:pt x="1903" y="622"/>
                  </a:lnTo>
                  <a:lnTo>
                    <a:pt x="1903" y="624"/>
                  </a:lnTo>
                  <a:lnTo>
                    <a:pt x="1905" y="624"/>
                  </a:lnTo>
                  <a:lnTo>
                    <a:pt x="1905" y="627"/>
                  </a:lnTo>
                  <a:lnTo>
                    <a:pt x="1906" y="627"/>
                  </a:lnTo>
                  <a:lnTo>
                    <a:pt x="1907" y="628"/>
                  </a:lnTo>
                  <a:lnTo>
                    <a:pt x="1909" y="627"/>
                  </a:lnTo>
                  <a:lnTo>
                    <a:pt x="1909" y="628"/>
                  </a:lnTo>
                  <a:lnTo>
                    <a:pt x="1909" y="629"/>
                  </a:lnTo>
                  <a:lnTo>
                    <a:pt x="1907" y="631"/>
                  </a:lnTo>
                  <a:lnTo>
                    <a:pt x="1906" y="631"/>
                  </a:lnTo>
                  <a:lnTo>
                    <a:pt x="1906" y="629"/>
                  </a:lnTo>
                  <a:lnTo>
                    <a:pt x="1905" y="631"/>
                  </a:lnTo>
                  <a:lnTo>
                    <a:pt x="1903" y="632"/>
                  </a:lnTo>
                  <a:lnTo>
                    <a:pt x="1902" y="632"/>
                  </a:lnTo>
                  <a:lnTo>
                    <a:pt x="1902" y="634"/>
                  </a:lnTo>
                  <a:lnTo>
                    <a:pt x="1902" y="635"/>
                  </a:lnTo>
                  <a:lnTo>
                    <a:pt x="1902" y="636"/>
                  </a:lnTo>
                  <a:lnTo>
                    <a:pt x="1900" y="636"/>
                  </a:lnTo>
                  <a:lnTo>
                    <a:pt x="1900" y="638"/>
                  </a:lnTo>
                  <a:lnTo>
                    <a:pt x="1900" y="639"/>
                  </a:lnTo>
                  <a:lnTo>
                    <a:pt x="1900" y="640"/>
                  </a:lnTo>
                  <a:lnTo>
                    <a:pt x="1899" y="640"/>
                  </a:lnTo>
                  <a:lnTo>
                    <a:pt x="1898" y="640"/>
                  </a:lnTo>
                  <a:lnTo>
                    <a:pt x="1898" y="642"/>
                  </a:lnTo>
                  <a:lnTo>
                    <a:pt x="1898" y="643"/>
                  </a:lnTo>
                  <a:lnTo>
                    <a:pt x="1898" y="645"/>
                  </a:lnTo>
                  <a:lnTo>
                    <a:pt x="1898" y="646"/>
                  </a:lnTo>
                  <a:lnTo>
                    <a:pt x="1899" y="646"/>
                  </a:lnTo>
                  <a:lnTo>
                    <a:pt x="1899" y="647"/>
                  </a:lnTo>
                  <a:lnTo>
                    <a:pt x="1900" y="647"/>
                  </a:lnTo>
                  <a:lnTo>
                    <a:pt x="1902" y="647"/>
                  </a:lnTo>
                  <a:lnTo>
                    <a:pt x="1903" y="647"/>
                  </a:lnTo>
                  <a:lnTo>
                    <a:pt x="1905" y="647"/>
                  </a:lnTo>
                  <a:lnTo>
                    <a:pt x="1906" y="647"/>
                  </a:lnTo>
                  <a:lnTo>
                    <a:pt x="1906" y="649"/>
                  </a:lnTo>
                  <a:lnTo>
                    <a:pt x="1907" y="649"/>
                  </a:lnTo>
                  <a:lnTo>
                    <a:pt x="1906" y="650"/>
                  </a:lnTo>
                  <a:lnTo>
                    <a:pt x="1914" y="643"/>
                  </a:lnTo>
                  <a:lnTo>
                    <a:pt x="1917" y="639"/>
                  </a:lnTo>
                  <a:lnTo>
                    <a:pt x="1925" y="639"/>
                  </a:lnTo>
                  <a:lnTo>
                    <a:pt x="1924" y="627"/>
                  </a:lnTo>
                  <a:lnTo>
                    <a:pt x="1924" y="625"/>
                  </a:lnTo>
                  <a:lnTo>
                    <a:pt x="1921" y="621"/>
                  </a:lnTo>
                  <a:lnTo>
                    <a:pt x="1921" y="620"/>
                  </a:lnTo>
                  <a:lnTo>
                    <a:pt x="1918" y="617"/>
                  </a:lnTo>
                  <a:lnTo>
                    <a:pt x="1918" y="615"/>
                  </a:lnTo>
                  <a:lnTo>
                    <a:pt x="1925" y="615"/>
                  </a:lnTo>
                  <a:lnTo>
                    <a:pt x="1927" y="615"/>
                  </a:lnTo>
                  <a:lnTo>
                    <a:pt x="1928" y="615"/>
                  </a:lnTo>
                  <a:lnTo>
                    <a:pt x="1930" y="615"/>
                  </a:lnTo>
                  <a:lnTo>
                    <a:pt x="1932" y="615"/>
                  </a:lnTo>
                  <a:lnTo>
                    <a:pt x="1935" y="615"/>
                  </a:lnTo>
                  <a:lnTo>
                    <a:pt x="1937" y="615"/>
                  </a:lnTo>
                  <a:lnTo>
                    <a:pt x="1938" y="615"/>
                  </a:lnTo>
                  <a:lnTo>
                    <a:pt x="1939" y="615"/>
                  </a:lnTo>
                  <a:lnTo>
                    <a:pt x="1939" y="614"/>
                  </a:lnTo>
                  <a:lnTo>
                    <a:pt x="1941" y="614"/>
                  </a:lnTo>
                  <a:lnTo>
                    <a:pt x="1942" y="614"/>
                  </a:lnTo>
                  <a:lnTo>
                    <a:pt x="1944" y="614"/>
                  </a:lnTo>
                  <a:lnTo>
                    <a:pt x="1946" y="614"/>
                  </a:lnTo>
                  <a:lnTo>
                    <a:pt x="1948" y="614"/>
                  </a:lnTo>
                  <a:lnTo>
                    <a:pt x="1951" y="614"/>
                  </a:lnTo>
                  <a:lnTo>
                    <a:pt x="1955" y="614"/>
                  </a:lnTo>
                  <a:lnTo>
                    <a:pt x="1962" y="613"/>
                  </a:lnTo>
                  <a:lnTo>
                    <a:pt x="1962" y="614"/>
                  </a:lnTo>
                  <a:lnTo>
                    <a:pt x="1962" y="627"/>
                  </a:lnTo>
                  <a:lnTo>
                    <a:pt x="1973" y="627"/>
                  </a:lnTo>
                  <a:lnTo>
                    <a:pt x="1977" y="627"/>
                  </a:lnTo>
                  <a:lnTo>
                    <a:pt x="1978" y="627"/>
                  </a:lnTo>
                  <a:lnTo>
                    <a:pt x="1980" y="627"/>
                  </a:lnTo>
                  <a:lnTo>
                    <a:pt x="1981" y="627"/>
                  </a:lnTo>
                  <a:lnTo>
                    <a:pt x="1983" y="627"/>
                  </a:lnTo>
                  <a:lnTo>
                    <a:pt x="1984" y="627"/>
                  </a:lnTo>
                  <a:lnTo>
                    <a:pt x="1985" y="627"/>
                  </a:lnTo>
                  <a:lnTo>
                    <a:pt x="1987" y="627"/>
                  </a:lnTo>
                  <a:lnTo>
                    <a:pt x="1988" y="627"/>
                  </a:lnTo>
                  <a:lnTo>
                    <a:pt x="1989" y="627"/>
                  </a:lnTo>
                  <a:lnTo>
                    <a:pt x="1991" y="627"/>
                  </a:lnTo>
                  <a:lnTo>
                    <a:pt x="1992" y="627"/>
                  </a:lnTo>
                  <a:lnTo>
                    <a:pt x="1994" y="627"/>
                  </a:lnTo>
                  <a:lnTo>
                    <a:pt x="1995" y="627"/>
                  </a:lnTo>
                  <a:lnTo>
                    <a:pt x="1998" y="627"/>
                  </a:lnTo>
                  <a:lnTo>
                    <a:pt x="1998" y="631"/>
                  </a:lnTo>
                  <a:lnTo>
                    <a:pt x="1998" y="634"/>
                  </a:lnTo>
                  <a:lnTo>
                    <a:pt x="1998" y="635"/>
                  </a:lnTo>
                  <a:lnTo>
                    <a:pt x="1998" y="636"/>
                  </a:lnTo>
                  <a:lnTo>
                    <a:pt x="1998" y="643"/>
                  </a:lnTo>
                  <a:lnTo>
                    <a:pt x="1998" y="645"/>
                  </a:lnTo>
                  <a:lnTo>
                    <a:pt x="1998" y="646"/>
                  </a:lnTo>
                  <a:lnTo>
                    <a:pt x="1998" y="647"/>
                  </a:lnTo>
                  <a:lnTo>
                    <a:pt x="1998" y="649"/>
                  </a:lnTo>
                  <a:lnTo>
                    <a:pt x="1998" y="650"/>
                  </a:lnTo>
                  <a:lnTo>
                    <a:pt x="1998" y="652"/>
                  </a:lnTo>
                  <a:lnTo>
                    <a:pt x="1998" y="653"/>
                  </a:lnTo>
                  <a:lnTo>
                    <a:pt x="1998" y="654"/>
                  </a:lnTo>
                  <a:lnTo>
                    <a:pt x="1998" y="656"/>
                  </a:lnTo>
                  <a:lnTo>
                    <a:pt x="1998" y="657"/>
                  </a:lnTo>
                  <a:lnTo>
                    <a:pt x="1998" y="659"/>
                  </a:lnTo>
                  <a:lnTo>
                    <a:pt x="1998" y="660"/>
                  </a:lnTo>
                  <a:lnTo>
                    <a:pt x="1998" y="660"/>
                  </a:lnTo>
                  <a:lnTo>
                    <a:pt x="1998" y="663"/>
                  </a:lnTo>
                  <a:lnTo>
                    <a:pt x="1989" y="663"/>
                  </a:lnTo>
                  <a:lnTo>
                    <a:pt x="1978" y="664"/>
                  </a:lnTo>
                  <a:lnTo>
                    <a:pt x="1977" y="664"/>
                  </a:lnTo>
                  <a:lnTo>
                    <a:pt x="1976" y="664"/>
                  </a:lnTo>
                  <a:lnTo>
                    <a:pt x="1970" y="664"/>
                  </a:lnTo>
                  <a:lnTo>
                    <a:pt x="1967" y="666"/>
                  </a:lnTo>
                  <a:lnTo>
                    <a:pt x="1966" y="668"/>
                  </a:lnTo>
                  <a:lnTo>
                    <a:pt x="1964" y="670"/>
                  </a:lnTo>
                  <a:lnTo>
                    <a:pt x="1963" y="671"/>
                  </a:lnTo>
                  <a:lnTo>
                    <a:pt x="1962" y="673"/>
                  </a:lnTo>
                  <a:lnTo>
                    <a:pt x="1962" y="674"/>
                  </a:lnTo>
                  <a:lnTo>
                    <a:pt x="1960" y="675"/>
                  </a:lnTo>
                  <a:lnTo>
                    <a:pt x="1960" y="677"/>
                  </a:lnTo>
                  <a:lnTo>
                    <a:pt x="1960" y="678"/>
                  </a:lnTo>
                  <a:lnTo>
                    <a:pt x="1959" y="680"/>
                  </a:lnTo>
                  <a:lnTo>
                    <a:pt x="1957" y="681"/>
                  </a:lnTo>
                  <a:lnTo>
                    <a:pt x="1956" y="682"/>
                  </a:lnTo>
                  <a:lnTo>
                    <a:pt x="1956" y="684"/>
                  </a:lnTo>
                  <a:lnTo>
                    <a:pt x="1957" y="685"/>
                  </a:lnTo>
                  <a:lnTo>
                    <a:pt x="1959" y="687"/>
                  </a:lnTo>
                  <a:lnTo>
                    <a:pt x="1960" y="688"/>
                  </a:lnTo>
                  <a:lnTo>
                    <a:pt x="1962" y="688"/>
                  </a:lnTo>
                  <a:lnTo>
                    <a:pt x="1963" y="688"/>
                  </a:lnTo>
                  <a:lnTo>
                    <a:pt x="1963" y="689"/>
                  </a:lnTo>
                  <a:lnTo>
                    <a:pt x="1964" y="689"/>
                  </a:lnTo>
                  <a:lnTo>
                    <a:pt x="1966" y="689"/>
                  </a:lnTo>
                  <a:lnTo>
                    <a:pt x="1967" y="689"/>
                  </a:lnTo>
                  <a:lnTo>
                    <a:pt x="1969" y="689"/>
                  </a:lnTo>
                  <a:lnTo>
                    <a:pt x="1969" y="691"/>
                  </a:lnTo>
                  <a:lnTo>
                    <a:pt x="1970" y="691"/>
                  </a:lnTo>
                  <a:lnTo>
                    <a:pt x="1970" y="692"/>
                  </a:lnTo>
                  <a:lnTo>
                    <a:pt x="1970" y="694"/>
                  </a:lnTo>
                  <a:lnTo>
                    <a:pt x="1971" y="694"/>
                  </a:lnTo>
                  <a:lnTo>
                    <a:pt x="1971" y="694"/>
                  </a:lnTo>
                  <a:lnTo>
                    <a:pt x="1973" y="694"/>
                  </a:lnTo>
                  <a:lnTo>
                    <a:pt x="1974" y="694"/>
                  </a:lnTo>
                  <a:lnTo>
                    <a:pt x="1976" y="695"/>
                  </a:lnTo>
                  <a:lnTo>
                    <a:pt x="1976" y="695"/>
                  </a:lnTo>
                  <a:lnTo>
                    <a:pt x="1976" y="698"/>
                  </a:lnTo>
                  <a:lnTo>
                    <a:pt x="1977" y="699"/>
                  </a:lnTo>
                  <a:lnTo>
                    <a:pt x="1977" y="701"/>
                  </a:lnTo>
                  <a:lnTo>
                    <a:pt x="1978" y="702"/>
                  </a:lnTo>
                  <a:lnTo>
                    <a:pt x="1978" y="703"/>
                  </a:lnTo>
                  <a:lnTo>
                    <a:pt x="1980" y="705"/>
                  </a:lnTo>
                  <a:lnTo>
                    <a:pt x="1983" y="708"/>
                  </a:lnTo>
                  <a:lnTo>
                    <a:pt x="1991" y="715"/>
                  </a:lnTo>
                  <a:lnTo>
                    <a:pt x="1992" y="716"/>
                  </a:lnTo>
                  <a:lnTo>
                    <a:pt x="1994" y="717"/>
                  </a:lnTo>
                  <a:lnTo>
                    <a:pt x="1994" y="719"/>
                  </a:lnTo>
                  <a:lnTo>
                    <a:pt x="1994" y="720"/>
                  </a:lnTo>
                  <a:lnTo>
                    <a:pt x="1992" y="722"/>
                  </a:lnTo>
                  <a:lnTo>
                    <a:pt x="1991" y="722"/>
                  </a:lnTo>
                  <a:lnTo>
                    <a:pt x="1991" y="723"/>
                  </a:lnTo>
                  <a:lnTo>
                    <a:pt x="1989" y="723"/>
                  </a:lnTo>
                  <a:lnTo>
                    <a:pt x="1988" y="722"/>
                  </a:lnTo>
                  <a:lnTo>
                    <a:pt x="1987" y="722"/>
                  </a:lnTo>
                  <a:lnTo>
                    <a:pt x="1985" y="722"/>
                  </a:lnTo>
                  <a:lnTo>
                    <a:pt x="1984" y="722"/>
                  </a:lnTo>
                  <a:lnTo>
                    <a:pt x="1983" y="722"/>
                  </a:lnTo>
                  <a:lnTo>
                    <a:pt x="1983" y="723"/>
                  </a:lnTo>
                  <a:lnTo>
                    <a:pt x="1983" y="724"/>
                  </a:lnTo>
                  <a:lnTo>
                    <a:pt x="1984" y="727"/>
                  </a:lnTo>
                  <a:lnTo>
                    <a:pt x="1984" y="727"/>
                  </a:lnTo>
                  <a:lnTo>
                    <a:pt x="1983" y="727"/>
                  </a:lnTo>
                  <a:lnTo>
                    <a:pt x="1983" y="731"/>
                  </a:lnTo>
                  <a:lnTo>
                    <a:pt x="1984" y="731"/>
                  </a:lnTo>
                  <a:lnTo>
                    <a:pt x="1984" y="733"/>
                  </a:lnTo>
                  <a:lnTo>
                    <a:pt x="1984" y="734"/>
                  </a:lnTo>
                  <a:lnTo>
                    <a:pt x="1984" y="736"/>
                  </a:lnTo>
                  <a:lnTo>
                    <a:pt x="1985" y="736"/>
                  </a:lnTo>
                  <a:lnTo>
                    <a:pt x="1987" y="738"/>
                  </a:lnTo>
                  <a:lnTo>
                    <a:pt x="1988" y="740"/>
                  </a:lnTo>
                  <a:lnTo>
                    <a:pt x="1988" y="741"/>
                  </a:lnTo>
                  <a:lnTo>
                    <a:pt x="1988" y="744"/>
                  </a:lnTo>
                  <a:lnTo>
                    <a:pt x="1988" y="745"/>
                  </a:lnTo>
                  <a:lnTo>
                    <a:pt x="1987" y="745"/>
                  </a:lnTo>
                  <a:lnTo>
                    <a:pt x="1984" y="743"/>
                  </a:lnTo>
                  <a:lnTo>
                    <a:pt x="1983" y="743"/>
                  </a:lnTo>
                  <a:lnTo>
                    <a:pt x="1978" y="743"/>
                  </a:lnTo>
                  <a:lnTo>
                    <a:pt x="1976" y="743"/>
                  </a:lnTo>
                  <a:lnTo>
                    <a:pt x="1974" y="743"/>
                  </a:lnTo>
                  <a:lnTo>
                    <a:pt x="1973" y="743"/>
                  </a:lnTo>
                  <a:lnTo>
                    <a:pt x="1971" y="744"/>
                  </a:lnTo>
                  <a:lnTo>
                    <a:pt x="1970" y="744"/>
                  </a:lnTo>
                  <a:lnTo>
                    <a:pt x="1967" y="747"/>
                  </a:lnTo>
                  <a:lnTo>
                    <a:pt x="1964" y="748"/>
                  </a:lnTo>
                  <a:lnTo>
                    <a:pt x="1963" y="750"/>
                  </a:lnTo>
                  <a:lnTo>
                    <a:pt x="1962" y="750"/>
                  </a:lnTo>
                  <a:lnTo>
                    <a:pt x="1960" y="750"/>
                  </a:lnTo>
                  <a:lnTo>
                    <a:pt x="1959" y="750"/>
                  </a:lnTo>
                  <a:lnTo>
                    <a:pt x="1956" y="751"/>
                  </a:lnTo>
                  <a:lnTo>
                    <a:pt x="1955" y="751"/>
                  </a:lnTo>
                  <a:lnTo>
                    <a:pt x="1955" y="754"/>
                  </a:lnTo>
                  <a:lnTo>
                    <a:pt x="1953" y="755"/>
                  </a:lnTo>
                  <a:lnTo>
                    <a:pt x="1953" y="758"/>
                  </a:lnTo>
                  <a:lnTo>
                    <a:pt x="1955" y="759"/>
                  </a:lnTo>
                  <a:lnTo>
                    <a:pt x="1956" y="761"/>
                  </a:lnTo>
                  <a:lnTo>
                    <a:pt x="1957" y="763"/>
                  </a:lnTo>
                  <a:lnTo>
                    <a:pt x="1957" y="765"/>
                  </a:lnTo>
                  <a:lnTo>
                    <a:pt x="1959" y="765"/>
                  </a:lnTo>
                  <a:lnTo>
                    <a:pt x="1959" y="766"/>
                  </a:lnTo>
                  <a:lnTo>
                    <a:pt x="1960" y="766"/>
                  </a:lnTo>
                  <a:lnTo>
                    <a:pt x="1960" y="768"/>
                  </a:lnTo>
                  <a:lnTo>
                    <a:pt x="1960" y="769"/>
                  </a:lnTo>
                  <a:lnTo>
                    <a:pt x="1962" y="769"/>
                  </a:lnTo>
                  <a:lnTo>
                    <a:pt x="1962" y="770"/>
                  </a:lnTo>
                  <a:lnTo>
                    <a:pt x="1962" y="772"/>
                  </a:lnTo>
                  <a:lnTo>
                    <a:pt x="1962" y="773"/>
                  </a:lnTo>
                  <a:lnTo>
                    <a:pt x="1962" y="775"/>
                  </a:lnTo>
                  <a:lnTo>
                    <a:pt x="1962" y="776"/>
                  </a:lnTo>
                  <a:lnTo>
                    <a:pt x="1963" y="776"/>
                  </a:lnTo>
                  <a:lnTo>
                    <a:pt x="1963" y="777"/>
                  </a:lnTo>
                  <a:lnTo>
                    <a:pt x="1964" y="777"/>
                  </a:lnTo>
                  <a:lnTo>
                    <a:pt x="1964" y="779"/>
                  </a:lnTo>
                  <a:lnTo>
                    <a:pt x="1966" y="779"/>
                  </a:lnTo>
                  <a:lnTo>
                    <a:pt x="1967" y="779"/>
                  </a:lnTo>
                  <a:lnTo>
                    <a:pt x="1967" y="780"/>
                  </a:lnTo>
                  <a:lnTo>
                    <a:pt x="1969" y="780"/>
                  </a:lnTo>
                  <a:lnTo>
                    <a:pt x="1970" y="780"/>
                  </a:lnTo>
                  <a:lnTo>
                    <a:pt x="1971" y="780"/>
                  </a:lnTo>
                  <a:lnTo>
                    <a:pt x="1973" y="780"/>
                  </a:lnTo>
                  <a:lnTo>
                    <a:pt x="1974" y="780"/>
                  </a:lnTo>
                  <a:lnTo>
                    <a:pt x="1976" y="780"/>
                  </a:lnTo>
                  <a:lnTo>
                    <a:pt x="1976" y="780"/>
                  </a:lnTo>
                  <a:lnTo>
                    <a:pt x="1977" y="780"/>
                  </a:lnTo>
                  <a:lnTo>
                    <a:pt x="1977" y="782"/>
                  </a:lnTo>
                  <a:lnTo>
                    <a:pt x="1977" y="783"/>
                  </a:lnTo>
                  <a:lnTo>
                    <a:pt x="1977" y="784"/>
                  </a:lnTo>
                  <a:lnTo>
                    <a:pt x="1977" y="786"/>
                  </a:lnTo>
                  <a:lnTo>
                    <a:pt x="1977" y="787"/>
                  </a:lnTo>
                  <a:lnTo>
                    <a:pt x="1977" y="789"/>
                  </a:lnTo>
                  <a:lnTo>
                    <a:pt x="1977" y="790"/>
                  </a:lnTo>
                  <a:lnTo>
                    <a:pt x="1978" y="790"/>
                  </a:lnTo>
                  <a:lnTo>
                    <a:pt x="1978" y="791"/>
                  </a:lnTo>
                  <a:lnTo>
                    <a:pt x="1980" y="791"/>
                  </a:lnTo>
                  <a:lnTo>
                    <a:pt x="1980" y="793"/>
                  </a:lnTo>
                  <a:lnTo>
                    <a:pt x="1981" y="793"/>
                  </a:lnTo>
                  <a:lnTo>
                    <a:pt x="1983" y="793"/>
                  </a:lnTo>
                  <a:lnTo>
                    <a:pt x="1984" y="793"/>
                  </a:lnTo>
                  <a:lnTo>
                    <a:pt x="1985" y="793"/>
                  </a:lnTo>
                  <a:lnTo>
                    <a:pt x="1987" y="793"/>
                  </a:lnTo>
                  <a:lnTo>
                    <a:pt x="1988" y="793"/>
                  </a:lnTo>
                  <a:lnTo>
                    <a:pt x="1989" y="793"/>
                  </a:lnTo>
                  <a:lnTo>
                    <a:pt x="1989" y="791"/>
                  </a:lnTo>
                  <a:lnTo>
                    <a:pt x="1988" y="789"/>
                  </a:lnTo>
                  <a:lnTo>
                    <a:pt x="1988" y="787"/>
                  </a:lnTo>
                  <a:lnTo>
                    <a:pt x="1988" y="786"/>
                  </a:lnTo>
                  <a:lnTo>
                    <a:pt x="1989" y="784"/>
                  </a:lnTo>
                  <a:lnTo>
                    <a:pt x="1989" y="783"/>
                  </a:lnTo>
                  <a:lnTo>
                    <a:pt x="1989" y="782"/>
                  </a:lnTo>
                  <a:lnTo>
                    <a:pt x="1991" y="782"/>
                  </a:lnTo>
                  <a:lnTo>
                    <a:pt x="1991" y="780"/>
                  </a:lnTo>
                  <a:lnTo>
                    <a:pt x="1992" y="780"/>
                  </a:lnTo>
                  <a:lnTo>
                    <a:pt x="1992" y="779"/>
                  </a:lnTo>
                  <a:lnTo>
                    <a:pt x="1994" y="777"/>
                  </a:lnTo>
                  <a:lnTo>
                    <a:pt x="1994" y="776"/>
                  </a:lnTo>
                  <a:lnTo>
                    <a:pt x="1995" y="775"/>
                  </a:lnTo>
                  <a:lnTo>
                    <a:pt x="1995" y="773"/>
                  </a:lnTo>
                  <a:lnTo>
                    <a:pt x="1996" y="773"/>
                  </a:lnTo>
                  <a:lnTo>
                    <a:pt x="1996" y="772"/>
                  </a:lnTo>
                  <a:lnTo>
                    <a:pt x="1996" y="770"/>
                  </a:lnTo>
                  <a:lnTo>
                    <a:pt x="1995" y="770"/>
                  </a:lnTo>
                  <a:lnTo>
                    <a:pt x="1994" y="769"/>
                  </a:lnTo>
                  <a:lnTo>
                    <a:pt x="1995" y="769"/>
                  </a:lnTo>
                  <a:lnTo>
                    <a:pt x="1996" y="769"/>
                  </a:lnTo>
                  <a:lnTo>
                    <a:pt x="1996" y="768"/>
                  </a:lnTo>
                  <a:lnTo>
                    <a:pt x="1998" y="766"/>
                  </a:lnTo>
                  <a:lnTo>
                    <a:pt x="1998" y="765"/>
                  </a:lnTo>
                  <a:lnTo>
                    <a:pt x="1998" y="763"/>
                  </a:lnTo>
                  <a:lnTo>
                    <a:pt x="1998" y="762"/>
                  </a:lnTo>
                  <a:lnTo>
                    <a:pt x="1996" y="762"/>
                  </a:lnTo>
                  <a:lnTo>
                    <a:pt x="1998" y="761"/>
                  </a:lnTo>
                  <a:lnTo>
                    <a:pt x="1998" y="761"/>
                  </a:lnTo>
                  <a:lnTo>
                    <a:pt x="1999" y="761"/>
                  </a:lnTo>
                  <a:lnTo>
                    <a:pt x="2001" y="761"/>
                  </a:lnTo>
                  <a:lnTo>
                    <a:pt x="1999" y="759"/>
                  </a:lnTo>
                  <a:lnTo>
                    <a:pt x="2001" y="759"/>
                  </a:lnTo>
                  <a:lnTo>
                    <a:pt x="2001" y="758"/>
                  </a:lnTo>
                  <a:lnTo>
                    <a:pt x="2002" y="757"/>
                  </a:lnTo>
                  <a:lnTo>
                    <a:pt x="2003" y="757"/>
                  </a:lnTo>
                  <a:lnTo>
                    <a:pt x="2005" y="757"/>
                  </a:lnTo>
                  <a:lnTo>
                    <a:pt x="2005" y="755"/>
                  </a:lnTo>
                  <a:lnTo>
                    <a:pt x="2006" y="755"/>
                  </a:lnTo>
                  <a:lnTo>
                    <a:pt x="2008" y="755"/>
                  </a:lnTo>
                  <a:lnTo>
                    <a:pt x="2009" y="755"/>
                  </a:lnTo>
                  <a:lnTo>
                    <a:pt x="2009" y="754"/>
                  </a:lnTo>
                  <a:lnTo>
                    <a:pt x="2009" y="754"/>
                  </a:lnTo>
                  <a:lnTo>
                    <a:pt x="2009" y="755"/>
                  </a:lnTo>
                  <a:lnTo>
                    <a:pt x="2010" y="755"/>
                  </a:lnTo>
                  <a:lnTo>
                    <a:pt x="2012" y="755"/>
                  </a:lnTo>
                  <a:lnTo>
                    <a:pt x="2013" y="755"/>
                  </a:lnTo>
                  <a:lnTo>
                    <a:pt x="2013" y="754"/>
                  </a:lnTo>
                  <a:lnTo>
                    <a:pt x="2013" y="752"/>
                  </a:lnTo>
                  <a:lnTo>
                    <a:pt x="2015" y="752"/>
                  </a:lnTo>
                  <a:lnTo>
                    <a:pt x="2016" y="752"/>
                  </a:lnTo>
                  <a:lnTo>
                    <a:pt x="2017" y="751"/>
                  </a:lnTo>
                  <a:lnTo>
                    <a:pt x="2019" y="750"/>
                  </a:lnTo>
                  <a:lnTo>
                    <a:pt x="2019" y="748"/>
                  </a:lnTo>
                  <a:lnTo>
                    <a:pt x="2020" y="748"/>
                  </a:lnTo>
                  <a:lnTo>
                    <a:pt x="2022" y="748"/>
                  </a:lnTo>
                  <a:lnTo>
                    <a:pt x="2023" y="747"/>
                  </a:lnTo>
                  <a:lnTo>
                    <a:pt x="2024" y="747"/>
                  </a:lnTo>
                  <a:lnTo>
                    <a:pt x="2026" y="747"/>
                  </a:lnTo>
                  <a:lnTo>
                    <a:pt x="2027" y="747"/>
                  </a:lnTo>
                  <a:lnTo>
                    <a:pt x="2027" y="745"/>
                  </a:lnTo>
                  <a:lnTo>
                    <a:pt x="2028" y="745"/>
                  </a:lnTo>
                  <a:lnTo>
                    <a:pt x="2028" y="744"/>
                  </a:lnTo>
                  <a:lnTo>
                    <a:pt x="2030" y="744"/>
                  </a:lnTo>
                  <a:lnTo>
                    <a:pt x="2031" y="743"/>
                  </a:lnTo>
                  <a:lnTo>
                    <a:pt x="2033" y="741"/>
                  </a:lnTo>
                  <a:lnTo>
                    <a:pt x="2033" y="740"/>
                  </a:lnTo>
                  <a:lnTo>
                    <a:pt x="2034" y="740"/>
                  </a:lnTo>
                  <a:lnTo>
                    <a:pt x="2034" y="738"/>
                  </a:lnTo>
                  <a:lnTo>
                    <a:pt x="2035" y="737"/>
                  </a:lnTo>
                  <a:lnTo>
                    <a:pt x="2037" y="736"/>
                  </a:lnTo>
                  <a:lnTo>
                    <a:pt x="2038" y="733"/>
                  </a:lnTo>
                  <a:lnTo>
                    <a:pt x="2040" y="733"/>
                  </a:lnTo>
                  <a:lnTo>
                    <a:pt x="2040" y="731"/>
                  </a:lnTo>
                  <a:lnTo>
                    <a:pt x="2041" y="731"/>
                  </a:lnTo>
                  <a:lnTo>
                    <a:pt x="2041" y="730"/>
                  </a:lnTo>
                  <a:lnTo>
                    <a:pt x="2044" y="727"/>
                  </a:lnTo>
                  <a:lnTo>
                    <a:pt x="2044" y="727"/>
                  </a:lnTo>
                  <a:lnTo>
                    <a:pt x="2044" y="726"/>
                  </a:lnTo>
                  <a:lnTo>
                    <a:pt x="2045" y="726"/>
                  </a:lnTo>
                  <a:lnTo>
                    <a:pt x="2045" y="724"/>
                  </a:lnTo>
                  <a:lnTo>
                    <a:pt x="2047" y="724"/>
                  </a:lnTo>
                  <a:lnTo>
                    <a:pt x="2047" y="723"/>
                  </a:lnTo>
                  <a:lnTo>
                    <a:pt x="2048" y="722"/>
                  </a:lnTo>
                  <a:lnTo>
                    <a:pt x="2049" y="720"/>
                  </a:lnTo>
                  <a:lnTo>
                    <a:pt x="2049" y="719"/>
                  </a:lnTo>
                  <a:lnTo>
                    <a:pt x="2051" y="719"/>
                  </a:lnTo>
                  <a:lnTo>
                    <a:pt x="2051" y="717"/>
                  </a:lnTo>
                  <a:lnTo>
                    <a:pt x="2052" y="717"/>
                  </a:lnTo>
                  <a:lnTo>
                    <a:pt x="2052" y="716"/>
                  </a:lnTo>
                  <a:lnTo>
                    <a:pt x="2054" y="715"/>
                  </a:lnTo>
                  <a:lnTo>
                    <a:pt x="2055" y="713"/>
                  </a:lnTo>
                  <a:lnTo>
                    <a:pt x="2056" y="712"/>
                  </a:lnTo>
                  <a:lnTo>
                    <a:pt x="2056" y="710"/>
                  </a:lnTo>
                  <a:lnTo>
                    <a:pt x="2060" y="706"/>
                  </a:lnTo>
                  <a:lnTo>
                    <a:pt x="2060" y="705"/>
                  </a:lnTo>
                  <a:lnTo>
                    <a:pt x="2062" y="705"/>
                  </a:lnTo>
                  <a:lnTo>
                    <a:pt x="2062" y="703"/>
                  </a:lnTo>
                  <a:lnTo>
                    <a:pt x="2065" y="702"/>
                  </a:lnTo>
                  <a:lnTo>
                    <a:pt x="2066" y="701"/>
                  </a:lnTo>
                  <a:lnTo>
                    <a:pt x="2066" y="699"/>
                  </a:lnTo>
                  <a:lnTo>
                    <a:pt x="2069" y="696"/>
                  </a:lnTo>
                  <a:lnTo>
                    <a:pt x="2069" y="695"/>
                  </a:lnTo>
                  <a:lnTo>
                    <a:pt x="2072" y="694"/>
                  </a:lnTo>
                  <a:lnTo>
                    <a:pt x="2072" y="694"/>
                  </a:lnTo>
                  <a:lnTo>
                    <a:pt x="2073" y="694"/>
                  </a:lnTo>
                  <a:lnTo>
                    <a:pt x="2076" y="689"/>
                  </a:lnTo>
                  <a:lnTo>
                    <a:pt x="2077" y="685"/>
                  </a:lnTo>
                  <a:lnTo>
                    <a:pt x="2077" y="684"/>
                  </a:lnTo>
                  <a:lnTo>
                    <a:pt x="2079" y="684"/>
                  </a:lnTo>
                  <a:lnTo>
                    <a:pt x="2081" y="675"/>
                  </a:lnTo>
                  <a:lnTo>
                    <a:pt x="2083" y="670"/>
                  </a:lnTo>
                  <a:lnTo>
                    <a:pt x="2088" y="659"/>
                  </a:lnTo>
                  <a:lnTo>
                    <a:pt x="2088" y="657"/>
                  </a:lnTo>
                  <a:lnTo>
                    <a:pt x="2090" y="653"/>
                  </a:lnTo>
                  <a:lnTo>
                    <a:pt x="2094" y="645"/>
                  </a:lnTo>
                  <a:lnTo>
                    <a:pt x="2094" y="643"/>
                  </a:lnTo>
                  <a:lnTo>
                    <a:pt x="2094" y="642"/>
                  </a:lnTo>
                  <a:lnTo>
                    <a:pt x="2094" y="640"/>
                  </a:lnTo>
                  <a:lnTo>
                    <a:pt x="2095" y="640"/>
                  </a:lnTo>
                  <a:lnTo>
                    <a:pt x="2095" y="639"/>
                  </a:lnTo>
                  <a:lnTo>
                    <a:pt x="2095" y="638"/>
                  </a:lnTo>
                  <a:lnTo>
                    <a:pt x="2097" y="636"/>
                  </a:lnTo>
                  <a:lnTo>
                    <a:pt x="2097" y="635"/>
                  </a:lnTo>
                  <a:lnTo>
                    <a:pt x="2097" y="634"/>
                  </a:lnTo>
                  <a:lnTo>
                    <a:pt x="2098" y="632"/>
                  </a:lnTo>
                  <a:lnTo>
                    <a:pt x="2098" y="631"/>
                  </a:lnTo>
                  <a:lnTo>
                    <a:pt x="2099" y="629"/>
                  </a:lnTo>
                  <a:lnTo>
                    <a:pt x="2099" y="628"/>
                  </a:lnTo>
                  <a:lnTo>
                    <a:pt x="2099" y="627"/>
                  </a:lnTo>
                  <a:lnTo>
                    <a:pt x="2101" y="627"/>
                  </a:lnTo>
                  <a:lnTo>
                    <a:pt x="2101" y="627"/>
                  </a:lnTo>
                  <a:lnTo>
                    <a:pt x="2101" y="625"/>
                  </a:lnTo>
                  <a:lnTo>
                    <a:pt x="2106" y="613"/>
                  </a:lnTo>
                  <a:lnTo>
                    <a:pt x="2109" y="604"/>
                  </a:lnTo>
                  <a:lnTo>
                    <a:pt x="2116" y="585"/>
                  </a:lnTo>
                  <a:lnTo>
                    <a:pt x="2118" y="580"/>
                  </a:lnTo>
                  <a:lnTo>
                    <a:pt x="2118" y="579"/>
                  </a:lnTo>
                  <a:lnTo>
                    <a:pt x="2118" y="578"/>
                  </a:lnTo>
                  <a:lnTo>
                    <a:pt x="2119" y="576"/>
                  </a:lnTo>
                  <a:lnTo>
                    <a:pt x="2119" y="575"/>
                  </a:lnTo>
                  <a:lnTo>
                    <a:pt x="2119" y="573"/>
                  </a:lnTo>
                  <a:lnTo>
                    <a:pt x="2120" y="572"/>
                  </a:lnTo>
                  <a:lnTo>
                    <a:pt x="2120" y="571"/>
                  </a:lnTo>
                  <a:lnTo>
                    <a:pt x="2120" y="569"/>
                  </a:lnTo>
                  <a:lnTo>
                    <a:pt x="2122" y="569"/>
                  </a:lnTo>
                  <a:lnTo>
                    <a:pt x="2122" y="568"/>
                  </a:lnTo>
                  <a:lnTo>
                    <a:pt x="2122" y="566"/>
                  </a:lnTo>
                  <a:lnTo>
                    <a:pt x="2122" y="565"/>
                  </a:lnTo>
                  <a:lnTo>
                    <a:pt x="2122" y="564"/>
                  </a:lnTo>
                  <a:lnTo>
                    <a:pt x="2122" y="562"/>
                  </a:lnTo>
                  <a:lnTo>
                    <a:pt x="2122" y="561"/>
                  </a:lnTo>
                  <a:lnTo>
                    <a:pt x="2122" y="559"/>
                  </a:lnTo>
                  <a:lnTo>
                    <a:pt x="2122" y="559"/>
                  </a:lnTo>
                  <a:lnTo>
                    <a:pt x="2122" y="552"/>
                  </a:lnTo>
                  <a:lnTo>
                    <a:pt x="2122" y="545"/>
                  </a:lnTo>
                  <a:lnTo>
                    <a:pt x="2122" y="543"/>
                  </a:lnTo>
                  <a:lnTo>
                    <a:pt x="2122" y="541"/>
                  </a:lnTo>
                  <a:lnTo>
                    <a:pt x="2122" y="540"/>
                  </a:lnTo>
                  <a:lnTo>
                    <a:pt x="2122" y="538"/>
                  </a:lnTo>
                  <a:lnTo>
                    <a:pt x="2122" y="536"/>
                  </a:lnTo>
                  <a:lnTo>
                    <a:pt x="2123" y="526"/>
                  </a:lnTo>
                  <a:lnTo>
                    <a:pt x="2123" y="524"/>
                  </a:lnTo>
                  <a:lnTo>
                    <a:pt x="2123" y="523"/>
                  </a:lnTo>
                  <a:lnTo>
                    <a:pt x="2125" y="516"/>
                  </a:lnTo>
                  <a:lnTo>
                    <a:pt x="2127" y="501"/>
                  </a:lnTo>
                  <a:lnTo>
                    <a:pt x="2131" y="484"/>
                  </a:lnTo>
                  <a:lnTo>
                    <a:pt x="2137" y="459"/>
                  </a:lnTo>
                  <a:lnTo>
                    <a:pt x="2140" y="445"/>
                  </a:lnTo>
                  <a:lnTo>
                    <a:pt x="2140" y="443"/>
                  </a:lnTo>
                  <a:lnTo>
                    <a:pt x="2141" y="439"/>
                  </a:lnTo>
                  <a:lnTo>
                    <a:pt x="2143" y="435"/>
                  </a:lnTo>
                  <a:lnTo>
                    <a:pt x="2143" y="434"/>
                  </a:lnTo>
                  <a:lnTo>
                    <a:pt x="2143" y="432"/>
                  </a:lnTo>
                  <a:lnTo>
                    <a:pt x="2143" y="431"/>
                  </a:lnTo>
                  <a:lnTo>
                    <a:pt x="2143" y="429"/>
                  </a:lnTo>
                  <a:lnTo>
                    <a:pt x="2143" y="418"/>
                  </a:lnTo>
                  <a:lnTo>
                    <a:pt x="2143" y="413"/>
                  </a:lnTo>
                  <a:lnTo>
                    <a:pt x="2143" y="411"/>
                  </a:lnTo>
                  <a:lnTo>
                    <a:pt x="2143" y="408"/>
                  </a:lnTo>
                  <a:lnTo>
                    <a:pt x="2143" y="407"/>
                  </a:lnTo>
                  <a:lnTo>
                    <a:pt x="2144" y="407"/>
                  </a:lnTo>
                  <a:lnTo>
                    <a:pt x="2144" y="406"/>
                  </a:lnTo>
                  <a:lnTo>
                    <a:pt x="2144" y="406"/>
                  </a:lnTo>
                  <a:lnTo>
                    <a:pt x="2147" y="404"/>
                  </a:lnTo>
                  <a:lnTo>
                    <a:pt x="2147" y="403"/>
                  </a:lnTo>
                  <a:lnTo>
                    <a:pt x="2148" y="403"/>
                  </a:lnTo>
                  <a:lnTo>
                    <a:pt x="2151" y="396"/>
                  </a:lnTo>
                  <a:lnTo>
                    <a:pt x="2151" y="394"/>
                  </a:lnTo>
                  <a:lnTo>
                    <a:pt x="2151" y="393"/>
                  </a:lnTo>
                  <a:lnTo>
                    <a:pt x="2157" y="385"/>
                  </a:lnTo>
                  <a:lnTo>
                    <a:pt x="2157" y="382"/>
                  </a:lnTo>
                  <a:lnTo>
                    <a:pt x="2158" y="381"/>
                  </a:lnTo>
                  <a:lnTo>
                    <a:pt x="2170" y="353"/>
                  </a:lnTo>
                  <a:lnTo>
                    <a:pt x="2173" y="348"/>
                  </a:lnTo>
                  <a:lnTo>
                    <a:pt x="2172" y="348"/>
                  </a:lnTo>
                  <a:lnTo>
                    <a:pt x="2170" y="350"/>
                  </a:lnTo>
                  <a:lnTo>
                    <a:pt x="2169" y="350"/>
                  </a:lnTo>
                  <a:lnTo>
                    <a:pt x="2168" y="350"/>
                  </a:lnTo>
                  <a:lnTo>
                    <a:pt x="2166" y="350"/>
                  </a:lnTo>
                  <a:lnTo>
                    <a:pt x="2165" y="350"/>
                  </a:lnTo>
                  <a:lnTo>
                    <a:pt x="2163" y="350"/>
                  </a:lnTo>
                  <a:lnTo>
                    <a:pt x="2163" y="348"/>
                  </a:lnTo>
                  <a:lnTo>
                    <a:pt x="2162" y="348"/>
                  </a:lnTo>
                  <a:lnTo>
                    <a:pt x="2162" y="347"/>
                  </a:lnTo>
                  <a:lnTo>
                    <a:pt x="2161" y="347"/>
                  </a:lnTo>
                  <a:lnTo>
                    <a:pt x="2161" y="346"/>
                  </a:lnTo>
                  <a:lnTo>
                    <a:pt x="2161" y="344"/>
                  </a:lnTo>
                  <a:lnTo>
                    <a:pt x="2161" y="343"/>
                  </a:lnTo>
                  <a:lnTo>
                    <a:pt x="2162" y="343"/>
                  </a:lnTo>
                  <a:lnTo>
                    <a:pt x="2162" y="341"/>
                  </a:lnTo>
                  <a:lnTo>
                    <a:pt x="2162" y="340"/>
                  </a:lnTo>
                  <a:lnTo>
                    <a:pt x="2162" y="339"/>
                  </a:lnTo>
                  <a:lnTo>
                    <a:pt x="2162" y="337"/>
                  </a:lnTo>
                  <a:lnTo>
                    <a:pt x="2163" y="337"/>
                  </a:lnTo>
                  <a:lnTo>
                    <a:pt x="2163" y="336"/>
                  </a:lnTo>
                  <a:lnTo>
                    <a:pt x="2163" y="334"/>
                  </a:lnTo>
                  <a:lnTo>
                    <a:pt x="2163" y="333"/>
                  </a:lnTo>
                  <a:lnTo>
                    <a:pt x="2163" y="332"/>
                  </a:lnTo>
                  <a:lnTo>
                    <a:pt x="2163" y="330"/>
                  </a:lnTo>
                  <a:lnTo>
                    <a:pt x="2163" y="329"/>
                  </a:lnTo>
                  <a:lnTo>
                    <a:pt x="2162" y="327"/>
                  </a:lnTo>
                  <a:lnTo>
                    <a:pt x="2162" y="326"/>
                  </a:lnTo>
                  <a:lnTo>
                    <a:pt x="2162" y="325"/>
                  </a:lnTo>
                  <a:lnTo>
                    <a:pt x="2162" y="325"/>
                  </a:lnTo>
                  <a:lnTo>
                    <a:pt x="2161" y="325"/>
                  </a:lnTo>
                  <a:lnTo>
                    <a:pt x="2161" y="323"/>
                  </a:lnTo>
                  <a:lnTo>
                    <a:pt x="2161" y="322"/>
                  </a:lnTo>
                  <a:lnTo>
                    <a:pt x="2159" y="322"/>
                  </a:lnTo>
                  <a:lnTo>
                    <a:pt x="2159" y="320"/>
                  </a:lnTo>
                  <a:lnTo>
                    <a:pt x="2159" y="319"/>
                  </a:lnTo>
                  <a:lnTo>
                    <a:pt x="2158" y="319"/>
                  </a:lnTo>
                  <a:lnTo>
                    <a:pt x="2158" y="318"/>
                  </a:lnTo>
                  <a:lnTo>
                    <a:pt x="2157" y="316"/>
                  </a:lnTo>
                  <a:lnTo>
                    <a:pt x="2157" y="315"/>
                  </a:lnTo>
                  <a:lnTo>
                    <a:pt x="2155" y="315"/>
                  </a:lnTo>
                  <a:lnTo>
                    <a:pt x="2154" y="313"/>
                  </a:lnTo>
                  <a:lnTo>
                    <a:pt x="2152" y="312"/>
                  </a:lnTo>
                  <a:lnTo>
                    <a:pt x="2151" y="311"/>
                  </a:lnTo>
                  <a:lnTo>
                    <a:pt x="2150" y="309"/>
                  </a:lnTo>
                  <a:lnTo>
                    <a:pt x="2155" y="302"/>
                  </a:lnTo>
                  <a:lnTo>
                    <a:pt x="2162" y="292"/>
                  </a:lnTo>
                  <a:lnTo>
                    <a:pt x="2161" y="291"/>
                  </a:lnTo>
                  <a:lnTo>
                    <a:pt x="2159" y="291"/>
                  </a:lnTo>
                  <a:lnTo>
                    <a:pt x="2159" y="290"/>
                  </a:lnTo>
                  <a:lnTo>
                    <a:pt x="2158" y="290"/>
                  </a:lnTo>
                  <a:lnTo>
                    <a:pt x="2158" y="288"/>
                  </a:lnTo>
                  <a:lnTo>
                    <a:pt x="2157" y="288"/>
                  </a:lnTo>
                  <a:lnTo>
                    <a:pt x="2157" y="287"/>
                  </a:lnTo>
                  <a:lnTo>
                    <a:pt x="2155" y="287"/>
                  </a:lnTo>
                  <a:lnTo>
                    <a:pt x="2155" y="285"/>
                  </a:lnTo>
                  <a:lnTo>
                    <a:pt x="2154" y="285"/>
                  </a:lnTo>
                  <a:lnTo>
                    <a:pt x="2154" y="284"/>
                  </a:lnTo>
                  <a:lnTo>
                    <a:pt x="2152" y="284"/>
                  </a:lnTo>
                  <a:lnTo>
                    <a:pt x="2152" y="283"/>
                  </a:lnTo>
                  <a:lnTo>
                    <a:pt x="2151" y="281"/>
                  </a:lnTo>
                  <a:lnTo>
                    <a:pt x="2151" y="280"/>
                  </a:lnTo>
                  <a:lnTo>
                    <a:pt x="2150" y="280"/>
                  </a:lnTo>
                  <a:lnTo>
                    <a:pt x="2150" y="278"/>
                  </a:lnTo>
                  <a:lnTo>
                    <a:pt x="2148" y="278"/>
                  </a:lnTo>
                  <a:lnTo>
                    <a:pt x="2148" y="277"/>
                  </a:lnTo>
                  <a:lnTo>
                    <a:pt x="2147" y="277"/>
                  </a:lnTo>
                  <a:lnTo>
                    <a:pt x="2147" y="276"/>
                  </a:lnTo>
                  <a:lnTo>
                    <a:pt x="2145" y="276"/>
                  </a:lnTo>
                  <a:lnTo>
                    <a:pt x="2145" y="274"/>
                  </a:lnTo>
                  <a:lnTo>
                    <a:pt x="2144" y="274"/>
                  </a:lnTo>
                  <a:lnTo>
                    <a:pt x="2144" y="273"/>
                  </a:lnTo>
                  <a:lnTo>
                    <a:pt x="2144" y="273"/>
                  </a:lnTo>
                  <a:lnTo>
                    <a:pt x="2144" y="271"/>
                  </a:lnTo>
                  <a:lnTo>
                    <a:pt x="2143" y="270"/>
                  </a:lnTo>
                  <a:lnTo>
                    <a:pt x="2143" y="269"/>
                  </a:lnTo>
                  <a:lnTo>
                    <a:pt x="2143" y="267"/>
                  </a:lnTo>
                  <a:lnTo>
                    <a:pt x="2143" y="266"/>
                  </a:lnTo>
                  <a:lnTo>
                    <a:pt x="2143" y="265"/>
                  </a:lnTo>
                  <a:lnTo>
                    <a:pt x="2143" y="263"/>
                  </a:lnTo>
                  <a:lnTo>
                    <a:pt x="2143" y="262"/>
                  </a:lnTo>
                  <a:lnTo>
                    <a:pt x="2141" y="262"/>
                  </a:lnTo>
                  <a:lnTo>
                    <a:pt x="2140" y="262"/>
                  </a:lnTo>
                  <a:lnTo>
                    <a:pt x="2140" y="260"/>
                  </a:lnTo>
                  <a:lnTo>
                    <a:pt x="2138" y="260"/>
                  </a:lnTo>
                  <a:lnTo>
                    <a:pt x="2137" y="260"/>
                  </a:lnTo>
                  <a:lnTo>
                    <a:pt x="2137" y="259"/>
                  </a:lnTo>
                  <a:lnTo>
                    <a:pt x="2136" y="259"/>
                  </a:lnTo>
                  <a:lnTo>
                    <a:pt x="2134" y="259"/>
                  </a:lnTo>
                  <a:lnTo>
                    <a:pt x="2134" y="258"/>
                  </a:lnTo>
                  <a:lnTo>
                    <a:pt x="2133" y="258"/>
                  </a:lnTo>
                  <a:lnTo>
                    <a:pt x="2131" y="258"/>
                  </a:lnTo>
                  <a:lnTo>
                    <a:pt x="2131" y="258"/>
                  </a:lnTo>
                  <a:lnTo>
                    <a:pt x="2130" y="258"/>
                  </a:lnTo>
                  <a:lnTo>
                    <a:pt x="2129" y="256"/>
                  </a:lnTo>
                  <a:lnTo>
                    <a:pt x="2127" y="256"/>
                  </a:lnTo>
                  <a:lnTo>
                    <a:pt x="2127" y="255"/>
                  </a:lnTo>
                  <a:lnTo>
                    <a:pt x="2126" y="255"/>
                  </a:lnTo>
                  <a:lnTo>
                    <a:pt x="2125" y="255"/>
                  </a:lnTo>
                  <a:lnTo>
                    <a:pt x="2125" y="253"/>
                  </a:lnTo>
                  <a:lnTo>
                    <a:pt x="2123" y="253"/>
                  </a:lnTo>
                  <a:lnTo>
                    <a:pt x="2122" y="253"/>
                  </a:lnTo>
                  <a:lnTo>
                    <a:pt x="2122" y="252"/>
                  </a:lnTo>
                  <a:lnTo>
                    <a:pt x="2120" y="252"/>
                  </a:lnTo>
                  <a:lnTo>
                    <a:pt x="2119" y="252"/>
                  </a:lnTo>
                  <a:lnTo>
                    <a:pt x="2119" y="251"/>
                  </a:lnTo>
                  <a:lnTo>
                    <a:pt x="2118" y="251"/>
                  </a:lnTo>
                  <a:lnTo>
                    <a:pt x="2116" y="251"/>
                  </a:lnTo>
                  <a:lnTo>
                    <a:pt x="2116" y="249"/>
                  </a:lnTo>
                  <a:lnTo>
                    <a:pt x="2115" y="249"/>
                  </a:lnTo>
                  <a:lnTo>
                    <a:pt x="2113" y="249"/>
                  </a:lnTo>
                  <a:lnTo>
                    <a:pt x="2113" y="248"/>
                  </a:lnTo>
                  <a:lnTo>
                    <a:pt x="2112" y="248"/>
                  </a:lnTo>
                  <a:lnTo>
                    <a:pt x="2111" y="246"/>
                  </a:lnTo>
                  <a:lnTo>
                    <a:pt x="2111" y="246"/>
                  </a:lnTo>
                  <a:lnTo>
                    <a:pt x="2111" y="245"/>
                  </a:lnTo>
                  <a:lnTo>
                    <a:pt x="2111" y="245"/>
                  </a:lnTo>
                  <a:lnTo>
                    <a:pt x="2111" y="244"/>
                  </a:lnTo>
                  <a:lnTo>
                    <a:pt x="2111" y="242"/>
                  </a:lnTo>
                  <a:lnTo>
                    <a:pt x="2112" y="242"/>
                  </a:lnTo>
                  <a:lnTo>
                    <a:pt x="2112" y="241"/>
                  </a:lnTo>
                  <a:lnTo>
                    <a:pt x="2112" y="239"/>
                  </a:lnTo>
                  <a:lnTo>
                    <a:pt x="2113" y="239"/>
                  </a:lnTo>
                  <a:lnTo>
                    <a:pt x="2113" y="238"/>
                  </a:lnTo>
                  <a:lnTo>
                    <a:pt x="2113" y="237"/>
                  </a:lnTo>
                  <a:lnTo>
                    <a:pt x="2115" y="237"/>
                  </a:lnTo>
                  <a:lnTo>
                    <a:pt x="2115" y="235"/>
                  </a:lnTo>
                  <a:lnTo>
                    <a:pt x="2116" y="234"/>
                  </a:lnTo>
                  <a:lnTo>
                    <a:pt x="2116" y="232"/>
                  </a:lnTo>
                  <a:lnTo>
                    <a:pt x="2118" y="231"/>
                  </a:lnTo>
                  <a:lnTo>
                    <a:pt x="2118" y="230"/>
                  </a:lnTo>
                  <a:lnTo>
                    <a:pt x="2119" y="230"/>
                  </a:lnTo>
                  <a:lnTo>
                    <a:pt x="2120" y="230"/>
                  </a:lnTo>
                  <a:lnTo>
                    <a:pt x="2122" y="228"/>
                  </a:lnTo>
                  <a:lnTo>
                    <a:pt x="2119" y="228"/>
                  </a:lnTo>
                  <a:lnTo>
                    <a:pt x="2118" y="228"/>
                  </a:lnTo>
                  <a:lnTo>
                    <a:pt x="2116" y="228"/>
                  </a:lnTo>
                  <a:lnTo>
                    <a:pt x="2113" y="228"/>
                  </a:lnTo>
                  <a:lnTo>
                    <a:pt x="2113" y="230"/>
                  </a:lnTo>
                  <a:lnTo>
                    <a:pt x="2112" y="230"/>
                  </a:lnTo>
                  <a:lnTo>
                    <a:pt x="2111" y="230"/>
                  </a:lnTo>
                  <a:lnTo>
                    <a:pt x="2111" y="230"/>
                  </a:lnTo>
                  <a:lnTo>
                    <a:pt x="2109" y="230"/>
                  </a:lnTo>
                  <a:lnTo>
                    <a:pt x="2108" y="230"/>
                  </a:lnTo>
                  <a:lnTo>
                    <a:pt x="2106" y="230"/>
                  </a:lnTo>
                  <a:lnTo>
                    <a:pt x="2105" y="230"/>
                  </a:lnTo>
                  <a:lnTo>
                    <a:pt x="2104" y="231"/>
                  </a:lnTo>
                  <a:lnTo>
                    <a:pt x="2102" y="231"/>
                  </a:lnTo>
                  <a:lnTo>
                    <a:pt x="2101" y="231"/>
                  </a:lnTo>
                  <a:lnTo>
                    <a:pt x="2099" y="231"/>
                  </a:lnTo>
                  <a:lnTo>
                    <a:pt x="2098" y="231"/>
                  </a:lnTo>
                  <a:lnTo>
                    <a:pt x="2097" y="231"/>
                  </a:lnTo>
                  <a:lnTo>
                    <a:pt x="2095" y="231"/>
                  </a:lnTo>
                  <a:lnTo>
                    <a:pt x="2094" y="231"/>
                  </a:lnTo>
                  <a:lnTo>
                    <a:pt x="2092" y="231"/>
                  </a:lnTo>
                  <a:lnTo>
                    <a:pt x="2091" y="231"/>
                  </a:lnTo>
                  <a:lnTo>
                    <a:pt x="2090" y="231"/>
                  </a:lnTo>
                  <a:lnTo>
                    <a:pt x="2088" y="231"/>
                  </a:lnTo>
                  <a:lnTo>
                    <a:pt x="2088" y="230"/>
                  </a:lnTo>
                  <a:lnTo>
                    <a:pt x="2088" y="228"/>
                  </a:lnTo>
                  <a:lnTo>
                    <a:pt x="2088" y="225"/>
                  </a:lnTo>
                  <a:lnTo>
                    <a:pt x="2088" y="223"/>
                  </a:lnTo>
                  <a:lnTo>
                    <a:pt x="2088" y="221"/>
                  </a:lnTo>
                  <a:lnTo>
                    <a:pt x="2087" y="220"/>
                  </a:lnTo>
                  <a:lnTo>
                    <a:pt x="2087" y="211"/>
                  </a:lnTo>
                  <a:lnTo>
                    <a:pt x="2087" y="210"/>
                  </a:lnTo>
                  <a:lnTo>
                    <a:pt x="2087" y="209"/>
                  </a:lnTo>
                  <a:lnTo>
                    <a:pt x="2087" y="207"/>
                  </a:lnTo>
                  <a:lnTo>
                    <a:pt x="2087" y="204"/>
                  </a:lnTo>
                  <a:lnTo>
                    <a:pt x="2087" y="182"/>
                  </a:lnTo>
                  <a:lnTo>
                    <a:pt x="2086" y="165"/>
                  </a:lnTo>
                  <a:lnTo>
                    <a:pt x="2086" y="162"/>
                  </a:lnTo>
                  <a:lnTo>
                    <a:pt x="2087" y="162"/>
                  </a:lnTo>
                  <a:lnTo>
                    <a:pt x="2088" y="162"/>
                  </a:lnTo>
                  <a:lnTo>
                    <a:pt x="2090" y="162"/>
                  </a:lnTo>
                  <a:lnTo>
                    <a:pt x="2091" y="162"/>
                  </a:lnTo>
                  <a:lnTo>
                    <a:pt x="2092" y="162"/>
                  </a:lnTo>
                  <a:lnTo>
                    <a:pt x="2094" y="162"/>
                  </a:lnTo>
                  <a:lnTo>
                    <a:pt x="2095" y="162"/>
                  </a:lnTo>
                  <a:lnTo>
                    <a:pt x="2097" y="162"/>
                  </a:lnTo>
                  <a:lnTo>
                    <a:pt x="2099" y="162"/>
                  </a:lnTo>
                  <a:lnTo>
                    <a:pt x="2099" y="161"/>
                  </a:lnTo>
                  <a:lnTo>
                    <a:pt x="2101" y="160"/>
                  </a:lnTo>
                  <a:lnTo>
                    <a:pt x="2101" y="158"/>
                  </a:lnTo>
                  <a:lnTo>
                    <a:pt x="2102" y="157"/>
                  </a:lnTo>
                  <a:lnTo>
                    <a:pt x="2105" y="155"/>
                  </a:lnTo>
                  <a:lnTo>
                    <a:pt x="2106" y="154"/>
                  </a:lnTo>
                  <a:lnTo>
                    <a:pt x="2106" y="153"/>
                  </a:lnTo>
                  <a:lnTo>
                    <a:pt x="2108" y="151"/>
                  </a:lnTo>
                  <a:lnTo>
                    <a:pt x="2112" y="144"/>
                  </a:lnTo>
                  <a:lnTo>
                    <a:pt x="2112" y="143"/>
                  </a:lnTo>
                  <a:lnTo>
                    <a:pt x="2111" y="143"/>
                  </a:lnTo>
                  <a:lnTo>
                    <a:pt x="2112" y="140"/>
                  </a:lnTo>
                  <a:lnTo>
                    <a:pt x="2112" y="142"/>
                  </a:lnTo>
                  <a:lnTo>
                    <a:pt x="2113" y="142"/>
                  </a:lnTo>
                  <a:lnTo>
                    <a:pt x="2115" y="140"/>
                  </a:lnTo>
                  <a:lnTo>
                    <a:pt x="2115" y="139"/>
                  </a:lnTo>
                  <a:lnTo>
                    <a:pt x="2115" y="137"/>
                  </a:lnTo>
                  <a:lnTo>
                    <a:pt x="2116" y="137"/>
                  </a:lnTo>
                  <a:lnTo>
                    <a:pt x="2116" y="136"/>
                  </a:lnTo>
                  <a:lnTo>
                    <a:pt x="2116" y="135"/>
                  </a:lnTo>
                  <a:lnTo>
                    <a:pt x="2116" y="133"/>
                  </a:lnTo>
                  <a:lnTo>
                    <a:pt x="2116" y="132"/>
                  </a:lnTo>
                  <a:lnTo>
                    <a:pt x="2116" y="130"/>
                  </a:lnTo>
                  <a:lnTo>
                    <a:pt x="2116" y="129"/>
                  </a:lnTo>
                  <a:lnTo>
                    <a:pt x="2112" y="129"/>
                  </a:lnTo>
                  <a:lnTo>
                    <a:pt x="2105" y="129"/>
                  </a:lnTo>
                  <a:lnTo>
                    <a:pt x="2099" y="129"/>
                  </a:lnTo>
                  <a:lnTo>
                    <a:pt x="2111" y="118"/>
                  </a:lnTo>
                  <a:lnTo>
                    <a:pt x="2112" y="116"/>
                  </a:lnTo>
                  <a:lnTo>
                    <a:pt x="2119" y="111"/>
                  </a:lnTo>
                  <a:lnTo>
                    <a:pt x="2127" y="102"/>
                  </a:lnTo>
                  <a:lnTo>
                    <a:pt x="2129" y="101"/>
                  </a:lnTo>
                  <a:lnTo>
                    <a:pt x="2131" y="98"/>
                  </a:lnTo>
                  <a:lnTo>
                    <a:pt x="2133" y="97"/>
                  </a:lnTo>
                  <a:lnTo>
                    <a:pt x="2137" y="93"/>
                  </a:lnTo>
                  <a:lnTo>
                    <a:pt x="2138" y="91"/>
                  </a:lnTo>
                  <a:lnTo>
                    <a:pt x="2140" y="91"/>
                  </a:lnTo>
                  <a:lnTo>
                    <a:pt x="2141" y="90"/>
                  </a:lnTo>
                  <a:lnTo>
                    <a:pt x="2144" y="87"/>
                  </a:lnTo>
                  <a:lnTo>
                    <a:pt x="2144" y="87"/>
                  </a:lnTo>
                  <a:lnTo>
                    <a:pt x="2145" y="87"/>
                  </a:lnTo>
                  <a:lnTo>
                    <a:pt x="2147" y="87"/>
                  </a:lnTo>
                  <a:lnTo>
                    <a:pt x="2148" y="87"/>
                  </a:lnTo>
                  <a:lnTo>
                    <a:pt x="2148" y="86"/>
                  </a:lnTo>
                  <a:lnTo>
                    <a:pt x="2154" y="86"/>
                  </a:lnTo>
                  <a:lnTo>
                    <a:pt x="2158" y="86"/>
                  </a:lnTo>
                  <a:lnTo>
                    <a:pt x="2163" y="86"/>
                  </a:lnTo>
                  <a:lnTo>
                    <a:pt x="2163" y="80"/>
                  </a:lnTo>
                  <a:lnTo>
                    <a:pt x="2176" y="80"/>
                  </a:lnTo>
                  <a:lnTo>
                    <a:pt x="2183" y="80"/>
                  </a:lnTo>
                  <a:lnTo>
                    <a:pt x="2207" y="79"/>
                  </a:lnTo>
                  <a:lnTo>
                    <a:pt x="2209" y="77"/>
                  </a:lnTo>
                  <a:lnTo>
                    <a:pt x="2211" y="74"/>
                  </a:lnTo>
                  <a:lnTo>
                    <a:pt x="2211" y="72"/>
                  </a:lnTo>
                  <a:lnTo>
                    <a:pt x="2212" y="69"/>
                  </a:lnTo>
                  <a:lnTo>
                    <a:pt x="2221" y="69"/>
                  </a:lnTo>
                  <a:lnTo>
                    <a:pt x="2229" y="62"/>
                  </a:lnTo>
                  <a:lnTo>
                    <a:pt x="2230" y="60"/>
                  </a:lnTo>
                  <a:lnTo>
                    <a:pt x="2234" y="59"/>
                  </a:lnTo>
                  <a:lnTo>
                    <a:pt x="2237" y="58"/>
                  </a:lnTo>
                  <a:lnTo>
                    <a:pt x="2236" y="53"/>
                  </a:lnTo>
                  <a:lnTo>
                    <a:pt x="2234" y="52"/>
                  </a:lnTo>
                  <a:lnTo>
                    <a:pt x="2232" y="53"/>
                  </a:lnTo>
                  <a:lnTo>
                    <a:pt x="2232" y="52"/>
                  </a:lnTo>
                  <a:lnTo>
                    <a:pt x="2230" y="52"/>
                  </a:lnTo>
                  <a:lnTo>
                    <a:pt x="2230" y="51"/>
                  </a:lnTo>
                  <a:lnTo>
                    <a:pt x="2229" y="49"/>
                  </a:lnTo>
                  <a:lnTo>
                    <a:pt x="2228" y="48"/>
                  </a:lnTo>
                  <a:lnTo>
                    <a:pt x="2226" y="48"/>
                  </a:lnTo>
                  <a:lnTo>
                    <a:pt x="2225" y="46"/>
                  </a:lnTo>
                  <a:lnTo>
                    <a:pt x="2223" y="46"/>
                  </a:lnTo>
                  <a:lnTo>
                    <a:pt x="2222" y="46"/>
                  </a:lnTo>
                  <a:lnTo>
                    <a:pt x="2221" y="46"/>
                  </a:lnTo>
                  <a:lnTo>
                    <a:pt x="2221" y="45"/>
                  </a:lnTo>
                  <a:lnTo>
                    <a:pt x="2219" y="45"/>
                  </a:lnTo>
                  <a:lnTo>
                    <a:pt x="2218" y="45"/>
                  </a:lnTo>
                  <a:lnTo>
                    <a:pt x="2216" y="45"/>
                  </a:lnTo>
                  <a:lnTo>
                    <a:pt x="2216" y="44"/>
                  </a:lnTo>
                  <a:lnTo>
                    <a:pt x="2215" y="44"/>
                  </a:lnTo>
                  <a:lnTo>
                    <a:pt x="2214" y="42"/>
                  </a:lnTo>
                  <a:lnTo>
                    <a:pt x="2212" y="42"/>
                  </a:lnTo>
                  <a:lnTo>
                    <a:pt x="2212" y="41"/>
                  </a:lnTo>
                  <a:lnTo>
                    <a:pt x="2211" y="41"/>
                  </a:lnTo>
                  <a:lnTo>
                    <a:pt x="2211" y="39"/>
                  </a:lnTo>
                  <a:lnTo>
                    <a:pt x="2211" y="38"/>
                  </a:lnTo>
                  <a:lnTo>
                    <a:pt x="2211" y="37"/>
                  </a:lnTo>
                  <a:lnTo>
                    <a:pt x="2197" y="35"/>
                  </a:lnTo>
                  <a:lnTo>
                    <a:pt x="2196" y="34"/>
                  </a:lnTo>
                  <a:lnTo>
                    <a:pt x="2196" y="31"/>
                  </a:lnTo>
                  <a:lnTo>
                    <a:pt x="2204" y="28"/>
                  </a:lnTo>
                  <a:lnTo>
                    <a:pt x="2205" y="28"/>
                  </a:lnTo>
                  <a:lnTo>
                    <a:pt x="2208" y="27"/>
                  </a:lnTo>
                  <a:lnTo>
                    <a:pt x="2209" y="27"/>
                  </a:lnTo>
                  <a:lnTo>
                    <a:pt x="2211" y="27"/>
                  </a:lnTo>
                  <a:lnTo>
                    <a:pt x="2211" y="25"/>
                  </a:lnTo>
                  <a:lnTo>
                    <a:pt x="2212" y="25"/>
                  </a:lnTo>
                  <a:lnTo>
                    <a:pt x="2214" y="24"/>
                  </a:lnTo>
                  <a:lnTo>
                    <a:pt x="2215" y="24"/>
                  </a:lnTo>
                  <a:lnTo>
                    <a:pt x="2215" y="23"/>
                  </a:lnTo>
                  <a:lnTo>
                    <a:pt x="2215" y="21"/>
                  </a:lnTo>
                  <a:lnTo>
                    <a:pt x="2214" y="19"/>
                  </a:lnTo>
                  <a:lnTo>
                    <a:pt x="2212" y="16"/>
                  </a:lnTo>
                  <a:lnTo>
                    <a:pt x="2212" y="14"/>
                  </a:lnTo>
                  <a:lnTo>
                    <a:pt x="2211" y="12"/>
                  </a:lnTo>
                  <a:lnTo>
                    <a:pt x="2211" y="1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202"/>
            <p:cNvSpPr>
              <a:spLocks/>
            </p:cNvSpPr>
            <p:nvPr/>
          </p:nvSpPr>
          <p:spPr bwMode="auto">
            <a:xfrm>
              <a:off x="4316413" y="1036638"/>
              <a:ext cx="992188" cy="755650"/>
            </a:xfrm>
            <a:custGeom>
              <a:avLst/>
              <a:gdLst>
                <a:gd name="T0" fmla="*/ 302 w 625"/>
                <a:gd name="T1" fmla="*/ 53 h 476"/>
                <a:gd name="T2" fmla="*/ 421 w 625"/>
                <a:gd name="T3" fmla="*/ 86 h 476"/>
                <a:gd name="T4" fmla="*/ 445 w 625"/>
                <a:gd name="T5" fmla="*/ 95 h 476"/>
                <a:gd name="T6" fmla="*/ 452 w 625"/>
                <a:gd name="T7" fmla="*/ 114 h 476"/>
                <a:gd name="T8" fmla="*/ 470 w 625"/>
                <a:gd name="T9" fmla="*/ 128 h 476"/>
                <a:gd name="T10" fmla="*/ 465 w 625"/>
                <a:gd name="T11" fmla="*/ 140 h 476"/>
                <a:gd name="T12" fmla="*/ 513 w 625"/>
                <a:gd name="T13" fmla="*/ 152 h 476"/>
                <a:gd name="T14" fmla="*/ 541 w 625"/>
                <a:gd name="T15" fmla="*/ 165 h 476"/>
                <a:gd name="T16" fmla="*/ 568 w 625"/>
                <a:gd name="T17" fmla="*/ 177 h 476"/>
                <a:gd name="T18" fmla="*/ 579 w 625"/>
                <a:gd name="T19" fmla="*/ 154 h 476"/>
                <a:gd name="T20" fmla="*/ 598 w 625"/>
                <a:gd name="T21" fmla="*/ 177 h 476"/>
                <a:gd name="T22" fmla="*/ 618 w 625"/>
                <a:gd name="T23" fmla="*/ 193 h 476"/>
                <a:gd name="T24" fmla="*/ 598 w 625"/>
                <a:gd name="T25" fmla="*/ 228 h 476"/>
                <a:gd name="T26" fmla="*/ 573 w 625"/>
                <a:gd name="T27" fmla="*/ 228 h 476"/>
                <a:gd name="T28" fmla="*/ 548 w 625"/>
                <a:gd name="T29" fmla="*/ 228 h 476"/>
                <a:gd name="T30" fmla="*/ 548 w 625"/>
                <a:gd name="T31" fmla="*/ 237 h 476"/>
                <a:gd name="T32" fmla="*/ 568 w 625"/>
                <a:gd name="T33" fmla="*/ 244 h 476"/>
                <a:gd name="T34" fmla="*/ 588 w 625"/>
                <a:gd name="T35" fmla="*/ 236 h 476"/>
                <a:gd name="T36" fmla="*/ 611 w 625"/>
                <a:gd name="T37" fmla="*/ 236 h 476"/>
                <a:gd name="T38" fmla="*/ 594 w 625"/>
                <a:gd name="T39" fmla="*/ 290 h 476"/>
                <a:gd name="T40" fmla="*/ 604 w 625"/>
                <a:gd name="T41" fmla="*/ 309 h 476"/>
                <a:gd name="T42" fmla="*/ 583 w 625"/>
                <a:gd name="T43" fmla="*/ 360 h 476"/>
                <a:gd name="T44" fmla="*/ 441 w 625"/>
                <a:gd name="T45" fmla="*/ 386 h 476"/>
                <a:gd name="T46" fmla="*/ 458 w 625"/>
                <a:gd name="T47" fmla="*/ 376 h 476"/>
                <a:gd name="T48" fmla="*/ 448 w 625"/>
                <a:gd name="T49" fmla="*/ 345 h 476"/>
                <a:gd name="T50" fmla="*/ 434 w 625"/>
                <a:gd name="T51" fmla="*/ 331 h 476"/>
                <a:gd name="T52" fmla="*/ 419 w 625"/>
                <a:gd name="T53" fmla="*/ 324 h 476"/>
                <a:gd name="T54" fmla="*/ 394 w 625"/>
                <a:gd name="T55" fmla="*/ 317 h 476"/>
                <a:gd name="T56" fmla="*/ 403 w 625"/>
                <a:gd name="T57" fmla="*/ 304 h 476"/>
                <a:gd name="T58" fmla="*/ 416 w 625"/>
                <a:gd name="T59" fmla="*/ 288 h 476"/>
                <a:gd name="T60" fmla="*/ 395 w 625"/>
                <a:gd name="T61" fmla="*/ 293 h 476"/>
                <a:gd name="T62" fmla="*/ 378 w 625"/>
                <a:gd name="T63" fmla="*/ 310 h 476"/>
                <a:gd name="T64" fmla="*/ 346 w 625"/>
                <a:gd name="T65" fmla="*/ 321 h 476"/>
                <a:gd name="T66" fmla="*/ 316 w 625"/>
                <a:gd name="T67" fmla="*/ 317 h 476"/>
                <a:gd name="T68" fmla="*/ 293 w 625"/>
                <a:gd name="T69" fmla="*/ 324 h 476"/>
                <a:gd name="T70" fmla="*/ 247 w 625"/>
                <a:gd name="T71" fmla="*/ 341 h 476"/>
                <a:gd name="T72" fmla="*/ 214 w 625"/>
                <a:gd name="T73" fmla="*/ 363 h 476"/>
                <a:gd name="T74" fmla="*/ 139 w 625"/>
                <a:gd name="T75" fmla="*/ 379 h 476"/>
                <a:gd name="T76" fmla="*/ 139 w 625"/>
                <a:gd name="T77" fmla="*/ 402 h 476"/>
                <a:gd name="T78" fmla="*/ 139 w 625"/>
                <a:gd name="T79" fmla="*/ 434 h 476"/>
                <a:gd name="T80" fmla="*/ 126 w 625"/>
                <a:gd name="T81" fmla="*/ 476 h 476"/>
                <a:gd name="T82" fmla="*/ 121 w 625"/>
                <a:gd name="T83" fmla="*/ 397 h 476"/>
                <a:gd name="T84" fmla="*/ 112 w 625"/>
                <a:gd name="T85" fmla="*/ 373 h 476"/>
                <a:gd name="T86" fmla="*/ 100 w 625"/>
                <a:gd name="T87" fmla="*/ 330 h 476"/>
                <a:gd name="T88" fmla="*/ 90 w 625"/>
                <a:gd name="T89" fmla="*/ 311 h 476"/>
                <a:gd name="T90" fmla="*/ 72 w 625"/>
                <a:gd name="T91" fmla="*/ 295 h 476"/>
                <a:gd name="T92" fmla="*/ 47 w 625"/>
                <a:gd name="T93" fmla="*/ 297 h 476"/>
                <a:gd name="T94" fmla="*/ 20 w 625"/>
                <a:gd name="T95" fmla="*/ 277 h 476"/>
                <a:gd name="T96" fmla="*/ 25 w 625"/>
                <a:gd name="T97" fmla="*/ 263 h 476"/>
                <a:gd name="T98" fmla="*/ 11 w 625"/>
                <a:gd name="T99" fmla="*/ 249 h 476"/>
                <a:gd name="T100" fmla="*/ 30 w 625"/>
                <a:gd name="T101" fmla="*/ 230 h 476"/>
                <a:gd name="T102" fmla="*/ 30 w 625"/>
                <a:gd name="T103" fmla="*/ 177 h 476"/>
                <a:gd name="T104" fmla="*/ 33 w 625"/>
                <a:gd name="T105" fmla="*/ 138 h 476"/>
                <a:gd name="T106" fmla="*/ 90 w 625"/>
                <a:gd name="T107" fmla="*/ 137 h 476"/>
                <a:gd name="T108" fmla="*/ 100 w 625"/>
                <a:gd name="T109" fmla="*/ 161 h 476"/>
                <a:gd name="T110" fmla="*/ 83 w 625"/>
                <a:gd name="T111" fmla="*/ 198 h 476"/>
                <a:gd name="T112" fmla="*/ 105 w 625"/>
                <a:gd name="T113" fmla="*/ 197 h 476"/>
                <a:gd name="T114" fmla="*/ 122 w 625"/>
                <a:gd name="T115" fmla="*/ 205 h 476"/>
                <a:gd name="T116" fmla="*/ 151 w 625"/>
                <a:gd name="T117" fmla="*/ 205 h 476"/>
                <a:gd name="T118" fmla="*/ 171 w 625"/>
                <a:gd name="T119" fmla="*/ 151 h 476"/>
                <a:gd name="T120" fmla="*/ 192 w 625"/>
                <a:gd name="T121" fmla="*/ 141 h 476"/>
                <a:gd name="T122" fmla="*/ 186 w 625"/>
                <a:gd name="T123" fmla="*/ 127 h 476"/>
                <a:gd name="T124" fmla="*/ 224 w 625"/>
                <a:gd name="T125" fmla="*/ 114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5" h="476">
                  <a:moveTo>
                    <a:pt x="253" y="92"/>
                  </a:moveTo>
                  <a:lnTo>
                    <a:pt x="253" y="91"/>
                  </a:lnTo>
                  <a:lnTo>
                    <a:pt x="254" y="91"/>
                  </a:lnTo>
                  <a:lnTo>
                    <a:pt x="254" y="89"/>
                  </a:lnTo>
                  <a:lnTo>
                    <a:pt x="256" y="89"/>
                  </a:lnTo>
                  <a:lnTo>
                    <a:pt x="256" y="88"/>
                  </a:lnTo>
                  <a:lnTo>
                    <a:pt x="257" y="88"/>
                  </a:lnTo>
                  <a:lnTo>
                    <a:pt x="257" y="86"/>
                  </a:lnTo>
                  <a:lnTo>
                    <a:pt x="261" y="85"/>
                  </a:lnTo>
                  <a:lnTo>
                    <a:pt x="261" y="84"/>
                  </a:lnTo>
                  <a:lnTo>
                    <a:pt x="266" y="81"/>
                  </a:lnTo>
                  <a:lnTo>
                    <a:pt x="270" y="78"/>
                  </a:lnTo>
                  <a:lnTo>
                    <a:pt x="272" y="77"/>
                  </a:lnTo>
                  <a:lnTo>
                    <a:pt x="275" y="74"/>
                  </a:lnTo>
                  <a:lnTo>
                    <a:pt x="284" y="68"/>
                  </a:lnTo>
                  <a:lnTo>
                    <a:pt x="286" y="65"/>
                  </a:lnTo>
                  <a:lnTo>
                    <a:pt x="302" y="53"/>
                  </a:lnTo>
                  <a:lnTo>
                    <a:pt x="311" y="46"/>
                  </a:lnTo>
                  <a:lnTo>
                    <a:pt x="317" y="42"/>
                  </a:lnTo>
                  <a:lnTo>
                    <a:pt x="321" y="38"/>
                  </a:lnTo>
                  <a:lnTo>
                    <a:pt x="342" y="21"/>
                  </a:lnTo>
                  <a:lnTo>
                    <a:pt x="345" y="18"/>
                  </a:lnTo>
                  <a:lnTo>
                    <a:pt x="349" y="14"/>
                  </a:lnTo>
                  <a:lnTo>
                    <a:pt x="357" y="8"/>
                  </a:lnTo>
                  <a:lnTo>
                    <a:pt x="366" y="0"/>
                  </a:lnTo>
                  <a:lnTo>
                    <a:pt x="371" y="12"/>
                  </a:lnTo>
                  <a:lnTo>
                    <a:pt x="381" y="33"/>
                  </a:lnTo>
                  <a:lnTo>
                    <a:pt x="394" y="51"/>
                  </a:lnTo>
                  <a:lnTo>
                    <a:pt x="395" y="54"/>
                  </a:lnTo>
                  <a:lnTo>
                    <a:pt x="396" y="56"/>
                  </a:lnTo>
                  <a:lnTo>
                    <a:pt x="402" y="63"/>
                  </a:lnTo>
                  <a:lnTo>
                    <a:pt x="407" y="70"/>
                  </a:lnTo>
                  <a:lnTo>
                    <a:pt x="412" y="75"/>
                  </a:lnTo>
                  <a:lnTo>
                    <a:pt x="421" y="86"/>
                  </a:lnTo>
                  <a:lnTo>
                    <a:pt x="421" y="88"/>
                  </a:lnTo>
                  <a:lnTo>
                    <a:pt x="423" y="89"/>
                  </a:lnTo>
                  <a:lnTo>
                    <a:pt x="426" y="92"/>
                  </a:lnTo>
                  <a:lnTo>
                    <a:pt x="427" y="91"/>
                  </a:lnTo>
                  <a:lnTo>
                    <a:pt x="430" y="91"/>
                  </a:lnTo>
                  <a:lnTo>
                    <a:pt x="431" y="91"/>
                  </a:lnTo>
                  <a:lnTo>
                    <a:pt x="433" y="92"/>
                  </a:lnTo>
                  <a:lnTo>
                    <a:pt x="434" y="93"/>
                  </a:lnTo>
                  <a:lnTo>
                    <a:pt x="435" y="93"/>
                  </a:lnTo>
                  <a:lnTo>
                    <a:pt x="437" y="95"/>
                  </a:lnTo>
                  <a:lnTo>
                    <a:pt x="437" y="96"/>
                  </a:lnTo>
                  <a:lnTo>
                    <a:pt x="435" y="98"/>
                  </a:lnTo>
                  <a:lnTo>
                    <a:pt x="435" y="99"/>
                  </a:lnTo>
                  <a:lnTo>
                    <a:pt x="440" y="98"/>
                  </a:lnTo>
                  <a:lnTo>
                    <a:pt x="440" y="96"/>
                  </a:lnTo>
                  <a:lnTo>
                    <a:pt x="441" y="96"/>
                  </a:lnTo>
                  <a:lnTo>
                    <a:pt x="445" y="95"/>
                  </a:lnTo>
                  <a:lnTo>
                    <a:pt x="445" y="93"/>
                  </a:lnTo>
                  <a:lnTo>
                    <a:pt x="446" y="95"/>
                  </a:lnTo>
                  <a:lnTo>
                    <a:pt x="448" y="96"/>
                  </a:lnTo>
                  <a:lnTo>
                    <a:pt x="449" y="99"/>
                  </a:lnTo>
                  <a:lnTo>
                    <a:pt x="451" y="100"/>
                  </a:lnTo>
                  <a:lnTo>
                    <a:pt x="451" y="102"/>
                  </a:lnTo>
                  <a:lnTo>
                    <a:pt x="452" y="103"/>
                  </a:lnTo>
                  <a:lnTo>
                    <a:pt x="453" y="105"/>
                  </a:lnTo>
                  <a:lnTo>
                    <a:pt x="455" y="107"/>
                  </a:lnTo>
                  <a:lnTo>
                    <a:pt x="455" y="109"/>
                  </a:lnTo>
                  <a:lnTo>
                    <a:pt x="455" y="109"/>
                  </a:lnTo>
                  <a:lnTo>
                    <a:pt x="455" y="110"/>
                  </a:lnTo>
                  <a:lnTo>
                    <a:pt x="453" y="110"/>
                  </a:lnTo>
                  <a:lnTo>
                    <a:pt x="452" y="110"/>
                  </a:lnTo>
                  <a:lnTo>
                    <a:pt x="451" y="112"/>
                  </a:lnTo>
                  <a:lnTo>
                    <a:pt x="451" y="113"/>
                  </a:lnTo>
                  <a:lnTo>
                    <a:pt x="452" y="114"/>
                  </a:lnTo>
                  <a:lnTo>
                    <a:pt x="453" y="114"/>
                  </a:lnTo>
                  <a:lnTo>
                    <a:pt x="453" y="116"/>
                  </a:lnTo>
                  <a:lnTo>
                    <a:pt x="455" y="117"/>
                  </a:lnTo>
                  <a:lnTo>
                    <a:pt x="455" y="117"/>
                  </a:lnTo>
                  <a:lnTo>
                    <a:pt x="455" y="119"/>
                  </a:lnTo>
                  <a:lnTo>
                    <a:pt x="456" y="120"/>
                  </a:lnTo>
                  <a:lnTo>
                    <a:pt x="458" y="121"/>
                  </a:lnTo>
                  <a:lnTo>
                    <a:pt x="458" y="123"/>
                  </a:lnTo>
                  <a:lnTo>
                    <a:pt x="459" y="124"/>
                  </a:lnTo>
                  <a:lnTo>
                    <a:pt x="459" y="127"/>
                  </a:lnTo>
                  <a:lnTo>
                    <a:pt x="459" y="128"/>
                  </a:lnTo>
                  <a:lnTo>
                    <a:pt x="462" y="128"/>
                  </a:lnTo>
                  <a:lnTo>
                    <a:pt x="465" y="128"/>
                  </a:lnTo>
                  <a:lnTo>
                    <a:pt x="466" y="128"/>
                  </a:lnTo>
                  <a:lnTo>
                    <a:pt x="467" y="128"/>
                  </a:lnTo>
                  <a:lnTo>
                    <a:pt x="469" y="128"/>
                  </a:lnTo>
                  <a:lnTo>
                    <a:pt x="470" y="128"/>
                  </a:lnTo>
                  <a:lnTo>
                    <a:pt x="472" y="128"/>
                  </a:lnTo>
                  <a:lnTo>
                    <a:pt x="476" y="128"/>
                  </a:lnTo>
                  <a:lnTo>
                    <a:pt x="478" y="128"/>
                  </a:lnTo>
                  <a:lnTo>
                    <a:pt x="478" y="130"/>
                  </a:lnTo>
                  <a:lnTo>
                    <a:pt x="477" y="130"/>
                  </a:lnTo>
                  <a:lnTo>
                    <a:pt x="476" y="131"/>
                  </a:lnTo>
                  <a:lnTo>
                    <a:pt x="474" y="131"/>
                  </a:lnTo>
                  <a:lnTo>
                    <a:pt x="473" y="133"/>
                  </a:lnTo>
                  <a:lnTo>
                    <a:pt x="472" y="133"/>
                  </a:lnTo>
                  <a:lnTo>
                    <a:pt x="470" y="133"/>
                  </a:lnTo>
                  <a:lnTo>
                    <a:pt x="470" y="134"/>
                  </a:lnTo>
                  <a:lnTo>
                    <a:pt x="469" y="135"/>
                  </a:lnTo>
                  <a:lnTo>
                    <a:pt x="469" y="137"/>
                  </a:lnTo>
                  <a:lnTo>
                    <a:pt x="466" y="138"/>
                  </a:lnTo>
                  <a:lnTo>
                    <a:pt x="466" y="140"/>
                  </a:lnTo>
                  <a:lnTo>
                    <a:pt x="465" y="138"/>
                  </a:lnTo>
                  <a:lnTo>
                    <a:pt x="465" y="140"/>
                  </a:lnTo>
                  <a:lnTo>
                    <a:pt x="465" y="141"/>
                  </a:lnTo>
                  <a:lnTo>
                    <a:pt x="466" y="142"/>
                  </a:lnTo>
                  <a:lnTo>
                    <a:pt x="469" y="144"/>
                  </a:lnTo>
                  <a:lnTo>
                    <a:pt x="480" y="147"/>
                  </a:lnTo>
                  <a:lnTo>
                    <a:pt x="492" y="151"/>
                  </a:lnTo>
                  <a:lnTo>
                    <a:pt x="494" y="151"/>
                  </a:lnTo>
                  <a:lnTo>
                    <a:pt x="497" y="152"/>
                  </a:lnTo>
                  <a:lnTo>
                    <a:pt x="498" y="152"/>
                  </a:lnTo>
                  <a:lnTo>
                    <a:pt x="499" y="152"/>
                  </a:lnTo>
                  <a:lnTo>
                    <a:pt x="502" y="154"/>
                  </a:lnTo>
                  <a:lnTo>
                    <a:pt x="504" y="155"/>
                  </a:lnTo>
                  <a:lnTo>
                    <a:pt x="504" y="154"/>
                  </a:lnTo>
                  <a:lnTo>
                    <a:pt x="505" y="151"/>
                  </a:lnTo>
                  <a:lnTo>
                    <a:pt x="509" y="151"/>
                  </a:lnTo>
                  <a:lnTo>
                    <a:pt x="511" y="151"/>
                  </a:lnTo>
                  <a:lnTo>
                    <a:pt x="512" y="152"/>
                  </a:lnTo>
                  <a:lnTo>
                    <a:pt x="513" y="152"/>
                  </a:lnTo>
                  <a:lnTo>
                    <a:pt x="516" y="152"/>
                  </a:lnTo>
                  <a:lnTo>
                    <a:pt x="517" y="152"/>
                  </a:lnTo>
                  <a:lnTo>
                    <a:pt x="519" y="152"/>
                  </a:lnTo>
                  <a:lnTo>
                    <a:pt x="520" y="152"/>
                  </a:lnTo>
                  <a:lnTo>
                    <a:pt x="522" y="152"/>
                  </a:lnTo>
                  <a:lnTo>
                    <a:pt x="522" y="152"/>
                  </a:lnTo>
                  <a:lnTo>
                    <a:pt x="523" y="152"/>
                  </a:lnTo>
                  <a:lnTo>
                    <a:pt x="524" y="152"/>
                  </a:lnTo>
                  <a:lnTo>
                    <a:pt x="524" y="154"/>
                  </a:lnTo>
                  <a:lnTo>
                    <a:pt x="526" y="154"/>
                  </a:lnTo>
                  <a:lnTo>
                    <a:pt x="526" y="158"/>
                  </a:lnTo>
                  <a:lnTo>
                    <a:pt x="526" y="161"/>
                  </a:lnTo>
                  <a:lnTo>
                    <a:pt x="527" y="162"/>
                  </a:lnTo>
                  <a:lnTo>
                    <a:pt x="533" y="163"/>
                  </a:lnTo>
                  <a:lnTo>
                    <a:pt x="538" y="165"/>
                  </a:lnTo>
                  <a:lnTo>
                    <a:pt x="540" y="165"/>
                  </a:lnTo>
                  <a:lnTo>
                    <a:pt x="541" y="165"/>
                  </a:lnTo>
                  <a:lnTo>
                    <a:pt x="544" y="166"/>
                  </a:lnTo>
                  <a:lnTo>
                    <a:pt x="545" y="166"/>
                  </a:lnTo>
                  <a:lnTo>
                    <a:pt x="548" y="167"/>
                  </a:lnTo>
                  <a:lnTo>
                    <a:pt x="549" y="167"/>
                  </a:lnTo>
                  <a:lnTo>
                    <a:pt x="551" y="167"/>
                  </a:lnTo>
                  <a:lnTo>
                    <a:pt x="552" y="169"/>
                  </a:lnTo>
                  <a:lnTo>
                    <a:pt x="555" y="169"/>
                  </a:lnTo>
                  <a:lnTo>
                    <a:pt x="555" y="169"/>
                  </a:lnTo>
                  <a:lnTo>
                    <a:pt x="561" y="172"/>
                  </a:lnTo>
                  <a:lnTo>
                    <a:pt x="562" y="172"/>
                  </a:lnTo>
                  <a:lnTo>
                    <a:pt x="563" y="172"/>
                  </a:lnTo>
                  <a:lnTo>
                    <a:pt x="565" y="172"/>
                  </a:lnTo>
                  <a:lnTo>
                    <a:pt x="565" y="173"/>
                  </a:lnTo>
                  <a:lnTo>
                    <a:pt x="565" y="174"/>
                  </a:lnTo>
                  <a:lnTo>
                    <a:pt x="565" y="177"/>
                  </a:lnTo>
                  <a:lnTo>
                    <a:pt x="566" y="177"/>
                  </a:lnTo>
                  <a:lnTo>
                    <a:pt x="568" y="177"/>
                  </a:lnTo>
                  <a:lnTo>
                    <a:pt x="569" y="177"/>
                  </a:lnTo>
                  <a:lnTo>
                    <a:pt x="570" y="177"/>
                  </a:lnTo>
                  <a:lnTo>
                    <a:pt x="572" y="177"/>
                  </a:lnTo>
                  <a:lnTo>
                    <a:pt x="573" y="177"/>
                  </a:lnTo>
                  <a:lnTo>
                    <a:pt x="575" y="177"/>
                  </a:lnTo>
                  <a:lnTo>
                    <a:pt x="576" y="177"/>
                  </a:lnTo>
                  <a:lnTo>
                    <a:pt x="573" y="173"/>
                  </a:lnTo>
                  <a:lnTo>
                    <a:pt x="572" y="167"/>
                  </a:lnTo>
                  <a:lnTo>
                    <a:pt x="569" y="162"/>
                  </a:lnTo>
                  <a:lnTo>
                    <a:pt x="566" y="156"/>
                  </a:lnTo>
                  <a:lnTo>
                    <a:pt x="565" y="154"/>
                  </a:lnTo>
                  <a:lnTo>
                    <a:pt x="568" y="154"/>
                  </a:lnTo>
                  <a:lnTo>
                    <a:pt x="569" y="154"/>
                  </a:lnTo>
                  <a:lnTo>
                    <a:pt x="572" y="154"/>
                  </a:lnTo>
                  <a:lnTo>
                    <a:pt x="575" y="154"/>
                  </a:lnTo>
                  <a:lnTo>
                    <a:pt x="576" y="154"/>
                  </a:lnTo>
                  <a:lnTo>
                    <a:pt x="579" y="154"/>
                  </a:lnTo>
                  <a:lnTo>
                    <a:pt x="583" y="154"/>
                  </a:lnTo>
                  <a:lnTo>
                    <a:pt x="586" y="154"/>
                  </a:lnTo>
                  <a:lnTo>
                    <a:pt x="587" y="154"/>
                  </a:lnTo>
                  <a:lnTo>
                    <a:pt x="591" y="154"/>
                  </a:lnTo>
                  <a:lnTo>
                    <a:pt x="594" y="154"/>
                  </a:lnTo>
                  <a:lnTo>
                    <a:pt x="594" y="155"/>
                  </a:lnTo>
                  <a:lnTo>
                    <a:pt x="594" y="156"/>
                  </a:lnTo>
                  <a:lnTo>
                    <a:pt x="594" y="161"/>
                  </a:lnTo>
                  <a:lnTo>
                    <a:pt x="595" y="163"/>
                  </a:lnTo>
                  <a:lnTo>
                    <a:pt x="595" y="169"/>
                  </a:lnTo>
                  <a:lnTo>
                    <a:pt x="595" y="170"/>
                  </a:lnTo>
                  <a:lnTo>
                    <a:pt x="595" y="173"/>
                  </a:lnTo>
                  <a:lnTo>
                    <a:pt x="595" y="174"/>
                  </a:lnTo>
                  <a:lnTo>
                    <a:pt x="595" y="176"/>
                  </a:lnTo>
                  <a:lnTo>
                    <a:pt x="595" y="177"/>
                  </a:lnTo>
                  <a:lnTo>
                    <a:pt x="597" y="177"/>
                  </a:lnTo>
                  <a:lnTo>
                    <a:pt x="598" y="177"/>
                  </a:lnTo>
                  <a:lnTo>
                    <a:pt x="600" y="177"/>
                  </a:lnTo>
                  <a:lnTo>
                    <a:pt x="604" y="177"/>
                  </a:lnTo>
                  <a:lnTo>
                    <a:pt x="605" y="177"/>
                  </a:lnTo>
                  <a:lnTo>
                    <a:pt x="608" y="177"/>
                  </a:lnTo>
                  <a:lnTo>
                    <a:pt x="611" y="177"/>
                  </a:lnTo>
                  <a:lnTo>
                    <a:pt x="612" y="177"/>
                  </a:lnTo>
                  <a:lnTo>
                    <a:pt x="614" y="177"/>
                  </a:lnTo>
                  <a:lnTo>
                    <a:pt x="615" y="177"/>
                  </a:lnTo>
                  <a:lnTo>
                    <a:pt x="615" y="179"/>
                  </a:lnTo>
                  <a:lnTo>
                    <a:pt x="615" y="180"/>
                  </a:lnTo>
                  <a:lnTo>
                    <a:pt x="615" y="181"/>
                  </a:lnTo>
                  <a:lnTo>
                    <a:pt x="616" y="183"/>
                  </a:lnTo>
                  <a:lnTo>
                    <a:pt x="616" y="184"/>
                  </a:lnTo>
                  <a:lnTo>
                    <a:pt x="616" y="186"/>
                  </a:lnTo>
                  <a:lnTo>
                    <a:pt x="616" y="187"/>
                  </a:lnTo>
                  <a:lnTo>
                    <a:pt x="618" y="188"/>
                  </a:lnTo>
                  <a:lnTo>
                    <a:pt x="618" y="193"/>
                  </a:lnTo>
                  <a:lnTo>
                    <a:pt x="619" y="195"/>
                  </a:lnTo>
                  <a:lnTo>
                    <a:pt x="620" y="201"/>
                  </a:lnTo>
                  <a:lnTo>
                    <a:pt x="622" y="211"/>
                  </a:lnTo>
                  <a:lnTo>
                    <a:pt x="622" y="211"/>
                  </a:lnTo>
                  <a:lnTo>
                    <a:pt x="625" y="219"/>
                  </a:lnTo>
                  <a:lnTo>
                    <a:pt x="608" y="221"/>
                  </a:lnTo>
                  <a:lnTo>
                    <a:pt x="608" y="223"/>
                  </a:lnTo>
                  <a:lnTo>
                    <a:pt x="608" y="225"/>
                  </a:lnTo>
                  <a:lnTo>
                    <a:pt x="608" y="226"/>
                  </a:lnTo>
                  <a:lnTo>
                    <a:pt x="607" y="226"/>
                  </a:lnTo>
                  <a:lnTo>
                    <a:pt x="605" y="226"/>
                  </a:lnTo>
                  <a:lnTo>
                    <a:pt x="605" y="228"/>
                  </a:lnTo>
                  <a:lnTo>
                    <a:pt x="604" y="228"/>
                  </a:lnTo>
                  <a:lnTo>
                    <a:pt x="602" y="228"/>
                  </a:lnTo>
                  <a:lnTo>
                    <a:pt x="601" y="228"/>
                  </a:lnTo>
                  <a:lnTo>
                    <a:pt x="600" y="228"/>
                  </a:lnTo>
                  <a:lnTo>
                    <a:pt x="598" y="228"/>
                  </a:lnTo>
                  <a:lnTo>
                    <a:pt x="595" y="228"/>
                  </a:lnTo>
                  <a:lnTo>
                    <a:pt x="594" y="228"/>
                  </a:lnTo>
                  <a:lnTo>
                    <a:pt x="593" y="228"/>
                  </a:lnTo>
                  <a:lnTo>
                    <a:pt x="593" y="226"/>
                  </a:lnTo>
                  <a:lnTo>
                    <a:pt x="591" y="226"/>
                  </a:lnTo>
                  <a:lnTo>
                    <a:pt x="590" y="226"/>
                  </a:lnTo>
                  <a:lnTo>
                    <a:pt x="588" y="226"/>
                  </a:lnTo>
                  <a:lnTo>
                    <a:pt x="588" y="226"/>
                  </a:lnTo>
                  <a:lnTo>
                    <a:pt x="587" y="226"/>
                  </a:lnTo>
                  <a:lnTo>
                    <a:pt x="586" y="226"/>
                  </a:lnTo>
                  <a:lnTo>
                    <a:pt x="584" y="226"/>
                  </a:lnTo>
                  <a:lnTo>
                    <a:pt x="583" y="226"/>
                  </a:lnTo>
                  <a:lnTo>
                    <a:pt x="580" y="226"/>
                  </a:lnTo>
                  <a:lnTo>
                    <a:pt x="577" y="228"/>
                  </a:lnTo>
                  <a:lnTo>
                    <a:pt x="576" y="228"/>
                  </a:lnTo>
                  <a:lnTo>
                    <a:pt x="575" y="228"/>
                  </a:lnTo>
                  <a:lnTo>
                    <a:pt x="573" y="228"/>
                  </a:lnTo>
                  <a:lnTo>
                    <a:pt x="572" y="228"/>
                  </a:lnTo>
                  <a:lnTo>
                    <a:pt x="570" y="228"/>
                  </a:lnTo>
                  <a:lnTo>
                    <a:pt x="569" y="228"/>
                  </a:lnTo>
                  <a:lnTo>
                    <a:pt x="566" y="228"/>
                  </a:lnTo>
                  <a:lnTo>
                    <a:pt x="563" y="228"/>
                  </a:lnTo>
                  <a:lnTo>
                    <a:pt x="562" y="228"/>
                  </a:lnTo>
                  <a:lnTo>
                    <a:pt x="561" y="228"/>
                  </a:lnTo>
                  <a:lnTo>
                    <a:pt x="559" y="228"/>
                  </a:lnTo>
                  <a:lnTo>
                    <a:pt x="558" y="228"/>
                  </a:lnTo>
                  <a:lnTo>
                    <a:pt x="556" y="228"/>
                  </a:lnTo>
                  <a:lnTo>
                    <a:pt x="555" y="228"/>
                  </a:lnTo>
                  <a:lnTo>
                    <a:pt x="555" y="228"/>
                  </a:lnTo>
                  <a:lnTo>
                    <a:pt x="554" y="228"/>
                  </a:lnTo>
                  <a:lnTo>
                    <a:pt x="552" y="228"/>
                  </a:lnTo>
                  <a:lnTo>
                    <a:pt x="551" y="228"/>
                  </a:lnTo>
                  <a:lnTo>
                    <a:pt x="549" y="228"/>
                  </a:lnTo>
                  <a:lnTo>
                    <a:pt x="548" y="228"/>
                  </a:lnTo>
                  <a:lnTo>
                    <a:pt x="547" y="228"/>
                  </a:lnTo>
                  <a:lnTo>
                    <a:pt x="545" y="228"/>
                  </a:lnTo>
                  <a:lnTo>
                    <a:pt x="544" y="228"/>
                  </a:lnTo>
                  <a:lnTo>
                    <a:pt x="543" y="228"/>
                  </a:lnTo>
                  <a:lnTo>
                    <a:pt x="541" y="228"/>
                  </a:lnTo>
                  <a:lnTo>
                    <a:pt x="541" y="229"/>
                  </a:lnTo>
                  <a:lnTo>
                    <a:pt x="541" y="230"/>
                  </a:lnTo>
                  <a:lnTo>
                    <a:pt x="541" y="232"/>
                  </a:lnTo>
                  <a:lnTo>
                    <a:pt x="541" y="233"/>
                  </a:lnTo>
                  <a:lnTo>
                    <a:pt x="541" y="235"/>
                  </a:lnTo>
                  <a:lnTo>
                    <a:pt x="541" y="236"/>
                  </a:lnTo>
                  <a:lnTo>
                    <a:pt x="543" y="236"/>
                  </a:lnTo>
                  <a:lnTo>
                    <a:pt x="543" y="237"/>
                  </a:lnTo>
                  <a:lnTo>
                    <a:pt x="544" y="237"/>
                  </a:lnTo>
                  <a:lnTo>
                    <a:pt x="545" y="237"/>
                  </a:lnTo>
                  <a:lnTo>
                    <a:pt x="547" y="237"/>
                  </a:lnTo>
                  <a:lnTo>
                    <a:pt x="548" y="237"/>
                  </a:lnTo>
                  <a:lnTo>
                    <a:pt x="549" y="237"/>
                  </a:lnTo>
                  <a:lnTo>
                    <a:pt x="551" y="237"/>
                  </a:lnTo>
                  <a:lnTo>
                    <a:pt x="552" y="239"/>
                  </a:lnTo>
                  <a:lnTo>
                    <a:pt x="554" y="239"/>
                  </a:lnTo>
                  <a:lnTo>
                    <a:pt x="554" y="240"/>
                  </a:lnTo>
                  <a:lnTo>
                    <a:pt x="555" y="240"/>
                  </a:lnTo>
                  <a:lnTo>
                    <a:pt x="555" y="242"/>
                  </a:lnTo>
                  <a:lnTo>
                    <a:pt x="555" y="242"/>
                  </a:lnTo>
                  <a:lnTo>
                    <a:pt x="555" y="243"/>
                  </a:lnTo>
                  <a:lnTo>
                    <a:pt x="556" y="244"/>
                  </a:lnTo>
                  <a:lnTo>
                    <a:pt x="558" y="244"/>
                  </a:lnTo>
                  <a:lnTo>
                    <a:pt x="559" y="244"/>
                  </a:lnTo>
                  <a:lnTo>
                    <a:pt x="562" y="244"/>
                  </a:lnTo>
                  <a:lnTo>
                    <a:pt x="563" y="244"/>
                  </a:lnTo>
                  <a:lnTo>
                    <a:pt x="565" y="244"/>
                  </a:lnTo>
                  <a:lnTo>
                    <a:pt x="566" y="244"/>
                  </a:lnTo>
                  <a:lnTo>
                    <a:pt x="568" y="244"/>
                  </a:lnTo>
                  <a:lnTo>
                    <a:pt x="569" y="244"/>
                  </a:lnTo>
                  <a:lnTo>
                    <a:pt x="570" y="244"/>
                  </a:lnTo>
                  <a:lnTo>
                    <a:pt x="572" y="244"/>
                  </a:lnTo>
                  <a:lnTo>
                    <a:pt x="573" y="244"/>
                  </a:lnTo>
                  <a:lnTo>
                    <a:pt x="573" y="243"/>
                  </a:lnTo>
                  <a:lnTo>
                    <a:pt x="573" y="242"/>
                  </a:lnTo>
                  <a:lnTo>
                    <a:pt x="573" y="240"/>
                  </a:lnTo>
                  <a:lnTo>
                    <a:pt x="573" y="239"/>
                  </a:lnTo>
                  <a:lnTo>
                    <a:pt x="573" y="237"/>
                  </a:lnTo>
                  <a:lnTo>
                    <a:pt x="573" y="236"/>
                  </a:lnTo>
                  <a:lnTo>
                    <a:pt x="576" y="236"/>
                  </a:lnTo>
                  <a:lnTo>
                    <a:pt x="579" y="236"/>
                  </a:lnTo>
                  <a:lnTo>
                    <a:pt x="580" y="236"/>
                  </a:lnTo>
                  <a:lnTo>
                    <a:pt x="586" y="236"/>
                  </a:lnTo>
                  <a:lnTo>
                    <a:pt x="587" y="236"/>
                  </a:lnTo>
                  <a:lnTo>
                    <a:pt x="588" y="236"/>
                  </a:lnTo>
                  <a:lnTo>
                    <a:pt x="588" y="236"/>
                  </a:lnTo>
                  <a:lnTo>
                    <a:pt x="590" y="236"/>
                  </a:lnTo>
                  <a:lnTo>
                    <a:pt x="591" y="236"/>
                  </a:lnTo>
                  <a:lnTo>
                    <a:pt x="593" y="236"/>
                  </a:lnTo>
                  <a:lnTo>
                    <a:pt x="593" y="239"/>
                  </a:lnTo>
                  <a:lnTo>
                    <a:pt x="595" y="239"/>
                  </a:lnTo>
                  <a:lnTo>
                    <a:pt x="595" y="237"/>
                  </a:lnTo>
                  <a:lnTo>
                    <a:pt x="595" y="236"/>
                  </a:lnTo>
                  <a:lnTo>
                    <a:pt x="597" y="236"/>
                  </a:lnTo>
                  <a:lnTo>
                    <a:pt x="598" y="236"/>
                  </a:lnTo>
                  <a:lnTo>
                    <a:pt x="600" y="236"/>
                  </a:lnTo>
                  <a:lnTo>
                    <a:pt x="601" y="236"/>
                  </a:lnTo>
                  <a:lnTo>
                    <a:pt x="602" y="236"/>
                  </a:lnTo>
                  <a:lnTo>
                    <a:pt x="604" y="236"/>
                  </a:lnTo>
                  <a:lnTo>
                    <a:pt x="605" y="236"/>
                  </a:lnTo>
                  <a:lnTo>
                    <a:pt x="607" y="236"/>
                  </a:lnTo>
                  <a:lnTo>
                    <a:pt x="608" y="236"/>
                  </a:lnTo>
                  <a:lnTo>
                    <a:pt x="611" y="236"/>
                  </a:lnTo>
                  <a:lnTo>
                    <a:pt x="611" y="237"/>
                  </a:lnTo>
                  <a:lnTo>
                    <a:pt x="609" y="239"/>
                  </a:lnTo>
                  <a:lnTo>
                    <a:pt x="609" y="244"/>
                  </a:lnTo>
                  <a:lnTo>
                    <a:pt x="608" y="246"/>
                  </a:lnTo>
                  <a:lnTo>
                    <a:pt x="608" y="247"/>
                  </a:lnTo>
                  <a:lnTo>
                    <a:pt x="607" y="253"/>
                  </a:lnTo>
                  <a:lnTo>
                    <a:pt x="607" y="254"/>
                  </a:lnTo>
                  <a:lnTo>
                    <a:pt x="605" y="260"/>
                  </a:lnTo>
                  <a:lnTo>
                    <a:pt x="604" y="267"/>
                  </a:lnTo>
                  <a:lnTo>
                    <a:pt x="604" y="268"/>
                  </a:lnTo>
                  <a:lnTo>
                    <a:pt x="602" y="270"/>
                  </a:lnTo>
                  <a:lnTo>
                    <a:pt x="602" y="271"/>
                  </a:lnTo>
                  <a:lnTo>
                    <a:pt x="602" y="274"/>
                  </a:lnTo>
                  <a:lnTo>
                    <a:pt x="601" y="278"/>
                  </a:lnTo>
                  <a:lnTo>
                    <a:pt x="598" y="289"/>
                  </a:lnTo>
                  <a:lnTo>
                    <a:pt x="594" y="289"/>
                  </a:lnTo>
                  <a:lnTo>
                    <a:pt x="594" y="290"/>
                  </a:lnTo>
                  <a:lnTo>
                    <a:pt x="594" y="292"/>
                  </a:lnTo>
                  <a:lnTo>
                    <a:pt x="594" y="293"/>
                  </a:lnTo>
                  <a:lnTo>
                    <a:pt x="594" y="295"/>
                  </a:lnTo>
                  <a:lnTo>
                    <a:pt x="594" y="296"/>
                  </a:lnTo>
                  <a:lnTo>
                    <a:pt x="594" y="297"/>
                  </a:lnTo>
                  <a:lnTo>
                    <a:pt x="594" y="299"/>
                  </a:lnTo>
                  <a:lnTo>
                    <a:pt x="595" y="303"/>
                  </a:lnTo>
                  <a:lnTo>
                    <a:pt x="595" y="304"/>
                  </a:lnTo>
                  <a:lnTo>
                    <a:pt x="597" y="304"/>
                  </a:lnTo>
                  <a:lnTo>
                    <a:pt x="598" y="304"/>
                  </a:lnTo>
                  <a:lnTo>
                    <a:pt x="600" y="304"/>
                  </a:lnTo>
                  <a:lnTo>
                    <a:pt x="601" y="304"/>
                  </a:lnTo>
                  <a:lnTo>
                    <a:pt x="602" y="304"/>
                  </a:lnTo>
                  <a:lnTo>
                    <a:pt x="604" y="304"/>
                  </a:lnTo>
                  <a:lnTo>
                    <a:pt x="604" y="306"/>
                  </a:lnTo>
                  <a:lnTo>
                    <a:pt x="604" y="307"/>
                  </a:lnTo>
                  <a:lnTo>
                    <a:pt x="604" y="309"/>
                  </a:lnTo>
                  <a:lnTo>
                    <a:pt x="604" y="310"/>
                  </a:lnTo>
                  <a:lnTo>
                    <a:pt x="604" y="311"/>
                  </a:lnTo>
                  <a:lnTo>
                    <a:pt x="604" y="311"/>
                  </a:lnTo>
                  <a:lnTo>
                    <a:pt x="604" y="316"/>
                  </a:lnTo>
                  <a:lnTo>
                    <a:pt x="604" y="317"/>
                  </a:lnTo>
                  <a:lnTo>
                    <a:pt x="604" y="320"/>
                  </a:lnTo>
                  <a:lnTo>
                    <a:pt x="601" y="321"/>
                  </a:lnTo>
                  <a:lnTo>
                    <a:pt x="597" y="321"/>
                  </a:lnTo>
                  <a:lnTo>
                    <a:pt x="591" y="321"/>
                  </a:lnTo>
                  <a:lnTo>
                    <a:pt x="590" y="321"/>
                  </a:lnTo>
                  <a:lnTo>
                    <a:pt x="590" y="325"/>
                  </a:lnTo>
                  <a:lnTo>
                    <a:pt x="588" y="332"/>
                  </a:lnTo>
                  <a:lnTo>
                    <a:pt x="588" y="338"/>
                  </a:lnTo>
                  <a:lnTo>
                    <a:pt x="587" y="341"/>
                  </a:lnTo>
                  <a:lnTo>
                    <a:pt x="587" y="342"/>
                  </a:lnTo>
                  <a:lnTo>
                    <a:pt x="586" y="346"/>
                  </a:lnTo>
                  <a:lnTo>
                    <a:pt x="583" y="360"/>
                  </a:lnTo>
                  <a:lnTo>
                    <a:pt x="580" y="374"/>
                  </a:lnTo>
                  <a:lnTo>
                    <a:pt x="577" y="381"/>
                  </a:lnTo>
                  <a:lnTo>
                    <a:pt x="576" y="388"/>
                  </a:lnTo>
                  <a:lnTo>
                    <a:pt x="455" y="388"/>
                  </a:lnTo>
                  <a:lnTo>
                    <a:pt x="453" y="388"/>
                  </a:lnTo>
                  <a:lnTo>
                    <a:pt x="452" y="390"/>
                  </a:lnTo>
                  <a:lnTo>
                    <a:pt x="451" y="390"/>
                  </a:lnTo>
                  <a:lnTo>
                    <a:pt x="449" y="390"/>
                  </a:lnTo>
                  <a:lnTo>
                    <a:pt x="448" y="390"/>
                  </a:lnTo>
                  <a:lnTo>
                    <a:pt x="446" y="390"/>
                  </a:lnTo>
                  <a:lnTo>
                    <a:pt x="445" y="390"/>
                  </a:lnTo>
                  <a:lnTo>
                    <a:pt x="444" y="390"/>
                  </a:lnTo>
                  <a:lnTo>
                    <a:pt x="442" y="390"/>
                  </a:lnTo>
                  <a:lnTo>
                    <a:pt x="441" y="390"/>
                  </a:lnTo>
                  <a:lnTo>
                    <a:pt x="441" y="388"/>
                  </a:lnTo>
                  <a:lnTo>
                    <a:pt x="441" y="387"/>
                  </a:lnTo>
                  <a:lnTo>
                    <a:pt x="441" y="386"/>
                  </a:lnTo>
                  <a:lnTo>
                    <a:pt x="441" y="384"/>
                  </a:lnTo>
                  <a:lnTo>
                    <a:pt x="441" y="383"/>
                  </a:lnTo>
                  <a:lnTo>
                    <a:pt x="441" y="381"/>
                  </a:lnTo>
                  <a:lnTo>
                    <a:pt x="442" y="381"/>
                  </a:lnTo>
                  <a:lnTo>
                    <a:pt x="444" y="381"/>
                  </a:lnTo>
                  <a:lnTo>
                    <a:pt x="445" y="381"/>
                  </a:lnTo>
                  <a:lnTo>
                    <a:pt x="446" y="381"/>
                  </a:lnTo>
                  <a:lnTo>
                    <a:pt x="448" y="381"/>
                  </a:lnTo>
                  <a:lnTo>
                    <a:pt x="449" y="381"/>
                  </a:lnTo>
                  <a:lnTo>
                    <a:pt x="451" y="381"/>
                  </a:lnTo>
                  <a:lnTo>
                    <a:pt x="455" y="381"/>
                  </a:lnTo>
                  <a:lnTo>
                    <a:pt x="455" y="380"/>
                  </a:lnTo>
                  <a:lnTo>
                    <a:pt x="458" y="379"/>
                  </a:lnTo>
                  <a:lnTo>
                    <a:pt x="455" y="374"/>
                  </a:lnTo>
                  <a:lnTo>
                    <a:pt x="455" y="370"/>
                  </a:lnTo>
                  <a:lnTo>
                    <a:pt x="456" y="374"/>
                  </a:lnTo>
                  <a:lnTo>
                    <a:pt x="458" y="376"/>
                  </a:lnTo>
                  <a:lnTo>
                    <a:pt x="460" y="379"/>
                  </a:lnTo>
                  <a:lnTo>
                    <a:pt x="462" y="377"/>
                  </a:lnTo>
                  <a:lnTo>
                    <a:pt x="463" y="374"/>
                  </a:lnTo>
                  <a:lnTo>
                    <a:pt x="466" y="372"/>
                  </a:lnTo>
                  <a:lnTo>
                    <a:pt x="467" y="372"/>
                  </a:lnTo>
                  <a:lnTo>
                    <a:pt x="467" y="370"/>
                  </a:lnTo>
                  <a:lnTo>
                    <a:pt x="466" y="369"/>
                  </a:lnTo>
                  <a:lnTo>
                    <a:pt x="465" y="367"/>
                  </a:lnTo>
                  <a:lnTo>
                    <a:pt x="460" y="366"/>
                  </a:lnTo>
                  <a:lnTo>
                    <a:pt x="458" y="363"/>
                  </a:lnTo>
                  <a:lnTo>
                    <a:pt x="455" y="356"/>
                  </a:lnTo>
                  <a:lnTo>
                    <a:pt x="452" y="355"/>
                  </a:lnTo>
                  <a:lnTo>
                    <a:pt x="451" y="353"/>
                  </a:lnTo>
                  <a:lnTo>
                    <a:pt x="451" y="352"/>
                  </a:lnTo>
                  <a:lnTo>
                    <a:pt x="449" y="348"/>
                  </a:lnTo>
                  <a:lnTo>
                    <a:pt x="448" y="346"/>
                  </a:lnTo>
                  <a:lnTo>
                    <a:pt x="448" y="345"/>
                  </a:lnTo>
                  <a:lnTo>
                    <a:pt x="446" y="345"/>
                  </a:lnTo>
                  <a:lnTo>
                    <a:pt x="446" y="344"/>
                  </a:lnTo>
                  <a:lnTo>
                    <a:pt x="445" y="344"/>
                  </a:lnTo>
                  <a:lnTo>
                    <a:pt x="444" y="341"/>
                  </a:lnTo>
                  <a:lnTo>
                    <a:pt x="442" y="341"/>
                  </a:lnTo>
                  <a:lnTo>
                    <a:pt x="442" y="339"/>
                  </a:lnTo>
                  <a:lnTo>
                    <a:pt x="441" y="339"/>
                  </a:lnTo>
                  <a:lnTo>
                    <a:pt x="441" y="338"/>
                  </a:lnTo>
                  <a:lnTo>
                    <a:pt x="440" y="338"/>
                  </a:lnTo>
                  <a:lnTo>
                    <a:pt x="440" y="337"/>
                  </a:lnTo>
                  <a:lnTo>
                    <a:pt x="438" y="337"/>
                  </a:lnTo>
                  <a:lnTo>
                    <a:pt x="437" y="335"/>
                  </a:lnTo>
                  <a:lnTo>
                    <a:pt x="437" y="334"/>
                  </a:lnTo>
                  <a:lnTo>
                    <a:pt x="435" y="334"/>
                  </a:lnTo>
                  <a:lnTo>
                    <a:pt x="435" y="332"/>
                  </a:lnTo>
                  <a:lnTo>
                    <a:pt x="434" y="332"/>
                  </a:lnTo>
                  <a:lnTo>
                    <a:pt x="434" y="331"/>
                  </a:lnTo>
                  <a:lnTo>
                    <a:pt x="433" y="330"/>
                  </a:lnTo>
                  <a:lnTo>
                    <a:pt x="431" y="330"/>
                  </a:lnTo>
                  <a:lnTo>
                    <a:pt x="431" y="328"/>
                  </a:lnTo>
                  <a:lnTo>
                    <a:pt x="430" y="328"/>
                  </a:lnTo>
                  <a:lnTo>
                    <a:pt x="428" y="328"/>
                  </a:lnTo>
                  <a:lnTo>
                    <a:pt x="430" y="327"/>
                  </a:lnTo>
                  <a:lnTo>
                    <a:pt x="431" y="327"/>
                  </a:lnTo>
                  <a:lnTo>
                    <a:pt x="430" y="325"/>
                  </a:lnTo>
                  <a:lnTo>
                    <a:pt x="428" y="324"/>
                  </a:lnTo>
                  <a:lnTo>
                    <a:pt x="424" y="323"/>
                  </a:lnTo>
                  <a:lnTo>
                    <a:pt x="423" y="321"/>
                  </a:lnTo>
                  <a:lnTo>
                    <a:pt x="421" y="321"/>
                  </a:lnTo>
                  <a:lnTo>
                    <a:pt x="421" y="323"/>
                  </a:lnTo>
                  <a:lnTo>
                    <a:pt x="421" y="323"/>
                  </a:lnTo>
                  <a:lnTo>
                    <a:pt x="420" y="323"/>
                  </a:lnTo>
                  <a:lnTo>
                    <a:pt x="420" y="324"/>
                  </a:lnTo>
                  <a:lnTo>
                    <a:pt x="419" y="324"/>
                  </a:lnTo>
                  <a:lnTo>
                    <a:pt x="417" y="324"/>
                  </a:lnTo>
                  <a:lnTo>
                    <a:pt x="417" y="323"/>
                  </a:lnTo>
                  <a:lnTo>
                    <a:pt x="416" y="323"/>
                  </a:lnTo>
                  <a:lnTo>
                    <a:pt x="414" y="323"/>
                  </a:lnTo>
                  <a:lnTo>
                    <a:pt x="413" y="323"/>
                  </a:lnTo>
                  <a:lnTo>
                    <a:pt x="412" y="323"/>
                  </a:lnTo>
                  <a:lnTo>
                    <a:pt x="412" y="321"/>
                  </a:lnTo>
                  <a:lnTo>
                    <a:pt x="410" y="321"/>
                  </a:lnTo>
                  <a:lnTo>
                    <a:pt x="409" y="320"/>
                  </a:lnTo>
                  <a:lnTo>
                    <a:pt x="407" y="320"/>
                  </a:lnTo>
                  <a:lnTo>
                    <a:pt x="406" y="320"/>
                  </a:lnTo>
                  <a:lnTo>
                    <a:pt x="402" y="318"/>
                  </a:lnTo>
                  <a:lnTo>
                    <a:pt x="401" y="318"/>
                  </a:lnTo>
                  <a:lnTo>
                    <a:pt x="399" y="318"/>
                  </a:lnTo>
                  <a:lnTo>
                    <a:pt x="395" y="318"/>
                  </a:lnTo>
                  <a:lnTo>
                    <a:pt x="394" y="318"/>
                  </a:lnTo>
                  <a:lnTo>
                    <a:pt x="394" y="317"/>
                  </a:lnTo>
                  <a:lnTo>
                    <a:pt x="394" y="316"/>
                  </a:lnTo>
                  <a:lnTo>
                    <a:pt x="396" y="316"/>
                  </a:lnTo>
                  <a:lnTo>
                    <a:pt x="396" y="314"/>
                  </a:lnTo>
                  <a:lnTo>
                    <a:pt x="398" y="314"/>
                  </a:lnTo>
                  <a:lnTo>
                    <a:pt x="399" y="313"/>
                  </a:lnTo>
                  <a:lnTo>
                    <a:pt x="401" y="313"/>
                  </a:lnTo>
                  <a:lnTo>
                    <a:pt x="401" y="311"/>
                  </a:lnTo>
                  <a:lnTo>
                    <a:pt x="402" y="311"/>
                  </a:lnTo>
                  <a:lnTo>
                    <a:pt x="403" y="311"/>
                  </a:lnTo>
                  <a:lnTo>
                    <a:pt x="405" y="311"/>
                  </a:lnTo>
                  <a:lnTo>
                    <a:pt x="405" y="309"/>
                  </a:lnTo>
                  <a:lnTo>
                    <a:pt x="406" y="309"/>
                  </a:lnTo>
                  <a:lnTo>
                    <a:pt x="406" y="307"/>
                  </a:lnTo>
                  <a:lnTo>
                    <a:pt x="405" y="307"/>
                  </a:lnTo>
                  <a:lnTo>
                    <a:pt x="405" y="306"/>
                  </a:lnTo>
                  <a:lnTo>
                    <a:pt x="403" y="306"/>
                  </a:lnTo>
                  <a:lnTo>
                    <a:pt x="403" y="304"/>
                  </a:lnTo>
                  <a:lnTo>
                    <a:pt x="403" y="303"/>
                  </a:lnTo>
                  <a:lnTo>
                    <a:pt x="403" y="302"/>
                  </a:lnTo>
                  <a:lnTo>
                    <a:pt x="405" y="300"/>
                  </a:lnTo>
                  <a:lnTo>
                    <a:pt x="406" y="299"/>
                  </a:lnTo>
                  <a:lnTo>
                    <a:pt x="406" y="297"/>
                  </a:lnTo>
                  <a:lnTo>
                    <a:pt x="407" y="297"/>
                  </a:lnTo>
                  <a:lnTo>
                    <a:pt x="409" y="296"/>
                  </a:lnTo>
                  <a:lnTo>
                    <a:pt x="410" y="295"/>
                  </a:lnTo>
                  <a:lnTo>
                    <a:pt x="412" y="295"/>
                  </a:lnTo>
                  <a:lnTo>
                    <a:pt x="412" y="293"/>
                  </a:lnTo>
                  <a:lnTo>
                    <a:pt x="413" y="293"/>
                  </a:lnTo>
                  <a:lnTo>
                    <a:pt x="413" y="292"/>
                  </a:lnTo>
                  <a:lnTo>
                    <a:pt x="414" y="292"/>
                  </a:lnTo>
                  <a:lnTo>
                    <a:pt x="414" y="290"/>
                  </a:lnTo>
                  <a:lnTo>
                    <a:pt x="414" y="289"/>
                  </a:lnTo>
                  <a:lnTo>
                    <a:pt x="416" y="289"/>
                  </a:lnTo>
                  <a:lnTo>
                    <a:pt x="416" y="288"/>
                  </a:lnTo>
                  <a:lnTo>
                    <a:pt x="416" y="286"/>
                  </a:lnTo>
                  <a:lnTo>
                    <a:pt x="416" y="285"/>
                  </a:lnTo>
                  <a:lnTo>
                    <a:pt x="414" y="285"/>
                  </a:lnTo>
                  <a:lnTo>
                    <a:pt x="413" y="284"/>
                  </a:lnTo>
                  <a:lnTo>
                    <a:pt x="412" y="285"/>
                  </a:lnTo>
                  <a:lnTo>
                    <a:pt x="410" y="285"/>
                  </a:lnTo>
                  <a:lnTo>
                    <a:pt x="405" y="285"/>
                  </a:lnTo>
                  <a:lnTo>
                    <a:pt x="403" y="286"/>
                  </a:lnTo>
                  <a:lnTo>
                    <a:pt x="402" y="286"/>
                  </a:lnTo>
                  <a:lnTo>
                    <a:pt x="402" y="288"/>
                  </a:lnTo>
                  <a:lnTo>
                    <a:pt x="401" y="288"/>
                  </a:lnTo>
                  <a:lnTo>
                    <a:pt x="401" y="289"/>
                  </a:lnTo>
                  <a:lnTo>
                    <a:pt x="399" y="289"/>
                  </a:lnTo>
                  <a:lnTo>
                    <a:pt x="398" y="290"/>
                  </a:lnTo>
                  <a:lnTo>
                    <a:pt x="396" y="290"/>
                  </a:lnTo>
                  <a:lnTo>
                    <a:pt x="395" y="292"/>
                  </a:lnTo>
                  <a:lnTo>
                    <a:pt x="395" y="293"/>
                  </a:lnTo>
                  <a:lnTo>
                    <a:pt x="395" y="295"/>
                  </a:lnTo>
                  <a:lnTo>
                    <a:pt x="394" y="295"/>
                  </a:lnTo>
                  <a:lnTo>
                    <a:pt x="392" y="295"/>
                  </a:lnTo>
                  <a:lnTo>
                    <a:pt x="391" y="296"/>
                  </a:lnTo>
                  <a:lnTo>
                    <a:pt x="389" y="296"/>
                  </a:lnTo>
                  <a:lnTo>
                    <a:pt x="389" y="297"/>
                  </a:lnTo>
                  <a:lnTo>
                    <a:pt x="388" y="299"/>
                  </a:lnTo>
                  <a:lnTo>
                    <a:pt x="388" y="300"/>
                  </a:lnTo>
                  <a:lnTo>
                    <a:pt x="389" y="300"/>
                  </a:lnTo>
                  <a:lnTo>
                    <a:pt x="388" y="302"/>
                  </a:lnTo>
                  <a:lnTo>
                    <a:pt x="388" y="304"/>
                  </a:lnTo>
                  <a:lnTo>
                    <a:pt x="388" y="306"/>
                  </a:lnTo>
                  <a:lnTo>
                    <a:pt x="387" y="306"/>
                  </a:lnTo>
                  <a:lnTo>
                    <a:pt x="385" y="307"/>
                  </a:lnTo>
                  <a:lnTo>
                    <a:pt x="382" y="307"/>
                  </a:lnTo>
                  <a:lnTo>
                    <a:pt x="381" y="309"/>
                  </a:lnTo>
                  <a:lnTo>
                    <a:pt x="378" y="310"/>
                  </a:lnTo>
                  <a:lnTo>
                    <a:pt x="375" y="310"/>
                  </a:lnTo>
                  <a:lnTo>
                    <a:pt x="375" y="311"/>
                  </a:lnTo>
                  <a:lnTo>
                    <a:pt x="374" y="311"/>
                  </a:lnTo>
                  <a:lnTo>
                    <a:pt x="373" y="311"/>
                  </a:lnTo>
                  <a:lnTo>
                    <a:pt x="373" y="311"/>
                  </a:lnTo>
                  <a:lnTo>
                    <a:pt x="371" y="311"/>
                  </a:lnTo>
                  <a:lnTo>
                    <a:pt x="367" y="313"/>
                  </a:lnTo>
                  <a:lnTo>
                    <a:pt x="363" y="313"/>
                  </a:lnTo>
                  <a:lnTo>
                    <a:pt x="362" y="313"/>
                  </a:lnTo>
                  <a:lnTo>
                    <a:pt x="360" y="314"/>
                  </a:lnTo>
                  <a:lnTo>
                    <a:pt x="357" y="316"/>
                  </a:lnTo>
                  <a:lnTo>
                    <a:pt x="357" y="317"/>
                  </a:lnTo>
                  <a:lnTo>
                    <a:pt x="356" y="317"/>
                  </a:lnTo>
                  <a:lnTo>
                    <a:pt x="355" y="318"/>
                  </a:lnTo>
                  <a:lnTo>
                    <a:pt x="349" y="321"/>
                  </a:lnTo>
                  <a:lnTo>
                    <a:pt x="348" y="321"/>
                  </a:lnTo>
                  <a:lnTo>
                    <a:pt x="346" y="321"/>
                  </a:lnTo>
                  <a:lnTo>
                    <a:pt x="341" y="323"/>
                  </a:lnTo>
                  <a:lnTo>
                    <a:pt x="339" y="323"/>
                  </a:lnTo>
                  <a:lnTo>
                    <a:pt x="334" y="323"/>
                  </a:lnTo>
                  <a:lnTo>
                    <a:pt x="332" y="323"/>
                  </a:lnTo>
                  <a:lnTo>
                    <a:pt x="331" y="321"/>
                  </a:lnTo>
                  <a:lnTo>
                    <a:pt x="330" y="321"/>
                  </a:lnTo>
                  <a:lnTo>
                    <a:pt x="328" y="321"/>
                  </a:lnTo>
                  <a:lnTo>
                    <a:pt x="327" y="321"/>
                  </a:lnTo>
                  <a:lnTo>
                    <a:pt x="327" y="320"/>
                  </a:lnTo>
                  <a:lnTo>
                    <a:pt x="325" y="320"/>
                  </a:lnTo>
                  <a:lnTo>
                    <a:pt x="324" y="320"/>
                  </a:lnTo>
                  <a:lnTo>
                    <a:pt x="323" y="318"/>
                  </a:lnTo>
                  <a:lnTo>
                    <a:pt x="321" y="317"/>
                  </a:lnTo>
                  <a:lnTo>
                    <a:pt x="320" y="316"/>
                  </a:lnTo>
                  <a:lnTo>
                    <a:pt x="318" y="316"/>
                  </a:lnTo>
                  <a:lnTo>
                    <a:pt x="317" y="316"/>
                  </a:lnTo>
                  <a:lnTo>
                    <a:pt x="316" y="317"/>
                  </a:lnTo>
                  <a:lnTo>
                    <a:pt x="314" y="317"/>
                  </a:lnTo>
                  <a:lnTo>
                    <a:pt x="313" y="317"/>
                  </a:lnTo>
                  <a:lnTo>
                    <a:pt x="310" y="317"/>
                  </a:lnTo>
                  <a:lnTo>
                    <a:pt x="310" y="318"/>
                  </a:lnTo>
                  <a:lnTo>
                    <a:pt x="309" y="318"/>
                  </a:lnTo>
                  <a:lnTo>
                    <a:pt x="307" y="318"/>
                  </a:lnTo>
                  <a:lnTo>
                    <a:pt x="306" y="320"/>
                  </a:lnTo>
                  <a:lnTo>
                    <a:pt x="304" y="320"/>
                  </a:lnTo>
                  <a:lnTo>
                    <a:pt x="303" y="321"/>
                  </a:lnTo>
                  <a:lnTo>
                    <a:pt x="303" y="323"/>
                  </a:lnTo>
                  <a:lnTo>
                    <a:pt x="302" y="323"/>
                  </a:lnTo>
                  <a:lnTo>
                    <a:pt x="300" y="323"/>
                  </a:lnTo>
                  <a:lnTo>
                    <a:pt x="299" y="324"/>
                  </a:lnTo>
                  <a:lnTo>
                    <a:pt x="298" y="324"/>
                  </a:lnTo>
                  <a:lnTo>
                    <a:pt x="296" y="324"/>
                  </a:lnTo>
                  <a:lnTo>
                    <a:pt x="295" y="324"/>
                  </a:lnTo>
                  <a:lnTo>
                    <a:pt x="293" y="324"/>
                  </a:lnTo>
                  <a:lnTo>
                    <a:pt x="291" y="325"/>
                  </a:lnTo>
                  <a:lnTo>
                    <a:pt x="288" y="325"/>
                  </a:lnTo>
                  <a:lnTo>
                    <a:pt x="286" y="325"/>
                  </a:lnTo>
                  <a:lnTo>
                    <a:pt x="281" y="325"/>
                  </a:lnTo>
                  <a:lnTo>
                    <a:pt x="275" y="325"/>
                  </a:lnTo>
                  <a:lnTo>
                    <a:pt x="272" y="328"/>
                  </a:lnTo>
                  <a:lnTo>
                    <a:pt x="271" y="328"/>
                  </a:lnTo>
                  <a:lnTo>
                    <a:pt x="267" y="334"/>
                  </a:lnTo>
                  <a:lnTo>
                    <a:pt x="259" y="339"/>
                  </a:lnTo>
                  <a:lnTo>
                    <a:pt x="259" y="342"/>
                  </a:lnTo>
                  <a:lnTo>
                    <a:pt x="259" y="344"/>
                  </a:lnTo>
                  <a:lnTo>
                    <a:pt x="257" y="342"/>
                  </a:lnTo>
                  <a:lnTo>
                    <a:pt x="256" y="341"/>
                  </a:lnTo>
                  <a:lnTo>
                    <a:pt x="253" y="342"/>
                  </a:lnTo>
                  <a:lnTo>
                    <a:pt x="250" y="342"/>
                  </a:lnTo>
                  <a:lnTo>
                    <a:pt x="249" y="342"/>
                  </a:lnTo>
                  <a:lnTo>
                    <a:pt x="247" y="341"/>
                  </a:lnTo>
                  <a:lnTo>
                    <a:pt x="246" y="339"/>
                  </a:lnTo>
                  <a:lnTo>
                    <a:pt x="245" y="339"/>
                  </a:lnTo>
                  <a:lnTo>
                    <a:pt x="243" y="337"/>
                  </a:lnTo>
                  <a:lnTo>
                    <a:pt x="242" y="335"/>
                  </a:lnTo>
                  <a:lnTo>
                    <a:pt x="240" y="328"/>
                  </a:lnTo>
                  <a:lnTo>
                    <a:pt x="238" y="321"/>
                  </a:lnTo>
                  <a:lnTo>
                    <a:pt x="238" y="344"/>
                  </a:lnTo>
                  <a:lnTo>
                    <a:pt x="238" y="345"/>
                  </a:lnTo>
                  <a:lnTo>
                    <a:pt x="238" y="348"/>
                  </a:lnTo>
                  <a:lnTo>
                    <a:pt x="238" y="349"/>
                  </a:lnTo>
                  <a:lnTo>
                    <a:pt x="238" y="356"/>
                  </a:lnTo>
                  <a:lnTo>
                    <a:pt x="238" y="360"/>
                  </a:lnTo>
                  <a:lnTo>
                    <a:pt x="231" y="362"/>
                  </a:lnTo>
                  <a:lnTo>
                    <a:pt x="229" y="362"/>
                  </a:lnTo>
                  <a:lnTo>
                    <a:pt x="228" y="362"/>
                  </a:lnTo>
                  <a:lnTo>
                    <a:pt x="227" y="362"/>
                  </a:lnTo>
                  <a:lnTo>
                    <a:pt x="214" y="363"/>
                  </a:lnTo>
                  <a:lnTo>
                    <a:pt x="186" y="366"/>
                  </a:lnTo>
                  <a:lnTo>
                    <a:pt x="183" y="367"/>
                  </a:lnTo>
                  <a:lnTo>
                    <a:pt x="182" y="367"/>
                  </a:lnTo>
                  <a:lnTo>
                    <a:pt x="178" y="367"/>
                  </a:lnTo>
                  <a:lnTo>
                    <a:pt x="176" y="367"/>
                  </a:lnTo>
                  <a:lnTo>
                    <a:pt x="175" y="367"/>
                  </a:lnTo>
                  <a:lnTo>
                    <a:pt x="174" y="367"/>
                  </a:lnTo>
                  <a:lnTo>
                    <a:pt x="172" y="367"/>
                  </a:lnTo>
                  <a:lnTo>
                    <a:pt x="153" y="369"/>
                  </a:lnTo>
                  <a:lnTo>
                    <a:pt x="151" y="370"/>
                  </a:lnTo>
                  <a:lnTo>
                    <a:pt x="146" y="370"/>
                  </a:lnTo>
                  <a:lnTo>
                    <a:pt x="139" y="370"/>
                  </a:lnTo>
                  <a:lnTo>
                    <a:pt x="139" y="372"/>
                  </a:lnTo>
                  <a:lnTo>
                    <a:pt x="139" y="374"/>
                  </a:lnTo>
                  <a:lnTo>
                    <a:pt x="139" y="377"/>
                  </a:lnTo>
                  <a:lnTo>
                    <a:pt x="139" y="379"/>
                  </a:lnTo>
                  <a:lnTo>
                    <a:pt x="139" y="379"/>
                  </a:lnTo>
                  <a:lnTo>
                    <a:pt x="139" y="380"/>
                  </a:lnTo>
                  <a:lnTo>
                    <a:pt x="139" y="381"/>
                  </a:lnTo>
                  <a:lnTo>
                    <a:pt x="139" y="383"/>
                  </a:lnTo>
                  <a:lnTo>
                    <a:pt x="139" y="384"/>
                  </a:lnTo>
                  <a:lnTo>
                    <a:pt x="139" y="386"/>
                  </a:lnTo>
                  <a:lnTo>
                    <a:pt x="139" y="387"/>
                  </a:lnTo>
                  <a:lnTo>
                    <a:pt x="139" y="388"/>
                  </a:lnTo>
                  <a:lnTo>
                    <a:pt x="139" y="390"/>
                  </a:lnTo>
                  <a:lnTo>
                    <a:pt x="139" y="391"/>
                  </a:lnTo>
                  <a:lnTo>
                    <a:pt x="139" y="393"/>
                  </a:lnTo>
                  <a:lnTo>
                    <a:pt x="139" y="394"/>
                  </a:lnTo>
                  <a:lnTo>
                    <a:pt x="139" y="395"/>
                  </a:lnTo>
                  <a:lnTo>
                    <a:pt x="139" y="397"/>
                  </a:lnTo>
                  <a:lnTo>
                    <a:pt x="139" y="398"/>
                  </a:lnTo>
                  <a:lnTo>
                    <a:pt x="139" y="400"/>
                  </a:lnTo>
                  <a:lnTo>
                    <a:pt x="139" y="401"/>
                  </a:lnTo>
                  <a:lnTo>
                    <a:pt x="139" y="402"/>
                  </a:lnTo>
                  <a:lnTo>
                    <a:pt x="139" y="404"/>
                  </a:lnTo>
                  <a:lnTo>
                    <a:pt x="139" y="405"/>
                  </a:lnTo>
                  <a:lnTo>
                    <a:pt x="139" y="407"/>
                  </a:lnTo>
                  <a:lnTo>
                    <a:pt x="139" y="408"/>
                  </a:lnTo>
                  <a:lnTo>
                    <a:pt x="139" y="412"/>
                  </a:lnTo>
                  <a:lnTo>
                    <a:pt x="139" y="418"/>
                  </a:lnTo>
                  <a:lnTo>
                    <a:pt x="139" y="419"/>
                  </a:lnTo>
                  <a:lnTo>
                    <a:pt x="139" y="420"/>
                  </a:lnTo>
                  <a:lnTo>
                    <a:pt x="139" y="422"/>
                  </a:lnTo>
                  <a:lnTo>
                    <a:pt x="139" y="423"/>
                  </a:lnTo>
                  <a:lnTo>
                    <a:pt x="139" y="425"/>
                  </a:lnTo>
                  <a:lnTo>
                    <a:pt x="139" y="427"/>
                  </a:lnTo>
                  <a:lnTo>
                    <a:pt x="139" y="429"/>
                  </a:lnTo>
                  <a:lnTo>
                    <a:pt x="139" y="430"/>
                  </a:lnTo>
                  <a:lnTo>
                    <a:pt x="139" y="432"/>
                  </a:lnTo>
                  <a:lnTo>
                    <a:pt x="139" y="433"/>
                  </a:lnTo>
                  <a:lnTo>
                    <a:pt x="139" y="434"/>
                  </a:lnTo>
                  <a:lnTo>
                    <a:pt x="139" y="436"/>
                  </a:lnTo>
                  <a:lnTo>
                    <a:pt x="139" y="444"/>
                  </a:lnTo>
                  <a:lnTo>
                    <a:pt x="139" y="446"/>
                  </a:lnTo>
                  <a:lnTo>
                    <a:pt x="139" y="446"/>
                  </a:lnTo>
                  <a:lnTo>
                    <a:pt x="139" y="448"/>
                  </a:lnTo>
                  <a:lnTo>
                    <a:pt x="139" y="450"/>
                  </a:lnTo>
                  <a:lnTo>
                    <a:pt x="139" y="451"/>
                  </a:lnTo>
                  <a:lnTo>
                    <a:pt x="139" y="455"/>
                  </a:lnTo>
                  <a:lnTo>
                    <a:pt x="139" y="457"/>
                  </a:lnTo>
                  <a:lnTo>
                    <a:pt x="139" y="461"/>
                  </a:lnTo>
                  <a:lnTo>
                    <a:pt x="139" y="464"/>
                  </a:lnTo>
                  <a:lnTo>
                    <a:pt x="139" y="465"/>
                  </a:lnTo>
                  <a:lnTo>
                    <a:pt x="139" y="469"/>
                  </a:lnTo>
                  <a:lnTo>
                    <a:pt x="139" y="476"/>
                  </a:lnTo>
                  <a:lnTo>
                    <a:pt x="137" y="476"/>
                  </a:lnTo>
                  <a:lnTo>
                    <a:pt x="136" y="476"/>
                  </a:lnTo>
                  <a:lnTo>
                    <a:pt x="126" y="476"/>
                  </a:lnTo>
                  <a:lnTo>
                    <a:pt x="124" y="476"/>
                  </a:lnTo>
                  <a:lnTo>
                    <a:pt x="124" y="475"/>
                  </a:lnTo>
                  <a:lnTo>
                    <a:pt x="124" y="474"/>
                  </a:lnTo>
                  <a:lnTo>
                    <a:pt x="124" y="472"/>
                  </a:lnTo>
                  <a:lnTo>
                    <a:pt x="124" y="471"/>
                  </a:lnTo>
                  <a:lnTo>
                    <a:pt x="124" y="469"/>
                  </a:lnTo>
                  <a:lnTo>
                    <a:pt x="124" y="468"/>
                  </a:lnTo>
                  <a:lnTo>
                    <a:pt x="122" y="468"/>
                  </a:lnTo>
                  <a:lnTo>
                    <a:pt x="121" y="468"/>
                  </a:lnTo>
                  <a:lnTo>
                    <a:pt x="121" y="467"/>
                  </a:lnTo>
                  <a:lnTo>
                    <a:pt x="121" y="464"/>
                  </a:lnTo>
                  <a:lnTo>
                    <a:pt x="121" y="450"/>
                  </a:lnTo>
                  <a:lnTo>
                    <a:pt x="121" y="444"/>
                  </a:lnTo>
                  <a:lnTo>
                    <a:pt x="121" y="433"/>
                  </a:lnTo>
                  <a:lnTo>
                    <a:pt x="121" y="430"/>
                  </a:lnTo>
                  <a:lnTo>
                    <a:pt x="121" y="412"/>
                  </a:lnTo>
                  <a:lnTo>
                    <a:pt x="121" y="397"/>
                  </a:lnTo>
                  <a:lnTo>
                    <a:pt x="121" y="393"/>
                  </a:lnTo>
                  <a:lnTo>
                    <a:pt x="121" y="391"/>
                  </a:lnTo>
                  <a:lnTo>
                    <a:pt x="121" y="388"/>
                  </a:lnTo>
                  <a:lnTo>
                    <a:pt x="121" y="387"/>
                  </a:lnTo>
                  <a:lnTo>
                    <a:pt x="119" y="384"/>
                  </a:lnTo>
                  <a:lnTo>
                    <a:pt x="119" y="383"/>
                  </a:lnTo>
                  <a:lnTo>
                    <a:pt x="119" y="381"/>
                  </a:lnTo>
                  <a:lnTo>
                    <a:pt x="119" y="381"/>
                  </a:lnTo>
                  <a:lnTo>
                    <a:pt x="119" y="380"/>
                  </a:lnTo>
                  <a:lnTo>
                    <a:pt x="118" y="379"/>
                  </a:lnTo>
                  <a:lnTo>
                    <a:pt x="118" y="379"/>
                  </a:lnTo>
                  <a:lnTo>
                    <a:pt x="117" y="379"/>
                  </a:lnTo>
                  <a:lnTo>
                    <a:pt x="117" y="377"/>
                  </a:lnTo>
                  <a:lnTo>
                    <a:pt x="115" y="376"/>
                  </a:lnTo>
                  <a:lnTo>
                    <a:pt x="114" y="376"/>
                  </a:lnTo>
                  <a:lnTo>
                    <a:pt x="112" y="374"/>
                  </a:lnTo>
                  <a:lnTo>
                    <a:pt x="112" y="373"/>
                  </a:lnTo>
                  <a:lnTo>
                    <a:pt x="111" y="373"/>
                  </a:lnTo>
                  <a:lnTo>
                    <a:pt x="110" y="372"/>
                  </a:lnTo>
                  <a:lnTo>
                    <a:pt x="108" y="372"/>
                  </a:lnTo>
                  <a:lnTo>
                    <a:pt x="108" y="370"/>
                  </a:lnTo>
                  <a:lnTo>
                    <a:pt x="107" y="370"/>
                  </a:lnTo>
                  <a:lnTo>
                    <a:pt x="105" y="370"/>
                  </a:lnTo>
                  <a:lnTo>
                    <a:pt x="105" y="369"/>
                  </a:lnTo>
                  <a:lnTo>
                    <a:pt x="104" y="369"/>
                  </a:lnTo>
                  <a:lnTo>
                    <a:pt x="103" y="369"/>
                  </a:lnTo>
                  <a:lnTo>
                    <a:pt x="101" y="369"/>
                  </a:lnTo>
                  <a:lnTo>
                    <a:pt x="100" y="367"/>
                  </a:lnTo>
                  <a:lnTo>
                    <a:pt x="100" y="366"/>
                  </a:lnTo>
                  <a:lnTo>
                    <a:pt x="100" y="358"/>
                  </a:lnTo>
                  <a:lnTo>
                    <a:pt x="100" y="341"/>
                  </a:lnTo>
                  <a:lnTo>
                    <a:pt x="100" y="332"/>
                  </a:lnTo>
                  <a:lnTo>
                    <a:pt x="100" y="331"/>
                  </a:lnTo>
                  <a:lnTo>
                    <a:pt x="100" y="330"/>
                  </a:lnTo>
                  <a:lnTo>
                    <a:pt x="100" y="328"/>
                  </a:lnTo>
                  <a:lnTo>
                    <a:pt x="100" y="327"/>
                  </a:lnTo>
                  <a:lnTo>
                    <a:pt x="100" y="325"/>
                  </a:lnTo>
                  <a:lnTo>
                    <a:pt x="100" y="324"/>
                  </a:lnTo>
                  <a:lnTo>
                    <a:pt x="98" y="324"/>
                  </a:lnTo>
                  <a:lnTo>
                    <a:pt x="98" y="323"/>
                  </a:lnTo>
                  <a:lnTo>
                    <a:pt x="98" y="321"/>
                  </a:lnTo>
                  <a:lnTo>
                    <a:pt x="97" y="321"/>
                  </a:lnTo>
                  <a:lnTo>
                    <a:pt x="97" y="320"/>
                  </a:lnTo>
                  <a:lnTo>
                    <a:pt x="97" y="318"/>
                  </a:lnTo>
                  <a:lnTo>
                    <a:pt x="96" y="318"/>
                  </a:lnTo>
                  <a:lnTo>
                    <a:pt x="96" y="317"/>
                  </a:lnTo>
                  <a:lnTo>
                    <a:pt x="94" y="316"/>
                  </a:lnTo>
                  <a:lnTo>
                    <a:pt x="93" y="316"/>
                  </a:lnTo>
                  <a:lnTo>
                    <a:pt x="93" y="314"/>
                  </a:lnTo>
                  <a:lnTo>
                    <a:pt x="91" y="313"/>
                  </a:lnTo>
                  <a:lnTo>
                    <a:pt x="90" y="311"/>
                  </a:lnTo>
                  <a:lnTo>
                    <a:pt x="89" y="311"/>
                  </a:lnTo>
                  <a:lnTo>
                    <a:pt x="87" y="311"/>
                  </a:lnTo>
                  <a:lnTo>
                    <a:pt x="86" y="310"/>
                  </a:lnTo>
                  <a:lnTo>
                    <a:pt x="86" y="310"/>
                  </a:lnTo>
                  <a:lnTo>
                    <a:pt x="85" y="309"/>
                  </a:lnTo>
                  <a:lnTo>
                    <a:pt x="83" y="309"/>
                  </a:lnTo>
                  <a:lnTo>
                    <a:pt x="82" y="309"/>
                  </a:lnTo>
                  <a:lnTo>
                    <a:pt x="79" y="307"/>
                  </a:lnTo>
                  <a:lnTo>
                    <a:pt x="78" y="307"/>
                  </a:lnTo>
                  <a:lnTo>
                    <a:pt x="76" y="307"/>
                  </a:lnTo>
                  <a:lnTo>
                    <a:pt x="75" y="307"/>
                  </a:lnTo>
                  <a:lnTo>
                    <a:pt x="75" y="302"/>
                  </a:lnTo>
                  <a:lnTo>
                    <a:pt x="75" y="296"/>
                  </a:lnTo>
                  <a:lnTo>
                    <a:pt x="75" y="295"/>
                  </a:lnTo>
                  <a:lnTo>
                    <a:pt x="75" y="293"/>
                  </a:lnTo>
                  <a:lnTo>
                    <a:pt x="73" y="293"/>
                  </a:lnTo>
                  <a:lnTo>
                    <a:pt x="72" y="295"/>
                  </a:lnTo>
                  <a:lnTo>
                    <a:pt x="71" y="295"/>
                  </a:lnTo>
                  <a:lnTo>
                    <a:pt x="69" y="296"/>
                  </a:lnTo>
                  <a:lnTo>
                    <a:pt x="68" y="296"/>
                  </a:lnTo>
                  <a:lnTo>
                    <a:pt x="66" y="296"/>
                  </a:lnTo>
                  <a:lnTo>
                    <a:pt x="65" y="296"/>
                  </a:lnTo>
                  <a:lnTo>
                    <a:pt x="64" y="296"/>
                  </a:lnTo>
                  <a:lnTo>
                    <a:pt x="62" y="296"/>
                  </a:lnTo>
                  <a:lnTo>
                    <a:pt x="59" y="297"/>
                  </a:lnTo>
                  <a:lnTo>
                    <a:pt x="58" y="296"/>
                  </a:lnTo>
                  <a:lnTo>
                    <a:pt x="55" y="302"/>
                  </a:lnTo>
                  <a:lnTo>
                    <a:pt x="53" y="307"/>
                  </a:lnTo>
                  <a:lnTo>
                    <a:pt x="53" y="304"/>
                  </a:lnTo>
                  <a:lnTo>
                    <a:pt x="53" y="303"/>
                  </a:lnTo>
                  <a:lnTo>
                    <a:pt x="51" y="303"/>
                  </a:lnTo>
                  <a:lnTo>
                    <a:pt x="51" y="302"/>
                  </a:lnTo>
                  <a:lnTo>
                    <a:pt x="47" y="302"/>
                  </a:lnTo>
                  <a:lnTo>
                    <a:pt x="47" y="297"/>
                  </a:lnTo>
                  <a:lnTo>
                    <a:pt x="44" y="297"/>
                  </a:lnTo>
                  <a:lnTo>
                    <a:pt x="40" y="296"/>
                  </a:lnTo>
                  <a:lnTo>
                    <a:pt x="37" y="296"/>
                  </a:lnTo>
                  <a:lnTo>
                    <a:pt x="37" y="295"/>
                  </a:lnTo>
                  <a:lnTo>
                    <a:pt x="36" y="295"/>
                  </a:lnTo>
                  <a:lnTo>
                    <a:pt x="34" y="292"/>
                  </a:lnTo>
                  <a:lnTo>
                    <a:pt x="32" y="289"/>
                  </a:lnTo>
                  <a:lnTo>
                    <a:pt x="32" y="286"/>
                  </a:lnTo>
                  <a:lnTo>
                    <a:pt x="30" y="285"/>
                  </a:lnTo>
                  <a:lnTo>
                    <a:pt x="30" y="282"/>
                  </a:lnTo>
                  <a:lnTo>
                    <a:pt x="29" y="281"/>
                  </a:lnTo>
                  <a:lnTo>
                    <a:pt x="27" y="278"/>
                  </a:lnTo>
                  <a:lnTo>
                    <a:pt x="26" y="278"/>
                  </a:lnTo>
                  <a:lnTo>
                    <a:pt x="26" y="277"/>
                  </a:lnTo>
                  <a:lnTo>
                    <a:pt x="23" y="277"/>
                  </a:lnTo>
                  <a:lnTo>
                    <a:pt x="22" y="277"/>
                  </a:lnTo>
                  <a:lnTo>
                    <a:pt x="20" y="277"/>
                  </a:lnTo>
                  <a:lnTo>
                    <a:pt x="19" y="277"/>
                  </a:lnTo>
                  <a:lnTo>
                    <a:pt x="19" y="275"/>
                  </a:lnTo>
                  <a:lnTo>
                    <a:pt x="20" y="275"/>
                  </a:lnTo>
                  <a:lnTo>
                    <a:pt x="22" y="275"/>
                  </a:lnTo>
                  <a:lnTo>
                    <a:pt x="23" y="275"/>
                  </a:lnTo>
                  <a:lnTo>
                    <a:pt x="25" y="275"/>
                  </a:lnTo>
                  <a:lnTo>
                    <a:pt x="26" y="275"/>
                  </a:lnTo>
                  <a:lnTo>
                    <a:pt x="26" y="274"/>
                  </a:lnTo>
                  <a:lnTo>
                    <a:pt x="26" y="272"/>
                  </a:lnTo>
                  <a:lnTo>
                    <a:pt x="26" y="271"/>
                  </a:lnTo>
                  <a:lnTo>
                    <a:pt x="26" y="270"/>
                  </a:lnTo>
                  <a:lnTo>
                    <a:pt x="26" y="268"/>
                  </a:lnTo>
                  <a:lnTo>
                    <a:pt x="26" y="267"/>
                  </a:lnTo>
                  <a:lnTo>
                    <a:pt x="25" y="267"/>
                  </a:lnTo>
                  <a:lnTo>
                    <a:pt x="25" y="265"/>
                  </a:lnTo>
                  <a:lnTo>
                    <a:pt x="25" y="264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5" y="260"/>
                  </a:lnTo>
                  <a:lnTo>
                    <a:pt x="23" y="260"/>
                  </a:lnTo>
                  <a:lnTo>
                    <a:pt x="23" y="258"/>
                  </a:lnTo>
                  <a:lnTo>
                    <a:pt x="23" y="257"/>
                  </a:lnTo>
                  <a:lnTo>
                    <a:pt x="23" y="256"/>
                  </a:lnTo>
                  <a:lnTo>
                    <a:pt x="22" y="256"/>
                  </a:lnTo>
                  <a:lnTo>
                    <a:pt x="22" y="254"/>
                  </a:lnTo>
                  <a:lnTo>
                    <a:pt x="20" y="253"/>
                  </a:lnTo>
                  <a:lnTo>
                    <a:pt x="19" y="251"/>
                  </a:lnTo>
                  <a:lnTo>
                    <a:pt x="19" y="251"/>
                  </a:lnTo>
                  <a:lnTo>
                    <a:pt x="19" y="250"/>
                  </a:lnTo>
                  <a:lnTo>
                    <a:pt x="16" y="250"/>
                  </a:lnTo>
                  <a:lnTo>
                    <a:pt x="15" y="250"/>
                  </a:lnTo>
                  <a:lnTo>
                    <a:pt x="14" y="250"/>
                  </a:lnTo>
                  <a:lnTo>
                    <a:pt x="12" y="250"/>
                  </a:lnTo>
                  <a:lnTo>
                    <a:pt x="11" y="249"/>
                  </a:lnTo>
                  <a:lnTo>
                    <a:pt x="9" y="249"/>
                  </a:lnTo>
                  <a:lnTo>
                    <a:pt x="8" y="249"/>
                  </a:lnTo>
                  <a:lnTo>
                    <a:pt x="7" y="247"/>
                  </a:lnTo>
                  <a:lnTo>
                    <a:pt x="5" y="247"/>
                  </a:lnTo>
                  <a:lnTo>
                    <a:pt x="4" y="246"/>
                  </a:lnTo>
                  <a:lnTo>
                    <a:pt x="2" y="246"/>
                  </a:lnTo>
                  <a:lnTo>
                    <a:pt x="2" y="244"/>
                  </a:lnTo>
                  <a:lnTo>
                    <a:pt x="1" y="244"/>
                  </a:lnTo>
                  <a:lnTo>
                    <a:pt x="1" y="243"/>
                  </a:lnTo>
                  <a:lnTo>
                    <a:pt x="0" y="242"/>
                  </a:lnTo>
                  <a:lnTo>
                    <a:pt x="0" y="240"/>
                  </a:lnTo>
                  <a:lnTo>
                    <a:pt x="1" y="239"/>
                  </a:lnTo>
                  <a:lnTo>
                    <a:pt x="30" y="239"/>
                  </a:lnTo>
                  <a:lnTo>
                    <a:pt x="30" y="237"/>
                  </a:lnTo>
                  <a:lnTo>
                    <a:pt x="30" y="236"/>
                  </a:lnTo>
                  <a:lnTo>
                    <a:pt x="30" y="232"/>
                  </a:lnTo>
                  <a:lnTo>
                    <a:pt x="30" y="230"/>
                  </a:lnTo>
                  <a:lnTo>
                    <a:pt x="30" y="229"/>
                  </a:lnTo>
                  <a:lnTo>
                    <a:pt x="30" y="228"/>
                  </a:lnTo>
                  <a:lnTo>
                    <a:pt x="30" y="225"/>
                  </a:lnTo>
                  <a:lnTo>
                    <a:pt x="30" y="219"/>
                  </a:lnTo>
                  <a:lnTo>
                    <a:pt x="30" y="215"/>
                  </a:lnTo>
                  <a:lnTo>
                    <a:pt x="30" y="211"/>
                  </a:lnTo>
                  <a:lnTo>
                    <a:pt x="30" y="209"/>
                  </a:lnTo>
                  <a:lnTo>
                    <a:pt x="30" y="207"/>
                  </a:lnTo>
                  <a:lnTo>
                    <a:pt x="27" y="207"/>
                  </a:lnTo>
                  <a:lnTo>
                    <a:pt x="25" y="208"/>
                  </a:lnTo>
                  <a:lnTo>
                    <a:pt x="25" y="200"/>
                  </a:lnTo>
                  <a:lnTo>
                    <a:pt x="25" y="181"/>
                  </a:lnTo>
                  <a:lnTo>
                    <a:pt x="23" y="180"/>
                  </a:lnTo>
                  <a:lnTo>
                    <a:pt x="22" y="179"/>
                  </a:lnTo>
                  <a:lnTo>
                    <a:pt x="20" y="179"/>
                  </a:lnTo>
                  <a:lnTo>
                    <a:pt x="20" y="177"/>
                  </a:lnTo>
                  <a:lnTo>
                    <a:pt x="30" y="177"/>
                  </a:lnTo>
                  <a:lnTo>
                    <a:pt x="30" y="180"/>
                  </a:lnTo>
                  <a:lnTo>
                    <a:pt x="30" y="186"/>
                  </a:lnTo>
                  <a:lnTo>
                    <a:pt x="34" y="186"/>
                  </a:lnTo>
                  <a:lnTo>
                    <a:pt x="34" y="176"/>
                  </a:lnTo>
                  <a:lnTo>
                    <a:pt x="30" y="177"/>
                  </a:lnTo>
                  <a:lnTo>
                    <a:pt x="30" y="174"/>
                  </a:lnTo>
                  <a:lnTo>
                    <a:pt x="30" y="173"/>
                  </a:lnTo>
                  <a:lnTo>
                    <a:pt x="30" y="162"/>
                  </a:lnTo>
                  <a:lnTo>
                    <a:pt x="30" y="155"/>
                  </a:lnTo>
                  <a:lnTo>
                    <a:pt x="30" y="149"/>
                  </a:lnTo>
                  <a:lnTo>
                    <a:pt x="30" y="148"/>
                  </a:lnTo>
                  <a:lnTo>
                    <a:pt x="30" y="147"/>
                  </a:lnTo>
                  <a:lnTo>
                    <a:pt x="30" y="145"/>
                  </a:lnTo>
                  <a:lnTo>
                    <a:pt x="30" y="144"/>
                  </a:lnTo>
                  <a:lnTo>
                    <a:pt x="30" y="141"/>
                  </a:lnTo>
                  <a:lnTo>
                    <a:pt x="30" y="138"/>
                  </a:lnTo>
                  <a:lnTo>
                    <a:pt x="33" y="138"/>
                  </a:lnTo>
                  <a:lnTo>
                    <a:pt x="39" y="138"/>
                  </a:lnTo>
                  <a:lnTo>
                    <a:pt x="41" y="138"/>
                  </a:lnTo>
                  <a:lnTo>
                    <a:pt x="44" y="138"/>
                  </a:lnTo>
                  <a:lnTo>
                    <a:pt x="46" y="138"/>
                  </a:lnTo>
                  <a:lnTo>
                    <a:pt x="47" y="138"/>
                  </a:lnTo>
                  <a:lnTo>
                    <a:pt x="48" y="138"/>
                  </a:lnTo>
                  <a:lnTo>
                    <a:pt x="54" y="138"/>
                  </a:lnTo>
                  <a:lnTo>
                    <a:pt x="55" y="138"/>
                  </a:lnTo>
                  <a:lnTo>
                    <a:pt x="59" y="138"/>
                  </a:lnTo>
                  <a:lnTo>
                    <a:pt x="68" y="138"/>
                  </a:lnTo>
                  <a:lnTo>
                    <a:pt x="69" y="138"/>
                  </a:lnTo>
                  <a:lnTo>
                    <a:pt x="72" y="138"/>
                  </a:lnTo>
                  <a:lnTo>
                    <a:pt x="75" y="138"/>
                  </a:lnTo>
                  <a:lnTo>
                    <a:pt x="75" y="137"/>
                  </a:lnTo>
                  <a:lnTo>
                    <a:pt x="83" y="137"/>
                  </a:lnTo>
                  <a:lnTo>
                    <a:pt x="87" y="137"/>
                  </a:lnTo>
                  <a:lnTo>
                    <a:pt x="90" y="137"/>
                  </a:lnTo>
                  <a:lnTo>
                    <a:pt x="90" y="138"/>
                  </a:lnTo>
                  <a:lnTo>
                    <a:pt x="91" y="140"/>
                  </a:lnTo>
                  <a:lnTo>
                    <a:pt x="93" y="142"/>
                  </a:lnTo>
                  <a:lnTo>
                    <a:pt x="97" y="142"/>
                  </a:lnTo>
                  <a:lnTo>
                    <a:pt x="98" y="142"/>
                  </a:lnTo>
                  <a:lnTo>
                    <a:pt x="101" y="142"/>
                  </a:lnTo>
                  <a:lnTo>
                    <a:pt x="104" y="142"/>
                  </a:lnTo>
                  <a:lnTo>
                    <a:pt x="107" y="142"/>
                  </a:lnTo>
                  <a:lnTo>
                    <a:pt x="105" y="145"/>
                  </a:lnTo>
                  <a:lnTo>
                    <a:pt x="104" y="147"/>
                  </a:lnTo>
                  <a:lnTo>
                    <a:pt x="104" y="148"/>
                  </a:lnTo>
                  <a:lnTo>
                    <a:pt x="103" y="149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101" y="156"/>
                  </a:lnTo>
                  <a:lnTo>
                    <a:pt x="100" y="159"/>
                  </a:lnTo>
                  <a:lnTo>
                    <a:pt x="100" y="161"/>
                  </a:lnTo>
                  <a:lnTo>
                    <a:pt x="97" y="166"/>
                  </a:lnTo>
                  <a:lnTo>
                    <a:pt x="97" y="169"/>
                  </a:lnTo>
                  <a:lnTo>
                    <a:pt x="96" y="173"/>
                  </a:lnTo>
                  <a:lnTo>
                    <a:pt x="94" y="174"/>
                  </a:lnTo>
                  <a:lnTo>
                    <a:pt x="93" y="177"/>
                  </a:lnTo>
                  <a:lnTo>
                    <a:pt x="91" y="179"/>
                  </a:lnTo>
                  <a:lnTo>
                    <a:pt x="90" y="183"/>
                  </a:lnTo>
                  <a:lnTo>
                    <a:pt x="89" y="183"/>
                  </a:lnTo>
                  <a:lnTo>
                    <a:pt x="89" y="186"/>
                  </a:lnTo>
                  <a:lnTo>
                    <a:pt x="86" y="186"/>
                  </a:lnTo>
                  <a:lnTo>
                    <a:pt x="76" y="186"/>
                  </a:lnTo>
                  <a:lnTo>
                    <a:pt x="76" y="187"/>
                  </a:lnTo>
                  <a:lnTo>
                    <a:pt x="76" y="191"/>
                  </a:lnTo>
                  <a:lnTo>
                    <a:pt x="76" y="193"/>
                  </a:lnTo>
                  <a:lnTo>
                    <a:pt x="87" y="193"/>
                  </a:lnTo>
                  <a:lnTo>
                    <a:pt x="86" y="198"/>
                  </a:lnTo>
                  <a:lnTo>
                    <a:pt x="83" y="198"/>
                  </a:lnTo>
                  <a:lnTo>
                    <a:pt x="83" y="202"/>
                  </a:lnTo>
                  <a:lnTo>
                    <a:pt x="85" y="202"/>
                  </a:lnTo>
                  <a:lnTo>
                    <a:pt x="85" y="207"/>
                  </a:lnTo>
                  <a:lnTo>
                    <a:pt x="86" y="207"/>
                  </a:lnTo>
                  <a:lnTo>
                    <a:pt x="86" y="207"/>
                  </a:lnTo>
                  <a:lnTo>
                    <a:pt x="86" y="205"/>
                  </a:lnTo>
                  <a:lnTo>
                    <a:pt x="86" y="204"/>
                  </a:lnTo>
                  <a:lnTo>
                    <a:pt x="89" y="198"/>
                  </a:lnTo>
                  <a:lnTo>
                    <a:pt x="89" y="197"/>
                  </a:lnTo>
                  <a:lnTo>
                    <a:pt x="93" y="197"/>
                  </a:lnTo>
                  <a:lnTo>
                    <a:pt x="97" y="197"/>
                  </a:lnTo>
                  <a:lnTo>
                    <a:pt x="98" y="197"/>
                  </a:lnTo>
                  <a:lnTo>
                    <a:pt x="100" y="197"/>
                  </a:lnTo>
                  <a:lnTo>
                    <a:pt x="101" y="197"/>
                  </a:lnTo>
                  <a:lnTo>
                    <a:pt x="103" y="197"/>
                  </a:lnTo>
                  <a:lnTo>
                    <a:pt x="104" y="197"/>
                  </a:lnTo>
                  <a:lnTo>
                    <a:pt x="105" y="197"/>
                  </a:lnTo>
                  <a:lnTo>
                    <a:pt x="107" y="197"/>
                  </a:lnTo>
                  <a:lnTo>
                    <a:pt x="108" y="197"/>
                  </a:lnTo>
                  <a:lnTo>
                    <a:pt x="110" y="197"/>
                  </a:lnTo>
                  <a:lnTo>
                    <a:pt x="111" y="197"/>
                  </a:lnTo>
                  <a:lnTo>
                    <a:pt x="112" y="197"/>
                  </a:lnTo>
                  <a:lnTo>
                    <a:pt x="114" y="197"/>
                  </a:lnTo>
                  <a:lnTo>
                    <a:pt x="114" y="198"/>
                  </a:lnTo>
                  <a:lnTo>
                    <a:pt x="114" y="200"/>
                  </a:lnTo>
                  <a:lnTo>
                    <a:pt x="114" y="202"/>
                  </a:lnTo>
                  <a:lnTo>
                    <a:pt x="114" y="204"/>
                  </a:lnTo>
                  <a:lnTo>
                    <a:pt x="114" y="205"/>
                  </a:lnTo>
                  <a:lnTo>
                    <a:pt x="114" y="207"/>
                  </a:lnTo>
                  <a:lnTo>
                    <a:pt x="115" y="207"/>
                  </a:lnTo>
                  <a:lnTo>
                    <a:pt x="117" y="207"/>
                  </a:lnTo>
                  <a:lnTo>
                    <a:pt x="118" y="207"/>
                  </a:lnTo>
                  <a:lnTo>
                    <a:pt x="118" y="205"/>
                  </a:lnTo>
                  <a:lnTo>
                    <a:pt x="122" y="205"/>
                  </a:lnTo>
                  <a:lnTo>
                    <a:pt x="125" y="205"/>
                  </a:lnTo>
                  <a:lnTo>
                    <a:pt x="125" y="207"/>
                  </a:lnTo>
                  <a:lnTo>
                    <a:pt x="130" y="207"/>
                  </a:lnTo>
                  <a:lnTo>
                    <a:pt x="133" y="207"/>
                  </a:lnTo>
                  <a:lnTo>
                    <a:pt x="133" y="205"/>
                  </a:lnTo>
                  <a:lnTo>
                    <a:pt x="135" y="205"/>
                  </a:lnTo>
                  <a:lnTo>
                    <a:pt x="136" y="205"/>
                  </a:lnTo>
                  <a:lnTo>
                    <a:pt x="137" y="205"/>
                  </a:lnTo>
                  <a:lnTo>
                    <a:pt x="139" y="205"/>
                  </a:lnTo>
                  <a:lnTo>
                    <a:pt x="140" y="205"/>
                  </a:lnTo>
                  <a:lnTo>
                    <a:pt x="143" y="205"/>
                  </a:lnTo>
                  <a:lnTo>
                    <a:pt x="144" y="205"/>
                  </a:lnTo>
                  <a:lnTo>
                    <a:pt x="146" y="205"/>
                  </a:lnTo>
                  <a:lnTo>
                    <a:pt x="147" y="205"/>
                  </a:lnTo>
                  <a:lnTo>
                    <a:pt x="149" y="205"/>
                  </a:lnTo>
                  <a:lnTo>
                    <a:pt x="150" y="205"/>
                  </a:lnTo>
                  <a:lnTo>
                    <a:pt x="151" y="205"/>
                  </a:lnTo>
                  <a:lnTo>
                    <a:pt x="153" y="205"/>
                  </a:lnTo>
                  <a:lnTo>
                    <a:pt x="153" y="205"/>
                  </a:lnTo>
                  <a:lnTo>
                    <a:pt x="154" y="205"/>
                  </a:lnTo>
                  <a:lnTo>
                    <a:pt x="154" y="200"/>
                  </a:lnTo>
                  <a:lnTo>
                    <a:pt x="154" y="174"/>
                  </a:lnTo>
                  <a:lnTo>
                    <a:pt x="154" y="172"/>
                  </a:lnTo>
                  <a:lnTo>
                    <a:pt x="160" y="167"/>
                  </a:lnTo>
                  <a:lnTo>
                    <a:pt x="161" y="166"/>
                  </a:lnTo>
                  <a:lnTo>
                    <a:pt x="165" y="163"/>
                  </a:lnTo>
                  <a:lnTo>
                    <a:pt x="167" y="162"/>
                  </a:lnTo>
                  <a:lnTo>
                    <a:pt x="167" y="161"/>
                  </a:lnTo>
                  <a:lnTo>
                    <a:pt x="169" y="159"/>
                  </a:lnTo>
                  <a:lnTo>
                    <a:pt x="171" y="158"/>
                  </a:lnTo>
                  <a:lnTo>
                    <a:pt x="171" y="156"/>
                  </a:lnTo>
                  <a:lnTo>
                    <a:pt x="171" y="155"/>
                  </a:lnTo>
                  <a:lnTo>
                    <a:pt x="171" y="152"/>
                  </a:lnTo>
                  <a:lnTo>
                    <a:pt x="171" y="151"/>
                  </a:lnTo>
                  <a:lnTo>
                    <a:pt x="171" y="149"/>
                  </a:lnTo>
                  <a:lnTo>
                    <a:pt x="171" y="148"/>
                  </a:lnTo>
                  <a:lnTo>
                    <a:pt x="171" y="147"/>
                  </a:lnTo>
                  <a:lnTo>
                    <a:pt x="174" y="147"/>
                  </a:lnTo>
                  <a:lnTo>
                    <a:pt x="175" y="147"/>
                  </a:lnTo>
                  <a:lnTo>
                    <a:pt x="176" y="147"/>
                  </a:lnTo>
                  <a:lnTo>
                    <a:pt x="178" y="147"/>
                  </a:lnTo>
                  <a:lnTo>
                    <a:pt x="179" y="147"/>
                  </a:lnTo>
                  <a:lnTo>
                    <a:pt x="181" y="145"/>
                  </a:lnTo>
                  <a:lnTo>
                    <a:pt x="182" y="145"/>
                  </a:lnTo>
                  <a:lnTo>
                    <a:pt x="183" y="145"/>
                  </a:lnTo>
                  <a:lnTo>
                    <a:pt x="185" y="145"/>
                  </a:lnTo>
                  <a:lnTo>
                    <a:pt x="186" y="145"/>
                  </a:lnTo>
                  <a:lnTo>
                    <a:pt x="186" y="145"/>
                  </a:lnTo>
                  <a:lnTo>
                    <a:pt x="189" y="144"/>
                  </a:lnTo>
                  <a:lnTo>
                    <a:pt x="190" y="142"/>
                  </a:lnTo>
                  <a:lnTo>
                    <a:pt x="192" y="141"/>
                  </a:lnTo>
                  <a:lnTo>
                    <a:pt x="193" y="141"/>
                  </a:lnTo>
                  <a:lnTo>
                    <a:pt x="193" y="140"/>
                  </a:lnTo>
                  <a:lnTo>
                    <a:pt x="197" y="137"/>
                  </a:lnTo>
                  <a:lnTo>
                    <a:pt x="199" y="137"/>
                  </a:lnTo>
                  <a:lnTo>
                    <a:pt x="197" y="135"/>
                  </a:lnTo>
                  <a:lnTo>
                    <a:pt x="196" y="135"/>
                  </a:lnTo>
                  <a:lnTo>
                    <a:pt x="196" y="134"/>
                  </a:lnTo>
                  <a:lnTo>
                    <a:pt x="195" y="134"/>
                  </a:lnTo>
                  <a:lnTo>
                    <a:pt x="193" y="134"/>
                  </a:lnTo>
                  <a:lnTo>
                    <a:pt x="192" y="134"/>
                  </a:lnTo>
                  <a:lnTo>
                    <a:pt x="189" y="134"/>
                  </a:lnTo>
                  <a:lnTo>
                    <a:pt x="188" y="134"/>
                  </a:lnTo>
                  <a:lnTo>
                    <a:pt x="188" y="133"/>
                  </a:lnTo>
                  <a:lnTo>
                    <a:pt x="188" y="131"/>
                  </a:lnTo>
                  <a:lnTo>
                    <a:pt x="188" y="130"/>
                  </a:lnTo>
                  <a:lnTo>
                    <a:pt x="186" y="127"/>
                  </a:lnTo>
                  <a:lnTo>
                    <a:pt x="186" y="127"/>
                  </a:lnTo>
                  <a:lnTo>
                    <a:pt x="186" y="124"/>
                  </a:lnTo>
                  <a:lnTo>
                    <a:pt x="186" y="123"/>
                  </a:lnTo>
                  <a:lnTo>
                    <a:pt x="186" y="120"/>
                  </a:lnTo>
                  <a:lnTo>
                    <a:pt x="186" y="120"/>
                  </a:lnTo>
                  <a:lnTo>
                    <a:pt x="188" y="119"/>
                  </a:lnTo>
                  <a:lnTo>
                    <a:pt x="190" y="119"/>
                  </a:lnTo>
                  <a:lnTo>
                    <a:pt x="193" y="117"/>
                  </a:lnTo>
                  <a:lnTo>
                    <a:pt x="200" y="119"/>
                  </a:lnTo>
                  <a:lnTo>
                    <a:pt x="201" y="123"/>
                  </a:lnTo>
                  <a:lnTo>
                    <a:pt x="201" y="124"/>
                  </a:lnTo>
                  <a:lnTo>
                    <a:pt x="206" y="124"/>
                  </a:lnTo>
                  <a:lnTo>
                    <a:pt x="207" y="123"/>
                  </a:lnTo>
                  <a:lnTo>
                    <a:pt x="207" y="124"/>
                  </a:lnTo>
                  <a:lnTo>
                    <a:pt x="208" y="128"/>
                  </a:lnTo>
                  <a:lnTo>
                    <a:pt x="214" y="123"/>
                  </a:lnTo>
                  <a:lnTo>
                    <a:pt x="218" y="120"/>
                  </a:lnTo>
                  <a:lnTo>
                    <a:pt x="224" y="114"/>
                  </a:lnTo>
                  <a:lnTo>
                    <a:pt x="227" y="113"/>
                  </a:lnTo>
                  <a:lnTo>
                    <a:pt x="236" y="106"/>
                  </a:lnTo>
                  <a:lnTo>
                    <a:pt x="238" y="105"/>
                  </a:lnTo>
                  <a:lnTo>
                    <a:pt x="246" y="98"/>
                  </a:lnTo>
                  <a:lnTo>
                    <a:pt x="247" y="96"/>
                  </a:lnTo>
                  <a:lnTo>
                    <a:pt x="249" y="96"/>
                  </a:lnTo>
                  <a:lnTo>
                    <a:pt x="249" y="95"/>
                  </a:lnTo>
                  <a:lnTo>
                    <a:pt x="250" y="95"/>
                  </a:lnTo>
                  <a:lnTo>
                    <a:pt x="250" y="93"/>
                  </a:lnTo>
                  <a:lnTo>
                    <a:pt x="252" y="93"/>
                  </a:lnTo>
                  <a:lnTo>
                    <a:pt x="253" y="92"/>
                  </a:lnTo>
                  <a:lnTo>
                    <a:pt x="253" y="9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64"/>
            <p:cNvSpPr>
              <a:spLocks/>
            </p:cNvSpPr>
            <p:nvPr/>
          </p:nvSpPr>
          <p:spPr bwMode="auto">
            <a:xfrm>
              <a:off x="1493838" y="2762251"/>
              <a:ext cx="88900" cy="88900"/>
            </a:xfrm>
            <a:custGeom>
              <a:avLst/>
              <a:gdLst>
                <a:gd name="T0" fmla="*/ 47 w 56"/>
                <a:gd name="T1" fmla="*/ 2 h 56"/>
                <a:gd name="T2" fmla="*/ 44 w 56"/>
                <a:gd name="T3" fmla="*/ 3 h 56"/>
                <a:gd name="T4" fmla="*/ 43 w 56"/>
                <a:gd name="T5" fmla="*/ 6 h 56"/>
                <a:gd name="T6" fmla="*/ 40 w 56"/>
                <a:gd name="T7" fmla="*/ 7 h 56"/>
                <a:gd name="T8" fmla="*/ 37 w 56"/>
                <a:gd name="T9" fmla="*/ 9 h 56"/>
                <a:gd name="T10" fmla="*/ 35 w 56"/>
                <a:gd name="T11" fmla="*/ 10 h 56"/>
                <a:gd name="T12" fmla="*/ 32 w 56"/>
                <a:gd name="T13" fmla="*/ 11 h 56"/>
                <a:gd name="T14" fmla="*/ 29 w 56"/>
                <a:gd name="T15" fmla="*/ 13 h 56"/>
                <a:gd name="T16" fmla="*/ 31 w 56"/>
                <a:gd name="T17" fmla="*/ 16 h 56"/>
                <a:gd name="T18" fmla="*/ 33 w 56"/>
                <a:gd name="T19" fmla="*/ 16 h 56"/>
                <a:gd name="T20" fmla="*/ 36 w 56"/>
                <a:gd name="T21" fmla="*/ 17 h 56"/>
                <a:gd name="T22" fmla="*/ 37 w 56"/>
                <a:gd name="T23" fmla="*/ 18 h 56"/>
                <a:gd name="T24" fmla="*/ 40 w 56"/>
                <a:gd name="T25" fmla="*/ 18 h 56"/>
                <a:gd name="T26" fmla="*/ 43 w 56"/>
                <a:gd name="T27" fmla="*/ 20 h 56"/>
                <a:gd name="T28" fmla="*/ 46 w 56"/>
                <a:gd name="T29" fmla="*/ 21 h 56"/>
                <a:gd name="T30" fmla="*/ 49 w 56"/>
                <a:gd name="T31" fmla="*/ 21 h 56"/>
                <a:gd name="T32" fmla="*/ 50 w 56"/>
                <a:gd name="T33" fmla="*/ 23 h 56"/>
                <a:gd name="T34" fmla="*/ 53 w 56"/>
                <a:gd name="T35" fmla="*/ 24 h 56"/>
                <a:gd name="T36" fmla="*/ 54 w 56"/>
                <a:gd name="T37" fmla="*/ 24 h 56"/>
                <a:gd name="T38" fmla="*/ 54 w 56"/>
                <a:gd name="T39" fmla="*/ 27 h 56"/>
                <a:gd name="T40" fmla="*/ 54 w 56"/>
                <a:gd name="T41" fmla="*/ 30 h 56"/>
                <a:gd name="T42" fmla="*/ 54 w 56"/>
                <a:gd name="T43" fmla="*/ 56 h 56"/>
                <a:gd name="T44" fmla="*/ 49 w 56"/>
                <a:gd name="T45" fmla="*/ 56 h 56"/>
                <a:gd name="T46" fmla="*/ 43 w 56"/>
                <a:gd name="T47" fmla="*/ 56 h 56"/>
                <a:gd name="T48" fmla="*/ 36 w 56"/>
                <a:gd name="T49" fmla="*/ 56 h 56"/>
                <a:gd name="T50" fmla="*/ 33 w 56"/>
                <a:gd name="T51" fmla="*/ 56 h 56"/>
                <a:gd name="T52" fmla="*/ 32 w 56"/>
                <a:gd name="T53" fmla="*/ 52 h 56"/>
                <a:gd name="T54" fmla="*/ 19 w 56"/>
                <a:gd name="T55" fmla="*/ 32 h 56"/>
                <a:gd name="T56" fmla="*/ 14 w 56"/>
                <a:gd name="T57" fmla="*/ 28 h 56"/>
                <a:gd name="T58" fmla="*/ 0 w 56"/>
                <a:gd name="T59" fmla="*/ 11 h 56"/>
                <a:gd name="T60" fmla="*/ 3 w 56"/>
                <a:gd name="T61" fmla="*/ 11 h 56"/>
                <a:gd name="T62" fmla="*/ 10 w 56"/>
                <a:gd name="T63" fmla="*/ 2 h 56"/>
                <a:gd name="T64" fmla="*/ 12 w 56"/>
                <a:gd name="T65" fmla="*/ 0 h 56"/>
                <a:gd name="T66" fmla="*/ 15 w 56"/>
                <a:gd name="T67" fmla="*/ 0 h 56"/>
                <a:gd name="T68" fmla="*/ 29 w 56"/>
                <a:gd name="T69" fmla="*/ 0 h 56"/>
                <a:gd name="T70" fmla="*/ 32 w 56"/>
                <a:gd name="T71" fmla="*/ 0 h 56"/>
                <a:gd name="T72" fmla="*/ 35 w 56"/>
                <a:gd name="T73" fmla="*/ 0 h 56"/>
                <a:gd name="T74" fmla="*/ 44 w 56"/>
                <a:gd name="T75" fmla="*/ 0 h 56"/>
                <a:gd name="T76" fmla="*/ 49 w 56"/>
                <a:gd name="T7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" h="56">
                  <a:moveTo>
                    <a:pt x="49" y="0"/>
                  </a:moveTo>
                  <a:lnTo>
                    <a:pt x="47" y="2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43" y="4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0" y="7"/>
                  </a:lnTo>
                  <a:lnTo>
                    <a:pt x="39" y="7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2" y="11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8" y="14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5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9" y="18"/>
                  </a:lnTo>
                  <a:lnTo>
                    <a:pt x="40" y="18"/>
                  </a:lnTo>
                  <a:lnTo>
                    <a:pt x="42" y="20"/>
                  </a:lnTo>
                  <a:lnTo>
                    <a:pt x="43" y="20"/>
                  </a:lnTo>
                  <a:lnTo>
                    <a:pt x="44" y="20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9" y="21"/>
                  </a:lnTo>
                  <a:lnTo>
                    <a:pt x="49" y="23"/>
                  </a:lnTo>
                  <a:lnTo>
                    <a:pt x="50" y="23"/>
                  </a:lnTo>
                  <a:lnTo>
                    <a:pt x="51" y="23"/>
                  </a:lnTo>
                  <a:lnTo>
                    <a:pt x="53" y="24"/>
                  </a:lnTo>
                  <a:lnTo>
                    <a:pt x="53" y="24"/>
                  </a:lnTo>
                  <a:lnTo>
                    <a:pt x="54" y="24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56"/>
                  </a:lnTo>
                  <a:lnTo>
                    <a:pt x="54" y="56"/>
                  </a:lnTo>
                  <a:lnTo>
                    <a:pt x="51" y="56"/>
                  </a:lnTo>
                  <a:lnTo>
                    <a:pt x="49" y="56"/>
                  </a:lnTo>
                  <a:lnTo>
                    <a:pt x="47" y="56"/>
                  </a:lnTo>
                  <a:lnTo>
                    <a:pt x="43" y="56"/>
                  </a:lnTo>
                  <a:lnTo>
                    <a:pt x="39" y="56"/>
                  </a:lnTo>
                  <a:lnTo>
                    <a:pt x="36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2" y="52"/>
                  </a:lnTo>
                  <a:lnTo>
                    <a:pt x="19" y="34"/>
                  </a:lnTo>
                  <a:lnTo>
                    <a:pt x="19" y="32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92"/>
            <p:cNvSpPr>
              <a:spLocks/>
            </p:cNvSpPr>
            <p:nvPr/>
          </p:nvSpPr>
          <p:spPr bwMode="auto">
            <a:xfrm>
              <a:off x="2774950" y="2003426"/>
              <a:ext cx="133350" cy="101600"/>
            </a:xfrm>
            <a:custGeom>
              <a:avLst/>
              <a:gdLst>
                <a:gd name="T0" fmla="*/ 80 w 84"/>
                <a:gd name="T1" fmla="*/ 9 h 64"/>
                <a:gd name="T2" fmla="*/ 69 w 84"/>
                <a:gd name="T3" fmla="*/ 13 h 64"/>
                <a:gd name="T4" fmla="*/ 75 w 84"/>
                <a:gd name="T5" fmla="*/ 16 h 64"/>
                <a:gd name="T6" fmla="*/ 77 w 84"/>
                <a:gd name="T7" fmla="*/ 18 h 64"/>
                <a:gd name="T8" fmla="*/ 78 w 84"/>
                <a:gd name="T9" fmla="*/ 21 h 64"/>
                <a:gd name="T10" fmla="*/ 80 w 84"/>
                <a:gd name="T11" fmla="*/ 25 h 64"/>
                <a:gd name="T12" fmla="*/ 81 w 84"/>
                <a:gd name="T13" fmla="*/ 30 h 64"/>
                <a:gd name="T14" fmla="*/ 82 w 84"/>
                <a:gd name="T15" fmla="*/ 32 h 64"/>
                <a:gd name="T16" fmla="*/ 82 w 84"/>
                <a:gd name="T17" fmla="*/ 35 h 64"/>
                <a:gd name="T18" fmla="*/ 78 w 84"/>
                <a:gd name="T19" fmla="*/ 35 h 64"/>
                <a:gd name="T20" fmla="*/ 80 w 84"/>
                <a:gd name="T21" fmla="*/ 39 h 64"/>
                <a:gd name="T22" fmla="*/ 80 w 84"/>
                <a:gd name="T23" fmla="*/ 44 h 64"/>
                <a:gd name="T24" fmla="*/ 78 w 84"/>
                <a:gd name="T25" fmla="*/ 53 h 64"/>
                <a:gd name="T26" fmla="*/ 73 w 84"/>
                <a:gd name="T27" fmla="*/ 53 h 64"/>
                <a:gd name="T28" fmla="*/ 71 w 84"/>
                <a:gd name="T29" fmla="*/ 56 h 64"/>
                <a:gd name="T30" fmla="*/ 71 w 84"/>
                <a:gd name="T31" fmla="*/ 60 h 64"/>
                <a:gd name="T32" fmla="*/ 77 w 84"/>
                <a:gd name="T33" fmla="*/ 60 h 64"/>
                <a:gd name="T34" fmla="*/ 80 w 84"/>
                <a:gd name="T35" fmla="*/ 63 h 64"/>
                <a:gd name="T36" fmla="*/ 73 w 84"/>
                <a:gd name="T37" fmla="*/ 64 h 64"/>
                <a:gd name="T38" fmla="*/ 63 w 84"/>
                <a:gd name="T39" fmla="*/ 60 h 64"/>
                <a:gd name="T40" fmla="*/ 63 w 84"/>
                <a:gd name="T41" fmla="*/ 53 h 64"/>
                <a:gd name="T42" fmla="*/ 53 w 84"/>
                <a:gd name="T43" fmla="*/ 44 h 64"/>
                <a:gd name="T44" fmla="*/ 49 w 84"/>
                <a:gd name="T45" fmla="*/ 44 h 64"/>
                <a:gd name="T46" fmla="*/ 35 w 84"/>
                <a:gd name="T47" fmla="*/ 41 h 64"/>
                <a:gd name="T48" fmla="*/ 31 w 84"/>
                <a:gd name="T49" fmla="*/ 41 h 64"/>
                <a:gd name="T50" fmla="*/ 28 w 84"/>
                <a:gd name="T51" fmla="*/ 39 h 64"/>
                <a:gd name="T52" fmla="*/ 24 w 84"/>
                <a:gd name="T53" fmla="*/ 38 h 64"/>
                <a:gd name="T54" fmla="*/ 23 w 84"/>
                <a:gd name="T55" fmla="*/ 44 h 64"/>
                <a:gd name="T56" fmla="*/ 17 w 84"/>
                <a:gd name="T57" fmla="*/ 44 h 64"/>
                <a:gd name="T58" fmla="*/ 11 w 84"/>
                <a:gd name="T59" fmla="*/ 44 h 64"/>
                <a:gd name="T60" fmla="*/ 0 w 84"/>
                <a:gd name="T61" fmla="*/ 41 h 64"/>
                <a:gd name="T62" fmla="*/ 0 w 84"/>
                <a:gd name="T63" fmla="*/ 31 h 64"/>
                <a:gd name="T64" fmla="*/ 0 w 84"/>
                <a:gd name="T65" fmla="*/ 21 h 64"/>
                <a:gd name="T66" fmla="*/ 2 w 84"/>
                <a:gd name="T67" fmla="*/ 14 h 64"/>
                <a:gd name="T68" fmla="*/ 7 w 84"/>
                <a:gd name="T69" fmla="*/ 14 h 64"/>
                <a:gd name="T70" fmla="*/ 7 w 84"/>
                <a:gd name="T71" fmla="*/ 18 h 64"/>
                <a:gd name="T72" fmla="*/ 10 w 84"/>
                <a:gd name="T73" fmla="*/ 21 h 64"/>
                <a:gd name="T74" fmla="*/ 13 w 84"/>
                <a:gd name="T75" fmla="*/ 24 h 64"/>
                <a:gd name="T76" fmla="*/ 16 w 84"/>
                <a:gd name="T77" fmla="*/ 25 h 64"/>
                <a:gd name="T78" fmla="*/ 20 w 84"/>
                <a:gd name="T79" fmla="*/ 23 h 64"/>
                <a:gd name="T80" fmla="*/ 32 w 84"/>
                <a:gd name="T81" fmla="*/ 17 h 64"/>
                <a:gd name="T82" fmla="*/ 45 w 84"/>
                <a:gd name="T83" fmla="*/ 10 h 64"/>
                <a:gd name="T84" fmla="*/ 50 w 84"/>
                <a:gd name="T85" fmla="*/ 0 h 64"/>
                <a:gd name="T86" fmla="*/ 70 w 84"/>
                <a:gd name="T87" fmla="*/ 0 h 64"/>
                <a:gd name="T88" fmla="*/ 77 w 84"/>
                <a:gd name="T8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64">
                  <a:moveTo>
                    <a:pt x="80" y="2"/>
                  </a:moveTo>
                  <a:lnTo>
                    <a:pt x="80" y="6"/>
                  </a:lnTo>
                  <a:lnTo>
                    <a:pt x="80" y="9"/>
                  </a:lnTo>
                  <a:lnTo>
                    <a:pt x="74" y="10"/>
                  </a:lnTo>
                  <a:lnTo>
                    <a:pt x="71" y="11"/>
                  </a:lnTo>
                  <a:lnTo>
                    <a:pt x="69" y="13"/>
                  </a:lnTo>
                  <a:lnTo>
                    <a:pt x="71" y="17"/>
                  </a:lnTo>
                  <a:lnTo>
                    <a:pt x="74" y="16"/>
                  </a:lnTo>
                  <a:lnTo>
                    <a:pt x="75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7" y="18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8" y="21"/>
                  </a:lnTo>
                  <a:lnTo>
                    <a:pt x="78" y="23"/>
                  </a:lnTo>
                  <a:lnTo>
                    <a:pt x="80" y="24"/>
                  </a:lnTo>
                  <a:lnTo>
                    <a:pt x="80" y="25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82" y="30"/>
                  </a:lnTo>
                  <a:lnTo>
                    <a:pt x="82" y="31"/>
                  </a:lnTo>
                  <a:lnTo>
                    <a:pt x="82" y="32"/>
                  </a:lnTo>
                  <a:lnTo>
                    <a:pt x="82" y="34"/>
                  </a:lnTo>
                  <a:lnTo>
                    <a:pt x="84" y="35"/>
                  </a:lnTo>
                  <a:lnTo>
                    <a:pt x="82" y="35"/>
                  </a:lnTo>
                  <a:lnTo>
                    <a:pt x="81" y="35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80" y="39"/>
                  </a:lnTo>
                  <a:lnTo>
                    <a:pt x="80" y="41"/>
                  </a:lnTo>
                  <a:lnTo>
                    <a:pt x="80" y="42"/>
                  </a:lnTo>
                  <a:lnTo>
                    <a:pt x="80" y="44"/>
                  </a:lnTo>
                  <a:lnTo>
                    <a:pt x="80" y="45"/>
                  </a:lnTo>
                  <a:lnTo>
                    <a:pt x="80" y="53"/>
                  </a:lnTo>
                  <a:lnTo>
                    <a:pt x="78" y="53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3"/>
                  </a:lnTo>
                  <a:lnTo>
                    <a:pt x="71" y="53"/>
                  </a:lnTo>
                  <a:lnTo>
                    <a:pt x="71" y="55"/>
                  </a:lnTo>
                  <a:lnTo>
                    <a:pt x="71" y="56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5" y="60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0" y="62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75" y="64"/>
                  </a:lnTo>
                  <a:lnTo>
                    <a:pt x="73" y="64"/>
                  </a:lnTo>
                  <a:lnTo>
                    <a:pt x="63" y="64"/>
                  </a:lnTo>
                  <a:lnTo>
                    <a:pt x="63" y="63"/>
                  </a:lnTo>
                  <a:lnTo>
                    <a:pt x="63" y="60"/>
                  </a:lnTo>
                  <a:lnTo>
                    <a:pt x="63" y="56"/>
                  </a:lnTo>
                  <a:lnTo>
                    <a:pt x="63" y="55"/>
                  </a:lnTo>
                  <a:lnTo>
                    <a:pt x="63" y="53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53" y="44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49" y="44"/>
                  </a:lnTo>
                  <a:lnTo>
                    <a:pt x="49" y="41"/>
                  </a:lnTo>
                  <a:lnTo>
                    <a:pt x="37" y="41"/>
                  </a:lnTo>
                  <a:lnTo>
                    <a:pt x="35" y="41"/>
                  </a:lnTo>
                  <a:lnTo>
                    <a:pt x="34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0" y="41"/>
                  </a:lnTo>
                  <a:lnTo>
                    <a:pt x="30" y="39"/>
                  </a:lnTo>
                  <a:lnTo>
                    <a:pt x="28" y="39"/>
                  </a:lnTo>
                  <a:lnTo>
                    <a:pt x="27" y="39"/>
                  </a:lnTo>
                  <a:lnTo>
                    <a:pt x="25" y="38"/>
                  </a:lnTo>
                  <a:lnTo>
                    <a:pt x="24" y="38"/>
                  </a:lnTo>
                  <a:lnTo>
                    <a:pt x="23" y="38"/>
                  </a:lnTo>
                  <a:lnTo>
                    <a:pt x="23" y="41"/>
                  </a:lnTo>
                  <a:lnTo>
                    <a:pt x="23" y="44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9" y="44"/>
                  </a:lnTo>
                  <a:lnTo>
                    <a:pt x="0" y="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7" y="18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20" y="23"/>
                  </a:lnTo>
                  <a:lnTo>
                    <a:pt x="21" y="21"/>
                  </a:lnTo>
                  <a:lnTo>
                    <a:pt x="28" y="18"/>
                  </a:lnTo>
                  <a:lnTo>
                    <a:pt x="32" y="17"/>
                  </a:lnTo>
                  <a:lnTo>
                    <a:pt x="37" y="16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0"/>
                  </a:lnTo>
                  <a:lnTo>
                    <a:pt x="80" y="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113"/>
            <p:cNvSpPr>
              <a:spLocks/>
            </p:cNvSpPr>
            <p:nvPr/>
          </p:nvSpPr>
          <p:spPr bwMode="auto">
            <a:xfrm>
              <a:off x="4313238" y="1995488"/>
              <a:ext cx="139700" cy="41275"/>
            </a:xfrm>
            <a:custGeom>
              <a:avLst/>
              <a:gdLst>
                <a:gd name="T0" fmla="*/ 21 w 88"/>
                <a:gd name="T1" fmla="*/ 2 h 26"/>
                <a:gd name="T2" fmla="*/ 22 w 88"/>
                <a:gd name="T3" fmla="*/ 2 h 26"/>
                <a:gd name="T4" fmla="*/ 25 w 88"/>
                <a:gd name="T5" fmla="*/ 2 h 26"/>
                <a:gd name="T6" fmla="*/ 28 w 88"/>
                <a:gd name="T7" fmla="*/ 1 h 26"/>
                <a:gd name="T8" fmla="*/ 31 w 88"/>
                <a:gd name="T9" fmla="*/ 1 h 26"/>
                <a:gd name="T10" fmla="*/ 34 w 88"/>
                <a:gd name="T11" fmla="*/ 2 h 26"/>
                <a:gd name="T12" fmla="*/ 36 w 88"/>
                <a:gd name="T13" fmla="*/ 2 h 26"/>
                <a:gd name="T14" fmla="*/ 39 w 88"/>
                <a:gd name="T15" fmla="*/ 2 h 26"/>
                <a:gd name="T16" fmla="*/ 41 w 88"/>
                <a:gd name="T17" fmla="*/ 4 h 26"/>
                <a:gd name="T18" fmla="*/ 43 w 88"/>
                <a:gd name="T19" fmla="*/ 5 h 26"/>
                <a:gd name="T20" fmla="*/ 46 w 88"/>
                <a:gd name="T21" fmla="*/ 5 h 26"/>
                <a:gd name="T22" fmla="*/ 48 w 88"/>
                <a:gd name="T23" fmla="*/ 7 h 26"/>
                <a:gd name="T24" fmla="*/ 49 w 88"/>
                <a:gd name="T25" fmla="*/ 8 h 26"/>
                <a:gd name="T26" fmla="*/ 52 w 88"/>
                <a:gd name="T27" fmla="*/ 11 h 26"/>
                <a:gd name="T28" fmla="*/ 53 w 88"/>
                <a:gd name="T29" fmla="*/ 12 h 26"/>
                <a:gd name="T30" fmla="*/ 55 w 88"/>
                <a:gd name="T31" fmla="*/ 12 h 26"/>
                <a:gd name="T32" fmla="*/ 57 w 88"/>
                <a:gd name="T33" fmla="*/ 12 h 26"/>
                <a:gd name="T34" fmla="*/ 60 w 88"/>
                <a:gd name="T35" fmla="*/ 12 h 26"/>
                <a:gd name="T36" fmla="*/ 61 w 88"/>
                <a:gd name="T37" fmla="*/ 14 h 26"/>
                <a:gd name="T38" fmla="*/ 64 w 88"/>
                <a:gd name="T39" fmla="*/ 14 h 26"/>
                <a:gd name="T40" fmla="*/ 71 w 88"/>
                <a:gd name="T41" fmla="*/ 14 h 26"/>
                <a:gd name="T42" fmla="*/ 75 w 88"/>
                <a:gd name="T43" fmla="*/ 14 h 26"/>
                <a:gd name="T44" fmla="*/ 80 w 88"/>
                <a:gd name="T45" fmla="*/ 14 h 26"/>
                <a:gd name="T46" fmla="*/ 82 w 88"/>
                <a:gd name="T47" fmla="*/ 14 h 26"/>
                <a:gd name="T48" fmla="*/ 87 w 88"/>
                <a:gd name="T49" fmla="*/ 12 h 26"/>
                <a:gd name="T50" fmla="*/ 87 w 88"/>
                <a:gd name="T51" fmla="*/ 16 h 26"/>
                <a:gd name="T52" fmla="*/ 88 w 88"/>
                <a:gd name="T53" fmla="*/ 26 h 26"/>
                <a:gd name="T54" fmla="*/ 85 w 88"/>
                <a:gd name="T55" fmla="*/ 26 h 26"/>
                <a:gd name="T56" fmla="*/ 82 w 88"/>
                <a:gd name="T57" fmla="*/ 26 h 26"/>
                <a:gd name="T58" fmla="*/ 80 w 88"/>
                <a:gd name="T59" fmla="*/ 26 h 26"/>
                <a:gd name="T60" fmla="*/ 75 w 88"/>
                <a:gd name="T61" fmla="*/ 26 h 26"/>
                <a:gd name="T62" fmla="*/ 73 w 88"/>
                <a:gd name="T63" fmla="*/ 26 h 26"/>
                <a:gd name="T64" fmla="*/ 70 w 88"/>
                <a:gd name="T65" fmla="*/ 26 h 26"/>
                <a:gd name="T66" fmla="*/ 67 w 88"/>
                <a:gd name="T67" fmla="*/ 26 h 26"/>
                <a:gd name="T68" fmla="*/ 64 w 88"/>
                <a:gd name="T69" fmla="*/ 26 h 26"/>
                <a:gd name="T70" fmla="*/ 61 w 88"/>
                <a:gd name="T71" fmla="*/ 26 h 26"/>
                <a:gd name="T72" fmla="*/ 56 w 88"/>
                <a:gd name="T73" fmla="*/ 26 h 26"/>
                <a:gd name="T74" fmla="*/ 43 w 88"/>
                <a:gd name="T75" fmla="*/ 23 h 26"/>
                <a:gd name="T76" fmla="*/ 42 w 88"/>
                <a:gd name="T77" fmla="*/ 22 h 26"/>
                <a:gd name="T78" fmla="*/ 42 w 88"/>
                <a:gd name="T79" fmla="*/ 19 h 26"/>
                <a:gd name="T80" fmla="*/ 42 w 88"/>
                <a:gd name="T81" fmla="*/ 16 h 26"/>
                <a:gd name="T82" fmla="*/ 39 w 88"/>
                <a:gd name="T83" fmla="*/ 15 h 26"/>
                <a:gd name="T84" fmla="*/ 35 w 88"/>
                <a:gd name="T85" fmla="*/ 9 h 26"/>
                <a:gd name="T86" fmla="*/ 27 w 88"/>
                <a:gd name="T87" fmla="*/ 8 h 26"/>
                <a:gd name="T88" fmla="*/ 22 w 88"/>
                <a:gd name="T89" fmla="*/ 15 h 26"/>
                <a:gd name="T90" fmla="*/ 18 w 88"/>
                <a:gd name="T91" fmla="*/ 15 h 26"/>
                <a:gd name="T92" fmla="*/ 11 w 88"/>
                <a:gd name="T93" fmla="*/ 15 h 26"/>
                <a:gd name="T94" fmla="*/ 3 w 88"/>
                <a:gd name="T95" fmla="*/ 14 h 26"/>
                <a:gd name="T96" fmla="*/ 7 w 88"/>
                <a:gd name="T97" fmla="*/ 2 h 26"/>
                <a:gd name="T98" fmla="*/ 14 w 88"/>
                <a:gd name="T9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8" h="26">
                  <a:moveTo>
                    <a:pt x="14" y="0"/>
                  </a:move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31" y="1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4"/>
                  </a:lnTo>
                  <a:lnTo>
                    <a:pt x="41" y="4"/>
                  </a:lnTo>
                  <a:lnTo>
                    <a:pt x="42" y="4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6" y="5"/>
                  </a:lnTo>
                  <a:lnTo>
                    <a:pt x="46" y="7"/>
                  </a:lnTo>
                  <a:lnTo>
                    <a:pt x="48" y="7"/>
                  </a:lnTo>
                  <a:lnTo>
                    <a:pt x="48" y="8"/>
                  </a:lnTo>
                  <a:lnTo>
                    <a:pt x="49" y="8"/>
                  </a:lnTo>
                  <a:lnTo>
                    <a:pt x="52" y="8"/>
                  </a:lnTo>
                  <a:lnTo>
                    <a:pt x="52" y="11"/>
                  </a:lnTo>
                  <a:lnTo>
                    <a:pt x="52" y="12"/>
                  </a:lnTo>
                  <a:lnTo>
                    <a:pt x="53" y="12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6" y="12"/>
                  </a:lnTo>
                  <a:lnTo>
                    <a:pt x="57" y="12"/>
                  </a:lnTo>
                  <a:lnTo>
                    <a:pt x="59" y="12"/>
                  </a:lnTo>
                  <a:lnTo>
                    <a:pt x="60" y="12"/>
                  </a:lnTo>
                  <a:lnTo>
                    <a:pt x="61" y="12"/>
                  </a:lnTo>
                  <a:lnTo>
                    <a:pt x="61" y="14"/>
                  </a:lnTo>
                  <a:lnTo>
                    <a:pt x="63" y="14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71" y="14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7" y="14"/>
                  </a:lnTo>
                  <a:lnTo>
                    <a:pt x="80" y="14"/>
                  </a:lnTo>
                  <a:lnTo>
                    <a:pt x="81" y="14"/>
                  </a:lnTo>
                  <a:lnTo>
                    <a:pt x="82" y="14"/>
                  </a:lnTo>
                  <a:lnTo>
                    <a:pt x="85" y="14"/>
                  </a:lnTo>
                  <a:lnTo>
                    <a:pt x="87" y="12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8" y="25"/>
                  </a:lnTo>
                  <a:lnTo>
                    <a:pt x="88" y="26"/>
                  </a:lnTo>
                  <a:lnTo>
                    <a:pt x="87" y="26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2" y="26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77" y="26"/>
                  </a:lnTo>
                  <a:lnTo>
                    <a:pt x="75" y="26"/>
                  </a:lnTo>
                  <a:lnTo>
                    <a:pt x="74" y="26"/>
                  </a:lnTo>
                  <a:lnTo>
                    <a:pt x="73" y="26"/>
                  </a:lnTo>
                  <a:lnTo>
                    <a:pt x="71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7" y="26"/>
                  </a:lnTo>
                  <a:lnTo>
                    <a:pt x="66" y="26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43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19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41" y="12"/>
                  </a:lnTo>
                  <a:lnTo>
                    <a:pt x="35" y="9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2" y="14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18" y="15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2"/>
                  </a:lnTo>
                  <a:lnTo>
                    <a:pt x="7" y="2"/>
                  </a:lnTo>
                  <a:lnTo>
                    <a:pt x="0" y="1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180"/>
            <p:cNvSpPr>
              <a:spLocks/>
            </p:cNvSpPr>
            <p:nvPr/>
          </p:nvSpPr>
          <p:spPr bwMode="auto">
            <a:xfrm>
              <a:off x="1454150" y="2857501"/>
              <a:ext cx="90488" cy="76200"/>
            </a:xfrm>
            <a:custGeom>
              <a:avLst/>
              <a:gdLst>
                <a:gd name="T0" fmla="*/ 57 w 57"/>
                <a:gd name="T1" fmla="*/ 3 h 48"/>
                <a:gd name="T2" fmla="*/ 57 w 57"/>
                <a:gd name="T3" fmla="*/ 6 h 48"/>
                <a:gd name="T4" fmla="*/ 56 w 57"/>
                <a:gd name="T5" fmla="*/ 7 h 48"/>
                <a:gd name="T6" fmla="*/ 53 w 57"/>
                <a:gd name="T7" fmla="*/ 7 h 48"/>
                <a:gd name="T8" fmla="*/ 50 w 57"/>
                <a:gd name="T9" fmla="*/ 7 h 48"/>
                <a:gd name="T10" fmla="*/ 47 w 57"/>
                <a:gd name="T11" fmla="*/ 7 h 48"/>
                <a:gd name="T12" fmla="*/ 46 w 57"/>
                <a:gd name="T13" fmla="*/ 9 h 48"/>
                <a:gd name="T14" fmla="*/ 46 w 57"/>
                <a:gd name="T15" fmla="*/ 11 h 48"/>
                <a:gd name="T16" fmla="*/ 46 w 57"/>
                <a:gd name="T17" fmla="*/ 14 h 48"/>
                <a:gd name="T18" fmla="*/ 46 w 57"/>
                <a:gd name="T19" fmla="*/ 17 h 48"/>
                <a:gd name="T20" fmla="*/ 46 w 57"/>
                <a:gd name="T21" fmla="*/ 20 h 48"/>
                <a:gd name="T22" fmla="*/ 44 w 57"/>
                <a:gd name="T23" fmla="*/ 21 h 48"/>
                <a:gd name="T24" fmla="*/ 44 w 57"/>
                <a:gd name="T25" fmla="*/ 23 h 48"/>
                <a:gd name="T26" fmla="*/ 43 w 57"/>
                <a:gd name="T27" fmla="*/ 24 h 48"/>
                <a:gd name="T28" fmla="*/ 42 w 57"/>
                <a:gd name="T29" fmla="*/ 25 h 48"/>
                <a:gd name="T30" fmla="*/ 39 w 57"/>
                <a:gd name="T31" fmla="*/ 25 h 48"/>
                <a:gd name="T32" fmla="*/ 37 w 57"/>
                <a:gd name="T33" fmla="*/ 28 h 48"/>
                <a:gd name="T34" fmla="*/ 36 w 57"/>
                <a:gd name="T35" fmla="*/ 30 h 48"/>
                <a:gd name="T36" fmla="*/ 33 w 57"/>
                <a:gd name="T37" fmla="*/ 31 h 48"/>
                <a:gd name="T38" fmla="*/ 32 w 57"/>
                <a:gd name="T39" fmla="*/ 32 h 48"/>
                <a:gd name="T40" fmla="*/ 30 w 57"/>
                <a:gd name="T41" fmla="*/ 34 h 48"/>
                <a:gd name="T42" fmla="*/ 32 w 57"/>
                <a:gd name="T43" fmla="*/ 35 h 48"/>
                <a:gd name="T44" fmla="*/ 33 w 57"/>
                <a:gd name="T45" fmla="*/ 35 h 48"/>
                <a:gd name="T46" fmla="*/ 35 w 57"/>
                <a:gd name="T47" fmla="*/ 37 h 48"/>
                <a:gd name="T48" fmla="*/ 36 w 57"/>
                <a:gd name="T49" fmla="*/ 38 h 48"/>
                <a:gd name="T50" fmla="*/ 37 w 57"/>
                <a:gd name="T51" fmla="*/ 39 h 48"/>
                <a:gd name="T52" fmla="*/ 39 w 57"/>
                <a:gd name="T53" fmla="*/ 42 h 48"/>
                <a:gd name="T54" fmla="*/ 37 w 57"/>
                <a:gd name="T55" fmla="*/ 44 h 48"/>
                <a:gd name="T56" fmla="*/ 39 w 57"/>
                <a:gd name="T57" fmla="*/ 45 h 48"/>
                <a:gd name="T58" fmla="*/ 33 w 57"/>
                <a:gd name="T59" fmla="*/ 48 h 48"/>
                <a:gd name="T60" fmla="*/ 30 w 57"/>
                <a:gd name="T61" fmla="*/ 48 h 48"/>
                <a:gd name="T62" fmla="*/ 29 w 57"/>
                <a:gd name="T63" fmla="*/ 46 h 48"/>
                <a:gd name="T64" fmla="*/ 25 w 57"/>
                <a:gd name="T65" fmla="*/ 46 h 48"/>
                <a:gd name="T66" fmla="*/ 24 w 57"/>
                <a:gd name="T67" fmla="*/ 45 h 48"/>
                <a:gd name="T68" fmla="*/ 19 w 57"/>
                <a:gd name="T69" fmla="*/ 46 h 48"/>
                <a:gd name="T70" fmla="*/ 10 w 57"/>
                <a:gd name="T71" fmla="*/ 46 h 48"/>
                <a:gd name="T72" fmla="*/ 10 w 57"/>
                <a:gd name="T73" fmla="*/ 39 h 48"/>
                <a:gd name="T74" fmla="*/ 11 w 57"/>
                <a:gd name="T75" fmla="*/ 35 h 48"/>
                <a:gd name="T76" fmla="*/ 15 w 57"/>
                <a:gd name="T77" fmla="*/ 34 h 48"/>
                <a:gd name="T78" fmla="*/ 15 w 57"/>
                <a:gd name="T79" fmla="*/ 25 h 48"/>
                <a:gd name="T80" fmla="*/ 12 w 57"/>
                <a:gd name="T81" fmla="*/ 27 h 48"/>
                <a:gd name="T82" fmla="*/ 11 w 57"/>
                <a:gd name="T83" fmla="*/ 27 h 48"/>
                <a:gd name="T84" fmla="*/ 8 w 57"/>
                <a:gd name="T85" fmla="*/ 27 h 48"/>
                <a:gd name="T86" fmla="*/ 0 w 57"/>
                <a:gd name="T87" fmla="*/ 27 h 48"/>
                <a:gd name="T88" fmla="*/ 0 w 57"/>
                <a:gd name="T89" fmla="*/ 24 h 48"/>
                <a:gd name="T90" fmla="*/ 4 w 57"/>
                <a:gd name="T91" fmla="*/ 2 h 48"/>
                <a:gd name="T92" fmla="*/ 8 w 57"/>
                <a:gd name="T93" fmla="*/ 2 h 48"/>
                <a:gd name="T94" fmla="*/ 11 w 57"/>
                <a:gd name="T95" fmla="*/ 2 h 48"/>
                <a:gd name="T96" fmla="*/ 17 w 57"/>
                <a:gd name="T97" fmla="*/ 2 h 48"/>
                <a:gd name="T98" fmla="*/ 18 w 57"/>
                <a:gd name="T99" fmla="*/ 2 h 48"/>
                <a:gd name="T100" fmla="*/ 21 w 57"/>
                <a:gd name="T101" fmla="*/ 2 h 48"/>
                <a:gd name="T102" fmla="*/ 22 w 57"/>
                <a:gd name="T103" fmla="*/ 3 h 48"/>
                <a:gd name="T104" fmla="*/ 24 w 57"/>
                <a:gd name="T105" fmla="*/ 4 h 48"/>
                <a:gd name="T106" fmla="*/ 29 w 57"/>
                <a:gd name="T107" fmla="*/ 6 h 48"/>
                <a:gd name="T108" fmla="*/ 32 w 57"/>
                <a:gd name="T109" fmla="*/ 6 h 48"/>
                <a:gd name="T110" fmla="*/ 33 w 57"/>
                <a:gd name="T111" fmla="*/ 4 h 48"/>
                <a:gd name="T112" fmla="*/ 35 w 57"/>
                <a:gd name="T113" fmla="*/ 3 h 48"/>
                <a:gd name="T114" fmla="*/ 37 w 57"/>
                <a:gd name="T115" fmla="*/ 2 h 48"/>
                <a:gd name="T116" fmla="*/ 39 w 57"/>
                <a:gd name="T117" fmla="*/ 2 h 48"/>
                <a:gd name="T118" fmla="*/ 44 w 57"/>
                <a:gd name="T119" fmla="*/ 2 h 48"/>
                <a:gd name="T120" fmla="*/ 49 w 57"/>
                <a:gd name="T121" fmla="*/ 2 h 48"/>
                <a:gd name="T122" fmla="*/ 53 w 57"/>
                <a:gd name="T123" fmla="*/ 2 h 48"/>
                <a:gd name="T124" fmla="*/ 57 w 57"/>
                <a:gd name="T125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" h="48">
                  <a:moveTo>
                    <a:pt x="57" y="2"/>
                  </a:moveTo>
                  <a:lnTo>
                    <a:pt x="57" y="3"/>
                  </a:lnTo>
                  <a:lnTo>
                    <a:pt x="57" y="4"/>
                  </a:lnTo>
                  <a:lnTo>
                    <a:pt x="57" y="6"/>
                  </a:lnTo>
                  <a:lnTo>
                    <a:pt x="57" y="7"/>
                  </a:lnTo>
                  <a:lnTo>
                    <a:pt x="56" y="7"/>
                  </a:lnTo>
                  <a:lnTo>
                    <a:pt x="54" y="7"/>
                  </a:lnTo>
                  <a:lnTo>
                    <a:pt x="53" y="7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10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6" y="20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3" y="24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0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30"/>
                  </a:lnTo>
                  <a:lnTo>
                    <a:pt x="35" y="30"/>
                  </a:lnTo>
                  <a:lnTo>
                    <a:pt x="33" y="31"/>
                  </a:lnTo>
                  <a:lnTo>
                    <a:pt x="32" y="31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7"/>
                  </a:lnTo>
                  <a:lnTo>
                    <a:pt x="35" y="37"/>
                  </a:lnTo>
                  <a:lnTo>
                    <a:pt x="35" y="38"/>
                  </a:lnTo>
                  <a:lnTo>
                    <a:pt x="36" y="38"/>
                  </a:lnTo>
                  <a:lnTo>
                    <a:pt x="36" y="39"/>
                  </a:lnTo>
                  <a:lnTo>
                    <a:pt x="37" y="39"/>
                  </a:lnTo>
                  <a:lnTo>
                    <a:pt x="37" y="41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9" y="44"/>
                  </a:lnTo>
                  <a:lnTo>
                    <a:pt x="39" y="45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0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5"/>
                  </a:lnTo>
                  <a:lnTo>
                    <a:pt x="25" y="46"/>
                  </a:lnTo>
                  <a:lnTo>
                    <a:pt x="24" y="46"/>
                  </a:lnTo>
                  <a:lnTo>
                    <a:pt x="24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12" y="46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0" y="39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5" y="35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5" y="25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3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0"/>
                  </a:lnTo>
                  <a:lnTo>
                    <a:pt x="4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4" y="2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9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6" y="2"/>
                  </a:lnTo>
                  <a:lnTo>
                    <a:pt x="37" y="2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9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57" y="2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187"/>
            <p:cNvSpPr>
              <a:spLocks/>
            </p:cNvSpPr>
            <p:nvPr/>
          </p:nvSpPr>
          <p:spPr bwMode="auto">
            <a:xfrm>
              <a:off x="4713288" y="2046288"/>
              <a:ext cx="201613" cy="68263"/>
            </a:xfrm>
            <a:custGeom>
              <a:avLst/>
              <a:gdLst>
                <a:gd name="T0" fmla="*/ 89 w 127"/>
                <a:gd name="T1" fmla="*/ 5 h 43"/>
                <a:gd name="T2" fmla="*/ 92 w 127"/>
                <a:gd name="T3" fmla="*/ 10 h 43"/>
                <a:gd name="T4" fmla="*/ 96 w 127"/>
                <a:gd name="T5" fmla="*/ 12 h 43"/>
                <a:gd name="T6" fmla="*/ 99 w 127"/>
                <a:gd name="T7" fmla="*/ 15 h 43"/>
                <a:gd name="T8" fmla="*/ 102 w 127"/>
                <a:gd name="T9" fmla="*/ 17 h 43"/>
                <a:gd name="T10" fmla="*/ 106 w 127"/>
                <a:gd name="T11" fmla="*/ 21 h 43"/>
                <a:gd name="T12" fmla="*/ 110 w 127"/>
                <a:gd name="T13" fmla="*/ 23 h 43"/>
                <a:gd name="T14" fmla="*/ 112 w 127"/>
                <a:gd name="T15" fmla="*/ 26 h 43"/>
                <a:gd name="T16" fmla="*/ 114 w 127"/>
                <a:gd name="T17" fmla="*/ 29 h 43"/>
                <a:gd name="T18" fmla="*/ 117 w 127"/>
                <a:gd name="T19" fmla="*/ 30 h 43"/>
                <a:gd name="T20" fmla="*/ 120 w 127"/>
                <a:gd name="T21" fmla="*/ 35 h 43"/>
                <a:gd name="T22" fmla="*/ 127 w 127"/>
                <a:gd name="T23" fmla="*/ 43 h 43"/>
                <a:gd name="T24" fmla="*/ 123 w 127"/>
                <a:gd name="T25" fmla="*/ 43 h 43"/>
                <a:gd name="T26" fmla="*/ 70 w 127"/>
                <a:gd name="T27" fmla="*/ 43 h 43"/>
                <a:gd name="T28" fmla="*/ 16 w 127"/>
                <a:gd name="T29" fmla="*/ 43 h 43"/>
                <a:gd name="T30" fmla="*/ 2 w 127"/>
                <a:gd name="T31" fmla="*/ 43 h 43"/>
                <a:gd name="T32" fmla="*/ 3 w 127"/>
                <a:gd name="T33" fmla="*/ 26 h 43"/>
                <a:gd name="T34" fmla="*/ 3 w 127"/>
                <a:gd name="T35" fmla="*/ 22 h 43"/>
                <a:gd name="T36" fmla="*/ 3 w 127"/>
                <a:gd name="T37" fmla="*/ 18 h 43"/>
                <a:gd name="T38" fmla="*/ 7 w 127"/>
                <a:gd name="T39" fmla="*/ 17 h 43"/>
                <a:gd name="T40" fmla="*/ 11 w 127"/>
                <a:gd name="T41" fmla="*/ 17 h 43"/>
                <a:gd name="T42" fmla="*/ 16 w 127"/>
                <a:gd name="T43" fmla="*/ 17 h 43"/>
                <a:gd name="T44" fmla="*/ 20 w 127"/>
                <a:gd name="T45" fmla="*/ 18 h 43"/>
                <a:gd name="T46" fmla="*/ 24 w 127"/>
                <a:gd name="T47" fmla="*/ 18 h 43"/>
                <a:gd name="T48" fmla="*/ 27 w 127"/>
                <a:gd name="T49" fmla="*/ 19 h 43"/>
                <a:gd name="T50" fmla="*/ 28 w 127"/>
                <a:gd name="T51" fmla="*/ 21 h 43"/>
                <a:gd name="T52" fmla="*/ 32 w 127"/>
                <a:gd name="T53" fmla="*/ 21 h 43"/>
                <a:gd name="T54" fmla="*/ 36 w 127"/>
                <a:gd name="T55" fmla="*/ 21 h 43"/>
                <a:gd name="T56" fmla="*/ 41 w 127"/>
                <a:gd name="T57" fmla="*/ 19 h 43"/>
                <a:gd name="T58" fmla="*/ 45 w 127"/>
                <a:gd name="T59" fmla="*/ 19 h 43"/>
                <a:gd name="T60" fmla="*/ 50 w 127"/>
                <a:gd name="T61" fmla="*/ 19 h 43"/>
                <a:gd name="T62" fmla="*/ 54 w 127"/>
                <a:gd name="T63" fmla="*/ 19 h 43"/>
                <a:gd name="T64" fmla="*/ 57 w 127"/>
                <a:gd name="T65" fmla="*/ 18 h 43"/>
                <a:gd name="T66" fmla="*/ 61 w 127"/>
                <a:gd name="T67" fmla="*/ 18 h 43"/>
                <a:gd name="T68" fmla="*/ 64 w 127"/>
                <a:gd name="T69" fmla="*/ 17 h 43"/>
                <a:gd name="T70" fmla="*/ 68 w 127"/>
                <a:gd name="T71" fmla="*/ 15 h 43"/>
                <a:gd name="T72" fmla="*/ 71 w 127"/>
                <a:gd name="T73" fmla="*/ 12 h 43"/>
                <a:gd name="T74" fmla="*/ 74 w 127"/>
                <a:gd name="T75" fmla="*/ 10 h 43"/>
                <a:gd name="T76" fmla="*/ 77 w 127"/>
                <a:gd name="T77" fmla="*/ 10 h 43"/>
                <a:gd name="T78" fmla="*/ 80 w 127"/>
                <a:gd name="T79" fmla="*/ 5 h 43"/>
                <a:gd name="T80" fmla="*/ 81 w 127"/>
                <a:gd name="T81" fmla="*/ 3 h 43"/>
                <a:gd name="T82" fmla="*/ 84 w 127"/>
                <a:gd name="T83" fmla="*/ 1 h 43"/>
                <a:gd name="T84" fmla="*/ 86 w 127"/>
                <a:gd name="T85" fmla="*/ 3 h 43"/>
                <a:gd name="T86" fmla="*/ 88 w 127"/>
                <a:gd name="T87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" h="43">
                  <a:moveTo>
                    <a:pt x="88" y="4"/>
                  </a:moveTo>
                  <a:lnTo>
                    <a:pt x="88" y="5"/>
                  </a:lnTo>
                  <a:lnTo>
                    <a:pt x="89" y="5"/>
                  </a:lnTo>
                  <a:lnTo>
                    <a:pt x="89" y="7"/>
                  </a:lnTo>
                  <a:lnTo>
                    <a:pt x="91" y="8"/>
                  </a:lnTo>
                  <a:lnTo>
                    <a:pt x="92" y="10"/>
                  </a:lnTo>
                  <a:lnTo>
                    <a:pt x="93" y="10"/>
                  </a:lnTo>
                  <a:lnTo>
                    <a:pt x="95" y="11"/>
                  </a:lnTo>
                  <a:lnTo>
                    <a:pt x="96" y="12"/>
                  </a:lnTo>
                  <a:lnTo>
                    <a:pt x="98" y="14"/>
                  </a:lnTo>
                  <a:lnTo>
                    <a:pt x="99" y="14"/>
                  </a:lnTo>
                  <a:lnTo>
                    <a:pt x="99" y="15"/>
                  </a:lnTo>
                  <a:lnTo>
                    <a:pt x="100" y="15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3" y="18"/>
                  </a:lnTo>
                  <a:lnTo>
                    <a:pt x="105" y="21"/>
                  </a:lnTo>
                  <a:lnTo>
                    <a:pt x="106" y="21"/>
                  </a:lnTo>
                  <a:lnTo>
                    <a:pt x="107" y="22"/>
                  </a:lnTo>
                  <a:lnTo>
                    <a:pt x="109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2" y="25"/>
                  </a:lnTo>
                  <a:lnTo>
                    <a:pt x="112" y="26"/>
                  </a:lnTo>
                  <a:lnTo>
                    <a:pt x="113" y="28"/>
                  </a:lnTo>
                  <a:lnTo>
                    <a:pt x="114" y="28"/>
                  </a:lnTo>
                  <a:lnTo>
                    <a:pt x="114" y="29"/>
                  </a:lnTo>
                  <a:lnTo>
                    <a:pt x="116" y="29"/>
                  </a:lnTo>
                  <a:lnTo>
                    <a:pt x="116" y="30"/>
                  </a:lnTo>
                  <a:lnTo>
                    <a:pt x="117" y="30"/>
                  </a:lnTo>
                  <a:lnTo>
                    <a:pt x="117" y="32"/>
                  </a:lnTo>
                  <a:lnTo>
                    <a:pt x="119" y="33"/>
                  </a:lnTo>
                  <a:lnTo>
                    <a:pt x="120" y="35"/>
                  </a:lnTo>
                  <a:lnTo>
                    <a:pt x="121" y="36"/>
                  </a:lnTo>
                  <a:lnTo>
                    <a:pt x="123" y="37"/>
                  </a:lnTo>
                  <a:lnTo>
                    <a:pt x="127" y="43"/>
                  </a:lnTo>
                  <a:lnTo>
                    <a:pt x="125" y="43"/>
                  </a:lnTo>
                  <a:lnTo>
                    <a:pt x="124" y="43"/>
                  </a:lnTo>
                  <a:lnTo>
                    <a:pt x="123" y="43"/>
                  </a:lnTo>
                  <a:lnTo>
                    <a:pt x="120" y="43"/>
                  </a:lnTo>
                  <a:lnTo>
                    <a:pt x="71" y="43"/>
                  </a:lnTo>
                  <a:lnTo>
                    <a:pt x="70" y="43"/>
                  </a:lnTo>
                  <a:lnTo>
                    <a:pt x="68" y="43"/>
                  </a:lnTo>
                  <a:lnTo>
                    <a:pt x="22" y="43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1" y="43"/>
                  </a:lnTo>
                  <a:lnTo>
                    <a:pt x="2" y="43"/>
                  </a:lnTo>
                  <a:lnTo>
                    <a:pt x="0" y="43"/>
                  </a:lnTo>
                  <a:lnTo>
                    <a:pt x="2" y="35"/>
                  </a:lnTo>
                  <a:lnTo>
                    <a:pt x="3" y="26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3" y="17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2" y="18"/>
                  </a:lnTo>
                  <a:lnTo>
                    <a:pt x="24" y="18"/>
                  </a:lnTo>
                  <a:lnTo>
                    <a:pt x="24" y="19"/>
                  </a:lnTo>
                  <a:lnTo>
                    <a:pt x="25" y="19"/>
                  </a:lnTo>
                  <a:lnTo>
                    <a:pt x="27" y="19"/>
                  </a:lnTo>
                  <a:lnTo>
                    <a:pt x="28" y="19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9" y="21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6" y="21"/>
                  </a:lnTo>
                  <a:lnTo>
                    <a:pt x="38" y="19"/>
                  </a:lnTo>
                  <a:lnTo>
                    <a:pt x="39" y="19"/>
                  </a:lnTo>
                  <a:lnTo>
                    <a:pt x="41" y="19"/>
                  </a:lnTo>
                  <a:lnTo>
                    <a:pt x="42" y="19"/>
                  </a:lnTo>
                  <a:lnTo>
                    <a:pt x="43" y="19"/>
                  </a:lnTo>
                  <a:lnTo>
                    <a:pt x="45" y="19"/>
                  </a:lnTo>
                  <a:lnTo>
                    <a:pt x="46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2" y="19"/>
                  </a:lnTo>
                  <a:lnTo>
                    <a:pt x="53" y="19"/>
                  </a:lnTo>
                  <a:lnTo>
                    <a:pt x="54" y="19"/>
                  </a:lnTo>
                  <a:lnTo>
                    <a:pt x="56" y="19"/>
                  </a:lnTo>
                  <a:lnTo>
                    <a:pt x="57" y="19"/>
                  </a:lnTo>
                  <a:lnTo>
                    <a:pt x="57" y="18"/>
                  </a:lnTo>
                  <a:lnTo>
                    <a:pt x="59" y="18"/>
                  </a:lnTo>
                  <a:lnTo>
                    <a:pt x="60" y="18"/>
                  </a:lnTo>
                  <a:lnTo>
                    <a:pt x="61" y="18"/>
                  </a:lnTo>
                  <a:lnTo>
                    <a:pt x="63" y="18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6" y="17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1" y="12"/>
                  </a:lnTo>
                  <a:lnTo>
                    <a:pt x="73" y="11"/>
                  </a:lnTo>
                  <a:lnTo>
                    <a:pt x="74" y="11"/>
                  </a:lnTo>
                  <a:lnTo>
                    <a:pt x="74" y="10"/>
                  </a:lnTo>
                  <a:lnTo>
                    <a:pt x="75" y="10"/>
                  </a:lnTo>
                  <a:lnTo>
                    <a:pt x="75" y="10"/>
                  </a:lnTo>
                  <a:lnTo>
                    <a:pt x="77" y="10"/>
                  </a:lnTo>
                  <a:lnTo>
                    <a:pt x="77" y="8"/>
                  </a:lnTo>
                  <a:lnTo>
                    <a:pt x="78" y="7"/>
                  </a:lnTo>
                  <a:lnTo>
                    <a:pt x="80" y="5"/>
                  </a:lnTo>
                  <a:lnTo>
                    <a:pt x="80" y="4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2" y="0"/>
                  </a:lnTo>
                  <a:lnTo>
                    <a:pt x="82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8" y="4"/>
                  </a:lnTo>
                  <a:lnTo>
                    <a:pt x="88" y="4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196"/>
            <p:cNvSpPr>
              <a:spLocks/>
            </p:cNvSpPr>
            <p:nvPr/>
          </p:nvSpPr>
          <p:spPr bwMode="auto">
            <a:xfrm>
              <a:off x="3849688" y="2198688"/>
              <a:ext cx="123825" cy="101600"/>
            </a:xfrm>
            <a:custGeom>
              <a:avLst/>
              <a:gdLst>
                <a:gd name="T0" fmla="*/ 50 w 78"/>
                <a:gd name="T1" fmla="*/ 21 h 64"/>
                <a:gd name="T2" fmla="*/ 50 w 78"/>
                <a:gd name="T3" fmla="*/ 25 h 64"/>
                <a:gd name="T4" fmla="*/ 51 w 78"/>
                <a:gd name="T5" fmla="*/ 28 h 64"/>
                <a:gd name="T6" fmla="*/ 53 w 78"/>
                <a:gd name="T7" fmla="*/ 31 h 64"/>
                <a:gd name="T8" fmla="*/ 57 w 78"/>
                <a:gd name="T9" fmla="*/ 31 h 64"/>
                <a:gd name="T10" fmla="*/ 61 w 78"/>
                <a:gd name="T11" fmla="*/ 31 h 64"/>
                <a:gd name="T12" fmla="*/ 65 w 78"/>
                <a:gd name="T13" fmla="*/ 31 h 64"/>
                <a:gd name="T14" fmla="*/ 69 w 78"/>
                <a:gd name="T15" fmla="*/ 31 h 64"/>
                <a:gd name="T16" fmla="*/ 74 w 78"/>
                <a:gd name="T17" fmla="*/ 31 h 64"/>
                <a:gd name="T18" fmla="*/ 78 w 78"/>
                <a:gd name="T19" fmla="*/ 34 h 64"/>
                <a:gd name="T20" fmla="*/ 78 w 78"/>
                <a:gd name="T21" fmla="*/ 38 h 64"/>
                <a:gd name="T22" fmla="*/ 78 w 78"/>
                <a:gd name="T23" fmla="*/ 42 h 64"/>
                <a:gd name="T24" fmla="*/ 78 w 78"/>
                <a:gd name="T25" fmla="*/ 48 h 64"/>
                <a:gd name="T26" fmla="*/ 76 w 78"/>
                <a:gd name="T27" fmla="*/ 50 h 64"/>
                <a:gd name="T28" fmla="*/ 72 w 78"/>
                <a:gd name="T29" fmla="*/ 50 h 64"/>
                <a:gd name="T30" fmla="*/ 68 w 78"/>
                <a:gd name="T31" fmla="*/ 50 h 64"/>
                <a:gd name="T32" fmla="*/ 64 w 78"/>
                <a:gd name="T33" fmla="*/ 50 h 64"/>
                <a:gd name="T34" fmla="*/ 60 w 78"/>
                <a:gd name="T35" fmla="*/ 50 h 64"/>
                <a:gd name="T36" fmla="*/ 56 w 78"/>
                <a:gd name="T37" fmla="*/ 50 h 64"/>
                <a:gd name="T38" fmla="*/ 51 w 78"/>
                <a:gd name="T39" fmla="*/ 50 h 64"/>
                <a:gd name="T40" fmla="*/ 47 w 78"/>
                <a:gd name="T41" fmla="*/ 50 h 64"/>
                <a:gd name="T42" fmla="*/ 44 w 78"/>
                <a:gd name="T43" fmla="*/ 50 h 64"/>
                <a:gd name="T44" fmla="*/ 40 w 78"/>
                <a:gd name="T45" fmla="*/ 50 h 64"/>
                <a:gd name="T46" fmla="*/ 36 w 78"/>
                <a:gd name="T47" fmla="*/ 50 h 64"/>
                <a:gd name="T48" fmla="*/ 32 w 78"/>
                <a:gd name="T49" fmla="*/ 50 h 64"/>
                <a:gd name="T50" fmla="*/ 28 w 78"/>
                <a:gd name="T51" fmla="*/ 50 h 64"/>
                <a:gd name="T52" fmla="*/ 24 w 78"/>
                <a:gd name="T53" fmla="*/ 50 h 64"/>
                <a:gd name="T54" fmla="*/ 19 w 78"/>
                <a:gd name="T55" fmla="*/ 50 h 64"/>
                <a:gd name="T56" fmla="*/ 15 w 78"/>
                <a:gd name="T57" fmla="*/ 50 h 64"/>
                <a:gd name="T58" fmla="*/ 11 w 78"/>
                <a:gd name="T59" fmla="*/ 50 h 64"/>
                <a:gd name="T60" fmla="*/ 8 w 78"/>
                <a:gd name="T61" fmla="*/ 50 h 64"/>
                <a:gd name="T62" fmla="*/ 4 w 78"/>
                <a:gd name="T63" fmla="*/ 50 h 64"/>
                <a:gd name="T64" fmla="*/ 1 w 78"/>
                <a:gd name="T65" fmla="*/ 52 h 64"/>
                <a:gd name="T66" fmla="*/ 1 w 78"/>
                <a:gd name="T67" fmla="*/ 56 h 64"/>
                <a:gd name="T68" fmla="*/ 1 w 78"/>
                <a:gd name="T69" fmla="*/ 60 h 64"/>
                <a:gd name="T70" fmla="*/ 0 w 78"/>
                <a:gd name="T71" fmla="*/ 64 h 64"/>
                <a:gd name="T72" fmla="*/ 0 w 78"/>
                <a:gd name="T73" fmla="*/ 60 h 64"/>
                <a:gd name="T74" fmla="*/ 0 w 78"/>
                <a:gd name="T75" fmla="*/ 55 h 64"/>
                <a:gd name="T76" fmla="*/ 0 w 78"/>
                <a:gd name="T77" fmla="*/ 49 h 64"/>
                <a:gd name="T78" fmla="*/ 1 w 78"/>
                <a:gd name="T79" fmla="*/ 44 h 64"/>
                <a:gd name="T80" fmla="*/ 1 w 78"/>
                <a:gd name="T81" fmla="*/ 39 h 64"/>
                <a:gd name="T82" fmla="*/ 1 w 78"/>
                <a:gd name="T83" fmla="*/ 34 h 64"/>
                <a:gd name="T84" fmla="*/ 1 w 78"/>
                <a:gd name="T85" fmla="*/ 28 h 64"/>
                <a:gd name="T86" fmla="*/ 1 w 78"/>
                <a:gd name="T87" fmla="*/ 23 h 64"/>
                <a:gd name="T88" fmla="*/ 0 w 78"/>
                <a:gd name="T89" fmla="*/ 14 h 64"/>
                <a:gd name="T90" fmla="*/ 0 w 78"/>
                <a:gd name="T91" fmla="*/ 10 h 64"/>
                <a:gd name="T92" fmla="*/ 0 w 78"/>
                <a:gd name="T93" fmla="*/ 4 h 64"/>
                <a:gd name="T94" fmla="*/ 1 w 78"/>
                <a:gd name="T95" fmla="*/ 2 h 64"/>
                <a:gd name="T96" fmla="*/ 1 w 78"/>
                <a:gd name="T97" fmla="*/ 9 h 64"/>
                <a:gd name="T98" fmla="*/ 1 w 78"/>
                <a:gd name="T99" fmla="*/ 17 h 64"/>
                <a:gd name="T100" fmla="*/ 28 w 78"/>
                <a:gd name="T101" fmla="*/ 14 h 64"/>
                <a:gd name="T102" fmla="*/ 50 w 78"/>
                <a:gd name="T103" fmla="*/ 14 h 64"/>
                <a:gd name="T104" fmla="*/ 50 w 78"/>
                <a:gd name="T105" fmla="*/ 1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" h="64">
                  <a:moveTo>
                    <a:pt x="50" y="18"/>
                  </a:moveTo>
                  <a:lnTo>
                    <a:pt x="50" y="20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5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60" y="31"/>
                  </a:lnTo>
                  <a:lnTo>
                    <a:pt x="61" y="31"/>
                  </a:lnTo>
                  <a:lnTo>
                    <a:pt x="63" y="31"/>
                  </a:lnTo>
                  <a:lnTo>
                    <a:pt x="64" y="31"/>
                  </a:lnTo>
                  <a:lnTo>
                    <a:pt x="65" y="31"/>
                  </a:lnTo>
                  <a:lnTo>
                    <a:pt x="67" y="31"/>
                  </a:lnTo>
                  <a:lnTo>
                    <a:pt x="68" y="31"/>
                  </a:lnTo>
                  <a:lnTo>
                    <a:pt x="69" y="31"/>
                  </a:lnTo>
                  <a:lnTo>
                    <a:pt x="71" y="31"/>
                  </a:lnTo>
                  <a:lnTo>
                    <a:pt x="72" y="31"/>
                  </a:lnTo>
                  <a:lnTo>
                    <a:pt x="74" y="31"/>
                  </a:lnTo>
                  <a:lnTo>
                    <a:pt x="78" y="31"/>
                  </a:lnTo>
                  <a:lnTo>
                    <a:pt x="78" y="32"/>
                  </a:lnTo>
                  <a:lnTo>
                    <a:pt x="78" y="34"/>
                  </a:lnTo>
                  <a:lnTo>
                    <a:pt x="78" y="35"/>
                  </a:lnTo>
                  <a:lnTo>
                    <a:pt x="78" y="37"/>
                  </a:lnTo>
                  <a:lnTo>
                    <a:pt x="78" y="38"/>
                  </a:lnTo>
                  <a:lnTo>
                    <a:pt x="78" y="39"/>
                  </a:lnTo>
                  <a:lnTo>
                    <a:pt x="78" y="41"/>
                  </a:lnTo>
                  <a:lnTo>
                    <a:pt x="78" y="42"/>
                  </a:lnTo>
                  <a:lnTo>
                    <a:pt x="78" y="46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49"/>
                  </a:lnTo>
                  <a:lnTo>
                    <a:pt x="78" y="50"/>
                  </a:lnTo>
                  <a:lnTo>
                    <a:pt x="76" y="50"/>
                  </a:lnTo>
                  <a:lnTo>
                    <a:pt x="75" y="50"/>
                  </a:lnTo>
                  <a:lnTo>
                    <a:pt x="74" y="50"/>
                  </a:lnTo>
                  <a:lnTo>
                    <a:pt x="72" y="50"/>
                  </a:lnTo>
                  <a:lnTo>
                    <a:pt x="71" y="50"/>
                  </a:lnTo>
                  <a:lnTo>
                    <a:pt x="69" y="50"/>
                  </a:lnTo>
                  <a:lnTo>
                    <a:pt x="68" y="50"/>
                  </a:lnTo>
                  <a:lnTo>
                    <a:pt x="67" y="50"/>
                  </a:lnTo>
                  <a:lnTo>
                    <a:pt x="65" y="50"/>
                  </a:lnTo>
                  <a:lnTo>
                    <a:pt x="64" y="50"/>
                  </a:lnTo>
                  <a:lnTo>
                    <a:pt x="63" y="50"/>
                  </a:lnTo>
                  <a:lnTo>
                    <a:pt x="61" y="50"/>
                  </a:lnTo>
                  <a:lnTo>
                    <a:pt x="60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6" y="50"/>
                  </a:lnTo>
                  <a:lnTo>
                    <a:pt x="54" y="50"/>
                  </a:lnTo>
                  <a:lnTo>
                    <a:pt x="53" y="50"/>
                  </a:lnTo>
                  <a:lnTo>
                    <a:pt x="51" y="50"/>
                  </a:lnTo>
                  <a:lnTo>
                    <a:pt x="50" y="50"/>
                  </a:lnTo>
                  <a:lnTo>
                    <a:pt x="49" y="50"/>
                  </a:lnTo>
                  <a:lnTo>
                    <a:pt x="47" y="50"/>
                  </a:lnTo>
                  <a:lnTo>
                    <a:pt x="46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9" y="50"/>
                  </a:lnTo>
                  <a:lnTo>
                    <a:pt x="37" y="50"/>
                  </a:lnTo>
                  <a:lnTo>
                    <a:pt x="36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2" y="50"/>
                  </a:lnTo>
                  <a:lnTo>
                    <a:pt x="31" y="50"/>
                  </a:lnTo>
                  <a:lnTo>
                    <a:pt x="29" y="50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2" y="50"/>
                  </a:lnTo>
                  <a:lnTo>
                    <a:pt x="21" y="50"/>
                  </a:lnTo>
                  <a:lnTo>
                    <a:pt x="19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5" y="50"/>
                  </a:lnTo>
                  <a:lnTo>
                    <a:pt x="4" y="50"/>
                  </a:lnTo>
                  <a:lnTo>
                    <a:pt x="3" y="50"/>
                  </a:lnTo>
                  <a:lnTo>
                    <a:pt x="1" y="50"/>
                  </a:lnTo>
                  <a:lnTo>
                    <a:pt x="1" y="52"/>
                  </a:lnTo>
                  <a:lnTo>
                    <a:pt x="1" y="53"/>
                  </a:lnTo>
                  <a:lnTo>
                    <a:pt x="1" y="55"/>
                  </a:lnTo>
                  <a:lnTo>
                    <a:pt x="1" y="56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1" y="60"/>
                  </a:lnTo>
                  <a:lnTo>
                    <a:pt x="1" y="62"/>
                  </a:lnTo>
                  <a:lnTo>
                    <a:pt x="1" y="63"/>
                  </a:lnTo>
                  <a:lnTo>
                    <a:pt x="0" y="64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1" y="45"/>
                  </a:lnTo>
                  <a:lnTo>
                    <a:pt x="1" y="44"/>
                  </a:lnTo>
                  <a:lnTo>
                    <a:pt x="1" y="42"/>
                  </a:lnTo>
                  <a:lnTo>
                    <a:pt x="1" y="41"/>
                  </a:lnTo>
                  <a:lnTo>
                    <a:pt x="1" y="39"/>
                  </a:lnTo>
                  <a:lnTo>
                    <a:pt x="1" y="38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10"/>
                  </a:lnTo>
                  <a:lnTo>
                    <a:pt x="1" y="14"/>
                  </a:lnTo>
                  <a:lnTo>
                    <a:pt x="1" y="17"/>
                  </a:lnTo>
                  <a:lnTo>
                    <a:pt x="22" y="17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42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8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26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/>
              <a:t>Phoenix City</a:t>
            </a:r>
            <a:endParaRPr lang="zh-CN" altLang="en-US" dirty="0"/>
          </a:p>
        </p:txBody>
      </p:sp>
      <p:sp>
        <p:nvSpPr>
          <p:cNvPr id="6" name="Freeform 3730"/>
          <p:cNvSpPr>
            <a:spLocks noEditPoints="1"/>
          </p:cNvSpPr>
          <p:nvPr/>
        </p:nvSpPr>
        <p:spPr bwMode="auto">
          <a:xfrm>
            <a:off x="1403648" y="1059582"/>
            <a:ext cx="1914209" cy="3600400"/>
          </a:xfrm>
          <a:custGeom>
            <a:avLst/>
            <a:gdLst>
              <a:gd name="T0" fmla="*/ 753 w 1679"/>
              <a:gd name="T1" fmla="*/ 253 h 3158"/>
              <a:gd name="T2" fmla="*/ 836 w 1679"/>
              <a:gd name="T3" fmla="*/ 531 h 3158"/>
              <a:gd name="T4" fmla="*/ 1485 w 1679"/>
              <a:gd name="T5" fmla="*/ 610 h 3158"/>
              <a:gd name="T6" fmla="*/ 1531 w 1679"/>
              <a:gd name="T7" fmla="*/ 637 h 3158"/>
              <a:gd name="T8" fmla="*/ 1418 w 1679"/>
              <a:gd name="T9" fmla="*/ 892 h 3158"/>
              <a:gd name="T10" fmla="*/ 1435 w 1679"/>
              <a:gd name="T11" fmla="*/ 956 h 3158"/>
              <a:gd name="T12" fmla="*/ 1679 w 1679"/>
              <a:gd name="T13" fmla="*/ 1361 h 3158"/>
              <a:gd name="T14" fmla="*/ 1494 w 1679"/>
              <a:gd name="T15" fmla="*/ 1689 h 3158"/>
              <a:gd name="T16" fmla="*/ 1339 w 1679"/>
              <a:gd name="T17" fmla="*/ 2027 h 3158"/>
              <a:gd name="T18" fmla="*/ 1475 w 1679"/>
              <a:gd name="T19" fmla="*/ 1990 h 3158"/>
              <a:gd name="T20" fmla="*/ 1604 w 1679"/>
              <a:gd name="T21" fmla="*/ 2058 h 3158"/>
              <a:gd name="T22" fmla="*/ 1604 w 1679"/>
              <a:gd name="T23" fmla="*/ 2113 h 3158"/>
              <a:gd name="T24" fmla="*/ 1569 w 1679"/>
              <a:gd name="T25" fmla="*/ 2198 h 3158"/>
              <a:gd name="T26" fmla="*/ 1571 w 1679"/>
              <a:gd name="T27" fmla="*/ 2371 h 3158"/>
              <a:gd name="T28" fmla="*/ 1462 w 1679"/>
              <a:gd name="T29" fmla="*/ 2726 h 3158"/>
              <a:gd name="T30" fmla="*/ 1493 w 1679"/>
              <a:gd name="T31" fmla="*/ 2799 h 3158"/>
              <a:gd name="T32" fmla="*/ 1479 w 1679"/>
              <a:gd name="T33" fmla="*/ 3029 h 3158"/>
              <a:gd name="T34" fmla="*/ 1239 w 1679"/>
              <a:gd name="T35" fmla="*/ 3158 h 3158"/>
              <a:gd name="T36" fmla="*/ 673 w 1679"/>
              <a:gd name="T37" fmla="*/ 2998 h 3158"/>
              <a:gd name="T38" fmla="*/ 757 w 1679"/>
              <a:gd name="T39" fmla="*/ 2885 h 3158"/>
              <a:gd name="T40" fmla="*/ 707 w 1679"/>
              <a:gd name="T41" fmla="*/ 2902 h 3158"/>
              <a:gd name="T42" fmla="*/ 438 w 1679"/>
              <a:gd name="T43" fmla="*/ 2674 h 3158"/>
              <a:gd name="T44" fmla="*/ 532 w 1679"/>
              <a:gd name="T45" fmla="*/ 2720 h 3158"/>
              <a:gd name="T46" fmla="*/ 653 w 1679"/>
              <a:gd name="T47" fmla="*/ 2599 h 3158"/>
              <a:gd name="T48" fmla="*/ 515 w 1679"/>
              <a:gd name="T49" fmla="*/ 2541 h 3158"/>
              <a:gd name="T50" fmla="*/ 419 w 1679"/>
              <a:gd name="T51" fmla="*/ 2563 h 3158"/>
              <a:gd name="T52" fmla="*/ 360 w 1679"/>
              <a:gd name="T53" fmla="*/ 2672 h 3158"/>
              <a:gd name="T54" fmla="*/ 290 w 1679"/>
              <a:gd name="T55" fmla="*/ 2687 h 3158"/>
              <a:gd name="T56" fmla="*/ 217 w 1679"/>
              <a:gd name="T57" fmla="*/ 2689 h 3158"/>
              <a:gd name="T58" fmla="*/ 285 w 1679"/>
              <a:gd name="T59" fmla="*/ 2426 h 3158"/>
              <a:gd name="T60" fmla="*/ 361 w 1679"/>
              <a:gd name="T61" fmla="*/ 2298 h 3158"/>
              <a:gd name="T62" fmla="*/ 24 w 1679"/>
              <a:gd name="T63" fmla="*/ 2134 h 3158"/>
              <a:gd name="T64" fmla="*/ 634 w 1679"/>
              <a:gd name="T65" fmla="*/ 2056 h 3158"/>
              <a:gd name="T66" fmla="*/ 676 w 1679"/>
              <a:gd name="T67" fmla="*/ 1654 h 3158"/>
              <a:gd name="T68" fmla="*/ 648 w 1679"/>
              <a:gd name="T69" fmla="*/ 1109 h 3158"/>
              <a:gd name="T70" fmla="*/ 511 w 1679"/>
              <a:gd name="T71" fmla="*/ 789 h 3158"/>
              <a:gd name="T72" fmla="*/ 438 w 1679"/>
              <a:gd name="T73" fmla="*/ 662 h 3158"/>
              <a:gd name="T74" fmla="*/ 444 w 1679"/>
              <a:gd name="T75" fmla="*/ 585 h 3158"/>
              <a:gd name="T76" fmla="*/ 406 w 1679"/>
              <a:gd name="T77" fmla="*/ 376 h 3158"/>
              <a:gd name="T78" fmla="*/ 749 w 1679"/>
              <a:gd name="T79" fmla="*/ 168 h 3158"/>
              <a:gd name="T80" fmla="*/ 1433 w 1679"/>
              <a:gd name="T81" fmla="*/ 716 h 3158"/>
              <a:gd name="T82" fmla="*/ 1494 w 1679"/>
              <a:gd name="T83" fmla="*/ 783 h 3158"/>
              <a:gd name="T84" fmla="*/ 1385 w 1679"/>
              <a:gd name="T85" fmla="*/ 696 h 3158"/>
              <a:gd name="T86" fmla="*/ 982 w 1679"/>
              <a:gd name="T87" fmla="*/ 1032 h 3158"/>
              <a:gd name="T88" fmla="*/ 1072 w 1679"/>
              <a:gd name="T89" fmla="*/ 998 h 3158"/>
              <a:gd name="T90" fmla="*/ 953 w 1679"/>
              <a:gd name="T91" fmla="*/ 1061 h 3158"/>
              <a:gd name="T92" fmla="*/ 1162 w 1679"/>
              <a:gd name="T93" fmla="*/ 1105 h 3158"/>
              <a:gd name="T94" fmla="*/ 1667 w 1679"/>
              <a:gd name="T95" fmla="*/ 1334 h 3158"/>
              <a:gd name="T96" fmla="*/ 615 w 1679"/>
              <a:gd name="T97" fmla="*/ 2457 h 3158"/>
              <a:gd name="T98" fmla="*/ 252 w 1679"/>
              <a:gd name="T99" fmla="*/ 2574 h 3158"/>
              <a:gd name="T100" fmla="*/ 196 w 1679"/>
              <a:gd name="T101" fmla="*/ 2653 h 3158"/>
              <a:gd name="T102" fmla="*/ 659 w 1679"/>
              <a:gd name="T103" fmla="*/ 2589 h 3158"/>
              <a:gd name="T104" fmla="*/ 851 w 1679"/>
              <a:gd name="T105" fmla="*/ 2576 h 3158"/>
              <a:gd name="T106" fmla="*/ 759 w 1679"/>
              <a:gd name="T107" fmla="*/ 2576 h 3158"/>
              <a:gd name="T108" fmla="*/ 692 w 1679"/>
              <a:gd name="T109" fmla="*/ 2657 h 3158"/>
              <a:gd name="T110" fmla="*/ 851 w 1679"/>
              <a:gd name="T111" fmla="*/ 2645 h 3158"/>
              <a:gd name="T112" fmla="*/ 861 w 1679"/>
              <a:gd name="T113" fmla="*/ 2714 h 3158"/>
              <a:gd name="T114" fmla="*/ 820 w 1679"/>
              <a:gd name="T115" fmla="*/ 2720 h 3158"/>
              <a:gd name="T116" fmla="*/ 795 w 1679"/>
              <a:gd name="T117" fmla="*/ 2856 h 3158"/>
              <a:gd name="T118" fmla="*/ 868 w 1679"/>
              <a:gd name="T119" fmla="*/ 2774 h 3158"/>
              <a:gd name="T120" fmla="*/ 705 w 1679"/>
              <a:gd name="T121" fmla="*/ 2793 h 3158"/>
              <a:gd name="T122" fmla="*/ 659 w 1679"/>
              <a:gd name="T123" fmla="*/ 2793 h 3158"/>
              <a:gd name="T124" fmla="*/ 669 w 1679"/>
              <a:gd name="T125" fmla="*/ 2874 h 3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9" h="3158">
                <a:moveTo>
                  <a:pt x="755" y="19"/>
                </a:moveTo>
                <a:lnTo>
                  <a:pt x="755" y="36"/>
                </a:lnTo>
                <a:lnTo>
                  <a:pt x="753" y="36"/>
                </a:lnTo>
                <a:lnTo>
                  <a:pt x="747" y="36"/>
                </a:lnTo>
                <a:lnTo>
                  <a:pt x="747" y="49"/>
                </a:lnTo>
                <a:lnTo>
                  <a:pt x="747" y="55"/>
                </a:lnTo>
                <a:lnTo>
                  <a:pt x="728" y="55"/>
                </a:lnTo>
                <a:lnTo>
                  <a:pt x="728" y="88"/>
                </a:lnTo>
                <a:lnTo>
                  <a:pt x="728" y="92"/>
                </a:lnTo>
                <a:lnTo>
                  <a:pt x="692" y="90"/>
                </a:lnTo>
                <a:lnTo>
                  <a:pt x="692" y="109"/>
                </a:lnTo>
                <a:lnTo>
                  <a:pt x="692" y="128"/>
                </a:lnTo>
                <a:lnTo>
                  <a:pt x="705" y="128"/>
                </a:lnTo>
                <a:lnTo>
                  <a:pt x="728" y="128"/>
                </a:lnTo>
                <a:lnTo>
                  <a:pt x="747" y="128"/>
                </a:lnTo>
                <a:lnTo>
                  <a:pt x="751" y="128"/>
                </a:lnTo>
                <a:lnTo>
                  <a:pt x="753" y="109"/>
                </a:lnTo>
                <a:lnTo>
                  <a:pt x="755" y="99"/>
                </a:lnTo>
                <a:lnTo>
                  <a:pt x="765" y="99"/>
                </a:lnTo>
                <a:lnTo>
                  <a:pt x="765" y="144"/>
                </a:lnTo>
                <a:lnTo>
                  <a:pt x="749" y="144"/>
                </a:lnTo>
                <a:lnTo>
                  <a:pt x="749" y="147"/>
                </a:lnTo>
                <a:lnTo>
                  <a:pt x="765" y="147"/>
                </a:lnTo>
                <a:lnTo>
                  <a:pt x="765" y="165"/>
                </a:lnTo>
                <a:lnTo>
                  <a:pt x="757" y="165"/>
                </a:lnTo>
                <a:lnTo>
                  <a:pt x="757" y="172"/>
                </a:lnTo>
                <a:lnTo>
                  <a:pt x="767" y="172"/>
                </a:lnTo>
                <a:lnTo>
                  <a:pt x="765" y="172"/>
                </a:lnTo>
                <a:lnTo>
                  <a:pt x="765" y="201"/>
                </a:lnTo>
                <a:lnTo>
                  <a:pt x="751" y="201"/>
                </a:lnTo>
                <a:lnTo>
                  <a:pt x="751" y="188"/>
                </a:lnTo>
                <a:lnTo>
                  <a:pt x="751" y="186"/>
                </a:lnTo>
                <a:lnTo>
                  <a:pt x="746" y="186"/>
                </a:lnTo>
                <a:lnTo>
                  <a:pt x="728" y="186"/>
                </a:lnTo>
                <a:lnTo>
                  <a:pt x="728" y="201"/>
                </a:lnTo>
                <a:lnTo>
                  <a:pt x="747" y="201"/>
                </a:lnTo>
                <a:lnTo>
                  <a:pt x="749" y="224"/>
                </a:lnTo>
                <a:lnTo>
                  <a:pt x="747" y="236"/>
                </a:lnTo>
                <a:lnTo>
                  <a:pt x="747" y="238"/>
                </a:lnTo>
                <a:lnTo>
                  <a:pt x="747" y="240"/>
                </a:lnTo>
                <a:lnTo>
                  <a:pt x="749" y="241"/>
                </a:lnTo>
                <a:lnTo>
                  <a:pt x="751" y="243"/>
                </a:lnTo>
                <a:lnTo>
                  <a:pt x="751" y="247"/>
                </a:lnTo>
                <a:lnTo>
                  <a:pt x="753" y="253"/>
                </a:lnTo>
                <a:lnTo>
                  <a:pt x="753" y="261"/>
                </a:lnTo>
                <a:lnTo>
                  <a:pt x="753" y="264"/>
                </a:lnTo>
                <a:lnTo>
                  <a:pt x="753" y="266"/>
                </a:lnTo>
                <a:lnTo>
                  <a:pt x="755" y="274"/>
                </a:lnTo>
                <a:lnTo>
                  <a:pt x="728" y="274"/>
                </a:lnTo>
                <a:lnTo>
                  <a:pt x="728" y="311"/>
                </a:lnTo>
                <a:lnTo>
                  <a:pt x="728" y="328"/>
                </a:lnTo>
                <a:lnTo>
                  <a:pt x="728" y="347"/>
                </a:lnTo>
                <a:lnTo>
                  <a:pt x="728" y="383"/>
                </a:lnTo>
                <a:lnTo>
                  <a:pt x="726" y="420"/>
                </a:lnTo>
                <a:lnTo>
                  <a:pt x="726" y="456"/>
                </a:lnTo>
                <a:lnTo>
                  <a:pt x="726" y="483"/>
                </a:lnTo>
                <a:lnTo>
                  <a:pt x="734" y="481"/>
                </a:lnTo>
                <a:lnTo>
                  <a:pt x="736" y="483"/>
                </a:lnTo>
                <a:lnTo>
                  <a:pt x="738" y="483"/>
                </a:lnTo>
                <a:lnTo>
                  <a:pt x="740" y="485"/>
                </a:lnTo>
                <a:lnTo>
                  <a:pt x="742" y="487"/>
                </a:lnTo>
                <a:lnTo>
                  <a:pt x="744" y="487"/>
                </a:lnTo>
                <a:lnTo>
                  <a:pt x="749" y="489"/>
                </a:lnTo>
                <a:lnTo>
                  <a:pt x="751" y="493"/>
                </a:lnTo>
                <a:lnTo>
                  <a:pt x="755" y="491"/>
                </a:lnTo>
                <a:lnTo>
                  <a:pt x="755" y="489"/>
                </a:lnTo>
                <a:lnTo>
                  <a:pt x="755" y="487"/>
                </a:lnTo>
                <a:lnTo>
                  <a:pt x="753" y="466"/>
                </a:lnTo>
                <a:lnTo>
                  <a:pt x="753" y="464"/>
                </a:lnTo>
                <a:lnTo>
                  <a:pt x="753" y="462"/>
                </a:lnTo>
                <a:lnTo>
                  <a:pt x="753" y="460"/>
                </a:lnTo>
                <a:lnTo>
                  <a:pt x="753" y="456"/>
                </a:lnTo>
                <a:lnTo>
                  <a:pt x="759" y="456"/>
                </a:lnTo>
                <a:lnTo>
                  <a:pt x="759" y="458"/>
                </a:lnTo>
                <a:lnTo>
                  <a:pt x="761" y="460"/>
                </a:lnTo>
                <a:lnTo>
                  <a:pt x="761" y="466"/>
                </a:lnTo>
                <a:lnTo>
                  <a:pt x="763" y="470"/>
                </a:lnTo>
                <a:lnTo>
                  <a:pt x="767" y="483"/>
                </a:lnTo>
                <a:lnTo>
                  <a:pt x="769" y="489"/>
                </a:lnTo>
                <a:lnTo>
                  <a:pt x="769" y="493"/>
                </a:lnTo>
                <a:lnTo>
                  <a:pt x="769" y="495"/>
                </a:lnTo>
                <a:lnTo>
                  <a:pt x="769" y="497"/>
                </a:lnTo>
                <a:lnTo>
                  <a:pt x="772" y="503"/>
                </a:lnTo>
                <a:lnTo>
                  <a:pt x="774" y="508"/>
                </a:lnTo>
                <a:lnTo>
                  <a:pt x="780" y="526"/>
                </a:lnTo>
                <a:lnTo>
                  <a:pt x="780" y="531"/>
                </a:lnTo>
                <a:lnTo>
                  <a:pt x="799" y="531"/>
                </a:lnTo>
                <a:lnTo>
                  <a:pt x="836" y="531"/>
                </a:lnTo>
                <a:lnTo>
                  <a:pt x="872" y="529"/>
                </a:lnTo>
                <a:lnTo>
                  <a:pt x="872" y="493"/>
                </a:lnTo>
                <a:lnTo>
                  <a:pt x="872" y="456"/>
                </a:lnTo>
                <a:lnTo>
                  <a:pt x="909" y="456"/>
                </a:lnTo>
                <a:lnTo>
                  <a:pt x="945" y="456"/>
                </a:lnTo>
                <a:lnTo>
                  <a:pt x="945" y="491"/>
                </a:lnTo>
                <a:lnTo>
                  <a:pt x="945" y="493"/>
                </a:lnTo>
                <a:lnTo>
                  <a:pt x="945" y="529"/>
                </a:lnTo>
                <a:lnTo>
                  <a:pt x="945" y="568"/>
                </a:lnTo>
                <a:lnTo>
                  <a:pt x="963" y="566"/>
                </a:lnTo>
                <a:lnTo>
                  <a:pt x="982" y="566"/>
                </a:lnTo>
                <a:lnTo>
                  <a:pt x="1018" y="564"/>
                </a:lnTo>
                <a:lnTo>
                  <a:pt x="1020" y="600"/>
                </a:lnTo>
                <a:lnTo>
                  <a:pt x="1018" y="637"/>
                </a:lnTo>
                <a:lnTo>
                  <a:pt x="1037" y="637"/>
                </a:lnTo>
                <a:lnTo>
                  <a:pt x="1037" y="643"/>
                </a:lnTo>
                <a:lnTo>
                  <a:pt x="1045" y="643"/>
                </a:lnTo>
                <a:lnTo>
                  <a:pt x="1049" y="647"/>
                </a:lnTo>
                <a:lnTo>
                  <a:pt x="1055" y="647"/>
                </a:lnTo>
                <a:lnTo>
                  <a:pt x="1055" y="656"/>
                </a:lnTo>
                <a:lnTo>
                  <a:pt x="1084" y="656"/>
                </a:lnTo>
                <a:lnTo>
                  <a:pt x="1084" y="673"/>
                </a:lnTo>
                <a:lnTo>
                  <a:pt x="1091" y="673"/>
                </a:lnTo>
                <a:lnTo>
                  <a:pt x="1128" y="673"/>
                </a:lnTo>
                <a:lnTo>
                  <a:pt x="1164" y="673"/>
                </a:lnTo>
                <a:lnTo>
                  <a:pt x="1164" y="637"/>
                </a:lnTo>
                <a:lnTo>
                  <a:pt x="1164" y="602"/>
                </a:lnTo>
                <a:lnTo>
                  <a:pt x="1203" y="600"/>
                </a:lnTo>
                <a:lnTo>
                  <a:pt x="1239" y="600"/>
                </a:lnTo>
                <a:lnTo>
                  <a:pt x="1276" y="600"/>
                </a:lnTo>
                <a:lnTo>
                  <a:pt x="1312" y="600"/>
                </a:lnTo>
                <a:lnTo>
                  <a:pt x="1349" y="600"/>
                </a:lnTo>
                <a:lnTo>
                  <a:pt x="1385" y="602"/>
                </a:lnTo>
                <a:lnTo>
                  <a:pt x="1385" y="618"/>
                </a:lnTo>
                <a:lnTo>
                  <a:pt x="1404" y="618"/>
                </a:lnTo>
                <a:lnTo>
                  <a:pt x="1404" y="600"/>
                </a:lnTo>
                <a:lnTo>
                  <a:pt x="1421" y="600"/>
                </a:lnTo>
                <a:lnTo>
                  <a:pt x="1443" y="600"/>
                </a:lnTo>
                <a:lnTo>
                  <a:pt x="1458" y="600"/>
                </a:lnTo>
                <a:lnTo>
                  <a:pt x="1477" y="600"/>
                </a:lnTo>
                <a:lnTo>
                  <a:pt x="1485" y="600"/>
                </a:lnTo>
                <a:lnTo>
                  <a:pt x="1485" y="604"/>
                </a:lnTo>
                <a:lnTo>
                  <a:pt x="1485" y="606"/>
                </a:lnTo>
                <a:lnTo>
                  <a:pt x="1485" y="610"/>
                </a:lnTo>
                <a:lnTo>
                  <a:pt x="1485" y="612"/>
                </a:lnTo>
                <a:lnTo>
                  <a:pt x="1485" y="616"/>
                </a:lnTo>
                <a:lnTo>
                  <a:pt x="1485" y="618"/>
                </a:lnTo>
                <a:lnTo>
                  <a:pt x="1483" y="618"/>
                </a:lnTo>
                <a:lnTo>
                  <a:pt x="1481" y="618"/>
                </a:lnTo>
                <a:lnTo>
                  <a:pt x="1479" y="618"/>
                </a:lnTo>
                <a:lnTo>
                  <a:pt x="1477" y="618"/>
                </a:lnTo>
                <a:lnTo>
                  <a:pt x="1473" y="618"/>
                </a:lnTo>
                <a:lnTo>
                  <a:pt x="1473" y="620"/>
                </a:lnTo>
                <a:lnTo>
                  <a:pt x="1471" y="620"/>
                </a:lnTo>
                <a:lnTo>
                  <a:pt x="1470" y="620"/>
                </a:lnTo>
                <a:lnTo>
                  <a:pt x="1466" y="620"/>
                </a:lnTo>
                <a:lnTo>
                  <a:pt x="1462" y="620"/>
                </a:lnTo>
                <a:lnTo>
                  <a:pt x="1458" y="620"/>
                </a:lnTo>
                <a:lnTo>
                  <a:pt x="1458" y="637"/>
                </a:lnTo>
                <a:lnTo>
                  <a:pt x="1460" y="637"/>
                </a:lnTo>
                <a:lnTo>
                  <a:pt x="1460" y="654"/>
                </a:lnTo>
                <a:lnTo>
                  <a:pt x="1491" y="654"/>
                </a:lnTo>
                <a:lnTo>
                  <a:pt x="1493" y="650"/>
                </a:lnTo>
                <a:lnTo>
                  <a:pt x="1494" y="647"/>
                </a:lnTo>
                <a:lnTo>
                  <a:pt x="1494" y="645"/>
                </a:lnTo>
                <a:lnTo>
                  <a:pt x="1494" y="637"/>
                </a:lnTo>
                <a:lnTo>
                  <a:pt x="1498" y="637"/>
                </a:lnTo>
                <a:lnTo>
                  <a:pt x="1496" y="641"/>
                </a:lnTo>
                <a:lnTo>
                  <a:pt x="1498" y="641"/>
                </a:lnTo>
                <a:lnTo>
                  <a:pt x="1500" y="641"/>
                </a:lnTo>
                <a:lnTo>
                  <a:pt x="1500" y="645"/>
                </a:lnTo>
                <a:lnTo>
                  <a:pt x="1500" y="647"/>
                </a:lnTo>
                <a:lnTo>
                  <a:pt x="1500" y="650"/>
                </a:lnTo>
                <a:lnTo>
                  <a:pt x="1500" y="654"/>
                </a:lnTo>
                <a:lnTo>
                  <a:pt x="1504" y="654"/>
                </a:lnTo>
                <a:lnTo>
                  <a:pt x="1508" y="654"/>
                </a:lnTo>
                <a:lnTo>
                  <a:pt x="1514" y="654"/>
                </a:lnTo>
                <a:lnTo>
                  <a:pt x="1521" y="654"/>
                </a:lnTo>
                <a:lnTo>
                  <a:pt x="1521" y="645"/>
                </a:lnTo>
                <a:lnTo>
                  <a:pt x="1521" y="643"/>
                </a:lnTo>
                <a:lnTo>
                  <a:pt x="1518" y="643"/>
                </a:lnTo>
                <a:lnTo>
                  <a:pt x="1518" y="641"/>
                </a:lnTo>
                <a:lnTo>
                  <a:pt x="1516" y="641"/>
                </a:lnTo>
                <a:lnTo>
                  <a:pt x="1514" y="641"/>
                </a:lnTo>
                <a:lnTo>
                  <a:pt x="1510" y="641"/>
                </a:lnTo>
                <a:lnTo>
                  <a:pt x="1508" y="641"/>
                </a:lnTo>
                <a:lnTo>
                  <a:pt x="1508" y="637"/>
                </a:lnTo>
                <a:lnTo>
                  <a:pt x="1531" y="637"/>
                </a:lnTo>
                <a:lnTo>
                  <a:pt x="1531" y="673"/>
                </a:lnTo>
                <a:lnTo>
                  <a:pt x="1535" y="673"/>
                </a:lnTo>
                <a:lnTo>
                  <a:pt x="1537" y="673"/>
                </a:lnTo>
                <a:lnTo>
                  <a:pt x="1537" y="675"/>
                </a:lnTo>
                <a:lnTo>
                  <a:pt x="1539" y="675"/>
                </a:lnTo>
                <a:lnTo>
                  <a:pt x="1542" y="677"/>
                </a:lnTo>
                <a:lnTo>
                  <a:pt x="1542" y="679"/>
                </a:lnTo>
                <a:lnTo>
                  <a:pt x="1544" y="679"/>
                </a:lnTo>
                <a:lnTo>
                  <a:pt x="1546" y="679"/>
                </a:lnTo>
                <a:lnTo>
                  <a:pt x="1548" y="679"/>
                </a:lnTo>
                <a:lnTo>
                  <a:pt x="1552" y="679"/>
                </a:lnTo>
                <a:lnTo>
                  <a:pt x="1554" y="679"/>
                </a:lnTo>
                <a:lnTo>
                  <a:pt x="1556" y="679"/>
                </a:lnTo>
                <a:lnTo>
                  <a:pt x="1556" y="677"/>
                </a:lnTo>
                <a:lnTo>
                  <a:pt x="1558" y="677"/>
                </a:lnTo>
                <a:lnTo>
                  <a:pt x="1562" y="675"/>
                </a:lnTo>
                <a:lnTo>
                  <a:pt x="1562" y="673"/>
                </a:lnTo>
                <a:lnTo>
                  <a:pt x="1564" y="673"/>
                </a:lnTo>
                <a:lnTo>
                  <a:pt x="1566" y="673"/>
                </a:lnTo>
                <a:lnTo>
                  <a:pt x="1569" y="673"/>
                </a:lnTo>
                <a:lnTo>
                  <a:pt x="1604" y="673"/>
                </a:lnTo>
                <a:lnTo>
                  <a:pt x="1604" y="710"/>
                </a:lnTo>
                <a:lnTo>
                  <a:pt x="1604" y="746"/>
                </a:lnTo>
                <a:lnTo>
                  <a:pt x="1567" y="746"/>
                </a:lnTo>
                <a:lnTo>
                  <a:pt x="1531" y="746"/>
                </a:lnTo>
                <a:lnTo>
                  <a:pt x="1531" y="783"/>
                </a:lnTo>
                <a:lnTo>
                  <a:pt x="1531" y="819"/>
                </a:lnTo>
                <a:lnTo>
                  <a:pt x="1531" y="837"/>
                </a:lnTo>
                <a:lnTo>
                  <a:pt x="1514" y="837"/>
                </a:lnTo>
                <a:lnTo>
                  <a:pt x="1514" y="819"/>
                </a:lnTo>
                <a:lnTo>
                  <a:pt x="1494" y="819"/>
                </a:lnTo>
                <a:lnTo>
                  <a:pt x="1494" y="879"/>
                </a:lnTo>
                <a:lnTo>
                  <a:pt x="1504" y="879"/>
                </a:lnTo>
                <a:lnTo>
                  <a:pt x="1504" y="888"/>
                </a:lnTo>
                <a:lnTo>
                  <a:pt x="1504" y="892"/>
                </a:lnTo>
                <a:lnTo>
                  <a:pt x="1494" y="892"/>
                </a:lnTo>
                <a:lnTo>
                  <a:pt x="1468" y="892"/>
                </a:lnTo>
                <a:lnTo>
                  <a:pt x="1462" y="892"/>
                </a:lnTo>
                <a:lnTo>
                  <a:pt x="1458" y="892"/>
                </a:lnTo>
                <a:lnTo>
                  <a:pt x="1421" y="892"/>
                </a:lnTo>
                <a:lnTo>
                  <a:pt x="1421" y="888"/>
                </a:lnTo>
                <a:lnTo>
                  <a:pt x="1420" y="888"/>
                </a:lnTo>
                <a:lnTo>
                  <a:pt x="1420" y="892"/>
                </a:lnTo>
                <a:lnTo>
                  <a:pt x="1418" y="892"/>
                </a:lnTo>
                <a:lnTo>
                  <a:pt x="1402" y="892"/>
                </a:lnTo>
                <a:lnTo>
                  <a:pt x="1404" y="883"/>
                </a:lnTo>
                <a:lnTo>
                  <a:pt x="1404" y="881"/>
                </a:lnTo>
                <a:lnTo>
                  <a:pt x="1404" y="879"/>
                </a:lnTo>
                <a:lnTo>
                  <a:pt x="1404" y="877"/>
                </a:lnTo>
                <a:lnTo>
                  <a:pt x="1408" y="877"/>
                </a:lnTo>
                <a:lnTo>
                  <a:pt x="1408" y="879"/>
                </a:lnTo>
                <a:lnTo>
                  <a:pt x="1408" y="881"/>
                </a:lnTo>
                <a:lnTo>
                  <a:pt x="1412" y="881"/>
                </a:lnTo>
                <a:lnTo>
                  <a:pt x="1412" y="879"/>
                </a:lnTo>
                <a:lnTo>
                  <a:pt x="1412" y="877"/>
                </a:lnTo>
                <a:lnTo>
                  <a:pt x="1412" y="875"/>
                </a:lnTo>
                <a:lnTo>
                  <a:pt x="1412" y="869"/>
                </a:lnTo>
                <a:lnTo>
                  <a:pt x="1416" y="869"/>
                </a:lnTo>
                <a:lnTo>
                  <a:pt x="1421" y="869"/>
                </a:lnTo>
                <a:lnTo>
                  <a:pt x="1421" y="856"/>
                </a:lnTo>
                <a:lnTo>
                  <a:pt x="1412" y="856"/>
                </a:lnTo>
                <a:lnTo>
                  <a:pt x="1406" y="856"/>
                </a:lnTo>
                <a:lnTo>
                  <a:pt x="1406" y="860"/>
                </a:lnTo>
                <a:lnTo>
                  <a:pt x="1408" y="860"/>
                </a:lnTo>
                <a:lnTo>
                  <a:pt x="1408" y="865"/>
                </a:lnTo>
                <a:lnTo>
                  <a:pt x="1404" y="865"/>
                </a:lnTo>
                <a:lnTo>
                  <a:pt x="1404" y="860"/>
                </a:lnTo>
                <a:lnTo>
                  <a:pt x="1404" y="856"/>
                </a:lnTo>
                <a:lnTo>
                  <a:pt x="1404" y="865"/>
                </a:lnTo>
                <a:lnTo>
                  <a:pt x="1395" y="865"/>
                </a:lnTo>
                <a:lnTo>
                  <a:pt x="1395" y="873"/>
                </a:lnTo>
                <a:lnTo>
                  <a:pt x="1393" y="873"/>
                </a:lnTo>
                <a:lnTo>
                  <a:pt x="1393" y="875"/>
                </a:lnTo>
                <a:lnTo>
                  <a:pt x="1385" y="875"/>
                </a:lnTo>
                <a:lnTo>
                  <a:pt x="1385" y="892"/>
                </a:lnTo>
                <a:lnTo>
                  <a:pt x="1385" y="929"/>
                </a:lnTo>
                <a:lnTo>
                  <a:pt x="1385" y="948"/>
                </a:lnTo>
                <a:lnTo>
                  <a:pt x="1397" y="948"/>
                </a:lnTo>
                <a:lnTo>
                  <a:pt x="1402" y="948"/>
                </a:lnTo>
                <a:lnTo>
                  <a:pt x="1408" y="948"/>
                </a:lnTo>
                <a:lnTo>
                  <a:pt x="1412" y="948"/>
                </a:lnTo>
                <a:lnTo>
                  <a:pt x="1414" y="948"/>
                </a:lnTo>
                <a:lnTo>
                  <a:pt x="1418" y="948"/>
                </a:lnTo>
                <a:lnTo>
                  <a:pt x="1421" y="948"/>
                </a:lnTo>
                <a:lnTo>
                  <a:pt x="1421" y="956"/>
                </a:lnTo>
                <a:lnTo>
                  <a:pt x="1429" y="956"/>
                </a:lnTo>
                <a:lnTo>
                  <a:pt x="1431" y="956"/>
                </a:lnTo>
                <a:lnTo>
                  <a:pt x="1435" y="956"/>
                </a:lnTo>
                <a:lnTo>
                  <a:pt x="1441" y="956"/>
                </a:lnTo>
                <a:lnTo>
                  <a:pt x="1441" y="952"/>
                </a:lnTo>
                <a:lnTo>
                  <a:pt x="1441" y="948"/>
                </a:lnTo>
                <a:lnTo>
                  <a:pt x="1441" y="942"/>
                </a:lnTo>
                <a:lnTo>
                  <a:pt x="1439" y="942"/>
                </a:lnTo>
                <a:lnTo>
                  <a:pt x="1439" y="940"/>
                </a:lnTo>
                <a:lnTo>
                  <a:pt x="1437" y="938"/>
                </a:lnTo>
                <a:lnTo>
                  <a:pt x="1441" y="938"/>
                </a:lnTo>
                <a:lnTo>
                  <a:pt x="1441" y="933"/>
                </a:lnTo>
                <a:lnTo>
                  <a:pt x="1441" y="929"/>
                </a:lnTo>
                <a:lnTo>
                  <a:pt x="1441" y="927"/>
                </a:lnTo>
                <a:lnTo>
                  <a:pt x="1441" y="925"/>
                </a:lnTo>
                <a:lnTo>
                  <a:pt x="1441" y="910"/>
                </a:lnTo>
                <a:lnTo>
                  <a:pt x="1435" y="911"/>
                </a:lnTo>
                <a:lnTo>
                  <a:pt x="1431" y="911"/>
                </a:lnTo>
                <a:lnTo>
                  <a:pt x="1431" y="906"/>
                </a:lnTo>
                <a:lnTo>
                  <a:pt x="1431" y="902"/>
                </a:lnTo>
                <a:lnTo>
                  <a:pt x="1431" y="898"/>
                </a:lnTo>
                <a:lnTo>
                  <a:pt x="1431" y="894"/>
                </a:lnTo>
                <a:lnTo>
                  <a:pt x="1458" y="892"/>
                </a:lnTo>
                <a:lnTo>
                  <a:pt x="1458" y="896"/>
                </a:lnTo>
                <a:lnTo>
                  <a:pt x="1462" y="892"/>
                </a:lnTo>
                <a:lnTo>
                  <a:pt x="1494" y="892"/>
                </a:lnTo>
                <a:lnTo>
                  <a:pt x="1531" y="892"/>
                </a:lnTo>
                <a:lnTo>
                  <a:pt x="1531" y="929"/>
                </a:lnTo>
                <a:lnTo>
                  <a:pt x="1531" y="965"/>
                </a:lnTo>
                <a:lnTo>
                  <a:pt x="1535" y="965"/>
                </a:lnTo>
                <a:lnTo>
                  <a:pt x="1567" y="965"/>
                </a:lnTo>
                <a:lnTo>
                  <a:pt x="1571" y="965"/>
                </a:lnTo>
                <a:lnTo>
                  <a:pt x="1604" y="965"/>
                </a:lnTo>
                <a:lnTo>
                  <a:pt x="1608" y="965"/>
                </a:lnTo>
                <a:lnTo>
                  <a:pt x="1642" y="965"/>
                </a:lnTo>
                <a:lnTo>
                  <a:pt x="1679" y="965"/>
                </a:lnTo>
                <a:lnTo>
                  <a:pt x="1679" y="996"/>
                </a:lnTo>
                <a:lnTo>
                  <a:pt x="1679" y="1032"/>
                </a:lnTo>
                <a:lnTo>
                  <a:pt x="1679" y="1069"/>
                </a:lnTo>
                <a:lnTo>
                  <a:pt x="1679" y="1105"/>
                </a:lnTo>
                <a:lnTo>
                  <a:pt x="1679" y="1142"/>
                </a:lnTo>
                <a:lnTo>
                  <a:pt x="1679" y="1178"/>
                </a:lnTo>
                <a:lnTo>
                  <a:pt x="1679" y="1215"/>
                </a:lnTo>
                <a:lnTo>
                  <a:pt x="1679" y="1251"/>
                </a:lnTo>
                <a:lnTo>
                  <a:pt x="1679" y="1288"/>
                </a:lnTo>
                <a:lnTo>
                  <a:pt x="1679" y="1324"/>
                </a:lnTo>
                <a:lnTo>
                  <a:pt x="1679" y="1361"/>
                </a:lnTo>
                <a:lnTo>
                  <a:pt x="1679" y="1393"/>
                </a:lnTo>
                <a:lnTo>
                  <a:pt x="1679" y="1397"/>
                </a:lnTo>
                <a:lnTo>
                  <a:pt x="1679" y="1399"/>
                </a:lnTo>
                <a:lnTo>
                  <a:pt x="1679" y="1405"/>
                </a:lnTo>
                <a:lnTo>
                  <a:pt x="1679" y="1411"/>
                </a:lnTo>
                <a:lnTo>
                  <a:pt x="1679" y="1418"/>
                </a:lnTo>
                <a:lnTo>
                  <a:pt x="1679" y="1436"/>
                </a:lnTo>
                <a:lnTo>
                  <a:pt x="1679" y="1462"/>
                </a:lnTo>
                <a:lnTo>
                  <a:pt x="1679" y="1472"/>
                </a:lnTo>
                <a:lnTo>
                  <a:pt x="1679" y="1487"/>
                </a:lnTo>
                <a:lnTo>
                  <a:pt x="1679" y="1495"/>
                </a:lnTo>
                <a:lnTo>
                  <a:pt x="1677" y="1509"/>
                </a:lnTo>
                <a:lnTo>
                  <a:pt x="1677" y="1545"/>
                </a:lnTo>
                <a:lnTo>
                  <a:pt x="1677" y="1581"/>
                </a:lnTo>
                <a:lnTo>
                  <a:pt x="1677" y="1593"/>
                </a:lnTo>
                <a:lnTo>
                  <a:pt x="1677" y="1597"/>
                </a:lnTo>
                <a:lnTo>
                  <a:pt x="1677" y="1618"/>
                </a:lnTo>
                <a:lnTo>
                  <a:pt x="1650" y="1618"/>
                </a:lnTo>
                <a:lnTo>
                  <a:pt x="1640" y="1618"/>
                </a:lnTo>
                <a:lnTo>
                  <a:pt x="1640" y="1601"/>
                </a:lnTo>
                <a:lnTo>
                  <a:pt x="1623" y="1601"/>
                </a:lnTo>
                <a:lnTo>
                  <a:pt x="1623" y="1606"/>
                </a:lnTo>
                <a:lnTo>
                  <a:pt x="1623" y="1618"/>
                </a:lnTo>
                <a:lnTo>
                  <a:pt x="1612" y="1618"/>
                </a:lnTo>
                <a:lnTo>
                  <a:pt x="1606" y="1618"/>
                </a:lnTo>
                <a:lnTo>
                  <a:pt x="1567" y="1616"/>
                </a:lnTo>
                <a:lnTo>
                  <a:pt x="1567" y="1628"/>
                </a:lnTo>
                <a:lnTo>
                  <a:pt x="1567" y="1649"/>
                </a:lnTo>
                <a:lnTo>
                  <a:pt x="1567" y="1653"/>
                </a:lnTo>
                <a:lnTo>
                  <a:pt x="1567" y="1654"/>
                </a:lnTo>
                <a:lnTo>
                  <a:pt x="1587" y="1654"/>
                </a:lnTo>
                <a:lnTo>
                  <a:pt x="1594" y="1654"/>
                </a:lnTo>
                <a:lnTo>
                  <a:pt x="1604" y="1654"/>
                </a:lnTo>
                <a:lnTo>
                  <a:pt x="1604" y="1664"/>
                </a:lnTo>
                <a:lnTo>
                  <a:pt x="1604" y="1691"/>
                </a:lnTo>
                <a:lnTo>
                  <a:pt x="1604" y="1727"/>
                </a:lnTo>
                <a:lnTo>
                  <a:pt x="1585" y="1727"/>
                </a:lnTo>
                <a:lnTo>
                  <a:pt x="1548" y="1725"/>
                </a:lnTo>
                <a:lnTo>
                  <a:pt x="1531" y="1725"/>
                </a:lnTo>
                <a:lnTo>
                  <a:pt x="1512" y="1725"/>
                </a:lnTo>
                <a:lnTo>
                  <a:pt x="1510" y="1725"/>
                </a:lnTo>
                <a:lnTo>
                  <a:pt x="1494" y="1725"/>
                </a:lnTo>
                <a:lnTo>
                  <a:pt x="1494" y="1708"/>
                </a:lnTo>
                <a:lnTo>
                  <a:pt x="1494" y="1689"/>
                </a:lnTo>
                <a:lnTo>
                  <a:pt x="1491" y="1689"/>
                </a:lnTo>
                <a:lnTo>
                  <a:pt x="1487" y="1689"/>
                </a:lnTo>
                <a:lnTo>
                  <a:pt x="1477" y="1689"/>
                </a:lnTo>
                <a:lnTo>
                  <a:pt x="1460" y="1689"/>
                </a:lnTo>
                <a:lnTo>
                  <a:pt x="1460" y="1725"/>
                </a:lnTo>
                <a:lnTo>
                  <a:pt x="1460" y="1762"/>
                </a:lnTo>
                <a:lnTo>
                  <a:pt x="1460" y="1779"/>
                </a:lnTo>
                <a:lnTo>
                  <a:pt x="1460" y="1793"/>
                </a:lnTo>
                <a:lnTo>
                  <a:pt x="1460" y="1798"/>
                </a:lnTo>
                <a:lnTo>
                  <a:pt x="1458" y="1798"/>
                </a:lnTo>
                <a:lnTo>
                  <a:pt x="1456" y="1798"/>
                </a:lnTo>
                <a:lnTo>
                  <a:pt x="1443" y="1798"/>
                </a:lnTo>
                <a:lnTo>
                  <a:pt x="1423" y="1798"/>
                </a:lnTo>
                <a:lnTo>
                  <a:pt x="1421" y="1798"/>
                </a:lnTo>
                <a:lnTo>
                  <a:pt x="1421" y="1835"/>
                </a:lnTo>
                <a:lnTo>
                  <a:pt x="1385" y="1835"/>
                </a:lnTo>
                <a:lnTo>
                  <a:pt x="1385" y="1871"/>
                </a:lnTo>
                <a:lnTo>
                  <a:pt x="1385" y="1875"/>
                </a:lnTo>
                <a:lnTo>
                  <a:pt x="1385" y="1908"/>
                </a:lnTo>
                <a:lnTo>
                  <a:pt x="1385" y="1925"/>
                </a:lnTo>
                <a:lnTo>
                  <a:pt x="1385" y="1937"/>
                </a:lnTo>
                <a:lnTo>
                  <a:pt x="1385" y="1944"/>
                </a:lnTo>
                <a:lnTo>
                  <a:pt x="1360" y="1944"/>
                </a:lnTo>
                <a:lnTo>
                  <a:pt x="1358" y="1944"/>
                </a:lnTo>
                <a:lnTo>
                  <a:pt x="1356" y="1944"/>
                </a:lnTo>
                <a:lnTo>
                  <a:pt x="1349" y="1944"/>
                </a:lnTo>
                <a:lnTo>
                  <a:pt x="1312" y="1944"/>
                </a:lnTo>
                <a:lnTo>
                  <a:pt x="1310" y="1944"/>
                </a:lnTo>
                <a:lnTo>
                  <a:pt x="1310" y="1946"/>
                </a:lnTo>
                <a:lnTo>
                  <a:pt x="1310" y="1965"/>
                </a:lnTo>
                <a:lnTo>
                  <a:pt x="1310" y="1981"/>
                </a:lnTo>
                <a:lnTo>
                  <a:pt x="1310" y="1987"/>
                </a:lnTo>
                <a:lnTo>
                  <a:pt x="1310" y="2010"/>
                </a:lnTo>
                <a:lnTo>
                  <a:pt x="1312" y="2012"/>
                </a:lnTo>
                <a:lnTo>
                  <a:pt x="1318" y="2013"/>
                </a:lnTo>
                <a:lnTo>
                  <a:pt x="1324" y="2017"/>
                </a:lnTo>
                <a:lnTo>
                  <a:pt x="1327" y="2019"/>
                </a:lnTo>
                <a:lnTo>
                  <a:pt x="1329" y="2021"/>
                </a:lnTo>
                <a:lnTo>
                  <a:pt x="1333" y="2023"/>
                </a:lnTo>
                <a:lnTo>
                  <a:pt x="1335" y="2023"/>
                </a:lnTo>
                <a:lnTo>
                  <a:pt x="1335" y="2025"/>
                </a:lnTo>
                <a:lnTo>
                  <a:pt x="1337" y="2025"/>
                </a:lnTo>
                <a:lnTo>
                  <a:pt x="1339" y="2025"/>
                </a:lnTo>
                <a:lnTo>
                  <a:pt x="1339" y="2027"/>
                </a:lnTo>
                <a:lnTo>
                  <a:pt x="1341" y="2027"/>
                </a:lnTo>
                <a:lnTo>
                  <a:pt x="1343" y="2027"/>
                </a:lnTo>
                <a:lnTo>
                  <a:pt x="1349" y="2029"/>
                </a:lnTo>
                <a:lnTo>
                  <a:pt x="1358" y="2033"/>
                </a:lnTo>
                <a:lnTo>
                  <a:pt x="1362" y="2035"/>
                </a:lnTo>
                <a:lnTo>
                  <a:pt x="1366" y="2036"/>
                </a:lnTo>
                <a:lnTo>
                  <a:pt x="1373" y="2036"/>
                </a:lnTo>
                <a:lnTo>
                  <a:pt x="1379" y="2036"/>
                </a:lnTo>
                <a:lnTo>
                  <a:pt x="1381" y="2036"/>
                </a:lnTo>
                <a:lnTo>
                  <a:pt x="1385" y="2036"/>
                </a:lnTo>
                <a:lnTo>
                  <a:pt x="1385" y="2019"/>
                </a:lnTo>
                <a:lnTo>
                  <a:pt x="1385" y="2017"/>
                </a:lnTo>
                <a:lnTo>
                  <a:pt x="1385" y="2012"/>
                </a:lnTo>
                <a:lnTo>
                  <a:pt x="1385" y="2008"/>
                </a:lnTo>
                <a:lnTo>
                  <a:pt x="1387" y="2008"/>
                </a:lnTo>
                <a:lnTo>
                  <a:pt x="1387" y="2002"/>
                </a:lnTo>
                <a:lnTo>
                  <a:pt x="1387" y="1990"/>
                </a:lnTo>
                <a:lnTo>
                  <a:pt x="1387" y="1985"/>
                </a:lnTo>
                <a:lnTo>
                  <a:pt x="1389" y="1985"/>
                </a:lnTo>
                <a:lnTo>
                  <a:pt x="1391" y="1983"/>
                </a:lnTo>
                <a:lnTo>
                  <a:pt x="1393" y="1983"/>
                </a:lnTo>
                <a:lnTo>
                  <a:pt x="1395" y="1983"/>
                </a:lnTo>
                <a:lnTo>
                  <a:pt x="1397" y="1981"/>
                </a:lnTo>
                <a:lnTo>
                  <a:pt x="1398" y="1981"/>
                </a:lnTo>
                <a:lnTo>
                  <a:pt x="1400" y="1981"/>
                </a:lnTo>
                <a:lnTo>
                  <a:pt x="1402" y="1981"/>
                </a:lnTo>
                <a:lnTo>
                  <a:pt x="1404" y="1981"/>
                </a:lnTo>
                <a:lnTo>
                  <a:pt x="1406" y="1981"/>
                </a:lnTo>
                <a:lnTo>
                  <a:pt x="1408" y="1981"/>
                </a:lnTo>
                <a:lnTo>
                  <a:pt x="1410" y="1981"/>
                </a:lnTo>
                <a:lnTo>
                  <a:pt x="1412" y="1981"/>
                </a:lnTo>
                <a:lnTo>
                  <a:pt x="1414" y="1981"/>
                </a:lnTo>
                <a:lnTo>
                  <a:pt x="1416" y="1981"/>
                </a:lnTo>
                <a:lnTo>
                  <a:pt x="1416" y="1983"/>
                </a:lnTo>
                <a:lnTo>
                  <a:pt x="1418" y="1983"/>
                </a:lnTo>
                <a:lnTo>
                  <a:pt x="1418" y="1985"/>
                </a:lnTo>
                <a:lnTo>
                  <a:pt x="1420" y="1985"/>
                </a:lnTo>
                <a:lnTo>
                  <a:pt x="1421" y="1985"/>
                </a:lnTo>
                <a:lnTo>
                  <a:pt x="1421" y="1987"/>
                </a:lnTo>
                <a:lnTo>
                  <a:pt x="1423" y="1987"/>
                </a:lnTo>
                <a:lnTo>
                  <a:pt x="1458" y="1987"/>
                </a:lnTo>
                <a:lnTo>
                  <a:pt x="1460" y="1987"/>
                </a:lnTo>
                <a:lnTo>
                  <a:pt x="1475" y="1987"/>
                </a:lnTo>
                <a:lnTo>
                  <a:pt x="1475" y="1990"/>
                </a:lnTo>
                <a:lnTo>
                  <a:pt x="1475" y="1992"/>
                </a:lnTo>
                <a:lnTo>
                  <a:pt x="1475" y="1994"/>
                </a:lnTo>
                <a:lnTo>
                  <a:pt x="1479" y="1994"/>
                </a:lnTo>
                <a:lnTo>
                  <a:pt x="1485" y="1994"/>
                </a:lnTo>
                <a:lnTo>
                  <a:pt x="1489" y="1994"/>
                </a:lnTo>
                <a:lnTo>
                  <a:pt x="1494" y="1994"/>
                </a:lnTo>
                <a:lnTo>
                  <a:pt x="1494" y="2013"/>
                </a:lnTo>
                <a:lnTo>
                  <a:pt x="1494" y="2021"/>
                </a:lnTo>
                <a:lnTo>
                  <a:pt x="1494" y="2023"/>
                </a:lnTo>
                <a:lnTo>
                  <a:pt x="1500" y="2025"/>
                </a:lnTo>
                <a:lnTo>
                  <a:pt x="1506" y="2025"/>
                </a:lnTo>
                <a:lnTo>
                  <a:pt x="1523" y="2025"/>
                </a:lnTo>
                <a:lnTo>
                  <a:pt x="1527" y="2025"/>
                </a:lnTo>
                <a:lnTo>
                  <a:pt x="1533" y="2025"/>
                </a:lnTo>
                <a:lnTo>
                  <a:pt x="1554" y="2025"/>
                </a:lnTo>
                <a:lnTo>
                  <a:pt x="1558" y="2023"/>
                </a:lnTo>
                <a:lnTo>
                  <a:pt x="1564" y="2023"/>
                </a:lnTo>
                <a:lnTo>
                  <a:pt x="1566" y="2023"/>
                </a:lnTo>
                <a:lnTo>
                  <a:pt x="1567" y="2023"/>
                </a:lnTo>
                <a:lnTo>
                  <a:pt x="1569" y="2023"/>
                </a:lnTo>
                <a:lnTo>
                  <a:pt x="1571" y="2023"/>
                </a:lnTo>
                <a:lnTo>
                  <a:pt x="1573" y="2023"/>
                </a:lnTo>
                <a:lnTo>
                  <a:pt x="1575" y="2023"/>
                </a:lnTo>
                <a:lnTo>
                  <a:pt x="1577" y="2023"/>
                </a:lnTo>
                <a:lnTo>
                  <a:pt x="1579" y="2023"/>
                </a:lnTo>
                <a:lnTo>
                  <a:pt x="1583" y="2023"/>
                </a:lnTo>
                <a:lnTo>
                  <a:pt x="1585" y="2023"/>
                </a:lnTo>
                <a:lnTo>
                  <a:pt x="1587" y="2023"/>
                </a:lnTo>
                <a:lnTo>
                  <a:pt x="1589" y="2023"/>
                </a:lnTo>
                <a:lnTo>
                  <a:pt x="1590" y="2023"/>
                </a:lnTo>
                <a:lnTo>
                  <a:pt x="1594" y="2023"/>
                </a:lnTo>
                <a:lnTo>
                  <a:pt x="1596" y="2023"/>
                </a:lnTo>
                <a:lnTo>
                  <a:pt x="1600" y="2023"/>
                </a:lnTo>
                <a:lnTo>
                  <a:pt x="1604" y="2023"/>
                </a:lnTo>
                <a:lnTo>
                  <a:pt x="1604" y="2031"/>
                </a:lnTo>
                <a:lnTo>
                  <a:pt x="1604" y="2033"/>
                </a:lnTo>
                <a:lnTo>
                  <a:pt x="1604" y="2035"/>
                </a:lnTo>
                <a:lnTo>
                  <a:pt x="1604" y="2036"/>
                </a:lnTo>
                <a:lnTo>
                  <a:pt x="1604" y="2038"/>
                </a:lnTo>
                <a:lnTo>
                  <a:pt x="1604" y="2040"/>
                </a:lnTo>
                <a:lnTo>
                  <a:pt x="1604" y="2042"/>
                </a:lnTo>
                <a:lnTo>
                  <a:pt x="1604" y="2044"/>
                </a:lnTo>
                <a:lnTo>
                  <a:pt x="1604" y="2048"/>
                </a:lnTo>
                <a:lnTo>
                  <a:pt x="1604" y="2058"/>
                </a:lnTo>
                <a:lnTo>
                  <a:pt x="1604" y="2060"/>
                </a:lnTo>
                <a:lnTo>
                  <a:pt x="1606" y="2060"/>
                </a:lnTo>
                <a:lnTo>
                  <a:pt x="1608" y="2060"/>
                </a:lnTo>
                <a:lnTo>
                  <a:pt x="1610" y="2060"/>
                </a:lnTo>
                <a:lnTo>
                  <a:pt x="1612" y="2060"/>
                </a:lnTo>
                <a:lnTo>
                  <a:pt x="1614" y="2060"/>
                </a:lnTo>
                <a:lnTo>
                  <a:pt x="1614" y="2063"/>
                </a:lnTo>
                <a:lnTo>
                  <a:pt x="1615" y="2063"/>
                </a:lnTo>
                <a:lnTo>
                  <a:pt x="1615" y="2065"/>
                </a:lnTo>
                <a:lnTo>
                  <a:pt x="1617" y="2065"/>
                </a:lnTo>
                <a:lnTo>
                  <a:pt x="1617" y="2073"/>
                </a:lnTo>
                <a:lnTo>
                  <a:pt x="1617" y="2075"/>
                </a:lnTo>
                <a:lnTo>
                  <a:pt x="1617" y="2077"/>
                </a:lnTo>
                <a:lnTo>
                  <a:pt x="1617" y="2079"/>
                </a:lnTo>
                <a:lnTo>
                  <a:pt x="1617" y="2081"/>
                </a:lnTo>
                <a:lnTo>
                  <a:pt x="1617" y="2084"/>
                </a:lnTo>
                <a:lnTo>
                  <a:pt x="1617" y="2086"/>
                </a:lnTo>
                <a:lnTo>
                  <a:pt x="1617" y="2088"/>
                </a:lnTo>
                <a:lnTo>
                  <a:pt x="1617" y="2090"/>
                </a:lnTo>
                <a:lnTo>
                  <a:pt x="1615" y="2090"/>
                </a:lnTo>
                <a:lnTo>
                  <a:pt x="1612" y="2090"/>
                </a:lnTo>
                <a:lnTo>
                  <a:pt x="1610" y="2090"/>
                </a:lnTo>
                <a:lnTo>
                  <a:pt x="1608" y="2090"/>
                </a:lnTo>
                <a:lnTo>
                  <a:pt x="1608" y="2088"/>
                </a:lnTo>
                <a:lnTo>
                  <a:pt x="1608" y="2084"/>
                </a:lnTo>
                <a:lnTo>
                  <a:pt x="1608" y="2083"/>
                </a:lnTo>
                <a:lnTo>
                  <a:pt x="1608" y="2081"/>
                </a:lnTo>
                <a:lnTo>
                  <a:pt x="1608" y="2079"/>
                </a:lnTo>
                <a:lnTo>
                  <a:pt x="1604" y="2079"/>
                </a:lnTo>
                <a:lnTo>
                  <a:pt x="1604" y="2081"/>
                </a:lnTo>
                <a:lnTo>
                  <a:pt x="1604" y="2083"/>
                </a:lnTo>
                <a:lnTo>
                  <a:pt x="1604" y="2084"/>
                </a:lnTo>
                <a:lnTo>
                  <a:pt x="1604" y="2086"/>
                </a:lnTo>
                <a:lnTo>
                  <a:pt x="1604" y="2088"/>
                </a:lnTo>
                <a:lnTo>
                  <a:pt x="1604" y="2094"/>
                </a:lnTo>
                <a:lnTo>
                  <a:pt x="1604" y="2096"/>
                </a:lnTo>
                <a:lnTo>
                  <a:pt x="1604" y="2098"/>
                </a:lnTo>
                <a:lnTo>
                  <a:pt x="1604" y="2096"/>
                </a:lnTo>
                <a:lnTo>
                  <a:pt x="1604" y="2098"/>
                </a:lnTo>
                <a:lnTo>
                  <a:pt x="1604" y="2102"/>
                </a:lnTo>
                <a:lnTo>
                  <a:pt x="1604" y="2104"/>
                </a:lnTo>
                <a:lnTo>
                  <a:pt x="1604" y="2108"/>
                </a:lnTo>
                <a:lnTo>
                  <a:pt x="1604" y="2109"/>
                </a:lnTo>
                <a:lnTo>
                  <a:pt x="1604" y="2113"/>
                </a:lnTo>
                <a:lnTo>
                  <a:pt x="1604" y="2117"/>
                </a:lnTo>
                <a:lnTo>
                  <a:pt x="1604" y="2119"/>
                </a:lnTo>
                <a:lnTo>
                  <a:pt x="1604" y="2121"/>
                </a:lnTo>
                <a:lnTo>
                  <a:pt x="1604" y="2123"/>
                </a:lnTo>
                <a:lnTo>
                  <a:pt x="1604" y="2125"/>
                </a:lnTo>
                <a:lnTo>
                  <a:pt x="1604" y="2127"/>
                </a:lnTo>
                <a:lnTo>
                  <a:pt x="1604" y="2129"/>
                </a:lnTo>
                <a:lnTo>
                  <a:pt x="1604" y="2131"/>
                </a:lnTo>
                <a:lnTo>
                  <a:pt x="1604" y="2132"/>
                </a:lnTo>
                <a:lnTo>
                  <a:pt x="1604" y="2148"/>
                </a:lnTo>
                <a:lnTo>
                  <a:pt x="1604" y="2152"/>
                </a:lnTo>
                <a:lnTo>
                  <a:pt x="1602" y="2152"/>
                </a:lnTo>
                <a:lnTo>
                  <a:pt x="1600" y="2152"/>
                </a:lnTo>
                <a:lnTo>
                  <a:pt x="1598" y="2154"/>
                </a:lnTo>
                <a:lnTo>
                  <a:pt x="1596" y="2154"/>
                </a:lnTo>
                <a:lnTo>
                  <a:pt x="1594" y="2154"/>
                </a:lnTo>
                <a:lnTo>
                  <a:pt x="1592" y="2154"/>
                </a:lnTo>
                <a:lnTo>
                  <a:pt x="1587" y="2154"/>
                </a:lnTo>
                <a:lnTo>
                  <a:pt x="1585" y="2154"/>
                </a:lnTo>
                <a:lnTo>
                  <a:pt x="1581" y="2154"/>
                </a:lnTo>
                <a:lnTo>
                  <a:pt x="1577" y="2154"/>
                </a:lnTo>
                <a:lnTo>
                  <a:pt x="1573" y="2152"/>
                </a:lnTo>
                <a:lnTo>
                  <a:pt x="1567" y="2150"/>
                </a:lnTo>
                <a:lnTo>
                  <a:pt x="1567" y="2152"/>
                </a:lnTo>
                <a:lnTo>
                  <a:pt x="1567" y="2167"/>
                </a:lnTo>
                <a:lnTo>
                  <a:pt x="1577" y="2167"/>
                </a:lnTo>
                <a:lnTo>
                  <a:pt x="1577" y="2171"/>
                </a:lnTo>
                <a:lnTo>
                  <a:pt x="1577" y="2173"/>
                </a:lnTo>
                <a:lnTo>
                  <a:pt x="1577" y="2179"/>
                </a:lnTo>
                <a:lnTo>
                  <a:pt x="1577" y="2180"/>
                </a:lnTo>
                <a:lnTo>
                  <a:pt x="1579" y="2182"/>
                </a:lnTo>
                <a:lnTo>
                  <a:pt x="1581" y="2182"/>
                </a:lnTo>
                <a:lnTo>
                  <a:pt x="1581" y="2186"/>
                </a:lnTo>
                <a:lnTo>
                  <a:pt x="1581" y="2188"/>
                </a:lnTo>
                <a:lnTo>
                  <a:pt x="1581" y="2190"/>
                </a:lnTo>
                <a:lnTo>
                  <a:pt x="1581" y="2192"/>
                </a:lnTo>
                <a:lnTo>
                  <a:pt x="1577" y="2192"/>
                </a:lnTo>
                <a:lnTo>
                  <a:pt x="1575" y="2192"/>
                </a:lnTo>
                <a:lnTo>
                  <a:pt x="1573" y="2192"/>
                </a:lnTo>
                <a:lnTo>
                  <a:pt x="1573" y="2194"/>
                </a:lnTo>
                <a:lnTo>
                  <a:pt x="1571" y="2194"/>
                </a:lnTo>
                <a:lnTo>
                  <a:pt x="1569" y="2194"/>
                </a:lnTo>
                <a:lnTo>
                  <a:pt x="1569" y="2196"/>
                </a:lnTo>
                <a:lnTo>
                  <a:pt x="1569" y="2198"/>
                </a:lnTo>
                <a:lnTo>
                  <a:pt x="1567" y="2198"/>
                </a:lnTo>
                <a:lnTo>
                  <a:pt x="1569" y="2198"/>
                </a:lnTo>
                <a:lnTo>
                  <a:pt x="1567" y="2198"/>
                </a:lnTo>
                <a:lnTo>
                  <a:pt x="1566" y="2198"/>
                </a:lnTo>
                <a:lnTo>
                  <a:pt x="1566" y="2196"/>
                </a:lnTo>
                <a:lnTo>
                  <a:pt x="1564" y="2196"/>
                </a:lnTo>
                <a:lnTo>
                  <a:pt x="1562" y="2196"/>
                </a:lnTo>
                <a:lnTo>
                  <a:pt x="1558" y="2198"/>
                </a:lnTo>
                <a:lnTo>
                  <a:pt x="1550" y="2202"/>
                </a:lnTo>
                <a:lnTo>
                  <a:pt x="1548" y="2204"/>
                </a:lnTo>
                <a:lnTo>
                  <a:pt x="1546" y="2205"/>
                </a:lnTo>
                <a:lnTo>
                  <a:pt x="1542" y="2205"/>
                </a:lnTo>
                <a:lnTo>
                  <a:pt x="1533" y="2205"/>
                </a:lnTo>
                <a:lnTo>
                  <a:pt x="1531" y="2205"/>
                </a:lnTo>
                <a:lnTo>
                  <a:pt x="1531" y="2215"/>
                </a:lnTo>
                <a:lnTo>
                  <a:pt x="1531" y="2232"/>
                </a:lnTo>
                <a:lnTo>
                  <a:pt x="1531" y="2242"/>
                </a:lnTo>
                <a:lnTo>
                  <a:pt x="1567" y="2242"/>
                </a:lnTo>
                <a:lnTo>
                  <a:pt x="1594" y="2242"/>
                </a:lnTo>
                <a:lnTo>
                  <a:pt x="1602" y="2242"/>
                </a:lnTo>
                <a:lnTo>
                  <a:pt x="1604" y="2242"/>
                </a:lnTo>
                <a:lnTo>
                  <a:pt x="1604" y="2278"/>
                </a:lnTo>
                <a:lnTo>
                  <a:pt x="1606" y="2278"/>
                </a:lnTo>
                <a:lnTo>
                  <a:pt x="1614" y="2278"/>
                </a:lnTo>
                <a:lnTo>
                  <a:pt x="1617" y="2280"/>
                </a:lnTo>
                <a:lnTo>
                  <a:pt x="1621" y="2280"/>
                </a:lnTo>
                <a:lnTo>
                  <a:pt x="1621" y="2284"/>
                </a:lnTo>
                <a:lnTo>
                  <a:pt x="1615" y="2290"/>
                </a:lnTo>
                <a:lnTo>
                  <a:pt x="1612" y="2300"/>
                </a:lnTo>
                <a:lnTo>
                  <a:pt x="1610" y="2313"/>
                </a:lnTo>
                <a:lnTo>
                  <a:pt x="1610" y="2323"/>
                </a:lnTo>
                <a:lnTo>
                  <a:pt x="1610" y="2324"/>
                </a:lnTo>
                <a:lnTo>
                  <a:pt x="1606" y="2326"/>
                </a:lnTo>
                <a:lnTo>
                  <a:pt x="1604" y="2332"/>
                </a:lnTo>
                <a:lnTo>
                  <a:pt x="1610" y="2346"/>
                </a:lnTo>
                <a:lnTo>
                  <a:pt x="1614" y="2348"/>
                </a:lnTo>
                <a:lnTo>
                  <a:pt x="1617" y="2351"/>
                </a:lnTo>
                <a:lnTo>
                  <a:pt x="1617" y="2355"/>
                </a:lnTo>
                <a:lnTo>
                  <a:pt x="1615" y="2359"/>
                </a:lnTo>
                <a:lnTo>
                  <a:pt x="1612" y="2371"/>
                </a:lnTo>
                <a:lnTo>
                  <a:pt x="1602" y="2371"/>
                </a:lnTo>
                <a:lnTo>
                  <a:pt x="1577" y="2371"/>
                </a:lnTo>
                <a:lnTo>
                  <a:pt x="1573" y="2371"/>
                </a:lnTo>
                <a:lnTo>
                  <a:pt x="1571" y="2371"/>
                </a:lnTo>
                <a:lnTo>
                  <a:pt x="1567" y="2365"/>
                </a:lnTo>
                <a:lnTo>
                  <a:pt x="1567" y="2367"/>
                </a:lnTo>
                <a:lnTo>
                  <a:pt x="1566" y="2367"/>
                </a:lnTo>
                <a:lnTo>
                  <a:pt x="1566" y="2369"/>
                </a:lnTo>
                <a:lnTo>
                  <a:pt x="1564" y="2371"/>
                </a:lnTo>
                <a:lnTo>
                  <a:pt x="1564" y="2374"/>
                </a:lnTo>
                <a:lnTo>
                  <a:pt x="1560" y="2380"/>
                </a:lnTo>
                <a:lnTo>
                  <a:pt x="1560" y="2384"/>
                </a:lnTo>
                <a:lnTo>
                  <a:pt x="1556" y="2384"/>
                </a:lnTo>
                <a:lnTo>
                  <a:pt x="1556" y="2371"/>
                </a:lnTo>
                <a:lnTo>
                  <a:pt x="1556" y="2367"/>
                </a:lnTo>
                <a:lnTo>
                  <a:pt x="1556" y="2365"/>
                </a:lnTo>
                <a:lnTo>
                  <a:pt x="1554" y="2365"/>
                </a:lnTo>
                <a:lnTo>
                  <a:pt x="1552" y="2365"/>
                </a:lnTo>
                <a:lnTo>
                  <a:pt x="1552" y="2363"/>
                </a:lnTo>
                <a:lnTo>
                  <a:pt x="1550" y="2363"/>
                </a:lnTo>
                <a:lnTo>
                  <a:pt x="1548" y="2363"/>
                </a:lnTo>
                <a:lnTo>
                  <a:pt x="1546" y="2363"/>
                </a:lnTo>
                <a:lnTo>
                  <a:pt x="1544" y="2363"/>
                </a:lnTo>
                <a:lnTo>
                  <a:pt x="1529" y="2363"/>
                </a:lnTo>
                <a:lnTo>
                  <a:pt x="1529" y="2388"/>
                </a:lnTo>
                <a:lnTo>
                  <a:pt x="1529" y="2396"/>
                </a:lnTo>
                <a:lnTo>
                  <a:pt x="1529" y="2403"/>
                </a:lnTo>
                <a:lnTo>
                  <a:pt x="1529" y="2426"/>
                </a:lnTo>
                <a:lnTo>
                  <a:pt x="1493" y="2424"/>
                </a:lnTo>
                <a:lnTo>
                  <a:pt x="1456" y="2424"/>
                </a:lnTo>
                <a:lnTo>
                  <a:pt x="1456" y="2442"/>
                </a:lnTo>
                <a:lnTo>
                  <a:pt x="1456" y="2461"/>
                </a:lnTo>
                <a:lnTo>
                  <a:pt x="1456" y="2480"/>
                </a:lnTo>
                <a:lnTo>
                  <a:pt x="1456" y="2497"/>
                </a:lnTo>
                <a:lnTo>
                  <a:pt x="1456" y="2534"/>
                </a:lnTo>
                <a:lnTo>
                  <a:pt x="1456" y="2570"/>
                </a:lnTo>
                <a:lnTo>
                  <a:pt x="1456" y="2607"/>
                </a:lnTo>
                <a:lnTo>
                  <a:pt x="1456" y="2645"/>
                </a:lnTo>
                <a:lnTo>
                  <a:pt x="1458" y="2645"/>
                </a:lnTo>
                <a:lnTo>
                  <a:pt x="1456" y="2682"/>
                </a:lnTo>
                <a:lnTo>
                  <a:pt x="1456" y="2689"/>
                </a:lnTo>
                <a:lnTo>
                  <a:pt x="1456" y="2708"/>
                </a:lnTo>
                <a:lnTo>
                  <a:pt x="1456" y="2716"/>
                </a:lnTo>
                <a:lnTo>
                  <a:pt x="1456" y="2718"/>
                </a:lnTo>
                <a:lnTo>
                  <a:pt x="1456" y="2726"/>
                </a:lnTo>
                <a:lnTo>
                  <a:pt x="1458" y="2726"/>
                </a:lnTo>
                <a:lnTo>
                  <a:pt x="1460" y="2726"/>
                </a:lnTo>
                <a:lnTo>
                  <a:pt x="1462" y="2726"/>
                </a:lnTo>
                <a:lnTo>
                  <a:pt x="1464" y="2724"/>
                </a:lnTo>
                <a:lnTo>
                  <a:pt x="1466" y="2726"/>
                </a:lnTo>
                <a:lnTo>
                  <a:pt x="1468" y="2726"/>
                </a:lnTo>
                <a:lnTo>
                  <a:pt x="1470" y="2726"/>
                </a:lnTo>
                <a:lnTo>
                  <a:pt x="1471" y="2724"/>
                </a:lnTo>
                <a:lnTo>
                  <a:pt x="1475" y="2722"/>
                </a:lnTo>
                <a:lnTo>
                  <a:pt x="1477" y="2722"/>
                </a:lnTo>
                <a:lnTo>
                  <a:pt x="1483" y="2722"/>
                </a:lnTo>
                <a:lnTo>
                  <a:pt x="1485" y="2722"/>
                </a:lnTo>
                <a:lnTo>
                  <a:pt x="1487" y="2722"/>
                </a:lnTo>
                <a:lnTo>
                  <a:pt x="1489" y="2722"/>
                </a:lnTo>
                <a:lnTo>
                  <a:pt x="1491" y="2722"/>
                </a:lnTo>
                <a:lnTo>
                  <a:pt x="1493" y="2722"/>
                </a:lnTo>
                <a:lnTo>
                  <a:pt x="1496" y="2722"/>
                </a:lnTo>
                <a:lnTo>
                  <a:pt x="1496" y="2724"/>
                </a:lnTo>
                <a:lnTo>
                  <a:pt x="1498" y="2735"/>
                </a:lnTo>
                <a:lnTo>
                  <a:pt x="1498" y="2737"/>
                </a:lnTo>
                <a:lnTo>
                  <a:pt x="1498" y="2739"/>
                </a:lnTo>
                <a:lnTo>
                  <a:pt x="1498" y="2743"/>
                </a:lnTo>
                <a:lnTo>
                  <a:pt x="1498" y="2749"/>
                </a:lnTo>
                <a:lnTo>
                  <a:pt x="1498" y="2755"/>
                </a:lnTo>
                <a:lnTo>
                  <a:pt x="1498" y="2756"/>
                </a:lnTo>
                <a:lnTo>
                  <a:pt x="1498" y="2758"/>
                </a:lnTo>
                <a:lnTo>
                  <a:pt x="1498" y="2760"/>
                </a:lnTo>
                <a:lnTo>
                  <a:pt x="1498" y="2762"/>
                </a:lnTo>
                <a:lnTo>
                  <a:pt x="1498" y="2764"/>
                </a:lnTo>
                <a:lnTo>
                  <a:pt x="1496" y="2766"/>
                </a:lnTo>
                <a:lnTo>
                  <a:pt x="1496" y="2768"/>
                </a:lnTo>
                <a:lnTo>
                  <a:pt x="1496" y="2770"/>
                </a:lnTo>
                <a:lnTo>
                  <a:pt x="1496" y="2772"/>
                </a:lnTo>
                <a:lnTo>
                  <a:pt x="1496" y="2774"/>
                </a:lnTo>
                <a:lnTo>
                  <a:pt x="1496" y="2776"/>
                </a:lnTo>
                <a:lnTo>
                  <a:pt x="1496" y="2778"/>
                </a:lnTo>
                <a:lnTo>
                  <a:pt x="1496" y="2779"/>
                </a:lnTo>
                <a:lnTo>
                  <a:pt x="1496" y="2781"/>
                </a:lnTo>
                <a:lnTo>
                  <a:pt x="1496" y="2783"/>
                </a:lnTo>
                <a:lnTo>
                  <a:pt x="1494" y="2783"/>
                </a:lnTo>
                <a:lnTo>
                  <a:pt x="1494" y="2785"/>
                </a:lnTo>
                <a:lnTo>
                  <a:pt x="1494" y="2787"/>
                </a:lnTo>
                <a:lnTo>
                  <a:pt x="1494" y="2791"/>
                </a:lnTo>
                <a:lnTo>
                  <a:pt x="1494" y="2793"/>
                </a:lnTo>
                <a:lnTo>
                  <a:pt x="1494" y="2795"/>
                </a:lnTo>
                <a:lnTo>
                  <a:pt x="1493" y="2797"/>
                </a:lnTo>
                <a:lnTo>
                  <a:pt x="1493" y="2799"/>
                </a:lnTo>
                <a:lnTo>
                  <a:pt x="1493" y="2801"/>
                </a:lnTo>
                <a:lnTo>
                  <a:pt x="1493" y="2803"/>
                </a:lnTo>
                <a:lnTo>
                  <a:pt x="1493" y="2804"/>
                </a:lnTo>
                <a:lnTo>
                  <a:pt x="1493" y="2806"/>
                </a:lnTo>
                <a:lnTo>
                  <a:pt x="1491" y="2806"/>
                </a:lnTo>
                <a:lnTo>
                  <a:pt x="1491" y="2808"/>
                </a:lnTo>
                <a:lnTo>
                  <a:pt x="1491" y="2810"/>
                </a:lnTo>
                <a:lnTo>
                  <a:pt x="1491" y="2812"/>
                </a:lnTo>
                <a:lnTo>
                  <a:pt x="1489" y="2822"/>
                </a:lnTo>
                <a:lnTo>
                  <a:pt x="1487" y="2826"/>
                </a:lnTo>
                <a:lnTo>
                  <a:pt x="1487" y="2827"/>
                </a:lnTo>
                <a:lnTo>
                  <a:pt x="1487" y="2829"/>
                </a:lnTo>
                <a:lnTo>
                  <a:pt x="1487" y="2831"/>
                </a:lnTo>
                <a:lnTo>
                  <a:pt x="1485" y="2833"/>
                </a:lnTo>
                <a:lnTo>
                  <a:pt x="1485" y="2835"/>
                </a:lnTo>
                <a:lnTo>
                  <a:pt x="1485" y="2837"/>
                </a:lnTo>
                <a:lnTo>
                  <a:pt x="1485" y="2839"/>
                </a:lnTo>
                <a:lnTo>
                  <a:pt x="1485" y="2841"/>
                </a:lnTo>
                <a:lnTo>
                  <a:pt x="1485" y="2843"/>
                </a:lnTo>
                <a:lnTo>
                  <a:pt x="1483" y="2845"/>
                </a:lnTo>
                <a:lnTo>
                  <a:pt x="1483" y="2847"/>
                </a:lnTo>
                <a:lnTo>
                  <a:pt x="1481" y="2854"/>
                </a:lnTo>
                <a:lnTo>
                  <a:pt x="1481" y="2856"/>
                </a:lnTo>
                <a:lnTo>
                  <a:pt x="1481" y="2858"/>
                </a:lnTo>
                <a:lnTo>
                  <a:pt x="1477" y="2862"/>
                </a:lnTo>
                <a:lnTo>
                  <a:pt x="1477" y="2866"/>
                </a:lnTo>
                <a:lnTo>
                  <a:pt x="1481" y="2877"/>
                </a:lnTo>
                <a:lnTo>
                  <a:pt x="1481" y="2879"/>
                </a:lnTo>
                <a:lnTo>
                  <a:pt x="1481" y="2881"/>
                </a:lnTo>
                <a:lnTo>
                  <a:pt x="1481" y="2883"/>
                </a:lnTo>
                <a:lnTo>
                  <a:pt x="1479" y="2883"/>
                </a:lnTo>
                <a:lnTo>
                  <a:pt x="1479" y="2885"/>
                </a:lnTo>
                <a:lnTo>
                  <a:pt x="1479" y="2887"/>
                </a:lnTo>
                <a:lnTo>
                  <a:pt x="1479" y="2889"/>
                </a:lnTo>
                <a:lnTo>
                  <a:pt x="1479" y="2891"/>
                </a:lnTo>
                <a:lnTo>
                  <a:pt x="1479" y="2893"/>
                </a:lnTo>
                <a:lnTo>
                  <a:pt x="1479" y="2900"/>
                </a:lnTo>
                <a:lnTo>
                  <a:pt x="1479" y="2922"/>
                </a:lnTo>
                <a:lnTo>
                  <a:pt x="1479" y="2937"/>
                </a:lnTo>
                <a:lnTo>
                  <a:pt x="1479" y="2973"/>
                </a:lnTo>
                <a:lnTo>
                  <a:pt x="1479" y="2989"/>
                </a:lnTo>
                <a:lnTo>
                  <a:pt x="1479" y="3006"/>
                </a:lnTo>
                <a:lnTo>
                  <a:pt x="1479" y="3012"/>
                </a:lnTo>
                <a:lnTo>
                  <a:pt x="1479" y="3029"/>
                </a:lnTo>
                <a:lnTo>
                  <a:pt x="1479" y="3048"/>
                </a:lnTo>
                <a:lnTo>
                  <a:pt x="1479" y="3071"/>
                </a:lnTo>
                <a:lnTo>
                  <a:pt x="1477" y="3083"/>
                </a:lnTo>
                <a:lnTo>
                  <a:pt x="1477" y="3085"/>
                </a:lnTo>
                <a:lnTo>
                  <a:pt x="1477" y="3087"/>
                </a:lnTo>
                <a:lnTo>
                  <a:pt x="1479" y="3090"/>
                </a:lnTo>
                <a:lnTo>
                  <a:pt x="1479" y="3096"/>
                </a:lnTo>
                <a:lnTo>
                  <a:pt x="1479" y="3102"/>
                </a:lnTo>
                <a:lnTo>
                  <a:pt x="1479" y="3110"/>
                </a:lnTo>
                <a:lnTo>
                  <a:pt x="1479" y="3114"/>
                </a:lnTo>
                <a:lnTo>
                  <a:pt x="1479" y="3121"/>
                </a:lnTo>
                <a:lnTo>
                  <a:pt x="1479" y="3131"/>
                </a:lnTo>
                <a:lnTo>
                  <a:pt x="1479" y="3133"/>
                </a:lnTo>
                <a:lnTo>
                  <a:pt x="1479" y="3135"/>
                </a:lnTo>
                <a:lnTo>
                  <a:pt x="1479" y="3137"/>
                </a:lnTo>
                <a:lnTo>
                  <a:pt x="1479" y="3138"/>
                </a:lnTo>
                <a:lnTo>
                  <a:pt x="1481" y="3140"/>
                </a:lnTo>
                <a:lnTo>
                  <a:pt x="1481" y="3142"/>
                </a:lnTo>
                <a:lnTo>
                  <a:pt x="1481" y="3144"/>
                </a:lnTo>
                <a:lnTo>
                  <a:pt x="1481" y="3146"/>
                </a:lnTo>
                <a:lnTo>
                  <a:pt x="1481" y="3148"/>
                </a:lnTo>
                <a:lnTo>
                  <a:pt x="1481" y="3150"/>
                </a:lnTo>
                <a:lnTo>
                  <a:pt x="1481" y="3152"/>
                </a:lnTo>
                <a:lnTo>
                  <a:pt x="1481" y="3154"/>
                </a:lnTo>
                <a:lnTo>
                  <a:pt x="1481" y="3156"/>
                </a:lnTo>
                <a:lnTo>
                  <a:pt x="1481" y="3158"/>
                </a:lnTo>
                <a:lnTo>
                  <a:pt x="1425" y="3158"/>
                </a:lnTo>
                <a:lnTo>
                  <a:pt x="1420" y="3158"/>
                </a:lnTo>
                <a:lnTo>
                  <a:pt x="1418" y="3158"/>
                </a:lnTo>
                <a:lnTo>
                  <a:pt x="1400" y="3158"/>
                </a:lnTo>
                <a:lnTo>
                  <a:pt x="1393" y="3158"/>
                </a:lnTo>
                <a:lnTo>
                  <a:pt x="1383" y="3158"/>
                </a:lnTo>
                <a:lnTo>
                  <a:pt x="1377" y="3158"/>
                </a:lnTo>
                <a:lnTo>
                  <a:pt x="1362" y="3158"/>
                </a:lnTo>
                <a:lnTo>
                  <a:pt x="1347" y="3158"/>
                </a:lnTo>
                <a:lnTo>
                  <a:pt x="1339" y="3158"/>
                </a:lnTo>
                <a:lnTo>
                  <a:pt x="1325" y="3158"/>
                </a:lnTo>
                <a:lnTo>
                  <a:pt x="1310" y="3158"/>
                </a:lnTo>
                <a:lnTo>
                  <a:pt x="1302" y="3158"/>
                </a:lnTo>
                <a:lnTo>
                  <a:pt x="1287" y="3158"/>
                </a:lnTo>
                <a:lnTo>
                  <a:pt x="1274" y="3158"/>
                </a:lnTo>
                <a:lnTo>
                  <a:pt x="1266" y="3158"/>
                </a:lnTo>
                <a:lnTo>
                  <a:pt x="1249" y="3158"/>
                </a:lnTo>
                <a:lnTo>
                  <a:pt x="1239" y="3158"/>
                </a:lnTo>
                <a:lnTo>
                  <a:pt x="1229" y="3158"/>
                </a:lnTo>
                <a:lnTo>
                  <a:pt x="1220" y="3158"/>
                </a:lnTo>
                <a:lnTo>
                  <a:pt x="1201" y="3158"/>
                </a:lnTo>
                <a:lnTo>
                  <a:pt x="1172" y="3158"/>
                </a:lnTo>
                <a:lnTo>
                  <a:pt x="1164" y="3158"/>
                </a:lnTo>
                <a:lnTo>
                  <a:pt x="1156" y="3158"/>
                </a:lnTo>
                <a:lnTo>
                  <a:pt x="1128" y="3158"/>
                </a:lnTo>
                <a:lnTo>
                  <a:pt x="1101" y="3158"/>
                </a:lnTo>
                <a:lnTo>
                  <a:pt x="1091" y="3158"/>
                </a:lnTo>
                <a:lnTo>
                  <a:pt x="1084" y="3158"/>
                </a:lnTo>
                <a:lnTo>
                  <a:pt x="1055" y="3158"/>
                </a:lnTo>
                <a:lnTo>
                  <a:pt x="1018" y="3158"/>
                </a:lnTo>
                <a:lnTo>
                  <a:pt x="1011" y="3158"/>
                </a:lnTo>
                <a:lnTo>
                  <a:pt x="982" y="3158"/>
                </a:lnTo>
                <a:lnTo>
                  <a:pt x="974" y="3158"/>
                </a:lnTo>
                <a:lnTo>
                  <a:pt x="947" y="3158"/>
                </a:lnTo>
                <a:lnTo>
                  <a:pt x="940" y="3158"/>
                </a:lnTo>
                <a:lnTo>
                  <a:pt x="905" y="3158"/>
                </a:lnTo>
                <a:lnTo>
                  <a:pt x="868" y="3158"/>
                </a:lnTo>
                <a:lnTo>
                  <a:pt x="851" y="3158"/>
                </a:lnTo>
                <a:lnTo>
                  <a:pt x="832" y="3158"/>
                </a:lnTo>
                <a:lnTo>
                  <a:pt x="815" y="3158"/>
                </a:lnTo>
                <a:lnTo>
                  <a:pt x="801" y="3158"/>
                </a:lnTo>
                <a:lnTo>
                  <a:pt x="795" y="3152"/>
                </a:lnTo>
                <a:lnTo>
                  <a:pt x="786" y="3140"/>
                </a:lnTo>
                <a:lnTo>
                  <a:pt x="772" y="3121"/>
                </a:lnTo>
                <a:lnTo>
                  <a:pt x="769" y="3117"/>
                </a:lnTo>
                <a:lnTo>
                  <a:pt x="759" y="3106"/>
                </a:lnTo>
                <a:lnTo>
                  <a:pt x="757" y="3104"/>
                </a:lnTo>
                <a:lnTo>
                  <a:pt x="755" y="3102"/>
                </a:lnTo>
                <a:lnTo>
                  <a:pt x="738" y="3085"/>
                </a:lnTo>
                <a:lnTo>
                  <a:pt x="732" y="3079"/>
                </a:lnTo>
                <a:lnTo>
                  <a:pt x="724" y="3071"/>
                </a:lnTo>
                <a:lnTo>
                  <a:pt x="724" y="3058"/>
                </a:lnTo>
                <a:lnTo>
                  <a:pt x="724" y="3048"/>
                </a:lnTo>
                <a:lnTo>
                  <a:pt x="724" y="3031"/>
                </a:lnTo>
                <a:lnTo>
                  <a:pt x="724" y="3012"/>
                </a:lnTo>
                <a:lnTo>
                  <a:pt x="694" y="3012"/>
                </a:lnTo>
                <a:lnTo>
                  <a:pt x="686" y="3012"/>
                </a:lnTo>
                <a:lnTo>
                  <a:pt x="686" y="3010"/>
                </a:lnTo>
                <a:lnTo>
                  <a:pt x="676" y="3004"/>
                </a:lnTo>
                <a:lnTo>
                  <a:pt x="674" y="3002"/>
                </a:lnTo>
                <a:lnTo>
                  <a:pt x="673" y="3000"/>
                </a:lnTo>
                <a:lnTo>
                  <a:pt x="673" y="2998"/>
                </a:lnTo>
                <a:lnTo>
                  <a:pt x="669" y="2998"/>
                </a:lnTo>
                <a:lnTo>
                  <a:pt x="669" y="2995"/>
                </a:lnTo>
                <a:lnTo>
                  <a:pt x="661" y="2995"/>
                </a:lnTo>
                <a:lnTo>
                  <a:pt x="661" y="2993"/>
                </a:lnTo>
                <a:lnTo>
                  <a:pt x="651" y="2983"/>
                </a:lnTo>
                <a:lnTo>
                  <a:pt x="651" y="2975"/>
                </a:lnTo>
                <a:lnTo>
                  <a:pt x="651" y="2939"/>
                </a:lnTo>
                <a:lnTo>
                  <a:pt x="686" y="2939"/>
                </a:lnTo>
                <a:lnTo>
                  <a:pt x="699" y="2939"/>
                </a:lnTo>
                <a:lnTo>
                  <a:pt x="705" y="2939"/>
                </a:lnTo>
                <a:lnTo>
                  <a:pt x="715" y="2939"/>
                </a:lnTo>
                <a:lnTo>
                  <a:pt x="724" y="2939"/>
                </a:lnTo>
                <a:lnTo>
                  <a:pt x="749" y="2939"/>
                </a:lnTo>
                <a:lnTo>
                  <a:pt x="751" y="2935"/>
                </a:lnTo>
                <a:lnTo>
                  <a:pt x="755" y="2933"/>
                </a:lnTo>
                <a:lnTo>
                  <a:pt x="757" y="2933"/>
                </a:lnTo>
                <a:lnTo>
                  <a:pt x="757" y="2922"/>
                </a:lnTo>
                <a:lnTo>
                  <a:pt x="767" y="2922"/>
                </a:lnTo>
                <a:lnTo>
                  <a:pt x="771" y="2922"/>
                </a:lnTo>
                <a:lnTo>
                  <a:pt x="776" y="2922"/>
                </a:lnTo>
                <a:lnTo>
                  <a:pt x="776" y="2902"/>
                </a:lnTo>
                <a:lnTo>
                  <a:pt x="794" y="2902"/>
                </a:lnTo>
                <a:lnTo>
                  <a:pt x="795" y="2902"/>
                </a:lnTo>
                <a:lnTo>
                  <a:pt x="799" y="2902"/>
                </a:lnTo>
                <a:lnTo>
                  <a:pt x="803" y="2902"/>
                </a:lnTo>
                <a:lnTo>
                  <a:pt x="809" y="2902"/>
                </a:lnTo>
                <a:lnTo>
                  <a:pt x="813" y="2902"/>
                </a:lnTo>
                <a:lnTo>
                  <a:pt x="819" y="2902"/>
                </a:lnTo>
                <a:lnTo>
                  <a:pt x="819" y="2899"/>
                </a:lnTo>
                <a:lnTo>
                  <a:pt x="820" y="2899"/>
                </a:lnTo>
                <a:lnTo>
                  <a:pt x="819" y="2899"/>
                </a:lnTo>
                <a:lnTo>
                  <a:pt x="819" y="2893"/>
                </a:lnTo>
                <a:lnTo>
                  <a:pt x="813" y="2893"/>
                </a:lnTo>
                <a:lnTo>
                  <a:pt x="795" y="2895"/>
                </a:lnTo>
                <a:lnTo>
                  <a:pt x="795" y="2866"/>
                </a:lnTo>
                <a:lnTo>
                  <a:pt x="794" y="2866"/>
                </a:lnTo>
                <a:lnTo>
                  <a:pt x="782" y="2875"/>
                </a:lnTo>
                <a:lnTo>
                  <a:pt x="776" y="2883"/>
                </a:lnTo>
                <a:lnTo>
                  <a:pt x="776" y="2885"/>
                </a:lnTo>
                <a:lnTo>
                  <a:pt x="774" y="2885"/>
                </a:lnTo>
                <a:lnTo>
                  <a:pt x="769" y="2885"/>
                </a:lnTo>
                <a:lnTo>
                  <a:pt x="765" y="2885"/>
                </a:lnTo>
                <a:lnTo>
                  <a:pt x="761" y="2885"/>
                </a:lnTo>
                <a:lnTo>
                  <a:pt x="757" y="2885"/>
                </a:lnTo>
                <a:lnTo>
                  <a:pt x="753" y="2885"/>
                </a:lnTo>
                <a:lnTo>
                  <a:pt x="751" y="2885"/>
                </a:lnTo>
                <a:lnTo>
                  <a:pt x="749" y="2885"/>
                </a:lnTo>
                <a:lnTo>
                  <a:pt x="746" y="2885"/>
                </a:lnTo>
                <a:lnTo>
                  <a:pt x="744" y="2885"/>
                </a:lnTo>
                <a:lnTo>
                  <a:pt x="742" y="2885"/>
                </a:lnTo>
                <a:lnTo>
                  <a:pt x="740" y="2885"/>
                </a:lnTo>
                <a:lnTo>
                  <a:pt x="740" y="2866"/>
                </a:lnTo>
                <a:lnTo>
                  <a:pt x="742" y="2866"/>
                </a:lnTo>
                <a:lnTo>
                  <a:pt x="746" y="2866"/>
                </a:lnTo>
                <a:lnTo>
                  <a:pt x="749" y="2866"/>
                </a:lnTo>
                <a:lnTo>
                  <a:pt x="755" y="2866"/>
                </a:lnTo>
                <a:lnTo>
                  <a:pt x="757" y="2866"/>
                </a:lnTo>
                <a:lnTo>
                  <a:pt x="759" y="2866"/>
                </a:lnTo>
                <a:lnTo>
                  <a:pt x="759" y="2852"/>
                </a:lnTo>
                <a:lnTo>
                  <a:pt x="759" y="2849"/>
                </a:lnTo>
                <a:lnTo>
                  <a:pt x="759" y="2843"/>
                </a:lnTo>
                <a:lnTo>
                  <a:pt x="753" y="2843"/>
                </a:lnTo>
                <a:lnTo>
                  <a:pt x="753" y="2835"/>
                </a:lnTo>
                <a:lnTo>
                  <a:pt x="759" y="2835"/>
                </a:lnTo>
                <a:lnTo>
                  <a:pt x="759" y="2829"/>
                </a:lnTo>
                <a:lnTo>
                  <a:pt x="753" y="2829"/>
                </a:lnTo>
                <a:lnTo>
                  <a:pt x="751" y="2829"/>
                </a:lnTo>
                <a:lnTo>
                  <a:pt x="742" y="2829"/>
                </a:lnTo>
                <a:lnTo>
                  <a:pt x="734" y="2829"/>
                </a:lnTo>
                <a:lnTo>
                  <a:pt x="726" y="2829"/>
                </a:lnTo>
                <a:lnTo>
                  <a:pt x="724" y="2829"/>
                </a:lnTo>
                <a:lnTo>
                  <a:pt x="723" y="2829"/>
                </a:lnTo>
                <a:lnTo>
                  <a:pt x="723" y="2837"/>
                </a:lnTo>
                <a:lnTo>
                  <a:pt x="723" y="2845"/>
                </a:lnTo>
                <a:lnTo>
                  <a:pt x="721" y="2845"/>
                </a:lnTo>
                <a:lnTo>
                  <a:pt x="719" y="2845"/>
                </a:lnTo>
                <a:lnTo>
                  <a:pt x="717" y="2845"/>
                </a:lnTo>
                <a:lnTo>
                  <a:pt x="715" y="2845"/>
                </a:lnTo>
                <a:lnTo>
                  <a:pt x="715" y="2847"/>
                </a:lnTo>
                <a:lnTo>
                  <a:pt x="713" y="2847"/>
                </a:lnTo>
                <a:lnTo>
                  <a:pt x="711" y="2849"/>
                </a:lnTo>
                <a:lnTo>
                  <a:pt x="705" y="2849"/>
                </a:lnTo>
                <a:lnTo>
                  <a:pt x="705" y="2851"/>
                </a:lnTo>
                <a:lnTo>
                  <a:pt x="709" y="2851"/>
                </a:lnTo>
                <a:lnTo>
                  <a:pt x="711" y="2851"/>
                </a:lnTo>
                <a:lnTo>
                  <a:pt x="711" y="2866"/>
                </a:lnTo>
                <a:lnTo>
                  <a:pt x="707" y="2866"/>
                </a:lnTo>
                <a:lnTo>
                  <a:pt x="707" y="2902"/>
                </a:lnTo>
                <a:lnTo>
                  <a:pt x="671" y="2902"/>
                </a:lnTo>
                <a:lnTo>
                  <a:pt x="651" y="2902"/>
                </a:lnTo>
                <a:lnTo>
                  <a:pt x="651" y="2939"/>
                </a:lnTo>
                <a:lnTo>
                  <a:pt x="650" y="2939"/>
                </a:lnTo>
                <a:lnTo>
                  <a:pt x="650" y="2952"/>
                </a:lnTo>
                <a:lnTo>
                  <a:pt x="650" y="2958"/>
                </a:lnTo>
                <a:lnTo>
                  <a:pt x="650" y="2966"/>
                </a:lnTo>
                <a:lnTo>
                  <a:pt x="650" y="2975"/>
                </a:lnTo>
                <a:lnTo>
                  <a:pt x="650" y="2983"/>
                </a:lnTo>
                <a:lnTo>
                  <a:pt x="644" y="2975"/>
                </a:lnTo>
                <a:lnTo>
                  <a:pt x="632" y="2962"/>
                </a:lnTo>
                <a:lnTo>
                  <a:pt x="632" y="2958"/>
                </a:lnTo>
                <a:lnTo>
                  <a:pt x="628" y="2958"/>
                </a:lnTo>
                <a:lnTo>
                  <a:pt x="613" y="2941"/>
                </a:lnTo>
                <a:lnTo>
                  <a:pt x="613" y="2939"/>
                </a:lnTo>
                <a:lnTo>
                  <a:pt x="584" y="2908"/>
                </a:lnTo>
                <a:lnTo>
                  <a:pt x="582" y="2904"/>
                </a:lnTo>
                <a:lnTo>
                  <a:pt x="578" y="2899"/>
                </a:lnTo>
                <a:lnTo>
                  <a:pt x="569" y="2889"/>
                </a:lnTo>
                <a:lnTo>
                  <a:pt x="565" y="2885"/>
                </a:lnTo>
                <a:lnTo>
                  <a:pt x="550" y="2866"/>
                </a:lnTo>
                <a:lnTo>
                  <a:pt x="548" y="2864"/>
                </a:lnTo>
                <a:lnTo>
                  <a:pt x="519" y="2829"/>
                </a:lnTo>
                <a:lnTo>
                  <a:pt x="511" y="2822"/>
                </a:lnTo>
                <a:lnTo>
                  <a:pt x="507" y="2818"/>
                </a:lnTo>
                <a:lnTo>
                  <a:pt x="486" y="2793"/>
                </a:lnTo>
                <a:lnTo>
                  <a:pt x="471" y="2776"/>
                </a:lnTo>
                <a:lnTo>
                  <a:pt x="456" y="2756"/>
                </a:lnTo>
                <a:lnTo>
                  <a:pt x="436" y="2756"/>
                </a:lnTo>
                <a:lnTo>
                  <a:pt x="436" y="2735"/>
                </a:lnTo>
                <a:lnTo>
                  <a:pt x="423" y="2720"/>
                </a:lnTo>
                <a:lnTo>
                  <a:pt x="408" y="2703"/>
                </a:lnTo>
                <a:lnTo>
                  <a:pt x="400" y="2693"/>
                </a:lnTo>
                <a:lnTo>
                  <a:pt x="400" y="2689"/>
                </a:lnTo>
                <a:lnTo>
                  <a:pt x="400" y="2683"/>
                </a:lnTo>
                <a:lnTo>
                  <a:pt x="406" y="2683"/>
                </a:lnTo>
                <a:lnTo>
                  <a:pt x="409" y="2683"/>
                </a:lnTo>
                <a:lnTo>
                  <a:pt x="419" y="2683"/>
                </a:lnTo>
                <a:lnTo>
                  <a:pt x="419" y="2678"/>
                </a:lnTo>
                <a:lnTo>
                  <a:pt x="419" y="2676"/>
                </a:lnTo>
                <a:lnTo>
                  <a:pt x="419" y="2674"/>
                </a:lnTo>
                <a:lnTo>
                  <a:pt x="425" y="2674"/>
                </a:lnTo>
                <a:lnTo>
                  <a:pt x="433" y="2674"/>
                </a:lnTo>
                <a:lnTo>
                  <a:pt x="438" y="2674"/>
                </a:lnTo>
                <a:lnTo>
                  <a:pt x="438" y="2670"/>
                </a:lnTo>
                <a:lnTo>
                  <a:pt x="450" y="2664"/>
                </a:lnTo>
                <a:lnTo>
                  <a:pt x="454" y="2662"/>
                </a:lnTo>
                <a:lnTo>
                  <a:pt x="456" y="2660"/>
                </a:lnTo>
                <a:lnTo>
                  <a:pt x="458" y="2660"/>
                </a:lnTo>
                <a:lnTo>
                  <a:pt x="456" y="2647"/>
                </a:lnTo>
                <a:lnTo>
                  <a:pt x="465" y="2647"/>
                </a:lnTo>
                <a:lnTo>
                  <a:pt x="473" y="2647"/>
                </a:lnTo>
                <a:lnTo>
                  <a:pt x="473" y="2657"/>
                </a:lnTo>
                <a:lnTo>
                  <a:pt x="473" y="2659"/>
                </a:lnTo>
                <a:lnTo>
                  <a:pt x="473" y="2660"/>
                </a:lnTo>
                <a:lnTo>
                  <a:pt x="479" y="2660"/>
                </a:lnTo>
                <a:lnTo>
                  <a:pt x="484" y="2660"/>
                </a:lnTo>
                <a:lnTo>
                  <a:pt x="488" y="2660"/>
                </a:lnTo>
                <a:lnTo>
                  <a:pt x="488" y="2647"/>
                </a:lnTo>
                <a:lnTo>
                  <a:pt x="509" y="2647"/>
                </a:lnTo>
                <a:lnTo>
                  <a:pt x="509" y="2683"/>
                </a:lnTo>
                <a:lnTo>
                  <a:pt x="509" y="2707"/>
                </a:lnTo>
                <a:lnTo>
                  <a:pt x="509" y="2708"/>
                </a:lnTo>
                <a:lnTo>
                  <a:pt x="509" y="2720"/>
                </a:lnTo>
                <a:lnTo>
                  <a:pt x="504" y="2720"/>
                </a:lnTo>
                <a:lnTo>
                  <a:pt x="504" y="2707"/>
                </a:lnTo>
                <a:lnTo>
                  <a:pt x="500" y="2707"/>
                </a:lnTo>
                <a:lnTo>
                  <a:pt x="498" y="2707"/>
                </a:lnTo>
                <a:lnTo>
                  <a:pt x="494" y="2707"/>
                </a:lnTo>
                <a:lnTo>
                  <a:pt x="492" y="2707"/>
                </a:lnTo>
                <a:lnTo>
                  <a:pt x="488" y="2707"/>
                </a:lnTo>
                <a:lnTo>
                  <a:pt x="486" y="2707"/>
                </a:lnTo>
                <a:lnTo>
                  <a:pt x="482" y="2707"/>
                </a:lnTo>
                <a:lnTo>
                  <a:pt x="481" y="2707"/>
                </a:lnTo>
                <a:lnTo>
                  <a:pt x="477" y="2707"/>
                </a:lnTo>
                <a:lnTo>
                  <a:pt x="475" y="2707"/>
                </a:lnTo>
                <a:lnTo>
                  <a:pt x="473" y="2707"/>
                </a:lnTo>
                <a:lnTo>
                  <a:pt x="473" y="2710"/>
                </a:lnTo>
                <a:lnTo>
                  <a:pt x="475" y="2720"/>
                </a:lnTo>
                <a:lnTo>
                  <a:pt x="484" y="2720"/>
                </a:lnTo>
                <a:lnTo>
                  <a:pt x="496" y="2720"/>
                </a:lnTo>
                <a:lnTo>
                  <a:pt x="498" y="2720"/>
                </a:lnTo>
                <a:lnTo>
                  <a:pt x="500" y="2720"/>
                </a:lnTo>
                <a:lnTo>
                  <a:pt x="507" y="2720"/>
                </a:lnTo>
                <a:lnTo>
                  <a:pt x="509" y="2720"/>
                </a:lnTo>
                <a:lnTo>
                  <a:pt x="523" y="2720"/>
                </a:lnTo>
                <a:lnTo>
                  <a:pt x="525" y="2720"/>
                </a:lnTo>
                <a:lnTo>
                  <a:pt x="532" y="2720"/>
                </a:lnTo>
                <a:lnTo>
                  <a:pt x="538" y="2720"/>
                </a:lnTo>
                <a:lnTo>
                  <a:pt x="542" y="2720"/>
                </a:lnTo>
                <a:lnTo>
                  <a:pt x="565" y="2720"/>
                </a:lnTo>
                <a:lnTo>
                  <a:pt x="565" y="2716"/>
                </a:lnTo>
                <a:lnTo>
                  <a:pt x="565" y="2708"/>
                </a:lnTo>
                <a:lnTo>
                  <a:pt x="565" y="2703"/>
                </a:lnTo>
                <a:lnTo>
                  <a:pt x="557" y="2703"/>
                </a:lnTo>
                <a:lnTo>
                  <a:pt x="557" y="2697"/>
                </a:lnTo>
                <a:lnTo>
                  <a:pt x="557" y="2693"/>
                </a:lnTo>
                <a:lnTo>
                  <a:pt x="557" y="2687"/>
                </a:lnTo>
                <a:lnTo>
                  <a:pt x="557" y="2683"/>
                </a:lnTo>
                <a:lnTo>
                  <a:pt x="552" y="2683"/>
                </a:lnTo>
                <a:lnTo>
                  <a:pt x="552" y="2687"/>
                </a:lnTo>
                <a:lnTo>
                  <a:pt x="546" y="2687"/>
                </a:lnTo>
                <a:lnTo>
                  <a:pt x="546" y="2683"/>
                </a:lnTo>
                <a:lnTo>
                  <a:pt x="546" y="2680"/>
                </a:lnTo>
                <a:lnTo>
                  <a:pt x="546" y="2676"/>
                </a:lnTo>
                <a:lnTo>
                  <a:pt x="546" y="2672"/>
                </a:lnTo>
                <a:lnTo>
                  <a:pt x="546" y="2666"/>
                </a:lnTo>
                <a:lnTo>
                  <a:pt x="546" y="2647"/>
                </a:lnTo>
                <a:lnTo>
                  <a:pt x="580" y="2647"/>
                </a:lnTo>
                <a:lnTo>
                  <a:pt x="582" y="2647"/>
                </a:lnTo>
                <a:lnTo>
                  <a:pt x="582" y="2634"/>
                </a:lnTo>
                <a:lnTo>
                  <a:pt x="582" y="2626"/>
                </a:lnTo>
                <a:lnTo>
                  <a:pt x="598" y="2628"/>
                </a:lnTo>
                <a:lnTo>
                  <a:pt x="609" y="2628"/>
                </a:lnTo>
                <a:lnTo>
                  <a:pt x="611" y="2628"/>
                </a:lnTo>
                <a:lnTo>
                  <a:pt x="613" y="2628"/>
                </a:lnTo>
                <a:lnTo>
                  <a:pt x="617" y="2628"/>
                </a:lnTo>
                <a:lnTo>
                  <a:pt x="617" y="2620"/>
                </a:lnTo>
                <a:lnTo>
                  <a:pt x="617" y="2616"/>
                </a:lnTo>
                <a:lnTo>
                  <a:pt x="617" y="2614"/>
                </a:lnTo>
                <a:lnTo>
                  <a:pt x="617" y="2612"/>
                </a:lnTo>
                <a:lnTo>
                  <a:pt x="617" y="2609"/>
                </a:lnTo>
                <a:lnTo>
                  <a:pt x="623" y="2609"/>
                </a:lnTo>
                <a:lnTo>
                  <a:pt x="630" y="2609"/>
                </a:lnTo>
                <a:lnTo>
                  <a:pt x="636" y="2609"/>
                </a:lnTo>
                <a:lnTo>
                  <a:pt x="640" y="2611"/>
                </a:lnTo>
                <a:lnTo>
                  <a:pt x="644" y="2611"/>
                </a:lnTo>
                <a:lnTo>
                  <a:pt x="648" y="2611"/>
                </a:lnTo>
                <a:lnTo>
                  <a:pt x="651" y="2611"/>
                </a:lnTo>
                <a:lnTo>
                  <a:pt x="653" y="2611"/>
                </a:lnTo>
                <a:lnTo>
                  <a:pt x="653" y="2605"/>
                </a:lnTo>
                <a:lnTo>
                  <a:pt x="653" y="2599"/>
                </a:lnTo>
                <a:lnTo>
                  <a:pt x="651" y="2593"/>
                </a:lnTo>
                <a:lnTo>
                  <a:pt x="651" y="2591"/>
                </a:lnTo>
                <a:lnTo>
                  <a:pt x="650" y="2589"/>
                </a:lnTo>
                <a:lnTo>
                  <a:pt x="651" y="2589"/>
                </a:lnTo>
                <a:lnTo>
                  <a:pt x="651" y="2586"/>
                </a:lnTo>
                <a:lnTo>
                  <a:pt x="650" y="2568"/>
                </a:lnTo>
                <a:lnTo>
                  <a:pt x="650" y="2564"/>
                </a:lnTo>
                <a:lnTo>
                  <a:pt x="650" y="2561"/>
                </a:lnTo>
                <a:lnTo>
                  <a:pt x="650" y="2559"/>
                </a:lnTo>
                <a:lnTo>
                  <a:pt x="634" y="2563"/>
                </a:lnTo>
                <a:lnTo>
                  <a:pt x="634" y="2557"/>
                </a:lnTo>
                <a:lnTo>
                  <a:pt x="630" y="2557"/>
                </a:lnTo>
                <a:lnTo>
                  <a:pt x="630" y="2549"/>
                </a:lnTo>
                <a:lnTo>
                  <a:pt x="625" y="2549"/>
                </a:lnTo>
                <a:lnTo>
                  <a:pt x="625" y="2553"/>
                </a:lnTo>
                <a:lnTo>
                  <a:pt x="615" y="2559"/>
                </a:lnTo>
                <a:lnTo>
                  <a:pt x="615" y="2561"/>
                </a:lnTo>
                <a:lnTo>
                  <a:pt x="615" y="2566"/>
                </a:lnTo>
                <a:lnTo>
                  <a:pt x="578" y="2566"/>
                </a:lnTo>
                <a:lnTo>
                  <a:pt x="577" y="2566"/>
                </a:lnTo>
                <a:lnTo>
                  <a:pt x="578" y="2566"/>
                </a:lnTo>
                <a:lnTo>
                  <a:pt x="578" y="2578"/>
                </a:lnTo>
                <a:lnTo>
                  <a:pt x="578" y="2586"/>
                </a:lnTo>
                <a:lnTo>
                  <a:pt x="578" y="2597"/>
                </a:lnTo>
                <a:lnTo>
                  <a:pt x="578" y="2607"/>
                </a:lnTo>
                <a:lnTo>
                  <a:pt x="580" y="2626"/>
                </a:lnTo>
                <a:lnTo>
                  <a:pt x="559" y="2626"/>
                </a:lnTo>
                <a:lnTo>
                  <a:pt x="544" y="2626"/>
                </a:lnTo>
                <a:lnTo>
                  <a:pt x="507" y="2624"/>
                </a:lnTo>
                <a:lnTo>
                  <a:pt x="504" y="2601"/>
                </a:lnTo>
                <a:lnTo>
                  <a:pt x="504" y="2582"/>
                </a:lnTo>
                <a:lnTo>
                  <a:pt x="504" y="2572"/>
                </a:lnTo>
                <a:lnTo>
                  <a:pt x="504" y="2564"/>
                </a:lnTo>
                <a:lnTo>
                  <a:pt x="506" y="2564"/>
                </a:lnTo>
                <a:lnTo>
                  <a:pt x="504" y="2563"/>
                </a:lnTo>
                <a:lnTo>
                  <a:pt x="504" y="2559"/>
                </a:lnTo>
                <a:lnTo>
                  <a:pt x="509" y="2559"/>
                </a:lnTo>
                <a:lnTo>
                  <a:pt x="509" y="2564"/>
                </a:lnTo>
                <a:lnTo>
                  <a:pt x="523" y="2564"/>
                </a:lnTo>
                <a:lnTo>
                  <a:pt x="540" y="2564"/>
                </a:lnTo>
                <a:lnTo>
                  <a:pt x="540" y="2559"/>
                </a:lnTo>
                <a:lnTo>
                  <a:pt x="540" y="2541"/>
                </a:lnTo>
                <a:lnTo>
                  <a:pt x="525" y="2541"/>
                </a:lnTo>
                <a:lnTo>
                  <a:pt x="515" y="2541"/>
                </a:lnTo>
                <a:lnTo>
                  <a:pt x="513" y="2541"/>
                </a:lnTo>
                <a:lnTo>
                  <a:pt x="511" y="2547"/>
                </a:lnTo>
                <a:lnTo>
                  <a:pt x="504" y="2547"/>
                </a:lnTo>
                <a:lnTo>
                  <a:pt x="504" y="2541"/>
                </a:lnTo>
                <a:lnTo>
                  <a:pt x="509" y="2541"/>
                </a:lnTo>
                <a:lnTo>
                  <a:pt x="509" y="2534"/>
                </a:lnTo>
                <a:lnTo>
                  <a:pt x="506" y="2534"/>
                </a:lnTo>
                <a:lnTo>
                  <a:pt x="506" y="2528"/>
                </a:lnTo>
                <a:lnTo>
                  <a:pt x="504" y="2528"/>
                </a:lnTo>
                <a:lnTo>
                  <a:pt x="481" y="2528"/>
                </a:lnTo>
                <a:lnTo>
                  <a:pt x="467" y="2528"/>
                </a:lnTo>
                <a:lnTo>
                  <a:pt x="467" y="2530"/>
                </a:lnTo>
                <a:lnTo>
                  <a:pt x="467" y="2532"/>
                </a:lnTo>
                <a:lnTo>
                  <a:pt x="467" y="2534"/>
                </a:lnTo>
                <a:lnTo>
                  <a:pt x="467" y="2536"/>
                </a:lnTo>
                <a:lnTo>
                  <a:pt x="467" y="2538"/>
                </a:lnTo>
                <a:lnTo>
                  <a:pt x="467" y="2541"/>
                </a:lnTo>
                <a:lnTo>
                  <a:pt x="467" y="2543"/>
                </a:lnTo>
                <a:lnTo>
                  <a:pt x="467" y="2545"/>
                </a:lnTo>
                <a:lnTo>
                  <a:pt x="475" y="2545"/>
                </a:lnTo>
                <a:lnTo>
                  <a:pt x="486" y="2545"/>
                </a:lnTo>
                <a:lnTo>
                  <a:pt x="488" y="2545"/>
                </a:lnTo>
                <a:lnTo>
                  <a:pt x="488" y="2543"/>
                </a:lnTo>
                <a:lnTo>
                  <a:pt x="504" y="2543"/>
                </a:lnTo>
                <a:lnTo>
                  <a:pt x="504" y="2564"/>
                </a:lnTo>
                <a:lnTo>
                  <a:pt x="504" y="2586"/>
                </a:lnTo>
                <a:lnTo>
                  <a:pt x="498" y="2586"/>
                </a:lnTo>
                <a:lnTo>
                  <a:pt x="492" y="2586"/>
                </a:lnTo>
                <a:lnTo>
                  <a:pt x="490" y="2586"/>
                </a:lnTo>
                <a:lnTo>
                  <a:pt x="488" y="2587"/>
                </a:lnTo>
                <a:lnTo>
                  <a:pt x="484" y="2587"/>
                </a:lnTo>
                <a:lnTo>
                  <a:pt x="482" y="2587"/>
                </a:lnTo>
                <a:lnTo>
                  <a:pt x="484" y="2563"/>
                </a:lnTo>
                <a:lnTo>
                  <a:pt x="467" y="2563"/>
                </a:lnTo>
                <a:lnTo>
                  <a:pt x="450" y="2563"/>
                </a:lnTo>
                <a:lnTo>
                  <a:pt x="450" y="2587"/>
                </a:lnTo>
                <a:lnTo>
                  <a:pt x="442" y="2584"/>
                </a:lnTo>
                <a:lnTo>
                  <a:pt x="440" y="2582"/>
                </a:lnTo>
                <a:lnTo>
                  <a:pt x="438" y="2580"/>
                </a:lnTo>
                <a:lnTo>
                  <a:pt x="434" y="2580"/>
                </a:lnTo>
                <a:lnTo>
                  <a:pt x="433" y="2580"/>
                </a:lnTo>
                <a:lnTo>
                  <a:pt x="431" y="2564"/>
                </a:lnTo>
                <a:lnTo>
                  <a:pt x="431" y="2563"/>
                </a:lnTo>
                <a:lnTo>
                  <a:pt x="419" y="2563"/>
                </a:lnTo>
                <a:lnTo>
                  <a:pt x="415" y="2563"/>
                </a:lnTo>
                <a:lnTo>
                  <a:pt x="408" y="2563"/>
                </a:lnTo>
                <a:lnTo>
                  <a:pt x="396" y="2563"/>
                </a:lnTo>
                <a:lnTo>
                  <a:pt x="361" y="2563"/>
                </a:lnTo>
                <a:lnTo>
                  <a:pt x="360" y="2563"/>
                </a:lnTo>
                <a:lnTo>
                  <a:pt x="352" y="2564"/>
                </a:lnTo>
                <a:lnTo>
                  <a:pt x="342" y="2564"/>
                </a:lnTo>
                <a:lnTo>
                  <a:pt x="342" y="2557"/>
                </a:lnTo>
                <a:lnTo>
                  <a:pt x="342" y="2547"/>
                </a:lnTo>
                <a:lnTo>
                  <a:pt x="333" y="2549"/>
                </a:lnTo>
                <a:lnTo>
                  <a:pt x="329" y="2549"/>
                </a:lnTo>
                <a:lnTo>
                  <a:pt x="325" y="2549"/>
                </a:lnTo>
                <a:lnTo>
                  <a:pt x="296" y="2553"/>
                </a:lnTo>
                <a:lnTo>
                  <a:pt x="298" y="2570"/>
                </a:lnTo>
                <a:lnTo>
                  <a:pt x="290" y="2572"/>
                </a:lnTo>
                <a:lnTo>
                  <a:pt x="290" y="2574"/>
                </a:lnTo>
                <a:lnTo>
                  <a:pt x="290" y="2578"/>
                </a:lnTo>
                <a:lnTo>
                  <a:pt x="290" y="2580"/>
                </a:lnTo>
                <a:lnTo>
                  <a:pt x="290" y="2582"/>
                </a:lnTo>
                <a:lnTo>
                  <a:pt x="292" y="2586"/>
                </a:lnTo>
                <a:lnTo>
                  <a:pt x="292" y="2587"/>
                </a:lnTo>
                <a:lnTo>
                  <a:pt x="292" y="2589"/>
                </a:lnTo>
                <a:lnTo>
                  <a:pt x="292" y="2591"/>
                </a:lnTo>
                <a:lnTo>
                  <a:pt x="292" y="2611"/>
                </a:lnTo>
                <a:lnTo>
                  <a:pt x="327" y="2611"/>
                </a:lnTo>
                <a:lnTo>
                  <a:pt x="329" y="2611"/>
                </a:lnTo>
                <a:lnTo>
                  <a:pt x="329" y="2607"/>
                </a:lnTo>
                <a:lnTo>
                  <a:pt x="329" y="2591"/>
                </a:lnTo>
                <a:lnTo>
                  <a:pt x="337" y="2591"/>
                </a:lnTo>
                <a:lnTo>
                  <a:pt x="344" y="2591"/>
                </a:lnTo>
                <a:lnTo>
                  <a:pt x="352" y="2591"/>
                </a:lnTo>
                <a:lnTo>
                  <a:pt x="356" y="2593"/>
                </a:lnTo>
                <a:lnTo>
                  <a:pt x="356" y="2605"/>
                </a:lnTo>
                <a:lnTo>
                  <a:pt x="356" y="2607"/>
                </a:lnTo>
                <a:lnTo>
                  <a:pt x="356" y="2611"/>
                </a:lnTo>
                <a:lnTo>
                  <a:pt x="363" y="2611"/>
                </a:lnTo>
                <a:lnTo>
                  <a:pt x="365" y="2611"/>
                </a:lnTo>
                <a:lnTo>
                  <a:pt x="365" y="2647"/>
                </a:lnTo>
                <a:lnTo>
                  <a:pt x="363" y="2647"/>
                </a:lnTo>
                <a:lnTo>
                  <a:pt x="363" y="2668"/>
                </a:lnTo>
                <a:lnTo>
                  <a:pt x="363" y="2670"/>
                </a:lnTo>
                <a:lnTo>
                  <a:pt x="361" y="2670"/>
                </a:lnTo>
                <a:lnTo>
                  <a:pt x="361" y="2672"/>
                </a:lnTo>
                <a:lnTo>
                  <a:pt x="360" y="2672"/>
                </a:lnTo>
                <a:lnTo>
                  <a:pt x="360" y="2674"/>
                </a:lnTo>
                <a:lnTo>
                  <a:pt x="358" y="2674"/>
                </a:lnTo>
                <a:lnTo>
                  <a:pt x="358" y="2676"/>
                </a:lnTo>
                <a:lnTo>
                  <a:pt x="358" y="2678"/>
                </a:lnTo>
                <a:lnTo>
                  <a:pt x="356" y="2678"/>
                </a:lnTo>
                <a:lnTo>
                  <a:pt x="356" y="2680"/>
                </a:lnTo>
                <a:lnTo>
                  <a:pt x="354" y="2680"/>
                </a:lnTo>
                <a:lnTo>
                  <a:pt x="354" y="2682"/>
                </a:lnTo>
                <a:lnTo>
                  <a:pt x="352" y="2682"/>
                </a:lnTo>
                <a:lnTo>
                  <a:pt x="352" y="2683"/>
                </a:lnTo>
                <a:lnTo>
                  <a:pt x="350" y="2683"/>
                </a:lnTo>
                <a:lnTo>
                  <a:pt x="344" y="2685"/>
                </a:lnTo>
                <a:lnTo>
                  <a:pt x="344" y="2687"/>
                </a:lnTo>
                <a:lnTo>
                  <a:pt x="342" y="2687"/>
                </a:lnTo>
                <a:lnTo>
                  <a:pt x="340" y="2687"/>
                </a:lnTo>
                <a:lnTo>
                  <a:pt x="338" y="2687"/>
                </a:lnTo>
                <a:lnTo>
                  <a:pt x="337" y="2687"/>
                </a:lnTo>
                <a:lnTo>
                  <a:pt x="335" y="2687"/>
                </a:lnTo>
                <a:lnTo>
                  <a:pt x="333" y="2687"/>
                </a:lnTo>
                <a:lnTo>
                  <a:pt x="331" y="2689"/>
                </a:lnTo>
                <a:lnTo>
                  <a:pt x="329" y="2689"/>
                </a:lnTo>
                <a:lnTo>
                  <a:pt x="327" y="2689"/>
                </a:lnTo>
                <a:lnTo>
                  <a:pt x="325" y="2689"/>
                </a:lnTo>
                <a:lnTo>
                  <a:pt x="323" y="2691"/>
                </a:lnTo>
                <a:lnTo>
                  <a:pt x="321" y="2691"/>
                </a:lnTo>
                <a:lnTo>
                  <a:pt x="319" y="2691"/>
                </a:lnTo>
                <a:lnTo>
                  <a:pt x="317" y="2691"/>
                </a:lnTo>
                <a:lnTo>
                  <a:pt x="317" y="2693"/>
                </a:lnTo>
                <a:lnTo>
                  <a:pt x="315" y="2693"/>
                </a:lnTo>
                <a:lnTo>
                  <a:pt x="313" y="2693"/>
                </a:lnTo>
                <a:lnTo>
                  <a:pt x="312" y="2693"/>
                </a:lnTo>
                <a:lnTo>
                  <a:pt x="310" y="2693"/>
                </a:lnTo>
                <a:lnTo>
                  <a:pt x="308" y="2693"/>
                </a:lnTo>
                <a:lnTo>
                  <a:pt x="306" y="2693"/>
                </a:lnTo>
                <a:lnTo>
                  <a:pt x="306" y="2691"/>
                </a:lnTo>
                <a:lnTo>
                  <a:pt x="304" y="2691"/>
                </a:lnTo>
                <a:lnTo>
                  <a:pt x="302" y="2691"/>
                </a:lnTo>
                <a:lnTo>
                  <a:pt x="300" y="2689"/>
                </a:lnTo>
                <a:lnTo>
                  <a:pt x="298" y="2689"/>
                </a:lnTo>
                <a:lnTo>
                  <a:pt x="296" y="2689"/>
                </a:lnTo>
                <a:lnTo>
                  <a:pt x="296" y="2687"/>
                </a:lnTo>
                <a:lnTo>
                  <a:pt x="294" y="2687"/>
                </a:lnTo>
                <a:lnTo>
                  <a:pt x="292" y="2687"/>
                </a:lnTo>
                <a:lnTo>
                  <a:pt x="290" y="2687"/>
                </a:lnTo>
                <a:lnTo>
                  <a:pt x="289" y="2687"/>
                </a:lnTo>
                <a:lnTo>
                  <a:pt x="287" y="2687"/>
                </a:lnTo>
                <a:lnTo>
                  <a:pt x="285" y="2687"/>
                </a:lnTo>
                <a:lnTo>
                  <a:pt x="283" y="2687"/>
                </a:lnTo>
                <a:lnTo>
                  <a:pt x="281" y="2687"/>
                </a:lnTo>
                <a:lnTo>
                  <a:pt x="279" y="2687"/>
                </a:lnTo>
                <a:lnTo>
                  <a:pt x="277" y="2687"/>
                </a:lnTo>
                <a:lnTo>
                  <a:pt x="275" y="2687"/>
                </a:lnTo>
                <a:lnTo>
                  <a:pt x="273" y="2687"/>
                </a:lnTo>
                <a:lnTo>
                  <a:pt x="271" y="2687"/>
                </a:lnTo>
                <a:lnTo>
                  <a:pt x="269" y="2687"/>
                </a:lnTo>
                <a:lnTo>
                  <a:pt x="267" y="2687"/>
                </a:lnTo>
                <a:lnTo>
                  <a:pt x="265" y="2687"/>
                </a:lnTo>
                <a:lnTo>
                  <a:pt x="264" y="2687"/>
                </a:lnTo>
                <a:lnTo>
                  <a:pt x="264" y="2689"/>
                </a:lnTo>
                <a:lnTo>
                  <a:pt x="262" y="2689"/>
                </a:lnTo>
                <a:lnTo>
                  <a:pt x="260" y="2689"/>
                </a:lnTo>
                <a:lnTo>
                  <a:pt x="258" y="2689"/>
                </a:lnTo>
                <a:lnTo>
                  <a:pt x="256" y="2689"/>
                </a:lnTo>
                <a:lnTo>
                  <a:pt x="254" y="2689"/>
                </a:lnTo>
                <a:lnTo>
                  <a:pt x="252" y="2689"/>
                </a:lnTo>
                <a:lnTo>
                  <a:pt x="250" y="2689"/>
                </a:lnTo>
                <a:lnTo>
                  <a:pt x="248" y="2689"/>
                </a:lnTo>
                <a:lnTo>
                  <a:pt x="248" y="2687"/>
                </a:lnTo>
                <a:lnTo>
                  <a:pt x="246" y="2687"/>
                </a:lnTo>
                <a:lnTo>
                  <a:pt x="244" y="2687"/>
                </a:lnTo>
                <a:lnTo>
                  <a:pt x="242" y="2687"/>
                </a:lnTo>
                <a:lnTo>
                  <a:pt x="241" y="2687"/>
                </a:lnTo>
                <a:lnTo>
                  <a:pt x="239" y="2687"/>
                </a:lnTo>
                <a:lnTo>
                  <a:pt x="237" y="2685"/>
                </a:lnTo>
                <a:lnTo>
                  <a:pt x="235" y="2685"/>
                </a:lnTo>
                <a:lnTo>
                  <a:pt x="233" y="2685"/>
                </a:lnTo>
                <a:lnTo>
                  <a:pt x="231" y="2685"/>
                </a:lnTo>
                <a:lnTo>
                  <a:pt x="229" y="2685"/>
                </a:lnTo>
                <a:lnTo>
                  <a:pt x="227" y="2685"/>
                </a:lnTo>
                <a:lnTo>
                  <a:pt x="227" y="2687"/>
                </a:lnTo>
                <a:lnTo>
                  <a:pt x="225" y="2687"/>
                </a:lnTo>
                <a:lnTo>
                  <a:pt x="225" y="2689"/>
                </a:lnTo>
                <a:lnTo>
                  <a:pt x="223" y="2689"/>
                </a:lnTo>
                <a:lnTo>
                  <a:pt x="221" y="2689"/>
                </a:lnTo>
                <a:lnTo>
                  <a:pt x="221" y="2691"/>
                </a:lnTo>
                <a:lnTo>
                  <a:pt x="219" y="2691"/>
                </a:lnTo>
                <a:lnTo>
                  <a:pt x="219" y="2689"/>
                </a:lnTo>
                <a:lnTo>
                  <a:pt x="217" y="2689"/>
                </a:lnTo>
                <a:lnTo>
                  <a:pt x="217" y="2682"/>
                </a:lnTo>
                <a:lnTo>
                  <a:pt x="164" y="2682"/>
                </a:lnTo>
                <a:lnTo>
                  <a:pt x="164" y="2701"/>
                </a:lnTo>
                <a:lnTo>
                  <a:pt x="154" y="2701"/>
                </a:lnTo>
                <a:lnTo>
                  <a:pt x="146" y="2701"/>
                </a:lnTo>
                <a:lnTo>
                  <a:pt x="146" y="2699"/>
                </a:lnTo>
                <a:lnTo>
                  <a:pt x="146" y="2701"/>
                </a:lnTo>
                <a:lnTo>
                  <a:pt x="146" y="2703"/>
                </a:lnTo>
                <a:lnTo>
                  <a:pt x="144" y="2703"/>
                </a:lnTo>
                <a:lnTo>
                  <a:pt x="144" y="2691"/>
                </a:lnTo>
                <a:lnTo>
                  <a:pt x="144" y="2682"/>
                </a:lnTo>
                <a:lnTo>
                  <a:pt x="144" y="2674"/>
                </a:lnTo>
                <a:lnTo>
                  <a:pt x="146" y="2672"/>
                </a:lnTo>
                <a:lnTo>
                  <a:pt x="146" y="2668"/>
                </a:lnTo>
                <a:lnTo>
                  <a:pt x="146" y="2657"/>
                </a:lnTo>
                <a:lnTo>
                  <a:pt x="146" y="2645"/>
                </a:lnTo>
                <a:lnTo>
                  <a:pt x="146" y="2639"/>
                </a:lnTo>
                <a:lnTo>
                  <a:pt x="146" y="2635"/>
                </a:lnTo>
                <a:lnTo>
                  <a:pt x="146" y="2632"/>
                </a:lnTo>
                <a:lnTo>
                  <a:pt x="146" y="2630"/>
                </a:lnTo>
                <a:lnTo>
                  <a:pt x="146" y="2628"/>
                </a:lnTo>
                <a:lnTo>
                  <a:pt x="144" y="2611"/>
                </a:lnTo>
                <a:lnTo>
                  <a:pt x="144" y="2607"/>
                </a:lnTo>
                <a:lnTo>
                  <a:pt x="144" y="2591"/>
                </a:lnTo>
                <a:lnTo>
                  <a:pt x="144" y="2578"/>
                </a:lnTo>
                <a:lnTo>
                  <a:pt x="144" y="2574"/>
                </a:lnTo>
                <a:lnTo>
                  <a:pt x="144" y="2572"/>
                </a:lnTo>
                <a:lnTo>
                  <a:pt x="144" y="2555"/>
                </a:lnTo>
                <a:lnTo>
                  <a:pt x="144" y="2536"/>
                </a:lnTo>
                <a:lnTo>
                  <a:pt x="144" y="2499"/>
                </a:lnTo>
                <a:lnTo>
                  <a:pt x="144" y="2463"/>
                </a:lnTo>
                <a:lnTo>
                  <a:pt x="143" y="2426"/>
                </a:lnTo>
                <a:lnTo>
                  <a:pt x="162" y="2426"/>
                </a:lnTo>
                <a:lnTo>
                  <a:pt x="179" y="2426"/>
                </a:lnTo>
                <a:lnTo>
                  <a:pt x="198" y="2426"/>
                </a:lnTo>
                <a:lnTo>
                  <a:pt x="206" y="2426"/>
                </a:lnTo>
                <a:lnTo>
                  <a:pt x="216" y="2426"/>
                </a:lnTo>
                <a:lnTo>
                  <a:pt x="217" y="2426"/>
                </a:lnTo>
                <a:lnTo>
                  <a:pt x="227" y="2426"/>
                </a:lnTo>
                <a:lnTo>
                  <a:pt x="235" y="2426"/>
                </a:lnTo>
                <a:lnTo>
                  <a:pt x="250" y="2426"/>
                </a:lnTo>
                <a:lnTo>
                  <a:pt x="252" y="2426"/>
                </a:lnTo>
                <a:lnTo>
                  <a:pt x="281" y="2426"/>
                </a:lnTo>
                <a:lnTo>
                  <a:pt x="285" y="2426"/>
                </a:lnTo>
                <a:lnTo>
                  <a:pt x="287" y="2426"/>
                </a:lnTo>
                <a:lnTo>
                  <a:pt x="289" y="2426"/>
                </a:lnTo>
                <a:lnTo>
                  <a:pt x="290" y="2426"/>
                </a:lnTo>
                <a:lnTo>
                  <a:pt x="296" y="2426"/>
                </a:lnTo>
                <a:lnTo>
                  <a:pt x="323" y="2422"/>
                </a:lnTo>
                <a:lnTo>
                  <a:pt x="340" y="2420"/>
                </a:lnTo>
                <a:lnTo>
                  <a:pt x="346" y="2420"/>
                </a:lnTo>
                <a:lnTo>
                  <a:pt x="356" y="2420"/>
                </a:lnTo>
                <a:lnTo>
                  <a:pt x="360" y="2420"/>
                </a:lnTo>
                <a:lnTo>
                  <a:pt x="360" y="2419"/>
                </a:lnTo>
                <a:lnTo>
                  <a:pt x="361" y="2419"/>
                </a:lnTo>
                <a:lnTo>
                  <a:pt x="379" y="2420"/>
                </a:lnTo>
                <a:lnTo>
                  <a:pt x="381" y="2420"/>
                </a:lnTo>
                <a:lnTo>
                  <a:pt x="383" y="2420"/>
                </a:lnTo>
                <a:lnTo>
                  <a:pt x="396" y="2420"/>
                </a:lnTo>
                <a:lnTo>
                  <a:pt x="425" y="2420"/>
                </a:lnTo>
                <a:lnTo>
                  <a:pt x="425" y="2419"/>
                </a:lnTo>
                <a:lnTo>
                  <a:pt x="427" y="2419"/>
                </a:lnTo>
                <a:lnTo>
                  <a:pt x="429" y="2419"/>
                </a:lnTo>
                <a:lnTo>
                  <a:pt x="431" y="2419"/>
                </a:lnTo>
                <a:lnTo>
                  <a:pt x="433" y="2419"/>
                </a:lnTo>
                <a:lnTo>
                  <a:pt x="433" y="2401"/>
                </a:lnTo>
                <a:lnTo>
                  <a:pt x="431" y="2401"/>
                </a:lnTo>
                <a:lnTo>
                  <a:pt x="433" y="2401"/>
                </a:lnTo>
                <a:lnTo>
                  <a:pt x="431" y="2384"/>
                </a:lnTo>
                <a:lnTo>
                  <a:pt x="431" y="2382"/>
                </a:lnTo>
                <a:lnTo>
                  <a:pt x="431" y="2376"/>
                </a:lnTo>
                <a:lnTo>
                  <a:pt x="431" y="2371"/>
                </a:lnTo>
                <a:lnTo>
                  <a:pt x="431" y="2365"/>
                </a:lnTo>
                <a:lnTo>
                  <a:pt x="431" y="2363"/>
                </a:lnTo>
                <a:lnTo>
                  <a:pt x="431" y="2357"/>
                </a:lnTo>
                <a:lnTo>
                  <a:pt x="431" y="2348"/>
                </a:lnTo>
                <a:lnTo>
                  <a:pt x="429" y="2346"/>
                </a:lnTo>
                <a:lnTo>
                  <a:pt x="427" y="2346"/>
                </a:lnTo>
                <a:lnTo>
                  <a:pt x="396" y="2346"/>
                </a:lnTo>
                <a:lnTo>
                  <a:pt x="379" y="2346"/>
                </a:lnTo>
                <a:lnTo>
                  <a:pt x="361" y="2346"/>
                </a:lnTo>
                <a:lnTo>
                  <a:pt x="360" y="2346"/>
                </a:lnTo>
                <a:lnTo>
                  <a:pt x="360" y="2313"/>
                </a:lnTo>
                <a:lnTo>
                  <a:pt x="360" y="2309"/>
                </a:lnTo>
                <a:lnTo>
                  <a:pt x="360" y="2300"/>
                </a:lnTo>
                <a:lnTo>
                  <a:pt x="358" y="2300"/>
                </a:lnTo>
                <a:lnTo>
                  <a:pt x="358" y="2298"/>
                </a:lnTo>
                <a:lnTo>
                  <a:pt x="361" y="2298"/>
                </a:lnTo>
                <a:lnTo>
                  <a:pt x="361" y="2282"/>
                </a:lnTo>
                <a:lnTo>
                  <a:pt x="361" y="2278"/>
                </a:lnTo>
                <a:lnTo>
                  <a:pt x="361" y="2276"/>
                </a:lnTo>
                <a:lnTo>
                  <a:pt x="325" y="2276"/>
                </a:lnTo>
                <a:lnTo>
                  <a:pt x="289" y="2278"/>
                </a:lnTo>
                <a:lnTo>
                  <a:pt x="252" y="2278"/>
                </a:lnTo>
                <a:lnTo>
                  <a:pt x="229" y="2278"/>
                </a:lnTo>
                <a:lnTo>
                  <a:pt x="221" y="2278"/>
                </a:lnTo>
                <a:lnTo>
                  <a:pt x="217" y="2275"/>
                </a:lnTo>
                <a:lnTo>
                  <a:pt x="216" y="2276"/>
                </a:lnTo>
                <a:lnTo>
                  <a:pt x="217" y="2261"/>
                </a:lnTo>
                <a:lnTo>
                  <a:pt x="216" y="2261"/>
                </a:lnTo>
                <a:lnTo>
                  <a:pt x="216" y="2242"/>
                </a:lnTo>
                <a:lnTo>
                  <a:pt x="217" y="2207"/>
                </a:lnTo>
                <a:lnTo>
                  <a:pt x="217" y="2205"/>
                </a:lnTo>
                <a:lnTo>
                  <a:pt x="217" y="2171"/>
                </a:lnTo>
                <a:lnTo>
                  <a:pt x="217" y="2132"/>
                </a:lnTo>
                <a:lnTo>
                  <a:pt x="179" y="2132"/>
                </a:lnTo>
                <a:lnTo>
                  <a:pt x="177" y="2132"/>
                </a:lnTo>
                <a:lnTo>
                  <a:pt x="175" y="2132"/>
                </a:lnTo>
                <a:lnTo>
                  <a:pt x="173" y="2132"/>
                </a:lnTo>
                <a:lnTo>
                  <a:pt x="171" y="2132"/>
                </a:lnTo>
                <a:lnTo>
                  <a:pt x="166" y="2132"/>
                </a:lnTo>
                <a:lnTo>
                  <a:pt x="164" y="2132"/>
                </a:lnTo>
                <a:lnTo>
                  <a:pt x="156" y="2132"/>
                </a:lnTo>
                <a:lnTo>
                  <a:pt x="143" y="2132"/>
                </a:lnTo>
                <a:lnTo>
                  <a:pt x="133" y="2132"/>
                </a:lnTo>
                <a:lnTo>
                  <a:pt x="133" y="2134"/>
                </a:lnTo>
                <a:lnTo>
                  <a:pt x="125" y="2134"/>
                </a:lnTo>
                <a:lnTo>
                  <a:pt x="118" y="2134"/>
                </a:lnTo>
                <a:lnTo>
                  <a:pt x="116" y="2134"/>
                </a:lnTo>
                <a:lnTo>
                  <a:pt x="106" y="2134"/>
                </a:lnTo>
                <a:lnTo>
                  <a:pt x="95" y="2134"/>
                </a:lnTo>
                <a:lnTo>
                  <a:pt x="89" y="2134"/>
                </a:lnTo>
                <a:lnTo>
                  <a:pt x="73" y="2136"/>
                </a:lnTo>
                <a:lnTo>
                  <a:pt x="66" y="2136"/>
                </a:lnTo>
                <a:lnTo>
                  <a:pt x="62" y="2136"/>
                </a:lnTo>
                <a:lnTo>
                  <a:pt x="56" y="2136"/>
                </a:lnTo>
                <a:lnTo>
                  <a:pt x="54" y="2136"/>
                </a:lnTo>
                <a:lnTo>
                  <a:pt x="52" y="2134"/>
                </a:lnTo>
                <a:lnTo>
                  <a:pt x="47" y="2134"/>
                </a:lnTo>
                <a:lnTo>
                  <a:pt x="39" y="2134"/>
                </a:lnTo>
                <a:lnTo>
                  <a:pt x="33" y="2134"/>
                </a:lnTo>
                <a:lnTo>
                  <a:pt x="24" y="2134"/>
                </a:lnTo>
                <a:lnTo>
                  <a:pt x="20" y="2134"/>
                </a:lnTo>
                <a:lnTo>
                  <a:pt x="18" y="2134"/>
                </a:lnTo>
                <a:lnTo>
                  <a:pt x="18" y="2119"/>
                </a:lnTo>
                <a:lnTo>
                  <a:pt x="0" y="2119"/>
                </a:lnTo>
                <a:lnTo>
                  <a:pt x="0" y="2117"/>
                </a:lnTo>
                <a:lnTo>
                  <a:pt x="0" y="2100"/>
                </a:lnTo>
                <a:lnTo>
                  <a:pt x="0" y="2083"/>
                </a:lnTo>
                <a:lnTo>
                  <a:pt x="0" y="2063"/>
                </a:lnTo>
                <a:lnTo>
                  <a:pt x="0" y="2027"/>
                </a:lnTo>
                <a:lnTo>
                  <a:pt x="0" y="1994"/>
                </a:lnTo>
                <a:lnTo>
                  <a:pt x="37" y="1994"/>
                </a:lnTo>
                <a:lnTo>
                  <a:pt x="72" y="1992"/>
                </a:lnTo>
                <a:lnTo>
                  <a:pt x="73" y="2027"/>
                </a:lnTo>
                <a:lnTo>
                  <a:pt x="106" y="2025"/>
                </a:lnTo>
                <a:lnTo>
                  <a:pt x="106" y="2008"/>
                </a:lnTo>
                <a:lnTo>
                  <a:pt x="125" y="2008"/>
                </a:lnTo>
                <a:lnTo>
                  <a:pt x="125" y="1990"/>
                </a:lnTo>
                <a:lnTo>
                  <a:pt x="143" y="1990"/>
                </a:lnTo>
                <a:lnTo>
                  <a:pt x="181" y="1990"/>
                </a:lnTo>
                <a:lnTo>
                  <a:pt x="181" y="1989"/>
                </a:lnTo>
                <a:lnTo>
                  <a:pt x="185" y="1989"/>
                </a:lnTo>
                <a:lnTo>
                  <a:pt x="217" y="1989"/>
                </a:lnTo>
                <a:lnTo>
                  <a:pt x="217" y="2006"/>
                </a:lnTo>
                <a:lnTo>
                  <a:pt x="217" y="2025"/>
                </a:lnTo>
                <a:lnTo>
                  <a:pt x="216" y="2031"/>
                </a:lnTo>
                <a:lnTo>
                  <a:pt x="216" y="2060"/>
                </a:lnTo>
                <a:lnTo>
                  <a:pt x="216" y="2061"/>
                </a:lnTo>
                <a:lnTo>
                  <a:pt x="217" y="2061"/>
                </a:lnTo>
                <a:lnTo>
                  <a:pt x="221" y="2061"/>
                </a:lnTo>
                <a:lnTo>
                  <a:pt x="254" y="2060"/>
                </a:lnTo>
                <a:lnTo>
                  <a:pt x="279" y="2060"/>
                </a:lnTo>
                <a:lnTo>
                  <a:pt x="290" y="2060"/>
                </a:lnTo>
                <a:lnTo>
                  <a:pt x="327" y="2060"/>
                </a:lnTo>
                <a:lnTo>
                  <a:pt x="363" y="2060"/>
                </a:lnTo>
                <a:lnTo>
                  <a:pt x="400" y="2060"/>
                </a:lnTo>
                <a:lnTo>
                  <a:pt x="436" y="2058"/>
                </a:lnTo>
                <a:lnTo>
                  <a:pt x="473" y="2058"/>
                </a:lnTo>
                <a:lnTo>
                  <a:pt x="509" y="2058"/>
                </a:lnTo>
                <a:lnTo>
                  <a:pt x="511" y="2058"/>
                </a:lnTo>
                <a:lnTo>
                  <a:pt x="515" y="2056"/>
                </a:lnTo>
                <a:lnTo>
                  <a:pt x="544" y="2056"/>
                </a:lnTo>
                <a:lnTo>
                  <a:pt x="580" y="2056"/>
                </a:lnTo>
                <a:lnTo>
                  <a:pt x="617" y="2056"/>
                </a:lnTo>
                <a:lnTo>
                  <a:pt x="634" y="2056"/>
                </a:lnTo>
                <a:lnTo>
                  <a:pt x="636" y="2056"/>
                </a:lnTo>
                <a:lnTo>
                  <a:pt x="653" y="2056"/>
                </a:lnTo>
                <a:lnTo>
                  <a:pt x="690" y="2058"/>
                </a:lnTo>
                <a:lnTo>
                  <a:pt x="721" y="2058"/>
                </a:lnTo>
                <a:lnTo>
                  <a:pt x="724" y="2058"/>
                </a:lnTo>
                <a:lnTo>
                  <a:pt x="724" y="2056"/>
                </a:lnTo>
                <a:lnTo>
                  <a:pt x="726" y="2056"/>
                </a:lnTo>
                <a:lnTo>
                  <a:pt x="726" y="2054"/>
                </a:lnTo>
                <a:lnTo>
                  <a:pt x="726" y="2019"/>
                </a:lnTo>
                <a:lnTo>
                  <a:pt x="726" y="1983"/>
                </a:lnTo>
                <a:lnTo>
                  <a:pt x="726" y="1946"/>
                </a:lnTo>
                <a:lnTo>
                  <a:pt x="726" y="1910"/>
                </a:lnTo>
                <a:lnTo>
                  <a:pt x="726" y="1873"/>
                </a:lnTo>
                <a:lnTo>
                  <a:pt x="726" y="1837"/>
                </a:lnTo>
                <a:lnTo>
                  <a:pt x="726" y="1800"/>
                </a:lnTo>
                <a:lnTo>
                  <a:pt x="726" y="1764"/>
                </a:lnTo>
                <a:lnTo>
                  <a:pt x="726" y="1727"/>
                </a:lnTo>
                <a:lnTo>
                  <a:pt x="726" y="1693"/>
                </a:lnTo>
                <a:lnTo>
                  <a:pt x="726" y="1691"/>
                </a:lnTo>
                <a:lnTo>
                  <a:pt x="724" y="1691"/>
                </a:lnTo>
                <a:lnTo>
                  <a:pt x="724" y="1689"/>
                </a:lnTo>
                <a:lnTo>
                  <a:pt x="723" y="1689"/>
                </a:lnTo>
                <a:lnTo>
                  <a:pt x="719" y="1687"/>
                </a:lnTo>
                <a:lnTo>
                  <a:pt x="715" y="1685"/>
                </a:lnTo>
                <a:lnTo>
                  <a:pt x="709" y="1683"/>
                </a:lnTo>
                <a:lnTo>
                  <a:pt x="709" y="1681"/>
                </a:lnTo>
                <a:lnTo>
                  <a:pt x="707" y="1681"/>
                </a:lnTo>
                <a:lnTo>
                  <a:pt x="705" y="1679"/>
                </a:lnTo>
                <a:lnTo>
                  <a:pt x="703" y="1677"/>
                </a:lnTo>
                <a:lnTo>
                  <a:pt x="696" y="1666"/>
                </a:lnTo>
                <a:lnTo>
                  <a:pt x="696" y="1664"/>
                </a:lnTo>
                <a:lnTo>
                  <a:pt x="694" y="1664"/>
                </a:lnTo>
                <a:lnTo>
                  <a:pt x="692" y="1662"/>
                </a:lnTo>
                <a:lnTo>
                  <a:pt x="690" y="1660"/>
                </a:lnTo>
                <a:lnTo>
                  <a:pt x="688" y="1660"/>
                </a:lnTo>
                <a:lnTo>
                  <a:pt x="688" y="1658"/>
                </a:lnTo>
                <a:lnTo>
                  <a:pt x="686" y="1658"/>
                </a:lnTo>
                <a:lnTo>
                  <a:pt x="684" y="1658"/>
                </a:lnTo>
                <a:lnTo>
                  <a:pt x="684" y="1656"/>
                </a:lnTo>
                <a:lnTo>
                  <a:pt x="682" y="1656"/>
                </a:lnTo>
                <a:lnTo>
                  <a:pt x="680" y="1656"/>
                </a:lnTo>
                <a:lnTo>
                  <a:pt x="680" y="1654"/>
                </a:lnTo>
                <a:lnTo>
                  <a:pt x="678" y="1654"/>
                </a:lnTo>
                <a:lnTo>
                  <a:pt x="676" y="1654"/>
                </a:lnTo>
                <a:lnTo>
                  <a:pt x="676" y="1653"/>
                </a:lnTo>
                <a:lnTo>
                  <a:pt x="674" y="1653"/>
                </a:lnTo>
                <a:lnTo>
                  <a:pt x="674" y="1651"/>
                </a:lnTo>
                <a:lnTo>
                  <a:pt x="673" y="1649"/>
                </a:lnTo>
                <a:lnTo>
                  <a:pt x="671" y="1647"/>
                </a:lnTo>
                <a:lnTo>
                  <a:pt x="669" y="1645"/>
                </a:lnTo>
                <a:lnTo>
                  <a:pt x="667" y="1641"/>
                </a:lnTo>
                <a:lnTo>
                  <a:pt x="665" y="1639"/>
                </a:lnTo>
                <a:lnTo>
                  <a:pt x="665" y="1637"/>
                </a:lnTo>
                <a:lnTo>
                  <a:pt x="665" y="1635"/>
                </a:lnTo>
                <a:lnTo>
                  <a:pt x="663" y="1635"/>
                </a:lnTo>
                <a:lnTo>
                  <a:pt x="663" y="1633"/>
                </a:lnTo>
                <a:lnTo>
                  <a:pt x="663" y="1631"/>
                </a:lnTo>
                <a:lnTo>
                  <a:pt x="663" y="1629"/>
                </a:lnTo>
                <a:lnTo>
                  <a:pt x="663" y="1628"/>
                </a:lnTo>
                <a:lnTo>
                  <a:pt x="661" y="1628"/>
                </a:lnTo>
                <a:lnTo>
                  <a:pt x="661" y="1626"/>
                </a:lnTo>
                <a:lnTo>
                  <a:pt x="659" y="1626"/>
                </a:lnTo>
                <a:lnTo>
                  <a:pt x="657" y="1626"/>
                </a:lnTo>
                <a:lnTo>
                  <a:pt x="655" y="1624"/>
                </a:lnTo>
                <a:lnTo>
                  <a:pt x="655" y="1618"/>
                </a:lnTo>
                <a:lnTo>
                  <a:pt x="655" y="1583"/>
                </a:lnTo>
                <a:lnTo>
                  <a:pt x="655" y="1547"/>
                </a:lnTo>
                <a:lnTo>
                  <a:pt x="655" y="1510"/>
                </a:lnTo>
                <a:lnTo>
                  <a:pt x="657" y="1474"/>
                </a:lnTo>
                <a:lnTo>
                  <a:pt x="657" y="1438"/>
                </a:lnTo>
                <a:lnTo>
                  <a:pt x="653" y="1405"/>
                </a:lnTo>
                <a:lnTo>
                  <a:pt x="653" y="1403"/>
                </a:lnTo>
                <a:lnTo>
                  <a:pt x="653" y="1386"/>
                </a:lnTo>
                <a:lnTo>
                  <a:pt x="655" y="1363"/>
                </a:lnTo>
                <a:lnTo>
                  <a:pt x="655" y="1326"/>
                </a:lnTo>
                <a:lnTo>
                  <a:pt x="653" y="1290"/>
                </a:lnTo>
                <a:lnTo>
                  <a:pt x="653" y="1263"/>
                </a:lnTo>
                <a:lnTo>
                  <a:pt x="653" y="1253"/>
                </a:lnTo>
                <a:lnTo>
                  <a:pt x="653" y="1247"/>
                </a:lnTo>
                <a:lnTo>
                  <a:pt x="655" y="1247"/>
                </a:lnTo>
                <a:lnTo>
                  <a:pt x="653" y="1217"/>
                </a:lnTo>
                <a:lnTo>
                  <a:pt x="653" y="1207"/>
                </a:lnTo>
                <a:lnTo>
                  <a:pt x="653" y="1199"/>
                </a:lnTo>
                <a:lnTo>
                  <a:pt x="653" y="1190"/>
                </a:lnTo>
                <a:lnTo>
                  <a:pt x="653" y="1180"/>
                </a:lnTo>
                <a:lnTo>
                  <a:pt x="653" y="1144"/>
                </a:lnTo>
                <a:lnTo>
                  <a:pt x="653" y="1109"/>
                </a:lnTo>
                <a:lnTo>
                  <a:pt x="648" y="1109"/>
                </a:lnTo>
                <a:lnTo>
                  <a:pt x="644" y="1109"/>
                </a:lnTo>
                <a:lnTo>
                  <a:pt x="640" y="1109"/>
                </a:lnTo>
                <a:lnTo>
                  <a:pt x="626" y="1109"/>
                </a:lnTo>
                <a:lnTo>
                  <a:pt x="621" y="1109"/>
                </a:lnTo>
                <a:lnTo>
                  <a:pt x="619" y="1109"/>
                </a:lnTo>
                <a:lnTo>
                  <a:pt x="617" y="1109"/>
                </a:lnTo>
                <a:lnTo>
                  <a:pt x="615" y="1109"/>
                </a:lnTo>
                <a:lnTo>
                  <a:pt x="613" y="1109"/>
                </a:lnTo>
                <a:lnTo>
                  <a:pt x="613" y="1107"/>
                </a:lnTo>
                <a:lnTo>
                  <a:pt x="615" y="1107"/>
                </a:lnTo>
                <a:lnTo>
                  <a:pt x="609" y="1107"/>
                </a:lnTo>
                <a:lnTo>
                  <a:pt x="580" y="1107"/>
                </a:lnTo>
                <a:lnTo>
                  <a:pt x="544" y="1107"/>
                </a:lnTo>
                <a:lnTo>
                  <a:pt x="513" y="1107"/>
                </a:lnTo>
                <a:lnTo>
                  <a:pt x="513" y="1103"/>
                </a:lnTo>
                <a:lnTo>
                  <a:pt x="513" y="1092"/>
                </a:lnTo>
                <a:lnTo>
                  <a:pt x="513" y="1090"/>
                </a:lnTo>
                <a:lnTo>
                  <a:pt x="513" y="1084"/>
                </a:lnTo>
                <a:lnTo>
                  <a:pt x="513" y="1077"/>
                </a:lnTo>
                <a:lnTo>
                  <a:pt x="513" y="1073"/>
                </a:lnTo>
                <a:lnTo>
                  <a:pt x="513" y="1069"/>
                </a:lnTo>
                <a:lnTo>
                  <a:pt x="513" y="1063"/>
                </a:lnTo>
                <a:lnTo>
                  <a:pt x="513" y="1054"/>
                </a:lnTo>
                <a:lnTo>
                  <a:pt x="513" y="1050"/>
                </a:lnTo>
                <a:lnTo>
                  <a:pt x="513" y="1048"/>
                </a:lnTo>
                <a:lnTo>
                  <a:pt x="513" y="1044"/>
                </a:lnTo>
                <a:lnTo>
                  <a:pt x="513" y="1042"/>
                </a:lnTo>
                <a:lnTo>
                  <a:pt x="513" y="1036"/>
                </a:lnTo>
                <a:lnTo>
                  <a:pt x="511" y="1036"/>
                </a:lnTo>
                <a:lnTo>
                  <a:pt x="511" y="1042"/>
                </a:lnTo>
                <a:lnTo>
                  <a:pt x="511" y="1036"/>
                </a:lnTo>
                <a:lnTo>
                  <a:pt x="511" y="1006"/>
                </a:lnTo>
                <a:lnTo>
                  <a:pt x="511" y="1000"/>
                </a:lnTo>
                <a:lnTo>
                  <a:pt x="511" y="971"/>
                </a:lnTo>
                <a:lnTo>
                  <a:pt x="511" y="934"/>
                </a:lnTo>
                <a:lnTo>
                  <a:pt x="511" y="898"/>
                </a:lnTo>
                <a:lnTo>
                  <a:pt x="511" y="881"/>
                </a:lnTo>
                <a:lnTo>
                  <a:pt x="511" y="862"/>
                </a:lnTo>
                <a:lnTo>
                  <a:pt x="511" y="852"/>
                </a:lnTo>
                <a:lnTo>
                  <a:pt x="511" y="850"/>
                </a:lnTo>
                <a:lnTo>
                  <a:pt x="511" y="848"/>
                </a:lnTo>
                <a:lnTo>
                  <a:pt x="511" y="846"/>
                </a:lnTo>
                <a:lnTo>
                  <a:pt x="511" y="840"/>
                </a:lnTo>
                <a:lnTo>
                  <a:pt x="511" y="789"/>
                </a:lnTo>
                <a:lnTo>
                  <a:pt x="475" y="789"/>
                </a:lnTo>
                <a:lnTo>
                  <a:pt x="463" y="789"/>
                </a:lnTo>
                <a:lnTo>
                  <a:pt x="458" y="779"/>
                </a:lnTo>
                <a:lnTo>
                  <a:pt x="442" y="752"/>
                </a:lnTo>
                <a:lnTo>
                  <a:pt x="438" y="744"/>
                </a:lnTo>
                <a:lnTo>
                  <a:pt x="438" y="743"/>
                </a:lnTo>
                <a:lnTo>
                  <a:pt x="436" y="743"/>
                </a:lnTo>
                <a:lnTo>
                  <a:pt x="436" y="741"/>
                </a:lnTo>
                <a:lnTo>
                  <a:pt x="434" y="741"/>
                </a:lnTo>
                <a:lnTo>
                  <a:pt x="433" y="739"/>
                </a:lnTo>
                <a:lnTo>
                  <a:pt x="425" y="735"/>
                </a:lnTo>
                <a:lnTo>
                  <a:pt x="415" y="731"/>
                </a:lnTo>
                <a:lnTo>
                  <a:pt x="419" y="723"/>
                </a:lnTo>
                <a:lnTo>
                  <a:pt x="419" y="721"/>
                </a:lnTo>
                <a:lnTo>
                  <a:pt x="421" y="721"/>
                </a:lnTo>
                <a:lnTo>
                  <a:pt x="421" y="719"/>
                </a:lnTo>
                <a:lnTo>
                  <a:pt x="421" y="718"/>
                </a:lnTo>
                <a:lnTo>
                  <a:pt x="421" y="716"/>
                </a:lnTo>
                <a:lnTo>
                  <a:pt x="421" y="714"/>
                </a:lnTo>
                <a:lnTo>
                  <a:pt x="421" y="712"/>
                </a:lnTo>
                <a:lnTo>
                  <a:pt x="421" y="708"/>
                </a:lnTo>
                <a:lnTo>
                  <a:pt x="423" y="706"/>
                </a:lnTo>
                <a:lnTo>
                  <a:pt x="423" y="704"/>
                </a:lnTo>
                <a:lnTo>
                  <a:pt x="423" y="702"/>
                </a:lnTo>
                <a:lnTo>
                  <a:pt x="425" y="700"/>
                </a:lnTo>
                <a:lnTo>
                  <a:pt x="425" y="698"/>
                </a:lnTo>
                <a:lnTo>
                  <a:pt x="427" y="696"/>
                </a:lnTo>
                <a:lnTo>
                  <a:pt x="427" y="695"/>
                </a:lnTo>
                <a:lnTo>
                  <a:pt x="429" y="693"/>
                </a:lnTo>
                <a:lnTo>
                  <a:pt x="429" y="691"/>
                </a:lnTo>
                <a:lnTo>
                  <a:pt x="431" y="689"/>
                </a:lnTo>
                <a:lnTo>
                  <a:pt x="431" y="687"/>
                </a:lnTo>
                <a:lnTo>
                  <a:pt x="431" y="685"/>
                </a:lnTo>
                <a:lnTo>
                  <a:pt x="433" y="681"/>
                </a:lnTo>
                <a:lnTo>
                  <a:pt x="433" y="679"/>
                </a:lnTo>
                <a:lnTo>
                  <a:pt x="434" y="677"/>
                </a:lnTo>
                <a:lnTo>
                  <a:pt x="434" y="675"/>
                </a:lnTo>
                <a:lnTo>
                  <a:pt x="434" y="673"/>
                </a:lnTo>
                <a:lnTo>
                  <a:pt x="436" y="671"/>
                </a:lnTo>
                <a:lnTo>
                  <a:pt x="436" y="670"/>
                </a:lnTo>
                <a:lnTo>
                  <a:pt x="436" y="668"/>
                </a:lnTo>
                <a:lnTo>
                  <a:pt x="436" y="666"/>
                </a:lnTo>
                <a:lnTo>
                  <a:pt x="436" y="664"/>
                </a:lnTo>
                <a:lnTo>
                  <a:pt x="438" y="662"/>
                </a:lnTo>
                <a:lnTo>
                  <a:pt x="438" y="660"/>
                </a:lnTo>
                <a:lnTo>
                  <a:pt x="438" y="658"/>
                </a:lnTo>
                <a:lnTo>
                  <a:pt x="438" y="656"/>
                </a:lnTo>
                <a:lnTo>
                  <a:pt x="440" y="656"/>
                </a:lnTo>
                <a:lnTo>
                  <a:pt x="440" y="654"/>
                </a:lnTo>
                <a:lnTo>
                  <a:pt x="442" y="654"/>
                </a:lnTo>
                <a:lnTo>
                  <a:pt x="442" y="652"/>
                </a:lnTo>
                <a:lnTo>
                  <a:pt x="442" y="650"/>
                </a:lnTo>
                <a:lnTo>
                  <a:pt x="442" y="648"/>
                </a:lnTo>
                <a:lnTo>
                  <a:pt x="442" y="647"/>
                </a:lnTo>
                <a:lnTo>
                  <a:pt x="442" y="645"/>
                </a:lnTo>
                <a:lnTo>
                  <a:pt x="442" y="643"/>
                </a:lnTo>
                <a:lnTo>
                  <a:pt x="440" y="641"/>
                </a:lnTo>
                <a:lnTo>
                  <a:pt x="440" y="639"/>
                </a:lnTo>
                <a:lnTo>
                  <a:pt x="440" y="637"/>
                </a:lnTo>
                <a:lnTo>
                  <a:pt x="440" y="635"/>
                </a:lnTo>
                <a:lnTo>
                  <a:pt x="442" y="633"/>
                </a:lnTo>
                <a:lnTo>
                  <a:pt x="444" y="631"/>
                </a:lnTo>
                <a:lnTo>
                  <a:pt x="446" y="629"/>
                </a:lnTo>
                <a:lnTo>
                  <a:pt x="446" y="627"/>
                </a:lnTo>
                <a:lnTo>
                  <a:pt x="446" y="625"/>
                </a:lnTo>
                <a:lnTo>
                  <a:pt x="448" y="623"/>
                </a:lnTo>
                <a:lnTo>
                  <a:pt x="448" y="622"/>
                </a:lnTo>
                <a:lnTo>
                  <a:pt x="448" y="620"/>
                </a:lnTo>
                <a:lnTo>
                  <a:pt x="448" y="618"/>
                </a:lnTo>
                <a:lnTo>
                  <a:pt x="448" y="616"/>
                </a:lnTo>
                <a:lnTo>
                  <a:pt x="446" y="614"/>
                </a:lnTo>
                <a:lnTo>
                  <a:pt x="446" y="612"/>
                </a:lnTo>
                <a:lnTo>
                  <a:pt x="446" y="610"/>
                </a:lnTo>
                <a:lnTo>
                  <a:pt x="446" y="608"/>
                </a:lnTo>
                <a:lnTo>
                  <a:pt x="444" y="606"/>
                </a:lnTo>
                <a:lnTo>
                  <a:pt x="444" y="604"/>
                </a:lnTo>
                <a:lnTo>
                  <a:pt x="444" y="602"/>
                </a:lnTo>
                <a:lnTo>
                  <a:pt x="446" y="602"/>
                </a:lnTo>
                <a:lnTo>
                  <a:pt x="446" y="600"/>
                </a:lnTo>
                <a:lnTo>
                  <a:pt x="446" y="599"/>
                </a:lnTo>
                <a:lnTo>
                  <a:pt x="444" y="599"/>
                </a:lnTo>
                <a:lnTo>
                  <a:pt x="444" y="597"/>
                </a:lnTo>
                <a:lnTo>
                  <a:pt x="444" y="595"/>
                </a:lnTo>
                <a:lnTo>
                  <a:pt x="444" y="593"/>
                </a:lnTo>
                <a:lnTo>
                  <a:pt x="444" y="591"/>
                </a:lnTo>
                <a:lnTo>
                  <a:pt x="444" y="589"/>
                </a:lnTo>
                <a:lnTo>
                  <a:pt x="444" y="587"/>
                </a:lnTo>
                <a:lnTo>
                  <a:pt x="444" y="585"/>
                </a:lnTo>
                <a:lnTo>
                  <a:pt x="446" y="583"/>
                </a:lnTo>
                <a:lnTo>
                  <a:pt x="448" y="579"/>
                </a:lnTo>
                <a:lnTo>
                  <a:pt x="448" y="577"/>
                </a:lnTo>
                <a:lnTo>
                  <a:pt x="450" y="575"/>
                </a:lnTo>
                <a:lnTo>
                  <a:pt x="450" y="574"/>
                </a:lnTo>
                <a:lnTo>
                  <a:pt x="450" y="572"/>
                </a:lnTo>
                <a:lnTo>
                  <a:pt x="452" y="572"/>
                </a:lnTo>
                <a:lnTo>
                  <a:pt x="452" y="570"/>
                </a:lnTo>
                <a:lnTo>
                  <a:pt x="438" y="570"/>
                </a:lnTo>
                <a:lnTo>
                  <a:pt x="402" y="568"/>
                </a:lnTo>
                <a:lnTo>
                  <a:pt x="385" y="568"/>
                </a:lnTo>
                <a:lnTo>
                  <a:pt x="385" y="549"/>
                </a:lnTo>
                <a:lnTo>
                  <a:pt x="365" y="549"/>
                </a:lnTo>
                <a:lnTo>
                  <a:pt x="365" y="531"/>
                </a:lnTo>
                <a:lnTo>
                  <a:pt x="358" y="531"/>
                </a:lnTo>
                <a:lnTo>
                  <a:pt x="304" y="458"/>
                </a:lnTo>
                <a:lnTo>
                  <a:pt x="365" y="458"/>
                </a:lnTo>
                <a:lnTo>
                  <a:pt x="375" y="458"/>
                </a:lnTo>
                <a:lnTo>
                  <a:pt x="388" y="458"/>
                </a:lnTo>
                <a:lnTo>
                  <a:pt x="406" y="458"/>
                </a:lnTo>
                <a:lnTo>
                  <a:pt x="438" y="458"/>
                </a:lnTo>
                <a:lnTo>
                  <a:pt x="458" y="458"/>
                </a:lnTo>
                <a:lnTo>
                  <a:pt x="458" y="495"/>
                </a:lnTo>
                <a:lnTo>
                  <a:pt x="475" y="495"/>
                </a:lnTo>
                <a:lnTo>
                  <a:pt x="494" y="497"/>
                </a:lnTo>
                <a:lnTo>
                  <a:pt x="494" y="478"/>
                </a:lnTo>
                <a:lnTo>
                  <a:pt x="475" y="478"/>
                </a:lnTo>
                <a:lnTo>
                  <a:pt x="458" y="478"/>
                </a:lnTo>
                <a:lnTo>
                  <a:pt x="458" y="458"/>
                </a:lnTo>
                <a:lnTo>
                  <a:pt x="438" y="458"/>
                </a:lnTo>
                <a:lnTo>
                  <a:pt x="377" y="458"/>
                </a:lnTo>
                <a:lnTo>
                  <a:pt x="385" y="422"/>
                </a:lnTo>
                <a:lnTo>
                  <a:pt x="390" y="385"/>
                </a:lnTo>
                <a:lnTo>
                  <a:pt x="392" y="385"/>
                </a:lnTo>
                <a:lnTo>
                  <a:pt x="392" y="383"/>
                </a:lnTo>
                <a:lnTo>
                  <a:pt x="392" y="382"/>
                </a:lnTo>
                <a:lnTo>
                  <a:pt x="394" y="380"/>
                </a:lnTo>
                <a:lnTo>
                  <a:pt x="396" y="378"/>
                </a:lnTo>
                <a:lnTo>
                  <a:pt x="398" y="378"/>
                </a:lnTo>
                <a:lnTo>
                  <a:pt x="398" y="376"/>
                </a:lnTo>
                <a:lnTo>
                  <a:pt x="400" y="376"/>
                </a:lnTo>
                <a:lnTo>
                  <a:pt x="402" y="376"/>
                </a:lnTo>
                <a:lnTo>
                  <a:pt x="404" y="376"/>
                </a:lnTo>
                <a:lnTo>
                  <a:pt x="406" y="376"/>
                </a:lnTo>
                <a:lnTo>
                  <a:pt x="408" y="376"/>
                </a:lnTo>
                <a:lnTo>
                  <a:pt x="408" y="378"/>
                </a:lnTo>
                <a:lnTo>
                  <a:pt x="425" y="385"/>
                </a:lnTo>
                <a:lnTo>
                  <a:pt x="438" y="391"/>
                </a:lnTo>
                <a:lnTo>
                  <a:pt x="438" y="385"/>
                </a:lnTo>
                <a:lnTo>
                  <a:pt x="438" y="349"/>
                </a:lnTo>
                <a:lnTo>
                  <a:pt x="438" y="312"/>
                </a:lnTo>
                <a:lnTo>
                  <a:pt x="438" y="276"/>
                </a:lnTo>
                <a:lnTo>
                  <a:pt x="440" y="240"/>
                </a:lnTo>
                <a:lnTo>
                  <a:pt x="440" y="222"/>
                </a:lnTo>
                <a:lnTo>
                  <a:pt x="477" y="222"/>
                </a:lnTo>
                <a:lnTo>
                  <a:pt x="513" y="222"/>
                </a:lnTo>
                <a:lnTo>
                  <a:pt x="513" y="205"/>
                </a:lnTo>
                <a:lnTo>
                  <a:pt x="494" y="205"/>
                </a:lnTo>
                <a:lnTo>
                  <a:pt x="494" y="220"/>
                </a:lnTo>
                <a:lnTo>
                  <a:pt x="440" y="220"/>
                </a:lnTo>
                <a:lnTo>
                  <a:pt x="440" y="203"/>
                </a:lnTo>
                <a:lnTo>
                  <a:pt x="440" y="168"/>
                </a:lnTo>
                <a:lnTo>
                  <a:pt x="440" y="167"/>
                </a:lnTo>
                <a:lnTo>
                  <a:pt x="440" y="132"/>
                </a:lnTo>
                <a:lnTo>
                  <a:pt x="440" y="96"/>
                </a:lnTo>
                <a:lnTo>
                  <a:pt x="440" y="59"/>
                </a:lnTo>
                <a:lnTo>
                  <a:pt x="440" y="23"/>
                </a:lnTo>
                <a:lnTo>
                  <a:pt x="477" y="23"/>
                </a:lnTo>
                <a:lnTo>
                  <a:pt x="513" y="23"/>
                </a:lnTo>
                <a:lnTo>
                  <a:pt x="513" y="17"/>
                </a:lnTo>
                <a:lnTo>
                  <a:pt x="513" y="0"/>
                </a:lnTo>
                <a:lnTo>
                  <a:pt x="582" y="0"/>
                </a:lnTo>
                <a:lnTo>
                  <a:pt x="655" y="0"/>
                </a:lnTo>
                <a:lnTo>
                  <a:pt x="728" y="0"/>
                </a:lnTo>
                <a:lnTo>
                  <a:pt x="728" y="17"/>
                </a:lnTo>
                <a:lnTo>
                  <a:pt x="746" y="19"/>
                </a:lnTo>
                <a:lnTo>
                  <a:pt x="747" y="19"/>
                </a:lnTo>
                <a:lnTo>
                  <a:pt x="755" y="19"/>
                </a:lnTo>
                <a:close/>
                <a:moveTo>
                  <a:pt x="746" y="165"/>
                </a:moveTo>
                <a:lnTo>
                  <a:pt x="746" y="168"/>
                </a:lnTo>
                <a:lnTo>
                  <a:pt x="736" y="168"/>
                </a:lnTo>
                <a:lnTo>
                  <a:pt x="734" y="174"/>
                </a:lnTo>
                <a:lnTo>
                  <a:pt x="736" y="174"/>
                </a:lnTo>
                <a:lnTo>
                  <a:pt x="736" y="178"/>
                </a:lnTo>
                <a:lnTo>
                  <a:pt x="746" y="178"/>
                </a:lnTo>
                <a:lnTo>
                  <a:pt x="749" y="178"/>
                </a:lnTo>
                <a:lnTo>
                  <a:pt x="749" y="172"/>
                </a:lnTo>
                <a:lnTo>
                  <a:pt x="749" y="168"/>
                </a:lnTo>
                <a:lnTo>
                  <a:pt x="749" y="165"/>
                </a:lnTo>
                <a:lnTo>
                  <a:pt x="746" y="165"/>
                </a:lnTo>
                <a:close/>
                <a:moveTo>
                  <a:pt x="1431" y="679"/>
                </a:moveTo>
                <a:lnTo>
                  <a:pt x="1431" y="683"/>
                </a:lnTo>
                <a:lnTo>
                  <a:pt x="1441" y="683"/>
                </a:lnTo>
                <a:lnTo>
                  <a:pt x="1441" y="687"/>
                </a:lnTo>
                <a:lnTo>
                  <a:pt x="1441" y="691"/>
                </a:lnTo>
                <a:lnTo>
                  <a:pt x="1458" y="691"/>
                </a:lnTo>
                <a:lnTo>
                  <a:pt x="1462" y="691"/>
                </a:lnTo>
                <a:lnTo>
                  <a:pt x="1462" y="683"/>
                </a:lnTo>
                <a:lnTo>
                  <a:pt x="1458" y="683"/>
                </a:lnTo>
                <a:lnTo>
                  <a:pt x="1458" y="673"/>
                </a:lnTo>
                <a:lnTo>
                  <a:pt x="1441" y="673"/>
                </a:lnTo>
                <a:lnTo>
                  <a:pt x="1437" y="673"/>
                </a:lnTo>
                <a:lnTo>
                  <a:pt x="1437" y="679"/>
                </a:lnTo>
                <a:lnTo>
                  <a:pt x="1435" y="679"/>
                </a:lnTo>
                <a:lnTo>
                  <a:pt x="1433" y="679"/>
                </a:lnTo>
                <a:lnTo>
                  <a:pt x="1431" y="679"/>
                </a:lnTo>
                <a:close/>
                <a:moveTo>
                  <a:pt x="1421" y="729"/>
                </a:moveTo>
                <a:lnTo>
                  <a:pt x="1421" y="746"/>
                </a:lnTo>
                <a:lnTo>
                  <a:pt x="1433" y="746"/>
                </a:lnTo>
                <a:lnTo>
                  <a:pt x="1435" y="741"/>
                </a:lnTo>
                <a:lnTo>
                  <a:pt x="1437" y="737"/>
                </a:lnTo>
                <a:lnTo>
                  <a:pt x="1446" y="737"/>
                </a:lnTo>
                <a:lnTo>
                  <a:pt x="1450" y="733"/>
                </a:lnTo>
                <a:lnTo>
                  <a:pt x="1452" y="729"/>
                </a:lnTo>
                <a:lnTo>
                  <a:pt x="1452" y="727"/>
                </a:lnTo>
                <a:lnTo>
                  <a:pt x="1454" y="725"/>
                </a:lnTo>
                <a:lnTo>
                  <a:pt x="1454" y="719"/>
                </a:lnTo>
                <a:lnTo>
                  <a:pt x="1448" y="719"/>
                </a:lnTo>
                <a:lnTo>
                  <a:pt x="1448" y="710"/>
                </a:lnTo>
                <a:lnTo>
                  <a:pt x="1454" y="710"/>
                </a:lnTo>
                <a:lnTo>
                  <a:pt x="1458" y="710"/>
                </a:lnTo>
                <a:lnTo>
                  <a:pt x="1458" y="716"/>
                </a:lnTo>
                <a:lnTo>
                  <a:pt x="1460" y="710"/>
                </a:lnTo>
                <a:lnTo>
                  <a:pt x="1462" y="710"/>
                </a:lnTo>
                <a:lnTo>
                  <a:pt x="1458" y="710"/>
                </a:lnTo>
                <a:lnTo>
                  <a:pt x="1454" y="710"/>
                </a:lnTo>
                <a:lnTo>
                  <a:pt x="1450" y="710"/>
                </a:lnTo>
                <a:lnTo>
                  <a:pt x="1441" y="710"/>
                </a:lnTo>
                <a:lnTo>
                  <a:pt x="1441" y="719"/>
                </a:lnTo>
                <a:lnTo>
                  <a:pt x="1435" y="719"/>
                </a:lnTo>
                <a:lnTo>
                  <a:pt x="1435" y="716"/>
                </a:lnTo>
                <a:lnTo>
                  <a:pt x="1433" y="716"/>
                </a:lnTo>
                <a:lnTo>
                  <a:pt x="1433" y="710"/>
                </a:lnTo>
                <a:lnTo>
                  <a:pt x="1435" y="710"/>
                </a:lnTo>
                <a:lnTo>
                  <a:pt x="1421" y="710"/>
                </a:lnTo>
                <a:lnTo>
                  <a:pt x="1421" y="704"/>
                </a:lnTo>
                <a:lnTo>
                  <a:pt x="1421" y="700"/>
                </a:lnTo>
                <a:lnTo>
                  <a:pt x="1421" y="691"/>
                </a:lnTo>
                <a:lnTo>
                  <a:pt x="1418" y="691"/>
                </a:lnTo>
                <a:lnTo>
                  <a:pt x="1412" y="691"/>
                </a:lnTo>
                <a:lnTo>
                  <a:pt x="1412" y="700"/>
                </a:lnTo>
                <a:lnTo>
                  <a:pt x="1408" y="700"/>
                </a:lnTo>
                <a:lnTo>
                  <a:pt x="1404" y="700"/>
                </a:lnTo>
                <a:lnTo>
                  <a:pt x="1404" y="704"/>
                </a:lnTo>
                <a:lnTo>
                  <a:pt x="1404" y="708"/>
                </a:lnTo>
                <a:lnTo>
                  <a:pt x="1404" y="710"/>
                </a:lnTo>
                <a:lnTo>
                  <a:pt x="1395" y="710"/>
                </a:lnTo>
                <a:lnTo>
                  <a:pt x="1395" y="706"/>
                </a:lnTo>
                <a:lnTo>
                  <a:pt x="1385" y="706"/>
                </a:lnTo>
                <a:lnTo>
                  <a:pt x="1385" y="710"/>
                </a:lnTo>
                <a:lnTo>
                  <a:pt x="1385" y="727"/>
                </a:lnTo>
                <a:lnTo>
                  <a:pt x="1385" y="729"/>
                </a:lnTo>
                <a:lnTo>
                  <a:pt x="1398" y="729"/>
                </a:lnTo>
                <a:lnTo>
                  <a:pt x="1402" y="729"/>
                </a:lnTo>
                <a:lnTo>
                  <a:pt x="1412" y="729"/>
                </a:lnTo>
                <a:lnTo>
                  <a:pt x="1421" y="729"/>
                </a:lnTo>
                <a:close/>
                <a:moveTo>
                  <a:pt x="1460" y="716"/>
                </a:moveTo>
                <a:lnTo>
                  <a:pt x="1458" y="719"/>
                </a:lnTo>
                <a:lnTo>
                  <a:pt x="1458" y="721"/>
                </a:lnTo>
                <a:lnTo>
                  <a:pt x="1458" y="725"/>
                </a:lnTo>
                <a:lnTo>
                  <a:pt x="1458" y="727"/>
                </a:lnTo>
                <a:lnTo>
                  <a:pt x="1458" y="731"/>
                </a:lnTo>
                <a:lnTo>
                  <a:pt x="1458" y="737"/>
                </a:lnTo>
                <a:lnTo>
                  <a:pt x="1460" y="737"/>
                </a:lnTo>
                <a:lnTo>
                  <a:pt x="1464" y="737"/>
                </a:lnTo>
                <a:lnTo>
                  <a:pt x="1466" y="737"/>
                </a:lnTo>
                <a:lnTo>
                  <a:pt x="1468" y="737"/>
                </a:lnTo>
                <a:lnTo>
                  <a:pt x="1468" y="739"/>
                </a:lnTo>
                <a:lnTo>
                  <a:pt x="1468" y="743"/>
                </a:lnTo>
                <a:lnTo>
                  <a:pt x="1468" y="746"/>
                </a:lnTo>
                <a:lnTo>
                  <a:pt x="1458" y="746"/>
                </a:lnTo>
                <a:lnTo>
                  <a:pt x="1458" y="752"/>
                </a:lnTo>
                <a:lnTo>
                  <a:pt x="1458" y="758"/>
                </a:lnTo>
                <a:lnTo>
                  <a:pt x="1458" y="769"/>
                </a:lnTo>
                <a:lnTo>
                  <a:pt x="1458" y="783"/>
                </a:lnTo>
                <a:lnTo>
                  <a:pt x="1494" y="783"/>
                </a:lnTo>
                <a:lnTo>
                  <a:pt x="1494" y="779"/>
                </a:lnTo>
                <a:lnTo>
                  <a:pt x="1494" y="777"/>
                </a:lnTo>
                <a:lnTo>
                  <a:pt x="1494" y="773"/>
                </a:lnTo>
                <a:lnTo>
                  <a:pt x="1494" y="769"/>
                </a:lnTo>
                <a:lnTo>
                  <a:pt x="1494" y="767"/>
                </a:lnTo>
                <a:lnTo>
                  <a:pt x="1494" y="764"/>
                </a:lnTo>
                <a:lnTo>
                  <a:pt x="1498" y="764"/>
                </a:lnTo>
                <a:lnTo>
                  <a:pt x="1500" y="764"/>
                </a:lnTo>
                <a:lnTo>
                  <a:pt x="1504" y="764"/>
                </a:lnTo>
                <a:lnTo>
                  <a:pt x="1504" y="767"/>
                </a:lnTo>
                <a:lnTo>
                  <a:pt x="1504" y="769"/>
                </a:lnTo>
                <a:lnTo>
                  <a:pt x="1504" y="773"/>
                </a:lnTo>
                <a:lnTo>
                  <a:pt x="1508" y="773"/>
                </a:lnTo>
                <a:lnTo>
                  <a:pt x="1514" y="773"/>
                </a:lnTo>
                <a:lnTo>
                  <a:pt x="1514" y="771"/>
                </a:lnTo>
                <a:lnTo>
                  <a:pt x="1514" y="767"/>
                </a:lnTo>
                <a:lnTo>
                  <a:pt x="1514" y="764"/>
                </a:lnTo>
                <a:lnTo>
                  <a:pt x="1514" y="762"/>
                </a:lnTo>
                <a:lnTo>
                  <a:pt x="1514" y="760"/>
                </a:lnTo>
                <a:lnTo>
                  <a:pt x="1514" y="756"/>
                </a:lnTo>
                <a:lnTo>
                  <a:pt x="1514" y="752"/>
                </a:lnTo>
                <a:lnTo>
                  <a:pt x="1514" y="750"/>
                </a:lnTo>
                <a:lnTo>
                  <a:pt x="1514" y="746"/>
                </a:lnTo>
                <a:lnTo>
                  <a:pt x="1494" y="746"/>
                </a:lnTo>
                <a:lnTo>
                  <a:pt x="1477" y="746"/>
                </a:lnTo>
                <a:lnTo>
                  <a:pt x="1471" y="746"/>
                </a:lnTo>
                <a:lnTo>
                  <a:pt x="1471" y="737"/>
                </a:lnTo>
                <a:lnTo>
                  <a:pt x="1477" y="737"/>
                </a:lnTo>
                <a:lnTo>
                  <a:pt x="1481" y="737"/>
                </a:lnTo>
                <a:lnTo>
                  <a:pt x="1483" y="737"/>
                </a:lnTo>
                <a:lnTo>
                  <a:pt x="1485" y="737"/>
                </a:lnTo>
                <a:lnTo>
                  <a:pt x="1487" y="737"/>
                </a:lnTo>
                <a:lnTo>
                  <a:pt x="1491" y="737"/>
                </a:lnTo>
                <a:lnTo>
                  <a:pt x="1494" y="737"/>
                </a:lnTo>
                <a:lnTo>
                  <a:pt x="1494" y="727"/>
                </a:lnTo>
                <a:lnTo>
                  <a:pt x="1494" y="710"/>
                </a:lnTo>
                <a:lnTo>
                  <a:pt x="1468" y="710"/>
                </a:lnTo>
                <a:lnTo>
                  <a:pt x="1464" y="710"/>
                </a:lnTo>
                <a:lnTo>
                  <a:pt x="1462" y="714"/>
                </a:lnTo>
                <a:lnTo>
                  <a:pt x="1460" y="716"/>
                </a:lnTo>
                <a:close/>
                <a:moveTo>
                  <a:pt x="1395" y="696"/>
                </a:moveTo>
                <a:lnTo>
                  <a:pt x="1395" y="691"/>
                </a:lnTo>
                <a:lnTo>
                  <a:pt x="1385" y="691"/>
                </a:lnTo>
                <a:lnTo>
                  <a:pt x="1385" y="696"/>
                </a:lnTo>
                <a:lnTo>
                  <a:pt x="1385" y="700"/>
                </a:lnTo>
                <a:lnTo>
                  <a:pt x="1395" y="700"/>
                </a:lnTo>
                <a:lnTo>
                  <a:pt x="1395" y="696"/>
                </a:lnTo>
                <a:close/>
                <a:moveTo>
                  <a:pt x="1016" y="969"/>
                </a:moveTo>
                <a:lnTo>
                  <a:pt x="1016" y="971"/>
                </a:lnTo>
                <a:lnTo>
                  <a:pt x="1009" y="971"/>
                </a:lnTo>
                <a:lnTo>
                  <a:pt x="1009" y="969"/>
                </a:lnTo>
                <a:lnTo>
                  <a:pt x="999" y="969"/>
                </a:lnTo>
                <a:lnTo>
                  <a:pt x="999" y="971"/>
                </a:lnTo>
                <a:lnTo>
                  <a:pt x="993" y="971"/>
                </a:lnTo>
                <a:lnTo>
                  <a:pt x="991" y="971"/>
                </a:lnTo>
                <a:lnTo>
                  <a:pt x="991" y="973"/>
                </a:lnTo>
                <a:lnTo>
                  <a:pt x="989" y="973"/>
                </a:lnTo>
                <a:lnTo>
                  <a:pt x="989" y="969"/>
                </a:lnTo>
                <a:lnTo>
                  <a:pt x="984" y="969"/>
                </a:lnTo>
                <a:lnTo>
                  <a:pt x="980" y="969"/>
                </a:lnTo>
                <a:lnTo>
                  <a:pt x="964" y="969"/>
                </a:lnTo>
                <a:lnTo>
                  <a:pt x="966" y="971"/>
                </a:lnTo>
                <a:lnTo>
                  <a:pt x="963" y="971"/>
                </a:lnTo>
                <a:lnTo>
                  <a:pt x="963" y="969"/>
                </a:lnTo>
                <a:lnTo>
                  <a:pt x="947" y="969"/>
                </a:lnTo>
                <a:lnTo>
                  <a:pt x="947" y="971"/>
                </a:lnTo>
                <a:lnTo>
                  <a:pt x="947" y="973"/>
                </a:lnTo>
                <a:lnTo>
                  <a:pt x="947" y="975"/>
                </a:lnTo>
                <a:lnTo>
                  <a:pt x="947" y="979"/>
                </a:lnTo>
                <a:lnTo>
                  <a:pt x="947" y="992"/>
                </a:lnTo>
                <a:lnTo>
                  <a:pt x="951" y="992"/>
                </a:lnTo>
                <a:lnTo>
                  <a:pt x="951" y="998"/>
                </a:lnTo>
                <a:lnTo>
                  <a:pt x="947" y="998"/>
                </a:lnTo>
                <a:lnTo>
                  <a:pt x="945" y="998"/>
                </a:lnTo>
                <a:lnTo>
                  <a:pt x="945" y="1002"/>
                </a:lnTo>
                <a:lnTo>
                  <a:pt x="947" y="1002"/>
                </a:lnTo>
                <a:lnTo>
                  <a:pt x="947" y="1015"/>
                </a:lnTo>
                <a:lnTo>
                  <a:pt x="947" y="1021"/>
                </a:lnTo>
                <a:lnTo>
                  <a:pt x="953" y="1019"/>
                </a:lnTo>
                <a:lnTo>
                  <a:pt x="953" y="1015"/>
                </a:lnTo>
                <a:lnTo>
                  <a:pt x="959" y="1015"/>
                </a:lnTo>
                <a:lnTo>
                  <a:pt x="963" y="1015"/>
                </a:lnTo>
                <a:lnTo>
                  <a:pt x="963" y="1025"/>
                </a:lnTo>
                <a:lnTo>
                  <a:pt x="963" y="1027"/>
                </a:lnTo>
                <a:lnTo>
                  <a:pt x="963" y="1032"/>
                </a:lnTo>
                <a:lnTo>
                  <a:pt x="972" y="1032"/>
                </a:lnTo>
                <a:lnTo>
                  <a:pt x="978" y="1032"/>
                </a:lnTo>
                <a:lnTo>
                  <a:pt x="982" y="1032"/>
                </a:lnTo>
                <a:lnTo>
                  <a:pt x="982" y="1025"/>
                </a:lnTo>
                <a:lnTo>
                  <a:pt x="988" y="1025"/>
                </a:lnTo>
                <a:lnTo>
                  <a:pt x="988" y="1019"/>
                </a:lnTo>
                <a:lnTo>
                  <a:pt x="982" y="1019"/>
                </a:lnTo>
                <a:lnTo>
                  <a:pt x="982" y="1006"/>
                </a:lnTo>
                <a:lnTo>
                  <a:pt x="984" y="1006"/>
                </a:lnTo>
                <a:lnTo>
                  <a:pt x="984" y="1011"/>
                </a:lnTo>
                <a:lnTo>
                  <a:pt x="988" y="1011"/>
                </a:lnTo>
                <a:lnTo>
                  <a:pt x="988" y="1006"/>
                </a:lnTo>
                <a:lnTo>
                  <a:pt x="991" y="1006"/>
                </a:lnTo>
                <a:lnTo>
                  <a:pt x="991" y="1011"/>
                </a:lnTo>
                <a:lnTo>
                  <a:pt x="999" y="1009"/>
                </a:lnTo>
                <a:lnTo>
                  <a:pt x="1001" y="1015"/>
                </a:lnTo>
                <a:lnTo>
                  <a:pt x="991" y="1015"/>
                </a:lnTo>
                <a:lnTo>
                  <a:pt x="991" y="1019"/>
                </a:lnTo>
                <a:lnTo>
                  <a:pt x="991" y="1032"/>
                </a:lnTo>
                <a:lnTo>
                  <a:pt x="995" y="1032"/>
                </a:lnTo>
                <a:lnTo>
                  <a:pt x="1001" y="1032"/>
                </a:lnTo>
                <a:lnTo>
                  <a:pt x="1014" y="1032"/>
                </a:lnTo>
                <a:lnTo>
                  <a:pt x="1018" y="1032"/>
                </a:lnTo>
                <a:lnTo>
                  <a:pt x="1018" y="1030"/>
                </a:lnTo>
                <a:lnTo>
                  <a:pt x="1018" y="1015"/>
                </a:lnTo>
                <a:lnTo>
                  <a:pt x="1018" y="1009"/>
                </a:lnTo>
                <a:lnTo>
                  <a:pt x="1018" y="1006"/>
                </a:lnTo>
                <a:lnTo>
                  <a:pt x="1018" y="1004"/>
                </a:lnTo>
                <a:lnTo>
                  <a:pt x="1018" y="1002"/>
                </a:lnTo>
                <a:lnTo>
                  <a:pt x="1018" y="1000"/>
                </a:lnTo>
                <a:lnTo>
                  <a:pt x="1018" y="996"/>
                </a:lnTo>
                <a:lnTo>
                  <a:pt x="1022" y="996"/>
                </a:lnTo>
                <a:lnTo>
                  <a:pt x="1026" y="996"/>
                </a:lnTo>
                <a:lnTo>
                  <a:pt x="1032" y="996"/>
                </a:lnTo>
                <a:lnTo>
                  <a:pt x="1036" y="996"/>
                </a:lnTo>
                <a:lnTo>
                  <a:pt x="1039" y="996"/>
                </a:lnTo>
                <a:lnTo>
                  <a:pt x="1045" y="996"/>
                </a:lnTo>
                <a:lnTo>
                  <a:pt x="1047" y="996"/>
                </a:lnTo>
                <a:lnTo>
                  <a:pt x="1049" y="998"/>
                </a:lnTo>
                <a:lnTo>
                  <a:pt x="1051" y="998"/>
                </a:lnTo>
                <a:lnTo>
                  <a:pt x="1053" y="998"/>
                </a:lnTo>
                <a:lnTo>
                  <a:pt x="1057" y="998"/>
                </a:lnTo>
                <a:lnTo>
                  <a:pt x="1059" y="998"/>
                </a:lnTo>
                <a:lnTo>
                  <a:pt x="1062" y="998"/>
                </a:lnTo>
                <a:lnTo>
                  <a:pt x="1066" y="998"/>
                </a:lnTo>
                <a:lnTo>
                  <a:pt x="1070" y="998"/>
                </a:lnTo>
                <a:lnTo>
                  <a:pt x="1072" y="998"/>
                </a:lnTo>
                <a:lnTo>
                  <a:pt x="1076" y="998"/>
                </a:lnTo>
                <a:lnTo>
                  <a:pt x="1080" y="998"/>
                </a:lnTo>
                <a:lnTo>
                  <a:pt x="1085" y="998"/>
                </a:lnTo>
                <a:lnTo>
                  <a:pt x="1089" y="998"/>
                </a:lnTo>
                <a:lnTo>
                  <a:pt x="1089" y="992"/>
                </a:lnTo>
                <a:lnTo>
                  <a:pt x="1089" y="988"/>
                </a:lnTo>
                <a:lnTo>
                  <a:pt x="1089" y="982"/>
                </a:lnTo>
                <a:lnTo>
                  <a:pt x="1089" y="977"/>
                </a:lnTo>
                <a:lnTo>
                  <a:pt x="1089" y="973"/>
                </a:lnTo>
                <a:lnTo>
                  <a:pt x="1089" y="969"/>
                </a:lnTo>
                <a:lnTo>
                  <a:pt x="1057" y="969"/>
                </a:lnTo>
                <a:lnTo>
                  <a:pt x="1053" y="969"/>
                </a:lnTo>
                <a:lnTo>
                  <a:pt x="1051" y="969"/>
                </a:lnTo>
                <a:lnTo>
                  <a:pt x="1049" y="969"/>
                </a:lnTo>
                <a:lnTo>
                  <a:pt x="1026" y="969"/>
                </a:lnTo>
                <a:lnTo>
                  <a:pt x="1020" y="969"/>
                </a:lnTo>
                <a:lnTo>
                  <a:pt x="1018" y="969"/>
                </a:lnTo>
                <a:lnTo>
                  <a:pt x="1016" y="969"/>
                </a:lnTo>
                <a:close/>
                <a:moveTo>
                  <a:pt x="1012" y="1034"/>
                </a:moveTo>
                <a:lnTo>
                  <a:pt x="1011" y="1034"/>
                </a:lnTo>
                <a:lnTo>
                  <a:pt x="1005" y="1034"/>
                </a:lnTo>
                <a:lnTo>
                  <a:pt x="1001" y="1034"/>
                </a:lnTo>
                <a:lnTo>
                  <a:pt x="991" y="1034"/>
                </a:lnTo>
                <a:lnTo>
                  <a:pt x="988" y="1034"/>
                </a:lnTo>
                <a:lnTo>
                  <a:pt x="988" y="1042"/>
                </a:lnTo>
                <a:lnTo>
                  <a:pt x="991" y="1042"/>
                </a:lnTo>
                <a:lnTo>
                  <a:pt x="991" y="1048"/>
                </a:lnTo>
                <a:lnTo>
                  <a:pt x="986" y="1048"/>
                </a:lnTo>
                <a:lnTo>
                  <a:pt x="982" y="1048"/>
                </a:lnTo>
                <a:lnTo>
                  <a:pt x="978" y="1048"/>
                </a:lnTo>
                <a:lnTo>
                  <a:pt x="976" y="1048"/>
                </a:lnTo>
                <a:lnTo>
                  <a:pt x="972" y="1048"/>
                </a:lnTo>
                <a:lnTo>
                  <a:pt x="970" y="1048"/>
                </a:lnTo>
                <a:lnTo>
                  <a:pt x="968" y="1048"/>
                </a:lnTo>
                <a:lnTo>
                  <a:pt x="966" y="1048"/>
                </a:lnTo>
                <a:lnTo>
                  <a:pt x="964" y="1048"/>
                </a:lnTo>
                <a:lnTo>
                  <a:pt x="963" y="1048"/>
                </a:lnTo>
                <a:lnTo>
                  <a:pt x="959" y="1048"/>
                </a:lnTo>
                <a:lnTo>
                  <a:pt x="953" y="1048"/>
                </a:lnTo>
                <a:lnTo>
                  <a:pt x="953" y="1052"/>
                </a:lnTo>
                <a:lnTo>
                  <a:pt x="959" y="1052"/>
                </a:lnTo>
                <a:lnTo>
                  <a:pt x="959" y="1057"/>
                </a:lnTo>
                <a:lnTo>
                  <a:pt x="953" y="1057"/>
                </a:lnTo>
                <a:lnTo>
                  <a:pt x="953" y="1061"/>
                </a:lnTo>
                <a:lnTo>
                  <a:pt x="951" y="1061"/>
                </a:lnTo>
                <a:lnTo>
                  <a:pt x="951" y="1065"/>
                </a:lnTo>
                <a:lnTo>
                  <a:pt x="947" y="1065"/>
                </a:lnTo>
                <a:lnTo>
                  <a:pt x="947" y="1071"/>
                </a:lnTo>
                <a:lnTo>
                  <a:pt x="953" y="1071"/>
                </a:lnTo>
                <a:lnTo>
                  <a:pt x="953" y="1065"/>
                </a:lnTo>
                <a:lnTo>
                  <a:pt x="959" y="1065"/>
                </a:lnTo>
                <a:lnTo>
                  <a:pt x="963" y="1065"/>
                </a:lnTo>
                <a:lnTo>
                  <a:pt x="963" y="1069"/>
                </a:lnTo>
                <a:lnTo>
                  <a:pt x="966" y="1069"/>
                </a:lnTo>
                <a:lnTo>
                  <a:pt x="966" y="1071"/>
                </a:lnTo>
                <a:lnTo>
                  <a:pt x="972" y="1071"/>
                </a:lnTo>
                <a:lnTo>
                  <a:pt x="972" y="1065"/>
                </a:lnTo>
                <a:lnTo>
                  <a:pt x="972" y="1061"/>
                </a:lnTo>
                <a:lnTo>
                  <a:pt x="972" y="1055"/>
                </a:lnTo>
                <a:lnTo>
                  <a:pt x="982" y="1055"/>
                </a:lnTo>
                <a:lnTo>
                  <a:pt x="982" y="1052"/>
                </a:lnTo>
                <a:lnTo>
                  <a:pt x="986" y="1052"/>
                </a:lnTo>
                <a:lnTo>
                  <a:pt x="986" y="1061"/>
                </a:lnTo>
                <a:lnTo>
                  <a:pt x="991" y="1061"/>
                </a:lnTo>
                <a:lnTo>
                  <a:pt x="995" y="1061"/>
                </a:lnTo>
                <a:lnTo>
                  <a:pt x="995" y="1069"/>
                </a:lnTo>
                <a:lnTo>
                  <a:pt x="1001" y="1069"/>
                </a:lnTo>
                <a:lnTo>
                  <a:pt x="1005" y="1069"/>
                </a:lnTo>
                <a:lnTo>
                  <a:pt x="1009" y="1069"/>
                </a:lnTo>
                <a:lnTo>
                  <a:pt x="1011" y="1052"/>
                </a:lnTo>
                <a:lnTo>
                  <a:pt x="1014" y="1052"/>
                </a:lnTo>
                <a:lnTo>
                  <a:pt x="1014" y="1061"/>
                </a:lnTo>
                <a:lnTo>
                  <a:pt x="1018" y="1059"/>
                </a:lnTo>
                <a:lnTo>
                  <a:pt x="1018" y="1052"/>
                </a:lnTo>
                <a:lnTo>
                  <a:pt x="1018" y="1042"/>
                </a:lnTo>
                <a:lnTo>
                  <a:pt x="1018" y="1038"/>
                </a:lnTo>
                <a:lnTo>
                  <a:pt x="1018" y="1036"/>
                </a:lnTo>
                <a:lnTo>
                  <a:pt x="1018" y="1034"/>
                </a:lnTo>
                <a:lnTo>
                  <a:pt x="1014" y="1034"/>
                </a:lnTo>
                <a:lnTo>
                  <a:pt x="1012" y="1034"/>
                </a:lnTo>
                <a:close/>
                <a:moveTo>
                  <a:pt x="1162" y="1034"/>
                </a:moveTo>
                <a:lnTo>
                  <a:pt x="1145" y="1034"/>
                </a:lnTo>
                <a:lnTo>
                  <a:pt x="1132" y="1034"/>
                </a:lnTo>
                <a:lnTo>
                  <a:pt x="1126" y="1034"/>
                </a:lnTo>
                <a:lnTo>
                  <a:pt x="1126" y="1069"/>
                </a:lnTo>
                <a:lnTo>
                  <a:pt x="1126" y="1088"/>
                </a:lnTo>
                <a:lnTo>
                  <a:pt x="1126" y="1107"/>
                </a:lnTo>
                <a:lnTo>
                  <a:pt x="1162" y="1105"/>
                </a:lnTo>
                <a:lnTo>
                  <a:pt x="1162" y="1086"/>
                </a:lnTo>
                <a:lnTo>
                  <a:pt x="1162" y="1069"/>
                </a:lnTo>
                <a:lnTo>
                  <a:pt x="1162" y="1061"/>
                </a:lnTo>
                <a:lnTo>
                  <a:pt x="1162" y="1050"/>
                </a:lnTo>
                <a:lnTo>
                  <a:pt x="1162" y="1034"/>
                </a:lnTo>
                <a:close/>
                <a:moveTo>
                  <a:pt x="1226" y="1096"/>
                </a:moveTo>
                <a:lnTo>
                  <a:pt x="1235" y="1096"/>
                </a:lnTo>
                <a:lnTo>
                  <a:pt x="1235" y="1090"/>
                </a:lnTo>
                <a:lnTo>
                  <a:pt x="1226" y="1090"/>
                </a:lnTo>
                <a:lnTo>
                  <a:pt x="1226" y="1096"/>
                </a:lnTo>
                <a:close/>
                <a:moveTo>
                  <a:pt x="1053" y="1098"/>
                </a:moveTo>
                <a:lnTo>
                  <a:pt x="1053" y="1088"/>
                </a:lnTo>
                <a:lnTo>
                  <a:pt x="1049" y="1088"/>
                </a:lnTo>
                <a:lnTo>
                  <a:pt x="1043" y="1088"/>
                </a:lnTo>
                <a:lnTo>
                  <a:pt x="1043" y="1094"/>
                </a:lnTo>
                <a:lnTo>
                  <a:pt x="1043" y="1098"/>
                </a:lnTo>
                <a:lnTo>
                  <a:pt x="1053" y="1098"/>
                </a:lnTo>
                <a:close/>
                <a:moveTo>
                  <a:pt x="1028" y="1052"/>
                </a:moveTo>
                <a:lnTo>
                  <a:pt x="1020" y="1052"/>
                </a:lnTo>
                <a:lnTo>
                  <a:pt x="1020" y="1059"/>
                </a:lnTo>
                <a:lnTo>
                  <a:pt x="1028" y="1061"/>
                </a:lnTo>
                <a:lnTo>
                  <a:pt x="1028" y="1052"/>
                </a:lnTo>
                <a:close/>
                <a:moveTo>
                  <a:pt x="1656" y="1334"/>
                </a:moveTo>
                <a:lnTo>
                  <a:pt x="1656" y="1338"/>
                </a:lnTo>
                <a:lnTo>
                  <a:pt x="1660" y="1338"/>
                </a:lnTo>
                <a:lnTo>
                  <a:pt x="1660" y="1336"/>
                </a:lnTo>
                <a:lnTo>
                  <a:pt x="1660" y="1334"/>
                </a:lnTo>
                <a:lnTo>
                  <a:pt x="1662" y="1334"/>
                </a:lnTo>
                <a:lnTo>
                  <a:pt x="1660" y="1334"/>
                </a:lnTo>
                <a:lnTo>
                  <a:pt x="1656" y="1334"/>
                </a:lnTo>
                <a:close/>
                <a:moveTo>
                  <a:pt x="1667" y="1334"/>
                </a:moveTo>
                <a:lnTo>
                  <a:pt x="1667" y="1342"/>
                </a:lnTo>
                <a:lnTo>
                  <a:pt x="1671" y="1342"/>
                </a:lnTo>
                <a:lnTo>
                  <a:pt x="1671" y="1336"/>
                </a:lnTo>
                <a:lnTo>
                  <a:pt x="1673" y="1336"/>
                </a:lnTo>
                <a:lnTo>
                  <a:pt x="1675" y="1336"/>
                </a:lnTo>
                <a:lnTo>
                  <a:pt x="1675" y="1338"/>
                </a:lnTo>
                <a:lnTo>
                  <a:pt x="1675" y="1336"/>
                </a:lnTo>
                <a:lnTo>
                  <a:pt x="1677" y="1336"/>
                </a:lnTo>
                <a:lnTo>
                  <a:pt x="1677" y="1338"/>
                </a:lnTo>
                <a:lnTo>
                  <a:pt x="1677" y="1336"/>
                </a:lnTo>
                <a:lnTo>
                  <a:pt x="1679" y="1336"/>
                </a:lnTo>
                <a:lnTo>
                  <a:pt x="1679" y="1334"/>
                </a:lnTo>
                <a:lnTo>
                  <a:pt x="1667" y="1334"/>
                </a:lnTo>
                <a:close/>
                <a:moveTo>
                  <a:pt x="72" y="2027"/>
                </a:moveTo>
                <a:lnTo>
                  <a:pt x="72" y="1994"/>
                </a:lnTo>
                <a:lnTo>
                  <a:pt x="37" y="1994"/>
                </a:lnTo>
                <a:lnTo>
                  <a:pt x="2" y="1994"/>
                </a:lnTo>
                <a:lnTo>
                  <a:pt x="2" y="2029"/>
                </a:lnTo>
                <a:lnTo>
                  <a:pt x="0" y="2029"/>
                </a:lnTo>
                <a:lnTo>
                  <a:pt x="0" y="2063"/>
                </a:lnTo>
                <a:lnTo>
                  <a:pt x="0" y="2081"/>
                </a:lnTo>
                <a:lnTo>
                  <a:pt x="2" y="2081"/>
                </a:lnTo>
                <a:lnTo>
                  <a:pt x="2" y="2100"/>
                </a:lnTo>
                <a:lnTo>
                  <a:pt x="2" y="2117"/>
                </a:lnTo>
                <a:lnTo>
                  <a:pt x="18" y="2117"/>
                </a:lnTo>
                <a:lnTo>
                  <a:pt x="18" y="2134"/>
                </a:lnTo>
                <a:lnTo>
                  <a:pt x="24" y="2134"/>
                </a:lnTo>
                <a:lnTo>
                  <a:pt x="25" y="2134"/>
                </a:lnTo>
                <a:lnTo>
                  <a:pt x="29" y="2134"/>
                </a:lnTo>
                <a:lnTo>
                  <a:pt x="37" y="2134"/>
                </a:lnTo>
                <a:lnTo>
                  <a:pt x="64" y="2134"/>
                </a:lnTo>
                <a:lnTo>
                  <a:pt x="64" y="2129"/>
                </a:lnTo>
                <a:lnTo>
                  <a:pt x="68" y="2129"/>
                </a:lnTo>
                <a:lnTo>
                  <a:pt x="70" y="2129"/>
                </a:lnTo>
                <a:lnTo>
                  <a:pt x="72" y="2129"/>
                </a:lnTo>
                <a:lnTo>
                  <a:pt x="73" y="2129"/>
                </a:lnTo>
                <a:lnTo>
                  <a:pt x="79" y="2129"/>
                </a:lnTo>
                <a:lnTo>
                  <a:pt x="89" y="2129"/>
                </a:lnTo>
                <a:lnTo>
                  <a:pt x="89" y="2117"/>
                </a:lnTo>
                <a:lnTo>
                  <a:pt x="89" y="2100"/>
                </a:lnTo>
                <a:lnTo>
                  <a:pt x="89" y="2063"/>
                </a:lnTo>
                <a:lnTo>
                  <a:pt x="72" y="2063"/>
                </a:lnTo>
                <a:lnTo>
                  <a:pt x="72" y="2027"/>
                </a:lnTo>
                <a:close/>
                <a:moveTo>
                  <a:pt x="1099" y="2169"/>
                </a:moveTo>
                <a:lnTo>
                  <a:pt x="1099" y="2192"/>
                </a:lnTo>
                <a:lnTo>
                  <a:pt x="1107" y="2192"/>
                </a:lnTo>
                <a:lnTo>
                  <a:pt x="1107" y="2196"/>
                </a:lnTo>
                <a:lnTo>
                  <a:pt x="1128" y="2196"/>
                </a:lnTo>
                <a:lnTo>
                  <a:pt x="1128" y="2169"/>
                </a:lnTo>
                <a:lnTo>
                  <a:pt x="1099" y="2169"/>
                </a:lnTo>
                <a:close/>
                <a:moveTo>
                  <a:pt x="578" y="2422"/>
                </a:moveTo>
                <a:lnTo>
                  <a:pt x="578" y="2455"/>
                </a:lnTo>
                <a:lnTo>
                  <a:pt x="578" y="2457"/>
                </a:lnTo>
                <a:lnTo>
                  <a:pt x="596" y="2457"/>
                </a:lnTo>
                <a:lnTo>
                  <a:pt x="605" y="2457"/>
                </a:lnTo>
                <a:lnTo>
                  <a:pt x="613" y="2457"/>
                </a:lnTo>
                <a:lnTo>
                  <a:pt x="615" y="2457"/>
                </a:lnTo>
                <a:lnTo>
                  <a:pt x="632" y="2457"/>
                </a:lnTo>
                <a:lnTo>
                  <a:pt x="650" y="2459"/>
                </a:lnTo>
                <a:lnTo>
                  <a:pt x="650" y="2457"/>
                </a:lnTo>
                <a:lnTo>
                  <a:pt x="646" y="2457"/>
                </a:lnTo>
                <a:lnTo>
                  <a:pt x="642" y="2457"/>
                </a:lnTo>
                <a:lnTo>
                  <a:pt x="640" y="2457"/>
                </a:lnTo>
                <a:lnTo>
                  <a:pt x="636" y="2457"/>
                </a:lnTo>
                <a:lnTo>
                  <a:pt x="632" y="2457"/>
                </a:lnTo>
                <a:lnTo>
                  <a:pt x="628" y="2457"/>
                </a:lnTo>
                <a:lnTo>
                  <a:pt x="623" y="2457"/>
                </a:lnTo>
                <a:lnTo>
                  <a:pt x="619" y="2457"/>
                </a:lnTo>
                <a:lnTo>
                  <a:pt x="615" y="2457"/>
                </a:lnTo>
                <a:lnTo>
                  <a:pt x="615" y="2449"/>
                </a:lnTo>
                <a:lnTo>
                  <a:pt x="615" y="2442"/>
                </a:lnTo>
                <a:lnTo>
                  <a:pt x="615" y="2440"/>
                </a:lnTo>
                <a:lnTo>
                  <a:pt x="615" y="2422"/>
                </a:lnTo>
                <a:lnTo>
                  <a:pt x="609" y="2422"/>
                </a:lnTo>
                <a:lnTo>
                  <a:pt x="605" y="2422"/>
                </a:lnTo>
                <a:lnTo>
                  <a:pt x="596" y="2420"/>
                </a:lnTo>
                <a:lnTo>
                  <a:pt x="590" y="2420"/>
                </a:lnTo>
                <a:lnTo>
                  <a:pt x="588" y="2420"/>
                </a:lnTo>
                <a:lnTo>
                  <a:pt x="586" y="2420"/>
                </a:lnTo>
                <a:lnTo>
                  <a:pt x="578" y="2420"/>
                </a:lnTo>
                <a:lnTo>
                  <a:pt x="578" y="2422"/>
                </a:lnTo>
                <a:close/>
                <a:moveTo>
                  <a:pt x="481" y="2509"/>
                </a:moveTo>
                <a:lnTo>
                  <a:pt x="486" y="2509"/>
                </a:lnTo>
                <a:lnTo>
                  <a:pt x="486" y="2507"/>
                </a:lnTo>
                <a:lnTo>
                  <a:pt x="504" y="2507"/>
                </a:lnTo>
                <a:lnTo>
                  <a:pt x="504" y="2497"/>
                </a:lnTo>
                <a:lnTo>
                  <a:pt x="504" y="2492"/>
                </a:lnTo>
                <a:lnTo>
                  <a:pt x="500" y="2492"/>
                </a:lnTo>
                <a:lnTo>
                  <a:pt x="477" y="2492"/>
                </a:lnTo>
                <a:lnTo>
                  <a:pt x="469" y="2492"/>
                </a:lnTo>
                <a:lnTo>
                  <a:pt x="469" y="2493"/>
                </a:lnTo>
                <a:lnTo>
                  <a:pt x="469" y="2495"/>
                </a:lnTo>
                <a:lnTo>
                  <a:pt x="469" y="2497"/>
                </a:lnTo>
                <a:lnTo>
                  <a:pt x="469" y="2499"/>
                </a:lnTo>
                <a:lnTo>
                  <a:pt x="469" y="2501"/>
                </a:lnTo>
                <a:lnTo>
                  <a:pt x="469" y="2503"/>
                </a:lnTo>
                <a:lnTo>
                  <a:pt x="469" y="2505"/>
                </a:lnTo>
                <a:lnTo>
                  <a:pt x="469" y="2507"/>
                </a:lnTo>
                <a:lnTo>
                  <a:pt x="469" y="2509"/>
                </a:lnTo>
                <a:lnTo>
                  <a:pt x="481" y="2509"/>
                </a:lnTo>
                <a:close/>
                <a:moveTo>
                  <a:pt x="252" y="2574"/>
                </a:moveTo>
                <a:lnTo>
                  <a:pt x="252" y="2580"/>
                </a:lnTo>
                <a:lnTo>
                  <a:pt x="252" y="2591"/>
                </a:lnTo>
                <a:lnTo>
                  <a:pt x="244" y="2591"/>
                </a:lnTo>
                <a:lnTo>
                  <a:pt x="235" y="2591"/>
                </a:lnTo>
                <a:lnTo>
                  <a:pt x="225" y="2591"/>
                </a:lnTo>
                <a:lnTo>
                  <a:pt x="216" y="2591"/>
                </a:lnTo>
                <a:lnTo>
                  <a:pt x="216" y="2607"/>
                </a:lnTo>
                <a:lnTo>
                  <a:pt x="181" y="2607"/>
                </a:lnTo>
                <a:lnTo>
                  <a:pt x="146" y="2607"/>
                </a:lnTo>
                <a:lnTo>
                  <a:pt x="146" y="2611"/>
                </a:lnTo>
                <a:lnTo>
                  <a:pt x="162" y="2611"/>
                </a:lnTo>
                <a:lnTo>
                  <a:pt x="181" y="2611"/>
                </a:lnTo>
                <a:lnTo>
                  <a:pt x="216" y="2611"/>
                </a:lnTo>
                <a:lnTo>
                  <a:pt x="216" y="2626"/>
                </a:lnTo>
                <a:lnTo>
                  <a:pt x="210" y="2628"/>
                </a:lnTo>
                <a:lnTo>
                  <a:pt x="208" y="2628"/>
                </a:lnTo>
                <a:lnTo>
                  <a:pt x="202" y="2628"/>
                </a:lnTo>
                <a:lnTo>
                  <a:pt x="198" y="2628"/>
                </a:lnTo>
                <a:lnTo>
                  <a:pt x="194" y="2628"/>
                </a:lnTo>
                <a:lnTo>
                  <a:pt x="191" y="2628"/>
                </a:lnTo>
                <a:lnTo>
                  <a:pt x="189" y="2628"/>
                </a:lnTo>
                <a:lnTo>
                  <a:pt x="185" y="2628"/>
                </a:lnTo>
                <a:lnTo>
                  <a:pt x="181" y="2628"/>
                </a:lnTo>
                <a:lnTo>
                  <a:pt x="164" y="2628"/>
                </a:lnTo>
                <a:lnTo>
                  <a:pt x="146" y="2628"/>
                </a:lnTo>
                <a:lnTo>
                  <a:pt x="146" y="2630"/>
                </a:lnTo>
                <a:lnTo>
                  <a:pt x="146" y="2632"/>
                </a:lnTo>
                <a:lnTo>
                  <a:pt x="146" y="2635"/>
                </a:lnTo>
                <a:lnTo>
                  <a:pt x="146" y="2639"/>
                </a:lnTo>
                <a:lnTo>
                  <a:pt x="146" y="2641"/>
                </a:lnTo>
                <a:lnTo>
                  <a:pt x="146" y="2645"/>
                </a:lnTo>
                <a:lnTo>
                  <a:pt x="146" y="2647"/>
                </a:lnTo>
                <a:lnTo>
                  <a:pt x="164" y="2647"/>
                </a:lnTo>
                <a:lnTo>
                  <a:pt x="164" y="2651"/>
                </a:lnTo>
                <a:lnTo>
                  <a:pt x="179" y="2649"/>
                </a:lnTo>
                <a:lnTo>
                  <a:pt x="179" y="2645"/>
                </a:lnTo>
                <a:lnTo>
                  <a:pt x="181" y="2645"/>
                </a:lnTo>
                <a:lnTo>
                  <a:pt x="181" y="2659"/>
                </a:lnTo>
                <a:lnTo>
                  <a:pt x="185" y="2657"/>
                </a:lnTo>
                <a:lnTo>
                  <a:pt x="185" y="2655"/>
                </a:lnTo>
                <a:lnTo>
                  <a:pt x="194" y="2653"/>
                </a:lnTo>
                <a:lnTo>
                  <a:pt x="194" y="2645"/>
                </a:lnTo>
                <a:lnTo>
                  <a:pt x="196" y="2645"/>
                </a:lnTo>
                <a:lnTo>
                  <a:pt x="196" y="2653"/>
                </a:lnTo>
                <a:lnTo>
                  <a:pt x="217" y="2653"/>
                </a:lnTo>
                <a:lnTo>
                  <a:pt x="217" y="2660"/>
                </a:lnTo>
                <a:lnTo>
                  <a:pt x="225" y="2660"/>
                </a:lnTo>
                <a:lnTo>
                  <a:pt x="225" y="2659"/>
                </a:lnTo>
                <a:lnTo>
                  <a:pt x="235" y="2659"/>
                </a:lnTo>
                <a:lnTo>
                  <a:pt x="235" y="2645"/>
                </a:lnTo>
                <a:lnTo>
                  <a:pt x="217" y="2643"/>
                </a:lnTo>
                <a:lnTo>
                  <a:pt x="217" y="2626"/>
                </a:lnTo>
                <a:lnTo>
                  <a:pt x="235" y="2628"/>
                </a:lnTo>
                <a:lnTo>
                  <a:pt x="235" y="2611"/>
                </a:lnTo>
                <a:lnTo>
                  <a:pt x="254" y="2611"/>
                </a:lnTo>
                <a:lnTo>
                  <a:pt x="273" y="2611"/>
                </a:lnTo>
                <a:lnTo>
                  <a:pt x="290" y="2611"/>
                </a:lnTo>
                <a:lnTo>
                  <a:pt x="292" y="2611"/>
                </a:lnTo>
                <a:lnTo>
                  <a:pt x="292" y="2591"/>
                </a:lnTo>
                <a:lnTo>
                  <a:pt x="292" y="2589"/>
                </a:lnTo>
                <a:lnTo>
                  <a:pt x="292" y="2587"/>
                </a:lnTo>
                <a:lnTo>
                  <a:pt x="292" y="2586"/>
                </a:lnTo>
                <a:lnTo>
                  <a:pt x="290" y="2582"/>
                </a:lnTo>
                <a:lnTo>
                  <a:pt x="290" y="2580"/>
                </a:lnTo>
                <a:lnTo>
                  <a:pt x="290" y="2578"/>
                </a:lnTo>
                <a:lnTo>
                  <a:pt x="290" y="2576"/>
                </a:lnTo>
                <a:lnTo>
                  <a:pt x="289" y="2574"/>
                </a:lnTo>
                <a:lnTo>
                  <a:pt x="287" y="2574"/>
                </a:lnTo>
                <a:lnTo>
                  <a:pt x="285" y="2574"/>
                </a:lnTo>
                <a:lnTo>
                  <a:pt x="279" y="2574"/>
                </a:lnTo>
                <a:lnTo>
                  <a:pt x="277" y="2574"/>
                </a:lnTo>
                <a:lnTo>
                  <a:pt x="271" y="2574"/>
                </a:lnTo>
                <a:lnTo>
                  <a:pt x="264" y="2574"/>
                </a:lnTo>
                <a:lnTo>
                  <a:pt x="262" y="2574"/>
                </a:lnTo>
                <a:lnTo>
                  <a:pt x="258" y="2574"/>
                </a:lnTo>
                <a:lnTo>
                  <a:pt x="252" y="2574"/>
                </a:lnTo>
                <a:close/>
                <a:moveTo>
                  <a:pt x="168" y="2578"/>
                </a:moveTo>
                <a:lnTo>
                  <a:pt x="168" y="2574"/>
                </a:lnTo>
                <a:lnTo>
                  <a:pt x="164" y="2574"/>
                </a:lnTo>
                <a:lnTo>
                  <a:pt x="164" y="2578"/>
                </a:lnTo>
                <a:lnTo>
                  <a:pt x="168" y="2578"/>
                </a:lnTo>
                <a:close/>
                <a:moveTo>
                  <a:pt x="653" y="2570"/>
                </a:moveTo>
                <a:lnTo>
                  <a:pt x="655" y="2586"/>
                </a:lnTo>
                <a:lnTo>
                  <a:pt x="657" y="2586"/>
                </a:lnTo>
                <a:lnTo>
                  <a:pt x="659" y="2587"/>
                </a:lnTo>
                <a:lnTo>
                  <a:pt x="655" y="2587"/>
                </a:lnTo>
                <a:lnTo>
                  <a:pt x="655" y="2589"/>
                </a:lnTo>
                <a:lnTo>
                  <a:pt x="659" y="2589"/>
                </a:lnTo>
                <a:lnTo>
                  <a:pt x="663" y="2589"/>
                </a:lnTo>
                <a:lnTo>
                  <a:pt x="680" y="2589"/>
                </a:lnTo>
                <a:lnTo>
                  <a:pt x="682" y="2589"/>
                </a:lnTo>
                <a:lnTo>
                  <a:pt x="719" y="2589"/>
                </a:lnTo>
                <a:lnTo>
                  <a:pt x="721" y="2589"/>
                </a:lnTo>
                <a:lnTo>
                  <a:pt x="723" y="2589"/>
                </a:lnTo>
                <a:lnTo>
                  <a:pt x="724" y="2589"/>
                </a:lnTo>
                <a:lnTo>
                  <a:pt x="726" y="2589"/>
                </a:lnTo>
                <a:lnTo>
                  <a:pt x="728" y="2587"/>
                </a:lnTo>
                <a:lnTo>
                  <a:pt x="730" y="2587"/>
                </a:lnTo>
                <a:lnTo>
                  <a:pt x="732" y="2587"/>
                </a:lnTo>
                <a:lnTo>
                  <a:pt x="732" y="2586"/>
                </a:lnTo>
                <a:lnTo>
                  <a:pt x="734" y="2586"/>
                </a:lnTo>
                <a:lnTo>
                  <a:pt x="757" y="2576"/>
                </a:lnTo>
                <a:lnTo>
                  <a:pt x="759" y="2576"/>
                </a:lnTo>
                <a:lnTo>
                  <a:pt x="759" y="2574"/>
                </a:lnTo>
                <a:lnTo>
                  <a:pt x="761" y="2574"/>
                </a:lnTo>
                <a:lnTo>
                  <a:pt x="763" y="2574"/>
                </a:lnTo>
                <a:lnTo>
                  <a:pt x="765" y="2574"/>
                </a:lnTo>
                <a:lnTo>
                  <a:pt x="728" y="2574"/>
                </a:lnTo>
                <a:lnTo>
                  <a:pt x="692" y="2570"/>
                </a:lnTo>
                <a:lnTo>
                  <a:pt x="653" y="2568"/>
                </a:lnTo>
                <a:lnTo>
                  <a:pt x="653" y="2570"/>
                </a:lnTo>
                <a:close/>
                <a:moveTo>
                  <a:pt x="867" y="2572"/>
                </a:moveTo>
                <a:lnTo>
                  <a:pt x="868" y="2572"/>
                </a:lnTo>
                <a:lnTo>
                  <a:pt x="867" y="2572"/>
                </a:lnTo>
                <a:close/>
                <a:moveTo>
                  <a:pt x="817" y="2572"/>
                </a:moveTo>
                <a:lnTo>
                  <a:pt x="817" y="2574"/>
                </a:lnTo>
                <a:lnTo>
                  <a:pt x="819" y="2572"/>
                </a:lnTo>
                <a:lnTo>
                  <a:pt x="828" y="2572"/>
                </a:lnTo>
                <a:lnTo>
                  <a:pt x="826" y="2572"/>
                </a:lnTo>
                <a:lnTo>
                  <a:pt x="819" y="2572"/>
                </a:lnTo>
                <a:lnTo>
                  <a:pt x="817" y="2572"/>
                </a:lnTo>
                <a:close/>
                <a:moveTo>
                  <a:pt x="861" y="2574"/>
                </a:moveTo>
                <a:lnTo>
                  <a:pt x="861" y="2582"/>
                </a:lnTo>
                <a:lnTo>
                  <a:pt x="859" y="2584"/>
                </a:lnTo>
                <a:lnTo>
                  <a:pt x="859" y="2582"/>
                </a:lnTo>
                <a:lnTo>
                  <a:pt x="857" y="2582"/>
                </a:lnTo>
                <a:lnTo>
                  <a:pt x="855" y="2580"/>
                </a:lnTo>
                <a:lnTo>
                  <a:pt x="851" y="2578"/>
                </a:lnTo>
                <a:lnTo>
                  <a:pt x="853" y="2576"/>
                </a:lnTo>
                <a:lnTo>
                  <a:pt x="855" y="2574"/>
                </a:lnTo>
                <a:lnTo>
                  <a:pt x="853" y="2574"/>
                </a:lnTo>
                <a:lnTo>
                  <a:pt x="851" y="2576"/>
                </a:lnTo>
                <a:lnTo>
                  <a:pt x="849" y="2578"/>
                </a:lnTo>
                <a:lnTo>
                  <a:pt x="847" y="2578"/>
                </a:lnTo>
                <a:lnTo>
                  <a:pt x="845" y="2578"/>
                </a:lnTo>
                <a:lnTo>
                  <a:pt x="845" y="2580"/>
                </a:lnTo>
                <a:lnTo>
                  <a:pt x="843" y="2580"/>
                </a:lnTo>
                <a:lnTo>
                  <a:pt x="842" y="2580"/>
                </a:lnTo>
                <a:lnTo>
                  <a:pt x="840" y="2580"/>
                </a:lnTo>
                <a:lnTo>
                  <a:pt x="838" y="2580"/>
                </a:lnTo>
                <a:lnTo>
                  <a:pt x="836" y="2580"/>
                </a:lnTo>
                <a:lnTo>
                  <a:pt x="830" y="2582"/>
                </a:lnTo>
                <a:lnTo>
                  <a:pt x="824" y="2586"/>
                </a:lnTo>
                <a:lnTo>
                  <a:pt x="822" y="2586"/>
                </a:lnTo>
                <a:lnTo>
                  <a:pt x="820" y="2587"/>
                </a:lnTo>
                <a:lnTo>
                  <a:pt x="819" y="2587"/>
                </a:lnTo>
                <a:lnTo>
                  <a:pt x="819" y="2574"/>
                </a:lnTo>
                <a:lnTo>
                  <a:pt x="815" y="2574"/>
                </a:lnTo>
                <a:lnTo>
                  <a:pt x="813" y="2574"/>
                </a:lnTo>
                <a:lnTo>
                  <a:pt x="809" y="2574"/>
                </a:lnTo>
                <a:lnTo>
                  <a:pt x="807" y="2574"/>
                </a:lnTo>
                <a:lnTo>
                  <a:pt x="801" y="2574"/>
                </a:lnTo>
                <a:lnTo>
                  <a:pt x="801" y="2578"/>
                </a:lnTo>
                <a:lnTo>
                  <a:pt x="801" y="2595"/>
                </a:lnTo>
                <a:lnTo>
                  <a:pt x="805" y="2593"/>
                </a:lnTo>
                <a:lnTo>
                  <a:pt x="809" y="2593"/>
                </a:lnTo>
                <a:lnTo>
                  <a:pt x="813" y="2591"/>
                </a:lnTo>
                <a:lnTo>
                  <a:pt x="813" y="2601"/>
                </a:lnTo>
                <a:lnTo>
                  <a:pt x="813" y="2611"/>
                </a:lnTo>
                <a:lnTo>
                  <a:pt x="803" y="2611"/>
                </a:lnTo>
                <a:lnTo>
                  <a:pt x="819" y="2611"/>
                </a:lnTo>
                <a:lnTo>
                  <a:pt x="838" y="2611"/>
                </a:lnTo>
                <a:lnTo>
                  <a:pt x="851" y="2611"/>
                </a:lnTo>
                <a:lnTo>
                  <a:pt x="867" y="2611"/>
                </a:lnTo>
                <a:lnTo>
                  <a:pt x="874" y="2611"/>
                </a:lnTo>
                <a:lnTo>
                  <a:pt x="874" y="2574"/>
                </a:lnTo>
                <a:lnTo>
                  <a:pt x="872" y="2574"/>
                </a:lnTo>
                <a:lnTo>
                  <a:pt x="868" y="2574"/>
                </a:lnTo>
                <a:lnTo>
                  <a:pt x="861" y="2574"/>
                </a:lnTo>
                <a:close/>
                <a:moveTo>
                  <a:pt x="765" y="2611"/>
                </a:moveTo>
                <a:lnTo>
                  <a:pt x="765" y="2591"/>
                </a:lnTo>
                <a:lnTo>
                  <a:pt x="765" y="2582"/>
                </a:lnTo>
                <a:lnTo>
                  <a:pt x="765" y="2576"/>
                </a:lnTo>
                <a:lnTo>
                  <a:pt x="763" y="2576"/>
                </a:lnTo>
                <a:lnTo>
                  <a:pt x="761" y="2576"/>
                </a:lnTo>
                <a:lnTo>
                  <a:pt x="759" y="2576"/>
                </a:lnTo>
                <a:lnTo>
                  <a:pt x="759" y="2578"/>
                </a:lnTo>
                <a:lnTo>
                  <a:pt x="734" y="2587"/>
                </a:lnTo>
                <a:lnTo>
                  <a:pt x="732" y="2589"/>
                </a:lnTo>
                <a:lnTo>
                  <a:pt x="730" y="2589"/>
                </a:lnTo>
                <a:lnTo>
                  <a:pt x="728" y="2589"/>
                </a:lnTo>
                <a:lnTo>
                  <a:pt x="728" y="2591"/>
                </a:lnTo>
                <a:lnTo>
                  <a:pt x="730" y="2591"/>
                </a:lnTo>
                <a:lnTo>
                  <a:pt x="728" y="2591"/>
                </a:lnTo>
                <a:lnTo>
                  <a:pt x="726" y="2589"/>
                </a:lnTo>
                <a:lnTo>
                  <a:pt x="726" y="2591"/>
                </a:lnTo>
                <a:lnTo>
                  <a:pt x="724" y="2591"/>
                </a:lnTo>
                <a:lnTo>
                  <a:pt x="723" y="2591"/>
                </a:lnTo>
                <a:lnTo>
                  <a:pt x="721" y="2591"/>
                </a:lnTo>
                <a:lnTo>
                  <a:pt x="719" y="2591"/>
                </a:lnTo>
                <a:lnTo>
                  <a:pt x="692" y="2591"/>
                </a:lnTo>
                <a:lnTo>
                  <a:pt x="690" y="2591"/>
                </a:lnTo>
                <a:lnTo>
                  <a:pt x="684" y="2591"/>
                </a:lnTo>
                <a:lnTo>
                  <a:pt x="682" y="2591"/>
                </a:lnTo>
                <a:lnTo>
                  <a:pt x="680" y="2591"/>
                </a:lnTo>
                <a:lnTo>
                  <a:pt x="673" y="2591"/>
                </a:lnTo>
                <a:lnTo>
                  <a:pt x="663" y="2591"/>
                </a:lnTo>
                <a:lnTo>
                  <a:pt x="659" y="2591"/>
                </a:lnTo>
                <a:lnTo>
                  <a:pt x="657" y="2591"/>
                </a:lnTo>
                <a:lnTo>
                  <a:pt x="655" y="2591"/>
                </a:lnTo>
                <a:lnTo>
                  <a:pt x="657" y="2599"/>
                </a:lnTo>
                <a:lnTo>
                  <a:pt x="657" y="2601"/>
                </a:lnTo>
                <a:lnTo>
                  <a:pt x="657" y="2607"/>
                </a:lnTo>
                <a:lnTo>
                  <a:pt x="655" y="2607"/>
                </a:lnTo>
                <a:lnTo>
                  <a:pt x="655" y="2611"/>
                </a:lnTo>
                <a:lnTo>
                  <a:pt x="655" y="2620"/>
                </a:lnTo>
                <a:lnTo>
                  <a:pt x="655" y="2628"/>
                </a:lnTo>
                <a:lnTo>
                  <a:pt x="661" y="2628"/>
                </a:lnTo>
                <a:lnTo>
                  <a:pt x="665" y="2626"/>
                </a:lnTo>
                <a:lnTo>
                  <a:pt x="665" y="2643"/>
                </a:lnTo>
                <a:lnTo>
                  <a:pt x="665" y="2645"/>
                </a:lnTo>
                <a:lnTo>
                  <a:pt x="667" y="2645"/>
                </a:lnTo>
                <a:lnTo>
                  <a:pt x="671" y="2645"/>
                </a:lnTo>
                <a:lnTo>
                  <a:pt x="671" y="2647"/>
                </a:lnTo>
                <a:lnTo>
                  <a:pt x="671" y="2649"/>
                </a:lnTo>
                <a:lnTo>
                  <a:pt x="682" y="2649"/>
                </a:lnTo>
                <a:lnTo>
                  <a:pt x="682" y="2647"/>
                </a:lnTo>
                <a:lnTo>
                  <a:pt x="688" y="2647"/>
                </a:lnTo>
                <a:lnTo>
                  <a:pt x="686" y="2657"/>
                </a:lnTo>
                <a:lnTo>
                  <a:pt x="692" y="2657"/>
                </a:lnTo>
                <a:lnTo>
                  <a:pt x="692" y="2653"/>
                </a:lnTo>
                <a:lnTo>
                  <a:pt x="692" y="2647"/>
                </a:lnTo>
                <a:lnTo>
                  <a:pt x="696" y="2647"/>
                </a:lnTo>
                <a:lnTo>
                  <a:pt x="696" y="2637"/>
                </a:lnTo>
                <a:lnTo>
                  <a:pt x="696" y="2628"/>
                </a:lnTo>
                <a:lnTo>
                  <a:pt x="701" y="2628"/>
                </a:lnTo>
                <a:lnTo>
                  <a:pt x="701" y="2637"/>
                </a:lnTo>
                <a:lnTo>
                  <a:pt x="701" y="2647"/>
                </a:lnTo>
                <a:lnTo>
                  <a:pt x="715" y="2647"/>
                </a:lnTo>
                <a:lnTo>
                  <a:pt x="715" y="2628"/>
                </a:lnTo>
                <a:lnTo>
                  <a:pt x="719" y="2628"/>
                </a:lnTo>
                <a:lnTo>
                  <a:pt x="719" y="2643"/>
                </a:lnTo>
                <a:lnTo>
                  <a:pt x="717" y="2643"/>
                </a:lnTo>
                <a:lnTo>
                  <a:pt x="717" y="2647"/>
                </a:lnTo>
                <a:lnTo>
                  <a:pt x="726" y="2647"/>
                </a:lnTo>
                <a:lnTo>
                  <a:pt x="726" y="2645"/>
                </a:lnTo>
                <a:lnTo>
                  <a:pt x="728" y="2637"/>
                </a:lnTo>
                <a:lnTo>
                  <a:pt x="728" y="2645"/>
                </a:lnTo>
                <a:lnTo>
                  <a:pt x="728" y="2647"/>
                </a:lnTo>
                <a:lnTo>
                  <a:pt x="747" y="2647"/>
                </a:lnTo>
                <a:lnTo>
                  <a:pt x="747" y="2653"/>
                </a:lnTo>
                <a:lnTo>
                  <a:pt x="753" y="2653"/>
                </a:lnTo>
                <a:lnTo>
                  <a:pt x="755" y="2653"/>
                </a:lnTo>
                <a:lnTo>
                  <a:pt x="757" y="2653"/>
                </a:lnTo>
                <a:lnTo>
                  <a:pt x="759" y="2653"/>
                </a:lnTo>
                <a:lnTo>
                  <a:pt x="761" y="2653"/>
                </a:lnTo>
                <a:lnTo>
                  <a:pt x="761" y="2651"/>
                </a:lnTo>
                <a:lnTo>
                  <a:pt x="763" y="2651"/>
                </a:lnTo>
                <a:lnTo>
                  <a:pt x="765" y="2651"/>
                </a:lnTo>
                <a:lnTo>
                  <a:pt x="765" y="2647"/>
                </a:lnTo>
                <a:lnTo>
                  <a:pt x="765" y="2645"/>
                </a:lnTo>
                <a:lnTo>
                  <a:pt x="765" y="2643"/>
                </a:lnTo>
                <a:lnTo>
                  <a:pt x="765" y="2639"/>
                </a:lnTo>
                <a:lnTo>
                  <a:pt x="765" y="2637"/>
                </a:lnTo>
                <a:lnTo>
                  <a:pt x="765" y="2635"/>
                </a:lnTo>
                <a:lnTo>
                  <a:pt x="765" y="2634"/>
                </a:lnTo>
                <a:lnTo>
                  <a:pt x="763" y="2634"/>
                </a:lnTo>
                <a:lnTo>
                  <a:pt x="763" y="2632"/>
                </a:lnTo>
                <a:lnTo>
                  <a:pt x="765" y="2632"/>
                </a:lnTo>
                <a:lnTo>
                  <a:pt x="765" y="2628"/>
                </a:lnTo>
                <a:lnTo>
                  <a:pt x="765" y="2620"/>
                </a:lnTo>
                <a:lnTo>
                  <a:pt x="765" y="2611"/>
                </a:lnTo>
                <a:close/>
                <a:moveTo>
                  <a:pt x="851" y="2643"/>
                </a:moveTo>
                <a:lnTo>
                  <a:pt x="851" y="2645"/>
                </a:lnTo>
                <a:lnTo>
                  <a:pt x="855" y="2645"/>
                </a:lnTo>
                <a:lnTo>
                  <a:pt x="855" y="2643"/>
                </a:lnTo>
                <a:lnTo>
                  <a:pt x="851" y="2643"/>
                </a:lnTo>
                <a:close/>
                <a:moveTo>
                  <a:pt x="872" y="2712"/>
                </a:moveTo>
                <a:lnTo>
                  <a:pt x="874" y="2712"/>
                </a:lnTo>
                <a:lnTo>
                  <a:pt x="874" y="2683"/>
                </a:lnTo>
                <a:lnTo>
                  <a:pt x="874" y="2649"/>
                </a:lnTo>
                <a:lnTo>
                  <a:pt x="872" y="2649"/>
                </a:lnTo>
                <a:lnTo>
                  <a:pt x="872" y="2647"/>
                </a:lnTo>
                <a:lnTo>
                  <a:pt x="855" y="2647"/>
                </a:lnTo>
                <a:lnTo>
                  <a:pt x="855" y="2664"/>
                </a:lnTo>
                <a:lnTo>
                  <a:pt x="872" y="2664"/>
                </a:lnTo>
                <a:lnTo>
                  <a:pt x="872" y="2674"/>
                </a:lnTo>
                <a:lnTo>
                  <a:pt x="872" y="2678"/>
                </a:lnTo>
                <a:lnTo>
                  <a:pt x="855" y="2678"/>
                </a:lnTo>
                <a:lnTo>
                  <a:pt x="855" y="2683"/>
                </a:lnTo>
                <a:lnTo>
                  <a:pt x="872" y="2683"/>
                </a:lnTo>
                <a:lnTo>
                  <a:pt x="872" y="2687"/>
                </a:lnTo>
                <a:lnTo>
                  <a:pt x="867" y="2687"/>
                </a:lnTo>
                <a:lnTo>
                  <a:pt x="867" y="2689"/>
                </a:lnTo>
                <a:lnTo>
                  <a:pt x="872" y="2689"/>
                </a:lnTo>
                <a:lnTo>
                  <a:pt x="872" y="2691"/>
                </a:lnTo>
                <a:lnTo>
                  <a:pt x="872" y="2697"/>
                </a:lnTo>
                <a:lnTo>
                  <a:pt x="867" y="2697"/>
                </a:lnTo>
                <a:lnTo>
                  <a:pt x="865" y="2697"/>
                </a:lnTo>
                <a:lnTo>
                  <a:pt x="865" y="2699"/>
                </a:lnTo>
                <a:lnTo>
                  <a:pt x="865" y="2701"/>
                </a:lnTo>
                <a:lnTo>
                  <a:pt x="867" y="2701"/>
                </a:lnTo>
                <a:lnTo>
                  <a:pt x="867" y="2705"/>
                </a:lnTo>
                <a:lnTo>
                  <a:pt x="872" y="2705"/>
                </a:lnTo>
                <a:lnTo>
                  <a:pt x="872" y="2710"/>
                </a:lnTo>
                <a:lnTo>
                  <a:pt x="872" y="2712"/>
                </a:lnTo>
                <a:close/>
                <a:moveTo>
                  <a:pt x="713" y="2720"/>
                </a:moveTo>
                <a:lnTo>
                  <a:pt x="713" y="2712"/>
                </a:lnTo>
                <a:lnTo>
                  <a:pt x="709" y="2712"/>
                </a:lnTo>
                <a:lnTo>
                  <a:pt x="709" y="2716"/>
                </a:lnTo>
                <a:lnTo>
                  <a:pt x="709" y="2720"/>
                </a:lnTo>
                <a:lnTo>
                  <a:pt x="713" y="2720"/>
                </a:lnTo>
                <a:close/>
                <a:moveTo>
                  <a:pt x="861" y="2714"/>
                </a:moveTo>
                <a:lnTo>
                  <a:pt x="861" y="2718"/>
                </a:lnTo>
                <a:lnTo>
                  <a:pt x="872" y="2718"/>
                </a:lnTo>
                <a:lnTo>
                  <a:pt x="872" y="2714"/>
                </a:lnTo>
                <a:lnTo>
                  <a:pt x="865" y="2714"/>
                </a:lnTo>
                <a:lnTo>
                  <a:pt x="861" y="2714"/>
                </a:lnTo>
                <a:close/>
                <a:moveTo>
                  <a:pt x="799" y="2707"/>
                </a:moveTo>
                <a:lnTo>
                  <a:pt x="799" y="2693"/>
                </a:lnTo>
                <a:lnTo>
                  <a:pt x="799" y="2689"/>
                </a:lnTo>
                <a:lnTo>
                  <a:pt x="799" y="2687"/>
                </a:lnTo>
                <a:lnTo>
                  <a:pt x="784" y="2687"/>
                </a:lnTo>
                <a:lnTo>
                  <a:pt x="782" y="2687"/>
                </a:lnTo>
                <a:lnTo>
                  <a:pt x="782" y="2697"/>
                </a:lnTo>
                <a:lnTo>
                  <a:pt x="782" y="2707"/>
                </a:lnTo>
                <a:lnTo>
                  <a:pt x="782" y="2710"/>
                </a:lnTo>
                <a:lnTo>
                  <a:pt x="799" y="2710"/>
                </a:lnTo>
                <a:lnTo>
                  <a:pt x="799" y="2707"/>
                </a:lnTo>
                <a:close/>
                <a:moveTo>
                  <a:pt x="661" y="2701"/>
                </a:moveTo>
                <a:lnTo>
                  <a:pt x="661" y="2697"/>
                </a:lnTo>
                <a:lnTo>
                  <a:pt x="655" y="2697"/>
                </a:lnTo>
                <a:lnTo>
                  <a:pt x="655" y="2701"/>
                </a:lnTo>
                <a:lnTo>
                  <a:pt x="661" y="2701"/>
                </a:lnTo>
                <a:close/>
                <a:moveTo>
                  <a:pt x="799" y="2676"/>
                </a:moveTo>
                <a:lnTo>
                  <a:pt x="799" y="2672"/>
                </a:lnTo>
                <a:lnTo>
                  <a:pt x="795" y="2672"/>
                </a:lnTo>
                <a:lnTo>
                  <a:pt x="782" y="2672"/>
                </a:lnTo>
                <a:lnTo>
                  <a:pt x="782" y="2676"/>
                </a:lnTo>
                <a:lnTo>
                  <a:pt x="792" y="2676"/>
                </a:lnTo>
                <a:lnTo>
                  <a:pt x="799" y="2676"/>
                </a:lnTo>
                <a:close/>
                <a:moveTo>
                  <a:pt x="774" y="2664"/>
                </a:moveTo>
                <a:lnTo>
                  <a:pt x="774" y="2662"/>
                </a:lnTo>
                <a:lnTo>
                  <a:pt x="774" y="2659"/>
                </a:lnTo>
                <a:lnTo>
                  <a:pt x="774" y="2657"/>
                </a:lnTo>
                <a:lnTo>
                  <a:pt x="765" y="2657"/>
                </a:lnTo>
                <a:lnTo>
                  <a:pt x="765" y="2659"/>
                </a:lnTo>
                <a:lnTo>
                  <a:pt x="765" y="2660"/>
                </a:lnTo>
                <a:lnTo>
                  <a:pt x="765" y="2662"/>
                </a:lnTo>
                <a:lnTo>
                  <a:pt x="765" y="2664"/>
                </a:lnTo>
                <a:lnTo>
                  <a:pt x="774" y="2664"/>
                </a:lnTo>
                <a:close/>
                <a:moveTo>
                  <a:pt x="803" y="2649"/>
                </a:moveTo>
                <a:lnTo>
                  <a:pt x="803" y="2647"/>
                </a:lnTo>
                <a:lnTo>
                  <a:pt x="801" y="2647"/>
                </a:lnTo>
                <a:lnTo>
                  <a:pt x="801" y="2649"/>
                </a:lnTo>
                <a:lnTo>
                  <a:pt x="803" y="2649"/>
                </a:lnTo>
                <a:close/>
                <a:moveTo>
                  <a:pt x="863" y="2720"/>
                </a:moveTo>
                <a:lnTo>
                  <a:pt x="851" y="2720"/>
                </a:lnTo>
                <a:lnTo>
                  <a:pt x="849" y="2720"/>
                </a:lnTo>
                <a:lnTo>
                  <a:pt x="838" y="2720"/>
                </a:lnTo>
                <a:lnTo>
                  <a:pt x="832" y="2720"/>
                </a:lnTo>
                <a:lnTo>
                  <a:pt x="820" y="2720"/>
                </a:lnTo>
                <a:lnTo>
                  <a:pt x="819" y="2720"/>
                </a:lnTo>
                <a:lnTo>
                  <a:pt x="809" y="2720"/>
                </a:lnTo>
                <a:lnTo>
                  <a:pt x="809" y="2728"/>
                </a:lnTo>
                <a:lnTo>
                  <a:pt x="815" y="2728"/>
                </a:lnTo>
                <a:lnTo>
                  <a:pt x="815" y="2737"/>
                </a:lnTo>
                <a:lnTo>
                  <a:pt x="822" y="2737"/>
                </a:lnTo>
                <a:lnTo>
                  <a:pt x="832" y="2737"/>
                </a:lnTo>
                <a:lnTo>
                  <a:pt x="832" y="2747"/>
                </a:lnTo>
                <a:lnTo>
                  <a:pt x="822" y="2747"/>
                </a:lnTo>
                <a:lnTo>
                  <a:pt x="815" y="2747"/>
                </a:lnTo>
                <a:lnTo>
                  <a:pt x="815" y="2756"/>
                </a:lnTo>
                <a:lnTo>
                  <a:pt x="815" y="2774"/>
                </a:lnTo>
                <a:lnTo>
                  <a:pt x="815" y="2783"/>
                </a:lnTo>
                <a:lnTo>
                  <a:pt x="815" y="2793"/>
                </a:lnTo>
                <a:lnTo>
                  <a:pt x="815" y="2810"/>
                </a:lnTo>
                <a:lnTo>
                  <a:pt x="811" y="2810"/>
                </a:lnTo>
                <a:lnTo>
                  <a:pt x="799" y="2810"/>
                </a:lnTo>
                <a:lnTo>
                  <a:pt x="795" y="2810"/>
                </a:lnTo>
                <a:lnTo>
                  <a:pt x="795" y="2806"/>
                </a:lnTo>
                <a:lnTo>
                  <a:pt x="794" y="2806"/>
                </a:lnTo>
                <a:lnTo>
                  <a:pt x="794" y="2808"/>
                </a:lnTo>
                <a:lnTo>
                  <a:pt x="792" y="2808"/>
                </a:lnTo>
                <a:lnTo>
                  <a:pt x="792" y="2814"/>
                </a:lnTo>
                <a:lnTo>
                  <a:pt x="786" y="2812"/>
                </a:lnTo>
                <a:lnTo>
                  <a:pt x="786" y="2793"/>
                </a:lnTo>
                <a:lnTo>
                  <a:pt x="772" y="2793"/>
                </a:lnTo>
                <a:lnTo>
                  <a:pt x="772" y="2812"/>
                </a:lnTo>
                <a:lnTo>
                  <a:pt x="778" y="2812"/>
                </a:lnTo>
                <a:lnTo>
                  <a:pt x="778" y="2814"/>
                </a:lnTo>
                <a:lnTo>
                  <a:pt x="778" y="2816"/>
                </a:lnTo>
                <a:lnTo>
                  <a:pt x="778" y="2814"/>
                </a:lnTo>
                <a:lnTo>
                  <a:pt x="780" y="2814"/>
                </a:lnTo>
                <a:lnTo>
                  <a:pt x="794" y="2814"/>
                </a:lnTo>
                <a:lnTo>
                  <a:pt x="795" y="2814"/>
                </a:lnTo>
                <a:lnTo>
                  <a:pt x="795" y="2826"/>
                </a:lnTo>
                <a:lnTo>
                  <a:pt x="805" y="2826"/>
                </a:lnTo>
                <a:lnTo>
                  <a:pt x="805" y="2829"/>
                </a:lnTo>
                <a:lnTo>
                  <a:pt x="795" y="2829"/>
                </a:lnTo>
                <a:lnTo>
                  <a:pt x="795" y="2835"/>
                </a:lnTo>
                <a:lnTo>
                  <a:pt x="795" y="2839"/>
                </a:lnTo>
                <a:lnTo>
                  <a:pt x="795" y="2843"/>
                </a:lnTo>
                <a:lnTo>
                  <a:pt x="795" y="2847"/>
                </a:lnTo>
                <a:lnTo>
                  <a:pt x="795" y="2852"/>
                </a:lnTo>
                <a:lnTo>
                  <a:pt x="795" y="2856"/>
                </a:lnTo>
                <a:lnTo>
                  <a:pt x="795" y="2866"/>
                </a:lnTo>
                <a:lnTo>
                  <a:pt x="830" y="2866"/>
                </a:lnTo>
                <a:lnTo>
                  <a:pt x="834" y="2866"/>
                </a:lnTo>
                <a:lnTo>
                  <a:pt x="834" y="2870"/>
                </a:lnTo>
                <a:lnTo>
                  <a:pt x="834" y="2872"/>
                </a:lnTo>
                <a:lnTo>
                  <a:pt x="834" y="2875"/>
                </a:lnTo>
                <a:lnTo>
                  <a:pt x="840" y="2875"/>
                </a:lnTo>
                <a:lnTo>
                  <a:pt x="840" y="2885"/>
                </a:lnTo>
                <a:lnTo>
                  <a:pt x="843" y="2883"/>
                </a:lnTo>
                <a:lnTo>
                  <a:pt x="847" y="2883"/>
                </a:lnTo>
                <a:lnTo>
                  <a:pt x="849" y="2883"/>
                </a:lnTo>
                <a:lnTo>
                  <a:pt x="849" y="2889"/>
                </a:lnTo>
                <a:lnTo>
                  <a:pt x="849" y="2891"/>
                </a:lnTo>
                <a:lnTo>
                  <a:pt x="849" y="2893"/>
                </a:lnTo>
                <a:lnTo>
                  <a:pt x="849" y="2902"/>
                </a:lnTo>
                <a:lnTo>
                  <a:pt x="853" y="2902"/>
                </a:lnTo>
                <a:lnTo>
                  <a:pt x="855" y="2902"/>
                </a:lnTo>
                <a:lnTo>
                  <a:pt x="857" y="2902"/>
                </a:lnTo>
                <a:lnTo>
                  <a:pt x="859" y="2902"/>
                </a:lnTo>
                <a:lnTo>
                  <a:pt x="861" y="2902"/>
                </a:lnTo>
                <a:lnTo>
                  <a:pt x="865" y="2902"/>
                </a:lnTo>
                <a:lnTo>
                  <a:pt x="867" y="2902"/>
                </a:lnTo>
                <a:lnTo>
                  <a:pt x="867" y="2897"/>
                </a:lnTo>
                <a:lnTo>
                  <a:pt x="867" y="2893"/>
                </a:lnTo>
                <a:lnTo>
                  <a:pt x="867" y="2889"/>
                </a:lnTo>
                <a:lnTo>
                  <a:pt x="867" y="2883"/>
                </a:lnTo>
                <a:lnTo>
                  <a:pt x="868" y="2883"/>
                </a:lnTo>
                <a:lnTo>
                  <a:pt x="868" y="2866"/>
                </a:lnTo>
                <a:lnTo>
                  <a:pt x="868" y="2856"/>
                </a:lnTo>
                <a:lnTo>
                  <a:pt x="868" y="2852"/>
                </a:lnTo>
                <a:lnTo>
                  <a:pt x="868" y="2829"/>
                </a:lnTo>
                <a:lnTo>
                  <a:pt x="868" y="2793"/>
                </a:lnTo>
                <a:lnTo>
                  <a:pt x="868" y="2801"/>
                </a:lnTo>
                <a:lnTo>
                  <a:pt x="867" y="2803"/>
                </a:lnTo>
                <a:lnTo>
                  <a:pt x="865" y="2803"/>
                </a:lnTo>
                <a:lnTo>
                  <a:pt x="853" y="2810"/>
                </a:lnTo>
                <a:lnTo>
                  <a:pt x="851" y="2810"/>
                </a:lnTo>
                <a:lnTo>
                  <a:pt x="843" y="2810"/>
                </a:lnTo>
                <a:lnTo>
                  <a:pt x="832" y="2810"/>
                </a:lnTo>
                <a:lnTo>
                  <a:pt x="832" y="2799"/>
                </a:lnTo>
                <a:lnTo>
                  <a:pt x="834" y="2799"/>
                </a:lnTo>
                <a:lnTo>
                  <a:pt x="834" y="2793"/>
                </a:lnTo>
                <a:lnTo>
                  <a:pt x="868" y="2793"/>
                </a:lnTo>
                <a:lnTo>
                  <a:pt x="868" y="2774"/>
                </a:lnTo>
                <a:lnTo>
                  <a:pt x="868" y="2756"/>
                </a:lnTo>
                <a:lnTo>
                  <a:pt x="868" y="2731"/>
                </a:lnTo>
                <a:lnTo>
                  <a:pt x="868" y="2724"/>
                </a:lnTo>
                <a:lnTo>
                  <a:pt x="863" y="2724"/>
                </a:lnTo>
                <a:lnTo>
                  <a:pt x="863" y="2720"/>
                </a:lnTo>
                <a:close/>
                <a:moveTo>
                  <a:pt x="868" y="2724"/>
                </a:moveTo>
                <a:lnTo>
                  <a:pt x="868" y="2728"/>
                </a:lnTo>
                <a:lnTo>
                  <a:pt x="868" y="2724"/>
                </a:lnTo>
                <a:close/>
                <a:moveTo>
                  <a:pt x="1466" y="2864"/>
                </a:moveTo>
                <a:lnTo>
                  <a:pt x="1466" y="2866"/>
                </a:lnTo>
                <a:lnTo>
                  <a:pt x="1464" y="2866"/>
                </a:lnTo>
                <a:lnTo>
                  <a:pt x="1456" y="2866"/>
                </a:lnTo>
                <a:lnTo>
                  <a:pt x="1456" y="2870"/>
                </a:lnTo>
                <a:lnTo>
                  <a:pt x="1456" y="2872"/>
                </a:lnTo>
                <a:lnTo>
                  <a:pt x="1458" y="2872"/>
                </a:lnTo>
                <a:lnTo>
                  <a:pt x="1460" y="2872"/>
                </a:lnTo>
                <a:lnTo>
                  <a:pt x="1460" y="2874"/>
                </a:lnTo>
                <a:lnTo>
                  <a:pt x="1462" y="2874"/>
                </a:lnTo>
                <a:lnTo>
                  <a:pt x="1464" y="2874"/>
                </a:lnTo>
                <a:lnTo>
                  <a:pt x="1466" y="2874"/>
                </a:lnTo>
                <a:lnTo>
                  <a:pt x="1468" y="2872"/>
                </a:lnTo>
                <a:lnTo>
                  <a:pt x="1468" y="2870"/>
                </a:lnTo>
                <a:lnTo>
                  <a:pt x="1466" y="2870"/>
                </a:lnTo>
                <a:lnTo>
                  <a:pt x="1466" y="2868"/>
                </a:lnTo>
                <a:lnTo>
                  <a:pt x="1466" y="2866"/>
                </a:lnTo>
                <a:lnTo>
                  <a:pt x="1468" y="2866"/>
                </a:lnTo>
                <a:lnTo>
                  <a:pt x="1468" y="2868"/>
                </a:lnTo>
                <a:lnTo>
                  <a:pt x="1468" y="2870"/>
                </a:lnTo>
                <a:lnTo>
                  <a:pt x="1468" y="2872"/>
                </a:lnTo>
                <a:lnTo>
                  <a:pt x="1470" y="2872"/>
                </a:lnTo>
                <a:lnTo>
                  <a:pt x="1471" y="2872"/>
                </a:lnTo>
                <a:lnTo>
                  <a:pt x="1473" y="2874"/>
                </a:lnTo>
                <a:lnTo>
                  <a:pt x="1479" y="2877"/>
                </a:lnTo>
                <a:lnTo>
                  <a:pt x="1477" y="2866"/>
                </a:lnTo>
                <a:lnTo>
                  <a:pt x="1477" y="2862"/>
                </a:lnTo>
                <a:lnTo>
                  <a:pt x="1471" y="2864"/>
                </a:lnTo>
                <a:lnTo>
                  <a:pt x="1466" y="2864"/>
                </a:lnTo>
                <a:close/>
                <a:moveTo>
                  <a:pt x="688" y="2829"/>
                </a:moveTo>
                <a:lnTo>
                  <a:pt x="688" y="2820"/>
                </a:lnTo>
                <a:lnTo>
                  <a:pt x="688" y="2810"/>
                </a:lnTo>
                <a:lnTo>
                  <a:pt x="688" y="2803"/>
                </a:lnTo>
                <a:lnTo>
                  <a:pt x="688" y="2795"/>
                </a:lnTo>
                <a:lnTo>
                  <a:pt x="688" y="2793"/>
                </a:lnTo>
                <a:lnTo>
                  <a:pt x="705" y="2793"/>
                </a:lnTo>
                <a:lnTo>
                  <a:pt x="724" y="2793"/>
                </a:lnTo>
                <a:lnTo>
                  <a:pt x="724" y="2756"/>
                </a:lnTo>
                <a:lnTo>
                  <a:pt x="723" y="2756"/>
                </a:lnTo>
                <a:lnTo>
                  <a:pt x="705" y="2756"/>
                </a:lnTo>
                <a:lnTo>
                  <a:pt x="705" y="2764"/>
                </a:lnTo>
                <a:lnTo>
                  <a:pt x="705" y="2776"/>
                </a:lnTo>
                <a:lnTo>
                  <a:pt x="688" y="2776"/>
                </a:lnTo>
                <a:lnTo>
                  <a:pt x="682" y="2776"/>
                </a:lnTo>
                <a:lnTo>
                  <a:pt x="678" y="2776"/>
                </a:lnTo>
                <a:lnTo>
                  <a:pt x="678" y="2779"/>
                </a:lnTo>
                <a:lnTo>
                  <a:pt x="678" y="2783"/>
                </a:lnTo>
                <a:lnTo>
                  <a:pt x="678" y="2789"/>
                </a:lnTo>
                <a:lnTo>
                  <a:pt x="678" y="2793"/>
                </a:lnTo>
                <a:lnTo>
                  <a:pt x="669" y="2793"/>
                </a:lnTo>
                <a:lnTo>
                  <a:pt x="663" y="2793"/>
                </a:lnTo>
                <a:lnTo>
                  <a:pt x="659" y="2793"/>
                </a:lnTo>
                <a:lnTo>
                  <a:pt x="653" y="2793"/>
                </a:lnTo>
                <a:lnTo>
                  <a:pt x="651" y="2793"/>
                </a:lnTo>
                <a:lnTo>
                  <a:pt x="651" y="2795"/>
                </a:lnTo>
                <a:lnTo>
                  <a:pt x="651" y="2797"/>
                </a:lnTo>
                <a:lnTo>
                  <a:pt x="651" y="2799"/>
                </a:lnTo>
                <a:lnTo>
                  <a:pt x="651" y="2803"/>
                </a:lnTo>
                <a:lnTo>
                  <a:pt x="651" y="2806"/>
                </a:lnTo>
                <a:lnTo>
                  <a:pt x="650" y="2806"/>
                </a:lnTo>
                <a:lnTo>
                  <a:pt x="650" y="2803"/>
                </a:lnTo>
                <a:lnTo>
                  <a:pt x="650" y="2795"/>
                </a:lnTo>
                <a:lnTo>
                  <a:pt x="650" y="2793"/>
                </a:lnTo>
                <a:lnTo>
                  <a:pt x="648" y="2793"/>
                </a:lnTo>
                <a:lnTo>
                  <a:pt x="642" y="2793"/>
                </a:lnTo>
                <a:lnTo>
                  <a:pt x="632" y="2793"/>
                </a:lnTo>
                <a:lnTo>
                  <a:pt x="615" y="2793"/>
                </a:lnTo>
                <a:lnTo>
                  <a:pt x="615" y="2829"/>
                </a:lnTo>
                <a:lnTo>
                  <a:pt x="632" y="2829"/>
                </a:lnTo>
                <a:lnTo>
                  <a:pt x="650" y="2829"/>
                </a:lnTo>
                <a:lnTo>
                  <a:pt x="651" y="2829"/>
                </a:lnTo>
                <a:lnTo>
                  <a:pt x="651" y="2847"/>
                </a:lnTo>
                <a:lnTo>
                  <a:pt x="651" y="2849"/>
                </a:lnTo>
                <a:lnTo>
                  <a:pt x="665" y="2849"/>
                </a:lnTo>
                <a:lnTo>
                  <a:pt x="669" y="2849"/>
                </a:lnTo>
                <a:lnTo>
                  <a:pt x="686" y="2849"/>
                </a:lnTo>
                <a:lnTo>
                  <a:pt x="688" y="2829"/>
                </a:lnTo>
                <a:close/>
                <a:moveTo>
                  <a:pt x="655" y="2793"/>
                </a:moveTo>
                <a:lnTo>
                  <a:pt x="657" y="2793"/>
                </a:lnTo>
                <a:lnTo>
                  <a:pt x="659" y="2793"/>
                </a:lnTo>
                <a:lnTo>
                  <a:pt x="659" y="2789"/>
                </a:lnTo>
                <a:lnTo>
                  <a:pt x="659" y="2787"/>
                </a:lnTo>
                <a:lnTo>
                  <a:pt x="657" y="2787"/>
                </a:lnTo>
                <a:lnTo>
                  <a:pt x="653" y="2787"/>
                </a:lnTo>
                <a:lnTo>
                  <a:pt x="651" y="2787"/>
                </a:lnTo>
                <a:lnTo>
                  <a:pt x="651" y="2789"/>
                </a:lnTo>
                <a:lnTo>
                  <a:pt x="651" y="2791"/>
                </a:lnTo>
                <a:lnTo>
                  <a:pt x="651" y="2793"/>
                </a:lnTo>
                <a:lnTo>
                  <a:pt x="655" y="2793"/>
                </a:lnTo>
                <a:close/>
                <a:moveTo>
                  <a:pt x="632" y="2776"/>
                </a:moveTo>
                <a:lnTo>
                  <a:pt x="640" y="2776"/>
                </a:lnTo>
                <a:lnTo>
                  <a:pt x="650" y="2774"/>
                </a:lnTo>
                <a:lnTo>
                  <a:pt x="650" y="2772"/>
                </a:lnTo>
                <a:lnTo>
                  <a:pt x="650" y="2770"/>
                </a:lnTo>
                <a:lnTo>
                  <a:pt x="650" y="2768"/>
                </a:lnTo>
                <a:lnTo>
                  <a:pt x="650" y="2764"/>
                </a:lnTo>
                <a:lnTo>
                  <a:pt x="650" y="2762"/>
                </a:lnTo>
                <a:lnTo>
                  <a:pt x="650" y="2760"/>
                </a:lnTo>
                <a:lnTo>
                  <a:pt x="650" y="2758"/>
                </a:lnTo>
                <a:lnTo>
                  <a:pt x="650" y="2756"/>
                </a:lnTo>
                <a:lnTo>
                  <a:pt x="646" y="2756"/>
                </a:lnTo>
                <a:lnTo>
                  <a:pt x="644" y="2756"/>
                </a:lnTo>
                <a:lnTo>
                  <a:pt x="642" y="2756"/>
                </a:lnTo>
                <a:lnTo>
                  <a:pt x="638" y="2756"/>
                </a:lnTo>
                <a:lnTo>
                  <a:pt x="636" y="2756"/>
                </a:lnTo>
                <a:lnTo>
                  <a:pt x="632" y="2756"/>
                </a:lnTo>
                <a:lnTo>
                  <a:pt x="623" y="2756"/>
                </a:lnTo>
                <a:lnTo>
                  <a:pt x="615" y="2756"/>
                </a:lnTo>
                <a:lnTo>
                  <a:pt x="615" y="2745"/>
                </a:lnTo>
                <a:lnTo>
                  <a:pt x="615" y="2741"/>
                </a:lnTo>
                <a:lnTo>
                  <a:pt x="615" y="2733"/>
                </a:lnTo>
                <a:lnTo>
                  <a:pt x="615" y="2730"/>
                </a:lnTo>
                <a:lnTo>
                  <a:pt x="615" y="2728"/>
                </a:lnTo>
                <a:lnTo>
                  <a:pt x="615" y="2720"/>
                </a:lnTo>
                <a:lnTo>
                  <a:pt x="607" y="2720"/>
                </a:lnTo>
                <a:lnTo>
                  <a:pt x="603" y="2720"/>
                </a:lnTo>
                <a:lnTo>
                  <a:pt x="603" y="2737"/>
                </a:lnTo>
                <a:lnTo>
                  <a:pt x="603" y="2756"/>
                </a:lnTo>
                <a:lnTo>
                  <a:pt x="607" y="2756"/>
                </a:lnTo>
                <a:lnTo>
                  <a:pt x="615" y="2756"/>
                </a:lnTo>
                <a:lnTo>
                  <a:pt x="632" y="2756"/>
                </a:lnTo>
                <a:lnTo>
                  <a:pt x="632" y="2776"/>
                </a:lnTo>
                <a:close/>
                <a:moveTo>
                  <a:pt x="669" y="2866"/>
                </a:moveTo>
                <a:lnTo>
                  <a:pt x="669" y="2874"/>
                </a:lnTo>
                <a:lnTo>
                  <a:pt x="669" y="2872"/>
                </a:lnTo>
                <a:lnTo>
                  <a:pt x="671" y="2872"/>
                </a:lnTo>
                <a:lnTo>
                  <a:pt x="671" y="2870"/>
                </a:lnTo>
                <a:lnTo>
                  <a:pt x="671" y="2868"/>
                </a:lnTo>
                <a:lnTo>
                  <a:pt x="673" y="2868"/>
                </a:lnTo>
                <a:lnTo>
                  <a:pt x="673" y="2885"/>
                </a:lnTo>
                <a:lnTo>
                  <a:pt x="676" y="2885"/>
                </a:lnTo>
                <a:lnTo>
                  <a:pt x="682" y="2885"/>
                </a:lnTo>
                <a:lnTo>
                  <a:pt x="686" y="2885"/>
                </a:lnTo>
                <a:lnTo>
                  <a:pt x="688" y="2885"/>
                </a:lnTo>
                <a:lnTo>
                  <a:pt x="690" y="2885"/>
                </a:lnTo>
                <a:lnTo>
                  <a:pt x="690" y="2866"/>
                </a:lnTo>
                <a:lnTo>
                  <a:pt x="688" y="2866"/>
                </a:lnTo>
                <a:lnTo>
                  <a:pt x="674" y="2866"/>
                </a:lnTo>
                <a:lnTo>
                  <a:pt x="669" y="2866"/>
                </a:lnTo>
                <a:close/>
                <a:moveTo>
                  <a:pt x="1412" y="883"/>
                </a:moveTo>
                <a:lnTo>
                  <a:pt x="1412" y="888"/>
                </a:lnTo>
                <a:lnTo>
                  <a:pt x="1418" y="888"/>
                </a:lnTo>
                <a:lnTo>
                  <a:pt x="1418" y="883"/>
                </a:lnTo>
                <a:lnTo>
                  <a:pt x="1414" y="883"/>
                </a:lnTo>
                <a:lnTo>
                  <a:pt x="1412" y="883"/>
                </a:lnTo>
                <a:close/>
                <a:moveTo>
                  <a:pt x="1421" y="729"/>
                </a:moveTo>
                <a:lnTo>
                  <a:pt x="1421" y="727"/>
                </a:lnTo>
                <a:lnTo>
                  <a:pt x="1421" y="718"/>
                </a:lnTo>
                <a:lnTo>
                  <a:pt x="1421" y="714"/>
                </a:lnTo>
                <a:lnTo>
                  <a:pt x="1423" y="714"/>
                </a:lnTo>
                <a:lnTo>
                  <a:pt x="1425" y="714"/>
                </a:lnTo>
                <a:lnTo>
                  <a:pt x="1425" y="718"/>
                </a:lnTo>
                <a:lnTo>
                  <a:pt x="1425" y="719"/>
                </a:lnTo>
                <a:lnTo>
                  <a:pt x="1425" y="723"/>
                </a:lnTo>
                <a:lnTo>
                  <a:pt x="1425" y="725"/>
                </a:lnTo>
                <a:lnTo>
                  <a:pt x="1425" y="727"/>
                </a:lnTo>
                <a:lnTo>
                  <a:pt x="1425" y="729"/>
                </a:lnTo>
                <a:lnTo>
                  <a:pt x="1421" y="729"/>
                </a:lnTo>
                <a:close/>
              </a:path>
            </a:pathLst>
          </a:custGeom>
          <a:solidFill>
            <a:srgbClr val="0070C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Freeform 3730"/>
          <p:cNvSpPr>
            <a:spLocks noEditPoints="1"/>
          </p:cNvSpPr>
          <p:nvPr/>
        </p:nvSpPr>
        <p:spPr bwMode="auto">
          <a:xfrm>
            <a:off x="5364088" y="1059582"/>
            <a:ext cx="1914209" cy="3600400"/>
          </a:xfrm>
          <a:custGeom>
            <a:avLst/>
            <a:gdLst>
              <a:gd name="T0" fmla="*/ 753 w 1679"/>
              <a:gd name="T1" fmla="*/ 253 h 3158"/>
              <a:gd name="T2" fmla="*/ 836 w 1679"/>
              <a:gd name="T3" fmla="*/ 531 h 3158"/>
              <a:gd name="T4" fmla="*/ 1485 w 1679"/>
              <a:gd name="T5" fmla="*/ 610 h 3158"/>
              <a:gd name="T6" fmla="*/ 1531 w 1679"/>
              <a:gd name="T7" fmla="*/ 637 h 3158"/>
              <a:gd name="T8" fmla="*/ 1418 w 1679"/>
              <a:gd name="T9" fmla="*/ 892 h 3158"/>
              <a:gd name="T10" fmla="*/ 1435 w 1679"/>
              <a:gd name="T11" fmla="*/ 956 h 3158"/>
              <a:gd name="T12" fmla="*/ 1679 w 1679"/>
              <a:gd name="T13" fmla="*/ 1361 h 3158"/>
              <a:gd name="T14" fmla="*/ 1494 w 1679"/>
              <a:gd name="T15" fmla="*/ 1689 h 3158"/>
              <a:gd name="T16" fmla="*/ 1339 w 1679"/>
              <a:gd name="T17" fmla="*/ 2027 h 3158"/>
              <a:gd name="T18" fmla="*/ 1475 w 1679"/>
              <a:gd name="T19" fmla="*/ 1990 h 3158"/>
              <a:gd name="T20" fmla="*/ 1604 w 1679"/>
              <a:gd name="T21" fmla="*/ 2058 h 3158"/>
              <a:gd name="T22" fmla="*/ 1604 w 1679"/>
              <a:gd name="T23" fmla="*/ 2113 h 3158"/>
              <a:gd name="T24" fmla="*/ 1569 w 1679"/>
              <a:gd name="T25" fmla="*/ 2198 h 3158"/>
              <a:gd name="T26" fmla="*/ 1571 w 1679"/>
              <a:gd name="T27" fmla="*/ 2371 h 3158"/>
              <a:gd name="T28" fmla="*/ 1462 w 1679"/>
              <a:gd name="T29" fmla="*/ 2726 h 3158"/>
              <a:gd name="T30" fmla="*/ 1493 w 1679"/>
              <a:gd name="T31" fmla="*/ 2799 h 3158"/>
              <a:gd name="T32" fmla="*/ 1479 w 1679"/>
              <a:gd name="T33" fmla="*/ 3029 h 3158"/>
              <a:gd name="T34" fmla="*/ 1239 w 1679"/>
              <a:gd name="T35" fmla="*/ 3158 h 3158"/>
              <a:gd name="T36" fmla="*/ 673 w 1679"/>
              <a:gd name="T37" fmla="*/ 2998 h 3158"/>
              <a:gd name="T38" fmla="*/ 757 w 1679"/>
              <a:gd name="T39" fmla="*/ 2885 h 3158"/>
              <a:gd name="T40" fmla="*/ 707 w 1679"/>
              <a:gd name="T41" fmla="*/ 2902 h 3158"/>
              <a:gd name="T42" fmla="*/ 438 w 1679"/>
              <a:gd name="T43" fmla="*/ 2674 h 3158"/>
              <a:gd name="T44" fmla="*/ 532 w 1679"/>
              <a:gd name="T45" fmla="*/ 2720 h 3158"/>
              <a:gd name="T46" fmla="*/ 653 w 1679"/>
              <a:gd name="T47" fmla="*/ 2599 h 3158"/>
              <a:gd name="T48" fmla="*/ 515 w 1679"/>
              <a:gd name="T49" fmla="*/ 2541 h 3158"/>
              <a:gd name="T50" fmla="*/ 419 w 1679"/>
              <a:gd name="T51" fmla="*/ 2563 h 3158"/>
              <a:gd name="T52" fmla="*/ 360 w 1679"/>
              <a:gd name="T53" fmla="*/ 2672 h 3158"/>
              <a:gd name="T54" fmla="*/ 290 w 1679"/>
              <a:gd name="T55" fmla="*/ 2687 h 3158"/>
              <a:gd name="T56" fmla="*/ 217 w 1679"/>
              <a:gd name="T57" fmla="*/ 2689 h 3158"/>
              <a:gd name="T58" fmla="*/ 285 w 1679"/>
              <a:gd name="T59" fmla="*/ 2426 h 3158"/>
              <a:gd name="T60" fmla="*/ 361 w 1679"/>
              <a:gd name="T61" fmla="*/ 2298 h 3158"/>
              <a:gd name="T62" fmla="*/ 24 w 1679"/>
              <a:gd name="T63" fmla="*/ 2134 h 3158"/>
              <a:gd name="T64" fmla="*/ 634 w 1679"/>
              <a:gd name="T65" fmla="*/ 2056 h 3158"/>
              <a:gd name="T66" fmla="*/ 676 w 1679"/>
              <a:gd name="T67" fmla="*/ 1654 h 3158"/>
              <a:gd name="T68" fmla="*/ 648 w 1679"/>
              <a:gd name="T69" fmla="*/ 1109 h 3158"/>
              <a:gd name="T70" fmla="*/ 511 w 1679"/>
              <a:gd name="T71" fmla="*/ 789 h 3158"/>
              <a:gd name="T72" fmla="*/ 438 w 1679"/>
              <a:gd name="T73" fmla="*/ 662 h 3158"/>
              <a:gd name="T74" fmla="*/ 444 w 1679"/>
              <a:gd name="T75" fmla="*/ 585 h 3158"/>
              <a:gd name="T76" fmla="*/ 406 w 1679"/>
              <a:gd name="T77" fmla="*/ 376 h 3158"/>
              <a:gd name="T78" fmla="*/ 749 w 1679"/>
              <a:gd name="T79" fmla="*/ 168 h 3158"/>
              <a:gd name="T80" fmla="*/ 1433 w 1679"/>
              <a:gd name="T81" fmla="*/ 716 h 3158"/>
              <a:gd name="T82" fmla="*/ 1494 w 1679"/>
              <a:gd name="T83" fmla="*/ 783 h 3158"/>
              <a:gd name="T84" fmla="*/ 1385 w 1679"/>
              <a:gd name="T85" fmla="*/ 696 h 3158"/>
              <a:gd name="T86" fmla="*/ 982 w 1679"/>
              <a:gd name="T87" fmla="*/ 1032 h 3158"/>
              <a:gd name="T88" fmla="*/ 1072 w 1679"/>
              <a:gd name="T89" fmla="*/ 998 h 3158"/>
              <a:gd name="T90" fmla="*/ 953 w 1679"/>
              <a:gd name="T91" fmla="*/ 1061 h 3158"/>
              <a:gd name="T92" fmla="*/ 1162 w 1679"/>
              <a:gd name="T93" fmla="*/ 1105 h 3158"/>
              <a:gd name="T94" fmla="*/ 1667 w 1679"/>
              <a:gd name="T95" fmla="*/ 1334 h 3158"/>
              <a:gd name="T96" fmla="*/ 615 w 1679"/>
              <a:gd name="T97" fmla="*/ 2457 h 3158"/>
              <a:gd name="T98" fmla="*/ 252 w 1679"/>
              <a:gd name="T99" fmla="*/ 2574 h 3158"/>
              <a:gd name="T100" fmla="*/ 196 w 1679"/>
              <a:gd name="T101" fmla="*/ 2653 h 3158"/>
              <a:gd name="T102" fmla="*/ 659 w 1679"/>
              <a:gd name="T103" fmla="*/ 2589 h 3158"/>
              <a:gd name="T104" fmla="*/ 851 w 1679"/>
              <a:gd name="T105" fmla="*/ 2576 h 3158"/>
              <a:gd name="T106" fmla="*/ 759 w 1679"/>
              <a:gd name="T107" fmla="*/ 2576 h 3158"/>
              <a:gd name="T108" fmla="*/ 692 w 1679"/>
              <a:gd name="T109" fmla="*/ 2657 h 3158"/>
              <a:gd name="T110" fmla="*/ 851 w 1679"/>
              <a:gd name="T111" fmla="*/ 2645 h 3158"/>
              <a:gd name="T112" fmla="*/ 861 w 1679"/>
              <a:gd name="T113" fmla="*/ 2714 h 3158"/>
              <a:gd name="T114" fmla="*/ 820 w 1679"/>
              <a:gd name="T115" fmla="*/ 2720 h 3158"/>
              <a:gd name="T116" fmla="*/ 795 w 1679"/>
              <a:gd name="T117" fmla="*/ 2856 h 3158"/>
              <a:gd name="T118" fmla="*/ 868 w 1679"/>
              <a:gd name="T119" fmla="*/ 2774 h 3158"/>
              <a:gd name="T120" fmla="*/ 705 w 1679"/>
              <a:gd name="T121" fmla="*/ 2793 h 3158"/>
              <a:gd name="T122" fmla="*/ 659 w 1679"/>
              <a:gd name="T123" fmla="*/ 2793 h 3158"/>
              <a:gd name="T124" fmla="*/ 669 w 1679"/>
              <a:gd name="T125" fmla="*/ 2874 h 3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9" h="3158">
                <a:moveTo>
                  <a:pt x="755" y="19"/>
                </a:moveTo>
                <a:lnTo>
                  <a:pt x="755" y="36"/>
                </a:lnTo>
                <a:lnTo>
                  <a:pt x="753" y="36"/>
                </a:lnTo>
                <a:lnTo>
                  <a:pt x="747" y="36"/>
                </a:lnTo>
                <a:lnTo>
                  <a:pt x="747" y="49"/>
                </a:lnTo>
                <a:lnTo>
                  <a:pt x="747" y="55"/>
                </a:lnTo>
                <a:lnTo>
                  <a:pt x="728" y="55"/>
                </a:lnTo>
                <a:lnTo>
                  <a:pt x="728" y="88"/>
                </a:lnTo>
                <a:lnTo>
                  <a:pt x="728" y="92"/>
                </a:lnTo>
                <a:lnTo>
                  <a:pt x="692" y="90"/>
                </a:lnTo>
                <a:lnTo>
                  <a:pt x="692" y="109"/>
                </a:lnTo>
                <a:lnTo>
                  <a:pt x="692" y="128"/>
                </a:lnTo>
                <a:lnTo>
                  <a:pt x="705" y="128"/>
                </a:lnTo>
                <a:lnTo>
                  <a:pt x="728" y="128"/>
                </a:lnTo>
                <a:lnTo>
                  <a:pt x="747" y="128"/>
                </a:lnTo>
                <a:lnTo>
                  <a:pt x="751" y="128"/>
                </a:lnTo>
                <a:lnTo>
                  <a:pt x="753" y="109"/>
                </a:lnTo>
                <a:lnTo>
                  <a:pt x="755" y="99"/>
                </a:lnTo>
                <a:lnTo>
                  <a:pt x="765" y="99"/>
                </a:lnTo>
                <a:lnTo>
                  <a:pt x="765" y="144"/>
                </a:lnTo>
                <a:lnTo>
                  <a:pt x="749" y="144"/>
                </a:lnTo>
                <a:lnTo>
                  <a:pt x="749" y="147"/>
                </a:lnTo>
                <a:lnTo>
                  <a:pt x="765" y="147"/>
                </a:lnTo>
                <a:lnTo>
                  <a:pt x="765" y="165"/>
                </a:lnTo>
                <a:lnTo>
                  <a:pt x="757" y="165"/>
                </a:lnTo>
                <a:lnTo>
                  <a:pt x="757" y="172"/>
                </a:lnTo>
                <a:lnTo>
                  <a:pt x="767" y="172"/>
                </a:lnTo>
                <a:lnTo>
                  <a:pt x="765" y="172"/>
                </a:lnTo>
                <a:lnTo>
                  <a:pt x="765" y="201"/>
                </a:lnTo>
                <a:lnTo>
                  <a:pt x="751" y="201"/>
                </a:lnTo>
                <a:lnTo>
                  <a:pt x="751" y="188"/>
                </a:lnTo>
                <a:lnTo>
                  <a:pt x="751" y="186"/>
                </a:lnTo>
                <a:lnTo>
                  <a:pt x="746" y="186"/>
                </a:lnTo>
                <a:lnTo>
                  <a:pt x="728" y="186"/>
                </a:lnTo>
                <a:lnTo>
                  <a:pt x="728" y="201"/>
                </a:lnTo>
                <a:lnTo>
                  <a:pt x="747" y="201"/>
                </a:lnTo>
                <a:lnTo>
                  <a:pt x="749" y="224"/>
                </a:lnTo>
                <a:lnTo>
                  <a:pt x="747" y="236"/>
                </a:lnTo>
                <a:lnTo>
                  <a:pt x="747" y="238"/>
                </a:lnTo>
                <a:lnTo>
                  <a:pt x="747" y="240"/>
                </a:lnTo>
                <a:lnTo>
                  <a:pt x="749" y="241"/>
                </a:lnTo>
                <a:lnTo>
                  <a:pt x="751" y="243"/>
                </a:lnTo>
                <a:lnTo>
                  <a:pt x="751" y="247"/>
                </a:lnTo>
                <a:lnTo>
                  <a:pt x="753" y="253"/>
                </a:lnTo>
                <a:lnTo>
                  <a:pt x="753" y="261"/>
                </a:lnTo>
                <a:lnTo>
                  <a:pt x="753" y="264"/>
                </a:lnTo>
                <a:lnTo>
                  <a:pt x="753" y="266"/>
                </a:lnTo>
                <a:lnTo>
                  <a:pt x="755" y="274"/>
                </a:lnTo>
                <a:lnTo>
                  <a:pt x="728" y="274"/>
                </a:lnTo>
                <a:lnTo>
                  <a:pt x="728" y="311"/>
                </a:lnTo>
                <a:lnTo>
                  <a:pt x="728" y="328"/>
                </a:lnTo>
                <a:lnTo>
                  <a:pt x="728" y="347"/>
                </a:lnTo>
                <a:lnTo>
                  <a:pt x="728" y="383"/>
                </a:lnTo>
                <a:lnTo>
                  <a:pt x="726" y="420"/>
                </a:lnTo>
                <a:lnTo>
                  <a:pt x="726" y="456"/>
                </a:lnTo>
                <a:lnTo>
                  <a:pt x="726" y="483"/>
                </a:lnTo>
                <a:lnTo>
                  <a:pt x="734" y="481"/>
                </a:lnTo>
                <a:lnTo>
                  <a:pt x="736" y="483"/>
                </a:lnTo>
                <a:lnTo>
                  <a:pt x="738" y="483"/>
                </a:lnTo>
                <a:lnTo>
                  <a:pt x="740" y="485"/>
                </a:lnTo>
                <a:lnTo>
                  <a:pt x="742" y="487"/>
                </a:lnTo>
                <a:lnTo>
                  <a:pt x="744" y="487"/>
                </a:lnTo>
                <a:lnTo>
                  <a:pt x="749" y="489"/>
                </a:lnTo>
                <a:lnTo>
                  <a:pt x="751" y="493"/>
                </a:lnTo>
                <a:lnTo>
                  <a:pt x="755" y="491"/>
                </a:lnTo>
                <a:lnTo>
                  <a:pt x="755" y="489"/>
                </a:lnTo>
                <a:lnTo>
                  <a:pt x="755" y="487"/>
                </a:lnTo>
                <a:lnTo>
                  <a:pt x="753" y="466"/>
                </a:lnTo>
                <a:lnTo>
                  <a:pt x="753" y="464"/>
                </a:lnTo>
                <a:lnTo>
                  <a:pt x="753" y="462"/>
                </a:lnTo>
                <a:lnTo>
                  <a:pt x="753" y="460"/>
                </a:lnTo>
                <a:lnTo>
                  <a:pt x="753" y="456"/>
                </a:lnTo>
                <a:lnTo>
                  <a:pt x="759" y="456"/>
                </a:lnTo>
                <a:lnTo>
                  <a:pt x="759" y="458"/>
                </a:lnTo>
                <a:lnTo>
                  <a:pt x="761" y="460"/>
                </a:lnTo>
                <a:lnTo>
                  <a:pt x="761" y="466"/>
                </a:lnTo>
                <a:lnTo>
                  <a:pt x="763" y="470"/>
                </a:lnTo>
                <a:lnTo>
                  <a:pt x="767" y="483"/>
                </a:lnTo>
                <a:lnTo>
                  <a:pt x="769" y="489"/>
                </a:lnTo>
                <a:lnTo>
                  <a:pt x="769" y="493"/>
                </a:lnTo>
                <a:lnTo>
                  <a:pt x="769" y="495"/>
                </a:lnTo>
                <a:lnTo>
                  <a:pt x="769" y="497"/>
                </a:lnTo>
                <a:lnTo>
                  <a:pt x="772" y="503"/>
                </a:lnTo>
                <a:lnTo>
                  <a:pt x="774" y="508"/>
                </a:lnTo>
                <a:lnTo>
                  <a:pt x="780" y="526"/>
                </a:lnTo>
                <a:lnTo>
                  <a:pt x="780" y="531"/>
                </a:lnTo>
                <a:lnTo>
                  <a:pt x="799" y="531"/>
                </a:lnTo>
                <a:lnTo>
                  <a:pt x="836" y="531"/>
                </a:lnTo>
                <a:lnTo>
                  <a:pt x="872" y="529"/>
                </a:lnTo>
                <a:lnTo>
                  <a:pt x="872" y="493"/>
                </a:lnTo>
                <a:lnTo>
                  <a:pt x="872" y="456"/>
                </a:lnTo>
                <a:lnTo>
                  <a:pt x="909" y="456"/>
                </a:lnTo>
                <a:lnTo>
                  <a:pt x="945" y="456"/>
                </a:lnTo>
                <a:lnTo>
                  <a:pt x="945" y="491"/>
                </a:lnTo>
                <a:lnTo>
                  <a:pt x="945" y="493"/>
                </a:lnTo>
                <a:lnTo>
                  <a:pt x="945" y="529"/>
                </a:lnTo>
                <a:lnTo>
                  <a:pt x="945" y="568"/>
                </a:lnTo>
                <a:lnTo>
                  <a:pt x="963" y="566"/>
                </a:lnTo>
                <a:lnTo>
                  <a:pt x="982" y="566"/>
                </a:lnTo>
                <a:lnTo>
                  <a:pt x="1018" y="564"/>
                </a:lnTo>
                <a:lnTo>
                  <a:pt x="1020" y="600"/>
                </a:lnTo>
                <a:lnTo>
                  <a:pt x="1018" y="637"/>
                </a:lnTo>
                <a:lnTo>
                  <a:pt x="1037" y="637"/>
                </a:lnTo>
                <a:lnTo>
                  <a:pt x="1037" y="643"/>
                </a:lnTo>
                <a:lnTo>
                  <a:pt x="1045" y="643"/>
                </a:lnTo>
                <a:lnTo>
                  <a:pt x="1049" y="647"/>
                </a:lnTo>
                <a:lnTo>
                  <a:pt x="1055" y="647"/>
                </a:lnTo>
                <a:lnTo>
                  <a:pt x="1055" y="656"/>
                </a:lnTo>
                <a:lnTo>
                  <a:pt x="1084" y="656"/>
                </a:lnTo>
                <a:lnTo>
                  <a:pt x="1084" y="673"/>
                </a:lnTo>
                <a:lnTo>
                  <a:pt x="1091" y="673"/>
                </a:lnTo>
                <a:lnTo>
                  <a:pt x="1128" y="673"/>
                </a:lnTo>
                <a:lnTo>
                  <a:pt x="1164" y="673"/>
                </a:lnTo>
                <a:lnTo>
                  <a:pt x="1164" y="637"/>
                </a:lnTo>
                <a:lnTo>
                  <a:pt x="1164" y="602"/>
                </a:lnTo>
                <a:lnTo>
                  <a:pt x="1203" y="600"/>
                </a:lnTo>
                <a:lnTo>
                  <a:pt x="1239" y="600"/>
                </a:lnTo>
                <a:lnTo>
                  <a:pt x="1276" y="600"/>
                </a:lnTo>
                <a:lnTo>
                  <a:pt x="1312" y="600"/>
                </a:lnTo>
                <a:lnTo>
                  <a:pt x="1349" y="600"/>
                </a:lnTo>
                <a:lnTo>
                  <a:pt x="1385" y="602"/>
                </a:lnTo>
                <a:lnTo>
                  <a:pt x="1385" y="618"/>
                </a:lnTo>
                <a:lnTo>
                  <a:pt x="1404" y="618"/>
                </a:lnTo>
                <a:lnTo>
                  <a:pt x="1404" y="600"/>
                </a:lnTo>
                <a:lnTo>
                  <a:pt x="1421" y="600"/>
                </a:lnTo>
                <a:lnTo>
                  <a:pt x="1443" y="600"/>
                </a:lnTo>
                <a:lnTo>
                  <a:pt x="1458" y="600"/>
                </a:lnTo>
                <a:lnTo>
                  <a:pt x="1477" y="600"/>
                </a:lnTo>
                <a:lnTo>
                  <a:pt x="1485" y="600"/>
                </a:lnTo>
                <a:lnTo>
                  <a:pt x="1485" y="604"/>
                </a:lnTo>
                <a:lnTo>
                  <a:pt x="1485" y="606"/>
                </a:lnTo>
                <a:lnTo>
                  <a:pt x="1485" y="610"/>
                </a:lnTo>
                <a:lnTo>
                  <a:pt x="1485" y="612"/>
                </a:lnTo>
                <a:lnTo>
                  <a:pt x="1485" y="616"/>
                </a:lnTo>
                <a:lnTo>
                  <a:pt x="1485" y="618"/>
                </a:lnTo>
                <a:lnTo>
                  <a:pt x="1483" y="618"/>
                </a:lnTo>
                <a:lnTo>
                  <a:pt x="1481" y="618"/>
                </a:lnTo>
                <a:lnTo>
                  <a:pt x="1479" y="618"/>
                </a:lnTo>
                <a:lnTo>
                  <a:pt x="1477" y="618"/>
                </a:lnTo>
                <a:lnTo>
                  <a:pt x="1473" y="618"/>
                </a:lnTo>
                <a:lnTo>
                  <a:pt x="1473" y="620"/>
                </a:lnTo>
                <a:lnTo>
                  <a:pt x="1471" y="620"/>
                </a:lnTo>
                <a:lnTo>
                  <a:pt x="1470" y="620"/>
                </a:lnTo>
                <a:lnTo>
                  <a:pt x="1466" y="620"/>
                </a:lnTo>
                <a:lnTo>
                  <a:pt x="1462" y="620"/>
                </a:lnTo>
                <a:lnTo>
                  <a:pt x="1458" y="620"/>
                </a:lnTo>
                <a:lnTo>
                  <a:pt x="1458" y="637"/>
                </a:lnTo>
                <a:lnTo>
                  <a:pt x="1460" y="637"/>
                </a:lnTo>
                <a:lnTo>
                  <a:pt x="1460" y="654"/>
                </a:lnTo>
                <a:lnTo>
                  <a:pt x="1491" y="654"/>
                </a:lnTo>
                <a:lnTo>
                  <a:pt x="1493" y="650"/>
                </a:lnTo>
                <a:lnTo>
                  <a:pt x="1494" y="647"/>
                </a:lnTo>
                <a:lnTo>
                  <a:pt x="1494" y="645"/>
                </a:lnTo>
                <a:lnTo>
                  <a:pt x="1494" y="637"/>
                </a:lnTo>
                <a:lnTo>
                  <a:pt x="1498" y="637"/>
                </a:lnTo>
                <a:lnTo>
                  <a:pt x="1496" y="641"/>
                </a:lnTo>
                <a:lnTo>
                  <a:pt x="1498" y="641"/>
                </a:lnTo>
                <a:lnTo>
                  <a:pt x="1500" y="641"/>
                </a:lnTo>
                <a:lnTo>
                  <a:pt x="1500" y="645"/>
                </a:lnTo>
                <a:lnTo>
                  <a:pt x="1500" y="647"/>
                </a:lnTo>
                <a:lnTo>
                  <a:pt x="1500" y="650"/>
                </a:lnTo>
                <a:lnTo>
                  <a:pt x="1500" y="654"/>
                </a:lnTo>
                <a:lnTo>
                  <a:pt x="1504" y="654"/>
                </a:lnTo>
                <a:lnTo>
                  <a:pt x="1508" y="654"/>
                </a:lnTo>
                <a:lnTo>
                  <a:pt x="1514" y="654"/>
                </a:lnTo>
                <a:lnTo>
                  <a:pt x="1521" y="654"/>
                </a:lnTo>
                <a:lnTo>
                  <a:pt x="1521" y="645"/>
                </a:lnTo>
                <a:lnTo>
                  <a:pt x="1521" y="643"/>
                </a:lnTo>
                <a:lnTo>
                  <a:pt x="1518" y="643"/>
                </a:lnTo>
                <a:lnTo>
                  <a:pt x="1518" y="641"/>
                </a:lnTo>
                <a:lnTo>
                  <a:pt x="1516" y="641"/>
                </a:lnTo>
                <a:lnTo>
                  <a:pt x="1514" y="641"/>
                </a:lnTo>
                <a:lnTo>
                  <a:pt x="1510" y="641"/>
                </a:lnTo>
                <a:lnTo>
                  <a:pt x="1508" y="641"/>
                </a:lnTo>
                <a:lnTo>
                  <a:pt x="1508" y="637"/>
                </a:lnTo>
                <a:lnTo>
                  <a:pt x="1531" y="637"/>
                </a:lnTo>
                <a:lnTo>
                  <a:pt x="1531" y="673"/>
                </a:lnTo>
                <a:lnTo>
                  <a:pt x="1535" y="673"/>
                </a:lnTo>
                <a:lnTo>
                  <a:pt x="1537" y="673"/>
                </a:lnTo>
                <a:lnTo>
                  <a:pt x="1537" y="675"/>
                </a:lnTo>
                <a:lnTo>
                  <a:pt x="1539" y="675"/>
                </a:lnTo>
                <a:lnTo>
                  <a:pt x="1542" y="677"/>
                </a:lnTo>
                <a:lnTo>
                  <a:pt x="1542" y="679"/>
                </a:lnTo>
                <a:lnTo>
                  <a:pt x="1544" y="679"/>
                </a:lnTo>
                <a:lnTo>
                  <a:pt x="1546" y="679"/>
                </a:lnTo>
                <a:lnTo>
                  <a:pt x="1548" y="679"/>
                </a:lnTo>
                <a:lnTo>
                  <a:pt x="1552" y="679"/>
                </a:lnTo>
                <a:lnTo>
                  <a:pt x="1554" y="679"/>
                </a:lnTo>
                <a:lnTo>
                  <a:pt x="1556" y="679"/>
                </a:lnTo>
                <a:lnTo>
                  <a:pt x="1556" y="677"/>
                </a:lnTo>
                <a:lnTo>
                  <a:pt x="1558" y="677"/>
                </a:lnTo>
                <a:lnTo>
                  <a:pt x="1562" y="675"/>
                </a:lnTo>
                <a:lnTo>
                  <a:pt x="1562" y="673"/>
                </a:lnTo>
                <a:lnTo>
                  <a:pt x="1564" y="673"/>
                </a:lnTo>
                <a:lnTo>
                  <a:pt x="1566" y="673"/>
                </a:lnTo>
                <a:lnTo>
                  <a:pt x="1569" y="673"/>
                </a:lnTo>
                <a:lnTo>
                  <a:pt x="1604" y="673"/>
                </a:lnTo>
                <a:lnTo>
                  <a:pt x="1604" y="710"/>
                </a:lnTo>
                <a:lnTo>
                  <a:pt x="1604" y="746"/>
                </a:lnTo>
                <a:lnTo>
                  <a:pt x="1567" y="746"/>
                </a:lnTo>
                <a:lnTo>
                  <a:pt x="1531" y="746"/>
                </a:lnTo>
                <a:lnTo>
                  <a:pt x="1531" y="783"/>
                </a:lnTo>
                <a:lnTo>
                  <a:pt x="1531" y="819"/>
                </a:lnTo>
                <a:lnTo>
                  <a:pt x="1531" y="837"/>
                </a:lnTo>
                <a:lnTo>
                  <a:pt x="1514" y="837"/>
                </a:lnTo>
                <a:lnTo>
                  <a:pt x="1514" y="819"/>
                </a:lnTo>
                <a:lnTo>
                  <a:pt x="1494" y="819"/>
                </a:lnTo>
                <a:lnTo>
                  <a:pt x="1494" y="879"/>
                </a:lnTo>
                <a:lnTo>
                  <a:pt x="1504" y="879"/>
                </a:lnTo>
                <a:lnTo>
                  <a:pt x="1504" y="888"/>
                </a:lnTo>
                <a:lnTo>
                  <a:pt x="1504" y="892"/>
                </a:lnTo>
                <a:lnTo>
                  <a:pt x="1494" y="892"/>
                </a:lnTo>
                <a:lnTo>
                  <a:pt x="1468" y="892"/>
                </a:lnTo>
                <a:lnTo>
                  <a:pt x="1462" y="892"/>
                </a:lnTo>
                <a:lnTo>
                  <a:pt x="1458" y="892"/>
                </a:lnTo>
                <a:lnTo>
                  <a:pt x="1421" y="892"/>
                </a:lnTo>
                <a:lnTo>
                  <a:pt x="1421" y="888"/>
                </a:lnTo>
                <a:lnTo>
                  <a:pt x="1420" y="888"/>
                </a:lnTo>
                <a:lnTo>
                  <a:pt x="1420" y="892"/>
                </a:lnTo>
                <a:lnTo>
                  <a:pt x="1418" y="892"/>
                </a:lnTo>
                <a:lnTo>
                  <a:pt x="1402" y="892"/>
                </a:lnTo>
                <a:lnTo>
                  <a:pt x="1404" y="883"/>
                </a:lnTo>
                <a:lnTo>
                  <a:pt x="1404" y="881"/>
                </a:lnTo>
                <a:lnTo>
                  <a:pt x="1404" y="879"/>
                </a:lnTo>
                <a:lnTo>
                  <a:pt x="1404" y="877"/>
                </a:lnTo>
                <a:lnTo>
                  <a:pt x="1408" y="877"/>
                </a:lnTo>
                <a:lnTo>
                  <a:pt x="1408" y="879"/>
                </a:lnTo>
                <a:lnTo>
                  <a:pt x="1408" y="881"/>
                </a:lnTo>
                <a:lnTo>
                  <a:pt x="1412" y="881"/>
                </a:lnTo>
                <a:lnTo>
                  <a:pt x="1412" y="879"/>
                </a:lnTo>
                <a:lnTo>
                  <a:pt x="1412" y="877"/>
                </a:lnTo>
                <a:lnTo>
                  <a:pt x="1412" y="875"/>
                </a:lnTo>
                <a:lnTo>
                  <a:pt x="1412" y="869"/>
                </a:lnTo>
                <a:lnTo>
                  <a:pt x="1416" y="869"/>
                </a:lnTo>
                <a:lnTo>
                  <a:pt x="1421" y="869"/>
                </a:lnTo>
                <a:lnTo>
                  <a:pt x="1421" y="856"/>
                </a:lnTo>
                <a:lnTo>
                  <a:pt x="1412" y="856"/>
                </a:lnTo>
                <a:lnTo>
                  <a:pt x="1406" y="856"/>
                </a:lnTo>
                <a:lnTo>
                  <a:pt x="1406" y="860"/>
                </a:lnTo>
                <a:lnTo>
                  <a:pt x="1408" y="860"/>
                </a:lnTo>
                <a:lnTo>
                  <a:pt x="1408" y="865"/>
                </a:lnTo>
                <a:lnTo>
                  <a:pt x="1404" y="865"/>
                </a:lnTo>
                <a:lnTo>
                  <a:pt x="1404" y="860"/>
                </a:lnTo>
                <a:lnTo>
                  <a:pt x="1404" y="856"/>
                </a:lnTo>
                <a:lnTo>
                  <a:pt x="1404" y="865"/>
                </a:lnTo>
                <a:lnTo>
                  <a:pt x="1395" y="865"/>
                </a:lnTo>
                <a:lnTo>
                  <a:pt x="1395" y="873"/>
                </a:lnTo>
                <a:lnTo>
                  <a:pt x="1393" y="873"/>
                </a:lnTo>
                <a:lnTo>
                  <a:pt x="1393" y="875"/>
                </a:lnTo>
                <a:lnTo>
                  <a:pt x="1385" y="875"/>
                </a:lnTo>
                <a:lnTo>
                  <a:pt x="1385" y="892"/>
                </a:lnTo>
                <a:lnTo>
                  <a:pt x="1385" y="929"/>
                </a:lnTo>
                <a:lnTo>
                  <a:pt x="1385" y="948"/>
                </a:lnTo>
                <a:lnTo>
                  <a:pt x="1397" y="948"/>
                </a:lnTo>
                <a:lnTo>
                  <a:pt x="1402" y="948"/>
                </a:lnTo>
                <a:lnTo>
                  <a:pt x="1408" y="948"/>
                </a:lnTo>
                <a:lnTo>
                  <a:pt x="1412" y="948"/>
                </a:lnTo>
                <a:lnTo>
                  <a:pt x="1414" y="948"/>
                </a:lnTo>
                <a:lnTo>
                  <a:pt x="1418" y="948"/>
                </a:lnTo>
                <a:lnTo>
                  <a:pt x="1421" y="948"/>
                </a:lnTo>
                <a:lnTo>
                  <a:pt x="1421" y="956"/>
                </a:lnTo>
                <a:lnTo>
                  <a:pt x="1429" y="956"/>
                </a:lnTo>
                <a:lnTo>
                  <a:pt x="1431" y="956"/>
                </a:lnTo>
                <a:lnTo>
                  <a:pt x="1435" y="956"/>
                </a:lnTo>
                <a:lnTo>
                  <a:pt x="1441" y="956"/>
                </a:lnTo>
                <a:lnTo>
                  <a:pt x="1441" y="952"/>
                </a:lnTo>
                <a:lnTo>
                  <a:pt x="1441" y="948"/>
                </a:lnTo>
                <a:lnTo>
                  <a:pt x="1441" y="942"/>
                </a:lnTo>
                <a:lnTo>
                  <a:pt x="1439" y="942"/>
                </a:lnTo>
                <a:lnTo>
                  <a:pt x="1439" y="940"/>
                </a:lnTo>
                <a:lnTo>
                  <a:pt x="1437" y="938"/>
                </a:lnTo>
                <a:lnTo>
                  <a:pt x="1441" y="938"/>
                </a:lnTo>
                <a:lnTo>
                  <a:pt x="1441" y="933"/>
                </a:lnTo>
                <a:lnTo>
                  <a:pt x="1441" y="929"/>
                </a:lnTo>
                <a:lnTo>
                  <a:pt x="1441" y="927"/>
                </a:lnTo>
                <a:lnTo>
                  <a:pt x="1441" y="925"/>
                </a:lnTo>
                <a:lnTo>
                  <a:pt x="1441" y="910"/>
                </a:lnTo>
                <a:lnTo>
                  <a:pt x="1435" y="911"/>
                </a:lnTo>
                <a:lnTo>
                  <a:pt x="1431" y="911"/>
                </a:lnTo>
                <a:lnTo>
                  <a:pt x="1431" y="906"/>
                </a:lnTo>
                <a:lnTo>
                  <a:pt x="1431" y="902"/>
                </a:lnTo>
                <a:lnTo>
                  <a:pt x="1431" y="898"/>
                </a:lnTo>
                <a:lnTo>
                  <a:pt x="1431" y="894"/>
                </a:lnTo>
                <a:lnTo>
                  <a:pt x="1458" y="892"/>
                </a:lnTo>
                <a:lnTo>
                  <a:pt x="1458" y="896"/>
                </a:lnTo>
                <a:lnTo>
                  <a:pt x="1462" y="892"/>
                </a:lnTo>
                <a:lnTo>
                  <a:pt x="1494" y="892"/>
                </a:lnTo>
                <a:lnTo>
                  <a:pt x="1531" y="892"/>
                </a:lnTo>
                <a:lnTo>
                  <a:pt x="1531" y="929"/>
                </a:lnTo>
                <a:lnTo>
                  <a:pt x="1531" y="965"/>
                </a:lnTo>
                <a:lnTo>
                  <a:pt x="1535" y="965"/>
                </a:lnTo>
                <a:lnTo>
                  <a:pt x="1567" y="965"/>
                </a:lnTo>
                <a:lnTo>
                  <a:pt x="1571" y="965"/>
                </a:lnTo>
                <a:lnTo>
                  <a:pt x="1604" y="965"/>
                </a:lnTo>
                <a:lnTo>
                  <a:pt x="1608" y="965"/>
                </a:lnTo>
                <a:lnTo>
                  <a:pt x="1642" y="965"/>
                </a:lnTo>
                <a:lnTo>
                  <a:pt x="1679" y="965"/>
                </a:lnTo>
                <a:lnTo>
                  <a:pt x="1679" y="996"/>
                </a:lnTo>
                <a:lnTo>
                  <a:pt x="1679" y="1032"/>
                </a:lnTo>
                <a:lnTo>
                  <a:pt x="1679" y="1069"/>
                </a:lnTo>
                <a:lnTo>
                  <a:pt x="1679" y="1105"/>
                </a:lnTo>
                <a:lnTo>
                  <a:pt x="1679" y="1142"/>
                </a:lnTo>
                <a:lnTo>
                  <a:pt x="1679" y="1178"/>
                </a:lnTo>
                <a:lnTo>
                  <a:pt x="1679" y="1215"/>
                </a:lnTo>
                <a:lnTo>
                  <a:pt x="1679" y="1251"/>
                </a:lnTo>
                <a:lnTo>
                  <a:pt x="1679" y="1288"/>
                </a:lnTo>
                <a:lnTo>
                  <a:pt x="1679" y="1324"/>
                </a:lnTo>
                <a:lnTo>
                  <a:pt x="1679" y="1361"/>
                </a:lnTo>
                <a:lnTo>
                  <a:pt x="1679" y="1393"/>
                </a:lnTo>
                <a:lnTo>
                  <a:pt x="1679" y="1397"/>
                </a:lnTo>
                <a:lnTo>
                  <a:pt x="1679" y="1399"/>
                </a:lnTo>
                <a:lnTo>
                  <a:pt x="1679" y="1405"/>
                </a:lnTo>
                <a:lnTo>
                  <a:pt x="1679" y="1411"/>
                </a:lnTo>
                <a:lnTo>
                  <a:pt x="1679" y="1418"/>
                </a:lnTo>
                <a:lnTo>
                  <a:pt x="1679" y="1436"/>
                </a:lnTo>
                <a:lnTo>
                  <a:pt x="1679" y="1462"/>
                </a:lnTo>
                <a:lnTo>
                  <a:pt x="1679" y="1472"/>
                </a:lnTo>
                <a:lnTo>
                  <a:pt x="1679" y="1487"/>
                </a:lnTo>
                <a:lnTo>
                  <a:pt x="1679" y="1495"/>
                </a:lnTo>
                <a:lnTo>
                  <a:pt x="1677" y="1509"/>
                </a:lnTo>
                <a:lnTo>
                  <a:pt x="1677" y="1545"/>
                </a:lnTo>
                <a:lnTo>
                  <a:pt x="1677" y="1581"/>
                </a:lnTo>
                <a:lnTo>
                  <a:pt x="1677" y="1593"/>
                </a:lnTo>
                <a:lnTo>
                  <a:pt x="1677" y="1597"/>
                </a:lnTo>
                <a:lnTo>
                  <a:pt x="1677" y="1618"/>
                </a:lnTo>
                <a:lnTo>
                  <a:pt x="1650" y="1618"/>
                </a:lnTo>
                <a:lnTo>
                  <a:pt x="1640" y="1618"/>
                </a:lnTo>
                <a:lnTo>
                  <a:pt x="1640" y="1601"/>
                </a:lnTo>
                <a:lnTo>
                  <a:pt x="1623" y="1601"/>
                </a:lnTo>
                <a:lnTo>
                  <a:pt x="1623" y="1606"/>
                </a:lnTo>
                <a:lnTo>
                  <a:pt x="1623" y="1618"/>
                </a:lnTo>
                <a:lnTo>
                  <a:pt x="1612" y="1618"/>
                </a:lnTo>
                <a:lnTo>
                  <a:pt x="1606" y="1618"/>
                </a:lnTo>
                <a:lnTo>
                  <a:pt x="1567" y="1616"/>
                </a:lnTo>
                <a:lnTo>
                  <a:pt x="1567" y="1628"/>
                </a:lnTo>
                <a:lnTo>
                  <a:pt x="1567" y="1649"/>
                </a:lnTo>
                <a:lnTo>
                  <a:pt x="1567" y="1653"/>
                </a:lnTo>
                <a:lnTo>
                  <a:pt x="1567" y="1654"/>
                </a:lnTo>
                <a:lnTo>
                  <a:pt x="1587" y="1654"/>
                </a:lnTo>
                <a:lnTo>
                  <a:pt x="1594" y="1654"/>
                </a:lnTo>
                <a:lnTo>
                  <a:pt x="1604" y="1654"/>
                </a:lnTo>
                <a:lnTo>
                  <a:pt x="1604" y="1664"/>
                </a:lnTo>
                <a:lnTo>
                  <a:pt x="1604" y="1691"/>
                </a:lnTo>
                <a:lnTo>
                  <a:pt x="1604" y="1727"/>
                </a:lnTo>
                <a:lnTo>
                  <a:pt x="1585" y="1727"/>
                </a:lnTo>
                <a:lnTo>
                  <a:pt x="1548" y="1725"/>
                </a:lnTo>
                <a:lnTo>
                  <a:pt x="1531" y="1725"/>
                </a:lnTo>
                <a:lnTo>
                  <a:pt x="1512" y="1725"/>
                </a:lnTo>
                <a:lnTo>
                  <a:pt x="1510" y="1725"/>
                </a:lnTo>
                <a:lnTo>
                  <a:pt x="1494" y="1725"/>
                </a:lnTo>
                <a:lnTo>
                  <a:pt x="1494" y="1708"/>
                </a:lnTo>
                <a:lnTo>
                  <a:pt x="1494" y="1689"/>
                </a:lnTo>
                <a:lnTo>
                  <a:pt x="1491" y="1689"/>
                </a:lnTo>
                <a:lnTo>
                  <a:pt x="1487" y="1689"/>
                </a:lnTo>
                <a:lnTo>
                  <a:pt x="1477" y="1689"/>
                </a:lnTo>
                <a:lnTo>
                  <a:pt x="1460" y="1689"/>
                </a:lnTo>
                <a:lnTo>
                  <a:pt x="1460" y="1725"/>
                </a:lnTo>
                <a:lnTo>
                  <a:pt x="1460" y="1762"/>
                </a:lnTo>
                <a:lnTo>
                  <a:pt x="1460" y="1779"/>
                </a:lnTo>
                <a:lnTo>
                  <a:pt x="1460" y="1793"/>
                </a:lnTo>
                <a:lnTo>
                  <a:pt x="1460" y="1798"/>
                </a:lnTo>
                <a:lnTo>
                  <a:pt x="1458" y="1798"/>
                </a:lnTo>
                <a:lnTo>
                  <a:pt x="1456" y="1798"/>
                </a:lnTo>
                <a:lnTo>
                  <a:pt x="1443" y="1798"/>
                </a:lnTo>
                <a:lnTo>
                  <a:pt x="1423" y="1798"/>
                </a:lnTo>
                <a:lnTo>
                  <a:pt x="1421" y="1798"/>
                </a:lnTo>
                <a:lnTo>
                  <a:pt x="1421" y="1835"/>
                </a:lnTo>
                <a:lnTo>
                  <a:pt x="1385" y="1835"/>
                </a:lnTo>
                <a:lnTo>
                  <a:pt x="1385" y="1871"/>
                </a:lnTo>
                <a:lnTo>
                  <a:pt x="1385" y="1875"/>
                </a:lnTo>
                <a:lnTo>
                  <a:pt x="1385" y="1908"/>
                </a:lnTo>
                <a:lnTo>
                  <a:pt x="1385" y="1925"/>
                </a:lnTo>
                <a:lnTo>
                  <a:pt x="1385" y="1937"/>
                </a:lnTo>
                <a:lnTo>
                  <a:pt x="1385" y="1944"/>
                </a:lnTo>
                <a:lnTo>
                  <a:pt x="1360" y="1944"/>
                </a:lnTo>
                <a:lnTo>
                  <a:pt x="1358" y="1944"/>
                </a:lnTo>
                <a:lnTo>
                  <a:pt x="1356" y="1944"/>
                </a:lnTo>
                <a:lnTo>
                  <a:pt x="1349" y="1944"/>
                </a:lnTo>
                <a:lnTo>
                  <a:pt x="1312" y="1944"/>
                </a:lnTo>
                <a:lnTo>
                  <a:pt x="1310" y="1944"/>
                </a:lnTo>
                <a:lnTo>
                  <a:pt x="1310" y="1946"/>
                </a:lnTo>
                <a:lnTo>
                  <a:pt x="1310" y="1965"/>
                </a:lnTo>
                <a:lnTo>
                  <a:pt x="1310" y="1981"/>
                </a:lnTo>
                <a:lnTo>
                  <a:pt x="1310" y="1987"/>
                </a:lnTo>
                <a:lnTo>
                  <a:pt x="1310" y="2010"/>
                </a:lnTo>
                <a:lnTo>
                  <a:pt x="1312" y="2012"/>
                </a:lnTo>
                <a:lnTo>
                  <a:pt x="1318" y="2013"/>
                </a:lnTo>
                <a:lnTo>
                  <a:pt x="1324" y="2017"/>
                </a:lnTo>
                <a:lnTo>
                  <a:pt x="1327" y="2019"/>
                </a:lnTo>
                <a:lnTo>
                  <a:pt x="1329" y="2021"/>
                </a:lnTo>
                <a:lnTo>
                  <a:pt x="1333" y="2023"/>
                </a:lnTo>
                <a:lnTo>
                  <a:pt x="1335" y="2023"/>
                </a:lnTo>
                <a:lnTo>
                  <a:pt x="1335" y="2025"/>
                </a:lnTo>
                <a:lnTo>
                  <a:pt x="1337" y="2025"/>
                </a:lnTo>
                <a:lnTo>
                  <a:pt x="1339" y="2025"/>
                </a:lnTo>
                <a:lnTo>
                  <a:pt x="1339" y="2027"/>
                </a:lnTo>
                <a:lnTo>
                  <a:pt x="1341" y="2027"/>
                </a:lnTo>
                <a:lnTo>
                  <a:pt x="1343" y="2027"/>
                </a:lnTo>
                <a:lnTo>
                  <a:pt x="1349" y="2029"/>
                </a:lnTo>
                <a:lnTo>
                  <a:pt x="1358" y="2033"/>
                </a:lnTo>
                <a:lnTo>
                  <a:pt x="1362" y="2035"/>
                </a:lnTo>
                <a:lnTo>
                  <a:pt x="1366" y="2036"/>
                </a:lnTo>
                <a:lnTo>
                  <a:pt x="1373" y="2036"/>
                </a:lnTo>
                <a:lnTo>
                  <a:pt x="1379" y="2036"/>
                </a:lnTo>
                <a:lnTo>
                  <a:pt x="1381" y="2036"/>
                </a:lnTo>
                <a:lnTo>
                  <a:pt x="1385" y="2036"/>
                </a:lnTo>
                <a:lnTo>
                  <a:pt x="1385" y="2019"/>
                </a:lnTo>
                <a:lnTo>
                  <a:pt x="1385" y="2017"/>
                </a:lnTo>
                <a:lnTo>
                  <a:pt x="1385" y="2012"/>
                </a:lnTo>
                <a:lnTo>
                  <a:pt x="1385" y="2008"/>
                </a:lnTo>
                <a:lnTo>
                  <a:pt x="1387" y="2008"/>
                </a:lnTo>
                <a:lnTo>
                  <a:pt x="1387" y="2002"/>
                </a:lnTo>
                <a:lnTo>
                  <a:pt x="1387" y="1990"/>
                </a:lnTo>
                <a:lnTo>
                  <a:pt x="1387" y="1985"/>
                </a:lnTo>
                <a:lnTo>
                  <a:pt x="1389" y="1985"/>
                </a:lnTo>
                <a:lnTo>
                  <a:pt x="1391" y="1983"/>
                </a:lnTo>
                <a:lnTo>
                  <a:pt x="1393" y="1983"/>
                </a:lnTo>
                <a:lnTo>
                  <a:pt x="1395" y="1983"/>
                </a:lnTo>
                <a:lnTo>
                  <a:pt x="1397" y="1981"/>
                </a:lnTo>
                <a:lnTo>
                  <a:pt x="1398" y="1981"/>
                </a:lnTo>
                <a:lnTo>
                  <a:pt x="1400" y="1981"/>
                </a:lnTo>
                <a:lnTo>
                  <a:pt x="1402" y="1981"/>
                </a:lnTo>
                <a:lnTo>
                  <a:pt x="1404" y="1981"/>
                </a:lnTo>
                <a:lnTo>
                  <a:pt x="1406" y="1981"/>
                </a:lnTo>
                <a:lnTo>
                  <a:pt x="1408" y="1981"/>
                </a:lnTo>
                <a:lnTo>
                  <a:pt x="1410" y="1981"/>
                </a:lnTo>
                <a:lnTo>
                  <a:pt x="1412" y="1981"/>
                </a:lnTo>
                <a:lnTo>
                  <a:pt x="1414" y="1981"/>
                </a:lnTo>
                <a:lnTo>
                  <a:pt x="1416" y="1981"/>
                </a:lnTo>
                <a:lnTo>
                  <a:pt x="1416" y="1983"/>
                </a:lnTo>
                <a:lnTo>
                  <a:pt x="1418" y="1983"/>
                </a:lnTo>
                <a:lnTo>
                  <a:pt x="1418" y="1985"/>
                </a:lnTo>
                <a:lnTo>
                  <a:pt x="1420" y="1985"/>
                </a:lnTo>
                <a:lnTo>
                  <a:pt x="1421" y="1985"/>
                </a:lnTo>
                <a:lnTo>
                  <a:pt x="1421" y="1987"/>
                </a:lnTo>
                <a:lnTo>
                  <a:pt x="1423" y="1987"/>
                </a:lnTo>
                <a:lnTo>
                  <a:pt x="1458" y="1987"/>
                </a:lnTo>
                <a:lnTo>
                  <a:pt x="1460" y="1987"/>
                </a:lnTo>
                <a:lnTo>
                  <a:pt x="1475" y="1987"/>
                </a:lnTo>
                <a:lnTo>
                  <a:pt x="1475" y="1990"/>
                </a:lnTo>
                <a:lnTo>
                  <a:pt x="1475" y="1992"/>
                </a:lnTo>
                <a:lnTo>
                  <a:pt x="1475" y="1994"/>
                </a:lnTo>
                <a:lnTo>
                  <a:pt x="1479" y="1994"/>
                </a:lnTo>
                <a:lnTo>
                  <a:pt x="1485" y="1994"/>
                </a:lnTo>
                <a:lnTo>
                  <a:pt x="1489" y="1994"/>
                </a:lnTo>
                <a:lnTo>
                  <a:pt x="1494" y="1994"/>
                </a:lnTo>
                <a:lnTo>
                  <a:pt x="1494" y="2013"/>
                </a:lnTo>
                <a:lnTo>
                  <a:pt x="1494" y="2021"/>
                </a:lnTo>
                <a:lnTo>
                  <a:pt x="1494" y="2023"/>
                </a:lnTo>
                <a:lnTo>
                  <a:pt x="1500" y="2025"/>
                </a:lnTo>
                <a:lnTo>
                  <a:pt x="1506" y="2025"/>
                </a:lnTo>
                <a:lnTo>
                  <a:pt x="1523" y="2025"/>
                </a:lnTo>
                <a:lnTo>
                  <a:pt x="1527" y="2025"/>
                </a:lnTo>
                <a:lnTo>
                  <a:pt x="1533" y="2025"/>
                </a:lnTo>
                <a:lnTo>
                  <a:pt x="1554" y="2025"/>
                </a:lnTo>
                <a:lnTo>
                  <a:pt x="1558" y="2023"/>
                </a:lnTo>
                <a:lnTo>
                  <a:pt x="1564" y="2023"/>
                </a:lnTo>
                <a:lnTo>
                  <a:pt x="1566" y="2023"/>
                </a:lnTo>
                <a:lnTo>
                  <a:pt x="1567" y="2023"/>
                </a:lnTo>
                <a:lnTo>
                  <a:pt x="1569" y="2023"/>
                </a:lnTo>
                <a:lnTo>
                  <a:pt x="1571" y="2023"/>
                </a:lnTo>
                <a:lnTo>
                  <a:pt x="1573" y="2023"/>
                </a:lnTo>
                <a:lnTo>
                  <a:pt x="1575" y="2023"/>
                </a:lnTo>
                <a:lnTo>
                  <a:pt x="1577" y="2023"/>
                </a:lnTo>
                <a:lnTo>
                  <a:pt x="1579" y="2023"/>
                </a:lnTo>
                <a:lnTo>
                  <a:pt x="1583" y="2023"/>
                </a:lnTo>
                <a:lnTo>
                  <a:pt x="1585" y="2023"/>
                </a:lnTo>
                <a:lnTo>
                  <a:pt x="1587" y="2023"/>
                </a:lnTo>
                <a:lnTo>
                  <a:pt x="1589" y="2023"/>
                </a:lnTo>
                <a:lnTo>
                  <a:pt x="1590" y="2023"/>
                </a:lnTo>
                <a:lnTo>
                  <a:pt x="1594" y="2023"/>
                </a:lnTo>
                <a:lnTo>
                  <a:pt x="1596" y="2023"/>
                </a:lnTo>
                <a:lnTo>
                  <a:pt x="1600" y="2023"/>
                </a:lnTo>
                <a:lnTo>
                  <a:pt x="1604" y="2023"/>
                </a:lnTo>
                <a:lnTo>
                  <a:pt x="1604" y="2031"/>
                </a:lnTo>
                <a:lnTo>
                  <a:pt x="1604" y="2033"/>
                </a:lnTo>
                <a:lnTo>
                  <a:pt x="1604" y="2035"/>
                </a:lnTo>
                <a:lnTo>
                  <a:pt x="1604" y="2036"/>
                </a:lnTo>
                <a:lnTo>
                  <a:pt x="1604" y="2038"/>
                </a:lnTo>
                <a:lnTo>
                  <a:pt x="1604" y="2040"/>
                </a:lnTo>
                <a:lnTo>
                  <a:pt x="1604" y="2042"/>
                </a:lnTo>
                <a:lnTo>
                  <a:pt x="1604" y="2044"/>
                </a:lnTo>
                <a:lnTo>
                  <a:pt x="1604" y="2048"/>
                </a:lnTo>
                <a:lnTo>
                  <a:pt x="1604" y="2058"/>
                </a:lnTo>
                <a:lnTo>
                  <a:pt x="1604" y="2060"/>
                </a:lnTo>
                <a:lnTo>
                  <a:pt x="1606" y="2060"/>
                </a:lnTo>
                <a:lnTo>
                  <a:pt x="1608" y="2060"/>
                </a:lnTo>
                <a:lnTo>
                  <a:pt x="1610" y="2060"/>
                </a:lnTo>
                <a:lnTo>
                  <a:pt x="1612" y="2060"/>
                </a:lnTo>
                <a:lnTo>
                  <a:pt x="1614" y="2060"/>
                </a:lnTo>
                <a:lnTo>
                  <a:pt x="1614" y="2063"/>
                </a:lnTo>
                <a:lnTo>
                  <a:pt x="1615" y="2063"/>
                </a:lnTo>
                <a:lnTo>
                  <a:pt x="1615" y="2065"/>
                </a:lnTo>
                <a:lnTo>
                  <a:pt x="1617" y="2065"/>
                </a:lnTo>
                <a:lnTo>
                  <a:pt x="1617" y="2073"/>
                </a:lnTo>
                <a:lnTo>
                  <a:pt x="1617" y="2075"/>
                </a:lnTo>
                <a:lnTo>
                  <a:pt x="1617" y="2077"/>
                </a:lnTo>
                <a:lnTo>
                  <a:pt x="1617" y="2079"/>
                </a:lnTo>
                <a:lnTo>
                  <a:pt x="1617" y="2081"/>
                </a:lnTo>
                <a:lnTo>
                  <a:pt x="1617" y="2084"/>
                </a:lnTo>
                <a:lnTo>
                  <a:pt x="1617" y="2086"/>
                </a:lnTo>
                <a:lnTo>
                  <a:pt x="1617" y="2088"/>
                </a:lnTo>
                <a:lnTo>
                  <a:pt x="1617" y="2090"/>
                </a:lnTo>
                <a:lnTo>
                  <a:pt x="1615" y="2090"/>
                </a:lnTo>
                <a:lnTo>
                  <a:pt x="1612" y="2090"/>
                </a:lnTo>
                <a:lnTo>
                  <a:pt x="1610" y="2090"/>
                </a:lnTo>
                <a:lnTo>
                  <a:pt x="1608" y="2090"/>
                </a:lnTo>
                <a:lnTo>
                  <a:pt x="1608" y="2088"/>
                </a:lnTo>
                <a:lnTo>
                  <a:pt x="1608" y="2084"/>
                </a:lnTo>
                <a:lnTo>
                  <a:pt x="1608" y="2083"/>
                </a:lnTo>
                <a:lnTo>
                  <a:pt x="1608" y="2081"/>
                </a:lnTo>
                <a:lnTo>
                  <a:pt x="1608" y="2079"/>
                </a:lnTo>
                <a:lnTo>
                  <a:pt x="1604" y="2079"/>
                </a:lnTo>
                <a:lnTo>
                  <a:pt x="1604" y="2081"/>
                </a:lnTo>
                <a:lnTo>
                  <a:pt x="1604" y="2083"/>
                </a:lnTo>
                <a:lnTo>
                  <a:pt x="1604" y="2084"/>
                </a:lnTo>
                <a:lnTo>
                  <a:pt x="1604" y="2086"/>
                </a:lnTo>
                <a:lnTo>
                  <a:pt x="1604" y="2088"/>
                </a:lnTo>
                <a:lnTo>
                  <a:pt x="1604" y="2094"/>
                </a:lnTo>
                <a:lnTo>
                  <a:pt x="1604" y="2096"/>
                </a:lnTo>
                <a:lnTo>
                  <a:pt x="1604" y="2098"/>
                </a:lnTo>
                <a:lnTo>
                  <a:pt x="1604" y="2096"/>
                </a:lnTo>
                <a:lnTo>
                  <a:pt x="1604" y="2098"/>
                </a:lnTo>
                <a:lnTo>
                  <a:pt x="1604" y="2102"/>
                </a:lnTo>
                <a:lnTo>
                  <a:pt x="1604" y="2104"/>
                </a:lnTo>
                <a:lnTo>
                  <a:pt x="1604" y="2108"/>
                </a:lnTo>
                <a:lnTo>
                  <a:pt x="1604" y="2109"/>
                </a:lnTo>
                <a:lnTo>
                  <a:pt x="1604" y="2113"/>
                </a:lnTo>
                <a:lnTo>
                  <a:pt x="1604" y="2117"/>
                </a:lnTo>
                <a:lnTo>
                  <a:pt x="1604" y="2119"/>
                </a:lnTo>
                <a:lnTo>
                  <a:pt x="1604" y="2121"/>
                </a:lnTo>
                <a:lnTo>
                  <a:pt x="1604" y="2123"/>
                </a:lnTo>
                <a:lnTo>
                  <a:pt x="1604" y="2125"/>
                </a:lnTo>
                <a:lnTo>
                  <a:pt x="1604" y="2127"/>
                </a:lnTo>
                <a:lnTo>
                  <a:pt x="1604" y="2129"/>
                </a:lnTo>
                <a:lnTo>
                  <a:pt x="1604" y="2131"/>
                </a:lnTo>
                <a:lnTo>
                  <a:pt x="1604" y="2132"/>
                </a:lnTo>
                <a:lnTo>
                  <a:pt x="1604" y="2148"/>
                </a:lnTo>
                <a:lnTo>
                  <a:pt x="1604" y="2152"/>
                </a:lnTo>
                <a:lnTo>
                  <a:pt x="1602" y="2152"/>
                </a:lnTo>
                <a:lnTo>
                  <a:pt x="1600" y="2152"/>
                </a:lnTo>
                <a:lnTo>
                  <a:pt x="1598" y="2154"/>
                </a:lnTo>
                <a:lnTo>
                  <a:pt x="1596" y="2154"/>
                </a:lnTo>
                <a:lnTo>
                  <a:pt x="1594" y="2154"/>
                </a:lnTo>
                <a:lnTo>
                  <a:pt x="1592" y="2154"/>
                </a:lnTo>
                <a:lnTo>
                  <a:pt x="1587" y="2154"/>
                </a:lnTo>
                <a:lnTo>
                  <a:pt x="1585" y="2154"/>
                </a:lnTo>
                <a:lnTo>
                  <a:pt x="1581" y="2154"/>
                </a:lnTo>
                <a:lnTo>
                  <a:pt x="1577" y="2154"/>
                </a:lnTo>
                <a:lnTo>
                  <a:pt x="1573" y="2152"/>
                </a:lnTo>
                <a:lnTo>
                  <a:pt x="1567" y="2150"/>
                </a:lnTo>
                <a:lnTo>
                  <a:pt x="1567" y="2152"/>
                </a:lnTo>
                <a:lnTo>
                  <a:pt x="1567" y="2167"/>
                </a:lnTo>
                <a:lnTo>
                  <a:pt x="1577" y="2167"/>
                </a:lnTo>
                <a:lnTo>
                  <a:pt x="1577" y="2171"/>
                </a:lnTo>
                <a:lnTo>
                  <a:pt x="1577" y="2173"/>
                </a:lnTo>
                <a:lnTo>
                  <a:pt x="1577" y="2179"/>
                </a:lnTo>
                <a:lnTo>
                  <a:pt x="1577" y="2180"/>
                </a:lnTo>
                <a:lnTo>
                  <a:pt x="1579" y="2182"/>
                </a:lnTo>
                <a:lnTo>
                  <a:pt x="1581" y="2182"/>
                </a:lnTo>
                <a:lnTo>
                  <a:pt x="1581" y="2186"/>
                </a:lnTo>
                <a:lnTo>
                  <a:pt x="1581" y="2188"/>
                </a:lnTo>
                <a:lnTo>
                  <a:pt x="1581" y="2190"/>
                </a:lnTo>
                <a:lnTo>
                  <a:pt x="1581" y="2192"/>
                </a:lnTo>
                <a:lnTo>
                  <a:pt x="1577" y="2192"/>
                </a:lnTo>
                <a:lnTo>
                  <a:pt x="1575" y="2192"/>
                </a:lnTo>
                <a:lnTo>
                  <a:pt x="1573" y="2192"/>
                </a:lnTo>
                <a:lnTo>
                  <a:pt x="1573" y="2194"/>
                </a:lnTo>
                <a:lnTo>
                  <a:pt x="1571" y="2194"/>
                </a:lnTo>
                <a:lnTo>
                  <a:pt x="1569" y="2194"/>
                </a:lnTo>
                <a:lnTo>
                  <a:pt x="1569" y="2196"/>
                </a:lnTo>
                <a:lnTo>
                  <a:pt x="1569" y="2198"/>
                </a:lnTo>
                <a:lnTo>
                  <a:pt x="1567" y="2198"/>
                </a:lnTo>
                <a:lnTo>
                  <a:pt x="1569" y="2198"/>
                </a:lnTo>
                <a:lnTo>
                  <a:pt x="1567" y="2198"/>
                </a:lnTo>
                <a:lnTo>
                  <a:pt x="1566" y="2198"/>
                </a:lnTo>
                <a:lnTo>
                  <a:pt x="1566" y="2196"/>
                </a:lnTo>
                <a:lnTo>
                  <a:pt x="1564" y="2196"/>
                </a:lnTo>
                <a:lnTo>
                  <a:pt x="1562" y="2196"/>
                </a:lnTo>
                <a:lnTo>
                  <a:pt x="1558" y="2198"/>
                </a:lnTo>
                <a:lnTo>
                  <a:pt x="1550" y="2202"/>
                </a:lnTo>
                <a:lnTo>
                  <a:pt x="1548" y="2204"/>
                </a:lnTo>
                <a:lnTo>
                  <a:pt x="1546" y="2205"/>
                </a:lnTo>
                <a:lnTo>
                  <a:pt x="1542" y="2205"/>
                </a:lnTo>
                <a:lnTo>
                  <a:pt x="1533" y="2205"/>
                </a:lnTo>
                <a:lnTo>
                  <a:pt x="1531" y="2205"/>
                </a:lnTo>
                <a:lnTo>
                  <a:pt x="1531" y="2215"/>
                </a:lnTo>
                <a:lnTo>
                  <a:pt x="1531" y="2232"/>
                </a:lnTo>
                <a:lnTo>
                  <a:pt x="1531" y="2242"/>
                </a:lnTo>
                <a:lnTo>
                  <a:pt x="1567" y="2242"/>
                </a:lnTo>
                <a:lnTo>
                  <a:pt x="1594" y="2242"/>
                </a:lnTo>
                <a:lnTo>
                  <a:pt x="1602" y="2242"/>
                </a:lnTo>
                <a:lnTo>
                  <a:pt x="1604" y="2242"/>
                </a:lnTo>
                <a:lnTo>
                  <a:pt x="1604" y="2278"/>
                </a:lnTo>
                <a:lnTo>
                  <a:pt x="1606" y="2278"/>
                </a:lnTo>
                <a:lnTo>
                  <a:pt x="1614" y="2278"/>
                </a:lnTo>
                <a:lnTo>
                  <a:pt x="1617" y="2280"/>
                </a:lnTo>
                <a:lnTo>
                  <a:pt x="1621" y="2280"/>
                </a:lnTo>
                <a:lnTo>
                  <a:pt x="1621" y="2284"/>
                </a:lnTo>
                <a:lnTo>
                  <a:pt x="1615" y="2290"/>
                </a:lnTo>
                <a:lnTo>
                  <a:pt x="1612" y="2300"/>
                </a:lnTo>
                <a:lnTo>
                  <a:pt x="1610" y="2313"/>
                </a:lnTo>
                <a:lnTo>
                  <a:pt x="1610" y="2323"/>
                </a:lnTo>
                <a:lnTo>
                  <a:pt x="1610" y="2324"/>
                </a:lnTo>
                <a:lnTo>
                  <a:pt x="1606" y="2326"/>
                </a:lnTo>
                <a:lnTo>
                  <a:pt x="1604" y="2332"/>
                </a:lnTo>
                <a:lnTo>
                  <a:pt x="1610" y="2346"/>
                </a:lnTo>
                <a:lnTo>
                  <a:pt x="1614" y="2348"/>
                </a:lnTo>
                <a:lnTo>
                  <a:pt x="1617" y="2351"/>
                </a:lnTo>
                <a:lnTo>
                  <a:pt x="1617" y="2355"/>
                </a:lnTo>
                <a:lnTo>
                  <a:pt x="1615" y="2359"/>
                </a:lnTo>
                <a:lnTo>
                  <a:pt x="1612" y="2371"/>
                </a:lnTo>
                <a:lnTo>
                  <a:pt x="1602" y="2371"/>
                </a:lnTo>
                <a:lnTo>
                  <a:pt x="1577" y="2371"/>
                </a:lnTo>
                <a:lnTo>
                  <a:pt x="1573" y="2371"/>
                </a:lnTo>
                <a:lnTo>
                  <a:pt x="1571" y="2371"/>
                </a:lnTo>
                <a:lnTo>
                  <a:pt x="1567" y="2365"/>
                </a:lnTo>
                <a:lnTo>
                  <a:pt x="1567" y="2367"/>
                </a:lnTo>
                <a:lnTo>
                  <a:pt x="1566" y="2367"/>
                </a:lnTo>
                <a:lnTo>
                  <a:pt x="1566" y="2369"/>
                </a:lnTo>
                <a:lnTo>
                  <a:pt x="1564" y="2371"/>
                </a:lnTo>
                <a:lnTo>
                  <a:pt x="1564" y="2374"/>
                </a:lnTo>
                <a:lnTo>
                  <a:pt x="1560" y="2380"/>
                </a:lnTo>
                <a:lnTo>
                  <a:pt x="1560" y="2384"/>
                </a:lnTo>
                <a:lnTo>
                  <a:pt x="1556" y="2384"/>
                </a:lnTo>
                <a:lnTo>
                  <a:pt x="1556" y="2371"/>
                </a:lnTo>
                <a:lnTo>
                  <a:pt x="1556" y="2367"/>
                </a:lnTo>
                <a:lnTo>
                  <a:pt x="1556" y="2365"/>
                </a:lnTo>
                <a:lnTo>
                  <a:pt x="1554" y="2365"/>
                </a:lnTo>
                <a:lnTo>
                  <a:pt x="1552" y="2365"/>
                </a:lnTo>
                <a:lnTo>
                  <a:pt x="1552" y="2363"/>
                </a:lnTo>
                <a:lnTo>
                  <a:pt x="1550" y="2363"/>
                </a:lnTo>
                <a:lnTo>
                  <a:pt x="1548" y="2363"/>
                </a:lnTo>
                <a:lnTo>
                  <a:pt x="1546" y="2363"/>
                </a:lnTo>
                <a:lnTo>
                  <a:pt x="1544" y="2363"/>
                </a:lnTo>
                <a:lnTo>
                  <a:pt x="1529" y="2363"/>
                </a:lnTo>
                <a:lnTo>
                  <a:pt x="1529" y="2388"/>
                </a:lnTo>
                <a:lnTo>
                  <a:pt x="1529" y="2396"/>
                </a:lnTo>
                <a:lnTo>
                  <a:pt x="1529" y="2403"/>
                </a:lnTo>
                <a:lnTo>
                  <a:pt x="1529" y="2426"/>
                </a:lnTo>
                <a:lnTo>
                  <a:pt x="1493" y="2424"/>
                </a:lnTo>
                <a:lnTo>
                  <a:pt x="1456" y="2424"/>
                </a:lnTo>
                <a:lnTo>
                  <a:pt x="1456" y="2442"/>
                </a:lnTo>
                <a:lnTo>
                  <a:pt x="1456" y="2461"/>
                </a:lnTo>
                <a:lnTo>
                  <a:pt x="1456" y="2480"/>
                </a:lnTo>
                <a:lnTo>
                  <a:pt x="1456" y="2497"/>
                </a:lnTo>
                <a:lnTo>
                  <a:pt x="1456" y="2534"/>
                </a:lnTo>
                <a:lnTo>
                  <a:pt x="1456" y="2570"/>
                </a:lnTo>
                <a:lnTo>
                  <a:pt x="1456" y="2607"/>
                </a:lnTo>
                <a:lnTo>
                  <a:pt x="1456" y="2645"/>
                </a:lnTo>
                <a:lnTo>
                  <a:pt x="1458" y="2645"/>
                </a:lnTo>
                <a:lnTo>
                  <a:pt x="1456" y="2682"/>
                </a:lnTo>
                <a:lnTo>
                  <a:pt x="1456" y="2689"/>
                </a:lnTo>
                <a:lnTo>
                  <a:pt x="1456" y="2708"/>
                </a:lnTo>
                <a:lnTo>
                  <a:pt x="1456" y="2716"/>
                </a:lnTo>
                <a:lnTo>
                  <a:pt x="1456" y="2718"/>
                </a:lnTo>
                <a:lnTo>
                  <a:pt x="1456" y="2726"/>
                </a:lnTo>
                <a:lnTo>
                  <a:pt x="1458" y="2726"/>
                </a:lnTo>
                <a:lnTo>
                  <a:pt x="1460" y="2726"/>
                </a:lnTo>
                <a:lnTo>
                  <a:pt x="1462" y="2726"/>
                </a:lnTo>
                <a:lnTo>
                  <a:pt x="1464" y="2724"/>
                </a:lnTo>
                <a:lnTo>
                  <a:pt x="1466" y="2726"/>
                </a:lnTo>
                <a:lnTo>
                  <a:pt x="1468" y="2726"/>
                </a:lnTo>
                <a:lnTo>
                  <a:pt x="1470" y="2726"/>
                </a:lnTo>
                <a:lnTo>
                  <a:pt x="1471" y="2724"/>
                </a:lnTo>
                <a:lnTo>
                  <a:pt x="1475" y="2722"/>
                </a:lnTo>
                <a:lnTo>
                  <a:pt x="1477" y="2722"/>
                </a:lnTo>
                <a:lnTo>
                  <a:pt x="1483" y="2722"/>
                </a:lnTo>
                <a:lnTo>
                  <a:pt x="1485" y="2722"/>
                </a:lnTo>
                <a:lnTo>
                  <a:pt x="1487" y="2722"/>
                </a:lnTo>
                <a:lnTo>
                  <a:pt x="1489" y="2722"/>
                </a:lnTo>
                <a:lnTo>
                  <a:pt x="1491" y="2722"/>
                </a:lnTo>
                <a:lnTo>
                  <a:pt x="1493" y="2722"/>
                </a:lnTo>
                <a:lnTo>
                  <a:pt x="1496" y="2722"/>
                </a:lnTo>
                <a:lnTo>
                  <a:pt x="1496" y="2724"/>
                </a:lnTo>
                <a:lnTo>
                  <a:pt x="1498" y="2735"/>
                </a:lnTo>
                <a:lnTo>
                  <a:pt x="1498" y="2737"/>
                </a:lnTo>
                <a:lnTo>
                  <a:pt x="1498" y="2739"/>
                </a:lnTo>
                <a:lnTo>
                  <a:pt x="1498" y="2743"/>
                </a:lnTo>
                <a:lnTo>
                  <a:pt x="1498" y="2749"/>
                </a:lnTo>
                <a:lnTo>
                  <a:pt x="1498" y="2755"/>
                </a:lnTo>
                <a:lnTo>
                  <a:pt x="1498" y="2756"/>
                </a:lnTo>
                <a:lnTo>
                  <a:pt x="1498" y="2758"/>
                </a:lnTo>
                <a:lnTo>
                  <a:pt x="1498" y="2760"/>
                </a:lnTo>
                <a:lnTo>
                  <a:pt x="1498" y="2762"/>
                </a:lnTo>
                <a:lnTo>
                  <a:pt x="1498" y="2764"/>
                </a:lnTo>
                <a:lnTo>
                  <a:pt x="1496" y="2766"/>
                </a:lnTo>
                <a:lnTo>
                  <a:pt x="1496" y="2768"/>
                </a:lnTo>
                <a:lnTo>
                  <a:pt x="1496" y="2770"/>
                </a:lnTo>
                <a:lnTo>
                  <a:pt x="1496" y="2772"/>
                </a:lnTo>
                <a:lnTo>
                  <a:pt x="1496" y="2774"/>
                </a:lnTo>
                <a:lnTo>
                  <a:pt x="1496" y="2776"/>
                </a:lnTo>
                <a:lnTo>
                  <a:pt x="1496" y="2778"/>
                </a:lnTo>
                <a:lnTo>
                  <a:pt x="1496" y="2779"/>
                </a:lnTo>
                <a:lnTo>
                  <a:pt x="1496" y="2781"/>
                </a:lnTo>
                <a:lnTo>
                  <a:pt x="1496" y="2783"/>
                </a:lnTo>
                <a:lnTo>
                  <a:pt x="1494" y="2783"/>
                </a:lnTo>
                <a:lnTo>
                  <a:pt x="1494" y="2785"/>
                </a:lnTo>
                <a:lnTo>
                  <a:pt x="1494" y="2787"/>
                </a:lnTo>
                <a:lnTo>
                  <a:pt x="1494" y="2791"/>
                </a:lnTo>
                <a:lnTo>
                  <a:pt x="1494" y="2793"/>
                </a:lnTo>
                <a:lnTo>
                  <a:pt x="1494" y="2795"/>
                </a:lnTo>
                <a:lnTo>
                  <a:pt x="1493" y="2797"/>
                </a:lnTo>
                <a:lnTo>
                  <a:pt x="1493" y="2799"/>
                </a:lnTo>
                <a:lnTo>
                  <a:pt x="1493" y="2801"/>
                </a:lnTo>
                <a:lnTo>
                  <a:pt x="1493" y="2803"/>
                </a:lnTo>
                <a:lnTo>
                  <a:pt x="1493" y="2804"/>
                </a:lnTo>
                <a:lnTo>
                  <a:pt x="1493" y="2806"/>
                </a:lnTo>
                <a:lnTo>
                  <a:pt x="1491" y="2806"/>
                </a:lnTo>
                <a:lnTo>
                  <a:pt x="1491" y="2808"/>
                </a:lnTo>
                <a:lnTo>
                  <a:pt x="1491" y="2810"/>
                </a:lnTo>
                <a:lnTo>
                  <a:pt x="1491" y="2812"/>
                </a:lnTo>
                <a:lnTo>
                  <a:pt x="1489" y="2822"/>
                </a:lnTo>
                <a:lnTo>
                  <a:pt x="1487" y="2826"/>
                </a:lnTo>
                <a:lnTo>
                  <a:pt x="1487" y="2827"/>
                </a:lnTo>
                <a:lnTo>
                  <a:pt x="1487" y="2829"/>
                </a:lnTo>
                <a:lnTo>
                  <a:pt x="1487" y="2831"/>
                </a:lnTo>
                <a:lnTo>
                  <a:pt x="1485" y="2833"/>
                </a:lnTo>
                <a:lnTo>
                  <a:pt x="1485" y="2835"/>
                </a:lnTo>
                <a:lnTo>
                  <a:pt x="1485" y="2837"/>
                </a:lnTo>
                <a:lnTo>
                  <a:pt x="1485" y="2839"/>
                </a:lnTo>
                <a:lnTo>
                  <a:pt x="1485" y="2841"/>
                </a:lnTo>
                <a:lnTo>
                  <a:pt x="1485" y="2843"/>
                </a:lnTo>
                <a:lnTo>
                  <a:pt x="1483" y="2845"/>
                </a:lnTo>
                <a:lnTo>
                  <a:pt x="1483" y="2847"/>
                </a:lnTo>
                <a:lnTo>
                  <a:pt x="1481" y="2854"/>
                </a:lnTo>
                <a:lnTo>
                  <a:pt x="1481" y="2856"/>
                </a:lnTo>
                <a:lnTo>
                  <a:pt x="1481" y="2858"/>
                </a:lnTo>
                <a:lnTo>
                  <a:pt x="1477" y="2862"/>
                </a:lnTo>
                <a:lnTo>
                  <a:pt x="1477" y="2866"/>
                </a:lnTo>
                <a:lnTo>
                  <a:pt x="1481" y="2877"/>
                </a:lnTo>
                <a:lnTo>
                  <a:pt x="1481" y="2879"/>
                </a:lnTo>
                <a:lnTo>
                  <a:pt x="1481" y="2881"/>
                </a:lnTo>
                <a:lnTo>
                  <a:pt x="1481" y="2883"/>
                </a:lnTo>
                <a:lnTo>
                  <a:pt x="1479" y="2883"/>
                </a:lnTo>
                <a:lnTo>
                  <a:pt x="1479" y="2885"/>
                </a:lnTo>
                <a:lnTo>
                  <a:pt x="1479" y="2887"/>
                </a:lnTo>
                <a:lnTo>
                  <a:pt x="1479" y="2889"/>
                </a:lnTo>
                <a:lnTo>
                  <a:pt x="1479" y="2891"/>
                </a:lnTo>
                <a:lnTo>
                  <a:pt x="1479" y="2893"/>
                </a:lnTo>
                <a:lnTo>
                  <a:pt x="1479" y="2900"/>
                </a:lnTo>
                <a:lnTo>
                  <a:pt x="1479" y="2922"/>
                </a:lnTo>
                <a:lnTo>
                  <a:pt x="1479" y="2937"/>
                </a:lnTo>
                <a:lnTo>
                  <a:pt x="1479" y="2973"/>
                </a:lnTo>
                <a:lnTo>
                  <a:pt x="1479" y="2989"/>
                </a:lnTo>
                <a:lnTo>
                  <a:pt x="1479" y="3006"/>
                </a:lnTo>
                <a:lnTo>
                  <a:pt x="1479" y="3012"/>
                </a:lnTo>
                <a:lnTo>
                  <a:pt x="1479" y="3029"/>
                </a:lnTo>
                <a:lnTo>
                  <a:pt x="1479" y="3048"/>
                </a:lnTo>
                <a:lnTo>
                  <a:pt x="1479" y="3071"/>
                </a:lnTo>
                <a:lnTo>
                  <a:pt x="1477" y="3083"/>
                </a:lnTo>
                <a:lnTo>
                  <a:pt x="1477" y="3085"/>
                </a:lnTo>
                <a:lnTo>
                  <a:pt x="1477" y="3087"/>
                </a:lnTo>
                <a:lnTo>
                  <a:pt x="1479" y="3090"/>
                </a:lnTo>
                <a:lnTo>
                  <a:pt x="1479" y="3096"/>
                </a:lnTo>
                <a:lnTo>
                  <a:pt x="1479" y="3102"/>
                </a:lnTo>
                <a:lnTo>
                  <a:pt x="1479" y="3110"/>
                </a:lnTo>
                <a:lnTo>
                  <a:pt x="1479" y="3114"/>
                </a:lnTo>
                <a:lnTo>
                  <a:pt x="1479" y="3121"/>
                </a:lnTo>
                <a:lnTo>
                  <a:pt x="1479" y="3131"/>
                </a:lnTo>
                <a:lnTo>
                  <a:pt x="1479" y="3133"/>
                </a:lnTo>
                <a:lnTo>
                  <a:pt x="1479" y="3135"/>
                </a:lnTo>
                <a:lnTo>
                  <a:pt x="1479" y="3137"/>
                </a:lnTo>
                <a:lnTo>
                  <a:pt x="1479" y="3138"/>
                </a:lnTo>
                <a:lnTo>
                  <a:pt x="1481" y="3140"/>
                </a:lnTo>
                <a:lnTo>
                  <a:pt x="1481" y="3142"/>
                </a:lnTo>
                <a:lnTo>
                  <a:pt x="1481" y="3144"/>
                </a:lnTo>
                <a:lnTo>
                  <a:pt x="1481" y="3146"/>
                </a:lnTo>
                <a:lnTo>
                  <a:pt x="1481" y="3148"/>
                </a:lnTo>
                <a:lnTo>
                  <a:pt x="1481" y="3150"/>
                </a:lnTo>
                <a:lnTo>
                  <a:pt x="1481" y="3152"/>
                </a:lnTo>
                <a:lnTo>
                  <a:pt x="1481" y="3154"/>
                </a:lnTo>
                <a:lnTo>
                  <a:pt x="1481" y="3156"/>
                </a:lnTo>
                <a:lnTo>
                  <a:pt x="1481" y="3158"/>
                </a:lnTo>
                <a:lnTo>
                  <a:pt x="1425" y="3158"/>
                </a:lnTo>
                <a:lnTo>
                  <a:pt x="1420" y="3158"/>
                </a:lnTo>
                <a:lnTo>
                  <a:pt x="1418" y="3158"/>
                </a:lnTo>
                <a:lnTo>
                  <a:pt x="1400" y="3158"/>
                </a:lnTo>
                <a:lnTo>
                  <a:pt x="1393" y="3158"/>
                </a:lnTo>
                <a:lnTo>
                  <a:pt x="1383" y="3158"/>
                </a:lnTo>
                <a:lnTo>
                  <a:pt x="1377" y="3158"/>
                </a:lnTo>
                <a:lnTo>
                  <a:pt x="1362" y="3158"/>
                </a:lnTo>
                <a:lnTo>
                  <a:pt x="1347" y="3158"/>
                </a:lnTo>
                <a:lnTo>
                  <a:pt x="1339" y="3158"/>
                </a:lnTo>
                <a:lnTo>
                  <a:pt x="1325" y="3158"/>
                </a:lnTo>
                <a:lnTo>
                  <a:pt x="1310" y="3158"/>
                </a:lnTo>
                <a:lnTo>
                  <a:pt x="1302" y="3158"/>
                </a:lnTo>
                <a:lnTo>
                  <a:pt x="1287" y="3158"/>
                </a:lnTo>
                <a:lnTo>
                  <a:pt x="1274" y="3158"/>
                </a:lnTo>
                <a:lnTo>
                  <a:pt x="1266" y="3158"/>
                </a:lnTo>
                <a:lnTo>
                  <a:pt x="1249" y="3158"/>
                </a:lnTo>
                <a:lnTo>
                  <a:pt x="1239" y="3158"/>
                </a:lnTo>
                <a:lnTo>
                  <a:pt x="1229" y="3158"/>
                </a:lnTo>
                <a:lnTo>
                  <a:pt x="1220" y="3158"/>
                </a:lnTo>
                <a:lnTo>
                  <a:pt x="1201" y="3158"/>
                </a:lnTo>
                <a:lnTo>
                  <a:pt x="1172" y="3158"/>
                </a:lnTo>
                <a:lnTo>
                  <a:pt x="1164" y="3158"/>
                </a:lnTo>
                <a:lnTo>
                  <a:pt x="1156" y="3158"/>
                </a:lnTo>
                <a:lnTo>
                  <a:pt x="1128" y="3158"/>
                </a:lnTo>
                <a:lnTo>
                  <a:pt x="1101" y="3158"/>
                </a:lnTo>
                <a:lnTo>
                  <a:pt x="1091" y="3158"/>
                </a:lnTo>
                <a:lnTo>
                  <a:pt x="1084" y="3158"/>
                </a:lnTo>
                <a:lnTo>
                  <a:pt x="1055" y="3158"/>
                </a:lnTo>
                <a:lnTo>
                  <a:pt x="1018" y="3158"/>
                </a:lnTo>
                <a:lnTo>
                  <a:pt x="1011" y="3158"/>
                </a:lnTo>
                <a:lnTo>
                  <a:pt x="982" y="3158"/>
                </a:lnTo>
                <a:lnTo>
                  <a:pt x="974" y="3158"/>
                </a:lnTo>
                <a:lnTo>
                  <a:pt x="947" y="3158"/>
                </a:lnTo>
                <a:lnTo>
                  <a:pt x="940" y="3158"/>
                </a:lnTo>
                <a:lnTo>
                  <a:pt x="905" y="3158"/>
                </a:lnTo>
                <a:lnTo>
                  <a:pt x="868" y="3158"/>
                </a:lnTo>
                <a:lnTo>
                  <a:pt x="851" y="3158"/>
                </a:lnTo>
                <a:lnTo>
                  <a:pt x="832" y="3158"/>
                </a:lnTo>
                <a:lnTo>
                  <a:pt x="815" y="3158"/>
                </a:lnTo>
                <a:lnTo>
                  <a:pt x="801" y="3158"/>
                </a:lnTo>
                <a:lnTo>
                  <a:pt x="795" y="3152"/>
                </a:lnTo>
                <a:lnTo>
                  <a:pt x="786" y="3140"/>
                </a:lnTo>
                <a:lnTo>
                  <a:pt x="772" y="3121"/>
                </a:lnTo>
                <a:lnTo>
                  <a:pt x="769" y="3117"/>
                </a:lnTo>
                <a:lnTo>
                  <a:pt x="759" y="3106"/>
                </a:lnTo>
                <a:lnTo>
                  <a:pt x="757" y="3104"/>
                </a:lnTo>
                <a:lnTo>
                  <a:pt x="755" y="3102"/>
                </a:lnTo>
                <a:lnTo>
                  <a:pt x="738" y="3085"/>
                </a:lnTo>
                <a:lnTo>
                  <a:pt x="732" y="3079"/>
                </a:lnTo>
                <a:lnTo>
                  <a:pt x="724" y="3071"/>
                </a:lnTo>
                <a:lnTo>
                  <a:pt x="724" y="3058"/>
                </a:lnTo>
                <a:lnTo>
                  <a:pt x="724" y="3048"/>
                </a:lnTo>
                <a:lnTo>
                  <a:pt x="724" y="3031"/>
                </a:lnTo>
                <a:lnTo>
                  <a:pt x="724" y="3012"/>
                </a:lnTo>
                <a:lnTo>
                  <a:pt x="694" y="3012"/>
                </a:lnTo>
                <a:lnTo>
                  <a:pt x="686" y="3012"/>
                </a:lnTo>
                <a:lnTo>
                  <a:pt x="686" y="3010"/>
                </a:lnTo>
                <a:lnTo>
                  <a:pt x="676" y="3004"/>
                </a:lnTo>
                <a:lnTo>
                  <a:pt x="674" y="3002"/>
                </a:lnTo>
                <a:lnTo>
                  <a:pt x="673" y="3000"/>
                </a:lnTo>
                <a:lnTo>
                  <a:pt x="673" y="2998"/>
                </a:lnTo>
                <a:lnTo>
                  <a:pt x="669" y="2998"/>
                </a:lnTo>
                <a:lnTo>
                  <a:pt x="669" y="2995"/>
                </a:lnTo>
                <a:lnTo>
                  <a:pt x="661" y="2995"/>
                </a:lnTo>
                <a:lnTo>
                  <a:pt x="661" y="2993"/>
                </a:lnTo>
                <a:lnTo>
                  <a:pt x="651" y="2983"/>
                </a:lnTo>
                <a:lnTo>
                  <a:pt x="651" y="2975"/>
                </a:lnTo>
                <a:lnTo>
                  <a:pt x="651" y="2939"/>
                </a:lnTo>
                <a:lnTo>
                  <a:pt x="686" y="2939"/>
                </a:lnTo>
                <a:lnTo>
                  <a:pt x="699" y="2939"/>
                </a:lnTo>
                <a:lnTo>
                  <a:pt x="705" y="2939"/>
                </a:lnTo>
                <a:lnTo>
                  <a:pt x="715" y="2939"/>
                </a:lnTo>
                <a:lnTo>
                  <a:pt x="724" y="2939"/>
                </a:lnTo>
                <a:lnTo>
                  <a:pt x="749" y="2939"/>
                </a:lnTo>
                <a:lnTo>
                  <a:pt x="751" y="2935"/>
                </a:lnTo>
                <a:lnTo>
                  <a:pt x="755" y="2933"/>
                </a:lnTo>
                <a:lnTo>
                  <a:pt x="757" y="2933"/>
                </a:lnTo>
                <a:lnTo>
                  <a:pt x="757" y="2922"/>
                </a:lnTo>
                <a:lnTo>
                  <a:pt x="767" y="2922"/>
                </a:lnTo>
                <a:lnTo>
                  <a:pt x="771" y="2922"/>
                </a:lnTo>
                <a:lnTo>
                  <a:pt x="776" y="2922"/>
                </a:lnTo>
                <a:lnTo>
                  <a:pt x="776" y="2902"/>
                </a:lnTo>
                <a:lnTo>
                  <a:pt x="794" y="2902"/>
                </a:lnTo>
                <a:lnTo>
                  <a:pt x="795" y="2902"/>
                </a:lnTo>
                <a:lnTo>
                  <a:pt x="799" y="2902"/>
                </a:lnTo>
                <a:lnTo>
                  <a:pt x="803" y="2902"/>
                </a:lnTo>
                <a:lnTo>
                  <a:pt x="809" y="2902"/>
                </a:lnTo>
                <a:lnTo>
                  <a:pt x="813" y="2902"/>
                </a:lnTo>
                <a:lnTo>
                  <a:pt x="819" y="2902"/>
                </a:lnTo>
                <a:lnTo>
                  <a:pt x="819" y="2899"/>
                </a:lnTo>
                <a:lnTo>
                  <a:pt x="820" y="2899"/>
                </a:lnTo>
                <a:lnTo>
                  <a:pt x="819" y="2899"/>
                </a:lnTo>
                <a:lnTo>
                  <a:pt x="819" y="2893"/>
                </a:lnTo>
                <a:lnTo>
                  <a:pt x="813" y="2893"/>
                </a:lnTo>
                <a:lnTo>
                  <a:pt x="795" y="2895"/>
                </a:lnTo>
                <a:lnTo>
                  <a:pt x="795" y="2866"/>
                </a:lnTo>
                <a:lnTo>
                  <a:pt x="794" y="2866"/>
                </a:lnTo>
                <a:lnTo>
                  <a:pt x="782" y="2875"/>
                </a:lnTo>
                <a:lnTo>
                  <a:pt x="776" y="2883"/>
                </a:lnTo>
                <a:lnTo>
                  <a:pt x="776" y="2885"/>
                </a:lnTo>
                <a:lnTo>
                  <a:pt x="774" y="2885"/>
                </a:lnTo>
                <a:lnTo>
                  <a:pt x="769" y="2885"/>
                </a:lnTo>
                <a:lnTo>
                  <a:pt x="765" y="2885"/>
                </a:lnTo>
                <a:lnTo>
                  <a:pt x="761" y="2885"/>
                </a:lnTo>
                <a:lnTo>
                  <a:pt x="757" y="2885"/>
                </a:lnTo>
                <a:lnTo>
                  <a:pt x="753" y="2885"/>
                </a:lnTo>
                <a:lnTo>
                  <a:pt x="751" y="2885"/>
                </a:lnTo>
                <a:lnTo>
                  <a:pt x="749" y="2885"/>
                </a:lnTo>
                <a:lnTo>
                  <a:pt x="746" y="2885"/>
                </a:lnTo>
                <a:lnTo>
                  <a:pt x="744" y="2885"/>
                </a:lnTo>
                <a:lnTo>
                  <a:pt x="742" y="2885"/>
                </a:lnTo>
                <a:lnTo>
                  <a:pt x="740" y="2885"/>
                </a:lnTo>
                <a:lnTo>
                  <a:pt x="740" y="2866"/>
                </a:lnTo>
                <a:lnTo>
                  <a:pt x="742" y="2866"/>
                </a:lnTo>
                <a:lnTo>
                  <a:pt x="746" y="2866"/>
                </a:lnTo>
                <a:lnTo>
                  <a:pt x="749" y="2866"/>
                </a:lnTo>
                <a:lnTo>
                  <a:pt x="755" y="2866"/>
                </a:lnTo>
                <a:lnTo>
                  <a:pt x="757" y="2866"/>
                </a:lnTo>
                <a:lnTo>
                  <a:pt x="759" y="2866"/>
                </a:lnTo>
                <a:lnTo>
                  <a:pt x="759" y="2852"/>
                </a:lnTo>
                <a:lnTo>
                  <a:pt x="759" y="2849"/>
                </a:lnTo>
                <a:lnTo>
                  <a:pt x="759" y="2843"/>
                </a:lnTo>
                <a:lnTo>
                  <a:pt x="753" y="2843"/>
                </a:lnTo>
                <a:lnTo>
                  <a:pt x="753" y="2835"/>
                </a:lnTo>
                <a:lnTo>
                  <a:pt x="759" y="2835"/>
                </a:lnTo>
                <a:lnTo>
                  <a:pt x="759" y="2829"/>
                </a:lnTo>
                <a:lnTo>
                  <a:pt x="753" y="2829"/>
                </a:lnTo>
                <a:lnTo>
                  <a:pt x="751" y="2829"/>
                </a:lnTo>
                <a:lnTo>
                  <a:pt x="742" y="2829"/>
                </a:lnTo>
                <a:lnTo>
                  <a:pt x="734" y="2829"/>
                </a:lnTo>
                <a:lnTo>
                  <a:pt x="726" y="2829"/>
                </a:lnTo>
                <a:lnTo>
                  <a:pt x="724" y="2829"/>
                </a:lnTo>
                <a:lnTo>
                  <a:pt x="723" y="2829"/>
                </a:lnTo>
                <a:lnTo>
                  <a:pt x="723" y="2837"/>
                </a:lnTo>
                <a:lnTo>
                  <a:pt x="723" y="2845"/>
                </a:lnTo>
                <a:lnTo>
                  <a:pt x="721" y="2845"/>
                </a:lnTo>
                <a:lnTo>
                  <a:pt x="719" y="2845"/>
                </a:lnTo>
                <a:lnTo>
                  <a:pt x="717" y="2845"/>
                </a:lnTo>
                <a:lnTo>
                  <a:pt x="715" y="2845"/>
                </a:lnTo>
                <a:lnTo>
                  <a:pt x="715" y="2847"/>
                </a:lnTo>
                <a:lnTo>
                  <a:pt x="713" y="2847"/>
                </a:lnTo>
                <a:lnTo>
                  <a:pt x="711" y="2849"/>
                </a:lnTo>
                <a:lnTo>
                  <a:pt x="705" y="2849"/>
                </a:lnTo>
                <a:lnTo>
                  <a:pt x="705" y="2851"/>
                </a:lnTo>
                <a:lnTo>
                  <a:pt x="709" y="2851"/>
                </a:lnTo>
                <a:lnTo>
                  <a:pt x="711" y="2851"/>
                </a:lnTo>
                <a:lnTo>
                  <a:pt x="711" y="2866"/>
                </a:lnTo>
                <a:lnTo>
                  <a:pt x="707" y="2866"/>
                </a:lnTo>
                <a:lnTo>
                  <a:pt x="707" y="2902"/>
                </a:lnTo>
                <a:lnTo>
                  <a:pt x="671" y="2902"/>
                </a:lnTo>
                <a:lnTo>
                  <a:pt x="651" y="2902"/>
                </a:lnTo>
                <a:lnTo>
                  <a:pt x="651" y="2939"/>
                </a:lnTo>
                <a:lnTo>
                  <a:pt x="650" y="2939"/>
                </a:lnTo>
                <a:lnTo>
                  <a:pt x="650" y="2952"/>
                </a:lnTo>
                <a:lnTo>
                  <a:pt x="650" y="2958"/>
                </a:lnTo>
                <a:lnTo>
                  <a:pt x="650" y="2966"/>
                </a:lnTo>
                <a:lnTo>
                  <a:pt x="650" y="2975"/>
                </a:lnTo>
                <a:lnTo>
                  <a:pt x="650" y="2983"/>
                </a:lnTo>
                <a:lnTo>
                  <a:pt x="644" y="2975"/>
                </a:lnTo>
                <a:lnTo>
                  <a:pt x="632" y="2962"/>
                </a:lnTo>
                <a:lnTo>
                  <a:pt x="632" y="2958"/>
                </a:lnTo>
                <a:lnTo>
                  <a:pt x="628" y="2958"/>
                </a:lnTo>
                <a:lnTo>
                  <a:pt x="613" y="2941"/>
                </a:lnTo>
                <a:lnTo>
                  <a:pt x="613" y="2939"/>
                </a:lnTo>
                <a:lnTo>
                  <a:pt x="584" y="2908"/>
                </a:lnTo>
                <a:lnTo>
                  <a:pt x="582" y="2904"/>
                </a:lnTo>
                <a:lnTo>
                  <a:pt x="578" y="2899"/>
                </a:lnTo>
                <a:lnTo>
                  <a:pt x="569" y="2889"/>
                </a:lnTo>
                <a:lnTo>
                  <a:pt x="565" y="2885"/>
                </a:lnTo>
                <a:lnTo>
                  <a:pt x="550" y="2866"/>
                </a:lnTo>
                <a:lnTo>
                  <a:pt x="548" y="2864"/>
                </a:lnTo>
                <a:lnTo>
                  <a:pt x="519" y="2829"/>
                </a:lnTo>
                <a:lnTo>
                  <a:pt x="511" y="2822"/>
                </a:lnTo>
                <a:lnTo>
                  <a:pt x="507" y="2818"/>
                </a:lnTo>
                <a:lnTo>
                  <a:pt x="486" y="2793"/>
                </a:lnTo>
                <a:lnTo>
                  <a:pt x="471" y="2776"/>
                </a:lnTo>
                <a:lnTo>
                  <a:pt x="456" y="2756"/>
                </a:lnTo>
                <a:lnTo>
                  <a:pt x="436" y="2756"/>
                </a:lnTo>
                <a:lnTo>
                  <a:pt x="436" y="2735"/>
                </a:lnTo>
                <a:lnTo>
                  <a:pt x="423" y="2720"/>
                </a:lnTo>
                <a:lnTo>
                  <a:pt x="408" y="2703"/>
                </a:lnTo>
                <a:lnTo>
                  <a:pt x="400" y="2693"/>
                </a:lnTo>
                <a:lnTo>
                  <a:pt x="400" y="2689"/>
                </a:lnTo>
                <a:lnTo>
                  <a:pt x="400" y="2683"/>
                </a:lnTo>
                <a:lnTo>
                  <a:pt x="406" y="2683"/>
                </a:lnTo>
                <a:lnTo>
                  <a:pt x="409" y="2683"/>
                </a:lnTo>
                <a:lnTo>
                  <a:pt x="419" y="2683"/>
                </a:lnTo>
                <a:lnTo>
                  <a:pt x="419" y="2678"/>
                </a:lnTo>
                <a:lnTo>
                  <a:pt x="419" y="2676"/>
                </a:lnTo>
                <a:lnTo>
                  <a:pt x="419" y="2674"/>
                </a:lnTo>
                <a:lnTo>
                  <a:pt x="425" y="2674"/>
                </a:lnTo>
                <a:lnTo>
                  <a:pt x="433" y="2674"/>
                </a:lnTo>
                <a:lnTo>
                  <a:pt x="438" y="2674"/>
                </a:lnTo>
                <a:lnTo>
                  <a:pt x="438" y="2670"/>
                </a:lnTo>
                <a:lnTo>
                  <a:pt x="450" y="2664"/>
                </a:lnTo>
                <a:lnTo>
                  <a:pt x="454" y="2662"/>
                </a:lnTo>
                <a:lnTo>
                  <a:pt x="456" y="2660"/>
                </a:lnTo>
                <a:lnTo>
                  <a:pt x="458" y="2660"/>
                </a:lnTo>
                <a:lnTo>
                  <a:pt x="456" y="2647"/>
                </a:lnTo>
                <a:lnTo>
                  <a:pt x="465" y="2647"/>
                </a:lnTo>
                <a:lnTo>
                  <a:pt x="473" y="2647"/>
                </a:lnTo>
                <a:lnTo>
                  <a:pt x="473" y="2657"/>
                </a:lnTo>
                <a:lnTo>
                  <a:pt x="473" y="2659"/>
                </a:lnTo>
                <a:lnTo>
                  <a:pt x="473" y="2660"/>
                </a:lnTo>
                <a:lnTo>
                  <a:pt x="479" y="2660"/>
                </a:lnTo>
                <a:lnTo>
                  <a:pt x="484" y="2660"/>
                </a:lnTo>
                <a:lnTo>
                  <a:pt x="488" y="2660"/>
                </a:lnTo>
                <a:lnTo>
                  <a:pt x="488" y="2647"/>
                </a:lnTo>
                <a:lnTo>
                  <a:pt x="509" y="2647"/>
                </a:lnTo>
                <a:lnTo>
                  <a:pt x="509" y="2683"/>
                </a:lnTo>
                <a:lnTo>
                  <a:pt x="509" y="2707"/>
                </a:lnTo>
                <a:lnTo>
                  <a:pt x="509" y="2708"/>
                </a:lnTo>
                <a:lnTo>
                  <a:pt x="509" y="2720"/>
                </a:lnTo>
                <a:lnTo>
                  <a:pt x="504" y="2720"/>
                </a:lnTo>
                <a:lnTo>
                  <a:pt x="504" y="2707"/>
                </a:lnTo>
                <a:lnTo>
                  <a:pt x="500" y="2707"/>
                </a:lnTo>
                <a:lnTo>
                  <a:pt x="498" y="2707"/>
                </a:lnTo>
                <a:lnTo>
                  <a:pt x="494" y="2707"/>
                </a:lnTo>
                <a:lnTo>
                  <a:pt x="492" y="2707"/>
                </a:lnTo>
                <a:lnTo>
                  <a:pt x="488" y="2707"/>
                </a:lnTo>
                <a:lnTo>
                  <a:pt x="486" y="2707"/>
                </a:lnTo>
                <a:lnTo>
                  <a:pt x="482" y="2707"/>
                </a:lnTo>
                <a:lnTo>
                  <a:pt x="481" y="2707"/>
                </a:lnTo>
                <a:lnTo>
                  <a:pt x="477" y="2707"/>
                </a:lnTo>
                <a:lnTo>
                  <a:pt x="475" y="2707"/>
                </a:lnTo>
                <a:lnTo>
                  <a:pt x="473" y="2707"/>
                </a:lnTo>
                <a:lnTo>
                  <a:pt x="473" y="2710"/>
                </a:lnTo>
                <a:lnTo>
                  <a:pt x="475" y="2720"/>
                </a:lnTo>
                <a:lnTo>
                  <a:pt x="484" y="2720"/>
                </a:lnTo>
                <a:lnTo>
                  <a:pt x="496" y="2720"/>
                </a:lnTo>
                <a:lnTo>
                  <a:pt x="498" y="2720"/>
                </a:lnTo>
                <a:lnTo>
                  <a:pt x="500" y="2720"/>
                </a:lnTo>
                <a:lnTo>
                  <a:pt x="507" y="2720"/>
                </a:lnTo>
                <a:lnTo>
                  <a:pt x="509" y="2720"/>
                </a:lnTo>
                <a:lnTo>
                  <a:pt x="523" y="2720"/>
                </a:lnTo>
                <a:lnTo>
                  <a:pt x="525" y="2720"/>
                </a:lnTo>
                <a:lnTo>
                  <a:pt x="532" y="2720"/>
                </a:lnTo>
                <a:lnTo>
                  <a:pt x="538" y="2720"/>
                </a:lnTo>
                <a:lnTo>
                  <a:pt x="542" y="2720"/>
                </a:lnTo>
                <a:lnTo>
                  <a:pt x="565" y="2720"/>
                </a:lnTo>
                <a:lnTo>
                  <a:pt x="565" y="2716"/>
                </a:lnTo>
                <a:lnTo>
                  <a:pt x="565" y="2708"/>
                </a:lnTo>
                <a:lnTo>
                  <a:pt x="565" y="2703"/>
                </a:lnTo>
                <a:lnTo>
                  <a:pt x="557" y="2703"/>
                </a:lnTo>
                <a:lnTo>
                  <a:pt x="557" y="2697"/>
                </a:lnTo>
                <a:lnTo>
                  <a:pt x="557" y="2693"/>
                </a:lnTo>
                <a:lnTo>
                  <a:pt x="557" y="2687"/>
                </a:lnTo>
                <a:lnTo>
                  <a:pt x="557" y="2683"/>
                </a:lnTo>
                <a:lnTo>
                  <a:pt x="552" y="2683"/>
                </a:lnTo>
                <a:lnTo>
                  <a:pt x="552" y="2687"/>
                </a:lnTo>
                <a:lnTo>
                  <a:pt x="546" y="2687"/>
                </a:lnTo>
                <a:lnTo>
                  <a:pt x="546" y="2683"/>
                </a:lnTo>
                <a:lnTo>
                  <a:pt x="546" y="2680"/>
                </a:lnTo>
                <a:lnTo>
                  <a:pt x="546" y="2676"/>
                </a:lnTo>
                <a:lnTo>
                  <a:pt x="546" y="2672"/>
                </a:lnTo>
                <a:lnTo>
                  <a:pt x="546" y="2666"/>
                </a:lnTo>
                <a:lnTo>
                  <a:pt x="546" y="2647"/>
                </a:lnTo>
                <a:lnTo>
                  <a:pt x="580" y="2647"/>
                </a:lnTo>
                <a:lnTo>
                  <a:pt x="582" y="2647"/>
                </a:lnTo>
                <a:lnTo>
                  <a:pt x="582" y="2634"/>
                </a:lnTo>
                <a:lnTo>
                  <a:pt x="582" y="2626"/>
                </a:lnTo>
                <a:lnTo>
                  <a:pt x="598" y="2628"/>
                </a:lnTo>
                <a:lnTo>
                  <a:pt x="609" y="2628"/>
                </a:lnTo>
                <a:lnTo>
                  <a:pt x="611" y="2628"/>
                </a:lnTo>
                <a:lnTo>
                  <a:pt x="613" y="2628"/>
                </a:lnTo>
                <a:lnTo>
                  <a:pt x="617" y="2628"/>
                </a:lnTo>
                <a:lnTo>
                  <a:pt x="617" y="2620"/>
                </a:lnTo>
                <a:lnTo>
                  <a:pt x="617" y="2616"/>
                </a:lnTo>
                <a:lnTo>
                  <a:pt x="617" y="2614"/>
                </a:lnTo>
                <a:lnTo>
                  <a:pt x="617" y="2612"/>
                </a:lnTo>
                <a:lnTo>
                  <a:pt x="617" y="2609"/>
                </a:lnTo>
                <a:lnTo>
                  <a:pt x="623" y="2609"/>
                </a:lnTo>
                <a:lnTo>
                  <a:pt x="630" y="2609"/>
                </a:lnTo>
                <a:lnTo>
                  <a:pt x="636" y="2609"/>
                </a:lnTo>
                <a:lnTo>
                  <a:pt x="640" y="2611"/>
                </a:lnTo>
                <a:lnTo>
                  <a:pt x="644" y="2611"/>
                </a:lnTo>
                <a:lnTo>
                  <a:pt x="648" y="2611"/>
                </a:lnTo>
                <a:lnTo>
                  <a:pt x="651" y="2611"/>
                </a:lnTo>
                <a:lnTo>
                  <a:pt x="653" y="2611"/>
                </a:lnTo>
                <a:lnTo>
                  <a:pt x="653" y="2605"/>
                </a:lnTo>
                <a:lnTo>
                  <a:pt x="653" y="2599"/>
                </a:lnTo>
                <a:lnTo>
                  <a:pt x="651" y="2593"/>
                </a:lnTo>
                <a:lnTo>
                  <a:pt x="651" y="2591"/>
                </a:lnTo>
                <a:lnTo>
                  <a:pt x="650" y="2589"/>
                </a:lnTo>
                <a:lnTo>
                  <a:pt x="651" y="2589"/>
                </a:lnTo>
                <a:lnTo>
                  <a:pt x="651" y="2586"/>
                </a:lnTo>
                <a:lnTo>
                  <a:pt x="650" y="2568"/>
                </a:lnTo>
                <a:lnTo>
                  <a:pt x="650" y="2564"/>
                </a:lnTo>
                <a:lnTo>
                  <a:pt x="650" y="2561"/>
                </a:lnTo>
                <a:lnTo>
                  <a:pt x="650" y="2559"/>
                </a:lnTo>
                <a:lnTo>
                  <a:pt x="634" y="2563"/>
                </a:lnTo>
                <a:lnTo>
                  <a:pt x="634" y="2557"/>
                </a:lnTo>
                <a:lnTo>
                  <a:pt x="630" y="2557"/>
                </a:lnTo>
                <a:lnTo>
                  <a:pt x="630" y="2549"/>
                </a:lnTo>
                <a:lnTo>
                  <a:pt x="625" y="2549"/>
                </a:lnTo>
                <a:lnTo>
                  <a:pt x="625" y="2553"/>
                </a:lnTo>
                <a:lnTo>
                  <a:pt x="615" y="2559"/>
                </a:lnTo>
                <a:lnTo>
                  <a:pt x="615" y="2561"/>
                </a:lnTo>
                <a:lnTo>
                  <a:pt x="615" y="2566"/>
                </a:lnTo>
                <a:lnTo>
                  <a:pt x="578" y="2566"/>
                </a:lnTo>
                <a:lnTo>
                  <a:pt x="577" y="2566"/>
                </a:lnTo>
                <a:lnTo>
                  <a:pt x="578" y="2566"/>
                </a:lnTo>
                <a:lnTo>
                  <a:pt x="578" y="2578"/>
                </a:lnTo>
                <a:lnTo>
                  <a:pt x="578" y="2586"/>
                </a:lnTo>
                <a:lnTo>
                  <a:pt x="578" y="2597"/>
                </a:lnTo>
                <a:lnTo>
                  <a:pt x="578" y="2607"/>
                </a:lnTo>
                <a:lnTo>
                  <a:pt x="580" y="2626"/>
                </a:lnTo>
                <a:lnTo>
                  <a:pt x="559" y="2626"/>
                </a:lnTo>
                <a:lnTo>
                  <a:pt x="544" y="2626"/>
                </a:lnTo>
                <a:lnTo>
                  <a:pt x="507" y="2624"/>
                </a:lnTo>
                <a:lnTo>
                  <a:pt x="504" y="2601"/>
                </a:lnTo>
                <a:lnTo>
                  <a:pt x="504" y="2582"/>
                </a:lnTo>
                <a:lnTo>
                  <a:pt x="504" y="2572"/>
                </a:lnTo>
                <a:lnTo>
                  <a:pt x="504" y="2564"/>
                </a:lnTo>
                <a:lnTo>
                  <a:pt x="506" y="2564"/>
                </a:lnTo>
                <a:lnTo>
                  <a:pt x="504" y="2563"/>
                </a:lnTo>
                <a:lnTo>
                  <a:pt x="504" y="2559"/>
                </a:lnTo>
                <a:lnTo>
                  <a:pt x="509" y="2559"/>
                </a:lnTo>
                <a:lnTo>
                  <a:pt x="509" y="2564"/>
                </a:lnTo>
                <a:lnTo>
                  <a:pt x="523" y="2564"/>
                </a:lnTo>
                <a:lnTo>
                  <a:pt x="540" y="2564"/>
                </a:lnTo>
                <a:lnTo>
                  <a:pt x="540" y="2559"/>
                </a:lnTo>
                <a:lnTo>
                  <a:pt x="540" y="2541"/>
                </a:lnTo>
                <a:lnTo>
                  <a:pt x="525" y="2541"/>
                </a:lnTo>
                <a:lnTo>
                  <a:pt x="515" y="2541"/>
                </a:lnTo>
                <a:lnTo>
                  <a:pt x="513" y="2541"/>
                </a:lnTo>
                <a:lnTo>
                  <a:pt x="511" y="2547"/>
                </a:lnTo>
                <a:lnTo>
                  <a:pt x="504" y="2547"/>
                </a:lnTo>
                <a:lnTo>
                  <a:pt x="504" y="2541"/>
                </a:lnTo>
                <a:lnTo>
                  <a:pt x="509" y="2541"/>
                </a:lnTo>
                <a:lnTo>
                  <a:pt x="509" y="2534"/>
                </a:lnTo>
                <a:lnTo>
                  <a:pt x="506" y="2534"/>
                </a:lnTo>
                <a:lnTo>
                  <a:pt x="506" y="2528"/>
                </a:lnTo>
                <a:lnTo>
                  <a:pt x="504" y="2528"/>
                </a:lnTo>
                <a:lnTo>
                  <a:pt x="481" y="2528"/>
                </a:lnTo>
                <a:lnTo>
                  <a:pt x="467" y="2528"/>
                </a:lnTo>
                <a:lnTo>
                  <a:pt x="467" y="2530"/>
                </a:lnTo>
                <a:lnTo>
                  <a:pt x="467" y="2532"/>
                </a:lnTo>
                <a:lnTo>
                  <a:pt x="467" y="2534"/>
                </a:lnTo>
                <a:lnTo>
                  <a:pt x="467" y="2536"/>
                </a:lnTo>
                <a:lnTo>
                  <a:pt x="467" y="2538"/>
                </a:lnTo>
                <a:lnTo>
                  <a:pt x="467" y="2541"/>
                </a:lnTo>
                <a:lnTo>
                  <a:pt x="467" y="2543"/>
                </a:lnTo>
                <a:lnTo>
                  <a:pt x="467" y="2545"/>
                </a:lnTo>
                <a:lnTo>
                  <a:pt x="475" y="2545"/>
                </a:lnTo>
                <a:lnTo>
                  <a:pt x="486" y="2545"/>
                </a:lnTo>
                <a:lnTo>
                  <a:pt x="488" y="2545"/>
                </a:lnTo>
                <a:lnTo>
                  <a:pt x="488" y="2543"/>
                </a:lnTo>
                <a:lnTo>
                  <a:pt x="504" y="2543"/>
                </a:lnTo>
                <a:lnTo>
                  <a:pt x="504" y="2564"/>
                </a:lnTo>
                <a:lnTo>
                  <a:pt x="504" y="2586"/>
                </a:lnTo>
                <a:lnTo>
                  <a:pt x="498" y="2586"/>
                </a:lnTo>
                <a:lnTo>
                  <a:pt x="492" y="2586"/>
                </a:lnTo>
                <a:lnTo>
                  <a:pt x="490" y="2586"/>
                </a:lnTo>
                <a:lnTo>
                  <a:pt x="488" y="2587"/>
                </a:lnTo>
                <a:lnTo>
                  <a:pt x="484" y="2587"/>
                </a:lnTo>
                <a:lnTo>
                  <a:pt x="482" y="2587"/>
                </a:lnTo>
                <a:lnTo>
                  <a:pt x="484" y="2563"/>
                </a:lnTo>
                <a:lnTo>
                  <a:pt x="467" y="2563"/>
                </a:lnTo>
                <a:lnTo>
                  <a:pt x="450" y="2563"/>
                </a:lnTo>
                <a:lnTo>
                  <a:pt x="450" y="2587"/>
                </a:lnTo>
                <a:lnTo>
                  <a:pt x="442" y="2584"/>
                </a:lnTo>
                <a:lnTo>
                  <a:pt x="440" y="2582"/>
                </a:lnTo>
                <a:lnTo>
                  <a:pt x="438" y="2580"/>
                </a:lnTo>
                <a:lnTo>
                  <a:pt x="434" y="2580"/>
                </a:lnTo>
                <a:lnTo>
                  <a:pt x="433" y="2580"/>
                </a:lnTo>
                <a:lnTo>
                  <a:pt x="431" y="2564"/>
                </a:lnTo>
                <a:lnTo>
                  <a:pt x="431" y="2563"/>
                </a:lnTo>
                <a:lnTo>
                  <a:pt x="419" y="2563"/>
                </a:lnTo>
                <a:lnTo>
                  <a:pt x="415" y="2563"/>
                </a:lnTo>
                <a:lnTo>
                  <a:pt x="408" y="2563"/>
                </a:lnTo>
                <a:lnTo>
                  <a:pt x="396" y="2563"/>
                </a:lnTo>
                <a:lnTo>
                  <a:pt x="361" y="2563"/>
                </a:lnTo>
                <a:lnTo>
                  <a:pt x="360" y="2563"/>
                </a:lnTo>
                <a:lnTo>
                  <a:pt x="352" y="2564"/>
                </a:lnTo>
                <a:lnTo>
                  <a:pt x="342" y="2564"/>
                </a:lnTo>
                <a:lnTo>
                  <a:pt x="342" y="2557"/>
                </a:lnTo>
                <a:lnTo>
                  <a:pt x="342" y="2547"/>
                </a:lnTo>
                <a:lnTo>
                  <a:pt x="333" y="2549"/>
                </a:lnTo>
                <a:lnTo>
                  <a:pt x="329" y="2549"/>
                </a:lnTo>
                <a:lnTo>
                  <a:pt x="325" y="2549"/>
                </a:lnTo>
                <a:lnTo>
                  <a:pt x="296" y="2553"/>
                </a:lnTo>
                <a:lnTo>
                  <a:pt x="298" y="2570"/>
                </a:lnTo>
                <a:lnTo>
                  <a:pt x="290" y="2572"/>
                </a:lnTo>
                <a:lnTo>
                  <a:pt x="290" y="2574"/>
                </a:lnTo>
                <a:lnTo>
                  <a:pt x="290" y="2578"/>
                </a:lnTo>
                <a:lnTo>
                  <a:pt x="290" y="2580"/>
                </a:lnTo>
                <a:lnTo>
                  <a:pt x="290" y="2582"/>
                </a:lnTo>
                <a:lnTo>
                  <a:pt x="292" y="2586"/>
                </a:lnTo>
                <a:lnTo>
                  <a:pt x="292" y="2587"/>
                </a:lnTo>
                <a:lnTo>
                  <a:pt x="292" y="2589"/>
                </a:lnTo>
                <a:lnTo>
                  <a:pt x="292" y="2591"/>
                </a:lnTo>
                <a:lnTo>
                  <a:pt x="292" y="2611"/>
                </a:lnTo>
                <a:lnTo>
                  <a:pt x="327" y="2611"/>
                </a:lnTo>
                <a:lnTo>
                  <a:pt x="329" y="2611"/>
                </a:lnTo>
                <a:lnTo>
                  <a:pt x="329" y="2607"/>
                </a:lnTo>
                <a:lnTo>
                  <a:pt x="329" y="2591"/>
                </a:lnTo>
                <a:lnTo>
                  <a:pt x="337" y="2591"/>
                </a:lnTo>
                <a:lnTo>
                  <a:pt x="344" y="2591"/>
                </a:lnTo>
                <a:lnTo>
                  <a:pt x="352" y="2591"/>
                </a:lnTo>
                <a:lnTo>
                  <a:pt x="356" y="2593"/>
                </a:lnTo>
                <a:lnTo>
                  <a:pt x="356" y="2605"/>
                </a:lnTo>
                <a:lnTo>
                  <a:pt x="356" y="2607"/>
                </a:lnTo>
                <a:lnTo>
                  <a:pt x="356" y="2611"/>
                </a:lnTo>
                <a:lnTo>
                  <a:pt x="363" y="2611"/>
                </a:lnTo>
                <a:lnTo>
                  <a:pt x="365" y="2611"/>
                </a:lnTo>
                <a:lnTo>
                  <a:pt x="365" y="2647"/>
                </a:lnTo>
                <a:lnTo>
                  <a:pt x="363" y="2647"/>
                </a:lnTo>
                <a:lnTo>
                  <a:pt x="363" y="2668"/>
                </a:lnTo>
                <a:lnTo>
                  <a:pt x="363" y="2670"/>
                </a:lnTo>
                <a:lnTo>
                  <a:pt x="361" y="2670"/>
                </a:lnTo>
                <a:lnTo>
                  <a:pt x="361" y="2672"/>
                </a:lnTo>
                <a:lnTo>
                  <a:pt x="360" y="2672"/>
                </a:lnTo>
                <a:lnTo>
                  <a:pt x="360" y="2674"/>
                </a:lnTo>
                <a:lnTo>
                  <a:pt x="358" y="2674"/>
                </a:lnTo>
                <a:lnTo>
                  <a:pt x="358" y="2676"/>
                </a:lnTo>
                <a:lnTo>
                  <a:pt x="358" y="2678"/>
                </a:lnTo>
                <a:lnTo>
                  <a:pt x="356" y="2678"/>
                </a:lnTo>
                <a:lnTo>
                  <a:pt x="356" y="2680"/>
                </a:lnTo>
                <a:lnTo>
                  <a:pt x="354" y="2680"/>
                </a:lnTo>
                <a:lnTo>
                  <a:pt x="354" y="2682"/>
                </a:lnTo>
                <a:lnTo>
                  <a:pt x="352" y="2682"/>
                </a:lnTo>
                <a:lnTo>
                  <a:pt x="352" y="2683"/>
                </a:lnTo>
                <a:lnTo>
                  <a:pt x="350" y="2683"/>
                </a:lnTo>
                <a:lnTo>
                  <a:pt x="344" y="2685"/>
                </a:lnTo>
                <a:lnTo>
                  <a:pt x="344" y="2687"/>
                </a:lnTo>
                <a:lnTo>
                  <a:pt x="342" y="2687"/>
                </a:lnTo>
                <a:lnTo>
                  <a:pt x="340" y="2687"/>
                </a:lnTo>
                <a:lnTo>
                  <a:pt x="338" y="2687"/>
                </a:lnTo>
                <a:lnTo>
                  <a:pt x="337" y="2687"/>
                </a:lnTo>
                <a:lnTo>
                  <a:pt x="335" y="2687"/>
                </a:lnTo>
                <a:lnTo>
                  <a:pt x="333" y="2687"/>
                </a:lnTo>
                <a:lnTo>
                  <a:pt x="331" y="2689"/>
                </a:lnTo>
                <a:lnTo>
                  <a:pt x="329" y="2689"/>
                </a:lnTo>
                <a:lnTo>
                  <a:pt x="327" y="2689"/>
                </a:lnTo>
                <a:lnTo>
                  <a:pt x="325" y="2689"/>
                </a:lnTo>
                <a:lnTo>
                  <a:pt x="323" y="2691"/>
                </a:lnTo>
                <a:lnTo>
                  <a:pt x="321" y="2691"/>
                </a:lnTo>
                <a:lnTo>
                  <a:pt x="319" y="2691"/>
                </a:lnTo>
                <a:lnTo>
                  <a:pt x="317" y="2691"/>
                </a:lnTo>
                <a:lnTo>
                  <a:pt x="317" y="2693"/>
                </a:lnTo>
                <a:lnTo>
                  <a:pt x="315" y="2693"/>
                </a:lnTo>
                <a:lnTo>
                  <a:pt x="313" y="2693"/>
                </a:lnTo>
                <a:lnTo>
                  <a:pt x="312" y="2693"/>
                </a:lnTo>
                <a:lnTo>
                  <a:pt x="310" y="2693"/>
                </a:lnTo>
                <a:lnTo>
                  <a:pt x="308" y="2693"/>
                </a:lnTo>
                <a:lnTo>
                  <a:pt x="306" y="2693"/>
                </a:lnTo>
                <a:lnTo>
                  <a:pt x="306" y="2691"/>
                </a:lnTo>
                <a:lnTo>
                  <a:pt x="304" y="2691"/>
                </a:lnTo>
                <a:lnTo>
                  <a:pt x="302" y="2691"/>
                </a:lnTo>
                <a:lnTo>
                  <a:pt x="300" y="2689"/>
                </a:lnTo>
                <a:lnTo>
                  <a:pt x="298" y="2689"/>
                </a:lnTo>
                <a:lnTo>
                  <a:pt x="296" y="2689"/>
                </a:lnTo>
                <a:lnTo>
                  <a:pt x="296" y="2687"/>
                </a:lnTo>
                <a:lnTo>
                  <a:pt x="294" y="2687"/>
                </a:lnTo>
                <a:lnTo>
                  <a:pt x="292" y="2687"/>
                </a:lnTo>
                <a:lnTo>
                  <a:pt x="290" y="2687"/>
                </a:lnTo>
                <a:lnTo>
                  <a:pt x="289" y="2687"/>
                </a:lnTo>
                <a:lnTo>
                  <a:pt x="287" y="2687"/>
                </a:lnTo>
                <a:lnTo>
                  <a:pt x="285" y="2687"/>
                </a:lnTo>
                <a:lnTo>
                  <a:pt x="283" y="2687"/>
                </a:lnTo>
                <a:lnTo>
                  <a:pt x="281" y="2687"/>
                </a:lnTo>
                <a:lnTo>
                  <a:pt x="279" y="2687"/>
                </a:lnTo>
                <a:lnTo>
                  <a:pt x="277" y="2687"/>
                </a:lnTo>
                <a:lnTo>
                  <a:pt x="275" y="2687"/>
                </a:lnTo>
                <a:lnTo>
                  <a:pt x="273" y="2687"/>
                </a:lnTo>
                <a:lnTo>
                  <a:pt x="271" y="2687"/>
                </a:lnTo>
                <a:lnTo>
                  <a:pt x="269" y="2687"/>
                </a:lnTo>
                <a:lnTo>
                  <a:pt x="267" y="2687"/>
                </a:lnTo>
                <a:lnTo>
                  <a:pt x="265" y="2687"/>
                </a:lnTo>
                <a:lnTo>
                  <a:pt x="264" y="2687"/>
                </a:lnTo>
                <a:lnTo>
                  <a:pt x="264" y="2689"/>
                </a:lnTo>
                <a:lnTo>
                  <a:pt x="262" y="2689"/>
                </a:lnTo>
                <a:lnTo>
                  <a:pt x="260" y="2689"/>
                </a:lnTo>
                <a:lnTo>
                  <a:pt x="258" y="2689"/>
                </a:lnTo>
                <a:lnTo>
                  <a:pt x="256" y="2689"/>
                </a:lnTo>
                <a:lnTo>
                  <a:pt x="254" y="2689"/>
                </a:lnTo>
                <a:lnTo>
                  <a:pt x="252" y="2689"/>
                </a:lnTo>
                <a:lnTo>
                  <a:pt x="250" y="2689"/>
                </a:lnTo>
                <a:lnTo>
                  <a:pt x="248" y="2689"/>
                </a:lnTo>
                <a:lnTo>
                  <a:pt x="248" y="2687"/>
                </a:lnTo>
                <a:lnTo>
                  <a:pt x="246" y="2687"/>
                </a:lnTo>
                <a:lnTo>
                  <a:pt x="244" y="2687"/>
                </a:lnTo>
                <a:lnTo>
                  <a:pt x="242" y="2687"/>
                </a:lnTo>
                <a:lnTo>
                  <a:pt x="241" y="2687"/>
                </a:lnTo>
                <a:lnTo>
                  <a:pt x="239" y="2687"/>
                </a:lnTo>
                <a:lnTo>
                  <a:pt x="237" y="2685"/>
                </a:lnTo>
                <a:lnTo>
                  <a:pt x="235" y="2685"/>
                </a:lnTo>
                <a:lnTo>
                  <a:pt x="233" y="2685"/>
                </a:lnTo>
                <a:lnTo>
                  <a:pt x="231" y="2685"/>
                </a:lnTo>
                <a:lnTo>
                  <a:pt x="229" y="2685"/>
                </a:lnTo>
                <a:lnTo>
                  <a:pt x="227" y="2685"/>
                </a:lnTo>
                <a:lnTo>
                  <a:pt x="227" y="2687"/>
                </a:lnTo>
                <a:lnTo>
                  <a:pt x="225" y="2687"/>
                </a:lnTo>
                <a:lnTo>
                  <a:pt x="225" y="2689"/>
                </a:lnTo>
                <a:lnTo>
                  <a:pt x="223" y="2689"/>
                </a:lnTo>
                <a:lnTo>
                  <a:pt x="221" y="2689"/>
                </a:lnTo>
                <a:lnTo>
                  <a:pt x="221" y="2691"/>
                </a:lnTo>
                <a:lnTo>
                  <a:pt x="219" y="2691"/>
                </a:lnTo>
                <a:lnTo>
                  <a:pt x="219" y="2689"/>
                </a:lnTo>
                <a:lnTo>
                  <a:pt x="217" y="2689"/>
                </a:lnTo>
                <a:lnTo>
                  <a:pt x="217" y="2682"/>
                </a:lnTo>
                <a:lnTo>
                  <a:pt x="164" y="2682"/>
                </a:lnTo>
                <a:lnTo>
                  <a:pt x="164" y="2701"/>
                </a:lnTo>
                <a:lnTo>
                  <a:pt x="154" y="2701"/>
                </a:lnTo>
                <a:lnTo>
                  <a:pt x="146" y="2701"/>
                </a:lnTo>
                <a:lnTo>
                  <a:pt x="146" y="2699"/>
                </a:lnTo>
                <a:lnTo>
                  <a:pt x="146" y="2701"/>
                </a:lnTo>
                <a:lnTo>
                  <a:pt x="146" y="2703"/>
                </a:lnTo>
                <a:lnTo>
                  <a:pt x="144" y="2703"/>
                </a:lnTo>
                <a:lnTo>
                  <a:pt x="144" y="2691"/>
                </a:lnTo>
                <a:lnTo>
                  <a:pt x="144" y="2682"/>
                </a:lnTo>
                <a:lnTo>
                  <a:pt x="144" y="2674"/>
                </a:lnTo>
                <a:lnTo>
                  <a:pt x="146" y="2672"/>
                </a:lnTo>
                <a:lnTo>
                  <a:pt x="146" y="2668"/>
                </a:lnTo>
                <a:lnTo>
                  <a:pt x="146" y="2657"/>
                </a:lnTo>
                <a:lnTo>
                  <a:pt x="146" y="2645"/>
                </a:lnTo>
                <a:lnTo>
                  <a:pt x="146" y="2639"/>
                </a:lnTo>
                <a:lnTo>
                  <a:pt x="146" y="2635"/>
                </a:lnTo>
                <a:lnTo>
                  <a:pt x="146" y="2632"/>
                </a:lnTo>
                <a:lnTo>
                  <a:pt x="146" y="2630"/>
                </a:lnTo>
                <a:lnTo>
                  <a:pt x="146" y="2628"/>
                </a:lnTo>
                <a:lnTo>
                  <a:pt x="144" y="2611"/>
                </a:lnTo>
                <a:lnTo>
                  <a:pt x="144" y="2607"/>
                </a:lnTo>
                <a:lnTo>
                  <a:pt x="144" y="2591"/>
                </a:lnTo>
                <a:lnTo>
                  <a:pt x="144" y="2578"/>
                </a:lnTo>
                <a:lnTo>
                  <a:pt x="144" y="2574"/>
                </a:lnTo>
                <a:lnTo>
                  <a:pt x="144" y="2572"/>
                </a:lnTo>
                <a:lnTo>
                  <a:pt x="144" y="2555"/>
                </a:lnTo>
                <a:lnTo>
                  <a:pt x="144" y="2536"/>
                </a:lnTo>
                <a:lnTo>
                  <a:pt x="144" y="2499"/>
                </a:lnTo>
                <a:lnTo>
                  <a:pt x="144" y="2463"/>
                </a:lnTo>
                <a:lnTo>
                  <a:pt x="143" y="2426"/>
                </a:lnTo>
                <a:lnTo>
                  <a:pt x="162" y="2426"/>
                </a:lnTo>
                <a:lnTo>
                  <a:pt x="179" y="2426"/>
                </a:lnTo>
                <a:lnTo>
                  <a:pt x="198" y="2426"/>
                </a:lnTo>
                <a:lnTo>
                  <a:pt x="206" y="2426"/>
                </a:lnTo>
                <a:lnTo>
                  <a:pt x="216" y="2426"/>
                </a:lnTo>
                <a:lnTo>
                  <a:pt x="217" y="2426"/>
                </a:lnTo>
                <a:lnTo>
                  <a:pt x="227" y="2426"/>
                </a:lnTo>
                <a:lnTo>
                  <a:pt x="235" y="2426"/>
                </a:lnTo>
                <a:lnTo>
                  <a:pt x="250" y="2426"/>
                </a:lnTo>
                <a:lnTo>
                  <a:pt x="252" y="2426"/>
                </a:lnTo>
                <a:lnTo>
                  <a:pt x="281" y="2426"/>
                </a:lnTo>
                <a:lnTo>
                  <a:pt x="285" y="2426"/>
                </a:lnTo>
                <a:lnTo>
                  <a:pt x="287" y="2426"/>
                </a:lnTo>
                <a:lnTo>
                  <a:pt x="289" y="2426"/>
                </a:lnTo>
                <a:lnTo>
                  <a:pt x="290" y="2426"/>
                </a:lnTo>
                <a:lnTo>
                  <a:pt x="296" y="2426"/>
                </a:lnTo>
                <a:lnTo>
                  <a:pt x="323" y="2422"/>
                </a:lnTo>
                <a:lnTo>
                  <a:pt x="340" y="2420"/>
                </a:lnTo>
                <a:lnTo>
                  <a:pt x="346" y="2420"/>
                </a:lnTo>
                <a:lnTo>
                  <a:pt x="356" y="2420"/>
                </a:lnTo>
                <a:lnTo>
                  <a:pt x="360" y="2420"/>
                </a:lnTo>
                <a:lnTo>
                  <a:pt x="360" y="2419"/>
                </a:lnTo>
                <a:lnTo>
                  <a:pt x="361" y="2419"/>
                </a:lnTo>
                <a:lnTo>
                  <a:pt x="379" y="2420"/>
                </a:lnTo>
                <a:lnTo>
                  <a:pt x="381" y="2420"/>
                </a:lnTo>
                <a:lnTo>
                  <a:pt x="383" y="2420"/>
                </a:lnTo>
                <a:lnTo>
                  <a:pt x="396" y="2420"/>
                </a:lnTo>
                <a:lnTo>
                  <a:pt x="425" y="2420"/>
                </a:lnTo>
                <a:lnTo>
                  <a:pt x="425" y="2419"/>
                </a:lnTo>
                <a:lnTo>
                  <a:pt x="427" y="2419"/>
                </a:lnTo>
                <a:lnTo>
                  <a:pt x="429" y="2419"/>
                </a:lnTo>
                <a:lnTo>
                  <a:pt x="431" y="2419"/>
                </a:lnTo>
                <a:lnTo>
                  <a:pt x="433" y="2419"/>
                </a:lnTo>
                <a:lnTo>
                  <a:pt x="433" y="2401"/>
                </a:lnTo>
                <a:lnTo>
                  <a:pt x="431" y="2401"/>
                </a:lnTo>
                <a:lnTo>
                  <a:pt x="433" y="2401"/>
                </a:lnTo>
                <a:lnTo>
                  <a:pt x="431" y="2384"/>
                </a:lnTo>
                <a:lnTo>
                  <a:pt x="431" y="2382"/>
                </a:lnTo>
                <a:lnTo>
                  <a:pt x="431" y="2376"/>
                </a:lnTo>
                <a:lnTo>
                  <a:pt x="431" y="2371"/>
                </a:lnTo>
                <a:lnTo>
                  <a:pt x="431" y="2365"/>
                </a:lnTo>
                <a:lnTo>
                  <a:pt x="431" y="2363"/>
                </a:lnTo>
                <a:lnTo>
                  <a:pt x="431" y="2357"/>
                </a:lnTo>
                <a:lnTo>
                  <a:pt x="431" y="2348"/>
                </a:lnTo>
                <a:lnTo>
                  <a:pt x="429" y="2346"/>
                </a:lnTo>
                <a:lnTo>
                  <a:pt x="427" y="2346"/>
                </a:lnTo>
                <a:lnTo>
                  <a:pt x="396" y="2346"/>
                </a:lnTo>
                <a:lnTo>
                  <a:pt x="379" y="2346"/>
                </a:lnTo>
                <a:lnTo>
                  <a:pt x="361" y="2346"/>
                </a:lnTo>
                <a:lnTo>
                  <a:pt x="360" y="2346"/>
                </a:lnTo>
                <a:lnTo>
                  <a:pt x="360" y="2313"/>
                </a:lnTo>
                <a:lnTo>
                  <a:pt x="360" y="2309"/>
                </a:lnTo>
                <a:lnTo>
                  <a:pt x="360" y="2300"/>
                </a:lnTo>
                <a:lnTo>
                  <a:pt x="358" y="2300"/>
                </a:lnTo>
                <a:lnTo>
                  <a:pt x="358" y="2298"/>
                </a:lnTo>
                <a:lnTo>
                  <a:pt x="361" y="2298"/>
                </a:lnTo>
                <a:lnTo>
                  <a:pt x="361" y="2282"/>
                </a:lnTo>
                <a:lnTo>
                  <a:pt x="361" y="2278"/>
                </a:lnTo>
                <a:lnTo>
                  <a:pt x="361" y="2276"/>
                </a:lnTo>
                <a:lnTo>
                  <a:pt x="325" y="2276"/>
                </a:lnTo>
                <a:lnTo>
                  <a:pt x="289" y="2278"/>
                </a:lnTo>
                <a:lnTo>
                  <a:pt x="252" y="2278"/>
                </a:lnTo>
                <a:lnTo>
                  <a:pt x="229" y="2278"/>
                </a:lnTo>
                <a:lnTo>
                  <a:pt x="221" y="2278"/>
                </a:lnTo>
                <a:lnTo>
                  <a:pt x="217" y="2275"/>
                </a:lnTo>
                <a:lnTo>
                  <a:pt x="216" y="2276"/>
                </a:lnTo>
                <a:lnTo>
                  <a:pt x="217" y="2261"/>
                </a:lnTo>
                <a:lnTo>
                  <a:pt x="216" y="2261"/>
                </a:lnTo>
                <a:lnTo>
                  <a:pt x="216" y="2242"/>
                </a:lnTo>
                <a:lnTo>
                  <a:pt x="217" y="2207"/>
                </a:lnTo>
                <a:lnTo>
                  <a:pt x="217" y="2205"/>
                </a:lnTo>
                <a:lnTo>
                  <a:pt x="217" y="2171"/>
                </a:lnTo>
                <a:lnTo>
                  <a:pt x="217" y="2132"/>
                </a:lnTo>
                <a:lnTo>
                  <a:pt x="179" y="2132"/>
                </a:lnTo>
                <a:lnTo>
                  <a:pt x="177" y="2132"/>
                </a:lnTo>
                <a:lnTo>
                  <a:pt x="175" y="2132"/>
                </a:lnTo>
                <a:lnTo>
                  <a:pt x="173" y="2132"/>
                </a:lnTo>
                <a:lnTo>
                  <a:pt x="171" y="2132"/>
                </a:lnTo>
                <a:lnTo>
                  <a:pt x="166" y="2132"/>
                </a:lnTo>
                <a:lnTo>
                  <a:pt x="164" y="2132"/>
                </a:lnTo>
                <a:lnTo>
                  <a:pt x="156" y="2132"/>
                </a:lnTo>
                <a:lnTo>
                  <a:pt x="143" y="2132"/>
                </a:lnTo>
                <a:lnTo>
                  <a:pt x="133" y="2132"/>
                </a:lnTo>
                <a:lnTo>
                  <a:pt x="133" y="2134"/>
                </a:lnTo>
                <a:lnTo>
                  <a:pt x="125" y="2134"/>
                </a:lnTo>
                <a:lnTo>
                  <a:pt x="118" y="2134"/>
                </a:lnTo>
                <a:lnTo>
                  <a:pt x="116" y="2134"/>
                </a:lnTo>
                <a:lnTo>
                  <a:pt x="106" y="2134"/>
                </a:lnTo>
                <a:lnTo>
                  <a:pt x="95" y="2134"/>
                </a:lnTo>
                <a:lnTo>
                  <a:pt x="89" y="2134"/>
                </a:lnTo>
                <a:lnTo>
                  <a:pt x="73" y="2136"/>
                </a:lnTo>
                <a:lnTo>
                  <a:pt x="66" y="2136"/>
                </a:lnTo>
                <a:lnTo>
                  <a:pt x="62" y="2136"/>
                </a:lnTo>
                <a:lnTo>
                  <a:pt x="56" y="2136"/>
                </a:lnTo>
                <a:lnTo>
                  <a:pt x="54" y="2136"/>
                </a:lnTo>
                <a:lnTo>
                  <a:pt x="52" y="2134"/>
                </a:lnTo>
                <a:lnTo>
                  <a:pt x="47" y="2134"/>
                </a:lnTo>
                <a:lnTo>
                  <a:pt x="39" y="2134"/>
                </a:lnTo>
                <a:lnTo>
                  <a:pt x="33" y="2134"/>
                </a:lnTo>
                <a:lnTo>
                  <a:pt x="24" y="2134"/>
                </a:lnTo>
                <a:lnTo>
                  <a:pt x="20" y="2134"/>
                </a:lnTo>
                <a:lnTo>
                  <a:pt x="18" y="2134"/>
                </a:lnTo>
                <a:lnTo>
                  <a:pt x="18" y="2119"/>
                </a:lnTo>
                <a:lnTo>
                  <a:pt x="0" y="2119"/>
                </a:lnTo>
                <a:lnTo>
                  <a:pt x="0" y="2117"/>
                </a:lnTo>
                <a:lnTo>
                  <a:pt x="0" y="2100"/>
                </a:lnTo>
                <a:lnTo>
                  <a:pt x="0" y="2083"/>
                </a:lnTo>
                <a:lnTo>
                  <a:pt x="0" y="2063"/>
                </a:lnTo>
                <a:lnTo>
                  <a:pt x="0" y="2027"/>
                </a:lnTo>
                <a:lnTo>
                  <a:pt x="0" y="1994"/>
                </a:lnTo>
                <a:lnTo>
                  <a:pt x="37" y="1994"/>
                </a:lnTo>
                <a:lnTo>
                  <a:pt x="72" y="1992"/>
                </a:lnTo>
                <a:lnTo>
                  <a:pt x="73" y="2027"/>
                </a:lnTo>
                <a:lnTo>
                  <a:pt x="106" y="2025"/>
                </a:lnTo>
                <a:lnTo>
                  <a:pt x="106" y="2008"/>
                </a:lnTo>
                <a:lnTo>
                  <a:pt x="125" y="2008"/>
                </a:lnTo>
                <a:lnTo>
                  <a:pt x="125" y="1990"/>
                </a:lnTo>
                <a:lnTo>
                  <a:pt x="143" y="1990"/>
                </a:lnTo>
                <a:lnTo>
                  <a:pt x="181" y="1990"/>
                </a:lnTo>
                <a:lnTo>
                  <a:pt x="181" y="1989"/>
                </a:lnTo>
                <a:lnTo>
                  <a:pt x="185" y="1989"/>
                </a:lnTo>
                <a:lnTo>
                  <a:pt x="217" y="1989"/>
                </a:lnTo>
                <a:lnTo>
                  <a:pt x="217" y="2006"/>
                </a:lnTo>
                <a:lnTo>
                  <a:pt x="217" y="2025"/>
                </a:lnTo>
                <a:lnTo>
                  <a:pt x="216" y="2031"/>
                </a:lnTo>
                <a:lnTo>
                  <a:pt x="216" y="2060"/>
                </a:lnTo>
                <a:lnTo>
                  <a:pt x="216" y="2061"/>
                </a:lnTo>
                <a:lnTo>
                  <a:pt x="217" y="2061"/>
                </a:lnTo>
                <a:lnTo>
                  <a:pt x="221" y="2061"/>
                </a:lnTo>
                <a:lnTo>
                  <a:pt x="254" y="2060"/>
                </a:lnTo>
                <a:lnTo>
                  <a:pt x="279" y="2060"/>
                </a:lnTo>
                <a:lnTo>
                  <a:pt x="290" y="2060"/>
                </a:lnTo>
                <a:lnTo>
                  <a:pt x="327" y="2060"/>
                </a:lnTo>
                <a:lnTo>
                  <a:pt x="363" y="2060"/>
                </a:lnTo>
                <a:lnTo>
                  <a:pt x="400" y="2060"/>
                </a:lnTo>
                <a:lnTo>
                  <a:pt x="436" y="2058"/>
                </a:lnTo>
                <a:lnTo>
                  <a:pt x="473" y="2058"/>
                </a:lnTo>
                <a:lnTo>
                  <a:pt x="509" y="2058"/>
                </a:lnTo>
                <a:lnTo>
                  <a:pt x="511" y="2058"/>
                </a:lnTo>
                <a:lnTo>
                  <a:pt x="515" y="2056"/>
                </a:lnTo>
                <a:lnTo>
                  <a:pt x="544" y="2056"/>
                </a:lnTo>
                <a:lnTo>
                  <a:pt x="580" y="2056"/>
                </a:lnTo>
                <a:lnTo>
                  <a:pt x="617" y="2056"/>
                </a:lnTo>
                <a:lnTo>
                  <a:pt x="634" y="2056"/>
                </a:lnTo>
                <a:lnTo>
                  <a:pt x="636" y="2056"/>
                </a:lnTo>
                <a:lnTo>
                  <a:pt x="653" y="2056"/>
                </a:lnTo>
                <a:lnTo>
                  <a:pt x="690" y="2058"/>
                </a:lnTo>
                <a:lnTo>
                  <a:pt x="721" y="2058"/>
                </a:lnTo>
                <a:lnTo>
                  <a:pt x="724" y="2058"/>
                </a:lnTo>
                <a:lnTo>
                  <a:pt x="724" y="2056"/>
                </a:lnTo>
                <a:lnTo>
                  <a:pt x="726" y="2056"/>
                </a:lnTo>
                <a:lnTo>
                  <a:pt x="726" y="2054"/>
                </a:lnTo>
                <a:lnTo>
                  <a:pt x="726" y="2019"/>
                </a:lnTo>
                <a:lnTo>
                  <a:pt x="726" y="1983"/>
                </a:lnTo>
                <a:lnTo>
                  <a:pt x="726" y="1946"/>
                </a:lnTo>
                <a:lnTo>
                  <a:pt x="726" y="1910"/>
                </a:lnTo>
                <a:lnTo>
                  <a:pt x="726" y="1873"/>
                </a:lnTo>
                <a:lnTo>
                  <a:pt x="726" y="1837"/>
                </a:lnTo>
                <a:lnTo>
                  <a:pt x="726" y="1800"/>
                </a:lnTo>
                <a:lnTo>
                  <a:pt x="726" y="1764"/>
                </a:lnTo>
                <a:lnTo>
                  <a:pt x="726" y="1727"/>
                </a:lnTo>
                <a:lnTo>
                  <a:pt x="726" y="1693"/>
                </a:lnTo>
                <a:lnTo>
                  <a:pt x="726" y="1691"/>
                </a:lnTo>
                <a:lnTo>
                  <a:pt x="724" y="1691"/>
                </a:lnTo>
                <a:lnTo>
                  <a:pt x="724" y="1689"/>
                </a:lnTo>
                <a:lnTo>
                  <a:pt x="723" y="1689"/>
                </a:lnTo>
                <a:lnTo>
                  <a:pt x="719" y="1687"/>
                </a:lnTo>
                <a:lnTo>
                  <a:pt x="715" y="1685"/>
                </a:lnTo>
                <a:lnTo>
                  <a:pt x="709" y="1683"/>
                </a:lnTo>
                <a:lnTo>
                  <a:pt x="709" y="1681"/>
                </a:lnTo>
                <a:lnTo>
                  <a:pt x="707" y="1681"/>
                </a:lnTo>
                <a:lnTo>
                  <a:pt x="705" y="1679"/>
                </a:lnTo>
                <a:lnTo>
                  <a:pt x="703" y="1677"/>
                </a:lnTo>
                <a:lnTo>
                  <a:pt x="696" y="1666"/>
                </a:lnTo>
                <a:lnTo>
                  <a:pt x="696" y="1664"/>
                </a:lnTo>
                <a:lnTo>
                  <a:pt x="694" y="1664"/>
                </a:lnTo>
                <a:lnTo>
                  <a:pt x="692" y="1662"/>
                </a:lnTo>
                <a:lnTo>
                  <a:pt x="690" y="1660"/>
                </a:lnTo>
                <a:lnTo>
                  <a:pt x="688" y="1660"/>
                </a:lnTo>
                <a:lnTo>
                  <a:pt x="688" y="1658"/>
                </a:lnTo>
                <a:lnTo>
                  <a:pt x="686" y="1658"/>
                </a:lnTo>
                <a:lnTo>
                  <a:pt x="684" y="1658"/>
                </a:lnTo>
                <a:lnTo>
                  <a:pt x="684" y="1656"/>
                </a:lnTo>
                <a:lnTo>
                  <a:pt x="682" y="1656"/>
                </a:lnTo>
                <a:lnTo>
                  <a:pt x="680" y="1656"/>
                </a:lnTo>
                <a:lnTo>
                  <a:pt x="680" y="1654"/>
                </a:lnTo>
                <a:lnTo>
                  <a:pt x="678" y="1654"/>
                </a:lnTo>
                <a:lnTo>
                  <a:pt x="676" y="1654"/>
                </a:lnTo>
                <a:lnTo>
                  <a:pt x="676" y="1653"/>
                </a:lnTo>
                <a:lnTo>
                  <a:pt x="674" y="1653"/>
                </a:lnTo>
                <a:lnTo>
                  <a:pt x="674" y="1651"/>
                </a:lnTo>
                <a:lnTo>
                  <a:pt x="673" y="1649"/>
                </a:lnTo>
                <a:lnTo>
                  <a:pt x="671" y="1647"/>
                </a:lnTo>
                <a:lnTo>
                  <a:pt x="669" y="1645"/>
                </a:lnTo>
                <a:lnTo>
                  <a:pt x="667" y="1641"/>
                </a:lnTo>
                <a:lnTo>
                  <a:pt x="665" y="1639"/>
                </a:lnTo>
                <a:lnTo>
                  <a:pt x="665" y="1637"/>
                </a:lnTo>
                <a:lnTo>
                  <a:pt x="665" y="1635"/>
                </a:lnTo>
                <a:lnTo>
                  <a:pt x="663" y="1635"/>
                </a:lnTo>
                <a:lnTo>
                  <a:pt x="663" y="1633"/>
                </a:lnTo>
                <a:lnTo>
                  <a:pt x="663" y="1631"/>
                </a:lnTo>
                <a:lnTo>
                  <a:pt x="663" y="1629"/>
                </a:lnTo>
                <a:lnTo>
                  <a:pt x="663" y="1628"/>
                </a:lnTo>
                <a:lnTo>
                  <a:pt x="661" y="1628"/>
                </a:lnTo>
                <a:lnTo>
                  <a:pt x="661" y="1626"/>
                </a:lnTo>
                <a:lnTo>
                  <a:pt x="659" y="1626"/>
                </a:lnTo>
                <a:lnTo>
                  <a:pt x="657" y="1626"/>
                </a:lnTo>
                <a:lnTo>
                  <a:pt x="655" y="1624"/>
                </a:lnTo>
                <a:lnTo>
                  <a:pt x="655" y="1618"/>
                </a:lnTo>
                <a:lnTo>
                  <a:pt x="655" y="1583"/>
                </a:lnTo>
                <a:lnTo>
                  <a:pt x="655" y="1547"/>
                </a:lnTo>
                <a:lnTo>
                  <a:pt x="655" y="1510"/>
                </a:lnTo>
                <a:lnTo>
                  <a:pt x="657" y="1474"/>
                </a:lnTo>
                <a:lnTo>
                  <a:pt x="657" y="1438"/>
                </a:lnTo>
                <a:lnTo>
                  <a:pt x="653" y="1405"/>
                </a:lnTo>
                <a:lnTo>
                  <a:pt x="653" y="1403"/>
                </a:lnTo>
                <a:lnTo>
                  <a:pt x="653" y="1386"/>
                </a:lnTo>
                <a:lnTo>
                  <a:pt x="655" y="1363"/>
                </a:lnTo>
                <a:lnTo>
                  <a:pt x="655" y="1326"/>
                </a:lnTo>
                <a:lnTo>
                  <a:pt x="653" y="1290"/>
                </a:lnTo>
                <a:lnTo>
                  <a:pt x="653" y="1263"/>
                </a:lnTo>
                <a:lnTo>
                  <a:pt x="653" y="1253"/>
                </a:lnTo>
                <a:lnTo>
                  <a:pt x="653" y="1247"/>
                </a:lnTo>
                <a:lnTo>
                  <a:pt x="655" y="1247"/>
                </a:lnTo>
                <a:lnTo>
                  <a:pt x="653" y="1217"/>
                </a:lnTo>
                <a:lnTo>
                  <a:pt x="653" y="1207"/>
                </a:lnTo>
                <a:lnTo>
                  <a:pt x="653" y="1199"/>
                </a:lnTo>
                <a:lnTo>
                  <a:pt x="653" y="1190"/>
                </a:lnTo>
                <a:lnTo>
                  <a:pt x="653" y="1180"/>
                </a:lnTo>
                <a:lnTo>
                  <a:pt x="653" y="1144"/>
                </a:lnTo>
                <a:lnTo>
                  <a:pt x="653" y="1109"/>
                </a:lnTo>
                <a:lnTo>
                  <a:pt x="648" y="1109"/>
                </a:lnTo>
                <a:lnTo>
                  <a:pt x="644" y="1109"/>
                </a:lnTo>
                <a:lnTo>
                  <a:pt x="640" y="1109"/>
                </a:lnTo>
                <a:lnTo>
                  <a:pt x="626" y="1109"/>
                </a:lnTo>
                <a:lnTo>
                  <a:pt x="621" y="1109"/>
                </a:lnTo>
                <a:lnTo>
                  <a:pt x="619" y="1109"/>
                </a:lnTo>
                <a:lnTo>
                  <a:pt x="617" y="1109"/>
                </a:lnTo>
                <a:lnTo>
                  <a:pt x="615" y="1109"/>
                </a:lnTo>
                <a:lnTo>
                  <a:pt x="613" y="1109"/>
                </a:lnTo>
                <a:lnTo>
                  <a:pt x="613" y="1107"/>
                </a:lnTo>
                <a:lnTo>
                  <a:pt x="615" y="1107"/>
                </a:lnTo>
                <a:lnTo>
                  <a:pt x="609" y="1107"/>
                </a:lnTo>
                <a:lnTo>
                  <a:pt x="580" y="1107"/>
                </a:lnTo>
                <a:lnTo>
                  <a:pt x="544" y="1107"/>
                </a:lnTo>
                <a:lnTo>
                  <a:pt x="513" y="1107"/>
                </a:lnTo>
                <a:lnTo>
                  <a:pt x="513" y="1103"/>
                </a:lnTo>
                <a:lnTo>
                  <a:pt x="513" y="1092"/>
                </a:lnTo>
                <a:lnTo>
                  <a:pt x="513" y="1090"/>
                </a:lnTo>
                <a:lnTo>
                  <a:pt x="513" y="1084"/>
                </a:lnTo>
                <a:lnTo>
                  <a:pt x="513" y="1077"/>
                </a:lnTo>
                <a:lnTo>
                  <a:pt x="513" y="1073"/>
                </a:lnTo>
                <a:lnTo>
                  <a:pt x="513" y="1069"/>
                </a:lnTo>
                <a:lnTo>
                  <a:pt x="513" y="1063"/>
                </a:lnTo>
                <a:lnTo>
                  <a:pt x="513" y="1054"/>
                </a:lnTo>
                <a:lnTo>
                  <a:pt x="513" y="1050"/>
                </a:lnTo>
                <a:lnTo>
                  <a:pt x="513" y="1048"/>
                </a:lnTo>
                <a:lnTo>
                  <a:pt x="513" y="1044"/>
                </a:lnTo>
                <a:lnTo>
                  <a:pt x="513" y="1042"/>
                </a:lnTo>
                <a:lnTo>
                  <a:pt x="513" y="1036"/>
                </a:lnTo>
                <a:lnTo>
                  <a:pt x="511" y="1036"/>
                </a:lnTo>
                <a:lnTo>
                  <a:pt x="511" y="1042"/>
                </a:lnTo>
                <a:lnTo>
                  <a:pt x="511" y="1036"/>
                </a:lnTo>
                <a:lnTo>
                  <a:pt x="511" y="1006"/>
                </a:lnTo>
                <a:lnTo>
                  <a:pt x="511" y="1000"/>
                </a:lnTo>
                <a:lnTo>
                  <a:pt x="511" y="971"/>
                </a:lnTo>
                <a:lnTo>
                  <a:pt x="511" y="934"/>
                </a:lnTo>
                <a:lnTo>
                  <a:pt x="511" y="898"/>
                </a:lnTo>
                <a:lnTo>
                  <a:pt x="511" y="881"/>
                </a:lnTo>
                <a:lnTo>
                  <a:pt x="511" y="862"/>
                </a:lnTo>
                <a:lnTo>
                  <a:pt x="511" y="852"/>
                </a:lnTo>
                <a:lnTo>
                  <a:pt x="511" y="850"/>
                </a:lnTo>
                <a:lnTo>
                  <a:pt x="511" y="848"/>
                </a:lnTo>
                <a:lnTo>
                  <a:pt x="511" y="846"/>
                </a:lnTo>
                <a:lnTo>
                  <a:pt x="511" y="840"/>
                </a:lnTo>
                <a:lnTo>
                  <a:pt x="511" y="789"/>
                </a:lnTo>
                <a:lnTo>
                  <a:pt x="475" y="789"/>
                </a:lnTo>
                <a:lnTo>
                  <a:pt x="463" y="789"/>
                </a:lnTo>
                <a:lnTo>
                  <a:pt x="458" y="779"/>
                </a:lnTo>
                <a:lnTo>
                  <a:pt x="442" y="752"/>
                </a:lnTo>
                <a:lnTo>
                  <a:pt x="438" y="744"/>
                </a:lnTo>
                <a:lnTo>
                  <a:pt x="438" y="743"/>
                </a:lnTo>
                <a:lnTo>
                  <a:pt x="436" y="743"/>
                </a:lnTo>
                <a:lnTo>
                  <a:pt x="436" y="741"/>
                </a:lnTo>
                <a:lnTo>
                  <a:pt x="434" y="741"/>
                </a:lnTo>
                <a:lnTo>
                  <a:pt x="433" y="739"/>
                </a:lnTo>
                <a:lnTo>
                  <a:pt x="425" y="735"/>
                </a:lnTo>
                <a:lnTo>
                  <a:pt x="415" y="731"/>
                </a:lnTo>
                <a:lnTo>
                  <a:pt x="419" y="723"/>
                </a:lnTo>
                <a:lnTo>
                  <a:pt x="419" y="721"/>
                </a:lnTo>
                <a:lnTo>
                  <a:pt x="421" y="721"/>
                </a:lnTo>
                <a:lnTo>
                  <a:pt x="421" y="719"/>
                </a:lnTo>
                <a:lnTo>
                  <a:pt x="421" y="718"/>
                </a:lnTo>
                <a:lnTo>
                  <a:pt x="421" y="716"/>
                </a:lnTo>
                <a:lnTo>
                  <a:pt x="421" y="714"/>
                </a:lnTo>
                <a:lnTo>
                  <a:pt x="421" y="712"/>
                </a:lnTo>
                <a:lnTo>
                  <a:pt x="421" y="708"/>
                </a:lnTo>
                <a:lnTo>
                  <a:pt x="423" y="706"/>
                </a:lnTo>
                <a:lnTo>
                  <a:pt x="423" y="704"/>
                </a:lnTo>
                <a:lnTo>
                  <a:pt x="423" y="702"/>
                </a:lnTo>
                <a:lnTo>
                  <a:pt x="425" y="700"/>
                </a:lnTo>
                <a:lnTo>
                  <a:pt x="425" y="698"/>
                </a:lnTo>
                <a:lnTo>
                  <a:pt x="427" y="696"/>
                </a:lnTo>
                <a:lnTo>
                  <a:pt x="427" y="695"/>
                </a:lnTo>
                <a:lnTo>
                  <a:pt x="429" y="693"/>
                </a:lnTo>
                <a:lnTo>
                  <a:pt x="429" y="691"/>
                </a:lnTo>
                <a:lnTo>
                  <a:pt x="431" y="689"/>
                </a:lnTo>
                <a:lnTo>
                  <a:pt x="431" y="687"/>
                </a:lnTo>
                <a:lnTo>
                  <a:pt x="431" y="685"/>
                </a:lnTo>
                <a:lnTo>
                  <a:pt x="433" y="681"/>
                </a:lnTo>
                <a:lnTo>
                  <a:pt x="433" y="679"/>
                </a:lnTo>
                <a:lnTo>
                  <a:pt x="434" y="677"/>
                </a:lnTo>
                <a:lnTo>
                  <a:pt x="434" y="675"/>
                </a:lnTo>
                <a:lnTo>
                  <a:pt x="434" y="673"/>
                </a:lnTo>
                <a:lnTo>
                  <a:pt x="436" y="671"/>
                </a:lnTo>
                <a:lnTo>
                  <a:pt x="436" y="670"/>
                </a:lnTo>
                <a:lnTo>
                  <a:pt x="436" y="668"/>
                </a:lnTo>
                <a:lnTo>
                  <a:pt x="436" y="666"/>
                </a:lnTo>
                <a:lnTo>
                  <a:pt x="436" y="664"/>
                </a:lnTo>
                <a:lnTo>
                  <a:pt x="438" y="662"/>
                </a:lnTo>
                <a:lnTo>
                  <a:pt x="438" y="660"/>
                </a:lnTo>
                <a:lnTo>
                  <a:pt x="438" y="658"/>
                </a:lnTo>
                <a:lnTo>
                  <a:pt x="438" y="656"/>
                </a:lnTo>
                <a:lnTo>
                  <a:pt x="440" y="656"/>
                </a:lnTo>
                <a:lnTo>
                  <a:pt x="440" y="654"/>
                </a:lnTo>
                <a:lnTo>
                  <a:pt x="442" y="654"/>
                </a:lnTo>
                <a:lnTo>
                  <a:pt x="442" y="652"/>
                </a:lnTo>
                <a:lnTo>
                  <a:pt x="442" y="650"/>
                </a:lnTo>
                <a:lnTo>
                  <a:pt x="442" y="648"/>
                </a:lnTo>
                <a:lnTo>
                  <a:pt x="442" y="647"/>
                </a:lnTo>
                <a:lnTo>
                  <a:pt x="442" y="645"/>
                </a:lnTo>
                <a:lnTo>
                  <a:pt x="442" y="643"/>
                </a:lnTo>
                <a:lnTo>
                  <a:pt x="440" y="641"/>
                </a:lnTo>
                <a:lnTo>
                  <a:pt x="440" y="639"/>
                </a:lnTo>
                <a:lnTo>
                  <a:pt x="440" y="637"/>
                </a:lnTo>
                <a:lnTo>
                  <a:pt x="440" y="635"/>
                </a:lnTo>
                <a:lnTo>
                  <a:pt x="442" y="633"/>
                </a:lnTo>
                <a:lnTo>
                  <a:pt x="444" y="631"/>
                </a:lnTo>
                <a:lnTo>
                  <a:pt x="446" y="629"/>
                </a:lnTo>
                <a:lnTo>
                  <a:pt x="446" y="627"/>
                </a:lnTo>
                <a:lnTo>
                  <a:pt x="446" y="625"/>
                </a:lnTo>
                <a:lnTo>
                  <a:pt x="448" y="623"/>
                </a:lnTo>
                <a:lnTo>
                  <a:pt x="448" y="622"/>
                </a:lnTo>
                <a:lnTo>
                  <a:pt x="448" y="620"/>
                </a:lnTo>
                <a:lnTo>
                  <a:pt x="448" y="618"/>
                </a:lnTo>
                <a:lnTo>
                  <a:pt x="448" y="616"/>
                </a:lnTo>
                <a:lnTo>
                  <a:pt x="446" y="614"/>
                </a:lnTo>
                <a:lnTo>
                  <a:pt x="446" y="612"/>
                </a:lnTo>
                <a:lnTo>
                  <a:pt x="446" y="610"/>
                </a:lnTo>
                <a:lnTo>
                  <a:pt x="446" y="608"/>
                </a:lnTo>
                <a:lnTo>
                  <a:pt x="444" y="606"/>
                </a:lnTo>
                <a:lnTo>
                  <a:pt x="444" y="604"/>
                </a:lnTo>
                <a:lnTo>
                  <a:pt x="444" y="602"/>
                </a:lnTo>
                <a:lnTo>
                  <a:pt x="446" y="602"/>
                </a:lnTo>
                <a:lnTo>
                  <a:pt x="446" y="600"/>
                </a:lnTo>
                <a:lnTo>
                  <a:pt x="446" y="599"/>
                </a:lnTo>
                <a:lnTo>
                  <a:pt x="444" y="599"/>
                </a:lnTo>
                <a:lnTo>
                  <a:pt x="444" y="597"/>
                </a:lnTo>
                <a:lnTo>
                  <a:pt x="444" y="595"/>
                </a:lnTo>
                <a:lnTo>
                  <a:pt x="444" y="593"/>
                </a:lnTo>
                <a:lnTo>
                  <a:pt x="444" y="591"/>
                </a:lnTo>
                <a:lnTo>
                  <a:pt x="444" y="589"/>
                </a:lnTo>
                <a:lnTo>
                  <a:pt x="444" y="587"/>
                </a:lnTo>
                <a:lnTo>
                  <a:pt x="444" y="585"/>
                </a:lnTo>
                <a:lnTo>
                  <a:pt x="446" y="583"/>
                </a:lnTo>
                <a:lnTo>
                  <a:pt x="448" y="579"/>
                </a:lnTo>
                <a:lnTo>
                  <a:pt x="448" y="577"/>
                </a:lnTo>
                <a:lnTo>
                  <a:pt x="450" y="575"/>
                </a:lnTo>
                <a:lnTo>
                  <a:pt x="450" y="574"/>
                </a:lnTo>
                <a:lnTo>
                  <a:pt x="450" y="572"/>
                </a:lnTo>
                <a:lnTo>
                  <a:pt x="452" y="572"/>
                </a:lnTo>
                <a:lnTo>
                  <a:pt x="452" y="570"/>
                </a:lnTo>
                <a:lnTo>
                  <a:pt x="438" y="570"/>
                </a:lnTo>
                <a:lnTo>
                  <a:pt x="402" y="568"/>
                </a:lnTo>
                <a:lnTo>
                  <a:pt x="385" y="568"/>
                </a:lnTo>
                <a:lnTo>
                  <a:pt x="385" y="549"/>
                </a:lnTo>
                <a:lnTo>
                  <a:pt x="365" y="549"/>
                </a:lnTo>
                <a:lnTo>
                  <a:pt x="365" y="531"/>
                </a:lnTo>
                <a:lnTo>
                  <a:pt x="358" y="531"/>
                </a:lnTo>
                <a:lnTo>
                  <a:pt x="304" y="458"/>
                </a:lnTo>
                <a:lnTo>
                  <a:pt x="365" y="458"/>
                </a:lnTo>
                <a:lnTo>
                  <a:pt x="375" y="458"/>
                </a:lnTo>
                <a:lnTo>
                  <a:pt x="388" y="458"/>
                </a:lnTo>
                <a:lnTo>
                  <a:pt x="406" y="458"/>
                </a:lnTo>
                <a:lnTo>
                  <a:pt x="438" y="458"/>
                </a:lnTo>
                <a:lnTo>
                  <a:pt x="458" y="458"/>
                </a:lnTo>
                <a:lnTo>
                  <a:pt x="458" y="495"/>
                </a:lnTo>
                <a:lnTo>
                  <a:pt x="475" y="495"/>
                </a:lnTo>
                <a:lnTo>
                  <a:pt x="494" y="497"/>
                </a:lnTo>
                <a:lnTo>
                  <a:pt x="494" y="478"/>
                </a:lnTo>
                <a:lnTo>
                  <a:pt x="475" y="478"/>
                </a:lnTo>
                <a:lnTo>
                  <a:pt x="458" y="478"/>
                </a:lnTo>
                <a:lnTo>
                  <a:pt x="458" y="458"/>
                </a:lnTo>
                <a:lnTo>
                  <a:pt x="438" y="458"/>
                </a:lnTo>
                <a:lnTo>
                  <a:pt x="377" y="458"/>
                </a:lnTo>
                <a:lnTo>
                  <a:pt x="385" y="422"/>
                </a:lnTo>
                <a:lnTo>
                  <a:pt x="390" y="385"/>
                </a:lnTo>
                <a:lnTo>
                  <a:pt x="392" y="385"/>
                </a:lnTo>
                <a:lnTo>
                  <a:pt x="392" y="383"/>
                </a:lnTo>
                <a:lnTo>
                  <a:pt x="392" y="382"/>
                </a:lnTo>
                <a:lnTo>
                  <a:pt x="394" y="380"/>
                </a:lnTo>
                <a:lnTo>
                  <a:pt x="396" y="378"/>
                </a:lnTo>
                <a:lnTo>
                  <a:pt x="398" y="378"/>
                </a:lnTo>
                <a:lnTo>
                  <a:pt x="398" y="376"/>
                </a:lnTo>
                <a:lnTo>
                  <a:pt x="400" y="376"/>
                </a:lnTo>
                <a:lnTo>
                  <a:pt x="402" y="376"/>
                </a:lnTo>
                <a:lnTo>
                  <a:pt x="404" y="376"/>
                </a:lnTo>
                <a:lnTo>
                  <a:pt x="406" y="376"/>
                </a:lnTo>
                <a:lnTo>
                  <a:pt x="408" y="376"/>
                </a:lnTo>
                <a:lnTo>
                  <a:pt x="408" y="378"/>
                </a:lnTo>
                <a:lnTo>
                  <a:pt x="425" y="385"/>
                </a:lnTo>
                <a:lnTo>
                  <a:pt x="438" y="391"/>
                </a:lnTo>
                <a:lnTo>
                  <a:pt x="438" y="385"/>
                </a:lnTo>
                <a:lnTo>
                  <a:pt x="438" y="349"/>
                </a:lnTo>
                <a:lnTo>
                  <a:pt x="438" y="312"/>
                </a:lnTo>
                <a:lnTo>
                  <a:pt x="438" y="276"/>
                </a:lnTo>
                <a:lnTo>
                  <a:pt x="440" y="240"/>
                </a:lnTo>
                <a:lnTo>
                  <a:pt x="440" y="222"/>
                </a:lnTo>
                <a:lnTo>
                  <a:pt x="477" y="222"/>
                </a:lnTo>
                <a:lnTo>
                  <a:pt x="513" y="222"/>
                </a:lnTo>
                <a:lnTo>
                  <a:pt x="513" y="205"/>
                </a:lnTo>
                <a:lnTo>
                  <a:pt x="494" y="205"/>
                </a:lnTo>
                <a:lnTo>
                  <a:pt x="494" y="220"/>
                </a:lnTo>
                <a:lnTo>
                  <a:pt x="440" y="220"/>
                </a:lnTo>
                <a:lnTo>
                  <a:pt x="440" y="203"/>
                </a:lnTo>
                <a:lnTo>
                  <a:pt x="440" y="168"/>
                </a:lnTo>
                <a:lnTo>
                  <a:pt x="440" y="167"/>
                </a:lnTo>
                <a:lnTo>
                  <a:pt x="440" y="132"/>
                </a:lnTo>
                <a:lnTo>
                  <a:pt x="440" y="96"/>
                </a:lnTo>
                <a:lnTo>
                  <a:pt x="440" y="59"/>
                </a:lnTo>
                <a:lnTo>
                  <a:pt x="440" y="23"/>
                </a:lnTo>
                <a:lnTo>
                  <a:pt x="477" y="23"/>
                </a:lnTo>
                <a:lnTo>
                  <a:pt x="513" y="23"/>
                </a:lnTo>
                <a:lnTo>
                  <a:pt x="513" y="17"/>
                </a:lnTo>
                <a:lnTo>
                  <a:pt x="513" y="0"/>
                </a:lnTo>
                <a:lnTo>
                  <a:pt x="582" y="0"/>
                </a:lnTo>
                <a:lnTo>
                  <a:pt x="655" y="0"/>
                </a:lnTo>
                <a:lnTo>
                  <a:pt x="728" y="0"/>
                </a:lnTo>
                <a:lnTo>
                  <a:pt x="728" y="17"/>
                </a:lnTo>
                <a:lnTo>
                  <a:pt x="746" y="19"/>
                </a:lnTo>
                <a:lnTo>
                  <a:pt x="747" y="19"/>
                </a:lnTo>
                <a:lnTo>
                  <a:pt x="755" y="19"/>
                </a:lnTo>
                <a:close/>
                <a:moveTo>
                  <a:pt x="746" y="165"/>
                </a:moveTo>
                <a:lnTo>
                  <a:pt x="746" y="168"/>
                </a:lnTo>
                <a:lnTo>
                  <a:pt x="736" y="168"/>
                </a:lnTo>
                <a:lnTo>
                  <a:pt x="734" y="174"/>
                </a:lnTo>
                <a:lnTo>
                  <a:pt x="736" y="174"/>
                </a:lnTo>
                <a:lnTo>
                  <a:pt x="736" y="178"/>
                </a:lnTo>
                <a:lnTo>
                  <a:pt x="746" y="178"/>
                </a:lnTo>
                <a:lnTo>
                  <a:pt x="749" y="178"/>
                </a:lnTo>
                <a:lnTo>
                  <a:pt x="749" y="172"/>
                </a:lnTo>
                <a:lnTo>
                  <a:pt x="749" y="168"/>
                </a:lnTo>
                <a:lnTo>
                  <a:pt x="749" y="165"/>
                </a:lnTo>
                <a:lnTo>
                  <a:pt x="746" y="165"/>
                </a:lnTo>
                <a:close/>
                <a:moveTo>
                  <a:pt x="1431" y="679"/>
                </a:moveTo>
                <a:lnTo>
                  <a:pt x="1431" y="683"/>
                </a:lnTo>
                <a:lnTo>
                  <a:pt x="1441" y="683"/>
                </a:lnTo>
                <a:lnTo>
                  <a:pt x="1441" y="687"/>
                </a:lnTo>
                <a:lnTo>
                  <a:pt x="1441" y="691"/>
                </a:lnTo>
                <a:lnTo>
                  <a:pt x="1458" y="691"/>
                </a:lnTo>
                <a:lnTo>
                  <a:pt x="1462" y="691"/>
                </a:lnTo>
                <a:lnTo>
                  <a:pt x="1462" y="683"/>
                </a:lnTo>
                <a:lnTo>
                  <a:pt x="1458" y="683"/>
                </a:lnTo>
                <a:lnTo>
                  <a:pt x="1458" y="673"/>
                </a:lnTo>
                <a:lnTo>
                  <a:pt x="1441" y="673"/>
                </a:lnTo>
                <a:lnTo>
                  <a:pt x="1437" y="673"/>
                </a:lnTo>
                <a:lnTo>
                  <a:pt x="1437" y="679"/>
                </a:lnTo>
                <a:lnTo>
                  <a:pt x="1435" y="679"/>
                </a:lnTo>
                <a:lnTo>
                  <a:pt x="1433" y="679"/>
                </a:lnTo>
                <a:lnTo>
                  <a:pt x="1431" y="679"/>
                </a:lnTo>
                <a:close/>
                <a:moveTo>
                  <a:pt x="1421" y="729"/>
                </a:moveTo>
                <a:lnTo>
                  <a:pt x="1421" y="746"/>
                </a:lnTo>
                <a:lnTo>
                  <a:pt x="1433" y="746"/>
                </a:lnTo>
                <a:lnTo>
                  <a:pt x="1435" y="741"/>
                </a:lnTo>
                <a:lnTo>
                  <a:pt x="1437" y="737"/>
                </a:lnTo>
                <a:lnTo>
                  <a:pt x="1446" y="737"/>
                </a:lnTo>
                <a:lnTo>
                  <a:pt x="1450" y="733"/>
                </a:lnTo>
                <a:lnTo>
                  <a:pt x="1452" y="729"/>
                </a:lnTo>
                <a:lnTo>
                  <a:pt x="1452" y="727"/>
                </a:lnTo>
                <a:lnTo>
                  <a:pt x="1454" y="725"/>
                </a:lnTo>
                <a:lnTo>
                  <a:pt x="1454" y="719"/>
                </a:lnTo>
                <a:lnTo>
                  <a:pt x="1448" y="719"/>
                </a:lnTo>
                <a:lnTo>
                  <a:pt x="1448" y="710"/>
                </a:lnTo>
                <a:lnTo>
                  <a:pt x="1454" y="710"/>
                </a:lnTo>
                <a:lnTo>
                  <a:pt x="1458" y="710"/>
                </a:lnTo>
                <a:lnTo>
                  <a:pt x="1458" y="716"/>
                </a:lnTo>
                <a:lnTo>
                  <a:pt x="1460" y="710"/>
                </a:lnTo>
                <a:lnTo>
                  <a:pt x="1462" y="710"/>
                </a:lnTo>
                <a:lnTo>
                  <a:pt x="1458" y="710"/>
                </a:lnTo>
                <a:lnTo>
                  <a:pt x="1454" y="710"/>
                </a:lnTo>
                <a:lnTo>
                  <a:pt x="1450" y="710"/>
                </a:lnTo>
                <a:lnTo>
                  <a:pt x="1441" y="710"/>
                </a:lnTo>
                <a:lnTo>
                  <a:pt x="1441" y="719"/>
                </a:lnTo>
                <a:lnTo>
                  <a:pt x="1435" y="719"/>
                </a:lnTo>
                <a:lnTo>
                  <a:pt x="1435" y="716"/>
                </a:lnTo>
                <a:lnTo>
                  <a:pt x="1433" y="716"/>
                </a:lnTo>
                <a:lnTo>
                  <a:pt x="1433" y="710"/>
                </a:lnTo>
                <a:lnTo>
                  <a:pt x="1435" y="710"/>
                </a:lnTo>
                <a:lnTo>
                  <a:pt x="1421" y="710"/>
                </a:lnTo>
                <a:lnTo>
                  <a:pt x="1421" y="704"/>
                </a:lnTo>
                <a:lnTo>
                  <a:pt x="1421" y="700"/>
                </a:lnTo>
                <a:lnTo>
                  <a:pt x="1421" y="691"/>
                </a:lnTo>
                <a:lnTo>
                  <a:pt x="1418" y="691"/>
                </a:lnTo>
                <a:lnTo>
                  <a:pt x="1412" y="691"/>
                </a:lnTo>
                <a:lnTo>
                  <a:pt x="1412" y="700"/>
                </a:lnTo>
                <a:lnTo>
                  <a:pt x="1408" y="700"/>
                </a:lnTo>
                <a:lnTo>
                  <a:pt x="1404" y="700"/>
                </a:lnTo>
                <a:lnTo>
                  <a:pt x="1404" y="704"/>
                </a:lnTo>
                <a:lnTo>
                  <a:pt x="1404" y="708"/>
                </a:lnTo>
                <a:lnTo>
                  <a:pt x="1404" y="710"/>
                </a:lnTo>
                <a:lnTo>
                  <a:pt x="1395" y="710"/>
                </a:lnTo>
                <a:lnTo>
                  <a:pt x="1395" y="706"/>
                </a:lnTo>
                <a:lnTo>
                  <a:pt x="1385" y="706"/>
                </a:lnTo>
                <a:lnTo>
                  <a:pt x="1385" y="710"/>
                </a:lnTo>
                <a:lnTo>
                  <a:pt x="1385" y="727"/>
                </a:lnTo>
                <a:lnTo>
                  <a:pt x="1385" y="729"/>
                </a:lnTo>
                <a:lnTo>
                  <a:pt x="1398" y="729"/>
                </a:lnTo>
                <a:lnTo>
                  <a:pt x="1402" y="729"/>
                </a:lnTo>
                <a:lnTo>
                  <a:pt x="1412" y="729"/>
                </a:lnTo>
                <a:lnTo>
                  <a:pt x="1421" y="729"/>
                </a:lnTo>
                <a:close/>
                <a:moveTo>
                  <a:pt x="1460" y="716"/>
                </a:moveTo>
                <a:lnTo>
                  <a:pt x="1458" y="719"/>
                </a:lnTo>
                <a:lnTo>
                  <a:pt x="1458" y="721"/>
                </a:lnTo>
                <a:lnTo>
                  <a:pt x="1458" y="725"/>
                </a:lnTo>
                <a:lnTo>
                  <a:pt x="1458" y="727"/>
                </a:lnTo>
                <a:lnTo>
                  <a:pt x="1458" y="731"/>
                </a:lnTo>
                <a:lnTo>
                  <a:pt x="1458" y="737"/>
                </a:lnTo>
                <a:lnTo>
                  <a:pt x="1460" y="737"/>
                </a:lnTo>
                <a:lnTo>
                  <a:pt x="1464" y="737"/>
                </a:lnTo>
                <a:lnTo>
                  <a:pt x="1466" y="737"/>
                </a:lnTo>
                <a:lnTo>
                  <a:pt x="1468" y="737"/>
                </a:lnTo>
                <a:lnTo>
                  <a:pt x="1468" y="739"/>
                </a:lnTo>
                <a:lnTo>
                  <a:pt x="1468" y="743"/>
                </a:lnTo>
                <a:lnTo>
                  <a:pt x="1468" y="746"/>
                </a:lnTo>
                <a:lnTo>
                  <a:pt x="1458" y="746"/>
                </a:lnTo>
                <a:lnTo>
                  <a:pt x="1458" y="752"/>
                </a:lnTo>
                <a:lnTo>
                  <a:pt x="1458" y="758"/>
                </a:lnTo>
                <a:lnTo>
                  <a:pt x="1458" y="769"/>
                </a:lnTo>
                <a:lnTo>
                  <a:pt x="1458" y="783"/>
                </a:lnTo>
                <a:lnTo>
                  <a:pt x="1494" y="783"/>
                </a:lnTo>
                <a:lnTo>
                  <a:pt x="1494" y="779"/>
                </a:lnTo>
                <a:lnTo>
                  <a:pt x="1494" y="777"/>
                </a:lnTo>
                <a:lnTo>
                  <a:pt x="1494" y="773"/>
                </a:lnTo>
                <a:lnTo>
                  <a:pt x="1494" y="769"/>
                </a:lnTo>
                <a:lnTo>
                  <a:pt x="1494" y="767"/>
                </a:lnTo>
                <a:lnTo>
                  <a:pt x="1494" y="764"/>
                </a:lnTo>
                <a:lnTo>
                  <a:pt x="1498" y="764"/>
                </a:lnTo>
                <a:lnTo>
                  <a:pt x="1500" y="764"/>
                </a:lnTo>
                <a:lnTo>
                  <a:pt x="1504" y="764"/>
                </a:lnTo>
                <a:lnTo>
                  <a:pt x="1504" y="767"/>
                </a:lnTo>
                <a:lnTo>
                  <a:pt x="1504" y="769"/>
                </a:lnTo>
                <a:lnTo>
                  <a:pt x="1504" y="773"/>
                </a:lnTo>
                <a:lnTo>
                  <a:pt x="1508" y="773"/>
                </a:lnTo>
                <a:lnTo>
                  <a:pt x="1514" y="773"/>
                </a:lnTo>
                <a:lnTo>
                  <a:pt x="1514" y="771"/>
                </a:lnTo>
                <a:lnTo>
                  <a:pt x="1514" y="767"/>
                </a:lnTo>
                <a:lnTo>
                  <a:pt x="1514" y="764"/>
                </a:lnTo>
                <a:lnTo>
                  <a:pt x="1514" y="762"/>
                </a:lnTo>
                <a:lnTo>
                  <a:pt x="1514" y="760"/>
                </a:lnTo>
                <a:lnTo>
                  <a:pt x="1514" y="756"/>
                </a:lnTo>
                <a:lnTo>
                  <a:pt x="1514" y="752"/>
                </a:lnTo>
                <a:lnTo>
                  <a:pt x="1514" y="750"/>
                </a:lnTo>
                <a:lnTo>
                  <a:pt x="1514" y="746"/>
                </a:lnTo>
                <a:lnTo>
                  <a:pt x="1494" y="746"/>
                </a:lnTo>
                <a:lnTo>
                  <a:pt x="1477" y="746"/>
                </a:lnTo>
                <a:lnTo>
                  <a:pt x="1471" y="746"/>
                </a:lnTo>
                <a:lnTo>
                  <a:pt x="1471" y="737"/>
                </a:lnTo>
                <a:lnTo>
                  <a:pt x="1477" y="737"/>
                </a:lnTo>
                <a:lnTo>
                  <a:pt x="1481" y="737"/>
                </a:lnTo>
                <a:lnTo>
                  <a:pt x="1483" y="737"/>
                </a:lnTo>
                <a:lnTo>
                  <a:pt x="1485" y="737"/>
                </a:lnTo>
                <a:lnTo>
                  <a:pt x="1487" y="737"/>
                </a:lnTo>
                <a:lnTo>
                  <a:pt x="1491" y="737"/>
                </a:lnTo>
                <a:lnTo>
                  <a:pt x="1494" y="737"/>
                </a:lnTo>
                <a:lnTo>
                  <a:pt x="1494" y="727"/>
                </a:lnTo>
                <a:lnTo>
                  <a:pt x="1494" y="710"/>
                </a:lnTo>
                <a:lnTo>
                  <a:pt x="1468" y="710"/>
                </a:lnTo>
                <a:lnTo>
                  <a:pt x="1464" y="710"/>
                </a:lnTo>
                <a:lnTo>
                  <a:pt x="1462" y="714"/>
                </a:lnTo>
                <a:lnTo>
                  <a:pt x="1460" y="716"/>
                </a:lnTo>
                <a:close/>
                <a:moveTo>
                  <a:pt x="1395" y="696"/>
                </a:moveTo>
                <a:lnTo>
                  <a:pt x="1395" y="691"/>
                </a:lnTo>
                <a:lnTo>
                  <a:pt x="1385" y="691"/>
                </a:lnTo>
                <a:lnTo>
                  <a:pt x="1385" y="696"/>
                </a:lnTo>
                <a:lnTo>
                  <a:pt x="1385" y="700"/>
                </a:lnTo>
                <a:lnTo>
                  <a:pt x="1395" y="700"/>
                </a:lnTo>
                <a:lnTo>
                  <a:pt x="1395" y="696"/>
                </a:lnTo>
                <a:close/>
                <a:moveTo>
                  <a:pt x="1016" y="969"/>
                </a:moveTo>
                <a:lnTo>
                  <a:pt x="1016" y="971"/>
                </a:lnTo>
                <a:lnTo>
                  <a:pt x="1009" y="971"/>
                </a:lnTo>
                <a:lnTo>
                  <a:pt x="1009" y="969"/>
                </a:lnTo>
                <a:lnTo>
                  <a:pt x="999" y="969"/>
                </a:lnTo>
                <a:lnTo>
                  <a:pt x="999" y="971"/>
                </a:lnTo>
                <a:lnTo>
                  <a:pt x="993" y="971"/>
                </a:lnTo>
                <a:lnTo>
                  <a:pt x="991" y="971"/>
                </a:lnTo>
                <a:lnTo>
                  <a:pt x="991" y="973"/>
                </a:lnTo>
                <a:lnTo>
                  <a:pt x="989" y="973"/>
                </a:lnTo>
                <a:lnTo>
                  <a:pt x="989" y="969"/>
                </a:lnTo>
                <a:lnTo>
                  <a:pt x="984" y="969"/>
                </a:lnTo>
                <a:lnTo>
                  <a:pt x="980" y="969"/>
                </a:lnTo>
                <a:lnTo>
                  <a:pt x="964" y="969"/>
                </a:lnTo>
                <a:lnTo>
                  <a:pt x="966" y="971"/>
                </a:lnTo>
                <a:lnTo>
                  <a:pt x="963" y="971"/>
                </a:lnTo>
                <a:lnTo>
                  <a:pt x="963" y="969"/>
                </a:lnTo>
                <a:lnTo>
                  <a:pt x="947" y="969"/>
                </a:lnTo>
                <a:lnTo>
                  <a:pt x="947" y="971"/>
                </a:lnTo>
                <a:lnTo>
                  <a:pt x="947" y="973"/>
                </a:lnTo>
                <a:lnTo>
                  <a:pt x="947" y="975"/>
                </a:lnTo>
                <a:lnTo>
                  <a:pt x="947" y="979"/>
                </a:lnTo>
                <a:lnTo>
                  <a:pt x="947" y="992"/>
                </a:lnTo>
                <a:lnTo>
                  <a:pt x="951" y="992"/>
                </a:lnTo>
                <a:lnTo>
                  <a:pt x="951" y="998"/>
                </a:lnTo>
                <a:lnTo>
                  <a:pt x="947" y="998"/>
                </a:lnTo>
                <a:lnTo>
                  <a:pt x="945" y="998"/>
                </a:lnTo>
                <a:lnTo>
                  <a:pt x="945" y="1002"/>
                </a:lnTo>
                <a:lnTo>
                  <a:pt x="947" y="1002"/>
                </a:lnTo>
                <a:lnTo>
                  <a:pt x="947" y="1015"/>
                </a:lnTo>
                <a:lnTo>
                  <a:pt x="947" y="1021"/>
                </a:lnTo>
                <a:lnTo>
                  <a:pt x="953" y="1019"/>
                </a:lnTo>
                <a:lnTo>
                  <a:pt x="953" y="1015"/>
                </a:lnTo>
                <a:lnTo>
                  <a:pt x="959" y="1015"/>
                </a:lnTo>
                <a:lnTo>
                  <a:pt x="963" y="1015"/>
                </a:lnTo>
                <a:lnTo>
                  <a:pt x="963" y="1025"/>
                </a:lnTo>
                <a:lnTo>
                  <a:pt x="963" y="1027"/>
                </a:lnTo>
                <a:lnTo>
                  <a:pt x="963" y="1032"/>
                </a:lnTo>
                <a:lnTo>
                  <a:pt x="972" y="1032"/>
                </a:lnTo>
                <a:lnTo>
                  <a:pt x="978" y="1032"/>
                </a:lnTo>
                <a:lnTo>
                  <a:pt x="982" y="1032"/>
                </a:lnTo>
                <a:lnTo>
                  <a:pt x="982" y="1025"/>
                </a:lnTo>
                <a:lnTo>
                  <a:pt x="988" y="1025"/>
                </a:lnTo>
                <a:lnTo>
                  <a:pt x="988" y="1019"/>
                </a:lnTo>
                <a:lnTo>
                  <a:pt x="982" y="1019"/>
                </a:lnTo>
                <a:lnTo>
                  <a:pt x="982" y="1006"/>
                </a:lnTo>
                <a:lnTo>
                  <a:pt x="984" y="1006"/>
                </a:lnTo>
                <a:lnTo>
                  <a:pt x="984" y="1011"/>
                </a:lnTo>
                <a:lnTo>
                  <a:pt x="988" y="1011"/>
                </a:lnTo>
                <a:lnTo>
                  <a:pt x="988" y="1006"/>
                </a:lnTo>
                <a:lnTo>
                  <a:pt x="991" y="1006"/>
                </a:lnTo>
                <a:lnTo>
                  <a:pt x="991" y="1011"/>
                </a:lnTo>
                <a:lnTo>
                  <a:pt x="999" y="1009"/>
                </a:lnTo>
                <a:lnTo>
                  <a:pt x="1001" y="1015"/>
                </a:lnTo>
                <a:lnTo>
                  <a:pt x="991" y="1015"/>
                </a:lnTo>
                <a:lnTo>
                  <a:pt x="991" y="1019"/>
                </a:lnTo>
                <a:lnTo>
                  <a:pt x="991" y="1032"/>
                </a:lnTo>
                <a:lnTo>
                  <a:pt x="995" y="1032"/>
                </a:lnTo>
                <a:lnTo>
                  <a:pt x="1001" y="1032"/>
                </a:lnTo>
                <a:lnTo>
                  <a:pt x="1014" y="1032"/>
                </a:lnTo>
                <a:lnTo>
                  <a:pt x="1018" y="1032"/>
                </a:lnTo>
                <a:lnTo>
                  <a:pt x="1018" y="1030"/>
                </a:lnTo>
                <a:lnTo>
                  <a:pt x="1018" y="1015"/>
                </a:lnTo>
                <a:lnTo>
                  <a:pt x="1018" y="1009"/>
                </a:lnTo>
                <a:lnTo>
                  <a:pt x="1018" y="1006"/>
                </a:lnTo>
                <a:lnTo>
                  <a:pt x="1018" y="1004"/>
                </a:lnTo>
                <a:lnTo>
                  <a:pt x="1018" y="1002"/>
                </a:lnTo>
                <a:lnTo>
                  <a:pt x="1018" y="1000"/>
                </a:lnTo>
                <a:lnTo>
                  <a:pt x="1018" y="996"/>
                </a:lnTo>
                <a:lnTo>
                  <a:pt x="1022" y="996"/>
                </a:lnTo>
                <a:lnTo>
                  <a:pt x="1026" y="996"/>
                </a:lnTo>
                <a:lnTo>
                  <a:pt x="1032" y="996"/>
                </a:lnTo>
                <a:lnTo>
                  <a:pt x="1036" y="996"/>
                </a:lnTo>
                <a:lnTo>
                  <a:pt x="1039" y="996"/>
                </a:lnTo>
                <a:lnTo>
                  <a:pt x="1045" y="996"/>
                </a:lnTo>
                <a:lnTo>
                  <a:pt x="1047" y="996"/>
                </a:lnTo>
                <a:lnTo>
                  <a:pt x="1049" y="998"/>
                </a:lnTo>
                <a:lnTo>
                  <a:pt x="1051" y="998"/>
                </a:lnTo>
                <a:lnTo>
                  <a:pt x="1053" y="998"/>
                </a:lnTo>
                <a:lnTo>
                  <a:pt x="1057" y="998"/>
                </a:lnTo>
                <a:lnTo>
                  <a:pt x="1059" y="998"/>
                </a:lnTo>
                <a:lnTo>
                  <a:pt x="1062" y="998"/>
                </a:lnTo>
                <a:lnTo>
                  <a:pt x="1066" y="998"/>
                </a:lnTo>
                <a:lnTo>
                  <a:pt x="1070" y="998"/>
                </a:lnTo>
                <a:lnTo>
                  <a:pt x="1072" y="998"/>
                </a:lnTo>
                <a:lnTo>
                  <a:pt x="1076" y="998"/>
                </a:lnTo>
                <a:lnTo>
                  <a:pt x="1080" y="998"/>
                </a:lnTo>
                <a:lnTo>
                  <a:pt x="1085" y="998"/>
                </a:lnTo>
                <a:lnTo>
                  <a:pt x="1089" y="998"/>
                </a:lnTo>
                <a:lnTo>
                  <a:pt x="1089" y="992"/>
                </a:lnTo>
                <a:lnTo>
                  <a:pt x="1089" y="988"/>
                </a:lnTo>
                <a:lnTo>
                  <a:pt x="1089" y="982"/>
                </a:lnTo>
                <a:lnTo>
                  <a:pt x="1089" y="977"/>
                </a:lnTo>
                <a:lnTo>
                  <a:pt x="1089" y="973"/>
                </a:lnTo>
                <a:lnTo>
                  <a:pt x="1089" y="969"/>
                </a:lnTo>
                <a:lnTo>
                  <a:pt x="1057" y="969"/>
                </a:lnTo>
                <a:lnTo>
                  <a:pt x="1053" y="969"/>
                </a:lnTo>
                <a:lnTo>
                  <a:pt x="1051" y="969"/>
                </a:lnTo>
                <a:lnTo>
                  <a:pt x="1049" y="969"/>
                </a:lnTo>
                <a:lnTo>
                  <a:pt x="1026" y="969"/>
                </a:lnTo>
                <a:lnTo>
                  <a:pt x="1020" y="969"/>
                </a:lnTo>
                <a:lnTo>
                  <a:pt x="1018" y="969"/>
                </a:lnTo>
                <a:lnTo>
                  <a:pt x="1016" y="969"/>
                </a:lnTo>
                <a:close/>
                <a:moveTo>
                  <a:pt x="1012" y="1034"/>
                </a:moveTo>
                <a:lnTo>
                  <a:pt x="1011" y="1034"/>
                </a:lnTo>
                <a:lnTo>
                  <a:pt x="1005" y="1034"/>
                </a:lnTo>
                <a:lnTo>
                  <a:pt x="1001" y="1034"/>
                </a:lnTo>
                <a:lnTo>
                  <a:pt x="991" y="1034"/>
                </a:lnTo>
                <a:lnTo>
                  <a:pt x="988" y="1034"/>
                </a:lnTo>
                <a:lnTo>
                  <a:pt x="988" y="1042"/>
                </a:lnTo>
                <a:lnTo>
                  <a:pt x="991" y="1042"/>
                </a:lnTo>
                <a:lnTo>
                  <a:pt x="991" y="1048"/>
                </a:lnTo>
                <a:lnTo>
                  <a:pt x="986" y="1048"/>
                </a:lnTo>
                <a:lnTo>
                  <a:pt x="982" y="1048"/>
                </a:lnTo>
                <a:lnTo>
                  <a:pt x="978" y="1048"/>
                </a:lnTo>
                <a:lnTo>
                  <a:pt x="976" y="1048"/>
                </a:lnTo>
                <a:lnTo>
                  <a:pt x="972" y="1048"/>
                </a:lnTo>
                <a:lnTo>
                  <a:pt x="970" y="1048"/>
                </a:lnTo>
                <a:lnTo>
                  <a:pt x="968" y="1048"/>
                </a:lnTo>
                <a:lnTo>
                  <a:pt x="966" y="1048"/>
                </a:lnTo>
                <a:lnTo>
                  <a:pt x="964" y="1048"/>
                </a:lnTo>
                <a:lnTo>
                  <a:pt x="963" y="1048"/>
                </a:lnTo>
                <a:lnTo>
                  <a:pt x="959" y="1048"/>
                </a:lnTo>
                <a:lnTo>
                  <a:pt x="953" y="1048"/>
                </a:lnTo>
                <a:lnTo>
                  <a:pt x="953" y="1052"/>
                </a:lnTo>
                <a:lnTo>
                  <a:pt x="959" y="1052"/>
                </a:lnTo>
                <a:lnTo>
                  <a:pt x="959" y="1057"/>
                </a:lnTo>
                <a:lnTo>
                  <a:pt x="953" y="1057"/>
                </a:lnTo>
                <a:lnTo>
                  <a:pt x="953" y="1061"/>
                </a:lnTo>
                <a:lnTo>
                  <a:pt x="951" y="1061"/>
                </a:lnTo>
                <a:lnTo>
                  <a:pt x="951" y="1065"/>
                </a:lnTo>
                <a:lnTo>
                  <a:pt x="947" y="1065"/>
                </a:lnTo>
                <a:lnTo>
                  <a:pt x="947" y="1071"/>
                </a:lnTo>
                <a:lnTo>
                  <a:pt x="953" y="1071"/>
                </a:lnTo>
                <a:lnTo>
                  <a:pt x="953" y="1065"/>
                </a:lnTo>
                <a:lnTo>
                  <a:pt x="959" y="1065"/>
                </a:lnTo>
                <a:lnTo>
                  <a:pt x="963" y="1065"/>
                </a:lnTo>
                <a:lnTo>
                  <a:pt x="963" y="1069"/>
                </a:lnTo>
                <a:lnTo>
                  <a:pt x="966" y="1069"/>
                </a:lnTo>
                <a:lnTo>
                  <a:pt x="966" y="1071"/>
                </a:lnTo>
                <a:lnTo>
                  <a:pt x="972" y="1071"/>
                </a:lnTo>
                <a:lnTo>
                  <a:pt x="972" y="1065"/>
                </a:lnTo>
                <a:lnTo>
                  <a:pt x="972" y="1061"/>
                </a:lnTo>
                <a:lnTo>
                  <a:pt x="972" y="1055"/>
                </a:lnTo>
                <a:lnTo>
                  <a:pt x="982" y="1055"/>
                </a:lnTo>
                <a:lnTo>
                  <a:pt x="982" y="1052"/>
                </a:lnTo>
                <a:lnTo>
                  <a:pt x="986" y="1052"/>
                </a:lnTo>
                <a:lnTo>
                  <a:pt x="986" y="1061"/>
                </a:lnTo>
                <a:lnTo>
                  <a:pt x="991" y="1061"/>
                </a:lnTo>
                <a:lnTo>
                  <a:pt x="995" y="1061"/>
                </a:lnTo>
                <a:lnTo>
                  <a:pt x="995" y="1069"/>
                </a:lnTo>
                <a:lnTo>
                  <a:pt x="1001" y="1069"/>
                </a:lnTo>
                <a:lnTo>
                  <a:pt x="1005" y="1069"/>
                </a:lnTo>
                <a:lnTo>
                  <a:pt x="1009" y="1069"/>
                </a:lnTo>
                <a:lnTo>
                  <a:pt x="1011" y="1052"/>
                </a:lnTo>
                <a:lnTo>
                  <a:pt x="1014" y="1052"/>
                </a:lnTo>
                <a:lnTo>
                  <a:pt x="1014" y="1061"/>
                </a:lnTo>
                <a:lnTo>
                  <a:pt x="1018" y="1059"/>
                </a:lnTo>
                <a:lnTo>
                  <a:pt x="1018" y="1052"/>
                </a:lnTo>
                <a:lnTo>
                  <a:pt x="1018" y="1042"/>
                </a:lnTo>
                <a:lnTo>
                  <a:pt x="1018" y="1038"/>
                </a:lnTo>
                <a:lnTo>
                  <a:pt x="1018" y="1036"/>
                </a:lnTo>
                <a:lnTo>
                  <a:pt x="1018" y="1034"/>
                </a:lnTo>
                <a:lnTo>
                  <a:pt x="1014" y="1034"/>
                </a:lnTo>
                <a:lnTo>
                  <a:pt x="1012" y="1034"/>
                </a:lnTo>
                <a:close/>
                <a:moveTo>
                  <a:pt x="1162" y="1034"/>
                </a:moveTo>
                <a:lnTo>
                  <a:pt x="1145" y="1034"/>
                </a:lnTo>
                <a:lnTo>
                  <a:pt x="1132" y="1034"/>
                </a:lnTo>
                <a:lnTo>
                  <a:pt x="1126" y="1034"/>
                </a:lnTo>
                <a:lnTo>
                  <a:pt x="1126" y="1069"/>
                </a:lnTo>
                <a:lnTo>
                  <a:pt x="1126" y="1088"/>
                </a:lnTo>
                <a:lnTo>
                  <a:pt x="1126" y="1107"/>
                </a:lnTo>
                <a:lnTo>
                  <a:pt x="1162" y="1105"/>
                </a:lnTo>
                <a:lnTo>
                  <a:pt x="1162" y="1086"/>
                </a:lnTo>
                <a:lnTo>
                  <a:pt x="1162" y="1069"/>
                </a:lnTo>
                <a:lnTo>
                  <a:pt x="1162" y="1061"/>
                </a:lnTo>
                <a:lnTo>
                  <a:pt x="1162" y="1050"/>
                </a:lnTo>
                <a:lnTo>
                  <a:pt x="1162" y="1034"/>
                </a:lnTo>
                <a:close/>
                <a:moveTo>
                  <a:pt x="1226" y="1096"/>
                </a:moveTo>
                <a:lnTo>
                  <a:pt x="1235" y="1096"/>
                </a:lnTo>
                <a:lnTo>
                  <a:pt x="1235" y="1090"/>
                </a:lnTo>
                <a:lnTo>
                  <a:pt x="1226" y="1090"/>
                </a:lnTo>
                <a:lnTo>
                  <a:pt x="1226" y="1096"/>
                </a:lnTo>
                <a:close/>
                <a:moveTo>
                  <a:pt x="1053" y="1098"/>
                </a:moveTo>
                <a:lnTo>
                  <a:pt x="1053" y="1088"/>
                </a:lnTo>
                <a:lnTo>
                  <a:pt x="1049" y="1088"/>
                </a:lnTo>
                <a:lnTo>
                  <a:pt x="1043" y="1088"/>
                </a:lnTo>
                <a:lnTo>
                  <a:pt x="1043" y="1094"/>
                </a:lnTo>
                <a:lnTo>
                  <a:pt x="1043" y="1098"/>
                </a:lnTo>
                <a:lnTo>
                  <a:pt x="1053" y="1098"/>
                </a:lnTo>
                <a:close/>
                <a:moveTo>
                  <a:pt x="1028" y="1052"/>
                </a:moveTo>
                <a:lnTo>
                  <a:pt x="1020" y="1052"/>
                </a:lnTo>
                <a:lnTo>
                  <a:pt x="1020" y="1059"/>
                </a:lnTo>
                <a:lnTo>
                  <a:pt x="1028" y="1061"/>
                </a:lnTo>
                <a:lnTo>
                  <a:pt x="1028" y="1052"/>
                </a:lnTo>
                <a:close/>
                <a:moveTo>
                  <a:pt x="1656" y="1334"/>
                </a:moveTo>
                <a:lnTo>
                  <a:pt x="1656" y="1338"/>
                </a:lnTo>
                <a:lnTo>
                  <a:pt x="1660" y="1338"/>
                </a:lnTo>
                <a:lnTo>
                  <a:pt x="1660" y="1336"/>
                </a:lnTo>
                <a:lnTo>
                  <a:pt x="1660" y="1334"/>
                </a:lnTo>
                <a:lnTo>
                  <a:pt x="1662" y="1334"/>
                </a:lnTo>
                <a:lnTo>
                  <a:pt x="1660" y="1334"/>
                </a:lnTo>
                <a:lnTo>
                  <a:pt x="1656" y="1334"/>
                </a:lnTo>
                <a:close/>
                <a:moveTo>
                  <a:pt x="1667" y="1334"/>
                </a:moveTo>
                <a:lnTo>
                  <a:pt x="1667" y="1342"/>
                </a:lnTo>
                <a:lnTo>
                  <a:pt x="1671" y="1342"/>
                </a:lnTo>
                <a:lnTo>
                  <a:pt x="1671" y="1336"/>
                </a:lnTo>
                <a:lnTo>
                  <a:pt x="1673" y="1336"/>
                </a:lnTo>
                <a:lnTo>
                  <a:pt x="1675" y="1336"/>
                </a:lnTo>
                <a:lnTo>
                  <a:pt x="1675" y="1338"/>
                </a:lnTo>
                <a:lnTo>
                  <a:pt x="1675" y="1336"/>
                </a:lnTo>
                <a:lnTo>
                  <a:pt x="1677" y="1336"/>
                </a:lnTo>
                <a:lnTo>
                  <a:pt x="1677" y="1338"/>
                </a:lnTo>
                <a:lnTo>
                  <a:pt x="1677" y="1336"/>
                </a:lnTo>
                <a:lnTo>
                  <a:pt x="1679" y="1336"/>
                </a:lnTo>
                <a:lnTo>
                  <a:pt x="1679" y="1334"/>
                </a:lnTo>
                <a:lnTo>
                  <a:pt x="1667" y="1334"/>
                </a:lnTo>
                <a:close/>
                <a:moveTo>
                  <a:pt x="72" y="2027"/>
                </a:moveTo>
                <a:lnTo>
                  <a:pt x="72" y="1994"/>
                </a:lnTo>
                <a:lnTo>
                  <a:pt x="37" y="1994"/>
                </a:lnTo>
                <a:lnTo>
                  <a:pt x="2" y="1994"/>
                </a:lnTo>
                <a:lnTo>
                  <a:pt x="2" y="2029"/>
                </a:lnTo>
                <a:lnTo>
                  <a:pt x="0" y="2029"/>
                </a:lnTo>
                <a:lnTo>
                  <a:pt x="0" y="2063"/>
                </a:lnTo>
                <a:lnTo>
                  <a:pt x="0" y="2081"/>
                </a:lnTo>
                <a:lnTo>
                  <a:pt x="2" y="2081"/>
                </a:lnTo>
                <a:lnTo>
                  <a:pt x="2" y="2100"/>
                </a:lnTo>
                <a:lnTo>
                  <a:pt x="2" y="2117"/>
                </a:lnTo>
                <a:lnTo>
                  <a:pt x="18" y="2117"/>
                </a:lnTo>
                <a:lnTo>
                  <a:pt x="18" y="2134"/>
                </a:lnTo>
                <a:lnTo>
                  <a:pt x="24" y="2134"/>
                </a:lnTo>
                <a:lnTo>
                  <a:pt x="25" y="2134"/>
                </a:lnTo>
                <a:lnTo>
                  <a:pt x="29" y="2134"/>
                </a:lnTo>
                <a:lnTo>
                  <a:pt x="37" y="2134"/>
                </a:lnTo>
                <a:lnTo>
                  <a:pt x="64" y="2134"/>
                </a:lnTo>
                <a:lnTo>
                  <a:pt x="64" y="2129"/>
                </a:lnTo>
                <a:lnTo>
                  <a:pt x="68" y="2129"/>
                </a:lnTo>
                <a:lnTo>
                  <a:pt x="70" y="2129"/>
                </a:lnTo>
                <a:lnTo>
                  <a:pt x="72" y="2129"/>
                </a:lnTo>
                <a:lnTo>
                  <a:pt x="73" y="2129"/>
                </a:lnTo>
                <a:lnTo>
                  <a:pt x="79" y="2129"/>
                </a:lnTo>
                <a:lnTo>
                  <a:pt x="89" y="2129"/>
                </a:lnTo>
                <a:lnTo>
                  <a:pt x="89" y="2117"/>
                </a:lnTo>
                <a:lnTo>
                  <a:pt x="89" y="2100"/>
                </a:lnTo>
                <a:lnTo>
                  <a:pt x="89" y="2063"/>
                </a:lnTo>
                <a:lnTo>
                  <a:pt x="72" y="2063"/>
                </a:lnTo>
                <a:lnTo>
                  <a:pt x="72" y="2027"/>
                </a:lnTo>
                <a:close/>
                <a:moveTo>
                  <a:pt x="1099" y="2169"/>
                </a:moveTo>
                <a:lnTo>
                  <a:pt x="1099" y="2192"/>
                </a:lnTo>
                <a:lnTo>
                  <a:pt x="1107" y="2192"/>
                </a:lnTo>
                <a:lnTo>
                  <a:pt x="1107" y="2196"/>
                </a:lnTo>
                <a:lnTo>
                  <a:pt x="1128" y="2196"/>
                </a:lnTo>
                <a:lnTo>
                  <a:pt x="1128" y="2169"/>
                </a:lnTo>
                <a:lnTo>
                  <a:pt x="1099" y="2169"/>
                </a:lnTo>
                <a:close/>
                <a:moveTo>
                  <a:pt x="578" y="2422"/>
                </a:moveTo>
                <a:lnTo>
                  <a:pt x="578" y="2455"/>
                </a:lnTo>
                <a:lnTo>
                  <a:pt x="578" y="2457"/>
                </a:lnTo>
                <a:lnTo>
                  <a:pt x="596" y="2457"/>
                </a:lnTo>
                <a:lnTo>
                  <a:pt x="605" y="2457"/>
                </a:lnTo>
                <a:lnTo>
                  <a:pt x="613" y="2457"/>
                </a:lnTo>
                <a:lnTo>
                  <a:pt x="615" y="2457"/>
                </a:lnTo>
                <a:lnTo>
                  <a:pt x="632" y="2457"/>
                </a:lnTo>
                <a:lnTo>
                  <a:pt x="650" y="2459"/>
                </a:lnTo>
                <a:lnTo>
                  <a:pt x="650" y="2457"/>
                </a:lnTo>
                <a:lnTo>
                  <a:pt x="646" y="2457"/>
                </a:lnTo>
                <a:lnTo>
                  <a:pt x="642" y="2457"/>
                </a:lnTo>
                <a:lnTo>
                  <a:pt x="640" y="2457"/>
                </a:lnTo>
                <a:lnTo>
                  <a:pt x="636" y="2457"/>
                </a:lnTo>
                <a:lnTo>
                  <a:pt x="632" y="2457"/>
                </a:lnTo>
                <a:lnTo>
                  <a:pt x="628" y="2457"/>
                </a:lnTo>
                <a:lnTo>
                  <a:pt x="623" y="2457"/>
                </a:lnTo>
                <a:lnTo>
                  <a:pt x="619" y="2457"/>
                </a:lnTo>
                <a:lnTo>
                  <a:pt x="615" y="2457"/>
                </a:lnTo>
                <a:lnTo>
                  <a:pt x="615" y="2449"/>
                </a:lnTo>
                <a:lnTo>
                  <a:pt x="615" y="2442"/>
                </a:lnTo>
                <a:lnTo>
                  <a:pt x="615" y="2440"/>
                </a:lnTo>
                <a:lnTo>
                  <a:pt x="615" y="2422"/>
                </a:lnTo>
                <a:lnTo>
                  <a:pt x="609" y="2422"/>
                </a:lnTo>
                <a:lnTo>
                  <a:pt x="605" y="2422"/>
                </a:lnTo>
                <a:lnTo>
                  <a:pt x="596" y="2420"/>
                </a:lnTo>
                <a:lnTo>
                  <a:pt x="590" y="2420"/>
                </a:lnTo>
                <a:lnTo>
                  <a:pt x="588" y="2420"/>
                </a:lnTo>
                <a:lnTo>
                  <a:pt x="586" y="2420"/>
                </a:lnTo>
                <a:lnTo>
                  <a:pt x="578" y="2420"/>
                </a:lnTo>
                <a:lnTo>
                  <a:pt x="578" y="2422"/>
                </a:lnTo>
                <a:close/>
                <a:moveTo>
                  <a:pt x="481" y="2509"/>
                </a:moveTo>
                <a:lnTo>
                  <a:pt x="486" y="2509"/>
                </a:lnTo>
                <a:lnTo>
                  <a:pt x="486" y="2507"/>
                </a:lnTo>
                <a:lnTo>
                  <a:pt x="504" y="2507"/>
                </a:lnTo>
                <a:lnTo>
                  <a:pt x="504" y="2497"/>
                </a:lnTo>
                <a:lnTo>
                  <a:pt x="504" y="2492"/>
                </a:lnTo>
                <a:lnTo>
                  <a:pt x="500" y="2492"/>
                </a:lnTo>
                <a:lnTo>
                  <a:pt x="477" y="2492"/>
                </a:lnTo>
                <a:lnTo>
                  <a:pt x="469" y="2492"/>
                </a:lnTo>
                <a:lnTo>
                  <a:pt x="469" y="2493"/>
                </a:lnTo>
                <a:lnTo>
                  <a:pt x="469" y="2495"/>
                </a:lnTo>
                <a:lnTo>
                  <a:pt x="469" y="2497"/>
                </a:lnTo>
                <a:lnTo>
                  <a:pt x="469" y="2499"/>
                </a:lnTo>
                <a:lnTo>
                  <a:pt x="469" y="2501"/>
                </a:lnTo>
                <a:lnTo>
                  <a:pt x="469" y="2503"/>
                </a:lnTo>
                <a:lnTo>
                  <a:pt x="469" y="2505"/>
                </a:lnTo>
                <a:lnTo>
                  <a:pt x="469" y="2507"/>
                </a:lnTo>
                <a:lnTo>
                  <a:pt x="469" y="2509"/>
                </a:lnTo>
                <a:lnTo>
                  <a:pt x="481" y="2509"/>
                </a:lnTo>
                <a:close/>
                <a:moveTo>
                  <a:pt x="252" y="2574"/>
                </a:moveTo>
                <a:lnTo>
                  <a:pt x="252" y="2580"/>
                </a:lnTo>
                <a:lnTo>
                  <a:pt x="252" y="2591"/>
                </a:lnTo>
                <a:lnTo>
                  <a:pt x="244" y="2591"/>
                </a:lnTo>
                <a:lnTo>
                  <a:pt x="235" y="2591"/>
                </a:lnTo>
                <a:lnTo>
                  <a:pt x="225" y="2591"/>
                </a:lnTo>
                <a:lnTo>
                  <a:pt x="216" y="2591"/>
                </a:lnTo>
                <a:lnTo>
                  <a:pt x="216" y="2607"/>
                </a:lnTo>
                <a:lnTo>
                  <a:pt x="181" y="2607"/>
                </a:lnTo>
                <a:lnTo>
                  <a:pt x="146" y="2607"/>
                </a:lnTo>
                <a:lnTo>
                  <a:pt x="146" y="2611"/>
                </a:lnTo>
                <a:lnTo>
                  <a:pt x="162" y="2611"/>
                </a:lnTo>
                <a:lnTo>
                  <a:pt x="181" y="2611"/>
                </a:lnTo>
                <a:lnTo>
                  <a:pt x="216" y="2611"/>
                </a:lnTo>
                <a:lnTo>
                  <a:pt x="216" y="2626"/>
                </a:lnTo>
                <a:lnTo>
                  <a:pt x="210" y="2628"/>
                </a:lnTo>
                <a:lnTo>
                  <a:pt x="208" y="2628"/>
                </a:lnTo>
                <a:lnTo>
                  <a:pt x="202" y="2628"/>
                </a:lnTo>
                <a:lnTo>
                  <a:pt x="198" y="2628"/>
                </a:lnTo>
                <a:lnTo>
                  <a:pt x="194" y="2628"/>
                </a:lnTo>
                <a:lnTo>
                  <a:pt x="191" y="2628"/>
                </a:lnTo>
                <a:lnTo>
                  <a:pt x="189" y="2628"/>
                </a:lnTo>
                <a:lnTo>
                  <a:pt x="185" y="2628"/>
                </a:lnTo>
                <a:lnTo>
                  <a:pt x="181" y="2628"/>
                </a:lnTo>
                <a:lnTo>
                  <a:pt x="164" y="2628"/>
                </a:lnTo>
                <a:lnTo>
                  <a:pt x="146" y="2628"/>
                </a:lnTo>
                <a:lnTo>
                  <a:pt x="146" y="2630"/>
                </a:lnTo>
                <a:lnTo>
                  <a:pt x="146" y="2632"/>
                </a:lnTo>
                <a:lnTo>
                  <a:pt x="146" y="2635"/>
                </a:lnTo>
                <a:lnTo>
                  <a:pt x="146" y="2639"/>
                </a:lnTo>
                <a:lnTo>
                  <a:pt x="146" y="2641"/>
                </a:lnTo>
                <a:lnTo>
                  <a:pt x="146" y="2645"/>
                </a:lnTo>
                <a:lnTo>
                  <a:pt x="146" y="2647"/>
                </a:lnTo>
                <a:lnTo>
                  <a:pt x="164" y="2647"/>
                </a:lnTo>
                <a:lnTo>
                  <a:pt x="164" y="2651"/>
                </a:lnTo>
                <a:lnTo>
                  <a:pt x="179" y="2649"/>
                </a:lnTo>
                <a:lnTo>
                  <a:pt x="179" y="2645"/>
                </a:lnTo>
                <a:lnTo>
                  <a:pt x="181" y="2645"/>
                </a:lnTo>
                <a:lnTo>
                  <a:pt x="181" y="2659"/>
                </a:lnTo>
                <a:lnTo>
                  <a:pt x="185" y="2657"/>
                </a:lnTo>
                <a:lnTo>
                  <a:pt x="185" y="2655"/>
                </a:lnTo>
                <a:lnTo>
                  <a:pt x="194" y="2653"/>
                </a:lnTo>
                <a:lnTo>
                  <a:pt x="194" y="2645"/>
                </a:lnTo>
                <a:lnTo>
                  <a:pt x="196" y="2645"/>
                </a:lnTo>
                <a:lnTo>
                  <a:pt x="196" y="2653"/>
                </a:lnTo>
                <a:lnTo>
                  <a:pt x="217" y="2653"/>
                </a:lnTo>
                <a:lnTo>
                  <a:pt x="217" y="2660"/>
                </a:lnTo>
                <a:lnTo>
                  <a:pt x="225" y="2660"/>
                </a:lnTo>
                <a:lnTo>
                  <a:pt x="225" y="2659"/>
                </a:lnTo>
                <a:lnTo>
                  <a:pt x="235" y="2659"/>
                </a:lnTo>
                <a:lnTo>
                  <a:pt x="235" y="2645"/>
                </a:lnTo>
                <a:lnTo>
                  <a:pt x="217" y="2643"/>
                </a:lnTo>
                <a:lnTo>
                  <a:pt x="217" y="2626"/>
                </a:lnTo>
                <a:lnTo>
                  <a:pt x="235" y="2628"/>
                </a:lnTo>
                <a:lnTo>
                  <a:pt x="235" y="2611"/>
                </a:lnTo>
                <a:lnTo>
                  <a:pt x="254" y="2611"/>
                </a:lnTo>
                <a:lnTo>
                  <a:pt x="273" y="2611"/>
                </a:lnTo>
                <a:lnTo>
                  <a:pt x="290" y="2611"/>
                </a:lnTo>
                <a:lnTo>
                  <a:pt x="292" y="2611"/>
                </a:lnTo>
                <a:lnTo>
                  <a:pt x="292" y="2591"/>
                </a:lnTo>
                <a:lnTo>
                  <a:pt x="292" y="2589"/>
                </a:lnTo>
                <a:lnTo>
                  <a:pt x="292" y="2587"/>
                </a:lnTo>
                <a:lnTo>
                  <a:pt x="292" y="2586"/>
                </a:lnTo>
                <a:lnTo>
                  <a:pt x="290" y="2582"/>
                </a:lnTo>
                <a:lnTo>
                  <a:pt x="290" y="2580"/>
                </a:lnTo>
                <a:lnTo>
                  <a:pt x="290" y="2578"/>
                </a:lnTo>
                <a:lnTo>
                  <a:pt x="290" y="2576"/>
                </a:lnTo>
                <a:lnTo>
                  <a:pt x="289" y="2574"/>
                </a:lnTo>
                <a:lnTo>
                  <a:pt x="287" y="2574"/>
                </a:lnTo>
                <a:lnTo>
                  <a:pt x="285" y="2574"/>
                </a:lnTo>
                <a:lnTo>
                  <a:pt x="279" y="2574"/>
                </a:lnTo>
                <a:lnTo>
                  <a:pt x="277" y="2574"/>
                </a:lnTo>
                <a:lnTo>
                  <a:pt x="271" y="2574"/>
                </a:lnTo>
                <a:lnTo>
                  <a:pt x="264" y="2574"/>
                </a:lnTo>
                <a:lnTo>
                  <a:pt x="262" y="2574"/>
                </a:lnTo>
                <a:lnTo>
                  <a:pt x="258" y="2574"/>
                </a:lnTo>
                <a:lnTo>
                  <a:pt x="252" y="2574"/>
                </a:lnTo>
                <a:close/>
                <a:moveTo>
                  <a:pt x="168" y="2578"/>
                </a:moveTo>
                <a:lnTo>
                  <a:pt x="168" y="2574"/>
                </a:lnTo>
                <a:lnTo>
                  <a:pt x="164" y="2574"/>
                </a:lnTo>
                <a:lnTo>
                  <a:pt x="164" y="2578"/>
                </a:lnTo>
                <a:lnTo>
                  <a:pt x="168" y="2578"/>
                </a:lnTo>
                <a:close/>
                <a:moveTo>
                  <a:pt x="653" y="2570"/>
                </a:moveTo>
                <a:lnTo>
                  <a:pt x="655" y="2586"/>
                </a:lnTo>
                <a:lnTo>
                  <a:pt x="657" y="2586"/>
                </a:lnTo>
                <a:lnTo>
                  <a:pt x="659" y="2587"/>
                </a:lnTo>
                <a:lnTo>
                  <a:pt x="655" y="2587"/>
                </a:lnTo>
                <a:lnTo>
                  <a:pt x="655" y="2589"/>
                </a:lnTo>
                <a:lnTo>
                  <a:pt x="659" y="2589"/>
                </a:lnTo>
                <a:lnTo>
                  <a:pt x="663" y="2589"/>
                </a:lnTo>
                <a:lnTo>
                  <a:pt x="680" y="2589"/>
                </a:lnTo>
                <a:lnTo>
                  <a:pt x="682" y="2589"/>
                </a:lnTo>
                <a:lnTo>
                  <a:pt x="719" y="2589"/>
                </a:lnTo>
                <a:lnTo>
                  <a:pt x="721" y="2589"/>
                </a:lnTo>
                <a:lnTo>
                  <a:pt x="723" y="2589"/>
                </a:lnTo>
                <a:lnTo>
                  <a:pt x="724" y="2589"/>
                </a:lnTo>
                <a:lnTo>
                  <a:pt x="726" y="2589"/>
                </a:lnTo>
                <a:lnTo>
                  <a:pt x="728" y="2587"/>
                </a:lnTo>
                <a:lnTo>
                  <a:pt x="730" y="2587"/>
                </a:lnTo>
                <a:lnTo>
                  <a:pt x="732" y="2587"/>
                </a:lnTo>
                <a:lnTo>
                  <a:pt x="732" y="2586"/>
                </a:lnTo>
                <a:lnTo>
                  <a:pt x="734" y="2586"/>
                </a:lnTo>
                <a:lnTo>
                  <a:pt x="757" y="2576"/>
                </a:lnTo>
                <a:lnTo>
                  <a:pt x="759" y="2576"/>
                </a:lnTo>
                <a:lnTo>
                  <a:pt x="759" y="2574"/>
                </a:lnTo>
                <a:lnTo>
                  <a:pt x="761" y="2574"/>
                </a:lnTo>
                <a:lnTo>
                  <a:pt x="763" y="2574"/>
                </a:lnTo>
                <a:lnTo>
                  <a:pt x="765" y="2574"/>
                </a:lnTo>
                <a:lnTo>
                  <a:pt x="728" y="2574"/>
                </a:lnTo>
                <a:lnTo>
                  <a:pt x="692" y="2570"/>
                </a:lnTo>
                <a:lnTo>
                  <a:pt x="653" y="2568"/>
                </a:lnTo>
                <a:lnTo>
                  <a:pt x="653" y="2570"/>
                </a:lnTo>
                <a:close/>
                <a:moveTo>
                  <a:pt x="867" y="2572"/>
                </a:moveTo>
                <a:lnTo>
                  <a:pt x="868" y="2572"/>
                </a:lnTo>
                <a:lnTo>
                  <a:pt x="867" y="2572"/>
                </a:lnTo>
                <a:close/>
                <a:moveTo>
                  <a:pt x="817" y="2572"/>
                </a:moveTo>
                <a:lnTo>
                  <a:pt x="817" y="2574"/>
                </a:lnTo>
                <a:lnTo>
                  <a:pt x="819" y="2572"/>
                </a:lnTo>
                <a:lnTo>
                  <a:pt x="828" y="2572"/>
                </a:lnTo>
                <a:lnTo>
                  <a:pt x="826" y="2572"/>
                </a:lnTo>
                <a:lnTo>
                  <a:pt x="819" y="2572"/>
                </a:lnTo>
                <a:lnTo>
                  <a:pt x="817" y="2572"/>
                </a:lnTo>
                <a:close/>
                <a:moveTo>
                  <a:pt x="861" y="2574"/>
                </a:moveTo>
                <a:lnTo>
                  <a:pt x="861" y="2582"/>
                </a:lnTo>
                <a:lnTo>
                  <a:pt x="859" y="2584"/>
                </a:lnTo>
                <a:lnTo>
                  <a:pt x="859" y="2582"/>
                </a:lnTo>
                <a:lnTo>
                  <a:pt x="857" y="2582"/>
                </a:lnTo>
                <a:lnTo>
                  <a:pt x="855" y="2580"/>
                </a:lnTo>
                <a:lnTo>
                  <a:pt x="851" y="2578"/>
                </a:lnTo>
                <a:lnTo>
                  <a:pt x="853" y="2576"/>
                </a:lnTo>
                <a:lnTo>
                  <a:pt x="855" y="2574"/>
                </a:lnTo>
                <a:lnTo>
                  <a:pt x="853" y="2574"/>
                </a:lnTo>
                <a:lnTo>
                  <a:pt x="851" y="2576"/>
                </a:lnTo>
                <a:lnTo>
                  <a:pt x="849" y="2578"/>
                </a:lnTo>
                <a:lnTo>
                  <a:pt x="847" y="2578"/>
                </a:lnTo>
                <a:lnTo>
                  <a:pt x="845" y="2578"/>
                </a:lnTo>
                <a:lnTo>
                  <a:pt x="845" y="2580"/>
                </a:lnTo>
                <a:lnTo>
                  <a:pt x="843" y="2580"/>
                </a:lnTo>
                <a:lnTo>
                  <a:pt x="842" y="2580"/>
                </a:lnTo>
                <a:lnTo>
                  <a:pt x="840" y="2580"/>
                </a:lnTo>
                <a:lnTo>
                  <a:pt x="838" y="2580"/>
                </a:lnTo>
                <a:lnTo>
                  <a:pt x="836" y="2580"/>
                </a:lnTo>
                <a:lnTo>
                  <a:pt x="830" y="2582"/>
                </a:lnTo>
                <a:lnTo>
                  <a:pt x="824" y="2586"/>
                </a:lnTo>
                <a:lnTo>
                  <a:pt x="822" y="2586"/>
                </a:lnTo>
                <a:lnTo>
                  <a:pt x="820" y="2587"/>
                </a:lnTo>
                <a:lnTo>
                  <a:pt x="819" y="2587"/>
                </a:lnTo>
                <a:lnTo>
                  <a:pt x="819" y="2574"/>
                </a:lnTo>
                <a:lnTo>
                  <a:pt x="815" y="2574"/>
                </a:lnTo>
                <a:lnTo>
                  <a:pt x="813" y="2574"/>
                </a:lnTo>
                <a:lnTo>
                  <a:pt x="809" y="2574"/>
                </a:lnTo>
                <a:lnTo>
                  <a:pt x="807" y="2574"/>
                </a:lnTo>
                <a:lnTo>
                  <a:pt x="801" y="2574"/>
                </a:lnTo>
                <a:lnTo>
                  <a:pt x="801" y="2578"/>
                </a:lnTo>
                <a:lnTo>
                  <a:pt x="801" y="2595"/>
                </a:lnTo>
                <a:lnTo>
                  <a:pt x="805" y="2593"/>
                </a:lnTo>
                <a:lnTo>
                  <a:pt x="809" y="2593"/>
                </a:lnTo>
                <a:lnTo>
                  <a:pt x="813" y="2591"/>
                </a:lnTo>
                <a:lnTo>
                  <a:pt x="813" y="2601"/>
                </a:lnTo>
                <a:lnTo>
                  <a:pt x="813" y="2611"/>
                </a:lnTo>
                <a:lnTo>
                  <a:pt x="803" y="2611"/>
                </a:lnTo>
                <a:lnTo>
                  <a:pt x="819" y="2611"/>
                </a:lnTo>
                <a:lnTo>
                  <a:pt x="838" y="2611"/>
                </a:lnTo>
                <a:lnTo>
                  <a:pt x="851" y="2611"/>
                </a:lnTo>
                <a:lnTo>
                  <a:pt x="867" y="2611"/>
                </a:lnTo>
                <a:lnTo>
                  <a:pt x="874" y="2611"/>
                </a:lnTo>
                <a:lnTo>
                  <a:pt x="874" y="2574"/>
                </a:lnTo>
                <a:lnTo>
                  <a:pt x="872" y="2574"/>
                </a:lnTo>
                <a:lnTo>
                  <a:pt x="868" y="2574"/>
                </a:lnTo>
                <a:lnTo>
                  <a:pt x="861" y="2574"/>
                </a:lnTo>
                <a:close/>
                <a:moveTo>
                  <a:pt x="765" y="2611"/>
                </a:moveTo>
                <a:lnTo>
                  <a:pt x="765" y="2591"/>
                </a:lnTo>
                <a:lnTo>
                  <a:pt x="765" y="2582"/>
                </a:lnTo>
                <a:lnTo>
                  <a:pt x="765" y="2576"/>
                </a:lnTo>
                <a:lnTo>
                  <a:pt x="763" y="2576"/>
                </a:lnTo>
                <a:lnTo>
                  <a:pt x="761" y="2576"/>
                </a:lnTo>
                <a:lnTo>
                  <a:pt x="759" y="2576"/>
                </a:lnTo>
                <a:lnTo>
                  <a:pt x="759" y="2578"/>
                </a:lnTo>
                <a:lnTo>
                  <a:pt x="734" y="2587"/>
                </a:lnTo>
                <a:lnTo>
                  <a:pt x="732" y="2589"/>
                </a:lnTo>
                <a:lnTo>
                  <a:pt x="730" y="2589"/>
                </a:lnTo>
                <a:lnTo>
                  <a:pt x="728" y="2589"/>
                </a:lnTo>
                <a:lnTo>
                  <a:pt x="728" y="2591"/>
                </a:lnTo>
                <a:lnTo>
                  <a:pt x="730" y="2591"/>
                </a:lnTo>
                <a:lnTo>
                  <a:pt x="728" y="2591"/>
                </a:lnTo>
                <a:lnTo>
                  <a:pt x="726" y="2589"/>
                </a:lnTo>
                <a:lnTo>
                  <a:pt x="726" y="2591"/>
                </a:lnTo>
                <a:lnTo>
                  <a:pt x="724" y="2591"/>
                </a:lnTo>
                <a:lnTo>
                  <a:pt x="723" y="2591"/>
                </a:lnTo>
                <a:lnTo>
                  <a:pt x="721" y="2591"/>
                </a:lnTo>
                <a:lnTo>
                  <a:pt x="719" y="2591"/>
                </a:lnTo>
                <a:lnTo>
                  <a:pt x="692" y="2591"/>
                </a:lnTo>
                <a:lnTo>
                  <a:pt x="690" y="2591"/>
                </a:lnTo>
                <a:lnTo>
                  <a:pt x="684" y="2591"/>
                </a:lnTo>
                <a:lnTo>
                  <a:pt x="682" y="2591"/>
                </a:lnTo>
                <a:lnTo>
                  <a:pt x="680" y="2591"/>
                </a:lnTo>
                <a:lnTo>
                  <a:pt x="673" y="2591"/>
                </a:lnTo>
                <a:lnTo>
                  <a:pt x="663" y="2591"/>
                </a:lnTo>
                <a:lnTo>
                  <a:pt x="659" y="2591"/>
                </a:lnTo>
                <a:lnTo>
                  <a:pt x="657" y="2591"/>
                </a:lnTo>
                <a:lnTo>
                  <a:pt x="655" y="2591"/>
                </a:lnTo>
                <a:lnTo>
                  <a:pt x="657" y="2599"/>
                </a:lnTo>
                <a:lnTo>
                  <a:pt x="657" y="2601"/>
                </a:lnTo>
                <a:lnTo>
                  <a:pt x="657" y="2607"/>
                </a:lnTo>
                <a:lnTo>
                  <a:pt x="655" y="2607"/>
                </a:lnTo>
                <a:lnTo>
                  <a:pt x="655" y="2611"/>
                </a:lnTo>
                <a:lnTo>
                  <a:pt x="655" y="2620"/>
                </a:lnTo>
                <a:lnTo>
                  <a:pt x="655" y="2628"/>
                </a:lnTo>
                <a:lnTo>
                  <a:pt x="661" y="2628"/>
                </a:lnTo>
                <a:lnTo>
                  <a:pt x="665" y="2626"/>
                </a:lnTo>
                <a:lnTo>
                  <a:pt x="665" y="2643"/>
                </a:lnTo>
                <a:lnTo>
                  <a:pt x="665" y="2645"/>
                </a:lnTo>
                <a:lnTo>
                  <a:pt x="667" y="2645"/>
                </a:lnTo>
                <a:lnTo>
                  <a:pt x="671" y="2645"/>
                </a:lnTo>
                <a:lnTo>
                  <a:pt x="671" y="2647"/>
                </a:lnTo>
                <a:lnTo>
                  <a:pt x="671" y="2649"/>
                </a:lnTo>
                <a:lnTo>
                  <a:pt x="682" y="2649"/>
                </a:lnTo>
                <a:lnTo>
                  <a:pt x="682" y="2647"/>
                </a:lnTo>
                <a:lnTo>
                  <a:pt x="688" y="2647"/>
                </a:lnTo>
                <a:lnTo>
                  <a:pt x="686" y="2657"/>
                </a:lnTo>
                <a:lnTo>
                  <a:pt x="692" y="2657"/>
                </a:lnTo>
                <a:lnTo>
                  <a:pt x="692" y="2653"/>
                </a:lnTo>
                <a:lnTo>
                  <a:pt x="692" y="2647"/>
                </a:lnTo>
                <a:lnTo>
                  <a:pt x="696" y="2647"/>
                </a:lnTo>
                <a:lnTo>
                  <a:pt x="696" y="2637"/>
                </a:lnTo>
                <a:lnTo>
                  <a:pt x="696" y="2628"/>
                </a:lnTo>
                <a:lnTo>
                  <a:pt x="701" y="2628"/>
                </a:lnTo>
                <a:lnTo>
                  <a:pt x="701" y="2637"/>
                </a:lnTo>
                <a:lnTo>
                  <a:pt x="701" y="2647"/>
                </a:lnTo>
                <a:lnTo>
                  <a:pt x="715" y="2647"/>
                </a:lnTo>
                <a:lnTo>
                  <a:pt x="715" y="2628"/>
                </a:lnTo>
                <a:lnTo>
                  <a:pt x="719" y="2628"/>
                </a:lnTo>
                <a:lnTo>
                  <a:pt x="719" y="2643"/>
                </a:lnTo>
                <a:lnTo>
                  <a:pt x="717" y="2643"/>
                </a:lnTo>
                <a:lnTo>
                  <a:pt x="717" y="2647"/>
                </a:lnTo>
                <a:lnTo>
                  <a:pt x="726" y="2647"/>
                </a:lnTo>
                <a:lnTo>
                  <a:pt x="726" y="2645"/>
                </a:lnTo>
                <a:lnTo>
                  <a:pt x="728" y="2637"/>
                </a:lnTo>
                <a:lnTo>
                  <a:pt x="728" y="2645"/>
                </a:lnTo>
                <a:lnTo>
                  <a:pt x="728" y="2647"/>
                </a:lnTo>
                <a:lnTo>
                  <a:pt x="747" y="2647"/>
                </a:lnTo>
                <a:lnTo>
                  <a:pt x="747" y="2653"/>
                </a:lnTo>
                <a:lnTo>
                  <a:pt x="753" y="2653"/>
                </a:lnTo>
                <a:lnTo>
                  <a:pt x="755" y="2653"/>
                </a:lnTo>
                <a:lnTo>
                  <a:pt x="757" y="2653"/>
                </a:lnTo>
                <a:lnTo>
                  <a:pt x="759" y="2653"/>
                </a:lnTo>
                <a:lnTo>
                  <a:pt x="761" y="2653"/>
                </a:lnTo>
                <a:lnTo>
                  <a:pt x="761" y="2651"/>
                </a:lnTo>
                <a:lnTo>
                  <a:pt x="763" y="2651"/>
                </a:lnTo>
                <a:lnTo>
                  <a:pt x="765" y="2651"/>
                </a:lnTo>
                <a:lnTo>
                  <a:pt x="765" y="2647"/>
                </a:lnTo>
                <a:lnTo>
                  <a:pt x="765" y="2645"/>
                </a:lnTo>
                <a:lnTo>
                  <a:pt x="765" y="2643"/>
                </a:lnTo>
                <a:lnTo>
                  <a:pt x="765" y="2639"/>
                </a:lnTo>
                <a:lnTo>
                  <a:pt x="765" y="2637"/>
                </a:lnTo>
                <a:lnTo>
                  <a:pt x="765" y="2635"/>
                </a:lnTo>
                <a:lnTo>
                  <a:pt x="765" y="2634"/>
                </a:lnTo>
                <a:lnTo>
                  <a:pt x="763" y="2634"/>
                </a:lnTo>
                <a:lnTo>
                  <a:pt x="763" y="2632"/>
                </a:lnTo>
                <a:lnTo>
                  <a:pt x="765" y="2632"/>
                </a:lnTo>
                <a:lnTo>
                  <a:pt x="765" y="2628"/>
                </a:lnTo>
                <a:lnTo>
                  <a:pt x="765" y="2620"/>
                </a:lnTo>
                <a:lnTo>
                  <a:pt x="765" y="2611"/>
                </a:lnTo>
                <a:close/>
                <a:moveTo>
                  <a:pt x="851" y="2643"/>
                </a:moveTo>
                <a:lnTo>
                  <a:pt x="851" y="2645"/>
                </a:lnTo>
                <a:lnTo>
                  <a:pt x="855" y="2645"/>
                </a:lnTo>
                <a:lnTo>
                  <a:pt x="855" y="2643"/>
                </a:lnTo>
                <a:lnTo>
                  <a:pt x="851" y="2643"/>
                </a:lnTo>
                <a:close/>
                <a:moveTo>
                  <a:pt x="872" y="2712"/>
                </a:moveTo>
                <a:lnTo>
                  <a:pt x="874" y="2712"/>
                </a:lnTo>
                <a:lnTo>
                  <a:pt x="874" y="2683"/>
                </a:lnTo>
                <a:lnTo>
                  <a:pt x="874" y="2649"/>
                </a:lnTo>
                <a:lnTo>
                  <a:pt x="872" y="2649"/>
                </a:lnTo>
                <a:lnTo>
                  <a:pt x="872" y="2647"/>
                </a:lnTo>
                <a:lnTo>
                  <a:pt x="855" y="2647"/>
                </a:lnTo>
                <a:lnTo>
                  <a:pt x="855" y="2664"/>
                </a:lnTo>
                <a:lnTo>
                  <a:pt x="872" y="2664"/>
                </a:lnTo>
                <a:lnTo>
                  <a:pt x="872" y="2674"/>
                </a:lnTo>
                <a:lnTo>
                  <a:pt x="872" y="2678"/>
                </a:lnTo>
                <a:lnTo>
                  <a:pt x="855" y="2678"/>
                </a:lnTo>
                <a:lnTo>
                  <a:pt x="855" y="2683"/>
                </a:lnTo>
                <a:lnTo>
                  <a:pt x="872" y="2683"/>
                </a:lnTo>
                <a:lnTo>
                  <a:pt x="872" y="2687"/>
                </a:lnTo>
                <a:lnTo>
                  <a:pt x="867" y="2687"/>
                </a:lnTo>
                <a:lnTo>
                  <a:pt x="867" y="2689"/>
                </a:lnTo>
                <a:lnTo>
                  <a:pt x="872" y="2689"/>
                </a:lnTo>
                <a:lnTo>
                  <a:pt x="872" y="2691"/>
                </a:lnTo>
                <a:lnTo>
                  <a:pt x="872" y="2697"/>
                </a:lnTo>
                <a:lnTo>
                  <a:pt x="867" y="2697"/>
                </a:lnTo>
                <a:lnTo>
                  <a:pt x="865" y="2697"/>
                </a:lnTo>
                <a:lnTo>
                  <a:pt x="865" y="2699"/>
                </a:lnTo>
                <a:lnTo>
                  <a:pt x="865" y="2701"/>
                </a:lnTo>
                <a:lnTo>
                  <a:pt x="867" y="2701"/>
                </a:lnTo>
                <a:lnTo>
                  <a:pt x="867" y="2705"/>
                </a:lnTo>
                <a:lnTo>
                  <a:pt x="872" y="2705"/>
                </a:lnTo>
                <a:lnTo>
                  <a:pt x="872" y="2710"/>
                </a:lnTo>
                <a:lnTo>
                  <a:pt x="872" y="2712"/>
                </a:lnTo>
                <a:close/>
                <a:moveTo>
                  <a:pt x="713" y="2720"/>
                </a:moveTo>
                <a:lnTo>
                  <a:pt x="713" y="2712"/>
                </a:lnTo>
                <a:lnTo>
                  <a:pt x="709" y="2712"/>
                </a:lnTo>
                <a:lnTo>
                  <a:pt x="709" y="2716"/>
                </a:lnTo>
                <a:lnTo>
                  <a:pt x="709" y="2720"/>
                </a:lnTo>
                <a:lnTo>
                  <a:pt x="713" y="2720"/>
                </a:lnTo>
                <a:close/>
                <a:moveTo>
                  <a:pt x="861" y="2714"/>
                </a:moveTo>
                <a:lnTo>
                  <a:pt x="861" y="2718"/>
                </a:lnTo>
                <a:lnTo>
                  <a:pt x="872" y="2718"/>
                </a:lnTo>
                <a:lnTo>
                  <a:pt x="872" y="2714"/>
                </a:lnTo>
                <a:lnTo>
                  <a:pt x="865" y="2714"/>
                </a:lnTo>
                <a:lnTo>
                  <a:pt x="861" y="2714"/>
                </a:lnTo>
                <a:close/>
                <a:moveTo>
                  <a:pt x="799" y="2707"/>
                </a:moveTo>
                <a:lnTo>
                  <a:pt x="799" y="2693"/>
                </a:lnTo>
                <a:lnTo>
                  <a:pt x="799" y="2689"/>
                </a:lnTo>
                <a:lnTo>
                  <a:pt x="799" y="2687"/>
                </a:lnTo>
                <a:lnTo>
                  <a:pt x="784" y="2687"/>
                </a:lnTo>
                <a:lnTo>
                  <a:pt x="782" y="2687"/>
                </a:lnTo>
                <a:lnTo>
                  <a:pt x="782" y="2697"/>
                </a:lnTo>
                <a:lnTo>
                  <a:pt x="782" y="2707"/>
                </a:lnTo>
                <a:lnTo>
                  <a:pt x="782" y="2710"/>
                </a:lnTo>
                <a:lnTo>
                  <a:pt x="799" y="2710"/>
                </a:lnTo>
                <a:lnTo>
                  <a:pt x="799" y="2707"/>
                </a:lnTo>
                <a:close/>
                <a:moveTo>
                  <a:pt x="661" y="2701"/>
                </a:moveTo>
                <a:lnTo>
                  <a:pt x="661" y="2697"/>
                </a:lnTo>
                <a:lnTo>
                  <a:pt x="655" y="2697"/>
                </a:lnTo>
                <a:lnTo>
                  <a:pt x="655" y="2701"/>
                </a:lnTo>
                <a:lnTo>
                  <a:pt x="661" y="2701"/>
                </a:lnTo>
                <a:close/>
                <a:moveTo>
                  <a:pt x="799" y="2676"/>
                </a:moveTo>
                <a:lnTo>
                  <a:pt x="799" y="2672"/>
                </a:lnTo>
                <a:lnTo>
                  <a:pt x="795" y="2672"/>
                </a:lnTo>
                <a:lnTo>
                  <a:pt x="782" y="2672"/>
                </a:lnTo>
                <a:lnTo>
                  <a:pt x="782" y="2676"/>
                </a:lnTo>
                <a:lnTo>
                  <a:pt x="792" y="2676"/>
                </a:lnTo>
                <a:lnTo>
                  <a:pt x="799" y="2676"/>
                </a:lnTo>
                <a:close/>
                <a:moveTo>
                  <a:pt x="774" y="2664"/>
                </a:moveTo>
                <a:lnTo>
                  <a:pt x="774" y="2662"/>
                </a:lnTo>
                <a:lnTo>
                  <a:pt x="774" y="2659"/>
                </a:lnTo>
                <a:lnTo>
                  <a:pt x="774" y="2657"/>
                </a:lnTo>
                <a:lnTo>
                  <a:pt x="765" y="2657"/>
                </a:lnTo>
                <a:lnTo>
                  <a:pt x="765" y="2659"/>
                </a:lnTo>
                <a:lnTo>
                  <a:pt x="765" y="2660"/>
                </a:lnTo>
                <a:lnTo>
                  <a:pt x="765" y="2662"/>
                </a:lnTo>
                <a:lnTo>
                  <a:pt x="765" y="2664"/>
                </a:lnTo>
                <a:lnTo>
                  <a:pt x="774" y="2664"/>
                </a:lnTo>
                <a:close/>
                <a:moveTo>
                  <a:pt x="803" y="2649"/>
                </a:moveTo>
                <a:lnTo>
                  <a:pt x="803" y="2647"/>
                </a:lnTo>
                <a:lnTo>
                  <a:pt x="801" y="2647"/>
                </a:lnTo>
                <a:lnTo>
                  <a:pt x="801" y="2649"/>
                </a:lnTo>
                <a:lnTo>
                  <a:pt x="803" y="2649"/>
                </a:lnTo>
                <a:close/>
                <a:moveTo>
                  <a:pt x="863" y="2720"/>
                </a:moveTo>
                <a:lnTo>
                  <a:pt x="851" y="2720"/>
                </a:lnTo>
                <a:lnTo>
                  <a:pt x="849" y="2720"/>
                </a:lnTo>
                <a:lnTo>
                  <a:pt x="838" y="2720"/>
                </a:lnTo>
                <a:lnTo>
                  <a:pt x="832" y="2720"/>
                </a:lnTo>
                <a:lnTo>
                  <a:pt x="820" y="2720"/>
                </a:lnTo>
                <a:lnTo>
                  <a:pt x="819" y="2720"/>
                </a:lnTo>
                <a:lnTo>
                  <a:pt x="809" y="2720"/>
                </a:lnTo>
                <a:lnTo>
                  <a:pt x="809" y="2728"/>
                </a:lnTo>
                <a:lnTo>
                  <a:pt x="815" y="2728"/>
                </a:lnTo>
                <a:lnTo>
                  <a:pt x="815" y="2737"/>
                </a:lnTo>
                <a:lnTo>
                  <a:pt x="822" y="2737"/>
                </a:lnTo>
                <a:lnTo>
                  <a:pt x="832" y="2737"/>
                </a:lnTo>
                <a:lnTo>
                  <a:pt x="832" y="2747"/>
                </a:lnTo>
                <a:lnTo>
                  <a:pt x="822" y="2747"/>
                </a:lnTo>
                <a:lnTo>
                  <a:pt x="815" y="2747"/>
                </a:lnTo>
                <a:lnTo>
                  <a:pt x="815" y="2756"/>
                </a:lnTo>
                <a:lnTo>
                  <a:pt x="815" y="2774"/>
                </a:lnTo>
                <a:lnTo>
                  <a:pt x="815" y="2783"/>
                </a:lnTo>
                <a:lnTo>
                  <a:pt x="815" y="2793"/>
                </a:lnTo>
                <a:lnTo>
                  <a:pt x="815" y="2810"/>
                </a:lnTo>
                <a:lnTo>
                  <a:pt x="811" y="2810"/>
                </a:lnTo>
                <a:lnTo>
                  <a:pt x="799" y="2810"/>
                </a:lnTo>
                <a:lnTo>
                  <a:pt x="795" y="2810"/>
                </a:lnTo>
                <a:lnTo>
                  <a:pt x="795" y="2806"/>
                </a:lnTo>
                <a:lnTo>
                  <a:pt x="794" y="2806"/>
                </a:lnTo>
                <a:lnTo>
                  <a:pt x="794" y="2808"/>
                </a:lnTo>
                <a:lnTo>
                  <a:pt x="792" y="2808"/>
                </a:lnTo>
                <a:lnTo>
                  <a:pt x="792" y="2814"/>
                </a:lnTo>
                <a:lnTo>
                  <a:pt x="786" y="2812"/>
                </a:lnTo>
                <a:lnTo>
                  <a:pt x="786" y="2793"/>
                </a:lnTo>
                <a:lnTo>
                  <a:pt x="772" y="2793"/>
                </a:lnTo>
                <a:lnTo>
                  <a:pt x="772" y="2812"/>
                </a:lnTo>
                <a:lnTo>
                  <a:pt x="778" y="2812"/>
                </a:lnTo>
                <a:lnTo>
                  <a:pt x="778" y="2814"/>
                </a:lnTo>
                <a:lnTo>
                  <a:pt x="778" y="2816"/>
                </a:lnTo>
                <a:lnTo>
                  <a:pt x="778" y="2814"/>
                </a:lnTo>
                <a:lnTo>
                  <a:pt x="780" y="2814"/>
                </a:lnTo>
                <a:lnTo>
                  <a:pt x="794" y="2814"/>
                </a:lnTo>
                <a:lnTo>
                  <a:pt x="795" y="2814"/>
                </a:lnTo>
                <a:lnTo>
                  <a:pt x="795" y="2826"/>
                </a:lnTo>
                <a:lnTo>
                  <a:pt x="805" y="2826"/>
                </a:lnTo>
                <a:lnTo>
                  <a:pt x="805" y="2829"/>
                </a:lnTo>
                <a:lnTo>
                  <a:pt x="795" y="2829"/>
                </a:lnTo>
                <a:lnTo>
                  <a:pt x="795" y="2835"/>
                </a:lnTo>
                <a:lnTo>
                  <a:pt x="795" y="2839"/>
                </a:lnTo>
                <a:lnTo>
                  <a:pt x="795" y="2843"/>
                </a:lnTo>
                <a:lnTo>
                  <a:pt x="795" y="2847"/>
                </a:lnTo>
                <a:lnTo>
                  <a:pt x="795" y="2852"/>
                </a:lnTo>
                <a:lnTo>
                  <a:pt x="795" y="2856"/>
                </a:lnTo>
                <a:lnTo>
                  <a:pt x="795" y="2866"/>
                </a:lnTo>
                <a:lnTo>
                  <a:pt x="830" y="2866"/>
                </a:lnTo>
                <a:lnTo>
                  <a:pt x="834" y="2866"/>
                </a:lnTo>
                <a:lnTo>
                  <a:pt x="834" y="2870"/>
                </a:lnTo>
                <a:lnTo>
                  <a:pt x="834" y="2872"/>
                </a:lnTo>
                <a:lnTo>
                  <a:pt x="834" y="2875"/>
                </a:lnTo>
                <a:lnTo>
                  <a:pt x="840" y="2875"/>
                </a:lnTo>
                <a:lnTo>
                  <a:pt x="840" y="2885"/>
                </a:lnTo>
                <a:lnTo>
                  <a:pt x="843" y="2883"/>
                </a:lnTo>
                <a:lnTo>
                  <a:pt x="847" y="2883"/>
                </a:lnTo>
                <a:lnTo>
                  <a:pt x="849" y="2883"/>
                </a:lnTo>
                <a:lnTo>
                  <a:pt x="849" y="2889"/>
                </a:lnTo>
                <a:lnTo>
                  <a:pt x="849" y="2891"/>
                </a:lnTo>
                <a:lnTo>
                  <a:pt x="849" y="2893"/>
                </a:lnTo>
                <a:lnTo>
                  <a:pt x="849" y="2902"/>
                </a:lnTo>
                <a:lnTo>
                  <a:pt x="853" y="2902"/>
                </a:lnTo>
                <a:lnTo>
                  <a:pt x="855" y="2902"/>
                </a:lnTo>
                <a:lnTo>
                  <a:pt x="857" y="2902"/>
                </a:lnTo>
                <a:lnTo>
                  <a:pt x="859" y="2902"/>
                </a:lnTo>
                <a:lnTo>
                  <a:pt x="861" y="2902"/>
                </a:lnTo>
                <a:lnTo>
                  <a:pt x="865" y="2902"/>
                </a:lnTo>
                <a:lnTo>
                  <a:pt x="867" y="2902"/>
                </a:lnTo>
                <a:lnTo>
                  <a:pt x="867" y="2897"/>
                </a:lnTo>
                <a:lnTo>
                  <a:pt x="867" y="2893"/>
                </a:lnTo>
                <a:lnTo>
                  <a:pt x="867" y="2889"/>
                </a:lnTo>
                <a:lnTo>
                  <a:pt x="867" y="2883"/>
                </a:lnTo>
                <a:lnTo>
                  <a:pt x="868" y="2883"/>
                </a:lnTo>
                <a:lnTo>
                  <a:pt x="868" y="2866"/>
                </a:lnTo>
                <a:lnTo>
                  <a:pt x="868" y="2856"/>
                </a:lnTo>
                <a:lnTo>
                  <a:pt x="868" y="2852"/>
                </a:lnTo>
                <a:lnTo>
                  <a:pt x="868" y="2829"/>
                </a:lnTo>
                <a:lnTo>
                  <a:pt x="868" y="2793"/>
                </a:lnTo>
                <a:lnTo>
                  <a:pt x="868" y="2801"/>
                </a:lnTo>
                <a:lnTo>
                  <a:pt x="867" y="2803"/>
                </a:lnTo>
                <a:lnTo>
                  <a:pt x="865" y="2803"/>
                </a:lnTo>
                <a:lnTo>
                  <a:pt x="853" y="2810"/>
                </a:lnTo>
                <a:lnTo>
                  <a:pt x="851" y="2810"/>
                </a:lnTo>
                <a:lnTo>
                  <a:pt x="843" y="2810"/>
                </a:lnTo>
                <a:lnTo>
                  <a:pt x="832" y="2810"/>
                </a:lnTo>
                <a:lnTo>
                  <a:pt x="832" y="2799"/>
                </a:lnTo>
                <a:lnTo>
                  <a:pt x="834" y="2799"/>
                </a:lnTo>
                <a:lnTo>
                  <a:pt x="834" y="2793"/>
                </a:lnTo>
                <a:lnTo>
                  <a:pt x="868" y="2793"/>
                </a:lnTo>
                <a:lnTo>
                  <a:pt x="868" y="2774"/>
                </a:lnTo>
                <a:lnTo>
                  <a:pt x="868" y="2756"/>
                </a:lnTo>
                <a:lnTo>
                  <a:pt x="868" y="2731"/>
                </a:lnTo>
                <a:lnTo>
                  <a:pt x="868" y="2724"/>
                </a:lnTo>
                <a:lnTo>
                  <a:pt x="863" y="2724"/>
                </a:lnTo>
                <a:lnTo>
                  <a:pt x="863" y="2720"/>
                </a:lnTo>
                <a:close/>
                <a:moveTo>
                  <a:pt x="868" y="2724"/>
                </a:moveTo>
                <a:lnTo>
                  <a:pt x="868" y="2728"/>
                </a:lnTo>
                <a:lnTo>
                  <a:pt x="868" y="2724"/>
                </a:lnTo>
                <a:close/>
                <a:moveTo>
                  <a:pt x="1466" y="2864"/>
                </a:moveTo>
                <a:lnTo>
                  <a:pt x="1466" y="2866"/>
                </a:lnTo>
                <a:lnTo>
                  <a:pt x="1464" y="2866"/>
                </a:lnTo>
                <a:lnTo>
                  <a:pt x="1456" y="2866"/>
                </a:lnTo>
                <a:lnTo>
                  <a:pt x="1456" y="2870"/>
                </a:lnTo>
                <a:lnTo>
                  <a:pt x="1456" y="2872"/>
                </a:lnTo>
                <a:lnTo>
                  <a:pt x="1458" y="2872"/>
                </a:lnTo>
                <a:lnTo>
                  <a:pt x="1460" y="2872"/>
                </a:lnTo>
                <a:lnTo>
                  <a:pt x="1460" y="2874"/>
                </a:lnTo>
                <a:lnTo>
                  <a:pt x="1462" y="2874"/>
                </a:lnTo>
                <a:lnTo>
                  <a:pt x="1464" y="2874"/>
                </a:lnTo>
                <a:lnTo>
                  <a:pt x="1466" y="2874"/>
                </a:lnTo>
                <a:lnTo>
                  <a:pt x="1468" y="2872"/>
                </a:lnTo>
                <a:lnTo>
                  <a:pt x="1468" y="2870"/>
                </a:lnTo>
                <a:lnTo>
                  <a:pt x="1466" y="2870"/>
                </a:lnTo>
                <a:lnTo>
                  <a:pt x="1466" y="2868"/>
                </a:lnTo>
                <a:lnTo>
                  <a:pt x="1466" y="2866"/>
                </a:lnTo>
                <a:lnTo>
                  <a:pt x="1468" y="2866"/>
                </a:lnTo>
                <a:lnTo>
                  <a:pt x="1468" y="2868"/>
                </a:lnTo>
                <a:lnTo>
                  <a:pt x="1468" y="2870"/>
                </a:lnTo>
                <a:lnTo>
                  <a:pt x="1468" y="2872"/>
                </a:lnTo>
                <a:lnTo>
                  <a:pt x="1470" y="2872"/>
                </a:lnTo>
                <a:lnTo>
                  <a:pt x="1471" y="2872"/>
                </a:lnTo>
                <a:lnTo>
                  <a:pt x="1473" y="2874"/>
                </a:lnTo>
                <a:lnTo>
                  <a:pt x="1479" y="2877"/>
                </a:lnTo>
                <a:lnTo>
                  <a:pt x="1477" y="2866"/>
                </a:lnTo>
                <a:lnTo>
                  <a:pt x="1477" y="2862"/>
                </a:lnTo>
                <a:lnTo>
                  <a:pt x="1471" y="2864"/>
                </a:lnTo>
                <a:lnTo>
                  <a:pt x="1466" y="2864"/>
                </a:lnTo>
                <a:close/>
                <a:moveTo>
                  <a:pt x="688" y="2829"/>
                </a:moveTo>
                <a:lnTo>
                  <a:pt x="688" y="2820"/>
                </a:lnTo>
                <a:lnTo>
                  <a:pt x="688" y="2810"/>
                </a:lnTo>
                <a:lnTo>
                  <a:pt x="688" y="2803"/>
                </a:lnTo>
                <a:lnTo>
                  <a:pt x="688" y="2795"/>
                </a:lnTo>
                <a:lnTo>
                  <a:pt x="688" y="2793"/>
                </a:lnTo>
                <a:lnTo>
                  <a:pt x="705" y="2793"/>
                </a:lnTo>
                <a:lnTo>
                  <a:pt x="724" y="2793"/>
                </a:lnTo>
                <a:lnTo>
                  <a:pt x="724" y="2756"/>
                </a:lnTo>
                <a:lnTo>
                  <a:pt x="723" y="2756"/>
                </a:lnTo>
                <a:lnTo>
                  <a:pt x="705" y="2756"/>
                </a:lnTo>
                <a:lnTo>
                  <a:pt x="705" y="2764"/>
                </a:lnTo>
                <a:lnTo>
                  <a:pt x="705" y="2776"/>
                </a:lnTo>
                <a:lnTo>
                  <a:pt x="688" y="2776"/>
                </a:lnTo>
                <a:lnTo>
                  <a:pt x="682" y="2776"/>
                </a:lnTo>
                <a:lnTo>
                  <a:pt x="678" y="2776"/>
                </a:lnTo>
                <a:lnTo>
                  <a:pt x="678" y="2779"/>
                </a:lnTo>
                <a:lnTo>
                  <a:pt x="678" y="2783"/>
                </a:lnTo>
                <a:lnTo>
                  <a:pt x="678" y="2789"/>
                </a:lnTo>
                <a:lnTo>
                  <a:pt x="678" y="2793"/>
                </a:lnTo>
                <a:lnTo>
                  <a:pt x="669" y="2793"/>
                </a:lnTo>
                <a:lnTo>
                  <a:pt x="663" y="2793"/>
                </a:lnTo>
                <a:lnTo>
                  <a:pt x="659" y="2793"/>
                </a:lnTo>
                <a:lnTo>
                  <a:pt x="653" y="2793"/>
                </a:lnTo>
                <a:lnTo>
                  <a:pt x="651" y="2793"/>
                </a:lnTo>
                <a:lnTo>
                  <a:pt x="651" y="2795"/>
                </a:lnTo>
                <a:lnTo>
                  <a:pt x="651" y="2797"/>
                </a:lnTo>
                <a:lnTo>
                  <a:pt x="651" y="2799"/>
                </a:lnTo>
                <a:lnTo>
                  <a:pt x="651" y="2803"/>
                </a:lnTo>
                <a:lnTo>
                  <a:pt x="651" y="2806"/>
                </a:lnTo>
                <a:lnTo>
                  <a:pt x="650" y="2806"/>
                </a:lnTo>
                <a:lnTo>
                  <a:pt x="650" y="2803"/>
                </a:lnTo>
                <a:lnTo>
                  <a:pt x="650" y="2795"/>
                </a:lnTo>
                <a:lnTo>
                  <a:pt x="650" y="2793"/>
                </a:lnTo>
                <a:lnTo>
                  <a:pt x="648" y="2793"/>
                </a:lnTo>
                <a:lnTo>
                  <a:pt x="642" y="2793"/>
                </a:lnTo>
                <a:lnTo>
                  <a:pt x="632" y="2793"/>
                </a:lnTo>
                <a:lnTo>
                  <a:pt x="615" y="2793"/>
                </a:lnTo>
                <a:lnTo>
                  <a:pt x="615" y="2829"/>
                </a:lnTo>
                <a:lnTo>
                  <a:pt x="632" y="2829"/>
                </a:lnTo>
                <a:lnTo>
                  <a:pt x="650" y="2829"/>
                </a:lnTo>
                <a:lnTo>
                  <a:pt x="651" y="2829"/>
                </a:lnTo>
                <a:lnTo>
                  <a:pt x="651" y="2847"/>
                </a:lnTo>
                <a:lnTo>
                  <a:pt x="651" y="2849"/>
                </a:lnTo>
                <a:lnTo>
                  <a:pt x="665" y="2849"/>
                </a:lnTo>
                <a:lnTo>
                  <a:pt x="669" y="2849"/>
                </a:lnTo>
                <a:lnTo>
                  <a:pt x="686" y="2849"/>
                </a:lnTo>
                <a:lnTo>
                  <a:pt x="688" y="2829"/>
                </a:lnTo>
                <a:close/>
                <a:moveTo>
                  <a:pt x="655" y="2793"/>
                </a:moveTo>
                <a:lnTo>
                  <a:pt x="657" y="2793"/>
                </a:lnTo>
                <a:lnTo>
                  <a:pt x="659" y="2793"/>
                </a:lnTo>
                <a:lnTo>
                  <a:pt x="659" y="2789"/>
                </a:lnTo>
                <a:lnTo>
                  <a:pt x="659" y="2787"/>
                </a:lnTo>
                <a:lnTo>
                  <a:pt x="657" y="2787"/>
                </a:lnTo>
                <a:lnTo>
                  <a:pt x="653" y="2787"/>
                </a:lnTo>
                <a:lnTo>
                  <a:pt x="651" y="2787"/>
                </a:lnTo>
                <a:lnTo>
                  <a:pt x="651" y="2789"/>
                </a:lnTo>
                <a:lnTo>
                  <a:pt x="651" y="2791"/>
                </a:lnTo>
                <a:lnTo>
                  <a:pt x="651" y="2793"/>
                </a:lnTo>
                <a:lnTo>
                  <a:pt x="655" y="2793"/>
                </a:lnTo>
                <a:close/>
                <a:moveTo>
                  <a:pt x="632" y="2776"/>
                </a:moveTo>
                <a:lnTo>
                  <a:pt x="640" y="2776"/>
                </a:lnTo>
                <a:lnTo>
                  <a:pt x="650" y="2774"/>
                </a:lnTo>
                <a:lnTo>
                  <a:pt x="650" y="2772"/>
                </a:lnTo>
                <a:lnTo>
                  <a:pt x="650" y="2770"/>
                </a:lnTo>
                <a:lnTo>
                  <a:pt x="650" y="2768"/>
                </a:lnTo>
                <a:lnTo>
                  <a:pt x="650" y="2764"/>
                </a:lnTo>
                <a:lnTo>
                  <a:pt x="650" y="2762"/>
                </a:lnTo>
                <a:lnTo>
                  <a:pt x="650" y="2760"/>
                </a:lnTo>
                <a:lnTo>
                  <a:pt x="650" y="2758"/>
                </a:lnTo>
                <a:lnTo>
                  <a:pt x="650" y="2756"/>
                </a:lnTo>
                <a:lnTo>
                  <a:pt x="646" y="2756"/>
                </a:lnTo>
                <a:lnTo>
                  <a:pt x="644" y="2756"/>
                </a:lnTo>
                <a:lnTo>
                  <a:pt x="642" y="2756"/>
                </a:lnTo>
                <a:lnTo>
                  <a:pt x="638" y="2756"/>
                </a:lnTo>
                <a:lnTo>
                  <a:pt x="636" y="2756"/>
                </a:lnTo>
                <a:lnTo>
                  <a:pt x="632" y="2756"/>
                </a:lnTo>
                <a:lnTo>
                  <a:pt x="623" y="2756"/>
                </a:lnTo>
                <a:lnTo>
                  <a:pt x="615" y="2756"/>
                </a:lnTo>
                <a:lnTo>
                  <a:pt x="615" y="2745"/>
                </a:lnTo>
                <a:lnTo>
                  <a:pt x="615" y="2741"/>
                </a:lnTo>
                <a:lnTo>
                  <a:pt x="615" y="2733"/>
                </a:lnTo>
                <a:lnTo>
                  <a:pt x="615" y="2730"/>
                </a:lnTo>
                <a:lnTo>
                  <a:pt x="615" y="2728"/>
                </a:lnTo>
                <a:lnTo>
                  <a:pt x="615" y="2720"/>
                </a:lnTo>
                <a:lnTo>
                  <a:pt x="607" y="2720"/>
                </a:lnTo>
                <a:lnTo>
                  <a:pt x="603" y="2720"/>
                </a:lnTo>
                <a:lnTo>
                  <a:pt x="603" y="2737"/>
                </a:lnTo>
                <a:lnTo>
                  <a:pt x="603" y="2756"/>
                </a:lnTo>
                <a:lnTo>
                  <a:pt x="607" y="2756"/>
                </a:lnTo>
                <a:lnTo>
                  <a:pt x="615" y="2756"/>
                </a:lnTo>
                <a:lnTo>
                  <a:pt x="632" y="2756"/>
                </a:lnTo>
                <a:lnTo>
                  <a:pt x="632" y="2776"/>
                </a:lnTo>
                <a:close/>
                <a:moveTo>
                  <a:pt x="669" y="2866"/>
                </a:moveTo>
                <a:lnTo>
                  <a:pt x="669" y="2874"/>
                </a:lnTo>
                <a:lnTo>
                  <a:pt x="669" y="2872"/>
                </a:lnTo>
                <a:lnTo>
                  <a:pt x="671" y="2872"/>
                </a:lnTo>
                <a:lnTo>
                  <a:pt x="671" y="2870"/>
                </a:lnTo>
                <a:lnTo>
                  <a:pt x="671" y="2868"/>
                </a:lnTo>
                <a:lnTo>
                  <a:pt x="673" y="2868"/>
                </a:lnTo>
                <a:lnTo>
                  <a:pt x="673" y="2885"/>
                </a:lnTo>
                <a:lnTo>
                  <a:pt x="676" y="2885"/>
                </a:lnTo>
                <a:lnTo>
                  <a:pt x="682" y="2885"/>
                </a:lnTo>
                <a:lnTo>
                  <a:pt x="686" y="2885"/>
                </a:lnTo>
                <a:lnTo>
                  <a:pt x="688" y="2885"/>
                </a:lnTo>
                <a:lnTo>
                  <a:pt x="690" y="2885"/>
                </a:lnTo>
                <a:lnTo>
                  <a:pt x="690" y="2866"/>
                </a:lnTo>
                <a:lnTo>
                  <a:pt x="688" y="2866"/>
                </a:lnTo>
                <a:lnTo>
                  <a:pt x="674" y="2866"/>
                </a:lnTo>
                <a:lnTo>
                  <a:pt x="669" y="2866"/>
                </a:lnTo>
                <a:close/>
                <a:moveTo>
                  <a:pt x="1412" y="883"/>
                </a:moveTo>
                <a:lnTo>
                  <a:pt x="1412" y="888"/>
                </a:lnTo>
                <a:lnTo>
                  <a:pt x="1418" y="888"/>
                </a:lnTo>
                <a:lnTo>
                  <a:pt x="1418" y="883"/>
                </a:lnTo>
                <a:lnTo>
                  <a:pt x="1414" y="883"/>
                </a:lnTo>
                <a:lnTo>
                  <a:pt x="1412" y="883"/>
                </a:lnTo>
                <a:close/>
                <a:moveTo>
                  <a:pt x="1421" y="729"/>
                </a:moveTo>
                <a:lnTo>
                  <a:pt x="1421" y="727"/>
                </a:lnTo>
                <a:lnTo>
                  <a:pt x="1421" y="718"/>
                </a:lnTo>
                <a:lnTo>
                  <a:pt x="1421" y="714"/>
                </a:lnTo>
                <a:lnTo>
                  <a:pt x="1423" y="714"/>
                </a:lnTo>
                <a:lnTo>
                  <a:pt x="1425" y="714"/>
                </a:lnTo>
                <a:lnTo>
                  <a:pt x="1425" y="718"/>
                </a:lnTo>
                <a:lnTo>
                  <a:pt x="1425" y="719"/>
                </a:lnTo>
                <a:lnTo>
                  <a:pt x="1425" y="723"/>
                </a:lnTo>
                <a:lnTo>
                  <a:pt x="1425" y="725"/>
                </a:lnTo>
                <a:lnTo>
                  <a:pt x="1425" y="727"/>
                </a:lnTo>
                <a:lnTo>
                  <a:pt x="1425" y="729"/>
                </a:lnTo>
                <a:lnTo>
                  <a:pt x="1421" y="729"/>
                </a:lnTo>
                <a:close/>
              </a:path>
            </a:pathLst>
          </a:custGeom>
          <a:grp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0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Philadelphia </a:t>
            </a:r>
            <a:r>
              <a:rPr lang="en-US" altLang="zh-CN" dirty="0" smtClean="0"/>
              <a:t>City</a:t>
            </a:r>
            <a:endParaRPr lang="zh-CN" altLang="en-US" dirty="0"/>
          </a:p>
        </p:txBody>
      </p:sp>
      <p:sp>
        <p:nvSpPr>
          <p:cNvPr id="18" name="Freeform 3608"/>
          <p:cNvSpPr>
            <a:spLocks/>
          </p:cNvSpPr>
          <p:nvPr/>
        </p:nvSpPr>
        <p:spPr bwMode="auto">
          <a:xfrm>
            <a:off x="467544" y="1275606"/>
            <a:ext cx="3931262" cy="3272904"/>
          </a:xfrm>
          <a:custGeom>
            <a:avLst/>
            <a:gdLst>
              <a:gd name="T0" fmla="*/ 2762 w 3123"/>
              <a:gd name="T1" fmla="*/ 79 h 2600"/>
              <a:gd name="T2" fmla="*/ 2783 w 3123"/>
              <a:gd name="T3" fmla="*/ 111 h 2600"/>
              <a:gd name="T4" fmla="*/ 2842 w 3123"/>
              <a:gd name="T5" fmla="*/ 135 h 2600"/>
              <a:gd name="T6" fmla="*/ 2871 w 3123"/>
              <a:gd name="T7" fmla="*/ 173 h 2600"/>
              <a:gd name="T8" fmla="*/ 2929 w 3123"/>
              <a:gd name="T9" fmla="*/ 167 h 2600"/>
              <a:gd name="T10" fmla="*/ 2984 w 3123"/>
              <a:gd name="T11" fmla="*/ 202 h 2600"/>
              <a:gd name="T12" fmla="*/ 3040 w 3123"/>
              <a:gd name="T13" fmla="*/ 194 h 2600"/>
              <a:gd name="T14" fmla="*/ 3044 w 3123"/>
              <a:gd name="T15" fmla="*/ 248 h 2600"/>
              <a:gd name="T16" fmla="*/ 3040 w 3123"/>
              <a:gd name="T17" fmla="*/ 296 h 2600"/>
              <a:gd name="T18" fmla="*/ 3069 w 3123"/>
              <a:gd name="T19" fmla="*/ 340 h 2600"/>
              <a:gd name="T20" fmla="*/ 3075 w 3123"/>
              <a:gd name="T21" fmla="*/ 388 h 2600"/>
              <a:gd name="T22" fmla="*/ 3111 w 3123"/>
              <a:gd name="T23" fmla="*/ 440 h 2600"/>
              <a:gd name="T24" fmla="*/ 3094 w 3123"/>
              <a:gd name="T25" fmla="*/ 513 h 2600"/>
              <a:gd name="T26" fmla="*/ 3063 w 3123"/>
              <a:gd name="T27" fmla="*/ 559 h 2600"/>
              <a:gd name="T28" fmla="*/ 3002 w 3123"/>
              <a:gd name="T29" fmla="*/ 591 h 2600"/>
              <a:gd name="T30" fmla="*/ 2963 w 3123"/>
              <a:gd name="T31" fmla="*/ 620 h 2600"/>
              <a:gd name="T32" fmla="*/ 2919 w 3123"/>
              <a:gd name="T33" fmla="*/ 662 h 2600"/>
              <a:gd name="T34" fmla="*/ 2879 w 3123"/>
              <a:gd name="T35" fmla="*/ 705 h 2600"/>
              <a:gd name="T36" fmla="*/ 2867 w 3123"/>
              <a:gd name="T37" fmla="*/ 760 h 2600"/>
              <a:gd name="T38" fmla="*/ 2871 w 3123"/>
              <a:gd name="T39" fmla="*/ 808 h 2600"/>
              <a:gd name="T40" fmla="*/ 2846 w 3123"/>
              <a:gd name="T41" fmla="*/ 920 h 2600"/>
              <a:gd name="T42" fmla="*/ 2320 w 3123"/>
              <a:gd name="T43" fmla="*/ 1190 h 2600"/>
              <a:gd name="T44" fmla="*/ 2070 w 3123"/>
              <a:gd name="T45" fmla="*/ 1467 h 2600"/>
              <a:gd name="T46" fmla="*/ 1467 w 3123"/>
              <a:gd name="T47" fmla="*/ 1695 h 2600"/>
              <a:gd name="T48" fmla="*/ 1396 w 3123"/>
              <a:gd name="T49" fmla="*/ 2010 h 2600"/>
              <a:gd name="T50" fmla="*/ 1381 w 3123"/>
              <a:gd name="T51" fmla="*/ 2383 h 2600"/>
              <a:gd name="T52" fmla="*/ 828 w 3123"/>
              <a:gd name="T53" fmla="*/ 2502 h 2600"/>
              <a:gd name="T54" fmla="*/ 569 w 3123"/>
              <a:gd name="T55" fmla="*/ 2521 h 2600"/>
              <a:gd name="T56" fmla="*/ 427 w 3123"/>
              <a:gd name="T57" fmla="*/ 2513 h 2600"/>
              <a:gd name="T58" fmla="*/ 265 w 3123"/>
              <a:gd name="T59" fmla="*/ 2517 h 2600"/>
              <a:gd name="T60" fmla="*/ 148 w 3123"/>
              <a:gd name="T61" fmla="*/ 2411 h 2600"/>
              <a:gd name="T62" fmla="*/ 198 w 3123"/>
              <a:gd name="T63" fmla="*/ 2360 h 2600"/>
              <a:gd name="T64" fmla="*/ 244 w 3123"/>
              <a:gd name="T65" fmla="*/ 2298 h 2600"/>
              <a:gd name="T66" fmla="*/ 286 w 3123"/>
              <a:gd name="T67" fmla="*/ 2195 h 2600"/>
              <a:gd name="T68" fmla="*/ 315 w 3123"/>
              <a:gd name="T69" fmla="*/ 2145 h 2600"/>
              <a:gd name="T70" fmla="*/ 317 w 3123"/>
              <a:gd name="T71" fmla="*/ 2077 h 2600"/>
              <a:gd name="T72" fmla="*/ 344 w 3123"/>
              <a:gd name="T73" fmla="*/ 2024 h 2600"/>
              <a:gd name="T74" fmla="*/ 365 w 3123"/>
              <a:gd name="T75" fmla="*/ 1968 h 2600"/>
              <a:gd name="T76" fmla="*/ 421 w 3123"/>
              <a:gd name="T77" fmla="*/ 1958 h 2600"/>
              <a:gd name="T78" fmla="*/ 405 w 3123"/>
              <a:gd name="T79" fmla="*/ 1918 h 2600"/>
              <a:gd name="T80" fmla="*/ 386 w 3123"/>
              <a:gd name="T81" fmla="*/ 1882 h 2600"/>
              <a:gd name="T82" fmla="*/ 317 w 3123"/>
              <a:gd name="T83" fmla="*/ 1860 h 2600"/>
              <a:gd name="T84" fmla="*/ 281 w 3123"/>
              <a:gd name="T85" fmla="*/ 1803 h 2600"/>
              <a:gd name="T86" fmla="*/ 300 w 3123"/>
              <a:gd name="T87" fmla="*/ 1751 h 2600"/>
              <a:gd name="T88" fmla="*/ 308 w 3123"/>
              <a:gd name="T89" fmla="*/ 1705 h 2600"/>
              <a:gd name="T90" fmla="*/ 277 w 3123"/>
              <a:gd name="T91" fmla="*/ 1659 h 2600"/>
              <a:gd name="T92" fmla="*/ 219 w 3123"/>
              <a:gd name="T93" fmla="*/ 1674 h 2600"/>
              <a:gd name="T94" fmla="*/ 175 w 3123"/>
              <a:gd name="T95" fmla="*/ 1653 h 2600"/>
              <a:gd name="T96" fmla="*/ 117 w 3123"/>
              <a:gd name="T97" fmla="*/ 1647 h 2600"/>
              <a:gd name="T98" fmla="*/ 69 w 3123"/>
              <a:gd name="T99" fmla="*/ 1620 h 2600"/>
              <a:gd name="T100" fmla="*/ 25 w 3123"/>
              <a:gd name="T101" fmla="*/ 1597 h 2600"/>
              <a:gd name="T102" fmla="*/ 210 w 3123"/>
              <a:gd name="T103" fmla="*/ 1465 h 2600"/>
              <a:gd name="T104" fmla="*/ 703 w 3123"/>
              <a:gd name="T105" fmla="*/ 1223 h 2600"/>
              <a:gd name="T106" fmla="*/ 628 w 3123"/>
              <a:gd name="T107" fmla="*/ 1148 h 2600"/>
              <a:gd name="T108" fmla="*/ 548 w 3123"/>
              <a:gd name="T109" fmla="*/ 1100 h 2600"/>
              <a:gd name="T110" fmla="*/ 405 w 3123"/>
              <a:gd name="T111" fmla="*/ 1014 h 2600"/>
              <a:gd name="T112" fmla="*/ 329 w 3123"/>
              <a:gd name="T113" fmla="*/ 958 h 2600"/>
              <a:gd name="T114" fmla="*/ 206 w 3123"/>
              <a:gd name="T115" fmla="*/ 856 h 2600"/>
              <a:gd name="T116" fmla="*/ 734 w 3123"/>
              <a:gd name="T117" fmla="*/ 540 h 2600"/>
              <a:gd name="T118" fmla="*/ 1208 w 3123"/>
              <a:gd name="T119" fmla="*/ 632 h 2600"/>
              <a:gd name="T120" fmla="*/ 1663 w 3123"/>
              <a:gd name="T121" fmla="*/ 864 h 2600"/>
              <a:gd name="T122" fmla="*/ 1915 w 3123"/>
              <a:gd name="T123" fmla="*/ 517 h 2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23" h="2600">
                <a:moveTo>
                  <a:pt x="2552" y="0"/>
                </a:moveTo>
                <a:lnTo>
                  <a:pt x="2556" y="2"/>
                </a:lnTo>
                <a:lnTo>
                  <a:pt x="2562" y="6"/>
                </a:lnTo>
                <a:lnTo>
                  <a:pt x="2579" y="15"/>
                </a:lnTo>
                <a:lnTo>
                  <a:pt x="2587" y="19"/>
                </a:lnTo>
                <a:lnTo>
                  <a:pt x="2595" y="25"/>
                </a:lnTo>
                <a:lnTo>
                  <a:pt x="2597" y="25"/>
                </a:lnTo>
                <a:lnTo>
                  <a:pt x="2606" y="31"/>
                </a:lnTo>
                <a:lnTo>
                  <a:pt x="2608" y="33"/>
                </a:lnTo>
                <a:lnTo>
                  <a:pt x="2616" y="39"/>
                </a:lnTo>
                <a:lnTo>
                  <a:pt x="2629" y="46"/>
                </a:lnTo>
                <a:lnTo>
                  <a:pt x="2639" y="52"/>
                </a:lnTo>
                <a:lnTo>
                  <a:pt x="2666" y="65"/>
                </a:lnTo>
                <a:lnTo>
                  <a:pt x="2687" y="79"/>
                </a:lnTo>
                <a:lnTo>
                  <a:pt x="2698" y="87"/>
                </a:lnTo>
                <a:lnTo>
                  <a:pt x="2710" y="92"/>
                </a:lnTo>
                <a:lnTo>
                  <a:pt x="2718" y="96"/>
                </a:lnTo>
                <a:lnTo>
                  <a:pt x="2719" y="94"/>
                </a:lnTo>
                <a:lnTo>
                  <a:pt x="2721" y="92"/>
                </a:lnTo>
                <a:lnTo>
                  <a:pt x="2752" y="62"/>
                </a:lnTo>
                <a:lnTo>
                  <a:pt x="2756" y="58"/>
                </a:lnTo>
                <a:lnTo>
                  <a:pt x="2758" y="60"/>
                </a:lnTo>
                <a:lnTo>
                  <a:pt x="2760" y="60"/>
                </a:lnTo>
                <a:lnTo>
                  <a:pt x="2760" y="62"/>
                </a:lnTo>
                <a:lnTo>
                  <a:pt x="2762" y="63"/>
                </a:lnTo>
                <a:lnTo>
                  <a:pt x="2764" y="65"/>
                </a:lnTo>
                <a:lnTo>
                  <a:pt x="2764" y="67"/>
                </a:lnTo>
                <a:lnTo>
                  <a:pt x="2766" y="67"/>
                </a:lnTo>
                <a:lnTo>
                  <a:pt x="2766" y="69"/>
                </a:lnTo>
                <a:lnTo>
                  <a:pt x="2766" y="71"/>
                </a:lnTo>
                <a:lnTo>
                  <a:pt x="2766" y="73"/>
                </a:lnTo>
                <a:lnTo>
                  <a:pt x="2764" y="73"/>
                </a:lnTo>
                <a:lnTo>
                  <a:pt x="2762" y="75"/>
                </a:lnTo>
                <a:lnTo>
                  <a:pt x="2762" y="77"/>
                </a:lnTo>
                <a:lnTo>
                  <a:pt x="2762" y="79"/>
                </a:lnTo>
                <a:lnTo>
                  <a:pt x="2760" y="79"/>
                </a:lnTo>
                <a:lnTo>
                  <a:pt x="2758" y="79"/>
                </a:lnTo>
                <a:lnTo>
                  <a:pt x="2758" y="81"/>
                </a:lnTo>
                <a:lnTo>
                  <a:pt x="2760" y="81"/>
                </a:lnTo>
                <a:lnTo>
                  <a:pt x="2760" y="83"/>
                </a:lnTo>
                <a:lnTo>
                  <a:pt x="2760" y="85"/>
                </a:lnTo>
                <a:lnTo>
                  <a:pt x="2758" y="87"/>
                </a:lnTo>
                <a:lnTo>
                  <a:pt x="2758" y="88"/>
                </a:lnTo>
                <a:lnTo>
                  <a:pt x="2756" y="88"/>
                </a:lnTo>
                <a:lnTo>
                  <a:pt x="2756" y="90"/>
                </a:lnTo>
                <a:lnTo>
                  <a:pt x="2758" y="90"/>
                </a:lnTo>
                <a:lnTo>
                  <a:pt x="2758" y="92"/>
                </a:lnTo>
                <a:lnTo>
                  <a:pt x="2758" y="94"/>
                </a:lnTo>
                <a:lnTo>
                  <a:pt x="2756" y="96"/>
                </a:lnTo>
                <a:lnTo>
                  <a:pt x="2756" y="98"/>
                </a:lnTo>
                <a:lnTo>
                  <a:pt x="2754" y="98"/>
                </a:lnTo>
                <a:lnTo>
                  <a:pt x="2752" y="98"/>
                </a:lnTo>
                <a:lnTo>
                  <a:pt x="2752" y="100"/>
                </a:lnTo>
                <a:lnTo>
                  <a:pt x="2750" y="102"/>
                </a:lnTo>
                <a:lnTo>
                  <a:pt x="2750" y="104"/>
                </a:lnTo>
                <a:lnTo>
                  <a:pt x="2748" y="106"/>
                </a:lnTo>
                <a:lnTo>
                  <a:pt x="2748" y="108"/>
                </a:lnTo>
                <a:lnTo>
                  <a:pt x="2750" y="110"/>
                </a:lnTo>
                <a:lnTo>
                  <a:pt x="2750" y="111"/>
                </a:lnTo>
                <a:lnTo>
                  <a:pt x="2752" y="113"/>
                </a:lnTo>
                <a:lnTo>
                  <a:pt x="2754" y="113"/>
                </a:lnTo>
                <a:lnTo>
                  <a:pt x="2760" y="113"/>
                </a:lnTo>
                <a:lnTo>
                  <a:pt x="2762" y="115"/>
                </a:lnTo>
                <a:lnTo>
                  <a:pt x="2766" y="115"/>
                </a:lnTo>
                <a:lnTo>
                  <a:pt x="2767" y="115"/>
                </a:lnTo>
                <a:lnTo>
                  <a:pt x="2769" y="115"/>
                </a:lnTo>
                <a:lnTo>
                  <a:pt x="2773" y="113"/>
                </a:lnTo>
                <a:lnTo>
                  <a:pt x="2775" y="113"/>
                </a:lnTo>
                <a:lnTo>
                  <a:pt x="2779" y="113"/>
                </a:lnTo>
                <a:lnTo>
                  <a:pt x="2783" y="111"/>
                </a:lnTo>
                <a:lnTo>
                  <a:pt x="2785" y="111"/>
                </a:lnTo>
                <a:lnTo>
                  <a:pt x="2787" y="111"/>
                </a:lnTo>
                <a:lnTo>
                  <a:pt x="2789" y="111"/>
                </a:lnTo>
                <a:lnTo>
                  <a:pt x="2791" y="111"/>
                </a:lnTo>
                <a:lnTo>
                  <a:pt x="2792" y="111"/>
                </a:lnTo>
                <a:lnTo>
                  <a:pt x="2794" y="111"/>
                </a:lnTo>
                <a:lnTo>
                  <a:pt x="2796" y="111"/>
                </a:lnTo>
                <a:lnTo>
                  <a:pt x="2798" y="111"/>
                </a:lnTo>
                <a:lnTo>
                  <a:pt x="2800" y="111"/>
                </a:lnTo>
                <a:lnTo>
                  <a:pt x="2802" y="113"/>
                </a:lnTo>
                <a:lnTo>
                  <a:pt x="2802" y="115"/>
                </a:lnTo>
                <a:lnTo>
                  <a:pt x="2802" y="117"/>
                </a:lnTo>
                <a:lnTo>
                  <a:pt x="2802" y="119"/>
                </a:lnTo>
                <a:lnTo>
                  <a:pt x="2804" y="121"/>
                </a:lnTo>
                <a:lnTo>
                  <a:pt x="2804" y="123"/>
                </a:lnTo>
                <a:lnTo>
                  <a:pt x="2806" y="123"/>
                </a:lnTo>
                <a:lnTo>
                  <a:pt x="2808" y="127"/>
                </a:lnTo>
                <a:lnTo>
                  <a:pt x="2808" y="131"/>
                </a:lnTo>
                <a:lnTo>
                  <a:pt x="2810" y="133"/>
                </a:lnTo>
                <a:lnTo>
                  <a:pt x="2812" y="135"/>
                </a:lnTo>
                <a:lnTo>
                  <a:pt x="2814" y="135"/>
                </a:lnTo>
                <a:lnTo>
                  <a:pt x="2815" y="135"/>
                </a:lnTo>
                <a:lnTo>
                  <a:pt x="2817" y="136"/>
                </a:lnTo>
                <a:lnTo>
                  <a:pt x="2819" y="138"/>
                </a:lnTo>
                <a:lnTo>
                  <a:pt x="2821" y="138"/>
                </a:lnTo>
                <a:lnTo>
                  <a:pt x="2823" y="140"/>
                </a:lnTo>
                <a:lnTo>
                  <a:pt x="2825" y="142"/>
                </a:lnTo>
                <a:lnTo>
                  <a:pt x="2827" y="142"/>
                </a:lnTo>
                <a:lnTo>
                  <a:pt x="2829" y="142"/>
                </a:lnTo>
                <a:lnTo>
                  <a:pt x="2831" y="140"/>
                </a:lnTo>
                <a:lnTo>
                  <a:pt x="2835" y="138"/>
                </a:lnTo>
                <a:lnTo>
                  <a:pt x="2835" y="136"/>
                </a:lnTo>
                <a:lnTo>
                  <a:pt x="2839" y="135"/>
                </a:lnTo>
                <a:lnTo>
                  <a:pt x="2840" y="135"/>
                </a:lnTo>
                <a:lnTo>
                  <a:pt x="2842" y="135"/>
                </a:lnTo>
                <a:lnTo>
                  <a:pt x="2844" y="135"/>
                </a:lnTo>
                <a:lnTo>
                  <a:pt x="2846" y="135"/>
                </a:lnTo>
                <a:lnTo>
                  <a:pt x="2846" y="136"/>
                </a:lnTo>
                <a:lnTo>
                  <a:pt x="2848" y="136"/>
                </a:lnTo>
                <a:lnTo>
                  <a:pt x="2848" y="138"/>
                </a:lnTo>
                <a:lnTo>
                  <a:pt x="2850" y="138"/>
                </a:lnTo>
                <a:lnTo>
                  <a:pt x="2850" y="136"/>
                </a:lnTo>
                <a:lnTo>
                  <a:pt x="2854" y="136"/>
                </a:lnTo>
                <a:lnTo>
                  <a:pt x="2856" y="136"/>
                </a:lnTo>
                <a:lnTo>
                  <a:pt x="2858" y="138"/>
                </a:lnTo>
                <a:lnTo>
                  <a:pt x="2862" y="140"/>
                </a:lnTo>
                <a:lnTo>
                  <a:pt x="2863" y="142"/>
                </a:lnTo>
                <a:lnTo>
                  <a:pt x="2863" y="144"/>
                </a:lnTo>
                <a:lnTo>
                  <a:pt x="2863" y="146"/>
                </a:lnTo>
                <a:lnTo>
                  <a:pt x="2862" y="148"/>
                </a:lnTo>
                <a:lnTo>
                  <a:pt x="2862" y="150"/>
                </a:lnTo>
                <a:lnTo>
                  <a:pt x="2863" y="150"/>
                </a:lnTo>
                <a:lnTo>
                  <a:pt x="2865" y="154"/>
                </a:lnTo>
                <a:lnTo>
                  <a:pt x="2867" y="154"/>
                </a:lnTo>
                <a:lnTo>
                  <a:pt x="2867" y="156"/>
                </a:lnTo>
                <a:lnTo>
                  <a:pt x="2865" y="158"/>
                </a:lnTo>
                <a:lnTo>
                  <a:pt x="2865" y="159"/>
                </a:lnTo>
                <a:lnTo>
                  <a:pt x="2863" y="159"/>
                </a:lnTo>
                <a:lnTo>
                  <a:pt x="2862" y="161"/>
                </a:lnTo>
                <a:lnTo>
                  <a:pt x="2860" y="161"/>
                </a:lnTo>
                <a:lnTo>
                  <a:pt x="2860" y="163"/>
                </a:lnTo>
                <a:lnTo>
                  <a:pt x="2860" y="165"/>
                </a:lnTo>
                <a:lnTo>
                  <a:pt x="2860" y="167"/>
                </a:lnTo>
                <a:lnTo>
                  <a:pt x="2860" y="169"/>
                </a:lnTo>
                <a:lnTo>
                  <a:pt x="2862" y="169"/>
                </a:lnTo>
                <a:lnTo>
                  <a:pt x="2863" y="171"/>
                </a:lnTo>
                <a:lnTo>
                  <a:pt x="2865" y="173"/>
                </a:lnTo>
                <a:lnTo>
                  <a:pt x="2867" y="173"/>
                </a:lnTo>
                <a:lnTo>
                  <a:pt x="2869" y="173"/>
                </a:lnTo>
                <a:lnTo>
                  <a:pt x="2871" y="173"/>
                </a:lnTo>
                <a:lnTo>
                  <a:pt x="2873" y="173"/>
                </a:lnTo>
                <a:lnTo>
                  <a:pt x="2873" y="171"/>
                </a:lnTo>
                <a:lnTo>
                  <a:pt x="2875" y="171"/>
                </a:lnTo>
                <a:lnTo>
                  <a:pt x="2877" y="169"/>
                </a:lnTo>
                <a:lnTo>
                  <a:pt x="2879" y="169"/>
                </a:lnTo>
                <a:lnTo>
                  <a:pt x="2881" y="169"/>
                </a:lnTo>
                <a:lnTo>
                  <a:pt x="2881" y="171"/>
                </a:lnTo>
                <a:lnTo>
                  <a:pt x="2885" y="171"/>
                </a:lnTo>
                <a:lnTo>
                  <a:pt x="2887" y="171"/>
                </a:lnTo>
                <a:lnTo>
                  <a:pt x="2888" y="173"/>
                </a:lnTo>
                <a:lnTo>
                  <a:pt x="2888" y="175"/>
                </a:lnTo>
                <a:lnTo>
                  <a:pt x="2890" y="175"/>
                </a:lnTo>
                <a:lnTo>
                  <a:pt x="2890" y="177"/>
                </a:lnTo>
                <a:lnTo>
                  <a:pt x="2892" y="177"/>
                </a:lnTo>
                <a:lnTo>
                  <a:pt x="2894" y="177"/>
                </a:lnTo>
                <a:lnTo>
                  <a:pt x="2896" y="179"/>
                </a:lnTo>
                <a:lnTo>
                  <a:pt x="2898" y="177"/>
                </a:lnTo>
                <a:lnTo>
                  <a:pt x="2900" y="177"/>
                </a:lnTo>
                <a:lnTo>
                  <a:pt x="2902" y="177"/>
                </a:lnTo>
                <a:lnTo>
                  <a:pt x="2904" y="177"/>
                </a:lnTo>
                <a:lnTo>
                  <a:pt x="2906" y="177"/>
                </a:lnTo>
                <a:lnTo>
                  <a:pt x="2908" y="175"/>
                </a:lnTo>
                <a:lnTo>
                  <a:pt x="2910" y="175"/>
                </a:lnTo>
                <a:lnTo>
                  <a:pt x="2911" y="175"/>
                </a:lnTo>
                <a:lnTo>
                  <a:pt x="2911" y="173"/>
                </a:lnTo>
                <a:lnTo>
                  <a:pt x="2913" y="171"/>
                </a:lnTo>
                <a:lnTo>
                  <a:pt x="2915" y="171"/>
                </a:lnTo>
                <a:lnTo>
                  <a:pt x="2917" y="173"/>
                </a:lnTo>
                <a:lnTo>
                  <a:pt x="2919" y="173"/>
                </a:lnTo>
                <a:lnTo>
                  <a:pt x="2921" y="173"/>
                </a:lnTo>
                <a:lnTo>
                  <a:pt x="2923" y="171"/>
                </a:lnTo>
                <a:lnTo>
                  <a:pt x="2925" y="171"/>
                </a:lnTo>
                <a:lnTo>
                  <a:pt x="2927" y="169"/>
                </a:lnTo>
                <a:lnTo>
                  <a:pt x="2927" y="167"/>
                </a:lnTo>
                <a:lnTo>
                  <a:pt x="2929" y="167"/>
                </a:lnTo>
                <a:lnTo>
                  <a:pt x="2929" y="169"/>
                </a:lnTo>
                <a:lnTo>
                  <a:pt x="2931" y="169"/>
                </a:lnTo>
                <a:lnTo>
                  <a:pt x="2933" y="169"/>
                </a:lnTo>
                <a:lnTo>
                  <a:pt x="2935" y="169"/>
                </a:lnTo>
                <a:lnTo>
                  <a:pt x="2936" y="169"/>
                </a:lnTo>
                <a:lnTo>
                  <a:pt x="2936" y="171"/>
                </a:lnTo>
                <a:lnTo>
                  <a:pt x="2938" y="171"/>
                </a:lnTo>
                <a:lnTo>
                  <a:pt x="2940" y="171"/>
                </a:lnTo>
                <a:lnTo>
                  <a:pt x="2940" y="173"/>
                </a:lnTo>
                <a:lnTo>
                  <a:pt x="2942" y="173"/>
                </a:lnTo>
                <a:lnTo>
                  <a:pt x="2944" y="173"/>
                </a:lnTo>
                <a:lnTo>
                  <a:pt x="2946" y="173"/>
                </a:lnTo>
                <a:lnTo>
                  <a:pt x="2950" y="173"/>
                </a:lnTo>
                <a:lnTo>
                  <a:pt x="2952" y="173"/>
                </a:lnTo>
                <a:lnTo>
                  <a:pt x="2956" y="173"/>
                </a:lnTo>
                <a:lnTo>
                  <a:pt x="2958" y="173"/>
                </a:lnTo>
                <a:lnTo>
                  <a:pt x="2960" y="173"/>
                </a:lnTo>
                <a:lnTo>
                  <a:pt x="2960" y="175"/>
                </a:lnTo>
                <a:lnTo>
                  <a:pt x="2961" y="177"/>
                </a:lnTo>
                <a:lnTo>
                  <a:pt x="2963" y="177"/>
                </a:lnTo>
                <a:lnTo>
                  <a:pt x="2965" y="179"/>
                </a:lnTo>
                <a:lnTo>
                  <a:pt x="2967" y="181"/>
                </a:lnTo>
                <a:lnTo>
                  <a:pt x="2969" y="183"/>
                </a:lnTo>
                <a:lnTo>
                  <a:pt x="2971" y="184"/>
                </a:lnTo>
                <a:lnTo>
                  <a:pt x="2973" y="184"/>
                </a:lnTo>
                <a:lnTo>
                  <a:pt x="2973" y="186"/>
                </a:lnTo>
                <a:lnTo>
                  <a:pt x="2973" y="188"/>
                </a:lnTo>
                <a:lnTo>
                  <a:pt x="2975" y="190"/>
                </a:lnTo>
                <a:lnTo>
                  <a:pt x="2977" y="192"/>
                </a:lnTo>
                <a:lnTo>
                  <a:pt x="2977" y="194"/>
                </a:lnTo>
                <a:lnTo>
                  <a:pt x="2979" y="196"/>
                </a:lnTo>
                <a:lnTo>
                  <a:pt x="2981" y="196"/>
                </a:lnTo>
                <a:lnTo>
                  <a:pt x="2981" y="198"/>
                </a:lnTo>
                <a:lnTo>
                  <a:pt x="2983" y="200"/>
                </a:lnTo>
                <a:lnTo>
                  <a:pt x="2984" y="202"/>
                </a:lnTo>
                <a:lnTo>
                  <a:pt x="2986" y="202"/>
                </a:lnTo>
                <a:lnTo>
                  <a:pt x="2986" y="200"/>
                </a:lnTo>
                <a:lnTo>
                  <a:pt x="2988" y="200"/>
                </a:lnTo>
                <a:lnTo>
                  <a:pt x="2990" y="202"/>
                </a:lnTo>
                <a:lnTo>
                  <a:pt x="2992" y="202"/>
                </a:lnTo>
                <a:lnTo>
                  <a:pt x="2994" y="202"/>
                </a:lnTo>
                <a:lnTo>
                  <a:pt x="2996" y="202"/>
                </a:lnTo>
                <a:lnTo>
                  <a:pt x="2998" y="202"/>
                </a:lnTo>
                <a:lnTo>
                  <a:pt x="3000" y="200"/>
                </a:lnTo>
                <a:lnTo>
                  <a:pt x="3002" y="200"/>
                </a:lnTo>
                <a:lnTo>
                  <a:pt x="3004" y="198"/>
                </a:lnTo>
                <a:lnTo>
                  <a:pt x="3006" y="196"/>
                </a:lnTo>
                <a:lnTo>
                  <a:pt x="3008" y="196"/>
                </a:lnTo>
                <a:lnTo>
                  <a:pt x="3008" y="194"/>
                </a:lnTo>
                <a:lnTo>
                  <a:pt x="3009" y="194"/>
                </a:lnTo>
                <a:lnTo>
                  <a:pt x="3009" y="192"/>
                </a:lnTo>
                <a:lnTo>
                  <a:pt x="3013" y="192"/>
                </a:lnTo>
                <a:lnTo>
                  <a:pt x="3013" y="190"/>
                </a:lnTo>
                <a:lnTo>
                  <a:pt x="3017" y="190"/>
                </a:lnTo>
                <a:lnTo>
                  <a:pt x="3019" y="190"/>
                </a:lnTo>
                <a:lnTo>
                  <a:pt x="3023" y="188"/>
                </a:lnTo>
                <a:lnTo>
                  <a:pt x="3025" y="188"/>
                </a:lnTo>
                <a:lnTo>
                  <a:pt x="3027" y="186"/>
                </a:lnTo>
                <a:lnTo>
                  <a:pt x="3029" y="186"/>
                </a:lnTo>
                <a:lnTo>
                  <a:pt x="3031" y="186"/>
                </a:lnTo>
                <a:lnTo>
                  <a:pt x="3031" y="184"/>
                </a:lnTo>
                <a:lnTo>
                  <a:pt x="3032" y="184"/>
                </a:lnTo>
                <a:lnTo>
                  <a:pt x="3034" y="184"/>
                </a:lnTo>
                <a:lnTo>
                  <a:pt x="3036" y="184"/>
                </a:lnTo>
                <a:lnTo>
                  <a:pt x="3036" y="186"/>
                </a:lnTo>
                <a:lnTo>
                  <a:pt x="3038" y="186"/>
                </a:lnTo>
                <a:lnTo>
                  <a:pt x="3038" y="188"/>
                </a:lnTo>
                <a:lnTo>
                  <a:pt x="3038" y="190"/>
                </a:lnTo>
                <a:lnTo>
                  <a:pt x="3040" y="192"/>
                </a:lnTo>
                <a:lnTo>
                  <a:pt x="3040" y="194"/>
                </a:lnTo>
                <a:lnTo>
                  <a:pt x="3040" y="196"/>
                </a:lnTo>
                <a:lnTo>
                  <a:pt x="3040" y="198"/>
                </a:lnTo>
                <a:lnTo>
                  <a:pt x="3042" y="198"/>
                </a:lnTo>
                <a:lnTo>
                  <a:pt x="3044" y="200"/>
                </a:lnTo>
                <a:lnTo>
                  <a:pt x="3046" y="200"/>
                </a:lnTo>
                <a:lnTo>
                  <a:pt x="3048" y="200"/>
                </a:lnTo>
                <a:lnTo>
                  <a:pt x="3048" y="202"/>
                </a:lnTo>
                <a:lnTo>
                  <a:pt x="3050" y="202"/>
                </a:lnTo>
                <a:lnTo>
                  <a:pt x="3050" y="204"/>
                </a:lnTo>
                <a:lnTo>
                  <a:pt x="3050" y="206"/>
                </a:lnTo>
                <a:lnTo>
                  <a:pt x="3052" y="207"/>
                </a:lnTo>
                <a:lnTo>
                  <a:pt x="3050" y="207"/>
                </a:lnTo>
                <a:lnTo>
                  <a:pt x="3052" y="209"/>
                </a:lnTo>
                <a:lnTo>
                  <a:pt x="3052" y="211"/>
                </a:lnTo>
                <a:lnTo>
                  <a:pt x="3050" y="211"/>
                </a:lnTo>
                <a:lnTo>
                  <a:pt x="3050" y="213"/>
                </a:lnTo>
                <a:lnTo>
                  <a:pt x="3050" y="215"/>
                </a:lnTo>
                <a:lnTo>
                  <a:pt x="3048" y="217"/>
                </a:lnTo>
                <a:lnTo>
                  <a:pt x="3048" y="219"/>
                </a:lnTo>
                <a:lnTo>
                  <a:pt x="3050" y="219"/>
                </a:lnTo>
                <a:lnTo>
                  <a:pt x="3050" y="221"/>
                </a:lnTo>
                <a:lnTo>
                  <a:pt x="3050" y="223"/>
                </a:lnTo>
                <a:lnTo>
                  <a:pt x="3052" y="223"/>
                </a:lnTo>
                <a:lnTo>
                  <a:pt x="3050" y="225"/>
                </a:lnTo>
                <a:lnTo>
                  <a:pt x="3048" y="227"/>
                </a:lnTo>
                <a:lnTo>
                  <a:pt x="3046" y="229"/>
                </a:lnTo>
                <a:lnTo>
                  <a:pt x="3042" y="232"/>
                </a:lnTo>
                <a:lnTo>
                  <a:pt x="3042" y="234"/>
                </a:lnTo>
                <a:lnTo>
                  <a:pt x="3040" y="236"/>
                </a:lnTo>
                <a:lnTo>
                  <a:pt x="3042" y="236"/>
                </a:lnTo>
                <a:lnTo>
                  <a:pt x="3042" y="238"/>
                </a:lnTo>
                <a:lnTo>
                  <a:pt x="3044" y="242"/>
                </a:lnTo>
                <a:lnTo>
                  <a:pt x="3044" y="244"/>
                </a:lnTo>
                <a:lnTo>
                  <a:pt x="3044" y="246"/>
                </a:lnTo>
                <a:lnTo>
                  <a:pt x="3044" y="248"/>
                </a:lnTo>
                <a:lnTo>
                  <a:pt x="3044" y="250"/>
                </a:lnTo>
                <a:lnTo>
                  <a:pt x="3044" y="252"/>
                </a:lnTo>
                <a:lnTo>
                  <a:pt x="3044" y="254"/>
                </a:lnTo>
                <a:lnTo>
                  <a:pt x="3044" y="255"/>
                </a:lnTo>
                <a:lnTo>
                  <a:pt x="3042" y="255"/>
                </a:lnTo>
                <a:lnTo>
                  <a:pt x="3042" y="257"/>
                </a:lnTo>
                <a:lnTo>
                  <a:pt x="3042" y="259"/>
                </a:lnTo>
                <a:lnTo>
                  <a:pt x="3042" y="261"/>
                </a:lnTo>
                <a:lnTo>
                  <a:pt x="3044" y="263"/>
                </a:lnTo>
                <a:lnTo>
                  <a:pt x="3044" y="265"/>
                </a:lnTo>
                <a:lnTo>
                  <a:pt x="3044" y="267"/>
                </a:lnTo>
                <a:lnTo>
                  <a:pt x="3046" y="269"/>
                </a:lnTo>
                <a:lnTo>
                  <a:pt x="3044" y="271"/>
                </a:lnTo>
                <a:lnTo>
                  <a:pt x="3042" y="273"/>
                </a:lnTo>
                <a:lnTo>
                  <a:pt x="3040" y="273"/>
                </a:lnTo>
                <a:lnTo>
                  <a:pt x="3038" y="273"/>
                </a:lnTo>
                <a:lnTo>
                  <a:pt x="3036" y="273"/>
                </a:lnTo>
                <a:lnTo>
                  <a:pt x="3036" y="275"/>
                </a:lnTo>
                <a:lnTo>
                  <a:pt x="3036" y="277"/>
                </a:lnTo>
                <a:lnTo>
                  <a:pt x="3034" y="277"/>
                </a:lnTo>
                <a:lnTo>
                  <a:pt x="3034" y="279"/>
                </a:lnTo>
                <a:lnTo>
                  <a:pt x="3032" y="279"/>
                </a:lnTo>
                <a:lnTo>
                  <a:pt x="3032" y="280"/>
                </a:lnTo>
                <a:lnTo>
                  <a:pt x="3031" y="280"/>
                </a:lnTo>
                <a:lnTo>
                  <a:pt x="3029" y="282"/>
                </a:lnTo>
                <a:lnTo>
                  <a:pt x="3029" y="284"/>
                </a:lnTo>
                <a:lnTo>
                  <a:pt x="3027" y="286"/>
                </a:lnTo>
                <a:lnTo>
                  <a:pt x="3029" y="288"/>
                </a:lnTo>
                <a:lnTo>
                  <a:pt x="3029" y="290"/>
                </a:lnTo>
                <a:lnTo>
                  <a:pt x="3031" y="290"/>
                </a:lnTo>
                <a:lnTo>
                  <a:pt x="3031" y="292"/>
                </a:lnTo>
                <a:lnTo>
                  <a:pt x="3032" y="294"/>
                </a:lnTo>
                <a:lnTo>
                  <a:pt x="3036" y="296"/>
                </a:lnTo>
                <a:lnTo>
                  <a:pt x="3038" y="296"/>
                </a:lnTo>
                <a:lnTo>
                  <a:pt x="3040" y="296"/>
                </a:lnTo>
                <a:lnTo>
                  <a:pt x="3042" y="296"/>
                </a:lnTo>
                <a:lnTo>
                  <a:pt x="3046" y="296"/>
                </a:lnTo>
                <a:lnTo>
                  <a:pt x="3048" y="298"/>
                </a:lnTo>
                <a:lnTo>
                  <a:pt x="3050" y="298"/>
                </a:lnTo>
                <a:lnTo>
                  <a:pt x="3050" y="300"/>
                </a:lnTo>
                <a:lnTo>
                  <a:pt x="3050" y="302"/>
                </a:lnTo>
                <a:lnTo>
                  <a:pt x="3048" y="302"/>
                </a:lnTo>
                <a:lnTo>
                  <a:pt x="3046" y="302"/>
                </a:lnTo>
                <a:lnTo>
                  <a:pt x="3046" y="303"/>
                </a:lnTo>
                <a:lnTo>
                  <a:pt x="3046" y="305"/>
                </a:lnTo>
                <a:lnTo>
                  <a:pt x="3046" y="307"/>
                </a:lnTo>
                <a:lnTo>
                  <a:pt x="3044" y="307"/>
                </a:lnTo>
                <a:lnTo>
                  <a:pt x="3042" y="309"/>
                </a:lnTo>
                <a:lnTo>
                  <a:pt x="3044" y="309"/>
                </a:lnTo>
                <a:lnTo>
                  <a:pt x="3044" y="311"/>
                </a:lnTo>
                <a:lnTo>
                  <a:pt x="3046" y="311"/>
                </a:lnTo>
                <a:lnTo>
                  <a:pt x="3048" y="313"/>
                </a:lnTo>
                <a:lnTo>
                  <a:pt x="3050" y="313"/>
                </a:lnTo>
                <a:lnTo>
                  <a:pt x="3052" y="313"/>
                </a:lnTo>
                <a:lnTo>
                  <a:pt x="3056" y="315"/>
                </a:lnTo>
                <a:lnTo>
                  <a:pt x="3057" y="317"/>
                </a:lnTo>
                <a:lnTo>
                  <a:pt x="3057" y="319"/>
                </a:lnTo>
                <a:lnTo>
                  <a:pt x="3057" y="321"/>
                </a:lnTo>
                <a:lnTo>
                  <a:pt x="3057" y="323"/>
                </a:lnTo>
                <a:lnTo>
                  <a:pt x="3061" y="325"/>
                </a:lnTo>
                <a:lnTo>
                  <a:pt x="3063" y="327"/>
                </a:lnTo>
                <a:lnTo>
                  <a:pt x="3065" y="328"/>
                </a:lnTo>
                <a:lnTo>
                  <a:pt x="3067" y="330"/>
                </a:lnTo>
                <a:lnTo>
                  <a:pt x="3069" y="330"/>
                </a:lnTo>
                <a:lnTo>
                  <a:pt x="3071" y="330"/>
                </a:lnTo>
                <a:lnTo>
                  <a:pt x="3071" y="332"/>
                </a:lnTo>
                <a:lnTo>
                  <a:pt x="3071" y="334"/>
                </a:lnTo>
                <a:lnTo>
                  <a:pt x="3071" y="338"/>
                </a:lnTo>
                <a:lnTo>
                  <a:pt x="3069" y="338"/>
                </a:lnTo>
                <a:lnTo>
                  <a:pt x="3069" y="340"/>
                </a:lnTo>
                <a:lnTo>
                  <a:pt x="3069" y="342"/>
                </a:lnTo>
                <a:lnTo>
                  <a:pt x="3069" y="344"/>
                </a:lnTo>
                <a:lnTo>
                  <a:pt x="3069" y="346"/>
                </a:lnTo>
                <a:lnTo>
                  <a:pt x="3071" y="346"/>
                </a:lnTo>
                <a:lnTo>
                  <a:pt x="3071" y="348"/>
                </a:lnTo>
                <a:lnTo>
                  <a:pt x="3071" y="350"/>
                </a:lnTo>
                <a:lnTo>
                  <a:pt x="3069" y="351"/>
                </a:lnTo>
                <a:lnTo>
                  <a:pt x="3067" y="353"/>
                </a:lnTo>
                <a:lnTo>
                  <a:pt x="3065" y="355"/>
                </a:lnTo>
                <a:lnTo>
                  <a:pt x="3065" y="357"/>
                </a:lnTo>
                <a:lnTo>
                  <a:pt x="3063" y="359"/>
                </a:lnTo>
                <a:lnTo>
                  <a:pt x="3063" y="361"/>
                </a:lnTo>
                <a:lnTo>
                  <a:pt x="3063" y="363"/>
                </a:lnTo>
                <a:lnTo>
                  <a:pt x="3063" y="365"/>
                </a:lnTo>
                <a:lnTo>
                  <a:pt x="3063" y="367"/>
                </a:lnTo>
                <a:lnTo>
                  <a:pt x="3061" y="367"/>
                </a:lnTo>
                <a:lnTo>
                  <a:pt x="3061" y="369"/>
                </a:lnTo>
                <a:lnTo>
                  <a:pt x="3063" y="369"/>
                </a:lnTo>
                <a:lnTo>
                  <a:pt x="3063" y="371"/>
                </a:lnTo>
                <a:lnTo>
                  <a:pt x="3065" y="371"/>
                </a:lnTo>
                <a:lnTo>
                  <a:pt x="3065" y="373"/>
                </a:lnTo>
                <a:lnTo>
                  <a:pt x="3063" y="373"/>
                </a:lnTo>
                <a:lnTo>
                  <a:pt x="3061" y="376"/>
                </a:lnTo>
                <a:lnTo>
                  <a:pt x="3063" y="378"/>
                </a:lnTo>
                <a:lnTo>
                  <a:pt x="3065" y="380"/>
                </a:lnTo>
                <a:lnTo>
                  <a:pt x="3065" y="382"/>
                </a:lnTo>
                <a:lnTo>
                  <a:pt x="3063" y="382"/>
                </a:lnTo>
                <a:lnTo>
                  <a:pt x="3063" y="384"/>
                </a:lnTo>
                <a:lnTo>
                  <a:pt x="3063" y="386"/>
                </a:lnTo>
                <a:lnTo>
                  <a:pt x="3065" y="386"/>
                </a:lnTo>
                <a:lnTo>
                  <a:pt x="3067" y="388"/>
                </a:lnTo>
                <a:lnTo>
                  <a:pt x="3069" y="388"/>
                </a:lnTo>
                <a:lnTo>
                  <a:pt x="3071" y="388"/>
                </a:lnTo>
                <a:lnTo>
                  <a:pt x="3073" y="388"/>
                </a:lnTo>
                <a:lnTo>
                  <a:pt x="3075" y="388"/>
                </a:lnTo>
                <a:lnTo>
                  <a:pt x="3077" y="388"/>
                </a:lnTo>
                <a:lnTo>
                  <a:pt x="3080" y="388"/>
                </a:lnTo>
                <a:lnTo>
                  <a:pt x="3084" y="390"/>
                </a:lnTo>
                <a:lnTo>
                  <a:pt x="3086" y="390"/>
                </a:lnTo>
                <a:lnTo>
                  <a:pt x="3086" y="392"/>
                </a:lnTo>
                <a:lnTo>
                  <a:pt x="3092" y="394"/>
                </a:lnTo>
                <a:lnTo>
                  <a:pt x="3096" y="394"/>
                </a:lnTo>
                <a:lnTo>
                  <a:pt x="3098" y="396"/>
                </a:lnTo>
                <a:lnTo>
                  <a:pt x="3100" y="398"/>
                </a:lnTo>
                <a:lnTo>
                  <a:pt x="3100" y="399"/>
                </a:lnTo>
                <a:lnTo>
                  <a:pt x="3104" y="401"/>
                </a:lnTo>
                <a:lnTo>
                  <a:pt x="3105" y="403"/>
                </a:lnTo>
                <a:lnTo>
                  <a:pt x="3107" y="403"/>
                </a:lnTo>
                <a:lnTo>
                  <a:pt x="3109" y="403"/>
                </a:lnTo>
                <a:lnTo>
                  <a:pt x="3111" y="403"/>
                </a:lnTo>
                <a:lnTo>
                  <a:pt x="3113" y="403"/>
                </a:lnTo>
                <a:lnTo>
                  <a:pt x="3115" y="403"/>
                </a:lnTo>
                <a:lnTo>
                  <a:pt x="3117" y="403"/>
                </a:lnTo>
                <a:lnTo>
                  <a:pt x="3119" y="405"/>
                </a:lnTo>
                <a:lnTo>
                  <a:pt x="3119" y="407"/>
                </a:lnTo>
                <a:lnTo>
                  <a:pt x="3121" y="409"/>
                </a:lnTo>
                <a:lnTo>
                  <a:pt x="3121" y="411"/>
                </a:lnTo>
                <a:lnTo>
                  <a:pt x="3123" y="411"/>
                </a:lnTo>
                <a:lnTo>
                  <a:pt x="3121" y="413"/>
                </a:lnTo>
                <a:lnTo>
                  <a:pt x="3121" y="415"/>
                </a:lnTo>
                <a:lnTo>
                  <a:pt x="3119" y="417"/>
                </a:lnTo>
                <a:lnTo>
                  <a:pt x="3117" y="421"/>
                </a:lnTo>
                <a:lnTo>
                  <a:pt x="3115" y="424"/>
                </a:lnTo>
                <a:lnTo>
                  <a:pt x="3115" y="426"/>
                </a:lnTo>
                <a:lnTo>
                  <a:pt x="3115" y="428"/>
                </a:lnTo>
                <a:lnTo>
                  <a:pt x="3115" y="430"/>
                </a:lnTo>
                <a:lnTo>
                  <a:pt x="3115" y="432"/>
                </a:lnTo>
                <a:lnTo>
                  <a:pt x="3113" y="436"/>
                </a:lnTo>
                <a:lnTo>
                  <a:pt x="3111" y="438"/>
                </a:lnTo>
                <a:lnTo>
                  <a:pt x="3111" y="440"/>
                </a:lnTo>
                <a:lnTo>
                  <a:pt x="3109" y="440"/>
                </a:lnTo>
                <a:lnTo>
                  <a:pt x="3109" y="442"/>
                </a:lnTo>
                <a:lnTo>
                  <a:pt x="3107" y="444"/>
                </a:lnTo>
                <a:lnTo>
                  <a:pt x="3107" y="446"/>
                </a:lnTo>
                <a:lnTo>
                  <a:pt x="3105" y="447"/>
                </a:lnTo>
                <a:lnTo>
                  <a:pt x="3104" y="449"/>
                </a:lnTo>
                <a:lnTo>
                  <a:pt x="3102" y="451"/>
                </a:lnTo>
                <a:lnTo>
                  <a:pt x="3100" y="455"/>
                </a:lnTo>
                <a:lnTo>
                  <a:pt x="3100" y="457"/>
                </a:lnTo>
                <a:lnTo>
                  <a:pt x="3102" y="457"/>
                </a:lnTo>
                <a:lnTo>
                  <a:pt x="3102" y="459"/>
                </a:lnTo>
                <a:lnTo>
                  <a:pt x="3102" y="461"/>
                </a:lnTo>
                <a:lnTo>
                  <a:pt x="3102" y="463"/>
                </a:lnTo>
                <a:lnTo>
                  <a:pt x="3100" y="463"/>
                </a:lnTo>
                <a:lnTo>
                  <a:pt x="3100" y="465"/>
                </a:lnTo>
                <a:lnTo>
                  <a:pt x="3100" y="467"/>
                </a:lnTo>
                <a:lnTo>
                  <a:pt x="3098" y="467"/>
                </a:lnTo>
                <a:lnTo>
                  <a:pt x="3098" y="469"/>
                </a:lnTo>
                <a:lnTo>
                  <a:pt x="3098" y="471"/>
                </a:lnTo>
                <a:lnTo>
                  <a:pt x="3098" y="472"/>
                </a:lnTo>
                <a:lnTo>
                  <a:pt x="3100" y="476"/>
                </a:lnTo>
                <a:lnTo>
                  <a:pt x="3102" y="480"/>
                </a:lnTo>
                <a:lnTo>
                  <a:pt x="3104" y="482"/>
                </a:lnTo>
                <a:lnTo>
                  <a:pt x="3104" y="488"/>
                </a:lnTo>
                <a:lnTo>
                  <a:pt x="3100" y="490"/>
                </a:lnTo>
                <a:lnTo>
                  <a:pt x="3100" y="494"/>
                </a:lnTo>
                <a:lnTo>
                  <a:pt x="3100" y="495"/>
                </a:lnTo>
                <a:lnTo>
                  <a:pt x="3100" y="497"/>
                </a:lnTo>
                <a:lnTo>
                  <a:pt x="3098" y="497"/>
                </a:lnTo>
                <a:lnTo>
                  <a:pt x="3098" y="499"/>
                </a:lnTo>
                <a:lnTo>
                  <a:pt x="3098" y="501"/>
                </a:lnTo>
                <a:lnTo>
                  <a:pt x="3098" y="505"/>
                </a:lnTo>
                <a:lnTo>
                  <a:pt x="3098" y="507"/>
                </a:lnTo>
                <a:lnTo>
                  <a:pt x="3098" y="509"/>
                </a:lnTo>
                <a:lnTo>
                  <a:pt x="3094" y="513"/>
                </a:lnTo>
                <a:lnTo>
                  <a:pt x="3094" y="515"/>
                </a:lnTo>
                <a:lnTo>
                  <a:pt x="3096" y="517"/>
                </a:lnTo>
                <a:lnTo>
                  <a:pt x="3096" y="518"/>
                </a:lnTo>
                <a:lnTo>
                  <a:pt x="3094" y="518"/>
                </a:lnTo>
                <a:lnTo>
                  <a:pt x="3092" y="520"/>
                </a:lnTo>
                <a:lnTo>
                  <a:pt x="3090" y="522"/>
                </a:lnTo>
                <a:lnTo>
                  <a:pt x="3092" y="524"/>
                </a:lnTo>
                <a:lnTo>
                  <a:pt x="3092" y="526"/>
                </a:lnTo>
                <a:lnTo>
                  <a:pt x="3090" y="526"/>
                </a:lnTo>
                <a:lnTo>
                  <a:pt x="3090" y="528"/>
                </a:lnTo>
                <a:lnTo>
                  <a:pt x="3088" y="530"/>
                </a:lnTo>
                <a:lnTo>
                  <a:pt x="3090" y="530"/>
                </a:lnTo>
                <a:lnTo>
                  <a:pt x="3090" y="532"/>
                </a:lnTo>
                <a:lnTo>
                  <a:pt x="3090" y="534"/>
                </a:lnTo>
                <a:lnTo>
                  <a:pt x="3088" y="534"/>
                </a:lnTo>
                <a:lnTo>
                  <a:pt x="3084" y="534"/>
                </a:lnTo>
                <a:lnTo>
                  <a:pt x="3082" y="534"/>
                </a:lnTo>
                <a:lnTo>
                  <a:pt x="3080" y="536"/>
                </a:lnTo>
                <a:lnTo>
                  <a:pt x="3080" y="538"/>
                </a:lnTo>
                <a:lnTo>
                  <a:pt x="3080" y="540"/>
                </a:lnTo>
                <a:lnTo>
                  <a:pt x="3080" y="542"/>
                </a:lnTo>
                <a:lnTo>
                  <a:pt x="3080" y="543"/>
                </a:lnTo>
                <a:lnTo>
                  <a:pt x="3080" y="545"/>
                </a:lnTo>
                <a:lnTo>
                  <a:pt x="3079" y="545"/>
                </a:lnTo>
                <a:lnTo>
                  <a:pt x="3075" y="549"/>
                </a:lnTo>
                <a:lnTo>
                  <a:pt x="3073" y="549"/>
                </a:lnTo>
                <a:lnTo>
                  <a:pt x="3073" y="551"/>
                </a:lnTo>
                <a:lnTo>
                  <a:pt x="3071" y="551"/>
                </a:lnTo>
                <a:lnTo>
                  <a:pt x="3071" y="553"/>
                </a:lnTo>
                <a:lnTo>
                  <a:pt x="3069" y="555"/>
                </a:lnTo>
                <a:lnTo>
                  <a:pt x="3067" y="555"/>
                </a:lnTo>
                <a:lnTo>
                  <a:pt x="3067" y="557"/>
                </a:lnTo>
                <a:lnTo>
                  <a:pt x="3065" y="557"/>
                </a:lnTo>
                <a:lnTo>
                  <a:pt x="3065" y="559"/>
                </a:lnTo>
                <a:lnTo>
                  <a:pt x="3063" y="559"/>
                </a:lnTo>
                <a:lnTo>
                  <a:pt x="3061" y="561"/>
                </a:lnTo>
                <a:lnTo>
                  <a:pt x="3061" y="563"/>
                </a:lnTo>
                <a:lnTo>
                  <a:pt x="3059" y="565"/>
                </a:lnTo>
                <a:lnTo>
                  <a:pt x="3059" y="566"/>
                </a:lnTo>
                <a:lnTo>
                  <a:pt x="3059" y="568"/>
                </a:lnTo>
                <a:lnTo>
                  <a:pt x="3057" y="568"/>
                </a:lnTo>
                <a:lnTo>
                  <a:pt x="3057" y="570"/>
                </a:lnTo>
                <a:lnTo>
                  <a:pt x="3057" y="572"/>
                </a:lnTo>
                <a:lnTo>
                  <a:pt x="3057" y="574"/>
                </a:lnTo>
                <a:lnTo>
                  <a:pt x="3057" y="576"/>
                </a:lnTo>
                <a:lnTo>
                  <a:pt x="3056" y="576"/>
                </a:lnTo>
                <a:lnTo>
                  <a:pt x="3050" y="582"/>
                </a:lnTo>
                <a:lnTo>
                  <a:pt x="3050" y="584"/>
                </a:lnTo>
                <a:lnTo>
                  <a:pt x="3048" y="584"/>
                </a:lnTo>
                <a:lnTo>
                  <a:pt x="3046" y="584"/>
                </a:lnTo>
                <a:lnTo>
                  <a:pt x="3044" y="584"/>
                </a:lnTo>
                <a:lnTo>
                  <a:pt x="3040" y="584"/>
                </a:lnTo>
                <a:lnTo>
                  <a:pt x="3034" y="584"/>
                </a:lnTo>
                <a:lnTo>
                  <a:pt x="3032" y="584"/>
                </a:lnTo>
                <a:lnTo>
                  <a:pt x="3031" y="584"/>
                </a:lnTo>
                <a:lnTo>
                  <a:pt x="3029" y="582"/>
                </a:lnTo>
                <a:lnTo>
                  <a:pt x="3027" y="582"/>
                </a:lnTo>
                <a:lnTo>
                  <a:pt x="3023" y="582"/>
                </a:lnTo>
                <a:lnTo>
                  <a:pt x="3021" y="582"/>
                </a:lnTo>
                <a:lnTo>
                  <a:pt x="3021" y="584"/>
                </a:lnTo>
                <a:lnTo>
                  <a:pt x="3019" y="584"/>
                </a:lnTo>
                <a:lnTo>
                  <a:pt x="3017" y="584"/>
                </a:lnTo>
                <a:lnTo>
                  <a:pt x="3017" y="586"/>
                </a:lnTo>
                <a:lnTo>
                  <a:pt x="3015" y="588"/>
                </a:lnTo>
                <a:lnTo>
                  <a:pt x="3015" y="590"/>
                </a:lnTo>
                <a:lnTo>
                  <a:pt x="3013" y="591"/>
                </a:lnTo>
                <a:lnTo>
                  <a:pt x="3011" y="591"/>
                </a:lnTo>
                <a:lnTo>
                  <a:pt x="3008" y="591"/>
                </a:lnTo>
                <a:lnTo>
                  <a:pt x="3006" y="591"/>
                </a:lnTo>
                <a:lnTo>
                  <a:pt x="3002" y="591"/>
                </a:lnTo>
                <a:lnTo>
                  <a:pt x="2996" y="591"/>
                </a:lnTo>
                <a:lnTo>
                  <a:pt x="2994" y="591"/>
                </a:lnTo>
                <a:lnTo>
                  <a:pt x="2992" y="591"/>
                </a:lnTo>
                <a:lnTo>
                  <a:pt x="2990" y="590"/>
                </a:lnTo>
                <a:lnTo>
                  <a:pt x="2988" y="590"/>
                </a:lnTo>
                <a:lnTo>
                  <a:pt x="2986" y="590"/>
                </a:lnTo>
                <a:lnTo>
                  <a:pt x="2986" y="591"/>
                </a:lnTo>
                <a:lnTo>
                  <a:pt x="2984" y="591"/>
                </a:lnTo>
                <a:lnTo>
                  <a:pt x="2983" y="593"/>
                </a:lnTo>
                <a:lnTo>
                  <a:pt x="2981" y="593"/>
                </a:lnTo>
                <a:lnTo>
                  <a:pt x="2981" y="591"/>
                </a:lnTo>
                <a:lnTo>
                  <a:pt x="2979" y="591"/>
                </a:lnTo>
                <a:lnTo>
                  <a:pt x="2977" y="593"/>
                </a:lnTo>
                <a:lnTo>
                  <a:pt x="2975" y="593"/>
                </a:lnTo>
                <a:lnTo>
                  <a:pt x="2973" y="595"/>
                </a:lnTo>
                <a:lnTo>
                  <a:pt x="2971" y="597"/>
                </a:lnTo>
                <a:lnTo>
                  <a:pt x="2971" y="599"/>
                </a:lnTo>
                <a:lnTo>
                  <a:pt x="2971" y="601"/>
                </a:lnTo>
                <a:lnTo>
                  <a:pt x="2973" y="601"/>
                </a:lnTo>
                <a:lnTo>
                  <a:pt x="2973" y="603"/>
                </a:lnTo>
                <a:lnTo>
                  <a:pt x="2973" y="605"/>
                </a:lnTo>
                <a:lnTo>
                  <a:pt x="2973" y="607"/>
                </a:lnTo>
                <a:lnTo>
                  <a:pt x="2971" y="607"/>
                </a:lnTo>
                <a:lnTo>
                  <a:pt x="2971" y="609"/>
                </a:lnTo>
                <a:lnTo>
                  <a:pt x="2969" y="609"/>
                </a:lnTo>
                <a:lnTo>
                  <a:pt x="2969" y="611"/>
                </a:lnTo>
                <a:lnTo>
                  <a:pt x="2971" y="611"/>
                </a:lnTo>
                <a:lnTo>
                  <a:pt x="2973" y="613"/>
                </a:lnTo>
                <a:lnTo>
                  <a:pt x="2975" y="614"/>
                </a:lnTo>
                <a:lnTo>
                  <a:pt x="2975" y="616"/>
                </a:lnTo>
                <a:lnTo>
                  <a:pt x="2973" y="616"/>
                </a:lnTo>
                <a:lnTo>
                  <a:pt x="2969" y="620"/>
                </a:lnTo>
                <a:lnTo>
                  <a:pt x="2967" y="620"/>
                </a:lnTo>
                <a:lnTo>
                  <a:pt x="2965" y="620"/>
                </a:lnTo>
                <a:lnTo>
                  <a:pt x="2963" y="620"/>
                </a:lnTo>
                <a:lnTo>
                  <a:pt x="2963" y="622"/>
                </a:lnTo>
                <a:lnTo>
                  <a:pt x="2963" y="624"/>
                </a:lnTo>
                <a:lnTo>
                  <a:pt x="2961" y="624"/>
                </a:lnTo>
                <a:lnTo>
                  <a:pt x="2961" y="628"/>
                </a:lnTo>
                <a:lnTo>
                  <a:pt x="2961" y="630"/>
                </a:lnTo>
                <a:lnTo>
                  <a:pt x="2961" y="632"/>
                </a:lnTo>
                <a:lnTo>
                  <a:pt x="2960" y="632"/>
                </a:lnTo>
                <a:lnTo>
                  <a:pt x="2958" y="634"/>
                </a:lnTo>
                <a:lnTo>
                  <a:pt x="2956" y="634"/>
                </a:lnTo>
                <a:lnTo>
                  <a:pt x="2954" y="636"/>
                </a:lnTo>
                <a:lnTo>
                  <a:pt x="2952" y="636"/>
                </a:lnTo>
                <a:lnTo>
                  <a:pt x="2950" y="638"/>
                </a:lnTo>
                <a:lnTo>
                  <a:pt x="2950" y="639"/>
                </a:lnTo>
                <a:lnTo>
                  <a:pt x="2948" y="641"/>
                </a:lnTo>
                <a:lnTo>
                  <a:pt x="2946" y="641"/>
                </a:lnTo>
                <a:lnTo>
                  <a:pt x="2944" y="643"/>
                </a:lnTo>
                <a:lnTo>
                  <a:pt x="2942" y="643"/>
                </a:lnTo>
                <a:lnTo>
                  <a:pt x="2940" y="643"/>
                </a:lnTo>
                <a:lnTo>
                  <a:pt x="2938" y="645"/>
                </a:lnTo>
                <a:lnTo>
                  <a:pt x="2936" y="645"/>
                </a:lnTo>
                <a:lnTo>
                  <a:pt x="2936" y="647"/>
                </a:lnTo>
                <a:lnTo>
                  <a:pt x="2936" y="649"/>
                </a:lnTo>
                <a:lnTo>
                  <a:pt x="2936" y="651"/>
                </a:lnTo>
                <a:lnTo>
                  <a:pt x="2936" y="653"/>
                </a:lnTo>
                <a:lnTo>
                  <a:pt x="2935" y="653"/>
                </a:lnTo>
                <a:lnTo>
                  <a:pt x="2935" y="655"/>
                </a:lnTo>
                <a:lnTo>
                  <a:pt x="2933" y="655"/>
                </a:lnTo>
                <a:lnTo>
                  <a:pt x="2931" y="655"/>
                </a:lnTo>
                <a:lnTo>
                  <a:pt x="2931" y="657"/>
                </a:lnTo>
                <a:lnTo>
                  <a:pt x="2927" y="657"/>
                </a:lnTo>
                <a:lnTo>
                  <a:pt x="2925" y="659"/>
                </a:lnTo>
                <a:lnTo>
                  <a:pt x="2923" y="659"/>
                </a:lnTo>
                <a:lnTo>
                  <a:pt x="2921" y="661"/>
                </a:lnTo>
                <a:lnTo>
                  <a:pt x="2919" y="661"/>
                </a:lnTo>
                <a:lnTo>
                  <a:pt x="2919" y="662"/>
                </a:lnTo>
                <a:lnTo>
                  <a:pt x="2917" y="664"/>
                </a:lnTo>
                <a:lnTo>
                  <a:pt x="2917" y="666"/>
                </a:lnTo>
                <a:lnTo>
                  <a:pt x="2915" y="668"/>
                </a:lnTo>
                <a:lnTo>
                  <a:pt x="2915" y="670"/>
                </a:lnTo>
                <a:lnTo>
                  <a:pt x="2913" y="670"/>
                </a:lnTo>
                <a:lnTo>
                  <a:pt x="2913" y="672"/>
                </a:lnTo>
                <a:lnTo>
                  <a:pt x="2911" y="672"/>
                </a:lnTo>
                <a:lnTo>
                  <a:pt x="2910" y="674"/>
                </a:lnTo>
                <a:lnTo>
                  <a:pt x="2908" y="674"/>
                </a:lnTo>
                <a:lnTo>
                  <a:pt x="2906" y="676"/>
                </a:lnTo>
                <a:lnTo>
                  <a:pt x="2904" y="676"/>
                </a:lnTo>
                <a:lnTo>
                  <a:pt x="2902" y="676"/>
                </a:lnTo>
                <a:lnTo>
                  <a:pt x="2900" y="678"/>
                </a:lnTo>
                <a:lnTo>
                  <a:pt x="2898" y="678"/>
                </a:lnTo>
                <a:lnTo>
                  <a:pt x="2896" y="678"/>
                </a:lnTo>
                <a:lnTo>
                  <a:pt x="2894" y="680"/>
                </a:lnTo>
                <a:lnTo>
                  <a:pt x="2892" y="680"/>
                </a:lnTo>
                <a:lnTo>
                  <a:pt x="2892" y="682"/>
                </a:lnTo>
                <a:lnTo>
                  <a:pt x="2890" y="682"/>
                </a:lnTo>
                <a:lnTo>
                  <a:pt x="2890" y="684"/>
                </a:lnTo>
                <a:lnTo>
                  <a:pt x="2890" y="686"/>
                </a:lnTo>
                <a:lnTo>
                  <a:pt x="2888" y="686"/>
                </a:lnTo>
                <a:lnTo>
                  <a:pt x="2887" y="687"/>
                </a:lnTo>
                <a:lnTo>
                  <a:pt x="2885" y="687"/>
                </a:lnTo>
                <a:lnTo>
                  <a:pt x="2883" y="687"/>
                </a:lnTo>
                <a:lnTo>
                  <a:pt x="2881" y="689"/>
                </a:lnTo>
                <a:lnTo>
                  <a:pt x="2879" y="691"/>
                </a:lnTo>
                <a:lnTo>
                  <a:pt x="2879" y="693"/>
                </a:lnTo>
                <a:lnTo>
                  <a:pt x="2879" y="695"/>
                </a:lnTo>
                <a:lnTo>
                  <a:pt x="2879" y="697"/>
                </a:lnTo>
                <a:lnTo>
                  <a:pt x="2877" y="697"/>
                </a:lnTo>
                <a:lnTo>
                  <a:pt x="2877" y="699"/>
                </a:lnTo>
                <a:lnTo>
                  <a:pt x="2879" y="701"/>
                </a:lnTo>
                <a:lnTo>
                  <a:pt x="2879" y="703"/>
                </a:lnTo>
                <a:lnTo>
                  <a:pt x="2879" y="705"/>
                </a:lnTo>
                <a:lnTo>
                  <a:pt x="2881" y="709"/>
                </a:lnTo>
                <a:lnTo>
                  <a:pt x="2879" y="710"/>
                </a:lnTo>
                <a:lnTo>
                  <a:pt x="2879" y="712"/>
                </a:lnTo>
                <a:lnTo>
                  <a:pt x="2879" y="714"/>
                </a:lnTo>
                <a:lnTo>
                  <a:pt x="2879" y="716"/>
                </a:lnTo>
                <a:lnTo>
                  <a:pt x="2879" y="718"/>
                </a:lnTo>
                <a:lnTo>
                  <a:pt x="2879" y="720"/>
                </a:lnTo>
                <a:lnTo>
                  <a:pt x="2879" y="722"/>
                </a:lnTo>
                <a:lnTo>
                  <a:pt x="2881" y="722"/>
                </a:lnTo>
                <a:lnTo>
                  <a:pt x="2881" y="724"/>
                </a:lnTo>
                <a:lnTo>
                  <a:pt x="2881" y="726"/>
                </a:lnTo>
                <a:lnTo>
                  <a:pt x="2881" y="728"/>
                </a:lnTo>
                <a:lnTo>
                  <a:pt x="2879" y="728"/>
                </a:lnTo>
                <a:lnTo>
                  <a:pt x="2879" y="730"/>
                </a:lnTo>
                <a:lnTo>
                  <a:pt x="2879" y="732"/>
                </a:lnTo>
                <a:lnTo>
                  <a:pt x="2879" y="734"/>
                </a:lnTo>
                <a:lnTo>
                  <a:pt x="2881" y="735"/>
                </a:lnTo>
                <a:lnTo>
                  <a:pt x="2879" y="735"/>
                </a:lnTo>
                <a:lnTo>
                  <a:pt x="2879" y="737"/>
                </a:lnTo>
                <a:lnTo>
                  <a:pt x="2879" y="739"/>
                </a:lnTo>
                <a:lnTo>
                  <a:pt x="2881" y="741"/>
                </a:lnTo>
                <a:lnTo>
                  <a:pt x="2881" y="743"/>
                </a:lnTo>
                <a:lnTo>
                  <a:pt x="2883" y="743"/>
                </a:lnTo>
                <a:lnTo>
                  <a:pt x="2885" y="745"/>
                </a:lnTo>
                <a:lnTo>
                  <a:pt x="2885" y="747"/>
                </a:lnTo>
                <a:lnTo>
                  <a:pt x="2883" y="749"/>
                </a:lnTo>
                <a:lnTo>
                  <a:pt x="2881" y="749"/>
                </a:lnTo>
                <a:lnTo>
                  <a:pt x="2879" y="749"/>
                </a:lnTo>
                <a:lnTo>
                  <a:pt x="2877" y="751"/>
                </a:lnTo>
                <a:lnTo>
                  <a:pt x="2875" y="751"/>
                </a:lnTo>
                <a:lnTo>
                  <a:pt x="2873" y="753"/>
                </a:lnTo>
                <a:lnTo>
                  <a:pt x="2873" y="755"/>
                </a:lnTo>
                <a:lnTo>
                  <a:pt x="2869" y="758"/>
                </a:lnTo>
                <a:lnTo>
                  <a:pt x="2869" y="760"/>
                </a:lnTo>
                <a:lnTo>
                  <a:pt x="2867" y="760"/>
                </a:lnTo>
                <a:lnTo>
                  <a:pt x="2865" y="762"/>
                </a:lnTo>
                <a:lnTo>
                  <a:pt x="2863" y="762"/>
                </a:lnTo>
                <a:lnTo>
                  <a:pt x="2862" y="764"/>
                </a:lnTo>
                <a:lnTo>
                  <a:pt x="2860" y="764"/>
                </a:lnTo>
                <a:lnTo>
                  <a:pt x="2856" y="766"/>
                </a:lnTo>
                <a:lnTo>
                  <a:pt x="2854" y="768"/>
                </a:lnTo>
                <a:lnTo>
                  <a:pt x="2852" y="768"/>
                </a:lnTo>
                <a:lnTo>
                  <a:pt x="2850" y="768"/>
                </a:lnTo>
                <a:lnTo>
                  <a:pt x="2848" y="768"/>
                </a:lnTo>
                <a:lnTo>
                  <a:pt x="2848" y="770"/>
                </a:lnTo>
                <a:lnTo>
                  <a:pt x="2846" y="770"/>
                </a:lnTo>
                <a:lnTo>
                  <a:pt x="2844" y="772"/>
                </a:lnTo>
                <a:lnTo>
                  <a:pt x="2840" y="774"/>
                </a:lnTo>
                <a:lnTo>
                  <a:pt x="2839" y="776"/>
                </a:lnTo>
                <a:lnTo>
                  <a:pt x="2839" y="778"/>
                </a:lnTo>
                <a:lnTo>
                  <a:pt x="2840" y="780"/>
                </a:lnTo>
                <a:lnTo>
                  <a:pt x="2842" y="782"/>
                </a:lnTo>
                <a:lnTo>
                  <a:pt x="2844" y="782"/>
                </a:lnTo>
                <a:lnTo>
                  <a:pt x="2844" y="783"/>
                </a:lnTo>
                <a:lnTo>
                  <a:pt x="2846" y="783"/>
                </a:lnTo>
                <a:lnTo>
                  <a:pt x="2846" y="785"/>
                </a:lnTo>
                <a:lnTo>
                  <a:pt x="2848" y="787"/>
                </a:lnTo>
                <a:lnTo>
                  <a:pt x="2848" y="789"/>
                </a:lnTo>
                <a:lnTo>
                  <a:pt x="2848" y="791"/>
                </a:lnTo>
                <a:lnTo>
                  <a:pt x="2848" y="793"/>
                </a:lnTo>
                <a:lnTo>
                  <a:pt x="2848" y="795"/>
                </a:lnTo>
                <a:lnTo>
                  <a:pt x="2850" y="797"/>
                </a:lnTo>
                <a:lnTo>
                  <a:pt x="2852" y="799"/>
                </a:lnTo>
                <a:lnTo>
                  <a:pt x="2854" y="801"/>
                </a:lnTo>
                <a:lnTo>
                  <a:pt x="2856" y="803"/>
                </a:lnTo>
                <a:lnTo>
                  <a:pt x="2862" y="806"/>
                </a:lnTo>
                <a:lnTo>
                  <a:pt x="2863" y="808"/>
                </a:lnTo>
                <a:lnTo>
                  <a:pt x="2865" y="808"/>
                </a:lnTo>
                <a:lnTo>
                  <a:pt x="2867" y="808"/>
                </a:lnTo>
                <a:lnTo>
                  <a:pt x="2871" y="808"/>
                </a:lnTo>
                <a:lnTo>
                  <a:pt x="2873" y="810"/>
                </a:lnTo>
                <a:lnTo>
                  <a:pt x="2875" y="810"/>
                </a:lnTo>
                <a:lnTo>
                  <a:pt x="2877" y="810"/>
                </a:lnTo>
                <a:lnTo>
                  <a:pt x="2879" y="810"/>
                </a:lnTo>
                <a:lnTo>
                  <a:pt x="2881" y="810"/>
                </a:lnTo>
                <a:lnTo>
                  <a:pt x="2883" y="810"/>
                </a:lnTo>
                <a:lnTo>
                  <a:pt x="2885" y="810"/>
                </a:lnTo>
                <a:lnTo>
                  <a:pt x="2887" y="810"/>
                </a:lnTo>
                <a:lnTo>
                  <a:pt x="2888" y="810"/>
                </a:lnTo>
                <a:lnTo>
                  <a:pt x="2890" y="810"/>
                </a:lnTo>
                <a:lnTo>
                  <a:pt x="2892" y="810"/>
                </a:lnTo>
                <a:lnTo>
                  <a:pt x="2894" y="812"/>
                </a:lnTo>
                <a:lnTo>
                  <a:pt x="2896" y="814"/>
                </a:lnTo>
                <a:lnTo>
                  <a:pt x="2898" y="816"/>
                </a:lnTo>
                <a:lnTo>
                  <a:pt x="2900" y="818"/>
                </a:lnTo>
                <a:lnTo>
                  <a:pt x="2902" y="818"/>
                </a:lnTo>
                <a:lnTo>
                  <a:pt x="2902" y="820"/>
                </a:lnTo>
                <a:lnTo>
                  <a:pt x="2904" y="820"/>
                </a:lnTo>
                <a:lnTo>
                  <a:pt x="2906" y="822"/>
                </a:lnTo>
                <a:lnTo>
                  <a:pt x="2931" y="843"/>
                </a:lnTo>
                <a:lnTo>
                  <a:pt x="2938" y="851"/>
                </a:lnTo>
                <a:lnTo>
                  <a:pt x="2929" y="862"/>
                </a:lnTo>
                <a:lnTo>
                  <a:pt x="2925" y="866"/>
                </a:lnTo>
                <a:lnTo>
                  <a:pt x="2921" y="870"/>
                </a:lnTo>
                <a:lnTo>
                  <a:pt x="2915" y="872"/>
                </a:lnTo>
                <a:lnTo>
                  <a:pt x="2906" y="876"/>
                </a:lnTo>
                <a:lnTo>
                  <a:pt x="2896" y="878"/>
                </a:lnTo>
                <a:lnTo>
                  <a:pt x="2890" y="879"/>
                </a:lnTo>
                <a:lnTo>
                  <a:pt x="2883" y="883"/>
                </a:lnTo>
                <a:lnTo>
                  <a:pt x="2877" y="887"/>
                </a:lnTo>
                <a:lnTo>
                  <a:pt x="2871" y="893"/>
                </a:lnTo>
                <a:lnTo>
                  <a:pt x="2865" y="899"/>
                </a:lnTo>
                <a:lnTo>
                  <a:pt x="2858" y="906"/>
                </a:lnTo>
                <a:lnTo>
                  <a:pt x="2852" y="914"/>
                </a:lnTo>
                <a:lnTo>
                  <a:pt x="2846" y="920"/>
                </a:lnTo>
                <a:lnTo>
                  <a:pt x="2840" y="924"/>
                </a:lnTo>
                <a:lnTo>
                  <a:pt x="2835" y="927"/>
                </a:lnTo>
                <a:lnTo>
                  <a:pt x="2829" y="931"/>
                </a:lnTo>
                <a:lnTo>
                  <a:pt x="2821" y="935"/>
                </a:lnTo>
                <a:lnTo>
                  <a:pt x="2815" y="941"/>
                </a:lnTo>
                <a:lnTo>
                  <a:pt x="2814" y="941"/>
                </a:lnTo>
                <a:lnTo>
                  <a:pt x="2767" y="981"/>
                </a:lnTo>
                <a:lnTo>
                  <a:pt x="2718" y="1025"/>
                </a:lnTo>
                <a:lnTo>
                  <a:pt x="2708" y="1035"/>
                </a:lnTo>
                <a:lnTo>
                  <a:pt x="2698" y="1041"/>
                </a:lnTo>
                <a:lnTo>
                  <a:pt x="2693" y="1045"/>
                </a:lnTo>
                <a:lnTo>
                  <a:pt x="2689" y="1046"/>
                </a:lnTo>
                <a:lnTo>
                  <a:pt x="2637" y="1079"/>
                </a:lnTo>
                <a:lnTo>
                  <a:pt x="2602" y="1100"/>
                </a:lnTo>
                <a:lnTo>
                  <a:pt x="2595" y="1106"/>
                </a:lnTo>
                <a:lnTo>
                  <a:pt x="2575" y="1121"/>
                </a:lnTo>
                <a:lnTo>
                  <a:pt x="2570" y="1125"/>
                </a:lnTo>
                <a:lnTo>
                  <a:pt x="2564" y="1127"/>
                </a:lnTo>
                <a:lnTo>
                  <a:pt x="2554" y="1135"/>
                </a:lnTo>
                <a:lnTo>
                  <a:pt x="2539" y="1141"/>
                </a:lnTo>
                <a:lnTo>
                  <a:pt x="2522" y="1148"/>
                </a:lnTo>
                <a:lnTo>
                  <a:pt x="2510" y="1152"/>
                </a:lnTo>
                <a:lnTo>
                  <a:pt x="2501" y="1156"/>
                </a:lnTo>
                <a:lnTo>
                  <a:pt x="2489" y="1158"/>
                </a:lnTo>
                <a:lnTo>
                  <a:pt x="2479" y="1160"/>
                </a:lnTo>
                <a:lnTo>
                  <a:pt x="2468" y="1162"/>
                </a:lnTo>
                <a:lnTo>
                  <a:pt x="2441" y="1165"/>
                </a:lnTo>
                <a:lnTo>
                  <a:pt x="2412" y="1169"/>
                </a:lnTo>
                <a:lnTo>
                  <a:pt x="2399" y="1171"/>
                </a:lnTo>
                <a:lnTo>
                  <a:pt x="2378" y="1173"/>
                </a:lnTo>
                <a:lnTo>
                  <a:pt x="2362" y="1177"/>
                </a:lnTo>
                <a:lnTo>
                  <a:pt x="2345" y="1181"/>
                </a:lnTo>
                <a:lnTo>
                  <a:pt x="2332" y="1185"/>
                </a:lnTo>
                <a:lnTo>
                  <a:pt x="2326" y="1187"/>
                </a:lnTo>
                <a:lnTo>
                  <a:pt x="2320" y="1190"/>
                </a:lnTo>
                <a:lnTo>
                  <a:pt x="2309" y="1194"/>
                </a:lnTo>
                <a:lnTo>
                  <a:pt x="2295" y="1200"/>
                </a:lnTo>
                <a:lnTo>
                  <a:pt x="2285" y="1204"/>
                </a:lnTo>
                <a:lnTo>
                  <a:pt x="2282" y="1208"/>
                </a:lnTo>
                <a:lnTo>
                  <a:pt x="2278" y="1210"/>
                </a:lnTo>
                <a:lnTo>
                  <a:pt x="2276" y="1210"/>
                </a:lnTo>
                <a:lnTo>
                  <a:pt x="2255" y="1221"/>
                </a:lnTo>
                <a:lnTo>
                  <a:pt x="2245" y="1227"/>
                </a:lnTo>
                <a:lnTo>
                  <a:pt x="2234" y="1233"/>
                </a:lnTo>
                <a:lnTo>
                  <a:pt x="2226" y="1237"/>
                </a:lnTo>
                <a:lnTo>
                  <a:pt x="2216" y="1244"/>
                </a:lnTo>
                <a:lnTo>
                  <a:pt x="2207" y="1252"/>
                </a:lnTo>
                <a:lnTo>
                  <a:pt x="2199" y="1258"/>
                </a:lnTo>
                <a:lnTo>
                  <a:pt x="2193" y="1263"/>
                </a:lnTo>
                <a:lnTo>
                  <a:pt x="2189" y="1267"/>
                </a:lnTo>
                <a:lnTo>
                  <a:pt x="2188" y="1269"/>
                </a:lnTo>
                <a:lnTo>
                  <a:pt x="2174" y="1290"/>
                </a:lnTo>
                <a:lnTo>
                  <a:pt x="2174" y="1292"/>
                </a:lnTo>
                <a:lnTo>
                  <a:pt x="2166" y="1302"/>
                </a:lnTo>
                <a:lnTo>
                  <a:pt x="2157" y="1317"/>
                </a:lnTo>
                <a:lnTo>
                  <a:pt x="2149" y="1331"/>
                </a:lnTo>
                <a:lnTo>
                  <a:pt x="2141" y="1346"/>
                </a:lnTo>
                <a:lnTo>
                  <a:pt x="2134" y="1357"/>
                </a:lnTo>
                <a:lnTo>
                  <a:pt x="2130" y="1367"/>
                </a:lnTo>
                <a:lnTo>
                  <a:pt x="2126" y="1381"/>
                </a:lnTo>
                <a:lnTo>
                  <a:pt x="2122" y="1390"/>
                </a:lnTo>
                <a:lnTo>
                  <a:pt x="2118" y="1396"/>
                </a:lnTo>
                <a:lnTo>
                  <a:pt x="2115" y="1405"/>
                </a:lnTo>
                <a:lnTo>
                  <a:pt x="2109" y="1415"/>
                </a:lnTo>
                <a:lnTo>
                  <a:pt x="2093" y="1440"/>
                </a:lnTo>
                <a:lnTo>
                  <a:pt x="2090" y="1448"/>
                </a:lnTo>
                <a:lnTo>
                  <a:pt x="2082" y="1457"/>
                </a:lnTo>
                <a:lnTo>
                  <a:pt x="2076" y="1461"/>
                </a:lnTo>
                <a:lnTo>
                  <a:pt x="2072" y="1465"/>
                </a:lnTo>
                <a:lnTo>
                  <a:pt x="2070" y="1467"/>
                </a:lnTo>
                <a:lnTo>
                  <a:pt x="2063" y="1473"/>
                </a:lnTo>
                <a:lnTo>
                  <a:pt x="2044" y="1486"/>
                </a:lnTo>
                <a:lnTo>
                  <a:pt x="2042" y="1488"/>
                </a:lnTo>
                <a:lnTo>
                  <a:pt x="2034" y="1494"/>
                </a:lnTo>
                <a:lnTo>
                  <a:pt x="2028" y="1498"/>
                </a:lnTo>
                <a:lnTo>
                  <a:pt x="2022" y="1503"/>
                </a:lnTo>
                <a:lnTo>
                  <a:pt x="2011" y="1511"/>
                </a:lnTo>
                <a:lnTo>
                  <a:pt x="2001" y="1517"/>
                </a:lnTo>
                <a:lnTo>
                  <a:pt x="1992" y="1523"/>
                </a:lnTo>
                <a:lnTo>
                  <a:pt x="1980" y="1528"/>
                </a:lnTo>
                <a:lnTo>
                  <a:pt x="1967" y="1534"/>
                </a:lnTo>
                <a:lnTo>
                  <a:pt x="1953" y="1538"/>
                </a:lnTo>
                <a:lnTo>
                  <a:pt x="1944" y="1542"/>
                </a:lnTo>
                <a:lnTo>
                  <a:pt x="1934" y="1546"/>
                </a:lnTo>
                <a:lnTo>
                  <a:pt x="1924" y="1548"/>
                </a:lnTo>
                <a:lnTo>
                  <a:pt x="1913" y="1549"/>
                </a:lnTo>
                <a:lnTo>
                  <a:pt x="1865" y="1559"/>
                </a:lnTo>
                <a:lnTo>
                  <a:pt x="1819" y="1567"/>
                </a:lnTo>
                <a:lnTo>
                  <a:pt x="1798" y="1571"/>
                </a:lnTo>
                <a:lnTo>
                  <a:pt x="1792" y="1573"/>
                </a:lnTo>
                <a:lnTo>
                  <a:pt x="1773" y="1576"/>
                </a:lnTo>
                <a:lnTo>
                  <a:pt x="1742" y="1582"/>
                </a:lnTo>
                <a:lnTo>
                  <a:pt x="1721" y="1588"/>
                </a:lnTo>
                <a:lnTo>
                  <a:pt x="1704" y="1592"/>
                </a:lnTo>
                <a:lnTo>
                  <a:pt x="1686" y="1597"/>
                </a:lnTo>
                <a:lnTo>
                  <a:pt x="1669" y="1605"/>
                </a:lnTo>
                <a:lnTo>
                  <a:pt x="1654" y="1611"/>
                </a:lnTo>
                <a:lnTo>
                  <a:pt x="1634" y="1619"/>
                </a:lnTo>
                <a:lnTo>
                  <a:pt x="1611" y="1628"/>
                </a:lnTo>
                <a:lnTo>
                  <a:pt x="1610" y="1628"/>
                </a:lnTo>
                <a:lnTo>
                  <a:pt x="1554" y="1653"/>
                </a:lnTo>
                <a:lnTo>
                  <a:pt x="1548" y="1655"/>
                </a:lnTo>
                <a:lnTo>
                  <a:pt x="1510" y="1674"/>
                </a:lnTo>
                <a:lnTo>
                  <a:pt x="1485" y="1686"/>
                </a:lnTo>
                <a:lnTo>
                  <a:pt x="1467" y="1695"/>
                </a:lnTo>
                <a:lnTo>
                  <a:pt x="1456" y="1703"/>
                </a:lnTo>
                <a:lnTo>
                  <a:pt x="1448" y="1707"/>
                </a:lnTo>
                <a:lnTo>
                  <a:pt x="1442" y="1713"/>
                </a:lnTo>
                <a:lnTo>
                  <a:pt x="1442" y="1715"/>
                </a:lnTo>
                <a:lnTo>
                  <a:pt x="1439" y="1718"/>
                </a:lnTo>
                <a:lnTo>
                  <a:pt x="1437" y="1720"/>
                </a:lnTo>
                <a:lnTo>
                  <a:pt x="1431" y="1726"/>
                </a:lnTo>
                <a:lnTo>
                  <a:pt x="1425" y="1738"/>
                </a:lnTo>
                <a:lnTo>
                  <a:pt x="1410" y="1764"/>
                </a:lnTo>
                <a:lnTo>
                  <a:pt x="1404" y="1778"/>
                </a:lnTo>
                <a:lnTo>
                  <a:pt x="1402" y="1778"/>
                </a:lnTo>
                <a:lnTo>
                  <a:pt x="1402" y="1782"/>
                </a:lnTo>
                <a:lnTo>
                  <a:pt x="1400" y="1786"/>
                </a:lnTo>
                <a:lnTo>
                  <a:pt x="1394" y="1797"/>
                </a:lnTo>
                <a:lnTo>
                  <a:pt x="1391" y="1811"/>
                </a:lnTo>
                <a:lnTo>
                  <a:pt x="1391" y="1816"/>
                </a:lnTo>
                <a:lnTo>
                  <a:pt x="1389" y="1822"/>
                </a:lnTo>
                <a:lnTo>
                  <a:pt x="1387" y="1830"/>
                </a:lnTo>
                <a:lnTo>
                  <a:pt x="1387" y="1839"/>
                </a:lnTo>
                <a:lnTo>
                  <a:pt x="1385" y="1845"/>
                </a:lnTo>
                <a:lnTo>
                  <a:pt x="1387" y="1855"/>
                </a:lnTo>
                <a:lnTo>
                  <a:pt x="1389" y="1866"/>
                </a:lnTo>
                <a:lnTo>
                  <a:pt x="1389" y="1870"/>
                </a:lnTo>
                <a:lnTo>
                  <a:pt x="1391" y="1876"/>
                </a:lnTo>
                <a:lnTo>
                  <a:pt x="1391" y="1884"/>
                </a:lnTo>
                <a:lnTo>
                  <a:pt x="1391" y="1893"/>
                </a:lnTo>
                <a:lnTo>
                  <a:pt x="1391" y="1895"/>
                </a:lnTo>
                <a:lnTo>
                  <a:pt x="1391" y="1907"/>
                </a:lnTo>
                <a:lnTo>
                  <a:pt x="1389" y="1960"/>
                </a:lnTo>
                <a:lnTo>
                  <a:pt x="1389" y="1972"/>
                </a:lnTo>
                <a:lnTo>
                  <a:pt x="1389" y="1974"/>
                </a:lnTo>
                <a:lnTo>
                  <a:pt x="1391" y="1983"/>
                </a:lnTo>
                <a:lnTo>
                  <a:pt x="1391" y="1991"/>
                </a:lnTo>
                <a:lnTo>
                  <a:pt x="1394" y="2003"/>
                </a:lnTo>
                <a:lnTo>
                  <a:pt x="1396" y="2010"/>
                </a:lnTo>
                <a:lnTo>
                  <a:pt x="1396" y="2012"/>
                </a:lnTo>
                <a:lnTo>
                  <a:pt x="1400" y="2020"/>
                </a:lnTo>
                <a:lnTo>
                  <a:pt x="1404" y="2029"/>
                </a:lnTo>
                <a:lnTo>
                  <a:pt x="1406" y="2035"/>
                </a:lnTo>
                <a:lnTo>
                  <a:pt x="1408" y="2039"/>
                </a:lnTo>
                <a:lnTo>
                  <a:pt x="1412" y="2047"/>
                </a:lnTo>
                <a:lnTo>
                  <a:pt x="1425" y="2076"/>
                </a:lnTo>
                <a:lnTo>
                  <a:pt x="1433" y="2095"/>
                </a:lnTo>
                <a:lnTo>
                  <a:pt x="1439" y="2108"/>
                </a:lnTo>
                <a:lnTo>
                  <a:pt x="1442" y="2118"/>
                </a:lnTo>
                <a:lnTo>
                  <a:pt x="1444" y="2125"/>
                </a:lnTo>
                <a:lnTo>
                  <a:pt x="1446" y="2133"/>
                </a:lnTo>
                <a:lnTo>
                  <a:pt x="1450" y="2148"/>
                </a:lnTo>
                <a:lnTo>
                  <a:pt x="1450" y="2150"/>
                </a:lnTo>
                <a:lnTo>
                  <a:pt x="1450" y="2160"/>
                </a:lnTo>
                <a:lnTo>
                  <a:pt x="1452" y="2168"/>
                </a:lnTo>
                <a:lnTo>
                  <a:pt x="1454" y="2177"/>
                </a:lnTo>
                <a:lnTo>
                  <a:pt x="1454" y="2189"/>
                </a:lnTo>
                <a:lnTo>
                  <a:pt x="1454" y="2198"/>
                </a:lnTo>
                <a:lnTo>
                  <a:pt x="1454" y="2208"/>
                </a:lnTo>
                <a:lnTo>
                  <a:pt x="1454" y="2216"/>
                </a:lnTo>
                <a:lnTo>
                  <a:pt x="1452" y="2223"/>
                </a:lnTo>
                <a:lnTo>
                  <a:pt x="1450" y="2235"/>
                </a:lnTo>
                <a:lnTo>
                  <a:pt x="1450" y="2237"/>
                </a:lnTo>
                <a:lnTo>
                  <a:pt x="1448" y="2243"/>
                </a:lnTo>
                <a:lnTo>
                  <a:pt x="1444" y="2250"/>
                </a:lnTo>
                <a:lnTo>
                  <a:pt x="1442" y="2260"/>
                </a:lnTo>
                <a:lnTo>
                  <a:pt x="1435" y="2279"/>
                </a:lnTo>
                <a:lnTo>
                  <a:pt x="1429" y="2291"/>
                </a:lnTo>
                <a:lnTo>
                  <a:pt x="1416" y="2323"/>
                </a:lnTo>
                <a:lnTo>
                  <a:pt x="1402" y="2348"/>
                </a:lnTo>
                <a:lnTo>
                  <a:pt x="1393" y="2365"/>
                </a:lnTo>
                <a:lnTo>
                  <a:pt x="1391" y="2371"/>
                </a:lnTo>
                <a:lnTo>
                  <a:pt x="1387" y="2375"/>
                </a:lnTo>
                <a:lnTo>
                  <a:pt x="1381" y="2383"/>
                </a:lnTo>
                <a:lnTo>
                  <a:pt x="1371" y="2390"/>
                </a:lnTo>
                <a:lnTo>
                  <a:pt x="1354" y="2408"/>
                </a:lnTo>
                <a:lnTo>
                  <a:pt x="1346" y="2415"/>
                </a:lnTo>
                <a:lnTo>
                  <a:pt x="1339" y="2421"/>
                </a:lnTo>
                <a:lnTo>
                  <a:pt x="1327" y="2429"/>
                </a:lnTo>
                <a:lnTo>
                  <a:pt x="1318" y="2433"/>
                </a:lnTo>
                <a:lnTo>
                  <a:pt x="1306" y="2436"/>
                </a:lnTo>
                <a:lnTo>
                  <a:pt x="1291" y="2440"/>
                </a:lnTo>
                <a:lnTo>
                  <a:pt x="1262" y="2440"/>
                </a:lnTo>
                <a:lnTo>
                  <a:pt x="1231" y="2442"/>
                </a:lnTo>
                <a:lnTo>
                  <a:pt x="1181" y="2446"/>
                </a:lnTo>
                <a:lnTo>
                  <a:pt x="1158" y="2448"/>
                </a:lnTo>
                <a:lnTo>
                  <a:pt x="1137" y="2452"/>
                </a:lnTo>
                <a:lnTo>
                  <a:pt x="1118" y="2454"/>
                </a:lnTo>
                <a:lnTo>
                  <a:pt x="1091" y="2459"/>
                </a:lnTo>
                <a:lnTo>
                  <a:pt x="1064" y="2463"/>
                </a:lnTo>
                <a:lnTo>
                  <a:pt x="1041" y="2467"/>
                </a:lnTo>
                <a:lnTo>
                  <a:pt x="1030" y="2467"/>
                </a:lnTo>
                <a:lnTo>
                  <a:pt x="1016" y="2469"/>
                </a:lnTo>
                <a:lnTo>
                  <a:pt x="1012" y="2469"/>
                </a:lnTo>
                <a:lnTo>
                  <a:pt x="995" y="2471"/>
                </a:lnTo>
                <a:lnTo>
                  <a:pt x="982" y="2471"/>
                </a:lnTo>
                <a:lnTo>
                  <a:pt x="972" y="2471"/>
                </a:lnTo>
                <a:lnTo>
                  <a:pt x="922" y="2469"/>
                </a:lnTo>
                <a:lnTo>
                  <a:pt x="918" y="2471"/>
                </a:lnTo>
                <a:lnTo>
                  <a:pt x="914" y="2471"/>
                </a:lnTo>
                <a:lnTo>
                  <a:pt x="905" y="2471"/>
                </a:lnTo>
                <a:lnTo>
                  <a:pt x="897" y="2473"/>
                </a:lnTo>
                <a:lnTo>
                  <a:pt x="891" y="2475"/>
                </a:lnTo>
                <a:lnTo>
                  <a:pt x="886" y="2477"/>
                </a:lnTo>
                <a:lnTo>
                  <a:pt x="880" y="2479"/>
                </a:lnTo>
                <a:lnTo>
                  <a:pt x="868" y="2484"/>
                </a:lnTo>
                <a:lnTo>
                  <a:pt x="836" y="2498"/>
                </a:lnTo>
                <a:lnTo>
                  <a:pt x="830" y="2502"/>
                </a:lnTo>
                <a:lnTo>
                  <a:pt x="828" y="2502"/>
                </a:lnTo>
                <a:lnTo>
                  <a:pt x="816" y="2507"/>
                </a:lnTo>
                <a:lnTo>
                  <a:pt x="801" y="2515"/>
                </a:lnTo>
                <a:lnTo>
                  <a:pt x="791" y="2521"/>
                </a:lnTo>
                <a:lnTo>
                  <a:pt x="778" y="2527"/>
                </a:lnTo>
                <a:lnTo>
                  <a:pt x="767" y="2532"/>
                </a:lnTo>
                <a:lnTo>
                  <a:pt x="753" y="2540"/>
                </a:lnTo>
                <a:lnTo>
                  <a:pt x="745" y="2546"/>
                </a:lnTo>
                <a:lnTo>
                  <a:pt x="724" y="2555"/>
                </a:lnTo>
                <a:lnTo>
                  <a:pt x="717" y="2559"/>
                </a:lnTo>
                <a:lnTo>
                  <a:pt x="709" y="2565"/>
                </a:lnTo>
                <a:lnTo>
                  <a:pt x="703" y="2569"/>
                </a:lnTo>
                <a:lnTo>
                  <a:pt x="697" y="2573"/>
                </a:lnTo>
                <a:lnTo>
                  <a:pt x="659" y="2600"/>
                </a:lnTo>
                <a:lnTo>
                  <a:pt x="619" y="2565"/>
                </a:lnTo>
                <a:lnTo>
                  <a:pt x="621" y="2527"/>
                </a:lnTo>
                <a:lnTo>
                  <a:pt x="622" y="2517"/>
                </a:lnTo>
                <a:lnTo>
                  <a:pt x="621" y="2517"/>
                </a:lnTo>
                <a:lnTo>
                  <a:pt x="619" y="2517"/>
                </a:lnTo>
                <a:lnTo>
                  <a:pt x="617" y="2517"/>
                </a:lnTo>
                <a:lnTo>
                  <a:pt x="613" y="2519"/>
                </a:lnTo>
                <a:lnTo>
                  <a:pt x="611" y="2519"/>
                </a:lnTo>
                <a:lnTo>
                  <a:pt x="609" y="2519"/>
                </a:lnTo>
                <a:lnTo>
                  <a:pt x="605" y="2519"/>
                </a:lnTo>
                <a:lnTo>
                  <a:pt x="603" y="2519"/>
                </a:lnTo>
                <a:lnTo>
                  <a:pt x="601" y="2521"/>
                </a:lnTo>
                <a:lnTo>
                  <a:pt x="599" y="2521"/>
                </a:lnTo>
                <a:lnTo>
                  <a:pt x="598" y="2521"/>
                </a:lnTo>
                <a:lnTo>
                  <a:pt x="592" y="2521"/>
                </a:lnTo>
                <a:lnTo>
                  <a:pt x="588" y="2521"/>
                </a:lnTo>
                <a:lnTo>
                  <a:pt x="586" y="2521"/>
                </a:lnTo>
                <a:lnTo>
                  <a:pt x="584" y="2523"/>
                </a:lnTo>
                <a:lnTo>
                  <a:pt x="582" y="2523"/>
                </a:lnTo>
                <a:lnTo>
                  <a:pt x="573" y="2521"/>
                </a:lnTo>
                <a:lnTo>
                  <a:pt x="571" y="2521"/>
                </a:lnTo>
                <a:lnTo>
                  <a:pt x="569" y="2521"/>
                </a:lnTo>
                <a:lnTo>
                  <a:pt x="561" y="2521"/>
                </a:lnTo>
                <a:lnTo>
                  <a:pt x="555" y="2519"/>
                </a:lnTo>
                <a:lnTo>
                  <a:pt x="553" y="2519"/>
                </a:lnTo>
                <a:lnTo>
                  <a:pt x="551" y="2519"/>
                </a:lnTo>
                <a:lnTo>
                  <a:pt x="544" y="2519"/>
                </a:lnTo>
                <a:lnTo>
                  <a:pt x="536" y="2517"/>
                </a:lnTo>
                <a:lnTo>
                  <a:pt x="534" y="2517"/>
                </a:lnTo>
                <a:lnTo>
                  <a:pt x="532" y="2517"/>
                </a:lnTo>
                <a:lnTo>
                  <a:pt x="525" y="2515"/>
                </a:lnTo>
                <a:lnTo>
                  <a:pt x="515" y="2513"/>
                </a:lnTo>
                <a:lnTo>
                  <a:pt x="513" y="2513"/>
                </a:lnTo>
                <a:lnTo>
                  <a:pt x="500" y="2511"/>
                </a:lnTo>
                <a:lnTo>
                  <a:pt x="498" y="2511"/>
                </a:lnTo>
                <a:lnTo>
                  <a:pt x="496" y="2511"/>
                </a:lnTo>
                <a:lnTo>
                  <a:pt x="484" y="2509"/>
                </a:lnTo>
                <a:lnTo>
                  <a:pt x="480" y="2509"/>
                </a:lnTo>
                <a:lnTo>
                  <a:pt x="478" y="2509"/>
                </a:lnTo>
                <a:lnTo>
                  <a:pt x="477" y="2507"/>
                </a:lnTo>
                <a:lnTo>
                  <a:pt x="475" y="2507"/>
                </a:lnTo>
                <a:lnTo>
                  <a:pt x="467" y="2507"/>
                </a:lnTo>
                <a:lnTo>
                  <a:pt x="463" y="2507"/>
                </a:lnTo>
                <a:lnTo>
                  <a:pt x="461" y="2507"/>
                </a:lnTo>
                <a:lnTo>
                  <a:pt x="459" y="2507"/>
                </a:lnTo>
                <a:lnTo>
                  <a:pt x="457" y="2507"/>
                </a:lnTo>
                <a:lnTo>
                  <a:pt x="455" y="2506"/>
                </a:lnTo>
                <a:lnTo>
                  <a:pt x="454" y="2506"/>
                </a:lnTo>
                <a:lnTo>
                  <a:pt x="446" y="2506"/>
                </a:lnTo>
                <a:lnTo>
                  <a:pt x="444" y="2506"/>
                </a:lnTo>
                <a:lnTo>
                  <a:pt x="442" y="2507"/>
                </a:lnTo>
                <a:lnTo>
                  <a:pt x="440" y="2507"/>
                </a:lnTo>
                <a:lnTo>
                  <a:pt x="436" y="2507"/>
                </a:lnTo>
                <a:lnTo>
                  <a:pt x="432" y="2509"/>
                </a:lnTo>
                <a:lnTo>
                  <a:pt x="429" y="2511"/>
                </a:lnTo>
                <a:lnTo>
                  <a:pt x="429" y="2513"/>
                </a:lnTo>
                <a:lnTo>
                  <a:pt x="427" y="2513"/>
                </a:lnTo>
                <a:lnTo>
                  <a:pt x="423" y="2515"/>
                </a:lnTo>
                <a:lnTo>
                  <a:pt x="421" y="2519"/>
                </a:lnTo>
                <a:lnTo>
                  <a:pt x="421" y="2521"/>
                </a:lnTo>
                <a:lnTo>
                  <a:pt x="419" y="2523"/>
                </a:lnTo>
                <a:lnTo>
                  <a:pt x="419" y="2527"/>
                </a:lnTo>
                <a:lnTo>
                  <a:pt x="413" y="2527"/>
                </a:lnTo>
                <a:lnTo>
                  <a:pt x="411" y="2527"/>
                </a:lnTo>
                <a:lnTo>
                  <a:pt x="413" y="2529"/>
                </a:lnTo>
                <a:lnTo>
                  <a:pt x="407" y="2531"/>
                </a:lnTo>
                <a:lnTo>
                  <a:pt x="405" y="2532"/>
                </a:lnTo>
                <a:lnTo>
                  <a:pt x="404" y="2534"/>
                </a:lnTo>
                <a:lnTo>
                  <a:pt x="402" y="2536"/>
                </a:lnTo>
                <a:lnTo>
                  <a:pt x="398" y="2538"/>
                </a:lnTo>
                <a:lnTo>
                  <a:pt x="396" y="2540"/>
                </a:lnTo>
                <a:lnTo>
                  <a:pt x="396" y="2542"/>
                </a:lnTo>
                <a:lnTo>
                  <a:pt x="394" y="2542"/>
                </a:lnTo>
                <a:lnTo>
                  <a:pt x="394" y="2544"/>
                </a:lnTo>
                <a:lnTo>
                  <a:pt x="388" y="2546"/>
                </a:lnTo>
                <a:lnTo>
                  <a:pt x="388" y="2548"/>
                </a:lnTo>
                <a:lnTo>
                  <a:pt x="388" y="2550"/>
                </a:lnTo>
                <a:lnTo>
                  <a:pt x="384" y="2552"/>
                </a:lnTo>
                <a:lnTo>
                  <a:pt x="381" y="2552"/>
                </a:lnTo>
                <a:lnTo>
                  <a:pt x="379" y="2552"/>
                </a:lnTo>
                <a:lnTo>
                  <a:pt x="377" y="2552"/>
                </a:lnTo>
                <a:lnTo>
                  <a:pt x="375" y="2552"/>
                </a:lnTo>
                <a:lnTo>
                  <a:pt x="373" y="2550"/>
                </a:lnTo>
                <a:lnTo>
                  <a:pt x="371" y="2550"/>
                </a:lnTo>
                <a:lnTo>
                  <a:pt x="367" y="2548"/>
                </a:lnTo>
                <a:lnTo>
                  <a:pt x="363" y="2546"/>
                </a:lnTo>
                <a:lnTo>
                  <a:pt x="323" y="2527"/>
                </a:lnTo>
                <a:lnTo>
                  <a:pt x="323" y="2525"/>
                </a:lnTo>
                <a:lnTo>
                  <a:pt x="308" y="2513"/>
                </a:lnTo>
                <a:lnTo>
                  <a:pt x="275" y="2517"/>
                </a:lnTo>
                <a:lnTo>
                  <a:pt x="271" y="2517"/>
                </a:lnTo>
                <a:lnTo>
                  <a:pt x="265" y="2517"/>
                </a:lnTo>
                <a:lnTo>
                  <a:pt x="260" y="2517"/>
                </a:lnTo>
                <a:lnTo>
                  <a:pt x="254" y="2517"/>
                </a:lnTo>
                <a:lnTo>
                  <a:pt x="233" y="2515"/>
                </a:lnTo>
                <a:lnTo>
                  <a:pt x="221" y="2515"/>
                </a:lnTo>
                <a:lnTo>
                  <a:pt x="200" y="2513"/>
                </a:lnTo>
                <a:lnTo>
                  <a:pt x="185" y="2513"/>
                </a:lnTo>
                <a:lnTo>
                  <a:pt x="171" y="2511"/>
                </a:lnTo>
                <a:lnTo>
                  <a:pt x="150" y="2473"/>
                </a:lnTo>
                <a:lnTo>
                  <a:pt x="148" y="2469"/>
                </a:lnTo>
                <a:lnTo>
                  <a:pt x="146" y="2463"/>
                </a:lnTo>
                <a:lnTo>
                  <a:pt x="152" y="2458"/>
                </a:lnTo>
                <a:lnTo>
                  <a:pt x="156" y="2458"/>
                </a:lnTo>
                <a:lnTo>
                  <a:pt x="167" y="2456"/>
                </a:lnTo>
                <a:lnTo>
                  <a:pt x="175" y="2454"/>
                </a:lnTo>
                <a:lnTo>
                  <a:pt x="177" y="2452"/>
                </a:lnTo>
                <a:lnTo>
                  <a:pt x="179" y="2450"/>
                </a:lnTo>
                <a:lnTo>
                  <a:pt x="177" y="2448"/>
                </a:lnTo>
                <a:lnTo>
                  <a:pt x="173" y="2444"/>
                </a:lnTo>
                <a:lnTo>
                  <a:pt x="156" y="2438"/>
                </a:lnTo>
                <a:lnTo>
                  <a:pt x="154" y="2436"/>
                </a:lnTo>
                <a:lnTo>
                  <a:pt x="152" y="2433"/>
                </a:lnTo>
                <a:lnTo>
                  <a:pt x="156" y="2431"/>
                </a:lnTo>
                <a:lnTo>
                  <a:pt x="165" y="2429"/>
                </a:lnTo>
                <a:lnTo>
                  <a:pt x="169" y="2425"/>
                </a:lnTo>
                <a:lnTo>
                  <a:pt x="171" y="2423"/>
                </a:lnTo>
                <a:lnTo>
                  <a:pt x="171" y="2421"/>
                </a:lnTo>
                <a:lnTo>
                  <a:pt x="169" y="2421"/>
                </a:lnTo>
                <a:lnTo>
                  <a:pt x="162" y="2419"/>
                </a:lnTo>
                <a:lnTo>
                  <a:pt x="158" y="2421"/>
                </a:lnTo>
                <a:lnTo>
                  <a:pt x="156" y="2419"/>
                </a:lnTo>
                <a:lnTo>
                  <a:pt x="150" y="2417"/>
                </a:lnTo>
                <a:lnTo>
                  <a:pt x="150" y="2415"/>
                </a:lnTo>
                <a:lnTo>
                  <a:pt x="148" y="2415"/>
                </a:lnTo>
                <a:lnTo>
                  <a:pt x="148" y="2413"/>
                </a:lnTo>
                <a:lnTo>
                  <a:pt x="148" y="2411"/>
                </a:lnTo>
                <a:lnTo>
                  <a:pt x="146" y="2410"/>
                </a:lnTo>
                <a:lnTo>
                  <a:pt x="146" y="2408"/>
                </a:lnTo>
                <a:lnTo>
                  <a:pt x="148" y="2406"/>
                </a:lnTo>
                <a:lnTo>
                  <a:pt x="148" y="2404"/>
                </a:lnTo>
                <a:lnTo>
                  <a:pt x="150" y="2402"/>
                </a:lnTo>
                <a:lnTo>
                  <a:pt x="152" y="2400"/>
                </a:lnTo>
                <a:lnTo>
                  <a:pt x="154" y="2398"/>
                </a:lnTo>
                <a:lnTo>
                  <a:pt x="156" y="2398"/>
                </a:lnTo>
                <a:lnTo>
                  <a:pt x="158" y="2398"/>
                </a:lnTo>
                <a:lnTo>
                  <a:pt x="160" y="2398"/>
                </a:lnTo>
                <a:lnTo>
                  <a:pt x="164" y="2398"/>
                </a:lnTo>
                <a:lnTo>
                  <a:pt x="167" y="2398"/>
                </a:lnTo>
                <a:lnTo>
                  <a:pt x="171" y="2398"/>
                </a:lnTo>
                <a:lnTo>
                  <a:pt x="173" y="2398"/>
                </a:lnTo>
                <a:lnTo>
                  <a:pt x="175" y="2396"/>
                </a:lnTo>
                <a:lnTo>
                  <a:pt x="175" y="2394"/>
                </a:lnTo>
                <a:lnTo>
                  <a:pt x="175" y="2392"/>
                </a:lnTo>
                <a:lnTo>
                  <a:pt x="177" y="2390"/>
                </a:lnTo>
                <a:lnTo>
                  <a:pt x="177" y="2388"/>
                </a:lnTo>
                <a:lnTo>
                  <a:pt x="177" y="2387"/>
                </a:lnTo>
                <a:lnTo>
                  <a:pt x="177" y="2383"/>
                </a:lnTo>
                <a:lnTo>
                  <a:pt x="175" y="2381"/>
                </a:lnTo>
                <a:lnTo>
                  <a:pt x="177" y="2381"/>
                </a:lnTo>
                <a:lnTo>
                  <a:pt x="177" y="2379"/>
                </a:lnTo>
                <a:lnTo>
                  <a:pt x="177" y="2375"/>
                </a:lnTo>
                <a:lnTo>
                  <a:pt x="179" y="2369"/>
                </a:lnTo>
                <a:lnTo>
                  <a:pt x="179" y="2367"/>
                </a:lnTo>
                <a:lnTo>
                  <a:pt x="179" y="2365"/>
                </a:lnTo>
                <a:lnTo>
                  <a:pt x="181" y="2365"/>
                </a:lnTo>
                <a:lnTo>
                  <a:pt x="183" y="2363"/>
                </a:lnTo>
                <a:lnTo>
                  <a:pt x="187" y="2363"/>
                </a:lnTo>
                <a:lnTo>
                  <a:pt x="188" y="2362"/>
                </a:lnTo>
                <a:lnTo>
                  <a:pt x="194" y="2360"/>
                </a:lnTo>
                <a:lnTo>
                  <a:pt x="196" y="2360"/>
                </a:lnTo>
                <a:lnTo>
                  <a:pt x="198" y="2360"/>
                </a:lnTo>
                <a:lnTo>
                  <a:pt x="200" y="2360"/>
                </a:lnTo>
                <a:lnTo>
                  <a:pt x="202" y="2360"/>
                </a:lnTo>
                <a:lnTo>
                  <a:pt x="206" y="2360"/>
                </a:lnTo>
                <a:lnTo>
                  <a:pt x="206" y="2358"/>
                </a:lnTo>
                <a:lnTo>
                  <a:pt x="208" y="2358"/>
                </a:lnTo>
                <a:lnTo>
                  <a:pt x="210" y="2356"/>
                </a:lnTo>
                <a:lnTo>
                  <a:pt x="212" y="2354"/>
                </a:lnTo>
                <a:lnTo>
                  <a:pt x="213" y="2352"/>
                </a:lnTo>
                <a:lnTo>
                  <a:pt x="215" y="2350"/>
                </a:lnTo>
                <a:lnTo>
                  <a:pt x="217" y="2348"/>
                </a:lnTo>
                <a:lnTo>
                  <a:pt x="219" y="2346"/>
                </a:lnTo>
                <a:lnTo>
                  <a:pt x="221" y="2344"/>
                </a:lnTo>
                <a:lnTo>
                  <a:pt x="227" y="2339"/>
                </a:lnTo>
                <a:lnTo>
                  <a:pt x="227" y="2337"/>
                </a:lnTo>
                <a:lnTo>
                  <a:pt x="229" y="2337"/>
                </a:lnTo>
                <a:lnTo>
                  <a:pt x="229" y="2335"/>
                </a:lnTo>
                <a:lnTo>
                  <a:pt x="227" y="2333"/>
                </a:lnTo>
                <a:lnTo>
                  <a:pt x="225" y="2331"/>
                </a:lnTo>
                <a:lnTo>
                  <a:pt x="223" y="2331"/>
                </a:lnTo>
                <a:lnTo>
                  <a:pt x="223" y="2329"/>
                </a:lnTo>
                <a:lnTo>
                  <a:pt x="221" y="2327"/>
                </a:lnTo>
                <a:lnTo>
                  <a:pt x="223" y="2325"/>
                </a:lnTo>
                <a:lnTo>
                  <a:pt x="223" y="2323"/>
                </a:lnTo>
                <a:lnTo>
                  <a:pt x="225" y="2321"/>
                </a:lnTo>
                <a:lnTo>
                  <a:pt x="227" y="2319"/>
                </a:lnTo>
                <a:lnTo>
                  <a:pt x="231" y="2317"/>
                </a:lnTo>
                <a:lnTo>
                  <a:pt x="233" y="2314"/>
                </a:lnTo>
                <a:lnTo>
                  <a:pt x="235" y="2312"/>
                </a:lnTo>
                <a:lnTo>
                  <a:pt x="237" y="2308"/>
                </a:lnTo>
                <a:lnTo>
                  <a:pt x="238" y="2306"/>
                </a:lnTo>
                <a:lnTo>
                  <a:pt x="240" y="2304"/>
                </a:lnTo>
                <a:lnTo>
                  <a:pt x="240" y="2302"/>
                </a:lnTo>
                <a:lnTo>
                  <a:pt x="242" y="2300"/>
                </a:lnTo>
                <a:lnTo>
                  <a:pt x="244" y="2300"/>
                </a:lnTo>
                <a:lnTo>
                  <a:pt x="244" y="2298"/>
                </a:lnTo>
                <a:lnTo>
                  <a:pt x="242" y="2296"/>
                </a:lnTo>
                <a:lnTo>
                  <a:pt x="240" y="2294"/>
                </a:lnTo>
                <a:lnTo>
                  <a:pt x="240" y="2292"/>
                </a:lnTo>
                <a:lnTo>
                  <a:pt x="238" y="2292"/>
                </a:lnTo>
                <a:lnTo>
                  <a:pt x="238" y="2291"/>
                </a:lnTo>
                <a:lnTo>
                  <a:pt x="240" y="2291"/>
                </a:lnTo>
                <a:lnTo>
                  <a:pt x="238" y="2291"/>
                </a:lnTo>
                <a:lnTo>
                  <a:pt x="258" y="2271"/>
                </a:lnTo>
                <a:lnTo>
                  <a:pt x="281" y="2244"/>
                </a:lnTo>
                <a:lnTo>
                  <a:pt x="260" y="2233"/>
                </a:lnTo>
                <a:lnTo>
                  <a:pt x="269" y="2223"/>
                </a:lnTo>
                <a:lnTo>
                  <a:pt x="271" y="2223"/>
                </a:lnTo>
                <a:lnTo>
                  <a:pt x="273" y="2221"/>
                </a:lnTo>
                <a:lnTo>
                  <a:pt x="275" y="2221"/>
                </a:lnTo>
                <a:lnTo>
                  <a:pt x="277" y="2221"/>
                </a:lnTo>
                <a:lnTo>
                  <a:pt x="279" y="2219"/>
                </a:lnTo>
                <a:lnTo>
                  <a:pt x="281" y="2219"/>
                </a:lnTo>
                <a:lnTo>
                  <a:pt x="283" y="2218"/>
                </a:lnTo>
                <a:lnTo>
                  <a:pt x="285" y="2216"/>
                </a:lnTo>
                <a:lnTo>
                  <a:pt x="286" y="2216"/>
                </a:lnTo>
                <a:lnTo>
                  <a:pt x="288" y="2214"/>
                </a:lnTo>
                <a:lnTo>
                  <a:pt x="290" y="2214"/>
                </a:lnTo>
                <a:lnTo>
                  <a:pt x="290" y="2212"/>
                </a:lnTo>
                <a:lnTo>
                  <a:pt x="290" y="2210"/>
                </a:lnTo>
                <a:lnTo>
                  <a:pt x="290" y="2206"/>
                </a:lnTo>
                <a:lnTo>
                  <a:pt x="290" y="2204"/>
                </a:lnTo>
                <a:lnTo>
                  <a:pt x="292" y="2202"/>
                </a:lnTo>
                <a:lnTo>
                  <a:pt x="292" y="2200"/>
                </a:lnTo>
                <a:lnTo>
                  <a:pt x="292" y="2198"/>
                </a:lnTo>
                <a:lnTo>
                  <a:pt x="294" y="2196"/>
                </a:lnTo>
                <a:lnTo>
                  <a:pt x="292" y="2196"/>
                </a:lnTo>
                <a:lnTo>
                  <a:pt x="292" y="2195"/>
                </a:lnTo>
                <a:lnTo>
                  <a:pt x="290" y="2195"/>
                </a:lnTo>
                <a:lnTo>
                  <a:pt x="288" y="2195"/>
                </a:lnTo>
                <a:lnTo>
                  <a:pt x="286" y="2195"/>
                </a:lnTo>
                <a:lnTo>
                  <a:pt x="285" y="2195"/>
                </a:lnTo>
                <a:lnTo>
                  <a:pt x="283" y="2193"/>
                </a:lnTo>
                <a:lnTo>
                  <a:pt x="281" y="2193"/>
                </a:lnTo>
                <a:lnTo>
                  <a:pt x="281" y="2191"/>
                </a:lnTo>
                <a:lnTo>
                  <a:pt x="281" y="2189"/>
                </a:lnTo>
                <a:lnTo>
                  <a:pt x="283" y="2187"/>
                </a:lnTo>
                <a:lnTo>
                  <a:pt x="285" y="2185"/>
                </a:lnTo>
                <a:lnTo>
                  <a:pt x="286" y="2183"/>
                </a:lnTo>
                <a:lnTo>
                  <a:pt x="286" y="2181"/>
                </a:lnTo>
                <a:lnTo>
                  <a:pt x="288" y="2181"/>
                </a:lnTo>
                <a:lnTo>
                  <a:pt x="290" y="2179"/>
                </a:lnTo>
                <a:lnTo>
                  <a:pt x="294" y="2177"/>
                </a:lnTo>
                <a:lnTo>
                  <a:pt x="298" y="2175"/>
                </a:lnTo>
                <a:lnTo>
                  <a:pt x="300" y="2175"/>
                </a:lnTo>
                <a:lnTo>
                  <a:pt x="302" y="2173"/>
                </a:lnTo>
                <a:lnTo>
                  <a:pt x="304" y="2171"/>
                </a:lnTo>
                <a:lnTo>
                  <a:pt x="306" y="2170"/>
                </a:lnTo>
                <a:lnTo>
                  <a:pt x="306" y="2168"/>
                </a:lnTo>
                <a:lnTo>
                  <a:pt x="306" y="2166"/>
                </a:lnTo>
                <a:lnTo>
                  <a:pt x="308" y="2164"/>
                </a:lnTo>
                <a:lnTo>
                  <a:pt x="308" y="2162"/>
                </a:lnTo>
                <a:lnTo>
                  <a:pt x="309" y="2162"/>
                </a:lnTo>
                <a:lnTo>
                  <a:pt x="309" y="2160"/>
                </a:lnTo>
                <a:lnTo>
                  <a:pt x="311" y="2160"/>
                </a:lnTo>
                <a:lnTo>
                  <a:pt x="313" y="2158"/>
                </a:lnTo>
                <a:lnTo>
                  <a:pt x="315" y="2158"/>
                </a:lnTo>
                <a:lnTo>
                  <a:pt x="317" y="2156"/>
                </a:lnTo>
                <a:lnTo>
                  <a:pt x="319" y="2156"/>
                </a:lnTo>
                <a:lnTo>
                  <a:pt x="321" y="2154"/>
                </a:lnTo>
                <a:lnTo>
                  <a:pt x="321" y="2152"/>
                </a:lnTo>
                <a:lnTo>
                  <a:pt x="319" y="2150"/>
                </a:lnTo>
                <a:lnTo>
                  <a:pt x="317" y="2148"/>
                </a:lnTo>
                <a:lnTo>
                  <a:pt x="317" y="2147"/>
                </a:lnTo>
                <a:lnTo>
                  <a:pt x="315" y="2147"/>
                </a:lnTo>
                <a:lnTo>
                  <a:pt x="315" y="2145"/>
                </a:lnTo>
                <a:lnTo>
                  <a:pt x="315" y="2143"/>
                </a:lnTo>
                <a:lnTo>
                  <a:pt x="315" y="2141"/>
                </a:lnTo>
                <a:lnTo>
                  <a:pt x="317" y="2141"/>
                </a:lnTo>
                <a:lnTo>
                  <a:pt x="317" y="2139"/>
                </a:lnTo>
                <a:lnTo>
                  <a:pt x="319" y="2137"/>
                </a:lnTo>
                <a:lnTo>
                  <a:pt x="319" y="2135"/>
                </a:lnTo>
                <a:lnTo>
                  <a:pt x="321" y="2135"/>
                </a:lnTo>
                <a:lnTo>
                  <a:pt x="321" y="2133"/>
                </a:lnTo>
                <a:lnTo>
                  <a:pt x="323" y="2133"/>
                </a:lnTo>
                <a:lnTo>
                  <a:pt x="323" y="2131"/>
                </a:lnTo>
                <a:lnTo>
                  <a:pt x="323" y="2129"/>
                </a:lnTo>
                <a:lnTo>
                  <a:pt x="323" y="2127"/>
                </a:lnTo>
                <a:lnTo>
                  <a:pt x="323" y="2125"/>
                </a:lnTo>
                <a:lnTo>
                  <a:pt x="321" y="2123"/>
                </a:lnTo>
                <a:lnTo>
                  <a:pt x="319" y="2122"/>
                </a:lnTo>
                <a:lnTo>
                  <a:pt x="319" y="2120"/>
                </a:lnTo>
                <a:lnTo>
                  <a:pt x="319" y="2118"/>
                </a:lnTo>
                <a:lnTo>
                  <a:pt x="317" y="2116"/>
                </a:lnTo>
                <a:lnTo>
                  <a:pt x="317" y="2114"/>
                </a:lnTo>
                <a:lnTo>
                  <a:pt x="317" y="2110"/>
                </a:lnTo>
                <a:lnTo>
                  <a:pt x="317" y="2106"/>
                </a:lnTo>
                <a:lnTo>
                  <a:pt x="317" y="2104"/>
                </a:lnTo>
                <a:lnTo>
                  <a:pt x="317" y="2100"/>
                </a:lnTo>
                <a:lnTo>
                  <a:pt x="315" y="2100"/>
                </a:lnTo>
                <a:lnTo>
                  <a:pt x="315" y="2099"/>
                </a:lnTo>
                <a:lnTo>
                  <a:pt x="315" y="2097"/>
                </a:lnTo>
                <a:lnTo>
                  <a:pt x="315" y="2095"/>
                </a:lnTo>
                <a:lnTo>
                  <a:pt x="317" y="2093"/>
                </a:lnTo>
                <a:lnTo>
                  <a:pt x="317" y="2091"/>
                </a:lnTo>
                <a:lnTo>
                  <a:pt x="317" y="2089"/>
                </a:lnTo>
                <a:lnTo>
                  <a:pt x="317" y="2087"/>
                </a:lnTo>
                <a:lnTo>
                  <a:pt x="317" y="2085"/>
                </a:lnTo>
                <a:lnTo>
                  <a:pt x="317" y="2081"/>
                </a:lnTo>
                <a:lnTo>
                  <a:pt x="317" y="2079"/>
                </a:lnTo>
                <a:lnTo>
                  <a:pt x="317" y="2077"/>
                </a:lnTo>
                <a:lnTo>
                  <a:pt x="317" y="2076"/>
                </a:lnTo>
                <a:lnTo>
                  <a:pt x="319" y="2074"/>
                </a:lnTo>
                <a:lnTo>
                  <a:pt x="319" y="2072"/>
                </a:lnTo>
                <a:lnTo>
                  <a:pt x="321" y="2072"/>
                </a:lnTo>
                <a:lnTo>
                  <a:pt x="321" y="2070"/>
                </a:lnTo>
                <a:lnTo>
                  <a:pt x="325" y="2068"/>
                </a:lnTo>
                <a:lnTo>
                  <a:pt x="327" y="2066"/>
                </a:lnTo>
                <a:lnTo>
                  <a:pt x="327" y="2064"/>
                </a:lnTo>
                <a:lnTo>
                  <a:pt x="329" y="2064"/>
                </a:lnTo>
                <a:lnTo>
                  <a:pt x="329" y="2062"/>
                </a:lnTo>
                <a:lnTo>
                  <a:pt x="329" y="2060"/>
                </a:lnTo>
                <a:lnTo>
                  <a:pt x="329" y="2058"/>
                </a:lnTo>
                <a:lnTo>
                  <a:pt x="331" y="2056"/>
                </a:lnTo>
                <a:lnTo>
                  <a:pt x="331" y="2054"/>
                </a:lnTo>
                <a:lnTo>
                  <a:pt x="331" y="2052"/>
                </a:lnTo>
                <a:lnTo>
                  <a:pt x="333" y="2051"/>
                </a:lnTo>
                <a:lnTo>
                  <a:pt x="333" y="2049"/>
                </a:lnTo>
                <a:lnTo>
                  <a:pt x="334" y="2049"/>
                </a:lnTo>
                <a:lnTo>
                  <a:pt x="334" y="2047"/>
                </a:lnTo>
                <a:lnTo>
                  <a:pt x="336" y="2045"/>
                </a:lnTo>
                <a:lnTo>
                  <a:pt x="338" y="2043"/>
                </a:lnTo>
                <a:lnTo>
                  <a:pt x="338" y="2041"/>
                </a:lnTo>
                <a:lnTo>
                  <a:pt x="340" y="2039"/>
                </a:lnTo>
                <a:lnTo>
                  <a:pt x="342" y="2037"/>
                </a:lnTo>
                <a:lnTo>
                  <a:pt x="344" y="2037"/>
                </a:lnTo>
                <a:lnTo>
                  <a:pt x="346" y="2035"/>
                </a:lnTo>
                <a:lnTo>
                  <a:pt x="346" y="2033"/>
                </a:lnTo>
                <a:lnTo>
                  <a:pt x="348" y="2033"/>
                </a:lnTo>
                <a:lnTo>
                  <a:pt x="348" y="2031"/>
                </a:lnTo>
                <a:lnTo>
                  <a:pt x="346" y="2031"/>
                </a:lnTo>
                <a:lnTo>
                  <a:pt x="346" y="2029"/>
                </a:lnTo>
                <a:lnTo>
                  <a:pt x="344" y="2029"/>
                </a:lnTo>
                <a:lnTo>
                  <a:pt x="344" y="2028"/>
                </a:lnTo>
                <a:lnTo>
                  <a:pt x="344" y="2026"/>
                </a:lnTo>
                <a:lnTo>
                  <a:pt x="344" y="2024"/>
                </a:lnTo>
                <a:lnTo>
                  <a:pt x="346" y="2024"/>
                </a:lnTo>
                <a:lnTo>
                  <a:pt x="346" y="2022"/>
                </a:lnTo>
                <a:lnTo>
                  <a:pt x="346" y="2020"/>
                </a:lnTo>
                <a:lnTo>
                  <a:pt x="348" y="2020"/>
                </a:lnTo>
                <a:lnTo>
                  <a:pt x="348" y="2018"/>
                </a:lnTo>
                <a:lnTo>
                  <a:pt x="350" y="2018"/>
                </a:lnTo>
                <a:lnTo>
                  <a:pt x="350" y="2016"/>
                </a:lnTo>
                <a:lnTo>
                  <a:pt x="350" y="2014"/>
                </a:lnTo>
                <a:lnTo>
                  <a:pt x="350" y="2012"/>
                </a:lnTo>
                <a:lnTo>
                  <a:pt x="350" y="2010"/>
                </a:lnTo>
                <a:lnTo>
                  <a:pt x="350" y="2006"/>
                </a:lnTo>
                <a:lnTo>
                  <a:pt x="350" y="2003"/>
                </a:lnTo>
                <a:lnTo>
                  <a:pt x="350" y="2001"/>
                </a:lnTo>
                <a:lnTo>
                  <a:pt x="350" y="1999"/>
                </a:lnTo>
                <a:lnTo>
                  <a:pt x="348" y="1999"/>
                </a:lnTo>
                <a:lnTo>
                  <a:pt x="346" y="1997"/>
                </a:lnTo>
                <a:lnTo>
                  <a:pt x="346" y="1995"/>
                </a:lnTo>
                <a:lnTo>
                  <a:pt x="348" y="1993"/>
                </a:lnTo>
                <a:lnTo>
                  <a:pt x="350" y="1993"/>
                </a:lnTo>
                <a:lnTo>
                  <a:pt x="350" y="1991"/>
                </a:lnTo>
                <a:lnTo>
                  <a:pt x="352" y="1991"/>
                </a:lnTo>
                <a:lnTo>
                  <a:pt x="354" y="1991"/>
                </a:lnTo>
                <a:lnTo>
                  <a:pt x="354" y="1989"/>
                </a:lnTo>
                <a:lnTo>
                  <a:pt x="354" y="1987"/>
                </a:lnTo>
                <a:lnTo>
                  <a:pt x="356" y="1985"/>
                </a:lnTo>
                <a:lnTo>
                  <a:pt x="356" y="1983"/>
                </a:lnTo>
                <a:lnTo>
                  <a:pt x="356" y="1981"/>
                </a:lnTo>
                <a:lnTo>
                  <a:pt x="356" y="1980"/>
                </a:lnTo>
                <a:lnTo>
                  <a:pt x="357" y="1980"/>
                </a:lnTo>
                <a:lnTo>
                  <a:pt x="359" y="1978"/>
                </a:lnTo>
                <a:lnTo>
                  <a:pt x="361" y="1976"/>
                </a:lnTo>
                <a:lnTo>
                  <a:pt x="363" y="1974"/>
                </a:lnTo>
                <a:lnTo>
                  <a:pt x="363" y="1972"/>
                </a:lnTo>
                <a:lnTo>
                  <a:pt x="365" y="1970"/>
                </a:lnTo>
                <a:lnTo>
                  <a:pt x="365" y="1968"/>
                </a:lnTo>
                <a:lnTo>
                  <a:pt x="367" y="1968"/>
                </a:lnTo>
                <a:lnTo>
                  <a:pt x="367" y="1966"/>
                </a:lnTo>
                <a:lnTo>
                  <a:pt x="369" y="1966"/>
                </a:lnTo>
                <a:lnTo>
                  <a:pt x="371" y="1964"/>
                </a:lnTo>
                <a:lnTo>
                  <a:pt x="373" y="1964"/>
                </a:lnTo>
                <a:lnTo>
                  <a:pt x="375" y="1964"/>
                </a:lnTo>
                <a:lnTo>
                  <a:pt x="377" y="1964"/>
                </a:lnTo>
                <a:lnTo>
                  <a:pt x="379" y="1964"/>
                </a:lnTo>
                <a:lnTo>
                  <a:pt x="381" y="1964"/>
                </a:lnTo>
                <a:lnTo>
                  <a:pt x="384" y="1964"/>
                </a:lnTo>
                <a:lnTo>
                  <a:pt x="386" y="1964"/>
                </a:lnTo>
                <a:lnTo>
                  <a:pt x="390" y="1966"/>
                </a:lnTo>
                <a:lnTo>
                  <a:pt x="392" y="1966"/>
                </a:lnTo>
                <a:lnTo>
                  <a:pt x="394" y="1968"/>
                </a:lnTo>
                <a:lnTo>
                  <a:pt x="396" y="1968"/>
                </a:lnTo>
                <a:lnTo>
                  <a:pt x="398" y="1970"/>
                </a:lnTo>
                <a:lnTo>
                  <a:pt x="400" y="1972"/>
                </a:lnTo>
                <a:lnTo>
                  <a:pt x="402" y="1972"/>
                </a:lnTo>
                <a:lnTo>
                  <a:pt x="404" y="1972"/>
                </a:lnTo>
                <a:lnTo>
                  <a:pt x="405" y="1974"/>
                </a:lnTo>
                <a:lnTo>
                  <a:pt x="407" y="1974"/>
                </a:lnTo>
                <a:lnTo>
                  <a:pt x="409" y="1974"/>
                </a:lnTo>
                <a:lnTo>
                  <a:pt x="411" y="1974"/>
                </a:lnTo>
                <a:lnTo>
                  <a:pt x="413" y="1974"/>
                </a:lnTo>
                <a:lnTo>
                  <a:pt x="415" y="1974"/>
                </a:lnTo>
                <a:lnTo>
                  <a:pt x="415" y="1972"/>
                </a:lnTo>
                <a:lnTo>
                  <a:pt x="417" y="1972"/>
                </a:lnTo>
                <a:lnTo>
                  <a:pt x="417" y="1970"/>
                </a:lnTo>
                <a:lnTo>
                  <a:pt x="419" y="1968"/>
                </a:lnTo>
                <a:lnTo>
                  <a:pt x="419" y="1966"/>
                </a:lnTo>
                <a:lnTo>
                  <a:pt x="421" y="1966"/>
                </a:lnTo>
                <a:lnTo>
                  <a:pt x="421" y="1964"/>
                </a:lnTo>
                <a:lnTo>
                  <a:pt x="421" y="1962"/>
                </a:lnTo>
                <a:lnTo>
                  <a:pt x="421" y="1960"/>
                </a:lnTo>
                <a:lnTo>
                  <a:pt x="421" y="1958"/>
                </a:lnTo>
                <a:lnTo>
                  <a:pt x="421" y="1956"/>
                </a:lnTo>
                <a:lnTo>
                  <a:pt x="421" y="1955"/>
                </a:lnTo>
                <a:lnTo>
                  <a:pt x="423" y="1953"/>
                </a:lnTo>
                <a:lnTo>
                  <a:pt x="423" y="1951"/>
                </a:lnTo>
                <a:lnTo>
                  <a:pt x="423" y="1949"/>
                </a:lnTo>
                <a:lnTo>
                  <a:pt x="425" y="1947"/>
                </a:lnTo>
                <a:lnTo>
                  <a:pt x="427" y="1945"/>
                </a:lnTo>
                <a:lnTo>
                  <a:pt x="429" y="1945"/>
                </a:lnTo>
                <a:lnTo>
                  <a:pt x="430" y="1943"/>
                </a:lnTo>
                <a:lnTo>
                  <a:pt x="432" y="1943"/>
                </a:lnTo>
                <a:lnTo>
                  <a:pt x="434" y="1941"/>
                </a:lnTo>
                <a:lnTo>
                  <a:pt x="436" y="1939"/>
                </a:lnTo>
                <a:lnTo>
                  <a:pt x="438" y="1937"/>
                </a:lnTo>
                <a:lnTo>
                  <a:pt x="438" y="1935"/>
                </a:lnTo>
                <a:lnTo>
                  <a:pt x="438" y="1933"/>
                </a:lnTo>
                <a:lnTo>
                  <a:pt x="440" y="1932"/>
                </a:lnTo>
                <a:lnTo>
                  <a:pt x="438" y="1930"/>
                </a:lnTo>
                <a:lnTo>
                  <a:pt x="438" y="1928"/>
                </a:lnTo>
                <a:lnTo>
                  <a:pt x="438" y="1926"/>
                </a:lnTo>
                <a:lnTo>
                  <a:pt x="436" y="1924"/>
                </a:lnTo>
                <a:lnTo>
                  <a:pt x="436" y="1922"/>
                </a:lnTo>
                <a:lnTo>
                  <a:pt x="436" y="1920"/>
                </a:lnTo>
                <a:lnTo>
                  <a:pt x="434" y="1918"/>
                </a:lnTo>
                <a:lnTo>
                  <a:pt x="432" y="1918"/>
                </a:lnTo>
                <a:lnTo>
                  <a:pt x="429" y="1918"/>
                </a:lnTo>
                <a:lnTo>
                  <a:pt x="427" y="1916"/>
                </a:lnTo>
                <a:lnTo>
                  <a:pt x="423" y="1916"/>
                </a:lnTo>
                <a:lnTo>
                  <a:pt x="421" y="1916"/>
                </a:lnTo>
                <a:lnTo>
                  <a:pt x="419" y="1916"/>
                </a:lnTo>
                <a:lnTo>
                  <a:pt x="417" y="1918"/>
                </a:lnTo>
                <a:lnTo>
                  <a:pt x="413" y="1918"/>
                </a:lnTo>
                <a:lnTo>
                  <a:pt x="411" y="1918"/>
                </a:lnTo>
                <a:lnTo>
                  <a:pt x="409" y="1918"/>
                </a:lnTo>
                <a:lnTo>
                  <a:pt x="407" y="1920"/>
                </a:lnTo>
                <a:lnTo>
                  <a:pt x="405" y="1918"/>
                </a:lnTo>
                <a:lnTo>
                  <a:pt x="405" y="1920"/>
                </a:lnTo>
                <a:lnTo>
                  <a:pt x="404" y="1920"/>
                </a:lnTo>
                <a:lnTo>
                  <a:pt x="402" y="1920"/>
                </a:lnTo>
                <a:lnTo>
                  <a:pt x="400" y="1920"/>
                </a:lnTo>
                <a:lnTo>
                  <a:pt x="398" y="1920"/>
                </a:lnTo>
                <a:lnTo>
                  <a:pt x="396" y="1920"/>
                </a:lnTo>
                <a:lnTo>
                  <a:pt x="394" y="1920"/>
                </a:lnTo>
                <a:lnTo>
                  <a:pt x="392" y="1920"/>
                </a:lnTo>
                <a:lnTo>
                  <a:pt x="390" y="1920"/>
                </a:lnTo>
                <a:lnTo>
                  <a:pt x="388" y="1920"/>
                </a:lnTo>
                <a:lnTo>
                  <a:pt x="388" y="1918"/>
                </a:lnTo>
                <a:lnTo>
                  <a:pt x="386" y="1918"/>
                </a:lnTo>
                <a:lnTo>
                  <a:pt x="384" y="1916"/>
                </a:lnTo>
                <a:lnTo>
                  <a:pt x="382" y="1914"/>
                </a:lnTo>
                <a:lnTo>
                  <a:pt x="381" y="1914"/>
                </a:lnTo>
                <a:lnTo>
                  <a:pt x="381" y="1912"/>
                </a:lnTo>
                <a:lnTo>
                  <a:pt x="382" y="1912"/>
                </a:lnTo>
                <a:lnTo>
                  <a:pt x="382" y="1910"/>
                </a:lnTo>
                <a:lnTo>
                  <a:pt x="382" y="1908"/>
                </a:lnTo>
                <a:lnTo>
                  <a:pt x="384" y="1908"/>
                </a:lnTo>
                <a:lnTo>
                  <a:pt x="384" y="1907"/>
                </a:lnTo>
                <a:lnTo>
                  <a:pt x="386" y="1907"/>
                </a:lnTo>
                <a:lnTo>
                  <a:pt x="386" y="1905"/>
                </a:lnTo>
                <a:lnTo>
                  <a:pt x="388" y="1903"/>
                </a:lnTo>
                <a:lnTo>
                  <a:pt x="390" y="1901"/>
                </a:lnTo>
                <a:lnTo>
                  <a:pt x="392" y="1899"/>
                </a:lnTo>
                <a:lnTo>
                  <a:pt x="394" y="1897"/>
                </a:lnTo>
                <a:lnTo>
                  <a:pt x="394" y="1895"/>
                </a:lnTo>
                <a:lnTo>
                  <a:pt x="394" y="1893"/>
                </a:lnTo>
                <a:lnTo>
                  <a:pt x="394" y="1891"/>
                </a:lnTo>
                <a:lnTo>
                  <a:pt x="392" y="1889"/>
                </a:lnTo>
                <a:lnTo>
                  <a:pt x="392" y="1887"/>
                </a:lnTo>
                <a:lnTo>
                  <a:pt x="390" y="1885"/>
                </a:lnTo>
                <a:lnTo>
                  <a:pt x="388" y="1884"/>
                </a:lnTo>
                <a:lnTo>
                  <a:pt x="386" y="1882"/>
                </a:lnTo>
                <a:lnTo>
                  <a:pt x="384" y="1882"/>
                </a:lnTo>
                <a:lnTo>
                  <a:pt x="381" y="1880"/>
                </a:lnTo>
                <a:lnTo>
                  <a:pt x="379" y="1880"/>
                </a:lnTo>
                <a:lnTo>
                  <a:pt x="377" y="1880"/>
                </a:lnTo>
                <a:lnTo>
                  <a:pt x="375" y="1880"/>
                </a:lnTo>
                <a:lnTo>
                  <a:pt x="373" y="1880"/>
                </a:lnTo>
                <a:lnTo>
                  <a:pt x="371" y="1880"/>
                </a:lnTo>
                <a:lnTo>
                  <a:pt x="369" y="1880"/>
                </a:lnTo>
                <a:lnTo>
                  <a:pt x="367" y="1880"/>
                </a:lnTo>
                <a:lnTo>
                  <a:pt x="363" y="1880"/>
                </a:lnTo>
                <a:lnTo>
                  <a:pt x="359" y="1880"/>
                </a:lnTo>
                <a:lnTo>
                  <a:pt x="357" y="1880"/>
                </a:lnTo>
                <a:lnTo>
                  <a:pt x="356" y="1880"/>
                </a:lnTo>
                <a:lnTo>
                  <a:pt x="356" y="1878"/>
                </a:lnTo>
                <a:lnTo>
                  <a:pt x="352" y="1878"/>
                </a:lnTo>
                <a:lnTo>
                  <a:pt x="350" y="1878"/>
                </a:lnTo>
                <a:lnTo>
                  <a:pt x="346" y="1878"/>
                </a:lnTo>
                <a:lnTo>
                  <a:pt x="344" y="1878"/>
                </a:lnTo>
                <a:lnTo>
                  <a:pt x="340" y="1878"/>
                </a:lnTo>
                <a:lnTo>
                  <a:pt x="338" y="1878"/>
                </a:lnTo>
                <a:lnTo>
                  <a:pt x="336" y="1878"/>
                </a:lnTo>
                <a:lnTo>
                  <a:pt x="334" y="1878"/>
                </a:lnTo>
                <a:lnTo>
                  <a:pt x="333" y="1878"/>
                </a:lnTo>
                <a:lnTo>
                  <a:pt x="331" y="1878"/>
                </a:lnTo>
                <a:lnTo>
                  <a:pt x="329" y="1878"/>
                </a:lnTo>
                <a:lnTo>
                  <a:pt x="327" y="1876"/>
                </a:lnTo>
                <a:lnTo>
                  <a:pt x="325" y="1876"/>
                </a:lnTo>
                <a:lnTo>
                  <a:pt x="323" y="1874"/>
                </a:lnTo>
                <a:lnTo>
                  <a:pt x="323" y="1872"/>
                </a:lnTo>
                <a:lnTo>
                  <a:pt x="321" y="1870"/>
                </a:lnTo>
                <a:lnTo>
                  <a:pt x="321" y="1868"/>
                </a:lnTo>
                <a:lnTo>
                  <a:pt x="321" y="1866"/>
                </a:lnTo>
                <a:lnTo>
                  <a:pt x="319" y="1864"/>
                </a:lnTo>
                <a:lnTo>
                  <a:pt x="317" y="1862"/>
                </a:lnTo>
                <a:lnTo>
                  <a:pt x="317" y="1860"/>
                </a:lnTo>
                <a:lnTo>
                  <a:pt x="315" y="1859"/>
                </a:lnTo>
                <a:lnTo>
                  <a:pt x="313" y="1857"/>
                </a:lnTo>
                <a:lnTo>
                  <a:pt x="311" y="1855"/>
                </a:lnTo>
                <a:lnTo>
                  <a:pt x="309" y="1853"/>
                </a:lnTo>
                <a:lnTo>
                  <a:pt x="309" y="1851"/>
                </a:lnTo>
                <a:lnTo>
                  <a:pt x="308" y="1849"/>
                </a:lnTo>
                <a:lnTo>
                  <a:pt x="306" y="1849"/>
                </a:lnTo>
                <a:lnTo>
                  <a:pt x="306" y="1847"/>
                </a:lnTo>
                <a:lnTo>
                  <a:pt x="304" y="1845"/>
                </a:lnTo>
                <a:lnTo>
                  <a:pt x="302" y="1845"/>
                </a:lnTo>
                <a:lnTo>
                  <a:pt x="300" y="1843"/>
                </a:lnTo>
                <a:lnTo>
                  <a:pt x="298" y="1841"/>
                </a:lnTo>
                <a:lnTo>
                  <a:pt x="296" y="1841"/>
                </a:lnTo>
                <a:lnTo>
                  <a:pt x="296" y="1839"/>
                </a:lnTo>
                <a:lnTo>
                  <a:pt x="294" y="1839"/>
                </a:lnTo>
                <a:lnTo>
                  <a:pt x="294" y="1837"/>
                </a:lnTo>
                <a:lnTo>
                  <a:pt x="292" y="1837"/>
                </a:lnTo>
                <a:lnTo>
                  <a:pt x="292" y="1836"/>
                </a:lnTo>
                <a:lnTo>
                  <a:pt x="290" y="1834"/>
                </a:lnTo>
                <a:lnTo>
                  <a:pt x="290" y="1832"/>
                </a:lnTo>
                <a:lnTo>
                  <a:pt x="290" y="1830"/>
                </a:lnTo>
                <a:lnTo>
                  <a:pt x="290" y="1828"/>
                </a:lnTo>
                <a:lnTo>
                  <a:pt x="288" y="1826"/>
                </a:lnTo>
                <a:lnTo>
                  <a:pt x="288" y="1824"/>
                </a:lnTo>
                <a:lnTo>
                  <a:pt x="286" y="1822"/>
                </a:lnTo>
                <a:lnTo>
                  <a:pt x="283" y="1818"/>
                </a:lnTo>
                <a:lnTo>
                  <a:pt x="281" y="1816"/>
                </a:lnTo>
                <a:lnTo>
                  <a:pt x="279" y="1814"/>
                </a:lnTo>
                <a:lnTo>
                  <a:pt x="277" y="1812"/>
                </a:lnTo>
                <a:lnTo>
                  <a:pt x="277" y="1811"/>
                </a:lnTo>
                <a:lnTo>
                  <a:pt x="279" y="1809"/>
                </a:lnTo>
                <a:lnTo>
                  <a:pt x="279" y="1807"/>
                </a:lnTo>
                <a:lnTo>
                  <a:pt x="281" y="1807"/>
                </a:lnTo>
                <a:lnTo>
                  <a:pt x="281" y="1805"/>
                </a:lnTo>
                <a:lnTo>
                  <a:pt x="281" y="1803"/>
                </a:lnTo>
                <a:lnTo>
                  <a:pt x="281" y="1801"/>
                </a:lnTo>
                <a:lnTo>
                  <a:pt x="281" y="1799"/>
                </a:lnTo>
                <a:lnTo>
                  <a:pt x="281" y="1797"/>
                </a:lnTo>
                <a:lnTo>
                  <a:pt x="279" y="1795"/>
                </a:lnTo>
                <a:lnTo>
                  <a:pt x="277" y="1793"/>
                </a:lnTo>
                <a:lnTo>
                  <a:pt x="277" y="1791"/>
                </a:lnTo>
                <a:lnTo>
                  <a:pt x="277" y="1789"/>
                </a:lnTo>
                <a:lnTo>
                  <a:pt x="277" y="1788"/>
                </a:lnTo>
                <a:lnTo>
                  <a:pt x="277" y="1786"/>
                </a:lnTo>
                <a:lnTo>
                  <a:pt x="279" y="1784"/>
                </a:lnTo>
                <a:lnTo>
                  <a:pt x="281" y="1782"/>
                </a:lnTo>
                <a:lnTo>
                  <a:pt x="281" y="1780"/>
                </a:lnTo>
                <a:lnTo>
                  <a:pt x="281" y="1778"/>
                </a:lnTo>
                <a:lnTo>
                  <a:pt x="281" y="1776"/>
                </a:lnTo>
                <a:lnTo>
                  <a:pt x="283" y="1774"/>
                </a:lnTo>
                <a:lnTo>
                  <a:pt x="285" y="1774"/>
                </a:lnTo>
                <a:lnTo>
                  <a:pt x="285" y="1772"/>
                </a:lnTo>
                <a:lnTo>
                  <a:pt x="286" y="1770"/>
                </a:lnTo>
                <a:lnTo>
                  <a:pt x="288" y="1770"/>
                </a:lnTo>
                <a:lnTo>
                  <a:pt x="288" y="1768"/>
                </a:lnTo>
                <a:lnTo>
                  <a:pt x="290" y="1766"/>
                </a:lnTo>
                <a:lnTo>
                  <a:pt x="292" y="1766"/>
                </a:lnTo>
                <a:lnTo>
                  <a:pt x="292" y="1764"/>
                </a:lnTo>
                <a:lnTo>
                  <a:pt x="294" y="1764"/>
                </a:lnTo>
                <a:lnTo>
                  <a:pt x="294" y="1763"/>
                </a:lnTo>
                <a:lnTo>
                  <a:pt x="294" y="1761"/>
                </a:lnTo>
                <a:lnTo>
                  <a:pt x="294" y="1759"/>
                </a:lnTo>
                <a:lnTo>
                  <a:pt x="296" y="1759"/>
                </a:lnTo>
                <a:lnTo>
                  <a:pt x="296" y="1757"/>
                </a:lnTo>
                <a:lnTo>
                  <a:pt x="296" y="1755"/>
                </a:lnTo>
                <a:lnTo>
                  <a:pt x="298" y="1755"/>
                </a:lnTo>
                <a:lnTo>
                  <a:pt x="298" y="1753"/>
                </a:lnTo>
                <a:lnTo>
                  <a:pt x="300" y="1753"/>
                </a:lnTo>
                <a:lnTo>
                  <a:pt x="302" y="1751"/>
                </a:lnTo>
                <a:lnTo>
                  <a:pt x="300" y="1751"/>
                </a:lnTo>
                <a:lnTo>
                  <a:pt x="300" y="1749"/>
                </a:lnTo>
                <a:lnTo>
                  <a:pt x="300" y="1747"/>
                </a:lnTo>
                <a:lnTo>
                  <a:pt x="300" y="1745"/>
                </a:lnTo>
                <a:lnTo>
                  <a:pt x="302" y="1745"/>
                </a:lnTo>
                <a:lnTo>
                  <a:pt x="302" y="1743"/>
                </a:lnTo>
                <a:lnTo>
                  <a:pt x="304" y="1741"/>
                </a:lnTo>
                <a:lnTo>
                  <a:pt x="302" y="1741"/>
                </a:lnTo>
                <a:lnTo>
                  <a:pt x="302" y="1740"/>
                </a:lnTo>
                <a:lnTo>
                  <a:pt x="300" y="1738"/>
                </a:lnTo>
                <a:lnTo>
                  <a:pt x="298" y="1738"/>
                </a:lnTo>
                <a:lnTo>
                  <a:pt x="296" y="1736"/>
                </a:lnTo>
                <a:lnTo>
                  <a:pt x="294" y="1734"/>
                </a:lnTo>
                <a:lnTo>
                  <a:pt x="292" y="1732"/>
                </a:lnTo>
                <a:lnTo>
                  <a:pt x="290" y="1732"/>
                </a:lnTo>
                <a:lnTo>
                  <a:pt x="290" y="1730"/>
                </a:lnTo>
                <a:lnTo>
                  <a:pt x="288" y="1728"/>
                </a:lnTo>
                <a:lnTo>
                  <a:pt x="286" y="1726"/>
                </a:lnTo>
                <a:lnTo>
                  <a:pt x="285" y="1724"/>
                </a:lnTo>
                <a:lnTo>
                  <a:pt x="285" y="1722"/>
                </a:lnTo>
                <a:lnTo>
                  <a:pt x="285" y="1720"/>
                </a:lnTo>
                <a:lnTo>
                  <a:pt x="285" y="1718"/>
                </a:lnTo>
                <a:lnTo>
                  <a:pt x="286" y="1716"/>
                </a:lnTo>
                <a:lnTo>
                  <a:pt x="288" y="1716"/>
                </a:lnTo>
                <a:lnTo>
                  <a:pt x="290" y="1716"/>
                </a:lnTo>
                <a:lnTo>
                  <a:pt x="292" y="1715"/>
                </a:lnTo>
                <a:lnTo>
                  <a:pt x="294" y="1715"/>
                </a:lnTo>
                <a:lnTo>
                  <a:pt x="296" y="1713"/>
                </a:lnTo>
                <a:lnTo>
                  <a:pt x="298" y="1713"/>
                </a:lnTo>
                <a:lnTo>
                  <a:pt x="300" y="1711"/>
                </a:lnTo>
                <a:lnTo>
                  <a:pt x="302" y="1711"/>
                </a:lnTo>
                <a:lnTo>
                  <a:pt x="302" y="1709"/>
                </a:lnTo>
                <a:lnTo>
                  <a:pt x="304" y="1709"/>
                </a:lnTo>
                <a:lnTo>
                  <a:pt x="306" y="1707"/>
                </a:lnTo>
                <a:lnTo>
                  <a:pt x="308" y="1707"/>
                </a:lnTo>
                <a:lnTo>
                  <a:pt x="308" y="1705"/>
                </a:lnTo>
                <a:lnTo>
                  <a:pt x="309" y="1703"/>
                </a:lnTo>
                <a:lnTo>
                  <a:pt x="311" y="1701"/>
                </a:lnTo>
                <a:lnTo>
                  <a:pt x="311" y="1699"/>
                </a:lnTo>
                <a:lnTo>
                  <a:pt x="313" y="1699"/>
                </a:lnTo>
                <a:lnTo>
                  <a:pt x="313" y="1697"/>
                </a:lnTo>
                <a:lnTo>
                  <a:pt x="313" y="1695"/>
                </a:lnTo>
                <a:lnTo>
                  <a:pt x="313" y="1693"/>
                </a:lnTo>
                <a:lnTo>
                  <a:pt x="313" y="1692"/>
                </a:lnTo>
                <a:lnTo>
                  <a:pt x="315" y="1692"/>
                </a:lnTo>
                <a:lnTo>
                  <a:pt x="315" y="1690"/>
                </a:lnTo>
                <a:lnTo>
                  <a:pt x="313" y="1688"/>
                </a:lnTo>
                <a:lnTo>
                  <a:pt x="313" y="1686"/>
                </a:lnTo>
                <a:lnTo>
                  <a:pt x="315" y="1682"/>
                </a:lnTo>
                <a:lnTo>
                  <a:pt x="315" y="1680"/>
                </a:lnTo>
                <a:lnTo>
                  <a:pt x="317" y="1680"/>
                </a:lnTo>
                <a:lnTo>
                  <a:pt x="317" y="1678"/>
                </a:lnTo>
                <a:lnTo>
                  <a:pt x="317" y="1676"/>
                </a:lnTo>
                <a:lnTo>
                  <a:pt x="315" y="1674"/>
                </a:lnTo>
                <a:lnTo>
                  <a:pt x="313" y="1672"/>
                </a:lnTo>
                <a:lnTo>
                  <a:pt x="311" y="1670"/>
                </a:lnTo>
                <a:lnTo>
                  <a:pt x="306" y="1668"/>
                </a:lnTo>
                <a:lnTo>
                  <a:pt x="302" y="1667"/>
                </a:lnTo>
                <a:lnTo>
                  <a:pt x="298" y="1665"/>
                </a:lnTo>
                <a:lnTo>
                  <a:pt x="294" y="1663"/>
                </a:lnTo>
                <a:lnTo>
                  <a:pt x="292" y="1661"/>
                </a:lnTo>
                <a:lnTo>
                  <a:pt x="290" y="1661"/>
                </a:lnTo>
                <a:lnTo>
                  <a:pt x="288" y="1661"/>
                </a:lnTo>
                <a:lnTo>
                  <a:pt x="286" y="1663"/>
                </a:lnTo>
                <a:lnTo>
                  <a:pt x="285" y="1663"/>
                </a:lnTo>
                <a:lnTo>
                  <a:pt x="283" y="1663"/>
                </a:lnTo>
                <a:lnTo>
                  <a:pt x="281" y="1663"/>
                </a:lnTo>
                <a:lnTo>
                  <a:pt x="281" y="1661"/>
                </a:lnTo>
                <a:lnTo>
                  <a:pt x="279" y="1661"/>
                </a:lnTo>
                <a:lnTo>
                  <a:pt x="279" y="1659"/>
                </a:lnTo>
                <a:lnTo>
                  <a:pt x="277" y="1659"/>
                </a:lnTo>
                <a:lnTo>
                  <a:pt x="275" y="1659"/>
                </a:lnTo>
                <a:lnTo>
                  <a:pt x="273" y="1659"/>
                </a:lnTo>
                <a:lnTo>
                  <a:pt x="269" y="1659"/>
                </a:lnTo>
                <a:lnTo>
                  <a:pt x="267" y="1659"/>
                </a:lnTo>
                <a:lnTo>
                  <a:pt x="265" y="1659"/>
                </a:lnTo>
                <a:lnTo>
                  <a:pt x="263" y="1659"/>
                </a:lnTo>
                <a:lnTo>
                  <a:pt x="261" y="1661"/>
                </a:lnTo>
                <a:lnTo>
                  <a:pt x="261" y="1659"/>
                </a:lnTo>
                <a:lnTo>
                  <a:pt x="260" y="1659"/>
                </a:lnTo>
                <a:lnTo>
                  <a:pt x="258" y="1659"/>
                </a:lnTo>
                <a:lnTo>
                  <a:pt x="254" y="1657"/>
                </a:lnTo>
                <a:lnTo>
                  <a:pt x="252" y="1657"/>
                </a:lnTo>
                <a:lnTo>
                  <a:pt x="252" y="1659"/>
                </a:lnTo>
                <a:lnTo>
                  <a:pt x="250" y="1659"/>
                </a:lnTo>
                <a:lnTo>
                  <a:pt x="250" y="1661"/>
                </a:lnTo>
                <a:lnTo>
                  <a:pt x="248" y="1661"/>
                </a:lnTo>
                <a:lnTo>
                  <a:pt x="248" y="1663"/>
                </a:lnTo>
                <a:lnTo>
                  <a:pt x="246" y="1663"/>
                </a:lnTo>
                <a:lnTo>
                  <a:pt x="244" y="1665"/>
                </a:lnTo>
                <a:lnTo>
                  <a:pt x="242" y="1665"/>
                </a:lnTo>
                <a:lnTo>
                  <a:pt x="240" y="1665"/>
                </a:lnTo>
                <a:lnTo>
                  <a:pt x="238" y="1665"/>
                </a:lnTo>
                <a:lnTo>
                  <a:pt x="238" y="1667"/>
                </a:lnTo>
                <a:lnTo>
                  <a:pt x="237" y="1667"/>
                </a:lnTo>
                <a:lnTo>
                  <a:pt x="237" y="1668"/>
                </a:lnTo>
                <a:lnTo>
                  <a:pt x="235" y="1668"/>
                </a:lnTo>
                <a:lnTo>
                  <a:pt x="233" y="1670"/>
                </a:lnTo>
                <a:lnTo>
                  <a:pt x="231" y="1672"/>
                </a:lnTo>
                <a:lnTo>
                  <a:pt x="229" y="1672"/>
                </a:lnTo>
                <a:lnTo>
                  <a:pt x="229" y="1674"/>
                </a:lnTo>
                <a:lnTo>
                  <a:pt x="227" y="1674"/>
                </a:lnTo>
                <a:lnTo>
                  <a:pt x="225" y="1674"/>
                </a:lnTo>
                <a:lnTo>
                  <a:pt x="223" y="1674"/>
                </a:lnTo>
                <a:lnTo>
                  <a:pt x="221" y="1674"/>
                </a:lnTo>
                <a:lnTo>
                  <a:pt x="219" y="1674"/>
                </a:lnTo>
                <a:lnTo>
                  <a:pt x="217" y="1674"/>
                </a:lnTo>
                <a:lnTo>
                  <a:pt x="215" y="1674"/>
                </a:lnTo>
                <a:lnTo>
                  <a:pt x="215" y="1672"/>
                </a:lnTo>
                <a:lnTo>
                  <a:pt x="215" y="1670"/>
                </a:lnTo>
                <a:lnTo>
                  <a:pt x="215" y="1668"/>
                </a:lnTo>
                <a:lnTo>
                  <a:pt x="215" y="1667"/>
                </a:lnTo>
                <a:lnTo>
                  <a:pt x="213" y="1667"/>
                </a:lnTo>
                <a:lnTo>
                  <a:pt x="212" y="1667"/>
                </a:lnTo>
                <a:lnTo>
                  <a:pt x="210" y="1665"/>
                </a:lnTo>
                <a:lnTo>
                  <a:pt x="210" y="1663"/>
                </a:lnTo>
                <a:lnTo>
                  <a:pt x="208" y="1661"/>
                </a:lnTo>
                <a:lnTo>
                  <a:pt x="210" y="1659"/>
                </a:lnTo>
                <a:lnTo>
                  <a:pt x="208" y="1657"/>
                </a:lnTo>
                <a:lnTo>
                  <a:pt x="208" y="1655"/>
                </a:lnTo>
                <a:lnTo>
                  <a:pt x="206" y="1655"/>
                </a:lnTo>
                <a:lnTo>
                  <a:pt x="204" y="1655"/>
                </a:lnTo>
                <a:lnTo>
                  <a:pt x="202" y="1655"/>
                </a:lnTo>
                <a:lnTo>
                  <a:pt x="202" y="1653"/>
                </a:lnTo>
                <a:lnTo>
                  <a:pt x="200" y="1651"/>
                </a:lnTo>
                <a:lnTo>
                  <a:pt x="198" y="1651"/>
                </a:lnTo>
                <a:lnTo>
                  <a:pt x="196" y="1649"/>
                </a:lnTo>
                <a:lnTo>
                  <a:pt x="194" y="1649"/>
                </a:lnTo>
                <a:lnTo>
                  <a:pt x="192" y="1649"/>
                </a:lnTo>
                <a:lnTo>
                  <a:pt x="190" y="1649"/>
                </a:lnTo>
                <a:lnTo>
                  <a:pt x="188" y="1649"/>
                </a:lnTo>
                <a:lnTo>
                  <a:pt x="187" y="1649"/>
                </a:lnTo>
                <a:lnTo>
                  <a:pt x="185" y="1651"/>
                </a:lnTo>
                <a:lnTo>
                  <a:pt x="183" y="1651"/>
                </a:lnTo>
                <a:lnTo>
                  <a:pt x="181" y="1651"/>
                </a:lnTo>
                <a:lnTo>
                  <a:pt x="179" y="1651"/>
                </a:lnTo>
                <a:lnTo>
                  <a:pt x="179" y="1649"/>
                </a:lnTo>
                <a:lnTo>
                  <a:pt x="179" y="1651"/>
                </a:lnTo>
                <a:lnTo>
                  <a:pt x="177" y="1651"/>
                </a:lnTo>
                <a:lnTo>
                  <a:pt x="175" y="1651"/>
                </a:lnTo>
                <a:lnTo>
                  <a:pt x="175" y="1653"/>
                </a:lnTo>
                <a:lnTo>
                  <a:pt x="173" y="1655"/>
                </a:lnTo>
                <a:lnTo>
                  <a:pt x="171" y="1655"/>
                </a:lnTo>
                <a:lnTo>
                  <a:pt x="169" y="1655"/>
                </a:lnTo>
                <a:lnTo>
                  <a:pt x="167" y="1655"/>
                </a:lnTo>
                <a:lnTo>
                  <a:pt x="167" y="1657"/>
                </a:lnTo>
                <a:lnTo>
                  <a:pt x="165" y="1657"/>
                </a:lnTo>
                <a:lnTo>
                  <a:pt x="164" y="1657"/>
                </a:lnTo>
                <a:lnTo>
                  <a:pt x="162" y="1655"/>
                </a:lnTo>
                <a:lnTo>
                  <a:pt x="160" y="1655"/>
                </a:lnTo>
                <a:lnTo>
                  <a:pt x="160" y="1657"/>
                </a:lnTo>
                <a:lnTo>
                  <a:pt x="158" y="1657"/>
                </a:lnTo>
                <a:lnTo>
                  <a:pt x="156" y="1659"/>
                </a:lnTo>
                <a:lnTo>
                  <a:pt x="154" y="1659"/>
                </a:lnTo>
                <a:lnTo>
                  <a:pt x="152" y="1661"/>
                </a:lnTo>
                <a:lnTo>
                  <a:pt x="150" y="1661"/>
                </a:lnTo>
                <a:lnTo>
                  <a:pt x="148" y="1661"/>
                </a:lnTo>
                <a:lnTo>
                  <a:pt x="148" y="1659"/>
                </a:lnTo>
                <a:lnTo>
                  <a:pt x="146" y="1659"/>
                </a:lnTo>
                <a:lnTo>
                  <a:pt x="144" y="1659"/>
                </a:lnTo>
                <a:lnTo>
                  <a:pt x="142" y="1659"/>
                </a:lnTo>
                <a:lnTo>
                  <a:pt x="142" y="1657"/>
                </a:lnTo>
                <a:lnTo>
                  <a:pt x="140" y="1655"/>
                </a:lnTo>
                <a:lnTo>
                  <a:pt x="140" y="1653"/>
                </a:lnTo>
                <a:lnTo>
                  <a:pt x="139" y="1653"/>
                </a:lnTo>
                <a:lnTo>
                  <a:pt x="137" y="1653"/>
                </a:lnTo>
                <a:lnTo>
                  <a:pt x="135" y="1651"/>
                </a:lnTo>
                <a:lnTo>
                  <a:pt x="133" y="1651"/>
                </a:lnTo>
                <a:lnTo>
                  <a:pt x="131" y="1651"/>
                </a:lnTo>
                <a:lnTo>
                  <a:pt x="129" y="1651"/>
                </a:lnTo>
                <a:lnTo>
                  <a:pt x="127" y="1651"/>
                </a:lnTo>
                <a:lnTo>
                  <a:pt x="125" y="1649"/>
                </a:lnTo>
                <a:lnTo>
                  <a:pt x="123" y="1649"/>
                </a:lnTo>
                <a:lnTo>
                  <a:pt x="121" y="1649"/>
                </a:lnTo>
                <a:lnTo>
                  <a:pt x="119" y="1647"/>
                </a:lnTo>
                <a:lnTo>
                  <a:pt x="117" y="1647"/>
                </a:lnTo>
                <a:lnTo>
                  <a:pt x="116" y="1645"/>
                </a:lnTo>
                <a:lnTo>
                  <a:pt x="114" y="1645"/>
                </a:lnTo>
                <a:lnTo>
                  <a:pt x="112" y="1644"/>
                </a:lnTo>
                <a:lnTo>
                  <a:pt x="110" y="1642"/>
                </a:lnTo>
                <a:lnTo>
                  <a:pt x="110" y="1640"/>
                </a:lnTo>
                <a:lnTo>
                  <a:pt x="108" y="1640"/>
                </a:lnTo>
                <a:lnTo>
                  <a:pt x="108" y="1638"/>
                </a:lnTo>
                <a:lnTo>
                  <a:pt x="106" y="1638"/>
                </a:lnTo>
                <a:lnTo>
                  <a:pt x="106" y="1640"/>
                </a:lnTo>
                <a:lnTo>
                  <a:pt x="104" y="1640"/>
                </a:lnTo>
                <a:lnTo>
                  <a:pt x="102" y="1640"/>
                </a:lnTo>
                <a:lnTo>
                  <a:pt x="100" y="1640"/>
                </a:lnTo>
                <a:lnTo>
                  <a:pt x="100" y="1638"/>
                </a:lnTo>
                <a:lnTo>
                  <a:pt x="100" y="1636"/>
                </a:lnTo>
                <a:lnTo>
                  <a:pt x="98" y="1636"/>
                </a:lnTo>
                <a:lnTo>
                  <a:pt x="98" y="1634"/>
                </a:lnTo>
                <a:lnTo>
                  <a:pt x="96" y="1632"/>
                </a:lnTo>
                <a:lnTo>
                  <a:pt x="96" y="1630"/>
                </a:lnTo>
                <a:lnTo>
                  <a:pt x="96" y="1628"/>
                </a:lnTo>
                <a:lnTo>
                  <a:pt x="94" y="1626"/>
                </a:lnTo>
                <a:lnTo>
                  <a:pt x="92" y="1626"/>
                </a:lnTo>
                <a:lnTo>
                  <a:pt x="91" y="1626"/>
                </a:lnTo>
                <a:lnTo>
                  <a:pt x="89" y="1626"/>
                </a:lnTo>
                <a:lnTo>
                  <a:pt x="87" y="1626"/>
                </a:lnTo>
                <a:lnTo>
                  <a:pt x="85" y="1626"/>
                </a:lnTo>
                <a:lnTo>
                  <a:pt x="83" y="1626"/>
                </a:lnTo>
                <a:lnTo>
                  <a:pt x="83" y="1624"/>
                </a:lnTo>
                <a:lnTo>
                  <a:pt x="81" y="1624"/>
                </a:lnTo>
                <a:lnTo>
                  <a:pt x="81" y="1622"/>
                </a:lnTo>
                <a:lnTo>
                  <a:pt x="79" y="1622"/>
                </a:lnTo>
                <a:lnTo>
                  <a:pt x="77" y="1622"/>
                </a:lnTo>
                <a:lnTo>
                  <a:pt x="75" y="1622"/>
                </a:lnTo>
                <a:lnTo>
                  <a:pt x="73" y="1620"/>
                </a:lnTo>
                <a:lnTo>
                  <a:pt x="71" y="1620"/>
                </a:lnTo>
                <a:lnTo>
                  <a:pt x="69" y="1620"/>
                </a:lnTo>
                <a:lnTo>
                  <a:pt x="68" y="1620"/>
                </a:lnTo>
                <a:lnTo>
                  <a:pt x="66" y="1620"/>
                </a:lnTo>
                <a:lnTo>
                  <a:pt x="64" y="1620"/>
                </a:lnTo>
                <a:lnTo>
                  <a:pt x="62" y="1620"/>
                </a:lnTo>
                <a:lnTo>
                  <a:pt x="60" y="1620"/>
                </a:lnTo>
                <a:lnTo>
                  <a:pt x="58" y="1620"/>
                </a:lnTo>
                <a:lnTo>
                  <a:pt x="54" y="1620"/>
                </a:lnTo>
                <a:lnTo>
                  <a:pt x="52" y="1620"/>
                </a:lnTo>
                <a:lnTo>
                  <a:pt x="50" y="1620"/>
                </a:lnTo>
                <a:lnTo>
                  <a:pt x="48" y="1619"/>
                </a:lnTo>
                <a:lnTo>
                  <a:pt x="48" y="1617"/>
                </a:lnTo>
                <a:lnTo>
                  <a:pt x="46" y="1615"/>
                </a:lnTo>
                <a:lnTo>
                  <a:pt x="46" y="1613"/>
                </a:lnTo>
                <a:lnTo>
                  <a:pt x="46" y="1611"/>
                </a:lnTo>
                <a:lnTo>
                  <a:pt x="44" y="1611"/>
                </a:lnTo>
                <a:lnTo>
                  <a:pt x="43" y="1611"/>
                </a:lnTo>
                <a:lnTo>
                  <a:pt x="41" y="1611"/>
                </a:lnTo>
                <a:lnTo>
                  <a:pt x="39" y="1611"/>
                </a:lnTo>
                <a:lnTo>
                  <a:pt x="39" y="1609"/>
                </a:lnTo>
                <a:lnTo>
                  <a:pt x="37" y="1607"/>
                </a:lnTo>
                <a:lnTo>
                  <a:pt x="37" y="1605"/>
                </a:lnTo>
                <a:lnTo>
                  <a:pt x="37" y="1603"/>
                </a:lnTo>
                <a:lnTo>
                  <a:pt x="39" y="1603"/>
                </a:lnTo>
                <a:lnTo>
                  <a:pt x="37" y="1601"/>
                </a:lnTo>
                <a:lnTo>
                  <a:pt x="35" y="1601"/>
                </a:lnTo>
                <a:lnTo>
                  <a:pt x="33" y="1603"/>
                </a:lnTo>
                <a:lnTo>
                  <a:pt x="31" y="1603"/>
                </a:lnTo>
                <a:lnTo>
                  <a:pt x="29" y="1603"/>
                </a:lnTo>
                <a:lnTo>
                  <a:pt x="27" y="1603"/>
                </a:lnTo>
                <a:lnTo>
                  <a:pt x="27" y="1601"/>
                </a:lnTo>
                <a:lnTo>
                  <a:pt x="25" y="1601"/>
                </a:lnTo>
                <a:lnTo>
                  <a:pt x="27" y="1601"/>
                </a:lnTo>
                <a:lnTo>
                  <a:pt x="27" y="1599"/>
                </a:lnTo>
                <a:lnTo>
                  <a:pt x="27" y="1597"/>
                </a:lnTo>
                <a:lnTo>
                  <a:pt x="25" y="1597"/>
                </a:lnTo>
                <a:lnTo>
                  <a:pt x="23" y="1597"/>
                </a:lnTo>
                <a:lnTo>
                  <a:pt x="20" y="1596"/>
                </a:lnTo>
                <a:lnTo>
                  <a:pt x="20" y="1594"/>
                </a:lnTo>
                <a:lnTo>
                  <a:pt x="18" y="1592"/>
                </a:lnTo>
                <a:lnTo>
                  <a:pt x="16" y="1590"/>
                </a:lnTo>
                <a:lnTo>
                  <a:pt x="16" y="1588"/>
                </a:lnTo>
                <a:lnTo>
                  <a:pt x="16" y="1586"/>
                </a:lnTo>
                <a:lnTo>
                  <a:pt x="16" y="1584"/>
                </a:lnTo>
                <a:lnTo>
                  <a:pt x="16" y="1582"/>
                </a:lnTo>
                <a:lnTo>
                  <a:pt x="14" y="1582"/>
                </a:lnTo>
                <a:lnTo>
                  <a:pt x="14" y="1580"/>
                </a:lnTo>
                <a:lnTo>
                  <a:pt x="14" y="1578"/>
                </a:lnTo>
                <a:lnTo>
                  <a:pt x="12" y="1576"/>
                </a:lnTo>
                <a:lnTo>
                  <a:pt x="12" y="1574"/>
                </a:lnTo>
                <a:lnTo>
                  <a:pt x="10" y="1574"/>
                </a:lnTo>
                <a:lnTo>
                  <a:pt x="8" y="1573"/>
                </a:lnTo>
                <a:lnTo>
                  <a:pt x="6" y="1573"/>
                </a:lnTo>
                <a:lnTo>
                  <a:pt x="4" y="1571"/>
                </a:lnTo>
                <a:lnTo>
                  <a:pt x="2" y="1569"/>
                </a:lnTo>
                <a:lnTo>
                  <a:pt x="2" y="1567"/>
                </a:lnTo>
                <a:lnTo>
                  <a:pt x="0" y="1565"/>
                </a:lnTo>
                <a:lnTo>
                  <a:pt x="10" y="1561"/>
                </a:lnTo>
                <a:lnTo>
                  <a:pt x="39" y="1546"/>
                </a:lnTo>
                <a:lnTo>
                  <a:pt x="66" y="1534"/>
                </a:lnTo>
                <a:lnTo>
                  <a:pt x="79" y="1528"/>
                </a:lnTo>
                <a:lnTo>
                  <a:pt x="87" y="1525"/>
                </a:lnTo>
                <a:lnTo>
                  <a:pt x="108" y="1515"/>
                </a:lnTo>
                <a:lnTo>
                  <a:pt x="142" y="1500"/>
                </a:lnTo>
                <a:lnTo>
                  <a:pt x="154" y="1496"/>
                </a:lnTo>
                <a:lnTo>
                  <a:pt x="160" y="1492"/>
                </a:lnTo>
                <a:lnTo>
                  <a:pt x="175" y="1484"/>
                </a:lnTo>
                <a:lnTo>
                  <a:pt x="188" y="1477"/>
                </a:lnTo>
                <a:lnTo>
                  <a:pt x="202" y="1471"/>
                </a:lnTo>
                <a:lnTo>
                  <a:pt x="208" y="1465"/>
                </a:lnTo>
                <a:lnTo>
                  <a:pt x="210" y="1465"/>
                </a:lnTo>
                <a:lnTo>
                  <a:pt x="212" y="1463"/>
                </a:lnTo>
                <a:lnTo>
                  <a:pt x="227" y="1452"/>
                </a:lnTo>
                <a:lnTo>
                  <a:pt x="233" y="1448"/>
                </a:lnTo>
                <a:lnTo>
                  <a:pt x="238" y="1446"/>
                </a:lnTo>
                <a:lnTo>
                  <a:pt x="254" y="1438"/>
                </a:lnTo>
                <a:lnTo>
                  <a:pt x="279" y="1427"/>
                </a:lnTo>
                <a:lnTo>
                  <a:pt x="285" y="1423"/>
                </a:lnTo>
                <a:lnTo>
                  <a:pt x="300" y="1415"/>
                </a:lnTo>
                <a:lnTo>
                  <a:pt x="311" y="1411"/>
                </a:lnTo>
                <a:lnTo>
                  <a:pt x="334" y="1400"/>
                </a:lnTo>
                <a:lnTo>
                  <a:pt x="373" y="1382"/>
                </a:lnTo>
                <a:lnTo>
                  <a:pt x="398" y="1371"/>
                </a:lnTo>
                <a:lnTo>
                  <a:pt x="434" y="1354"/>
                </a:lnTo>
                <a:lnTo>
                  <a:pt x="444" y="1348"/>
                </a:lnTo>
                <a:lnTo>
                  <a:pt x="454" y="1344"/>
                </a:lnTo>
                <a:lnTo>
                  <a:pt x="465" y="1338"/>
                </a:lnTo>
                <a:lnTo>
                  <a:pt x="477" y="1334"/>
                </a:lnTo>
                <a:lnTo>
                  <a:pt x="490" y="1327"/>
                </a:lnTo>
                <a:lnTo>
                  <a:pt x="498" y="1323"/>
                </a:lnTo>
                <a:lnTo>
                  <a:pt x="500" y="1323"/>
                </a:lnTo>
                <a:lnTo>
                  <a:pt x="519" y="1313"/>
                </a:lnTo>
                <a:lnTo>
                  <a:pt x="546" y="1300"/>
                </a:lnTo>
                <a:lnTo>
                  <a:pt x="574" y="1288"/>
                </a:lnTo>
                <a:lnTo>
                  <a:pt x="588" y="1281"/>
                </a:lnTo>
                <a:lnTo>
                  <a:pt x="598" y="1277"/>
                </a:lnTo>
                <a:lnTo>
                  <a:pt x="634" y="1260"/>
                </a:lnTo>
                <a:lnTo>
                  <a:pt x="642" y="1256"/>
                </a:lnTo>
                <a:lnTo>
                  <a:pt x="647" y="1254"/>
                </a:lnTo>
                <a:lnTo>
                  <a:pt x="670" y="1242"/>
                </a:lnTo>
                <a:lnTo>
                  <a:pt x="688" y="1235"/>
                </a:lnTo>
                <a:lnTo>
                  <a:pt x="694" y="1231"/>
                </a:lnTo>
                <a:lnTo>
                  <a:pt x="695" y="1231"/>
                </a:lnTo>
                <a:lnTo>
                  <a:pt x="703" y="1227"/>
                </a:lnTo>
                <a:lnTo>
                  <a:pt x="703" y="1225"/>
                </a:lnTo>
                <a:lnTo>
                  <a:pt x="703" y="1223"/>
                </a:lnTo>
                <a:lnTo>
                  <a:pt x="703" y="1221"/>
                </a:lnTo>
                <a:lnTo>
                  <a:pt x="703" y="1219"/>
                </a:lnTo>
                <a:lnTo>
                  <a:pt x="705" y="1217"/>
                </a:lnTo>
                <a:lnTo>
                  <a:pt x="715" y="1212"/>
                </a:lnTo>
                <a:lnTo>
                  <a:pt x="711" y="1210"/>
                </a:lnTo>
                <a:lnTo>
                  <a:pt x="709" y="1208"/>
                </a:lnTo>
                <a:lnTo>
                  <a:pt x="705" y="1206"/>
                </a:lnTo>
                <a:lnTo>
                  <a:pt x="701" y="1204"/>
                </a:lnTo>
                <a:lnTo>
                  <a:pt x="699" y="1202"/>
                </a:lnTo>
                <a:lnTo>
                  <a:pt x="697" y="1200"/>
                </a:lnTo>
                <a:lnTo>
                  <a:pt x="695" y="1200"/>
                </a:lnTo>
                <a:lnTo>
                  <a:pt x="692" y="1198"/>
                </a:lnTo>
                <a:lnTo>
                  <a:pt x="690" y="1196"/>
                </a:lnTo>
                <a:lnTo>
                  <a:pt x="688" y="1194"/>
                </a:lnTo>
                <a:lnTo>
                  <a:pt x="686" y="1194"/>
                </a:lnTo>
                <a:lnTo>
                  <a:pt x="680" y="1190"/>
                </a:lnTo>
                <a:lnTo>
                  <a:pt x="676" y="1189"/>
                </a:lnTo>
                <a:lnTo>
                  <a:pt x="672" y="1187"/>
                </a:lnTo>
                <a:lnTo>
                  <a:pt x="670" y="1185"/>
                </a:lnTo>
                <a:lnTo>
                  <a:pt x="669" y="1185"/>
                </a:lnTo>
                <a:lnTo>
                  <a:pt x="663" y="1181"/>
                </a:lnTo>
                <a:lnTo>
                  <a:pt x="659" y="1179"/>
                </a:lnTo>
                <a:lnTo>
                  <a:pt x="657" y="1179"/>
                </a:lnTo>
                <a:lnTo>
                  <a:pt x="657" y="1177"/>
                </a:lnTo>
                <a:lnTo>
                  <a:pt x="655" y="1177"/>
                </a:lnTo>
                <a:lnTo>
                  <a:pt x="653" y="1175"/>
                </a:lnTo>
                <a:lnTo>
                  <a:pt x="651" y="1175"/>
                </a:lnTo>
                <a:lnTo>
                  <a:pt x="651" y="1173"/>
                </a:lnTo>
                <a:lnTo>
                  <a:pt x="647" y="1171"/>
                </a:lnTo>
                <a:lnTo>
                  <a:pt x="646" y="1167"/>
                </a:lnTo>
                <a:lnTo>
                  <a:pt x="642" y="1165"/>
                </a:lnTo>
                <a:lnTo>
                  <a:pt x="638" y="1160"/>
                </a:lnTo>
                <a:lnTo>
                  <a:pt x="636" y="1158"/>
                </a:lnTo>
                <a:lnTo>
                  <a:pt x="632" y="1154"/>
                </a:lnTo>
                <a:lnTo>
                  <a:pt x="628" y="1148"/>
                </a:lnTo>
                <a:lnTo>
                  <a:pt x="626" y="1146"/>
                </a:lnTo>
                <a:lnTo>
                  <a:pt x="624" y="1144"/>
                </a:lnTo>
                <a:lnTo>
                  <a:pt x="622" y="1142"/>
                </a:lnTo>
                <a:lnTo>
                  <a:pt x="621" y="1141"/>
                </a:lnTo>
                <a:lnTo>
                  <a:pt x="619" y="1139"/>
                </a:lnTo>
                <a:lnTo>
                  <a:pt x="617" y="1139"/>
                </a:lnTo>
                <a:lnTo>
                  <a:pt x="617" y="1137"/>
                </a:lnTo>
                <a:lnTo>
                  <a:pt x="615" y="1135"/>
                </a:lnTo>
                <a:lnTo>
                  <a:pt x="603" y="1127"/>
                </a:lnTo>
                <a:lnTo>
                  <a:pt x="601" y="1125"/>
                </a:lnTo>
                <a:lnTo>
                  <a:pt x="598" y="1123"/>
                </a:lnTo>
                <a:lnTo>
                  <a:pt x="596" y="1121"/>
                </a:lnTo>
                <a:lnTo>
                  <a:pt x="594" y="1119"/>
                </a:lnTo>
                <a:lnTo>
                  <a:pt x="592" y="1119"/>
                </a:lnTo>
                <a:lnTo>
                  <a:pt x="590" y="1117"/>
                </a:lnTo>
                <a:lnTo>
                  <a:pt x="588" y="1116"/>
                </a:lnTo>
                <a:lnTo>
                  <a:pt x="586" y="1116"/>
                </a:lnTo>
                <a:lnTo>
                  <a:pt x="584" y="1116"/>
                </a:lnTo>
                <a:lnTo>
                  <a:pt x="582" y="1114"/>
                </a:lnTo>
                <a:lnTo>
                  <a:pt x="580" y="1114"/>
                </a:lnTo>
                <a:lnTo>
                  <a:pt x="578" y="1112"/>
                </a:lnTo>
                <a:lnTo>
                  <a:pt x="576" y="1112"/>
                </a:lnTo>
                <a:lnTo>
                  <a:pt x="574" y="1112"/>
                </a:lnTo>
                <a:lnTo>
                  <a:pt x="569" y="1110"/>
                </a:lnTo>
                <a:lnTo>
                  <a:pt x="567" y="1110"/>
                </a:lnTo>
                <a:lnTo>
                  <a:pt x="565" y="1110"/>
                </a:lnTo>
                <a:lnTo>
                  <a:pt x="563" y="1110"/>
                </a:lnTo>
                <a:lnTo>
                  <a:pt x="561" y="1108"/>
                </a:lnTo>
                <a:lnTo>
                  <a:pt x="559" y="1108"/>
                </a:lnTo>
                <a:lnTo>
                  <a:pt x="557" y="1108"/>
                </a:lnTo>
                <a:lnTo>
                  <a:pt x="557" y="1106"/>
                </a:lnTo>
                <a:lnTo>
                  <a:pt x="555" y="1106"/>
                </a:lnTo>
                <a:lnTo>
                  <a:pt x="553" y="1104"/>
                </a:lnTo>
                <a:lnTo>
                  <a:pt x="550" y="1100"/>
                </a:lnTo>
                <a:lnTo>
                  <a:pt x="548" y="1100"/>
                </a:lnTo>
                <a:lnTo>
                  <a:pt x="548" y="1098"/>
                </a:lnTo>
                <a:lnTo>
                  <a:pt x="546" y="1098"/>
                </a:lnTo>
                <a:lnTo>
                  <a:pt x="544" y="1096"/>
                </a:lnTo>
                <a:lnTo>
                  <a:pt x="536" y="1093"/>
                </a:lnTo>
                <a:lnTo>
                  <a:pt x="523" y="1085"/>
                </a:lnTo>
                <a:lnTo>
                  <a:pt x="517" y="1081"/>
                </a:lnTo>
                <a:lnTo>
                  <a:pt x="509" y="1077"/>
                </a:lnTo>
                <a:lnTo>
                  <a:pt x="503" y="1075"/>
                </a:lnTo>
                <a:lnTo>
                  <a:pt x="496" y="1071"/>
                </a:lnTo>
                <a:lnTo>
                  <a:pt x="488" y="1068"/>
                </a:lnTo>
                <a:lnTo>
                  <a:pt x="486" y="1066"/>
                </a:lnTo>
                <a:lnTo>
                  <a:pt x="478" y="1062"/>
                </a:lnTo>
                <a:lnTo>
                  <a:pt x="475" y="1062"/>
                </a:lnTo>
                <a:lnTo>
                  <a:pt x="473" y="1060"/>
                </a:lnTo>
                <a:lnTo>
                  <a:pt x="471" y="1060"/>
                </a:lnTo>
                <a:lnTo>
                  <a:pt x="469" y="1058"/>
                </a:lnTo>
                <a:lnTo>
                  <a:pt x="465" y="1056"/>
                </a:lnTo>
                <a:lnTo>
                  <a:pt x="463" y="1054"/>
                </a:lnTo>
                <a:lnTo>
                  <a:pt x="461" y="1054"/>
                </a:lnTo>
                <a:lnTo>
                  <a:pt x="459" y="1052"/>
                </a:lnTo>
                <a:lnTo>
                  <a:pt x="457" y="1050"/>
                </a:lnTo>
                <a:lnTo>
                  <a:pt x="455" y="1048"/>
                </a:lnTo>
                <a:lnTo>
                  <a:pt x="454" y="1046"/>
                </a:lnTo>
                <a:lnTo>
                  <a:pt x="448" y="1043"/>
                </a:lnTo>
                <a:lnTo>
                  <a:pt x="446" y="1041"/>
                </a:lnTo>
                <a:lnTo>
                  <a:pt x="444" y="1039"/>
                </a:lnTo>
                <a:lnTo>
                  <a:pt x="442" y="1037"/>
                </a:lnTo>
                <a:lnTo>
                  <a:pt x="440" y="1037"/>
                </a:lnTo>
                <a:lnTo>
                  <a:pt x="438" y="1035"/>
                </a:lnTo>
                <a:lnTo>
                  <a:pt x="436" y="1033"/>
                </a:lnTo>
                <a:lnTo>
                  <a:pt x="434" y="1031"/>
                </a:lnTo>
                <a:lnTo>
                  <a:pt x="425" y="1027"/>
                </a:lnTo>
                <a:lnTo>
                  <a:pt x="421" y="1025"/>
                </a:lnTo>
                <a:lnTo>
                  <a:pt x="413" y="1020"/>
                </a:lnTo>
                <a:lnTo>
                  <a:pt x="405" y="1014"/>
                </a:lnTo>
                <a:lnTo>
                  <a:pt x="396" y="1008"/>
                </a:lnTo>
                <a:lnTo>
                  <a:pt x="392" y="1004"/>
                </a:lnTo>
                <a:lnTo>
                  <a:pt x="390" y="1004"/>
                </a:lnTo>
                <a:lnTo>
                  <a:pt x="388" y="1002"/>
                </a:lnTo>
                <a:lnTo>
                  <a:pt x="386" y="1000"/>
                </a:lnTo>
                <a:lnTo>
                  <a:pt x="384" y="998"/>
                </a:lnTo>
                <a:lnTo>
                  <a:pt x="382" y="998"/>
                </a:lnTo>
                <a:lnTo>
                  <a:pt x="382" y="997"/>
                </a:lnTo>
                <a:lnTo>
                  <a:pt x="381" y="997"/>
                </a:lnTo>
                <a:lnTo>
                  <a:pt x="381" y="995"/>
                </a:lnTo>
                <a:lnTo>
                  <a:pt x="377" y="991"/>
                </a:lnTo>
                <a:lnTo>
                  <a:pt x="377" y="989"/>
                </a:lnTo>
                <a:lnTo>
                  <a:pt x="375" y="987"/>
                </a:lnTo>
                <a:lnTo>
                  <a:pt x="373" y="985"/>
                </a:lnTo>
                <a:lnTo>
                  <a:pt x="371" y="985"/>
                </a:lnTo>
                <a:lnTo>
                  <a:pt x="369" y="983"/>
                </a:lnTo>
                <a:lnTo>
                  <a:pt x="367" y="981"/>
                </a:lnTo>
                <a:lnTo>
                  <a:pt x="365" y="979"/>
                </a:lnTo>
                <a:lnTo>
                  <a:pt x="363" y="977"/>
                </a:lnTo>
                <a:lnTo>
                  <a:pt x="359" y="977"/>
                </a:lnTo>
                <a:lnTo>
                  <a:pt x="357" y="975"/>
                </a:lnTo>
                <a:lnTo>
                  <a:pt x="354" y="974"/>
                </a:lnTo>
                <a:lnTo>
                  <a:pt x="350" y="972"/>
                </a:lnTo>
                <a:lnTo>
                  <a:pt x="348" y="970"/>
                </a:lnTo>
                <a:lnTo>
                  <a:pt x="346" y="970"/>
                </a:lnTo>
                <a:lnTo>
                  <a:pt x="342" y="968"/>
                </a:lnTo>
                <a:lnTo>
                  <a:pt x="340" y="968"/>
                </a:lnTo>
                <a:lnTo>
                  <a:pt x="338" y="966"/>
                </a:lnTo>
                <a:lnTo>
                  <a:pt x="336" y="966"/>
                </a:lnTo>
                <a:lnTo>
                  <a:pt x="336" y="964"/>
                </a:lnTo>
                <a:lnTo>
                  <a:pt x="334" y="964"/>
                </a:lnTo>
                <a:lnTo>
                  <a:pt x="333" y="962"/>
                </a:lnTo>
                <a:lnTo>
                  <a:pt x="331" y="960"/>
                </a:lnTo>
                <a:lnTo>
                  <a:pt x="331" y="958"/>
                </a:lnTo>
                <a:lnTo>
                  <a:pt x="329" y="958"/>
                </a:lnTo>
                <a:lnTo>
                  <a:pt x="329" y="956"/>
                </a:lnTo>
                <a:lnTo>
                  <a:pt x="327" y="956"/>
                </a:lnTo>
                <a:lnTo>
                  <a:pt x="327" y="954"/>
                </a:lnTo>
                <a:lnTo>
                  <a:pt x="323" y="949"/>
                </a:lnTo>
                <a:lnTo>
                  <a:pt x="321" y="947"/>
                </a:lnTo>
                <a:lnTo>
                  <a:pt x="321" y="945"/>
                </a:lnTo>
                <a:lnTo>
                  <a:pt x="317" y="939"/>
                </a:lnTo>
                <a:lnTo>
                  <a:pt x="317" y="937"/>
                </a:lnTo>
                <a:lnTo>
                  <a:pt x="315" y="937"/>
                </a:lnTo>
                <a:lnTo>
                  <a:pt x="313" y="933"/>
                </a:lnTo>
                <a:lnTo>
                  <a:pt x="311" y="931"/>
                </a:lnTo>
                <a:lnTo>
                  <a:pt x="308" y="929"/>
                </a:lnTo>
                <a:lnTo>
                  <a:pt x="306" y="927"/>
                </a:lnTo>
                <a:lnTo>
                  <a:pt x="304" y="924"/>
                </a:lnTo>
                <a:lnTo>
                  <a:pt x="300" y="922"/>
                </a:lnTo>
                <a:lnTo>
                  <a:pt x="298" y="920"/>
                </a:lnTo>
                <a:lnTo>
                  <a:pt x="294" y="916"/>
                </a:lnTo>
                <a:lnTo>
                  <a:pt x="288" y="912"/>
                </a:lnTo>
                <a:lnTo>
                  <a:pt x="286" y="910"/>
                </a:lnTo>
                <a:lnTo>
                  <a:pt x="283" y="908"/>
                </a:lnTo>
                <a:lnTo>
                  <a:pt x="277" y="904"/>
                </a:lnTo>
                <a:lnTo>
                  <a:pt x="273" y="901"/>
                </a:lnTo>
                <a:lnTo>
                  <a:pt x="267" y="897"/>
                </a:lnTo>
                <a:lnTo>
                  <a:pt x="263" y="895"/>
                </a:lnTo>
                <a:lnTo>
                  <a:pt x="260" y="891"/>
                </a:lnTo>
                <a:lnTo>
                  <a:pt x="254" y="889"/>
                </a:lnTo>
                <a:lnTo>
                  <a:pt x="250" y="885"/>
                </a:lnTo>
                <a:lnTo>
                  <a:pt x="242" y="881"/>
                </a:lnTo>
                <a:lnTo>
                  <a:pt x="237" y="878"/>
                </a:lnTo>
                <a:lnTo>
                  <a:pt x="231" y="876"/>
                </a:lnTo>
                <a:lnTo>
                  <a:pt x="227" y="872"/>
                </a:lnTo>
                <a:lnTo>
                  <a:pt x="215" y="864"/>
                </a:lnTo>
                <a:lnTo>
                  <a:pt x="213" y="862"/>
                </a:lnTo>
                <a:lnTo>
                  <a:pt x="210" y="858"/>
                </a:lnTo>
                <a:lnTo>
                  <a:pt x="206" y="856"/>
                </a:lnTo>
                <a:lnTo>
                  <a:pt x="204" y="854"/>
                </a:lnTo>
                <a:lnTo>
                  <a:pt x="200" y="851"/>
                </a:lnTo>
                <a:lnTo>
                  <a:pt x="196" y="849"/>
                </a:lnTo>
                <a:lnTo>
                  <a:pt x="192" y="845"/>
                </a:lnTo>
                <a:lnTo>
                  <a:pt x="185" y="835"/>
                </a:lnTo>
                <a:lnTo>
                  <a:pt x="183" y="833"/>
                </a:lnTo>
                <a:lnTo>
                  <a:pt x="177" y="830"/>
                </a:lnTo>
                <a:lnTo>
                  <a:pt x="175" y="826"/>
                </a:lnTo>
                <a:lnTo>
                  <a:pt x="171" y="824"/>
                </a:lnTo>
                <a:lnTo>
                  <a:pt x="164" y="816"/>
                </a:lnTo>
                <a:lnTo>
                  <a:pt x="154" y="806"/>
                </a:lnTo>
                <a:lnTo>
                  <a:pt x="160" y="801"/>
                </a:lnTo>
                <a:lnTo>
                  <a:pt x="162" y="799"/>
                </a:lnTo>
                <a:lnTo>
                  <a:pt x="162" y="797"/>
                </a:lnTo>
                <a:lnTo>
                  <a:pt x="356" y="620"/>
                </a:lnTo>
                <a:lnTo>
                  <a:pt x="357" y="618"/>
                </a:lnTo>
                <a:lnTo>
                  <a:pt x="359" y="616"/>
                </a:lnTo>
                <a:lnTo>
                  <a:pt x="369" y="607"/>
                </a:lnTo>
                <a:lnTo>
                  <a:pt x="507" y="471"/>
                </a:lnTo>
                <a:lnTo>
                  <a:pt x="546" y="432"/>
                </a:lnTo>
                <a:lnTo>
                  <a:pt x="584" y="453"/>
                </a:lnTo>
                <a:lnTo>
                  <a:pt x="611" y="469"/>
                </a:lnTo>
                <a:lnTo>
                  <a:pt x="638" y="484"/>
                </a:lnTo>
                <a:lnTo>
                  <a:pt x="642" y="486"/>
                </a:lnTo>
                <a:lnTo>
                  <a:pt x="661" y="497"/>
                </a:lnTo>
                <a:lnTo>
                  <a:pt x="674" y="505"/>
                </a:lnTo>
                <a:lnTo>
                  <a:pt x="678" y="507"/>
                </a:lnTo>
                <a:lnTo>
                  <a:pt x="680" y="507"/>
                </a:lnTo>
                <a:lnTo>
                  <a:pt x="682" y="509"/>
                </a:lnTo>
                <a:lnTo>
                  <a:pt x="684" y="509"/>
                </a:lnTo>
                <a:lnTo>
                  <a:pt x="686" y="511"/>
                </a:lnTo>
                <a:lnTo>
                  <a:pt x="688" y="513"/>
                </a:lnTo>
                <a:lnTo>
                  <a:pt x="692" y="517"/>
                </a:lnTo>
                <a:lnTo>
                  <a:pt x="713" y="528"/>
                </a:lnTo>
                <a:lnTo>
                  <a:pt x="734" y="540"/>
                </a:lnTo>
                <a:lnTo>
                  <a:pt x="747" y="547"/>
                </a:lnTo>
                <a:lnTo>
                  <a:pt x="768" y="561"/>
                </a:lnTo>
                <a:lnTo>
                  <a:pt x="807" y="582"/>
                </a:lnTo>
                <a:lnTo>
                  <a:pt x="822" y="590"/>
                </a:lnTo>
                <a:lnTo>
                  <a:pt x="861" y="613"/>
                </a:lnTo>
                <a:lnTo>
                  <a:pt x="872" y="618"/>
                </a:lnTo>
                <a:lnTo>
                  <a:pt x="884" y="624"/>
                </a:lnTo>
                <a:lnTo>
                  <a:pt x="943" y="566"/>
                </a:lnTo>
                <a:lnTo>
                  <a:pt x="972" y="538"/>
                </a:lnTo>
                <a:lnTo>
                  <a:pt x="993" y="517"/>
                </a:lnTo>
                <a:lnTo>
                  <a:pt x="999" y="511"/>
                </a:lnTo>
                <a:lnTo>
                  <a:pt x="1003" y="513"/>
                </a:lnTo>
                <a:lnTo>
                  <a:pt x="1005" y="515"/>
                </a:lnTo>
                <a:lnTo>
                  <a:pt x="1007" y="517"/>
                </a:lnTo>
                <a:lnTo>
                  <a:pt x="1010" y="518"/>
                </a:lnTo>
                <a:lnTo>
                  <a:pt x="1012" y="518"/>
                </a:lnTo>
                <a:lnTo>
                  <a:pt x="1016" y="520"/>
                </a:lnTo>
                <a:lnTo>
                  <a:pt x="1018" y="522"/>
                </a:lnTo>
                <a:lnTo>
                  <a:pt x="1022" y="524"/>
                </a:lnTo>
                <a:lnTo>
                  <a:pt x="1024" y="526"/>
                </a:lnTo>
                <a:lnTo>
                  <a:pt x="1028" y="528"/>
                </a:lnTo>
                <a:lnTo>
                  <a:pt x="1030" y="530"/>
                </a:lnTo>
                <a:lnTo>
                  <a:pt x="1033" y="532"/>
                </a:lnTo>
                <a:lnTo>
                  <a:pt x="1041" y="536"/>
                </a:lnTo>
                <a:lnTo>
                  <a:pt x="1045" y="538"/>
                </a:lnTo>
                <a:lnTo>
                  <a:pt x="1062" y="549"/>
                </a:lnTo>
                <a:lnTo>
                  <a:pt x="1078" y="557"/>
                </a:lnTo>
                <a:lnTo>
                  <a:pt x="1083" y="561"/>
                </a:lnTo>
                <a:lnTo>
                  <a:pt x="1118" y="582"/>
                </a:lnTo>
                <a:lnTo>
                  <a:pt x="1126" y="586"/>
                </a:lnTo>
                <a:lnTo>
                  <a:pt x="1166" y="609"/>
                </a:lnTo>
                <a:lnTo>
                  <a:pt x="1174" y="613"/>
                </a:lnTo>
                <a:lnTo>
                  <a:pt x="1191" y="622"/>
                </a:lnTo>
                <a:lnTo>
                  <a:pt x="1199" y="626"/>
                </a:lnTo>
                <a:lnTo>
                  <a:pt x="1208" y="632"/>
                </a:lnTo>
                <a:lnTo>
                  <a:pt x="1214" y="636"/>
                </a:lnTo>
                <a:lnTo>
                  <a:pt x="1222" y="639"/>
                </a:lnTo>
                <a:lnTo>
                  <a:pt x="1227" y="643"/>
                </a:lnTo>
                <a:lnTo>
                  <a:pt x="1233" y="645"/>
                </a:lnTo>
                <a:lnTo>
                  <a:pt x="1239" y="649"/>
                </a:lnTo>
                <a:lnTo>
                  <a:pt x="1247" y="655"/>
                </a:lnTo>
                <a:lnTo>
                  <a:pt x="1254" y="659"/>
                </a:lnTo>
                <a:lnTo>
                  <a:pt x="1270" y="666"/>
                </a:lnTo>
                <a:lnTo>
                  <a:pt x="1275" y="670"/>
                </a:lnTo>
                <a:lnTo>
                  <a:pt x="1287" y="676"/>
                </a:lnTo>
                <a:lnTo>
                  <a:pt x="1300" y="684"/>
                </a:lnTo>
                <a:lnTo>
                  <a:pt x="1306" y="687"/>
                </a:lnTo>
                <a:lnTo>
                  <a:pt x="1312" y="691"/>
                </a:lnTo>
                <a:lnTo>
                  <a:pt x="1341" y="709"/>
                </a:lnTo>
                <a:lnTo>
                  <a:pt x="1356" y="716"/>
                </a:lnTo>
                <a:lnTo>
                  <a:pt x="1381" y="730"/>
                </a:lnTo>
                <a:lnTo>
                  <a:pt x="1417" y="753"/>
                </a:lnTo>
                <a:lnTo>
                  <a:pt x="1444" y="768"/>
                </a:lnTo>
                <a:lnTo>
                  <a:pt x="1490" y="797"/>
                </a:lnTo>
                <a:lnTo>
                  <a:pt x="1521" y="814"/>
                </a:lnTo>
                <a:lnTo>
                  <a:pt x="1535" y="822"/>
                </a:lnTo>
                <a:lnTo>
                  <a:pt x="1542" y="826"/>
                </a:lnTo>
                <a:lnTo>
                  <a:pt x="1556" y="833"/>
                </a:lnTo>
                <a:lnTo>
                  <a:pt x="1571" y="841"/>
                </a:lnTo>
                <a:lnTo>
                  <a:pt x="1596" y="856"/>
                </a:lnTo>
                <a:lnTo>
                  <a:pt x="1615" y="868"/>
                </a:lnTo>
                <a:lnTo>
                  <a:pt x="1619" y="870"/>
                </a:lnTo>
                <a:lnTo>
                  <a:pt x="1629" y="876"/>
                </a:lnTo>
                <a:lnTo>
                  <a:pt x="1644" y="883"/>
                </a:lnTo>
                <a:lnTo>
                  <a:pt x="1646" y="885"/>
                </a:lnTo>
                <a:lnTo>
                  <a:pt x="1650" y="881"/>
                </a:lnTo>
                <a:lnTo>
                  <a:pt x="1648" y="881"/>
                </a:lnTo>
                <a:lnTo>
                  <a:pt x="1658" y="872"/>
                </a:lnTo>
                <a:lnTo>
                  <a:pt x="1656" y="872"/>
                </a:lnTo>
                <a:lnTo>
                  <a:pt x="1663" y="864"/>
                </a:lnTo>
                <a:lnTo>
                  <a:pt x="1661" y="862"/>
                </a:lnTo>
                <a:lnTo>
                  <a:pt x="1663" y="860"/>
                </a:lnTo>
                <a:lnTo>
                  <a:pt x="1675" y="851"/>
                </a:lnTo>
                <a:lnTo>
                  <a:pt x="1727" y="820"/>
                </a:lnTo>
                <a:lnTo>
                  <a:pt x="1732" y="816"/>
                </a:lnTo>
                <a:lnTo>
                  <a:pt x="1736" y="814"/>
                </a:lnTo>
                <a:lnTo>
                  <a:pt x="1740" y="812"/>
                </a:lnTo>
                <a:lnTo>
                  <a:pt x="1744" y="810"/>
                </a:lnTo>
                <a:lnTo>
                  <a:pt x="1746" y="808"/>
                </a:lnTo>
                <a:lnTo>
                  <a:pt x="1750" y="806"/>
                </a:lnTo>
                <a:lnTo>
                  <a:pt x="1757" y="803"/>
                </a:lnTo>
                <a:lnTo>
                  <a:pt x="1759" y="801"/>
                </a:lnTo>
                <a:lnTo>
                  <a:pt x="1769" y="795"/>
                </a:lnTo>
                <a:lnTo>
                  <a:pt x="1775" y="791"/>
                </a:lnTo>
                <a:lnTo>
                  <a:pt x="1782" y="787"/>
                </a:lnTo>
                <a:lnTo>
                  <a:pt x="1786" y="783"/>
                </a:lnTo>
                <a:lnTo>
                  <a:pt x="1796" y="774"/>
                </a:lnTo>
                <a:lnTo>
                  <a:pt x="1811" y="758"/>
                </a:lnTo>
                <a:lnTo>
                  <a:pt x="1832" y="735"/>
                </a:lnTo>
                <a:lnTo>
                  <a:pt x="1834" y="735"/>
                </a:lnTo>
                <a:lnTo>
                  <a:pt x="1855" y="714"/>
                </a:lnTo>
                <a:lnTo>
                  <a:pt x="1851" y="712"/>
                </a:lnTo>
                <a:lnTo>
                  <a:pt x="1842" y="707"/>
                </a:lnTo>
                <a:lnTo>
                  <a:pt x="1836" y="703"/>
                </a:lnTo>
                <a:lnTo>
                  <a:pt x="1827" y="697"/>
                </a:lnTo>
                <a:lnTo>
                  <a:pt x="1767" y="662"/>
                </a:lnTo>
                <a:lnTo>
                  <a:pt x="1792" y="638"/>
                </a:lnTo>
                <a:lnTo>
                  <a:pt x="1794" y="634"/>
                </a:lnTo>
                <a:lnTo>
                  <a:pt x="1836" y="593"/>
                </a:lnTo>
                <a:lnTo>
                  <a:pt x="1851" y="580"/>
                </a:lnTo>
                <a:lnTo>
                  <a:pt x="1861" y="568"/>
                </a:lnTo>
                <a:lnTo>
                  <a:pt x="1861" y="570"/>
                </a:lnTo>
                <a:lnTo>
                  <a:pt x="1894" y="538"/>
                </a:lnTo>
                <a:lnTo>
                  <a:pt x="1903" y="528"/>
                </a:lnTo>
                <a:lnTo>
                  <a:pt x="1915" y="517"/>
                </a:lnTo>
                <a:lnTo>
                  <a:pt x="1947" y="501"/>
                </a:lnTo>
                <a:lnTo>
                  <a:pt x="1963" y="486"/>
                </a:lnTo>
                <a:lnTo>
                  <a:pt x="1963" y="484"/>
                </a:lnTo>
                <a:lnTo>
                  <a:pt x="2011" y="436"/>
                </a:lnTo>
                <a:lnTo>
                  <a:pt x="2017" y="430"/>
                </a:lnTo>
                <a:lnTo>
                  <a:pt x="2028" y="417"/>
                </a:lnTo>
                <a:lnTo>
                  <a:pt x="2051" y="396"/>
                </a:lnTo>
                <a:lnTo>
                  <a:pt x="2065" y="380"/>
                </a:lnTo>
                <a:lnTo>
                  <a:pt x="2072" y="373"/>
                </a:lnTo>
                <a:lnTo>
                  <a:pt x="2084" y="361"/>
                </a:lnTo>
                <a:lnTo>
                  <a:pt x="2105" y="338"/>
                </a:lnTo>
                <a:lnTo>
                  <a:pt x="2116" y="327"/>
                </a:lnTo>
                <a:lnTo>
                  <a:pt x="2126" y="315"/>
                </a:lnTo>
                <a:lnTo>
                  <a:pt x="2134" y="307"/>
                </a:lnTo>
                <a:lnTo>
                  <a:pt x="2136" y="307"/>
                </a:lnTo>
                <a:lnTo>
                  <a:pt x="2164" y="288"/>
                </a:lnTo>
                <a:lnTo>
                  <a:pt x="2174" y="280"/>
                </a:lnTo>
                <a:lnTo>
                  <a:pt x="2188" y="271"/>
                </a:lnTo>
                <a:lnTo>
                  <a:pt x="2230" y="242"/>
                </a:lnTo>
                <a:lnTo>
                  <a:pt x="2320" y="179"/>
                </a:lnTo>
                <a:lnTo>
                  <a:pt x="2328" y="173"/>
                </a:lnTo>
                <a:lnTo>
                  <a:pt x="2332" y="169"/>
                </a:lnTo>
                <a:lnTo>
                  <a:pt x="2391" y="129"/>
                </a:lnTo>
                <a:lnTo>
                  <a:pt x="2449" y="88"/>
                </a:lnTo>
                <a:lnTo>
                  <a:pt x="2453" y="87"/>
                </a:lnTo>
                <a:lnTo>
                  <a:pt x="2456" y="83"/>
                </a:lnTo>
                <a:lnTo>
                  <a:pt x="2499" y="54"/>
                </a:lnTo>
                <a:lnTo>
                  <a:pt x="2524" y="29"/>
                </a:lnTo>
                <a:lnTo>
                  <a:pt x="2552" y="0"/>
                </a:lnTo>
                <a:close/>
              </a:path>
            </a:pathLst>
          </a:custGeom>
          <a:solidFill>
            <a:srgbClr val="73BC44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Freeform 3608"/>
          <p:cNvSpPr>
            <a:spLocks/>
          </p:cNvSpPr>
          <p:nvPr/>
        </p:nvSpPr>
        <p:spPr bwMode="auto">
          <a:xfrm>
            <a:off x="4860032" y="1275606"/>
            <a:ext cx="3931262" cy="3272904"/>
          </a:xfrm>
          <a:custGeom>
            <a:avLst/>
            <a:gdLst>
              <a:gd name="T0" fmla="*/ 2762 w 3123"/>
              <a:gd name="T1" fmla="*/ 79 h 2600"/>
              <a:gd name="T2" fmla="*/ 2783 w 3123"/>
              <a:gd name="T3" fmla="*/ 111 h 2600"/>
              <a:gd name="T4" fmla="*/ 2842 w 3123"/>
              <a:gd name="T5" fmla="*/ 135 h 2600"/>
              <a:gd name="T6" fmla="*/ 2871 w 3123"/>
              <a:gd name="T7" fmla="*/ 173 h 2600"/>
              <a:gd name="T8" fmla="*/ 2929 w 3123"/>
              <a:gd name="T9" fmla="*/ 167 h 2600"/>
              <a:gd name="T10" fmla="*/ 2984 w 3123"/>
              <a:gd name="T11" fmla="*/ 202 h 2600"/>
              <a:gd name="T12" fmla="*/ 3040 w 3123"/>
              <a:gd name="T13" fmla="*/ 194 h 2600"/>
              <a:gd name="T14" fmla="*/ 3044 w 3123"/>
              <a:gd name="T15" fmla="*/ 248 h 2600"/>
              <a:gd name="T16" fmla="*/ 3040 w 3123"/>
              <a:gd name="T17" fmla="*/ 296 h 2600"/>
              <a:gd name="T18" fmla="*/ 3069 w 3123"/>
              <a:gd name="T19" fmla="*/ 340 h 2600"/>
              <a:gd name="T20" fmla="*/ 3075 w 3123"/>
              <a:gd name="T21" fmla="*/ 388 h 2600"/>
              <a:gd name="T22" fmla="*/ 3111 w 3123"/>
              <a:gd name="T23" fmla="*/ 440 h 2600"/>
              <a:gd name="T24" fmla="*/ 3094 w 3123"/>
              <a:gd name="T25" fmla="*/ 513 h 2600"/>
              <a:gd name="T26" fmla="*/ 3063 w 3123"/>
              <a:gd name="T27" fmla="*/ 559 h 2600"/>
              <a:gd name="T28" fmla="*/ 3002 w 3123"/>
              <a:gd name="T29" fmla="*/ 591 h 2600"/>
              <a:gd name="T30" fmla="*/ 2963 w 3123"/>
              <a:gd name="T31" fmla="*/ 620 h 2600"/>
              <a:gd name="T32" fmla="*/ 2919 w 3123"/>
              <a:gd name="T33" fmla="*/ 662 h 2600"/>
              <a:gd name="T34" fmla="*/ 2879 w 3123"/>
              <a:gd name="T35" fmla="*/ 705 h 2600"/>
              <a:gd name="T36" fmla="*/ 2867 w 3123"/>
              <a:gd name="T37" fmla="*/ 760 h 2600"/>
              <a:gd name="T38" fmla="*/ 2871 w 3123"/>
              <a:gd name="T39" fmla="*/ 808 h 2600"/>
              <a:gd name="T40" fmla="*/ 2846 w 3123"/>
              <a:gd name="T41" fmla="*/ 920 h 2600"/>
              <a:gd name="T42" fmla="*/ 2320 w 3123"/>
              <a:gd name="T43" fmla="*/ 1190 h 2600"/>
              <a:gd name="T44" fmla="*/ 2070 w 3123"/>
              <a:gd name="T45" fmla="*/ 1467 h 2600"/>
              <a:gd name="T46" fmla="*/ 1467 w 3123"/>
              <a:gd name="T47" fmla="*/ 1695 h 2600"/>
              <a:gd name="T48" fmla="*/ 1396 w 3123"/>
              <a:gd name="T49" fmla="*/ 2010 h 2600"/>
              <a:gd name="T50" fmla="*/ 1381 w 3123"/>
              <a:gd name="T51" fmla="*/ 2383 h 2600"/>
              <a:gd name="T52" fmla="*/ 828 w 3123"/>
              <a:gd name="T53" fmla="*/ 2502 h 2600"/>
              <a:gd name="T54" fmla="*/ 569 w 3123"/>
              <a:gd name="T55" fmla="*/ 2521 h 2600"/>
              <a:gd name="T56" fmla="*/ 427 w 3123"/>
              <a:gd name="T57" fmla="*/ 2513 h 2600"/>
              <a:gd name="T58" fmla="*/ 265 w 3123"/>
              <a:gd name="T59" fmla="*/ 2517 h 2600"/>
              <a:gd name="T60" fmla="*/ 148 w 3123"/>
              <a:gd name="T61" fmla="*/ 2411 h 2600"/>
              <a:gd name="T62" fmla="*/ 198 w 3123"/>
              <a:gd name="T63" fmla="*/ 2360 h 2600"/>
              <a:gd name="T64" fmla="*/ 244 w 3123"/>
              <a:gd name="T65" fmla="*/ 2298 h 2600"/>
              <a:gd name="T66" fmla="*/ 286 w 3123"/>
              <a:gd name="T67" fmla="*/ 2195 h 2600"/>
              <a:gd name="T68" fmla="*/ 315 w 3123"/>
              <a:gd name="T69" fmla="*/ 2145 h 2600"/>
              <a:gd name="T70" fmla="*/ 317 w 3123"/>
              <a:gd name="T71" fmla="*/ 2077 h 2600"/>
              <a:gd name="T72" fmla="*/ 344 w 3123"/>
              <a:gd name="T73" fmla="*/ 2024 h 2600"/>
              <a:gd name="T74" fmla="*/ 365 w 3123"/>
              <a:gd name="T75" fmla="*/ 1968 h 2600"/>
              <a:gd name="T76" fmla="*/ 421 w 3123"/>
              <a:gd name="T77" fmla="*/ 1958 h 2600"/>
              <a:gd name="T78" fmla="*/ 405 w 3123"/>
              <a:gd name="T79" fmla="*/ 1918 h 2600"/>
              <a:gd name="T80" fmla="*/ 386 w 3123"/>
              <a:gd name="T81" fmla="*/ 1882 h 2600"/>
              <a:gd name="T82" fmla="*/ 317 w 3123"/>
              <a:gd name="T83" fmla="*/ 1860 h 2600"/>
              <a:gd name="T84" fmla="*/ 281 w 3123"/>
              <a:gd name="T85" fmla="*/ 1803 h 2600"/>
              <a:gd name="T86" fmla="*/ 300 w 3123"/>
              <a:gd name="T87" fmla="*/ 1751 h 2600"/>
              <a:gd name="T88" fmla="*/ 308 w 3123"/>
              <a:gd name="T89" fmla="*/ 1705 h 2600"/>
              <a:gd name="T90" fmla="*/ 277 w 3123"/>
              <a:gd name="T91" fmla="*/ 1659 h 2600"/>
              <a:gd name="T92" fmla="*/ 219 w 3123"/>
              <a:gd name="T93" fmla="*/ 1674 h 2600"/>
              <a:gd name="T94" fmla="*/ 175 w 3123"/>
              <a:gd name="T95" fmla="*/ 1653 h 2600"/>
              <a:gd name="T96" fmla="*/ 117 w 3123"/>
              <a:gd name="T97" fmla="*/ 1647 h 2600"/>
              <a:gd name="T98" fmla="*/ 69 w 3123"/>
              <a:gd name="T99" fmla="*/ 1620 h 2600"/>
              <a:gd name="T100" fmla="*/ 25 w 3123"/>
              <a:gd name="T101" fmla="*/ 1597 h 2600"/>
              <a:gd name="T102" fmla="*/ 210 w 3123"/>
              <a:gd name="T103" fmla="*/ 1465 h 2600"/>
              <a:gd name="T104" fmla="*/ 703 w 3123"/>
              <a:gd name="T105" fmla="*/ 1223 h 2600"/>
              <a:gd name="T106" fmla="*/ 628 w 3123"/>
              <a:gd name="T107" fmla="*/ 1148 h 2600"/>
              <a:gd name="T108" fmla="*/ 548 w 3123"/>
              <a:gd name="T109" fmla="*/ 1100 h 2600"/>
              <a:gd name="T110" fmla="*/ 405 w 3123"/>
              <a:gd name="T111" fmla="*/ 1014 h 2600"/>
              <a:gd name="T112" fmla="*/ 329 w 3123"/>
              <a:gd name="T113" fmla="*/ 958 h 2600"/>
              <a:gd name="T114" fmla="*/ 206 w 3123"/>
              <a:gd name="T115" fmla="*/ 856 h 2600"/>
              <a:gd name="T116" fmla="*/ 734 w 3123"/>
              <a:gd name="T117" fmla="*/ 540 h 2600"/>
              <a:gd name="T118" fmla="*/ 1208 w 3123"/>
              <a:gd name="T119" fmla="*/ 632 h 2600"/>
              <a:gd name="T120" fmla="*/ 1663 w 3123"/>
              <a:gd name="T121" fmla="*/ 864 h 2600"/>
              <a:gd name="T122" fmla="*/ 1915 w 3123"/>
              <a:gd name="T123" fmla="*/ 517 h 2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23" h="2600">
                <a:moveTo>
                  <a:pt x="2552" y="0"/>
                </a:moveTo>
                <a:lnTo>
                  <a:pt x="2556" y="2"/>
                </a:lnTo>
                <a:lnTo>
                  <a:pt x="2562" y="6"/>
                </a:lnTo>
                <a:lnTo>
                  <a:pt x="2579" y="15"/>
                </a:lnTo>
                <a:lnTo>
                  <a:pt x="2587" y="19"/>
                </a:lnTo>
                <a:lnTo>
                  <a:pt x="2595" y="25"/>
                </a:lnTo>
                <a:lnTo>
                  <a:pt x="2597" y="25"/>
                </a:lnTo>
                <a:lnTo>
                  <a:pt x="2606" y="31"/>
                </a:lnTo>
                <a:lnTo>
                  <a:pt x="2608" y="33"/>
                </a:lnTo>
                <a:lnTo>
                  <a:pt x="2616" y="39"/>
                </a:lnTo>
                <a:lnTo>
                  <a:pt x="2629" y="46"/>
                </a:lnTo>
                <a:lnTo>
                  <a:pt x="2639" y="52"/>
                </a:lnTo>
                <a:lnTo>
                  <a:pt x="2666" y="65"/>
                </a:lnTo>
                <a:lnTo>
                  <a:pt x="2687" y="79"/>
                </a:lnTo>
                <a:lnTo>
                  <a:pt x="2698" y="87"/>
                </a:lnTo>
                <a:lnTo>
                  <a:pt x="2710" y="92"/>
                </a:lnTo>
                <a:lnTo>
                  <a:pt x="2718" y="96"/>
                </a:lnTo>
                <a:lnTo>
                  <a:pt x="2719" y="94"/>
                </a:lnTo>
                <a:lnTo>
                  <a:pt x="2721" y="92"/>
                </a:lnTo>
                <a:lnTo>
                  <a:pt x="2752" y="62"/>
                </a:lnTo>
                <a:lnTo>
                  <a:pt x="2756" y="58"/>
                </a:lnTo>
                <a:lnTo>
                  <a:pt x="2758" y="60"/>
                </a:lnTo>
                <a:lnTo>
                  <a:pt x="2760" y="60"/>
                </a:lnTo>
                <a:lnTo>
                  <a:pt x="2760" y="62"/>
                </a:lnTo>
                <a:lnTo>
                  <a:pt x="2762" y="63"/>
                </a:lnTo>
                <a:lnTo>
                  <a:pt x="2764" y="65"/>
                </a:lnTo>
                <a:lnTo>
                  <a:pt x="2764" y="67"/>
                </a:lnTo>
                <a:lnTo>
                  <a:pt x="2766" y="67"/>
                </a:lnTo>
                <a:lnTo>
                  <a:pt x="2766" y="69"/>
                </a:lnTo>
                <a:lnTo>
                  <a:pt x="2766" y="71"/>
                </a:lnTo>
                <a:lnTo>
                  <a:pt x="2766" y="73"/>
                </a:lnTo>
                <a:lnTo>
                  <a:pt x="2764" y="73"/>
                </a:lnTo>
                <a:lnTo>
                  <a:pt x="2762" y="75"/>
                </a:lnTo>
                <a:lnTo>
                  <a:pt x="2762" y="77"/>
                </a:lnTo>
                <a:lnTo>
                  <a:pt x="2762" y="79"/>
                </a:lnTo>
                <a:lnTo>
                  <a:pt x="2760" y="79"/>
                </a:lnTo>
                <a:lnTo>
                  <a:pt x="2758" y="79"/>
                </a:lnTo>
                <a:lnTo>
                  <a:pt x="2758" y="81"/>
                </a:lnTo>
                <a:lnTo>
                  <a:pt x="2760" y="81"/>
                </a:lnTo>
                <a:lnTo>
                  <a:pt x="2760" y="83"/>
                </a:lnTo>
                <a:lnTo>
                  <a:pt x="2760" y="85"/>
                </a:lnTo>
                <a:lnTo>
                  <a:pt x="2758" y="87"/>
                </a:lnTo>
                <a:lnTo>
                  <a:pt x="2758" y="88"/>
                </a:lnTo>
                <a:lnTo>
                  <a:pt x="2756" y="88"/>
                </a:lnTo>
                <a:lnTo>
                  <a:pt x="2756" y="90"/>
                </a:lnTo>
                <a:lnTo>
                  <a:pt x="2758" y="90"/>
                </a:lnTo>
                <a:lnTo>
                  <a:pt x="2758" y="92"/>
                </a:lnTo>
                <a:lnTo>
                  <a:pt x="2758" y="94"/>
                </a:lnTo>
                <a:lnTo>
                  <a:pt x="2756" y="96"/>
                </a:lnTo>
                <a:lnTo>
                  <a:pt x="2756" y="98"/>
                </a:lnTo>
                <a:lnTo>
                  <a:pt x="2754" y="98"/>
                </a:lnTo>
                <a:lnTo>
                  <a:pt x="2752" y="98"/>
                </a:lnTo>
                <a:lnTo>
                  <a:pt x="2752" y="100"/>
                </a:lnTo>
                <a:lnTo>
                  <a:pt x="2750" y="102"/>
                </a:lnTo>
                <a:lnTo>
                  <a:pt x="2750" y="104"/>
                </a:lnTo>
                <a:lnTo>
                  <a:pt x="2748" y="106"/>
                </a:lnTo>
                <a:lnTo>
                  <a:pt x="2748" y="108"/>
                </a:lnTo>
                <a:lnTo>
                  <a:pt x="2750" y="110"/>
                </a:lnTo>
                <a:lnTo>
                  <a:pt x="2750" y="111"/>
                </a:lnTo>
                <a:lnTo>
                  <a:pt x="2752" y="113"/>
                </a:lnTo>
                <a:lnTo>
                  <a:pt x="2754" y="113"/>
                </a:lnTo>
                <a:lnTo>
                  <a:pt x="2760" y="113"/>
                </a:lnTo>
                <a:lnTo>
                  <a:pt x="2762" y="115"/>
                </a:lnTo>
                <a:lnTo>
                  <a:pt x="2766" y="115"/>
                </a:lnTo>
                <a:lnTo>
                  <a:pt x="2767" y="115"/>
                </a:lnTo>
                <a:lnTo>
                  <a:pt x="2769" y="115"/>
                </a:lnTo>
                <a:lnTo>
                  <a:pt x="2773" y="113"/>
                </a:lnTo>
                <a:lnTo>
                  <a:pt x="2775" y="113"/>
                </a:lnTo>
                <a:lnTo>
                  <a:pt x="2779" y="113"/>
                </a:lnTo>
                <a:lnTo>
                  <a:pt x="2783" y="111"/>
                </a:lnTo>
                <a:lnTo>
                  <a:pt x="2785" y="111"/>
                </a:lnTo>
                <a:lnTo>
                  <a:pt x="2787" y="111"/>
                </a:lnTo>
                <a:lnTo>
                  <a:pt x="2789" y="111"/>
                </a:lnTo>
                <a:lnTo>
                  <a:pt x="2791" y="111"/>
                </a:lnTo>
                <a:lnTo>
                  <a:pt x="2792" y="111"/>
                </a:lnTo>
                <a:lnTo>
                  <a:pt x="2794" y="111"/>
                </a:lnTo>
                <a:lnTo>
                  <a:pt x="2796" y="111"/>
                </a:lnTo>
                <a:lnTo>
                  <a:pt x="2798" y="111"/>
                </a:lnTo>
                <a:lnTo>
                  <a:pt x="2800" y="111"/>
                </a:lnTo>
                <a:lnTo>
                  <a:pt x="2802" y="113"/>
                </a:lnTo>
                <a:lnTo>
                  <a:pt x="2802" y="115"/>
                </a:lnTo>
                <a:lnTo>
                  <a:pt x="2802" y="117"/>
                </a:lnTo>
                <a:lnTo>
                  <a:pt x="2802" y="119"/>
                </a:lnTo>
                <a:lnTo>
                  <a:pt x="2804" y="121"/>
                </a:lnTo>
                <a:lnTo>
                  <a:pt x="2804" y="123"/>
                </a:lnTo>
                <a:lnTo>
                  <a:pt x="2806" y="123"/>
                </a:lnTo>
                <a:lnTo>
                  <a:pt x="2808" y="127"/>
                </a:lnTo>
                <a:lnTo>
                  <a:pt x="2808" y="131"/>
                </a:lnTo>
                <a:lnTo>
                  <a:pt x="2810" y="133"/>
                </a:lnTo>
                <a:lnTo>
                  <a:pt x="2812" y="135"/>
                </a:lnTo>
                <a:lnTo>
                  <a:pt x="2814" y="135"/>
                </a:lnTo>
                <a:lnTo>
                  <a:pt x="2815" y="135"/>
                </a:lnTo>
                <a:lnTo>
                  <a:pt x="2817" y="136"/>
                </a:lnTo>
                <a:lnTo>
                  <a:pt x="2819" y="138"/>
                </a:lnTo>
                <a:lnTo>
                  <a:pt x="2821" y="138"/>
                </a:lnTo>
                <a:lnTo>
                  <a:pt x="2823" y="140"/>
                </a:lnTo>
                <a:lnTo>
                  <a:pt x="2825" y="142"/>
                </a:lnTo>
                <a:lnTo>
                  <a:pt x="2827" y="142"/>
                </a:lnTo>
                <a:lnTo>
                  <a:pt x="2829" y="142"/>
                </a:lnTo>
                <a:lnTo>
                  <a:pt x="2831" y="140"/>
                </a:lnTo>
                <a:lnTo>
                  <a:pt x="2835" y="138"/>
                </a:lnTo>
                <a:lnTo>
                  <a:pt x="2835" y="136"/>
                </a:lnTo>
                <a:lnTo>
                  <a:pt x="2839" y="135"/>
                </a:lnTo>
                <a:lnTo>
                  <a:pt x="2840" y="135"/>
                </a:lnTo>
                <a:lnTo>
                  <a:pt x="2842" y="135"/>
                </a:lnTo>
                <a:lnTo>
                  <a:pt x="2844" y="135"/>
                </a:lnTo>
                <a:lnTo>
                  <a:pt x="2846" y="135"/>
                </a:lnTo>
                <a:lnTo>
                  <a:pt x="2846" y="136"/>
                </a:lnTo>
                <a:lnTo>
                  <a:pt x="2848" y="136"/>
                </a:lnTo>
                <a:lnTo>
                  <a:pt x="2848" y="138"/>
                </a:lnTo>
                <a:lnTo>
                  <a:pt x="2850" y="138"/>
                </a:lnTo>
                <a:lnTo>
                  <a:pt x="2850" y="136"/>
                </a:lnTo>
                <a:lnTo>
                  <a:pt x="2854" y="136"/>
                </a:lnTo>
                <a:lnTo>
                  <a:pt x="2856" y="136"/>
                </a:lnTo>
                <a:lnTo>
                  <a:pt x="2858" y="138"/>
                </a:lnTo>
                <a:lnTo>
                  <a:pt x="2862" y="140"/>
                </a:lnTo>
                <a:lnTo>
                  <a:pt x="2863" y="142"/>
                </a:lnTo>
                <a:lnTo>
                  <a:pt x="2863" y="144"/>
                </a:lnTo>
                <a:lnTo>
                  <a:pt x="2863" y="146"/>
                </a:lnTo>
                <a:lnTo>
                  <a:pt x="2862" y="148"/>
                </a:lnTo>
                <a:lnTo>
                  <a:pt x="2862" y="150"/>
                </a:lnTo>
                <a:lnTo>
                  <a:pt x="2863" y="150"/>
                </a:lnTo>
                <a:lnTo>
                  <a:pt x="2865" y="154"/>
                </a:lnTo>
                <a:lnTo>
                  <a:pt x="2867" y="154"/>
                </a:lnTo>
                <a:lnTo>
                  <a:pt x="2867" y="156"/>
                </a:lnTo>
                <a:lnTo>
                  <a:pt x="2865" y="158"/>
                </a:lnTo>
                <a:lnTo>
                  <a:pt x="2865" y="159"/>
                </a:lnTo>
                <a:lnTo>
                  <a:pt x="2863" y="159"/>
                </a:lnTo>
                <a:lnTo>
                  <a:pt x="2862" y="161"/>
                </a:lnTo>
                <a:lnTo>
                  <a:pt x="2860" y="161"/>
                </a:lnTo>
                <a:lnTo>
                  <a:pt x="2860" y="163"/>
                </a:lnTo>
                <a:lnTo>
                  <a:pt x="2860" y="165"/>
                </a:lnTo>
                <a:lnTo>
                  <a:pt x="2860" y="167"/>
                </a:lnTo>
                <a:lnTo>
                  <a:pt x="2860" y="169"/>
                </a:lnTo>
                <a:lnTo>
                  <a:pt x="2862" y="169"/>
                </a:lnTo>
                <a:lnTo>
                  <a:pt x="2863" y="171"/>
                </a:lnTo>
                <a:lnTo>
                  <a:pt x="2865" y="173"/>
                </a:lnTo>
                <a:lnTo>
                  <a:pt x="2867" y="173"/>
                </a:lnTo>
                <a:lnTo>
                  <a:pt x="2869" y="173"/>
                </a:lnTo>
                <a:lnTo>
                  <a:pt x="2871" y="173"/>
                </a:lnTo>
                <a:lnTo>
                  <a:pt x="2873" y="173"/>
                </a:lnTo>
                <a:lnTo>
                  <a:pt x="2873" y="171"/>
                </a:lnTo>
                <a:lnTo>
                  <a:pt x="2875" y="171"/>
                </a:lnTo>
                <a:lnTo>
                  <a:pt x="2877" y="169"/>
                </a:lnTo>
                <a:lnTo>
                  <a:pt x="2879" y="169"/>
                </a:lnTo>
                <a:lnTo>
                  <a:pt x="2881" y="169"/>
                </a:lnTo>
                <a:lnTo>
                  <a:pt x="2881" y="171"/>
                </a:lnTo>
                <a:lnTo>
                  <a:pt x="2885" y="171"/>
                </a:lnTo>
                <a:lnTo>
                  <a:pt x="2887" y="171"/>
                </a:lnTo>
                <a:lnTo>
                  <a:pt x="2888" y="173"/>
                </a:lnTo>
                <a:lnTo>
                  <a:pt x="2888" y="175"/>
                </a:lnTo>
                <a:lnTo>
                  <a:pt x="2890" y="175"/>
                </a:lnTo>
                <a:lnTo>
                  <a:pt x="2890" y="177"/>
                </a:lnTo>
                <a:lnTo>
                  <a:pt x="2892" y="177"/>
                </a:lnTo>
                <a:lnTo>
                  <a:pt x="2894" y="177"/>
                </a:lnTo>
                <a:lnTo>
                  <a:pt x="2896" y="179"/>
                </a:lnTo>
                <a:lnTo>
                  <a:pt x="2898" y="177"/>
                </a:lnTo>
                <a:lnTo>
                  <a:pt x="2900" y="177"/>
                </a:lnTo>
                <a:lnTo>
                  <a:pt x="2902" y="177"/>
                </a:lnTo>
                <a:lnTo>
                  <a:pt x="2904" y="177"/>
                </a:lnTo>
                <a:lnTo>
                  <a:pt x="2906" y="177"/>
                </a:lnTo>
                <a:lnTo>
                  <a:pt x="2908" y="175"/>
                </a:lnTo>
                <a:lnTo>
                  <a:pt x="2910" y="175"/>
                </a:lnTo>
                <a:lnTo>
                  <a:pt x="2911" y="175"/>
                </a:lnTo>
                <a:lnTo>
                  <a:pt x="2911" y="173"/>
                </a:lnTo>
                <a:lnTo>
                  <a:pt x="2913" y="171"/>
                </a:lnTo>
                <a:lnTo>
                  <a:pt x="2915" y="171"/>
                </a:lnTo>
                <a:lnTo>
                  <a:pt x="2917" y="173"/>
                </a:lnTo>
                <a:lnTo>
                  <a:pt x="2919" y="173"/>
                </a:lnTo>
                <a:lnTo>
                  <a:pt x="2921" y="173"/>
                </a:lnTo>
                <a:lnTo>
                  <a:pt x="2923" y="171"/>
                </a:lnTo>
                <a:lnTo>
                  <a:pt x="2925" y="171"/>
                </a:lnTo>
                <a:lnTo>
                  <a:pt x="2927" y="169"/>
                </a:lnTo>
                <a:lnTo>
                  <a:pt x="2927" y="167"/>
                </a:lnTo>
                <a:lnTo>
                  <a:pt x="2929" y="167"/>
                </a:lnTo>
                <a:lnTo>
                  <a:pt x="2929" y="169"/>
                </a:lnTo>
                <a:lnTo>
                  <a:pt x="2931" y="169"/>
                </a:lnTo>
                <a:lnTo>
                  <a:pt x="2933" y="169"/>
                </a:lnTo>
                <a:lnTo>
                  <a:pt x="2935" y="169"/>
                </a:lnTo>
                <a:lnTo>
                  <a:pt x="2936" y="169"/>
                </a:lnTo>
                <a:lnTo>
                  <a:pt x="2936" y="171"/>
                </a:lnTo>
                <a:lnTo>
                  <a:pt x="2938" y="171"/>
                </a:lnTo>
                <a:lnTo>
                  <a:pt x="2940" y="171"/>
                </a:lnTo>
                <a:lnTo>
                  <a:pt x="2940" y="173"/>
                </a:lnTo>
                <a:lnTo>
                  <a:pt x="2942" y="173"/>
                </a:lnTo>
                <a:lnTo>
                  <a:pt x="2944" y="173"/>
                </a:lnTo>
                <a:lnTo>
                  <a:pt x="2946" y="173"/>
                </a:lnTo>
                <a:lnTo>
                  <a:pt x="2950" y="173"/>
                </a:lnTo>
                <a:lnTo>
                  <a:pt x="2952" y="173"/>
                </a:lnTo>
                <a:lnTo>
                  <a:pt x="2956" y="173"/>
                </a:lnTo>
                <a:lnTo>
                  <a:pt x="2958" y="173"/>
                </a:lnTo>
                <a:lnTo>
                  <a:pt x="2960" y="173"/>
                </a:lnTo>
                <a:lnTo>
                  <a:pt x="2960" y="175"/>
                </a:lnTo>
                <a:lnTo>
                  <a:pt x="2961" y="177"/>
                </a:lnTo>
                <a:lnTo>
                  <a:pt x="2963" y="177"/>
                </a:lnTo>
                <a:lnTo>
                  <a:pt x="2965" y="179"/>
                </a:lnTo>
                <a:lnTo>
                  <a:pt x="2967" y="181"/>
                </a:lnTo>
                <a:lnTo>
                  <a:pt x="2969" y="183"/>
                </a:lnTo>
                <a:lnTo>
                  <a:pt x="2971" y="184"/>
                </a:lnTo>
                <a:lnTo>
                  <a:pt x="2973" y="184"/>
                </a:lnTo>
                <a:lnTo>
                  <a:pt x="2973" y="186"/>
                </a:lnTo>
                <a:lnTo>
                  <a:pt x="2973" y="188"/>
                </a:lnTo>
                <a:lnTo>
                  <a:pt x="2975" y="190"/>
                </a:lnTo>
                <a:lnTo>
                  <a:pt x="2977" y="192"/>
                </a:lnTo>
                <a:lnTo>
                  <a:pt x="2977" y="194"/>
                </a:lnTo>
                <a:lnTo>
                  <a:pt x="2979" y="196"/>
                </a:lnTo>
                <a:lnTo>
                  <a:pt x="2981" y="196"/>
                </a:lnTo>
                <a:lnTo>
                  <a:pt x="2981" y="198"/>
                </a:lnTo>
                <a:lnTo>
                  <a:pt x="2983" y="200"/>
                </a:lnTo>
                <a:lnTo>
                  <a:pt x="2984" y="202"/>
                </a:lnTo>
                <a:lnTo>
                  <a:pt x="2986" y="202"/>
                </a:lnTo>
                <a:lnTo>
                  <a:pt x="2986" y="200"/>
                </a:lnTo>
                <a:lnTo>
                  <a:pt x="2988" y="200"/>
                </a:lnTo>
                <a:lnTo>
                  <a:pt x="2990" y="202"/>
                </a:lnTo>
                <a:lnTo>
                  <a:pt x="2992" y="202"/>
                </a:lnTo>
                <a:lnTo>
                  <a:pt x="2994" y="202"/>
                </a:lnTo>
                <a:lnTo>
                  <a:pt x="2996" y="202"/>
                </a:lnTo>
                <a:lnTo>
                  <a:pt x="2998" y="202"/>
                </a:lnTo>
                <a:lnTo>
                  <a:pt x="3000" y="200"/>
                </a:lnTo>
                <a:lnTo>
                  <a:pt x="3002" y="200"/>
                </a:lnTo>
                <a:lnTo>
                  <a:pt x="3004" y="198"/>
                </a:lnTo>
                <a:lnTo>
                  <a:pt x="3006" y="196"/>
                </a:lnTo>
                <a:lnTo>
                  <a:pt x="3008" y="196"/>
                </a:lnTo>
                <a:lnTo>
                  <a:pt x="3008" y="194"/>
                </a:lnTo>
                <a:lnTo>
                  <a:pt x="3009" y="194"/>
                </a:lnTo>
                <a:lnTo>
                  <a:pt x="3009" y="192"/>
                </a:lnTo>
                <a:lnTo>
                  <a:pt x="3013" y="192"/>
                </a:lnTo>
                <a:lnTo>
                  <a:pt x="3013" y="190"/>
                </a:lnTo>
                <a:lnTo>
                  <a:pt x="3017" y="190"/>
                </a:lnTo>
                <a:lnTo>
                  <a:pt x="3019" y="190"/>
                </a:lnTo>
                <a:lnTo>
                  <a:pt x="3023" y="188"/>
                </a:lnTo>
                <a:lnTo>
                  <a:pt x="3025" y="188"/>
                </a:lnTo>
                <a:lnTo>
                  <a:pt x="3027" y="186"/>
                </a:lnTo>
                <a:lnTo>
                  <a:pt x="3029" y="186"/>
                </a:lnTo>
                <a:lnTo>
                  <a:pt x="3031" y="186"/>
                </a:lnTo>
                <a:lnTo>
                  <a:pt x="3031" y="184"/>
                </a:lnTo>
                <a:lnTo>
                  <a:pt x="3032" y="184"/>
                </a:lnTo>
                <a:lnTo>
                  <a:pt x="3034" y="184"/>
                </a:lnTo>
                <a:lnTo>
                  <a:pt x="3036" y="184"/>
                </a:lnTo>
                <a:lnTo>
                  <a:pt x="3036" y="186"/>
                </a:lnTo>
                <a:lnTo>
                  <a:pt x="3038" y="186"/>
                </a:lnTo>
                <a:lnTo>
                  <a:pt x="3038" y="188"/>
                </a:lnTo>
                <a:lnTo>
                  <a:pt x="3038" y="190"/>
                </a:lnTo>
                <a:lnTo>
                  <a:pt x="3040" y="192"/>
                </a:lnTo>
                <a:lnTo>
                  <a:pt x="3040" y="194"/>
                </a:lnTo>
                <a:lnTo>
                  <a:pt x="3040" y="196"/>
                </a:lnTo>
                <a:lnTo>
                  <a:pt x="3040" y="198"/>
                </a:lnTo>
                <a:lnTo>
                  <a:pt x="3042" y="198"/>
                </a:lnTo>
                <a:lnTo>
                  <a:pt x="3044" y="200"/>
                </a:lnTo>
                <a:lnTo>
                  <a:pt x="3046" y="200"/>
                </a:lnTo>
                <a:lnTo>
                  <a:pt x="3048" y="200"/>
                </a:lnTo>
                <a:lnTo>
                  <a:pt x="3048" y="202"/>
                </a:lnTo>
                <a:lnTo>
                  <a:pt x="3050" y="202"/>
                </a:lnTo>
                <a:lnTo>
                  <a:pt x="3050" y="204"/>
                </a:lnTo>
                <a:lnTo>
                  <a:pt x="3050" y="206"/>
                </a:lnTo>
                <a:lnTo>
                  <a:pt x="3052" y="207"/>
                </a:lnTo>
                <a:lnTo>
                  <a:pt x="3050" y="207"/>
                </a:lnTo>
                <a:lnTo>
                  <a:pt x="3052" y="209"/>
                </a:lnTo>
                <a:lnTo>
                  <a:pt x="3052" y="211"/>
                </a:lnTo>
                <a:lnTo>
                  <a:pt x="3050" y="211"/>
                </a:lnTo>
                <a:lnTo>
                  <a:pt x="3050" y="213"/>
                </a:lnTo>
                <a:lnTo>
                  <a:pt x="3050" y="215"/>
                </a:lnTo>
                <a:lnTo>
                  <a:pt x="3048" y="217"/>
                </a:lnTo>
                <a:lnTo>
                  <a:pt x="3048" y="219"/>
                </a:lnTo>
                <a:lnTo>
                  <a:pt x="3050" y="219"/>
                </a:lnTo>
                <a:lnTo>
                  <a:pt x="3050" y="221"/>
                </a:lnTo>
                <a:lnTo>
                  <a:pt x="3050" y="223"/>
                </a:lnTo>
                <a:lnTo>
                  <a:pt x="3052" y="223"/>
                </a:lnTo>
                <a:lnTo>
                  <a:pt x="3050" y="225"/>
                </a:lnTo>
                <a:lnTo>
                  <a:pt x="3048" y="227"/>
                </a:lnTo>
                <a:lnTo>
                  <a:pt x="3046" y="229"/>
                </a:lnTo>
                <a:lnTo>
                  <a:pt x="3042" y="232"/>
                </a:lnTo>
                <a:lnTo>
                  <a:pt x="3042" y="234"/>
                </a:lnTo>
                <a:lnTo>
                  <a:pt x="3040" y="236"/>
                </a:lnTo>
                <a:lnTo>
                  <a:pt x="3042" y="236"/>
                </a:lnTo>
                <a:lnTo>
                  <a:pt x="3042" y="238"/>
                </a:lnTo>
                <a:lnTo>
                  <a:pt x="3044" y="242"/>
                </a:lnTo>
                <a:lnTo>
                  <a:pt x="3044" y="244"/>
                </a:lnTo>
                <a:lnTo>
                  <a:pt x="3044" y="246"/>
                </a:lnTo>
                <a:lnTo>
                  <a:pt x="3044" y="248"/>
                </a:lnTo>
                <a:lnTo>
                  <a:pt x="3044" y="250"/>
                </a:lnTo>
                <a:lnTo>
                  <a:pt x="3044" y="252"/>
                </a:lnTo>
                <a:lnTo>
                  <a:pt x="3044" y="254"/>
                </a:lnTo>
                <a:lnTo>
                  <a:pt x="3044" y="255"/>
                </a:lnTo>
                <a:lnTo>
                  <a:pt x="3042" y="255"/>
                </a:lnTo>
                <a:lnTo>
                  <a:pt x="3042" y="257"/>
                </a:lnTo>
                <a:lnTo>
                  <a:pt x="3042" y="259"/>
                </a:lnTo>
                <a:lnTo>
                  <a:pt x="3042" y="261"/>
                </a:lnTo>
                <a:lnTo>
                  <a:pt x="3044" y="263"/>
                </a:lnTo>
                <a:lnTo>
                  <a:pt x="3044" y="265"/>
                </a:lnTo>
                <a:lnTo>
                  <a:pt x="3044" y="267"/>
                </a:lnTo>
                <a:lnTo>
                  <a:pt x="3046" y="269"/>
                </a:lnTo>
                <a:lnTo>
                  <a:pt x="3044" y="271"/>
                </a:lnTo>
                <a:lnTo>
                  <a:pt x="3042" y="273"/>
                </a:lnTo>
                <a:lnTo>
                  <a:pt x="3040" y="273"/>
                </a:lnTo>
                <a:lnTo>
                  <a:pt x="3038" y="273"/>
                </a:lnTo>
                <a:lnTo>
                  <a:pt x="3036" y="273"/>
                </a:lnTo>
                <a:lnTo>
                  <a:pt x="3036" y="275"/>
                </a:lnTo>
                <a:lnTo>
                  <a:pt x="3036" y="277"/>
                </a:lnTo>
                <a:lnTo>
                  <a:pt x="3034" y="277"/>
                </a:lnTo>
                <a:lnTo>
                  <a:pt x="3034" y="279"/>
                </a:lnTo>
                <a:lnTo>
                  <a:pt x="3032" y="279"/>
                </a:lnTo>
                <a:lnTo>
                  <a:pt x="3032" y="280"/>
                </a:lnTo>
                <a:lnTo>
                  <a:pt x="3031" y="280"/>
                </a:lnTo>
                <a:lnTo>
                  <a:pt x="3029" y="282"/>
                </a:lnTo>
                <a:lnTo>
                  <a:pt x="3029" y="284"/>
                </a:lnTo>
                <a:lnTo>
                  <a:pt x="3027" y="286"/>
                </a:lnTo>
                <a:lnTo>
                  <a:pt x="3029" y="288"/>
                </a:lnTo>
                <a:lnTo>
                  <a:pt x="3029" y="290"/>
                </a:lnTo>
                <a:lnTo>
                  <a:pt x="3031" y="290"/>
                </a:lnTo>
                <a:lnTo>
                  <a:pt x="3031" y="292"/>
                </a:lnTo>
                <a:lnTo>
                  <a:pt x="3032" y="294"/>
                </a:lnTo>
                <a:lnTo>
                  <a:pt x="3036" y="296"/>
                </a:lnTo>
                <a:lnTo>
                  <a:pt x="3038" y="296"/>
                </a:lnTo>
                <a:lnTo>
                  <a:pt x="3040" y="296"/>
                </a:lnTo>
                <a:lnTo>
                  <a:pt x="3042" y="296"/>
                </a:lnTo>
                <a:lnTo>
                  <a:pt x="3046" y="296"/>
                </a:lnTo>
                <a:lnTo>
                  <a:pt x="3048" y="298"/>
                </a:lnTo>
                <a:lnTo>
                  <a:pt x="3050" y="298"/>
                </a:lnTo>
                <a:lnTo>
                  <a:pt x="3050" y="300"/>
                </a:lnTo>
                <a:lnTo>
                  <a:pt x="3050" y="302"/>
                </a:lnTo>
                <a:lnTo>
                  <a:pt x="3048" y="302"/>
                </a:lnTo>
                <a:lnTo>
                  <a:pt x="3046" y="302"/>
                </a:lnTo>
                <a:lnTo>
                  <a:pt x="3046" y="303"/>
                </a:lnTo>
                <a:lnTo>
                  <a:pt x="3046" y="305"/>
                </a:lnTo>
                <a:lnTo>
                  <a:pt x="3046" y="307"/>
                </a:lnTo>
                <a:lnTo>
                  <a:pt x="3044" y="307"/>
                </a:lnTo>
                <a:lnTo>
                  <a:pt x="3042" y="309"/>
                </a:lnTo>
                <a:lnTo>
                  <a:pt x="3044" y="309"/>
                </a:lnTo>
                <a:lnTo>
                  <a:pt x="3044" y="311"/>
                </a:lnTo>
                <a:lnTo>
                  <a:pt x="3046" y="311"/>
                </a:lnTo>
                <a:lnTo>
                  <a:pt x="3048" y="313"/>
                </a:lnTo>
                <a:lnTo>
                  <a:pt x="3050" y="313"/>
                </a:lnTo>
                <a:lnTo>
                  <a:pt x="3052" y="313"/>
                </a:lnTo>
                <a:lnTo>
                  <a:pt x="3056" y="315"/>
                </a:lnTo>
                <a:lnTo>
                  <a:pt x="3057" y="317"/>
                </a:lnTo>
                <a:lnTo>
                  <a:pt x="3057" y="319"/>
                </a:lnTo>
                <a:lnTo>
                  <a:pt x="3057" y="321"/>
                </a:lnTo>
                <a:lnTo>
                  <a:pt x="3057" y="323"/>
                </a:lnTo>
                <a:lnTo>
                  <a:pt x="3061" y="325"/>
                </a:lnTo>
                <a:lnTo>
                  <a:pt x="3063" y="327"/>
                </a:lnTo>
                <a:lnTo>
                  <a:pt x="3065" y="328"/>
                </a:lnTo>
                <a:lnTo>
                  <a:pt x="3067" y="330"/>
                </a:lnTo>
                <a:lnTo>
                  <a:pt x="3069" y="330"/>
                </a:lnTo>
                <a:lnTo>
                  <a:pt x="3071" y="330"/>
                </a:lnTo>
                <a:lnTo>
                  <a:pt x="3071" y="332"/>
                </a:lnTo>
                <a:lnTo>
                  <a:pt x="3071" y="334"/>
                </a:lnTo>
                <a:lnTo>
                  <a:pt x="3071" y="338"/>
                </a:lnTo>
                <a:lnTo>
                  <a:pt x="3069" y="338"/>
                </a:lnTo>
                <a:lnTo>
                  <a:pt x="3069" y="340"/>
                </a:lnTo>
                <a:lnTo>
                  <a:pt x="3069" y="342"/>
                </a:lnTo>
                <a:lnTo>
                  <a:pt x="3069" y="344"/>
                </a:lnTo>
                <a:lnTo>
                  <a:pt x="3069" y="346"/>
                </a:lnTo>
                <a:lnTo>
                  <a:pt x="3071" y="346"/>
                </a:lnTo>
                <a:lnTo>
                  <a:pt x="3071" y="348"/>
                </a:lnTo>
                <a:lnTo>
                  <a:pt x="3071" y="350"/>
                </a:lnTo>
                <a:lnTo>
                  <a:pt x="3069" y="351"/>
                </a:lnTo>
                <a:lnTo>
                  <a:pt x="3067" y="353"/>
                </a:lnTo>
                <a:lnTo>
                  <a:pt x="3065" y="355"/>
                </a:lnTo>
                <a:lnTo>
                  <a:pt x="3065" y="357"/>
                </a:lnTo>
                <a:lnTo>
                  <a:pt x="3063" y="359"/>
                </a:lnTo>
                <a:lnTo>
                  <a:pt x="3063" y="361"/>
                </a:lnTo>
                <a:lnTo>
                  <a:pt x="3063" y="363"/>
                </a:lnTo>
                <a:lnTo>
                  <a:pt x="3063" y="365"/>
                </a:lnTo>
                <a:lnTo>
                  <a:pt x="3063" y="367"/>
                </a:lnTo>
                <a:lnTo>
                  <a:pt x="3061" y="367"/>
                </a:lnTo>
                <a:lnTo>
                  <a:pt x="3061" y="369"/>
                </a:lnTo>
                <a:lnTo>
                  <a:pt x="3063" y="369"/>
                </a:lnTo>
                <a:lnTo>
                  <a:pt x="3063" y="371"/>
                </a:lnTo>
                <a:lnTo>
                  <a:pt x="3065" y="371"/>
                </a:lnTo>
                <a:lnTo>
                  <a:pt x="3065" y="373"/>
                </a:lnTo>
                <a:lnTo>
                  <a:pt x="3063" y="373"/>
                </a:lnTo>
                <a:lnTo>
                  <a:pt x="3061" y="376"/>
                </a:lnTo>
                <a:lnTo>
                  <a:pt x="3063" y="378"/>
                </a:lnTo>
                <a:lnTo>
                  <a:pt x="3065" y="380"/>
                </a:lnTo>
                <a:lnTo>
                  <a:pt x="3065" y="382"/>
                </a:lnTo>
                <a:lnTo>
                  <a:pt x="3063" y="382"/>
                </a:lnTo>
                <a:lnTo>
                  <a:pt x="3063" y="384"/>
                </a:lnTo>
                <a:lnTo>
                  <a:pt x="3063" y="386"/>
                </a:lnTo>
                <a:lnTo>
                  <a:pt x="3065" y="386"/>
                </a:lnTo>
                <a:lnTo>
                  <a:pt x="3067" y="388"/>
                </a:lnTo>
                <a:lnTo>
                  <a:pt x="3069" y="388"/>
                </a:lnTo>
                <a:lnTo>
                  <a:pt x="3071" y="388"/>
                </a:lnTo>
                <a:lnTo>
                  <a:pt x="3073" y="388"/>
                </a:lnTo>
                <a:lnTo>
                  <a:pt x="3075" y="388"/>
                </a:lnTo>
                <a:lnTo>
                  <a:pt x="3077" y="388"/>
                </a:lnTo>
                <a:lnTo>
                  <a:pt x="3080" y="388"/>
                </a:lnTo>
                <a:lnTo>
                  <a:pt x="3084" y="390"/>
                </a:lnTo>
                <a:lnTo>
                  <a:pt x="3086" y="390"/>
                </a:lnTo>
                <a:lnTo>
                  <a:pt x="3086" y="392"/>
                </a:lnTo>
                <a:lnTo>
                  <a:pt x="3092" y="394"/>
                </a:lnTo>
                <a:lnTo>
                  <a:pt x="3096" y="394"/>
                </a:lnTo>
                <a:lnTo>
                  <a:pt x="3098" y="396"/>
                </a:lnTo>
                <a:lnTo>
                  <a:pt x="3100" y="398"/>
                </a:lnTo>
                <a:lnTo>
                  <a:pt x="3100" y="399"/>
                </a:lnTo>
                <a:lnTo>
                  <a:pt x="3104" y="401"/>
                </a:lnTo>
                <a:lnTo>
                  <a:pt x="3105" y="403"/>
                </a:lnTo>
                <a:lnTo>
                  <a:pt x="3107" y="403"/>
                </a:lnTo>
                <a:lnTo>
                  <a:pt x="3109" y="403"/>
                </a:lnTo>
                <a:lnTo>
                  <a:pt x="3111" y="403"/>
                </a:lnTo>
                <a:lnTo>
                  <a:pt x="3113" y="403"/>
                </a:lnTo>
                <a:lnTo>
                  <a:pt x="3115" y="403"/>
                </a:lnTo>
                <a:lnTo>
                  <a:pt x="3117" y="403"/>
                </a:lnTo>
                <a:lnTo>
                  <a:pt x="3119" y="405"/>
                </a:lnTo>
                <a:lnTo>
                  <a:pt x="3119" y="407"/>
                </a:lnTo>
                <a:lnTo>
                  <a:pt x="3121" y="409"/>
                </a:lnTo>
                <a:lnTo>
                  <a:pt x="3121" y="411"/>
                </a:lnTo>
                <a:lnTo>
                  <a:pt x="3123" y="411"/>
                </a:lnTo>
                <a:lnTo>
                  <a:pt x="3121" y="413"/>
                </a:lnTo>
                <a:lnTo>
                  <a:pt x="3121" y="415"/>
                </a:lnTo>
                <a:lnTo>
                  <a:pt x="3119" y="417"/>
                </a:lnTo>
                <a:lnTo>
                  <a:pt x="3117" y="421"/>
                </a:lnTo>
                <a:lnTo>
                  <a:pt x="3115" y="424"/>
                </a:lnTo>
                <a:lnTo>
                  <a:pt x="3115" y="426"/>
                </a:lnTo>
                <a:lnTo>
                  <a:pt x="3115" y="428"/>
                </a:lnTo>
                <a:lnTo>
                  <a:pt x="3115" y="430"/>
                </a:lnTo>
                <a:lnTo>
                  <a:pt x="3115" y="432"/>
                </a:lnTo>
                <a:lnTo>
                  <a:pt x="3113" y="436"/>
                </a:lnTo>
                <a:lnTo>
                  <a:pt x="3111" y="438"/>
                </a:lnTo>
                <a:lnTo>
                  <a:pt x="3111" y="440"/>
                </a:lnTo>
                <a:lnTo>
                  <a:pt x="3109" y="440"/>
                </a:lnTo>
                <a:lnTo>
                  <a:pt x="3109" y="442"/>
                </a:lnTo>
                <a:lnTo>
                  <a:pt x="3107" y="444"/>
                </a:lnTo>
                <a:lnTo>
                  <a:pt x="3107" y="446"/>
                </a:lnTo>
                <a:lnTo>
                  <a:pt x="3105" y="447"/>
                </a:lnTo>
                <a:lnTo>
                  <a:pt x="3104" y="449"/>
                </a:lnTo>
                <a:lnTo>
                  <a:pt x="3102" y="451"/>
                </a:lnTo>
                <a:lnTo>
                  <a:pt x="3100" y="455"/>
                </a:lnTo>
                <a:lnTo>
                  <a:pt x="3100" y="457"/>
                </a:lnTo>
                <a:lnTo>
                  <a:pt x="3102" y="457"/>
                </a:lnTo>
                <a:lnTo>
                  <a:pt x="3102" y="459"/>
                </a:lnTo>
                <a:lnTo>
                  <a:pt x="3102" y="461"/>
                </a:lnTo>
                <a:lnTo>
                  <a:pt x="3102" y="463"/>
                </a:lnTo>
                <a:lnTo>
                  <a:pt x="3100" y="463"/>
                </a:lnTo>
                <a:lnTo>
                  <a:pt x="3100" y="465"/>
                </a:lnTo>
                <a:lnTo>
                  <a:pt x="3100" y="467"/>
                </a:lnTo>
                <a:lnTo>
                  <a:pt x="3098" y="467"/>
                </a:lnTo>
                <a:lnTo>
                  <a:pt x="3098" y="469"/>
                </a:lnTo>
                <a:lnTo>
                  <a:pt x="3098" y="471"/>
                </a:lnTo>
                <a:lnTo>
                  <a:pt x="3098" y="472"/>
                </a:lnTo>
                <a:lnTo>
                  <a:pt x="3100" y="476"/>
                </a:lnTo>
                <a:lnTo>
                  <a:pt x="3102" y="480"/>
                </a:lnTo>
                <a:lnTo>
                  <a:pt x="3104" y="482"/>
                </a:lnTo>
                <a:lnTo>
                  <a:pt x="3104" y="488"/>
                </a:lnTo>
                <a:lnTo>
                  <a:pt x="3100" y="490"/>
                </a:lnTo>
                <a:lnTo>
                  <a:pt x="3100" y="494"/>
                </a:lnTo>
                <a:lnTo>
                  <a:pt x="3100" y="495"/>
                </a:lnTo>
                <a:lnTo>
                  <a:pt x="3100" y="497"/>
                </a:lnTo>
                <a:lnTo>
                  <a:pt x="3098" y="497"/>
                </a:lnTo>
                <a:lnTo>
                  <a:pt x="3098" y="499"/>
                </a:lnTo>
                <a:lnTo>
                  <a:pt x="3098" y="501"/>
                </a:lnTo>
                <a:lnTo>
                  <a:pt x="3098" y="505"/>
                </a:lnTo>
                <a:lnTo>
                  <a:pt x="3098" y="507"/>
                </a:lnTo>
                <a:lnTo>
                  <a:pt x="3098" y="509"/>
                </a:lnTo>
                <a:lnTo>
                  <a:pt x="3094" y="513"/>
                </a:lnTo>
                <a:lnTo>
                  <a:pt x="3094" y="515"/>
                </a:lnTo>
                <a:lnTo>
                  <a:pt x="3096" y="517"/>
                </a:lnTo>
                <a:lnTo>
                  <a:pt x="3096" y="518"/>
                </a:lnTo>
                <a:lnTo>
                  <a:pt x="3094" y="518"/>
                </a:lnTo>
                <a:lnTo>
                  <a:pt x="3092" y="520"/>
                </a:lnTo>
                <a:lnTo>
                  <a:pt x="3090" y="522"/>
                </a:lnTo>
                <a:lnTo>
                  <a:pt x="3092" y="524"/>
                </a:lnTo>
                <a:lnTo>
                  <a:pt x="3092" y="526"/>
                </a:lnTo>
                <a:lnTo>
                  <a:pt x="3090" y="526"/>
                </a:lnTo>
                <a:lnTo>
                  <a:pt x="3090" y="528"/>
                </a:lnTo>
                <a:lnTo>
                  <a:pt x="3088" y="530"/>
                </a:lnTo>
                <a:lnTo>
                  <a:pt x="3090" y="530"/>
                </a:lnTo>
                <a:lnTo>
                  <a:pt x="3090" y="532"/>
                </a:lnTo>
                <a:lnTo>
                  <a:pt x="3090" y="534"/>
                </a:lnTo>
                <a:lnTo>
                  <a:pt x="3088" y="534"/>
                </a:lnTo>
                <a:lnTo>
                  <a:pt x="3084" y="534"/>
                </a:lnTo>
                <a:lnTo>
                  <a:pt x="3082" y="534"/>
                </a:lnTo>
                <a:lnTo>
                  <a:pt x="3080" y="536"/>
                </a:lnTo>
                <a:lnTo>
                  <a:pt x="3080" y="538"/>
                </a:lnTo>
                <a:lnTo>
                  <a:pt x="3080" y="540"/>
                </a:lnTo>
                <a:lnTo>
                  <a:pt x="3080" y="542"/>
                </a:lnTo>
                <a:lnTo>
                  <a:pt x="3080" y="543"/>
                </a:lnTo>
                <a:lnTo>
                  <a:pt x="3080" y="545"/>
                </a:lnTo>
                <a:lnTo>
                  <a:pt x="3079" y="545"/>
                </a:lnTo>
                <a:lnTo>
                  <a:pt x="3075" y="549"/>
                </a:lnTo>
                <a:lnTo>
                  <a:pt x="3073" y="549"/>
                </a:lnTo>
                <a:lnTo>
                  <a:pt x="3073" y="551"/>
                </a:lnTo>
                <a:lnTo>
                  <a:pt x="3071" y="551"/>
                </a:lnTo>
                <a:lnTo>
                  <a:pt x="3071" y="553"/>
                </a:lnTo>
                <a:lnTo>
                  <a:pt x="3069" y="555"/>
                </a:lnTo>
                <a:lnTo>
                  <a:pt x="3067" y="555"/>
                </a:lnTo>
                <a:lnTo>
                  <a:pt x="3067" y="557"/>
                </a:lnTo>
                <a:lnTo>
                  <a:pt x="3065" y="557"/>
                </a:lnTo>
                <a:lnTo>
                  <a:pt x="3065" y="559"/>
                </a:lnTo>
                <a:lnTo>
                  <a:pt x="3063" y="559"/>
                </a:lnTo>
                <a:lnTo>
                  <a:pt x="3061" y="561"/>
                </a:lnTo>
                <a:lnTo>
                  <a:pt x="3061" y="563"/>
                </a:lnTo>
                <a:lnTo>
                  <a:pt x="3059" y="565"/>
                </a:lnTo>
                <a:lnTo>
                  <a:pt x="3059" y="566"/>
                </a:lnTo>
                <a:lnTo>
                  <a:pt x="3059" y="568"/>
                </a:lnTo>
                <a:lnTo>
                  <a:pt x="3057" y="568"/>
                </a:lnTo>
                <a:lnTo>
                  <a:pt x="3057" y="570"/>
                </a:lnTo>
                <a:lnTo>
                  <a:pt x="3057" y="572"/>
                </a:lnTo>
                <a:lnTo>
                  <a:pt x="3057" y="574"/>
                </a:lnTo>
                <a:lnTo>
                  <a:pt x="3057" y="576"/>
                </a:lnTo>
                <a:lnTo>
                  <a:pt x="3056" y="576"/>
                </a:lnTo>
                <a:lnTo>
                  <a:pt x="3050" y="582"/>
                </a:lnTo>
                <a:lnTo>
                  <a:pt x="3050" y="584"/>
                </a:lnTo>
                <a:lnTo>
                  <a:pt x="3048" y="584"/>
                </a:lnTo>
                <a:lnTo>
                  <a:pt x="3046" y="584"/>
                </a:lnTo>
                <a:lnTo>
                  <a:pt x="3044" y="584"/>
                </a:lnTo>
                <a:lnTo>
                  <a:pt x="3040" y="584"/>
                </a:lnTo>
                <a:lnTo>
                  <a:pt x="3034" y="584"/>
                </a:lnTo>
                <a:lnTo>
                  <a:pt x="3032" y="584"/>
                </a:lnTo>
                <a:lnTo>
                  <a:pt x="3031" y="584"/>
                </a:lnTo>
                <a:lnTo>
                  <a:pt x="3029" y="582"/>
                </a:lnTo>
                <a:lnTo>
                  <a:pt x="3027" y="582"/>
                </a:lnTo>
                <a:lnTo>
                  <a:pt x="3023" y="582"/>
                </a:lnTo>
                <a:lnTo>
                  <a:pt x="3021" y="582"/>
                </a:lnTo>
                <a:lnTo>
                  <a:pt x="3021" y="584"/>
                </a:lnTo>
                <a:lnTo>
                  <a:pt x="3019" y="584"/>
                </a:lnTo>
                <a:lnTo>
                  <a:pt x="3017" y="584"/>
                </a:lnTo>
                <a:lnTo>
                  <a:pt x="3017" y="586"/>
                </a:lnTo>
                <a:lnTo>
                  <a:pt x="3015" y="588"/>
                </a:lnTo>
                <a:lnTo>
                  <a:pt x="3015" y="590"/>
                </a:lnTo>
                <a:lnTo>
                  <a:pt x="3013" y="591"/>
                </a:lnTo>
                <a:lnTo>
                  <a:pt x="3011" y="591"/>
                </a:lnTo>
                <a:lnTo>
                  <a:pt x="3008" y="591"/>
                </a:lnTo>
                <a:lnTo>
                  <a:pt x="3006" y="591"/>
                </a:lnTo>
                <a:lnTo>
                  <a:pt x="3002" y="591"/>
                </a:lnTo>
                <a:lnTo>
                  <a:pt x="2996" y="591"/>
                </a:lnTo>
                <a:lnTo>
                  <a:pt x="2994" y="591"/>
                </a:lnTo>
                <a:lnTo>
                  <a:pt x="2992" y="591"/>
                </a:lnTo>
                <a:lnTo>
                  <a:pt x="2990" y="590"/>
                </a:lnTo>
                <a:lnTo>
                  <a:pt x="2988" y="590"/>
                </a:lnTo>
                <a:lnTo>
                  <a:pt x="2986" y="590"/>
                </a:lnTo>
                <a:lnTo>
                  <a:pt x="2986" y="591"/>
                </a:lnTo>
                <a:lnTo>
                  <a:pt x="2984" y="591"/>
                </a:lnTo>
                <a:lnTo>
                  <a:pt x="2983" y="593"/>
                </a:lnTo>
                <a:lnTo>
                  <a:pt x="2981" y="593"/>
                </a:lnTo>
                <a:lnTo>
                  <a:pt x="2981" y="591"/>
                </a:lnTo>
                <a:lnTo>
                  <a:pt x="2979" y="591"/>
                </a:lnTo>
                <a:lnTo>
                  <a:pt x="2977" y="593"/>
                </a:lnTo>
                <a:lnTo>
                  <a:pt x="2975" y="593"/>
                </a:lnTo>
                <a:lnTo>
                  <a:pt x="2973" y="595"/>
                </a:lnTo>
                <a:lnTo>
                  <a:pt x="2971" y="597"/>
                </a:lnTo>
                <a:lnTo>
                  <a:pt x="2971" y="599"/>
                </a:lnTo>
                <a:lnTo>
                  <a:pt x="2971" y="601"/>
                </a:lnTo>
                <a:lnTo>
                  <a:pt x="2973" y="601"/>
                </a:lnTo>
                <a:lnTo>
                  <a:pt x="2973" y="603"/>
                </a:lnTo>
                <a:lnTo>
                  <a:pt x="2973" y="605"/>
                </a:lnTo>
                <a:lnTo>
                  <a:pt x="2973" y="607"/>
                </a:lnTo>
                <a:lnTo>
                  <a:pt x="2971" y="607"/>
                </a:lnTo>
                <a:lnTo>
                  <a:pt x="2971" y="609"/>
                </a:lnTo>
                <a:lnTo>
                  <a:pt x="2969" y="609"/>
                </a:lnTo>
                <a:lnTo>
                  <a:pt x="2969" y="611"/>
                </a:lnTo>
                <a:lnTo>
                  <a:pt x="2971" y="611"/>
                </a:lnTo>
                <a:lnTo>
                  <a:pt x="2973" y="613"/>
                </a:lnTo>
                <a:lnTo>
                  <a:pt x="2975" y="614"/>
                </a:lnTo>
                <a:lnTo>
                  <a:pt x="2975" y="616"/>
                </a:lnTo>
                <a:lnTo>
                  <a:pt x="2973" y="616"/>
                </a:lnTo>
                <a:lnTo>
                  <a:pt x="2969" y="620"/>
                </a:lnTo>
                <a:lnTo>
                  <a:pt x="2967" y="620"/>
                </a:lnTo>
                <a:lnTo>
                  <a:pt x="2965" y="620"/>
                </a:lnTo>
                <a:lnTo>
                  <a:pt x="2963" y="620"/>
                </a:lnTo>
                <a:lnTo>
                  <a:pt x="2963" y="622"/>
                </a:lnTo>
                <a:lnTo>
                  <a:pt x="2963" y="624"/>
                </a:lnTo>
                <a:lnTo>
                  <a:pt x="2961" y="624"/>
                </a:lnTo>
                <a:lnTo>
                  <a:pt x="2961" y="628"/>
                </a:lnTo>
                <a:lnTo>
                  <a:pt x="2961" y="630"/>
                </a:lnTo>
                <a:lnTo>
                  <a:pt x="2961" y="632"/>
                </a:lnTo>
                <a:lnTo>
                  <a:pt x="2960" y="632"/>
                </a:lnTo>
                <a:lnTo>
                  <a:pt x="2958" y="634"/>
                </a:lnTo>
                <a:lnTo>
                  <a:pt x="2956" y="634"/>
                </a:lnTo>
                <a:lnTo>
                  <a:pt x="2954" y="636"/>
                </a:lnTo>
                <a:lnTo>
                  <a:pt x="2952" y="636"/>
                </a:lnTo>
                <a:lnTo>
                  <a:pt x="2950" y="638"/>
                </a:lnTo>
                <a:lnTo>
                  <a:pt x="2950" y="639"/>
                </a:lnTo>
                <a:lnTo>
                  <a:pt x="2948" y="641"/>
                </a:lnTo>
                <a:lnTo>
                  <a:pt x="2946" y="641"/>
                </a:lnTo>
                <a:lnTo>
                  <a:pt x="2944" y="643"/>
                </a:lnTo>
                <a:lnTo>
                  <a:pt x="2942" y="643"/>
                </a:lnTo>
                <a:lnTo>
                  <a:pt x="2940" y="643"/>
                </a:lnTo>
                <a:lnTo>
                  <a:pt x="2938" y="645"/>
                </a:lnTo>
                <a:lnTo>
                  <a:pt x="2936" y="645"/>
                </a:lnTo>
                <a:lnTo>
                  <a:pt x="2936" y="647"/>
                </a:lnTo>
                <a:lnTo>
                  <a:pt x="2936" y="649"/>
                </a:lnTo>
                <a:lnTo>
                  <a:pt x="2936" y="651"/>
                </a:lnTo>
                <a:lnTo>
                  <a:pt x="2936" y="653"/>
                </a:lnTo>
                <a:lnTo>
                  <a:pt x="2935" y="653"/>
                </a:lnTo>
                <a:lnTo>
                  <a:pt x="2935" y="655"/>
                </a:lnTo>
                <a:lnTo>
                  <a:pt x="2933" y="655"/>
                </a:lnTo>
                <a:lnTo>
                  <a:pt x="2931" y="655"/>
                </a:lnTo>
                <a:lnTo>
                  <a:pt x="2931" y="657"/>
                </a:lnTo>
                <a:lnTo>
                  <a:pt x="2927" y="657"/>
                </a:lnTo>
                <a:lnTo>
                  <a:pt x="2925" y="659"/>
                </a:lnTo>
                <a:lnTo>
                  <a:pt x="2923" y="659"/>
                </a:lnTo>
                <a:lnTo>
                  <a:pt x="2921" y="661"/>
                </a:lnTo>
                <a:lnTo>
                  <a:pt x="2919" y="661"/>
                </a:lnTo>
                <a:lnTo>
                  <a:pt x="2919" y="662"/>
                </a:lnTo>
                <a:lnTo>
                  <a:pt x="2917" y="664"/>
                </a:lnTo>
                <a:lnTo>
                  <a:pt x="2917" y="666"/>
                </a:lnTo>
                <a:lnTo>
                  <a:pt x="2915" y="668"/>
                </a:lnTo>
                <a:lnTo>
                  <a:pt x="2915" y="670"/>
                </a:lnTo>
                <a:lnTo>
                  <a:pt x="2913" y="670"/>
                </a:lnTo>
                <a:lnTo>
                  <a:pt x="2913" y="672"/>
                </a:lnTo>
                <a:lnTo>
                  <a:pt x="2911" y="672"/>
                </a:lnTo>
                <a:lnTo>
                  <a:pt x="2910" y="674"/>
                </a:lnTo>
                <a:lnTo>
                  <a:pt x="2908" y="674"/>
                </a:lnTo>
                <a:lnTo>
                  <a:pt x="2906" y="676"/>
                </a:lnTo>
                <a:lnTo>
                  <a:pt x="2904" y="676"/>
                </a:lnTo>
                <a:lnTo>
                  <a:pt x="2902" y="676"/>
                </a:lnTo>
                <a:lnTo>
                  <a:pt x="2900" y="678"/>
                </a:lnTo>
                <a:lnTo>
                  <a:pt x="2898" y="678"/>
                </a:lnTo>
                <a:lnTo>
                  <a:pt x="2896" y="678"/>
                </a:lnTo>
                <a:lnTo>
                  <a:pt x="2894" y="680"/>
                </a:lnTo>
                <a:lnTo>
                  <a:pt x="2892" y="680"/>
                </a:lnTo>
                <a:lnTo>
                  <a:pt x="2892" y="682"/>
                </a:lnTo>
                <a:lnTo>
                  <a:pt x="2890" y="682"/>
                </a:lnTo>
                <a:lnTo>
                  <a:pt x="2890" y="684"/>
                </a:lnTo>
                <a:lnTo>
                  <a:pt x="2890" y="686"/>
                </a:lnTo>
                <a:lnTo>
                  <a:pt x="2888" y="686"/>
                </a:lnTo>
                <a:lnTo>
                  <a:pt x="2887" y="687"/>
                </a:lnTo>
                <a:lnTo>
                  <a:pt x="2885" y="687"/>
                </a:lnTo>
                <a:lnTo>
                  <a:pt x="2883" y="687"/>
                </a:lnTo>
                <a:lnTo>
                  <a:pt x="2881" y="689"/>
                </a:lnTo>
                <a:lnTo>
                  <a:pt x="2879" y="691"/>
                </a:lnTo>
                <a:lnTo>
                  <a:pt x="2879" y="693"/>
                </a:lnTo>
                <a:lnTo>
                  <a:pt x="2879" y="695"/>
                </a:lnTo>
                <a:lnTo>
                  <a:pt x="2879" y="697"/>
                </a:lnTo>
                <a:lnTo>
                  <a:pt x="2877" y="697"/>
                </a:lnTo>
                <a:lnTo>
                  <a:pt x="2877" y="699"/>
                </a:lnTo>
                <a:lnTo>
                  <a:pt x="2879" y="701"/>
                </a:lnTo>
                <a:lnTo>
                  <a:pt x="2879" y="703"/>
                </a:lnTo>
                <a:lnTo>
                  <a:pt x="2879" y="705"/>
                </a:lnTo>
                <a:lnTo>
                  <a:pt x="2881" y="709"/>
                </a:lnTo>
                <a:lnTo>
                  <a:pt x="2879" y="710"/>
                </a:lnTo>
                <a:lnTo>
                  <a:pt x="2879" y="712"/>
                </a:lnTo>
                <a:lnTo>
                  <a:pt x="2879" y="714"/>
                </a:lnTo>
                <a:lnTo>
                  <a:pt x="2879" y="716"/>
                </a:lnTo>
                <a:lnTo>
                  <a:pt x="2879" y="718"/>
                </a:lnTo>
                <a:lnTo>
                  <a:pt x="2879" y="720"/>
                </a:lnTo>
                <a:lnTo>
                  <a:pt x="2879" y="722"/>
                </a:lnTo>
                <a:lnTo>
                  <a:pt x="2881" y="722"/>
                </a:lnTo>
                <a:lnTo>
                  <a:pt x="2881" y="724"/>
                </a:lnTo>
                <a:lnTo>
                  <a:pt x="2881" y="726"/>
                </a:lnTo>
                <a:lnTo>
                  <a:pt x="2881" y="728"/>
                </a:lnTo>
                <a:lnTo>
                  <a:pt x="2879" y="728"/>
                </a:lnTo>
                <a:lnTo>
                  <a:pt x="2879" y="730"/>
                </a:lnTo>
                <a:lnTo>
                  <a:pt x="2879" y="732"/>
                </a:lnTo>
                <a:lnTo>
                  <a:pt x="2879" y="734"/>
                </a:lnTo>
                <a:lnTo>
                  <a:pt x="2881" y="735"/>
                </a:lnTo>
                <a:lnTo>
                  <a:pt x="2879" y="735"/>
                </a:lnTo>
                <a:lnTo>
                  <a:pt x="2879" y="737"/>
                </a:lnTo>
                <a:lnTo>
                  <a:pt x="2879" y="739"/>
                </a:lnTo>
                <a:lnTo>
                  <a:pt x="2881" y="741"/>
                </a:lnTo>
                <a:lnTo>
                  <a:pt x="2881" y="743"/>
                </a:lnTo>
                <a:lnTo>
                  <a:pt x="2883" y="743"/>
                </a:lnTo>
                <a:lnTo>
                  <a:pt x="2885" y="745"/>
                </a:lnTo>
                <a:lnTo>
                  <a:pt x="2885" y="747"/>
                </a:lnTo>
                <a:lnTo>
                  <a:pt x="2883" y="749"/>
                </a:lnTo>
                <a:lnTo>
                  <a:pt x="2881" y="749"/>
                </a:lnTo>
                <a:lnTo>
                  <a:pt x="2879" y="749"/>
                </a:lnTo>
                <a:lnTo>
                  <a:pt x="2877" y="751"/>
                </a:lnTo>
                <a:lnTo>
                  <a:pt x="2875" y="751"/>
                </a:lnTo>
                <a:lnTo>
                  <a:pt x="2873" y="753"/>
                </a:lnTo>
                <a:lnTo>
                  <a:pt x="2873" y="755"/>
                </a:lnTo>
                <a:lnTo>
                  <a:pt x="2869" y="758"/>
                </a:lnTo>
                <a:lnTo>
                  <a:pt x="2869" y="760"/>
                </a:lnTo>
                <a:lnTo>
                  <a:pt x="2867" y="760"/>
                </a:lnTo>
                <a:lnTo>
                  <a:pt x="2865" y="762"/>
                </a:lnTo>
                <a:lnTo>
                  <a:pt x="2863" y="762"/>
                </a:lnTo>
                <a:lnTo>
                  <a:pt x="2862" y="764"/>
                </a:lnTo>
                <a:lnTo>
                  <a:pt x="2860" y="764"/>
                </a:lnTo>
                <a:lnTo>
                  <a:pt x="2856" y="766"/>
                </a:lnTo>
                <a:lnTo>
                  <a:pt x="2854" y="768"/>
                </a:lnTo>
                <a:lnTo>
                  <a:pt x="2852" y="768"/>
                </a:lnTo>
                <a:lnTo>
                  <a:pt x="2850" y="768"/>
                </a:lnTo>
                <a:lnTo>
                  <a:pt x="2848" y="768"/>
                </a:lnTo>
                <a:lnTo>
                  <a:pt x="2848" y="770"/>
                </a:lnTo>
                <a:lnTo>
                  <a:pt x="2846" y="770"/>
                </a:lnTo>
                <a:lnTo>
                  <a:pt x="2844" y="772"/>
                </a:lnTo>
                <a:lnTo>
                  <a:pt x="2840" y="774"/>
                </a:lnTo>
                <a:lnTo>
                  <a:pt x="2839" y="776"/>
                </a:lnTo>
                <a:lnTo>
                  <a:pt x="2839" y="778"/>
                </a:lnTo>
                <a:lnTo>
                  <a:pt x="2840" y="780"/>
                </a:lnTo>
                <a:lnTo>
                  <a:pt x="2842" y="782"/>
                </a:lnTo>
                <a:lnTo>
                  <a:pt x="2844" y="782"/>
                </a:lnTo>
                <a:lnTo>
                  <a:pt x="2844" y="783"/>
                </a:lnTo>
                <a:lnTo>
                  <a:pt x="2846" y="783"/>
                </a:lnTo>
                <a:lnTo>
                  <a:pt x="2846" y="785"/>
                </a:lnTo>
                <a:lnTo>
                  <a:pt x="2848" y="787"/>
                </a:lnTo>
                <a:lnTo>
                  <a:pt x="2848" y="789"/>
                </a:lnTo>
                <a:lnTo>
                  <a:pt x="2848" y="791"/>
                </a:lnTo>
                <a:lnTo>
                  <a:pt x="2848" y="793"/>
                </a:lnTo>
                <a:lnTo>
                  <a:pt x="2848" y="795"/>
                </a:lnTo>
                <a:lnTo>
                  <a:pt x="2850" y="797"/>
                </a:lnTo>
                <a:lnTo>
                  <a:pt x="2852" y="799"/>
                </a:lnTo>
                <a:lnTo>
                  <a:pt x="2854" y="801"/>
                </a:lnTo>
                <a:lnTo>
                  <a:pt x="2856" y="803"/>
                </a:lnTo>
                <a:lnTo>
                  <a:pt x="2862" y="806"/>
                </a:lnTo>
                <a:lnTo>
                  <a:pt x="2863" y="808"/>
                </a:lnTo>
                <a:lnTo>
                  <a:pt x="2865" y="808"/>
                </a:lnTo>
                <a:lnTo>
                  <a:pt x="2867" y="808"/>
                </a:lnTo>
                <a:lnTo>
                  <a:pt x="2871" y="808"/>
                </a:lnTo>
                <a:lnTo>
                  <a:pt x="2873" y="810"/>
                </a:lnTo>
                <a:lnTo>
                  <a:pt x="2875" y="810"/>
                </a:lnTo>
                <a:lnTo>
                  <a:pt x="2877" y="810"/>
                </a:lnTo>
                <a:lnTo>
                  <a:pt x="2879" y="810"/>
                </a:lnTo>
                <a:lnTo>
                  <a:pt x="2881" y="810"/>
                </a:lnTo>
                <a:lnTo>
                  <a:pt x="2883" y="810"/>
                </a:lnTo>
                <a:lnTo>
                  <a:pt x="2885" y="810"/>
                </a:lnTo>
                <a:lnTo>
                  <a:pt x="2887" y="810"/>
                </a:lnTo>
                <a:lnTo>
                  <a:pt x="2888" y="810"/>
                </a:lnTo>
                <a:lnTo>
                  <a:pt x="2890" y="810"/>
                </a:lnTo>
                <a:lnTo>
                  <a:pt x="2892" y="810"/>
                </a:lnTo>
                <a:lnTo>
                  <a:pt x="2894" y="812"/>
                </a:lnTo>
                <a:lnTo>
                  <a:pt x="2896" y="814"/>
                </a:lnTo>
                <a:lnTo>
                  <a:pt x="2898" y="816"/>
                </a:lnTo>
                <a:lnTo>
                  <a:pt x="2900" y="818"/>
                </a:lnTo>
                <a:lnTo>
                  <a:pt x="2902" y="818"/>
                </a:lnTo>
                <a:lnTo>
                  <a:pt x="2902" y="820"/>
                </a:lnTo>
                <a:lnTo>
                  <a:pt x="2904" y="820"/>
                </a:lnTo>
                <a:lnTo>
                  <a:pt x="2906" y="822"/>
                </a:lnTo>
                <a:lnTo>
                  <a:pt x="2931" y="843"/>
                </a:lnTo>
                <a:lnTo>
                  <a:pt x="2938" y="851"/>
                </a:lnTo>
                <a:lnTo>
                  <a:pt x="2929" y="862"/>
                </a:lnTo>
                <a:lnTo>
                  <a:pt x="2925" y="866"/>
                </a:lnTo>
                <a:lnTo>
                  <a:pt x="2921" y="870"/>
                </a:lnTo>
                <a:lnTo>
                  <a:pt x="2915" y="872"/>
                </a:lnTo>
                <a:lnTo>
                  <a:pt x="2906" y="876"/>
                </a:lnTo>
                <a:lnTo>
                  <a:pt x="2896" y="878"/>
                </a:lnTo>
                <a:lnTo>
                  <a:pt x="2890" y="879"/>
                </a:lnTo>
                <a:lnTo>
                  <a:pt x="2883" y="883"/>
                </a:lnTo>
                <a:lnTo>
                  <a:pt x="2877" y="887"/>
                </a:lnTo>
                <a:lnTo>
                  <a:pt x="2871" y="893"/>
                </a:lnTo>
                <a:lnTo>
                  <a:pt x="2865" y="899"/>
                </a:lnTo>
                <a:lnTo>
                  <a:pt x="2858" y="906"/>
                </a:lnTo>
                <a:lnTo>
                  <a:pt x="2852" y="914"/>
                </a:lnTo>
                <a:lnTo>
                  <a:pt x="2846" y="920"/>
                </a:lnTo>
                <a:lnTo>
                  <a:pt x="2840" y="924"/>
                </a:lnTo>
                <a:lnTo>
                  <a:pt x="2835" y="927"/>
                </a:lnTo>
                <a:lnTo>
                  <a:pt x="2829" y="931"/>
                </a:lnTo>
                <a:lnTo>
                  <a:pt x="2821" y="935"/>
                </a:lnTo>
                <a:lnTo>
                  <a:pt x="2815" y="941"/>
                </a:lnTo>
                <a:lnTo>
                  <a:pt x="2814" y="941"/>
                </a:lnTo>
                <a:lnTo>
                  <a:pt x="2767" y="981"/>
                </a:lnTo>
                <a:lnTo>
                  <a:pt x="2718" y="1025"/>
                </a:lnTo>
                <a:lnTo>
                  <a:pt x="2708" y="1035"/>
                </a:lnTo>
                <a:lnTo>
                  <a:pt x="2698" y="1041"/>
                </a:lnTo>
                <a:lnTo>
                  <a:pt x="2693" y="1045"/>
                </a:lnTo>
                <a:lnTo>
                  <a:pt x="2689" y="1046"/>
                </a:lnTo>
                <a:lnTo>
                  <a:pt x="2637" y="1079"/>
                </a:lnTo>
                <a:lnTo>
                  <a:pt x="2602" y="1100"/>
                </a:lnTo>
                <a:lnTo>
                  <a:pt x="2595" y="1106"/>
                </a:lnTo>
                <a:lnTo>
                  <a:pt x="2575" y="1121"/>
                </a:lnTo>
                <a:lnTo>
                  <a:pt x="2570" y="1125"/>
                </a:lnTo>
                <a:lnTo>
                  <a:pt x="2564" y="1127"/>
                </a:lnTo>
                <a:lnTo>
                  <a:pt x="2554" y="1135"/>
                </a:lnTo>
                <a:lnTo>
                  <a:pt x="2539" y="1141"/>
                </a:lnTo>
                <a:lnTo>
                  <a:pt x="2522" y="1148"/>
                </a:lnTo>
                <a:lnTo>
                  <a:pt x="2510" y="1152"/>
                </a:lnTo>
                <a:lnTo>
                  <a:pt x="2501" y="1156"/>
                </a:lnTo>
                <a:lnTo>
                  <a:pt x="2489" y="1158"/>
                </a:lnTo>
                <a:lnTo>
                  <a:pt x="2479" y="1160"/>
                </a:lnTo>
                <a:lnTo>
                  <a:pt x="2468" y="1162"/>
                </a:lnTo>
                <a:lnTo>
                  <a:pt x="2441" y="1165"/>
                </a:lnTo>
                <a:lnTo>
                  <a:pt x="2412" y="1169"/>
                </a:lnTo>
                <a:lnTo>
                  <a:pt x="2399" y="1171"/>
                </a:lnTo>
                <a:lnTo>
                  <a:pt x="2378" y="1173"/>
                </a:lnTo>
                <a:lnTo>
                  <a:pt x="2362" y="1177"/>
                </a:lnTo>
                <a:lnTo>
                  <a:pt x="2345" y="1181"/>
                </a:lnTo>
                <a:lnTo>
                  <a:pt x="2332" y="1185"/>
                </a:lnTo>
                <a:lnTo>
                  <a:pt x="2326" y="1187"/>
                </a:lnTo>
                <a:lnTo>
                  <a:pt x="2320" y="1190"/>
                </a:lnTo>
                <a:lnTo>
                  <a:pt x="2309" y="1194"/>
                </a:lnTo>
                <a:lnTo>
                  <a:pt x="2295" y="1200"/>
                </a:lnTo>
                <a:lnTo>
                  <a:pt x="2285" y="1204"/>
                </a:lnTo>
                <a:lnTo>
                  <a:pt x="2282" y="1208"/>
                </a:lnTo>
                <a:lnTo>
                  <a:pt x="2278" y="1210"/>
                </a:lnTo>
                <a:lnTo>
                  <a:pt x="2276" y="1210"/>
                </a:lnTo>
                <a:lnTo>
                  <a:pt x="2255" y="1221"/>
                </a:lnTo>
                <a:lnTo>
                  <a:pt x="2245" y="1227"/>
                </a:lnTo>
                <a:lnTo>
                  <a:pt x="2234" y="1233"/>
                </a:lnTo>
                <a:lnTo>
                  <a:pt x="2226" y="1237"/>
                </a:lnTo>
                <a:lnTo>
                  <a:pt x="2216" y="1244"/>
                </a:lnTo>
                <a:lnTo>
                  <a:pt x="2207" y="1252"/>
                </a:lnTo>
                <a:lnTo>
                  <a:pt x="2199" y="1258"/>
                </a:lnTo>
                <a:lnTo>
                  <a:pt x="2193" y="1263"/>
                </a:lnTo>
                <a:lnTo>
                  <a:pt x="2189" y="1267"/>
                </a:lnTo>
                <a:lnTo>
                  <a:pt x="2188" y="1269"/>
                </a:lnTo>
                <a:lnTo>
                  <a:pt x="2174" y="1290"/>
                </a:lnTo>
                <a:lnTo>
                  <a:pt x="2174" y="1292"/>
                </a:lnTo>
                <a:lnTo>
                  <a:pt x="2166" y="1302"/>
                </a:lnTo>
                <a:lnTo>
                  <a:pt x="2157" y="1317"/>
                </a:lnTo>
                <a:lnTo>
                  <a:pt x="2149" y="1331"/>
                </a:lnTo>
                <a:lnTo>
                  <a:pt x="2141" y="1346"/>
                </a:lnTo>
                <a:lnTo>
                  <a:pt x="2134" y="1357"/>
                </a:lnTo>
                <a:lnTo>
                  <a:pt x="2130" y="1367"/>
                </a:lnTo>
                <a:lnTo>
                  <a:pt x="2126" y="1381"/>
                </a:lnTo>
                <a:lnTo>
                  <a:pt x="2122" y="1390"/>
                </a:lnTo>
                <a:lnTo>
                  <a:pt x="2118" y="1396"/>
                </a:lnTo>
                <a:lnTo>
                  <a:pt x="2115" y="1405"/>
                </a:lnTo>
                <a:lnTo>
                  <a:pt x="2109" y="1415"/>
                </a:lnTo>
                <a:lnTo>
                  <a:pt x="2093" y="1440"/>
                </a:lnTo>
                <a:lnTo>
                  <a:pt x="2090" y="1448"/>
                </a:lnTo>
                <a:lnTo>
                  <a:pt x="2082" y="1457"/>
                </a:lnTo>
                <a:lnTo>
                  <a:pt x="2076" y="1461"/>
                </a:lnTo>
                <a:lnTo>
                  <a:pt x="2072" y="1465"/>
                </a:lnTo>
                <a:lnTo>
                  <a:pt x="2070" y="1467"/>
                </a:lnTo>
                <a:lnTo>
                  <a:pt x="2063" y="1473"/>
                </a:lnTo>
                <a:lnTo>
                  <a:pt x="2044" y="1486"/>
                </a:lnTo>
                <a:lnTo>
                  <a:pt x="2042" y="1488"/>
                </a:lnTo>
                <a:lnTo>
                  <a:pt x="2034" y="1494"/>
                </a:lnTo>
                <a:lnTo>
                  <a:pt x="2028" y="1498"/>
                </a:lnTo>
                <a:lnTo>
                  <a:pt x="2022" y="1503"/>
                </a:lnTo>
                <a:lnTo>
                  <a:pt x="2011" y="1511"/>
                </a:lnTo>
                <a:lnTo>
                  <a:pt x="2001" y="1517"/>
                </a:lnTo>
                <a:lnTo>
                  <a:pt x="1992" y="1523"/>
                </a:lnTo>
                <a:lnTo>
                  <a:pt x="1980" y="1528"/>
                </a:lnTo>
                <a:lnTo>
                  <a:pt x="1967" y="1534"/>
                </a:lnTo>
                <a:lnTo>
                  <a:pt x="1953" y="1538"/>
                </a:lnTo>
                <a:lnTo>
                  <a:pt x="1944" y="1542"/>
                </a:lnTo>
                <a:lnTo>
                  <a:pt x="1934" y="1546"/>
                </a:lnTo>
                <a:lnTo>
                  <a:pt x="1924" y="1548"/>
                </a:lnTo>
                <a:lnTo>
                  <a:pt x="1913" y="1549"/>
                </a:lnTo>
                <a:lnTo>
                  <a:pt x="1865" y="1559"/>
                </a:lnTo>
                <a:lnTo>
                  <a:pt x="1819" y="1567"/>
                </a:lnTo>
                <a:lnTo>
                  <a:pt x="1798" y="1571"/>
                </a:lnTo>
                <a:lnTo>
                  <a:pt x="1792" y="1573"/>
                </a:lnTo>
                <a:lnTo>
                  <a:pt x="1773" y="1576"/>
                </a:lnTo>
                <a:lnTo>
                  <a:pt x="1742" y="1582"/>
                </a:lnTo>
                <a:lnTo>
                  <a:pt x="1721" y="1588"/>
                </a:lnTo>
                <a:lnTo>
                  <a:pt x="1704" y="1592"/>
                </a:lnTo>
                <a:lnTo>
                  <a:pt x="1686" y="1597"/>
                </a:lnTo>
                <a:lnTo>
                  <a:pt x="1669" y="1605"/>
                </a:lnTo>
                <a:lnTo>
                  <a:pt x="1654" y="1611"/>
                </a:lnTo>
                <a:lnTo>
                  <a:pt x="1634" y="1619"/>
                </a:lnTo>
                <a:lnTo>
                  <a:pt x="1611" y="1628"/>
                </a:lnTo>
                <a:lnTo>
                  <a:pt x="1610" y="1628"/>
                </a:lnTo>
                <a:lnTo>
                  <a:pt x="1554" y="1653"/>
                </a:lnTo>
                <a:lnTo>
                  <a:pt x="1548" y="1655"/>
                </a:lnTo>
                <a:lnTo>
                  <a:pt x="1510" y="1674"/>
                </a:lnTo>
                <a:lnTo>
                  <a:pt x="1485" y="1686"/>
                </a:lnTo>
                <a:lnTo>
                  <a:pt x="1467" y="1695"/>
                </a:lnTo>
                <a:lnTo>
                  <a:pt x="1456" y="1703"/>
                </a:lnTo>
                <a:lnTo>
                  <a:pt x="1448" y="1707"/>
                </a:lnTo>
                <a:lnTo>
                  <a:pt x="1442" y="1713"/>
                </a:lnTo>
                <a:lnTo>
                  <a:pt x="1442" y="1715"/>
                </a:lnTo>
                <a:lnTo>
                  <a:pt x="1439" y="1718"/>
                </a:lnTo>
                <a:lnTo>
                  <a:pt x="1437" y="1720"/>
                </a:lnTo>
                <a:lnTo>
                  <a:pt x="1431" y="1726"/>
                </a:lnTo>
                <a:lnTo>
                  <a:pt x="1425" y="1738"/>
                </a:lnTo>
                <a:lnTo>
                  <a:pt x="1410" y="1764"/>
                </a:lnTo>
                <a:lnTo>
                  <a:pt x="1404" y="1778"/>
                </a:lnTo>
                <a:lnTo>
                  <a:pt x="1402" y="1778"/>
                </a:lnTo>
                <a:lnTo>
                  <a:pt x="1402" y="1782"/>
                </a:lnTo>
                <a:lnTo>
                  <a:pt x="1400" y="1786"/>
                </a:lnTo>
                <a:lnTo>
                  <a:pt x="1394" y="1797"/>
                </a:lnTo>
                <a:lnTo>
                  <a:pt x="1391" y="1811"/>
                </a:lnTo>
                <a:lnTo>
                  <a:pt x="1391" y="1816"/>
                </a:lnTo>
                <a:lnTo>
                  <a:pt x="1389" y="1822"/>
                </a:lnTo>
                <a:lnTo>
                  <a:pt x="1387" y="1830"/>
                </a:lnTo>
                <a:lnTo>
                  <a:pt x="1387" y="1839"/>
                </a:lnTo>
                <a:lnTo>
                  <a:pt x="1385" y="1845"/>
                </a:lnTo>
                <a:lnTo>
                  <a:pt x="1387" y="1855"/>
                </a:lnTo>
                <a:lnTo>
                  <a:pt x="1389" y="1866"/>
                </a:lnTo>
                <a:lnTo>
                  <a:pt x="1389" y="1870"/>
                </a:lnTo>
                <a:lnTo>
                  <a:pt x="1391" y="1876"/>
                </a:lnTo>
                <a:lnTo>
                  <a:pt x="1391" y="1884"/>
                </a:lnTo>
                <a:lnTo>
                  <a:pt x="1391" y="1893"/>
                </a:lnTo>
                <a:lnTo>
                  <a:pt x="1391" y="1895"/>
                </a:lnTo>
                <a:lnTo>
                  <a:pt x="1391" y="1907"/>
                </a:lnTo>
                <a:lnTo>
                  <a:pt x="1389" y="1960"/>
                </a:lnTo>
                <a:lnTo>
                  <a:pt x="1389" y="1972"/>
                </a:lnTo>
                <a:lnTo>
                  <a:pt x="1389" y="1974"/>
                </a:lnTo>
                <a:lnTo>
                  <a:pt x="1391" y="1983"/>
                </a:lnTo>
                <a:lnTo>
                  <a:pt x="1391" y="1991"/>
                </a:lnTo>
                <a:lnTo>
                  <a:pt x="1394" y="2003"/>
                </a:lnTo>
                <a:lnTo>
                  <a:pt x="1396" y="2010"/>
                </a:lnTo>
                <a:lnTo>
                  <a:pt x="1396" y="2012"/>
                </a:lnTo>
                <a:lnTo>
                  <a:pt x="1400" y="2020"/>
                </a:lnTo>
                <a:lnTo>
                  <a:pt x="1404" y="2029"/>
                </a:lnTo>
                <a:lnTo>
                  <a:pt x="1406" y="2035"/>
                </a:lnTo>
                <a:lnTo>
                  <a:pt x="1408" y="2039"/>
                </a:lnTo>
                <a:lnTo>
                  <a:pt x="1412" y="2047"/>
                </a:lnTo>
                <a:lnTo>
                  <a:pt x="1425" y="2076"/>
                </a:lnTo>
                <a:lnTo>
                  <a:pt x="1433" y="2095"/>
                </a:lnTo>
                <a:lnTo>
                  <a:pt x="1439" y="2108"/>
                </a:lnTo>
                <a:lnTo>
                  <a:pt x="1442" y="2118"/>
                </a:lnTo>
                <a:lnTo>
                  <a:pt x="1444" y="2125"/>
                </a:lnTo>
                <a:lnTo>
                  <a:pt x="1446" y="2133"/>
                </a:lnTo>
                <a:lnTo>
                  <a:pt x="1450" y="2148"/>
                </a:lnTo>
                <a:lnTo>
                  <a:pt x="1450" y="2150"/>
                </a:lnTo>
                <a:lnTo>
                  <a:pt x="1450" y="2160"/>
                </a:lnTo>
                <a:lnTo>
                  <a:pt x="1452" y="2168"/>
                </a:lnTo>
                <a:lnTo>
                  <a:pt x="1454" y="2177"/>
                </a:lnTo>
                <a:lnTo>
                  <a:pt x="1454" y="2189"/>
                </a:lnTo>
                <a:lnTo>
                  <a:pt x="1454" y="2198"/>
                </a:lnTo>
                <a:lnTo>
                  <a:pt x="1454" y="2208"/>
                </a:lnTo>
                <a:lnTo>
                  <a:pt x="1454" y="2216"/>
                </a:lnTo>
                <a:lnTo>
                  <a:pt x="1452" y="2223"/>
                </a:lnTo>
                <a:lnTo>
                  <a:pt x="1450" y="2235"/>
                </a:lnTo>
                <a:lnTo>
                  <a:pt x="1450" y="2237"/>
                </a:lnTo>
                <a:lnTo>
                  <a:pt x="1448" y="2243"/>
                </a:lnTo>
                <a:lnTo>
                  <a:pt x="1444" y="2250"/>
                </a:lnTo>
                <a:lnTo>
                  <a:pt x="1442" y="2260"/>
                </a:lnTo>
                <a:lnTo>
                  <a:pt x="1435" y="2279"/>
                </a:lnTo>
                <a:lnTo>
                  <a:pt x="1429" y="2291"/>
                </a:lnTo>
                <a:lnTo>
                  <a:pt x="1416" y="2323"/>
                </a:lnTo>
                <a:lnTo>
                  <a:pt x="1402" y="2348"/>
                </a:lnTo>
                <a:lnTo>
                  <a:pt x="1393" y="2365"/>
                </a:lnTo>
                <a:lnTo>
                  <a:pt x="1391" y="2371"/>
                </a:lnTo>
                <a:lnTo>
                  <a:pt x="1387" y="2375"/>
                </a:lnTo>
                <a:lnTo>
                  <a:pt x="1381" y="2383"/>
                </a:lnTo>
                <a:lnTo>
                  <a:pt x="1371" y="2390"/>
                </a:lnTo>
                <a:lnTo>
                  <a:pt x="1354" y="2408"/>
                </a:lnTo>
                <a:lnTo>
                  <a:pt x="1346" y="2415"/>
                </a:lnTo>
                <a:lnTo>
                  <a:pt x="1339" y="2421"/>
                </a:lnTo>
                <a:lnTo>
                  <a:pt x="1327" y="2429"/>
                </a:lnTo>
                <a:lnTo>
                  <a:pt x="1318" y="2433"/>
                </a:lnTo>
                <a:lnTo>
                  <a:pt x="1306" y="2436"/>
                </a:lnTo>
                <a:lnTo>
                  <a:pt x="1291" y="2440"/>
                </a:lnTo>
                <a:lnTo>
                  <a:pt x="1262" y="2440"/>
                </a:lnTo>
                <a:lnTo>
                  <a:pt x="1231" y="2442"/>
                </a:lnTo>
                <a:lnTo>
                  <a:pt x="1181" y="2446"/>
                </a:lnTo>
                <a:lnTo>
                  <a:pt x="1158" y="2448"/>
                </a:lnTo>
                <a:lnTo>
                  <a:pt x="1137" y="2452"/>
                </a:lnTo>
                <a:lnTo>
                  <a:pt x="1118" y="2454"/>
                </a:lnTo>
                <a:lnTo>
                  <a:pt x="1091" y="2459"/>
                </a:lnTo>
                <a:lnTo>
                  <a:pt x="1064" y="2463"/>
                </a:lnTo>
                <a:lnTo>
                  <a:pt x="1041" y="2467"/>
                </a:lnTo>
                <a:lnTo>
                  <a:pt x="1030" y="2467"/>
                </a:lnTo>
                <a:lnTo>
                  <a:pt x="1016" y="2469"/>
                </a:lnTo>
                <a:lnTo>
                  <a:pt x="1012" y="2469"/>
                </a:lnTo>
                <a:lnTo>
                  <a:pt x="995" y="2471"/>
                </a:lnTo>
                <a:lnTo>
                  <a:pt x="982" y="2471"/>
                </a:lnTo>
                <a:lnTo>
                  <a:pt x="972" y="2471"/>
                </a:lnTo>
                <a:lnTo>
                  <a:pt x="922" y="2469"/>
                </a:lnTo>
                <a:lnTo>
                  <a:pt x="918" y="2471"/>
                </a:lnTo>
                <a:lnTo>
                  <a:pt x="914" y="2471"/>
                </a:lnTo>
                <a:lnTo>
                  <a:pt x="905" y="2471"/>
                </a:lnTo>
                <a:lnTo>
                  <a:pt x="897" y="2473"/>
                </a:lnTo>
                <a:lnTo>
                  <a:pt x="891" y="2475"/>
                </a:lnTo>
                <a:lnTo>
                  <a:pt x="886" y="2477"/>
                </a:lnTo>
                <a:lnTo>
                  <a:pt x="880" y="2479"/>
                </a:lnTo>
                <a:lnTo>
                  <a:pt x="868" y="2484"/>
                </a:lnTo>
                <a:lnTo>
                  <a:pt x="836" y="2498"/>
                </a:lnTo>
                <a:lnTo>
                  <a:pt x="830" y="2502"/>
                </a:lnTo>
                <a:lnTo>
                  <a:pt x="828" y="2502"/>
                </a:lnTo>
                <a:lnTo>
                  <a:pt x="816" y="2507"/>
                </a:lnTo>
                <a:lnTo>
                  <a:pt x="801" y="2515"/>
                </a:lnTo>
                <a:lnTo>
                  <a:pt x="791" y="2521"/>
                </a:lnTo>
                <a:lnTo>
                  <a:pt x="778" y="2527"/>
                </a:lnTo>
                <a:lnTo>
                  <a:pt x="767" y="2532"/>
                </a:lnTo>
                <a:lnTo>
                  <a:pt x="753" y="2540"/>
                </a:lnTo>
                <a:lnTo>
                  <a:pt x="745" y="2546"/>
                </a:lnTo>
                <a:lnTo>
                  <a:pt x="724" y="2555"/>
                </a:lnTo>
                <a:lnTo>
                  <a:pt x="717" y="2559"/>
                </a:lnTo>
                <a:lnTo>
                  <a:pt x="709" y="2565"/>
                </a:lnTo>
                <a:lnTo>
                  <a:pt x="703" y="2569"/>
                </a:lnTo>
                <a:lnTo>
                  <a:pt x="697" y="2573"/>
                </a:lnTo>
                <a:lnTo>
                  <a:pt x="659" y="2600"/>
                </a:lnTo>
                <a:lnTo>
                  <a:pt x="619" y="2565"/>
                </a:lnTo>
                <a:lnTo>
                  <a:pt x="621" y="2527"/>
                </a:lnTo>
                <a:lnTo>
                  <a:pt x="622" y="2517"/>
                </a:lnTo>
                <a:lnTo>
                  <a:pt x="621" y="2517"/>
                </a:lnTo>
                <a:lnTo>
                  <a:pt x="619" y="2517"/>
                </a:lnTo>
                <a:lnTo>
                  <a:pt x="617" y="2517"/>
                </a:lnTo>
                <a:lnTo>
                  <a:pt x="613" y="2519"/>
                </a:lnTo>
                <a:lnTo>
                  <a:pt x="611" y="2519"/>
                </a:lnTo>
                <a:lnTo>
                  <a:pt x="609" y="2519"/>
                </a:lnTo>
                <a:lnTo>
                  <a:pt x="605" y="2519"/>
                </a:lnTo>
                <a:lnTo>
                  <a:pt x="603" y="2519"/>
                </a:lnTo>
                <a:lnTo>
                  <a:pt x="601" y="2521"/>
                </a:lnTo>
                <a:lnTo>
                  <a:pt x="599" y="2521"/>
                </a:lnTo>
                <a:lnTo>
                  <a:pt x="598" y="2521"/>
                </a:lnTo>
                <a:lnTo>
                  <a:pt x="592" y="2521"/>
                </a:lnTo>
                <a:lnTo>
                  <a:pt x="588" y="2521"/>
                </a:lnTo>
                <a:lnTo>
                  <a:pt x="586" y="2521"/>
                </a:lnTo>
                <a:lnTo>
                  <a:pt x="584" y="2523"/>
                </a:lnTo>
                <a:lnTo>
                  <a:pt x="582" y="2523"/>
                </a:lnTo>
                <a:lnTo>
                  <a:pt x="573" y="2521"/>
                </a:lnTo>
                <a:lnTo>
                  <a:pt x="571" y="2521"/>
                </a:lnTo>
                <a:lnTo>
                  <a:pt x="569" y="2521"/>
                </a:lnTo>
                <a:lnTo>
                  <a:pt x="561" y="2521"/>
                </a:lnTo>
                <a:lnTo>
                  <a:pt x="555" y="2519"/>
                </a:lnTo>
                <a:lnTo>
                  <a:pt x="553" y="2519"/>
                </a:lnTo>
                <a:lnTo>
                  <a:pt x="551" y="2519"/>
                </a:lnTo>
                <a:lnTo>
                  <a:pt x="544" y="2519"/>
                </a:lnTo>
                <a:lnTo>
                  <a:pt x="536" y="2517"/>
                </a:lnTo>
                <a:lnTo>
                  <a:pt x="534" y="2517"/>
                </a:lnTo>
                <a:lnTo>
                  <a:pt x="532" y="2517"/>
                </a:lnTo>
                <a:lnTo>
                  <a:pt x="525" y="2515"/>
                </a:lnTo>
                <a:lnTo>
                  <a:pt x="515" y="2513"/>
                </a:lnTo>
                <a:lnTo>
                  <a:pt x="513" y="2513"/>
                </a:lnTo>
                <a:lnTo>
                  <a:pt x="500" y="2511"/>
                </a:lnTo>
                <a:lnTo>
                  <a:pt x="498" y="2511"/>
                </a:lnTo>
                <a:lnTo>
                  <a:pt x="496" y="2511"/>
                </a:lnTo>
                <a:lnTo>
                  <a:pt x="484" y="2509"/>
                </a:lnTo>
                <a:lnTo>
                  <a:pt x="480" y="2509"/>
                </a:lnTo>
                <a:lnTo>
                  <a:pt x="478" y="2509"/>
                </a:lnTo>
                <a:lnTo>
                  <a:pt x="477" y="2507"/>
                </a:lnTo>
                <a:lnTo>
                  <a:pt x="475" y="2507"/>
                </a:lnTo>
                <a:lnTo>
                  <a:pt x="467" y="2507"/>
                </a:lnTo>
                <a:lnTo>
                  <a:pt x="463" y="2507"/>
                </a:lnTo>
                <a:lnTo>
                  <a:pt x="461" y="2507"/>
                </a:lnTo>
                <a:lnTo>
                  <a:pt x="459" y="2507"/>
                </a:lnTo>
                <a:lnTo>
                  <a:pt x="457" y="2507"/>
                </a:lnTo>
                <a:lnTo>
                  <a:pt x="455" y="2506"/>
                </a:lnTo>
                <a:lnTo>
                  <a:pt x="454" y="2506"/>
                </a:lnTo>
                <a:lnTo>
                  <a:pt x="446" y="2506"/>
                </a:lnTo>
                <a:lnTo>
                  <a:pt x="444" y="2506"/>
                </a:lnTo>
                <a:lnTo>
                  <a:pt x="442" y="2507"/>
                </a:lnTo>
                <a:lnTo>
                  <a:pt x="440" y="2507"/>
                </a:lnTo>
                <a:lnTo>
                  <a:pt x="436" y="2507"/>
                </a:lnTo>
                <a:lnTo>
                  <a:pt x="432" y="2509"/>
                </a:lnTo>
                <a:lnTo>
                  <a:pt x="429" y="2511"/>
                </a:lnTo>
                <a:lnTo>
                  <a:pt x="429" y="2513"/>
                </a:lnTo>
                <a:lnTo>
                  <a:pt x="427" y="2513"/>
                </a:lnTo>
                <a:lnTo>
                  <a:pt x="423" y="2515"/>
                </a:lnTo>
                <a:lnTo>
                  <a:pt x="421" y="2519"/>
                </a:lnTo>
                <a:lnTo>
                  <a:pt x="421" y="2521"/>
                </a:lnTo>
                <a:lnTo>
                  <a:pt x="419" y="2523"/>
                </a:lnTo>
                <a:lnTo>
                  <a:pt x="419" y="2527"/>
                </a:lnTo>
                <a:lnTo>
                  <a:pt x="413" y="2527"/>
                </a:lnTo>
                <a:lnTo>
                  <a:pt x="411" y="2527"/>
                </a:lnTo>
                <a:lnTo>
                  <a:pt x="413" y="2529"/>
                </a:lnTo>
                <a:lnTo>
                  <a:pt x="407" y="2531"/>
                </a:lnTo>
                <a:lnTo>
                  <a:pt x="405" y="2532"/>
                </a:lnTo>
                <a:lnTo>
                  <a:pt x="404" y="2534"/>
                </a:lnTo>
                <a:lnTo>
                  <a:pt x="402" y="2536"/>
                </a:lnTo>
                <a:lnTo>
                  <a:pt x="398" y="2538"/>
                </a:lnTo>
                <a:lnTo>
                  <a:pt x="396" y="2540"/>
                </a:lnTo>
                <a:lnTo>
                  <a:pt x="396" y="2542"/>
                </a:lnTo>
                <a:lnTo>
                  <a:pt x="394" y="2542"/>
                </a:lnTo>
                <a:lnTo>
                  <a:pt x="394" y="2544"/>
                </a:lnTo>
                <a:lnTo>
                  <a:pt x="388" y="2546"/>
                </a:lnTo>
                <a:lnTo>
                  <a:pt x="388" y="2548"/>
                </a:lnTo>
                <a:lnTo>
                  <a:pt x="388" y="2550"/>
                </a:lnTo>
                <a:lnTo>
                  <a:pt x="384" y="2552"/>
                </a:lnTo>
                <a:lnTo>
                  <a:pt x="381" y="2552"/>
                </a:lnTo>
                <a:lnTo>
                  <a:pt x="379" y="2552"/>
                </a:lnTo>
                <a:lnTo>
                  <a:pt x="377" y="2552"/>
                </a:lnTo>
                <a:lnTo>
                  <a:pt x="375" y="2552"/>
                </a:lnTo>
                <a:lnTo>
                  <a:pt x="373" y="2550"/>
                </a:lnTo>
                <a:lnTo>
                  <a:pt x="371" y="2550"/>
                </a:lnTo>
                <a:lnTo>
                  <a:pt x="367" y="2548"/>
                </a:lnTo>
                <a:lnTo>
                  <a:pt x="363" y="2546"/>
                </a:lnTo>
                <a:lnTo>
                  <a:pt x="323" y="2527"/>
                </a:lnTo>
                <a:lnTo>
                  <a:pt x="323" y="2525"/>
                </a:lnTo>
                <a:lnTo>
                  <a:pt x="308" y="2513"/>
                </a:lnTo>
                <a:lnTo>
                  <a:pt x="275" y="2517"/>
                </a:lnTo>
                <a:lnTo>
                  <a:pt x="271" y="2517"/>
                </a:lnTo>
                <a:lnTo>
                  <a:pt x="265" y="2517"/>
                </a:lnTo>
                <a:lnTo>
                  <a:pt x="260" y="2517"/>
                </a:lnTo>
                <a:lnTo>
                  <a:pt x="254" y="2517"/>
                </a:lnTo>
                <a:lnTo>
                  <a:pt x="233" y="2515"/>
                </a:lnTo>
                <a:lnTo>
                  <a:pt x="221" y="2515"/>
                </a:lnTo>
                <a:lnTo>
                  <a:pt x="200" y="2513"/>
                </a:lnTo>
                <a:lnTo>
                  <a:pt x="185" y="2513"/>
                </a:lnTo>
                <a:lnTo>
                  <a:pt x="171" y="2511"/>
                </a:lnTo>
                <a:lnTo>
                  <a:pt x="150" y="2473"/>
                </a:lnTo>
                <a:lnTo>
                  <a:pt x="148" y="2469"/>
                </a:lnTo>
                <a:lnTo>
                  <a:pt x="146" y="2463"/>
                </a:lnTo>
                <a:lnTo>
                  <a:pt x="152" y="2458"/>
                </a:lnTo>
                <a:lnTo>
                  <a:pt x="156" y="2458"/>
                </a:lnTo>
                <a:lnTo>
                  <a:pt x="167" y="2456"/>
                </a:lnTo>
                <a:lnTo>
                  <a:pt x="175" y="2454"/>
                </a:lnTo>
                <a:lnTo>
                  <a:pt x="177" y="2452"/>
                </a:lnTo>
                <a:lnTo>
                  <a:pt x="179" y="2450"/>
                </a:lnTo>
                <a:lnTo>
                  <a:pt x="177" y="2448"/>
                </a:lnTo>
                <a:lnTo>
                  <a:pt x="173" y="2444"/>
                </a:lnTo>
                <a:lnTo>
                  <a:pt x="156" y="2438"/>
                </a:lnTo>
                <a:lnTo>
                  <a:pt x="154" y="2436"/>
                </a:lnTo>
                <a:lnTo>
                  <a:pt x="152" y="2433"/>
                </a:lnTo>
                <a:lnTo>
                  <a:pt x="156" y="2431"/>
                </a:lnTo>
                <a:lnTo>
                  <a:pt x="165" y="2429"/>
                </a:lnTo>
                <a:lnTo>
                  <a:pt x="169" y="2425"/>
                </a:lnTo>
                <a:lnTo>
                  <a:pt x="171" y="2423"/>
                </a:lnTo>
                <a:lnTo>
                  <a:pt x="171" y="2421"/>
                </a:lnTo>
                <a:lnTo>
                  <a:pt x="169" y="2421"/>
                </a:lnTo>
                <a:lnTo>
                  <a:pt x="162" y="2419"/>
                </a:lnTo>
                <a:lnTo>
                  <a:pt x="158" y="2421"/>
                </a:lnTo>
                <a:lnTo>
                  <a:pt x="156" y="2419"/>
                </a:lnTo>
                <a:lnTo>
                  <a:pt x="150" y="2417"/>
                </a:lnTo>
                <a:lnTo>
                  <a:pt x="150" y="2415"/>
                </a:lnTo>
                <a:lnTo>
                  <a:pt x="148" y="2415"/>
                </a:lnTo>
                <a:lnTo>
                  <a:pt x="148" y="2413"/>
                </a:lnTo>
                <a:lnTo>
                  <a:pt x="148" y="2411"/>
                </a:lnTo>
                <a:lnTo>
                  <a:pt x="146" y="2410"/>
                </a:lnTo>
                <a:lnTo>
                  <a:pt x="146" y="2408"/>
                </a:lnTo>
                <a:lnTo>
                  <a:pt x="148" y="2406"/>
                </a:lnTo>
                <a:lnTo>
                  <a:pt x="148" y="2404"/>
                </a:lnTo>
                <a:lnTo>
                  <a:pt x="150" y="2402"/>
                </a:lnTo>
                <a:lnTo>
                  <a:pt x="152" y="2400"/>
                </a:lnTo>
                <a:lnTo>
                  <a:pt x="154" y="2398"/>
                </a:lnTo>
                <a:lnTo>
                  <a:pt x="156" y="2398"/>
                </a:lnTo>
                <a:lnTo>
                  <a:pt x="158" y="2398"/>
                </a:lnTo>
                <a:lnTo>
                  <a:pt x="160" y="2398"/>
                </a:lnTo>
                <a:lnTo>
                  <a:pt x="164" y="2398"/>
                </a:lnTo>
                <a:lnTo>
                  <a:pt x="167" y="2398"/>
                </a:lnTo>
                <a:lnTo>
                  <a:pt x="171" y="2398"/>
                </a:lnTo>
                <a:lnTo>
                  <a:pt x="173" y="2398"/>
                </a:lnTo>
                <a:lnTo>
                  <a:pt x="175" y="2396"/>
                </a:lnTo>
                <a:lnTo>
                  <a:pt x="175" y="2394"/>
                </a:lnTo>
                <a:lnTo>
                  <a:pt x="175" y="2392"/>
                </a:lnTo>
                <a:lnTo>
                  <a:pt x="177" y="2390"/>
                </a:lnTo>
                <a:lnTo>
                  <a:pt x="177" y="2388"/>
                </a:lnTo>
                <a:lnTo>
                  <a:pt x="177" y="2387"/>
                </a:lnTo>
                <a:lnTo>
                  <a:pt x="177" y="2383"/>
                </a:lnTo>
                <a:lnTo>
                  <a:pt x="175" y="2381"/>
                </a:lnTo>
                <a:lnTo>
                  <a:pt x="177" y="2381"/>
                </a:lnTo>
                <a:lnTo>
                  <a:pt x="177" y="2379"/>
                </a:lnTo>
                <a:lnTo>
                  <a:pt x="177" y="2375"/>
                </a:lnTo>
                <a:lnTo>
                  <a:pt x="179" y="2369"/>
                </a:lnTo>
                <a:lnTo>
                  <a:pt x="179" y="2367"/>
                </a:lnTo>
                <a:lnTo>
                  <a:pt x="179" y="2365"/>
                </a:lnTo>
                <a:lnTo>
                  <a:pt x="181" y="2365"/>
                </a:lnTo>
                <a:lnTo>
                  <a:pt x="183" y="2363"/>
                </a:lnTo>
                <a:lnTo>
                  <a:pt x="187" y="2363"/>
                </a:lnTo>
                <a:lnTo>
                  <a:pt x="188" y="2362"/>
                </a:lnTo>
                <a:lnTo>
                  <a:pt x="194" y="2360"/>
                </a:lnTo>
                <a:lnTo>
                  <a:pt x="196" y="2360"/>
                </a:lnTo>
                <a:lnTo>
                  <a:pt x="198" y="2360"/>
                </a:lnTo>
                <a:lnTo>
                  <a:pt x="200" y="2360"/>
                </a:lnTo>
                <a:lnTo>
                  <a:pt x="202" y="2360"/>
                </a:lnTo>
                <a:lnTo>
                  <a:pt x="206" y="2360"/>
                </a:lnTo>
                <a:lnTo>
                  <a:pt x="206" y="2358"/>
                </a:lnTo>
                <a:lnTo>
                  <a:pt x="208" y="2358"/>
                </a:lnTo>
                <a:lnTo>
                  <a:pt x="210" y="2356"/>
                </a:lnTo>
                <a:lnTo>
                  <a:pt x="212" y="2354"/>
                </a:lnTo>
                <a:lnTo>
                  <a:pt x="213" y="2352"/>
                </a:lnTo>
                <a:lnTo>
                  <a:pt x="215" y="2350"/>
                </a:lnTo>
                <a:lnTo>
                  <a:pt x="217" y="2348"/>
                </a:lnTo>
                <a:lnTo>
                  <a:pt x="219" y="2346"/>
                </a:lnTo>
                <a:lnTo>
                  <a:pt x="221" y="2344"/>
                </a:lnTo>
                <a:lnTo>
                  <a:pt x="227" y="2339"/>
                </a:lnTo>
                <a:lnTo>
                  <a:pt x="227" y="2337"/>
                </a:lnTo>
                <a:lnTo>
                  <a:pt x="229" y="2337"/>
                </a:lnTo>
                <a:lnTo>
                  <a:pt x="229" y="2335"/>
                </a:lnTo>
                <a:lnTo>
                  <a:pt x="227" y="2333"/>
                </a:lnTo>
                <a:lnTo>
                  <a:pt x="225" y="2331"/>
                </a:lnTo>
                <a:lnTo>
                  <a:pt x="223" y="2331"/>
                </a:lnTo>
                <a:lnTo>
                  <a:pt x="223" y="2329"/>
                </a:lnTo>
                <a:lnTo>
                  <a:pt x="221" y="2327"/>
                </a:lnTo>
                <a:lnTo>
                  <a:pt x="223" y="2325"/>
                </a:lnTo>
                <a:lnTo>
                  <a:pt x="223" y="2323"/>
                </a:lnTo>
                <a:lnTo>
                  <a:pt x="225" y="2321"/>
                </a:lnTo>
                <a:lnTo>
                  <a:pt x="227" y="2319"/>
                </a:lnTo>
                <a:lnTo>
                  <a:pt x="231" y="2317"/>
                </a:lnTo>
                <a:lnTo>
                  <a:pt x="233" y="2314"/>
                </a:lnTo>
                <a:lnTo>
                  <a:pt x="235" y="2312"/>
                </a:lnTo>
                <a:lnTo>
                  <a:pt x="237" y="2308"/>
                </a:lnTo>
                <a:lnTo>
                  <a:pt x="238" y="2306"/>
                </a:lnTo>
                <a:lnTo>
                  <a:pt x="240" y="2304"/>
                </a:lnTo>
                <a:lnTo>
                  <a:pt x="240" y="2302"/>
                </a:lnTo>
                <a:lnTo>
                  <a:pt x="242" y="2300"/>
                </a:lnTo>
                <a:lnTo>
                  <a:pt x="244" y="2300"/>
                </a:lnTo>
                <a:lnTo>
                  <a:pt x="244" y="2298"/>
                </a:lnTo>
                <a:lnTo>
                  <a:pt x="242" y="2296"/>
                </a:lnTo>
                <a:lnTo>
                  <a:pt x="240" y="2294"/>
                </a:lnTo>
                <a:lnTo>
                  <a:pt x="240" y="2292"/>
                </a:lnTo>
                <a:lnTo>
                  <a:pt x="238" y="2292"/>
                </a:lnTo>
                <a:lnTo>
                  <a:pt x="238" y="2291"/>
                </a:lnTo>
                <a:lnTo>
                  <a:pt x="240" y="2291"/>
                </a:lnTo>
                <a:lnTo>
                  <a:pt x="238" y="2291"/>
                </a:lnTo>
                <a:lnTo>
                  <a:pt x="258" y="2271"/>
                </a:lnTo>
                <a:lnTo>
                  <a:pt x="281" y="2244"/>
                </a:lnTo>
                <a:lnTo>
                  <a:pt x="260" y="2233"/>
                </a:lnTo>
                <a:lnTo>
                  <a:pt x="269" y="2223"/>
                </a:lnTo>
                <a:lnTo>
                  <a:pt x="271" y="2223"/>
                </a:lnTo>
                <a:lnTo>
                  <a:pt x="273" y="2221"/>
                </a:lnTo>
                <a:lnTo>
                  <a:pt x="275" y="2221"/>
                </a:lnTo>
                <a:lnTo>
                  <a:pt x="277" y="2221"/>
                </a:lnTo>
                <a:lnTo>
                  <a:pt x="279" y="2219"/>
                </a:lnTo>
                <a:lnTo>
                  <a:pt x="281" y="2219"/>
                </a:lnTo>
                <a:lnTo>
                  <a:pt x="283" y="2218"/>
                </a:lnTo>
                <a:lnTo>
                  <a:pt x="285" y="2216"/>
                </a:lnTo>
                <a:lnTo>
                  <a:pt x="286" y="2216"/>
                </a:lnTo>
                <a:lnTo>
                  <a:pt x="288" y="2214"/>
                </a:lnTo>
                <a:lnTo>
                  <a:pt x="290" y="2214"/>
                </a:lnTo>
                <a:lnTo>
                  <a:pt x="290" y="2212"/>
                </a:lnTo>
                <a:lnTo>
                  <a:pt x="290" y="2210"/>
                </a:lnTo>
                <a:lnTo>
                  <a:pt x="290" y="2206"/>
                </a:lnTo>
                <a:lnTo>
                  <a:pt x="290" y="2204"/>
                </a:lnTo>
                <a:lnTo>
                  <a:pt x="292" y="2202"/>
                </a:lnTo>
                <a:lnTo>
                  <a:pt x="292" y="2200"/>
                </a:lnTo>
                <a:lnTo>
                  <a:pt x="292" y="2198"/>
                </a:lnTo>
                <a:lnTo>
                  <a:pt x="294" y="2196"/>
                </a:lnTo>
                <a:lnTo>
                  <a:pt x="292" y="2196"/>
                </a:lnTo>
                <a:lnTo>
                  <a:pt x="292" y="2195"/>
                </a:lnTo>
                <a:lnTo>
                  <a:pt x="290" y="2195"/>
                </a:lnTo>
                <a:lnTo>
                  <a:pt x="288" y="2195"/>
                </a:lnTo>
                <a:lnTo>
                  <a:pt x="286" y="2195"/>
                </a:lnTo>
                <a:lnTo>
                  <a:pt x="285" y="2195"/>
                </a:lnTo>
                <a:lnTo>
                  <a:pt x="283" y="2193"/>
                </a:lnTo>
                <a:lnTo>
                  <a:pt x="281" y="2193"/>
                </a:lnTo>
                <a:lnTo>
                  <a:pt x="281" y="2191"/>
                </a:lnTo>
                <a:lnTo>
                  <a:pt x="281" y="2189"/>
                </a:lnTo>
                <a:lnTo>
                  <a:pt x="283" y="2187"/>
                </a:lnTo>
                <a:lnTo>
                  <a:pt x="285" y="2185"/>
                </a:lnTo>
                <a:lnTo>
                  <a:pt x="286" y="2183"/>
                </a:lnTo>
                <a:lnTo>
                  <a:pt x="286" y="2181"/>
                </a:lnTo>
                <a:lnTo>
                  <a:pt x="288" y="2181"/>
                </a:lnTo>
                <a:lnTo>
                  <a:pt x="290" y="2179"/>
                </a:lnTo>
                <a:lnTo>
                  <a:pt x="294" y="2177"/>
                </a:lnTo>
                <a:lnTo>
                  <a:pt x="298" y="2175"/>
                </a:lnTo>
                <a:lnTo>
                  <a:pt x="300" y="2175"/>
                </a:lnTo>
                <a:lnTo>
                  <a:pt x="302" y="2173"/>
                </a:lnTo>
                <a:lnTo>
                  <a:pt x="304" y="2171"/>
                </a:lnTo>
                <a:lnTo>
                  <a:pt x="306" y="2170"/>
                </a:lnTo>
                <a:lnTo>
                  <a:pt x="306" y="2168"/>
                </a:lnTo>
                <a:lnTo>
                  <a:pt x="306" y="2166"/>
                </a:lnTo>
                <a:lnTo>
                  <a:pt x="308" y="2164"/>
                </a:lnTo>
                <a:lnTo>
                  <a:pt x="308" y="2162"/>
                </a:lnTo>
                <a:lnTo>
                  <a:pt x="309" y="2162"/>
                </a:lnTo>
                <a:lnTo>
                  <a:pt x="309" y="2160"/>
                </a:lnTo>
                <a:lnTo>
                  <a:pt x="311" y="2160"/>
                </a:lnTo>
                <a:lnTo>
                  <a:pt x="313" y="2158"/>
                </a:lnTo>
                <a:lnTo>
                  <a:pt x="315" y="2158"/>
                </a:lnTo>
                <a:lnTo>
                  <a:pt x="317" y="2156"/>
                </a:lnTo>
                <a:lnTo>
                  <a:pt x="319" y="2156"/>
                </a:lnTo>
                <a:lnTo>
                  <a:pt x="321" y="2154"/>
                </a:lnTo>
                <a:lnTo>
                  <a:pt x="321" y="2152"/>
                </a:lnTo>
                <a:lnTo>
                  <a:pt x="319" y="2150"/>
                </a:lnTo>
                <a:lnTo>
                  <a:pt x="317" y="2148"/>
                </a:lnTo>
                <a:lnTo>
                  <a:pt x="317" y="2147"/>
                </a:lnTo>
                <a:lnTo>
                  <a:pt x="315" y="2147"/>
                </a:lnTo>
                <a:lnTo>
                  <a:pt x="315" y="2145"/>
                </a:lnTo>
                <a:lnTo>
                  <a:pt x="315" y="2143"/>
                </a:lnTo>
                <a:lnTo>
                  <a:pt x="315" y="2141"/>
                </a:lnTo>
                <a:lnTo>
                  <a:pt x="317" y="2141"/>
                </a:lnTo>
                <a:lnTo>
                  <a:pt x="317" y="2139"/>
                </a:lnTo>
                <a:lnTo>
                  <a:pt x="319" y="2137"/>
                </a:lnTo>
                <a:lnTo>
                  <a:pt x="319" y="2135"/>
                </a:lnTo>
                <a:lnTo>
                  <a:pt x="321" y="2135"/>
                </a:lnTo>
                <a:lnTo>
                  <a:pt x="321" y="2133"/>
                </a:lnTo>
                <a:lnTo>
                  <a:pt x="323" y="2133"/>
                </a:lnTo>
                <a:lnTo>
                  <a:pt x="323" y="2131"/>
                </a:lnTo>
                <a:lnTo>
                  <a:pt x="323" y="2129"/>
                </a:lnTo>
                <a:lnTo>
                  <a:pt x="323" y="2127"/>
                </a:lnTo>
                <a:lnTo>
                  <a:pt x="323" y="2125"/>
                </a:lnTo>
                <a:lnTo>
                  <a:pt x="321" y="2123"/>
                </a:lnTo>
                <a:lnTo>
                  <a:pt x="319" y="2122"/>
                </a:lnTo>
                <a:lnTo>
                  <a:pt x="319" y="2120"/>
                </a:lnTo>
                <a:lnTo>
                  <a:pt x="319" y="2118"/>
                </a:lnTo>
                <a:lnTo>
                  <a:pt x="317" y="2116"/>
                </a:lnTo>
                <a:lnTo>
                  <a:pt x="317" y="2114"/>
                </a:lnTo>
                <a:lnTo>
                  <a:pt x="317" y="2110"/>
                </a:lnTo>
                <a:lnTo>
                  <a:pt x="317" y="2106"/>
                </a:lnTo>
                <a:lnTo>
                  <a:pt x="317" y="2104"/>
                </a:lnTo>
                <a:lnTo>
                  <a:pt x="317" y="2100"/>
                </a:lnTo>
                <a:lnTo>
                  <a:pt x="315" y="2100"/>
                </a:lnTo>
                <a:lnTo>
                  <a:pt x="315" y="2099"/>
                </a:lnTo>
                <a:lnTo>
                  <a:pt x="315" y="2097"/>
                </a:lnTo>
                <a:lnTo>
                  <a:pt x="315" y="2095"/>
                </a:lnTo>
                <a:lnTo>
                  <a:pt x="317" y="2093"/>
                </a:lnTo>
                <a:lnTo>
                  <a:pt x="317" y="2091"/>
                </a:lnTo>
                <a:lnTo>
                  <a:pt x="317" y="2089"/>
                </a:lnTo>
                <a:lnTo>
                  <a:pt x="317" y="2087"/>
                </a:lnTo>
                <a:lnTo>
                  <a:pt x="317" y="2085"/>
                </a:lnTo>
                <a:lnTo>
                  <a:pt x="317" y="2081"/>
                </a:lnTo>
                <a:lnTo>
                  <a:pt x="317" y="2079"/>
                </a:lnTo>
                <a:lnTo>
                  <a:pt x="317" y="2077"/>
                </a:lnTo>
                <a:lnTo>
                  <a:pt x="317" y="2076"/>
                </a:lnTo>
                <a:lnTo>
                  <a:pt x="319" y="2074"/>
                </a:lnTo>
                <a:lnTo>
                  <a:pt x="319" y="2072"/>
                </a:lnTo>
                <a:lnTo>
                  <a:pt x="321" y="2072"/>
                </a:lnTo>
                <a:lnTo>
                  <a:pt x="321" y="2070"/>
                </a:lnTo>
                <a:lnTo>
                  <a:pt x="325" y="2068"/>
                </a:lnTo>
                <a:lnTo>
                  <a:pt x="327" y="2066"/>
                </a:lnTo>
                <a:lnTo>
                  <a:pt x="327" y="2064"/>
                </a:lnTo>
                <a:lnTo>
                  <a:pt x="329" y="2064"/>
                </a:lnTo>
                <a:lnTo>
                  <a:pt x="329" y="2062"/>
                </a:lnTo>
                <a:lnTo>
                  <a:pt x="329" y="2060"/>
                </a:lnTo>
                <a:lnTo>
                  <a:pt x="329" y="2058"/>
                </a:lnTo>
                <a:lnTo>
                  <a:pt x="331" y="2056"/>
                </a:lnTo>
                <a:lnTo>
                  <a:pt x="331" y="2054"/>
                </a:lnTo>
                <a:lnTo>
                  <a:pt x="331" y="2052"/>
                </a:lnTo>
                <a:lnTo>
                  <a:pt x="333" y="2051"/>
                </a:lnTo>
                <a:lnTo>
                  <a:pt x="333" y="2049"/>
                </a:lnTo>
                <a:lnTo>
                  <a:pt x="334" y="2049"/>
                </a:lnTo>
                <a:lnTo>
                  <a:pt x="334" y="2047"/>
                </a:lnTo>
                <a:lnTo>
                  <a:pt x="336" y="2045"/>
                </a:lnTo>
                <a:lnTo>
                  <a:pt x="338" y="2043"/>
                </a:lnTo>
                <a:lnTo>
                  <a:pt x="338" y="2041"/>
                </a:lnTo>
                <a:lnTo>
                  <a:pt x="340" y="2039"/>
                </a:lnTo>
                <a:lnTo>
                  <a:pt x="342" y="2037"/>
                </a:lnTo>
                <a:lnTo>
                  <a:pt x="344" y="2037"/>
                </a:lnTo>
                <a:lnTo>
                  <a:pt x="346" y="2035"/>
                </a:lnTo>
                <a:lnTo>
                  <a:pt x="346" y="2033"/>
                </a:lnTo>
                <a:lnTo>
                  <a:pt x="348" y="2033"/>
                </a:lnTo>
                <a:lnTo>
                  <a:pt x="348" y="2031"/>
                </a:lnTo>
                <a:lnTo>
                  <a:pt x="346" y="2031"/>
                </a:lnTo>
                <a:lnTo>
                  <a:pt x="346" y="2029"/>
                </a:lnTo>
                <a:lnTo>
                  <a:pt x="344" y="2029"/>
                </a:lnTo>
                <a:lnTo>
                  <a:pt x="344" y="2028"/>
                </a:lnTo>
                <a:lnTo>
                  <a:pt x="344" y="2026"/>
                </a:lnTo>
                <a:lnTo>
                  <a:pt x="344" y="2024"/>
                </a:lnTo>
                <a:lnTo>
                  <a:pt x="346" y="2024"/>
                </a:lnTo>
                <a:lnTo>
                  <a:pt x="346" y="2022"/>
                </a:lnTo>
                <a:lnTo>
                  <a:pt x="346" y="2020"/>
                </a:lnTo>
                <a:lnTo>
                  <a:pt x="348" y="2020"/>
                </a:lnTo>
                <a:lnTo>
                  <a:pt x="348" y="2018"/>
                </a:lnTo>
                <a:lnTo>
                  <a:pt x="350" y="2018"/>
                </a:lnTo>
                <a:lnTo>
                  <a:pt x="350" y="2016"/>
                </a:lnTo>
                <a:lnTo>
                  <a:pt x="350" y="2014"/>
                </a:lnTo>
                <a:lnTo>
                  <a:pt x="350" y="2012"/>
                </a:lnTo>
                <a:lnTo>
                  <a:pt x="350" y="2010"/>
                </a:lnTo>
                <a:lnTo>
                  <a:pt x="350" y="2006"/>
                </a:lnTo>
                <a:lnTo>
                  <a:pt x="350" y="2003"/>
                </a:lnTo>
                <a:lnTo>
                  <a:pt x="350" y="2001"/>
                </a:lnTo>
                <a:lnTo>
                  <a:pt x="350" y="1999"/>
                </a:lnTo>
                <a:lnTo>
                  <a:pt x="348" y="1999"/>
                </a:lnTo>
                <a:lnTo>
                  <a:pt x="346" y="1997"/>
                </a:lnTo>
                <a:lnTo>
                  <a:pt x="346" y="1995"/>
                </a:lnTo>
                <a:lnTo>
                  <a:pt x="348" y="1993"/>
                </a:lnTo>
                <a:lnTo>
                  <a:pt x="350" y="1993"/>
                </a:lnTo>
                <a:lnTo>
                  <a:pt x="350" y="1991"/>
                </a:lnTo>
                <a:lnTo>
                  <a:pt x="352" y="1991"/>
                </a:lnTo>
                <a:lnTo>
                  <a:pt x="354" y="1991"/>
                </a:lnTo>
                <a:lnTo>
                  <a:pt x="354" y="1989"/>
                </a:lnTo>
                <a:lnTo>
                  <a:pt x="354" y="1987"/>
                </a:lnTo>
                <a:lnTo>
                  <a:pt x="356" y="1985"/>
                </a:lnTo>
                <a:lnTo>
                  <a:pt x="356" y="1983"/>
                </a:lnTo>
                <a:lnTo>
                  <a:pt x="356" y="1981"/>
                </a:lnTo>
                <a:lnTo>
                  <a:pt x="356" y="1980"/>
                </a:lnTo>
                <a:lnTo>
                  <a:pt x="357" y="1980"/>
                </a:lnTo>
                <a:lnTo>
                  <a:pt x="359" y="1978"/>
                </a:lnTo>
                <a:lnTo>
                  <a:pt x="361" y="1976"/>
                </a:lnTo>
                <a:lnTo>
                  <a:pt x="363" y="1974"/>
                </a:lnTo>
                <a:lnTo>
                  <a:pt x="363" y="1972"/>
                </a:lnTo>
                <a:lnTo>
                  <a:pt x="365" y="1970"/>
                </a:lnTo>
                <a:lnTo>
                  <a:pt x="365" y="1968"/>
                </a:lnTo>
                <a:lnTo>
                  <a:pt x="367" y="1968"/>
                </a:lnTo>
                <a:lnTo>
                  <a:pt x="367" y="1966"/>
                </a:lnTo>
                <a:lnTo>
                  <a:pt x="369" y="1966"/>
                </a:lnTo>
                <a:lnTo>
                  <a:pt x="371" y="1964"/>
                </a:lnTo>
                <a:lnTo>
                  <a:pt x="373" y="1964"/>
                </a:lnTo>
                <a:lnTo>
                  <a:pt x="375" y="1964"/>
                </a:lnTo>
                <a:lnTo>
                  <a:pt x="377" y="1964"/>
                </a:lnTo>
                <a:lnTo>
                  <a:pt x="379" y="1964"/>
                </a:lnTo>
                <a:lnTo>
                  <a:pt x="381" y="1964"/>
                </a:lnTo>
                <a:lnTo>
                  <a:pt x="384" y="1964"/>
                </a:lnTo>
                <a:lnTo>
                  <a:pt x="386" y="1964"/>
                </a:lnTo>
                <a:lnTo>
                  <a:pt x="390" y="1966"/>
                </a:lnTo>
                <a:lnTo>
                  <a:pt x="392" y="1966"/>
                </a:lnTo>
                <a:lnTo>
                  <a:pt x="394" y="1968"/>
                </a:lnTo>
                <a:lnTo>
                  <a:pt x="396" y="1968"/>
                </a:lnTo>
                <a:lnTo>
                  <a:pt x="398" y="1970"/>
                </a:lnTo>
                <a:lnTo>
                  <a:pt x="400" y="1972"/>
                </a:lnTo>
                <a:lnTo>
                  <a:pt x="402" y="1972"/>
                </a:lnTo>
                <a:lnTo>
                  <a:pt x="404" y="1972"/>
                </a:lnTo>
                <a:lnTo>
                  <a:pt x="405" y="1974"/>
                </a:lnTo>
                <a:lnTo>
                  <a:pt x="407" y="1974"/>
                </a:lnTo>
                <a:lnTo>
                  <a:pt x="409" y="1974"/>
                </a:lnTo>
                <a:lnTo>
                  <a:pt x="411" y="1974"/>
                </a:lnTo>
                <a:lnTo>
                  <a:pt x="413" y="1974"/>
                </a:lnTo>
                <a:lnTo>
                  <a:pt x="415" y="1974"/>
                </a:lnTo>
                <a:lnTo>
                  <a:pt x="415" y="1972"/>
                </a:lnTo>
                <a:lnTo>
                  <a:pt x="417" y="1972"/>
                </a:lnTo>
                <a:lnTo>
                  <a:pt x="417" y="1970"/>
                </a:lnTo>
                <a:lnTo>
                  <a:pt x="419" y="1968"/>
                </a:lnTo>
                <a:lnTo>
                  <a:pt x="419" y="1966"/>
                </a:lnTo>
                <a:lnTo>
                  <a:pt x="421" y="1966"/>
                </a:lnTo>
                <a:lnTo>
                  <a:pt x="421" y="1964"/>
                </a:lnTo>
                <a:lnTo>
                  <a:pt x="421" y="1962"/>
                </a:lnTo>
                <a:lnTo>
                  <a:pt x="421" y="1960"/>
                </a:lnTo>
                <a:lnTo>
                  <a:pt x="421" y="1958"/>
                </a:lnTo>
                <a:lnTo>
                  <a:pt x="421" y="1956"/>
                </a:lnTo>
                <a:lnTo>
                  <a:pt x="421" y="1955"/>
                </a:lnTo>
                <a:lnTo>
                  <a:pt x="423" y="1953"/>
                </a:lnTo>
                <a:lnTo>
                  <a:pt x="423" y="1951"/>
                </a:lnTo>
                <a:lnTo>
                  <a:pt x="423" y="1949"/>
                </a:lnTo>
                <a:lnTo>
                  <a:pt x="425" y="1947"/>
                </a:lnTo>
                <a:lnTo>
                  <a:pt x="427" y="1945"/>
                </a:lnTo>
                <a:lnTo>
                  <a:pt x="429" y="1945"/>
                </a:lnTo>
                <a:lnTo>
                  <a:pt x="430" y="1943"/>
                </a:lnTo>
                <a:lnTo>
                  <a:pt x="432" y="1943"/>
                </a:lnTo>
                <a:lnTo>
                  <a:pt x="434" y="1941"/>
                </a:lnTo>
                <a:lnTo>
                  <a:pt x="436" y="1939"/>
                </a:lnTo>
                <a:lnTo>
                  <a:pt x="438" y="1937"/>
                </a:lnTo>
                <a:lnTo>
                  <a:pt x="438" y="1935"/>
                </a:lnTo>
                <a:lnTo>
                  <a:pt x="438" y="1933"/>
                </a:lnTo>
                <a:lnTo>
                  <a:pt x="440" y="1932"/>
                </a:lnTo>
                <a:lnTo>
                  <a:pt x="438" y="1930"/>
                </a:lnTo>
                <a:lnTo>
                  <a:pt x="438" y="1928"/>
                </a:lnTo>
                <a:lnTo>
                  <a:pt x="438" y="1926"/>
                </a:lnTo>
                <a:lnTo>
                  <a:pt x="436" y="1924"/>
                </a:lnTo>
                <a:lnTo>
                  <a:pt x="436" y="1922"/>
                </a:lnTo>
                <a:lnTo>
                  <a:pt x="436" y="1920"/>
                </a:lnTo>
                <a:lnTo>
                  <a:pt x="434" y="1918"/>
                </a:lnTo>
                <a:lnTo>
                  <a:pt x="432" y="1918"/>
                </a:lnTo>
                <a:lnTo>
                  <a:pt x="429" y="1918"/>
                </a:lnTo>
                <a:lnTo>
                  <a:pt x="427" y="1916"/>
                </a:lnTo>
                <a:lnTo>
                  <a:pt x="423" y="1916"/>
                </a:lnTo>
                <a:lnTo>
                  <a:pt x="421" y="1916"/>
                </a:lnTo>
                <a:lnTo>
                  <a:pt x="419" y="1916"/>
                </a:lnTo>
                <a:lnTo>
                  <a:pt x="417" y="1918"/>
                </a:lnTo>
                <a:lnTo>
                  <a:pt x="413" y="1918"/>
                </a:lnTo>
                <a:lnTo>
                  <a:pt x="411" y="1918"/>
                </a:lnTo>
                <a:lnTo>
                  <a:pt x="409" y="1918"/>
                </a:lnTo>
                <a:lnTo>
                  <a:pt x="407" y="1920"/>
                </a:lnTo>
                <a:lnTo>
                  <a:pt x="405" y="1918"/>
                </a:lnTo>
                <a:lnTo>
                  <a:pt x="405" y="1920"/>
                </a:lnTo>
                <a:lnTo>
                  <a:pt x="404" y="1920"/>
                </a:lnTo>
                <a:lnTo>
                  <a:pt x="402" y="1920"/>
                </a:lnTo>
                <a:lnTo>
                  <a:pt x="400" y="1920"/>
                </a:lnTo>
                <a:lnTo>
                  <a:pt x="398" y="1920"/>
                </a:lnTo>
                <a:lnTo>
                  <a:pt x="396" y="1920"/>
                </a:lnTo>
                <a:lnTo>
                  <a:pt x="394" y="1920"/>
                </a:lnTo>
                <a:lnTo>
                  <a:pt x="392" y="1920"/>
                </a:lnTo>
                <a:lnTo>
                  <a:pt x="390" y="1920"/>
                </a:lnTo>
                <a:lnTo>
                  <a:pt x="388" y="1920"/>
                </a:lnTo>
                <a:lnTo>
                  <a:pt x="388" y="1918"/>
                </a:lnTo>
                <a:lnTo>
                  <a:pt x="386" y="1918"/>
                </a:lnTo>
                <a:lnTo>
                  <a:pt x="384" y="1916"/>
                </a:lnTo>
                <a:lnTo>
                  <a:pt x="382" y="1914"/>
                </a:lnTo>
                <a:lnTo>
                  <a:pt x="381" y="1914"/>
                </a:lnTo>
                <a:lnTo>
                  <a:pt x="381" y="1912"/>
                </a:lnTo>
                <a:lnTo>
                  <a:pt x="382" y="1912"/>
                </a:lnTo>
                <a:lnTo>
                  <a:pt x="382" y="1910"/>
                </a:lnTo>
                <a:lnTo>
                  <a:pt x="382" y="1908"/>
                </a:lnTo>
                <a:lnTo>
                  <a:pt x="384" y="1908"/>
                </a:lnTo>
                <a:lnTo>
                  <a:pt x="384" y="1907"/>
                </a:lnTo>
                <a:lnTo>
                  <a:pt x="386" y="1907"/>
                </a:lnTo>
                <a:lnTo>
                  <a:pt x="386" y="1905"/>
                </a:lnTo>
                <a:lnTo>
                  <a:pt x="388" y="1903"/>
                </a:lnTo>
                <a:lnTo>
                  <a:pt x="390" y="1901"/>
                </a:lnTo>
                <a:lnTo>
                  <a:pt x="392" y="1899"/>
                </a:lnTo>
                <a:lnTo>
                  <a:pt x="394" y="1897"/>
                </a:lnTo>
                <a:lnTo>
                  <a:pt x="394" y="1895"/>
                </a:lnTo>
                <a:lnTo>
                  <a:pt x="394" y="1893"/>
                </a:lnTo>
                <a:lnTo>
                  <a:pt x="394" y="1891"/>
                </a:lnTo>
                <a:lnTo>
                  <a:pt x="392" y="1889"/>
                </a:lnTo>
                <a:lnTo>
                  <a:pt x="392" y="1887"/>
                </a:lnTo>
                <a:lnTo>
                  <a:pt x="390" y="1885"/>
                </a:lnTo>
                <a:lnTo>
                  <a:pt x="388" y="1884"/>
                </a:lnTo>
                <a:lnTo>
                  <a:pt x="386" y="1882"/>
                </a:lnTo>
                <a:lnTo>
                  <a:pt x="384" y="1882"/>
                </a:lnTo>
                <a:lnTo>
                  <a:pt x="381" y="1880"/>
                </a:lnTo>
                <a:lnTo>
                  <a:pt x="379" y="1880"/>
                </a:lnTo>
                <a:lnTo>
                  <a:pt x="377" y="1880"/>
                </a:lnTo>
                <a:lnTo>
                  <a:pt x="375" y="1880"/>
                </a:lnTo>
                <a:lnTo>
                  <a:pt x="373" y="1880"/>
                </a:lnTo>
                <a:lnTo>
                  <a:pt x="371" y="1880"/>
                </a:lnTo>
                <a:lnTo>
                  <a:pt x="369" y="1880"/>
                </a:lnTo>
                <a:lnTo>
                  <a:pt x="367" y="1880"/>
                </a:lnTo>
                <a:lnTo>
                  <a:pt x="363" y="1880"/>
                </a:lnTo>
                <a:lnTo>
                  <a:pt x="359" y="1880"/>
                </a:lnTo>
                <a:lnTo>
                  <a:pt x="357" y="1880"/>
                </a:lnTo>
                <a:lnTo>
                  <a:pt x="356" y="1880"/>
                </a:lnTo>
                <a:lnTo>
                  <a:pt x="356" y="1878"/>
                </a:lnTo>
                <a:lnTo>
                  <a:pt x="352" y="1878"/>
                </a:lnTo>
                <a:lnTo>
                  <a:pt x="350" y="1878"/>
                </a:lnTo>
                <a:lnTo>
                  <a:pt x="346" y="1878"/>
                </a:lnTo>
                <a:lnTo>
                  <a:pt x="344" y="1878"/>
                </a:lnTo>
                <a:lnTo>
                  <a:pt x="340" y="1878"/>
                </a:lnTo>
                <a:lnTo>
                  <a:pt x="338" y="1878"/>
                </a:lnTo>
                <a:lnTo>
                  <a:pt x="336" y="1878"/>
                </a:lnTo>
                <a:lnTo>
                  <a:pt x="334" y="1878"/>
                </a:lnTo>
                <a:lnTo>
                  <a:pt x="333" y="1878"/>
                </a:lnTo>
                <a:lnTo>
                  <a:pt x="331" y="1878"/>
                </a:lnTo>
                <a:lnTo>
                  <a:pt x="329" y="1878"/>
                </a:lnTo>
                <a:lnTo>
                  <a:pt x="327" y="1876"/>
                </a:lnTo>
                <a:lnTo>
                  <a:pt x="325" y="1876"/>
                </a:lnTo>
                <a:lnTo>
                  <a:pt x="323" y="1874"/>
                </a:lnTo>
                <a:lnTo>
                  <a:pt x="323" y="1872"/>
                </a:lnTo>
                <a:lnTo>
                  <a:pt x="321" y="1870"/>
                </a:lnTo>
                <a:lnTo>
                  <a:pt x="321" y="1868"/>
                </a:lnTo>
                <a:lnTo>
                  <a:pt x="321" y="1866"/>
                </a:lnTo>
                <a:lnTo>
                  <a:pt x="319" y="1864"/>
                </a:lnTo>
                <a:lnTo>
                  <a:pt x="317" y="1862"/>
                </a:lnTo>
                <a:lnTo>
                  <a:pt x="317" y="1860"/>
                </a:lnTo>
                <a:lnTo>
                  <a:pt x="315" y="1859"/>
                </a:lnTo>
                <a:lnTo>
                  <a:pt x="313" y="1857"/>
                </a:lnTo>
                <a:lnTo>
                  <a:pt x="311" y="1855"/>
                </a:lnTo>
                <a:lnTo>
                  <a:pt x="309" y="1853"/>
                </a:lnTo>
                <a:lnTo>
                  <a:pt x="309" y="1851"/>
                </a:lnTo>
                <a:lnTo>
                  <a:pt x="308" y="1849"/>
                </a:lnTo>
                <a:lnTo>
                  <a:pt x="306" y="1849"/>
                </a:lnTo>
                <a:lnTo>
                  <a:pt x="306" y="1847"/>
                </a:lnTo>
                <a:lnTo>
                  <a:pt x="304" y="1845"/>
                </a:lnTo>
                <a:lnTo>
                  <a:pt x="302" y="1845"/>
                </a:lnTo>
                <a:lnTo>
                  <a:pt x="300" y="1843"/>
                </a:lnTo>
                <a:lnTo>
                  <a:pt x="298" y="1841"/>
                </a:lnTo>
                <a:lnTo>
                  <a:pt x="296" y="1841"/>
                </a:lnTo>
                <a:lnTo>
                  <a:pt x="296" y="1839"/>
                </a:lnTo>
                <a:lnTo>
                  <a:pt x="294" y="1839"/>
                </a:lnTo>
                <a:lnTo>
                  <a:pt x="294" y="1837"/>
                </a:lnTo>
                <a:lnTo>
                  <a:pt x="292" y="1837"/>
                </a:lnTo>
                <a:lnTo>
                  <a:pt x="292" y="1836"/>
                </a:lnTo>
                <a:lnTo>
                  <a:pt x="290" y="1834"/>
                </a:lnTo>
                <a:lnTo>
                  <a:pt x="290" y="1832"/>
                </a:lnTo>
                <a:lnTo>
                  <a:pt x="290" y="1830"/>
                </a:lnTo>
                <a:lnTo>
                  <a:pt x="290" y="1828"/>
                </a:lnTo>
                <a:lnTo>
                  <a:pt x="288" y="1826"/>
                </a:lnTo>
                <a:lnTo>
                  <a:pt x="288" y="1824"/>
                </a:lnTo>
                <a:lnTo>
                  <a:pt x="286" y="1822"/>
                </a:lnTo>
                <a:lnTo>
                  <a:pt x="283" y="1818"/>
                </a:lnTo>
                <a:lnTo>
                  <a:pt x="281" y="1816"/>
                </a:lnTo>
                <a:lnTo>
                  <a:pt x="279" y="1814"/>
                </a:lnTo>
                <a:lnTo>
                  <a:pt x="277" y="1812"/>
                </a:lnTo>
                <a:lnTo>
                  <a:pt x="277" y="1811"/>
                </a:lnTo>
                <a:lnTo>
                  <a:pt x="279" y="1809"/>
                </a:lnTo>
                <a:lnTo>
                  <a:pt x="279" y="1807"/>
                </a:lnTo>
                <a:lnTo>
                  <a:pt x="281" y="1807"/>
                </a:lnTo>
                <a:lnTo>
                  <a:pt x="281" y="1805"/>
                </a:lnTo>
                <a:lnTo>
                  <a:pt x="281" y="1803"/>
                </a:lnTo>
                <a:lnTo>
                  <a:pt x="281" y="1801"/>
                </a:lnTo>
                <a:lnTo>
                  <a:pt x="281" y="1799"/>
                </a:lnTo>
                <a:lnTo>
                  <a:pt x="281" y="1797"/>
                </a:lnTo>
                <a:lnTo>
                  <a:pt x="279" y="1795"/>
                </a:lnTo>
                <a:lnTo>
                  <a:pt x="277" y="1793"/>
                </a:lnTo>
                <a:lnTo>
                  <a:pt x="277" y="1791"/>
                </a:lnTo>
                <a:lnTo>
                  <a:pt x="277" y="1789"/>
                </a:lnTo>
                <a:lnTo>
                  <a:pt x="277" y="1788"/>
                </a:lnTo>
                <a:lnTo>
                  <a:pt x="277" y="1786"/>
                </a:lnTo>
                <a:lnTo>
                  <a:pt x="279" y="1784"/>
                </a:lnTo>
                <a:lnTo>
                  <a:pt x="281" y="1782"/>
                </a:lnTo>
                <a:lnTo>
                  <a:pt x="281" y="1780"/>
                </a:lnTo>
                <a:lnTo>
                  <a:pt x="281" y="1778"/>
                </a:lnTo>
                <a:lnTo>
                  <a:pt x="281" y="1776"/>
                </a:lnTo>
                <a:lnTo>
                  <a:pt x="283" y="1774"/>
                </a:lnTo>
                <a:lnTo>
                  <a:pt x="285" y="1774"/>
                </a:lnTo>
                <a:lnTo>
                  <a:pt x="285" y="1772"/>
                </a:lnTo>
                <a:lnTo>
                  <a:pt x="286" y="1770"/>
                </a:lnTo>
                <a:lnTo>
                  <a:pt x="288" y="1770"/>
                </a:lnTo>
                <a:lnTo>
                  <a:pt x="288" y="1768"/>
                </a:lnTo>
                <a:lnTo>
                  <a:pt x="290" y="1766"/>
                </a:lnTo>
                <a:lnTo>
                  <a:pt x="292" y="1766"/>
                </a:lnTo>
                <a:lnTo>
                  <a:pt x="292" y="1764"/>
                </a:lnTo>
                <a:lnTo>
                  <a:pt x="294" y="1764"/>
                </a:lnTo>
                <a:lnTo>
                  <a:pt x="294" y="1763"/>
                </a:lnTo>
                <a:lnTo>
                  <a:pt x="294" y="1761"/>
                </a:lnTo>
                <a:lnTo>
                  <a:pt x="294" y="1759"/>
                </a:lnTo>
                <a:lnTo>
                  <a:pt x="296" y="1759"/>
                </a:lnTo>
                <a:lnTo>
                  <a:pt x="296" y="1757"/>
                </a:lnTo>
                <a:lnTo>
                  <a:pt x="296" y="1755"/>
                </a:lnTo>
                <a:lnTo>
                  <a:pt x="298" y="1755"/>
                </a:lnTo>
                <a:lnTo>
                  <a:pt x="298" y="1753"/>
                </a:lnTo>
                <a:lnTo>
                  <a:pt x="300" y="1753"/>
                </a:lnTo>
                <a:lnTo>
                  <a:pt x="302" y="1751"/>
                </a:lnTo>
                <a:lnTo>
                  <a:pt x="300" y="1751"/>
                </a:lnTo>
                <a:lnTo>
                  <a:pt x="300" y="1749"/>
                </a:lnTo>
                <a:lnTo>
                  <a:pt x="300" y="1747"/>
                </a:lnTo>
                <a:lnTo>
                  <a:pt x="300" y="1745"/>
                </a:lnTo>
                <a:lnTo>
                  <a:pt x="302" y="1745"/>
                </a:lnTo>
                <a:lnTo>
                  <a:pt x="302" y="1743"/>
                </a:lnTo>
                <a:lnTo>
                  <a:pt x="304" y="1741"/>
                </a:lnTo>
                <a:lnTo>
                  <a:pt x="302" y="1741"/>
                </a:lnTo>
                <a:lnTo>
                  <a:pt x="302" y="1740"/>
                </a:lnTo>
                <a:lnTo>
                  <a:pt x="300" y="1738"/>
                </a:lnTo>
                <a:lnTo>
                  <a:pt x="298" y="1738"/>
                </a:lnTo>
                <a:lnTo>
                  <a:pt x="296" y="1736"/>
                </a:lnTo>
                <a:lnTo>
                  <a:pt x="294" y="1734"/>
                </a:lnTo>
                <a:lnTo>
                  <a:pt x="292" y="1732"/>
                </a:lnTo>
                <a:lnTo>
                  <a:pt x="290" y="1732"/>
                </a:lnTo>
                <a:lnTo>
                  <a:pt x="290" y="1730"/>
                </a:lnTo>
                <a:lnTo>
                  <a:pt x="288" y="1728"/>
                </a:lnTo>
                <a:lnTo>
                  <a:pt x="286" y="1726"/>
                </a:lnTo>
                <a:lnTo>
                  <a:pt x="285" y="1724"/>
                </a:lnTo>
                <a:lnTo>
                  <a:pt x="285" y="1722"/>
                </a:lnTo>
                <a:lnTo>
                  <a:pt x="285" y="1720"/>
                </a:lnTo>
                <a:lnTo>
                  <a:pt x="285" y="1718"/>
                </a:lnTo>
                <a:lnTo>
                  <a:pt x="286" y="1716"/>
                </a:lnTo>
                <a:lnTo>
                  <a:pt x="288" y="1716"/>
                </a:lnTo>
                <a:lnTo>
                  <a:pt x="290" y="1716"/>
                </a:lnTo>
                <a:lnTo>
                  <a:pt x="292" y="1715"/>
                </a:lnTo>
                <a:lnTo>
                  <a:pt x="294" y="1715"/>
                </a:lnTo>
                <a:lnTo>
                  <a:pt x="296" y="1713"/>
                </a:lnTo>
                <a:lnTo>
                  <a:pt x="298" y="1713"/>
                </a:lnTo>
                <a:lnTo>
                  <a:pt x="300" y="1711"/>
                </a:lnTo>
                <a:lnTo>
                  <a:pt x="302" y="1711"/>
                </a:lnTo>
                <a:lnTo>
                  <a:pt x="302" y="1709"/>
                </a:lnTo>
                <a:lnTo>
                  <a:pt x="304" y="1709"/>
                </a:lnTo>
                <a:lnTo>
                  <a:pt x="306" y="1707"/>
                </a:lnTo>
                <a:lnTo>
                  <a:pt x="308" y="1707"/>
                </a:lnTo>
                <a:lnTo>
                  <a:pt x="308" y="1705"/>
                </a:lnTo>
                <a:lnTo>
                  <a:pt x="309" y="1703"/>
                </a:lnTo>
                <a:lnTo>
                  <a:pt x="311" y="1701"/>
                </a:lnTo>
                <a:lnTo>
                  <a:pt x="311" y="1699"/>
                </a:lnTo>
                <a:lnTo>
                  <a:pt x="313" y="1699"/>
                </a:lnTo>
                <a:lnTo>
                  <a:pt x="313" y="1697"/>
                </a:lnTo>
                <a:lnTo>
                  <a:pt x="313" y="1695"/>
                </a:lnTo>
                <a:lnTo>
                  <a:pt x="313" y="1693"/>
                </a:lnTo>
                <a:lnTo>
                  <a:pt x="313" y="1692"/>
                </a:lnTo>
                <a:lnTo>
                  <a:pt x="315" y="1692"/>
                </a:lnTo>
                <a:lnTo>
                  <a:pt x="315" y="1690"/>
                </a:lnTo>
                <a:lnTo>
                  <a:pt x="313" y="1688"/>
                </a:lnTo>
                <a:lnTo>
                  <a:pt x="313" y="1686"/>
                </a:lnTo>
                <a:lnTo>
                  <a:pt x="315" y="1682"/>
                </a:lnTo>
                <a:lnTo>
                  <a:pt x="315" y="1680"/>
                </a:lnTo>
                <a:lnTo>
                  <a:pt x="317" y="1680"/>
                </a:lnTo>
                <a:lnTo>
                  <a:pt x="317" y="1678"/>
                </a:lnTo>
                <a:lnTo>
                  <a:pt x="317" y="1676"/>
                </a:lnTo>
                <a:lnTo>
                  <a:pt x="315" y="1674"/>
                </a:lnTo>
                <a:lnTo>
                  <a:pt x="313" y="1672"/>
                </a:lnTo>
                <a:lnTo>
                  <a:pt x="311" y="1670"/>
                </a:lnTo>
                <a:lnTo>
                  <a:pt x="306" y="1668"/>
                </a:lnTo>
                <a:lnTo>
                  <a:pt x="302" y="1667"/>
                </a:lnTo>
                <a:lnTo>
                  <a:pt x="298" y="1665"/>
                </a:lnTo>
                <a:lnTo>
                  <a:pt x="294" y="1663"/>
                </a:lnTo>
                <a:lnTo>
                  <a:pt x="292" y="1661"/>
                </a:lnTo>
                <a:lnTo>
                  <a:pt x="290" y="1661"/>
                </a:lnTo>
                <a:lnTo>
                  <a:pt x="288" y="1661"/>
                </a:lnTo>
                <a:lnTo>
                  <a:pt x="286" y="1663"/>
                </a:lnTo>
                <a:lnTo>
                  <a:pt x="285" y="1663"/>
                </a:lnTo>
                <a:lnTo>
                  <a:pt x="283" y="1663"/>
                </a:lnTo>
                <a:lnTo>
                  <a:pt x="281" y="1663"/>
                </a:lnTo>
                <a:lnTo>
                  <a:pt x="281" y="1661"/>
                </a:lnTo>
                <a:lnTo>
                  <a:pt x="279" y="1661"/>
                </a:lnTo>
                <a:lnTo>
                  <a:pt x="279" y="1659"/>
                </a:lnTo>
                <a:lnTo>
                  <a:pt x="277" y="1659"/>
                </a:lnTo>
                <a:lnTo>
                  <a:pt x="275" y="1659"/>
                </a:lnTo>
                <a:lnTo>
                  <a:pt x="273" y="1659"/>
                </a:lnTo>
                <a:lnTo>
                  <a:pt x="269" y="1659"/>
                </a:lnTo>
                <a:lnTo>
                  <a:pt x="267" y="1659"/>
                </a:lnTo>
                <a:lnTo>
                  <a:pt x="265" y="1659"/>
                </a:lnTo>
                <a:lnTo>
                  <a:pt x="263" y="1659"/>
                </a:lnTo>
                <a:lnTo>
                  <a:pt x="261" y="1661"/>
                </a:lnTo>
                <a:lnTo>
                  <a:pt x="261" y="1659"/>
                </a:lnTo>
                <a:lnTo>
                  <a:pt x="260" y="1659"/>
                </a:lnTo>
                <a:lnTo>
                  <a:pt x="258" y="1659"/>
                </a:lnTo>
                <a:lnTo>
                  <a:pt x="254" y="1657"/>
                </a:lnTo>
                <a:lnTo>
                  <a:pt x="252" y="1657"/>
                </a:lnTo>
                <a:lnTo>
                  <a:pt x="252" y="1659"/>
                </a:lnTo>
                <a:lnTo>
                  <a:pt x="250" y="1659"/>
                </a:lnTo>
                <a:lnTo>
                  <a:pt x="250" y="1661"/>
                </a:lnTo>
                <a:lnTo>
                  <a:pt x="248" y="1661"/>
                </a:lnTo>
                <a:lnTo>
                  <a:pt x="248" y="1663"/>
                </a:lnTo>
                <a:lnTo>
                  <a:pt x="246" y="1663"/>
                </a:lnTo>
                <a:lnTo>
                  <a:pt x="244" y="1665"/>
                </a:lnTo>
                <a:lnTo>
                  <a:pt x="242" y="1665"/>
                </a:lnTo>
                <a:lnTo>
                  <a:pt x="240" y="1665"/>
                </a:lnTo>
                <a:lnTo>
                  <a:pt x="238" y="1665"/>
                </a:lnTo>
                <a:lnTo>
                  <a:pt x="238" y="1667"/>
                </a:lnTo>
                <a:lnTo>
                  <a:pt x="237" y="1667"/>
                </a:lnTo>
                <a:lnTo>
                  <a:pt x="237" y="1668"/>
                </a:lnTo>
                <a:lnTo>
                  <a:pt x="235" y="1668"/>
                </a:lnTo>
                <a:lnTo>
                  <a:pt x="233" y="1670"/>
                </a:lnTo>
                <a:lnTo>
                  <a:pt x="231" y="1672"/>
                </a:lnTo>
                <a:lnTo>
                  <a:pt x="229" y="1672"/>
                </a:lnTo>
                <a:lnTo>
                  <a:pt x="229" y="1674"/>
                </a:lnTo>
                <a:lnTo>
                  <a:pt x="227" y="1674"/>
                </a:lnTo>
                <a:lnTo>
                  <a:pt x="225" y="1674"/>
                </a:lnTo>
                <a:lnTo>
                  <a:pt x="223" y="1674"/>
                </a:lnTo>
                <a:lnTo>
                  <a:pt x="221" y="1674"/>
                </a:lnTo>
                <a:lnTo>
                  <a:pt x="219" y="1674"/>
                </a:lnTo>
                <a:lnTo>
                  <a:pt x="217" y="1674"/>
                </a:lnTo>
                <a:lnTo>
                  <a:pt x="215" y="1674"/>
                </a:lnTo>
                <a:lnTo>
                  <a:pt x="215" y="1672"/>
                </a:lnTo>
                <a:lnTo>
                  <a:pt x="215" y="1670"/>
                </a:lnTo>
                <a:lnTo>
                  <a:pt x="215" y="1668"/>
                </a:lnTo>
                <a:lnTo>
                  <a:pt x="215" y="1667"/>
                </a:lnTo>
                <a:lnTo>
                  <a:pt x="213" y="1667"/>
                </a:lnTo>
                <a:lnTo>
                  <a:pt x="212" y="1667"/>
                </a:lnTo>
                <a:lnTo>
                  <a:pt x="210" y="1665"/>
                </a:lnTo>
                <a:lnTo>
                  <a:pt x="210" y="1663"/>
                </a:lnTo>
                <a:lnTo>
                  <a:pt x="208" y="1661"/>
                </a:lnTo>
                <a:lnTo>
                  <a:pt x="210" y="1659"/>
                </a:lnTo>
                <a:lnTo>
                  <a:pt x="208" y="1657"/>
                </a:lnTo>
                <a:lnTo>
                  <a:pt x="208" y="1655"/>
                </a:lnTo>
                <a:lnTo>
                  <a:pt x="206" y="1655"/>
                </a:lnTo>
                <a:lnTo>
                  <a:pt x="204" y="1655"/>
                </a:lnTo>
                <a:lnTo>
                  <a:pt x="202" y="1655"/>
                </a:lnTo>
                <a:lnTo>
                  <a:pt x="202" y="1653"/>
                </a:lnTo>
                <a:lnTo>
                  <a:pt x="200" y="1651"/>
                </a:lnTo>
                <a:lnTo>
                  <a:pt x="198" y="1651"/>
                </a:lnTo>
                <a:lnTo>
                  <a:pt x="196" y="1649"/>
                </a:lnTo>
                <a:lnTo>
                  <a:pt x="194" y="1649"/>
                </a:lnTo>
                <a:lnTo>
                  <a:pt x="192" y="1649"/>
                </a:lnTo>
                <a:lnTo>
                  <a:pt x="190" y="1649"/>
                </a:lnTo>
                <a:lnTo>
                  <a:pt x="188" y="1649"/>
                </a:lnTo>
                <a:lnTo>
                  <a:pt x="187" y="1649"/>
                </a:lnTo>
                <a:lnTo>
                  <a:pt x="185" y="1651"/>
                </a:lnTo>
                <a:lnTo>
                  <a:pt x="183" y="1651"/>
                </a:lnTo>
                <a:lnTo>
                  <a:pt x="181" y="1651"/>
                </a:lnTo>
                <a:lnTo>
                  <a:pt x="179" y="1651"/>
                </a:lnTo>
                <a:lnTo>
                  <a:pt x="179" y="1649"/>
                </a:lnTo>
                <a:lnTo>
                  <a:pt x="179" y="1651"/>
                </a:lnTo>
                <a:lnTo>
                  <a:pt x="177" y="1651"/>
                </a:lnTo>
                <a:lnTo>
                  <a:pt x="175" y="1651"/>
                </a:lnTo>
                <a:lnTo>
                  <a:pt x="175" y="1653"/>
                </a:lnTo>
                <a:lnTo>
                  <a:pt x="173" y="1655"/>
                </a:lnTo>
                <a:lnTo>
                  <a:pt x="171" y="1655"/>
                </a:lnTo>
                <a:lnTo>
                  <a:pt x="169" y="1655"/>
                </a:lnTo>
                <a:lnTo>
                  <a:pt x="167" y="1655"/>
                </a:lnTo>
                <a:lnTo>
                  <a:pt x="167" y="1657"/>
                </a:lnTo>
                <a:lnTo>
                  <a:pt x="165" y="1657"/>
                </a:lnTo>
                <a:lnTo>
                  <a:pt x="164" y="1657"/>
                </a:lnTo>
                <a:lnTo>
                  <a:pt x="162" y="1655"/>
                </a:lnTo>
                <a:lnTo>
                  <a:pt x="160" y="1655"/>
                </a:lnTo>
                <a:lnTo>
                  <a:pt x="160" y="1657"/>
                </a:lnTo>
                <a:lnTo>
                  <a:pt x="158" y="1657"/>
                </a:lnTo>
                <a:lnTo>
                  <a:pt x="156" y="1659"/>
                </a:lnTo>
                <a:lnTo>
                  <a:pt x="154" y="1659"/>
                </a:lnTo>
                <a:lnTo>
                  <a:pt x="152" y="1661"/>
                </a:lnTo>
                <a:lnTo>
                  <a:pt x="150" y="1661"/>
                </a:lnTo>
                <a:lnTo>
                  <a:pt x="148" y="1661"/>
                </a:lnTo>
                <a:lnTo>
                  <a:pt x="148" y="1659"/>
                </a:lnTo>
                <a:lnTo>
                  <a:pt x="146" y="1659"/>
                </a:lnTo>
                <a:lnTo>
                  <a:pt x="144" y="1659"/>
                </a:lnTo>
                <a:lnTo>
                  <a:pt x="142" y="1659"/>
                </a:lnTo>
                <a:lnTo>
                  <a:pt x="142" y="1657"/>
                </a:lnTo>
                <a:lnTo>
                  <a:pt x="140" y="1655"/>
                </a:lnTo>
                <a:lnTo>
                  <a:pt x="140" y="1653"/>
                </a:lnTo>
                <a:lnTo>
                  <a:pt x="139" y="1653"/>
                </a:lnTo>
                <a:lnTo>
                  <a:pt x="137" y="1653"/>
                </a:lnTo>
                <a:lnTo>
                  <a:pt x="135" y="1651"/>
                </a:lnTo>
                <a:lnTo>
                  <a:pt x="133" y="1651"/>
                </a:lnTo>
                <a:lnTo>
                  <a:pt x="131" y="1651"/>
                </a:lnTo>
                <a:lnTo>
                  <a:pt x="129" y="1651"/>
                </a:lnTo>
                <a:lnTo>
                  <a:pt x="127" y="1651"/>
                </a:lnTo>
                <a:lnTo>
                  <a:pt x="125" y="1649"/>
                </a:lnTo>
                <a:lnTo>
                  <a:pt x="123" y="1649"/>
                </a:lnTo>
                <a:lnTo>
                  <a:pt x="121" y="1649"/>
                </a:lnTo>
                <a:lnTo>
                  <a:pt x="119" y="1647"/>
                </a:lnTo>
                <a:lnTo>
                  <a:pt x="117" y="1647"/>
                </a:lnTo>
                <a:lnTo>
                  <a:pt x="116" y="1645"/>
                </a:lnTo>
                <a:lnTo>
                  <a:pt x="114" y="1645"/>
                </a:lnTo>
                <a:lnTo>
                  <a:pt x="112" y="1644"/>
                </a:lnTo>
                <a:lnTo>
                  <a:pt x="110" y="1642"/>
                </a:lnTo>
                <a:lnTo>
                  <a:pt x="110" y="1640"/>
                </a:lnTo>
                <a:lnTo>
                  <a:pt x="108" y="1640"/>
                </a:lnTo>
                <a:lnTo>
                  <a:pt x="108" y="1638"/>
                </a:lnTo>
                <a:lnTo>
                  <a:pt x="106" y="1638"/>
                </a:lnTo>
                <a:lnTo>
                  <a:pt x="106" y="1640"/>
                </a:lnTo>
                <a:lnTo>
                  <a:pt x="104" y="1640"/>
                </a:lnTo>
                <a:lnTo>
                  <a:pt x="102" y="1640"/>
                </a:lnTo>
                <a:lnTo>
                  <a:pt x="100" y="1640"/>
                </a:lnTo>
                <a:lnTo>
                  <a:pt x="100" y="1638"/>
                </a:lnTo>
                <a:lnTo>
                  <a:pt x="100" y="1636"/>
                </a:lnTo>
                <a:lnTo>
                  <a:pt x="98" y="1636"/>
                </a:lnTo>
                <a:lnTo>
                  <a:pt x="98" y="1634"/>
                </a:lnTo>
                <a:lnTo>
                  <a:pt x="96" y="1632"/>
                </a:lnTo>
                <a:lnTo>
                  <a:pt x="96" y="1630"/>
                </a:lnTo>
                <a:lnTo>
                  <a:pt x="96" y="1628"/>
                </a:lnTo>
                <a:lnTo>
                  <a:pt x="94" y="1626"/>
                </a:lnTo>
                <a:lnTo>
                  <a:pt x="92" y="1626"/>
                </a:lnTo>
                <a:lnTo>
                  <a:pt x="91" y="1626"/>
                </a:lnTo>
                <a:lnTo>
                  <a:pt x="89" y="1626"/>
                </a:lnTo>
                <a:lnTo>
                  <a:pt x="87" y="1626"/>
                </a:lnTo>
                <a:lnTo>
                  <a:pt x="85" y="1626"/>
                </a:lnTo>
                <a:lnTo>
                  <a:pt x="83" y="1626"/>
                </a:lnTo>
                <a:lnTo>
                  <a:pt x="83" y="1624"/>
                </a:lnTo>
                <a:lnTo>
                  <a:pt x="81" y="1624"/>
                </a:lnTo>
                <a:lnTo>
                  <a:pt x="81" y="1622"/>
                </a:lnTo>
                <a:lnTo>
                  <a:pt x="79" y="1622"/>
                </a:lnTo>
                <a:lnTo>
                  <a:pt x="77" y="1622"/>
                </a:lnTo>
                <a:lnTo>
                  <a:pt x="75" y="1622"/>
                </a:lnTo>
                <a:lnTo>
                  <a:pt x="73" y="1620"/>
                </a:lnTo>
                <a:lnTo>
                  <a:pt x="71" y="1620"/>
                </a:lnTo>
                <a:lnTo>
                  <a:pt x="69" y="1620"/>
                </a:lnTo>
                <a:lnTo>
                  <a:pt x="68" y="1620"/>
                </a:lnTo>
                <a:lnTo>
                  <a:pt x="66" y="1620"/>
                </a:lnTo>
                <a:lnTo>
                  <a:pt x="64" y="1620"/>
                </a:lnTo>
                <a:lnTo>
                  <a:pt x="62" y="1620"/>
                </a:lnTo>
                <a:lnTo>
                  <a:pt x="60" y="1620"/>
                </a:lnTo>
                <a:lnTo>
                  <a:pt x="58" y="1620"/>
                </a:lnTo>
                <a:lnTo>
                  <a:pt x="54" y="1620"/>
                </a:lnTo>
                <a:lnTo>
                  <a:pt x="52" y="1620"/>
                </a:lnTo>
                <a:lnTo>
                  <a:pt x="50" y="1620"/>
                </a:lnTo>
                <a:lnTo>
                  <a:pt x="48" y="1619"/>
                </a:lnTo>
                <a:lnTo>
                  <a:pt x="48" y="1617"/>
                </a:lnTo>
                <a:lnTo>
                  <a:pt x="46" y="1615"/>
                </a:lnTo>
                <a:lnTo>
                  <a:pt x="46" y="1613"/>
                </a:lnTo>
                <a:lnTo>
                  <a:pt x="46" y="1611"/>
                </a:lnTo>
                <a:lnTo>
                  <a:pt x="44" y="1611"/>
                </a:lnTo>
                <a:lnTo>
                  <a:pt x="43" y="1611"/>
                </a:lnTo>
                <a:lnTo>
                  <a:pt x="41" y="1611"/>
                </a:lnTo>
                <a:lnTo>
                  <a:pt x="39" y="1611"/>
                </a:lnTo>
                <a:lnTo>
                  <a:pt x="39" y="1609"/>
                </a:lnTo>
                <a:lnTo>
                  <a:pt x="37" y="1607"/>
                </a:lnTo>
                <a:lnTo>
                  <a:pt x="37" y="1605"/>
                </a:lnTo>
                <a:lnTo>
                  <a:pt x="37" y="1603"/>
                </a:lnTo>
                <a:lnTo>
                  <a:pt x="39" y="1603"/>
                </a:lnTo>
                <a:lnTo>
                  <a:pt x="37" y="1601"/>
                </a:lnTo>
                <a:lnTo>
                  <a:pt x="35" y="1601"/>
                </a:lnTo>
                <a:lnTo>
                  <a:pt x="33" y="1603"/>
                </a:lnTo>
                <a:lnTo>
                  <a:pt x="31" y="1603"/>
                </a:lnTo>
                <a:lnTo>
                  <a:pt x="29" y="1603"/>
                </a:lnTo>
                <a:lnTo>
                  <a:pt x="27" y="1603"/>
                </a:lnTo>
                <a:lnTo>
                  <a:pt x="27" y="1601"/>
                </a:lnTo>
                <a:lnTo>
                  <a:pt x="25" y="1601"/>
                </a:lnTo>
                <a:lnTo>
                  <a:pt x="27" y="1601"/>
                </a:lnTo>
                <a:lnTo>
                  <a:pt x="27" y="1599"/>
                </a:lnTo>
                <a:lnTo>
                  <a:pt x="27" y="1597"/>
                </a:lnTo>
                <a:lnTo>
                  <a:pt x="25" y="1597"/>
                </a:lnTo>
                <a:lnTo>
                  <a:pt x="23" y="1597"/>
                </a:lnTo>
                <a:lnTo>
                  <a:pt x="20" y="1596"/>
                </a:lnTo>
                <a:lnTo>
                  <a:pt x="20" y="1594"/>
                </a:lnTo>
                <a:lnTo>
                  <a:pt x="18" y="1592"/>
                </a:lnTo>
                <a:lnTo>
                  <a:pt x="16" y="1590"/>
                </a:lnTo>
                <a:lnTo>
                  <a:pt x="16" y="1588"/>
                </a:lnTo>
                <a:lnTo>
                  <a:pt x="16" y="1586"/>
                </a:lnTo>
                <a:lnTo>
                  <a:pt x="16" y="1584"/>
                </a:lnTo>
                <a:lnTo>
                  <a:pt x="16" y="1582"/>
                </a:lnTo>
                <a:lnTo>
                  <a:pt x="14" y="1582"/>
                </a:lnTo>
                <a:lnTo>
                  <a:pt x="14" y="1580"/>
                </a:lnTo>
                <a:lnTo>
                  <a:pt x="14" y="1578"/>
                </a:lnTo>
                <a:lnTo>
                  <a:pt x="12" y="1576"/>
                </a:lnTo>
                <a:lnTo>
                  <a:pt x="12" y="1574"/>
                </a:lnTo>
                <a:lnTo>
                  <a:pt x="10" y="1574"/>
                </a:lnTo>
                <a:lnTo>
                  <a:pt x="8" y="1573"/>
                </a:lnTo>
                <a:lnTo>
                  <a:pt x="6" y="1573"/>
                </a:lnTo>
                <a:lnTo>
                  <a:pt x="4" y="1571"/>
                </a:lnTo>
                <a:lnTo>
                  <a:pt x="2" y="1569"/>
                </a:lnTo>
                <a:lnTo>
                  <a:pt x="2" y="1567"/>
                </a:lnTo>
                <a:lnTo>
                  <a:pt x="0" y="1565"/>
                </a:lnTo>
                <a:lnTo>
                  <a:pt x="10" y="1561"/>
                </a:lnTo>
                <a:lnTo>
                  <a:pt x="39" y="1546"/>
                </a:lnTo>
                <a:lnTo>
                  <a:pt x="66" y="1534"/>
                </a:lnTo>
                <a:lnTo>
                  <a:pt x="79" y="1528"/>
                </a:lnTo>
                <a:lnTo>
                  <a:pt x="87" y="1525"/>
                </a:lnTo>
                <a:lnTo>
                  <a:pt x="108" y="1515"/>
                </a:lnTo>
                <a:lnTo>
                  <a:pt x="142" y="1500"/>
                </a:lnTo>
                <a:lnTo>
                  <a:pt x="154" y="1496"/>
                </a:lnTo>
                <a:lnTo>
                  <a:pt x="160" y="1492"/>
                </a:lnTo>
                <a:lnTo>
                  <a:pt x="175" y="1484"/>
                </a:lnTo>
                <a:lnTo>
                  <a:pt x="188" y="1477"/>
                </a:lnTo>
                <a:lnTo>
                  <a:pt x="202" y="1471"/>
                </a:lnTo>
                <a:lnTo>
                  <a:pt x="208" y="1465"/>
                </a:lnTo>
                <a:lnTo>
                  <a:pt x="210" y="1465"/>
                </a:lnTo>
                <a:lnTo>
                  <a:pt x="212" y="1463"/>
                </a:lnTo>
                <a:lnTo>
                  <a:pt x="227" y="1452"/>
                </a:lnTo>
                <a:lnTo>
                  <a:pt x="233" y="1448"/>
                </a:lnTo>
                <a:lnTo>
                  <a:pt x="238" y="1446"/>
                </a:lnTo>
                <a:lnTo>
                  <a:pt x="254" y="1438"/>
                </a:lnTo>
                <a:lnTo>
                  <a:pt x="279" y="1427"/>
                </a:lnTo>
                <a:lnTo>
                  <a:pt x="285" y="1423"/>
                </a:lnTo>
                <a:lnTo>
                  <a:pt x="300" y="1415"/>
                </a:lnTo>
                <a:lnTo>
                  <a:pt x="311" y="1411"/>
                </a:lnTo>
                <a:lnTo>
                  <a:pt x="334" y="1400"/>
                </a:lnTo>
                <a:lnTo>
                  <a:pt x="373" y="1382"/>
                </a:lnTo>
                <a:lnTo>
                  <a:pt x="398" y="1371"/>
                </a:lnTo>
                <a:lnTo>
                  <a:pt x="434" y="1354"/>
                </a:lnTo>
                <a:lnTo>
                  <a:pt x="444" y="1348"/>
                </a:lnTo>
                <a:lnTo>
                  <a:pt x="454" y="1344"/>
                </a:lnTo>
                <a:lnTo>
                  <a:pt x="465" y="1338"/>
                </a:lnTo>
                <a:lnTo>
                  <a:pt x="477" y="1334"/>
                </a:lnTo>
                <a:lnTo>
                  <a:pt x="490" y="1327"/>
                </a:lnTo>
                <a:lnTo>
                  <a:pt x="498" y="1323"/>
                </a:lnTo>
                <a:lnTo>
                  <a:pt x="500" y="1323"/>
                </a:lnTo>
                <a:lnTo>
                  <a:pt x="519" y="1313"/>
                </a:lnTo>
                <a:lnTo>
                  <a:pt x="546" y="1300"/>
                </a:lnTo>
                <a:lnTo>
                  <a:pt x="574" y="1288"/>
                </a:lnTo>
                <a:lnTo>
                  <a:pt x="588" y="1281"/>
                </a:lnTo>
                <a:lnTo>
                  <a:pt x="598" y="1277"/>
                </a:lnTo>
                <a:lnTo>
                  <a:pt x="634" y="1260"/>
                </a:lnTo>
                <a:lnTo>
                  <a:pt x="642" y="1256"/>
                </a:lnTo>
                <a:lnTo>
                  <a:pt x="647" y="1254"/>
                </a:lnTo>
                <a:lnTo>
                  <a:pt x="670" y="1242"/>
                </a:lnTo>
                <a:lnTo>
                  <a:pt x="688" y="1235"/>
                </a:lnTo>
                <a:lnTo>
                  <a:pt x="694" y="1231"/>
                </a:lnTo>
                <a:lnTo>
                  <a:pt x="695" y="1231"/>
                </a:lnTo>
                <a:lnTo>
                  <a:pt x="703" y="1227"/>
                </a:lnTo>
                <a:lnTo>
                  <a:pt x="703" y="1225"/>
                </a:lnTo>
                <a:lnTo>
                  <a:pt x="703" y="1223"/>
                </a:lnTo>
                <a:lnTo>
                  <a:pt x="703" y="1221"/>
                </a:lnTo>
                <a:lnTo>
                  <a:pt x="703" y="1219"/>
                </a:lnTo>
                <a:lnTo>
                  <a:pt x="705" y="1217"/>
                </a:lnTo>
                <a:lnTo>
                  <a:pt x="715" y="1212"/>
                </a:lnTo>
                <a:lnTo>
                  <a:pt x="711" y="1210"/>
                </a:lnTo>
                <a:lnTo>
                  <a:pt x="709" y="1208"/>
                </a:lnTo>
                <a:lnTo>
                  <a:pt x="705" y="1206"/>
                </a:lnTo>
                <a:lnTo>
                  <a:pt x="701" y="1204"/>
                </a:lnTo>
                <a:lnTo>
                  <a:pt x="699" y="1202"/>
                </a:lnTo>
                <a:lnTo>
                  <a:pt x="697" y="1200"/>
                </a:lnTo>
                <a:lnTo>
                  <a:pt x="695" y="1200"/>
                </a:lnTo>
                <a:lnTo>
                  <a:pt x="692" y="1198"/>
                </a:lnTo>
                <a:lnTo>
                  <a:pt x="690" y="1196"/>
                </a:lnTo>
                <a:lnTo>
                  <a:pt x="688" y="1194"/>
                </a:lnTo>
                <a:lnTo>
                  <a:pt x="686" y="1194"/>
                </a:lnTo>
                <a:lnTo>
                  <a:pt x="680" y="1190"/>
                </a:lnTo>
                <a:lnTo>
                  <a:pt x="676" y="1189"/>
                </a:lnTo>
                <a:lnTo>
                  <a:pt x="672" y="1187"/>
                </a:lnTo>
                <a:lnTo>
                  <a:pt x="670" y="1185"/>
                </a:lnTo>
                <a:lnTo>
                  <a:pt x="669" y="1185"/>
                </a:lnTo>
                <a:lnTo>
                  <a:pt x="663" y="1181"/>
                </a:lnTo>
                <a:lnTo>
                  <a:pt x="659" y="1179"/>
                </a:lnTo>
                <a:lnTo>
                  <a:pt x="657" y="1179"/>
                </a:lnTo>
                <a:lnTo>
                  <a:pt x="657" y="1177"/>
                </a:lnTo>
                <a:lnTo>
                  <a:pt x="655" y="1177"/>
                </a:lnTo>
                <a:lnTo>
                  <a:pt x="653" y="1175"/>
                </a:lnTo>
                <a:lnTo>
                  <a:pt x="651" y="1175"/>
                </a:lnTo>
                <a:lnTo>
                  <a:pt x="651" y="1173"/>
                </a:lnTo>
                <a:lnTo>
                  <a:pt x="647" y="1171"/>
                </a:lnTo>
                <a:lnTo>
                  <a:pt x="646" y="1167"/>
                </a:lnTo>
                <a:lnTo>
                  <a:pt x="642" y="1165"/>
                </a:lnTo>
                <a:lnTo>
                  <a:pt x="638" y="1160"/>
                </a:lnTo>
                <a:lnTo>
                  <a:pt x="636" y="1158"/>
                </a:lnTo>
                <a:lnTo>
                  <a:pt x="632" y="1154"/>
                </a:lnTo>
                <a:lnTo>
                  <a:pt x="628" y="1148"/>
                </a:lnTo>
                <a:lnTo>
                  <a:pt x="626" y="1146"/>
                </a:lnTo>
                <a:lnTo>
                  <a:pt x="624" y="1144"/>
                </a:lnTo>
                <a:lnTo>
                  <a:pt x="622" y="1142"/>
                </a:lnTo>
                <a:lnTo>
                  <a:pt x="621" y="1141"/>
                </a:lnTo>
                <a:lnTo>
                  <a:pt x="619" y="1139"/>
                </a:lnTo>
                <a:lnTo>
                  <a:pt x="617" y="1139"/>
                </a:lnTo>
                <a:lnTo>
                  <a:pt x="617" y="1137"/>
                </a:lnTo>
                <a:lnTo>
                  <a:pt x="615" y="1135"/>
                </a:lnTo>
                <a:lnTo>
                  <a:pt x="603" y="1127"/>
                </a:lnTo>
                <a:lnTo>
                  <a:pt x="601" y="1125"/>
                </a:lnTo>
                <a:lnTo>
                  <a:pt x="598" y="1123"/>
                </a:lnTo>
                <a:lnTo>
                  <a:pt x="596" y="1121"/>
                </a:lnTo>
                <a:lnTo>
                  <a:pt x="594" y="1119"/>
                </a:lnTo>
                <a:lnTo>
                  <a:pt x="592" y="1119"/>
                </a:lnTo>
                <a:lnTo>
                  <a:pt x="590" y="1117"/>
                </a:lnTo>
                <a:lnTo>
                  <a:pt x="588" y="1116"/>
                </a:lnTo>
                <a:lnTo>
                  <a:pt x="586" y="1116"/>
                </a:lnTo>
                <a:lnTo>
                  <a:pt x="584" y="1116"/>
                </a:lnTo>
                <a:lnTo>
                  <a:pt x="582" y="1114"/>
                </a:lnTo>
                <a:lnTo>
                  <a:pt x="580" y="1114"/>
                </a:lnTo>
                <a:lnTo>
                  <a:pt x="578" y="1112"/>
                </a:lnTo>
                <a:lnTo>
                  <a:pt x="576" y="1112"/>
                </a:lnTo>
                <a:lnTo>
                  <a:pt x="574" y="1112"/>
                </a:lnTo>
                <a:lnTo>
                  <a:pt x="569" y="1110"/>
                </a:lnTo>
                <a:lnTo>
                  <a:pt x="567" y="1110"/>
                </a:lnTo>
                <a:lnTo>
                  <a:pt x="565" y="1110"/>
                </a:lnTo>
                <a:lnTo>
                  <a:pt x="563" y="1110"/>
                </a:lnTo>
                <a:lnTo>
                  <a:pt x="561" y="1108"/>
                </a:lnTo>
                <a:lnTo>
                  <a:pt x="559" y="1108"/>
                </a:lnTo>
                <a:lnTo>
                  <a:pt x="557" y="1108"/>
                </a:lnTo>
                <a:lnTo>
                  <a:pt x="557" y="1106"/>
                </a:lnTo>
                <a:lnTo>
                  <a:pt x="555" y="1106"/>
                </a:lnTo>
                <a:lnTo>
                  <a:pt x="553" y="1104"/>
                </a:lnTo>
                <a:lnTo>
                  <a:pt x="550" y="1100"/>
                </a:lnTo>
                <a:lnTo>
                  <a:pt x="548" y="1100"/>
                </a:lnTo>
                <a:lnTo>
                  <a:pt x="548" y="1098"/>
                </a:lnTo>
                <a:lnTo>
                  <a:pt x="546" y="1098"/>
                </a:lnTo>
                <a:lnTo>
                  <a:pt x="544" y="1096"/>
                </a:lnTo>
                <a:lnTo>
                  <a:pt x="536" y="1093"/>
                </a:lnTo>
                <a:lnTo>
                  <a:pt x="523" y="1085"/>
                </a:lnTo>
                <a:lnTo>
                  <a:pt x="517" y="1081"/>
                </a:lnTo>
                <a:lnTo>
                  <a:pt x="509" y="1077"/>
                </a:lnTo>
                <a:lnTo>
                  <a:pt x="503" y="1075"/>
                </a:lnTo>
                <a:lnTo>
                  <a:pt x="496" y="1071"/>
                </a:lnTo>
                <a:lnTo>
                  <a:pt x="488" y="1068"/>
                </a:lnTo>
                <a:lnTo>
                  <a:pt x="486" y="1066"/>
                </a:lnTo>
                <a:lnTo>
                  <a:pt x="478" y="1062"/>
                </a:lnTo>
                <a:lnTo>
                  <a:pt x="475" y="1062"/>
                </a:lnTo>
                <a:lnTo>
                  <a:pt x="473" y="1060"/>
                </a:lnTo>
                <a:lnTo>
                  <a:pt x="471" y="1060"/>
                </a:lnTo>
                <a:lnTo>
                  <a:pt x="469" y="1058"/>
                </a:lnTo>
                <a:lnTo>
                  <a:pt x="465" y="1056"/>
                </a:lnTo>
                <a:lnTo>
                  <a:pt x="463" y="1054"/>
                </a:lnTo>
                <a:lnTo>
                  <a:pt x="461" y="1054"/>
                </a:lnTo>
                <a:lnTo>
                  <a:pt x="459" y="1052"/>
                </a:lnTo>
                <a:lnTo>
                  <a:pt x="457" y="1050"/>
                </a:lnTo>
                <a:lnTo>
                  <a:pt x="455" y="1048"/>
                </a:lnTo>
                <a:lnTo>
                  <a:pt x="454" y="1046"/>
                </a:lnTo>
                <a:lnTo>
                  <a:pt x="448" y="1043"/>
                </a:lnTo>
                <a:lnTo>
                  <a:pt x="446" y="1041"/>
                </a:lnTo>
                <a:lnTo>
                  <a:pt x="444" y="1039"/>
                </a:lnTo>
                <a:lnTo>
                  <a:pt x="442" y="1037"/>
                </a:lnTo>
                <a:lnTo>
                  <a:pt x="440" y="1037"/>
                </a:lnTo>
                <a:lnTo>
                  <a:pt x="438" y="1035"/>
                </a:lnTo>
                <a:lnTo>
                  <a:pt x="436" y="1033"/>
                </a:lnTo>
                <a:lnTo>
                  <a:pt x="434" y="1031"/>
                </a:lnTo>
                <a:lnTo>
                  <a:pt x="425" y="1027"/>
                </a:lnTo>
                <a:lnTo>
                  <a:pt x="421" y="1025"/>
                </a:lnTo>
                <a:lnTo>
                  <a:pt x="413" y="1020"/>
                </a:lnTo>
                <a:lnTo>
                  <a:pt x="405" y="1014"/>
                </a:lnTo>
                <a:lnTo>
                  <a:pt x="396" y="1008"/>
                </a:lnTo>
                <a:lnTo>
                  <a:pt x="392" y="1004"/>
                </a:lnTo>
                <a:lnTo>
                  <a:pt x="390" y="1004"/>
                </a:lnTo>
                <a:lnTo>
                  <a:pt x="388" y="1002"/>
                </a:lnTo>
                <a:lnTo>
                  <a:pt x="386" y="1000"/>
                </a:lnTo>
                <a:lnTo>
                  <a:pt x="384" y="998"/>
                </a:lnTo>
                <a:lnTo>
                  <a:pt x="382" y="998"/>
                </a:lnTo>
                <a:lnTo>
                  <a:pt x="382" y="997"/>
                </a:lnTo>
                <a:lnTo>
                  <a:pt x="381" y="997"/>
                </a:lnTo>
                <a:lnTo>
                  <a:pt x="381" y="995"/>
                </a:lnTo>
                <a:lnTo>
                  <a:pt x="377" y="991"/>
                </a:lnTo>
                <a:lnTo>
                  <a:pt x="377" y="989"/>
                </a:lnTo>
                <a:lnTo>
                  <a:pt x="375" y="987"/>
                </a:lnTo>
                <a:lnTo>
                  <a:pt x="373" y="985"/>
                </a:lnTo>
                <a:lnTo>
                  <a:pt x="371" y="985"/>
                </a:lnTo>
                <a:lnTo>
                  <a:pt x="369" y="983"/>
                </a:lnTo>
                <a:lnTo>
                  <a:pt x="367" y="981"/>
                </a:lnTo>
                <a:lnTo>
                  <a:pt x="365" y="979"/>
                </a:lnTo>
                <a:lnTo>
                  <a:pt x="363" y="977"/>
                </a:lnTo>
                <a:lnTo>
                  <a:pt x="359" y="977"/>
                </a:lnTo>
                <a:lnTo>
                  <a:pt x="357" y="975"/>
                </a:lnTo>
                <a:lnTo>
                  <a:pt x="354" y="974"/>
                </a:lnTo>
                <a:lnTo>
                  <a:pt x="350" y="972"/>
                </a:lnTo>
                <a:lnTo>
                  <a:pt x="348" y="970"/>
                </a:lnTo>
                <a:lnTo>
                  <a:pt x="346" y="970"/>
                </a:lnTo>
                <a:lnTo>
                  <a:pt x="342" y="968"/>
                </a:lnTo>
                <a:lnTo>
                  <a:pt x="340" y="968"/>
                </a:lnTo>
                <a:lnTo>
                  <a:pt x="338" y="966"/>
                </a:lnTo>
                <a:lnTo>
                  <a:pt x="336" y="966"/>
                </a:lnTo>
                <a:lnTo>
                  <a:pt x="336" y="964"/>
                </a:lnTo>
                <a:lnTo>
                  <a:pt x="334" y="964"/>
                </a:lnTo>
                <a:lnTo>
                  <a:pt x="333" y="962"/>
                </a:lnTo>
                <a:lnTo>
                  <a:pt x="331" y="960"/>
                </a:lnTo>
                <a:lnTo>
                  <a:pt x="331" y="958"/>
                </a:lnTo>
                <a:lnTo>
                  <a:pt x="329" y="958"/>
                </a:lnTo>
                <a:lnTo>
                  <a:pt x="329" y="956"/>
                </a:lnTo>
                <a:lnTo>
                  <a:pt x="327" y="956"/>
                </a:lnTo>
                <a:lnTo>
                  <a:pt x="327" y="954"/>
                </a:lnTo>
                <a:lnTo>
                  <a:pt x="323" y="949"/>
                </a:lnTo>
                <a:lnTo>
                  <a:pt x="321" y="947"/>
                </a:lnTo>
                <a:lnTo>
                  <a:pt x="321" y="945"/>
                </a:lnTo>
                <a:lnTo>
                  <a:pt x="317" y="939"/>
                </a:lnTo>
                <a:lnTo>
                  <a:pt x="317" y="937"/>
                </a:lnTo>
                <a:lnTo>
                  <a:pt x="315" y="937"/>
                </a:lnTo>
                <a:lnTo>
                  <a:pt x="313" y="933"/>
                </a:lnTo>
                <a:lnTo>
                  <a:pt x="311" y="931"/>
                </a:lnTo>
                <a:lnTo>
                  <a:pt x="308" y="929"/>
                </a:lnTo>
                <a:lnTo>
                  <a:pt x="306" y="927"/>
                </a:lnTo>
                <a:lnTo>
                  <a:pt x="304" y="924"/>
                </a:lnTo>
                <a:lnTo>
                  <a:pt x="300" y="922"/>
                </a:lnTo>
                <a:lnTo>
                  <a:pt x="298" y="920"/>
                </a:lnTo>
                <a:lnTo>
                  <a:pt x="294" y="916"/>
                </a:lnTo>
                <a:lnTo>
                  <a:pt x="288" y="912"/>
                </a:lnTo>
                <a:lnTo>
                  <a:pt x="286" y="910"/>
                </a:lnTo>
                <a:lnTo>
                  <a:pt x="283" y="908"/>
                </a:lnTo>
                <a:lnTo>
                  <a:pt x="277" y="904"/>
                </a:lnTo>
                <a:lnTo>
                  <a:pt x="273" y="901"/>
                </a:lnTo>
                <a:lnTo>
                  <a:pt x="267" y="897"/>
                </a:lnTo>
                <a:lnTo>
                  <a:pt x="263" y="895"/>
                </a:lnTo>
                <a:lnTo>
                  <a:pt x="260" y="891"/>
                </a:lnTo>
                <a:lnTo>
                  <a:pt x="254" y="889"/>
                </a:lnTo>
                <a:lnTo>
                  <a:pt x="250" y="885"/>
                </a:lnTo>
                <a:lnTo>
                  <a:pt x="242" y="881"/>
                </a:lnTo>
                <a:lnTo>
                  <a:pt x="237" y="878"/>
                </a:lnTo>
                <a:lnTo>
                  <a:pt x="231" y="876"/>
                </a:lnTo>
                <a:lnTo>
                  <a:pt x="227" y="872"/>
                </a:lnTo>
                <a:lnTo>
                  <a:pt x="215" y="864"/>
                </a:lnTo>
                <a:lnTo>
                  <a:pt x="213" y="862"/>
                </a:lnTo>
                <a:lnTo>
                  <a:pt x="210" y="858"/>
                </a:lnTo>
                <a:lnTo>
                  <a:pt x="206" y="856"/>
                </a:lnTo>
                <a:lnTo>
                  <a:pt x="204" y="854"/>
                </a:lnTo>
                <a:lnTo>
                  <a:pt x="200" y="851"/>
                </a:lnTo>
                <a:lnTo>
                  <a:pt x="196" y="849"/>
                </a:lnTo>
                <a:lnTo>
                  <a:pt x="192" y="845"/>
                </a:lnTo>
                <a:lnTo>
                  <a:pt x="185" y="835"/>
                </a:lnTo>
                <a:lnTo>
                  <a:pt x="183" y="833"/>
                </a:lnTo>
                <a:lnTo>
                  <a:pt x="177" y="830"/>
                </a:lnTo>
                <a:lnTo>
                  <a:pt x="175" y="826"/>
                </a:lnTo>
                <a:lnTo>
                  <a:pt x="171" y="824"/>
                </a:lnTo>
                <a:lnTo>
                  <a:pt x="164" y="816"/>
                </a:lnTo>
                <a:lnTo>
                  <a:pt x="154" y="806"/>
                </a:lnTo>
                <a:lnTo>
                  <a:pt x="160" y="801"/>
                </a:lnTo>
                <a:lnTo>
                  <a:pt x="162" y="799"/>
                </a:lnTo>
                <a:lnTo>
                  <a:pt x="162" y="797"/>
                </a:lnTo>
                <a:lnTo>
                  <a:pt x="356" y="620"/>
                </a:lnTo>
                <a:lnTo>
                  <a:pt x="357" y="618"/>
                </a:lnTo>
                <a:lnTo>
                  <a:pt x="359" y="616"/>
                </a:lnTo>
                <a:lnTo>
                  <a:pt x="369" y="607"/>
                </a:lnTo>
                <a:lnTo>
                  <a:pt x="507" y="471"/>
                </a:lnTo>
                <a:lnTo>
                  <a:pt x="546" y="432"/>
                </a:lnTo>
                <a:lnTo>
                  <a:pt x="584" y="453"/>
                </a:lnTo>
                <a:lnTo>
                  <a:pt x="611" y="469"/>
                </a:lnTo>
                <a:lnTo>
                  <a:pt x="638" y="484"/>
                </a:lnTo>
                <a:lnTo>
                  <a:pt x="642" y="486"/>
                </a:lnTo>
                <a:lnTo>
                  <a:pt x="661" y="497"/>
                </a:lnTo>
                <a:lnTo>
                  <a:pt x="674" y="505"/>
                </a:lnTo>
                <a:lnTo>
                  <a:pt x="678" y="507"/>
                </a:lnTo>
                <a:lnTo>
                  <a:pt x="680" y="507"/>
                </a:lnTo>
                <a:lnTo>
                  <a:pt x="682" y="509"/>
                </a:lnTo>
                <a:lnTo>
                  <a:pt x="684" y="509"/>
                </a:lnTo>
                <a:lnTo>
                  <a:pt x="686" y="511"/>
                </a:lnTo>
                <a:lnTo>
                  <a:pt x="688" y="513"/>
                </a:lnTo>
                <a:lnTo>
                  <a:pt x="692" y="517"/>
                </a:lnTo>
                <a:lnTo>
                  <a:pt x="713" y="528"/>
                </a:lnTo>
                <a:lnTo>
                  <a:pt x="734" y="540"/>
                </a:lnTo>
                <a:lnTo>
                  <a:pt x="747" y="547"/>
                </a:lnTo>
                <a:lnTo>
                  <a:pt x="768" y="561"/>
                </a:lnTo>
                <a:lnTo>
                  <a:pt x="807" y="582"/>
                </a:lnTo>
                <a:lnTo>
                  <a:pt x="822" y="590"/>
                </a:lnTo>
                <a:lnTo>
                  <a:pt x="861" y="613"/>
                </a:lnTo>
                <a:lnTo>
                  <a:pt x="872" y="618"/>
                </a:lnTo>
                <a:lnTo>
                  <a:pt x="884" y="624"/>
                </a:lnTo>
                <a:lnTo>
                  <a:pt x="943" y="566"/>
                </a:lnTo>
                <a:lnTo>
                  <a:pt x="972" y="538"/>
                </a:lnTo>
                <a:lnTo>
                  <a:pt x="993" y="517"/>
                </a:lnTo>
                <a:lnTo>
                  <a:pt x="999" y="511"/>
                </a:lnTo>
                <a:lnTo>
                  <a:pt x="1003" y="513"/>
                </a:lnTo>
                <a:lnTo>
                  <a:pt x="1005" y="515"/>
                </a:lnTo>
                <a:lnTo>
                  <a:pt x="1007" y="517"/>
                </a:lnTo>
                <a:lnTo>
                  <a:pt x="1010" y="518"/>
                </a:lnTo>
                <a:lnTo>
                  <a:pt x="1012" y="518"/>
                </a:lnTo>
                <a:lnTo>
                  <a:pt x="1016" y="520"/>
                </a:lnTo>
                <a:lnTo>
                  <a:pt x="1018" y="522"/>
                </a:lnTo>
                <a:lnTo>
                  <a:pt x="1022" y="524"/>
                </a:lnTo>
                <a:lnTo>
                  <a:pt x="1024" y="526"/>
                </a:lnTo>
                <a:lnTo>
                  <a:pt x="1028" y="528"/>
                </a:lnTo>
                <a:lnTo>
                  <a:pt x="1030" y="530"/>
                </a:lnTo>
                <a:lnTo>
                  <a:pt x="1033" y="532"/>
                </a:lnTo>
                <a:lnTo>
                  <a:pt x="1041" y="536"/>
                </a:lnTo>
                <a:lnTo>
                  <a:pt x="1045" y="538"/>
                </a:lnTo>
                <a:lnTo>
                  <a:pt x="1062" y="549"/>
                </a:lnTo>
                <a:lnTo>
                  <a:pt x="1078" y="557"/>
                </a:lnTo>
                <a:lnTo>
                  <a:pt x="1083" y="561"/>
                </a:lnTo>
                <a:lnTo>
                  <a:pt x="1118" y="582"/>
                </a:lnTo>
                <a:lnTo>
                  <a:pt x="1126" y="586"/>
                </a:lnTo>
                <a:lnTo>
                  <a:pt x="1166" y="609"/>
                </a:lnTo>
                <a:lnTo>
                  <a:pt x="1174" y="613"/>
                </a:lnTo>
                <a:lnTo>
                  <a:pt x="1191" y="622"/>
                </a:lnTo>
                <a:lnTo>
                  <a:pt x="1199" y="626"/>
                </a:lnTo>
                <a:lnTo>
                  <a:pt x="1208" y="632"/>
                </a:lnTo>
                <a:lnTo>
                  <a:pt x="1214" y="636"/>
                </a:lnTo>
                <a:lnTo>
                  <a:pt x="1222" y="639"/>
                </a:lnTo>
                <a:lnTo>
                  <a:pt x="1227" y="643"/>
                </a:lnTo>
                <a:lnTo>
                  <a:pt x="1233" y="645"/>
                </a:lnTo>
                <a:lnTo>
                  <a:pt x="1239" y="649"/>
                </a:lnTo>
                <a:lnTo>
                  <a:pt x="1247" y="655"/>
                </a:lnTo>
                <a:lnTo>
                  <a:pt x="1254" y="659"/>
                </a:lnTo>
                <a:lnTo>
                  <a:pt x="1270" y="666"/>
                </a:lnTo>
                <a:lnTo>
                  <a:pt x="1275" y="670"/>
                </a:lnTo>
                <a:lnTo>
                  <a:pt x="1287" y="676"/>
                </a:lnTo>
                <a:lnTo>
                  <a:pt x="1300" y="684"/>
                </a:lnTo>
                <a:lnTo>
                  <a:pt x="1306" y="687"/>
                </a:lnTo>
                <a:lnTo>
                  <a:pt x="1312" y="691"/>
                </a:lnTo>
                <a:lnTo>
                  <a:pt x="1341" y="709"/>
                </a:lnTo>
                <a:lnTo>
                  <a:pt x="1356" y="716"/>
                </a:lnTo>
                <a:lnTo>
                  <a:pt x="1381" y="730"/>
                </a:lnTo>
                <a:lnTo>
                  <a:pt x="1417" y="753"/>
                </a:lnTo>
                <a:lnTo>
                  <a:pt x="1444" y="768"/>
                </a:lnTo>
                <a:lnTo>
                  <a:pt x="1490" y="797"/>
                </a:lnTo>
                <a:lnTo>
                  <a:pt x="1521" y="814"/>
                </a:lnTo>
                <a:lnTo>
                  <a:pt x="1535" y="822"/>
                </a:lnTo>
                <a:lnTo>
                  <a:pt x="1542" y="826"/>
                </a:lnTo>
                <a:lnTo>
                  <a:pt x="1556" y="833"/>
                </a:lnTo>
                <a:lnTo>
                  <a:pt x="1571" y="841"/>
                </a:lnTo>
                <a:lnTo>
                  <a:pt x="1596" y="856"/>
                </a:lnTo>
                <a:lnTo>
                  <a:pt x="1615" y="868"/>
                </a:lnTo>
                <a:lnTo>
                  <a:pt x="1619" y="870"/>
                </a:lnTo>
                <a:lnTo>
                  <a:pt x="1629" y="876"/>
                </a:lnTo>
                <a:lnTo>
                  <a:pt x="1644" y="883"/>
                </a:lnTo>
                <a:lnTo>
                  <a:pt x="1646" y="885"/>
                </a:lnTo>
                <a:lnTo>
                  <a:pt x="1650" y="881"/>
                </a:lnTo>
                <a:lnTo>
                  <a:pt x="1648" y="881"/>
                </a:lnTo>
                <a:lnTo>
                  <a:pt x="1658" y="872"/>
                </a:lnTo>
                <a:lnTo>
                  <a:pt x="1656" y="872"/>
                </a:lnTo>
                <a:lnTo>
                  <a:pt x="1663" y="864"/>
                </a:lnTo>
                <a:lnTo>
                  <a:pt x="1661" y="862"/>
                </a:lnTo>
                <a:lnTo>
                  <a:pt x="1663" y="860"/>
                </a:lnTo>
                <a:lnTo>
                  <a:pt x="1675" y="851"/>
                </a:lnTo>
                <a:lnTo>
                  <a:pt x="1727" y="820"/>
                </a:lnTo>
                <a:lnTo>
                  <a:pt x="1732" y="816"/>
                </a:lnTo>
                <a:lnTo>
                  <a:pt x="1736" y="814"/>
                </a:lnTo>
                <a:lnTo>
                  <a:pt x="1740" y="812"/>
                </a:lnTo>
                <a:lnTo>
                  <a:pt x="1744" y="810"/>
                </a:lnTo>
                <a:lnTo>
                  <a:pt x="1746" y="808"/>
                </a:lnTo>
                <a:lnTo>
                  <a:pt x="1750" y="806"/>
                </a:lnTo>
                <a:lnTo>
                  <a:pt x="1757" y="803"/>
                </a:lnTo>
                <a:lnTo>
                  <a:pt x="1759" y="801"/>
                </a:lnTo>
                <a:lnTo>
                  <a:pt x="1769" y="795"/>
                </a:lnTo>
                <a:lnTo>
                  <a:pt x="1775" y="791"/>
                </a:lnTo>
                <a:lnTo>
                  <a:pt x="1782" y="787"/>
                </a:lnTo>
                <a:lnTo>
                  <a:pt x="1786" y="783"/>
                </a:lnTo>
                <a:lnTo>
                  <a:pt x="1796" y="774"/>
                </a:lnTo>
                <a:lnTo>
                  <a:pt x="1811" y="758"/>
                </a:lnTo>
                <a:lnTo>
                  <a:pt x="1832" y="735"/>
                </a:lnTo>
                <a:lnTo>
                  <a:pt x="1834" y="735"/>
                </a:lnTo>
                <a:lnTo>
                  <a:pt x="1855" y="714"/>
                </a:lnTo>
                <a:lnTo>
                  <a:pt x="1851" y="712"/>
                </a:lnTo>
                <a:lnTo>
                  <a:pt x="1842" y="707"/>
                </a:lnTo>
                <a:lnTo>
                  <a:pt x="1836" y="703"/>
                </a:lnTo>
                <a:lnTo>
                  <a:pt x="1827" y="697"/>
                </a:lnTo>
                <a:lnTo>
                  <a:pt x="1767" y="662"/>
                </a:lnTo>
                <a:lnTo>
                  <a:pt x="1792" y="638"/>
                </a:lnTo>
                <a:lnTo>
                  <a:pt x="1794" y="634"/>
                </a:lnTo>
                <a:lnTo>
                  <a:pt x="1836" y="593"/>
                </a:lnTo>
                <a:lnTo>
                  <a:pt x="1851" y="580"/>
                </a:lnTo>
                <a:lnTo>
                  <a:pt x="1861" y="568"/>
                </a:lnTo>
                <a:lnTo>
                  <a:pt x="1861" y="570"/>
                </a:lnTo>
                <a:lnTo>
                  <a:pt x="1894" y="538"/>
                </a:lnTo>
                <a:lnTo>
                  <a:pt x="1903" y="528"/>
                </a:lnTo>
                <a:lnTo>
                  <a:pt x="1915" y="517"/>
                </a:lnTo>
                <a:lnTo>
                  <a:pt x="1947" y="501"/>
                </a:lnTo>
                <a:lnTo>
                  <a:pt x="1963" y="486"/>
                </a:lnTo>
                <a:lnTo>
                  <a:pt x="1963" y="484"/>
                </a:lnTo>
                <a:lnTo>
                  <a:pt x="2011" y="436"/>
                </a:lnTo>
                <a:lnTo>
                  <a:pt x="2017" y="430"/>
                </a:lnTo>
                <a:lnTo>
                  <a:pt x="2028" y="417"/>
                </a:lnTo>
                <a:lnTo>
                  <a:pt x="2051" y="396"/>
                </a:lnTo>
                <a:lnTo>
                  <a:pt x="2065" y="380"/>
                </a:lnTo>
                <a:lnTo>
                  <a:pt x="2072" y="373"/>
                </a:lnTo>
                <a:lnTo>
                  <a:pt x="2084" y="361"/>
                </a:lnTo>
                <a:lnTo>
                  <a:pt x="2105" y="338"/>
                </a:lnTo>
                <a:lnTo>
                  <a:pt x="2116" y="327"/>
                </a:lnTo>
                <a:lnTo>
                  <a:pt x="2126" y="315"/>
                </a:lnTo>
                <a:lnTo>
                  <a:pt x="2134" y="307"/>
                </a:lnTo>
                <a:lnTo>
                  <a:pt x="2136" y="307"/>
                </a:lnTo>
                <a:lnTo>
                  <a:pt x="2164" y="288"/>
                </a:lnTo>
                <a:lnTo>
                  <a:pt x="2174" y="280"/>
                </a:lnTo>
                <a:lnTo>
                  <a:pt x="2188" y="271"/>
                </a:lnTo>
                <a:lnTo>
                  <a:pt x="2230" y="242"/>
                </a:lnTo>
                <a:lnTo>
                  <a:pt x="2320" y="179"/>
                </a:lnTo>
                <a:lnTo>
                  <a:pt x="2328" y="173"/>
                </a:lnTo>
                <a:lnTo>
                  <a:pt x="2332" y="169"/>
                </a:lnTo>
                <a:lnTo>
                  <a:pt x="2391" y="129"/>
                </a:lnTo>
                <a:lnTo>
                  <a:pt x="2449" y="88"/>
                </a:lnTo>
                <a:lnTo>
                  <a:pt x="2453" y="87"/>
                </a:lnTo>
                <a:lnTo>
                  <a:pt x="2456" y="83"/>
                </a:lnTo>
                <a:lnTo>
                  <a:pt x="2499" y="54"/>
                </a:lnTo>
                <a:lnTo>
                  <a:pt x="2524" y="29"/>
                </a:lnTo>
                <a:lnTo>
                  <a:pt x="2552" y="0"/>
                </a:lnTo>
                <a:close/>
              </a:path>
            </a:pathLst>
          </a:custGeom>
          <a:grp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5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San </a:t>
            </a:r>
            <a:r>
              <a:rPr lang="en-US" altLang="zh-CN" dirty="0" smtClean="0"/>
              <a:t>Antonio City</a:t>
            </a:r>
            <a:endParaRPr lang="zh-CN" altLang="en-US" dirty="0"/>
          </a:p>
        </p:txBody>
      </p:sp>
      <p:sp>
        <p:nvSpPr>
          <p:cNvPr id="7" name="Freeform 3649"/>
          <p:cNvSpPr>
            <a:spLocks noEditPoints="1"/>
          </p:cNvSpPr>
          <p:nvPr/>
        </p:nvSpPr>
        <p:spPr bwMode="auto">
          <a:xfrm>
            <a:off x="683568" y="1186979"/>
            <a:ext cx="3463856" cy="3669457"/>
          </a:xfrm>
          <a:custGeom>
            <a:avLst/>
            <a:gdLst>
              <a:gd name="T0" fmla="*/ 670 w 2982"/>
              <a:gd name="T1" fmla="*/ 945 h 3159"/>
              <a:gd name="T2" fmla="*/ 841 w 2982"/>
              <a:gd name="T3" fmla="*/ 617 h 3159"/>
              <a:gd name="T4" fmla="*/ 931 w 2982"/>
              <a:gd name="T5" fmla="*/ 340 h 3159"/>
              <a:gd name="T6" fmla="*/ 1052 w 2982"/>
              <a:gd name="T7" fmla="*/ 459 h 3159"/>
              <a:gd name="T8" fmla="*/ 1592 w 2982"/>
              <a:gd name="T9" fmla="*/ 331 h 3159"/>
              <a:gd name="T10" fmla="*/ 1822 w 2982"/>
              <a:gd name="T11" fmla="*/ 350 h 3159"/>
              <a:gd name="T12" fmla="*/ 1845 w 2982"/>
              <a:gd name="T13" fmla="*/ 189 h 3159"/>
              <a:gd name="T14" fmla="*/ 1964 w 2982"/>
              <a:gd name="T15" fmla="*/ 507 h 3159"/>
              <a:gd name="T16" fmla="*/ 2323 w 2982"/>
              <a:gd name="T17" fmla="*/ 640 h 3159"/>
              <a:gd name="T18" fmla="*/ 2362 w 2982"/>
              <a:gd name="T19" fmla="*/ 909 h 3159"/>
              <a:gd name="T20" fmla="*/ 2316 w 2982"/>
              <a:gd name="T21" fmla="*/ 1102 h 3159"/>
              <a:gd name="T22" fmla="*/ 2112 w 2982"/>
              <a:gd name="T23" fmla="*/ 1360 h 3159"/>
              <a:gd name="T24" fmla="*/ 2250 w 2982"/>
              <a:gd name="T25" fmla="*/ 1277 h 3159"/>
              <a:gd name="T26" fmla="*/ 2354 w 2982"/>
              <a:gd name="T27" fmla="*/ 1425 h 3159"/>
              <a:gd name="T28" fmla="*/ 2141 w 2982"/>
              <a:gd name="T29" fmla="*/ 1517 h 3159"/>
              <a:gd name="T30" fmla="*/ 2557 w 2982"/>
              <a:gd name="T31" fmla="*/ 1542 h 3159"/>
              <a:gd name="T32" fmla="*/ 2847 w 2982"/>
              <a:gd name="T33" fmla="*/ 1460 h 3159"/>
              <a:gd name="T34" fmla="*/ 2552 w 2982"/>
              <a:gd name="T35" fmla="*/ 1596 h 3159"/>
              <a:gd name="T36" fmla="*/ 2310 w 2982"/>
              <a:gd name="T37" fmla="*/ 1819 h 3159"/>
              <a:gd name="T38" fmla="*/ 2348 w 2982"/>
              <a:gd name="T39" fmla="*/ 2153 h 3159"/>
              <a:gd name="T40" fmla="*/ 2212 w 2982"/>
              <a:gd name="T41" fmla="*/ 2502 h 3159"/>
              <a:gd name="T42" fmla="*/ 2160 w 2982"/>
              <a:gd name="T43" fmla="*/ 2888 h 3159"/>
              <a:gd name="T44" fmla="*/ 1933 w 2982"/>
              <a:gd name="T45" fmla="*/ 3051 h 3159"/>
              <a:gd name="T46" fmla="*/ 1985 w 2982"/>
              <a:gd name="T47" fmla="*/ 2646 h 3159"/>
              <a:gd name="T48" fmla="*/ 1862 w 2982"/>
              <a:gd name="T49" fmla="*/ 2500 h 3159"/>
              <a:gd name="T50" fmla="*/ 1784 w 2982"/>
              <a:gd name="T51" fmla="*/ 2410 h 3159"/>
              <a:gd name="T52" fmla="*/ 1701 w 2982"/>
              <a:gd name="T53" fmla="*/ 2792 h 3159"/>
              <a:gd name="T54" fmla="*/ 1524 w 2982"/>
              <a:gd name="T55" fmla="*/ 2851 h 3159"/>
              <a:gd name="T56" fmla="*/ 1225 w 2982"/>
              <a:gd name="T57" fmla="*/ 2782 h 3159"/>
              <a:gd name="T58" fmla="*/ 969 w 2982"/>
              <a:gd name="T59" fmla="*/ 2619 h 3159"/>
              <a:gd name="T60" fmla="*/ 845 w 2982"/>
              <a:gd name="T61" fmla="*/ 2130 h 3159"/>
              <a:gd name="T62" fmla="*/ 551 w 2982"/>
              <a:gd name="T63" fmla="*/ 2026 h 3159"/>
              <a:gd name="T64" fmla="*/ 605 w 2982"/>
              <a:gd name="T65" fmla="*/ 1794 h 3159"/>
              <a:gd name="T66" fmla="*/ 451 w 2982"/>
              <a:gd name="T67" fmla="*/ 1538 h 3159"/>
              <a:gd name="T68" fmla="*/ 276 w 2982"/>
              <a:gd name="T69" fmla="*/ 1243 h 3159"/>
              <a:gd name="T70" fmla="*/ 15 w 2982"/>
              <a:gd name="T71" fmla="*/ 1102 h 3159"/>
              <a:gd name="T72" fmla="*/ 268 w 2982"/>
              <a:gd name="T73" fmla="*/ 732 h 3159"/>
              <a:gd name="T74" fmla="*/ 560 w 2982"/>
              <a:gd name="T75" fmla="*/ 891 h 3159"/>
              <a:gd name="T76" fmla="*/ 631 w 2982"/>
              <a:gd name="T77" fmla="*/ 1114 h 3159"/>
              <a:gd name="T78" fmla="*/ 1332 w 2982"/>
              <a:gd name="T79" fmla="*/ 2861 h 3159"/>
              <a:gd name="T80" fmla="*/ 1058 w 2982"/>
              <a:gd name="T81" fmla="*/ 2571 h 3159"/>
              <a:gd name="T82" fmla="*/ 457 w 2982"/>
              <a:gd name="T83" fmla="*/ 805 h 3159"/>
              <a:gd name="T84" fmla="*/ 822 w 2982"/>
              <a:gd name="T85" fmla="*/ 667 h 3159"/>
              <a:gd name="T86" fmla="*/ 2748 w 2982"/>
              <a:gd name="T87" fmla="*/ 1575 h 3159"/>
              <a:gd name="T88" fmla="*/ 858 w 2982"/>
              <a:gd name="T89" fmla="*/ 695 h 3159"/>
              <a:gd name="T90" fmla="*/ 1023 w 2982"/>
              <a:gd name="T91" fmla="*/ 2684 h 3159"/>
              <a:gd name="T92" fmla="*/ 814 w 2982"/>
              <a:gd name="T93" fmla="*/ 749 h 3159"/>
              <a:gd name="T94" fmla="*/ 1534 w 2982"/>
              <a:gd name="T95" fmla="*/ 2813 h 3159"/>
              <a:gd name="T96" fmla="*/ 1148 w 2982"/>
              <a:gd name="T97" fmla="*/ 2600 h 3159"/>
              <a:gd name="T98" fmla="*/ 1666 w 2982"/>
              <a:gd name="T99" fmla="*/ 1525 h 3159"/>
              <a:gd name="T100" fmla="*/ 1050 w 2982"/>
              <a:gd name="T101" fmla="*/ 2487 h 3159"/>
              <a:gd name="T102" fmla="*/ 1432 w 2982"/>
              <a:gd name="T103" fmla="*/ 1202 h 3159"/>
              <a:gd name="T104" fmla="*/ 1494 w 2982"/>
              <a:gd name="T105" fmla="*/ 1150 h 3159"/>
              <a:gd name="T106" fmla="*/ 1378 w 2982"/>
              <a:gd name="T107" fmla="*/ 772 h 3159"/>
              <a:gd name="T108" fmla="*/ 1265 w 2982"/>
              <a:gd name="T109" fmla="*/ 937 h 3159"/>
              <a:gd name="T110" fmla="*/ 1745 w 2982"/>
              <a:gd name="T111" fmla="*/ 1523 h 3159"/>
              <a:gd name="T112" fmla="*/ 1845 w 2982"/>
              <a:gd name="T113" fmla="*/ 1431 h 3159"/>
              <a:gd name="T114" fmla="*/ 950 w 2982"/>
              <a:gd name="T115" fmla="*/ 1285 h 3159"/>
              <a:gd name="T116" fmla="*/ 996 w 2982"/>
              <a:gd name="T117" fmla="*/ 1438 h 3159"/>
              <a:gd name="T118" fmla="*/ 1069 w 2982"/>
              <a:gd name="T119" fmla="*/ 1389 h 3159"/>
              <a:gd name="T120" fmla="*/ 1588 w 2982"/>
              <a:gd name="T121" fmla="*/ 828 h 3159"/>
              <a:gd name="T122" fmla="*/ 1714 w 2982"/>
              <a:gd name="T123" fmla="*/ 740 h 3159"/>
              <a:gd name="T124" fmla="*/ 1033 w 2982"/>
              <a:gd name="T125" fmla="*/ 2068 h 3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82" h="3159">
                <a:moveTo>
                  <a:pt x="664" y="1070"/>
                </a:moveTo>
                <a:lnTo>
                  <a:pt x="664" y="1066"/>
                </a:lnTo>
                <a:lnTo>
                  <a:pt x="666" y="1064"/>
                </a:lnTo>
                <a:lnTo>
                  <a:pt x="668" y="1060"/>
                </a:lnTo>
                <a:lnTo>
                  <a:pt x="670" y="1056"/>
                </a:lnTo>
                <a:lnTo>
                  <a:pt x="670" y="1054"/>
                </a:lnTo>
                <a:lnTo>
                  <a:pt x="670" y="1053"/>
                </a:lnTo>
                <a:lnTo>
                  <a:pt x="670" y="1051"/>
                </a:lnTo>
                <a:lnTo>
                  <a:pt x="668" y="1047"/>
                </a:lnTo>
                <a:lnTo>
                  <a:pt x="672" y="1045"/>
                </a:lnTo>
                <a:lnTo>
                  <a:pt x="676" y="1043"/>
                </a:lnTo>
                <a:lnTo>
                  <a:pt x="677" y="1041"/>
                </a:lnTo>
                <a:lnTo>
                  <a:pt x="679" y="1041"/>
                </a:lnTo>
                <a:lnTo>
                  <a:pt x="681" y="1041"/>
                </a:lnTo>
                <a:lnTo>
                  <a:pt x="681" y="1043"/>
                </a:lnTo>
                <a:lnTo>
                  <a:pt x="683" y="1043"/>
                </a:lnTo>
                <a:lnTo>
                  <a:pt x="685" y="1043"/>
                </a:lnTo>
                <a:lnTo>
                  <a:pt x="687" y="1045"/>
                </a:lnTo>
                <a:lnTo>
                  <a:pt x="689" y="1045"/>
                </a:lnTo>
                <a:lnTo>
                  <a:pt x="691" y="1045"/>
                </a:lnTo>
                <a:lnTo>
                  <a:pt x="693" y="1045"/>
                </a:lnTo>
                <a:lnTo>
                  <a:pt x="695" y="1045"/>
                </a:lnTo>
                <a:lnTo>
                  <a:pt x="697" y="1045"/>
                </a:lnTo>
                <a:lnTo>
                  <a:pt x="699" y="1045"/>
                </a:lnTo>
                <a:lnTo>
                  <a:pt x="701" y="1045"/>
                </a:lnTo>
                <a:lnTo>
                  <a:pt x="702" y="1045"/>
                </a:lnTo>
                <a:lnTo>
                  <a:pt x="704" y="1045"/>
                </a:lnTo>
                <a:lnTo>
                  <a:pt x="706" y="1045"/>
                </a:lnTo>
                <a:lnTo>
                  <a:pt x="708" y="1045"/>
                </a:lnTo>
                <a:lnTo>
                  <a:pt x="710" y="1045"/>
                </a:lnTo>
                <a:lnTo>
                  <a:pt x="712" y="1045"/>
                </a:lnTo>
                <a:lnTo>
                  <a:pt x="714" y="1037"/>
                </a:lnTo>
                <a:lnTo>
                  <a:pt x="718" y="1031"/>
                </a:lnTo>
                <a:lnTo>
                  <a:pt x="720" y="1024"/>
                </a:lnTo>
                <a:lnTo>
                  <a:pt x="720" y="1022"/>
                </a:lnTo>
                <a:lnTo>
                  <a:pt x="724" y="1016"/>
                </a:lnTo>
                <a:lnTo>
                  <a:pt x="722" y="1014"/>
                </a:lnTo>
                <a:lnTo>
                  <a:pt x="720" y="1012"/>
                </a:lnTo>
                <a:lnTo>
                  <a:pt x="718" y="1010"/>
                </a:lnTo>
                <a:lnTo>
                  <a:pt x="716" y="1008"/>
                </a:lnTo>
                <a:lnTo>
                  <a:pt x="714" y="1008"/>
                </a:lnTo>
                <a:lnTo>
                  <a:pt x="712" y="1007"/>
                </a:lnTo>
                <a:lnTo>
                  <a:pt x="714" y="1005"/>
                </a:lnTo>
                <a:lnTo>
                  <a:pt x="716" y="1003"/>
                </a:lnTo>
                <a:lnTo>
                  <a:pt x="722" y="993"/>
                </a:lnTo>
                <a:lnTo>
                  <a:pt x="724" y="993"/>
                </a:lnTo>
                <a:lnTo>
                  <a:pt x="724" y="995"/>
                </a:lnTo>
                <a:lnTo>
                  <a:pt x="722" y="995"/>
                </a:lnTo>
                <a:lnTo>
                  <a:pt x="724" y="997"/>
                </a:lnTo>
                <a:lnTo>
                  <a:pt x="725" y="997"/>
                </a:lnTo>
                <a:lnTo>
                  <a:pt x="725" y="999"/>
                </a:lnTo>
                <a:lnTo>
                  <a:pt x="727" y="997"/>
                </a:lnTo>
                <a:lnTo>
                  <a:pt x="729" y="993"/>
                </a:lnTo>
                <a:lnTo>
                  <a:pt x="731" y="991"/>
                </a:lnTo>
                <a:lnTo>
                  <a:pt x="731" y="989"/>
                </a:lnTo>
                <a:lnTo>
                  <a:pt x="733" y="987"/>
                </a:lnTo>
                <a:lnTo>
                  <a:pt x="735" y="983"/>
                </a:lnTo>
                <a:lnTo>
                  <a:pt x="737" y="982"/>
                </a:lnTo>
                <a:lnTo>
                  <a:pt x="739" y="978"/>
                </a:lnTo>
                <a:lnTo>
                  <a:pt x="741" y="978"/>
                </a:lnTo>
                <a:lnTo>
                  <a:pt x="743" y="978"/>
                </a:lnTo>
                <a:lnTo>
                  <a:pt x="745" y="978"/>
                </a:lnTo>
                <a:lnTo>
                  <a:pt x="747" y="978"/>
                </a:lnTo>
                <a:lnTo>
                  <a:pt x="749" y="978"/>
                </a:lnTo>
                <a:lnTo>
                  <a:pt x="750" y="978"/>
                </a:lnTo>
                <a:lnTo>
                  <a:pt x="752" y="978"/>
                </a:lnTo>
                <a:lnTo>
                  <a:pt x="754" y="978"/>
                </a:lnTo>
                <a:lnTo>
                  <a:pt x="756" y="978"/>
                </a:lnTo>
                <a:lnTo>
                  <a:pt x="758" y="978"/>
                </a:lnTo>
                <a:lnTo>
                  <a:pt x="758" y="976"/>
                </a:lnTo>
                <a:lnTo>
                  <a:pt x="760" y="976"/>
                </a:lnTo>
                <a:lnTo>
                  <a:pt x="760" y="974"/>
                </a:lnTo>
                <a:lnTo>
                  <a:pt x="760" y="970"/>
                </a:lnTo>
                <a:lnTo>
                  <a:pt x="760" y="966"/>
                </a:lnTo>
                <a:lnTo>
                  <a:pt x="760" y="964"/>
                </a:lnTo>
                <a:lnTo>
                  <a:pt x="760" y="962"/>
                </a:lnTo>
                <a:lnTo>
                  <a:pt x="760" y="959"/>
                </a:lnTo>
                <a:lnTo>
                  <a:pt x="760" y="955"/>
                </a:lnTo>
                <a:lnTo>
                  <a:pt x="760" y="953"/>
                </a:lnTo>
                <a:lnTo>
                  <a:pt x="760" y="951"/>
                </a:lnTo>
                <a:lnTo>
                  <a:pt x="760" y="949"/>
                </a:lnTo>
                <a:lnTo>
                  <a:pt x="760" y="947"/>
                </a:lnTo>
                <a:lnTo>
                  <a:pt x="760" y="945"/>
                </a:lnTo>
                <a:lnTo>
                  <a:pt x="760" y="943"/>
                </a:lnTo>
                <a:lnTo>
                  <a:pt x="760" y="941"/>
                </a:lnTo>
                <a:lnTo>
                  <a:pt x="760" y="935"/>
                </a:lnTo>
                <a:lnTo>
                  <a:pt x="758" y="937"/>
                </a:lnTo>
                <a:lnTo>
                  <a:pt x="756" y="937"/>
                </a:lnTo>
                <a:lnTo>
                  <a:pt x="754" y="937"/>
                </a:lnTo>
                <a:lnTo>
                  <a:pt x="752" y="937"/>
                </a:lnTo>
                <a:lnTo>
                  <a:pt x="749" y="937"/>
                </a:lnTo>
                <a:lnTo>
                  <a:pt x="747" y="937"/>
                </a:lnTo>
                <a:lnTo>
                  <a:pt x="745" y="937"/>
                </a:lnTo>
                <a:lnTo>
                  <a:pt x="743" y="937"/>
                </a:lnTo>
                <a:lnTo>
                  <a:pt x="741" y="937"/>
                </a:lnTo>
                <a:lnTo>
                  <a:pt x="739" y="937"/>
                </a:lnTo>
                <a:lnTo>
                  <a:pt x="737" y="937"/>
                </a:lnTo>
                <a:lnTo>
                  <a:pt x="735" y="937"/>
                </a:lnTo>
                <a:lnTo>
                  <a:pt x="733" y="937"/>
                </a:lnTo>
                <a:lnTo>
                  <a:pt x="731" y="937"/>
                </a:lnTo>
                <a:lnTo>
                  <a:pt x="729" y="937"/>
                </a:lnTo>
                <a:lnTo>
                  <a:pt x="727" y="937"/>
                </a:lnTo>
                <a:lnTo>
                  <a:pt x="724" y="937"/>
                </a:lnTo>
                <a:lnTo>
                  <a:pt x="720" y="937"/>
                </a:lnTo>
                <a:lnTo>
                  <a:pt x="718" y="937"/>
                </a:lnTo>
                <a:lnTo>
                  <a:pt x="716" y="937"/>
                </a:lnTo>
                <a:lnTo>
                  <a:pt x="714" y="937"/>
                </a:lnTo>
                <a:lnTo>
                  <a:pt x="712" y="937"/>
                </a:lnTo>
                <a:lnTo>
                  <a:pt x="710" y="937"/>
                </a:lnTo>
                <a:lnTo>
                  <a:pt x="708" y="937"/>
                </a:lnTo>
                <a:lnTo>
                  <a:pt x="706" y="937"/>
                </a:lnTo>
                <a:lnTo>
                  <a:pt x="704" y="937"/>
                </a:lnTo>
                <a:lnTo>
                  <a:pt x="702" y="937"/>
                </a:lnTo>
                <a:lnTo>
                  <a:pt x="702" y="939"/>
                </a:lnTo>
                <a:lnTo>
                  <a:pt x="701" y="939"/>
                </a:lnTo>
                <a:lnTo>
                  <a:pt x="699" y="939"/>
                </a:lnTo>
                <a:lnTo>
                  <a:pt x="697" y="941"/>
                </a:lnTo>
                <a:lnTo>
                  <a:pt x="695" y="941"/>
                </a:lnTo>
                <a:lnTo>
                  <a:pt x="695" y="943"/>
                </a:lnTo>
                <a:lnTo>
                  <a:pt x="693" y="943"/>
                </a:lnTo>
                <a:lnTo>
                  <a:pt x="693" y="939"/>
                </a:lnTo>
                <a:lnTo>
                  <a:pt x="693" y="937"/>
                </a:lnTo>
                <a:lnTo>
                  <a:pt x="693" y="935"/>
                </a:lnTo>
                <a:lnTo>
                  <a:pt x="693" y="934"/>
                </a:lnTo>
                <a:lnTo>
                  <a:pt x="693" y="932"/>
                </a:lnTo>
                <a:lnTo>
                  <a:pt x="691" y="930"/>
                </a:lnTo>
                <a:lnTo>
                  <a:pt x="689" y="932"/>
                </a:lnTo>
                <a:lnTo>
                  <a:pt x="687" y="934"/>
                </a:lnTo>
                <a:lnTo>
                  <a:pt x="685" y="935"/>
                </a:lnTo>
                <a:lnTo>
                  <a:pt x="683" y="937"/>
                </a:lnTo>
                <a:lnTo>
                  <a:pt x="683" y="939"/>
                </a:lnTo>
                <a:lnTo>
                  <a:pt x="681" y="939"/>
                </a:lnTo>
                <a:lnTo>
                  <a:pt x="681" y="941"/>
                </a:lnTo>
                <a:lnTo>
                  <a:pt x="679" y="941"/>
                </a:lnTo>
                <a:lnTo>
                  <a:pt x="679" y="943"/>
                </a:lnTo>
                <a:lnTo>
                  <a:pt x="679" y="945"/>
                </a:lnTo>
                <a:lnTo>
                  <a:pt x="677" y="945"/>
                </a:lnTo>
                <a:lnTo>
                  <a:pt x="677" y="947"/>
                </a:lnTo>
                <a:lnTo>
                  <a:pt x="677" y="949"/>
                </a:lnTo>
                <a:lnTo>
                  <a:pt x="676" y="949"/>
                </a:lnTo>
                <a:lnTo>
                  <a:pt x="676" y="951"/>
                </a:lnTo>
                <a:lnTo>
                  <a:pt x="676" y="953"/>
                </a:lnTo>
                <a:lnTo>
                  <a:pt x="674" y="955"/>
                </a:lnTo>
                <a:lnTo>
                  <a:pt x="674" y="957"/>
                </a:lnTo>
                <a:lnTo>
                  <a:pt x="672" y="959"/>
                </a:lnTo>
                <a:lnTo>
                  <a:pt x="672" y="960"/>
                </a:lnTo>
                <a:lnTo>
                  <a:pt x="670" y="960"/>
                </a:lnTo>
                <a:lnTo>
                  <a:pt x="668" y="960"/>
                </a:lnTo>
                <a:lnTo>
                  <a:pt x="666" y="959"/>
                </a:lnTo>
                <a:lnTo>
                  <a:pt x="666" y="957"/>
                </a:lnTo>
                <a:lnTo>
                  <a:pt x="668" y="953"/>
                </a:lnTo>
                <a:lnTo>
                  <a:pt x="668" y="951"/>
                </a:lnTo>
                <a:lnTo>
                  <a:pt x="668" y="949"/>
                </a:lnTo>
                <a:lnTo>
                  <a:pt x="670" y="949"/>
                </a:lnTo>
                <a:lnTo>
                  <a:pt x="670" y="947"/>
                </a:lnTo>
                <a:lnTo>
                  <a:pt x="670" y="945"/>
                </a:lnTo>
                <a:lnTo>
                  <a:pt x="670" y="943"/>
                </a:lnTo>
                <a:lnTo>
                  <a:pt x="672" y="941"/>
                </a:lnTo>
                <a:lnTo>
                  <a:pt x="672" y="939"/>
                </a:lnTo>
                <a:lnTo>
                  <a:pt x="672" y="937"/>
                </a:lnTo>
                <a:lnTo>
                  <a:pt x="674" y="935"/>
                </a:lnTo>
                <a:lnTo>
                  <a:pt x="674" y="934"/>
                </a:lnTo>
                <a:lnTo>
                  <a:pt x="674" y="932"/>
                </a:lnTo>
                <a:lnTo>
                  <a:pt x="674" y="930"/>
                </a:lnTo>
                <a:lnTo>
                  <a:pt x="676" y="930"/>
                </a:lnTo>
                <a:lnTo>
                  <a:pt x="676" y="928"/>
                </a:lnTo>
                <a:lnTo>
                  <a:pt x="676" y="926"/>
                </a:lnTo>
                <a:lnTo>
                  <a:pt x="676" y="924"/>
                </a:lnTo>
                <a:lnTo>
                  <a:pt x="677" y="920"/>
                </a:lnTo>
                <a:lnTo>
                  <a:pt x="677" y="918"/>
                </a:lnTo>
                <a:lnTo>
                  <a:pt x="679" y="916"/>
                </a:lnTo>
                <a:lnTo>
                  <a:pt x="679" y="914"/>
                </a:lnTo>
                <a:lnTo>
                  <a:pt x="679" y="912"/>
                </a:lnTo>
                <a:lnTo>
                  <a:pt x="679" y="911"/>
                </a:lnTo>
                <a:lnTo>
                  <a:pt x="681" y="911"/>
                </a:lnTo>
                <a:lnTo>
                  <a:pt x="681" y="909"/>
                </a:lnTo>
                <a:lnTo>
                  <a:pt x="681" y="907"/>
                </a:lnTo>
                <a:lnTo>
                  <a:pt x="681" y="905"/>
                </a:lnTo>
                <a:lnTo>
                  <a:pt x="687" y="907"/>
                </a:lnTo>
                <a:lnTo>
                  <a:pt x="689" y="907"/>
                </a:lnTo>
                <a:lnTo>
                  <a:pt x="691" y="907"/>
                </a:lnTo>
                <a:lnTo>
                  <a:pt x="693" y="907"/>
                </a:lnTo>
                <a:lnTo>
                  <a:pt x="695" y="905"/>
                </a:lnTo>
                <a:lnTo>
                  <a:pt x="697" y="901"/>
                </a:lnTo>
                <a:lnTo>
                  <a:pt x="697" y="899"/>
                </a:lnTo>
                <a:lnTo>
                  <a:pt x="699" y="899"/>
                </a:lnTo>
                <a:lnTo>
                  <a:pt x="702" y="901"/>
                </a:lnTo>
                <a:lnTo>
                  <a:pt x="704" y="897"/>
                </a:lnTo>
                <a:lnTo>
                  <a:pt x="706" y="897"/>
                </a:lnTo>
                <a:lnTo>
                  <a:pt x="708" y="897"/>
                </a:lnTo>
                <a:lnTo>
                  <a:pt x="710" y="897"/>
                </a:lnTo>
                <a:lnTo>
                  <a:pt x="712" y="897"/>
                </a:lnTo>
                <a:lnTo>
                  <a:pt x="714" y="897"/>
                </a:lnTo>
                <a:lnTo>
                  <a:pt x="716" y="897"/>
                </a:lnTo>
                <a:lnTo>
                  <a:pt x="718" y="897"/>
                </a:lnTo>
                <a:lnTo>
                  <a:pt x="718" y="895"/>
                </a:lnTo>
                <a:lnTo>
                  <a:pt x="718" y="893"/>
                </a:lnTo>
                <a:lnTo>
                  <a:pt x="718" y="891"/>
                </a:lnTo>
                <a:lnTo>
                  <a:pt x="718" y="889"/>
                </a:lnTo>
                <a:lnTo>
                  <a:pt x="718" y="887"/>
                </a:lnTo>
                <a:lnTo>
                  <a:pt x="718" y="886"/>
                </a:lnTo>
                <a:lnTo>
                  <a:pt x="718" y="884"/>
                </a:lnTo>
                <a:lnTo>
                  <a:pt x="718" y="882"/>
                </a:lnTo>
                <a:lnTo>
                  <a:pt x="718" y="880"/>
                </a:lnTo>
                <a:lnTo>
                  <a:pt x="718" y="878"/>
                </a:lnTo>
                <a:lnTo>
                  <a:pt x="720" y="878"/>
                </a:lnTo>
                <a:lnTo>
                  <a:pt x="722" y="878"/>
                </a:lnTo>
                <a:lnTo>
                  <a:pt x="724" y="878"/>
                </a:lnTo>
                <a:lnTo>
                  <a:pt x="725" y="878"/>
                </a:lnTo>
                <a:lnTo>
                  <a:pt x="725" y="876"/>
                </a:lnTo>
                <a:lnTo>
                  <a:pt x="725" y="874"/>
                </a:lnTo>
                <a:lnTo>
                  <a:pt x="725" y="872"/>
                </a:lnTo>
                <a:lnTo>
                  <a:pt x="725" y="870"/>
                </a:lnTo>
                <a:lnTo>
                  <a:pt x="725" y="866"/>
                </a:lnTo>
                <a:lnTo>
                  <a:pt x="725" y="864"/>
                </a:lnTo>
                <a:lnTo>
                  <a:pt x="725" y="863"/>
                </a:lnTo>
                <a:lnTo>
                  <a:pt x="725" y="859"/>
                </a:lnTo>
                <a:lnTo>
                  <a:pt x="725" y="857"/>
                </a:lnTo>
                <a:lnTo>
                  <a:pt x="725" y="855"/>
                </a:lnTo>
                <a:lnTo>
                  <a:pt x="725" y="853"/>
                </a:lnTo>
                <a:lnTo>
                  <a:pt x="725" y="851"/>
                </a:lnTo>
                <a:lnTo>
                  <a:pt x="725" y="847"/>
                </a:lnTo>
                <a:lnTo>
                  <a:pt x="725" y="843"/>
                </a:lnTo>
                <a:lnTo>
                  <a:pt x="725" y="841"/>
                </a:lnTo>
                <a:lnTo>
                  <a:pt x="725" y="838"/>
                </a:lnTo>
                <a:lnTo>
                  <a:pt x="725" y="836"/>
                </a:lnTo>
                <a:lnTo>
                  <a:pt x="725" y="834"/>
                </a:lnTo>
                <a:lnTo>
                  <a:pt x="725" y="828"/>
                </a:lnTo>
                <a:lnTo>
                  <a:pt x="725" y="824"/>
                </a:lnTo>
                <a:lnTo>
                  <a:pt x="722" y="820"/>
                </a:lnTo>
                <a:lnTo>
                  <a:pt x="720" y="818"/>
                </a:lnTo>
                <a:lnTo>
                  <a:pt x="714" y="815"/>
                </a:lnTo>
                <a:lnTo>
                  <a:pt x="708" y="809"/>
                </a:lnTo>
                <a:lnTo>
                  <a:pt x="706" y="809"/>
                </a:lnTo>
                <a:lnTo>
                  <a:pt x="702" y="805"/>
                </a:lnTo>
                <a:lnTo>
                  <a:pt x="699" y="801"/>
                </a:lnTo>
                <a:lnTo>
                  <a:pt x="695" y="799"/>
                </a:lnTo>
                <a:lnTo>
                  <a:pt x="693" y="797"/>
                </a:lnTo>
                <a:lnTo>
                  <a:pt x="691" y="797"/>
                </a:lnTo>
                <a:lnTo>
                  <a:pt x="687" y="791"/>
                </a:lnTo>
                <a:lnTo>
                  <a:pt x="685" y="791"/>
                </a:lnTo>
                <a:lnTo>
                  <a:pt x="679" y="786"/>
                </a:lnTo>
                <a:lnTo>
                  <a:pt x="674" y="780"/>
                </a:lnTo>
                <a:lnTo>
                  <a:pt x="672" y="778"/>
                </a:lnTo>
                <a:lnTo>
                  <a:pt x="672" y="774"/>
                </a:lnTo>
                <a:lnTo>
                  <a:pt x="672" y="770"/>
                </a:lnTo>
                <a:lnTo>
                  <a:pt x="672" y="763"/>
                </a:lnTo>
                <a:lnTo>
                  <a:pt x="672" y="761"/>
                </a:lnTo>
                <a:lnTo>
                  <a:pt x="672" y="753"/>
                </a:lnTo>
                <a:lnTo>
                  <a:pt x="672" y="751"/>
                </a:lnTo>
                <a:lnTo>
                  <a:pt x="674" y="751"/>
                </a:lnTo>
                <a:lnTo>
                  <a:pt x="676" y="751"/>
                </a:lnTo>
                <a:lnTo>
                  <a:pt x="677" y="753"/>
                </a:lnTo>
                <a:lnTo>
                  <a:pt x="685" y="753"/>
                </a:lnTo>
                <a:lnTo>
                  <a:pt x="687" y="751"/>
                </a:lnTo>
                <a:lnTo>
                  <a:pt x="691" y="747"/>
                </a:lnTo>
                <a:lnTo>
                  <a:pt x="697" y="742"/>
                </a:lnTo>
                <a:lnTo>
                  <a:pt x="697" y="740"/>
                </a:lnTo>
                <a:lnTo>
                  <a:pt x="699" y="738"/>
                </a:lnTo>
                <a:lnTo>
                  <a:pt x="702" y="736"/>
                </a:lnTo>
                <a:lnTo>
                  <a:pt x="704" y="732"/>
                </a:lnTo>
                <a:lnTo>
                  <a:pt x="706" y="728"/>
                </a:lnTo>
                <a:lnTo>
                  <a:pt x="708" y="724"/>
                </a:lnTo>
                <a:lnTo>
                  <a:pt x="710" y="720"/>
                </a:lnTo>
                <a:lnTo>
                  <a:pt x="712" y="713"/>
                </a:lnTo>
                <a:lnTo>
                  <a:pt x="712" y="709"/>
                </a:lnTo>
                <a:lnTo>
                  <a:pt x="714" y="692"/>
                </a:lnTo>
                <a:lnTo>
                  <a:pt x="714" y="690"/>
                </a:lnTo>
                <a:lnTo>
                  <a:pt x="716" y="690"/>
                </a:lnTo>
                <a:lnTo>
                  <a:pt x="718" y="690"/>
                </a:lnTo>
                <a:lnTo>
                  <a:pt x="720" y="690"/>
                </a:lnTo>
                <a:lnTo>
                  <a:pt x="720" y="680"/>
                </a:lnTo>
                <a:lnTo>
                  <a:pt x="720" y="678"/>
                </a:lnTo>
                <a:lnTo>
                  <a:pt x="720" y="669"/>
                </a:lnTo>
                <a:lnTo>
                  <a:pt x="720" y="659"/>
                </a:lnTo>
                <a:lnTo>
                  <a:pt x="720" y="653"/>
                </a:lnTo>
                <a:lnTo>
                  <a:pt x="720" y="651"/>
                </a:lnTo>
                <a:lnTo>
                  <a:pt x="729" y="651"/>
                </a:lnTo>
                <a:lnTo>
                  <a:pt x="729" y="642"/>
                </a:lnTo>
                <a:lnTo>
                  <a:pt x="729" y="640"/>
                </a:lnTo>
                <a:lnTo>
                  <a:pt x="745" y="640"/>
                </a:lnTo>
                <a:lnTo>
                  <a:pt x="758" y="638"/>
                </a:lnTo>
                <a:lnTo>
                  <a:pt x="764" y="638"/>
                </a:lnTo>
                <a:lnTo>
                  <a:pt x="766" y="638"/>
                </a:lnTo>
                <a:lnTo>
                  <a:pt x="772" y="640"/>
                </a:lnTo>
                <a:lnTo>
                  <a:pt x="774" y="640"/>
                </a:lnTo>
                <a:lnTo>
                  <a:pt x="775" y="640"/>
                </a:lnTo>
                <a:lnTo>
                  <a:pt x="777" y="640"/>
                </a:lnTo>
                <a:lnTo>
                  <a:pt x="781" y="640"/>
                </a:lnTo>
                <a:lnTo>
                  <a:pt x="783" y="640"/>
                </a:lnTo>
                <a:lnTo>
                  <a:pt x="785" y="640"/>
                </a:lnTo>
                <a:lnTo>
                  <a:pt x="787" y="640"/>
                </a:lnTo>
                <a:lnTo>
                  <a:pt x="789" y="640"/>
                </a:lnTo>
                <a:lnTo>
                  <a:pt x="791" y="640"/>
                </a:lnTo>
                <a:lnTo>
                  <a:pt x="793" y="640"/>
                </a:lnTo>
                <a:lnTo>
                  <a:pt x="795" y="640"/>
                </a:lnTo>
                <a:lnTo>
                  <a:pt x="798" y="640"/>
                </a:lnTo>
                <a:lnTo>
                  <a:pt x="800" y="640"/>
                </a:lnTo>
                <a:lnTo>
                  <a:pt x="802" y="640"/>
                </a:lnTo>
                <a:lnTo>
                  <a:pt x="804" y="640"/>
                </a:lnTo>
                <a:lnTo>
                  <a:pt x="806" y="640"/>
                </a:lnTo>
                <a:lnTo>
                  <a:pt x="810" y="640"/>
                </a:lnTo>
                <a:lnTo>
                  <a:pt x="816" y="640"/>
                </a:lnTo>
                <a:lnTo>
                  <a:pt x="829" y="640"/>
                </a:lnTo>
                <a:lnTo>
                  <a:pt x="841" y="642"/>
                </a:lnTo>
                <a:lnTo>
                  <a:pt x="846" y="634"/>
                </a:lnTo>
                <a:lnTo>
                  <a:pt x="854" y="628"/>
                </a:lnTo>
                <a:lnTo>
                  <a:pt x="854" y="626"/>
                </a:lnTo>
                <a:lnTo>
                  <a:pt x="854" y="624"/>
                </a:lnTo>
                <a:lnTo>
                  <a:pt x="848" y="621"/>
                </a:lnTo>
                <a:lnTo>
                  <a:pt x="845" y="619"/>
                </a:lnTo>
                <a:lnTo>
                  <a:pt x="841" y="617"/>
                </a:lnTo>
                <a:lnTo>
                  <a:pt x="841" y="615"/>
                </a:lnTo>
                <a:lnTo>
                  <a:pt x="839" y="615"/>
                </a:lnTo>
                <a:lnTo>
                  <a:pt x="839" y="613"/>
                </a:lnTo>
                <a:lnTo>
                  <a:pt x="837" y="611"/>
                </a:lnTo>
                <a:lnTo>
                  <a:pt x="835" y="611"/>
                </a:lnTo>
                <a:lnTo>
                  <a:pt x="833" y="609"/>
                </a:lnTo>
                <a:lnTo>
                  <a:pt x="833" y="607"/>
                </a:lnTo>
                <a:lnTo>
                  <a:pt x="831" y="607"/>
                </a:lnTo>
                <a:lnTo>
                  <a:pt x="831" y="605"/>
                </a:lnTo>
                <a:lnTo>
                  <a:pt x="829" y="605"/>
                </a:lnTo>
                <a:lnTo>
                  <a:pt x="829" y="603"/>
                </a:lnTo>
                <a:lnTo>
                  <a:pt x="827" y="603"/>
                </a:lnTo>
                <a:lnTo>
                  <a:pt x="825" y="603"/>
                </a:lnTo>
                <a:lnTo>
                  <a:pt x="823" y="603"/>
                </a:lnTo>
                <a:lnTo>
                  <a:pt x="823" y="601"/>
                </a:lnTo>
                <a:lnTo>
                  <a:pt x="822" y="601"/>
                </a:lnTo>
                <a:lnTo>
                  <a:pt x="820" y="599"/>
                </a:lnTo>
                <a:lnTo>
                  <a:pt x="818" y="598"/>
                </a:lnTo>
                <a:lnTo>
                  <a:pt x="816" y="596"/>
                </a:lnTo>
                <a:lnTo>
                  <a:pt x="814" y="592"/>
                </a:lnTo>
                <a:lnTo>
                  <a:pt x="822" y="584"/>
                </a:lnTo>
                <a:lnTo>
                  <a:pt x="818" y="576"/>
                </a:lnTo>
                <a:lnTo>
                  <a:pt x="820" y="567"/>
                </a:lnTo>
                <a:lnTo>
                  <a:pt x="820" y="565"/>
                </a:lnTo>
                <a:lnTo>
                  <a:pt x="818" y="563"/>
                </a:lnTo>
                <a:lnTo>
                  <a:pt x="818" y="561"/>
                </a:lnTo>
                <a:lnTo>
                  <a:pt x="820" y="561"/>
                </a:lnTo>
                <a:lnTo>
                  <a:pt x="822" y="561"/>
                </a:lnTo>
                <a:lnTo>
                  <a:pt x="823" y="561"/>
                </a:lnTo>
                <a:lnTo>
                  <a:pt x="827" y="553"/>
                </a:lnTo>
                <a:lnTo>
                  <a:pt x="829" y="551"/>
                </a:lnTo>
                <a:lnTo>
                  <a:pt x="845" y="546"/>
                </a:lnTo>
                <a:lnTo>
                  <a:pt x="848" y="540"/>
                </a:lnTo>
                <a:lnTo>
                  <a:pt x="848" y="538"/>
                </a:lnTo>
                <a:lnTo>
                  <a:pt x="846" y="538"/>
                </a:lnTo>
                <a:lnTo>
                  <a:pt x="845" y="538"/>
                </a:lnTo>
                <a:lnTo>
                  <a:pt x="845" y="536"/>
                </a:lnTo>
                <a:lnTo>
                  <a:pt x="843" y="530"/>
                </a:lnTo>
                <a:lnTo>
                  <a:pt x="841" y="530"/>
                </a:lnTo>
                <a:lnTo>
                  <a:pt x="841" y="528"/>
                </a:lnTo>
                <a:lnTo>
                  <a:pt x="843" y="528"/>
                </a:lnTo>
                <a:lnTo>
                  <a:pt x="843" y="527"/>
                </a:lnTo>
                <a:lnTo>
                  <a:pt x="846" y="525"/>
                </a:lnTo>
                <a:lnTo>
                  <a:pt x="852" y="521"/>
                </a:lnTo>
                <a:lnTo>
                  <a:pt x="854" y="519"/>
                </a:lnTo>
                <a:lnTo>
                  <a:pt x="856" y="519"/>
                </a:lnTo>
                <a:lnTo>
                  <a:pt x="858" y="519"/>
                </a:lnTo>
                <a:lnTo>
                  <a:pt x="858" y="521"/>
                </a:lnTo>
                <a:lnTo>
                  <a:pt x="866" y="513"/>
                </a:lnTo>
                <a:lnTo>
                  <a:pt x="873" y="505"/>
                </a:lnTo>
                <a:lnTo>
                  <a:pt x="889" y="492"/>
                </a:lnTo>
                <a:lnTo>
                  <a:pt x="893" y="492"/>
                </a:lnTo>
                <a:lnTo>
                  <a:pt x="894" y="492"/>
                </a:lnTo>
                <a:lnTo>
                  <a:pt x="898" y="490"/>
                </a:lnTo>
                <a:lnTo>
                  <a:pt x="910" y="490"/>
                </a:lnTo>
                <a:lnTo>
                  <a:pt x="910" y="457"/>
                </a:lnTo>
                <a:lnTo>
                  <a:pt x="910" y="456"/>
                </a:lnTo>
                <a:lnTo>
                  <a:pt x="910" y="454"/>
                </a:lnTo>
                <a:lnTo>
                  <a:pt x="910" y="452"/>
                </a:lnTo>
                <a:lnTo>
                  <a:pt x="910" y="450"/>
                </a:lnTo>
                <a:lnTo>
                  <a:pt x="910" y="448"/>
                </a:lnTo>
                <a:lnTo>
                  <a:pt x="910" y="446"/>
                </a:lnTo>
                <a:lnTo>
                  <a:pt x="910" y="444"/>
                </a:lnTo>
                <a:lnTo>
                  <a:pt x="910" y="442"/>
                </a:lnTo>
                <a:lnTo>
                  <a:pt x="910" y="440"/>
                </a:lnTo>
                <a:lnTo>
                  <a:pt x="910" y="438"/>
                </a:lnTo>
                <a:lnTo>
                  <a:pt x="910" y="436"/>
                </a:lnTo>
                <a:lnTo>
                  <a:pt x="910" y="434"/>
                </a:lnTo>
                <a:lnTo>
                  <a:pt x="910" y="432"/>
                </a:lnTo>
                <a:lnTo>
                  <a:pt x="906" y="432"/>
                </a:lnTo>
                <a:lnTo>
                  <a:pt x="904" y="432"/>
                </a:lnTo>
                <a:lnTo>
                  <a:pt x="902" y="432"/>
                </a:lnTo>
                <a:lnTo>
                  <a:pt x="902" y="431"/>
                </a:lnTo>
                <a:lnTo>
                  <a:pt x="900" y="429"/>
                </a:lnTo>
                <a:lnTo>
                  <a:pt x="900" y="427"/>
                </a:lnTo>
                <a:lnTo>
                  <a:pt x="900" y="425"/>
                </a:lnTo>
                <a:lnTo>
                  <a:pt x="902" y="425"/>
                </a:lnTo>
                <a:lnTo>
                  <a:pt x="902" y="423"/>
                </a:lnTo>
                <a:lnTo>
                  <a:pt x="904" y="423"/>
                </a:lnTo>
                <a:lnTo>
                  <a:pt x="904" y="421"/>
                </a:lnTo>
                <a:lnTo>
                  <a:pt x="906" y="421"/>
                </a:lnTo>
                <a:lnTo>
                  <a:pt x="908" y="421"/>
                </a:lnTo>
                <a:lnTo>
                  <a:pt x="910" y="421"/>
                </a:lnTo>
                <a:lnTo>
                  <a:pt x="912" y="421"/>
                </a:lnTo>
                <a:lnTo>
                  <a:pt x="910" y="415"/>
                </a:lnTo>
                <a:lnTo>
                  <a:pt x="910" y="413"/>
                </a:lnTo>
                <a:lnTo>
                  <a:pt x="908" y="409"/>
                </a:lnTo>
                <a:lnTo>
                  <a:pt x="906" y="400"/>
                </a:lnTo>
                <a:lnTo>
                  <a:pt x="902" y="402"/>
                </a:lnTo>
                <a:lnTo>
                  <a:pt x="902" y="394"/>
                </a:lnTo>
                <a:lnTo>
                  <a:pt x="898" y="394"/>
                </a:lnTo>
                <a:lnTo>
                  <a:pt x="898" y="386"/>
                </a:lnTo>
                <a:lnTo>
                  <a:pt x="896" y="386"/>
                </a:lnTo>
                <a:lnTo>
                  <a:pt x="893" y="384"/>
                </a:lnTo>
                <a:lnTo>
                  <a:pt x="893" y="377"/>
                </a:lnTo>
                <a:lnTo>
                  <a:pt x="893" y="375"/>
                </a:lnTo>
                <a:lnTo>
                  <a:pt x="891" y="375"/>
                </a:lnTo>
                <a:lnTo>
                  <a:pt x="887" y="377"/>
                </a:lnTo>
                <a:lnTo>
                  <a:pt x="875" y="379"/>
                </a:lnTo>
                <a:lnTo>
                  <a:pt x="873" y="379"/>
                </a:lnTo>
                <a:lnTo>
                  <a:pt x="871" y="379"/>
                </a:lnTo>
                <a:lnTo>
                  <a:pt x="870" y="379"/>
                </a:lnTo>
                <a:lnTo>
                  <a:pt x="868" y="377"/>
                </a:lnTo>
                <a:lnTo>
                  <a:pt x="864" y="375"/>
                </a:lnTo>
                <a:lnTo>
                  <a:pt x="866" y="371"/>
                </a:lnTo>
                <a:lnTo>
                  <a:pt x="862" y="369"/>
                </a:lnTo>
                <a:lnTo>
                  <a:pt x="860" y="369"/>
                </a:lnTo>
                <a:lnTo>
                  <a:pt x="858" y="367"/>
                </a:lnTo>
                <a:lnTo>
                  <a:pt x="854" y="365"/>
                </a:lnTo>
                <a:lnTo>
                  <a:pt x="854" y="363"/>
                </a:lnTo>
                <a:lnTo>
                  <a:pt x="854" y="361"/>
                </a:lnTo>
                <a:lnTo>
                  <a:pt x="854" y="360"/>
                </a:lnTo>
                <a:lnTo>
                  <a:pt x="854" y="358"/>
                </a:lnTo>
                <a:lnTo>
                  <a:pt x="854" y="350"/>
                </a:lnTo>
                <a:lnTo>
                  <a:pt x="854" y="344"/>
                </a:lnTo>
                <a:lnTo>
                  <a:pt x="854" y="342"/>
                </a:lnTo>
                <a:lnTo>
                  <a:pt x="854" y="340"/>
                </a:lnTo>
                <a:lnTo>
                  <a:pt x="854" y="338"/>
                </a:lnTo>
                <a:lnTo>
                  <a:pt x="854" y="336"/>
                </a:lnTo>
                <a:lnTo>
                  <a:pt x="854" y="335"/>
                </a:lnTo>
                <a:lnTo>
                  <a:pt x="854" y="331"/>
                </a:lnTo>
                <a:lnTo>
                  <a:pt x="854" y="323"/>
                </a:lnTo>
                <a:lnTo>
                  <a:pt x="854" y="319"/>
                </a:lnTo>
                <a:lnTo>
                  <a:pt x="854" y="315"/>
                </a:lnTo>
                <a:lnTo>
                  <a:pt x="862" y="315"/>
                </a:lnTo>
                <a:lnTo>
                  <a:pt x="864" y="315"/>
                </a:lnTo>
                <a:lnTo>
                  <a:pt x="868" y="315"/>
                </a:lnTo>
                <a:lnTo>
                  <a:pt x="873" y="315"/>
                </a:lnTo>
                <a:lnTo>
                  <a:pt x="877" y="315"/>
                </a:lnTo>
                <a:lnTo>
                  <a:pt x="881" y="315"/>
                </a:lnTo>
                <a:lnTo>
                  <a:pt x="883" y="315"/>
                </a:lnTo>
                <a:lnTo>
                  <a:pt x="885" y="315"/>
                </a:lnTo>
                <a:lnTo>
                  <a:pt x="887" y="315"/>
                </a:lnTo>
                <a:lnTo>
                  <a:pt x="889" y="315"/>
                </a:lnTo>
                <a:lnTo>
                  <a:pt x="891" y="315"/>
                </a:lnTo>
                <a:lnTo>
                  <a:pt x="893" y="319"/>
                </a:lnTo>
                <a:lnTo>
                  <a:pt x="893" y="321"/>
                </a:lnTo>
                <a:lnTo>
                  <a:pt x="896" y="325"/>
                </a:lnTo>
                <a:lnTo>
                  <a:pt x="896" y="327"/>
                </a:lnTo>
                <a:lnTo>
                  <a:pt x="898" y="329"/>
                </a:lnTo>
                <a:lnTo>
                  <a:pt x="898" y="331"/>
                </a:lnTo>
                <a:lnTo>
                  <a:pt x="898" y="333"/>
                </a:lnTo>
                <a:lnTo>
                  <a:pt x="900" y="335"/>
                </a:lnTo>
                <a:lnTo>
                  <a:pt x="902" y="338"/>
                </a:lnTo>
                <a:lnTo>
                  <a:pt x="906" y="352"/>
                </a:lnTo>
                <a:lnTo>
                  <a:pt x="910" y="352"/>
                </a:lnTo>
                <a:lnTo>
                  <a:pt x="921" y="354"/>
                </a:lnTo>
                <a:lnTo>
                  <a:pt x="921" y="352"/>
                </a:lnTo>
                <a:lnTo>
                  <a:pt x="923" y="352"/>
                </a:lnTo>
                <a:lnTo>
                  <a:pt x="925" y="350"/>
                </a:lnTo>
                <a:lnTo>
                  <a:pt x="925" y="348"/>
                </a:lnTo>
                <a:lnTo>
                  <a:pt x="927" y="348"/>
                </a:lnTo>
                <a:lnTo>
                  <a:pt x="927" y="346"/>
                </a:lnTo>
                <a:lnTo>
                  <a:pt x="929" y="344"/>
                </a:lnTo>
                <a:lnTo>
                  <a:pt x="931" y="342"/>
                </a:lnTo>
                <a:lnTo>
                  <a:pt x="931" y="340"/>
                </a:lnTo>
                <a:lnTo>
                  <a:pt x="931" y="338"/>
                </a:lnTo>
                <a:lnTo>
                  <a:pt x="933" y="336"/>
                </a:lnTo>
                <a:lnTo>
                  <a:pt x="933" y="335"/>
                </a:lnTo>
                <a:lnTo>
                  <a:pt x="933" y="333"/>
                </a:lnTo>
                <a:lnTo>
                  <a:pt x="935" y="331"/>
                </a:lnTo>
                <a:lnTo>
                  <a:pt x="937" y="331"/>
                </a:lnTo>
                <a:lnTo>
                  <a:pt x="939" y="329"/>
                </a:lnTo>
                <a:lnTo>
                  <a:pt x="941" y="327"/>
                </a:lnTo>
                <a:lnTo>
                  <a:pt x="941" y="325"/>
                </a:lnTo>
                <a:lnTo>
                  <a:pt x="942" y="325"/>
                </a:lnTo>
                <a:lnTo>
                  <a:pt x="944" y="323"/>
                </a:lnTo>
                <a:lnTo>
                  <a:pt x="944" y="321"/>
                </a:lnTo>
                <a:lnTo>
                  <a:pt x="946" y="319"/>
                </a:lnTo>
                <a:lnTo>
                  <a:pt x="946" y="317"/>
                </a:lnTo>
                <a:lnTo>
                  <a:pt x="948" y="317"/>
                </a:lnTo>
                <a:lnTo>
                  <a:pt x="946" y="317"/>
                </a:lnTo>
                <a:lnTo>
                  <a:pt x="948" y="317"/>
                </a:lnTo>
                <a:lnTo>
                  <a:pt x="950" y="315"/>
                </a:lnTo>
                <a:lnTo>
                  <a:pt x="950" y="313"/>
                </a:lnTo>
                <a:lnTo>
                  <a:pt x="946" y="313"/>
                </a:lnTo>
                <a:lnTo>
                  <a:pt x="944" y="313"/>
                </a:lnTo>
                <a:lnTo>
                  <a:pt x="942" y="313"/>
                </a:lnTo>
                <a:lnTo>
                  <a:pt x="941" y="313"/>
                </a:lnTo>
                <a:lnTo>
                  <a:pt x="939" y="313"/>
                </a:lnTo>
                <a:lnTo>
                  <a:pt x="937" y="313"/>
                </a:lnTo>
                <a:lnTo>
                  <a:pt x="935" y="313"/>
                </a:lnTo>
                <a:lnTo>
                  <a:pt x="933" y="313"/>
                </a:lnTo>
                <a:lnTo>
                  <a:pt x="931" y="313"/>
                </a:lnTo>
                <a:lnTo>
                  <a:pt x="927" y="313"/>
                </a:lnTo>
                <a:lnTo>
                  <a:pt x="925" y="313"/>
                </a:lnTo>
                <a:lnTo>
                  <a:pt x="923" y="313"/>
                </a:lnTo>
                <a:lnTo>
                  <a:pt x="921" y="313"/>
                </a:lnTo>
                <a:lnTo>
                  <a:pt x="919" y="313"/>
                </a:lnTo>
                <a:lnTo>
                  <a:pt x="919" y="310"/>
                </a:lnTo>
                <a:lnTo>
                  <a:pt x="919" y="308"/>
                </a:lnTo>
                <a:lnTo>
                  <a:pt x="919" y="304"/>
                </a:lnTo>
                <a:lnTo>
                  <a:pt x="919" y="302"/>
                </a:lnTo>
                <a:lnTo>
                  <a:pt x="919" y="288"/>
                </a:lnTo>
                <a:lnTo>
                  <a:pt x="919" y="279"/>
                </a:lnTo>
                <a:lnTo>
                  <a:pt x="919" y="275"/>
                </a:lnTo>
                <a:lnTo>
                  <a:pt x="919" y="271"/>
                </a:lnTo>
                <a:lnTo>
                  <a:pt x="919" y="267"/>
                </a:lnTo>
                <a:lnTo>
                  <a:pt x="919" y="260"/>
                </a:lnTo>
                <a:lnTo>
                  <a:pt x="919" y="254"/>
                </a:lnTo>
                <a:lnTo>
                  <a:pt x="919" y="246"/>
                </a:lnTo>
                <a:lnTo>
                  <a:pt x="919" y="242"/>
                </a:lnTo>
                <a:lnTo>
                  <a:pt x="919" y="237"/>
                </a:lnTo>
                <a:lnTo>
                  <a:pt x="919" y="223"/>
                </a:lnTo>
                <a:lnTo>
                  <a:pt x="919" y="217"/>
                </a:lnTo>
                <a:lnTo>
                  <a:pt x="919" y="212"/>
                </a:lnTo>
                <a:lnTo>
                  <a:pt x="919" y="208"/>
                </a:lnTo>
                <a:lnTo>
                  <a:pt x="919" y="196"/>
                </a:lnTo>
                <a:lnTo>
                  <a:pt x="919" y="191"/>
                </a:lnTo>
                <a:lnTo>
                  <a:pt x="919" y="185"/>
                </a:lnTo>
                <a:lnTo>
                  <a:pt x="919" y="183"/>
                </a:lnTo>
                <a:lnTo>
                  <a:pt x="919" y="181"/>
                </a:lnTo>
                <a:lnTo>
                  <a:pt x="921" y="179"/>
                </a:lnTo>
                <a:lnTo>
                  <a:pt x="921" y="175"/>
                </a:lnTo>
                <a:lnTo>
                  <a:pt x="921" y="169"/>
                </a:lnTo>
                <a:lnTo>
                  <a:pt x="923" y="168"/>
                </a:lnTo>
                <a:lnTo>
                  <a:pt x="923" y="160"/>
                </a:lnTo>
                <a:lnTo>
                  <a:pt x="925" y="154"/>
                </a:lnTo>
                <a:lnTo>
                  <a:pt x="925" y="152"/>
                </a:lnTo>
                <a:lnTo>
                  <a:pt x="925" y="150"/>
                </a:lnTo>
                <a:lnTo>
                  <a:pt x="927" y="146"/>
                </a:lnTo>
                <a:lnTo>
                  <a:pt x="927" y="144"/>
                </a:lnTo>
                <a:lnTo>
                  <a:pt x="927" y="143"/>
                </a:lnTo>
                <a:lnTo>
                  <a:pt x="927" y="141"/>
                </a:lnTo>
                <a:lnTo>
                  <a:pt x="929" y="141"/>
                </a:lnTo>
                <a:lnTo>
                  <a:pt x="929" y="139"/>
                </a:lnTo>
                <a:lnTo>
                  <a:pt x="931" y="135"/>
                </a:lnTo>
                <a:lnTo>
                  <a:pt x="933" y="135"/>
                </a:lnTo>
                <a:lnTo>
                  <a:pt x="933" y="133"/>
                </a:lnTo>
                <a:lnTo>
                  <a:pt x="935" y="129"/>
                </a:lnTo>
                <a:lnTo>
                  <a:pt x="937" y="127"/>
                </a:lnTo>
                <a:lnTo>
                  <a:pt x="937" y="125"/>
                </a:lnTo>
                <a:lnTo>
                  <a:pt x="937" y="121"/>
                </a:lnTo>
                <a:lnTo>
                  <a:pt x="937" y="118"/>
                </a:lnTo>
                <a:lnTo>
                  <a:pt x="939" y="114"/>
                </a:lnTo>
                <a:lnTo>
                  <a:pt x="939" y="112"/>
                </a:lnTo>
                <a:lnTo>
                  <a:pt x="939" y="110"/>
                </a:lnTo>
                <a:lnTo>
                  <a:pt x="939" y="108"/>
                </a:lnTo>
                <a:lnTo>
                  <a:pt x="939" y="106"/>
                </a:lnTo>
                <a:lnTo>
                  <a:pt x="941" y="104"/>
                </a:lnTo>
                <a:lnTo>
                  <a:pt x="941" y="102"/>
                </a:lnTo>
                <a:lnTo>
                  <a:pt x="942" y="100"/>
                </a:lnTo>
                <a:lnTo>
                  <a:pt x="942" y="98"/>
                </a:lnTo>
                <a:lnTo>
                  <a:pt x="944" y="96"/>
                </a:lnTo>
                <a:lnTo>
                  <a:pt x="944" y="95"/>
                </a:lnTo>
                <a:lnTo>
                  <a:pt x="946" y="95"/>
                </a:lnTo>
                <a:lnTo>
                  <a:pt x="946" y="93"/>
                </a:lnTo>
                <a:lnTo>
                  <a:pt x="948" y="91"/>
                </a:lnTo>
                <a:lnTo>
                  <a:pt x="950" y="89"/>
                </a:lnTo>
                <a:lnTo>
                  <a:pt x="952" y="87"/>
                </a:lnTo>
                <a:lnTo>
                  <a:pt x="954" y="83"/>
                </a:lnTo>
                <a:lnTo>
                  <a:pt x="956" y="81"/>
                </a:lnTo>
                <a:lnTo>
                  <a:pt x="956" y="79"/>
                </a:lnTo>
                <a:lnTo>
                  <a:pt x="958" y="79"/>
                </a:lnTo>
                <a:lnTo>
                  <a:pt x="958" y="77"/>
                </a:lnTo>
                <a:lnTo>
                  <a:pt x="958" y="75"/>
                </a:lnTo>
                <a:lnTo>
                  <a:pt x="960" y="75"/>
                </a:lnTo>
                <a:lnTo>
                  <a:pt x="960" y="73"/>
                </a:lnTo>
                <a:lnTo>
                  <a:pt x="960" y="72"/>
                </a:lnTo>
                <a:lnTo>
                  <a:pt x="960" y="70"/>
                </a:lnTo>
                <a:lnTo>
                  <a:pt x="960" y="68"/>
                </a:lnTo>
                <a:lnTo>
                  <a:pt x="960" y="64"/>
                </a:lnTo>
                <a:lnTo>
                  <a:pt x="960" y="62"/>
                </a:lnTo>
                <a:lnTo>
                  <a:pt x="960" y="60"/>
                </a:lnTo>
                <a:lnTo>
                  <a:pt x="960" y="56"/>
                </a:lnTo>
                <a:lnTo>
                  <a:pt x="960" y="52"/>
                </a:lnTo>
                <a:lnTo>
                  <a:pt x="960" y="50"/>
                </a:lnTo>
                <a:lnTo>
                  <a:pt x="960" y="48"/>
                </a:lnTo>
                <a:lnTo>
                  <a:pt x="960" y="47"/>
                </a:lnTo>
                <a:lnTo>
                  <a:pt x="960" y="45"/>
                </a:lnTo>
                <a:lnTo>
                  <a:pt x="960" y="43"/>
                </a:lnTo>
                <a:lnTo>
                  <a:pt x="960" y="41"/>
                </a:lnTo>
                <a:lnTo>
                  <a:pt x="960" y="39"/>
                </a:lnTo>
                <a:lnTo>
                  <a:pt x="960" y="37"/>
                </a:lnTo>
                <a:lnTo>
                  <a:pt x="960" y="35"/>
                </a:lnTo>
                <a:lnTo>
                  <a:pt x="960" y="31"/>
                </a:lnTo>
                <a:lnTo>
                  <a:pt x="960" y="27"/>
                </a:lnTo>
                <a:lnTo>
                  <a:pt x="960" y="25"/>
                </a:lnTo>
                <a:lnTo>
                  <a:pt x="960" y="22"/>
                </a:lnTo>
                <a:lnTo>
                  <a:pt x="960" y="16"/>
                </a:lnTo>
                <a:lnTo>
                  <a:pt x="960" y="4"/>
                </a:lnTo>
                <a:lnTo>
                  <a:pt x="960" y="0"/>
                </a:lnTo>
                <a:lnTo>
                  <a:pt x="962" y="0"/>
                </a:lnTo>
                <a:lnTo>
                  <a:pt x="964" y="0"/>
                </a:lnTo>
                <a:lnTo>
                  <a:pt x="966" y="0"/>
                </a:lnTo>
                <a:lnTo>
                  <a:pt x="973" y="0"/>
                </a:lnTo>
                <a:lnTo>
                  <a:pt x="975" y="0"/>
                </a:lnTo>
                <a:lnTo>
                  <a:pt x="977" y="41"/>
                </a:lnTo>
                <a:lnTo>
                  <a:pt x="975" y="54"/>
                </a:lnTo>
                <a:lnTo>
                  <a:pt x="975" y="72"/>
                </a:lnTo>
                <a:lnTo>
                  <a:pt x="975" y="73"/>
                </a:lnTo>
                <a:lnTo>
                  <a:pt x="975" y="77"/>
                </a:lnTo>
                <a:lnTo>
                  <a:pt x="973" y="81"/>
                </a:lnTo>
                <a:lnTo>
                  <a:pt x="973" y="85"/>
                </a:lnTo>
                <a:lnTo>
                  <a:pt x="971" y="87"/>
                </a:lnTo>
                <a:lnTo>
                  <a:pt x="967" y="93"/>
                </a:lnTo>
                <a:lnTo>
                  <a:pt x="958" y="104"/>
                </a:lnTo>
                <a:lnTo>
                  <a:pt x="954" y="112"/>
                </a:lnTo>
                <a:lnTo>
                  <a:pt x="952" y="127"/>
                </a:lnTo>
                <a:lnTo>
                  <a:pt x="952" y="129"/>
                </a:lnTo>
                <a:lnTo>
                  <a:pt x="952" y="131"/>
                </a:lnTo>
                <a:lnTo>
                  <a:pt x="950" y="135"/>
                </a:lnTo>
                <a:lnTo>
                  <a:pt x="942" y="146"/>
                </a:lnTo>
                <a:lnTo>
                  <a:pt x="935" y="185"/>
                </a:lnTo>
                <a:lnTo>
                  <a:pt x="935" y="225"/>
                </a:lnTo>
                <a:lnTo>
                  <a:pt x="935" y="298"/>
                </a:lnTo>
                <a:lnTo>
                  <a:pt x="969" y="298"/>
                </a:lnTo>
                <a:lnTo>
                  <a:pt x="1014" y="298"/>
                </a:lnTo>
                <a:lnTo>
                  <a:pt x="1014" y="346"/>
                </a:lnTo>
                <a:lnTo>
                  <a:pt x="1052" y="348"/>
                </a:lnTo>
                <a:lnTo>
                  <a:pt x="1052" y="406"/>
                </a:lnTo>
                <a:lnTo>
                  <a:pt x="1052" y="459"/>
                </a:lnTo>
                <a:lnTo>
                  <a:pt x="1102" y="459"/>
                </a:lnTo>
                <a:lnTo>
                  <a:pt x="1102" y="494"/>
                </a:lnTo>
                <a:lnTo>
                  <a:pt x="1135" y="492"/>
                </a:lnTo>
                <a:lnTo>
                  <a:pt x="1135" y="544"/>
                </a:lnTo>
                <a:lnTo>
                  <a:pt x="1135" y="565"/>
                </a:lnTo>
                <a:lnTo>
                  <a:pt x="1135" y="573"/>
                </a:lnTo>
                <a:lnTo>
                  <a:pt x="1136" y="584"/>
                </a:lnTo>
                <a:lnTo>
                  <a:pt x="1142" y="584"/>
                </a:lnTo>
                <a:lnTo>
                  <a:pt x="1159" y="592"/>
                </a:lnTo>
                <a:lnTo>
                  <a:pt x="1154" y="605"/>
                </a:lnTo>
                <a:lnTo>
                  <a:pt x="1154" y="607"/>
                </a:lnTo>
                <a:lnTo>
                  <a:pt x="1163" y="611"/>
                </a:lnTo>
                <a:lnTo>
                  <a:pt x="1232" y="611"/>
                </a:lnTo>
                <a:lnTo>
                  <a:pt x="1229" y="617"/>
                </a:lnTo>
                <a:lnTo>
                  <a:pt x="1229" y="624"/>
                </a:lnTo>
                <a:lnTo>
                  <a:pt x="1248" y="613"/>
                </a:lnTo>
                <a:lnTo>
                  <a:pt x="1254" y="611"/>
                </a:lnTo>
                <a:lnTo>
                  <a:pt x="1267" y="598"/>
                </a:lnTo>
                <a:lnTo>
                  <a:pt x="1275" y="590"/>
                </a:lnTo>
                <a:lnTo>
                  <a:pt x="1282" y="590"/>
                </a:lnTo>
                <a:lnTo>
                  <a:pt x="1327" y="590"/>
                </a:lnTo>
                <a:lnTo>
                  <a:pt x="1327" y="603"/>
                </a:lnTo>
                <a:lnTo>
                  <a:pt x="1359" y="603"/>
                </a:lnTo>
                <a:lnTo>
                  <a:pt x="1371" y="603"/>
                </a:lnTo>
                <a:lnTo>
                  <a:pt x="1409" y="603"/>
                </a:lnTo>
                <a:lnTo>
                  <a:pt x="1413" y="603"/>
                </a:lnTo>
                <a:lnTo>
                  <a:pt x="1419" y="603"/>
                </a:lnTo>
                <a:lnTo>
                  <a:pt x="1423" y="603"/>
                </a:lnTo>
                <a:lnTo>
                  <a:pt x="1424" y="603"/>
                </a:lnTo>
                <a:lnTo>
                  <a:pt x="1426" y="603"/>
                </a:lnTo>
                <a:lnTo>
                  <a:pt x="1432" y="603"/>
                </a:lnTo>
                <a:lnTo>
                  <a:pt x="1434" y="603"/>
                </a:lnTo>
                <a:lnTo>
                  <a:pt x="1436" y="603"/>
                </a:lnTo>
                <a:lnTo>
                  <a:pt x="1438" y="603"/>
                </a:lnTo>
                <a:lnTo>
                  <a:pt x="1446" y="603"/>
                </a:lnTo>
                <a:lnTo>
                  <a:pt x="1453" y="603"/>
                </a:lnTo>
                <a:lnTo>
                  <a:pt x="1457" y="603"/>
                </a:lnTo>
                <a:lnTo>
                  <a:pt x="1486" y="603"/>
                </a:lnTo>
                <a:lnTo>
                  <a:pt x="1486" y="598"/>
                </a:lnTo>
                <a:lnTo>
                  <a:pt x="1486" y="586"/>
                </a:lnTo>
                <a:lnTo>
                  <a:pt x="1484" y="569"/>
                </a:lnTo>
                <a:lnTo>
                  <a:pt x="1484" y="565"/>
                </a:lnTo>
                <a:lnTo>
                  <a:pt x="1484" y="563"/>
                </a:lnTo>
                <a:lnTo>
                  <a:pt x="1484" y="561"/>
                </a:lnTo>
                <a:lnTo>
                  <a:pt x="1484" y="559"/>
                </a:lnTo>
                <a:lnTo>
                  <a:pt x="1484" y="555"/>
                </a:lnTo>
                <a:lnTo>
                  <a:pt x="1484" y="548"/>
                </a:lnTo>
                <a:lnTo>
                  <a:pt x="1484" y="544"/>
                </a:lnTo>
                <a:lnTo>
                  <a:pt x="1482" y="536"/>
                </a:lnTo>
                <a:lnTo>
                  <a:pt x="1482" y="532"/>
                </a:lnTo>
                <a:lnTo>
                  <a:pt x="1482" y="530"/>
                </a:lnTo>
                <a:lnTo>
                  <a:pt x="1482" y="528"/>
                </a:lnTo>
                <a:lnTo>
                  <a:pt x="1482" y="527"/>
                </a:lnTo>
                <a:lnTo>
                  <a:pt x="1482" y="525"/>
                </a:lnTo>
                <a:lnTo>
                  <a:pt x="1484" y="523"/>
                </a:lnTo>
                <a:lnTo>
                  <a:pt x="1484" y="521"/>
                </a:lnTo>
                <a:lnTo>
                  <a:pt x="1486" y="517"/>
                </a:lnTo>
                <a:lnTo>
                  <a:pt x="1486" y="515"/>
                </a:lnTo>
                <a:lnTo>
                  <a:pt x="1488" y="511"/>
                </a:lnTo>
                <a:lnTo>
                  <a:pt x="1488" y="509"/>
                </a:lnTo>
                <a:lnTo>
                  <a:pt x="1488" y="507"/>
                </a:lnTo>
                <a:lnTo>
                  <a:pt x="1490" y="505"/>
                </a:lnTo>
                <a:lnTo>
                  <a:pt x="1490" y="503"/>
                </a:lnTo>
                <a:lnTo>
                  <a:pt x="1490" y="502"/>
                </a:lnTo>
                <a:lnTo>
                  <a:pt x="1490" y="500"/>
                </a:lnTo>
                <a:lnTo>
                  <a:pt x="1490" y="498"/>
                </a:lnTo>
                <a:lnTo>
                  <a:pt x="1490" y="496"/>
                </a:lnTo>
                <a:lnTo>
                  <a:pt x="1490" y="494"/>
                </a:lnTo>
                <a:lnTo>
                  <a:pt x="1490" y="492"/>
                </a:lnTo>
                <a:lnTo>
                  <a:pt x="1490" y="490"/>
                </a:lnTo>
                <a:lnTo>
                  <a:pt x="1490" y="484"/>
                </a:lnTo>
                <a:lnTo>
                  <a:pt x="1490" y="482"/>
                </a:lnTo>
                <a:lnTo>
                  <a:pt x="1488" y="479"/>
                </a:lnTo>
                <a:lnTo>
                  <a:pt x="1488" y="477"/>
                </a:lnTo>
                <a:lnTo>
                  <a:pt x="1488" y="475"/>
                </a:lnTo>
                <a:lnTo>
                  <a:pt x="1488" y="473"/>
                </a:lnTo>
                <a:lnTo>
                  <a:pt x="1488" y="471"/>
                </a:lnTo>
                <a:lnTo>
                  <a:pt x="1486" y="469"/>
                </a:lnTo>
                <a:lnTo>
                  <a:pt x="1486" y="467"/>
                </a:lnTo>
                <a:lnTo>
                  <a:pt x="1484" y="465"/>
                </a:lnTo>
                <a:lnTo>
                  <a:pt x="1484" y="463"/>
                </a:lnTo>
                <a:lnTo>
                  <a:pt x="1482" y="461"/>
                </a:lnTo>
                <a:lnTo>
                  <a:pt x="1482" y="459"/>
                </a:lnTo>
                <a:lnTo>
                  <a:pt x="1480" y="456"/>
                </a:lnTo>
                <a:lnTo>
                  <a:pt x="1478" y="452"/>
                </a:lnTo>
                <a:lnTo>
                  <a:pt x="1478" y="450"/>
                </a:lnTo>
                <a:lnTo>
                  <a:pt x="1476" y="446"/>
                </a:lnTo>
                <a:lnTo>
                  <a:pt x="1476" y="444"/>
                </a:lnTo>
                <a:lnTo>
                  <a:pt x="1476" y="442"/>
                </a:lnTo>
                <a:lnTo>
                  <a:pt x="1474" y="440"/>
                </a:lnTo>
                <a:lnTo>
                  <a:pt x="1474" y="438"/>
                </a:lnTo>
                <a:lnTo>
                  <a:pt x="1474" y="436"/>
                </a:lnTo>
                <a:lnTo>
                  <a:pt x="1474" y="434"/>
                </a:lnTo>
                <a:lnTo>
                  <a:pt x="1474" y="432"/>
                </a:lnTo>
                <a:lnTo>
                  <a:pt x="1478" y="432"/>
                </a:lnTo>
                <a:lnTo>
                  <a:pt x="1480" y="432"/>
                </a:lnTo>
                <a:lnTo>
                  <a:pt x="1492" y="432"/>
                </a:lnTo>
                <a:lnTo>
                  <a:pt x="1499" y="432"/>
                </a:lnTo>
                <a:lnTo>
                  <a:pt x="1505" y="431"/>
                </a:lnTo>
                <a:lnTo>
                  <a:pt x="1505" y="429"/>
                </a:lnTo>
                <a:lnTo>
                  <a:pt x="1507" y="429"/>
                </a:lnTo>
                <a:lnTo>
                  <a:pt x="1509" y="429"/>
                </a:lnTo>
                <a:lnTo>
                  <a:pt x="1509" y="427"/>
                </a:lnTo>
                <a:lnTo>
                  <a:pt x="1511" y="427"/>
                </a:lnTo>
                <a:lnTo>
                  <a:pt x="1513" y="427"/>
                </a:lnTo>
                <a:lnTo>
                  <a:pt x="1513" y="425"/>
                </a:lnTo>
                <a:lnTo>
                  <a:pt x="1515" y="425"/>
                </a:lnTo>
                <a:lnTo>
                  <a:pt x="1517" y="425"/>
                </a:lnTo>
                <a:lnTo>
                  <a:pt x="1519" y="423"/>
                </a:lnTo>
                <a:lnTo>
                  <a:pt x="1521" y="423"/>
                </a:lnTo>
                <a:lnTo>
                  <a:pt x="1522" y="423"/>
                </a:lnTo>
                <a:lnTo>
                  <a:pt x="1522" y="421"/>
                </a:lnTo>
                <a:lnTo>
                  <a:pt x="1524" y="421"/>
                </a:lnTo>
                <a:lnTo>
                  <a:pt x="1526" y="419"/>
                </a:lnTo>
                <a:lnTo>
                  <a:pt x="1528" y="419"/>
                </a:lnTo>
                <a:lnTo>
                  <a:pt x="1532" y="417"/>
                </a:lnTo>
                <a:lnTo>
                  <a:pt x="1536" y="415"/>
                </a:lnTo>
                <a:lnTo>
                  <a:pt x="1538" y="413"/>
                </a:lnTo>
                <a:lnTo>
                  <a:pt x="1540" y="411"/>
                </a:lnTo>
                <a:lnTo>
                  <a:pt x="1542" y="409"/>
                </a:lnTo>
                <a:lnTo>
                  <a:pt x="1544" y="408"/>
                </a:lnTo>
                <a:lnTo>
                  <a:pt x="1545" y="406"/>
                </a:lnTo>
                <a:lnTo>
                  <a:pt x="1547" y="404"/>
                </a:lnTo>
                <a:lnTo>
                  <a:pt x="1549" y="402"/>
                </a:lnTo>
                <a:lnTo>
                  <a:pt x="1551" y="400"/>
                </a:lnTo>
                <a:lnTo>
                  <a:pt x="1551" y="398"/>
                </a:lnTo>
                <a:lnTo>
                  <a:pt x="1553" y="398"/>
                </a:lnTo>
                <a:lnTo>
                  <a:pt x="1555" y="398"/>
                </a:lnTo>
                <a:lnTo>
                  <a:pt x="1557" y="398"/>
                </a:lnTo>
                <a:lnTo>
                  <a:pt x="1559" y="398"/>
                </a:lnTo>
                <a:lnTo>
                  <a:pt x="1559" y="396"/>
                </a:lnTo>
                <a:lnTo>
                  <a:pt x="1561" y="396"/>
                </a:lnTo>
                <a:lnTo>
                  <a:pt x="1563" y="396"/>
                </a:lnTo>
                <a:lnTo>
                  <a:pt x="1565" y="394"/>
                </a:lnTo>
                <a:lnTo>
                  <a:pt x="1557" y="379"/>
                </a:lnTo>
                <a:lnTo>
                  <a:pt x="1555" y="377"/>
                </a:lnTo>
                <a:lnTo>
                  <a:pt x="1553" y="375"/>
                </a:lnTo>
                <a:lnTo>
                  <a:pt x="1551" y="371"/>
                </a:lnTo>
                <a:lnTo>
                  <a:pt x="1551" y="367"/>
                </a:lnTo>
                <a:lnTo>
                  <a:pt x="1545" y="358"/>
                </a:lnTo>
                <a:lnTo>
                  <a:pt x="1544" y="356"/>
                </a:lnTo>
                <a:lnTo>
                  <a:pt x="1545" y="356"/>
                </a:lnTo>
                <a:lnTo>
                  <a:pt x="1547" y="354"/>
                </a:lnTo>
                <a:lnTo>
                  <a:pt x="1549" y="354"/>
                </a:lnTo>
                <a:lnTo>
                  <a:pt x="1551" y="352"/>
                </a:lnTo>
                <a:lnTo>
                  <a:pt x="1553" y="352"/>
                </a:lnTo>
                <a:lnTo>
                  <a:pt x="1553" y="350"/>
                </a:lnTo>
                <a:lnTo>
                  <a:pt x="1557" y="350"/>
                </a:lnTo>
                <a:lnTo>
                  <a:pt x="1557" y="348"/>
                </a:lnTo>
                <a:lnTo>
                  <a:pt x="1561" y="346"/>
                </a:lnTo>
                <a:lnTo>
                  <a:pt x="1567" y="344"/>
                </a:lnTo>
                <a:lnTo>
                  <a:pt x="1572" y="340"/>
                </a:lnTo>
                <a:lnTo>
                  <a:pt x="1580" y="336"/>
                </a:lnTo>
                <a:lnTo>
                  <a:pt x="1586" y="333"/>
                </a:lnTo>
                <a:lnTo>
                  <a:pt x="1590" y="331"/>
                </a:lnTo>
                <a:lnTo>
                  <a:pt x="1592" y="331"/>
                </a:lnTo>
                <a:lnTo>
                  <a:pt x="1595" y="329"/>
                </a:lnTo>
                <a:lnTo>
                  <a:pt x="1599" y="327"/>
                </a:lnTo>
                <a:lnTo>
                  <a:pt x="1603" y="323"/>
                </a:lnTo>
                <a:lnTo>
                  <a:pt x="1609" y="321"/>
                </a:lnTo>
                <a:lnTo>
                  <a:pt x="1617" y="317"/>
                </a:lnTo>
                <a:lnTo>
                  <a:pt x="1628" y="310"/>
                </a:lnTo>
                <a:lnTo>
                  <a:pt x="1628" y="312"/>
                </a:lnTo>
                <a:lnTo>
                  <a:pt x="1628" y="313"/>
                </a:lnTo>
                <a:lnTo>
                  <a:pt x="1628" y="317"/>
                </a:lnTo>
                <a:lnTo>
                  <a:pt x="1628" y="321"/>
                </a:lnTo>
                <a:lnTo>
                  <a:pt x="1628" y="323"/>
                </a:lnTo>
                <a:lnTo>
                  <a:pt x="1628" y="325"/>
                </a:lnTo>
                <a:lnTo>
                  <a:pt x="1628" y="327"/>
                </a:lnTo>
                <a:lnTo>
                  <a:pt x="1628" y="331"/>
                </a:lnTo>
                <a:lnTo>
                  <a:pt x="1628" y="335"/>
                </a:lnTo>
                <a:lnTo>
                  <a:pt x="1628" y="336"/>
                </a:lnTo>
                <a:lnTo>
                  <a:pt x="1628" y="338"/>
                </a:lnTo>
                <a:lnTo>
                  <a:pt x="1628" y="342"/>
                </a:lnTo>
                <a:lnTo>
                  <a:pt x="1628" y="344"/>
                </a:lnTo>
                <a:lnTo>
                  <a:pt x="1628" y="346"/>
                </a:lnTo>
                <a:lnTo>
                  <a:pt x="1628" y="348"/>
                </a:lnTo>
                <a:lnTo>
                  <a:pt x="1628" y="350"/>
                </a:lnTo>
                <a:lnTo>
                  <a:pt x="1628" y="352"/>
                </a:lnTo>
                <a:lnTo>
                  <a:pt x="1628" y="354"/>
                </a:lnTo>
                <a:lnTo>
                  <a:pt x="1628" y="358"/>
                </a:lnTo>
                <a:lnTo>
                  <a:pt x="1628" y="360"/>
                </a:lnTo>
                <a:lnTo>
                  <a:pt x="1628" y="361"/>
                </a:lnTo>
                <a:lnTo>
                  <a:pt x="1628" y="363"/>
                </a:lnTo>
                <a:lnTo>
                  <a:pt x="1628" y="365"/>
                </a:lnTo>
                <a:lnTo>
                  <a:pt x="1628" y="367"/>
                </a:lnTo>
                <a:lnTo>
                  <a:pt x="1628" y="369"/>
                </a:lnTo>
                <a:lnTo>
                  <a:pt x="1628" y="371"/>
                </a:lnTo>
                <a:lnTo>
                  <a:pt x="1628" y="373"/>
                </a:lnTo>
                <a:lnTo>
                  <a:pt x="1626" y="375"/>
                </a:lnTo>
                <a:lnTo>
                  <a:pt x="1626" y="377"/>
                </a:lnTo>
                <a:lnTo>
                  <a:pt x="1626" y="379"/>
                </a:lnTo>
                <a:lnTo>
                  <a:pt x="1626" y="381"/>
                </a:lnTo>
                <a:lnTo>
                  <a:pt x="1626" y="383"/>
                </a:lnTo>
                <a:lnTo>
                  <a:pt x="1626" y="384"/>
                </a:lnTo>
                <a:lnTo>
                  <a:pt x="1626" y="386"/>
                </a:lnTo>
                <a:lnTo>
                  <a:pt x="1626" y="388"/>
                </a:lnTo>
                <a:lnTo>
                  <a:pt x="1626" y="390"/>
                </a:lnTo>
                <a:lnTo>
                  <a:pt x="1626" y="394"/>
                </a:lnTo>
                <a:lnTo>
                  <a:pt x="1626" y="398"/>
                </a:lnTo>
                <a:lnTo>
                  <a:pt x="1626" y="400"/>
                </a:lnTo>
                <a:lnTo>
                  <a:pt x="1640" y="400"/>
                </a:lnTo>
                <a:lnTo>
                  <a:pt x="1641" y="400"/>
                </a:lnTo>
                <a:lnTo>
                  <a:pt x="1643" y="400"/>
                </a:lnTo>
                <a:lnTo>
                  <a:pt x="1645" y="400"/>
                </a:lnTo>
                <a:lnTo>
                  <a:pt x="1647" y="400"/>
                </a:lnTo>
                <a:lnTo>
                  <a:pt x="1649" y="400"/>
                </a:lnTo>
                <a:lnTo>
                  <a:pt x="1651" y="400"/>
                </a:lnTo>
                <a:lnTo>
                  <a:pt x="1653" y="400"/>
                </a:lnTo>
                <a:lnTo>
                  <a:pt x="1655" y="400"/>
                </a:lnTo>
                <a:lnTo>
                  <a:pt x="1657" y="400"/>
                </a:lnTo>
                <a:lnTo>
                  <a:pt x="1659" y="400"/>
                </a:lnTo>
                <a:lnTo>
                  <a:pt x="1661" y="402"/>
                </a:lnTo>
                <a:lnTo>
                  <a:pt x="1663" y="402"/>
                </a:lnTo>
                <a:lnTo>
                  <a:pt x="1672" y="406"/>
                </a:lnTo>
                <a:lnTo>
                  <a:pt x="1676" y="408"/>
                </a:lnTo>
                <a:lnTo>
                  <a:pt x="1678" y="409"/>
                </a:lnTo>
                <a:lnTo>
                  <a:pt x="1680" y="409"/>
                </a:lnTo>
                <a:lnTo>
                  <a:pt x="1682" y="411"/>
                </a:lnTo>
                <a:lnTo>
                  <a:pt x="1686" y="413"/>
                </a:lnTo>
                <a:lnTo>
                  <a:pt x="1688" y="413"/>
                </a:lnTo>
                <a:lnTo>
                  <a:pt x="1689" y="415"/>
                </a:lnTo>
                <a:lnTo>
                  <a:pt x="1693" y="417"/>
                </a:lnTo>
                <a:lnTo>
                  <a:pt x="1695" y="417"/>
                </a:lnTo>
                <a:lnTo>
                  <a:pt x="1697" y="419"/>
                </a:lnTo>
                <a:lnTo>
                  <a:pt x="1701" y="421"/>
                </a:lnTo>
                <a:lnTo>
                  <a:pt x="1707" y="423"/>
                </a:lnTo>
                <a:lnTo>
                  <a:pt x="1714" y="427"/>
                </a:lnTo>
                <a:lnTo>
                  <a:pt x="1716" y="427"/>
                </a:lnTo>
                <a:lnTo>
                  <a:pt x="1718" y="429"/>
                </a:lnTo>
                <a:lnTo>
                  <a:pt x="1720" y="429"/>
                </a:lnTo>
                <a:lnTo>
                  <a:pt x="1732" y="431"/>
                </a:lnTo>
                <a:lnTo>
                  <a:pt x="1736" y="434"/>
                </a:lnTo>
                <a:lnTo>
                  <a:pt x="1739" y="442"/>
                </a:lnTo>
                <a:lnTo>
                  <a:pt x="1743" y="434"/>
                </a:lnTo>
                <a:lnTo>
                  <a:pt x="1747" y="438"/>
                </a:lnTo>
                <a:lnTo>
                  <a:pt x="1755" y="442"/>
                </a:lnTo>
                <a:lnTo>
                  <a:pt x="1757" y="444"/>
                </a:lnTo>
                <a:lnTo>
                  <a:pt x="1759" y="446"/>
                </a:lnTo>
                <a:lnTo>
                  <a:pt x="1761" y="448"/>
                </a:lnTo>
                <a:lnTo>
                  <a:pt x="1762" y="448"/>
                </a:lnTo>
                <a:lnTo>
                  <a:pt x="1764" y="450"/>
                </a:lnTo>
                <a:lnTo>
                  <a:pt x="1768" y="454"/>
                </a:lnTo>
                <a:lnTo>
                  <a:pt x="1772" y="456"/>
                </a:lnTo>
                <a:lnTo>
                  <a:pt x="1774" y="457"/>
                </a:lnTo>
                <a:lnTo>
                  <a:pt x="1776" y="457"/>
                </a:lnTo>
                <a:lnTo>
                  <a:pt x="1776" y="459"/>
                </a:lnTo>
                <a:lnTo>
                  <a:pt x="1778" y="459"/>
                </a:lnTo>
                <a:lnTo>
                  <a:pt x="1782" y="459"/>
                </a:lnTo>
                <a:lnTo>
                  <a:pt x="1786" y="454"/>
                </a:lnTo>
                <a:lnTo>
                  <a:pt x="1787" y="454"/>
                </a:lnTo>
                <a:lnTo>
                  <a:pt x="1789" y="450"/>
                </a:lnTo>
                <a:lnTo>
                  <a:pt x="1791" y="450"/>
                </a:lnTo>
                <a:lnTo>
                  <a:pt x="1791" y="448"/>
                </a:lnTo>
                <a:lnTo>
                  <a:pt x="1793" y="446"/>
                </a:lnTo>
                <a:lnTo>
                  <a:pt x="1793" y="444"/>
                </a:lnTo>
                <a:lnTo>
                  <a:pt x="1795" y="444"/>
                </a:lnTo>
                <a:lnTo>
                  <a:pt x="1795" y="442"/>
                </a:lnTo>
                <a:lnTo>
                  <a:pt x="1797" y="442"/>
                </a:lnTo>
                <a:lnTo>
                  <a:pt x="1797" y="440"/>
                </a:lnTo>
                <a:lnTo>
                  <a:pt x="1799" y="440"/>
                </a:lnTo>
                <a:lnTo>
                  <a:pt x="1799" y="438"/>
                </a:lnTo>
                <a:lnTo>
                  <a:pt x="1801" y="436"/>
                </a:lnTo>
                <a:lnTo>
                  <a:pt x="1803" y="434"/>
                </a:lnTo>
                <a:lnTo>
                  <a:pt x="1805" y="432"/>
                </a:lnTo>
                <a:lnTo>
                  <a:pt x="1805" y="431"/>
                </a:lnTo>
                <a:lnTo>
                  <a:pt x="1807" y="431"/>
                </a:lnTo>
                <a:lnTo>
                  <a:pt x="1809" y="429"/>
                </a:lnTo>
                <a:lnTo>
                  <a:pt x="1809" y="427"/>
                </a:lnTo>
                <a:lnTo>
                  <a:pt x="1810" y="427"/>
                </a:lnTo>
                <a:lnTo>
                  <a:pt x="1810" y="425"/>
                </a:lnTo>
                <a:lnTo>
                  <a:pt x="1812" y="423"/>
                </a:lnTo>
                <a:lnTo>
                  <a:pt x="1814" y="421"/>
                </a:lnTo>
                <a:lnTo>
                  <a:pt x="1816" y="421"/>
                </a:lnTo>
                <a:lnTo>
                  <a:pt x="1816" y="419"/>
                </a:lnTo>
                <a:lnTo>
                  <a:pt x="1818" y="417"/>
                </a:lnTo>
                <a:lnTo>
                  <a:pt x="1820" y="415"/>
                </a:lnTo>
                <a:lnTo>
                  <a:pt x="1822" y="413"/>
                </a:lnTo>
                <a:lnTo>
                  <a:pt x="1822" y="411"/>
                </a:lnTo>
                <a:lnTo>
                  <a:pt x="1824" y="411"/>
                </a:lnTo>
                <a:lnTo>
                  <a:pt x="1826" y="408"/>
                </a:lnTo>
                <a:lnTo>
                  <a:pt x="1824" y="408"/>
                </a:lnTo>
                <a:lnTo>
                  <a:pt x="1820" y="406"/>
                </a:lnTo>
                <a:lnTo>
                  <a:pt x="1820" y="404"/>
                </a:lnTo>
                <a:lnTo>
                  <a:pt x="1822" y="402"/>
                </a:lnTo>
                <a:lnTo>
                  <a:pt x="1816" y="398"/>
                </a:lnTo>
                <a:lnTo>
                  <a:pt x="1818" y="398"/>
                </a:lnTo>
                <a:lnTo>
                  <a:pt x="1818" y="396"/>
                </a:lnTo>
                <a:lnTo>
                  <a:pt x="1816" y="396"/>
                </a:lnTo>
                <a:lnTo>
                  <a:pt x="1816" y="392"/>
                </a:lnTo>
                <a:lnTo>
                  <a:pt x="1824" y="390"/>
                </a:lnTo>
                <a:lnTo>
                  <a:pt x="1826" y="390"/>
                </a:lnTo>
                <a:lnTo>
                  <a:pt x="1828" y="388"/>
                </a:lnTo>
                <a:lnTo>
                  <a:pt x="1828" y="384"/>
                </a:lnTo>
                <a:lnTo>
                  <a:pt x="1828" y="379"/>
                </a:lnTo>
                <a:lnTo>
                  <a:pt x="1828" y="377"/>
                </a:lnTo>
                <a:lnTo>
                  <a:pt x="1828" y="375"/>
                </a:lnTo>
                <a:lnTo>
                  <a:pt x="1828" y="373"/>
                </a:lnTo>
                <a:lnTo>
                  <a:pt x="1828" y="371"/>
                </a:lnTo>
                <a:lnTo>
                  <a:pt x="1828" y="369"/>
                </a:lnTo>
                <a:lnTo>
                  <a:pt x="1828" y="367"/>
                </a:lnTo>
                <a:lnTo>
                  <a:pt x="1826" y="367"/>
                </a:lnTo>
                <a:lnTo>
                  <a:pt x="1826" y="365"/>
                </a:lnTo>
                <a:lnTo>
                  <a:pt x="1824" y="363"/>
                </a:lnTo>
                <a:lnTo>
                  <a:pt x="1822" y="361"/>
                </a:lnTo>
                <a:lnTo>
                  <a:pt x="1820" y="361"/>
                </a:lnTo>
                <a:lnTo>
                  <a:pt x="1820" y="360"/>
                </a:lnTo>
                <a:lnTo>
                  <a:pt x="1822" y="358"/>
                </a:lnTo>
                <a:lnTo>
                  <a:pt x="1822" y="356"/>
                </a:lnTo>
                <a:lnTo>
                  <a:pt x="1820" y="354"/>
                </a:lnTo>
                <a:lnTo>
                  <a:pt x="1820" y="352"/>
                </a:lnTo>
                <a:lnTo>
                  <a:pt x="1822" y="350"/>
                </a:lnTo>
                <a:lnTo>
                  <a:pt x="1822" y="348"/>
                </a:lnTo>
                <a:lnTo>
                  <a:pt x="1820" y="348"/>
                </a:lnTo>
                <a:lnTo>
                  <a:pt x="1820" y="346"/>
                </a:lnTo>
                <a:lnTo>
                  <a:pt x="1820" y="344"/>
                </a:lnTo>
                <a:lnTo>
                  <a:pt x="1818" y="342"/>
                </a:lnTo>
                <a:lnTo>
                  <a:pt x="1818" y="340"/>
                </a:lnTo>
                <a:lnTo>
                  <a:pt x="1818" y="338"/>
                </a:lnTo>
                <a:lnTo>
                  <a:pt x="1818" y="336"/>
                </a:lnTo>
                <a:lnTo>
                  <a:pt x="1818" y="335"/>
                </a:lnTo>
                <a:lnTo>
                  <a:pt x="1816" y="335"/>
                </a:lnTo>
                <a:lnTo>
                  <a:pt x="1816" y="333"/>
                </a:lnTo>
                <a:lnTo>
                  <a:pt x="1814" y="331"/>
                </a:lnTo>
                <a:lnTo>
                  <a:pt x="1814" y="329"/>
                </a:lnTo>
                <a:lnTo>
                  <a:pt x="1812" y="329"/>
                </a:lnTo>
                <a:lnTo>
                  <a:pt x="1812" y="325"/>
                </a:lnTo>
                <a:lnTo>
                  <a:pt x="1810" y="325"/>
                </a:lnTo>
                <a:lnTo>
                  <a:pt x="1809" y="325"/>
                </a:lnTo>
                <a:lnTo>
                  <a:pt x="1805" y="325"/>
                </a:lnTo>
                <a:lnTo>
                  <a:pt x="1803" y="323"/>
                </a:lnTo>
                <a:lnTo>
                  <a:pt x="1801" y="321"/>
                </a:lnTo>
                <a:lnTo>
                  <a:pt x="1799" y="319"/>
                </a:lnTo>
                <a:lnTo>
                  <a:pt x="1797" y="319"/>
                </a:lnTo>
                <a:lnTo>
                  <a:pt x="1797" y="312"/>
                </a:lnTo>
                <a:lnTo>
                  <a:pt x="1797" y="310"/>
                </a:lnTo>
                <a:lnTo>
                  <a:pt x="1797" y="306"/>
                </a:lnTo>
                <a:lnTo>
                  <a:pt x="1797" y="296"/>
                </a:lnTo>
                <a:lnTo>
                  <a:pt x="1797" y="292"/>
                </a:lnTo>
                <a:lnTo>
                  <a:pt x="1801" y="290"/>
                </a:lnTo>
                <a:lnTo>
                  <a:pt x="1803" y="288"/>
                </a:lnTo>
                <a:lnTo>
                  <a:pt x="1807" y="287"/>
                </a:lnTo>
                <a:lnTo>
                  <a:pt x="1807" y="283"/>
                </a:lnTo>
                <a:lnTo>
                  <a:pt x="1809" y="271"/>
                </a:lnTo>
                <a:lnTo>
                  <a:pt x="1809" y="269"/>
                </a:lnTo>
                <a:lnTo>
                  <a:pt x="1809" y="267"/>
                </a:lnTo>
                <a:lnTo>
                  <a:pt x="1810" y="264"/>
                </a:lnTo>
                <a:lnTo>
                  <a:pt x="1810" y="262"/>
                </a:lnTo>
                <a:lnTo>
                  <a:pt x="1810" y="260"/>
                </a:lnTo>
                <a:lnTo>
                  <a:pt x="1812" y="258"/>
                </a:lnTo>
                <a:lnTo>
                  <a:pt x="1812" y="256"/>
                </a:lnTo>
                <a:lnTo>
                  <a:pt x="1812" y="254"/>
                </a:lnTo>
                <a:lnTo>
                  <a:pt x="1812" y="252"/>
                </a:lnTo>
                <a:lnTo>
                  <a:pt x="1812" y="250"/>
                </a:lnTo>
                <a:lnTo>
                  <a:pt x="1812" y="248"/>
                </a:lnTo>
                <a:lnTo>
                  <a:pt x="1812" y="246"/>
                </a:lnTo>
                <a:lnTo>
                  <a:pt x="1812" y="244"/>
                </a:lnTo>
                <a:lnTo>
                  <a:pt x="1814" y="242"/>
                </a:lnTo>
                <a:lnTo>
                  <a:pt x="1814" y="240"/>
                </a:lnTo>
                <a:lnTo>
                  <a:pt x="1814" y="239"/>
                </a:lnTo>
                <a:lnTo>
                  <a:pt x="1814" y="237"/>
                </a:lnTo>
                <a:lnTo>
                  <a:pt x="1814" y="231"/>
                </a:lnTo>
                <a:lnTo>
                  <a:pt x="1814" y="227"/>
                </a:lnTo>
                <a:lnTo>
                  <a:pt x="1816" y="219"/>
                </a:lnTo>
                <a:lnTo>
                  <a:pt x="1812" y="216"/>
                </a:lnTo>
                <a:lnTo>
                  <a:pt x="1810" y="212"/>
                </a:lnTo>
                <a:lnTo>
                  <a:pt x="1809" y="212"/>
                </a:lnTo>
                <a:lnTo>
                  <a:pt x="1809" y="206"/>
                </a:lnTo>
                <a:lnTo>
                  <a:pt x="1809" y="204"/>
                </a:lnTo>
                <a:lnTo>
                  <a:pt x="1812" y="204"/>
                </a:lnTo>
                <a:lnTo>
                  <a:pt x="1814" y="204"/>
                </a:lnTo>
                <a:lnTo>
                  <a:pt x="1814" y="202"/>
                </a:lnTo>
                <a:lnTo>
                  <a:pt x="1814" y="200"/>
                </a:lnTo>
                <a:lnTo>
                  <a:pt x="1814" y="198"/>
                </a:lnTo>
                <a:lnTo>
                  <a:pt x="1814" y="194"/>
                </a:lnTo>
                <a:lnTo>
                  <a:pt x="1814" y="191"/>
                </a:lnTo>
                <a:lnTo>
                  <a:pt x="1814" y="187"/>
                </a:lnTo>
                <a:lnTo>
                  <a:pt x="1814" y="183"/>
                </a:lnTo>
                <a:lnTo>
                  <a:pt x="1814" y="177"/>
                </a:lnTo>
                <a:lnTo>
                  <a:pt x="1814" y="175"/>
                </a:lnTo>
                <a:lnTo>
                  <a:pt x="1814" y="173"/>
                </a:lnTo>
                <a:lnTo>
                  <a:pt x="1814" y="171"/>
                </a:lnTo>
                <a:lnTo>
                  <a:pt x="1812" y="171"/>
                </a:lnTo>
                <a:lnTo>
                  <a:pt x="1812" y="169"/>
                </a:lnTo>
                <a:lnTo>
                  <a:pt x="1810" y="166"/>
                </a:lnTo>
                <a:lnTo>
                  <a:pt x="1809" y="164"/>
                </a:lnTo>
                <a:lnTo>
                  <a:pt x="1810" y="164"/>
                </a:lnTo>
                <a:lnTo>
                  <a:pt x="1814" y="162"/>
                </a:lnTo>
                <a:lnTo>
                  <a:pt x="1814" y="160"/>
                </a:lnTo>
                <a:lnTo>
                  <a:pt x="1814" y="158"/>
                </a:lnTo>
                <a:lnTo>
                  <a:pt x="1814" y="154"/>
                </a:lnTo>
                <a:lnTo>
                  <a:pt x="1816" y="152"/>
                </a:lnTo>
                <a:lnTo>
                  <a:pt x="1816" y="148"/>
                </a:lnTo>
                <a:lnTo>
                  <a:pt x="1824" y="150"/>
                </a:lnTo>
                <a:lnTo>
                  <a:pt x="1830" y="150"/>
                </a:lnTo>
                <a:lnTo>
                  <a:pt x="1832" y="143"/>
                </a:lnTo>
                <a:lnTo>
                  <a:pt x="1832" y="141"/>
                </a:lnTo>
                <a:lnTo>
                  <a:pt x="1832" y="139"/>
                </a:lnTo>
                <a:lnTo>
                  <a:pt x="1832" y="137"/>
                </a:lnTo>
                <a:lnTo>
                  <a:pt x="1832" y="135"/>
                </a:lnTo>
                <a:lnTo>
                  <a:pt x="1832" y="133"/>
                </a:lnTo>
                <a:lnTo>
                  <a:pt x="1834" y="133"/>
                </a:lnTo>
                <a:lnTo>
                  <a:pt x="1834" y="131"/>
                </a:lnTo>
                <a:lnTo>
                  <a:pt x="1834" y="129"/>
                </a:lnTo>
                <a:lnTo>
                  <a:pt x="1834" y="127"/>
                </a:lnTo>
                <a:lnTo>
                  <a:pt x="1835" y="127"/>
                </a:lnTo>
                <a:lnTo>
                  <a:pt x="1835" y="125"/>
                </a:lnTo>
                <a:lnTo>
                  <a:pt x="1835" y="123"/>
                </a:lnTo>
                <a:lnTo>
                  <a:pt x="1834" y="120"/>
                </a:lnTo>
                <a:lnTo>
                  <a:pt x="1834" y="118"/>
                </a:lnTo>
                <a:lnTo>
                  <a:pt x="1835" y="116"/>
                </a:lnTo>
                <a:lnTo>
                  <a:pt x="1835" y="114"/>
                </a:lnTo>
                <a:lnTo>
                  <a:pt x="1834" y="112"/>
                </a:lnTo>
                <a:lnTo>
                  <a:pt x="1834" y="110"/>
                </a:lnTo>
                <a:lnTo>
                  <a:pt x="1832" y="110"/>
                </a:lnTo>
                <a:lnTo>
                  <a:pt x="1832" y="108"/>
                </a:lnTo>
                <a:lnTo>
                  <a:pt x="1830" y="106"/>
                </a:lnTo>
                <a:lnTo>
                  <a:pt x="1841" y="104"/>
                </a:lnTo>
                <a:lnTo>
                  <a:pt x="1839" y="75"/>
                </a:lnTo>
                <a:lnTo>
                  <a:pt x="1839" y="73"/>
                </a:lnTo>
                <a:lnTo>
                  <a:pt x="1845" y="73"/>
                </a:lnTo>
                <a:lnTo>
                  <a:pt x="1847" y="73"/>
                </a:lnTo>
                <a:lnTo>
                  <a:pt x="1849" y="73"/>
                </a:lnTo>
                <a:lnTo>
                  <a:pt x="1858" y="75"/>
                </a:lnTo>
                <a:lnTo>
                  <a:pt x="1862" y="75"/>
                </a:lnTo>
                <a:lnTo>
                  <a:pt x="1864" y="75"/>
                </a:lnTo>
                <a:lnTo>
                  <a:pt x="1868" y="75"/>
                </a:lnTo>
                <a:lnTo>
                  <a:pt x="1872" y="89"/>
                </a:lnTo>
                <a:lnTo>
                  <a:pt x="1872" y="91"/>
                </a:lnTo>
                <a:lnTo>
                  <a:pt x="1868" y="89"/>
                </a:lnTo>
                <a:lnTo>
                  <a:pt x="1864" y="95"/>
                </a:lnTo>
                <a:lnTo>
                  <a:pt x="1862" y="100"/>
                </a:lnTo>
                <a:lnTo>
                  <a:pt x="1860" y="102"/>
                </a:lnTo>
                <a:lnTo>
                  <a:pt x="1860" y="104"/>
                </a:lnTo>
                <a:lnTo>
                  <a:pt x="1858" y="106"/>
                </a:lnTo>
                <a:lnTo>
                  <a:pt x="1857" y="108"/>
                </a:lnTo>
                <a:lnTo>
                  <a:pt x="1855" y="108"/>
                </a:lnTo>
                <a:lnTo>
                  <a:pt x="1853" y="110"/>
                </a:lnTo>
                <a:lnTo>
                  <a:pt x="1853" y="114"/>
                </a:lnTo>
                <a:lnTo>
                  <a:pt x="1853" y="120"/>
                </a:lnTo>
                <a:lnTo>
                  <a:pt x="1853" y="125"/>
                </a:lnTo>
                <a:lnTo>
                  <a:pt x="1853" y="129"/>
                </a:lnTo>
                <a:lnTo>
                  <a:pt x="1853" y="131"/>
                </a:lnTo>
                <a:lnTo>
                  <a:pt x="1853" y="133"/>
                </a:lnTo>
                <a:lnTo>
                  <a:pt x="1853" y="139"/>
                </a:lnTo>
                <a:lnTo>
                  <a:pt x="1853" y="141"/>
                </a:lnTo>
                <a:lnTo>
                  <a:pt x="1855" y="148"/>
                </a:lnTo>
                <a:lnTo>
                  <a:pt x="1855" y="156"/>
                </a:lnTo>
                <a:lnTo>
                  <a:pt x="1853" y="156"/>
                </a:lnTo>
                <a:lnTo>
                  <a:pt x="1851" y="156"/>
                </a:lnTo>
                <a:lnTo>
                  <a:pt x="1847" y="156"/>
                </a:lnTo>
                <a:lnTo>
                  <a:pt x="1847" y="158"/>
                </a:lnTo>
                <a:lnTo>
                  <a:pt x="1847" y="160"/>
                </a:lnTo>
                <a:lnTo>
                  <a:pt x="1847" y="162"/>
                </a:lnTo>
                <a:lnTo>
                  <a:pt x="1847" y="164"/>
                </a:lnTo>
                <a:lnTo>
                  <a:pt x="1847" y="166"/>
                </a:lnTo>
                <a:lnTo>
                  <a:pt x="1847" y="168"/>
                </a:lnTo>
                <a:lnTo>
                  <a:pt x="1847" y="169"/>
                </a:lnTo>
                <a:lnTo>
                  <a:pt x="1847" y="171"/>
                </a:lnTo>
                <a:lnTo>
                  <a:pt x="1845" y="173"/>
                </a:lnTo>
                <a:lnTo>
                  <a:pt x="1845" y="175"/>
                </a:lnTo>
                <a:lnTo>
                  <a:pt x="1845" y="177"/>
                </a:lnTo>
                <a:lnTo>
                  <a:pt x="1845" y="179"/>
                </a:lnTo>
                <a:lnTo>
                  <a:pt x="1845" y="181"/>
                </a:lnTo>
                <a:lnTo>
                  <a:pt x="1845" y="183"/>
                </a:lnTo>
                <a:lnTo>
                  <a:pt x="1845" y="185"/>
                </a:lnTo>
                <a:lnTo>
                  <a:pt x="1845" y="187"/>
                </a:lnTo>
                <a:lnTo>
                  <a:pt x="1845" y="189"/>
                </a:lnTo>
                <a:lnTo>
                  <a:pt x="1845" y="191"/>
                </a:lnTo>
                <a:lnTo>
                  <a:pt x="1845" y="192"/>
                </a:lnTo>
                <a:lnTo>
                  <a:pt x="1845" y="194"/>
                </a:lnTo>
                <a:lnTo>
                  <a:pt x="1845" y="196"/>
                </a:lnTo>
                <a:lnTo>
                  <a:pt x="1845" y="198"/>
                </a:lnTo>
                <a:lnTo>
                  <a:pt x="1845" y="200"/>
                </a:lnTo>
                <a:lnTo>
                  <a:pt x="1845" y="202"/>
                </a:lnTo>
                <a:lnTo>
                  <a:pt x="1845" y="204"/>
                </a:lnTo>
                <a:lnTo>
                  <a:pt x="1845" y="206"/>
                </a:lnTo>
                <a:lnTo>
                  <a:pt x="1845" y="208"/>
                </a:lnTo>
                <a:lnTo>
                  <a:pt x="1845" y="210"/>
                </a:lnTo>
                <a:lnTo>
                  <a:pt x="1847" y="210"/>
                </a:lnTo>
                <a:lnTo>
                  <a:pt x="1849" y="210"/>
                </a:lnTo>
                <a:lnTo>
                  <a:pt x="1851" y="210"/>
                </a:lnTo>
                <a:lnTo>
                  <a:pt x="1853" y="210"/>
                </a:lnTo>
                <a:lnTo>
                  <a:pt x="1855" y="210"/>
                </a:lnTo>
                <a:lnTo>
                  <a:pt x="1855" y="214"/>
                </a:lnTo>
                <a:lnTo>
                  <a:pt x="1855" y="216"/>
                </a:lnTo>
                <a:lnTo>
                  <a:pt x="1855" y="219"/>
                </a:lnTo>
                <a:lnTo>
                  <a:pt x="1853" y="219"/>
                </a:lnTo>
                <a:lnTo>
                  <a:pt x="1853" y="221"/>
                </a:lnTo>
                <a:lnTo>
                  <a:pt x="1853" y="223"/>
                </a:lnTo>
                <a:lnTo>
                  <a:pt x="1851" y="225"/>
                </a:lnTo>
                <a:lnTo>
                  <a:pt x="1849" y="227"/>
                </a:lnTo>
                <a:lnTo>
                  <a:pt x="1847" y="229"/>
                </a:lnTo>
                <a:lnTo>
                  <a:pt x="1845" y="229"/>
                </a:lnTo>
                <a:lnTo>
                  <a:pt x="1843" y="231"/>
                </a:lnTo>
                <a:lnTo>
                  <a:pt x="1843" y="233"/>
                </a:lnTo>
                <a:lnTo>
                  <a:pt x="1847" y="237"/>
                </a:lnTo>
                <a:lnTo>
                  <a:pt x="1847" y="239"/>
                </a:lnTo>
                <a:lnTo>
                  <a:pt x="1849" y="240"/>
                </a:lnTo>
                <a:lnTo>
                  <a:pt x="1851" y="242"/>
                </a:lnTo>
                <a:lnTo>
                  <a:pt x="1855" y="244"/>
                </a:lnTo>
                <a:lnTo>
                  <a:pt x="1853" y="246"/>
                </a:lnTo>
                <a:lnTo>
                  <a:pt x="1851" y="248"/>
                </a:lnTo>
                <a:lnTo>
                  <a:pt x="1851" y="250"/>
                </a:lnTo>
                <a:lnTo>
                  <a:pt x="1849" y="252"/>
                </a:lnTo>
                <a:lnTo>
                  <a:pt x="1849" y="254"/>
                </a:lnTo>
                <a:lnTo>
                  <a:pt x="1847" y="254"/>
                </a:lnTo>
                <a:lnTo>
                  <a:pt x="1845" y="254"/>
                </a:lnTo>
                <a:lnTo>
                  <a:pt x="1843" y="254"/>
                </a:lnTo>
                <a:lnTo>
                  <a:pt x="1841" y="254"/>
                </a:lnTo>
                <a:lnTo>
                  <a:pt x="1841" y="256"/>
                </a:lnTo>
                <a:lnTo>
                  <a:pt x="1841" y="258"/>
                </a:lnTo>
                <a:lnTo>
                  <a:pt x="1841" y="260"/>
                </a:lnTo>
                <a:lnTo>
                  <a:pt x="1841" y="262"/>
                </a:lnTo>
                <a:lnTo>
                  <a:pt x="1841" y="269"/>
                </a:lnTo>
                <a:lnTo>
                  <a:pt x="1841" y="273"/>
                </a:lnTo>
                <a:lnTo>
                  <a:pt x="1841" y="275"/>
                </a:lnTo>
                <a:lnTo>
                  <a:pt x="1841" y="277"/>
                </a:lnTo>
                <a:lnTo>
                  <a:pt x="1841" y="279"/>
                </a:lnTo>
                <a:lnTo>
                  <a:pt x="1847" y="279"/>
                </a:lnTo>
                <a:lnTo>
                  <a:pt x="1849" y="283"/>
                </a:lnTo>
                <a:lnTo>
                  <a:pt x="1849" y="287"/>
                </a:lnTo>
                <a:lnTo>
                  <a:pt x="1849" y="288"/>
                </a:lnTo>
                <a:lnTo>
                  <a:pt x="1851" y="290"/>
                </a:lnTo>
                <a:lnTo>
                  <a:pt x="1851" y="292"/>
                </a:lnTo>
                <a:lnTo>
                  <a:pt x="1851" y="294"/>
                </a:lnTo>
                <a:lnTo>
                  <a:pt x="1849" y="294"/>
                </a:lnTo>
                <a:lnTo>
                  <a:pt x="1849" y="296"/>
                </a:lnTo>
                <a:lnTo>
                  <a:pt x="1847" y="296"/>
                </a:lnTo>
                <a:lnTo>
                  <a:pt x="1847" y="302"/>
                </a:lnTo>
                <a:lnTo>
                  <a:pt x="1851" y="302"/>
                </a:lnTo>
                <a:lnTo>
                  <a:pt x="1851" y="304"/>
                </a:lnTo>
                <a:lnTo>
                  <a:pt x="1853" y="306"/>
                </a:lnTo>
                <a:lnTo>
                  <a:pt x="1847" y="306"/>
                </a:lnTo>
                <a:lnTo>
                  <a:pt x="1849" y="308"/>
                </a:lnTo>
                <a:lnTo>
                  <a:pt x="1851" y="310"/>
                </a:lnTo>
                <a:lnTo>
                  <a:pt x="1851" y="312"/>
                </a:lnTo>
                <a:lnTo>
                  <a:pt x="1857" y="312"/>
                </a:lnTo>
                <a:lnTo>
                  <a:pt x="1858" y="312"/>
                </a:lnTo>
                <a:lnTo>
                  <a:pt x="1860" y="313"/>
                </a:lnTo>
                <a:lnTo>
                  <a:pt x="1864" y="321"/>
                </a:lnTo>
                <a:lnTo>
                  <a:pt x="1862" y="321"/>
                </a:lnTo>
                <a:lnTo>
                  <a:pt x="1851" y="321"/>
                </a:lnTo>
                <a:lnTo>
                  <a:pt x="1845" y="321"/>
                </a:lnTo>
                <a:lnTo>
                  <a:pt x="1837" y="321"/>
                </a:lnTo>
                <a:lnTo>
                  <a:pt x="1837" y="323"/>
                </a:lnTo>
                <a:lnTo>
                  <a:pt x="1837" y="327"/>
                </a:lnTo>
                <a:lnTo>
                  <a:pt x="1839" y="331"/>
                </a:lnTo>
                <a:lnTo>
                  <a:pt x="1839" y="333"/>
                </a:lnTo>
                <a:lnTo>
                  <a:pt x="1841" y="336"/>
                </a:lnTo>
                <a:lnTo>
                  <a:pt x="1841" y="338"/>
                </a:lnTo>
                <a:lnTo>
                  <a:pt x="1841" y="340"/>
                </a:lnTo>
                <a:lnTo>
                  <a:pt x="1843" y="340"/>
                </a:lnTo>
                <a:lnTo>
                  <a:pt x="1843" y="346"/>
                </a:lnTo>
                <a:lnTo>
                  <a:pt x="1845" y="350"/>
                </a:lnTo>
                <a:lnTo>
                  <a:pt x="1845" y="354"/>
                </a:lnTo>
                <a:lnTo>
                  <a:pt x="1847" y="358"/>
                </a:lnTo>
                <a:lnTo>
                  <a:pt x="1847" y="360"/>
                </a:lnTo>
                <a:lnTo>
                  <a:pt x="1847" y="369"/>
                </a:lnTo>
                <a:lnTo>
                  <a:pt x="1847" y="377"/>
                </a:lnTo>
                <a:lnTo>
                  <a:pt x="1851" y="377"/>
                </a:lnTo>
                <a:lnTo>
                  <a:pt x="1851" y="379"/>
                </a:lnTo>
                <a:lnTo>
                  <a:pt x="1851" y="381"/>
                </a:lnTo>
                <a:lnTo>
                  <a:pt x="1851" y="384"/>
                </a:lnTo>
                <a:lnTo>
                  <a:pt x="1851" y="388"/>
                </a:lnTo>
                <a:lnTo>
                  <a:pt x="1851" y="390"/>
                </a:lnTo>
                <a:lnTo>
                  <a:pt x="1851" y="392"/>
                </a:lnTo>
                <a:lnTo>
                  <a:pt x="1847" y="392"/>
                </a:lnTo>
                <a:lnTo>
                  <a:pt x="1847" y="402"/>
                </a:lnTo>
                <a:lnTo>
                  <a:pt x="1849" y="402"/>
                </a:lnTo>
                <a:lnTo>
                  <a:pt x="1849" y="404"/>
                </a:lnTo>
                <a:lnTo>
                  <a:pt x="1849" y="406"/>
                </a:lnTo>
                <a:lnTo>
                  <a:pt x="1857" y="404"/>
                </a:lnTo>
                <a:lnTo>
                  <a:pt x="1868" y="404"/>
                </a:lnTo>
                <a:lnTo>
                  <a:pt x="1876" y="402"/>
                </a:lnTo>
                <a:lnTo>
                  <a:pt x="1887" y="400"/>
                </a:lnTo>
                <a:lnTo>
                  <a:pt x="1908" y="398"/>
                </a:lnTo>
                <a:lnTo>
                  <a:pt x="1910" y="398"/>
                </a:lnTo>
                <a:lnTo>
                  <a:pt x="1912" y="409"/>
                </a:lnTo>
                <a:lnTo>
                  <a:pt x="1914" y="411"/>
                </a:lnTo>
                <a:lnTo>
                  <a:pt x="1916" y="413"/>
                </a:lnTo>
                <a:lnTo>
                  <a:pt x="1918" y="413"/>
                </a:lnTo>
                <a:lnTo>
                  <a:pt x="1918" y="415"/>
                </a:lnTo>
                <a:lnTo>
                  <a:pt x="1920" y="415"/>
                </a:lnTo>
                <a:lnTo>
                  <a:pt x="1922" y="419"/>
                </a:lnTo>
                <a:lnTo>
                  <a:pt x="1926" y="431"/>
                </a:lnTo>
                <a:lnTo>
                  <a:pt x="1926" y="432"/>
                </a:lnTo>
                <a:lnTo>
                  <a:pt x="1924" y="436"/>
                </a:lnTo>
                <a:lnTo>
                  <a:pt x="1924" y="438"/>
                </a:lnTo>
                <a:lnTo>
                  <a:pt x="1926" y="442"/>
                </a:lnTo>
                <a:lnTo>
                  <a:pt x="1928" y="442"/>
                </a:lnTo>
                <a:lnTo>
                  <a:pt x="1930" y="442"/>
                </a:lnTo>
                <a:lnTo>
                  <a:pt x="1931" y="442"/>
                </a:lnTo>
                <a:lnTo>
                  <a:pt x="1933" y="442"/>
                </a:lnTo>
                <a:lnTo>
                  <a:pt x="1935" y="440"/>
                </a:lnTo>
                <a:lnTo>
                  <a:pt x="1937" y="440"/>
                </a:lnTo>
                <a:lnTo>
                  <a:pt x="1947" y="448"/>
                </a:lnTo>
                <a:lnTo>
                  <a:pt x="1949" y="448"/>
                </a:lnTo>
                <a:lnTo>
                  <a:pt x="1951" y="452"/>
                </a:lnTo>
                <a:lnTo>
                  <a:pt x="1951" y="454"/>
                </a:lnTo>
                <a:lnTo>
                  <a:pt x="1951" y="456"/>
                </a:lnTo>
                <a:lnTo>
                  <a:pt x="1953" y="457"/>
                </a:lnTo>
                <a:lnTo>
                  <a:pt x="1954" y="457"/>
                </a:lnTo>
                <a:lnTo>
                  <a:pt x="1954" y="459"/>
                </a:lnTo>
                <a:lnTo>
                  <a:pt x="1956" y="461"/>
                </a:lnTo>
                <a:lnTo>
                  <a:pt x="1956" y="463"/>
                </a:lnTo>
                <a:lnTo>
                  <a:pt x="1956" y="465"/>
                </a:lnTo>
                <a:lnTo>
                  <a:pt x="1956" y="471"/>
                </a:lnTo>
                <a:lnTo>
                  <a:pt x="1956" y="475"/>
                </a:lnTo>
                <a:lnTo>
                  <a:pt x="1958" y="477"/>
                </a:lnTo>
                <a:lnTo>
                  <a:pt x="1960" y="482"/>
                </a:lnTo>
                <a:lnTo>
                  <a:pt x="1962" y="482"/>
                </a:lnTo>
                <a:lnTo>
                  <a:pt x="1962" y="484"/>
                </a:lnTo>
                <a:lnTo>
                  <a:pt x="1962" y="486"/>
                </a:lnTo>
                <a:lnTo>
                  <a:pt x="1962" y="488"/>
                </a:lnTo>
                <a:lnTo>
                  <a:pt x="1962" y="490"/>
                </a:lnTo>
                <a:lnTo>
                  <a:pt x="1962" y="494"/>
                </a:lnTo>
                <a:lnTo>
                  <a:pt x="1962" y="496"/>
                </a:lnTo>
                <a:lnTo>
                  <a:pt x="1962" y="500"/>
                </a:lnTo>
                <a:lnTo>
                  <a:pt x="1962" y="502"/>
                </a:lnTo>
                <a:lnTo>
                  <a:pt x="1962" y="503"/>
                </a:lnTo>
                <a:lnTo>
                  <a:pt x="1964" y="503"/>
                </a:lnTo>
                <a:lnTo>
                  <a:pt x="1964" y="505"/>
                </a:lnTo>
                <a:lnTo>
                  <a:pt x="1964" y="507"/>
                </a:lnTo>
                <a:lnTo>
                  <a:pt x="1964" y="509"/>
                </a:lnTo>
                <a:lnTo>
                  <a:pt x="1964" y="511"/>
                </a:lnTo>
                <a:lnTo>
                  <a:pt x="1964" y="513"/>
                </a:lnTo>
                <a:lnTo>
                  <a:pt x="1964" y="515"/>
                </a:lnTo>
                <a:lnTo>
                  <a:pt x="1964" y="517"/>
                </a:lnTo>
                <a:lnTo>
                  <a:pt x="1964" y="519"/>
                </a:lnTo>
                <a:lnTo>
                  <a:pt x="1964" y="521"/>
                </a:lnTo>
                <a:lnTo>
                  <a:pt x="1964" y="523"/>
                </a:lnTo>
                <a:lnTo>
                  <a:pt x="1964" y="525"/>
                </a:lnTo>
                <a:lnTo>
                  <a:pt x="1964" y="527"/>
                </a:lnTo>
                <a:lnTo>
                  <a:pt x="1966" y="527"/>
                </a:lnTo>
                <a:lnTo>
                  <a:pt x="1968" y="527"/>
                </a:lnTo>
                <a:lnTo>
                  <a:pt x="1970" y="527"/>
                </a:lnTo>
                <a:lnTo>
                  <a:pt x="1972" y="527"/>
                </a:lnTo>
                <a:lnTo>
                  <a:pt x="1974" y="527"/>
                </a:lnTo>
                <a:lnTo>
                  <a:pt x="1976" y="525"/>
                </a:lnTo>
                <a:lnTo>
                  <a:pt x="1978" y="525"/>
                </a:lnTo>
                <a:lnTo>
                  <a:pt x="1979" y="525"/>
                </a:lnTo>
                <a:lnTo>
                  <a:pt x="1981" y="525"/>
                </a:lnTo>
                <a:lnTo>
                  <a:pt x="1983" y="525"/>
                </a:lnTo>
                <a:lnTo>
                  <a:pt x="1985" y="525"/>
                </a:lnTo>
                <a:lnTo>
                  <a:pt x="1987" y="525"/>
                </a:lnTo>
                <a:lnTo>
                  <a:pt x="1991" y="525"/>
                </a:lnTo>
                <a:lnTo>
                  <a:pt x="1993" y="525"/>
                </a:lnTo>
                <a:lnTo>
                  <a:pt x="1995" y="525"/>
                </a:lnTo>
                <a:lnTo>
                  <a:pt x="1997" y="523"/>
                </a:lnTo>
                <a:lnTo>
                  <a:pt x="1999" y="523"/>
                </a:lnTo>
                <a:lnTo>
                  <a:pt x="2002" y="523"/>
                </a:lnTo>
                <a:lnTo>
                  <a:pt x="2004" y="523"/>
                </a:lnTo>
                <a:lnTo>
                  <a:pt x="2006" y="523"/>
                </a:lnTo>
                <a:lnTo>
                  <a:pt x="2008" y="523"/>
                </a:lnTo>
                <a:lnTo>
                  <a:pt x="2012" y="523"/>
                </a:lnTo>
                <a:lnTo>
                  <a:pt x="2014" y="521"/>
                </a:lnTo>
                <a:lnTo>
                  <a:pt x="2016" y="521"/>
                </a:lnTo>
                <a:lnTo>
                  <a:pt x="2018" y="521"/>
                </a:lnTo>
                <a:lnTo>
                  <a:pt x="2020" y="521"/>
                </a:lnTo>
                <a:lnTo>
                  <a:pt x="2022" y="521"/>
                </a:lnTo>
                <a:lnTo>
                  <a:pt x="2024" y="521"/>
                </a:lnTo>
                <a:lnTo>
                  <a:pt x="2026" y="521"/>
                </a:lnTo>
                <a:lnTo>
                  <a:pt x="2027" y="521"/>
                </a:lnTo>
                <a:lnTo>
                  <a:pt x="2029" y="521"/>
                </a:lnTo>
                <a:lnTo>
                  <a:pt x="2031" y="521"/>
                </a:lnTo>
                <a:lnTo>
                  <a:pt x="2033" y="521"/>
                </a:lnTo>
                <a:lnTo>
                  <a:pt x="2035" y="519"/>
                </a:lnTo>
                <a:lnTo>
                  <a:pt x="2037" y="519"/>
                </a:lnTo>
                <a:lnTo>
                  <a:pt x="2039" y="519"/>
                </a:lnTo>
                <a:lnTo>
                  <a:pt x="2043" y="519"/>
                </a:lnTo>
                <a:lnTo>
                  <a:pt x="2045" y="519"/>
                </a:lnTo>
                <a:lnTo>
                  <a:pt x="2047" y="519"/>
                </a:lnTo>
                <a:lnTo>
                  <a:pt x="2054" y="517"/>
                </a:lnTo>
                <a:lnTo>
                  <a:pt x="2058" y="517"/>
                </a:lnTo>
                <a:lnTo>
                  <a:pt x="2060" y="517"/>
                </a:lnTo>
                <a:lnTo>
                  <a:pt x="2056" y="527"/>
                </a:lnTo>
                <a:lnTo>
                  <a:pt x="2056" y="532"/>
                </a:lnTo>
                <a:lnTo>
                  <a:pt x="2056" y="536"/>
                </a:lnTo>
                <a:lnTo>
                  <a:pt x="2054" y="538"/>
                </a:lnTo>
                <a:lnTo>
                  <a:pt x="2054" y="540"/>
                </a:lnTo>
                <a:lnTo>
                  <a:pt x="2054" y="542"/>
                </a:lnTo>
                <a:lnTo>
                  <a:pt x="2054" y="544"/>
                </a:lnTo>
                <a:lnTo>
                  <a:pt x="2054" y="546"/>
                </a:lnTo>
                <a:lnTo>
                  <a:pt x="2052" y="546"/>
                </a:lnTo>
                <a:lnTo>
                  <a:pt x="2052" y="548"/>
                </a:lnTo>
                <a:lnTo>
                  <a:pt x="2051" y="559"/>
                </a:lnTo>
                <a:lnTo>
                  <a:pt x="2052" y="565"/>
                </a:lnTo>
                <a:lnTo>
                  <a:pt x="2054" y="565"/>
                </a:lnTo>
                <a:lnTo>
                  <a:pt x="2054" y="567"/>
                </a:lnTo>
                <a:lnTo>
                  <a:pt x="2056" y="569"/>
                </a:lnTo>
                <a:lnTo>
                  <a:pt x="2056" y="571"/>
                </a:lnTo>
                <a:lnTo>
                  <a:pt x="2058" y="571"/>
                </a:lnTo>
                <a:lnTo>
                  <a:pt x="2058" y="573"/>
                </a:lnTo>
                <a:lnTo>
                  <a:pt x="2058" y="575"/>
                </a:lnTo>
                <a:lnTo>
                  <a:pt x="2060" y="576"/>
                </a:lnTo>
                <a:lnTo>
                  <a:pt x="2072" y="598"/>
                </a:lnTo>
                <a:lnTo>
                  <a:pt x="2075" y="605"/>
                </a:lnTo>
                <a:lnTo>
                  <a:pt x="2087" y="599"/>
                </a:lnTo>
                <a:lnTo>
                  <a:pt x="2100" y="592"/>
                </a:lnTo>
                <a:lnTo>
                  <a:pt x="2100" y="590"/>
                </a:lnTo>
                <a:lnTo>
                  <a:pt x="2108" y="586"/>
                </a:lnTo>
                <a:lnTo>
                  <a:pt x="2114" y="582"/>
                </a:lnTo>
                <a:lnTo>
                  <a:pt x="2116" y="582"/>
                </a:lnTo>
                <a:lnTo>
                  <a:pt x="2118" y="580"/>
                </a:lnTo>
                <a:lnTo>
                  <a:pt x="2120" y="580"/>
                </a:lnTo>
                <a:lnTo>
                  <a:pt x="2145" y="565"/>
                </a:lnTo>
                <a:lnTo>
                  <a:pt x="2148" y="563"/>
                </a:lnTo>
                <a:lnTo>
                  <a:pt x="2166" y="553"/>
                </a:lnTo>
                <a:lnTo>
                  <a:pt x="2170" y="550"/>
                </a:lnTo>
                <a:lnTo>
                  <a:pt x="2196" y="536"/>
                </a:lnTo>
                <a:lnTo>
                  <a:pt x="2196" y="538"/>
                </a:lnTo>
                <a:lnTo>
                  <a:pt x="2198" y="540"/>
                </a:lnTo>
                <a:lnTo>
                  <a:pt x="2200" y="538"/>
                </a:lnTo>
                <a:lnTo>
                  <a:pt x="2200" y="540"/>
                </a:lnTo>
                <a:lnTo>
                  <a:pt x="2200" y="538"/>
                </a:lnTo>
                <a:lnTo>
                  <a:pt x="2202" y="538"/>
                </a:lnTo>
                <a:lnTo>
                  <a:pt x="2204" y="538"/>
                </a:lnTo>
                <a:lnTo>
                  <a:pt x="2210" y="553"/>
                </a:lnTo>
                <a:lnTo>
                  <a:pt x="2206" y="555"/>
                </a:lnTo>
                <a:lnTo>
                  <a:pt x="2204" y="555"/>
                </a:lnTo>
                <a:lnTo>
                  <a:pt x="2206" y="557"/>
                </a:lnTo>
                <a:lnTo>
                  <a:pt x="2204" y="557"/>
                </a:lnTo>
                <a:lnTo>
                  <a:pt x="2204" y="559"/>
                </a:lnTo>
                <a:lnTo>
                  <a:pt x="2206" y="561"/>
                </a:lnTo>
                <a:lnTo>
                  <a:pt x="2196" y="565"/>
                </a:lnTo>
                <a:lnTo>
                  <a:pt x="2193" y="578"/>
                </a:lnTo>
                <a:lnTo>
                  <a:pt x="2196" y="588"/>
                </a:lnTo>
                <a:lnTo>
                  <a:pt x="2218" y="576"/>
                </a:lnTo>
                <a:lnTo>
                  <a:pt x="2223" y="586"/>
                </a:lnTo>
                <a:lnTo>
                  <a:pt x="2223" y="588"/>
                </a:lnTo>
                <a:lnTo>
                  <a:pt x="2237" y="576"/>
                </a:lnTo>
                <a:lnTo>
                  <a:pt x="2285" y="528"/>
                </a:lnTo>
                <a:lnTo>
                  <a:pt x="2254" y="509"/>
                </a:lnTo>
                <a:lnTo>
                  <a:pt x="2243" y="502"/>
                </a:lnTo>
                <a:lnTo>
                  <a:pt x="2243" y="500"/>
                </a:lnTo>
                <a:lnTo>
                  <a:pt x="2254" y="507"/>
                </a:lnTo>
                <a:lnTo>
                  <a:pt x="2258" y="507"/>
                </a:lnTo>
                <a:lnTo>
                  <a:pt x="2264" y="503"/>
                </a:lnTo>
                <a:lnTo>
                  <a:pt x="2269" y="498"/>
                </a:lnTo>
                <a:lnTo>
                  <a:pt x="2275" y="494"/>
                </a:lnTo>
                <a:lnTo>
                  <a:pt x="2279" y="490"/>
                </a:lnTo>
                <a:lnTo>
                  <a:pt x="2281" y="490"/>
                </a:lnTo>
                <a:lnTo>
                  <a:pt x="2281" y="488"/>
                </a:lnTo>
                <a:lnTo>
                  <a:pt x="2287" y="484"/>
                </a:lnTo>
                <a:lnTo>
                  <a:pt x="2294" y="479"/>
                </a:lnTo>
                <a:lnTo>
                  <a:pt x="2304" y="471"/>
                </a:lnTo>
                <a:lnTo>
                  <a:pt x="2316" y="463"/>
                </a:lnTo>
                <a:lnTo>
                  <a:pt x="2321" y="457"/>
                </a:lnTo>
                <a:lnTo>
                  <a:pt x="2329" y="452"/>
                </a:lnTo>
                <a:lnTo>
                  <a:pt x="2350" y="482"/>
                </a:lnTo>
                <a:lnTo>
                  <a:pt x="2352" y="486"/>
                </a:lnTo>
                <a:lnTo>
                  <a:pt x="2354" y="488"/>
                </a:lnTo>
                <a:lnTo>
                  <a:pt x="2354" y="490"/>
                </a:lnTo>
                <a:lnTo>
                  <a:pt x="2348" y="492"/>
                </a:lnTo>
                <a:lnTo>
                  <a:pt x="2348" y="494"/>
                </a:lnTo>
                <a:lnTo>
                  <a:pt x="2352" y="500"/>
                </a:lnTo>
                <a:lnTo>
                  <a:pt x="2354" y="498"/>
                </a:lnTo>
                <a:lnTo>
                  <a:pt x="2356" y="500"/>
                </a:lnTo>
                <a:lnTo>
                  <a:pt x="2354" y="505"/>
                </a:lnTo>
                <a:lnTo>
                  <a:pt x="2354" y="513"/>
                </a:lnTo>
                <a:lnTo>
                  <a:pt x="2354" y="517"/>
                </a:lnTo>
                <a:lnTo>
                  <a:pt x="2362" y="532"/>
                </a:lnTo>
                <a:lnTo>
                  <a:pt x="2362" y="536"/>
                </a:lnTo>
                <a:lnTo>
                  <a:pt x="2365" y="538"/>
                </a:lnTo>
                <a:lnTo>
                  <a:pt x="2365" y="540"/>
                </a:lnTo>
                <a:lnTo>
                  <a:pt x="2369" y="538"/>
                </a:lnTo>
                <a:lnTo>
                  <a:pt x="2371" y="544"/>
                </a:lnTo>
                <a:lnTo>
                  <a:pt x="2371" y="548"/>
                </a:lnTo>
                <a:lnTo>
                  <a:pt x="2373" y="548"/>
                </a:lnTo>
                <a:lnTo>
                  <a:pt x="2369" y="550"/>
                </a:lnTo>
                <a:lnTo>
                  <a:pt x="2352" y="557"/>
                </a:lnTo>
                <a:lnTo>
                  <a:pt x="2316" y="576"/>
                </a:lnTo>
                <a:lnTo>
                  <a:pt x="2312" y="569"/>
                </a:lnTo>
                <a:lnTo>
                  <a:pt x="2308" y="561"/>
                </a:lnTo>
                <a:lnTo>
                  <a:pt x="2304" y="561"/>
                </a:lnTo>
                <a:lnTo>
                  <a:pt x="2316" y="598"/>
                </a:lnTo>
                <a:lnTo>
                  <a:pt x="2316" y="599"/>
                </a:lnTo>
                <a:lnTo>
                  <a:pt x="2316" y="601"/>
                </a:lnTo>
                <a:lnTo>
                  <a:pt x="2323" y="640"/>
                </a:lnTo>
                <a:lnTo>
                  <a:pt x="2325" y="644"/>
                </a:lnTo>
                <a:lnTo>
                  <a:pt x="2325" y="646"/>
                </a:lnTo>
                <a:lnTo>
                  <a:pt x="2327" y="646"/>
                </a:lnTo>
                <a:lnTo>
                  <a:pt x="2333" y="651"/>
                </a:lnTo>
                <a:lnTo>
                  <a:pt x="2335" y="657"/>
                </a:lnTo>
                <a:lnTo>
                  <a:pt x="2333" y="657"/>
                </a:lnTo>
                <a:lnTo>
                  <a:pt x="2325" y="663"/>
                </a:lnTo>
                <a:lnTo>
                  <a:pt x="2321" y="665"/>
                </a:lnTo>
                <a:lnTo>
                  <a:pt x="2317" y="667"/>
                </a:lnTo>
                <a:lnTo>
                  <a:pt x="2316" y="669"/>
                </a:lnTo>
                <a:lnTo>
                  <a:pt x="2314" y="669"/>
                </a:lnTo>
                <a:lnTo>
                  <a:pt x="2312" y="671"/>
                </a:lnTo>
                <a:lnTo>
                  <a:pt x="2310" y="671"/>
                </a:lnTo>
                <a:lnTo>
                  <a:pt x="2308" y="671"/>
                </a:lnTo>
                <a:lnTo>
                  <a:pt x="2306" y="671"/>
                </a:lnTo>
                <a:lnTo>
                  <a:pt x="2304" y="671"/>
                </a:lnTo>
                <a:lnTo>
                  <a:pt x="2302" y="671"/>
                </a:lnTo>
                <a:lnTo>
                  <a:pt x="2302" y="669"/>
                </a:lnTo>
                <a:lnTo>
                  <a:pt x="2300" y="669"/>
                </a:lnTo>
                <a:lnTo>
                  <a:pt x="2298" y="667"/>
                </a:lnTo>
                <a:lnTo>
                  <a:pt x="2298" y="669"/>
                </a:lnTo>
                <a:lnTo>
                  <a:pt x="2296" y="669"/>
                </a:lnTo>
                <a:lnTo>
                  <a:pt x="2296" y="671"/>
                </a:lnTo>
                <a:lnTo>
                  <a:pt x="2294" y="672"/>
                </a:lnTo>
                <a:lnTo>
                  <a:pt x="2292" y="674"/>
                </a:lnTo>
                <a:lnTo>
                  <a:pt x="2291" y="676"/>
                </a:lnTo>
                <a:lnTo>
                  <a:pt x="2287" y="676"/>
                </a:lnTo>
                <a:lnTo>
                  <a:pt x="2321" y="719"/>
                </a:lnTo>
                <a:lnTo>
                  <a:pt x="2342" y="707"/>
                </a:lnTo>
                <a:lnTo>
                  <a:pt x="2348" y="717"/>
                </a:lnTo>
                <a:lnTo>
                  <a:pt x="2367" y="707"/>
                </a:lnTo>
                <a:lnTo>
                  <a:pt x="2383" y="728"/>
                </a:lnTo>
                <a:lnTo>
                  <a:pt x="2394" y="724"/>
                </a:lnTo>
                <a:lnTo>
                  <a:pt x="2412" y="720"/>
                </a:lnTo>
                <a:lnTo>
                  <a:pt x="2415" y="720"/>
                </a:lnTo>
                <a:lnTo>
                  <a:pt x="2417" y="719"/>
                </a:lnTo>
                <a:lnTo>
                  <a:pt x="2433" y="715"/>
                </a:lnTo>
                <a:lnTo>
                  <a:pt x="2436" y="715"/>
                </a:lnTo>
                <a:lnTo>
                  <a:pt x="2448" y="713"/>
                </a:lnTo>
                <a:lnTo>
                  <a:pt x="2450" y="713"/>
                </a:lnTo>
                <a:lnTo>
                  <a:pt x="2450" y="715"/>
                </a:lnTo>
                <a:lnTo>
                  <a:pt x="2450" y="717"/>
                </a:lnTo>
                <a:lnTo>
                  <a:pt x="2452" y="722"/>
                </a:lnTo>
                <a:lnTo>
                  <a:pt x="2452" y="726"/>
                </a:lnTo>
                <a:lnTo>
                  <a:pt x="2454" y="726"/>
                </a:lnTo>
                <a:lnTo>
                  <a:pt x="2454" y="728"/>
                </a:lnTo>
                <a:lnTo>
                  <a:pt x="2456" y="730"/>
                </a:lnTo>
                <a:lnTo>
                  <a:pt x="2458" y="732"/>
                </a:lnTo>
                <a:lnTo>
                  <a:pt x="2460" y="732"/>
                </a:lnTo>
                <a:lnTo>
                  <a:pt x="2460" y="734"/>
                </a:lnTo>
                <a:lnTo>
                  <a:pt x="2460" y="736"/>
                </a:lnTo>
                <a:lnTo>
                  <a:pt x="2461" y="738"/>
                </a:lnTo>
                <a:lnTo>
                  <a:pt x="2461" y="740"/>
                </a:lnTo>
                <a:lnTo>
                  <a:pt x="2463" y="740"/>
                </a:lnTo>
                <a:lnTo>
                  <a:pt x="2465" y="740"/>
                </a:lnTo>
                <a:lnTo>
                  <a:pt x="2465" y="742"/>
                </a:lnTo>
                <a:lnTo>
                  <a:pt x="2467" y="742"/>
                </a:lnTo>
                <a:lnTo>
                  <a:pt x="2469" y="743"/>
                </a:lnTo>
                <a:lnTo>
                  <a:pt x="2471" y="743"/>
                </a:lnTo>
                <a:lnTo>
                  <a:pt x="2473" y="743"/>
                </a:lnTo>
                <a:lnTo>
                  <a:pt x="2475" y="745"/>
                </a:lnTo>
                <a:lnTo>
                  <a:pt x="2477" y="745"/>
                </a:lnTo>
                <a:lnTo>
                  <a:pt x="2479" y="745"/>
                </a:lnTo>
                <a:lnTo>
                  <a:pt x="2484" y="747"/>
                </a:lnTo>
                <a:lnTo>
                  <a:pt x="2492" y="749"/>
                </a:lnTo>
                <a:lnTo>
                  <a:pt x="2494" y="749"/>
                </a:lnTo>
                <a:lnTo>
                  <a:pt x="2496" y="749"/>
                </a:lnTo>
                <a:lnTo>
                  <a:pt x="2498" y="749"/>
                </a:lnTo>
                <a:lnTo>
                  <a:pt x="2500" y="749"/>
                </a:lnTo>
                <a:lnTo>
                  <a:pt x="2502" y="749"/>
                </a:lnTo>
                <a:lnTo>
                  <a:pt x="2506" y="747"/>
                </a:lnTo>
                <a:lnTo>
                  <a:pt x="2509" y="747"/>
                </a:lnTo>
                <a:lnTo>
                  <a:pt x="2511" y="745"/>
                </a:lnTo>
                <a:lnTo>
                  <a:pt x="2513" y="745"/>
                </a:lnTo>
                <a:lnTo>
                  <a:pt x="2517" y="745"/>
                </a:lnTo>
                <a:lnTo>
                  <a:pt x="2519" y="745"/>
                </a:lnTo>
                <a:lnTo>
                  <a:pt x="2521" y="745"/>
                </a:lnTo>
                <a:lnTo>
                  <a:pt x="2523" y="745"/>
                </a:lnTo>
                <a:lnTo>
                  <a:pt x="2525" y="745"/>
                </a:lnTo>
                <a:lnTo>
                  <a:pt x="2527" y="745"/>
                </a:lnTo>
                <a:lnTo>
                  <a:pt x="2527" y="747"/>
                </a:lnTo>
                <a:lnTo>
                  <a:pt x="2529" y="747"/>
                </a:lnTo>
                <a:lnTo>
                  <a:pt x="2527" y="747"/>
                </a:lnTo>
                <a:lnTo>
                  <a:pt x="2525" y="749"/>
                </a:lnTo>
                <a:lnTo>
                  <a:pt x="2523" y="749"/>
                </a:lnTo>
                <a:lnTo>
                  <a:pt x="2521" y="751"/>
                </a:lnTo>
                <a:lnTo>
                  <a:pt x="2519" y="751"/>
                </a:lnTo>
                <a:lnTo>
                  <a:pt x="2519" y="753"/>
                </a:lnTo>
                <a:lnTo>
                  <a:pt x="2517" y="753"/>
                </a:lnTo>
                <a:lnTo>
                  <a:pt x="2515" y="753"/>
                </a:lnTo>
                <a:lnTo>
                  <a:pt x="2513" y="755"/>
                </a:lnTo>
                <a:lnTo>
                  <a:pt x="2506" y="759"/>
                </a:lnTo>
                <a:lnTo>
                  <a:pt x="2490" y="767"/>
                </a:lnTo>
                <a:lnTo>
                  <a:pt x="2479" y="772"/>
                </a:lnTo>
                <a:lnTo>
                  <a:pt x="2473" y="776"/>
                </a:lnTo>
                <a:lnTo>
                  <a:pt x="2471" y="776"/>
                </a:lnTo>
                <a:lnTo>
                  <a:pt x="2467" y="778"/>
                </a:lnTo>
                <a:lnTo>
                  <a:pt x="2458" y="784"/>
                </a:lnTo>
                <a:lnTo>
                  <a:pt x="2456" y="786"/>
                </a:lnTo>
                <a:lnTo>
                  <a:pt x="2454" y="786"/>
                </a:lnTo>
                <a:lnTo>
                  <a:pt x="2450" y="788"/>
                </a:lnTo>
                <a:lnTo>
                  <a:pt x="2448" y="790"/>
                </a:lnTo>
                <a:lnTo>
                  <a:pt x="2444" y="791"/>
                </a:lnTo>
                <a:lnTo>
                  <a:pt x="2444" y="793"/>
                </a:lnTo>
                <a:lnTo>
                  <a:pt x="2442" y="793"/>
                </a:lnTo>
                <a:lnTo>
                  <a:pt x="2440" y="795"/>
                </a:lnTo>
                <a:lnTo>
                  <a:pt x="2438" y="795"/>
                </a:lnTo>
                <a:lnTo>
                  <a:pt x="2438" y="797"/>
                </a:lnTo>
                <a:lnTo>
                  <a:pt x="2436" y="799"/>
                </a:lnTo>
                <a:lnTo>
                  <a:pt x="2435" y="801"/>
                </a:lnTo>
                <a:lnTo>
                  <a:pt x="2431" y="805"/>
                </a:lnTo>
                <a:lnTo>
                  <a:pt x="2427" y="807"/>
                </a:lnTo>
                <a:lnTo>
                  <a:pt x="2427" y="809"/>
                </a:lnTo>
                <a:lnTo>
                  <a:pt x="2425" y="811"/>
                </a:lnTo>
                <a:lnTo>
                  <a:pt x="2423" y="811"/>
                </a:lnTo>
                <a:lnTo>
                  <a:pt x="2421" y="813"/>
                </a:lnTo>
                <a:lnTo>
                  <a:pt x="2421" y="815"/>
                </a:lnTo>
                <a:lnTo>
                  <a:pt x="2419" y="815"/>
                </a:lnTo>
                <a:lnTo>
                  <a:pt x="2417" y="815"/>
                </a:lnTo>
                <a:lnTo>
                  <a:pt x="2417" y="816"/>
                </a:lnTo>
                <a:lnTo>
                  <a:pt x="2415" y="816"/>
                </a:lnTo>
                <a:lnTo>
                  <a:pt x="2410" y="822"/>
                </a:lnTo>
                <a:lnTo>
                  <a:pt x="2408" y="824"/>
                </a:lnTo>
                <a:lnTo>
                  <a:pt x="2406" y="824"/>
                </a:lnTo>
                <a:lnTo>
                  <a:pt x="2404" y="826"/>
                </a:lnTo>
                <a:lnTo>
                  <a:pt x="2402" y="828"/>
                </a:lnTo>
                <a:lnTo>
                  <a:pt x="2400" y="830"/>
                </a:lnTo>
                <a:lnTo>
                  <a:pt x="2398" y="830"/>
                </a:lnTo>
                <a:lnTo>
                  <a:pt x="2398" y="832"/>
                </a:lnTo>
                <a:lnTo>
                  <a:pt x="2396" y="832"/>
                </a:lnTo>
                <a:lnTo>
                  <a:pt x="2396" y="834"/>
                </a:lnTo>
                <a:lnTo>
                  <a:pt x="2394" y="834"/>
                </a:lnTo>
                <a:lnTo>
                  <a:pt x="2392" y="836"/>
                </a:lnTo>
                <a:lnTo>
                  <a:pt x="2385" y="841"/>
                </a:lnTo>
                <a:lnTo>
                  <a:pt x="2383" y="843"/>
                </a:lnTo>
                <a:lnTo>
                  <a:pt x="2387" y="851"/>
                </a:lnTo>
                <a:lnTo>
                  <a:pt x="2388" y="853"/>
                </a:lnTo>
                <a:lnTo>
                  <a:pt x="2390" y="857"/>
                </a:lnTo>
                <a:lnTo>
                  <a:pt x="2396" y="868"/>
                </a:lnTo>
                <a:lnTo>
                  <a:pt x="2398" y="872"/>
                </a:lnTo>
                <a:lnTo>
                  <a:pt x="2394" y="874"/>
                </a:lnTo>
                <a:lnTo>
                  <a:pt x="2381" y="882"/>
                </a:lnTo>
                <a:lnTo>
                  <a:pt x="2371" y="887"/>
                </a:lnTo>
                <a:lnTo>
                  <a:pt x="2371" y="889"/>
                </a:lnTo>
                <a:lnTo>
                  <a:pt x="2369" y="889"/>
                </a:lnTo>
                <a:lnTo>
                  <a:pt x="2367" y="891"/>
                </a:lnTo>
                <a:lnTo>
                  <a:pt x="2364" y="893"/>
                </a:lnTo>
                <a:lnTo>
                  <a:pt x="2364" y="895"/>
                </a:lnTo>
                <a:lnTo>
                  <a:pt x="2364" y="897"/>
                </a:lnTo>
                <a:lnTo>
                  <a:pt x="2364" y="899"/>
                </a:lnTo>
                <a:lnTo>
                  <a:pt x="2364" y="901"/>
                </a:lnTo>
                <a:lnTo>
                  <a:pt x="2364" y="903"/>
                </a:lnTo>
                <a:lnTo>
                  <a:pt x="2364" y="905"/>
                </a:lnTo>
                <a:lnTo>
                  <a:pt x="2362" y="905"/>
                </a:lnTo>
                <a:lnTo>
                  <a:pt x="2362" y="907"/>
                </a:lnTo>
                <a:lnTo>
                  <a:pt x="2362" y="909"/>
                </a:lnTo>
                <a:lnTo>
                  <a:pt x="2362" y="911"/>
                </a:lnTo>
                <a:lnTo>
                  <a:pt x="2360" y="911"/>
                </a:lnTo>
                <a:lnTo>
                  <a:pt x="2360" y="912"/>
                </a:lnTo>
                <a:lnTo>
                  <a:pt x="2360" y="914"/>
                </a:lnTo>
                <a:lnTo>
                  <a:pt x="2358" y="914"/>
                </a:lnTo>
                <a:lnTo>
                  <a:pt x="2358" y="916"/>
                </a:lnTo>
                <a:lnTo>
                  <a:pt x="2356" y="916"/>
                </a:lnTo>
                <a:lnTo>
                  <a:pt x="2356" y="918"/>
                </a:lnTo>
                <a:lnTo>
                  <a:pt x="2354" y="920"/>
                </a:lnTo>
                <a:lnTo>
                  <a:pt x="2352" y="922"/>
                </a:lnTo>
                <a:lnTo>
                  <a:pt x="2350" y="922"/>
                </a:lnTo>
                <a:lnTo>
                  <a:pt x="2350" y="924"/>
                </a:lnTo>
                <a:lnTo>
                  <a:pt x="2348" y="924"/>
                </a:lnTo>
                <a:lnTo>
                  <a:pt x="2348" y="926"/>
                </a:lnTo>
                <a:lnTo>
                  <a:pt x="2346" y="926"/>
                </a:lnTo>
                <a:lnTo>
                  <a:pt x="2344" y="926"/>
                </a:lnTo>
                <a:lnTo>
                  <a:pt x="2344" y="928"/>
                </a:lnTo>
                <a:lnTo>
                  <a:pt x="2342" y="928"/>
                </a:lnTo>
                <a:lnTo>
                  <a:pt x="2340" y="928"/>
                </a:lnTo>
                <a:lnTo>
                  <a:pt x="2339" y="928"/>
                </a:lnTo>
                <a:lnTo>
                  <a:pt x="2337" y="928"/>
                </a:lnTo>
                <a:lnTo>
                  <a:pt x="2335" y="930"/>
                </a:lnTo>
                <a:lnTo>
                  <a:pt x="2331" y="930"/>
                </a:lnTo>
                <a:lnTo>
                  <a:pt x="2329" y="930"/>
                </a:lnTo>
                <a:lnTo>
                  <a:pt x="2323" y="932"/>
                </a:lnTo>
                <a:lnTo>
                  <a:pt x="2319" y="932"/>
                </a:lnTo>
                <a:lnTo>
                  <a:pt x="2316" y="934"/>
                </a:lnTo>
                <a:lnTo>
                  <a:pt x="2314" y="934"/>
                </a:lnTo>
                <a:lnTo>
                  <a:pt x="2310" y="934"/>
                </a:lnTo>
                <a:lnTo>
                  <a:pt x="2308" y="934"/>
                </a:lnTo>
                <a:lnTo>
                  <a:pt x="2306" y="934"/>
                </a:lnTo>
                <a:lnTo>
                  <a:pt x="2306" y="935"/>
                </a:lnTo>
                <a:lnTo>
                  <a:pt x="2308" y="935"/>
                </a:lnTo>
                <a:lnTo>
                  <a:pt x="2310" y="937"/>
                </a:lnTo>
                <a:lnTo>
                  <a:pt x="2312" y="941"/>
                </a:lnTo>
                <a:lnTo>
                  <a:pt x="2314" y="945"/>
                </a:lnTo>
                <a:lnTo>
                  <a:pt x="2314" y="947"/>
                </a:lnTo>
                <a:lnTo>
                  <a:pt x="2316" y="947"/>
                </a:lnTo>
                <a:lnTo>
                  <a:pt x="2316" y="949"/>
                </a:lnTo>
                <a:lnTo>
                  <a:pt x="2316" y="951"/>
                </a:lnTo>
                <a:lnTo>
                  <a:pt x="2317" y="951"/>
                </a:lnTo>
                <a:lnTo>
                  <a:pt x="2317" y="953"/>
                </a:lnTo>
                <a:lnTo>
                  <a:pt x="2317" y="955"/>
                </a:lnTo>
                <a:lnTo>
                  <a:pt x="2319" y="957"/>
                </a:lnTo>
                <a:lnTo>
                  <a:pt x="2319" y="955"/>
                </a:lnTo>
                <a:lnTo>
                  <a:pt x="2321" y="959"/>
                </a:lnTo>
                <a:lnTo>
                  <a:pt x="2323" y="960"/>
                </a:lnTo>
                <a:lnTo>
                  <a:pt x="2323" y="962"/>
                </a:lnTo>
                <a:lnTo>
                  <a:pt x="2325" y="964"/>
                </a:lnTo>
                <a:lnTo>
                  <a:pt x="2327" y="964"/>
                </a:lnTo>
                <a:lnTo>
                  <a:pt x="2327" y="966"/>
                </a:lnTo>
                <a:lnTo>
                  <a:pt x="2327" y="968"/>
                </a:lnTo>
                <a:lnTo>
                  <a:pt x="2329" y="968"/>
                </a:lnTo>
                <a:lnTo>
                  <a:pt x="2329" y="970"/>
                </a:lnTo>
                <a:lnTo>
                  <a:pt x="2329" y="972"/>
                </a:lnTo>
                <a:lnTo>
                  <a:pt x="2329" y="974"/>
                </a:lnTo>
                <a:lnTo>
                  <a:pt x="2329" y="976"/>
                </a:lnTo>
                <a:lnTo>
                  <a:pt x="2331" y="978"/>
                </a:lnTo>
                <a:lnTo>
                  <a:pt x="2331" y="980"/>
                </a:lnTo>
                <a:lnTo>
                  <a:pt x="2331" y="982"/>
                </a:lnTo>
                <a:lnTo>
                  <a:pt x="2331" y="983"/>
                </a:lnTo>
                <a:lnTo>
                  <a:pt x="2331" y="985"/>
                </a:lnTo>
                <a:lnTo>
                  <a:pt x="2333" y="985"/>
                </a:lnTo>
                <a:lnTo>
                  <a:pt x="2333" y="987"/>
                </a:lnTo>
                <a:lnTo>
                  <a:pt x="2333" y="989"/>
                </a:lnTo>
                <a:lnTo>
                  <a:pt x="2335" y="991"/>
                </a:lnTo>
                <a:lnTo>
                  <a:pt x="2335" y="993"/>
                </a:lnTo>
                <a:lnTo>
                  <a:pt x="2337" y="993"/>
                </a:lnTo>
                <a:lnTo>
                  <a:pt x="2337" y="995"/>
                </a:lnTo>
                <a:lnTo>
                  <a:pt x="2339" y="997"/>
                </a:lnTo>
                <a:lnTo>
                  <a:pt x="2340" y="1001"/>
                </a:lnTo>
                <a:lnTo>
                  <a:pt x="2342" y="1005"/>
                </a:lnTo>
                <a:lnTo>
                  <a:pt x="2342" y="1007"/>
                </a:lnTo>
                <a:lnTo>
                  <a:pt x="2344" y="1008"/>
                </a:lnTo>
                <a:lnTo>
                  <a:pt x="2344" y="1010"/>
                </a:lnTo>
                <a:lnTo>
                  <a:pt x="2346" y="1012"/>
                </a:lnTo>
                <a:lnTo>
                  <a:pt x="2346" y="1014"/>
                </a:lnTo>
                <a:lnTo>
                  <a:pt x="2348" y="1014"/>
                </a:lnTo>
                <a:lnTo>
                  <a:pt x="2348" y="1016"/>
                </a:lnTo>
                <a:lnTo>
                  <a:pt x="2350" y="1018"/>
                </a:lnTo>
                <a:lnTo>
                  <a:pt x="2352" y="1020"/>
                </a:lnTo>
                <a:lnTo>
                  <a:pt x="2352" y="1022"/>
                </a:lnTo>
                <a:lnTo>
                  <a:pt x="2352" y="1024"/>
                </a:lnTo>
                <a:lnTo>
                  <a:pt x="2350" y="1026"/>
                </a:lnTo>
                <a:lnTo>
                  <a:pt x="2342" y="1028"/>
                </a:lnTo>
                <a:lnTo>
                  <a:pt x="2340" y="1030"/>
                </a:lnTo>
                <a:lnTo>
                  <a:pt x="2339" y="1030"/>
                </a:lnTo>
                <a:lnTo>
                  <a:pt x="2337" y="1031"/>
                </a:lnTo>
                <a:lnTo>
                  <a:pt x="2335" y="1031"/>
                </a:lnTo>
                <a:lnTo>
                  <a:pt x="2333" y="1033"/>
                </a:lnTo>
                <a:lnTo>
                  <a:pt x="2331" y="1033"/>
                </a:lnTo>
                <a:lnTo>
                  <a:pt x="2329" y="1035"/>
                </a:lnTo>
                <a:lnTo>
                  <a:pt x="2327" y="1035"/>
                </a:lnTo>
                <a:lnTo>
                  <a:pt x="2325" y="1037"/>
                </a:lnTo>
                <a:lnTo>
                  <a:pt x="2323" y="1037"/>
                </a:lnTo>
                <a:lnTo>
                  <a:pt x="2319" y="1039"/>
                </a:lnTo>
                <a:lnTo>
                  <a:pt x="2317" y="1039"/>
                </a:lnTo>
                <a:lnTo>
                  <a:pt x="2316" y="1041"/>
                </a:lnTo>
                <a:lnTo>
                  <a:pt x="2314" y="1041"/>
                </a:lnTo>
                <a:lnTo>
                  <a:pt x="2314" y="1043"/>
                </a:lnTo>
                <a:lnTo>
                  <a:pt x="2312" y="1043"/>
                </a:lnTo>
                <a:lnTo>
                  <a:pt x="2310" y="1045"/>
                </a:lnTo>
                <a:lnTo>
                  <a:pt x="2308" y="1047"/>
                </a:lnTo>
                <a:lnTo>
                  <a:pt x="2306" y="1047"/>
                </a:lnTo>
                <a:lnTo>
                  <a:pt x="2304" y="1049"/>
                </a:lnTo>
                <a:lnTo>
                  <a:pt x="2302" y="1051"/>
                </a:lnTo>
                <a:lnTo>
                  <a:pt x="2304" y="1053"/>
                </a:lnTo>
                <a:lnTo>
                  <a:pt x="2306" y="1054"/>
                </a:lnTo>
                <a:lnTo>
                  <a:pt x="2302" y="1056"/>
                </a:lnTo>
                <a:lnTo>
                  <a:pt x="2304" y="1056"/>
                </a:lnTo>
                <a:lnTo>
                  <a:pt x="2304" y="1058"/>
                </a:lnTo>
                <a:lnTo>
                  <a:pt x="2306" y="1060"/>
                </a:lnTo>
                <a:lnTo>
                  <a:pt x="2308" y="1060"/>
                </a:lnTo>
                <a:lnTo>
                  <a:pt x="2308" y="1062"/>
                </a:lnTo>
                <a:lnTo>
                  <a:pt x="2304" y="1064"/>
                </a:lnTo>
                <a:lnTo>
                  <a:pt x="2306" y="1064"/>
                </a:lnTo>
                <a:lnTo>
                  <a:pt x="2308" y="1066"/>
                </a:lnTo>
                <a:lnTo>
                  <a:pt x="2308" y="1068"/>
                </a:lnTo>
                <a:lnTo>
                  <a:pt x="2308" y="1070"/>
                </a:lnTo>
                <a:lnTo>
                  <a:pt x="2306" y="1072"/>
                </a:lnTo>
                <a:lnTo>
                  <a:pt x="2306" y="1074"/>
                </a:lnTo>
                <a:lnTo>
                  <a:pt x="2308" y="1076"/>
                </a:lnTo>
                <a:lnTo>
                  <a:pt x="2310" y="1076"/>
                </a:lnTo>
                <a:lnTo>
                  <a:pt x="2312" y="1076"/>
                </a:lnTo>
                <a:lnTo>
                  <a:pt x="2312" y="1078"/>
                </a:lnTo>
                <a:lnTo>
                  <a:pt x="2314" y="1078"/>
                </a:lnTo>
                <a:lnTo>
                  <a:pt x="2314" y="1079"/>
                </a:lnTo>
                <a:lnTo>
                  <a:pt x="2316" y="1079"/>
                </a:lnTo>
                <a:lnTo>
                  <a:pt x="2316" y="1081"/>
                </a:lnTo>
                <a:lnTo>
                  <a:pt x="2317" y="1081"/>
                </a:lnTo>
                <a:lnTo>
                  <a:pt x="2317" y="1083"/>
                </a:lnTo>
                <a:lnTo>
                  <a:pt x="2319" y="1083"/>
                </a:lnTo>
                <a:lnTo>
                  <a:pt x="2319" y="1085"/>
                </a:lnTo>
                <a:lnTo>
                  <a:pt x="2319" y="1087"/>
                </a:lnTo>
                <a:lnTo>
                  <a:pt x="2319" y="1089"/>
                </a:lnTo>
                <a:lnTo>
                  <a:pt x="2317" y="1089"/>
                </a:lnTo>
                <a:lnTo>
                  <a:pt x="2316" y="1089"/>
                </a:lnTo>
                <a:lnTo>
                  <a:pt x="2314" y="1089"/>
                </a:lnTo>
                <a:lnTo>
                  <a:pt x="2314" y="1087"/>
                </a:lnTo>
                <a:lnTo>
                  <a:pt x="2312" y="1087"/>
                </a:lnTo>
                <a:lnTo>
                  <a:pt x="2312" y="1085"/>
                </a:lnTo>
                <a:lnTo>
                  <a:pt x="2310" y="1085"/>
                </a:lnTo>
                <a:lnTo>
                  <a:pt x="2308" y="1085"/>
                </a:lnTo>
                <a:lnTo>
                  <a:pt x="2308" y="1087"/>
                </a:lnTo>
                <a:lnTo>
                  <a:pt x="2308" y="1089"/>
                </a:lnTo>
                <a:lnTo>
                  <a:pt x="2308" y="1091"/>
                </a:lnTo>
                <a:lnTo>
                  <a:pt x="2308" y="1093"/>
                </a:lnTo>
                <a:lnTo>
                  <a:pt x="2308" y="1095"/>
                </a:lnTo>
                <a:lnTo>
                  <a:pt x="2308" y="1097"/>
                </a:lnTo>
                <a:lnTo>
                  <a:pt x="2310" y="1097"/>
                </a:lnTo>
                <a:lnTo>
                  <a:pt x="2310" y="1099"/>
                </a:lnTo>
                <a:lnTo>
                  <a:pt x="2310" y="1101"/>
                </a:lnTo>
                <a:lnTo>
                  <a:pt x="2312" y="1101"/>
                </a:lnTo>
                <a:lnTo>
                  <a:pt x="2314" y="1101"/>
                </a:lnTo>
                <a:lnTo>
                  <a:pt x="2314" y="1102"/>
                </a:lnTo>
                <a:lnTo>
                  <a:pt x="2316" y="1102"/>
                </a:lnTo>
                <a:lnTo>
                  <a:pt x="2314" y="1102"/>
                </a:lnTo>
                <a:lnTo>
                  <a:pt x="2312" y="1104"/>
                </a:lnTo>
                <a:lnTo>
                  <a:pt x="2310" y="1106"/>
                </a:lnTo>
                <a:lnTo>
                  <a:pt x="2308" y="1106"/>
                </a:lnTo>
                <a:lnTo>
                  <a:pt x="2308" y="1108"/>
                </a:lnTo>
                <a:lnTo>
                  <a:pt x="2306" y="1108"/>
                </a:lnTo>
                <a:lnTo>
                  <a:pt x="2306" y="1110"/>
                </a:lnTo>
                <a:lnTo>
                  <a:pt x="2304" y="1110"/>
                </a:lnTo>
                <a:lnTo>
                  <a:pt x="2304" y="1112"/>
                </a:lnTo>
                <a:lnTo>
                  <a:pt x="2302" y="1112"/>
                </a:lnTo>
                <a:lnTo>
                  <a:pt x="2300" y="1112"/>
                </a:lnTo>
                <a:lnTo>
                  <a:pt x="2300" y="1114"/>
                </a:lnTo>
                <a:lnTo>
                  <a:pt x="2298" y="1114"/>
                </a:lnTo>
                <a:lnTo>
                  <a:pt x="2296" y="1116"/>
                </a:lnTo>
                <a:lnTo>
                  <a:pt x="2296" y="1118"/>
                </a:lnTo>
                <a:lnTo>
                  <a:pt x="2294" y="1118"/>
                </a:lnTo>
                <a:lnTo>
                  <a:pt x="2285" y="1124"/>
                </a:lnTo>
                <a:lnTo>
                  <a:pt x="2287" y="1126"/>
                </a:lnTo>
                <a:lnTo>
                  <a:pt x="2287" y="1127"/>
                </a:lnTo>
                <a:lnTo>
                  <a:pt x="2289" y="1127"/>
                </a:lnTo>
                <a:lnTo>
                  <a:pt x="2289" y="1129"/>
                </a:lnTo>
                <a:lnTo>
                  <a:pt x="2291" y="1131"/>
                </a:lnTo>
                <a:lnTo>
                  <a:pt x="2292" y="1131"/>
                </a:lnTo>
                <a:lnTo>
                  <a:pt x="2291" y="1133"/>
                </a:lnTo>
                <a:lnTo>
                  <a:pt x="2291" y="1135"/>
                </a:lnTo>
                <a:lnTo>
                  <a:pt x="2283" y="1143"/>
                </a:lnTo>
                <a:lnTo>
                  <a:pt x="2279" y="1145"/>
                </a:lnTo>
                <a:lnTo>
                  <a:pt x="2277" y="1147"/>
                </a:lnTo>
                <a:lnTo>
                  <a:pt x="2273" y="1149"/>
                </a:lnTo>
                <a:lnTo>
                  <a:pt x="2262" y="1160"/>
                </a:lnTo>
                <a:lnTo>
                  <a:pt x="2260" y="1162"/>
                </a:lnTo>
                <a:lnTo>
                  <a:pt x="2258" y="1162"/>
                </a:lnTo>
                <a:lnTo>
                  <a:pt x="2256" y="1162"/>
                </a:lnTo>
                <a:lnTo>
                  <a:pt x="2254" y="1162"/>
                </a:lnTo>
                <a:lnTo>
                  <a:pt x="2252" y="1162"/>
                </a:lnTo>
                <a:lnTo>
                  <a:pt x="2243" y="1162"/>
                </a:lnTo>
                <a:lnTo>
                  <a:pt x="2243" y="1164"/>
                </a:lnTo>
                <a:lnTo>
                  <a:pt x="2243" y="1166"/>
                </a:lnTo>
                <a:lnTo>
                  <a:pt x="2243" y="1170"/>
                </a:lnTo>
                <a:lnTo>
                  <a:pt x="2243" y="1174"/>
                </a:lnTo>
                <a:lnTo>
                  <a:pt x="2243" y="1175"/>
                </a:lnTo>
                <a:lnTo>
                  <a:pt x="2243" y="1177"/>
                </a:lnTo>
                <a:lnTo>
                  <a:pt x="2243" y="1183"/>
                </a:lnTo>
                <a:lnTo>
                  <a:pt x="2241" y="1185"/>
                </a:lnTo>
                <a:lnTo>
                  <a:pt x="2239" y="1185"/>
                </a:lnTo>
                <a:lnTo>
                  <a:pt x="2235" y="1185"/>
                </a:lnTo>
                <a:lnTo>
                  <a:pt x="2233" y="1185"/>
                </a:lnTo>
                <a:lnTo>
                  <a:pt x="2231" y="1185"/>
                </a:lnTo>
                <a:lnTo>
                  <a:pt x="2227" y="1187"/>
                </a:lnTo>
                <a:lnTo>
                  <a:pt x="2223" y="1187"/>
                </a:lnTo>
                <a:lnTo>
                  <a:pt x="2221" y="1187"/>
                </a:lnTo>
                <a:lnTo>
                  <a:pt x="2219" y="1187"/>
                </a:lnTo>
                <a:lnTo>
                  <a:pt x="2218" y="1187"/>
                </a:lnTo>
                <a:lnTo>
                  <a:pt x="2216" y="1187"/>
                </a:lnTo>
                <a:lnTo>
                  <a:pt x="2216" y="1189"/>
                </a:lnTo>
                <a:lnTo>
                  <a:pt x="2214" y="1189"/>
                </a:lnTo>
                <a:lnTo>
                  <a:pt x="2208" y="1189"/>
                </a:lnTo>
                <a:lnTo>
                  <a:pt x="2204" y="1189"/>
                </a:lnTo>
                <a:lnTo>
                  <a:pt x="2202" y="1191"/>
                </a:lnTo>
                <a:lnTo>
                  <a:pt x="2198" y="1191"/>
                </a:lnTo>
                <a:lnTo>
                  <a:pt x="2196" y="1191"/>
                </a:lnTo>
                <a:lnTo>
                  <a:pt x="2193" y="1191"/>
                </a:lnTo>
                <a:lnTo>
                  <a:pt x="2191" y="1191"/>
                </a:lnTo>
                <a:lnTo>
                  <a:pt x="2191" y="1193"/>
                </a:lnTo>
                <a:lnTo>
                  <a:pt x="2187" y="1193"/>
                </a:lnTo>
                <a:lnTo>
                  <a:pt x="2185" y="1193"/>
                </a:lnTo>
                <a:lnTo>
                  <a:pt x="2183" y="1193"/>
                </a:lnTo>
                <a:lnTo>
                  <a:pt x="2183" y="1195"/>
                </a:lnTo>
                <a:lnTo>
                  <a:pt x="2183" y="1204"/>
                </a:lnTo>
                <a:lnTo>
                  <a:pt x="2183" y="1206"/>
                </a:lnTo>
                <a:lnTo>
                  <a:pt x="2181" y="1206"/>
                </a:lnTo>
                <a:lnTo>
                  <a:pt x="2179" y="1206"/>
                </a:lnTo>
                <a:lnTo>
                  <a:pt x="2170" y="1206"/>
                </a:lnTo>
                <a:lnTo>
                  <a:pt x="2166" y="1206"/>
                </a:lnTo>
                <a:lnTo>
                  <a:pt x="2164" y="1206"/>
                </a:lnTo>
                <a:lnTo>
                  <a:pt x="2162" y="1206"/>
                </a:lnTo>
                <a:lnTo>
                  <a:pt x="2160" y="1206"/>
                </a:lnTo>
                <a:lnTo>
                  <a:pt x="2158" y="1206"/>
                </a:lnTo>
                <a:lnTo>
                  <a:pt x="2156" y="1206"/>
                </a:lnTo>
                <a:lnTo>
                  <a:pt x="2154" y="1206"/>
                </a:lnTo>
                <a:lnTo>
                  <a:pt x="2150" y="1204"/>
                </a:lnTo>
                <a:lnTo>
                  <a:pt x="2148" y="1202"/>
                </a:lnTo>
                <a:lnTo>
                  <a:pt x="2145" y="1202"/>
                </a:lnTo>
                <a:lnTo>
                  <a:pt x="2141" y="1200"/>
                </a:lnTo>
                <a:lnTo>
                  <a:pt x="2139" y="1200"/>
                </a:lnTo>
                <a:lnTo>
                  <a:pt x="2139" y="1198"/>
                </a:lnTo>
                <a:lnTo>
                  <a:pt x="2139" y="1200"/>
                </a:lnTo>
                <a:lnTo>
                  <a:pt x="2137" y="1200"/>
                </a:lnTo>
                <a:lnTo>
                  <a:pt x="2137" y="1202"/>
                </a:lnTo>
                <a:lnTo>
                  <a:pt x="2135" y="1202"/>
                </a:lnTo>
                <a:lnTo>
                  <a:pt x="2133" y="1204"/>
                </a:lnTo>
                <a:lnTo>
                  <a:pt x="2131" y="1204"/>
                </a:lnTo>
                <a:lnTo>
                  <a:pt x="2131" y="1206"/>
                </a:lnTo>
                <a:lnTo>
                  <a:pt x="2129" y="1208"/>
                </a:lnTo>
                <a:lnTo>
                  <a:pt x="2131" y="1208"/>
                </a:lnTo>
                <a:lnTo>
                  <a:pt x="2129" y="1210"/>
                </a:lnTo>
                <a:lnTo>
                  <a:pt x="2125" y="1214"/>
                </a:lnTo>
                <a:lnTo>
                  <a:pt x="2123" y="1216"/>
                </a:lnTo>
                <a:lnTo>
                  <a:pt x="2123" y="1218"/>
                </a:lnTo>
                <a:lnTo>
                  <a:pt x="2122" y="1222"/>
                </a:lnTo>
                <a:lnTo>
                  <a:pt x="2120" y="1223"/>
                </a:lnTo>
                <a:lnTo>
                  <a:pt x="2118" y="1227"/>
                </a:lnTo>
                <a:lnTo>
                  <a:pt x="2114" y="1237"/>
                </a:lnTo>
                <a:lnTo>
                  <a:pt x="2112" y="1239"/>
                </a:lnTo>
                <a:lnTo>
                  <a:pt x="2112" y="1243"/>
                </a:lnTo>
                <a:lnTo>
                  <a:pt x="2110" y="1248"/>
                </a:lnTo>
                <a:lnTo>
                  <a:pt x="2108" y="1250"/>
                </a:lnTo>
                <a:lnTo>
                  <a:pt x="2108" y="1252"/>
                </a:lnTo>
                <a:lnTo>
                  <a:pt x="2108" y="1256"/>
                </a:lnTo>
                <a:lnTo>
                  <a:pt x="2106" y="1260"/>
                </a:lnTo>
                <a:lnTo>
                  <a:pt x="2106" y="1262"/>
                </a:lnTo>
                <a:lnTo>
                  <a:pt x="2106" y="1266"/>
                </a:lnTo>
                <a:lnTo>
                  <a:pt x="2104" y="1268"/>
                </a:lnTo>
                <a:lnTo>
                  <a:pt x="2104" y="1270"/>
                </a:lnTo>
                <a:lnTo>
                  <a:pt x="2104" y="1271"/>
                </a:lnTo>
                <a:lnTo>
                  <a:pt x="2104" y="1277"/>
                </a:lnTo>
                <a:lnTo>
                  <a:pt x="2102" y="1279"/>
                </a:lnTo>
                <a:lnTo>
                  <a:pt x="2102" y="1285"/>
                </a:lnTo>
                <a:lnTo>
                  <a:pt x="2102" y="1287"/>
                </a:lnTo>
                <a:lnTo>
                  <a:pt x="2102" y="1289"/>
                </a:lnTo>
                <a:lnTo>
                  <a:pt x="2100" y="1291"/>
                </a:lnTo>
                <a:lnTo>
                  <a:pt x="2100" y="1293"/>
                </a:lnTo>
                <a:lnTo>
                  <a:pt x="2100" y="1294"/>
                </a:lnTo>
                <a:lnTo>
                  <a:pt x="2100" y="1296"/>
                </a:lnTo>
                <a:lnTo>
                  <a:pt x="2100" y="1298"/>
                </a:lnTo>
                <a:lnTo>
                  <a:pt x="2100" y="1300"/>
                </a:lnTo>
                <a:lnTo>
                  <a:pt x="2099" y="1300"/>
                </a:lnTo>
                <a:lnTo>
                  <a:pt x="2099" y="1302"/>
                </a:lnTo>
                <a:lnTo>
                  <a:pt x="2099" y="1304"/>
                </a:lnTo>
                <a:lnTo>
                  <a:pt x="2099" y="1306"/>
                </a:lnTo>
                <a:lnTo>
                  <a:pt x="2099" y="1308"/>
                </a:lnTo>
                <a:lnTo>
                  <a:pt x="2099" y="1310"/>
                </a:lnTo>
                <a:lnTo>
                  <a:pt x="2097" y="1312"/>
                </a:lnTo>
                <a:lnTo>
                  <a:pt x="2097" y="1314"/>
                </a:lnTo>
                <a:lnTo>
                  <a:pt x="2097" y="1316"/>
                </a:lnTo>
                <a:lnTo>
                  <a:pt x="2097" y="1319"/>
                </a:lnTo>
                <a:lnTo>
                  <a:pt x="2095" y="1323"/>
                </a:lnTo>
                <a:lnTo>
                  <a:pt x="2095" y="1325"/>
                </a:lnTo>
                <a:lnTo>
                  <a:pt x="2095" y="1327"/>
                </a:lnTo>
                <a:lnTo>
                  <a:pt x="2095" y="1329"/>
                </a:lnTo>
                <a:lnTo>
                  <a:pt x="2093" y="1331"/>
                </a:lnTo>
                <a:lnTo>
                  <a:pt x="2093" y="1333"/>
                </a:lnTo>
                <a:lnTo>
                  <a:pt x="2093" y="1337"/>
                </a:lnTo>
                <a:lnTo>
                  <a:pt x="2093" y="1341"/>
                </a:lnTo>
                <a:lnTo>
                  <a:pt x="2091" y="1344"/>
                </a:lnTo>
                <a:lnTo>
                  <a:pt x="2091" y="1348"/>
                </a:lnTo>
                <a:lnTo>
                  <a:pt x="2091" y="1352"/>
                </a:lnTo>
                <a:lnTo>
                  <a:pt x="2089" y="1354"/>
                </a:lnTo>
                <a:lnTo>
                  <a:pt x="2089" y="1356"/>
                </a:lnTo>
                <a:lnTo>
                  <a:pt x="2089" y="1358"/>
                </a:lnTo>
                <a:lnTo>
                  <a:pt x="2091" y="1360"/>
                </a:lnTo>
                <a:lnTo>
                  <a:pt x="2095" y="1360"/>
                </a:lnTo>
                <a:lnTo>
                  <a:pt x="2097" y="1360"/>
                </a:lnTo>
                <a:lnTo>
                  <a:pt x="2108" y="1360"/>
                </a:lnTo>
                <a:lnTo>
                  <a:pt x="2110" y="1360"/>
                </a:lnTo>
                <a:lnTo>
                  <a:pt x="2112" y="1360"/>
                </a:lnTo>
                <a:lnTo>
                  <a:pt x="2114" y="1360"/>
                </a:lnTo>
                <a:lnTo>
                  <a:pt x="2120" y="1360"/>
                </a:lnTo>
                <a:lnTo>
                  <a:pt x="2123" y="1360"/>
                </a:lnTo>
                <a:lnTo>
                  <a:pt x="2125" y="1360"/>
                </a:lnTo>
                <a:lnTo>
                  <a:pt x="2131" y="1360"/>
                </a:lnTo>
                <a:lnTo>
                  <a:pt x="2133" y="1360"/>
                </a:lnTo>
                <a:lnTo>
                  <a:pt x="2135" y="1360"/>
                </a:lnTo>
                <a:lnTo>
                  <a:pt x="2139" y="1360"/>
                </a:lnTo>
                <a:lnTo>
                  <a:pt x="2141" y="1360"/>
                </a:lnTo>
                <a:lnTo>
                  <a:pt x="2143" y="1360"/>
                </a:lnTo>
                <a:lnTo>
                  <a:pt x="2147" y="1360"/>
                </a:lnTo>
                <a:lnTo>
                  <a:pt x="2148" y="1360"/>
                </a:lnTo>
                <a:lnTo>
                  <a:pt x="2150" y="1360"/>
                </a:lnTo>
                <a:lnTo>
                  <a:pt x="2152" y="1360"/>
                </a:lnTo>
                <a:lnTo>
                  <a:pt x="2154" y="1360"/>
                </a:lnTo>
                <a:lnTo>
                  <a:pt x="2156" y="1360"/>
                </a:lnTo>
                <a:lnTo>
                  <a:pt x="2158" y="1360"/>
                </a:lnTo>
                <a:lnTo>
                  <a:pt x="2160" y="1360"/>
                </a:lnTo>
                <a:lnTo>
                  <a:pt x="2162" y="1360"/>
                </a:lnTo>
                <a:lnTo>
                  <a:pt x="2164" y="1360"/>
                </a:lnTo>
                <a:lnTo>
                  <a:pt x="2166" y="1360"/>
                </a:lnTo>
                <a:lnTo>
                  <a:pt x="2168" y="1360"/>
                </a:lnTo>
                <a:lnTo>
                  <a:pt x="2168" y="1358"/>
                </a:lnTo>
                <a:lnTo>
                  <a:pt x="2168" y="1356"/>
                </a:lnTo>
                <a:lnTo>
                  <a:pt x="2170" y="1354"/>
                </a:lnTo>
                <a:lnTo>
                  <a:pt x="2170" y="1352"/>
                </a:lnTo>
                <a:lnTo>
                  <a:pt x="2171" y="1352"/>
                </a:lnTo>
                <a:lnTo>
                  <a:pt x="2171" y="1350"/>
                </a:lnTo>
                <a:lnTo>
                  <a:pt x="2170" y="1350"/>
                </a:lnTo>
                <a:lnTo>
                  <a:pt x="2168" y="1350"/>
                </a:lnTo>
                <a:lnTo>
                  <a:pt x="2166" y="1350"/>
                </a:lnTo>
                <a:lnTo>
                  <a:pt x="2166" y="1348"/>
                </a:lnTo>
                <a:lnTo>
                  <a:pt x="2164" y="1348"/>
                </a:lnTo>
                <a:lnTo>
                  <a:pt x="2162" y="1348"/>
                </a:lnTo>
                <a:lnTo>
                  <a:pt x="2160" y="1348"/>
                </a:lnTo>
                <a:lnTo>
                  <a:pt x="2158" y="1348"/>
                </a:lnTo>
                <a:lnTo>
                  <a:pt x="2156" y="1348"/>
                </a:lnTo>
                <a:lnTo>
                  <a:pt x="2154" y="1348"/>
                </a:lnTo>
                <a:lnTo>
                  <a:pt x="2152" y="1348"/>
                </a:lnTo>
                <a:lnTo>
                  <a:pt x="2150" y="1348"/>
                </a:lnTo>
                <a:lnTo>
                  <a:pt x="2148" y="1348"/>
                </a:lnTo>
                <a:lnTo>
                  <a:pt x="2147" y="1348"/>
                </a:lnTo>
                <a:lnTo>
                  <a:pt x="2145" y="1348"/>
                </a:lnTo>
                <a:lnTo>
                  <a:pt x="2145" y="1350"/>
                </a:lnTo>
                <a:lnTo>
                  <a:pt x="2141" y="1350"/>
                </a:lnTo>
                <a:lnTo>
                  <a:pt x="2139" y="1350"/>
                </a:lnTo>
                <a:lnTo>
                  <a:pt x="2135" y="1350"/>
                </a:lnTo>
                <a:lnTo>
                  <a:pt x="2133" y="1350"/>
                </a:lnTo>
                <a:lnTo>
                  <a:pt x="2129" y="1350"/>
                </a:lnTo>
                <a:lnTo>
                  <a:pt x="2123" y="1350"/>
                </a:lnTo>
                <a:lnTo>
                  <a:pt x="2123" y="1352"/>
                </a:lnTo>
                <a:lnTo>
                  <a:pt x="2122" y="1354"/>
                </a:lnTo>
                <a:lnTo>
                  <a:pt x="2122" y="1344"/>
                </a:lnTo>
                <a:lnTo>
                  <a:pt x="2120" y="1344"/>
                </a:lnTo>
                <a:lnTo>
                  <a:pt x="2118" y="1344"/>
                </a:lnTo>
                <a:lnTo>
                  <a:pt x="2116" y="1344"/>
                </a:lnTo>
                <a:lnTo>
                  <a:pt x="2114" y="1344"/>
                </a:lnTo>
                <a:lnTo>
                  <a:pt x="2112" y="1344"/>
                </a:lnTo>
                <a:lnTo>
                  <a:pt x="2112" y="1341"/>
                </a:lnTo>
                <a:lnTo>
                  <a:pt x="2112" y="1339"/>
                </a:lnTo>
                <a:lnTo>
                  <a:pt x="2112" y="1337"/>
                </a:lnTo>
                <a:lnTo>
                  <a:pt x="2112" y="1335"/>
                </a:lnTo>
                <a:lnTo>
                  <a:pt x="2112" y="1333"/>
                </a:lnTo>
                <a:lnTo>
                  <a:pt x="2112" y="1331"/>
                </a:lnTo>
                <a:lnTo>
                  <a:pt x="2112" y="1329"/>
                </a:lnTo>
                <a:lnTo>
                  <a:pt x="2112" y="1327"/>
                </a:lnTo>
                <a:lnTo>
                  <a:pt x="2112" y="1325"/>
                </a:lnTo>
                <a:lnTo>
                  <a:pt x="2112" y="1323"/>
                </a:lnTo>
                <a:lnTo>
                  <a:pt x="2112" y="1321"/>
                </a:lnTo>
                <a:lnTo>
                  <a:pt x="2112" y="1319"/>
                </a:lnTo>
                <a:lnTo>
                  <a:pt x="2112" y="1318"/>
                </a:lnTo>
                <a:lnTo>
                  <a:pt x="2112" y="1316"/>
                </a:lnTo>
                <a:lnTo>
                  <a:pt x="2112" y="1314"/>
                </a:lnTo>
                <a:lnTo>
                  <a:pt x="2112" y="1312"/>
                </a:lnTo>
                <a:lnTo>
                  <a:pt x="2112" y="1310"/>
                </a:lnTo>
                <a:lnTo>
                  <a:pt x="2114" y="1310"/>
                </a:lnTo>
                <a:lnTo>
                  <a:pt x="2116" y="1308"/>
                </a:lnTo>
                <a:lnTo>
                  <a:pt x="2118" y="1310"/>
                </a:lnTo>
                <a:lnTo>
                  <a:pt x="2120" y="1310"/>
                </a:lnTo>
                <a:lnTo>
                  <a:pt x="2120" y="1308"/>
                </a:lnTo>
                <a:lnTo>
                  <a:pt x="2122" y="1308"/>
                </a:lnTo>
                <a:lnTo>
                  <a:pt x="2123" y="1308"/>
                </a:lnTo>
                <a:lnTo>
                  <a:pt x="2125" y="1308"/>
                </a:lnTo>
                <a:lnTo>
                  <a:pt x="2127" y="1308"/>
                </a:lnTo>
                <a:lnTo>
                  <a:pt x="2129" y="1308"/>
                </a:lnTo>
                <a:lnTo>
                  <a:pt x="2131" y="1308"/>
                </a:lnTo>
                <a:lnTo>
                  <a:pt x="2133" y="1308"/>
                </a:lnTo>
                <a:lnTo>
                  <a:pt x="2133" y="1306"/>
                </a:lnTo>
                <a:lnTo>
                  <a:pt x="2133" y="1294"/>
                </a:lnTo>
                <a:lnTo>
                  <a:pt x="2133" y="1285"/>
                </a:lnTo>
                <a:lnTo>
                  <a:pt x="2133" y="1283"/>
                </a:lnTo>
                <a:lnTo>
                  <a:pt x="2133" y="1281"/>
                </a:lnTo>
                <a:lnTo>
                  <a:pt x="2135" y="1281"/>
                </a:lnTo>
                <a:lnTo>
                  <a:pt x="2137" y="1281"/>
                </a:lnTo>
                <a:lnTo>
                  <a:pt x="2139" y="1281"/>
                </a:lnTo>
                <a:lnTo>
                  <a:pt x="2141" y="1281"/>
                </a:lnTo>
                <a:lnTo>
                  <a:pt x="2143" y="1281"/>
                </a:lnTo>
                <a:lnTo>
                  <a:pt x="2145" y="1281"/>
                </a:lnTo>
                <a:lnTo>
                  <a:pt x="2148" y="1281"/>
                </a:lnTo>
                <a:lnTo>
                  <a:pt x="2150" y="1281"/>
                </a:lnTo>
                <a:lnTo>
                  <a:pt x="2152" y="1281"/>
                </a:lnTo>
                <a:lnTo>
                  <a:pt x="2154" y="1281"/>
                </a:lnTo>
                <a:lnTo>
                  <a:pt x="2158" y="1281"/>
                </a:lnTo>
                <a:lnTo>
                  <a:pt x="2160" y="1281"/>
                </a:lnTo>
                <a:lnTo>
                  <a:pt x="2162" y="1281"/>
                </a:lnTo>
                <a:lnTo>
                  <a:pt x="2164" y="1281"/>
                </a:lnTo>
                <a:lnTo>
                  <a:pt x="2166" y="1281"/>
                </a:lnTo>
                <a:lnTo>
                  <a:pt x="2170" y="1281"/>
                </a:lnTo>
                <a:lnTo>
                  <a:pt x="2171" y="1281"/>
                </a:lnTo>
                <a:lnTo>
                  <a:pt x="2173" y="1281"/>
                </a:lnTo>
                <a:lnTo>
                  <a:pt x="2179" y="1281"/>
                </a:lnTo>
                <a:lnTo>
                  <a:pt x="2181" y="1281"/>
                </a:lnTo>
                <a:lnTo>
                  <a:pt x="2187" y="1281"/>
                </a:lnTo>
                <a:lnTo>
                  <a:pt x="2189" y="1281"/>
                </a:lnTo>
                <a:lnTo>
                  <a:pt x="2193" y="1281"/>
                </a:lnTo>
                <a:lnTo>
                  <a:pt x="2195" y="1281"/>
                </a:lnTo>
                <a:lnTo>
                  <a:pt x="2196" y="1281"/>
                </a:lnTo>
                <a:lnTo>
                  <a:pt x="2198" y="1281"/>
                </a:lnTo>
                <a:lnTo>
                  <a:pt x="2200" y="1281"/>
                </a:lnTo>
                <a:lnTo>
                  <a:pt x="2202" y="1281"/>
                </a:lnTo>
                <a:lnTo>
                  <a:pt x="2204" y="1281"/>
                </a:lnTo>
                <a:lnTo>
                  <a:pt x="2206" y="1281"/>
                </a:lnTo>
                <a:lnTo>
                  <a:pt x="2208" y="1281"/>
                </a:lnTo>
                <a:lnTo>
                  <a:pt x="2210" y="1281"/>
                </a:lnTo>
                <a:lnTo>
                  <a:pt x="2212" y="1281"/>
                </a:lnTo>
                <a:lnTo>
                  <a:pt x="2214" y="1281"/>
                </a:lnTo>
                <a:lnTo>
                  <a:pt x="2216" y="1281"/>
                </a:lnTo>
                <a:lnTo>
                  <a:pt x="2218" y="1281"/>
                </a:lnTo>
                <a:lnTo>
                  <a:pt x="2219" y="1281"/>
                </a:lnTo>
                <a:lnTo>
                  <a:pt x="2221" y="1281"/>
                </a:lnTo>
                <a:lnTo>
                  <a:pt x="2223" y="1281"/>
                </a:lnTo>
                <a:lnTo>
                  <a:pt x="2229" y="1281"/>
                </a:lnTo>
                <a:lnTo>
                  <a:pt x="2231" y="1279"/>
                </a:lnTo>
                <a:lnTo>
                  <a:pt x="2233" y="1279"/>
                </a:lnTo>
                <a:lnTo>
                  <a:pt x="2237" y="1277"/>
                </a:lnTo>
                <a:lnTo>
                  <a:pt x="2246" y="1275"/>
                </a:lnTo>
                <a:lnTo>
                  <a:pt x="2246" y="1273"/>
                </a:lnTo>
                <a:lnTo>
                  <a:pt x="2250" y="1273"/>
                </a:lnTo>
                <a:lnTo>
                  <a:pt x="2252" y="1271"/>
                </a:lnTo>
                <a:lnTo>
                  <a:pt x="2254" y="1271"/>
                </a:lnTo>
                <a:lnTo>
                  <a:pt x="2256" y="1271"/>
                </a:lnTo>
                <a:lnTo>
                  <a:pt x="2258" y="1271"/>
                </a:lnTo>
                <a:lnTo>
                  <a:pt x="2260" y="1270"/>
                </a:lnTo>
                <a:lnTo>
                  <a:pt x="2262" y="1270"/>
                </a:lnTo>
                <a:lnTo>
                  <a:pt x="2262" y="1271"/>
                </a:lnTo>
                <a:lnTo>
                  <a:pt x="2262" y="1275"/>
                </a:lnTo>
                <a:lnTo>
                  <a:pt x="2260" y="1275"/>
                </a:lnTo>
                <a:lnTo>
                  <a:pt x="2258" y="1273"/>
                </a:lnTo>
                <a:lnTo>
                  <a:pt x="2256" y="1273"/>
                </a:lnTo>
                <a:lnTo>
                  <a:pt x="2256" y="1275"/>
                </a:lnTo>
                <a:lnTo>
                  <a:pt x="2256" y="1277"/>
                </a:lnTo>
                <a:lnTo>
                  <a:pt x="2256" y="1279"/>
                </a:lnTo>
                <a:lnTo>
                  <a:pt x="2254" y="1279"/>
                </a:lnTo>
                <a:lnTo>
                  <a:pt x="2254" y="1277"/>
                </a:lnTo>
                <a:lnTo>
                  <a:pt x="2252" y="1277"/>
                </a:lnTo>
                <a:lnTo>
                  <a:pt x="2250" y="1277"/>
                </a:lnTo>
                <a:lnTo>
                  <a:pt x="2250" y="1281"/>
                </a:lnTo>
                <a:lnTo>
                  <a:pt x="2250" y="1283"/>
                </a:lnTo>
                <a:lnTo>
                  <a:pt x="2248" y="1283"/>
                </a:lnTo>
                <a:lnTo>
                  <a:pt x="2248" y="1285"/>
                </a:lnTo>
                <a:lnTo>
                  <a:pt x="2244" y="1289"/>
                </a:lnTo>
                <a:lnTo>
                  <a:pt x="2239" y="1291"/>
                </a:lnTo>
                <a:lnTo>
                  <a:pt x="2241" y="1293"/>
                </a:lnTo>
                <a:lnTo>
                  <a:pt x="2248" y="1302"/>
                </a:lnTo>
                <a:lnTo>
                  <a:pt x="2248" y="1304"/>
                </a:lnTo>
                <a:lnTo>
                  <a:pt x="2258" y="1316"/>
                </a:lnTo>
                <a:lnTo>
                  <a:pt x="2258" y="1318"/>
                </a:lnTo>
                <a:lnTo>
                  <a:pt x="2260" y="1318"/>
                </a:lnTo>
                <a:lnTo>
                  <a:pt x="2260" y="1319"/>
                </a:lnTo>
                <a:lnTo>
                  <a:pt x="2262" y="1321"/>
                </a:lnTo>
                <a:lnTo>
                  <a:pt x="2264" y="1321"/>
                </a:lnTo>
                <a:lnTo>
                  <a:pt x="2264" y="1323"/>
                </a:lnTo>
                <a:lnTo>
                  <a:pt x="2266" y="1323"/>
                </a:lnTo>
                <a:lnTo>
                  <a:pt x="2268" y="1323"/>
                </a:lnTo>
                <a:lnTo>
                  <a:pt x="2269" y="1325"/>
                </a:lnTo>
                <a:lnTo>
                  <a:pt x="2271" y="1325"/>
                </a:lnTo>
                <a:lnTo>
                  <a:pt x="2273" y="1325"/>
                </a:lnTo>
                <a:lnTo>
                  <a:pt x="2275" y="1325"/>
                </a:lnTo>
                <a:lnTo>
                  <a:pt x="2283" y="1327"/>
                </a:lnTo>
                <a:lnTo>
                  <a:pt x="2285" y="1329"/>
                </a:lnTo>
                <a:lnTo>
                  <a:pt x="2287" y="1329"/>
                </a:lnTo>
                <a:lnTo>
                  <a:pt x="2289" y="1329"/>
                </a:lnTo>
                <a:lnTo>
                  <a:pt x="2291" y="1329"/>
                </a:lnTo>
                <a:lnTo>
                  <a:pt x="2292" y="1331"/>
                </a:lnTo>
                <a:lnTo>
                  <a:pt x="2294" y="1331"/>
                </a:lnTo>
                <a:lnTo>
                  <a:pt x="2298" y="1331"/>
                </a:lnTo>
                <a:lnTo>
                  <a:pt x="2300" y="1333"/>
                </a:lnTo>
                <a:lnTo>
                  <a:pt x="2314" y="1337"/>
                </a:lnTo>
                <a:lnTo>
                  <a:pt x="2316" y="1337"/>
                </a:lnTo>
                <a:lnTo>
                  <a:pt x="2319" y="1339"/>
                </a:lnTo>
                <a:lnTo>
                  <a:pt x="2323" y="1339"/>
                </a:lnTo>
                <a:lnTo>
                  <a:pt x="2325" y="1339"/>
                </a:lnTo>
                <a:lnTo>
                  <a:pt x="2327" y="1341"/>
                </a:lnTo>
                <a:lnTo>
                  <a:pt x="2329" y="1341"/>
                </a:lnTo>
                <a:lnTo>
                  <a:pt x="2335" y="1342"/>
                </a:lnTo>
                <a:lnTo>
                  <a:pt x="2340" y="1344"/>
                </a:lnTo>
                <a:lnTo>
                  <a:pt x="2342" y="1344"/>
                </a:lnTo>
                <a:lnTo>
                  <a:pt x="2342" y="1346"/>
                </a:lnTo>
                <a:lnTo>
                  <a:pt x="2344" y="1346"/>
                </a:lnTo>
                <a:lnTo>
                  <a:pt x="2352" y="1348"/>
                </a:lnTo>
                <a:lnTo>
                  <a:pt x="2354" y="1348"/>
                </a:lnTo>
                <a:lnTo>
                  <a:pt x="2356" y="1348"/>
                </a:lnTo>
                <a:lnTo>
                  <a:pt x="2356" y="1346"/>
                </a:lnTo>
                <a:lnTo>
                  <a:pt x="2358" y="1346"/>
                </a:lnTo>
                <a:lnTo>
                  <a:pt x="2360" y="1344"/>
                </a:lnTo>
                <a:lnTo>
                  <a:pt x="2362" y="1342"/>
                </a:lnTo>
                <a:lnTo>
                  <a:pt x="2367" y="1339"/>
                </a:lnTo>
                <a:lnTo>
                  <a:pt x="2369" y="1337"/>
                </a:lnTo>
                <a:lnTo>
                  <a:pt x="2371" y="1337"/>
                </a:lnTo>
                <a:lnTo>
                  <a:pt x="2371" y="1335"/>
                </a:lnTo>
                <a:lnTo>
                  <a:pt x="2373" y="1335"/>
                </a:lnTo>
                <a:lnTo>
                  <a:pt x="2373" y="1333"/>
                </a:lnTo>
                <a:lnTo>
                  <a:pt x="2375" y="1331"/>
                </a:lnTo>
                <a:lnTo>
                  <a:pt x="2377" y="1329"/>
                </a:lnTo>
                <a:lnTo>
                  <a:pt x="2379" y="1325"/>
                </a:lnTo>
                <a:lnTo>
                  <a:pt x="2381" y="1323"/>
                </a:lnTo>
                <a:lnTo>
                  <a:pt x="2383" y="1321"/>
                </a:lnTo>
                <a:lnTo>
                  <a:pt x="2385" y="1319"/>
                </a:lnTo>
                <a:lnTo>
                  <a:pt x="2385" y="1318"/>
                </a:lnTo>
                <a:lnTo>
                  <a:pt x="2387" y="1318"/>
                </a:lnTo>
                <a:lnTo>
                  <a:pt x="2387" y="1316"/>
                </a:lnTo>
                <a:lnTo>
                  <a:pt x="2388" y="1314"/>
                </a:lnTo>
                <a:lnTo>
                  <a:pt x="2388" y="1312"/>
                </a:lnTo>
                <a:lnTo>
                  <a:pt x="2390" y="1310"/>
                </a:lnTo>
                <a:lnTo>
                  <a:pt x="2394" y="1304"/>
                </a:lnTo>
                <a:lnTo>
                  <a:pt x="2396" y="1300"/>
                </a:lnTo>
                <a:lnTo>
                  <a:pt x="2398" y="1298"/>
                </a:lnTo>
                <a:lnTo>
                  <a:pt x="2400" y="1296"/>
                </a:lnTo>
                <a:lnTo>
                  <a:pt x="2400" y="1294"/>
                </a:lnTo>
                <a:lnTo>
                  <a:pt x="2402" y="1294"/>
                </a:lnTo>
                <a:lnTo>
                  <a:pt x="2402" y="1293"/>
                </a:lnTo>
                <a:lnTo>
                  <a:pt x="2404" y="1291"/>
                </a:lnTo>
                <a:lnTo>
                  <a:pt x="2406" y="1289"/>
                </a:lnTo>
                <a:lnTo>
                  <a:pt x="2408" y="1289"/>
                </a:lnTo>
                <a:lnTo>
                  <a:pt x="2408" y="1287"/>
                </a:lnTo>
                <a:lnTo>
                  <a:pt x="2410" y="1287"/>
                </a:lnTo>
                <a:lnTo>
                  <a:pt x="2410" y="1285"/>
                </a:lnTo>
                <a:lnTo>
                  <a:pt x="2415" y="1291"/>
                </a:lnTo>
                <a:lnTo>
                  <a:pt x="2412" y="1296"/>
                </a:lnTo>
                <a:lnTo>
                  <a:pt x="2408" y="1300"/>
                </a:lnTo>
                <a:lnTo>
                  <a:pt x="2385" y="1331"/>
                </a:lnTo>
                <a:lnTo>
                  <a:pt x="2385" y="1333"/>
                </a:lnTo>
                <a:lnTo>
                  <a:pt x="2381" y="1337"/>
                </a:lnTo>
                <a:lnTo>
                  <a:pt x="2377" y="1342"/>
                </a:lnTo>
                <a:lnTo>
                  <a:pt x="2369" y="1348"/>
                </a:lnTo>
                <a:lnTo>
                  <a:pt x="2333" y="1375"/>
                </a:lnTo>
                <a:lnTo>
                  <a:pt x="2335" y="1377"/>
                </a:lnTo>
                <a:lnTo>
                  <a:pt x="2335" y="1381"/>
                </a:lnTo>
                <a:lnTo>
                  <a:pt x="2337" y="1383"/>
                </a:lnTo>
                <a:lnTo>
                  <a:pt x="2339" y="1383"/>
                </a:lnTo>
                <a:lnTo>
                  <a:pt x="2344" y="1385"/>
                </a:lnTo>
                <a:lnTo>
                  <a:pt x="2348" y="1385"/>
                </a:lnTo>
                <a:lnTo>
                  <a:pt x="2350" y="1385"/>
                </a:lnTo>
                <a:lnTo>
                  <a:pt x="2350" y="1381"/>
                </a:lnTo>
                <a:lnTo>
                  <a:pt x="2350" y="1377"/>
                </a:lnTo>
                <a:lnTo>
                  <a:pt x="2352" y="1375"/>
                </a:lnTo>
                <a:lnTo>
                  <a:pt x="2354" y="1373"/>
                </a:lnTo>
                <a:lnTo>
                  <a:pt x="2356" y="1373"/>
                </a:lnTo>
                <a:lnTo>
                  <a:pt x="2358" y="1373"/>
                </a:lnTo>
                <a:lnTo>
                  <a:pt x="2360" y="1371"/>
                </a:lnTo>
                <a:lnTo>
                  <a:pt x="2360" y="1373"/>
                </a:lnTo>
                <a:lnTo>
                  <a:pt x="2362" y="1373"/>
                </a:lnTo>
                <a:lnTo>
                  <a:pt x="2364" y="1373"/>
                </a:lnTo>
                <a:lnTo>
                  <a:pt x="2365" y="1373"/>
                </a:lnTo>
                <a:lnTo>
                  <a:pt x="2367" y="1373"/>
                </a:lnTo>
                <a:lnTo>
                  <a:pt x="2367" y="1375"/>
                </a:lnTo>
                <a:lnTo>
                  <a:pt x="2369" y="1377"/>
                </a:lnTo>
                <a:lnTo>
                  <a:pt x="2369" y="1379"/>
                </a:lnTo>
                <a:lnTo>
                  <a:pt x="2369" y="1381"/>
                </a:lnTo>
                <a:lnTo>
                  <a:pt x="2369" y="1383"/>
                </a:lnTo>
                <a:lnTo>
                  <a:pt x="2367" y="1383"/>
                </a:lnTo>
                <a:lnTo>
                  <a:pt x="2367" y="1385"/>
                </a:lnTo>
                <a:lnTo>
                  <a:pt x="2365" y="1385"/>
                </a:lnTo>
                <a:lnTo>
                  <a:pt x="2364" y="1385"/>
                </a:lnTo>
                <a:lnTo>
                  <a:pt x="2364" y="1387"/>
                </a:lnTo>
                <a:lnTo>
                  <a:pt x="2365" y="1389"/>
                </a:lnTo>
                <a:lnTo>
                  <a:pt x="2369" y="1390"/>
                </a:lnTo>
                <a:lnTo>
                  <a:pt x="2369" y="1392"/>
                </a:lnTo>
                <a:lnTo>
                  <a:pt x="2371" y="1392"/>
                </a:lnTo>
                <a:lnTo>
                  <a:pt x="2373" y="1392"/>
                </a:lnTo>
                <a:lnTo>
                  <a:pt x="2375" y="1394"/>
                </a:lnTo>
                <a:lnTo>
                  <a:pt x="2375" y="1396"/>
                </a:lnTo>
                <a:lnTo>
                  <a:pt x="2375" y="1398"/>
                </a:lnTo>
                <a:lnTo>
                  <a:pt x="2375" y="1400"/>
                </a:lnTo>
                <a:lnTo>
                  <a:pt x="2373" y="1400"/>
                </a:lnTo>
                <a:lnTo>
                  <a:pt x="2371" y="1400"/>
                </a:lnTo>
                <a:lnTo>
                  <a:pt x="2371" y="1402"/>
                </a:lnTo>
                <a:lnTo>
                  <a:pt x="2371" y="1404"/>
                </a:lnTo>
                <a:lnTo>
                  <a:pt x="2369" y="1404"/>
                </a:lnTo>
                <a:lnTo>
                  <a:pt x="2369" y="1406"/>
                </a:lnTo>
                <a:lnTo>
                  <a:pt x="2371" y="1406"/>
                </a:lnTo>
                <a:lnTo>
                  <a:pt x="2371" y="1408"/>
                </a:lnTo>
                <a:lnTo>
                  <a:pt x="2373" y="1410"/>
                </a:lnTo>
                <a:lnTo>
                  <a:pt x="2373" y="1412"/>
                </a:lnTo>
                <a:lnTo>
                  <a:pt x="2375" y="1412"/>
                </a:lnTo>
                <a:lnTo>
                  <a:pt x="2377" y="1414"/>
                </a:lnTo>
                <a:lnTo>
                  <a:pt x="2375" y="1415"/>
                </a:lnTo>
                <a:lnTo>
                  <a:pt x="2373" y="1417"/>
                </a:lnTo>
                <a:lnTo>
                  <a:pt x="2371" y="1417"/>
                </a:lnTo>
                <a:lnTo>
                  <a:pt x="2371" y="1415"/>
                </a:lnTo>
                <a:lnTo>
                  <a:pt x="2369" y="1415"/>
                </a:lnTo>
                <a:lnTo>
                  <a:pt x="2367" y="1415"/>
                </a:lnTo>
                <a:lnTo>
                  <a:pt x="2365" y="1415"/>
                </a:lnTo>
                <a:lnTo>
                  <a:pt x="2365" y="1417"/>
                </a:lnTo>
                <a:lnTo>
                  <a:pt x="2364" y="1417"/>
                </a:lnTo>
                <a:lnTo>
                  <a:pt x="2364" y="1419"/>
                </a:lnTo>
                <a:lnTo>
                  <a:pt x="2364" y="1421"/>
                </a:lnTo>
                <a:lnTo>
                  <a:pt x="2364" y="1423"/>
                </a:lnTo>
                <a:lnTo>
                  <a:pt x="2360" y="1425"/>
                </a:lnTo>
                <a:lnTo>
                  <a:pt x="2358" y="1425"/>
                </a:lnTo>
                <a:lnTo>
                  <a:pt x="2356" y="1425"/>
                </a:lnTo>
                <a:lnTo>
                  <a:pt x="2354" y="1425"/>
                </a:lnTo>
                <a:lnTo>
                  <a:pt x="2350" y="1425"/>
                </a:lnTo>
                <a:lnTo>
                  <a:pt x="2346" y="1425"/>
                </a:lnTo>
                <a:lnTo>
                  <a:pt x="2344" y="1425"/>
                </a:lnTo>
                <a:lnTo>
                  <a:pt x="2342" y="1427"/>
                </a:lnTo>
                <a:lnTo>
                  <a:pt x="2340" y="1427"/>
                </a:lnTo>
                <a:lnTo>
                  <a:pt x="2339" y="1427"/>
                </a:lnTo>
                <a:lnTo>
                  <a:pt x="2337" y="1427"/>
                </a:lnTo>
                <a:lnTo>
                  <a:pt x="2335" y="1429"/>
                </a:lnTo>
                <a:lnTo>
                  <a:pt x="2333" y="1429"/>
                </a:lnTo>
                <a:lnTo>
                  <a:pt x="2331" y="1429"/>
                </a:lnTo>
                <a:lnTo>
                  <a:pt x="2331" y="1431"/>
                </a:lnTo>
                <a:lnTo>
                  <a:pt x="2329" y="1431"/>
                </a:lnTo>
                <a:lnTo>
                  <a:pt x="2327" y="1433"/>
                </a:lnTo>
                <a:lnTo>
                  <a:pt x="2325" y="1433"/>
                </a:lnTo>
                <a:lnTo>
                  <a:pt x="2321" y="1435"/>
                </a:lnTo>
                <a:lnTo>
                  <a:pt x="2319" y="1437"/>
                </a:lnTo>
                <a:lnTo>
                  <a:pt x="2317" y="1438"/>
                </a:lnTo>
                <a:lnTo>
                  <a:pt x="2316" y="1438"/>
                </a:lnTo>
                <a:lnTo>
                  <a:pt x="2312" y="1440"/>
                </a:lnTo>
                <a:lnTo>
                  <a:pt x="2310" y="1442"/>
                </a:lnTo>
                <a:lnTo>
                  <a:pt x="2308" y="1442"/>
                </a:lnTo>
                <a:lnTo>
                  <a:pt x="2306" y="1444"/>
                </a:lnTo>
                <a:lnTo>
                  <a:pt x="2304" y="1444"/>
                </a:lnTo>
                <a:lnTo>
                  <a:pt x="2304" y="1446"/>
                </a:lnTo>
                <a:lnTo>
                  <a:pt x="2302" y="1446"/>
                </a:lnTo>
                <a:lnTo>
                  <a:pt x="2300" y="1448"/>
                </a:lnTo>
                <a:lnTo>
                  <a:pt x="2298" y="1450"/>
                </a:lnTo>
                <a:lnTo>
                  <a:pt x="2300" y="1450"/>
                </a:lnTo>
                <a:lnTo>
                  <a:pt x="2300" y="1452"/>
                </a:lnTo>
                <a:lnTo>
                  <a:pt x="2302" y="1454"/>
                </a:lnTo>
                <a:lnTo>
                  <a:pt x="2302" y="1456"/>
                </a:lnTo>
                <a:lnTo>
                  <a:pt x="2304" y="1458"/>
                </a:lnTo>
                <a:lnTo>
                  <a:pt x="2302" y="1458"/>
                </a:lnTo>
                <a:lnTo>
                  <a:pt x="2302" y="1460"/>
                </a:lnTo>
                <a:lnTo>
                  <a:pt x="2300" y="1460"/>
                </a:lnTo>
                <a:lnTo>
                  <a:pt x="2300" y="1462"/>
                </a:lnTo>
                <a:lnTo>
                  <a:pt x="2298" y="1462"/>
                </a:lnTo>
                <a:lnTo>
                  <a:pt x="2298" y="1463"/>
                </a:lnTo>
                <a:lnTo>
                  <a:pt x="2296" y="1463"/>
                </a:lnTo>
                <a:lnTo>
                  <a:pt x="2294" y="1463"/>
                </a:lnTo>
                <a:lnTo>
                  <a:pt x="2294" y="1465"/>
                </a:lnTo>
                <a:lnTo>
                  <a:pt x="2292" y="1465"/>
                </a:lnTo>
                <a:lnTo>
                  <a:pt x="2291" y="1465"/>
                </a:lnTo>
                <a:lnTo>
                  <a:pt x="2292" y="1467"/>
                </a:lnTo>
                <a:lnTo>
                  <a:pt x="2292" y="1469"/>
                </a:lnTo>
                <a:lnTo>
                  <a:pt x="2292" y="1471"/>
                </a:lnTo>
                <a:lnTo>
                  <a:pt x="2292" y="1473"/>
                </a:lnTo>
                <a:lnTo>
                  <a:pt x="2292" y="1483"/>
                </a:lnTo>
                <a:lnTo>
                  <a:pt x="2292" y="1485"/>
                </a:lnTo>
                <a:lnTo>
                  <a:pt x="2292" y="1496"/>
                </a:lnTo>
                <a:lnTo>
                  <a:pt x="2292" y="1500"/>
                </a:lnTo>
                <a:lnTo>
                  <a:pt x="2292" y="1502"/>
                </a:lnTo>
                <a:lnTo>
                  <a:pt x="2292" y="1506"/>
                </a:lnTo>
                <a:lnTo>
                  <a:pt x="2292" y="1513"/>
                </a:lnTo>
                <a:lnTo>
                  <a:pt x="2292" y="1517"/>
                </a:lnTo>
                <a:lnTo>
                  <a:pt x="2292" y="1519"/>
                </a:lnTo>
                <a:lnTo>
                  <a:pt x="2292" y="1523"/>
                </a:lnTo>
                <a:lnTo>
                  <a:pt x="2292" y="1527"/>
                </a:lnTo>
                <a:lnTo>
                  <a:pt x="2292" y="1529"/>
                </a:lnTo>
                <a:lnTo>
                  <a:pt x="2292" y="1531"/>
                </a:lnTo>
                <a:lnTo>
                  <a:pt x="2292" y="1538"/>
                </a:lnTo>
                <a:lnTo>
                  <a:pt x="2292" y="1546"/>
                </a:lnTo>
                <a:lnTo>
                  <a:pt x="2292" y="1550"/>
                </a:lnTo>
                <a:lnTo>
                  <a:pt x="2292" y="1552"/>
                </a:lnTo>
                <a:lnTo>
                  <a:pt x="2292" y="1554"/>
                </a:lnTo>
                <a:lnTo>
                  <a:pt x="2292" y="1556"/>
                </a:lnTo>
                <a:lnTo>
                  <a:pt x="2287" y="1558"/>
                </a:lnTo>
                <a:lnTo>
                  <a:pt x="2281" y="1559"/>
                </a:lnTo>
                <a:lnTo>
                  <a:pt x="2273" y="1563"/>
                </a:lnTo>
                <a:lnTo>
                  <a:pt x="2260" y="1569"/>
                </a:lnTo>
                <a:lnTo>
                  <a:pt x="2252" y="1571"/>
                </a:lnTo>
                <a:lnTo>
                  <a:pt x="2248" y="1573"/>
                </a:lnTo>
                <a:lnTo>
                  <a:pt x="2246" y="1575"/>
                </a:lnTo>
                <a:lnTo>
                  <a:pt x="2244" y="1575"/>
                </a:lnTo>
                <a:lnTo>
                  <a:pt x="2243" y="1575"/>
                </a:lnTo>
                <a:lnTo>
                  <a:pt x="2237" y="1575"/>
                </a:lnTo>
                <a:lnTo>
                  <a:pt x="2235" y="1575"/>
                </a:lnTo>
                <a:lnTo>
                  <a:pt x="2229" y="1575"/>
                </a:lnTo>
                <a:lnTo>
                  <a:pt x="2229" y="1579"/>
                </a:lnTo>
                <a:lnTo>
                  <a:pt x="2229" y="1581"/>
                </a:lnTo>
                <a:lnTo>
                  <a:pt x="2229" y="1582"/>
                </a:lnTo>
                <a:lnTo>
                  <a:pt x="2229" y="1584"/>
                </a:lnTo>
                <a:lnTo>
                  <a:pt x="2229" y="1586"/>
                </a:lnTo>
                <a:lnTo>
                  <a:pt x="2229" y="1588"/>
                </a:lnTo>
                <a:lnTo>
                  <a:pt x="2229" y="1590"/>
                </a:lnTo>
                <a:lnTo>
                  <a:pt x="2229" y="1592"/>
                </a:lnTo>
                <a:lnTo>
                  <a:pt x="2219" y="1592"/>
                </a:lnTo>
                <a:lnTo>
                  <a:pt x="2214" y="1592"/>
                </a:lnTo>
                <a:lnTo>
                  <a:pt x="2214" y="1575"/>
                </a:lnTo>
                <a:lnTo>
                  <a:pt x="2214" y="1573"/>
                </a:lnTo>
                <a:lnTo>
                  <a:pt x="2214" y="1548"/>
                </a:lnTo>
                <a:lnTo>
                  <a:pt x="2214" y="1544"/>
                </a:lnTo>
                <a:lnTo>
                  <a:pt x="2212" y="1544"/>
                </a:lnTo>
                <a:lnTo>
                  <a:pt x="2212" y="1542"/>
                </a:lnTo>
                <a:lnTo>
                  <a:pt x="2210" y="1542"/>
                </a:lnTo>
                <a:lnTo>
                  <a:pt x="2208" y="1542"/>
                </a:lnTo>
                <a:lnTo>
                  <a:pt x="2206" y="1542"/>
                </a:lnTo>
                <a:lnTo>
                  <a:pt x="2204" y="1542"/>
                </a:lnTo>
                <a:lnTo>
                  <a:pt x="2204" y="1540"/>
                </a:lnTo>
                <a:lnTo>
                  <a:pt x="2202" y="1540"/>
                </a:lnTo>
                <a:lnTo>
                  <a:pt x="2200" y="1540"/>
                </a:lnTo>
                <a:lnTo>
                  <a:pt x="2200" y="1538"/>
                </a:lnTo>
                <a:lnTo>
                  <a:pt x="2200" y="1536"/>
                </a:lnTo>
                <a:lnTo>
                  <a:pt x="2200" y="1534"/>
                </a:lnTo>
                <a:lnTo>
                  <a:pt x="2198" y="1533"/>
                </a:lnTo>
                <a:lnTo>
                  <a:pt x="2198" y="1531"/>
                </a:lnTo>
                <a:lnTo>
                  <a:pt x="2200" y="1529"/>
                </a:lnTo>
                <a:lnTo>
                  <a:pt x="2200" y="1527"/>
                </a:lnTo>
                <a:lnTo>
                  <a:pt x="2200" y="1525"/>
                </a:lnTo>
                <a:lnTo>
                  <a:pt x="2200" y="1523"/>
                </a:lnTo>
                <a:lnTo>
                  <a:pt x="2200" y="1521"/>
                </a:lnTo>
                <a:lnTo>
                  <a:pt x="2200" y="1519"/>
                </a:lnTo>
                <a:lnTo>
                  <a:pt x="2200" y="1517"/>
                </a:lnTo>
                <a:lnTo>
                  <a:pt x="2202" y="1515"/>
                </a:lnTo>
                <a:lnTo>
                  <a:pt x="2202" y="1513"/>
                </a:lnTo>
                <a:lnTo>
                  <a:pt x="2202" y="1511"/>
                </a:lnTo>
                <a:lnTo>
                  <a:pt x="2202" y="1510"/>
                </a:lnTo>
                <a:lnTo>
                  <a:pt x="2204" y="1508"/>
                </a:lnTo>
                <a:lnTo>
                  <a:pt x="2204" y="1506"/>
                </a:lnTo>
                <a:lnTo>
                  <a:pt x="2204" y="1504"/>
                </a:lnTo>
                <a:lnTo>
                  <a:pt x="2206" y="1502"/>
                </a:lnTo>
                <a:lnTo>
                  <a:pt x="2208" y="1500"/>
                </a:lnTo>
                <a:lnTo>
                  <a:pt x="2210" y="1500"/>
                </a:lnTo>
                <a:lnTo>
                  <a:pt x="2210" y="1498"/>
                </a:lnTo>
                <a:lnTo>
                  <a:pt x="2212" y="1498"/>
                </a:lnTo>
                <a:lnTo>
                  <a:pt x="2212" y="1492"/>
                </a:lnTo>
                <a:lnTo>
                  <a:pt x="2214" y="1490"/>
                </a:lnTo>
                <a:lnTo>
                  <a:pt x="2216" y="1490"/>
                </a:lnTo>
                <a:lnTo>
                  <a:pt x="2221" y="1486"/>
                </a:lnTo>
                <a:lnTo>
                  <a:pt x="2221" y="1485"/>
                </a:lnTo>
                <a:lnTo>
                  <a:pt x="2219" y="1485"/>
                </a:lnTo>
                <a:lnTo>
                  <a:pt x="2219" y="1483"/>
                </a:lnTo>
                <a:lnTo>
                  <a:pt x="2218" y="1477"/>
                </a:lnTo>
                <a:lnTo>
                  <a:pt x="2216" y="1475"/>
                </a:lnTo>
                <a:lnTo>
                  <a:pt x="2216" y="1473"/>
                </a:lnTo>
                <a:lnTo>
                  <a:pt x="2216" y="1465"/>
                </a:lnTo>
                <a:lnTo>
                  <a:pt x="2216" y="1463"/>
                </a:lnTo>
                <a:lnTo>
                  <a:pt x="2214" y="1463"/>
                </a:lnTo>
                <a:lnTo>
                  <a:pt x="2214" y="1462"/>
                </a:lnTo>
                <a:lnTo>
                  <a:pt x="2200" y="1471"/>
                </a:lnTo>
                <a:lnTo>
                  <a:pt x="2183" y="1485"/>
                </a:lnTo>
                <a:lnTo>
                  <a:pt x="2181" y="1485"/>
                </a:lnTo>
                <a:lnTo>
                  <a:pt x="2181" y="1486"/>
                </a:lnTo>
                <a:lnTo>
                  <a:pt x="2179" y="1486"/>
                </a:lnTo>
                <a:lnTo>
                  <a:pt x="2179" y="1488"/>
                </a:lnTo>
                <a:lnTo>
                  <a:pt x="2177" y="1488"/>
                </a:lnTo>
                <a:lnTo>
                  <a:pt x="2175" y="1490"/>
                </a:lnTo>
                <a:lnTo>
                  <a:pt x="2173" y="1490"/>
                </a:lnTo>
                <a:lnTo>
                  <a:pt x="2173" y="1492"/>
                </a:lnTo>
                <a:lnTo>
                  <a:pt x="2171" y="1492"/>
                </a:lnTo>
                <a:lnTo>
                  <a:pt x="2170" y="1494"/>
                </a:lnTo>
                <a:lnTo>
                  <a:pt x="2166" y="1498"/>
                </a:lnTo>
                <a:lnTo>
                  <a:pt x="2162" y="1500"/>
                </a:lnTo>
                <a:lnTo>
                  <a:pt x="2152" y="1508"/>
                </a:lnTo>
                <a:lnTo>
                  <a:pt x="2145" y="1513"/>
                </a:lnTo>
                <a:lnTo>
                  <a:pt x="2141" y="1517"/>
                </a:lnTo>
                <a:lnTo>
                  <a:pt x="2137" y="1519"/>
                </a:lnTo>
                <a:lnTo>
                  <a:pt x="2135" y="1521"/>
                </a:lnTo>
                <a:lnTo>
                  <a:pt x="2133" y="1523"/>
                </a:lnTo>
                <a:lnTo>
                  <a:pt x="2129" y="1525"/>
                </a:lnTo>
                <a:lnTo>
                  <a:pt x="2127" y="1527"/>
                </a:lnTo>
                <a:lnTo>
                  <a:pt x="2104" y="1546"/>
                </a:lnTo>
                <a:lnTo>
                  <a:pt x="2097" y="1550"/>
                </a:lnTo>
                <a:lnTo>
                  <a:pt x="2097" y="1552"/>
                </a:lnTo>
                <a:lnTo>
                  <a:pt x="2099" y="1554"/>
                </a:lnTo>
                <a:lnTo>
                  <a:pt x="2097" y="1554"/>
                </a:lnTo>
                <a:lnTo>
                  <a:pt x="2095" y="1554"/>
                </a:lnTo>
                <a:lnTo>
                  <a:pt x="2095" y="1556"/>
                </a:lnTo>
                <a:lnTo>
                  <a:pt x="2093" y="1556"/>
                </a:lnTo>
                <a:lnTo>
                  <a:pt x="2091" y="1558"/>
                </a:lnTo>
                <a:lnTo>
                  <a:pt x="2091" y="1559"/>
                </a:lnTo>
                <a:lnTo>
                  <a:pt x="2091" y="1563"/>
                </a:lnTo>
                <a:lnTo>
                  <a:pt x="2091" y="1565"/>
                </a:lnTo>
                <a:lnTo>
                  <a:pt x="2091" y="1567"/>
                </a:lnTo>
                <a:lnTo>
                  <a:pt x="2091" y="1569"/>
                </a:lnTo>
                <a:lnTo>
                  <a:pt x="2089" y="1571"/>
                </a:lnTo>
                <a:lnTo>
                  <a:pt x="2089" y="1579"/>
                </a:lnTo>
                <a:lnTo>
                  <a:pt x="2087" y="1581"/>
                </a:lnTo>
                <a:lnTo>
                  <a:pt x="2087" y="1582"/>
                </a:lnTo>
                <a:lnTo>
                  <a:pt x="2087" y="1584"/>
                </a:lnTo>
                <a:lnTo>
                  <a:pt x="2087" y="1586"/>
                </a:lnTo>
                <a:lnTo>
                  <a:pt x="2087" y="1588"/>
                </a:lnTo>
                <a:lnTo>
                  <a:pt x="2087" y="1590"/>
                </a:lnTo>
                <a:lnTo>
                  <a:pt x="2085" y="1592"/>
                </a:lnTo>
                <a:lnTo>
                  <a:pt x="2085" y="1594"/>
                </a:lnTo>
                <a:lnTo>
                  <a:pt x="2085" y="1596"/>
                </a:lnTo>
                <a:lnTo>
                  <a:pt x="2085" y="1598"/>
                </a:lnTo>
                <a:lnTo>
                  <a:pt x="2085" y="1600"/>
                </a:lnTo>
                <a:lnTo>
                  <a:pt x="2085" y="1602"/>
                </a:lnTo>
                <a:lnTo>
                  <a:pt x="2083" y="1602"/>
                </a:lnTo>
                <a:lnTo>
                  <a:pt x="2083" y="1604"/>
                </a:lnTo>
                <a:lnTo>
                  <a:pt x="2083" y="1605"/>
                </a:lnTo>
                <a:lnTo>
                  <a:pt x="2083" y="1607"/>
                </a:lnTo>
                <a:lnTo>
                  <a:pt x="2083" y="1609"/>
                </a:lnTo>
                <a:lnTo>
                  <a:pt x="2081" y="1617"/>
                </a:lnTo>
                <a:lnTo>
                  <a:pt x="2079" y="1623"/>
                </a:lnTo>
                <a:lnTo>
                  <a:pt x="2087" y="1625"/>
                </a:lnTo>
                <a:lnTo>
                  <a:pt x="2089" y="1625"/>
                </a:lnTo>
                <a:lnTo>
                  <a:pt x="2099" y="1625"/>
                </a:lnTo>
                <a:lnTo>
                  <a:pt x="2110" y="1625"/>
                </a:lnTo>
                <a:lnTo>
                  <a:pt x="2110" y="1621"/>
                </a:lnTo>
                <a:lnTo>
                  <a:pt x="2110" y="1619"/>
                </a:lnTo>
                <a:lnTo>
                  <a:pt x="2112" y="1619"/>
                </a:lnTo>
                <a:lnTo>
                  <a:pt x="2114" y="1619"/>
                </a:lnTo>
                <a:lnTo>
                  <a:pt x="2116" y="1619"/>
                </a:lnTo>
                <a:lnTo>
                  <a:pt x="2118" y="1619"/>
                </a:lnTo>
                <a:lnTo>
                  <a:pt x="2120" y="1619"/>
                </a:lnTo>
                <a:lnTo>
                  <a:pt x="2123" y="1619"/>
                </a:lnTo>
                <a:lnTo>
                  <a:pt x="2125" y="1619"/>
                </a:lnTo>
                <a:lnTo>
                  <a:pt x="2127" y="1619"/>
                </a:lnTo>
                <a:lnTo>
                  <a:pt x="2127" y="1621"/>
                </a:lnTo>
                <a:lnTo>
                  <a:pt x="2129" y="1621"/>
                </a:lnTo>
                <a:lnTo>
                  <a:pt x="2131" y="1621"/>
                </a:lnTo>
                <a:lnTo>
                  <a:pt x="2133" y="1621"/>
                </a:lnTo>
                <a:lnTo>
                  <a:pt x="2141" y="1621"/>
                </a:lnTo>
                <a:lnTo>
                  <a:pt x="2141" y="1623"/>
                </a:lnTo>
                <a:lnTo>
                  <a:pt x="2150" y="1623"/>
                </a:lnTo>
                <a:lnTo>
                  <a:pt x="2152" y="1623"/>
                </a:lnTo>
                <a:lnTo>
                  <a:pt x="2154" y="1623"/>
                </a:lnTo>
                <a:lnTo>
                  <a:pt x="2156" y="1623"/>
                </a:lnTo>
                <a:lnTo>
                  <a:pt x="2166" y="1629"/>
                </a:lnTo>
                <a:lnTo>
                  <a:pt x="2175" y="1629"/>
                </a:lnTo>
                <a:lnTo>
                  <a:pt x="2183" y="1629"/>
                </a:lnTo>
                <a:lnTo>
                  <a:pt x="2214" y="1629"/>
                </a:lnTo>
                <a:lnTo>
                  <a:pt x="2219" y="1629"/>
                </a:lnTo>
                <a:lnTo>
                  <a:pt x="2221" y="1629"/>
                </a:lnTo>
                <a:lnTo>
                  <a:pt x="2219" y="1627"/>
                </a:lnTo>
                <a:lnTo>
                  <a:pt x="2218" y="1627"/>
                </a:lnTo>
                <a:lnTo>
                  <a:pt x="2218" y="1625"/>
                </a:lnTo>
                <a:lnTo>
                  <a:pt x="2216" y="1623"/>
                </a:lnTo>
                <a:lnTo>
                  <a:pt x="2216" y="1621"/>
                </a:lnTo>
                <a:lnTo>
                  <a:pt x="2216" y="1619"/>
                </a:lnTo>
                <a:lnTo>
                  <a:pt x="2216" y="1613"/>
                </a:lnTo>
                <a:lnTo>
                  <a:pt x="2216" y="1609"/>
                </a:lnTo>
                <a:lnTo>
                  <a:pt x="2216" y="1605"/>
                </a:lnTo>
                <a:lnTo>
                  <a:pt x="2216" y="1604"/>
                </a:lnTo>
                <a:lnTo>
                  <a:pt x="2216" y="1602"/>
                </a:lnTo>
                <a:lnTo>
                  <a:pt x="2219" y="1602"/>
                </a:lnTo>
                <a:lnTo>
                  <a:pt x="2229" y="1602"/>
                </a:lnTo>
                <a:lnTo>
                  <a:pt x="2231" y="1602"/>
                </a:lnTo>
                <a:lnTo>
                  <a:pt x="2233" y="1602"/>
                </a:lnTo>
                <a:lnTo>
                  <a:pt x="2235" y="1602"/>
                </a:lnTo>
                <a:lnTo>
                  <a:pt x="2237" y="1602"/>
                </a:lnTo>
                <a:lnTo>
                  <a:pt x="2239" y="1602"/>
                </a:lnTo>
                <a:lnTo>
                  <a:pt x="2241" y="1602"/>
                </a:lnTo>
                <a:lnTo>
                  <a:pt x="2241" y="1604"/>
                </a:lnTo>
                <a:lnTo>
                  <a:pt x="2241" y="1605"/>
                </a:lnTo>
                <a:lnTo>
                  <a:pt x="2241" y="1617"/>
                </a:lnTo>
                <a:lnTo>
                  <a:pt x="2241" y="1619"/>
                </a:lnTo>
                <a:lnTo>
                  <a:pt x="2241" y="1625"/>
                </a:lnTo>
                <a:lnTo>
                  <a:pt x="2285" y="1627"/>
                </a:lnTo>
                <a:lnTo>
                  <a:pt x="2287" y="1642"/>
                </a:lnTo>
                <a:lnTo>
                  <a:pt x="2287" y="1646"/>
                </a:lnTo>
                <a:lnTo>
                  <a:pt x="2298" y="1640"/>
                </a:lnTo>
                <a:lnTo>
                  <a:pt x="2304" y="1640"/>
                </a:lnTo>
                <a:lnTo>
                  <a:pt x="2402" y="1605"/>
                </a:lnTo>
                <a:lnTo>
                  <a:pt x="2402" y="1604"/>
                </a:lnTo>
                <a:lnTo>
                  <a:pt x="2402" y="1602"/>
                </a:lnTo>
                <a:lnTo>
                  <a:pt x="2402" y="1600"/>
                </a:lnTo>
                <a:lnTo>
                  <a:pt x="2404" y="1598"/>
                </a:lnTo>
                <a:lnTo>
                  <a:pt x="2404" y="1594"/>
                </a:lnTo>
                <a:lnTo>
                  <a:pt x="2404" y="1592"/>
                </a:lnTo>
                <a:lnTo>
                  <a:pt x="2406" y="1590"/>
                </a:lnTo>
                <a:lnTo>
                  <a:pt x="2406" y="1588"/>
                </a:lnTo>
                <a:lnTo>
                  <a:pt x="2406" y="1586"/>
                </a:lnTo>
                <a:lnTo>
                  <a:pt x="2408" y="1582"/>
                </a:lnTo>
                <a:lnTo>
                  <a:pt x="2408" y="1581"/>
                </a:lnTo>
                <a:lnTo>
                  <a:pt x="2408" y="1579"/>
                </a:lnTo>
                <a:lnTo>
                  <a:pt x="2410" y="1577"/>
                </a:lnTo>
                <a:lnTo>
                  <a:pt x="2410" y="1573"/>
                </a:lnTo>
                <a:lnTo>
                  <a:pt x="2412" y="1571"/>
                </a:lnTo>
                <a:lnTo>
                  <a:pt x="2412" y="1569"/>
                </a:lnTo>
                <a:lnTo>
                  <a:pt x="2412" y="1567"/>
                </a:lnTo>
                <a:lnTo>
                  <a:pt x="2413" y="1565"/>
                </a:lnTo>
                <a:lnTo>
                  <a:pt x="2419" y="1544"/>
                </a:lnTo>
                <a:lnTo>
                  <a:pt x="2435" y="1550"/>
                </a:lnTo>
                <a:lnTo>
                  <a:pt x="2433" y="1556"/>
                </a:lnTo>
                <a:lnTo>
                  <a:pt x="2429" y="1571"/>
                </a:lnTo>
                <a:lnTo>
                  <a:pt x="2427" y="1579"/>
                </a:lnTo>
                <a:lnTo>
                  <a:pt x="2427" y="1581"/>
                </a:lnTo>
                <a:lnTo>
                  <a:pt x="2425" y="1582"/>
                </a:lnTo>
                <a:lnTo>
                  <a:pt x="2425" y="1584"/>
                </a:lnTo>
                <a:lnTo>
                  <a:pt x="2425" y="1586"/>
                </a:lnTo>
                <a:lnTo>
                  <a:pt x="2423" y="1588"/>
                </a:lnTo>
                <a:lnTo>
                  <a:pt x="2423" y="1590"/>
                </a:lnTo>
                <a:lnTo>
                  <a:pt x="2423" y="1592"/>
                </a:lnTo>
                <a:lnTo>
                  <a:pt x="2423" y="1594"/>
                </a:lnTo>
                <a:lnTo>
                  <a:pt x="2421" y="1594"/>
                </a:lnTo>
                <a:lnTo>
                  <a:pt x="2421" y="1596"/>
                </a:lnTo>
                <a:lnTo>
                  <a:pt x="2421" y="1598"/>
                </a:lnTo>
                <a:lnTo>
                  <a:pt x="2435" y="1592"/>
                </a:lnTo>
                <a:lnTo>
                  <a:pt x="2440" y="1590"/>
                </a:lnTo>
                <a:lnTo>
                  <a:pt x="2452" y="1586"/>
                </a:lnTo>
                <a:lnTo>
                  <a:pt x="2477" y="1577"/>
                </a:lnTo>
                <a:lnTo>
                  <a:pt x="2488" y="1571"/>
                </a:lnTo>
                <a:lnTo>
                  <a:pt x="2509" y="1565"/>
                </a:lnTo>
                <a:lnTo>
                  <a:pt x="2517" y="1563"/>
                </a:lnTo>
                <a:lnTo>
                  <a:pt x="2519" y="1563"/>
                </a:lnTo>
                <a:lnTo>
                  <a:pt x="2538" y="1558"/>
                </a:lnTo>
                <a:lnTo>
                  <a:pt x="2540" y="1554"/>
                </a:lnTo>
                <a:lnTo>
                  <a:pt x="2542" y="1556"/>
                </a:lnTo>
                <a:lnTo>
                  <a:pt x="2550" y="1558"/>
                </a:lnTo>
                <a:lnTo>
                  <a:pt x="2552" y="1558"/>
                </a:lnTo>
                <a:lnTo>
                  <a:pt x="2554" y="1556"/>
                </a:lnTo>
                <a:lnTo>
                  <a:pt x="2554" y="1554"/>
                </a:lnTo>
                <a:lnTo>
                  <a:pt x="2554" y="1552"/>
                </a:lnTo>
                <a:lnTo>
                  <a:pt x="2554" y="1550"/>
                </a:lnTo>
                <a:lnTo>
                  <a:pt x="2556" y="1550"/>
                </a:lnTo>
                <a:lnTo>
                  <a:pt x="2556" y="1548"/>
                </a:lnTo>
                <a:lnTo>
                  <a:pt x="2556" y="1546"/>
                </a:lnTo>
                <a:lnTo>
                  <a:pt x="2556" y="1544"/>
                </a:lnTo>
                <a:lnTo>
                  <a:pt x="2557" y="1542"/>
                </a:lnTo>
                <a:lnTo>
                  <a:pt x="2557" y="1540"/>
                </a:lnTo>
                <a:lnTo>
                  <a:pt x="2557" y="1538"/>
                </a:lnTo>
                <a:lnTo>
                  <a:pt x="2557" y="1536"/>
                </a:lnTo>
                <a:lnTo>
                  <a:pt x="2559" y="1536"/>
                </a:lnTo>
                <a:lnTo>
                  <a:pt x="2559" y="1534"/>
                </a:lnTo>
                <a:lnTo>
                  <a:pt x="2559" y="1533"/>
                </a:lnTo>
                <a:lnTo>
                  <a:pt x="2559" y="1531"/>
                </a:lnTo>
                <a:lnTo>
                  <a:pt x="2559" y="1529"/>
                </a:lnTo>
                <a:lnTo>
                  <a:pt x="2561" y="1529"/>
                </a:lnTo>
                <a:lnTo>
                  <a:pt x="2561" y="1527"/>
                </a:lnTo>
                <a:lnTo>
                  <a:pt x="2561" y="1525"/>
                </a:lnTo>
                <a:lnTo>
                  <a:pt x="2561" y="1523"/>
                </a:lnTo>
                <a:lnTo>
                  <a:pt x="2563" y="1521"/>
                </a:lnTo>
                <a:lnTo>
                  <a:pt x="2565" y="1521"/>
                </a:lnTo>
                <a:lnTo>
                  <a:pt x="2565" y="1523"/>
                </a:lnTo>
                <a:lnTo>
                  <a:pt x="2567" y="1523"/>
                </a:lnTo>
                <a:lnTo>
                  <a:pt x="2569" y="1523"/>
                </a:lnTo>
                <a:lnTo>
                  <a:pt x="2573" y="1523"/>
                </a:lnTo>
                <a:lnTo>
                  <a:pt x="2573" y="1525"/>
                </a:lnTo>
                <a:lnTo>
                  <a:pt x="2575" y="1525"/>
                </a:lnTo>
                <a:lnTo>
                  <a:pt x="2577" y="1525"/>
                </a:lnTo>
                <a:lnTo>
                  <a:pt x="2579" y="1525"/>
                </a:lnTo>
                <a:lnTo>
                  <a:pt x="2581" y="1527"/>
                </a:lnTo>
                <a:lnTo>
                  <a:pt x="2588" y="1529"/>
                </a:lnTo>
                <a:lnTo>
                  <a:pt x="2592" y="1529"/>
                </a:lnTo>
                <a:lnTo>
                  <a:pt x="2598" y="1531"/>
                </a:lnTo>
                <a:lnTo>
                  <a:pt x="2609" y="1534"/>
                </a:lnTo>
                <a:lnTo>
                  <a:pt x="2611" y="1534"/>
                </a:lnTo>
                <a:lnTo>
                  <a:pt x="2611" y="1531"/>
                </a:lnTo>
                <a:lnTo>
                  <a:pt x="2609" y="1529"/>
                </a:lnTo>
                <a:lnTo>
                  <a:pt x="2609" y="1527"/>
                </a:lnTo>
                <a:lnTo>
                  <a:pt x="2609" y="1525"/>
                </a:lnTo>
                <a:lnTo>
                  <a:pt x="2607" y="1521"/>
                </a:lnTo>
                <a:lnTo>
                  <a:pt x="2607" y="1519"/>
                </a:lnTo>
                <a:lnTo>
                  <a:pt x="2605" y="1513"/>
                </a:lnTo>
                <a:lnTo>
                  <a:pt x="2605" y="1510"/>
                </a:lnTo>
                <a:lnTo>
                  <a:pt x="2605" y="1508"/>
                </a:lnTo>
                <a:lnTo>
                  <a:pt x="2604" y="1504"/>
                </a:lnTo>
                <a:lnTo>
                  <a:pt x="2602" y="1496"/>
                </a:lnTo>
                <a:lnTo>
                  <a:pt x="2602" y="1494"/>
                </a:lnTo>
                <a:lnTo>
                  <a:pt x="2602" y="1492"/>
                </a:lnTo>
                <a:lnTo>
                  <a:pt x="2600" y="1490"/>
                </a:lnTo>
                <a:lnTo>
                  <a:pt x="2600" y="1486"/>
                </a:lnTo>
                <a:lnTo>
                  <a:pt x="2600" y="1485"/>
                </a:lnTo>
                <a:lnTo>
                  <a:pt x="2598" y="1483"/>
                </a:lnTo>
                <a:lnTo>
                  <a:pt x="2598" y="1481"/>
                </a:lnTo>
                <a:lnTo>
                  <a:pt x="2596" y="1475"/>
                </a:lnTo>
                <a:lnTo>
                  <a:pt x="2596" y="1473"/>
                </a:lnTo>
                <a:lnTo>
                  <a:pt x="2596" y="1471"/>
                </a:lnTo>
                <a:lnTo>
                  <a:pt x="2596" y="1469"/>
                </a:lnTo>
                <a:lnTo>
                  <a:pt x="2596" y="1467"/>
                </a:lnTo>
                <a:lnTo>
                  <a:pt x="2596" y="1465"/>
                </a:lnTo>
                <a:lnTo>
                  <a:pt x="2596" y="1463"/>
                </a:lnTo>
                <a:lnTo>
                  <a:pt x="2596" y="1462"/>
                </a:lnTo>
                <a:lnTo>
                  <a:pt x="2596" y="1460"/>
                </a:lnTo>
                <a:lnTo>
                  <a:pt x="2596" y="1456"/>
                </a:lnTo>
                <a:lnTo>
                  <a:pt x="2596" y="1454"/>
                </a:lnTo>
                <a:lnTo>
                  <a:pt x="2596" y="1452"/>
                </a:lnTo>
                <a:lnTo>
                  <a:pt x="2596" y="1448"/>
                </a:lnTo>
                <a:lnTo>
                  <a:pt x="2598" y="1442"/>
                </a:lnTo>
                <a:lnTo>
                  <a:pt x="2600" y="1437"/>
                </a:lnTo>
                <a:lnTo>
                  <a:pt x="2602" y="1433"/>
                </a:lnTo>
                <a:lnTo>
                  <a:pt x="2602" y="1431"/>
                </a:lnTo>
                <a:lnTo>
                  <a:pt x="2604" y="1429"/>
                </a:lnTo>
                <a:lnTo>
                  <a:pt x="2598" y="1427"/>
                </a:lnTo>
                <a:lnTo>
                  <a:pt x="2600" y="1419"/>
                </a:lnTo>
                <a:lnTo>
                  <a:pt x="2602" y="1412"/>
                </a:lnTo>
                <a:lnTo>
                  <a:pt x="2640" y="1425"/>
                </a:lnTo>
                <a:lnTo>
                  <a:pt x="2646" y="1419"/>
                </a:lnTo>
                <a:lnTo>
                  <a:pt x="2648" y="1419"/>
                </a:lnTo>
                <a:lnTo>
                  <a:pt x="2650" y="1419"/>
                </a:lnTo>
                <a:lnTo>
                  <a:pt x="2653" y="1417"/>
                </a:lnTo>
                <a:lnTo>
                  <a:pt x="2659" y="1414"/>
                </a:lnTo>
                <a:lnTo>
                  <a:pt x="2671" y="1415"/>
                </a:lnTo>
                <a:lnTo>
                  <a:pt x="2673" y="1408"/>
                </a:lnTo>
                <a:lnTo>
                  <a:pt x="2709" y="1419"/>
                </a:lnTo>
                <a:lnTo>
                  <a:pt x="2707" y="1421"/>
                </a:lnTo>
                <a:lnTo>
                  <a:pt x="2705" y="1425"/>
                </a:lnTo>
                <a:lnTo>
                  <a:pt x="2701" y="1431"/>
                </a:lnTo>
                <a:lnTo>
                  <a:pt x="2696" y="1440"/>
                </a:lnTo>
                <a:lnTo>
                  <a:pt x="2692" y="1446"/>
                </a:lnTo>
                <a:lnTo>
                  <a:pt x="2690" y="1452"/>
                </a:lnTo>
                <a:lnTo>
                  <a:pt x="2688" y="1454"/>
                </a:lnTo>
                <a:lnTo>
                  <a:pt x="2686" y="1452"/>
                </a:lnTo>
                <a:lnTo>
                  <a:pt x="2669" y="1448"/>
                </a:lnTo>
                <a:lnTo>
                  <a:pt x="2653" y="1442"/>
                </a:lnTo>
                <a:lnTo>
                  <a:pt x="2652" y="1442"/>
                </a:lnTo>
                <a:lnTo>
                  <a:pt x="2642" y="1438"/>
                </a:lnTo>
                <a:lnTo>
                  <a:pt x="2629" y="1437"/>
                </a:lnTo>
                <a:lnTo>
                  <a:pt x="2625" y="1454"/>
                </a:lnTo>
                <a:lnTo>
                  <a:pt x="2642" y="1460"/>
                </a:lnTo>
                <a:lnTo>
                  <a:pt x="2640" y="1462"/>
                </a:lnTo>
                <a:lnTo>
                  <a:pt x="2636" y="1479"/>
                </a:lnTo>
                <a:lnTo>
                  <a:pt x="2634" y="1483"/>
                </a:lnTo>
                <a:lnTo>
                  <a:pt x="2629" y="1508"/>
                </a:lnTo>
                <a:lnTo>
                  <a:pt x="2646" y="1511"/>
                </a:lnTo>
                <a:lnTo>
                  <a:pt x="2659" y="1519"/>
                </a:lnTo>
                <a:lnTo>
                  <a:pt x="2669" y="1525"/>
                </a:lnTo>
                <a:lnTo>
                  <a:pt x="2671" y="1525"/>
                </a:lnTo>
                <a:lnTo>
                  <a:pt x="2671" y="1527"/>
                </a:lnTo>
                <a:lnTo>
                  <a:pt x="2680" y="1523"/>
                </a:lnTo>
                <a:lnTo>
                  <a:pt x="2682" y="1523"/>
                </a:lnTo>
                <a:lnTo>
                  <a:pt x="2686" y="1521"/>
                </a:lnTo>
                <a:lnTo>
                  <a:pt x="2692" y="1519"/>
                </a:lnTo>
                <a:lnTo>
                  <a:pt x="2700" y="1515"/>
                </a:lnTo>
                <a:lnTo>
                  <a:pt x="2713" y="1511"/>
                </a:lnTo>
                <a:lnTo>
                  <a:pt x="2719" y="1510"/>
                </a:lnTo>
                <a:lnTo>
                  <a:pt x="2726" y="1506"/>
                </a:lnTo>
                <a:lnTo>
                  <a:pt x="2730" y="1504"/>
                </a:lnTo>
                <a:lnTo>
                  <a:pt x="2740" y="1502"/>
                </a:lnTo>
                <a:lnTo>
                  <a:pt x="2744" y="1500"/>
                </a:lnTo>
                <a:lnTo>
                  <a:pt x="2749" y="1498"/>
                </a:lnTo>
                <a:lnTo>
                  <a:pt x="2751" y="1496"/>
                </a:lnTo>
                <a:lnTo>
                  <a:pt x="2753" y="1496"/>
                </a:lnTo>
                <a:lnTo>
                  <a:pt x="2755" y="1494"/>
                </a:lnTo>
                <a:lnTo>
                  <a:pt x="2757" y="1494"/>
                </a:lnTo>
                <a:lnTo>
                  <a:pt x="2759" y="1492"/>
                </a:lnTo>
                <a:lnTo>
                  <a:pt x="2761" y="1492"/>
                </a:lnTo>
                <a:lnTo>
                  <a:pt x="2767" y="1490"/>
                </a:lnTo>
                <a:lnTo>
                  <a:pt x="2767" y="1488"/>
                </a:lnTo>
                <a:lnTo>
                  <a:pt x="2769" y="1488"/>
                </a:lnTo>
                <a:lnTo>
                  <a:pt x="2774" y="1486"/>
                </a:lnTo>
                <a:lnTo>
                  <a:pt x="2776" y="1486"/>
                </a:lnTo>
                <a:lnTo>
                  <a:pt x="2778" y="1486"/>
                </a:lnTo>
                <a:lnTo>
                  <a:pt x="2778" y="1485"/>
                </a:lnTo>
                <a:lnTo>
                  <a:pt x="2780" y="1485"/>
                </a:lnTo>
                <a:lnTo>
                  <a:pt x="2782" y="1485"/>
                </a:lnTo>
                <a:lnTo>
                  <a:pt x="2784" y="1485"/>
                </a:lnTo>
                <a:lnTo>
                  <a:pt x="2786" y="1485"/>
                </a:lnTo>
                <a:lnTo>
                  <a:pt x="2788" y="1483"/>
                </a:lnTo>
                <a:lnTo>
                  <a:pt x="2790" y="1483"/>
                </a:lnTo>
                <a:lnTo>
                  <a:pt x="2792" y="1481"/>
                </a:lnTo>
                <a:lnTo>
                  <a:pt x="2799" y="1479"/>
                </a:lnTo>
                <a:lnTo>
                  <a:pt x="2805" y="1477"/>
                </a:lnTo>
                <a:lnTo>
                  <a:pt x="2809" y="1475"/>
                </a:lnTo>
                <a:lnTo>
                  <a:pt x="2811" y="1475"/>
                </a:lnTo>
                <a:lnTo>
                  <a:pt x="2813" y="1473"/>
                </a:lnTo>
                <a:lnTo>
                  <a:pt x="2815" y="1471"/>
                </a:lnTo>
                <a:lnTo>
                  <a:pt x="2817" y="1471"/>
                </a:lnTo>
                <a:lnTo>
                  <a:pt x="2819" y="1471"/>
                </a:lnTo>
                <a:lnTo>
                  <a:pt x="2821" y="1469"/>
                </a:lnTo>
                <a:lnTo>
                  <a:pt x="2822" y="1469"/>
                </a:lnTo>
                <a:lnTo>
                  <a:pt x="2824" y="1469"/>
                </a:lnTo>
                <a:lnTo>
                  <a:pt x="2826" y="1467"/>
                </a:lnTo>
                <a:lnTo>
                  <a:pt x="2828" y="1467"/>
                </a:lnTo>
                <a:lnTo>
                  <a:pt x="2830" y="1467"/>
                </a:lnTo>
                <a:lnTo>
                  <a:pt x="2832" y="1465"/>
                </a:lnTo>
                <a:lnTo>
                  <a:pt x="2834" y="1465"/>
                </a:lnTo>
                <a:lnTo>
                  <a:pt x="2834" y="1463"/>
                </a:lnTo>
                <a:lnTo>
                  <a:pt x="2836" y="1463"/>
                </a:lnTo>
                <a:lnTo>
                  <a:pt x="2838" y="1463"/>
                </a:lnTo>
                <a:lnTo>
                  <a:pt x="2840" y="1462"/>
                </a:lnTo>
                <a:lnTo>
                  <a:pt x="2842" y="1462"/>
                </a:lnTo>
                <a:lnTo>
                  <a:pt x="2844" y="1462"/>
                </a:lnTo>
                <a:lnTo>
                  <a:pt x="2846" y="1460"/>
                </a:lnTo>
                <a:lnTo>
                  <a:pt x="2847" y="1460"/>
                </a:lnTo>
                <a:lnTo>
                  <a:pt x="2849" y="1460"/>
                </a:lnTo>
                <a:lnTo>
                  <a:pt x="2851" y="1460"/>
                </a:lnTo>
                <a:lnTo>
                  <a:pt x="2859" y="1456"/>
                </a:lnTo>
                <a:lnTo>
                  <a:pt x="2861" y="1454"/>
                </a:lnTo>
                <a:lnTo>
                  <a:pt x="2869" y="1452"/>
                </a:lnTo>
                <a:lnTo>
                  <a:pt x="2874" y="1450"/>
                </a:lnTo>
                <a:lnTo>
                  <a:pt x="2880" y="1448"/>
                </a:lnTo>
                <a:lnTo>
                  <a:pt x="2888" y="1444"/>
                </a:lnTo>
                <a:lnTo>
                  <a:pt x="2890" y="1444"/>
                </a:lnTo>
                <a:lnTo>
                  <a:pt x="2894" y="1442"/>
                </a:lnTo>
                <a:lnTo>
                  <a:pt x="2897" y="1440"/>
                </a:lnTo>
                <a:lnTo>
                  <a:pt x="2907" y="1437"/>
                </a:lnTo>
                <a:lnTo>
                  <a:pt x="2909" y="1437"/>
                </a:lnTo>
                <a:lnTo>
                  <a:pt x="2911" y="1435"/>
                </a:lnTo>
                <a:lnTo>
                  <a:pt x="2913" y="1435"/>
                </a:lnTo>
                <a:lnTo>
                  <a:pt x="2915" y="1435"/>
                </a:lnTo>
                <a:lnTo>
                  <a:pt x="2915" y="1433"/>
                </a:lnTo>
                <a:lnTo>
                  <a:pt x="2917" y="1433"/>
                </a:lnTo>
                <a:lnTo>
                  <a:pt x="2918" y="1431"/>
                </a:lnTo>
                <a:lnTo>
                  <a:pt x="2920" y="1431"/>
                </a:lnTo>
                <a:lnTo>
                  <a:pt x="2924" y="1429"/>
                </a:lnTo>
                <a:lnTo>
                  <a:pt x="2922" y="1429"/>
                </a:lnTo>
                <a:lnTo>
                  <a:pt x="2924" y="1429"/>
                </a:lnTo>
                <a:lnTo>
                  <a:pt x="2924" y="1427"/>
                </a:lnTo>
                <a:lnTo>
                  <a:pt x="2926" y="1427"/>
                </a:lnTo>
                <a:lnTo>
                  <a:pt x="2928" y="1427"/>
                </a:lnTo>
                <a:lnTo>
                  <a:pt x="2930" y="1427"/>
                </a:lnTo>
                <a:lnTo>
                  <a:pt x="2930" y="1425"/>
                </a:lnTo>
                <a:lnTo>
                  <a:pt x="2934" y="1425"/>
                </a:lnTo>
                <a:lnTo>
                  <a:pt x="2936" y="1425"/>
                </a:lnTo>
                <a:lnTo>
                  <a:pt x="2938" y="1423"/>
                </a:lnTo>
                <a:lnTo>
                  <a:pt x="2940" y="1423"/>
                </a:lnTo>
                <a:lnTo>
                  <a:pt x="2945" y="1421"/>
                </a:lnTo>
                <a:lnTo>
                  <a:pt x="2949" y="1419"/>
                </a:lnTo>
                <a:lnTo>
                  <a:pt x="2953" y="1417"/>
                </a:lnTo>
                <a:lnTo>
                  <a:pt x="2959" y="1415"/>
                </a:lnTo>
                <a:lnTo>
                  <a:pt x="2961" y="1415"/>
                </a:lnTo>
                <a:lnTo>
                  <a:pt x="2966" y="1412"/>
                </a:lnTo>
                <a:lnTo>
                  <a:pt x="2968" y="1412"/>
                </a:lnTo>
                <a:lnTo>
                  <a:pt x="2968" y="1410"/>
                </a:lnTo>
                <a:lnTo>
                  <a:pt x="2970" y="1410"/>
                </a:lnTo>
                <a:lnTo>
                  <a:pt x="2976" y="1408"/>
                </a:lnTo>
                <a:lnTo>
                  <a:pt x="2976" y="1406"/>
                </a:lnTo>
                <a:lnTo>
                  <a:pt x="2978" y="1410"/>
                </a:lnTo>
                <a:lnTo>
                  <a:pt x="2978" y="1412"/>
                </a:lnTo>
                <a:lnTo>
                  <a:pt x="2980" y="1415"/>
                </a:lnTo>
                <a:lnTo>
                  <a:pt x="2982" y="1421"/>
                </a:lnTo>
                <a:lnTo>
                  <a:pt x="2980" y="1423"/>
                </a:lnTo>
                <a:lnTo>
                  <a:pt x="2970" y="1427"/>
                </a:lnTo>
                <a:lnTo>
                  <a:pt x="2963" y="1427"/>
                </a:lnTo>
                <a:lnTo>
                  <a:pt x="2942" y="1437"/>
                </a:lnTo>
                <a:lnTo>
                  <a:pt x="2932" y="1440"/>
                </a:lnTo>
                <a:lnTo>
                  <a:pt x="2924" y="1444"/>
                </a:lnTo>
                <a:lnTo>
                  <a:pt x="2920" y="1444"/>
                </a:lnTo>
                <a:lnTo>
                  <a:pt x="2917" y="1446"/>
                </a:lnTo>
                <a:lnTo>
                  <a:pt x="2915" y="1446"/>
                </a:lnTo>
                <a:lnTo>
                  <a:pt x="2886" y="1458"/>
                </a:lnTo>
                <a:lnTo>
                  <a:pt x="2878" y="1462"/>
                </a:lnTo>
                <a:lnTo>
                  <a:pt x="2872" y="1463"/>
                </a:lnTo>
                <a:lnTo>
                  <a:pt x="2853" y="1471"/>
                </a:lnTo>
                <a:lnTo>
                  <a:pt x="2846" y="1475"/>
                </a:lnTo>
                <a:lnTo>
                  <a:pt x="2821" y="1485"/>
                </a:lnTo>
                <a:lnTo>
                  <a:pt x="2819" y="1488"/>
                </a:lnTo>
                <a:lnTo>
                  <a:pt x="2809" y="1504"/>
                </a:lnTo>
                <a:lnTo>
                  <a:pt x="2798" y="1525"/>
                </a:lnTo>
                <a:lnTo>
                  <a:pt x="2796" y="1529"/>
                </a:lnTo>
                <a:lnTo>
                  <a:pt x="2794" y="1531"/>
                </a:lnTo>
                <a:lnTo>
                  <a:pt x="2792" y="1534"/>
                </a:lnTo>
                <a:lnTo>
                  <a:pt x="2790" y="1536"/>
                </a:lnTo>
                <a:lnTo>
                  <a:pt x="2771" y="1573"/>
                </a:lnTo>
                <a:lnTo>
                  <a:pt x="2769" y="1573"/>
                </a:lnTo>
                <a:lnTo>
                  <a:pt x="2767" y="1579"/>
                </a:lnTo>
                <a:lnTo>
                  <a:pt x="2765" y="1581"/>
                </a:lnTo>
                <a:lnTo>
                  <a:pt x="2765" y="1582"/>
                </a:lnTo>
                <a:lnTo>
                  <a:pt x="2763" y="1584"/>
                </a:lnTo>
                <a:lnTo>
                  <a:pt x="2763" y="1586"/>
                </a:lnTo>
                <a:lnTo>
                  <a:pt x="2759" y="1592"/>
                </a:lnTo>
                <a:lnTo>
                  <a:pt x="2757" y="1594"/>
                </a:lnTo>
                <a:lnTo>
                  <a:pt x="2755" y="1598"/>
                </a:lnTo>
                <a:lnTo>
                  <a:pt x="2751" y="1605"/>
                </a:lnTo>
                <a:lnTo>
                  <a:pt x="2748" y="1611"/>
                </a:lnTo>
                <a:lnTo>
                  <a:pt x="2744" y="1617"/>
                </a:lnTo>
                <a:lnTo>
                  <a:pt x="2738" y="1611"/>
                </a:lnTo>
                <a:lnTo>
                  <a:pt x="2736" y="1611"/>
                </a:lnTo>
                <a:lnTo>
                  <a:pt x="2734" y="1611"/>
                </a:lnTo>
                <a:lnTo>
                  <a:pt x="2734" y="1609"/>
                </a:lnTo>
                <a:lnTo>
                  <a:pt x="2730" y="1607"/>
                </a:lnTo>
                <a:lnTo>
                  <a:pt x="2728" y="1607"/>
                </a:lnTo>
                <a:lnTo>
                  <a:pt x="2726" y="1605"/>
                </a:lnTo>
                <a:lnTo>
                  <a:pt x="2725" y="1605"/>
                </a:lnTo>
                <a:lnTo>
                  <a:pt x="2723" y="1604"/>
                </a:lnTo>
                <a:lnTo>
                  <a:pt x="2721" y="1604"/>
                </a:lnTo>
                <a:lnTo>
                  <a:pt x="2721" y="1602"/>
                </a:lnTo>
                <a:lnTo>
                  <a:pt x="2719" y="1602"/>
                </a:lnTo>
                <a:lnTo>
                  <a:pt x="2717" y="1602"/>
                </a:lnTo>
                <a:lnTo>
                  <a:pt x="2715" y="1602"/>
                </a:lnTo>
                <a:lnTo>
                  <a:pt x="2713" y="1602"/>
                </a:lnTo>
                <a:lnTo>
                  <a:pt x="2711" y="1602"/>
                </a:lnTo>
                <a:lnTo>
                  <a:pt x="2711" y="1604"/>
                </a:lnTo>
                <a:lnTo>
                  <a:pt x="2709" y="1604"/>
                </a:lnTo>
                <a:lnTo>
                  <a:pt x="2709" y="1605"/>
                </a:lnTo>
                <a:lnTo>
                  <a:pt x="2707" y="1607"/>
                </a:lnTo>
                <a:lnTo>
                  <a:pt x="2705" y="1611"/>
                </a:lnTo>
                <a:lnTo>
                  <a:pt x="2703" y="1613"/>
                </a:lnTo>
                <a:lnTo>
                  <a:pt x="2703" y="1615"/>
                </a:lnTo>
                <a:lnTo>
                  <a:pt x="2701" y="1617"/>
                </a:lnTo>
                <a:lnTo>
                  <a:pt x="2701" y="1619"/>
                </a:lnTo>
                <a:lnTo>
                  <a:pt x="2700" y="1619"/>
                </a:lnTo>
                <a:lnTo>
                  <a:pt x="2700" y="1617"/>
                </a:lnTo>
                <a:lnTo>
                  <a:pt x="2696" y="1615"/>
                </a:lnTo>
                <a:lnTo>
                  <a:pt x="2692" y="1613"/>
                </a:lnTo>
                <a:lnTo>
                  <a:pt x="2690" y="1611"/>
                </a:lnTo>
                <a:lnTo>
                  <a:pt x="2688" y="1609"/>
                </a:lnTo>
                <a:lnTo>
                  <a:pt x="2686" y="1609"/>
                </a:lnTo>
                <a:lnTo>
                  <a:pt x="2682" y="1607"/>
                </a:lnTo>
                <a:lnTo>
                  <a:pt x="2677" y="1604"/>
                </a:lnTo>
                <a:lnTo>
                  <a:pt x="2673" y="1602"/>
                </a:lnTo>
                <a:lnTo>
                  <a:pt x="2667" y="1598"/>
                </a:lnTo>
                <a:lnTo>
                  <a:pt x="2663" y="1596"/>
                </a:lnTo>
                <a:lnTo>
                  <a:pt x="2657" y="1592"/>
                </a:lnTo>
                <a:lnTo>
                  <a:pt x="2650" y="1588"/>
                </a:lnTo>
                <a:lnTo>
                  <a:pt x="2652" y="1590"/>
                </a:lnTo>
                <a:lnTo>
                  <a:pt x="2650" y="1590"/>
                </a:lnTo>
                <a:lnTo>
                  <a:pt x="2644" y="1586"/>
                </a:lnTo>
                <a:lnTo>
                  <a:pt x="2642" y="1584"/>
                </a:lnTo>
                <a:lnTo>
                  <a:pt x="2640" y="1584"/>
                </a:lnTo>
                <a:lnTo>
                  <a:pt x="2636" y="1596"/>
                </a:lnTo>
                <a:lnTo>
                  <a:pt x="2636" y="1598"/>
                </a:lnTo>
                <a:lnTo>
                  <a:pt x="2636" y="1600"/>
                </a:lnTo>
                <a:lnTo>
                  <a:pt x="2634" y="1602"/>
                </a:lnTo>
                <a:lnTo>
                  <a:pt x="2634" y="1607"/>
                </a:lnTo>
                <a:lnTo>
                  <a:pt x="2632" y="1609"/>
                </a:lnTo>
                <a:lnTo>
                  <a:pt x="2630" y="1613"/>
                </a:lnTo>
                <a:lnTo>
                  <a:pt x="2630" y="1615"/>
                </a:lnTo>
                <a:lnTo>
                  <a:pt x="2629" y="1615"/>
                </a:lnTo>
                <a:lnTo>
                  <a:pt x="2629" y="1617"/>
                </a:lnTo>
                <a:lnTo>
                  <a:pt x="2627" y="1617"/>
                </a:lnTo>
                <a:lnTo>
                  <a:pt x="2625" y="1617"/>
                </a:lnTo>
                <a:lnTo>
                  <a:pt x="2623" y="1615"/>
                </a:lnTo>
                <a:lnTo>
                  <a:pt x="2619" y="1615"/>
                </a:lnTo>
                <a:lnTo>
                  <a:pt x="2617" y="1615"/>
                </a:lnTo>
                <a:lnTo>
                  <a:pt x="2611" y="1613"/>
                </a:lnTo>
                <a:lnTo>
                  <a:pt x="2609" y="1611"/>
                </a:lnTo>
                <a:lnTo>
                  <a:pt x="2605" y="1611"/>
                </a:lnTo>
                <a:lnTo>
                  <a:pt x="2600" y="1609"/>
                </a:lnTo>
                <a:lnTo>
                  <a:pt x="2598" y="1609"/>
                </a:lnTo>
                <a:lnTo>
                  <a:pt x="2582" y="1604"/>
                </a:lnTo>
                <a:lnTo>
                  <a:pt x="2579" y="1604"/>
                </a:lnTo>
                <a:lnTo>
                  <a:pt x="2563" y="1600"/>
                </a:lnTo>
                <a:lnTo>
                  <a:pt x="2563" y="1598"/>
                </a:lnTo>
                <a:lnTo>
                  <a:pt x="2561" y="1598"/>
                </a:lnTo>
                <a:lnTo>
                  <a:pt x="2559" y="1598"/>
                </a:lnTo>
                <a:lnTo>
                  <a:pt x="2557" y="1596"/>
                </a:lnTo>
                <a:lnTo>
                  <a:pt x="2556" y="1596"/>
                </a:lnTo>
                <a:lnTo>
                  <a:pt x="2554" y="1596"/>
                </a:lnTo>
                <a:lnTo>
                  <a:pt x="2552" y="1596"/>
                </a:lnTo>
                <a:lnTo>
                  <a:pt x="2550" y="1596"/>
                </a:lnTo>
                <a:lnTo>
                  <a:pt x="2550" y="1594"/>
                </a:lnTo>
                <a:lnTo>
                  <a:pt x="2548" y="1594"/>
                </a:lnTo>
                <a:lnTo>
                  <a:pt x="2546" y="1594"/>
                </a:lnTo>
                <a:lnTo>
                  <a:pt x="2544" y="1594"/>
                </a:lnTo>
                <a:lnTo>
                  <a:pt x="2544" y="1592"/>
                </a:lnTo>
                <a:lnTo>
                  <a:pt x="2542" y="1592"/>
                </a:lnTo>
                <a:lnTo>
                  <a:pt x="2536" y="1590"/>
                </a:lnTo>
                <a:lnTo>
                  <a:pt x="2533" y="1590"/>
                </a:lnTo>
                <a:lnTo>
                  <a:pt x="2529" y="1590"/>
                </a:lnTo>
                <a:lnTo>
                  <a:pt x="2525" y="1588"/>
                </a:lnTo>
                <a:lnTo>
                  <a:pt x="2502" y="1594"/>
                </a:lnTo>
                <a:lnTo>
                  <a:pt x="2498" y="1604"/>
                </a:lnTo>
                <a:lnTo>
                  <a:pt x="2494" y="1621"/>
                </a:lnTo>
                <a:lnTo>
                  <a:pt x="2492" y="1627"/>
                </a:lnTo>
                <a:lnTo>
                  <a:pt x="2490" y="1634"/>
                </a:lnTo>
                <a:lnTo>
                  <a:pt x="2490" y="1636"/>
                </a:lnTo>
                <a:lnTo>
                  <a:pt x="2479" y="1675"/>
                </a:lnTo>
                <a:lnTo>
                  <a:pt x="2479" y="1677"/>
                </a:lnTo>
                <a:lnTo>
                  <a:pt x="2479" y="1678"/>
                </a:lnTo>
                <a:lnTo>
                  <a:pt x="2477" y="1680"/>
                </a:lnTo>
                <a:lnTo>
                  <a:pt x="2477" y="1682"/>
                </a:lnTo>
                <a:lnTo>
                  <a:pt x="2475" y="1684"/>
                </a:lnTo>
                <a:lnTo>
                  <a:pt x="2473" y="1684"/>
                </a:lnTo>
                <a:lnTo>
                  <a:pt x="2467" y="1690"/>
                </a:lnTo>
                <a:lnTo>
                  <a:pt x="2465" y="1692"/>
                </a:lnTo>
                <a:lnTo>
                  <a:pt x="2460" y="1696"/>
                </a:lnTo>
                <a:lnTo>
                  <a:pt x="2456" y="1698"/>
                </a:lnTo>
                <a:lnTo>
                  <a:pt x="2454" y="1700"/>
                </a:lnTo>
                <a:lnTo>
                  <a:pt x="2454" y="1701"/>
                </a:lnTo>
                <a:lnTo>
                  <a:pt x="2452" y="1701"/>
                </a:lnTo>
                <a:lnTo>
                  <a:pt x="2452" y="1703"/>
                </a:lnTo>
                <a:lnTo>
                  <a:pt x="2450" y="1703"/>
                </a:lnTo>
                <a:lnTo>
                  <a:pt x="2450" y="1705"/>
                </a:lnTo>
                <a:lnTo>
                  <a:pt x="2448" y="1707"/>
                </a:lnTo>
                <a:lnTo>
                  <a:pt x="2446" y="1709"/>
                </a:lnTo>
                <a:lnTo>
                  <a:pt x="2444" y="1713"/>
                </a:lnTo>
                <a:lnTo>
                  <a:pt x="2442" y="1717"/>
                </a:lnTo>
                <a:lnTo>
                  <a:pt x="2440" y="1721"/>
                </a:lnTo>
                <a:lnTo>
                  <a:pt x="2435" y="1728"/>
                </a:lnTo>
                <a:lnTo>
                  <a:pt x="2433" y="1730"/>
                </a:lnTo>
                <a:lnTo>
                  <a:pt x="2431" y="1734"/>
                </a:lnTo>
                <a:lnTo>
                  <a:pt x="2431" y="1736"/>
                </a:lnTo>
                <a:lnTo>
                  <a:pt x="2429" y="1738"/>
                </a:lnTo>
                <a:lnTo>
                  <a:pt x="2429" y="1742"/>
                </a:lnTo>
                <a:lnTo>
                  <a:pt x="2427" y="1748"/>
                </a:lnTo>
                <a:lnTo>
                  <a:pt x="2425" y="1755"/>
                </a:lnTo>
                <a:lnTo>
                  <a:pt x="2423" y="1763"/>
                </a:lnTo>
                <a:lnTo>
                  <a:pt x="2423" y="1765"/>
                </a:lnTo>
                <a:lnTo>
                  <a:pt x="2423" y="1767"/>
                </a:lnTo>
                <a:lnTo>
                  <a:pt x="2421" y="1773"/>
                </a:lnTo>
                <a:lnTo>
                  <a:pt x="2421" y="1774"/>
                </a:lnTo>
                <a:lnTo>
                  <a:pt x="2421" y="1776"/>
                </a:lnTo>
                <a:lnTo>
                  <a:pt x="2419" y="1780"/>
                </a:lnTo>
                <a:lnTo>
                  <a:pt x="2419" y="1782"/>
                </a:lnTo>
                <a:lnTo>
                  <a:pt x="2417" y="1788"/>
                </a:lnTo>
                <a:lnTo>
                  <a:pt x="2417" y="1790"/>
                </a:lnTo>
                <a:lnTo>
                  <a:pt x="2417" y="1792"/>
                </a:lnTo>
                <a:lnTo>
                  <a:pt x="2415" y="1799"/>
                </a:lnTo>
                <a:lnTo>
                  <a:pt x="2415" y="1801"/>
                </a:lnTo>
                <a:lnTo>
                  <a:pt x="2413" y="1803"/>
                </a:lnTo>
                <a:lnTo>
                  <a:pt x="2413" y="1805"/>
                </a:lnTo>
                <a:lnTo>
                  <a:pt x="2413" y="1807"/>
                </a:lnTo>
                <a:lnTo>
                  <a:pt x="2412" y="1811"/>
                </a:lnTo>
                <a:lnTo>
                  <a:pt x="2413" y="1811"/>
                </a:lnTo>
                <a:lnTo>
                  <a:pt x="2412" y="1813"/>
                </a:lnTo>
                <a:lnTo>
                  <a:pt x="2410" y="1813"/>
                </a:lnTo>
                <a:lnTo>
                  <a:pt x="2404" y="1813"/>
                </a:lnTo>
                <a:lnTo>
                  <a:pt x="2402" y="1813"/>
                </a:lnTo>
                <a:lnTo>
                  <a:pt x="2400" y="1815"/>
                </a:lnTo>
                <a:lnTo>
                  <a:pt x="2398" y="1813"/>
                </a:lnTo>
                <a:lnTo>
                  <a:pt x="2388" y="1815"/>
                </a:lnTo>
                <a:lnTo>
                  <a:pt x="2383" y="1815"/>
                </a:lnTo>
                <a:lnTo>
                  <a:pt x="2379" y="1815"/>
                </a:lnTo>
                <a:lnTo>
                  <a:pt x="2375" y="1815"/>
                </a:lnTo>
                <a:lnTo>
                  <a:pt x="2371" y="1815"/>
                </a:lnTo>
                <a:lnTo>
                  <a:pt x="2371" y="1811"/>
                </a:lnTo>
                <a:lnTo>
                  <a:pt x="2371" y="1809"/>
                </a:lnTo>
                <a:lnTo>
                  <a:pt x="2371" y="1807"/>
                </a:lnTo>
                <a:lnTo>
                  <a:pt x="2371" y="1805"/>
                </a:lnTo>
                <a:lnTo>
                  <a:pt x="2371" y="1803"/>
                </a:lnTo>
                <a:lnTo>
                  <a:pt x="2371" y="1801"/>
                </a:lnTo>
                <a:lnTo>
                  <a:pt x="2371" y="1799"/>
                </a:lnTo>
                <a:lnTo>
                  <a:pt x="2371" y="1797"/>
                </a:lnTo>
                <a:lnTo>
                  <a:pt x="2371" y="1796"/>
                </a:lnTo>
                <a:lnTo>
                  <a:pt x="2371" y="1794"/>
                </a:lnTo>
                <a:lnTo>
                  <a:pt x="2371" y="1792"/>
                </a:lnTo>
                <a:lnTo>
                  <a:pt x="2371" y="1790"/>
                </a:lnTo>
                <a:lnTo>
                  <a:pt x="2371" y="1788"/>
                </a:lnTo>
                <a:lnTo>
                  <a:pt x="2371" y="1786"/>
                </a:lnTo>
                <a:lnTo>
                  <a:pt x="2371" y="1784"/>
                </a:lnTo>
                <a:lnTo>
                  <a:pt x="2371" y="1782"/>
                </a:lnTo>
                <a:lnTo>
                  <a:pt x="2373" y="1780"/>
                </a:lnTo>
                <a:lnTo>
                  <a:pt x="2373" y="1778"/>
                </a:lnTo>
                <a:lnTo>
                  <a:pt x="2373" y="1776"/>
                </a:lnTo>
                <a:lnTo>
                  <a:pt x="2373" y="1774"/>
                </a:lnTo>
                <a:lnTo>
                  <a:pt x="2373" y="1773"/>
                </a:lnTo>
                <a:lnTo>
                  <a:pt x="2373" y="1771"/>
                </a:lnTo>
                <a:lnTo>
                  <a:pt x="2373" y="1769"/>
                </a:lnTo>
                <a:lnTo>
                  <a:pt x="2373" y="1767"/>
                </a:lnTo>
                <a:lnTo>
                  <a:pt x="2373" y="1765"/>
                </a:lnTo>
                <a:lnTo>
                  <a:pt x="2373" y="1763"/>
                </a:lnTo>
                <a:lnTo>
                  <a:pt x="2373" y="1761"/>
                </a:lnTo>
                <a:lnTo>
                  <a:pt x="2367" y="1761"/>
                </a:lnTo>
                <a:lnTo>
                  <a:pt x="2365" y="1761"/>
                </a:lnTo>
                <a:lnTo>
                  <a:pt x="2360" y="1761"/>
                </a:lnTo>
                <a:lnTo>
                  <a:pt x="2352" y="1761"/>
                </a:lnTo>
                <a:lnTo>
                  <a:pt x="2352" y="1763"/>
                </a:lnTo>
                <a:lnTo>
                  <a:pt x="2352" y="1765"/>
                </a:lnTo>
                <a:lnTo>
                  <a:pt x="2352" y="1767"/>
                </a:lnTo>
                <a:lnTo>
                  <a:pt x="2352" y="1769"/>
                </a:lnTo>
                <a:lnTo>
                  <a:pt x="2352" y="1771"/>
                </a:lnTo>
                <a:lnTo>
                  <a:pt x="2352" y="1773"/>
                </a:lnTo>
                <a:lnTo>
                  <a:pt x="2352" y="1774"/>
                </a:lnTo>
                <a:lnTo>
                  <a:pt x="2352" y="1776"/>
                </a:lnTo>
                <a:lnTo>
                  <a:pt x="2352" y="1778"/>
                </a:lnTo>
                <a:lnTo>
                  <a:pt x="2352" y="1780"/>
                </a:lnTo>
                <a:lnTo>
                  <a:pt x="2352" y="1782"/>
                </a:lnTo>
                <a:lnTo>
                  <a:pt x="2352" y="1784"/>
                </a:lnTo>
                <a:lnTo>
                  <a:pt x="2352" y="1786"/>
                </a:lnTo>
                <a:lnTo>
                  <a:pt x="2352" y="1788"/>
                </a:lnTo>
                <a:lnTo>
                  <a:pt x="2352" y="1790"/>
                </a:lnTo>
                <a:lnTo>
                  <a:pt x="2352" y="1792"/>
                </a:lnTo>
                <a:lnTo>
                  <a:pt x="2352" y="1794"/>
                </a:lnTo>
                <a:lnTo>
                  <a:pt x="2352" y="1796"/>
                </a:lnTo>
                <a:lnTo>
                  <a:pt x="2352" y="1797"/>
                </a:lnTo>
                <a:lnTo>
                  <a:pt x="2352" y="1799"/>
                </a:lnTo>
                <a:lnTo>
                  <a:pt x="2352" y="1801"/>
                </a:lnTo>
                <a:lnTo>
                  <a:pt x="2352" y="1803"/>
                </a:lnTo>
                <a:lnTo>
                  <a:pt x="2352" y="1805"/>
                </a:lnTo>
                <a:lnTo>
                  <a:pt x="2352" y="1807"/>
                </a:lnTo>
                <a:lnTo>
                  <a:pt x="2352" y="1809"/>
                </a:lnTo>
                <a:lnTo>
                  <a:pt x="2352" y="1813"/>
                </a:lnTo>
                <a:lnTo>
                  <a:pt x="2352" y="1817"/>
                </a:lnTo>
                <a:lnTo>
                  <a:pt x="2350" y="1817"/>
                </a:lnTo>
                <a:lnTo>
                  <a:pt x="2348" y="1817"/>
                </a:lnTo>
                <a:lnTo>
                  <a:pt x="2346" y="1817"/>
                </a:lnTo>
                <a:lnTo>
                  <a:pt x="2344" y="1817"/>
                </a:lnTo>
                <a:lnTo>
                  <a:pt x="2340" y="1817"/>
                </a:lnTo>
                <a:lnTo>
                  <a:pt x="2339" y="1817"/>
                </a:lnTo>
                <a:lnTo>
                  <a:pt x="2337" y="1817"/>
                </a:lnTo>
                <a:lnTo>
                  <a:pt x="2335" y="1817"/>
                </a:lnTo>
                <a:lnTo>
                  <a:pt x="2333" y="1817"/>
                </a:lnTo>
                <a:lnTo>
                  <a:pt x="2331" y="1817"/>
                </a:lnTo>
                <a:lnTo>
                  <a:pt x="2329" y="1817"/>
                </a:lnTo>
                <a:lnTo>
                  <a:pt x="2327" y="1817"/>
                </a:lnTo>
                <a:lnTo>
                  <a:pt x="2325" y="1817"/>
                </a:lnTo>
                <a:lnTo>
                  <a:pt x="2323" y="1817"/>
                </a:lnTo>
                <a:lnTo>
                  <a:pt x="2323" y="1819"/>
                </a:lnTo>
                <a:lnTo>
                  <a:pt x="2321" y="1819"/>
                </a:lnTo>
                <a:lnTo>
                  <a:pt x="2319" y="1817"/>
                </a:lnTo>
                <a:lnTo>
                  <a:pt x="2317" y="1817"/>
                </a:lnTo>
                <a:lnTo>
                  <a:pt x="2316" y="1817"/>
                </a:lnTo>
                <a:lnTo>
                  <a:pt x="2314" y="1817"/>
                </a:lnTo>
                <a:lnTo>
                  <a:pt x="2312" y="1819"/>
                </a:lnTo>
                <a:lnTo>
                  <a:pt x="2310" y="1819"/>
                </a:lnTo>
                <a:lnTo>
                  <a:pt x="2308" y="1817"/>
                </a:lnTo>
                <a:lnTo>
                  <a:pt x="2306" y="1815"/>
                </a:lnTo>
                <a:lnTo>
                  <a:pt x="2304" y="1813"/>
                </a:lnTo>
                <a:lnTo>
                  <a:pt x="2302" y="1811"/>
                </a:lnTo>
                <a:lnTo>
                  <a:pt x="2300" y="1809"/>
                </a:lnTo>
                <a:lnTo>
                  <a:pt x="2298" y="1809"/>
                </a:lnTo>
                <a:lnTo>
                  <a:pt x="2298" y="1807"/>
                </a:lnTo>
                <a:lnTo>
                  <a:pt x="2296" y="1807"/>
                </a:lnTo>
                <a:lnTo>
                  <a:pt x="2294" y="1805"/>
                </a:lnTo>
                <a:lnTo>
                  <a:pt x="2287" y="1799"/>
                </a:lnTo>
                <a:lnTo>
                  <a:pt x="2287" y="1803"/>
                </a:lnTo>
                <a:lnTo>
                  <a:pt x="2287" y="1809"/>
                </a:lnTo>
                <a:lnTo>
                  <a:pt x="2287" y="1811"/>
                </a:lnTo>
                <a:lnTo>
                  <a:pt x="2287" y="1813"/>
                </a:lnTo>
                <a:lnTo>
                  <a:pt x="2287" y="1815"/>
                </a:lnTo>
                <a:lnTo>
                  <a:pt x="2287" y="1817"/>
                </a:lnTo>
                <a:lnTo>
                  <a:pt x="2287" y="1819"/>
                </a:lnTo>
                <a:lnTo>
                  <a:pt x="2287" y="1821"/>
                </a:lnTo>
                <a:lnTo>
                  <a:pt x="2287" y="1822"/>
                </a:lnTo>
                <a:lnTo>
                  <a:pt x="2287" y="1826"/>
                </a:lnTo>
                <a:lnTo>
                  <a:pt x="2287" y="1836"/>
                </a:lnTo>
                <a:lnTo>
                  <a:pt x="2287" y="1851"/>
                </a:lnTo>
                <a:lnTo>
                  <a:pt x="2287" y="1857"/>
                </a:lnTo>
                <a:lnTo>
                  <a:pt x="2287" y="1861"/>
                </a:lnTo>
                <a:lnTo>
                  <a:pt x="2287" y="1869"/>
                </a:lnTo>
                <a:lnTo>
                  <a:pt x="2287" y="1878"/>
                </a:lnTo>
                <a:lnTo>
                  <a:pt x="2287" y="1882"/>
                </a:lnTo>
                <a:lnTo>
                  <a:pt x="2287" y="1888"/>
                </a:lnTo>
                <a:lnTo>
                  <a:pt x="2287" y="1893"/>
                </a:lnTo>
                <a:lnTo>
                  <a:pt x="2287" y="1895"/>
                </a:lnTo>
                <a:lnTo>
                  <a:pt x="2287" y="1899"/>
                </a:lnTo>
                <a:lnTo>
                  <a:pt x="2287" y="1907"/>
                </a:lnTo>
                <a:lnTo>
                  <a:pt x="2287" y="1909"/>
                </a:lnTo>
                <a:lnTo>
                  <a:pt x="2287" y="1911"/>
                </a:lnTo>
                <a:lnTo>
                  <a:pt x="2287" y="1913"/>
                </a:lnTo>
                <a:lnTo>
                  <a:pt x="2287" y="1922"/>
                </a:lnTo>
                <a:lnTo>
                  <a:pt x="2287" y="1926"/>
                </a:lnTo>
                <a:lnTo>
                  <a:pt x="2287" y="1930"/>
                </a:lnTo>
                <a:lnTo>
                  <a:pt x="2287" y="1934"/>
                </a:lnTo>
                <a:lnTo>
                  <a:pt x="2287" y="1936"/>
                </a:lnTo>
                <a:lnTo>
                  <a:pt x="2287" y="1938"/>
                </a:lnTo>
                <a:lnTo>
                  <a:pt x="2287" y="1943"/>
                </a:lnTo>
                <a:lnTo>
                  <a:pt x="2287" y="1949"/>
                </a:lnTo>
                <a:lnTo>
                  <a:pt x="2287" y="1953"/>
                </a:lnTo>
                <a:lnTo>
                  <a:pt x="2287" y="1959"/>
                </a:lnTo>
                <a:lnTo>
                  <a:pt x="2287" y="1965"/>
                </a:lnTo>
                <a:lnTo>
                  <a:pt x="2287" y="1968"/>
                </a:lnTo>
                <a:lnTo>
                  <a:pt x="2287" y="1976"/>
                </a:lnTo>
                <a:lnTo>
                  <a:pt x="2287" y="1980"/>
                </a:lnTo>
                <a:lnTo>
                  <a:pt x="2287" y="1982"/>
                </a:lnTo>
                <a:lnTo>
                  <a:pt x="2287" y="1986"/>
                </a:lnTo>
                <a:lnTo>
                  <a:pt x="2287" y="1989"/>
                </a:lnTo>
                <a:lnTo>
                  <a:pt x="2287" y="1995"/>
                </a:lnTo>
                <a:lnTo>
                  <a:pt x="2287" y="1997"/>
                </a:lnTo>
                <a:lnTo>
                  <a:pt x="2287" y="2003"/>
                </a:lnTo>
                <a:lnTo>
                  <a:pt x="2287" y="2007"/>
                </a:lnTo>
                <a:lnTo>
                  <a:pt x="2287" y="2028"/>
                </a:lnTo>
                <a:lnTo>
                  <a:pt x="2287" y="2041"/>
                </a:lnTo>
                <a:lnTo>
                  <a:pt x="2287" y="2055"/>
                </a:lnTo>
                <a:lnTo>
                  <a:pt x="2287" y="2062"/>
                </a:lnTo>
                <a:lnTo>
                  <a:pt x="2287" y="2070"/>
                </a:lnTo>
                <a:lnTo>
                  <a:pt x="2287" y="2089"/>
                </a:lnTo>
                <a:lnTo>
                  <a:pt x="2287" y="2093"/>
                </a:lnTo>
                <a:lnTo>
                  <a:pt x="2287" y="2099"/>
                </a:lnTo>
                <a:lnTo>
                  <a:pt x="2287" y="2103"/>
                </a:lnTo>
                <a:lnTo>
                  <a:pt x="2287" y="2107"/>
                </a:lnTo>
                <a:lnTo>
                  <a:pt x="2287" y="2109"/>
                </a:lnTo>
                <a:lnTo>
                  <a:pt x="2287" y="2114"/>
                </a:lnTo>
                <a:lnTo>
                  <a:pt x="2287" y="2118"/>
                </a:lnTo>
                <a:lnTo>
                  <a:pt x="2287" y="2120"/>
                </a:lnTo>
                <a:lnTo>
                  <a:pt x="2287" y="2126"/>
                </a:lnTo>
                <a:lnTo>
                  <a:pt x="2287" y="2128"/>
                </a:lnTo>
                <a:lnTo>
                  <a:pt x="2287" y="2130"/>
                </a:lnTo>
                <a:lnTo>
                  <a:pt x="2287" y="2132"/>
                </a:lnTo>
                <a:lnTo>
                  <a:pt x="2289" y="2132"/>
                </a:lnTo>
                <a:lnTo>
                  <a:pt x="2291" y="2133"/>
                </a:lnTo>
                <a:lnTo>
                  <a:pt x="2292" y="2133"/>
                </a:lnTo>
                <a:lnTo>
                  <a:pt x="2294" y="2135"/>
                </a:lnTo>
                <a:lnTo>
                  <a:pt x="2302" y="2139"/>
                </a:lnTo>
                <a:lnTo>
                  <a:pt x="2304" y="2141"/>
                </a:lnTo>
                <a:lnTo>
                  <a:pt x="2306" y="2141"/>
                </a:lnTo>
                <a:lnTo>
                  <a:pt x="2319" y="2145"/>
                </a:lnTo>
                <a:lnTo>
                  <a:pt x="2327" y="2147"/>
                </a:lnTo>
                <a:lnTo>
                  <a:pt x="2329" y="2147"/>
                </a:lnTo>
                <a:lnTo>
                  <a:pt x="2331" y="2147"/>
                </a:lnTo>
                <a:lnTo>
                  <a:pt x="2333" y="2149"/>
                </a:lnTo>
                <a:lnTo>
                  <a:pt x="2337" y="2149"/>
                </a:lnTo>
                <a:lnTo>
                  <a:pt x="2339" y="2149"/>
                </a:lnTo>
                <a:lnTo>
                  <a:pt x="2342" y="2151"/>
                </a:lnTo>
                <a:lnTo>
                  <a:pt x="2346" y="2153"/>
                </a:lnTo>
                <a:lnTo>
                  <a:pt x="2348" y="2153"/>
                </a:lnTo>
                <a:lnTo>
                  <a:pt x="2352" y="2153"/>
                </a:lnTo>
                <a:lnTo>
                  <a:pt x="2358" y="2155"/>
                </a:lnTo>
                <a:lnTo>
                  <a:pt x="2365" y="2156"/>
                </a:lnTo>
                <a:lnTo>
                  <a:pt x="2375" y="2158"/>
                </a:lnTo>
                <a:lnTo>
                  <a:pt x="2385" y="2160"/>
                </a:lnTo>
                <a:lnTo>
                  <a:pt x="2396" y="2164"/>
                </a:lnTo>
                <a:lnTo>
                  <a:pt x="2404" y="2166"/>
                </a:lnTo>
                <a:lnTo>
                  <a:pt x="2406" y="2166"/>
                </a:lnTo>
                <a:lnTo>
                  <a:pt x="2415" y="2168"/>
                </a:lnTo>
                <a:lnTo>
                  <a:pt x="2435" y="2172"/>
                </a:lnTo>
                <a:lnTo>
                  <a:pt x="2438" y="2174"/>
                </a:lnTo>
                <a:lnTo>
                  <a:pt x="2440" y="2174"/>
                </a:lnTo>
                <a:lnTo>
                  <a:pt x="2444" y="2176"/>
                </a:lnTo>
                <a:lnTo>
                  <a:pt x="2450" y="2176"/>
                </a:lnTo>
                <a:lnTo>
                  <a:pt x="2452" y="2176"/>
                </a:lnTo>
                <a:lnTo>
                  <a:pt x="2465" y="2180"/>
                </a:lnTo>
                <a:lnTo>
                  <a:pt x="2490" y="2185"/>
                </a:lnTo>
                <a:lnTo>
                  <a:pt x="2492" y="2187"/>
                </a:lnTo>
                <a:lnTo>
                  <a:pt x="2500" y="2189"/>
                </a:lnTo>
                <a:lnTo>
                  <a:pt x="2506" y="2189"/>
                </a:lnTo>
                <a:lnTo>
                  <a:pt x="2508" y="2191"/>
                </a:lnTo>
                <a:lnTo>
                  <a:pt x="2509" y="2191"/>
                </a:lnTo>
                <a:lnTo>
                  <a:pt x="2511" y="2191"/>
                </a:lnTo>
                <a:lnTo>
                  <a:pt x="2513" y="2191"/>
                </a:lnTo>
                <a:lnTo>
                  <a:pt x="2515" y="2193"/>
                </a:lnTo>
                <a:lnTo>
                  <a:pt x="2517" y="2193"/>
                </a:lnTo>
                <a:lnTo>
                  <a:pt x="2519" y="2193"/>
                </a:lnTo>
                <a:lnTo>
                  <a:pt x="2519" y="2195"/>
                </a:lnTo>
                <a:lnTo>
                  <a:pt x="2515" y="2193"/>
                </a:lnTo>
                <a:lnTo>
                  <a:pt x="2508" y="2191"/>
                </a:lnTo>
                <a:lnTo>
                  <a:pt x="2500" y="2189"/>
                </a:lnTo>
                <a:lnTo>
                  <a:pt x="2488" y="2187"/>
                </a:lnTo>
                <a:lnTo>
                  <a:pt x="2486" y="2187"/>
                </a:lnTo>
                <a:lnTo>
                  <a:pt x="2469" y="2181"/>
                </a:lnTo>
                <a:lnTo>
                  <a:pt x="2456" y="2180"/>
                </a:lnTo>
                <a:lnTo>
                  <a:pt x="2452" y="2178"/>
                </a:lnTo>
                <a:lnTo>
                  <a:pt x="2448" y="2178"/>
                </a:lnTo>
                <a:lnTo>
                  <a:pt x="2444" y="2176"/>
                </a:lnTo>
                <a:lnTo>
                  <a:pt x="2442" y="2176"/>
                </a:lnTo>
                <a:lnTo>
                  <a:pt x="2438" y="2176"/>
                </a:lnTo>
                <a:lnTo>
                  <a:pt x="2436" y="2174"/>
                </a:lnTo>
                <a:lnTo>
                  <a:pt x="2435" y="2174"/>
                </a:lnTo>
                <a:lnTo>
                  <a:pt x="2417" y="2170"/>
                </a:lnTo>
                <a:lnTo>
                  <a:pt x="2412" y="2168"/>
                </a:lnTo>
                <a:lnTo>
                  <a:pt x="2410" y="2168"/>
                </a:lnTo>
                <a:lnTo>
                  <a:pt x="2408" y="2168"/>
                </a:lnTo>
                <a:lnTo>
                  <a:pt x="2400" y="2166"/>
                </a:lnTo>
                <a:lnTo>
                  <a:pt x="2398" y="2166"/>
                </a:lnTo>
                <a:lnTo>
                  <a:pt x="2396" y="2166"/>
                </a:lnTo>
                <a:lnTo>
                  <a:pt x="2396" y="2164"/>
                </a:lnTo>
                <a:lnTo>
                  <a:pt x="2394" y="2164"/>
                </a:lnTo>
                <a:lnTo>
                  <a:pt x="2392" y="2164"/>
                </a:lnTo>
                <a:lnTo>
                  <a:pt x="2390" y="2164"/>
                </a:lnTo>
                <a:lnTo>
                  <a:pt x="2388" y="2164"/>
                </a:lnTo>
                <a:lnTo>
                  <a:pt x="2387" y="2162"/>
                </a:lnTo>
                <a:lnTo>
                  <a:pt x="2385" y="2162"/>
                </a:lnTo>
                <a:lnTo>
                  <a:pt x="2375" y="2160"/>
                </a:lnTo>
                <a:lnTo>
                  <a:pt x="2369" y="2158"/>
                </a:lnTo>
                <a:lnTo>
                  <a:pt x="2364" y="2158"/>
                </a:lnTo>
                <a:lnTo>
                  <a:pt x="2362" y="2156"/>
                </a:lnTo>
                <a:lnTo>
                  <a:pt x="2360" y="2156"/>
                </a:lnTo>
                <a:lnTo>
                  <a:pt x="2358" y="2156"/>
                </a:lnTo>
                <a:lnTo>
                  <a:pt x="2356" y="2155"/>
                </a:lnTo>
                <a:lnTo>
                  <a:pt x="2352" y="2155"/>
                </a:lnTo>
                <a:lnTo>
                  <a:pt x="2348" y="2153"/>
                </a:lnTo>
                <a:lnTo>
                  <a:pt x="2346" y="2153"/>
                </a:lnTo>
                <a:lnTo>
                  <a:pt x="2344" y="2153"/>
                </a:lnTo>
                <a:lnTo>
                  <a:pt x="2342" y="2151"/>
                </a:lnTo>
                <a:lnTo>
                  <a:pt x="2340" y="2151"/>
                </a:lnTo>
                <a:lnTo>
                  <a:pt x="2325" y="2147"/>
                </a:lnTo>
                <a:lnTo>
                  <a:pt x="2319" y="2145"/>
                </a:lnTo>
                <a:lnTo>
                  <a:pt x="2316" y="2145"/>
                </a:lnTo>
                <a:lnTo>
                  <a:pt x="2312" y="2145"/>
                </a:lnTo>
                <a:lnTo>
                  <a:pt x="2310" y="2143"/>
                </a:lnTo>
                <a:lnTo>
                  <a:pt x="2308" y="2143"/>
                </a:lnTo>
                <a:lnTo>
                  <a:pt x="2306" y="2143"/>
                </a:lnTo>
                <a:lnTo>
                  <a:pt x="2304" y="2141"/>
                </a:lnTo>
                <a:lnTo>
                  <a:pt x="2302" y="2141"/>
                </a:lnTo>
                <a:lnTo>
                  <a:pt x="2298" y="2139"/>
                </a:lnTo>
                <a:lnTo>
                  <a:pt x="2296" y="2137"/>
                </a:lnTo>
                <a:lnTo>
                  <a:pt x="2294" y="2137"/>
                </a:lnTo>
                <a:lnTo>
                  <a:pt x="2287" y="2133"/>
                </a:lnTo>
                <a:lnTo>
                  <a:pt x="2285" y="2132"/>
                </a:lnTo>
                <a:lnTo>
                  <a:pt x="2283" y="2132"/>
                </a:lnTo>
                <a:lnTo>
                  <a:pt x="2281" y="2132"/>
                </a:lnTo>
                <a:lnTo>
                  <a:pt x="2279" y="2130"/>
                </a:lnTo>
                <a:lnTo>
                  <a:pt x="2277" y="2130"/>
                </a:lnTo>
                <a:lnTo>
                  <a:pt x="2275" y="2130"/>
                </a:lnTo>
                <a:lnTo>
                  <a:pt x="2269" y="2130"/>
                </a:lnTo>
                <a:lnTo>
                  <a:pt x="2266" y="2128"/>
                </a:lnTo>
                <a:lnTo>
                  <a:pt x="2262" y="2128"/>
                </a:lnTo>
                <a:lnTo>
                  <a:pt x="2260" y="2128"/>
                </a:lnTo>
                <a:lnTo>
                  <a:pt x="2250" y="2126"/>
                </a:lnTo>
                <a:lnTo>
                  <a:pt x="2248" y="2126"/>
                </a:lnTo>
                <a:lnTo>
                  <a:pt x="2243" y="2126"/>
                </a:lnTo>
                <a:lnTo>
                  <a:pt x="2243" y="2124"/>
                </a:lnTo>
                <a:lnTo>
                  <a:pt x="2231" y="2122"/>
                </a:lnTo>
                <a:lnTo>
                  <a:pt x="2231" y="2124"/>
                </a:lnTo>
                <a:lnTo>
                  <a:pt x="2223" y="2120"/>
                </a:lnTo>
                <a:lnTo>
                  <a:pt x="2214" y="2118"/>
                </a:lnTo>
                <a:lnTo>
                  <a:pt x="2212" y="2118"/>
                </a:lnTo>
                <a:lnTo>
                  <a:pt x="2212" y="2116"/>
                </a:lnTo>
                <a:lnTo>
                  <a:pt x="2210" y="2116"/>
                </a:lnTo>
                <a:lnTo>
                  <a:pt x="2208" y="2116"/>
                </a:lnTo>
                <a:lnTo>
                  <a:pt x="2206" y="2114"/>
                </a:lnTo>
                <a:lnTo>
                  <a:pt x="2200" y="2112"/>
                </a:lnTo>
                <a:lnTo>
                  <a:pt x="2193" y="2110"/>
                </a:lnTo>
                <a:lnTo>
                  <a:pt x="2191" y="2155"/>
                </a:lnTo>
                <a:lnTo>
                  <a:pt x="2193" y="2155"/>
                </a:lnTo>
                <a:lnTo>
                  <a:pt x="2193" y="2162"/>
                </a:lnTo>
                <a:lnTo>
                  <a:pt x="2195" y="2220"/>
                </a:lnTo>
                <a:lnTo>
                  <a:pt x="2195" y="2237"/>
                </a:lnTo>
                <a:lnTo>
                  <a:pt x="2195" y="2239"/>
                </a:lnTo>
                <a:lnTo>
                  <a:pt x="2195" y="2241"/>
                </a:lnTo>
                <a:lnTo>
                  <a:pt x="2195" y="2251"/>
                </a:lnTo>
                <a:lnTo>
                  <a:pt x="2193" y="2251"/>
                </a:lnTo>
                <a:lnTo>
                  <a:pt x="2166" y="2251"/>
                </a:lnTo>
                <a:lnTo>
                  <a:pt x="2164" y="2251"/>
                </a:lnTo>
                <a:lnTo>
                  <a:pt x="2147" y="2251"/>
                </a:lnTo>
                <a:lnTo>
                  <a:pt x="2145" y="2251"/>
                </a:lnTo>
                <a:lnTo>
                  <a:pt x="2141" y="2252"/>
                </a:lnTo>
                <a:lnTo>
                  <a:pt x="2131" y="2252"/>
                </a:lnTo>
                <a:lnTo>
                  <a:pt x="2122" y="2252"/>
                </a:lnTo>
                <a:lnTo>
                  <a:pt x="2120" y="2252"/>
                </a:lnTo>
                <a:lnTo>
                  <a:pt x="2118" y="2252"/>
                </a:lnTo>
                <a:lnTo>
                  <a:pt x="2118" y="2254"/>
                </a:lnTo>
                <a:lnTo>
                  <a:pt x="2114" y="2254"/>
                </a:lnTo>
                <a:lnTo>
                  <a:pt x="2102" y="2270"/>
                </a:lnTo>
                <a:lnTo>
                  <a:pt x="2102" y="2272"/>
                </a:lnTo>
                <a:lnTo>
                  <a:pt x="2087" y="2293"/>
                </a:lnTo>
                <a:lnTo>
                  <a:pt x="2083" y="2295"/>
                </a:lnTo>
                <a:lnTo>
                  <a:pt x="2081" y="2297"/>
                </a:lnTo>
                <a:lnTo>
                  <a:pt x="2077" y="2300"/>
                </a:lnTo>
                <a:lnTo>
                  <a:pt x="2079" y="2308"/>
                </a:lnTo>
                <a:lnTo>
                  <a:pt x="2081" y="2320"/>
                </a:lnTo>
                <a:lnTo>
                  <a:pt x="2081" y="2325"/>
                </a:lnTo>
                <a:lnTo>
                  <a:pt x="2089" y="2327"/>
                </a:lnTo>
                <a:lnTo>
                  <a:pt x="2089" y="2329"/>
                </a:lnTo>
                <a:lnTo>
                  <a:pt x="2089" y="2331"/>
                </a:lnTo>
                <a:lnTo>
                  <a:pt x="2089" y="2339"/>
                </a:lnTo>
                <a:lnTo>
                  <a:pt x="2089" y="2341"/>
                </a:lnTo>
                <a:lnTo>
                  <a:pt x="2089" y="2354"/>
                </a:lnTo>
                <a:lnTo>
                  <a:pt x="2070" y="2360"/>
                </a:lnTo>
                <a:lnTo>
                  <a:pt x="2070" y="2362"/>
                </a:lnTo>
                <a:lnTo>
                  <a:pt x="2068" y="2362"/>
                </a:lnTo>
                <a:lnTo>
                  <a:pt x="2066" y="2366"/>
                </a:lnTo>
                <a:lnTo>
                  <a:pt x="2066" y="2368"/>
                </a:lnTo>
                <a:lnTo>
                  <a:pt x="2066" y="2372"/>
                </a:lnTo>
                <a:lnTo>
                  <a:pt x="2066" y="2373"/>
                </a:lnTo>
                <a:lnTo>
                  <a:pt x="2066" y="2375"/>
                </a:lnTo>
                <a:lnTo>
                  <a:pt x="2064" y="2377"/>
                </a:lnTo>
                <a:lnTo>
                  <a:pt x="2064" y="2379"/>
                </a:lnTo>
                <a:lnTo>
                  <a:pt x="2062" y="2379"/>
                </a:lnTo>
                <a:lnTo>
                  <a:pt x="2060" y="2379"/>
                </a:lnTo>
                <a:lnTo>
                  <a:pt x="2058" y="2381"/>
                </a:lnTo>
                <a:lnTo>
                  <a:pt x="2056" y="2381"/>
                </a:lnTo>
                <a:lnTo>
                  <a:pt x="2054" y="2381"/>
                </a:lnTo>
                <a:lnTo>
                  <a:pt x="2052" y="2381"/>
                </a:lnTo>
                <a:lnTo>
                  <a:pt x="2052" y="2383"/>
                </a:lnTo>
                <a:lnTo>
                  <a:pt x="2049" y="2383"/>
                </a:lnTo>
                <a:lnTo>
                  <a:pt x="2049" y="2385"/>
                </a:lnTo>
                <a:lnTo>
                  <a:pt x="2049" y="2389"/>
                </a:lnTo>
                <a:lnTo>
                  <a:pt x="2052" y="2396"/>
                </a:lnTo>
                <a:lnTo>
                  <a:pt x="2058" y="2408"/>
                </a:lnTo>
                <a:lnTo>
                  <a:pt x="2060" y="2410"/>
                </a:lnTo>
                <a:lnTo>
                  <a:pt x="2064" y="2412"/>
                </a:lnTo>
                <a:lnTo>
                  <a:pt x="2068" y="2414"/>
                </a:lnTo>
                <a:lnTo>
                  <a:pt x="2070" y="2414"/>
                </a:lnTo>
                <a:lnTo>
                  <a:pt x="2074" y="2418"/>
                </a:lnTo>
                <a:lnTo>
                  <a:pt x="2077" y="2420"/>
                </a:lnTo>
                <a:lnTo>
                  <a:pt x="2083" y="2421"/>
                </a:lnTo>
                <a:lnTo>
                  <a:pt x="2087" y="2423"/>
                </a:lnTo>
                <a:lnTo>
                  <a:pt x="2089" y="2425"/>
                </a:lnTo>
                <a:lnTo>
                  <a:pt x="2095" y="2427"/>
                </a:lnTo>
                <a:lnTo>
                  <a:pt x="2099" y="2431"/>
                </a:lnTo>
                <a:lnTo>
                  <a:pt x="2100" y="2431"/>
                </a:lnTo>
                <a:lnTo>
                  <a:pt x="2102" y="2431"/>
                </a:lnTo>
                <a:lnTo>
                  <a:pt x="2104" y="2433"/>
                </a:lnTo>
                <a:lnTo>
                  <a:pt x="2110" y="2435"/>
                </a:lnTo>
                <a:lnTo>
                  <a:pt x="2112" y="2437"/>
                </a:lnTo>
                <a:lnTo>
                  <a:pt x="2118" y="2439"/>
                </a:lnTo>
                <a:lnTo>
                  <a:pt x="2129" y="2446"/>
                </a:lnTo>
                <a:lnTo>
                  <a:pt x="2131" y="2446"/>
                </a:lnTo>
                <a:lnTo>
                  <a:pt x="2133" y="2448"/>
                </a:lnTo>
                <a:lnTo>
                  <a:pt x="2135" y="2448"/>
                </a:lnTo>
                <a:lnTo>
                  <a:pt x="2137" y="2450"/>
                </a:lnTo>
                <a:lnTo>
                  <a:pt x="2139" y="2452"/>
                </a:lnTo>
                <a:lnTo>
                  <a:pt x="2154" y="2462"/>
                </a:lnTo>
                <a:lnTo>
                  <a:pt x="2156" y="2462"/>
                </a:lnTo>
                <a:lnTo>
                  <a:pt x="2158" y="2464"/>
                </a:lnTo>
                <a:lnTo>
                  <a:pt x="2160" y="2464"/>
                </a:lnTo>
                <a:lnTo>
                  <a:pt x="2164" y="2468"/>
                </a:lnTo>
                <a:lnTo>
                  <a:pt x="2166" y="2468"/>
                </a:lnTo>
                <a:lnTo>
                  <a:pt x="2166" y="2469"/>
                </a:lnTo>
                <a:lnTo>
                  <a:pt x="2168" y="2469"/>
                </a:lnTo>
                <a:lnTo>
                  <a:pt x="2170" y="2471"/>
                </a:lnTo>
                <a:lnTo>
                  <a:pt x="2171" y="2473"/>
                </a:lnTo>
                <a:lnTo>
                  <a:pt x="2177" y="2477"/>
                </a:lnTo>
                <a:lnTo>
                  <a:pt x="2179" y="2477"/>
                </a:lnTo>
                <a:lnTo>
                  <a:pt x="2181" y="2479"/>
                </a:lnTo>
                <a:lnTo>
                  <a:pt x="2183" y="2481"/>
                </a:lnTo>
                <a:lnTo>
                  <a:pt x="2185" y="2481"/>
                </a:lnTo>
                <a:lnTo>
                  <a:pt x="2187" y="2483"/>
                </a:lnTo>
                <a:lnTo>
                  <a:pt x="2191" y="2485"/>
                </a:lnTo>
                <a:lnTo>
                  <a:pt x="2193" y="2487"/>
                </a:lnTo>
                <a:lnTo>
                  <a:pt x="2195" y="2487"/>
                </a:lnTo>
                <a:lnTo>
                  <a:pt x="2198" y="2489"/>
                </a:lnTo>
                <a:lnTo>
                  <a:pt x="2202" y="2491"/>
                </a:lnTo>
                <a:lnTo>
                  <a:pt x="2202" y="2492"/>
                </a:lnTo>
                <a:lnTo>
                  <a:pt x="2204" y="2492"/>
                </a:lnTo>
                <a:lnTo>
                  <a:pt x="2206" y="2494"/>
                </a:lnTo>
                <a:lnTo>
                  <a:pt x="2212" y="2498"/>
                </a:lnTo>
                <a:lnTo>
                  <a:pt x="2214" y="2498"/>
                </a:lnTo>
                <a:lnTo>
                  <a:pt x="2218" y="2500"/>
                </a:lnTo>
                <a:lnTo>
                  <a:pt x="2221" y="2504"/>
                </a:lnTo>
                <a:lnTo>
                  <a:pt x="2223" y="2502"/>
                </a:lnTo>
                <a:lnTo>
                  <a:pt x="2223" y="2504"/>
                </a:lnTo>
                <a:lnTo>
                  <a:pt x="2221" y="2506"/>
                </a:lnTo>
                <a:lnTo>
                  <a:pt x="2219" y="2506"/>
                </a:lnTo>
                <a:lnTo>
                  <a:pt x="2218" y="2504"/>
                </a:lnTo>
                <a:lnTo>
                  <a:pt x="2212" y="2502"/>
                </a:lnTo>
                <a:lnTo>
                  <a:pt x="2210" y="2500"/>
                </a:lnTo>
                <a:lnTo>
                  <a:pt x="2196" y="2492"/>
                </a:lnTo>
                <a:lnTo>
                  <a:pt x="2189" y="2487"/>
                </a:lnTo>
                <a:lnTo>
                  <a:pt x="2189" y="2489"/>
                </a:lnTo>
                <a:lnTo>
                  <a:pt x="2187" y="2489"/>
                </a:lnTo>
                <a:lnTo>
                  <a:pt x="2187" y="2491"/>
                </a:lnTo>
                <a:lnTo>
                  <a:pt x="2185" y="2492"/>
                </a:lnTo>
                <a:lnTo>
                  <a:pt x="2183" y="2494"/>
                </a:lnTo>
                <a:lnTo>
                  <a:pt x="2183" y="2496"/>
                </a:lnTo>
                <a:lnTo>
                  <a:pt x="2181" y="2496"/>
                </a:lnTo>
                <a:lnTo>
                  <a:pt x="2181" y="2498"/>
                </a:lnTo>
                <a:lnTo>
                  <a:pt x="2171" y="2512"/>
                </a:lnTo>
                <a:lnTo>
                  <a:pt x="2168" y="2516"/>
                </a:lnTo>
                <a:lnTo>
                  <a:pt x="2166" y="2517"/>
                </a:lnTo>
                <a:lnTo>
                  <a:pt x="2166" y="2519"/>
                </a:lnTo>
                <a:lnTo>
                  <a:pt x="2166" y="2521"/>
                </a:lnTo>
                <a:lnTo>
                  <a:pt x="2171" y="2529"/>
                </a:lnTo>
                <a:lnTo>
                  <a:pt x="2175" y="2533"/>
                </a:lnTo>
                <a:lnTo>
                  <a:pt x="2177" y="2537"/>
                </a:lnTo>
                <a:lnTo>
                  <a:pt x="2181" y="2540"/>
                </a:lnTo>
                <a:lnTo>
                  <a:pt x="2183" y="2544"/>
                </a:lnTo>
                <a:lnTo>
                  <a:pt x="2185" y="2546"/>
                </a:lnTo>
                <a:lnTo>
                  <a:pt x="2187" y="2548"/>
                </a:lnTo>
                <a:lnTo>
                  <a:pt x="2187" y="2550"/>
                </a:lnTo>
                <a:lnTo>
                  <a:pt x="2193" y="2558"/>
                </a:lnTo>
                <a:lnTo>
                  <a:pt x="2196" y="2562"/>
                </a:lnTo>
                <a:lnTo>
                  <a:pt x="2196" y="2564"/>
                </a:lnTo>
                <a:lnTo>
                  <a:pt x="2198" y="2565"/>
                </a:lnTo>
                <a:lnTo>
                  <a:pt x="2200" y="2567"/>
                </a:lnTo>
                <a:lnTo>
                  <a:pt x="2204" y="2573"/>
                </a:lnTo>
                <a:lnTo>
                  <a:pt x="2206" y="2575"/>
                </a:lnTo>
                <a:lnTo>
                  <a:pt x="2206" y="2577"/>
                </a:lnTo>
                <a:lnTo>
                  <a:pt x="2208" y="2579"/>
                </a:lnTo>
                <a:lnTo>
                  <a:pt x="2208" y="2581"/>
                </a:lnTo>
                <a:lnTo>
                  <a:pt x="2204" y="2587"/>
                </a:lnTo>
                <a:lnTo>
                  <a:pt x="2206" y="2590"/>
                </a:lnTo>
                <a:lnTo>
                  <a:pt x="2223" y="2606"/>
                </a:lnTo>
                <a:lnTo>
                  <a:pt x="2229" y="2612"/>
                </a:lnTo>
                <a:lnTo>
                  <a:pt x="2227" y="2613"/>
                </a:lnTo>
                <a:lnTo>
                  <a:pt x="2219" y="2621"/>
                </a:lnTo>
                <a:lnTo>
                  <a:pt x="2212" y="2627"/>
                </a:lnTo>
                <a:lnTo>
                  <a:pt x="2200" y="2640"/>
                </a:lnTo>
                <a:lnTo>
                  <a:pt x="2198" y="2642"/>
                </a:lnTo>
                <a:lnTo>
                  <a:pt x="2195" y="2646"/>
                </a:lnTo>
                <a:lnTo>
                  <a:pt x="2191" y="2648"/>
                </a:lnTo>
                <a:lnTo>
                  <a:pt x="2191" y="2650"/>
                </a:lnTo>
                <a:lnTo>
                  <a:pt x="2196" y="2654"/>
                </a:lnTo>
                <a:lnTo>
                  <a:pt x="2198" y="2652"/>
                </a:lnTo>
                <a:lnTo>
                  <a:pt x="2200" y="2652"/>
                </a:lnTo>
                <a:lnTo>
                  <a:pt x="2208" y="2644"/>
                </a:lnTo>
                <a:lnTo>
                  <a:pt x="2210" y="2642"/>
                </a:lnTo>
                <a:lnTo>
                  <a:pt x="2218" y="2635"/>
                </a:lnTo>
                <a:lnTo>
                  <a:pt x="2223" y="2629"/>
                </a:lnTo>
                <a:lnTo>
                  <a:pt x="2227" y="2625"/>
                </a:lnTo>
                <a:lnTo>
                  <a:pt x="2233" y="2617"/>
                </a:lnTo>
                <a:lnTo>
                  <a:pt x="2239" y="2612"/>
                </a:lnTo>
                <a:lnTo>
                  <a:pt x="2241" y="2613"/>
                </a:lnTo>
                <a:lnTo>
                  <a:pt x="2244" y="2619"/>
                </a:lnTo>
                <a:lnTo>
                  <a:pt x="2246" y="2623"/>
                </a:lnTo>
                <a:lnTo>
                  <a:pt x="2243" y="2625"/>
                </a:lnTo>
                <a:lnTo>
                  <a:pt x="2244" y="2627"/>
                </a:lnTo>
                <a:lnTo>
                  <a:pt x="2246" y="2627"/>
                </a:lnTo>
                <a:lnTo>
                  <a:pt x="2248" y="2625"/>
                </a:lnTo>
                <a:lnTo>
                  <a:pt x="2260" y="2640"/>
                </a:lnTo>
                <a:lnTo>
                  <a:pt x="2262" y="2642"/>
                </a:lnTo>
                <a:lnTo>
                  <a:pt x="2269" y="2654"/>
                </a:lnTo>
                <a:lnTo>
                  <a:pt x="2273" y="2659"/>
                </a:lnTo>
                <a:lnTo>
                  <a:pt x="2287" y="2677"/>
                </a:lnTo>
                <a:lnTo>
                  <a:pt x="2291" y="2683"/>
                </a:lnTo>
                <a:lnTo>
                  <a:pt x="2294" y="2686"/>
                </a:lnTo>
                <a:lnTo>
                  <a:pt x="2296" y="2692"/>
                </a:lnTo>
                <a:lnTo>
                  <a:pt x="2289" y="2725"/>
                </a:lnTo>
                <a:lnTo>
                  <a:pt x="2287" y="2736"/>
                </a:lnTo>
                <a:lnTo>
                  <a:pt x="2287" y="2759"/>
                </a:lnTo>
                <a:lnTo>
                  <a:pt x="2271" y="2757"/>
                </a:lnTo>
                <a:lnTo>
                  <a:pt x="2271" y="2769"/>
                </a:lnTo>
                <a:lnTo>
                  <a:pt x="2269" y="2779"/>
                </a:lnTo>
                <a:lnTo>
                  <a:pt x="2275" y="2779"/>
                </a:lnTo>
                <a:lnTo>
                  <a:pt x="2275" y="2803"/>
                </a:lnTo>
                <a:lnTo>
                  <a:pt x="2275" y="2805"/>
                </a:lnTo>
                <a:lnTo>
                  <a:pt x="2277" y="2805"/>
                </a:lnTo>
                <a:lnTo>
                  <a:pt x="2279" y="2821"/>
                </a:lnTo>
                <a:lnTo>
                  <a:pt x="2285" y="2827"/>
                </a:lnTo>
                <a:lnTo>
                  <a:pt x="2287" y="2828"/>
                </a:lnTo>
                <a:lnTo>
                  <a:pt x="2287" y="2832"/>
                </a:lnTo>
                <a:lnTo>
                  <a:pt x="2285" y="2834"/>
                </a:lnTo>
                <a:lnTo>
                  <a:pt x="2283" y="2836"/>
                </a:lnTo>
                <a:lnTo>
                  <a:pt x="2277" y="2836"/>
                </a:lnTo>
                <a:lnTo>
                  <a:pt x="2277" y="2842"/>
                </a:lnTo>
                <a:lnTo>
                  <a:pt x="2277" y="2844"/>
                </a:lnTo>
                <a:lnTo>
                  <a:pt x="2279" y="2844"/>
                </a:lnTo>
                <a:lnTo>
                  <a:pt x="2279" y="2846"/>
                </a:lnTo>
                <a:lnTo>
                  <a:pt x="2281" y="2851"/>
                </a:lnTo>
                <a:lnTo>
                  <a:pt x="2279" y="2853"/>
                </a:lnTo>
                <a:lnTo>
                  <a:pt x="2271" y="2851"/>
                </a:lnTo>
                <a:lnTo>
                  <a:pt x="2268" y="2853"/>
                </a:lnTo>
                <a:lnTo>
                  <a:pt x="2266" y="2855"/>
                </a:lnTo>
                <a:lnTo>
                  <a:pt x="2260" y="2857"/>
                </a:lnTo>
                <a:lnTo>
                  <a:pt x="2264" y="2861"/>
                </a:lnTo>
                <a:lnTo>
                  <a:pt x="2262" y="2861"/>
                </a:lnTo>
                <a:lnTo>
                  <a:pt x="2260" y="2861"/>
                </a:lnTo>
                <a:lnTo>
                  <a:pt x="2260" y="2863"/>
                </a:lnTo>
                <a:lnTo>
                  <a:pt x="2258" y="2863"/>
                </a:lnTo>
                <a:lnTo>
                  <a:pt x="2256" y="2861"/>
                </a:lnTo>
                <a:lnTo>
                  <a:pt x="2254" y="2861"/>
                </a:lnTo>
                <a:lnTo>
                  <a:pt x="2252" y="2861"/>
                </a:lnTo>
                <a:lnTo>
                  <a:pt x="2252" y="2863"/>
                </a:lnTo>
                <a:lnTo>
                  <a:pt x="2250" y="2863"/>
                </a:lnTo>
                <a:lnTo>
                  <a:pt x="2248" y="2863"/>
                </a:lnTo>
                <a:lnTo>
                  <a:pt x="2248" y="2861"/>
                </a:lnTo>
                <a:lnTo>
                  <a:pt x="2246" y="2861"/>
                </a:lnTo>
                <a:lnTo>
                  <a:pt x="2246" y="2863"/>
                </a:lnTo>
                <a:lnTo>
                  <a:pt x="2244" y="2863"/>
                </a:lnTo>
                <a:lnTo>
                  <a:pt x="2243" y="2863"/>
                </a:lnTo>
                <a:lnTo>
                  <a:pt x="2241" y="2863"/>
                </a:lnTo>
                <a:lnTo>
                  <a:pt x="2239" y="2865"/>
                </a:lnTo>
                <a:lnTo>
                  <a:pt x="2237" y="2867"/>
                </a:lnTo>
                <a:lnTo>
                  <a:pt x="2237" y="2869"/>
                </a:lnTo>
                <a:lnTo>
                  <a:pt x="2235" y="2871"/>
                </a:lnTo>
                <a:lnTo>
                  <a:pt x="2233" y="2871"/>
                </a:lnTo>
                <a:lnTo>
                  <a:pt x="2233" y="2869"/>
                </a:lnTo>
                <a:lnTo>
                  <a:pt x="2231" y="2869"/>
                </a:lnTo>
                <a:lnTo>
                  <a:pt x="2229" y="2869"/>
                </a:lnTo>
                <a:lnTo>
                  <a:pt x="2229" y="2867"/>
                </a:lnTo>
                <a:lnTo>
                  <a:pt x="2227" y="2867"/>
                </a:lnTo>
                <a:lnTo>
                  <a:pt x="2227" y="2865"/>
                </a:lnTo>
                <a:lnTo>
                  <a:pt x="2225" y="2865"/>
                </a:lnTo>
                <a:lnTo>
                  <a:pt x="2223" y="2865"/>
                </a:lnTo>
                <a:lnTo>
                  <a:pt x="2219" y="2865"/>
                </a:lnTo>
                <a:lnTo>
                  <a:pt x="2216" y="2867"/>
                </a:lnTo>
                <a:lnTo>
                  <a:pt x="2212" y="2867"/>
                </a:lnTo>
                <a:lnTo>
                  <a:pt x="2206" y="2867"/>
                </a:lnTo>
                <a:lnTo>
                  <a:pt x="2200" y="2869"/>
                </a:lnTo>
                <a:lnTo>
                  <a:pt x="2198" y="2871"/>
                </a:lnTo>
                <a:lnTo>
                  <a:pt x="2196" y="2871"/>
                </a:lnTo>
                <a:lnTo>
                  <a:pt x="2195" y="2873"/>
                </a:lnTo>
                <a:lnTo>
                  <a:pt x="2193" y="2875"/>
                </a:lnTo>
                <a:lnTo>
                  <a:pt x="2191" y="2876"/>
                </a:lnTo>
                <a:lnTo>
                  <a:pt x="2189" y="2876"/>
                </a:lnTo>
                <a:lnTo>
                  <a:pt x="2189" y="2878"/>
                </a:lnTo>
                <a:lnTo>
                  <a:pt x="2187" y="2878"/>
                </a:lnTo>
                <a:lnTo>
                  <a:pt x="2185" y="2878"/>
                </a:lnTo>
                <a:lnTo>
                  <a:pt x="2183" y="2878"/>
                </a:lnTo>
                <a:lnTo>
                  <a:pt x="2179" y="2878"/>
                </a:lnTo>
                <a:lnTo>
                  <a:pt x="2177" y="2878"/>
                </a:lnTo>
                <a:lnTo>
                  <a:pt x="2173" y="2884"/>
                </a:lnTo>
                <a:lnTo>
                  <a:pt x="2171" y="2886"/>
                </a:lnTo>
                <a:lnTo>
                  <a:pt x="2171" y="2888"/>
                </a:lnTo>
                <a:lnTo>
                  <a:pt x="2171" y="2890"/>
                </a:lnTo>
                <a:lnTo>
                  <a:pt x="2170" y="2890"/>
                </a:lnTo>
                <a:lnTo>
                  <a:pt x="2168" y="2890"/>
                </a:lnTo>
                <a:lnTo>
                  <a:pt x="2166" y="2890"/>
                </a:lnTo>
                <a:lnTo>
                  <a:pt x="2164" y="2890"/>
                </a:lnTo>
                <a:lnTo>
                  <a:pt x="2162" y="2890"/>
                </a:lnTo>
                <a:lnTo>
                  <a:pt x="2160" y="2890"/>
                </a:lnTo>
                <a:lnTo>
                  <a:pt x="2160" y="2888"/>
                </a:lnTo>
                <a:lnTo>
                  <a:pt x="2158" y="2888"/>
                </a:lnTo>
                <a:lnTo>
                  <a:pt x="2156" y="2888"/>
                </a:lnTo>
                <a:lnTo>
                  <a:pt x="2156" y="2886"/>
                </a:lnTo>
                <a:lnTo>
                  <a:pt x="2154" y="2886"/>
                </a:lnTo>
                <a:lnTo>
                  <a:pt x="2154" y="2884"/>
                </a:lnTo>
                <a:lnTo>
                  <a:pt x="2152" y="2884"/>
                </a:lnTo>
                <a:lnTo>
                  <a:pt x="2152" y="2882"/>
                </a:lnTo>
                <a:lnTo>
                  <a:pt x="2150" y="2882"/>
                </a:lnTo>
                <a:lnTo>
                  <a:pt x="2150" y="2880"/>
                </a:lnTo>
                <a:lnTo>
                  <a:pt x="2148" y="2880"/>
                </a:lnTo>
                <a:lnTo>
                  <a:pt x="2148" y="2878"/>
                </a:lnTo>
                <a:lnTo>
                  <a:pt x="2147" y="2878"/>
                </a:lnTo>
                <a:lnTo>
                  <a:pt x="2147" y="2876"/>
                </a:lnTo>
                <a:lnTo>
                  <a:pt x="2145" y="2876"/>
                </a:lnTo>
                <a:lnTo>
                  <a:pt x="2145" y="2875"/>
                </a:lnTo>
                <a:lnTo>
                  <a:pt x="2145" y="2873"/>
                </a:lnTo>
                <a:lnTo>
                  <a:pt x="2143" y="2873"/>
                </a:lnTo>
                <a:lnTo>
                  <a:pt x="2143" y="2871"/>
                </a:lnTo>
                <a:lnTo>
                  <a:pt x="2141" y="2871"/>
                </a:lnTo>
                <a:lnTo>
                  <a:pt x="2139" y="2871"/>
                </a:lnTo>
                <a:lnTo>
                  <a:pt x="2139" y="2869"/>
                </a:lnTo>
                <a:lnTo>
                  <a:pt x="2145" y="2853"/>
                </a:lnTo>
                <a:lnTo>
                  <a:pt x="2150" y="2836"/>
                </a:lnTo>
                <a:lnTo>
                  <a:pt x="2152" y="2832"/>
                </a:lnTo>
                <a:lnTo>
                  <a:pt x="2143" y="2828"/>
                </a:lnTo>
                <a:lnTo>
                  <a:pt x="2145" y="2825"/>
                </a:lnTo>
                <a:lnTo>
                  <a:pt x="2139" y="2821"/>
                </a:lnTo>
                <a:lnTo>
                  <a:pt x="2137" y="2819"/>
                </a:lnTo>
                <a:lnTo>
                  <a:pt x="2131" y="2817"/>
                </a:lnTo>
                <a:lnTo>
                  <a:pt x="2123" y="2838"/>
                </a:lnTo>
                <a:lnTo>
                  <a:pt x="2118" y="2836"/>
                </a:lnTo>
                <a:lnTo>
                  <a:pt x="2120" y="2834"/>
                </a:lnTo>
                <a:lnTo>
                  <a:pt x="2112" y="2828"/>
                </a:lnTo>
                <a:lnTo>
                  <a:pt x="2112" y="2827"/>
                </a:lnTo>
                <a:lnTo>
                  <a:pt x="2114" y="2823"/>
                </a:lnTo>
                <a:lnTo>
                  <a:pt x="2120" y="2813"/>
                </a:lnTo>
                <a:lnTo>
                  <a:pt x="2110" y="2807"/>
                </a:lnTo>
                <a:lnTo>
                  <a:pt x="2102" y="2823"/>
                </a:lnTo>
                <a:lnTo>
                  <a:pt x="2100" y="2825"/>
                </a:lnTo>
                <a:lnTo>
                  <a:pt x="2102" y="2828"/>
                </a:lnTo>
                <a:lnTo>
                  <a:pt x="2100" y="2828"/>
                </a:lnTo>
                <a:lnTo>
                  <a:pt x="2097" y="2832"/>
                </a:lnTo>
                <a:lnTo>
                  <a:pt x="2097" y="2834"/>
                </a:lnTo>
                <a:lnTo>
                  <a:pt x="2097" y="2836"/>
                </a:lnTo>
                <a:lnTo>
                  <a:pt x="2095" y="2836"/>
                </a:lnTo>
                <a:lnTo>
                  <a:pt x="2095" y="2838"/>
                </a:lnTo>
                <a:lnTo>
                  <a:pt x="2095" y="2840"/>
                </a:lnTo>
                <a:lnTo>
                  <a:pt x="2093" y="2840"/>
                </a:lnTo>
                <a:lnTo>
                  <a:pt x="2091" y="2844"/>
                </a:lnTo>
                <a:lnTo>
                  <a:pt x="2091" y="2848"/>
                </a:lnTo>
                <a:lnTo>
                  <a:pt x="2089" y="2851"/>
                </a:lnTo>
                <a:lnTo>
                  <a:pt x="2087" y="2853"/>
                </a:lnTo>
                <a:lnTo>
                  <a:pt x="2087" y="2857"/>
                </a:lnTo>
                <a:lnTo>
                  <a:pt x="2085" y="2859"/>
                </a:lnTo>
                <a:lnTo>
                  <a:pt x="2085" y="2863"/>
                </a:lnTo>
                <a:lnTo>
                  <a:pt x="2083" y="2865"/>
                </a:lnTo>
                <a:lnTo>
                  <a:pt x="2083" y="2867"/>
                </a:lnTo>
                <a:lnTo>
                  <a:pt x="2081" y="2871"/>
                </a:lnTo>
                <a:lnTo>
                  <a:pt x="2077" y="2880"/>
                </a:lnTo>
                <a:lnTo>
                  <a:pt x="2072" y="2888"/>
                </a:lnTo>
                <a:lnTo>
                  <a:pt x="2074" y="2890"/>
                </a:lnTo>
                <a:lnTo>
                  <a:pt x="2075" y="2896"/>
                </a:lnTo>
                <a:lnTo>
                  <a:pt x="2075" y="2898"/>
                </a:lnTo>
                <a:lnTo>
                  <a:pt x="2075" y="2899"/>
                </a:lnTo>
                <a:lnTo>
                  <a:pt x="2077" y="2899"/>
                </a:lnTo>
                <a:lnTo>
                  <a:pt x="2079" y="2903"/>
                </a:lnTo>
                <a:lnTo>
                  <a:pt x="2081" y="2907"/>
                </a:lnTo>
                <a:lnTo>
                  <a:pt x="2081" y="2911"/>
                </a:lnTo>
                <a:lnTo>
                  <a:pt x="2083" y="2913"/>
                </a:lnTo>
                <a:lnTo>
                  <a:pt x="2083" y="2915"/>
                </a:lnTo>
                <a:lnTo>
                  <a:pt x="2083" y="2919"/>
                </a:lnTo>
                <a:lnTo>
                  <a:pt x="2083" y="2924"/>
                </a:lnTo>
                <a:lnTo>
                  <a:pt x="2083" y="2926"/>
                </a:lnTo>
                <a:lnTo>
                  <a:pt x="2083" y="2930"/>
                </a:lnTo>
                <a:lnTo>
                  <a:pt x="2085" y="2932"/>
                </a:lnTo>
                <a:lnTo>
                  <a:pt x="2085" y="2936"/>
                </a:lnTo>
                <a:lnTo>
                  <a:pt x="2087" y="2940"/>
                </a:lnTo>
                <a:lnTo>
                  <a:pt x="2087" y="2942"/>
                </a:lnTo>
                <a:lnTo>
                  <a:pt x="2083" y="2946"/>
                </a:lnTo>
                <a:lnTo>
                  <a:pt x="2077" y="2959"/>
                </a:lnTo>
                <a:lnTo>
                  <a:pt x="2081" y="2972"/>
                </a:lnTo>
                <a:lnTo>
                  <a:pt x="2083" y="2972"/>
                </a:lnTo>
                <a:lnTo>
                  <a:pt x="2089" y="2971"/>
                </a:lnTo>
                <a:lnTo>
                  <a:pt x="2095" y="2967"/>
                </a:lnTo>
                <a:lnTo>
                  <a:pt x="2097" y="2967"/>
                </a:lnTo>
                <a:lnTo>
                  <a:pt x="2099" y="2965"/>
                </a:lnTo>
                <a:lnTo>
                  <a:pt x="2102" y="2967"/>
                </a:lnTo>
                <a:lnTo>
                  <a:pt x="2106" y="2969"/>
                </a:lnTo>
                <a:lnTo>
                  <a:pt x="2112" y="2969"/>
                </a:lnTo>
                <a:lnTo>
                  <a:pt x="2116" y="2967"/>
                </a:lnTo>
                <a:lnTo>
                  <a:pt x="2118" y="2967"/>
                </a:lnTo>
                <a:lnTo>
                  <a:pt x="2120" y="2967"/>
                </a:lnTo>
                <a:lnTo>
                  <a:pt x="2122" y="2965"/>
                </a:lnTo>
                <a:lnTo>
                  <a:pt x="2123" y="2965"/>
                </a:lnTo>
                <a:lnTo>
                  <a:pt x="2125" y="2963"/>
                </a:lnTo>
                <a:lnTo>
                  <a:pt x="2127" y="2963"/>
                </a:lnTo>
                <a:lnTo>
                  <a:pt x="2127" y="2965"/>
                </a:lnTo>
                <a:lnTo>
                  <a:pt x="2125" y="2965"/>
                </a:lnTo>
                <a:lnTo>
                  <a:pt x="2123" y="2967"/>
                </a:lnTo>
                <a:lnTo>
                  <a:pt x="2123" y="2969"/>
                </a:lnTo>
                <a:lnTo>
                  <a:pt x="2122" y="2971"/>
                </a:lnTo>
                <a:lnTo>
                  <a:pt x="2125" y="2976"/>
                </a:lnTo>
                <a:lnTo>
                  <a:pt x="2120" y="2980"/>
                </a:lnTo>
                <a:lnTo>
                  <a:pt x="2110" y="2988"/>
                </a:lnTo>
                <a:lnTo>
                  <a:pt x="2099" y="2997"/>
                </a:lnTo>
                <a:lnTo>
                  <a:pt x="2093" y="2999"/>
                </a:lnTo>
                <a:lnTo>
                  <a:pt x="2081" y="3009"/>
                </a:lnTo>
                <a:lnTo>
                  <a:pt x="2068" y="3019"/>
                </a:lnTo>
                <a:lnTo>
                  <a:pt x="2066" y="3022"/>
                </a:lnTo>
                <a:lnTo>
                  <a:pt x="2068" y="3024"/>
                </a:lnTo>
                <a:lnTo>
                  <a:pt x="2070" y="3024"/>
                </a:lnTo>
                <a:lnTo>
                  <a:pt x="2070" y="3026"/>
                </a:lnTo>
                <a:lnTo>
                  <a:pt x="2072" y="3026"/>
                </a:lnTo>
                <a:lnTo>
                  <a:pt x="2074" y="3028"/>
                </a:lnTo>
                <a:lnTo>
                  <a:pt x="2077" y="3036"/>
                </a:lnTo>
                <a:lnTo>
                  <a:pt x="2083" y="3043"/>
                </a:lnTo>
                <a:lnTo>
                  <a:pt x="2089" y="3049"/>
                </a:lnTo>
                <a:lnTo>
                  <a:pt x="2095" y="3053"/>
                </a:lnTo>
                <a:lnTo>
                  <a:pt x="2097" y="3055"/>
                </a:lnTo>
                <a:lnTo>
                  <a:pt x="2099" y="3057"/>
                </a:lnTo>
                <a:lnTo>
                  <a:pt x="2083" y="3068"/>
                </a:lnTo>
                <a:lnTo>
                  <a:pt x="2087" y="3072"/>
                </a:lnTo>
                <a:lnTo>
                  <a:pt x="2072" y="3084"/>
                </a:lnTo>
                <a:lnTo>
                  <a:pt x="2070" y="3080"/>
                </a:lnTo>
                <a:lnTo>
                  <a:pt x="2027" y="3113"/>
                </a:lnTo>
                <a:lnTo>
                  <a:pt x="2026" y="3113"/>
                </a:lnTo>
                <a:lnTo>
                  <a:pt x="2006" y="3128"/>
                </a:lnTo>
                <a:lnTo>
                  <a:pt x="1987" y="3141"/>
                </a:lnTo>
                <a:lnTo>
                  <a:pt x="1983" y="3145"/>
                </a:lnTo>
                <a:lnTo>
                  <a:pt x="1966" y="3159"/>
                </a:lnTo>
                <a:lnTo>
                  <a:pt x="1968" y="3153"/>
                </a:lnTo>
                <a:lnTo>
                  <a:pt x="1970" y="3149"/>
                </a:lnTo>
                <a:lnTo>
                  <a:pt x="1972" y="3141"/>
                </a:lnTo>
                <a:lnTo>
                  <a:pt x="1976" y="3132"/>
                </a:lnTo>
                <a:lnTo>
                  <a:pt x="1978" y="3124"/>
                </a:lnTo>
                <a:lnTo>
                  <a:pt x="1981" y="3116"/>
                </a:lnTo>
                <a:lnTo>
                  <a:pt x="1985" y="3107"/>
                </a:lnTo>
                <a:lnTo>
                  <a:pt x="1993" y="3082"/>
                </a:lnTo>
                <a:lnTo>
                  <a:pt x="1983" y="3080"/>
                </a:lnTo>
                <a:lnTo>
                  <a:pt x="1985" y="3074"/>
                </a:lnTo>
                <a:lnTo>
                  <a:pt x="1999" y="3038"/>
                </a:lnTo>
                <a:lnTo>
                  <a:pt x="1987" y="3045"/>
                </a:lnTo>
                <a:lnTo>
                  <a:pt x="1960" y="3067"/>
                </a:lnTo>
                <a:lnTo>
                  <a:pt x="1956" y="3061"/>
                </a:lnTo>
                <a:lnTo>
                  <a:pt x="1949" y="3067"/>
                </a:lnTo>
                <a:lnTo>
                  <a:pt x="1954" y="3072"/>
                </a:lnTo>
                <a:lnTo>
                  <a:pt x="1903" y="3109"/>
                </a:lnTo>
                <a:lnTo>
                  <a:pt x="1897" y="3099"/>
                </a:lnTo>
                <a:lnTo>
                  <a:pt x="1868" y="3120"/>
                </a:lnTo>
                <a:lnTo>
                  <a:pt x="1889" y="3074"/>
                </a:lnTo>
                <a:lnTo>
                  <a:pt x="1903" y="3080"/>
                </a:lnTo>
                <a:lnTo>
                  <a:pt x="1910" y="3061"/>
                </a:lnTo>
                <a:lnTo>
                  <a:pt x="1933" y="3072"/>
                </a:lnTo>
                <a:lnTo>
                  <a:pt x="1941" y="3065"/>
                </a:lnTo>
                <a:lnTo>
                  <a:pt x="1933" y="3053"/>
                </a:lnTo>
                <a:lnTo>
                  <a:pt x="1933" y="3051"/>
                </a:lnTo>
                <a:lnTo>
                  <a:pt x="1954" y="3036"/>
                </a:lnTo>
                <a:lnTo>
                  <a:pt x="1968" y="3026"/>
                </a:lnTo>
                <a:lnTo>
                  <a:pt x="1991" y="3011"/>
                </a:lnTo>
                <a:lnTo>
                  <a:pt x="1981" y="3009"/>
                </a:lnTo>
                <a:lnTo>
                  <a:pt x="1987" y="2969"/>
                </a:lnTo>
                <a:lnTo>
                  <a:pt x="1985" y="2969"/>
                </a:lnTo>
                <a:lnTo>
                  <a:pt x="1981" y="3009"/>
                </a:lnTo>
                <a:lnTo>
                  <a:pt x="1970" y="3007"/>
                </a:lnTo>
                <a:lnTo>
                  <a:pt x="1951" y="3032"/>
                </a:lnTo>
                <a:lnTo>
                  <a:pt x="1941" y="3030"/>
                </a:lnTo>
                <a:lnTo>
                  <a:pt x="1937" y="3030"/>
                </a:lnTo>
                <a:lnTo>
                  <a:pt x="1943" y="3020"/>
                </a:lnTo>
                <a:lnTo>
                  <a:pt x="1947" y="3015"/>
                </a:lnTo>
                <a:lnTo>
                  <a:pt x="1949" y="3013"/>
                </a:lnTo>
                <a:lnTo>
                  <a:pt x="1954" y="3005"/>
                </a:lnTo>
                <a:lnTo>
                  <a:pt x="1953" y="3005"/>
                </a:lnTo>
                <a:lnTo>
                  <a:pt x="1951" y="3003"/>
                </a:lnTo>
                <a:lnTo>
                  <a:pt x="1939" y="3003"/>
                </a:lnTo>
                <a:lnTo>
                  <a:pt x="1954" y="2965"/>
                </a:lnTo>
                <a:lnTo>
                  <a:pt x="1949" y="2965"/>
                </a:lnTo>
                <a:lnTo>
                  <a:pt x="1947" y="2967"/>
                </a:lnTo>
                <a:lnTo>
                  <a:pt x="1945" y="2974"/>
                </a:lnTo>
                <a:lnTo>
                  <a:pt x="1941" y="2980"/>
                </a:lnTo>
                <a:lnTo>
                  <a:pt x="1931" y="2978"/>
                </a:lnTo>
                <a:lnTo>
                  <a:pt x="1922" y="2999"/>
                </a:lnTo>
                <a:lnTo>
                  <a:pt x="1891" y="2995"/>
                </a:lnTo>
                <a:lnTo>
                  <a:pt x="1891" y="2994"/>
                </a:lnTo>
                <a:lnTo>
                  <a:pt x="1893" y="2988"/>
                </a:lnTo>
                <a:lnTo>
                  <a:pt x="1897" y="2982"/>
                </a:lnTo>
                <a:lnTo>
                  <a:pt x="1899" y="2978"/>
                </a:lnTo>
                <a:lnTo>
                  <a:pt x="1901" y="2974"/>
                </a:lnTo>
                <a:lnTo>
                  <a:pt x="1903" y="2969"/>
                </a:lnTo>
                <a:lnTo>
                  <a:pt x="1912" y="2974"/>
                </a:lnTo>
                <a:lnTo>
                  <a:pt x="1912" y="2972"/>
                </a:lnTo>
                <a:lnTo>
                  <a:pt x="1914" y="2972"/>
                </a:lnTo>
                <a:lnTo>
                  <a:pt x="1914" y="2974"/>
                </a:lnTo>
                <a:lnTo>
                  <a:pt x="1916" y="2971"/>
                </a:lnTo>
                <a:lnTo>
                  <a:pt x="1914" y="2969"/>
                </a:lnTo>
                <a:lnTo>
                  <a:pt x="1918" y="2959"/>
                </a:lnTo>
                <a:lnTo>
                  <a:pt x="1924" y="2961"/>
                </a:lnTo>
                <a:lnTo>
                  <a:pt x="1930" y="2961"/>
                </a:lnTo>
                <a:lnTo>
                  <a:pt x="1935" y="2963"/>
                </a:lnTo>
                <a:lnTo>
                  <a:pt x="1939" y="2963"/>
                </a:lnTo>
                <a:lnTo>
                  <a:pt x="1939" y="2961"/>
                </a:lnTo>
                <a:lnTo>
                  <a:pt x="1941" y="2959"/>
                </a:lnTo>
                <a:lnTo>
                  <a:pt x="1968" y="2899"/>
                </a:lnTo>
                <a:lnTo>
                  <a:pt x="1968" y="2898"/>
                </a:lnTo>
                <a:lnTo>
                  <a:pt x="1966" y="2898"/>
                </a:lnTo>
                <a:lnTo>
                  <a:pt x="1966" y="2896"/>
                </a:lnTo>
                <a:lnTo>
                  <a:pt x="1964" y="2894"/>
                </a:lnTo>
                <a:lnTo>
                  <a:pt x="1962" y="2894"/>
                </a:lnTo>
                <a:lnTo>
                  <a:pt x="1960" y="2892"/>
                </a:lnTo>
                <a:lnTo>
                  <a:pt x="1958" y="2892"/>
                </a:lnTo>
                <a:lnTo>
                  <a:pt x="1962" y="2880"/>
                </a:lnTo>
                <a:lnTo>
                  <a:pt x="1962" y="2876"/>
                </a:lnTo>
                <a:lnTo>
                  <a:pt x="1966" y="2867"/>
                </a:lnTo>
                <a:lnTo>
                  <a:pt x="1954" y="2865"/>
                </a:lnTo>
                <a:lnTo>
                  <a:pt x="1953" y="2873"/>
                </a:lnTo>
                <a:lnTo>
                  <a:pt x="1945" y="2869"/>
                </a:lnTo>
                <a:lnTo>
                  <a:pt x="1939" y="2869"/>
                </a:lnTo>
                <a:lnTo>
                  <a:pt x="1941" y="2863"/>
                </a:lnTo>
                <a:lnTo>
                  <a:pt x="1941" y="2861"/>
                </a:lnTo>
                <a:lnTo>
                  <a:pt x="1939" y="2859"/>
                </a:lnTo>
                <a:lnTo>
                  <a:pt x="1937" y="2859"/>
                </a:lnTo>
                <a:lnTo>
                  <a:pt x="1935" y="2859"/>
                </a:lnTo>
                <a:lnTo>
                  <a:pt x="1931" y="2857"/>
                </a:lnTo>
                <a:lnTo>
                  <a:pt x="1939" y="2828"/>
                </a:lnTo>
                <a:lnTo>
                  <a:pt x="1947" y="2830"/>
                </a:lnTo>
                <a:lnTo>
                  <a:pt x="1953" y="2832"/>
                </a:lnTo>
                <a:lnTo>
                  <a:pt x="1958" y="2834"/>
                </a:lnTo>
                <a:lnTo>
                  <a:pt x="1964" y="2811"/>
                </a:lnTo>
                <a:lnTo>
                  <a:pt x="1970" y="2813"/>
                </a:lnTo>
                <a:lnTo>
                  <a:pt x="1976" y="2815"/>
                </a:lnTo>
                <a:lnTo>
                  <a:pt x="1979" y="2817"/>
                </a:lnTo>
                <a:lnTo>
                  <a:pt x="1985" y="2819"/>
                </a:lnTo>
                <a:lnTo>
                  <a:pt x="1991" y="2819"/>
                </a:lnTo>
                <a:lnTo>
                  <a:pt x="1995" y="2821"/>
                </a:lnTo>
                <a:lnTo>
                  <a:pt x="1997" y="2821"/>
                </a:lnTo>
                <a:lnTo>
                  <a:pt x="2049" y="2838"/>
                </a:lnTo>
                <a:lnTo>
                  <a:pt x="2051" y="2838"/>
                </a:lnTo>
                <a:lnTo>
                  <a:pt x="2051" y="2836"/>
                </a:lnTo>
                <a:lnTo>
                  <a:pt x="2051" y="2834"/>
                </a:lnTo>
                <a:lnTo>
                  <a:pt x="2052" y="2834"/>
                </a:lnTo>
                <a:lnTo>
                  <a:pt x="2052" y="2832"/>
                </a:lnTo>
                <a:lnTo>
                  <a:pt x="2054" y="2832"/>
                </a:lnTo>
                <a:lnTo>
                  <a:pt x="2054" y="2830"/>
                </a:lnTo>
                <a:lnTo>
                  <a:pt x="2054" y="2828"/>
                </a:lnTo>
                <a:lnTo>
                  <a:pt x="2054" y="2827"/>
                </a:lnTo>
                <a:lnTo>
                  <a:pt x="2054" y="2825"/>
                </a:lnTo>
                <a:lnTo>
                  <a:pt x="2066" y="2805"/>
                </a:lnTo>
                <a:lnTo>
                  <a:pt x="2083" y="2777"/>
                </a:lnTo>
                <a:lnTo>
                  <a:pt x="2104" y="2738"/>
                </a:lnTo>
                <a:lnTo>
                  <a:pt x="2102" y="2738"/>
                </a:lnTo>
                <a:lnTo>
                  <a:pt x="2081" y="2727"/>
                </a:lnTo>
                <a:lnTo>
                  <a:pt x="2066" y="2752"/>
                </a:lnTo>
                <a:lnTo>
                  <a:pt x="2039" y="2800"/>
                </a:lnTo>
                <a:lnTo>
                  <a:pt x="2026" y="2792"/>
                </a:lnTo>
                <a:lnTo>
                  <a:pt x="2018" y="2803"/>
                </a:lnTo>
                <a:lnTo>
                  <a:pt x="2016" y="2803"/>
                </a:lnTo>
                <a:lnTo>
                  <a:pt x="2014" y="2803"/>
                </a:lnTo>
                <a:lnTo>
                  <a:pt x="2024" y="2790"/>
                </a:lnTo>
                <a:lnTo>
                  <a:pt x="2035" y="2773"/>
                </a:lnTo>
                <a:lnTo>
                  <a:pt x="2049" y="2750"/>
                </a:lnTo>
                <a:lnTo>
                  <a:pt x="2068" y="2721"/>
                </a:lnTo>
                <a:lnTo>
                  <a:pt x="2070" y="2717"/>
                </a:lnTo>
                <a:lnTo>
                  <a:pt x="2081" y="2702"/>
                </a:lnTo>
                <a:lnTo>
                  <a:pt x="2087" y="2692"/>
                </a:lnTo>
                <a:lnTo>
                  <a:pt x="2091" y="2684"/>
                </a:lnTo>
                <a:lnTo>
                  <a:pt x="2070" y="2671"/>
                </a:lnTo>
                <a:lnTo>
                  <a:pt x="2081" y="2656"/>
                </a:lnTo>
                <a:lnTo>
                  <a:pt x="2075" y="2652"/>
                </a:lnTo>
                <a:lnTo>
                  <a:pt x="2085" y="2638"/>
                </a:lnTo>
                <a:lnTo>
                  <a:pt x="2081" y="2635"/>
                </a:lnTo>
                <a:lnTo>
                  <a:pt x="2083" y="2633"/>
                </a:lnTo>
                <a:lnTo>
                  <a:pt x="2097" y="2640"/>
                </a:lnTo>
                <a:lnTo>
                  <a:pt x="2097" y="2636"/>
                </a:lnTo>
                <a:lnTo>
                  <a:pt x="2097" y="2631"/>
                </a:lnTo>
                <a:lnTo>
                  <a:pt x="2097" y="2625"/>
                </a:lnTo>
                <a:lnTo>
                  <a:pt x="2097" y="2623"/>
                </a:lnTo>
                <a:lnTo>
                  <a:pt x="2099" y="2617"/>
                </a:lnTo>
                <a:lnTo>
                  <a:pt x="2097" y="2617"/>
                </a:lnTo>
                <a:lnTo>
                  <a:pt x="2097" y="2615"/>
                </a:lnTo>
                <a:lnTo>
                  <a:pt x="2093" y="2619"/>
                </a:lnTo>
                <a:lnTo>
                  <a:pt x="2083" y="2612"/>
                </a:lnTo>
                <a:lnTo>
                  <a:pt x="2075" y="2623"/>
                </a:lnTo>
                <a:lnTo>
                  <a:pt x="2072" y="2619"/>
                </a:lnTo>
                <a:lnTo>
                  <a:pt x="2089" y="2596"/>
                </a:lnTo>
                <a:lnTo>
                  <a:pt x="2085" y="2592"/>
                </a:lnTo>
                <a:lnTo>
                  <a:pt x="2066" y="2579"/>
                </a:lnTo>
                <a:lnTo>
                  <a:pt x="2060" y="2575"/>
                </a:lnTo>
                <a:lnTo>
                  <a:pt x="2058" y="2573"/>
                </a:lnTo>
                <a:lnTo>
                  <a:pt x="2049" y="2565"/>
                </a:lnTo>
                <a:lnTo>
                  <a:pt x="2047" y="2565"/>
                </a:lnTo>
                <a:lnTo>
                  <a:pt x="2043" y="2565"/>
                </a:lnTo>
                <a:lnTo>
                  <a:pt x="2043" y="2567"/>
                </a:lnTo>
                <a:lnTo>
                  <a:pt x="2041" y="2571"/>
                </a:lnTo>
                <a:lnTo>
                  <a:pt x="2039" y="2573"/>
                </a:lnTo>
                <a:lnTo>
                  <a:pt x="2035" y="2577"/>
                </a:lnTo>
                <a:lnTo>
                  <a:pt x="2035" y="2579"/>
                </a:lnTo>
                <a:lnTo>
                  <a:pt x="2031" y="2583"/>
                </a:lnTo>
                <a:lnTo>
                  <a:pt x="2027" y="2587"/>
                </a:lnTo>
                <a:lnTo>
                  <a:pt x="2026" y="2590"/>
                </a:lnTo>
                <a:lnTo>
                  <a:pt x="2024" y="2592"/>
                </a:lnTo>
                <a:lnTo>
                  <a:pt x="2020" y="2598"/>
                </a:lnTo>
                <a:lnTo>
                  <a:pt x="2016" y="2604"/>
                </a:lnTo>
                <a:lnTo>
                  <a:pt x="2012" y="2608"/>
                </a:lnTo>
                <a:lnTo>
                  <a:pt x="2010" y="2612"/>
                </a:lnTo>
                <a:lnTo>
                  <a:pt x="2008" y="2613"/>
                </a:lnTo>
                <a:lnTo>
                  <a:pt x="2004" y="2619"/>
                </a:lnTo>
                <a:lnTo>
                  <a:pt x="2002" y="2621"/>
                </a:lnTo>
                <a:lnTo>
                  <a:pt x="2001" y="2625"/>
                </a:lnTo>
                <a:lnTo>
                  <a:pt x="1999" y="2627"/>
                </a:lnTo>
                <a:lnTo>
                  <a:pt x="1995" y="2633"/>
                </a:lnTo>
                <a:lnTo>
                  <a:pt x="1991" y="2638"/>
                </a:lnTo>
                <a:lnTo>
                  <a:pt x="1989" y="2642"/>
                </a:lnTo>
                <a:lnTo>
                  <a:pt x="1985" y="2646"/>
                </a:lnTo>
                <a:lnTo>
                  <a:pt x="1985" y="2648"/>
                </a:lnTo>
                <a:lnTo>
                  <a:pt x="1983" y="2648"/>
                </a:lnTo>
                <a:lnTo>
                  <a:pt x="1981" y="2650"/>
                </a:lnTo>
                <a:lnTo>
                  <a:pt x="1979" y="2654"/>
                </a:lnTo>
                <a:lnTo>
                  <a:pt x="1978" y="2656"/>
                </a:lnTo>
                <a:lnTo>
                  <a:pt x="1976" y="2659"/>
                </a:lnTo>
                <a:lnTo>
                  <a:pt x="1974" y="2661"/>
                </a:lnTo>
                <a:lnTo>
                  <a:pt x="1972" y="2663"/>
                </a:lnTo>
                <a:lnTo>
                  <a:pt x="1968" y="2669"/>
                </a:lnTo>
                <a:lnTo>
                  <a:pt x="1966" y="2671"/>
                </a:lnTo>
                <a:lnTo>
                  <a:pt x="1964" y="2675"/>
                </a:lnTo>
                <a:lnTo>
                  <a:pt x="1964" y="2677"/>
                </a:lnTo>
                <a:lnTo>
                  <a:pt x="1958" y="2681"/>
                </a:lnTo>
                <a:lnTo>
                  <a:pt x="1958" y="2677"/>
                </a:lnTo>
                <a:lnTo>
                  <a:pt x="1958" y="2673"/>
                </a:lnTo>
                <a:lnTo>
                  <a:pt x="1960" y="2673"/>
                </a:lnTo>
                <a:lnTo>
                  <a:pt x="1960" y="2671"/>
                </a:lnTo>
                <a:lnTo>
                  <a:pt x="1962" y="2671"/>
                </a:lnTo>
                <a:lnTo>
                  <a:pt x="1964" y="2669"/>
                </a:lnTo>
                <a:lnTo>
                  <a:pt x="1964" y="2667"/>
                </a:lnTo>
                <a:lnTo>
                  <a:pt x="1962" y="2665"/>
                </a:lnTo>
                <a:lnTo>
                  <a:pt x="1962" y="2663"/>
                </a:lnTo>
                <a:lnTo>
                  <a:pt x="1960" y="2663"/>
                </a:lnTo>
                <a:lnTo>
                  <a:pt x="1958" y="2663"/>
                </a:lnTo>
                <a:lnTo>
                  <a:pt x="1956" y="2663"/>
                </a:lnTo>
                <a:lnTo>
                  <a:pt x="1954" y="2663"/>
                </a:lnTo>
                <a:lnTo>
                  <a:pt x="1953" y="2661"/>
                </a:lnTo>
                <a:lnTo>
                  <a:pt x="1953" y="2659"/>
                </a:lnTo>
                <a:lnTo>
                  <a:pt x="1954" y="2659"/>
                </a:lnTo>
                <a:lnTo>
                  <a:pt x="1953" y="2658"/>
                </a:lnTo>
                <a:lnTo>
                  <a:pt x="1953" y="2656"/>
                </a:lnTo>
                <a:lnTo>
                  <a:pt x="1951" y="2654"/>
                </a:lnTo>
                <a:lnTo>
                  <a:pt x="1951" y="2652"/>
                </a:lnTo>
                <a:lnTo>
                  <a:pt x="1949" y="2650"/>
                </a:lnTo>
                <a:lnTo>
                  <a:pt x="1945" y="2646"/>
                </a:lnTo>
                <a:lnTo>
                  <a:pt x="1943" y="2644"/>
                </a:lnTo>
                <a:lnTo>
                  <a:pt x="1941" y="2642"/>
                </a:lnTo>
                <a:lnTo>
                  <a:pt x="1939" y="2642"/>
                </a:lnTo>
                <a:lnTo>
                  <a:pt x="1935" y="2642"/>
                </a:lnTo>
                <a:lnTo>
                  <a:pt x="1931" y="2642"/>
                </a:lnTo>
                <a:lnTo>
                  <a:pt x="1930" y="2644"/>
                </a:lnTo>
                <a:lnTo>
                  <a:pt x="1928" y="2644"/>
                </a:lnTo>
                <a:lnTo>
                  <a:pt x="1926" y="2640"/>
                </a:lnTo>
                <a:lnTo>
                  <a:pt x="1926" y="2638"/>
                </a:lnTo>
                <a:lnTo>
                  <a:pt x="1924" y="2636"/>
                </a:lnTo>
                <a:lnTo>
                  <a:pt x="1922" y="2633"/>
                </a:lnTo>
                <a:lnTo>
                  <a:pt x="1920" y="2633"/>
                </a:lnTo>
                <a:lnTo>
                  <a:pt x="1920" y="2631"/>
                </a:lnTo>
                <a:lnTo>
                  <a:pt x="1920" y="2629"/>
                </a:lnTo>
                <a:lnTo>
                  <a:pt x="1918" y="2627"/>
                </a:lnTo>
                <a:lnTo>
                  <a:pt x="1918" y="2625"/>
                </a:lnTo>
                <a:lnTo>
                  <a:pt x="1918" y="2623"/>
                </a:lnTo>
                <a:lnTo>
                  <a:pt x="1920" y="2621"/>
                </a:lnTo>
                <a:lnTo>
                  <a:pt x="1920" y="2619"/>
                </a:lnTo>
                <a:lnTo>
                  <a:pt x="1922" y="2615"/>
                </a:lnTo>
                <a:lnTo>
                  <a:pt x="1945" y="2583"/>
                </a:lnTo>
                <a:lnTo>
                  <a:pt x="1945" y="2581"/>
                </a:lnTo>
                <a:lnTo>
                  <a:pt x="1928" y="2567"/>
                </a:lnTo>
                <a:lnTo>
                  <a:pt x="1928" y="2569"/>
                </a:lnTo>
                <a:lnTo>
                  <a:pt x="1926" y="2569"/>
                </a:lnTo>
                <a:lnTo>
                  <a:pt x="1924" y="2571"/>
                </a:lnTo>
                <a:lnTo>
                  <a:pt x="1922" y="2573"/>
                </a:lnTo>
                <a:lnTo>
                  <a:pt x="1922" y="2575"/>
                </a:lnTo>
                <a:lnTo>
                  <a:pt x="1920" y="2575"/>
                </a:lnTo>
                <a:lnTo>
                  <a:pt x="1918" y="2577"/>
                </a:lnTo>
                <a:lnTo>
                  <a:pt x="1916" y="2579"/>
                </a:lnTo>
                <a:lnTo>
                  <a:pt x="1916" y="2581"/>
                </a:lnTo>
                <a:lnTo>
                  <a:pt x="1916" y="2583"/>
                </a:lnTo>
                <a:lnTo>
                  <a:pt x="1916" y="2585"/>
                </a:lnTo>
                <a:lnTo>
                  <a:pt x="1914" y="2585"/>
                </a:lnTo>
                <a:lnTo>
                  <a:pt x="1912" y="2585"/>
                </a:lnTo>
                <a:lnTo>
                  <a:pt x="1912" y="2587"/>
                </a:lnTo>
                <a:lnTo>
                  <a:pt x="1908" y="2587"/>
                </a:lnTo>
                <a:lnTo>
                  <a:pt x="1908" y="2588"/>
                </a:lnTo>
                <a:lnTo>
                  <a:pt x="1906" y="2588"/>
                </a:lnTo>
                <a:lnTo>
                  <a:pt x="1906" y="2590"/>
                </a:lnTo>
                <a:lnTo>
                  <a:pt x="1905" y="2590"/>
                </a:lnTo>
                <a:lnTo>
                  <a:pt x="1905" y="2588"/>
                </a:lnTo>
                <a:lnTo>
                  <a:pt x="1903" y="2588"/>
                </a:lnTo>
                <a:lnTo>
                  <a:pt x="1903" y="2587"/>
                </a:lnTo>
                <a:lnTo>
                  <a:pt x="1901" y="2587"/>
                </a:lnTo>
                <a:lnTo>
                  <a:pt x="1903" y="2585"/>
                </a:lnTo>
                <a:lnTo>
                  <a:pt x="1903" y="2583"/>
                </a:lnTo>
                <a:lnTo>
                  <a:pt x="1901" y="2581"/>
                </a:lnTo>
                <a:lnTo>
                  <a:pt x="1897" y="2579"/>
                </a:lnTo>
                <a:lnTo>
                  <a:pt x="1897" y="2577"/>
                </a:lnTo>
                <a:lnTo>
                  <a:pt x="1899" y="2577"/>
                </a:lnTo>
                <a:lnTo>
                  <a:pt x="1901" y="2575"/>
                </a:lnTo>
                <a:lnTo>
                  <a:pt x="1903" y="2571"/>
                </a:lnTo>
                <a:lnTo>
                  <a:pt x="1901" y="2569"/>
                </a:lnTo>
                <a:lnTo>
                  <a:pt x="1899" y="2567"/>
                </a:lnTo>
                <a:lnTo>
                  <a:pt x="1897" y="2569"/>
                </a:lnTo>
                <a:lnTo>
                  <a:pt x="1895" y="2569"/>
                </a:lnTo>
                <a:lnTo>
                  <a:pt x="1893" y="2567"/>
                </a:lnTo>
                <a:lnTo>
                  <a:pt x="1893" y="2565"/>
                </a:lnTo>
                <a:lnTo>
                  <a:pt x="1893" y="2564"/>
                </a:lnTo>
                <a:lnTo>
                  <a:pt x="1891" y="2562"/>
                </a:lnTo>
                <a:lnTo>
                  <a:pt x="1889" y="2562"/>
                </a:lnTo>
                <a:lnTo>
                  <a:pt x="1887" y="2564"/>
                </a:lnTo>
                <a:lnTo>
                  <a:pt x="1885" y="2562"/>
                </a:lnTo>
                <a:lnTo>
                  <a:pt x="1885" y="2558"/>
                </a:lnTo>
                <a:lnTo>
                  <a:pt x="1885" y="2556"/>
                </a:lnTo>
                <a:lnTo>
                  <a:pt x="1883" y="2556"/>
                </a:lnTo>
                <a:lnTo>
                  <a:pt x="1882" y="2556"/>
                </a:lnTo>
                <a:lnTo>
                  <a:pt x="1882" y="2554"/>
                </a:lnTo>
                <a:lnTo>
                  <a:pt x="1882" y="2552"/>
                </a:lnTo>
                <a:lnTo>
                  <a:pt x="1882" y="2550"/>
                </a:lnTo>
                <a:lnTo>
                  <a:pt x="1883" y="2550"/>
                </a:lnTo>
                <a:lnTo>
                  <a:pt x="1883" y="2548"/>
                </a:lnTo>
                <a:lnTo>
                  <a:pt x="1885" y="2548"/>
                </a:lnTo>
                <a:lnTo>
                  <a:pt x="1885" y="2546"/>
                </a:lnTo>
                <a:lnTo>
                  <a:pt x="1883" y="2544"/>
                </a:lnTo>
                <a:lnTo>
                  <a:pt x="1883" y="2542"/>
                </a:lnTo>
                <a:lnTo>
                  <a:pt x="1885" y="2540"/>
                </a:lnTo>
                <a:lnTo>
                  <a:pt x="1885" y="2539"/>
                </a:lnTo>
                <a:lnTo>
                  <a:pt x="1883" y="2539"/>
                </a:lnTo>
                <a:lnTo>
                  <a:pt x="1883" y="2537"/>
                </a:lnTo>
                <a:lnTo>
                  <a:pt x="1885" y="2537"/>
                </a:lnTo>
                <a:lnTo>
                  <a:pt x="1885" y="2535"/>
                </a:lnTo>
                <a:lnTo>
                  <a:pt x="1887" y="2535"/>
                </a:lnTo>
                <a:lnTo>
                  <a:pt x="1889" y="2535"/>
                </a:lnTo>
                <a:lnTo>
                  <a:pt x="1891" y="2535"/>
                </a:lnTo>
                <a:lnTo>
                  <a:pt x="1891" y="2533"/>
                </a:lnTo>
                <a:lnTo>
                  <a:pt x="1891" y="2531"/>
                </a:lnTo>
                <a:lnTo>
                  <a:pt x="1891" y="2529"/>
                </a:lnTo>
                <a:lnTo>
                  <a:pt x="1889" y="2529"/>
                </a:lnTo>
                <a:lnTo>
                  <a:pt x="1889" y="2527"/>
                </a:lnTo>
                <a:lnTo>
                  <a:pt x="1889" y="2525"/>
                </a:lnTo>
                <a:lnTo>
                  <a:pt x="1887" y="2525"/>
                </a:lnTo>
                <a:lnTo>
                  <a:pt x="1887" y="2523"/>
                </a:lnTo>
                <a:lnTo>
                  <a:pt x="1887" y="2521"/>
                </a:lnTo>
                <a:lnTo>
                  <a:pt x="1885" y="2521"/>
                </a:lnTo>
                <a:lnTo>
                  <a:pt x="1885" y="2519"/>
                </a:lnTo>
                <a:lnTo>
                  <a:pt x="1883" y="2519"/>
                </a:lnTo>
                <a:lnTo>
                  <a:pt x="1882" y="2519"/>
                </a:lnTo>
                <a:lnTo>
                  <a:pt x="1882" y="2517"/>
                </a:lnTo>
                <a:lnTo>
                  <a:pt x="1880" y="2517"/>
                </a:lnTo>
                <a:lnTo>
                  <a:pt x="1878" y="2517"/>
                </a:lnTo>
                <a:lnTo>
                  <a:pt x="1878" y="2516"/>
                </a:lnTo>
                <a:lnTo>
                  <a:pt x="1878" y="2514"/>
                </a:lnTo>
                <a:lnTo>
                  <a:pt x="1878" y="2512"/>
                </a:lnTo>
                <a:lnTo>
                  <a:pt x="1878" y="2510"/>
                </a:lnTo>
                <a:lnTo>
                  <a:pt x="1878" y="2508"/>
                </a:lnTo>
                <a:lnTo>
                  <a:pt x="1876" y="2508"/>
                </a:lnTo>
                <a:lnTo>
                  <a:pt x="1874" y="2508"/>
                </a:lnTo>
                <a:lnTo>
                  <a:pt x="1872" y="2508"/>
                </a:lnTo>
                <a:lnTo>
                  <a:pt x="1872" y="2510"/>
                </a:lnTo>
                <a:lnTo>
                  <a:pt x="1870" y="2510"/>
                </a:lnTo>
                <a:lnTo>
                  <a:pt x="1868" y="2510"/>
                </a:lnTo>
                <a:lnTo>
                  <a:pt x="1866" y="2510"/>
                </a:lnTo>
                <a:lnTo>
                  <a:pt x="1864" y="2510"/>
                </a:lnTo>
                <a:lnTo>
                  <a:pt x="1862" y="2508"/>
                </a:lnTo>
                <a:lnTo>
                  <a:pt x="1862" y="2506"/>
                </a:lnTo>
                <a:lnTo>
                  <a:pt x="1862" y="2504"/>
                </a:lnTo>
                <a:lnTo>
                  <a:pt x="1862" y="2502"/>
                </a:lnTo>
                <a:lnTo>
                  <a:pt x="1862" y="2500"/>
                </a:lnTo>
                <a:lnTo>
                  <a:pt x="1862" y="2498"/>
                </a:lnTo>
                <a:lnTo>
                  <a:pt x="1862" y="2496"/>
                </a:lnTo>
                <a:lnTo>
                  <a:pt x="1860" y="2496"/>
                </a:lnTo>
                <a:lnTo>
                  <a:pt x="1860" y="2494"/>
                </a:lnTo>
                <a:lnTo>
                  <a:pt x="1858" y="2494"/>
                </a:lnTo>
                <a:lnTo>
                  <a:pt x="1857" y="2494"/>
                </a:lnTo>
                <a:lnTo>
                  <a:pt x="1855" y="2494"/>
                </a:lnTo>
                <a:lnTo>
                  <a:pt x="1855" y="2492"/>
                </a:lnTo>
                <a:lnTo>
                  <a:pt x="1855" y="2491"/>
                </a:lnTo>
                <a:lnTo>
                  <a:pt x="1855" y="2489"/>
                </a:lnTo>
                <a:lnTo>
                  <a:pt x="1857" y="2489"/>
                </a:lnTo>
                <a:lnTo>
                  <a:pt x="1857" y="2487"/>
                </a:lnTo>
                <a:lnTo>
                  <a:pt x="1858" y="2487"/>
                </a:lnTo>
                <a:lnTo>
                  <a:pt x="1860" y="2487"/>
                </a:lnTo>
                <a:lnTo>
                  <a:pt x="1862" y="2487"/>
                </a:lnTo>
                <a:lnTo>
                  <a:pt x="1864" y="2489"/>
                </a:lnTo>
                <a:lnTo>
                  <a:pt x="1864" y="2487"/>
                </a:lnTo>
                <a:lnTo>
                  <a:pt x="1864" y="2485"/>
                </a:lnTo>
                <a:lnTo>
                  <a:pt x="1866" y="2485"/>
                </a:lnTo>
                <a:lnTo>
                  <a:pt x="1866" y="2483"/>
                </a:lnTo>
                <a:lnTo>
                  <a:pt x="1866" y="2481"/>
                </a:lnTo>
                <a:lnTo>
                  <a:pt x="1866" y="2479"/>
                </a:lnTo>
                <a:lnTo>
                  <a:pt x="1868" y="2479"/>
                </a:lnTo>
                <a:lnTo>
                  <a:pt x="1870" y="2477"/>
                </a:lnTo>
                <a:lnTo>
                  <a:pt x="1872" y="2477"/>
                </a:lnTo>
                <a:lnTo>
                  <a:pt x="1872" y="2475"/>
                </a:lnTo>
                <a:lnTo>
                  <a:pt x="1874" y="2475"/>
                </a:lnTo>
                <a:lnTo>
                  <a:pt x="1874" y="2473"/>
                </a:lnTo>
                <a:lnTo>
                  <a:pt x="1872" y="2473"/>
                </a:lnTo>
                <a:lnTo>
                  <a:pt x="1872" y="2471"/>
                </a:lnTo>
                <a:lnTo>
                  <a:pt x="1872" y="2469"/>
                </a:lnTo>
                <a:lnTo>
                  <a:pt x="1872" y="2468"/>
                </a:lnTo>
                <a:lnTo>
                  <a:pt x="1874" y="2468"/>
                </a:lnTo>
                <a:lnTo>
                  <a:pt x="1876" y="2468"/>
                </a:lnTo>
                <a:lnTo>
                  <a:pt x="1878" y="2468"/>
                </a:lnTo>
                <a:lnTo>
                  <a:pt x="1880" y="2468"/>
                </a:lnTo>
                <a:lnTo>
                  <a:pt x="1880" y="2466"/>
                </a:lnTo>
                <a:lnTo>
                  <a:pt x="1882" y="2466"/>
                </a:lnTo>
                <a:lnTo>
                  <a:pt x="1882" y="2464"/>
                </a:lnTo>
                <a:lnTo>
                  <a:pt x="1882" y="2462"/>
                </a:lnTo>
                <a:lnTo>
                  <a:pt x="1880" y="2462"/>
                </a:lnTo>
                <a:lnTo>
                  <a:pt x="1878" y="2460"/>
                </a:lnTo>
                <a:lnTo>
                  <a:pt x="1876" y="2460"/>
                </a:lnTo>
                <a:lnTo>
                  <a:pt x="1878" y="2460"/>
                </a:lnTo>
                <a:lnTo>
                  <a:pt x="1878" y="2458"/>
                </a:lnTo>
                <a:lnTo>
                  <a:pt x="1876" y="2458"/>
                </a:lnTo>
                <a:lnTo>
                  <a:pt x="1876" y="2456"/>
                </a:lnTo>
                <a:lnTo>
                  <a:pt x="1874" y="2456"/>
                </a:lnTo>
                <a:lnTo>
                  <a:pt x="1872" y="2456"/>
                </a:lnTo>
                <a:lnTo>
                  <a:pt x="1872" y="2454"/>
                </a:lnTo>
                <a:lnTo>
                  <a:pt x="1872" y="2452"/>
                </a:lnTo>
                <a:lnTo>
                  <a:pt x="1870" y="2452"/>
                </a:lnTo>
                <a:lnTo>
                  <a:pt x="1870" y="2448"/>
                </a:lnTo>
                <a:lnTo>
                  <a:pt x="1872" y="2446"/>
                </a:lnTo>
                <a:lnTo>
                  <a:pt x="1872" y="2444"/>
                </a:lnTo>
                <a:lnTo>
                  <a:pt x="1872" y="2443"/>
                </a:lnTo>
                <a:lnTo>
                  <a:pt x="1872" y="2441"/>
                </a:lnTo>
                <a:lnTo>
                  <a:pt x="1872" y="2439"/>
                </a:lnTo>
                <a:lnTo>
                  <a:pt x="1874" y="2439"/>
                </a:lnTo>
                <a:lnTo>
                  <a:pt x="1876" y="2439"/>
                </a:lnTo>
                <a:lnTo>
                  <a:pt x="1878" y="2439"/>
                </a:lnTo>
                <a:lnTo>
                  <a:pt x="1880" y="2439"/>
                </a:lnTo>
                <a:lnTo>
                  <a:pt x="1880" y="2437"/>
                </a:lnTo>
                <a:lnTo>
                  <a:pt x="1880" y="2435"/>
                </a:lnTo>
                <a:lnTo>
                  <a:pt x="1878" y="2435"/>
                </a:lnTo>
                <a:lnTo>
                  <a:pt x="1878" y="2433"/>
                </a:lnTo>
                <a:lnTo>
                  <a:pt x="1876" y="2433"/>
                </a:lnTo>
                <a:lnTo>
                  <a:pt x="1874" y="2433"/>
                </a:lnTo>
                <a:lnTo>
                  <a:pt x="1874" y="2435"/>
                </a:lnTo>
                <a:lnTo>
                  <a:pt x="1872" y="2435"/>
                </a:lnTo>
                <a:lnTo>
                  <a:pt x="1870" y="2435"/>
                </a:lnTo>
                <a:lnTo>
                  <a:pt x="1870" y="2433"/>
                </a:lnTo>
                <a:lnTo>
                  <a:pt x="1870" y="2431"/>
                </a:lnTo>
                <a:lnTo>
                  <a:pt x="1870" y="2429"/>
                </a:lnTo>
                <a:lnTo>
                  <a:pt x="1868" y="2429"/>
                </a:lnTo>
                <a:lnTo>
                  <a:pt x="1868" y="2427"/>
                </a:lnTo>
                <a:lnTo>
                  <a:pt x="1868" y="2425"/>
                </a:lnTo>
                <a:lnTo>
                  <a:pt x="1868" y="2427"/>
                </a:lnTo>
                <a:lnTo>
                  <a:pt x="1866" y="2427"/>
                </a:lnTo>
                <a:lnTo>
                  <a:pt x="1866" y="2429"/>
                </a:lnTo>
                <a:lnTo>
                  <a:pt x="1864" y="2429"/>
                </a:lnTo>
                <a:lnTo>
                  <a:pt x="1860" y="2435"/>
                </a:lnTo>
                <a:lnTo>
                  <a:pt x="1857" y="2441"/>
                </a:lnTo>
                <a:lnTo>
                  <a:pt x="1857" y="2443"/>
                </a:lnTo>
                <a:lnTo>
                  <a:pt x="1845" y="2456"/>
                </a:lnTo>
                <a:lnTo>
                  <a:pt x="1845" y="2454"/>
                </a:lnTo>
                <a:lnTo>
                  <a:pt x="1845" y="2452"/>
                </a:lnTo>
                <a:lnTo>
                  <a:pt x="1845" y="2450"/>
                </a:lnTo>
                <a:lnTo>
                  <a:pt x="1843" y="2448"/>
                </a:lnTo>
                <a:lnTo>
                  <a:pt x="1841" y="2448"/>
                </a:lnTo>
                <a:lnTo>
                  <a:pt x="1837" y="2450"/>
                </a:lnTo>
                <a:lnTo>
                  <a:pt x="1835" y="2450"/>
                </a:lnTo>
                <a:lnTo>
                  <a:pt x="1832" y="2450"/>
                </a:lnTo>
                <a:lnTo>
                  <a:pt x="1828" y="2450"/>
                </a:lnTo>
                <a:lnTo>
                  <a:pt x="1824" y="2450"/>
                </a:lnTo>
                <a:lnTo>
                  <a:pt x="1822" y="2450"/>
                </a:lnTo>
                <a:lnTo>
                  <a:pt x="1822" y="2448"/>
                </a:lnTo>
                <a:lnTo>
                  <a:pt x="1822" y="2446"/>
                </a:lnTo>
                <a:lnTo>
                  <a:pt x="1822" y="2444"/>
                </a:lnTo>
                <a:lnTo>
                  <a:pt x="1820" y="2444"/>
                </a:lnTo>
                <a:lnTo>
                  <a:pt x="1820" y="2443"/>
                </a:lnTo>
                <a:lnTo>
                  <a:pt x="1820" y="2441"/>
                </a:lnTo>
                <a:lnTo>
                  <a:pt x="1841" y="2441"/>
                </a:lnTo>
                <a:lnTo>
                  <a:pt x="1839" y="2439"/>
                </a:lnTo>
                <a:lnTo>
                  <a:pt x="1839" y="2437"/>
                </a:lnTo>
                <a:lnTo>
                  <a:pt x="1832" y="2437"/>
                </a:lnTo>
                <a:lnTo>
                  <a:pt x="1828" y="2437"/>
                </a:lnTo>
                <a:lnTo>
                  <a:pt x="1824" y="2437"/>
                </a:lnTo>
                <a:lnTo>
                  <a:pt x="1816" y="2437"/>
                </a:lnTo>
                <a:lnTo>
                  <a:pt x="1803" y="2437"/>
                </a:lnTo>
                <a:lnTo>
                  <a:pt x="1799" y="2437"/>
                </a:lnTo>
                <a:lnTo>
                  <a:pt x="1795" y="2437"/>
                </a:lnTo>
                <a:lnTo>
                  <a:pt x="1789" y="2437"/>
                </a:lnTo>
                <a:lnTo>
                  <a:pt x="1786" y="2435"/>
                </a:lnTo>
                <a:lnTo>
                  <a:pt x="1782" y="2435"/>
                </a:lnTo>
                <a:lnTo>
                  <a:pt x="1782" y="2433"/>
                </a:lnTo>
                <a:lnTo>
                  <a:pt x="1784" y="2433"/>
                </a:lnTo>
                <a:lnTo>
                  <a:pt x="1784" y="2431"/>
                </a:lnTo>
                <a:lnTo>
                  <a:pt x="1787" y="2431"/>
                </a:lnTo>
                <a:lnTo>
                  <a:pt x="1793" y="2431"/>
                </a:lnTo>
                <a:lnTo>
                  <a:pt x="1797" y="2431"/>
                </a:lnTo>
                <a:lnTo>
                  <a:pt x="1803" y="2431"/>
                </a:lnTo>
                <a:lnTo>
                  <a:pt x="1807" y="2431"/>
                </a:lnTo>
                <a:lnTo>
                  <a:pt x="1812" y="2431"/>
                </a:lnTo>
                <a:lnTo>
                  <a:pt x="1816" y="2431"/>
                </a:lnTo>
                <a:lnTo>
                  <a:pt x="1835" y="2431"/>
                </a:lnTo>
                <a:lnTo>
                  <a:pt x="1834" y="2431"/>
                </a:lnTo>
                <a:lnTo>
                  <a:pt x="1834" y="2429"/>
                </a:lnTo>
                <a:lnTo>
                  <a:pt x="1816" y="2429"/>
                </a:lnTo>
                <a:lnTo>
                  <a:pt x="1816" y="2427"/>
                </a:lnTo>
                <a:lnTo>
                  <a:pt x="1832" y="2427"/>
                </a:lnTo>
                <a:lnTo>
                  <a:pt x="1832" y="2425"/>
                </a:lnTo>
                <a:lnTo>
                  <a:pt x="1830" y="2425"/>
                </a:lnTo>
                <a:lnTo>
                  <a:pt x="1830" y="2423"/>
                </a:lnTo>
                <a:lnTo>
                  <a:pt x="1830" y="2421"/>
                </a:lnTo>
                <a:lnTo>
                  <a:pt x="1814" y="2421"/>
                </a:lnTo>
                <a:lnTo>
                  <a:pt x="1814" y="2423"/>
                </a:lnTo>
                <a:lnTo>
                  <a:pt x="1814" y="2425"/>
                </a:lnTo>
                <a:lnTo>
                  <a:pt x="1807" y="2425"/>
                </a:lnTo>
                <a:lnTo>
                  <a:pt x="1795" y="2425"/>
                </a:lnTo>
                <a:lnTo>
                  <a:pt x="1797" y="2421"/>
                </a:lnTo>
                <a:lnTo>
                  <a:pt x="1799" y="2421"/>
                </a:lnTo>
                <a:lnTo>
                  <a:pt x="1801" y="2421"/>
                </a:lnTo>
                <a:lnTo>
                  <a:pt x="1805" y="2421"/>
                </a:lnTo>
                <a:lnTo>
                  <a:pt x="1807" y="2421"/>
                </a:lnTo>
                <a:lnTo>
                  <a:pt x="1809" y="2421"/>
                </a:lnTo>
                <a:lnTo>
                  <a:pt x="1810" y="2421"/>
                </a:lnTo>
                <a:lnTo>
                  <a:pt x="1812" y="2421"/>
                </a:lnTo>
                <a:lnTo>
                  <a:pt x="1814" y="2421"/>
                </a:lnTo>
                <a:lnTo>
                  <a:pt x="1814" y="2420"/>
                </a:lnTo>
                <a:lnTo>
                  <a:pt x="1812" y="2418"/>
                </a:lnTo>
                <a:lnTo>
                  <a:pt x="1814" y="2418"/>
                </a:lnTo>
                <a:lnTo>
                  <a:pt x="1814" y="2416"/>
                </a:lnTo>
                <a:lnTo>
                  <a:pt x="1784" y="2416"/>
                </a:lnTo>
                <a:lnTo>
                  <a:pt x="1784" y="2412"/>
                </a:lnTo>
                <a:lnTo>
                  <a:pt x="1784" y="2410"/>
                </a:lnTo>
                <a:lnTo>
                  <a:pt x="1784" y="2404"/>
                </a:lnTo>
                <a:lnTo>
                  <a:pt x="1784" y="2400"/>
                </a:lnTo>
                <a:lnTo>
                  <a:pt x="1784" y="2395"/>
                </a:lnTo>
                <a:lnTo>
                  <a:pt x="1791" y="2395"/>
                </a:lnTo>
                <a:lnTo>
                  <a:pt x="1818" y="2395"/>
                </a:lnTo>
                <a:lnTo>
                  <a:pt x="1818" y="2393"/>
                </a:lnTo>
                <a:lnTo>
                  <a:pt x="1818" y="2391"/>
                </a:lnTo>
                <a:lnTo>
                  <a:pt x="1816" y="2391"/>
                </a:lnTo>
                <a:lnTo>
                  <a:pt x="1809" y="2391"/>
                </a:lnTo>
                <a:lnTo>
                  <a:pt x="1807" y="2391"/>
                </a:lnTo>
                <a:lnTo>
                  <a:pt x="1807" y="2393"/>
                </a:lnTo>
                <a:lnTo>
                  <a:pt x="1803" y="2393"/>
                </a:lnTo>
                <a:lnTo>
                  <a:pt x="1803" y="2391"/>
                </a:lnTo>
                <a:lnTo>
                  <a:pt x="1799" y="2391"/>
                </a:lnTo>
                <a:lnTo>
                  <a:pt x="1797" y="2391"/>
                </a:lnTo>
                <a:lnTo>
                  <a:pt x="1795" y="2391"/>
                </a:lnTo>
                <a:lnTo>
                  <a:pt x="1793" y="2391"/>
                </a:lnTo>
                <a:lnTo>
                  <a:pt x="1789" y="2391"/>
                </a:lnTo>
                <a:lnTo>
                  <a:pt x="1784" y="2391"/>
                </a:lnTo>
                <a:lnTo>
                  <a:pt x="1784" y="2387"/>
                </a:lnTo>
                <a:lnTo>
                  <a:pt x="1784" y="2379"/>
                </a:lnTo>
                <a:lnTo>
                  <a:pt x="1776" y="2379"/>
                </a:lnTo>
                <a:lnTo>
                  <a:pt x="1776" y="2381"/>
                </a:lnTo>
                <a:lnTo>
                  <a:pt x="1776" y="2387"/>
                </a:lnTo>
                <a:lnTo>
                  <a:pt x="1774" y="2387"/>
                </a:lnTo>
                <a:lnTo>
                  <a:pt x="1772" y="2387"/>
                </a:lnTo>
                <a:lnTo>
                  <a:pt x="1772" y="2379"/>
                </a:lnTo>
                <a:lnTo>
                  <a:pt x="1768" y="2379"/>
                </a:lnTo>
                <a:lnTo>
                  <a:pt x="1766" y="2379"/>
                </a:lnTo>
                <a:lnTo>
                  <a:pt x="1764" y="2379"/>
                </a:lnTo>
                <a:lnTo>
                  <a:pt x="1759" y="2379"/>
                </a:lnTo>
                <a:lnTo>
                  <a:pt x="1755" y="2379"/>
                </a:lnTo>
                <a:lnTo>
                  <a:pt x="1755" y="2383"/>
                </a:lnTo>
                <a:lnTo>
                  <a:pt x="1753" y="2385"/>
                </a:lnTo>
                <a:lnTo>
                  <a:pt x="1753" y="2387"/>
                </a:lnTo>
                <a:lnTo>
                  <a:pt x="1751" y="2389"/>
                </a:lnTo>
                <a:lnTo>
                  <a:pt x="1751" y="2391"/>
                </a:lnTo>
                <a:lnTo>
                  <a:pt x="1749" y="2391"/>
                </a:lnTo>
                <a:lnTo>
                  <a:pt x="1749" y="2393"/>
                </a:lnTo>
                <a:lnTo>
                  <a:pt x="1749" y="2395"/>
                </a:lnTo>
                <a:lnTo>
                  <a:pt x="1749" y="2396"/>
                </a:lnTo>
                <a:lnTo>
                  <a:pt x="1749" y="2398"/>
                </a:lnTo>
                <a:lnTo>
                  <a:pt x="1749" y="2400"/>
                </a:lnTo>
                <a:lnTo>
                  <a:pt x="1749" y="2404"/>
                </a:lnTo>
                <a:lnTo>
                  <a:pt x="1749" y="2406"/>
                </a:lnTo>
                <a:lnTo>
                  <a:pt x="1747" y="2406"/>
                </a:lnTo>
                <a:lnTo>
                  <a:pt x="1747" y="2408"/>
                </a:lnTo>
                <a:lnTo>
                  <a:pt x="1747" y="2410"/>
                </a:lnTo>
                <a:lnTo>
                  <a:pt x="1745" y="2410"/>
                </a:lnTo>
                <a:lnTo>
                  <a:pt x="1743" y="2410"/>
                </a:lnTo>
                <a:lnTo>
                  <a:pt x="1741" y="2410"/>
                </a:lnTo>
                <a:lnTo>
                  <a:pt x="1736" y="2425"/>
                </a:lnTo>
                <a:lnTo>
                  <a:pt x="1736" y="2427"/>
                </a:lnTo>
                <a:lnTo>
                  <a:pt x="1747" y="2427"/>
                </a:lnTo>
                <a:lnTo>
                  <a:pt x="1747" y="2435"/>
                </a:lnTo>
                <a:lnTo>
                  <a:pt x="1734" y="2435"/>
                </a:lnTo>
                <a:lnTo>
                  <a:pt x="1732" y="2435"/>
                </a:lnTo>
                <a:lnTo>
                  <a:pt x="1730" y="2435"/>
                </a:lnTo>
                <a:lnTo>
                  <a:pt x="1728" y="2435"/>
                </a:lnTo>
                <a:lnTo>
                  <a:pt x="1714" y="2439"/>
                </a:lnTo>
                <a:lnTo>
                  <a:pt x="1718" y="2454"/>
                </a:lnTo>
                <a:lnTo>
                  <a:pt x="1722" y="2466"/>
                </a:lnTo>
                <a:lnTo>
                  <a:pt x="1724" y="2473"/>
                </a:lnTo>
                <a:lnTo>
                  <a:pt x="1730" y="2496"/>
                </a:lnTo>
                <a:lnTo>
                  <a:pt x="1730" y="2500"/>
                </a:lnTo>
                <a:lnTo>
                  <a:pt x="1730" y="2502"/>
                </a:lnTo>
                <a:lnTo>
                  <a:pt x="1732" y="2502"/>
                </a:lnTo>
                <a:lnTo>
                  <a:pt x="1732" y="2504"/>
                </a:lnTo>
                <a:lnTo>
                  <a:pt x="1732" y="2506"/>
                </a:lnTo>
                <a:lnTo>
                  <a:pt x="1732" y="2508"/>
                </a:lnTo>
                <a:lnTo>
                  <a:pt x="1732" y="2510"/>
                </a:lnTo>
                <a:lnTo>
                  <a:pt x="1734" y="2510"/>
                </a:lnTo>
                <a:lnTo>
                  <a:pt x="1734" y="2512"/>
                </a:lnTo>
                <a:lnTo>
                  <a:pt x="1734" y="2514"/>
                </a:lnTo>
                <a:lnTo>
                  <a:pt x="1734" y="2516"/>
                </a:lnTo>
                <a:lnTo>
                  <a:pt x="1736" y="2517"/>
                </a:lnTo>
                <a:lnTo>
                  <a:pt x="1736" y="2521"/>
                </a:lnTo>
                <a:lnTo>
                  <a:pt x="1736" y="2525"/>
                </a:lnTo>
                <a:lnTo>
                  <a:pt x="1737" y="2527"/>
                </a:lnTo>
                <a:lnTo>
                  <a:pt x="1737" y="2529"/>
                </a:lnTo>
                <a:lnTo>
                  <a:pt x="1737" y="2531"/>
                </a:lnTo>
                <a:lnTo>
                  <a:pt x="1737" y="2533"/>
                </a:lnTo>
                <a:lnTo>
                  <a:pt x="1739" y="2533"/>
                </a:lnTo>
                <a:lnTo>
                  <a:pt x="1739" y="2535"/>
                </a:lnTo>
                <a:lnTo>
                  <a:pt x="1739" y="2537"/>
                </a:lnTo>
                <a:lnTo>
                  <a:pt x="1739" y="2540"/>
                </a:lnTo>
                <a:lnTo>
                  <a:pt x="1739" y="2544"/>
                </a:lnTo>
                <a:lnTo>
                  <a:pt x="1739" y="2546"/>
                </a:lnTo>
                <a:lnTo>
                  <a:pt x="1741" y="2550"/>
                </a:lnTo>
                <a:lnTo>
                  <a:pt x="1741" y="2552"/>
                </a:lnTo>
                <a:lnTo>
                  <a:pt x="1741" y="2556"/>
                </a:lnTo>
                <a:lnTo>
                  <a:pt x="1741" y="2558"/>
                </a:lnTo>
                <a:lnTo>
                  <a:pt x="1743" y="2562"/>
                </a:lnTo>
                <a:lnTo>
                  <a:pt x="1743" y="2565"/>
                </a:lnTo>
                <a:lnTo>
                  <a:pt x="1745" y="2567"/>
                </a:lnTo>
                <a:lnTo>
                  <a:pt x="1741" y="2569"/>
                </a:lnTo>
                <a:lnTo>
                  <a:pt x="1741" y="2571"/>
                </a:lnTo>
                <a:lnTo>
                  <a:pt x="1728" y="2571"/>
                </a:lnTo>
                <a:lnTo>
                  <a:pt x="1730" y="2612"/>
                </a:lnTo>
                <a:lnTo>
                  <a:pt x="1730" y="2615"/>
                </a:lnTo>
                <a:lnTo>
                  <a:pt x="1724" y="2615"/>
                </a:lnTo>
                <a:lnTo>
                  <a:pt x="1724" y="2627"/>
                </a:lnTo>
                <a:lnTo>
                  <a:pt x="1724" y="2633"/>
                </a:lnTo>
                <a:lnTo>
                  <a:pt x="1724" y="2636"/>
                </a:lnTo>
                <a:lnTo>
                  <a:pt x="1724" y="2638"/>
                </a:lnTo>
                <a:lnTo>
                  <a:pt x="1724" y="2644"/>
                </a:lnTo>
                <a:lnTo>
                  <a:pt x="1724" y="2646"/>
                </a:lnTo>
                <a:lnTo>
                  <a:pt x="1724" y="2648"/>
                </a:lnTo>
                <a:lnTo>
                  <a:pt x="1724" y="2650"/>
                </a:lnTo>
                <a:lnTo>
                  <a:pt x="1724" y="2654"/>
                </a:lnTo>
                <a:lnTo>
                  <a:pt x="1724" y="2659"/>
                </a:lnTo>
                <a:lnTo>
                  <a:pt x="1724" y="2667"/>
                </a:lnTo>
                <a:lnTo>
                  <a:pt x="1724" y="2673"/>
                </a:lnTo>
                <a:lnTo>
                  <a:pt x="1724" y="2675"/>
                </a:lnTo>
                <a:lnTo>
                  <a:pt x="1724" y="2679"/>
                </a:lnTo>
                <a:lnTo>
                  <a:pt x="1724" y="2681"/>
                </a:lnTo>
                <a:lnTo>
                  <a:pt x="1724" y="2684"/>
                </a:lnTo>
                <a:lnTo>
                  <a:pt x="1724" y="2688"/>
                </a:lnTo>
                <a:lnTo>
                  <a:pt x="1724" y="2694"/>
                </a:lnTo>
                <a:lnTo>
                  <a:pt x="1724" y="2704"/>
                </a:lnTo>
                <a:lnTo>
                  <a:pt x="1724" y="2717"/>
                </a:lnTo>
                <a:lnTo>
                  <a:pt x="1724" y="2731"/>
                </a:lnTo>
                <a:lnTo>
                  <a:pt x="1724" y="2734"/>
                </a:lnTo>
                <a:lnTo>
                  <a:pt x="1724" y="2742"/>
                </a:lnTo>
                <a:lnTo>
                  <a:pt x="1724" y="2750"/>
                </a:lnTo>
                <a:lnTo>
                  <a:pt x="1724" y="2752"/>
                </a:lnTo>
                <a:lnTo>
                  <a:pt x="1724" y="2757"/>
                </a:lnTo>
                <a:lnTo>
                  <a:pt x="1724" y="2763"/>
                </a:lnTo>
                <a:lnTo>
                  <a:pt x="1724" y="2765"/>
                </a:lnTo>
                <a:lnTo>
                  <a:pt x="1724" y="2767"/>
                </a:lnTo>
                <a:lnTo>
                  <a:pt x="1724" y="2777"/>
                </a:lnTo>
                <a:lnTo>
                  <a:pt x="1724" y="2786"/>
                </a:lnTo>
                <a:lnTo>
                  <a:pt x="1724" y="2788"/>
                </a:lnTo>
                <a:lnTo>
                  <a:pt x="1724" y="2790"/>
                </a:lnTo>
                <a:lnTo>
                  <a:pt x="1724" y="2792"/>
                </a:lnTo>
                <a:lnTo>
                  <a:pt x="1724" y="2794"/>
                </a:lnTo>
                <a:lnTo>
                  <a:pt x="1724" y="2796"/>
                </a:lnTo>
                <a:lnTo>
                  <a:pt x="1724" y="2798"/>
                </a:lnTo>
                <a:lnTo>
                  <a:pt x="1724" y="2800"/>
                </a:lnTo>
                <a:lnTo>
                  <a:pt x="1722" y="2800"/>
                </a:lnTo>
                <a:lnTo>
                  <a:pt x="1722" y="2805"/>
                </a:lnTo>
                <a:lnTo>
                  <a:pt x="1720" y="2805"/>
                </a:lnTo>
                <a:lnTo>
                  <a:pt x="1720" y="2802"/>
                </a:lnTo>
                <a:lnTo>
                  <a:pt x="1720" y="2800"/>
                </a:lnTo>
                <a:lnTo>
                  <a:pt x="1720" y="2796"/>
                </a:lnTo>
                <a:lnTo>
                  <a:pt x="1718" y="2796"/>
                </a:lnTo>
                <a:lnTo>
                  <a:pt x="1716" y="2796"/>
                </a:lnTo>
                <a:lnTo>
                  <a:pt x="1714" y="2796"/>
                </a:lnTo>
                <a:lnTo>
                  <a:pt x="1713" y="2796"/>
                </a:lnTo>
                <a:lnTo>
                  <a:pt x="1711" y="2796"/>
                </a:lnTo>
                <a:lnTo>
                  <a:pt x="1709" y="2796"/>
                </a:lnTo>
                <a:lnTo>
                  <a:pt x="1707" y="2796"/>
                </a:lnTo>
                <a:lnTo>
                  <a:pt x="1707" y="2794"/>
                </a:lnTo>
                <a:lnTo>
                  <a:pt x="1705" y="2794"/>
                </a:lnTo>
                <a:lnTo>
                  <a:pt x="1703" y="2794"/>
                </a:lnTo>
                <a:lnTo>
                  <a:pt x="1701" y="2792"/>
                </a:lnTo>
                <a:lnTo>
                  <a:pt x="1699" y="2792"/>
                </a:lnTo>
                <a:lnTo>
                  <a:pt x="1699" y="2790"/>
                </a:lnTo>
                <a:lnTo>
                  <a:pt x="1697" y="2790"/>
                </a:lnTo>
                <a:lnTo>
                  <a:pt x="1695" y="2788"/>
                </a:lnTo>
                <a:lnTo>
                  <a:pt x="1693" y="2786"/>
                </a:lnTo>
                <a:lnTo>
                  <a:pt x="1691" y="2784"/>
                </a:lnTo>
                <a:lnTo>
                  <a:pt x="1691" y="2782"/>
                </a:lnTo>
                <a:lnTo>
                  <a:pt x="1691" y="2780"/>
                </a:lnTo>
                <a:lnTo>
                  <a:pt x="1689" y="2780"/>
                </a:lnTo>
                <a:lnTo>
                  <a:pt x="1688" y="2780"/>
                </a:lnTo>
                <a:lnTo>
                  <a:pt x="1686" y="2780"/>
                </a:lnTo>
                <a:lnTo>
                  <a:pt x="1684" y="2779"/>
                </a:lnTo>
                <a:lnTo>
                  <a:pt x="1682" y="2779"/>
                </a:lnTo>
                <a:lnTo>
                  <a:pt x="1680" y="2779"/>
                </a:lnTo>
                <a:lnTo>
                  <a:pt x="1680" y="2777"/>
                </a:lnTo>
                <a:lnTo>
                  <a:pt x="1678" y="2777"/>
                </a:lnTo>
                <a:lnTo>
                  <a:pt x="1678" y="2775"/>
                </a:lnTo>
                <a:lnTo>
                  <a:pt x="1676" y="2775"/>
                </a:lnTo>
                <a:lnTo>
                  <a:pt x="1674" y="2775"/>
                </a:lnTo>
                <a:lnTo>
                  <a:pt x="1672" y="2773"/>
                </a:lnTo>
                <a:lnTo>
                  <a:pt x="1670" y="2771"/>
                </a:lnTo>
                <a:lnTo>
                  <a:pt x="1668" y="2771"/>
                </a:lnTo>
                <a:lnTo>
                  <a:pt x="1668" y="2769"/>
                </a:lnTo>
                <a:lnTo>
                  <a:pt x="1666" y="2769"/>
                </a:lnTo>
                <a:lnTo>
                  <a:pt x="1666" y="2767"/>
                </a:lnTo>
                <a:lnTo>
                  <a:pt x="1666" y="2765"/>
                </a:lnTo>
                <a:lnTo>
                  <a:pt x="1665" y="2765"/>
                </a:lnTo>
                <a:lnTo>
                  <a:pt x="1665" y="2763"/>
                </a:lnTo>
                <a:lnTo>
                  <a:pt x="1663" y="2761"/>
                </a:lnTo>
                <a:lnTo>
                  <a:pt x="1663" y="2759"/>
                </a:lnTo>
                <a:lnTo>
                  <a:pt x="1661" y="2759"/>
                </a:lnTo>
                <a:lnTo>
                  <a:pt x="1659" y="2759"/>
                </a:lnTo>
                <a:lnTo>
                  <a:pt x="1657" y="2759"/>
                </a:lnTo>
                <a:lnTo>
                  <a:pt x="1655" y="2759"/>
                </a:lnTo>
                <a:lnTo>
                  <a:pt x="1653" y="2759"/>
                </a:lnTo>
                <a:lnTo>
                  <a:pt x="1651" y="2759"/>
                </a:lnTo>
                <a:lnTo>
                  <a:pt x="1649" y="2759"/>
                </a:lnTo>
                <a:lnTo>
                  <a:pt x="1647" y="2759"/>
                </a:lnTo>
                <a:lnTo>
                  <a:pt x="1645" y="2759"/>
                </a:lnTo>
                <a:lnTo>
                  <a:pt x="1643" y="2759"/>
                </a:lnTo>
                <a:lnTo>
                  <a:pt x="1643" y="2757"/>
                </a:lnTo>
                <a:lnTo>
                  <a:pt x="1641" y="2757"/>
                </a:lnTo>
                <a:lnTo>
                  <a:pt x="1640" y="2757"/>
                </a:lnTo>
                <a:lnTo>
                  <a:pt x="1638" y="2757"/>
                </a:lnTo>
                <a:lnTo>
                  <a:pt x="1636" y="2755"/>
                </a:lnTo>
                <a:lnTo>
                  <a:pt x="1634" y="2754"/>
                </a:lnTo>
                <a:lnTo>
                  <a:pt x="1632" y="2754"/>
                </a:lnTo>
                <a:lnTo>
                  <a:pt x="1632" y="2752"/>
                </a:lnTo>
                <a:lnTo>
                  <a:pt x="1630" y="2752"/>
                </a:lnTo>
                <a:lnTo>
                  <a:pt x="1630" y="2750"/>
                </a:lnTo>
                <a:lnTo>
                  <a:pt x="1628" y="2750"/>
                </a:lnTo>
                <a:lnTo>
                  <a:pt x="1628" y="2748"/>
                </a:lnTo>
                <a:lnTo>
                  <a:pt x="1626" y="2746"/>
                </a:lnTo>
                <a:lnTo>
                  <a:pt x="1624" y="2748"/>
                </a:lnTo>
                <a:lnTo>
                  <a:pt x="1624" y="2750"/>
                </a:lnTo>
                <a:lnTo>
                  <a:pt x="1622" y="2752"/>
                </a:lnTo>
                <a:lnTo>
                  <a:pt x="1620" y="2757"/>
                </a:lnTo>
                <a:lnTo>
                  <a:pt x="1618" y="2763"/>
                </a:lnTo>
                <a:lnTo>
                  <a:pt x="1615" y="2769"/>
                </a:lnTo>
                <a:lnTo>
                  <a:pt x="1615" y="2771"/>
                </a:lnTo>
                <a:lnTo>
                  <a:pt x="1611" y="2777"/>
                </a:lnTo>
                <a:lnTo>
                  <a:pt x="1609" y="2782"/>
                </a:lnTo>
                <a:lnTo>
                  <a:pt x="1609" y="2784"/>
                </a:lnTo>
                <a:lnTo>
                  <a:pt x="1607" y="2786"/>
                </a:lnTo>
                <a:lnTo>
                  <a:pt x="1607" y="2788"/>
                </a:lnTo>
                <a:lnTo>
                  <a:pt x="1605" y="2790"/>
                </a:lnTo>
                <a:lnTo>
                  <a:pt x="1605" y="2792"/>
                </a:lnTo>
                <a:lnTo>
                  <a:pt x="1603" y="2796"/>
                </a:lnTo>
                <a:lnTo>
                  <a:pt x="1601" y="2798"/>
                </a:lnTo>
                <a:lnTo>
                  <a:pt x="1601" y="2802"/>
                </a:lnTo>
                <a:lnTo>
                  <a:pt x="1597" y="2807"/>
                </a:lnTo>
                <a:lnTo>
                  <a:pt x="1597" y="2809"/>
                </a:lnTo>
                <a:lnTo>
                  <a:pt x="1595" y="2811"/>
                </a:lnTo>
                <a:lnTo>
                  <a:pt x="1595" y="2813"/>
                </a:lnTo>
                <a:lnTo>
                  <a:pt x="1593" y="2817"/>
                </a:lnTo>
                <a:lnTo>
                  <a:pt x="1593" y="2819"/>
                </a:lnTo>
                <a:lnTo>
                  <a:pt x="1592" y="2819"/>
                </a:lnTo>
                <a:lnTo>
                  <a:pt x="1592" y="2821"/>
                </a:lnTo>
                <a:lnTo>
                  <a:pt x="1592" y="2823"/>
                </a:lnTo>
                <a:lnTo>
                  <a:pt x="1592" y="2825"/>
                </a:lnTo>
                <a:lnTo>
                  <a:pt x="1592" y="2827"/>
                </a:lnTo>
                <a:lnTo>
                  <a:pt x="1592" y="2830"/>
                </a:lnTo>
                <a:lnTo>
                  <a:pt x="1590" y="2832"/>
                </a:lnTo>
                <a:lnTo>
                  <a:pt x="1590" y="2834"/>
                </a:lnTo>
                <a:lnTo>
                  <a:pt x="1590" y="2836"/>
                </a:lnTo>
                <a:lnTo>
                  <a:pt x="1590" y="2840"/>
                </a:lnTo>
                <a:lnTo>
                  <a:pt x="1590" y="2842"/>
                </a:lnTo>
                <a:lnTo>
                  <a:pt x="1590" y="2848"/>
                </a:lnTo>
                <a:lnTo>
                  <a:pt x="1590" y="2850"/>
                </a:lnTo>
                <a:lnTo>
                  <a:pt x="1590" y="2853"/>
                </a:lnTo>
                <a:lnTo>
                  <a:pt x="1590" y="2857"/>
                </a:lnTo>
                <a:lnTo>
                  <a:pt x="1590" y="2863"/>
                </a:lnTo>
                <a:lnTo>
                  <a:pt x="1590" y="2867"/>
                </a:lnTo>
                <a:lnTo>
                  <a:pt x="1590" y="2869"/>
                </a:lnTo>
                <a:lnTo>
                  <a:pt x="1590" y="2871"/>
                </a:lnTo>
                <a:lnTo>
                  <a:pt x="1590" y="2873"/>
                </a:lnTo>
                <a:lnTo>
                  <a:pt x="1590" y="2875"/>
                </a:lnTo>
                <a:lnTo>
                  <a:pt x="1590" y="2876"/>
                </a:lnTo>
                <a:lnTo>
                  <a:pt x="1590" y="2880"/>
                </a:lnTo>
                <a:lnTo>
                  <a:pt x="1588" y="2884"/>
                </a:lnTo>
                <a:lnTo>
                  <a:pt x="1588" y="2886"/>
                </a:lnTo>
                <a:lnTo>
                  <a:pt x="1588" y="2890"/>
                </a:lnTo>
                <a:lnTo>
                  <a:pt x="1588" y="2892"/>
                </a:lnTo>
                <a:lnTo>
                  <a:pt x="1588" y="2898"/>
                </a:lnTo>
                <a:lnTo>
                  <a:pt x="1588" y="2899"/>
                </a:lnTo>
                <a:lnTo>
                  <a:pt x="1588" y="2901"/>
                </a:lnTo>
                <a:lnTo>
                  <a:pt x="1588" y="2903"/>
                </a:lnTo>
                <a:lnTo>
                  <a:pt x="1588" y="2907"/>
                </a:lnTo>
                <a:lnTo>
                  <a:pt x="1586" y="2913"/>
                </a:lnTo>
                <a:lnTo>
                  <a:pt x="1586" y="2917"/>
                </a:lnTo>
                <a:lnTo>
                  <a:pt x="1584" y="2928"/>
                </a:lnTo>
                <a:lnTo>
                  <a:pt x="1584" y="2932"/>
                </a:lnTo>
                <a:lnTo>
                  <a:pt x="1582" y="2932"/>
                </a:lnTo>
                <a:lnTo>
                  <a:pt x="1574" y="2932"/>
                </a:lnTo>
                <a:lnTo>
                  <a:pt x="1561" y="2932"/>
                </a:lnTo>
                <a:lnTo>
                  <a:pt x="1563" y="2928"/>
                </a:lnTo>
                <a:lnTo>
                  <a:pt x="1565" y="2926"/>
                </a:lnTo>
                <a:lnTo>
                  <a:pt x="1565" y="2924"/>
                </a:lnTo>
                <a:lnTo>
                  <a:pt x="1565" y="2923"/>
                </a:lnTo>
                <a:lnTo>
                  <a:pt x="1567" y="2921"/>
                </a:lnTo>
                <a:lnTo>
                  <a:pt x="1569" y="2917"/>
                </a:lnTo>
                <a:lnTo>
                  <a:pt x="1572" y="2905"/>
                </a:lnTo>
                <a:lnTo>
                  <a:pt x="1565" y="2901"/>
                </a:lnTo>
                <a:lnTo>
                  <a:pt x="1559" y="2913"/>
                </a:lnTo>
                <a:lnTo>
                  <a:pt x="1549" y="2934"/>
                </a:lnTo>
                <a:lnTo>
                  <a:pt x="1559" y="2938"/>
                </a:lnTo>
                <a:lnTo>
                  <a:pt x="1557" y="2942"/>
                </a:lnTo>
                <a:lnTo>
                  <a:pt x="1555" y="2947"/>
                </a:lnTo>
                <a:lnTo>
                  <a:pt x="1545" y="2942"/>
                </a:lnTo>
                <a:lnTo>
                  <a:pt x="1545" y="2944"/>
                </a:lnTo>
                <a:lnTo>
                  <a:pt x="1544" y="2947"/>
                </a:lnTo>
                <a:lnTo>
                  <a:pt x="1542" y="2953"/>
                </a:lnTo>
                <a:lnTo>
                  <a:pt x="1540" y="2953"/>
                </a:lnTo>
                <a:lnTo>
                  <a:pt x="1540" y="2955"/>
                </a:lnTo>
                <a:lnTo>
                  <a:pt x="1540" y="2957"/>
                </a:lnTo>
                <a:lnTo>
                  <a:pt x="1538" y="2957"/>
                </a:lnTo>
                <a:lnTo>
                  <a:pt x="1538" y="2959"/>
                </a:lnTo>
                <a:lnTo>
                  <a:pt x="1538" y="2961"/>
                </a:lnTo>
                <a:lnTo>
                  <a:pt x="1536" y="2963"/>
                </a:lnTo>
                <a:lnTo>
                  <a:pt x="1536" y="2965"/>
                </a:lnTo>
                <a:lnTo>
                  <a:pt x="1534" y="2969"/>
                </a:lnTo>
                <a:lnTo>
                  <a:pt x="1534" y="2971"/>
                </a:lnTo>
                <a:lnTo>
                  <a:pt x="1532" y="2971"/>
                </a:lnTo>
                <a:lnTo>
                  <a:pt x="1524" y="2969"/>
                </a:lnTo>
                <a:lnTo>
                  <a:pt x="1521" y="2965"/>
                </a:lnTo>
                <a:lnTo>
                  <a:pt x="1509" y="2959"/>
                </a:lnTo>
                <a:lnTo>
                  <a:pt x="1507" y="2957"/>
                </a:lnTo>
                <a:lnTo>
                  <a:pt x="1509" y="2953"/>
                </a:lnTo>
                <a:lnTo>
                  <a:pt x="1509" y="2951"/>
                </a:lnTo>
                <a:lnTo>
                  <a:pt x="1511" y="2951"/>
                </a:lnTo>
                <a:lnTo>
                  <a:pt x="1513" y="2946"/>
                </a:lnTo>
                <a:lnTo>
                  <a:pt x="1513" y="2905"/>
                </a:lnTo>
                <a:lnTo>
                  <a:pt x="1513" y="2903"/>
                </a:lnTo>
                <a:lnTo>
                  <a:pt x="1526" y="2850"/>
                </a:lnTo>
                <a:lnTo>
                  <a:pt x="1526" y="2851"/>
                </a:lnTo>
                <a:lnTo>
                  <a:pt x="1524" y="2851"/>
                </a:lnTo>
                <a:lnTo>
                  <a:pt x="1522" y="2853"/>
                </a:lnTo>
                <a:lnTo>
                  <a:pt x="1521" y="2853"/>
                </a:lnTo>
                <a:lnTo>
                  <a:pt x="1519" y="2853"/>
                </a:lnTo>
                <a:lnTo>
                  <a:pt x="1517" y="2855"/>
                </a:lnTo>
                <a:lnTo>
                  <a:pt x="1515" y="2855"/>
                </a:lnTo>
                <a:lnTo>
                  <a:pt x="1513" y="2855"/>
                </a:lnTo>
                <a:lnTo>
                  <a:pt x="1513" y="2857"/>
                </a:lnTo>
                <a:lnTo>
                  <a:pt x="1503" y="2857"/>
                </a:lnTo>
                <a:lnTo>
                  <a:pt x="1494" y="2857"/>
                </a:lnTo>
                <a:lnTo>
                  <a:pt x="1490" y="2857"/>
                </a:lnTo>
                <a:lnTo>
                  <a:pt x="1482" y="2859"/>
                </a:lnTo>
                <a:lnTo>
                  <a:pt x="1482" y="2851"/>
                </a:lnTo>
                <a:lnTo>
                  <a:pt x="1480" y="2851"/>
                </a:lnTo>
                <a:lnTo>
                  <a:pt x="1457" y="2851"/>
                </a:lnTo>
                <a:lnTo>
                  <a:pt x="1449" y="2851"/>
                </a:lnTo>
                <a:lnTo>
                  <a:pt x="1449" y="2853"/>
                </a:lnTo>
                <a:lnTo>
                  <a:pt x="1449" y="2863"/>
                </a:lnTo>
                <a:lnTo>
                  <a:pt x="1449" y="2867"/>
                </a:lnTo>
                <a:lnTo>
                  <a:pt x="1449" y="2873"/>
                </a:lnTo>
                <a:lnTo>
                  <a:pt x="1449" y="2880"/>
                </a:lnTo>
                <a:lnTo>
                  <a:pt x="1449" y="2890"/>
                </a:lnTo>
                <a:lnTo>
                  <a:pt x="1449" y="2894"/>
                </a:lnTo>
                <a:lnTo>
                  <a:pt x="1449" y="2901"/>
                </a:lnTo>
                <a:lnTo>
                  <a:pt x="1467" y="2901"/>
                </a:lnTo>
                <a:lnTo>
                  <a:pt x="1482" y="2901"/>
                </a:lnTo>
                <a:lnTo>
                  <a:pt x="1482" y="2919"/>
                </a:lnTo>
                <a:lnTo>
                  <a:pt x="1482" y="2921"/>
                </a:lnTo>
                <a:lnTo>
                  <a:pt x="1482" y="2938"/>
                </a:lnTo>
                <a:lnTo>
                  <a:pt x="1478" y="2938"/>
                </a:lnTo>
                <a:lnTo>
                  <a:pt x="1474" y="2938"/>
                </a:lnTo>
                <a:lnTo>
                  <a:pt x="1467" y="2938"/>
                </a:lnTo>
                <a:lnTo>
                  <a:pt x="1465" y="2938"/>
                </a:lnTo>
                <a:lnTo>
                  <a:pt x="1463" y="2938"/>
                </a:lnTo>
                <a:lnTo>
                  <a:pt x="1459" y="2938"/>
                </a:lnTo>
                <a:lnTo>
                  <a:pt x="1457" y="2938"/>
                </a:lnTo>
                <a:lnTo>
                  <a:pt x="1449" y="2938"/>
                </a:lnTo>
                <a:lnTo>
                  <a:pt x="1449" y="2955"/>
                </a:lnTo>
                <a:lnTo>
                  <a:pt x="1449" y="2961"/>
                </a:lnTo>
                <a:lnTo>
                  <a:pt x="1449" y="2972"/>
                </a:lnTo>
                <a:lnTo>
                  <a:pt x="1449" y="2990"/>
                </a:lnTo>
                <a:lnTo>
                  <a:pt x="1432" y="2986"/>
                </a:lnTo>
                <a:lnTo>
                  <a:pt x="1430" y="2986"/>
                </a:lnTo>
                <a:lnTo>
                  <a:pt x="1421" y="2984"/>
                </a:lnTo>
                <a:lnTo>
                  <a:pt x="1413" y="2982"/>
                </a:lnTo>
                <a:lnTo>
                  <a:pt x="1401" y="2980"/>
                </a:lnTo>
                <a:lnTo>
                  <a:pt x="1394" y="2980"/>
                </a:lnTo>
                <a:lnTo>
                  <a:pt x="1394" y="2938"/>
                </a:lnTo>
                <a:lnTo>
                  <a:pt x="1394" y="2915"/>
                </a:lnTo>
                <a:lnTo>
                  <a:pt x="1394" y="2899"/>
                </a:lnTo>
                <a:lnTo>
                  <a:pt x="1394" y="2861"/>
                </a:lnTo>
                <a:lnTo>
                  <a:pt x="1386" y="2863"/>
                </a:lnTo>
                <a:lnTo>
                  <a:pt x="1376" y="2875"/>
                </a:lnTo>
                <a:lnTo>
                  <a:pt x="1378" y="2878"/>
                </a:lnTo>
                <a:lnTo>
                  <a:pt x="1378" y="2888"/>
                </a:lnTo>
                <a:lnTo>
                  <a:pt x="1376" y="2899"/>
                </a:lnTo>
                <a:lnTo>
                  <a:pt x="1375" y="2899"/>
                </a:lnTo>
                <a:lnTo>
                  <a:pt x="1371" y="2899"/>
                </a:lnTo>
                <a:lnTo>
                  <a:pt x="1359" y="2876"/>
                </a:lnTo>
                <a:lnTo>
                  <a:pt x="1355" y="2875"/>
                </a:lnTo>
                <a:lnTo>
                  <a:pt x="1355" y="2867"/>
                </a:lnTo>
                <a:lnTo>
                  <a:pt x="1355" y="2869"/>
                </a:lnTo>
                <a:lnTo>
                  <a:pt x="1355" y="2886"/>
                </a:lnTo>
                <a:lnTo>
                  <a:pt x="1355" y="2915"/>
                </a:lnTo>
                <a:lnTo>
                  <a:pt x="1357" y="2972"/>
                </a:lnTo>
                <a:lnTo>
                  <a:pt x="1353" y="2971"/>
                </a:lnTo>
                <a:lnTo>
                  <a:pt x="1353" y="2969"/>
                </a:lnTo>
                <a:lnTo>
                  <a:pt x="1352" y="2969"/>
                </a:lnTo>
                <a:lnTo>
                  <a:pt x="1350" y="2969"/>
                </a:lnTo>
                <a:lnTo>
                  <a:pt x="1350" y="2967"/>
                </a:lnTo>
                <a:lnTo>
                  <a:pt x="1348" y="2967"/>
                </a:lnTo>
                <a:lnTo>
                  <a:pt x="1346" y="2967"/>
                </a:lnTo>
                <a:lnTo>
                  <a:pt x="1344" y="2965"/>
                </a:lnTo>
                <a:lnTo>
                  <a:pt x="1342" y="2965"/>
                </a:lnTo>
                <a:lnTo>
                  <a:pt x="1338" y="2965"/>
                </a:lnTo>
                <a:lnTo>
                  <a:pt x="1336" y="2963"/>
                </a:lnTo>
                <a:lnTo>
                  <a:pt x="1330" y="2961"/>
                </a:lnTo>
                <a:lnTo>
                  <a:pt x="1328" y="2959"/>
                </a:lnTo>
                <a:lnTo>
                  <a:pt x="1325" y="2957"/>
                </a:lnTo>
                <a:lnTo>
                  <a:pt x="1321" y="2955"/>
                </a:lnTo>
                <a:lnTo>
                  <a:pt x="1319" y="2953"/>
                </a:lnTo>
                <a:lnTo>
                  <a:pt x="1307" y="2942"/>
                </a:lnTo>
                <a:lnTo>
                  <a:pt x="1307" y="2940"/>
                </a:lnTo>
                <a:lnTo>
                  <a:pt x="1307" y="2926"/>
                </a:lnTo>
                <a:lnTo>
                  <a:pt x="1307" y="2913"/>
                </a:lnTo>
                <a:lnTo>
                  <a:pt x="1307" y="2905"/>
                </a:lnTo>
                <a:lnTo>
                  <a:pt x="1307" y="2899"/>
                </a:lnTo>
                <a:lnTo>
                  <a:pt x="1313" y="2899"/>
                </a:lnTo>
                <a:lnTo>
                  <a:pt x="1319" y="2899"/>
                </a:lnTo>
                <a:lnTo>
                  <a:pt x="1319" y="2898"/>
                </a:lnTo>
                <a:lnTo>
                  <a:pt x="1325" y="2898"/>
                </a:lnTo>
                <a:lnTo>
                  <a:pt x="1327" y="2898"/>
                </a:lnTo>
                <a:lnTo>
                  <a:pt x="1330" y="2898"/>
                </a:lnTo>
                <a:lnTo>
                  <a:pt x="1330" y="2899"/>
                </a:lnTo>
                <a:lnTo>
                  <a:pt x="1344" y="2899"/>
                </a:lnTo>
                <a:lnTo>
                  <a:pt x="1344" y="2894"/>
                </a:lnTo>
                <a:lnTo>
                  <a:pt x="1327" y="2894"/>
                </a:lnTo>
                <a:lnTo>
                  <a:pt x="1319" y="2894"/>
                </a:lnTo>
                <a:lnTo>
                  <a:pt x="1307" y="2894"/>
                </a:lnTo>
                <a:lnTo>
                  <a:pt x="1307" y="2892"/>
                </a:lnTo>
                <a:lnTo>
                  <a:pt x="1307" y="2878"/>
                </a:lnTo>
                <a:lnTo>
                  <a:pt x="1307" y="2873"/>
                </a:lnTo>
                <a:lnTo>
                  <a:pt x="1307" y="2828"/>
                </a:lnTo>
                <a:lnTo>
                  <a:pt x="1305" y="2827"/>
                </a:lnTo>
                <a:lnTo>
                  <a:pt x="1304" y="2827"/>
                </a:lnTo>
                <a:lnTo>
                  <a:pt x="1302" y="2825"/>
                </a:lnTo>
                <a:lnTo>
                  <a:pt x="1300" y="2825"/>
                </a:lnTo>
                <a:lnTo>
                  <a:pt x="1296" y="2823"/>
                </a:lnTo>
                <a:lnTo>
                  <a:pt x="1294" y="2821"/>
                </a:lnTo>
                <a:lnTo>
                  <a:pt x="1292" y="2819"/>
                </a:lnTo>
                <a:lnTo>
                  <a:pt x="1290" y="2819"/>
                </a:lnTo>
                <a:lnTo>
                  <a:pt x="1288" y="2817"/>
                </a:lnTo>
                <a:lnTo>
                  <a:pt x="1286" y="2815"/>
                </a:lnTo>
                <a:lnTo>
                  <a:pt x="1284" y="2815"/>
                </a:lnTo>
                <a:lnTo>
                  <a:pt x="1282" y="2815"/>
                </a:lnTo>
                <a:lnTo>
                  <a:pt x="1280" y="2811"/>
                </a:lnTo>
                <a:lnTo>
                  <a:pt x="1279" y="2811"/>
                </a:lnTo>
                <a:lnTo>
                  <a:pt x="1277" y="2809"/>
                </a:lnTo>
                <a:lnTo>
                  <a:pt x="1275" y="2809"/>
                </a:lnTo>
                <a:lnTo>
                  <a:pt x="1273" y="2809"/>
                </a:lnTo>
                <a:lnTo>
                  <a:pt x="1271" y="2809"/>
                </a:lnTo>
                <a:lnTo>
                  <a:pt x="1269" y="2807"/>
                </a:lnTo>
                <a:lnTo>
                  <a:pt x="1267" y="2807"/>
                </a:lnTo>
                <a:lnTo>
                  <a:pt x="1265" y="2807"/>
                </a:lnTo>
                <a:lnTo>
                  <a:pt x="1263" y="2807"/>
                </a:lnTo>
                <a:lnTo>
                  <a:pt x="1261" y="2807"/>
                </a:lnTo>
                <a:lnTo>
                  <a:pt x="1261" y="2805"/>
                </a:lnTo>
                <a:lnTo>
                  <a:pt x="1259" y="2805"/>
                </a:lnTo>
                <a:lnTo>
                  <a:pt x="1257" y="2805"/>
                </a:lnTo>
                <a:lnTo>
                  <a:pt x="1257" y="2803"/>
                </a:lnTo>
                <a:lnTo>
                  <a:pt x="1256" y="2803"/>
                </a:lnTo>
                <a:lnTo>
                  <a:pt x="1254" y="2802"/>
                </a:lnTo>
                <a:lnTo>
                  <a:pt x="1252" y="2802"/>
                </a:lnTo>
                <a:lnTo>
                  <a:pt x="1250" y="2800"/>
                </a:lnTo>
                <a:lnTo>
                  <a:pt x="1250" y="2798"/>
                </a:lnTo>
                <a:lnTo>
                  <a:pt x="1248" y="2798"/>
                </a:lnTo>
                <a:lnTo>
                  <a:pt x="1248" y="2796"/>
                </a:lnTo>
                <a:lnTo>
                  <a:pt x="1246" y="2794"/>
                </a:lnTo>
                <a:lnTo>
                  <a:pt x="1246" y="2792"/>
                </a:lnTo>
                <a:lnTo>
                  <a:pt x="1244" y="2792"/>
                </a:lnTo>
                <a:lnTo>
                  <a:pt x="1244" y="2790"/>
                </a:lnTo>
                <a:lnTo>
                  <a:pt x="1242" y="2788"/>
                </a:lnTo>
                <a:lnTo>
                  <a:pt x="1240" y="2786"/>
                </a:lnTo>
                <a:lnTo>
                  <a:pt x="1240" y="2784"/>
                </a:lnTo>
                <a:lnTo>
                  <a:pt x="1240" y="2782"/>
                </a:lnTo>
                <a:lnTo>
                  <a:pt x="1240" y="2780"/>
                </a:lnTo>
                <a:lnTo>
                  <a:pt x="1238" y="2780"/>
                </a:lnTo>
                <a:lnTo>
                  <a:pt x="1238" y="2779"/>
                </a:lnTo>
                <a:lnTo>
                  <a:pt x="1238" y="2777"/>
                </a:lnTo>
                <a:lnTo>
                  <a:pt x="1238" y="2779"/>
                </a:lnTo>
                <a:lnTo>
                  <a:pt x="1236" y="2779"/>
                </a:lnTo>
                <a:lnTo>
                  <a:pt x="1234" y="2780"/>
                </a:lnTo>
                <a:lnTo>
                  <a:pt x="1232" y="2780"/>
                </a:lnTo>
                <a:lnTo>
                  <a:pt x="1231" y="2780"/>
                </a:lnTo>
                <a:lnTo>
                  <a:pt x="1229" y="2780"/>
                </a:lnTo>
                <a:lnTo>
                  <a:pt x="1227" y="2782"/>
                </a:lnTo>
                <a:lnTo>
                  <a:pt x="1225" y="2782"/>
                </a:lnTo>
                <a:lnTo>
                  <a:pt x="1223" y="2782"/>
                </a:lnTo>
                <a:lnTo>
                  <a:pt x="1221" y="2782"/>
                </a:lnTo>
                <a:lnTo>
                  <a:pt x="1219" y="2782"/>
                </a:lnTo>
                <a:lnTo>
                  <a:pt x="1217" y="2782"/>
                </a:lnTo>
                <a:lnTo>
                  <a:pt x="1215" y="2782"/>
                </a:lnTo>
                <a:lnTo>
                  <a:pt x="1213" y="2782"/>
                </a:lnTo>
                <a:lnTo>
                  <a:pt x="1211" y="2782"/>
                </a:lnTo>
                <a:lnTo>
                  <a:pt x="1209" y="2780"/>
                </a:lnTo>
                <a:lnTo>
                  <a:pt x="1207" y="2780"/>
                </a:lnTo>
                <a:lnTo>
                  <a:pt x="1206" y="2779"/>
                </a:lnTo>
                <a:lnTo>
                  <a:pt x="1204" y="2779"/>
                </a:lnTo>
                <a:lnTo>
                  <a:pt x="1204" y="2777"/>
                </a:lnTo>
                <a:lnTo>
                  <a:pt x="1202" y="2777"/>
                </a:lnTo>
                <a:lnTo>
                  <a:pt x="1200" y="2777"/>
                </a:lnTo>
                <a:lnTo>
                  <a:pt x="1198" y="2777"/>
                </a:lnTo>
                <a:lnTo>
                  <a:pt x="1196" y="2777"/>
                </a:lnTo>
                <a:lnTo>
                  <a:pt x="1194" y="2777"/>
                </a:lnTo>
                <a:lnTo>
                  <a:pt x="1192" y="2777"/>
                </a:lnTo>
                <a:lnTo>
                  <a:pt x="1190" y="2777"/>
                </a:lnTo>
                <a:lnTo>
                  <a:pt x="1190" y="2775"/>
                </a:lnTo>
                <a:lnTo>
                  <a:pt x="1188" y="2775"/>
                </a:lnTo>
                <a:lnTo>
                  <a:pt x="1186" y="2775"/>
                </a:lnTo>
                <a:lnTo>
                  <a:pt x="1186" y="2773"/>
                </a:lnTo>
                <a:lnTo>
                  <a:pt x="1184" y="2773"/>
                </a:lnTo>
                <a:lnTo>
                  <a:pt x="1183" y="2773"/>
                </a:lnTo>
                <a:lnTo>
                  <a:pt x="1183" y="2771"/>
                </a:lnTo>
                <a:lnTo>
                  <a:pt x="1181" y="2771"/>
                </a:lnTo>
                <a:lnTo>
                  <a:pt x="1181" y="2769"/>
                </a:lnTo>
                <a:lnTo>
                  <a:pt x="1179" y="2769"/>
                </a:lnTo>
                <a:lnTo>
                  <a:pt x="1179" y="2767"/>
                </a:lnTo>
                <a:lnTo>
                  <a:pt x="1177" y="2767"/>
                </a:lnTo>
                <a:lnTo>
                  <a:pt x="1177" y="2765"/>
                </a:lnTo>
                <a:lnTo>
                  <a:pt x="1177" y="2763"/>
                </a:lnTo>
                <a:lnTo>
                  <a:pt x="1175" y="2763"/>
                </a:lnTo>
                <a:lnTo>
                  <a:pt x="1175" y="2761"/>
                </a:lnTo>
                <a:lnTo>
                  <a:pt x="1175" y="2759"/>
                </a:lnTo>
                <a:lnTo>
                  <a:pt x="1173" y="2757"/>
                </a:lnTo>
                <a:lnTo>
                  <a:pt x="1173" y="2755"/>
                </a:lnTo>
                <a:lnTo>
                  <a:pt x="1173" y="2754"/>
                </a:lnTo>
                <a:lnTo>
                  <a:pt x="1173" y="2752"/>
                </a:lnTo>
                <a:lnTo>
                  <a:pt x="1173" y="2750"/>
                </a:lnTo>
                <a:lnTo>
                  <a:pt x="1173" y="2748"/>
                </a:lnTo>
                <a:lnTo>
                  <a:pt x="1163" y="2757"/>
                </a:lnTo>
                <a:lnTo>
                  <a:pt x="1161" y="2759"/>
                </a:lnTo>
                <a:lnTo>
                  <a:pt x="1161" y="2761"/>
                </a:lnTo>
                <a:lnTo>
                  <a:pt x="1161" y="2763"/>
                </a:lnTo>
                <a:lnTo>
                  <a:pt x="1161" y="2765"/>
                </a:lnTo>
                <a:lnTo>
                  <a:pt x="1161" y="2767"/>
                </a:lnTo>
                <a:lnTo>
                  <a:pt x="1158" y="2767"/>
                </a:lnTo>
                <a:lnTo>
                  <a:pt x="1156" y="2767"/>
                </a:lnTo>
                <a:lnTo>
                  <a:pt x="1154" y="2767"/>
                </a:lnTo>
                <a:lnTo>
                  <a:pt x="1154" y="2769"/>
                </a:lnTo>
                <a:lnTo>
                  <a:pt x="1152" y="2769"/>
                </a:lnTo>
                <a:lnTo>
                  <a:pt x="1150" y="2769"/>
                </a:lnTo>
                <a:lnTo>
                  <a:pt x="1150" y="2771"/>
                </a:lnTo>
                <a:lnTo>
                  <a:pt x="1148" y="2771"/>
                </a:lnTo>
                <a:lnTo>
                  <a:pt x="1146" y="2771"/>
                </a:lnTo>
                <a:lnTo>
                  <a:pt x="1144" y="2771"/>
                </a:lnTo>
                <a:lnTo>
                  <a:pt x="1142" y="2771"/>
                </a:lnTo>
                <a:lnTo>
                  <a:pt x="1140" y="2773"/>
                </a:lnTo>
                <a:lnTo>
                  <a:pt x="1138" y="2773"/>
                </a:lnTo>
                <a:lnTo>
                  <a:pt x="1136" y="2771"/>
                </a:lnTo>
                <a:lnTo>
                  <a:pt x="1135" y="2771"/>
                </a:lnTo>
                <a:lnTo>
                  <a:pt x="1133" y="2771"/>
                </a:lnTo>
                <a:lnTo>
                  <a:pt x="1131" y="2771"/>
                </a:lnTo>
                <a:lnTo>
                  <a:pt x="1129" y="2771"/>
                </a:lnTo>
                <a:lnTo>
                  <a:pt x="1129" y="2769"/>
                </a:lnTo>
                <a:lnTo>
                  <a:pt x="1127" y="2769"/>
                </a:lnTo>
                <a:lnTo>
                  <a:pt x="1125" y="2769"/>
                </a:lnTo>
                <a:lnTo>
                  <a:pt x="1125" y="2767"/>
                </a:lnTo>
                <a:lnTo>
                  <a:pt x="1123" y="2767"/>
                </a:lnTo>
                <a:lnTo>
                  <a:pt x="1123" y="2765"/>
                </a:lnTo>
                <a:lnTo>
                  <a:pt x="1121" y="2765"/>
                </a:lnTo>
                <a:lnTo>
                  <a:pt x="1121" y="2763"/>
                </a:lnTo>
                <a:lnTo>
                  <a:pt x="1119" y="2763"/>
                </a:lnTo>
                <a:lnTo>
                  <a:pt x="1119" y="2761"/>
                </a:lnTo>
                <a:lnTo>
                  <a:pt x="1113" y="2755"/>
                </a:lnTo>
                <a:lnTo>
                  <a:pt x="1111" y="2754"/>
                </a:lnTo>
                <a:lnTo>
                  <a:pt x="1111" y="2752"/>
                </a:lnTo>
                <a:lnTo>
                  <a:pt x="1110" y="2748"/>
                </a:lnTo>
                <a:lnTo>
                  <a:pt x="1108" y="2746"/>
                </a:lnTo>
                <a:lnTo>
                  <a:pt x="1108" y="2744"/>
                </a:lnTo>
                <a:lnTo>
                  <a:pt x="1106" y="2744"/>
                </a:lnTo>
                <a:lnTo>
                  <a:pt x="1104" y="2742"/>
                </a:lnTo>
                <a:lnTo>
                  <a:pt x="1102" y="2742"/>
                </a:lnTo>
                <a:lnTo>
                  <a:pt x="1100" y="2740"/>
                </a:lnTo>
                <a:lnTo>
                  <a:pt x="1098" y="2740"/>
                </a:lnTo>
                <a:lnTo>
                  <a:pt x="1098" y="2738"/>
                </a:lnTo>
                <a:lnTo>
                  <a:pt x="1096" y="2738"/>
                </a:lnTo>
                <a:lnTo>
                  <a:pt x="1096" y="2736"/>
                </a:lnTo>
                <a:lnTo>
                  <a:pt x="1094" y="2736"/>
                </a:lnTo>
                <a:lnTo>
                  <a:pt x="1092" y="2736"/>
                </a:lnTo>
                <a:lnTo>
                  <a:pt x="1090" y="2734"/>
                </a:lnTo>
                <a:lnTo>
                  <a:pt x="1088" y="2734"/>
                </a:lnTo>
                <a:lnTo>
                  <a:pt x="1087" y="2734"/>
                </a:lnTo>
                <a:lnTo>
                  <a:pt x="1085" y="2732"/>
                </a:lnTo>
                <a:lnTo>
                  <a:pt x="1083" y="2732"/>
                </a:lnTo>
                <a:lnTo>
                  <a:pt x="1081" y="2732"/>
                </a:lnTo>
                <a:lnTo>
                  <a:pt x="1081" y="2731"/>
                </a:lnTo>
                <a:lnTo>
                  <a:pt x="1079" y="2731"/>
                </a:lnTo>
                <a:lnTo>
                  <a:pt x="1077" y="2729"/>
                </a:lnTo>
                <a:lnTo>
                  <a:pt x="1075" y="2727"/>
                </a:lnTo>
                <a:lnTo>
                  <a:pt x="1073" y="2727"/>
                </a:lnTo>
                <a:lnTo>
                  <a:pt x="1073" y="2725"/>
                </a:lnTo>
                <a:lnTo>
                  <a:pt x="1071" y="2725"/>
                </a:lnTo>
                <a:lnTo>
                  <a:pt x="1071" y="2723"/>
                </a:lnTo>
                <a:lnTo>
                  <a:pt x="1071" y="2721"/>
                </a:lnTo>
                <a:lnTo>
                  <a:pt x="1069" y="2719"/>
                </a:lnTo>
                <a:lnTo>
                  <a:pt x="1067" y="2717"/>
                </a:lnTo>
                <a:lnTo>
                  <a:pt x="1067" y="2715"/>
                </a:lnTo>
                <a:lnTo>
                  <a:pt x="1065" y="2709"/>
                </a:lnTo>
                <a:lnTo>
                  <a:pt x="1063" y="2709"/>
                </a:lnTo>
                <a:lnTo>
                  <a:pt x="1063" y="2707"/>
                </a:lnTo>
                <a:lnTo>
                  <a:pt x="1063" y="2713"/>
                </a:lnTo>
                <a:lnTo>
                  <a:pt x="1063" y="2780"/>
                </a:lnTo>
                <a:lnTo>
                  <a:pt x="1058" y="2777"/>
                </a:lnTo>
                <a:lnTo>
                  <a:pt x="1031" y="2767"/>
                </a:lnTo>
                <a:lnTo>
                  <a:pt x="1014" y="2759"/>
                </a:lnTo>
                <a:lnTo>
                  <a:pt x="1014" y="2704"/>
                </a:lnTo>
                <a:lnTo>
                  <a:pt x="1012" y="2704"/>
                </a:lnTo>
                <a:lnTo>
                  <a:pt x="1010" y="2702"/>
                </a:lnTo>
                <a:lnTo>
                  <a:pt x="1008" y="2702"/>
                </a:lnTo>
                <a:lnTo>
                  <a:pt x="1004" y="2700"/>
                </a:lnTo>
                <a:lnTo>
                  <a:pt x="1002" y="2698"/>
                </a:lnTo>
                <a:lnTo>
                  <a:pt x="1000" y="2696"/>
                </a:lnTo>
                <a:lnTo>
                  <a:pt x="998" y="2696"/>
                </a:lnTo>
                <a:lnTo>
                  <a:pt x="998" y="2694"/>
                </a:lnTo>
                <a:lnTo>
                  <a:pt x="996" y="2692"/>
                </a:lnTo>
                <a:lnTo>
                  <a:pt x="994" y="2690"/>
                </a:lnTo>
                <a:lnTo>
                  <a:pt x="994" y="2686"/>
                </a:lnTo>
                <a:lnTo>
                  <a:pt x="998" y="2686"/>
                </a:lnTo>
                <a:lnTo>
                  <a:pt x="998" y="2671"/>
                </a:lnTo>
                <a:lnTo>
                  <a:pt x="998" y="2661"/>
                </a:lnTo>
                <a:lnTo>
                  <a:pt x="996" y="2659"/>
                </a:lnTo>
                <a:lnTo>
                  <a:pt x="996" y="2652"/>
                </a:lnTo>
                <a:lnTo>
                  <a:pt x="990" y="2650"/>
                </a:lnTo>
                <a:lnTo>
                  <a:pt x="989" y="2650"/>
                </a:lnTo>
                <a:lnTo>
                  <a:pt x="983" y="2650"/>
                </a:lnTo>
                <a:lnTo>
                  <a:pt x="971" y="2650"/>
                </a:lnTo>
                <a:lnTo>
                  <a:pt x="969" y="2642"/>
                </a:lnTo>
                <a:lnTo>
                  <a:pt x="971" y="2640"/>
                </a:lnTo>
                <a:lnTo>
                  <a:pt x="975" y="2636"/>
                </a:lnTo>
                <a:lnTo>
                  <a:pt x="979" y="2633"/>
                </a:lnTo>
                <a:lnTo>
                  <a:pt x="983" y="2627"/>
                </a:lnTo>
                <a:lnTo>
                  <a:pt x="985" y="2625"/>
                </a:lnTo>
                <a:lnTo>
                  <a:pt x="985" y="2623"/>
                </a:lnTo>
                <a:lnTo>
                  <a:pt x="987" y="2621"/>
                </a:lnTo>
                <a:lnTo>
                  <a:pt x="985" y="2621"/>
                </a:lnTo>
                <a:lnTo>
                  <a:pt x="983" y="2621"/>
                </a:lnTo>
                <a:lnTo>
                  <a:pt x="981" y="2621"/>
                </a:lnTo>
                <a:lnTo>
                  <a:pt x="979" y="2621"/>
                </a:lnTo>
                <a:lnTo>
                  <a:pt x="977" y="2621"/>
                </a:lnTo>
                <a:lnTo>
                  <a:pt x="975" y="2621"/>
                </a:lnTo>
                <a:lnTo>
                  <a:pt x="973" y="2621"/>
                </a:lnTo>
                <a:lnTo>
                  <a:pt x="971" y="2621"/>
                </a:lnTo>
                <a:lnTo>
                  <a:pt x="969" y="2619"/>
                </a:lnTo>
                <a:lnTo>
                  <a:pt x="969" y="2621"/>
                </a:lnTo>
                <a:lnTo>
                  <a:pt x="967" y="2621"/>
                </a:lnTo>
                <a:lnTo>
                  <a:pt x="966" y="2621"/>
                </a:lnTo>
                <a:lnTo>
                  <a:pt x="964" y="2623"/>
                </a:lnTo>
                <a:lnTo>
                  <a:pt x="962" y="2623"/>
                </a:lnTo>
                <a:lnTo>
                  <a:pt x="960" y="2623"/>
                </a:lnTo>
                <a:lnTo>
                  <a:pt x="958" y="2623"/>
                </a:lnTo>
                <a:lnTo>
                  <a:pt x="956" y="2623"/>
                </a:lnTo>
                <a:lnTo>
                  <a:pt x="954" y="2623"/>
                </a:lnTo>
                <a:lnTo>
                  <a:pt x="952" y="2621"/>
                </a:lnTo>
                <a:lnTo>
                  <a:pt x="950" y="2621"/>
                </a:lnTo>
                <a:lnTo>
                  <a:pt x="948" y="2621"/>
                </a:lnTo>
                <a:lnTo>
                  <a:pt x="946" y="2621"/>
                </a:lnTo>
                <a:lnTo>
                  <a:pt x="946" y="2623"/>
                </a:lnTo>
                <a:lnTo>
                  <a:pt x="944" y="2623"/>
                </a:lnTo>
                <a:lnTo>
                  <a:pt x="942" y="2623"/>
                </a:lnTo>
                <a:lnTo>
                  <a:pt x="941" y="2625"/>
                </a:lnTo>
                <a:lnTo>
                  <a:pt x="941" y="2623"/>
                </a:lnTo>
                <a:lnTo>
                  <a:pt x="941" y="2596"/>
                </a:lnTo>
                <a:lnTo>
                  <a:pt x="939" y="2596"/>
                </a:lnTo>
                <a:lnTo>
                  <a:pt x="939" y="2598"/>
                </a:lnTo>
                <a:lnTo>
                  <a:pt x="939" y="2600"/>
                </a:lnTo>
                <a:lnTo>
                  <a:pt x="939" y="2602"/>
                </a:lnTo>
                <a:lnTo>
                  <a:pt x="937" y="2604"/>
                </a:lnTo>
                <a:lnTo>
                  <a:pt x="935" y="2604"/>
                </a:lnTo>
                <a:lnTo>
                  <a:pt x="935" y="2606"/>
                </a:lnTo>
                <a:lnTo>
                  <a:pt x="933" y="2606"/>
                </a:lnTo>
                <a:lnTo>
                  <a:pt x="931" y="2604"/>
                </a:lnTo>
                <a:lnTo>
                  <a:pt x="929" y="2604"/>
                </a:lnTo>
                <a:lnTo>
                  <a:pt x="927" y="2604"/>
                </a:lnTo>
                <a:lnTo>
                  <a:pt x="925" y="2602"/>
                </a:lnTo>
                <a:lnTo>
                  <a:pt x="923" y="2602"/>
                </a:lnTo>
                <a:lnTo>
                  <a:pt x="921" y="2602"/>
                </a:lnTo>
                <a:lnTo>
                  <a:pt x="921" y="2600"/>
                </a:lnTo>
                <a:lnTo>
                  <a:pt x="919" y="2600"/>
                </a:lnTo>
                <a:lnTo>
                  <a:pt x="919" y="2598"/>
                </a:lnTo>
                <a:lnTo>
                  <a:pt x="918" y="2598"/>
                </a:lnTo>
                <a:lnTo>
                  <a:pt x="918" y="2596"/>
                </a:lnTo>
                <a:lnTo>
                  <a:pt x="916" y="2596"/>
                </a:lnTo>
                <a:lnTo>
                  <a:pt x="916" y="2594"/>
                </a:lnTo>
                <a:lnTo>
                  <a:pt x="916" y="2592"/>
                </a:lnTo>
                <a:lnTo>
                  <a:pt x="914" y="2592"/>
                </a:lnTo>
                <a:lnTo>
                  <a:pt x="914" y="2590"/>
                </a:lnTo>
                <a:lnTo>
                  <a:pt x="912" y="2588"/>
                </a:lnTo>
                <a:lnTo>
                  <a:pt x="910" y="2587"/>
                </a:lnTo>
                <a:lnTo>
                  <a:pt x="908" y="2583"/>
                </a:lnTo>
                <a:lnTo>
                  <a:pt x="904" y="2581"/>
                </a:lnTo>
                <a:lnTo>
                  <a:pt x="902" y="2579"/>
                </a:lnTo>
                <a:lnTo>
                  <a:pt x="900" y="2577"/>
                </a:lnTo>
                <a:lnTo>
                  <a:pt x="898" y="2577"/>
                </a:lnTo>
                <a:lnTo>
                  <a:pt x="896" y="2573"/>
                </a:lnTo>
                <a:lnTo>
                  <a:pt x="894" y="2571"/>
                </a:lnTo>
                <a:lnTo>
                  <a:pt x="891" y="2569"/>
                </a:lnTo>
                <a:lnTo>
                  <a:pt x="889" y="2565"/>
                </a:lnTo>
                <a:lnTo>
                  <a:pt x="887" y="2564"/>
                </a:lnTo>
                <a:lnTo>
                  <a:pt x="885" y="2562"/>
                </a:lnTo>
                <a:lnTo>
                  <a:pt x="883" y="2558"/>
                </a:lnTo>
                <a:lnTo>
                  <a:pt x="883" y="2560"/>
                </a:lnTo>
                <a:lnTo>
                  <a:pt x="883" y="2562"/>
                </a:lnTo>
                <a:lnTo>
                  <a:pt x="883" y="2581"/>
                </a:lnTo>
                <a:lnTo>
                  <a:pt x="875" y="2577"/>
                </a:lnTo>
                <a:lnTo>
                  <a:pt x="875" y="2573"/>
                </a:lnTo>
                <a:lnTo>
                  <a:pt x="875" y="2569"/>
                </a:lnTo>
                <a:lnTo>
                  <a:pt x="875" y="2567"/>
                </a:lnTo>
                <a:lnTo>
                  <a:pt x="875" y="2562"/>
                </a:lnTo>
                <a:lnTo>
                  <a:pt x="875" y="2558"/>
                </a:lnTo>
                <a:lnTo>
                  <a:pt x="873" y="2558"/>
                </a:lnTo>
                <a:lnTo>
                  <a:pt x="873" y="2554"/>
                </a:lnTo>
                <a:lnTo>
                  <a:pt x="871" y="2556"/>
                </a:lnTo>
                <a:lnTo>
                  <a:pt x="870" y="2558"/>
                </a:lnTo>
                <a:lnTo>
                  <a:pt x="868" y="2560"/>
                </a:lnTo>
                <a:lnTo>
                  <a:pt x="866" y="2562"/>
                </a:lnTo>
                <a:lnTo>
                  <a:pt x="864" y="2564"/>
                </a:lnTo>
                <a:lnTo>
                  <a:pt x="862" y="2560"/>
                </a:lnTo>
                <a:lnTo>
                  <a:pt x="862" y="2558"/>
                </a:lnTo>
                <a:lnTo>
                  <a:pt x="864" y="2556"/>
                </a:lnTo>
                <a:lnTo>
                  <a:pt x="866" y="2556"/>
                </a:lnTo>
                <a:lnTo>
                  <a:pt x="866" y="2554"/>
                </a:lnTo>
                <a:lnTo>
                  <a:pt x="868" y="2554"/>
                </a:lnTo>
                <a:lnTo>
                  <a:pt x="868" y="2552"/>
                </a:lnTo>
                <a:lnTo>
                  <a:pt x="870" y="2552"/>
                </a:lnTo>
                <a:lnTo>
                  <a:pt x="870" y="2550"/>
                </a:lnTo>
                <a:lnTo>
                  <a:pt x="871" y="2550"/>
                </a:lnTo>
                <a:lnTo>
                  <a:pt x="873" y="2548"/>
                </a:lnTo>
                <a:lnTo>
                  <a:pt x="877" y="2544"/>
                </a:lnTo>
                <a:lnTo>
                  <a:pt x="879" y="2544"/>
                </a:lnTo>
                <a:lnTo>
                  <a:pt x="881" y="2542"/>
                </a:lnTo>
                <a:lnTo>
                  <a:pt x="885" y="2539"/>
                </a:lnTo>
                <a:lnTo>
                  <a:pt x="885" y="2537"/>
                </a:lnTo>
                <a:lnTo>
                  <a:pt x="891" y="2533"/>
                </a:lnTo>
                <a:lnTo>
                  <a:pt x="900" y="2525"/>
                </a:lnTo>
                <a:lnTo>
                  <a:pt x="908" y="2519"/>
                </a:lnTo>
                <a:lnTo>
                  <a:pt x="914" y="2514"/>
                </a:lnTo>
                <a:lnTo>
                  <a:pt x="912" y="2514"/>
                </a:lnTo>
                <a:lnTo>
                  <a:pt x="910" y="2510"/>
                </a:lnTo>
                <a:lnTo>
                  <a:pt x="908" y="2508"/>
                </a:lnTo>
                <a:lnTo>
                  <a:pt x="906" y="2506"/>
                </a:lnTo>
                <a:lnTo>
                  <a:pt x="902" y="2504"/>
                </a:lnTo>
                <a:lnTo>
                  <a:pt x="898" y="2500"/>
                </a:lnTo>
                <a:lnTo>
                  <a:pt x="894" y="2498"/>
                </a:lnTo>
                <a:lnTo>
                  <a:pt x="891" y="2496"/>
                </a:lnTo>
                <a:lnTo>
                  <a:pt x="887" y="2496"/>
                </a:lnTo>
                <a:lnTo>
                  <a:pt x="881" y="2496"/>
                </a:lnTo>
                <a:lnTo>
                  <a:pt x="873" y="2477"/>
                </a:lnTo>
                <a:lnTo>
                  <a:pt x="870" y="2466"/>
                </a:lnTo>
                <a:lnTo>
                  <a:pt x="866" y="2456"/>
                </a:lnTo>
                <a:lnTo>
                  <a:pt x="856" y="2444"/>
                </a:lnTo>
                <a:lnTo>
                  <a:pt x="852" y="2441"/>
                </a:lnTo>
                <a:lnTo>
                  <a:pt x="845" y="2423"/>
                </a:lnTo>
                <a:lnTo>
                  <a:pt x="843" y="2420"/>
                </a:lnTo>
                <a:lnTo>
                  <a:pt x="843" y="2416"/>
                </a:lnTo>
                <a:lnTo>
                  <a:pt x="841" y="2412"/>
                </a:lnTo>
                <a:lnTo>
                  <a:pt x="839" y="2408"/>
                </a:lnTo>
                <a:lnTo>
                  <a:pt x="839" y="2406"/>
                </a:lnTo>
                <a:lnTo>
                  <a:pt x="837" y="2400"/>
                </a:lnTo>
                <a:lnTo>
                  <a:pt x="835" y="2396"/>
                </a:lnTo>
                <a:lnTo>
                  <a:pt x="833" y="2395"/>
                </a:lnTo>
                <a:lnTo>
                  <a:pt x="831" y="2391"/>
                </a:lnTo>
                <a:lnTo>
                  <a:pt x="831" y="2389"/>
                </a:lnTo>
                <a:lnTo>
                  <a:pt x="827" y="2389"/>
                </a:lnTo>
                <a:lnTo>
                  <a:pt x="816" y="2387"/>
                </a:lnTo>
                <a:lnTo>
                  <a:pt x="818" y="2385"/>
                </a:lnTo>
                <a:lnTo>
                  <a:pt x="816" y="2385"/>
                </a:lnTo>
                <a:lnTo>
                  <a:pt x="814" y="2385"/>
                </a:lnTo>
                <a:lnTo>
                  <a:pt x="812" y="2385"/>
                </a:lnTo>
                <a:lnTo>
                  <a:pt x="808" y="2383"/>
                </a:lnTo>
                <a:lnTo>
                  <a:pt x="800" y="2377"/>
                </a:lnTo>
                <a:lnTo>
                  <a:pt x="789" y="2372"/>
                </a:lnTo>
                <a:lnTo>
                  <a:pt x="787" y="2372"/>
                </a:lnTo>
                <a:lnTo>
                  <a:pt x="770" y="2362"/>
                </a:lnTo>
                <a:lnTo>
                  <a:pt x="768" y="2360"/>
                </a:lnTo>
                <a:lnTo>
                  <a:pt x="762" y="2358"/>
                </a:lnTo>
                <a:lnTo>
                  <a:pt x="762" y="2356"/>
                </a:lnTo>
                <a:lnTo>
                  <a:pt x="747" y="2348"/>
                </a:lnTo>
                <a:lnTo>
                  <a:pt x="733" y="2341"/>
                </a:lnTo>
                <a:lnTo>
                  <a:pt x="727" y="2339"/>
                </a:lnTo>
                <a:lnTo>
                  <a:pt x="725" y="2339"/>
                </a:lnTo>
                <a:lnTo>
                  <a:pt x="725" y="2337"/>
                </a:lnTo>
                <a:lnTo>
                  <a:pt x="724" y="2337"/>
                </a:lnTo>
                <a:lnTo>
                  <a:pt x="722" y="2337"/>
                </a:lnTo>
                <a:lnTo>
                  <a:pt x="720" y="2337"/>
                </a:lnTo>
                <a:lnTo>
                  <a:pt x="718" y="2337"/>
                </a:lnTo>
                <a:lnTo>
                  <a:pt x="720" y="2231"/>
                </a:lnTo>
                <a:lnTo>
                  <a:pt x="733" y="2231"/>
                </a:lnTo>
                <a:lnTo>
                  <a:pt x="741" y="2231"/>
                </a:lnTo>
                <a:lnTo>
                  <a:pt x="762" y="2226"/>
                </a:lnTo>
                <a:lnTo>
                  <a:pt x="766" y="2226"/>
                </a:lnTo>
                <a:lnTo>
                  <a:pt x="768" y="2226"/>
                </a:lnTo>
                <a:lnTo>
                  <a:pt x="789" y="2226"/>
                </a:lnTo>
                <a:lnTo>
                  <a:pt x="791" y="2226"/>
                </a:lnTo>
                <a:lnTo>
                  <a:pt x="818" y="2226"/>
                </a:lnTo>
                <a:lnTo>
                  <a:pt x="839" y="2226"/>
                </a:lnTo>
                <a:lnTo>
                  <a:pt x="843" y="2228"/>
                </a:lnTo>
                <a:lnTo>
                  <a:pt x="843" y="2155"/>
                </a:lnTo>
                <a:lnTo>
                  <a:pt x="843" y="2147"/>
                </a:lnTo>
                <a:lnTo>
                  <a:pt x="845" y="2130"/>
                </a:lnTo>
                <a:lnTo>
                  <a:pt x="845" y="2116"/>
                </a:lnTo>
                <a:lnTo>
                  <a:pt x="858" y="2114"/>
                </a:lnTo>
                <a:lnTo>
                  <a:pt x="858" y="2109"/>
                </a:lnTo>
                <a:lnTo>
                  <a:pt x="843" y="2076"/>
                </a:lnTo>
                <a:lnTo>
                  <a:pt x="841" y="2070"/>
                </a:lnTo>
                <a:lnTo>
                  <a:pt x="833" y="2053"/>
                </a:lnTo>
                <a:lnTo>
                  <a:pt x="827" y="2043"/>
                </a:lnTo>
                <a:lnTo>
                  <a:pt x="823" y="2036"/>
                </a:lnTo>
                <a:lnTo>
                  <a:pt x="812" y="2011"/>
                </a:lnTo>
                <a:lnTo>
                  <a:pt x="797" y="1980"/>
                </a:lnTo>
                <a:lnTo>
                  <a:pt x="789" y="1963"/>
                </a:lnTo>
                <a:lnTo>
                  <a:pt x="787" y="1961"/>
                </a:lnTo>
                <a:lnTo>
                  <a:pt x="781" y="1965"/>
                </a:lnTo>
                <a:lnTo>
                  <a:pt x="779" y="1965"/>
                </a:lnTo>
                <a:lnTo>
                  <a:pt x="779" y="1963"/>
                </a:lnTo>
                <a:lnTo>
                  <a:pt x="777" y="1963"/>
                </a:lnTo>
                <a:lnTo>
                  <a:pt x="777" y="1961"/>
                </a:lnTo>
                <a:lnTo>
                  <a:pt x="777" y="1959"/>
                </a:lnTo>
                <a:lnTo>
                  <a:pt x="774" y="1961"/>
                </a:lnTo>
                <a:lnTo>
                  <a:pt x="770" y="1963"/>
                </a:lnTo>
                <a:lnTo>
                  <a:pt x="766" y="1966"/>
                </a:lnTo>
                <a:lnTo>
                  <a:pt x="758" y="1970"/>
                </a:lnTo>
                <a:lnTo>
                  <a:pt x="754" y="1970"/>
                </a:lnTo>
                <a:lnTo>
                  <a:pt x="752" y="1972"/>
                </a:lnTo>
                <a:lnTo>
                  <a:pt x="747" y="1974"/>
                </a:lnTo>
                <a:lnTo>
                  <a:pt x="745" y="1974"/>
                </a:lnTo>
                <a:lnTo>
                  <a:pt x="743" y="1976"/>
                </a:lnTo>
                <a:lnTo>
                  <a:pt x="739" y="1978"/>
                </a:lnTo>
                <a:lnTo>
                  <a:pt x="737" y="1978"/>
                </a:lnTo>
                <a:lnTo>
                  <a:pt x="733" y="1980"/>
                </a:lnTo>
                <a:lnTo>
                  <a:pt x="729" y="1982"/>
                </a:lnTo>
                <a:lnTo>
                  <a:pt x="727" y="1982"/>
                </a:lnTo>
                <a:lnTo>
                  <a:pt x="724" y="1984"/>
                </a:lnTo>
                <a:lnTo>
                  <a:pt x="720" y="1986"/>
                </a:lnTo>
                <a:lnTo>
                  <a:pt x="716" y="1988"/>
                </a:lnTo>
                <a:lnTo>
                  <a:pt x="712" y="1989"/>
                </a:lnTo>
                <a:lnTo>
                  <a:pt x="710" y="1989"/>
                </a:lnTo>
                <a:lnTo>
                  <a:pt x="708" y="1989"/>
                </a:lnTo>
                <a:lnTo>
                  <a:pt x="706" y="1991"/>
                </a:lnTo>
                <a:lnTo>
                  <a:pt x="699" y="1993"/>
                </a:lnTo>
                <a:lnTo>
                  <a:pt x="691" y="1995"/>
                </a:lnTo>
                <a:lnTo>
                  <a:pt x="687" y="1995"/>
                </a:lnTo>
                <a:lnTo>
                  <a:pt x="685" y="1997"/>
                </a:lnTo>
                <a:lnTo>
                  <a:pt x="681" y="1997"/>
                </a:lnTo>
                <a:lnTo>
                  <a:pt x="676" y="1999"/>
                </a:lnTo>
                <a:lnTo>
                  <a:pt x="674" y="1999"/>
                </a:lnTo>
                <a:lnTo>
                  <a:pt x="672" y="2001"/>
                </a:lnTo>
                <a:lnTo>
                  <a:pt x="670" y="2001"/>
                </a:lnTo>
                <a:lnTo>
                  <a:pt x="666" y="2001"/>
                </a:lnTo>
                <a:lnTo>
                  <a:pt x="664" y="2003"/>
                </a:lnTo>
                <a:lnTo>
                  <a:pt x="662" y="2003"/>
                </a:lnTo>
                <a:lnTo>
                  <a:pt x="660" y="2003"/>
                </a:lnTo>
                <a:lnTo>
                  <a:pt x="651" y="2007"/>
                </a:lnTo>
                <a:lnTo>
                  <a:pt x="649" y="2007"/>
                </a:lnTo>
                <a:lnTo>
                  <a:pt x="645" y="2009"/>
                </a:lnTo>
                <a:lnTo>
                  <a:pt x="643" y="2009"/>
                </a:lnTo>
                <a:lnTo>
                  <a:pt x="641" y="2009"/>
                </a:lnTo>
                <a:lnTo>
                  <a:pt x="639" y="2009"/>
                </a:lnTo>
                <a:lnTo>
                  <a:pt x="633" y="2011"/>
                </a:lnTo>
                <a:lnTo>
                  <a:pt x="629" y="2013"/>
                </a:lnTo>
                <a:lnTo>
                  <a:pt x="628" y="2013"/>
                </a:lnTo>
                <a:lnTo>
                  <a:pt x="624" y="2013"/>
                </a:lnTo>
                <a:lnTo>
                  <a:pt x="624" y="2014"/>
                </a:lnTo>
                <a:lnTo>
                  <a:pt x="622" y="2014"/>
                </a:lnTo>
                <a:lnTo>
                  <a:pt x="618" y="2016"/>
                </a:lnTo>
                <a:lnTo>
                  <a:pt x="616" y="2016"/>
                </a:lnTo>
                <a:lnTo>
                  <a:pt x="612" y="2018"/>
                </a:lnTo>
                <a:lnTo>
                  <a:pt x="610" y="2018"/>
                </a:lnTo>
                <a:lnTo>
                  <a:pt x="608" y="2018"/>
                </a:lnTo>
                <a:lnTo>
                  <a:pt x="605" y="2020"/>
                </a:lnTo>
                <a:lnTo>
                  <a:pt x="603" y="2022"/>
                </a:lnTo>
                <a:lnTo>
                  <a:pt x="603" y="2020"/>
                </a:lnTo>
                <a:lnTo>
                  <a:pt x="599" y="2022"/>
                </a:lnTo>
                <a:lnTo>
                  <a:pt x="595" y="2022"/>
                </a:lnTo>
                <a:lnTo>
                  <a:pt x="593" y="2024"/>
                </a:lnTo>
                <a:lnTo>
                  <a:pt x="591" y="2024"/>
                </a:lnTo>
                <a:lnTo>
                  <a:pt x="587" y="2026"/>
                </a:lnTo>
                <a:lnTo>
                  <a:pt x="585" y="2026"/>
                </a:lnTo>
                <a:lnTo>
                  <a:pt x="583" y="2028"/>
                </a:lnTo>
                <a:lnTo>
                  <a:pt x="581" y="2030"/>
                </a:lnTo>
                <a:lnTo>
                  <a:pt x="580" y="2032"/>
                </a:lnTo>
                <a:lnTo>
                  <a:pt x="578" y="2034"/>
                </a:lnTo>
                <a:lnTo>
                  <a:pt x="578" y="2036"/>
                </a:lnTo>
                <a:lnTo>
                  <a:pt x="578" y="2037"/>
                </a:lnTo>
                <a:lnTo>
                  <a:pt x="576" y="2039"/>
                </a:lnTo>
                <a:lnTo>
                  <a:pt x="574" y="2039"/>
                </a:lnTo>
                <a:lnTo>
                  <a:pt x="570" y="2041"/>
                </a:lnTo>
                <a:lnTo>
                  <a:pt x="564" y="2041"/>
                </a:lnTo>
                <a:lnTo>
                  <a:pt x="564" y="2039"/>
                </a:lnTo>
                <a:lnTo>
                  <a:pt x="562" y="2039"/>
                </a:lnTo>
                <a:lnTo>
                  <a:pt x="562" y="2037"/>
                </a:lnTo>
                <a:lnTo>
                  <a:pt x="558" y="2036"/>
                </a:lnTo>
                <a:lnTo>
                  <a:pt x="557" y="2036"/>
                </a:lnTo>
                <a:lnTo>
                  <a:pt x="555" y="2034"/>
                </a:lnTo>
                <a:lnTo>
                  <a:pt x="553" y="2034"/>
                </a:lnTo>
                <a:lnTo>
                  <a:pt x="551" y="2034"/>
                </a:lnTo>
                <a:lnTo>
                  <a:pt x="551" y="2036"/>
                </a:lnTo>
                <a:lnTo>
                  <a:pt x="549" y="2036"/>
                </a:lnTo>
                <a:lnTo>
                  <a:pt x="547" y="2036"/>
                </a:lnTo>
                <a:lnTo>
                  <a:pt x="545" y="2036"/>
                </a:lnTo>
                <a:lnTo>
                  <a:pt x="543" y="2036"/>
                </a:lnTo>
                <a:lnTo>
                  <a:pt x="541" y="2036"/>
                </a:lnTo>
                <a:lnTo>
                  <a:pt x="539" y="2036"/>
                </a:lnTo>
                <a:lnTo>
                  <a:pt x="539" y="2037"/>
                </a:lnTo>
                <a:lnTo>
                  <a:pt x="537" y="2037"/>
                </a:lnTo>
                <a:lnTo>
                  <a:pt x="535" y="2039"/>
                </a:lnTo>
                <a:lnTo>
                  <a:pt x="533" y="2037"/>
                </a:lnTo>
                <a:lnTo>
                  <a:pt x="533" y="2039"/>
                </a:lnTo>
                <a:lnTo>
                  <a:pt x="532" y="2039"/>
                </a:lnTo>
                <a:lnTo>
                  <a:pt x="528" y="2039"/>
                </a:lnTo>
                <a:lnTo>
                  <a:pt x="524" y="2041"/>
                </a:lnTo>
                <a:lnTo>
                  <a:pt x="522" y="2041"/>
                </a:lnTo>
                <a:lnTo>
                  <a:pt x="520" y="2041"/>
                </a:lnTo>
                <a:lnTo>
                  <a:pt x="518" y="2041"/>
                </a:lnTo>
                <a:lnTo>
                  <a:pt x="518" y="2043"/>
                </a:lnTo>
                <a:lnTo>
                  <a:pt x="516" y="2043"/>
                </a:lnTo>
                <a:lnTo>
                  <a:pt x="514" y="2043"/>
                </a:lnTo>
                <a:lnTo>
                  <a:pt x="512" y="2043"/>
                </a:lnTo>
                <a:lnTo>
                  <a:pt x="509" y="2045"/>
                </a:lnTo>
                <a:lnTo>
                  <a:pt x="507" y="2045"/>
                </a:lnTo>
                <a:lnTo>
                  <a:pt x="505" y="2045"/>
                </a:lnTo>
                <a:lnTo>
                  <a:pt x="503" y="2047"/>
                </a:lnTo>
                <a:lnTo>
                  <a:pt x="501" y="2047"/>
                </a:lnTo>
                <a:lnTo>
                  <a:pt x="499" y="2047"/>
                </a:lnTo>
                <a:lnTo>
                  <a:pt x="497" y="2047"/>
                </a:lnTo>
                <a:lnTo>
                  <a:pt x="495" y="2047"/>
                </a:lnTo>
                <a:lnTo>
                  <a:pt x="495" y="2049"/>
                </a:lnTo>
                <a:lnTo>
                  <a:pt x="493" y="2049"/>
                </a:lnTo>
                <a:lnTo>
                  <a:pt x="491" y="2049"/>
                </a:lnTo>
                <a:lnTo>
                  <a:pt x="489" y="2049"/>
                </a:lnTo>
                <a:lnTo>
                  <a:pt x="487" y="2049"/>
                </a:lnTo>
                <a:lnTo>
                  <a:pt x="487" y="2051"/>
                </a:lnTo>
                <a:lnTo>
                  <a:pt x="485" y="2051"/>
                </a:lnTo>
                <a:lnTo>
                  <a:pt x="484" y="2051"/>
                </a:lnTo>
                <a:lnTo>
                  <a:pt x="482" y="2051"/>
                </a:lnTo>
                <a:lnTo>
                  <a:pt x="480" y="2051"/>
                </a:lnTo>
                <a:lnTo>
                  <a:pt x="478" y="2051"/>
                </a:lnTo>
                <a:lnTo>
                  <a:pt x="476" y="2051"/>
                </a:lnTo>
                <a:lnTo>
                  <a:pt x="474" y="2053"/>
                </a:lnTo>
                <a:lnTo>
                  <a:pt x="472" y="2053"/>
                </a:lnTo>
                <a:lnTo>
                  <a:pt x="470" y="2053"/>
                </a:lnTo>
                <a:lnTo>
                  <a:pt x="468" y="2053"/>
                </a:lnTo>
                <a:lnTo>
                  <a:pt x="466" y="2053"/>
                </a:lnTo>
                <a:lnTo>
                  <a:pt x="464" y="2053"/>
                </a:lnTo>
                <a:lnTo>
                  <a:pt x="462" y="2055"/>
                </a:lnTo>
                <a:lnTo>
                  <a:pt x="460" y="2055"/>
                </a:lnTo>
                <a:lnTo>
                  <a:pt x="459" y="2055"/>
                </a:lnTo>
                <a:lnTo>
                  <a:pt x="457" y="2055"/>
                </a:lnTo>
                <a:lnTo>
                  <a:pt x="455" y="2055"/>
                </a:lnTo>
                <a:lnTo>
                  <a:pt x="453" y="2055"/>
                </a:lnTo>
                <a:lnTo>
                  <a:pt x="453" y="2053"/>
                </a:lnTo>
                <a:lnTo>
                  <a:pt x="453" y="2049"/>
                </a:lnTo>
                <a:lnTo>
                  <a:pt x="453" y="2047"/>
                </a:lnTo>
                <a:lnTo>
                  <a:pt x="487" y="2041"/>
                </a:lnTo>
                <a:lnTo>
                  <a:pt x="524" y="2032"/>
                </a:lnTo>
                <a:lnTo>
                  <a:pt x="551" y="2026"/>
                </a:lnTo>
                <a:lnTo>
                  <a:pt x="555" y="2022"/>
                </a:lnTo>
                <a:lnTo>
                  <a:pt x="557" y="2018"/>
                </a:lnTo>
                <a:lnTo>
                  <a:pt x="558" y="2016"/>
                </a:lnTo>
                <a:lnTo>
                  <a:pt x="560" y="2013"/>
                </a:lnTo>
                <a:lnTo>
                  <a:pt x="560" y="2011"/>
                </a:lnTo>
                <a:lnTo>
                  <a:pt x="572" y="2011"/>
                </a:lnTo>
                <a:lnTo>
                  <a:pt x="576" y="2014"/>
                </a:lnTo>
                <a:lnTo>
                  <a:pt x="578" y="2014"/>
                </a:lnTo>
                <a:lnTo>
                  <a:pt x="580" y="2014"/>
                </a:lnTo>
                <a:lnTo>
                  <a:pt x="581" y="2014"/>
                </a:lnTo>
                <a:lnTo>
                  <a:pt x="581" y="2016"/>
                </a:lnTo>
                <a:lnTo>
                  <a:pt x="583" y="2016"/>
                </a:lnTo>
                <a:lnTo>
                  <a:pt x="585" y="2016"/>
                </a:lnTo>
                <a:lnTo>
                  <a:pt x="591" y="2014"/>
                </a:lnTo>
                <a:lnTo>
                  <a:pt x="603" y="2013"/>
                </a:lnTo>
                <a:lnTo>
                  <a:pt x="603" y="2011"/>
                </a:lnTo>
                <a:lnTo>
                  <a:pt x="605" y="2011"/>
                </a:lnTo>
                <a:lnTo>
                  <a:pt x="612" y="2009"/>
                </a:lnTo>
                <a:lnTo>
                  <a:pt x="614" y="2009"/>
                </a:lnTo>
                <a:lnTo>
                  <a:pt x="620" y="2007"/>
                </a:lnTo>
                <a:lnTo>
                  <a:pt x="629" y="2003"/>
                </a:lnTo>
                <a:lnTo>
                  <a:pt x="633" y="2003"/>
                </a:lnTo>
                <a:lnTo>
                  <a:pt x="643" y="2001"/>
                </a:lnTo>
                <a:lnTo>
                  <a:pt x="645" y="1999"/>
                </a:lnTo>
                <a:lnTo>
                  <a:pt x="647" y="1999"/>
                </a:lnTo>
                <a:lnTo>
                  <a:pt x="672" y="1991"/>
                </a:lnTo>
                <a:lnTo>
                  <a:pt x="674" y="1991"/>
                </a:lnTo>
                <a:lnTo>
                  <a:pt x="702" y="1984"/>
                </a:lnTo>
                <a:lnTo>
                  <a:pt x="706" y="1982"/>
                </a:lnTo>
                <a:lnTo>
                  <a:pt x="708" y="1982"/>
                </a:lnTo>
                <a:lnTo>
                  <a:pt x="712" y="1980"/>
                </a:lnTo>
                <a:lnTo>
                  <a:pt x="714" y="1980"/>
                </a:lnTo>
                <a:lnTo>
                  <a:pt x="735" y="1970"/>
                </a:lnTo>
                <a:lnTo>
                  <a:pt x="737" y="1970"/>
                </a:lnTo>
                <a:lnTo>
                  <a:pt x="739" y="1968"/>
                </a:lnTo>
                <a:lnTo>
                  <a:pt x="749" y="1965"/>
                </a:lnTo>
                <a:lnTo>
                  <a:pt x="749" y="1963"/>
                </a:lnTo>
                <a:lnTo>
                  <a:pt x="750" y="1961"/>
                </a:lnTo>
                <a:lnTo>
                  <a:pt x="750" y="1957"/>
                </a:lnTo>
                <a:lnTo>
                  <a:pt x="750" y="1955"/>
                </a:lnTo>
                <a:lnTo>
                  <a:pt x="750" y="1953"/>
                </a:lnTo>
                <a:lnTo>
                  <a:pt x="750" y="1951"/>
                </a:lnTo>
                <a:lnTo>
                  <a:pt x="750" y="1949"/>
                </a:lnTo>
                <a:lnTo>
                  <a:pt x="749" y="1949"/>
                </a:lnTo>
                <a:lnTo>
                  <a:pt x="747" y="1947"/>
                </a:lnTo>
                <a:lnTo>
                  <a:pt x="745" y="1945"/>
                </a:lnTo>
                <a:lnTo>
                  <a:pt x="743" y="1945"/>
                </a:lnTo>
                <a:lnTo>
                  <a:pt x="741" y="1941"/>
                </a:lnTo>
                <a:lnTo>
                  <a:pt x="743" y="1941"/>
                </a:lnTo>
                <a:lnTo>
                  <a:pt x="741" y="1938"/>
                </a:lnTo>
                <a:lnTo>
                  <a:pt x="741" y="1934"/>
                </a:lnTo>
                <a:lnTo>
                  <a:pt x="741" y="1932"/>
                </a:lnTo>
                <a:lnTo>
                  <a:pt x="739" y="1930"/>
                </a:lnTo>
                <a:lnTo>
                  <a:pt x="739" y="1928"/>
                </a:lnTo>
                <a:lnTo>
                  <a:pt x="737" y="1928"/>
                </a:lnTo>
                <a:lnTo>
                  <a:pt x="737" y="1926"/>
                </a:lnTo>
                <a:lnTo>
                  <a:pt x="735" y="1926"/>
                </a:lnTo>
                <a:lnTo>
                  <a:pt x="735" y="1928"/>
                </a:lnTo>
                <a:lnTo>
                  <a:pt x="735" y="1930"/>
                </a:lnTo>
                <a:lnTo>
                  <a:pt x="735" y="1932"/>
                </a:lnTo>
                <a:lnTo>
                  <a:pt x="733" y="1934"/>
                </a:lnTo>
                <a:lnTo>
                  <a:pt x="731" y="1934"/>
                </a:lnTo>
                <a:lnTo>
                  <a:pt x="731" y="1936"/>
                </a:lnTo>
                <a:lnTo>
                  <a:pt x="729" y="1936"/>
                </a:lnTo>
                <a:lnTo>
                  <a:pt x="727" y="1936"/>
                </a:lnTo>
                <a:lnTo>
                  <a:pt x="722" y="1936"/>
                </a:lnTo>
                <a:lnTo>
                  <a:pt x="718" y="1936"/>
                </a:lnTo>
                <a:lnTo>
                  <a:pt x="716" y="1934"/>
                </a:lnTo>
                <a:lnTo>
                  <a:pt x="714" y="1934"/>
                </a:lnTo>
                <a:lnTo>
                  <a:pt x="714" y="1932"/>
                </a:lnTo>
                <a:lnTo>
                  <a:pt x="712" y="1932"/>
                </a:lnTo>
                <a:lnTo>
                  <a:pt x="712" y="1930"/>
                </a:lnTo>
                <a:lnTo>
                  <a:pt x="712" y="1928"/>
                </a:lnTo>
                <a:lnTo>
                  <a:pt x="710" y="1926"/>
                </a:lnTo>
                <a:lnTo>
                  <a:pt x="708" y="1926"/>
                </a:lnTo>
                <a:lnTo>
                  <a:pt x="706" y="1926"/>
                </a:lnTo>
                <a:lnTo>
                  <a:pt x="704" y="1926"/>
                </a:lnTo>
                <a:lnTo>
                  <a:pt x="702" y="1926"/>
                </a:lnTo>
                <a:lnTo>
                  <a:pt x="701" y="1924"/>
                </a:lnTo>
                <a:lnTo>
                  <a:pt x="701" y="1922"/>
                </a:lnTo>
                <a:lnTo>
                  <a:pt x="701" y="1920"/>
                </a:lnTo>
                <a:lnTo>
                  <a:pt x="702" y="1918"/>
                </a:lnTo>
                <a:lnTo>
                  <a:pt x="702" y="1909"/>
                </a:lnTo>
                <a:lnTo>
                  <a:pt x="702" y="1905"/>
                </a:lnTo>
                <a:lnTo>
                  <a:pt x="701" y="1905"/>
                </a:lnTo>
                <a:lnTo>
                  <a:pt x="693" y="1895"/>
                </a:lnTo>
                <a:lnTo>
                  <a:pt x="691" y="1893"/>
                </a:lnTo>
                <a:lnTo>
                  <a:pt x="701" y="1892"/>
                </a:lnTo>
                <a:lnTo>
                  <a:pt x="704" y="1886"/>
                </a:lnTo>
                <a:lnTo>
                  <a:pt x="702" y="1884"/>
                </a:lnTo>
                <a:lnTo>
                  <a:pt x="701" y="1884"/>
                </a:lnTo>
                <a:lnTo>
                  <a:pt x="701" y="1882"/>
                </a:lnTo>
                <a:lnTo>
                  <a:pt x="699" y="1882"/>
                </a:lnTo>
                <a:lnTo>
                  <a:pt x="699" y="1880"/>
                </a:lnTo>
                <a:lnTo>
                  <a:pt x="697" y="1880"/>
                </a:lnTo>
                <a:lnTo>
                  <a:pt x="697" y="1878"/>
                </a:lnTo>
                <a:lnTo>
                  <a:pt x="695" y="1878"/>
                </a:lnTo>
                <a:lnTo>
                  <a:pt x="695" y="1876"/>
                </a:lnTo>
                <a:lnTo>
                  <a:pt x="693" y="1876"/>
                </a:lnTo>
                <a:lnTo>
                  <a:pt x="693" y="1874"/>
                </a:lnTo>
                <a:lnTo>
                  <a:pt x="691" y="1874"/>
                </a:lnTo>
                <a:lnTo>
                  <a:pt x="691" y="1872"/>
                </a:lnTo>
                <a:lnTo>
                  <a:pt x="691" y="1870"/>
                </a:lnTo>
                <a:lnTo>
                  <a:pt x="691" y="1869"/>
                </a:lnTo>
                <a:lnTo>
                  <a:pt x="691" y="1867"/>
                </a:lnTo>
                <a:lnTo>
                  <a:pt x="687" y="1867"/>
                </a:lnTo>
                <a:lnTo>
                  <a:pt x="685" y="1867"/>
                </a:lnTo>
                <a:lnTo>
                  <a:pt x="683" y="1867"/>
                </a:lnTo>
                <a:lnTo>
                  <a:pt x="683" y="1865"/>
                </a:lnTo>
                <a:lnTo>
                  <a:pt x="683" y="1863"/>
                </a:lnTo>
                <a:lnTo>
                  <a:pt x="683" y="1861"/>
                </a:lnTo>
                <a:lnTo>
                  <a:pt x="683" y="1859"/>
                </a:lnTo>
                <a:lnTo>
                  <a:pt x="683" y="1857"/>
                </a:lnTo>
                <a:lnTo>
                  <a:pt x="683" y="1855"/>
                </a:lnTo>
                <a:lnTo>
                  <a:pt x="683" y="1853"/>
                </a:lnTo>
                <a:lnTo>
                  <a:pt x="683" y="1851"/>
                </a:lnTo>
                <a:lnTo>
                  <a:pt x="683" y="1849"/>
                </a:lnTo>
                <a:lnTo>
                  <a:pt x="683" y="1847"/>
                </a:lnTo>
                <a:lnTo>
                  <a:pt x="683" y="1845"/>
                </a:lnTo>
                <a:lnTo>
                  <a:pt x="683" y="1844"/>
                </a:lnTo>
                <a:lnTo>
                  <a:pt x="683" y="1842"/>
                </a:lnTo>
                <a:lnTo>
                  <a:pt x="683" y="1840"/>
                </a:lnTo>
                <a:lnTo>
                  <a:pt x="683" y="1838"/>
                </a:lnTo>
                <a:lnTo>
                  <a:pt x="683" y="1836"/>
                </a:lnTo>
                <a:lnTo>
                  <a:pt x="685" y="1836"/>
                </a:lnTo>
                <a:lnTo>
                  <a:pt x="683" y="1834"/>
                </a:lnTo>
                <a:lnTo>
                  <a:pt x="683" y="1828"/>
                </a:lnTo>
                <a:lnTo>
                  <a:pt x="683" y="1824"/>
                </a:lnTo>
                <a:lnTo>
                  <a:pt x="683" y="1821"/>
                </a:lnTo>
                <a:lnTo>
                  <a:pt x="683" y="1819"/>
                </a:lnTo>
                <a:lnTo>
                  <a:pt x="681" y="1819"/>
                </a:lnTo>
                <a:lnTo>
                  <a:pt x="679" y="1819"/>
                </a:lnTo>
                <a:lnTo>
                  <a:pt x="672" y="1817"/>
                </a:lnTo>
                <a:lnTo>
                  <a:pt x="662" y="1817"/>
                </a:lnTo>
                <a:lnTo>
                  <a:pt x="658" y="1817"/>
                </a:lnTo>
                <a:lnTo>
                  <a:pt x="656" y="1817"/>
                </a:lnTo>
                <a:lnTo>
                  <a:pt x="653" y="1817"/>
                </a:lnTo>
                <a:lnTo>
                  <a:pt x="647" y="1817"/>
                </a:lnTo>
                <a:lnTo>
                  <a:pt x="643" y="1817"/>
                </a:lnTo>
                <a:lnTo>
                  <a:pt x="641" y="1817"/>
                </a:lnTo>
                <a:lnTo>
                  <a:pt x="626" y="1817"/>
                </a:lnTo>
                <a:lnTo>
                  <a:pt x="624" y="1817"/>
                </a:lnTo>
                <a:lnTo>
                  <a:pt x="616" y="1817"/>
                </a:lnTo>
                <a:lnTo>
                  <a:pt x="605" y="1817"/>
                </a:lnTo>
                <a:lnTo>
                  <a:pt x="605" y="1815"/>
                </a:lnTo>
                <a:lnTo>
                  <a:pt x="605" y="1813"/>
                </a:lnTo>
                <a:lnTo>
                  <a:pt x="605" y="1811"/>
                </a:lnTo>
                <a:lnTo>
                  <a:pt x="605" y="1809"/>
                </a:lnTo>
                <a:lnTo>
                  <a:pt x="605" y="1807"/>
                </a:lnTo>
                <a:lnTo>
                  <a:pt x="605" y="1805"/>
                </a:lnTo>
                <a:lnTo>
                  <a:pt x="605" y="1803"/>
                </a:lnTo>
                <a:lnTo>
                  <a:pt x="605" y="1801"/>
                </a:lnTo>
                <a:lnTo>
                  <a:pt x="605" y="1799"/>
                </a:lnTo>
                <a:lnTo>
                  <a:pt x="605" y="1797"/>
                </a:lnTo>
                <a:lnTo>
                  <a:pt x="605" y="1796"/>
                </a:lnTo>
                <a:lnTo>
                  <a:pt x="605" y="1794"/>
                </a:lnTo>
                <a:lnTo>
                  <a:pt x="605" y="1792"/>
                </a:lnTo>
                <a:lnTo>
                  <a:pt x="605" y="1790"/>
                </a:lnTo>
                <a:lnTo>
                  <a:pt x="605" y="1788"/>
                </a:lnTo>
                <a:lnTo>
                  <a:pt x="605" y="1786"/>
                </a:lnTo>
                <a:lnTo>
                  <a:pt x="605" y="1782"/>
                </a:lnTo>
                <a:lnTo>
                  <a:pt x="605" y="1778"/>
                </a:lnTo>
                <a:lnTo>
                  <a:pt x="605" y="1774"/>
                </a:lnTo>
                <a:lnTo>
                  <a:pt x="605" y="1771"/>
                </a:lnTo>
                <a:lnTo>
                  <a:pt x="605" y="1769"/>
                </a:lnTo>
                <a:lnTo>
                  <a:pt x="605" y="1767"/>
                </a:lnTo>
                <a:lnTo>
                  <a:pt x="605" y="1765"/>
                </a:lnTo>
                <a:lnTo>
                  <a:pt x="603" y="1765"/>
                </a:lnTo>
                <a:lnTo>
                  <a:pt x="601" y="1765"/>
                </a:lnTo>
                <a:lnTo>
                  <a:pt x="599" y="1765"/>
                </a:lnTo>
                <a:lnTo>
                  <a:pt x="597" y="1765"/>
                </a:lnTo>
                <a:lnTo>
                  <a:pt x="595" y="1765"/>
                </a:lnTo>
                <a:lnTo>
                  <a:pt x="593" y="1765"/>
                </a:lnTo>
                <a:lnTo>
                  <a:pt x="591" y="1765"/>
                </a:lnTo>
                <a:lnTo>
                  <a:pt x="589" y="1765"/>
                </a:lnTo>
                <a:lnTo>
                  <a:pt x="587" y="1765"/>
                </a:lnTo>
                <a:lnTo>
                  <a:pt x="585" y="1765"/>
                </a:lnTo>
                <a:lnTo>
                  <a:pt x="583" y="1765"/>
                </a:lnTo>
                <a:lnTo>
                  <a:pt x="581" y="1765"/>
                </a:lnTo>
                <a:lnTo>
                  <a:pt x="580" y="1765"/>
                </a:lnTo>
                <a:lnTo>
                  <a:pt x="578" y="1765"/>
                </a:lnTo>
                <a:lnTo>
                  <a:pt x="576" y="1765"/>
                </a:lnTo>
                <a:lnTo>
                  <a:pt x="574" y="1765"/>
                </a:lnTo>
                <a:lnTo>
                  <a:pt x="572" y="1765"/>
                </a:lnTo>
                <a:lnTo>
                  <a:pt x="570" y="1765"/>
                </a:lnTo>
                <a:lnTo>
                  <a:pt x="568" y="1765"/>
                </a:lnTo>
                <a:lnTo>
                  <a:pt x="566" y="1765"/>
                </a:lnTo>
                <a:lnTo>
                  <a:pt x="564" y="1765"/>
                </a:lnTo>
                <a:lnTo>
                  <a:pt x="562" y="1765"/>
                </a:lnTo>
                <a:lnTo>
                  <a:pt x="560" y="1765"/>
                </a:lnTo>
                <a:lnTo>
                  <a:pt x="558" y="1765"/>
                </a:lnTo>
                <a:lnTo>
                  <a:pt x="557" y="1765"/>
                </a:lnTo>
                <a:lnTo>
                  <a:pt x="555" y="1765"/>
                </a:lnTo>
                <a:lnTo>
                  <a:pt x="553" y="1765"/>
                </a:lnTo>
                <a:lnTo>
                  <a:pt x="551" y="1765"/>
                </a:lnTo>
                <a:lnTo>
                  <a:pt x="549" y="1765"/>
                </a:lnTo>
                <a:lnTo>
                  <a:pt x="547" y="1765"/>
                </a:lnTo>
                <a:lnTo>
                  <a:pt x="545" y="1765"/>
                </a:lnTo>
                <a:lnTo>
                  <a:pt x="528" y="1765"/>
                </a:lnTo>
                <a:lnTo>
                  <a:pt x="522" y="1765"/>
                </a:lnTo>
                <a:lnTo>
                  <a:pt x="520" y="1765"/>
                </a:lnTo>
                <a:lnTo>
                  <a:pt x="518" y="1765"/>
                </a:lnTo>
                <a:lnTo>
                  <a:pt x="516" y="1765"/>
                </a:lnTo>
                <a:lnTo>
                  <a:pt x="514" y="1765"/>
                </a:lnTo>
                <a:lnTo>
                  <a:pt x="497" y="1765"/>
                </a:lnTo>
                <a:lnTo>
                  <a:pt x="497" y="1748"/>
                </a:lnTo>
                <a:lnTo>
                  <a:pt x="497" y="1738"/>
                </a:lnTo>
                <a:lnTo>
                  <a:pt x="497" y="1732"/>
                </a:lnTo>
                <a:lnTo>
                  <a:pt x="497" y="1730"/>
                </a:lnTo>
                <a:lnTo>
                  <a:pt x="491" y="1730"/>
                </a:lnTo>
                <a:lnTo>
                  <a:pt x="485" y="1730"/>
                </a:lnTo>
                <a:lnTo>
                  <a:pt x="485" y="1726"/>
                </a:lnTo>
                <a:lnTo>
                  <a:pt x="485" y="1723"/>
                </a:lnTo>
                <a:lnTo>
                  <a:pt x="489" y="1723"/>
                </a:lnTo>
                <a:lnTo>
                  <a:pt x="491" y="1721"/>
                </a:lnTo>
                <a:lnTo>
                  <a:pt x="495" y="1721"/>
                </a:lnTo>
                <a:lnTo>
                  <a:pt x="495" y="1719"/>
                </a:lnTo>
                <a:lnTo>
                  <a:pt x="495" y="1717"/>
                </a:lnTo>
                <a:lnTo>
                  <a:pt x="495" y="1715"/>
                </a:lnTo>
                <a:lnTo>
                  <a:pt x="495" y="1713"/>
                </a:lnTo>
                <a:lnTo>
                  <a:pt x="495" y="1711"/>
                </a:lnTo>
                <a:lnTo>
                  <a:pt x="495" y="1709"/>
                </a:lnTo>
                <a:lnTo>
                  <a:pt x="495" y="1707"/>
                </a:lnTo>
                <a:lnTo>
                  <a:pt x="495" y="1705"/>
                </a:lnTo>
                <a:lnTo>
                  <a:pt x="495" y="1703"/>
                </a:lnTo>
                <a:lnTo>
                  <a:pt x="495" y="1701"/>
                </a:lnTo>
                <a:lnTo>
                  <a:pt x="495" y="1700"/>
                </a:lnTo>
                <a:lnTo>
                  <a:pt x="501" y="1700"/>
                </a:lnTo>
                <a:lnTo>
                  <a:pt x="503" y="1700"/>
                </a:lnTo>
                <a:lnTo>
                  <a:pt x="507" y="1700"/>
                </a:lnTo>
                <a:lnTo>
                  <a:pt x="509" y="1700"/>
                </a:lnTo>
                <a:lnTo>
                  <a:pt x="510" y="1700"/>
                </a:lnTo>
                <a:lnTo>
                  <a:pt x="512" y="1700"/>
                </a:lnTo>
                <a:lnTo>
                  <a:pt x="512" y="1698"/>
                </a:lnTo>
                <a:lnTo>
                  <a:pt x="512" y="1696"/>
                </a:lnTo>
                <a:lnTo>
                  <a:pt x="512" y="1694"/>
                </a:lnTo>
                <a:lnTo>
                  <a:pt x="512" y="1692"/>
                </a:lnTo>
                <a:lnTo>
                  <a:pt x="512" y="1688"/>
                </a:lnTo>
                <a:lnTo>
                  <a:pt x="512" y="1686"/>
                </a:lnTo>
                <a:lnTo>
                  <a:pt x="512" y="1684"/>
                </a:lnTo>
                <a:lnTo>
                  <a:pt x="512" y="1682"/>
                </a:lnTo>
                <a:lnTo>
                  <a:pt x="512" y="1680"/>
                </a:lnTo>
                <a:lnTo>
                  <a:pt x="512" y="1678"/>
                </a:lnTo>
                <a:lnTo>
                  <a:pt x="512" y="1677"/>
                </a:lnTo>
                <a:lnTo>
                  <a:pt x="512" y="1675"/>
                </a:lnTo>
                <a:lnTo>
                  <a:pt x="512" y="1673"/>
                </a:lnTo>
                <a:lnTo>
                  <a:pt x="512" y="1671"/>
                </a:lnTo>
                <a:lnTo>
                  <a:pt x="512" y="1669"/>
                </a:lnTo>
                <a:lnTo>
                  <a:pt x="512" y="1667"/>
                </a:lnTo>
                <a:lnTo>
                  <a:pt x="512" y="1665"/>
                </a:lnTo>
                <a:lnTo>
                  <a:pt x="512" y="1663"/>
                </a:lnTo>
                <a:lnTo>
                  <a:pt x="512" y="1652"/>
                </a:lnTo>
                <a:lnTo>
                  <a:pt x="512" y="1648"/>
                </a:lnTo>
                <a:lnTo>
                  <a:pt x="512" y="1646"/>
                </a:lnTo>
                <a:lnTo>
                  <a:pt x="512" y="1642"/>
                </a:lnTo>
                <a:lnTo>
                  <a:pt x="510" y="1638"/>
                </a:lnTo>
                <a:lnTo>
                  <a:pt x="510" y="1640"/>
                </a:lnTo>
                <a:lnTo>
                  <a:pt x="509" y="1640"/>
                </a:lnTo>
                <a:lnTo>
                  <a:pt x="507" y="1640"/>
                </a:lnTo>
                <a:lnTo>
                  <a:pt x="507" y="1642"/>
                </a:lnTo>
                <a:lnTo>
                  <a:pt x="505" y="1642"/>
                </a:lnTo>
                <a:lnTo>
                  <a:pt x="503" y="1642"/>
                </a:lnTo>
                <a:lnTo>
                  <a:pt x="501" y="1642"/>
                </a:lnTo>
                <a:lnTo>
                  <a:pt x="499" y="1642"/>
                </a:lnTo>
                <a:lnTo>
                  <a:pt x="497" y="1642"/>
                </a:lnTo>
                <a:lnTo>
                  <a:pt x="495" y="1642"/>
                </a:lnTo>
                <a:lnTo>
                  <a:pt x="493" y="1642"/>
                </a:lnTo>
                <a:lnTo>
                  <a:pt x="487" y="1644"/>
                </a:lnTo>
                <a:lnTo>
                  <a:pt x="485" y="1644"/>
                </a:lnTo>
                <a:lnTo>
                  <a:pt x="485" y="1642"/>
                </a:lnTo>
                <a:lnTo>
                  <a:pt x="484" y="1640"/>
                </a:lnTo>
                <a:lnTo>
                  <a:pt x="484" y="1638"/>
                </a:lnTo>
                <a:lnTo>
                  <a:pt x="482" y="1638"/>
                </a:lnTo>
                <a:lnTo>
                  <a:pt x="482" y="1636"/>
                </a:lnTo>
                <a:lnTo>
                  <a:pt x="480" y="1636"/>
                </a:lnTo>
                <a:lnTo>
                  <a:pt x="480" y="1634"/>
                </a:lnTo>
                <a:lnTo>
                  <a:pt x="480" y="1632"/>
                </a:lnTo>
                <a:lnTo>
                  <a:pt x="480" y="1630"/>
                </a:lnTo>
                <a:lnTo>
                  <a:pt x="480" y="1629"/>
                </a:lnTo>
                <a:lnTo>
                  <a:pt x="478" y="1629"/>
                </a:lnTo>
                <a:lnTo>
                  <a:pt x="476" y="1629"/>
                </a:lnTo>
                <a:lnTo>
                  <a:pt x="476" y="1630"/>
                </a:lnTo>
                <a:lnTo>
                  <a:pt x="474" y="1630"/>
                </a:lnTo>
                <a:lnTo>
                  <a:pt x="474" y="1629"/>
                </a:lnTo>
                <a:lnTo>
                  <a:pt x="474" y="1627"/>
                </a:lnTo>
                <a:lnTo>
                  <a:pt x="476" y="1627"/>
                </a:lnTo>
                <a:lnTo>
                  <a:pt x="476" y="1625"/>
                </a:lnTo>
                <a:lnTo>
                  <a:pt x="476" y="1621"/>
                </a:lnTo>
                <a:lnTo>
                  <a:pt x="476" y="1617"/>
                </a:lnTo>
                <a:lnTo>
                  <a:pt x="482" y="1609"/>
                </a:lnTo>
                <a:lnTo>
                  <a:pt x="484" y="1609"/>
                </a:lnTo>
                <a:lnTo>
                  <a:pt x="495" y="1596"/>
                </a:lnTo>
                <a:lnTo>
                  <a:pt x="497" y="1596"/>
                </a:lnTo>
                <a:lnTo>
                  <a:pt x="497" y="1559"/>
                </a:lnTo>
                <a:lnTo>
                  <a:pt x="497" y="1544"/>
                </a:lnTo>
                <a:lnTo>
                  <a:pt x="497" y="1540"/>
                </a:lnTo>
                <a:lnTo>
                  <a:pt x="497" y="1529"/>
                </a:lnTo>
                <a:lnTo>
                  <a:pt x="497" y="1527"/>
                </a:lnTo>
                <a:lnTo>
                  <a:pt x="493" y="1527"/>
                </a:lnTo>
                <a:lnTo>
                  <a:pt x="491" y="1529"/>
                </a:lnTo>
                <a:lnTo>
                  <a:pt x="489" y="1529"/>
                </a:lnTo>
                <a:lnTo>
                  <a:pt x="487" y="1529"/>
                </a:lnTo>
                <a:lnTo>
                  <a:pt x="485" y="1529"/>
                </a:lnTo>
                <a:lnTo>
                  <a:pt x="484" y="1531"/>
                </a:lnTo>
                <a:lnTo>
                  <a:pt x="482" y="1531"/>
                </a:lnTo>
                <a:lnTo>
                  <a:pt x="476" y="1533"/>
                </a:lnTo>
                <a:lnTo>
                  <a:pt x="472" y="1533"/>
                </a:lnTo>
                <a:lnTo>
                  <a:pt x="470" y="1533"/>
                </a:lnTo>
                <a:lnTo>
                  <a:pt x="468" y="1534"/>
                </a:lnTo>
                <a:lnTo>
                  <a:pt x="462" y="1536"/>
                </a:lnTo>
                <a:lnTo>
                  <a:pt x="457" y="1536"/>
                </a:lnTo>
                <a:lnTo>
                  <a:pt x="451" y="1538"/>
                </a:lnTo>
                <a:lnTo>
                  <a:pt x="447" y="1540"/>
                </a:lnTo>
                <a:lnTo>
                  <a:pt x="445" y="1540"/>
                </a:lnTo>
                <a:lnTo>
                  <a:pt x="443" y="1536"/>
                </a:lnTo>
                <a:lnTo>
                  <a:pt x="443" y="1534"/>
                </a:lnTo>
                <a:lnTo>
                  <a:pt x="441" y="1527"/>
                </a:lnTo>
                <a:lnTo>
                  <a:pt x="439" y="1527"/>
                </a:lnTo>
                <a:lnTo>
                  <a:pt x="436" y="1529"/>
                </a:lnTo>
                <a:lnTo>
                  <a:pt x="436" y="1525"/>
                </a:lnTo>
                <a:lnTo>
                  <a:pt x="437" y="1525"/>
                </a:lnTo>
                <a:lnTo>
                  <a:pt x="439" y="1525"/>
                </a:lnTo>
                <a:lnTo>
                  <a:pt x="441" y="1525"/>
                </a:lnTo>
                <a:lnTo>
                  <a:pt x="443" y="1523"/>
                </a:lnTo>
                <a:lnTo>
                  <a:pt x="441" y="1515"/>
                </a:lnTo>
                <a:lnTo>
                  <a:pt x="439" y="1513"/>
                </a:lnTo>
                <a:lnTo>
                  <a:pt x="439" y="1511"/>
                </a:lnTo>
                <a:lnTo>
                  <a:pt x="439" y="1510"/>
                </a:lnTo>
                <a:lnTo>
                  <a:pt x="439" y="1508"/>
                </a:lnTo>
                <a:lnTo>
                  <a:pt x="437" y="1504"/>
                </a:lnTo>
                <a:lnTo>
                  <a:pt x="443" y="1504"/>
                </a:lnTo>
                <a:lnTo>
                  <a:pt x="443" y="1498"/>
                </a:lnTo>
                <a:lnTo>
                  <a:pt x="443" y="1494"/>
                </a:lnTo>
                <a:lnTo>
                  <a:pt x="441" y="1488"/>
                </a:lnTo>
                <a:lnTo>
                  <a:pt x="441" y="1483"/>
                </a:lnTo>
                <a:lnTo>
                  <a:pt x="443" y="1483"/>
                </a:lnTo>
                <a:lnTo>
                  <a:pt x="447" y="1483"/>
                </a:lnTo>
                <a:lnTo>
                  <a:pt x="453" y="1481"/>
                </a:lnTo>
                <a:lnTo>
                  <a:pt x="457" y="1479"/>
                </a:lnTo>
                <a:lnTo>
                  <a:pt x="459" y="1479"/>
                </a:lnTo>
                <a:lnTo>
                  <a:pt x="460" y="1479"/>
                </a:lnTo>
                <a:lnTo>
                  <a:pt x="462" y="1477"/>
                </a:lnTo>
                <a:lnTo>
                  <a:pt x="464" y="1477"/>
                </a:lnTo>
                <a:lnTo>
                  <a:pt x="466" y="1477"/>
                </a:lnTo>
                <a:lnTo>
                  <a:pt x="468" y="1477"/>
                </a:lnTo>
                <a:lnTo>
                  <a:pt x="470" y="1475"/>
                </a:lnTo>
                <a:lnTo>
                  <a:pt x="472" y="1475"/>
                </a:lnTo>
                <a:lnTo>
                  <a:pt x="474" y="1475"/>
                </a:lnTo>
                <a:lnTo>
                  <a:pt x="478" y="1473"/>
                </a:lnTo>
                <a:lnTo>
                  <a:pt x="478" y="1462"/>
                </a:lnTo>
                <a:lnTo>
                  <a:pt x="478" y="1438"/>
                </a:lnTo>
                <a:lnTo>
                  <a:pt x="478" y="1433"/>
                </a:lnTo>
                <a:lnTo>
                  <a:pt x="480" y="1431"/>
                </a:lnTo>
                <a:lnTo>
                  <a:pt x="493" y="1437"/>
                </a:lnTo>
                <a:lnTo>
                  <a:pt x="503" y="1440"/>
                </a:lnTo>
                <a:lnTo>
                  <a:pt x="503" y="1435"/>
                </a:lnTo>
                <a:lnTo>
                  <a:pt x="503" y="1433"/>
                </a:lnTo>
                <a:lnTo>
                  <a:pt x="505" y="1429"/>
                </a:lnTo>
                <a:lnTo>
                  <a:pt x="505" y="1427"/>
                </a:lnTo>
                <a:lnTo>
                  <a:pt x="505" y="1425"/>
                </a:lnTo>
                <a:lnTo>
                  <a:pt x="507" y="1425"/>
                </a:lnTo>
                <a:lnTo>
                  <a:pt x="507" y="1423"/>
                </a:lnTo>
                <a:lnTo>
                  <a:pt x="507" y="1421"/>
                </a:lnTo>
                <a:lnTo>
                  <a:pt x="505" y="1421"/>
                </a:lnTo>
                <a:lnTo>
                  <a:pt x="503" y="1421"/>
                </a:lnTo>
                <a:lnTo>
                  <a:pt x="501" y="1419"/>
                </a:lnTo>
                <a:lnTo>
                  <a:pt x="505" y="1408"/>
                </a:lnTo>
                <a:lnTo>
                  <a:pt x="507" y="1408"/>
                </a:lnTo>
                <a:lnTo>
                  <a:pt x="507" y="1406"/>
                </a:lnTo>
                <a:lnTo>
                  <a:pt x="509" y="1398"/>
                </a:lnTo>
                <a:lnTo>
                  <a:pt x="516" y="1385"/>
                </a:lnTo>
                <a:lnTo>
                  <a:pt x="520" y="1375"/>
                </a:lnTo>
                <a:lnTo>
                  <a:pt x="522" y="1371"/>
                </a:lnTo>
                <a:lnTo>
                  <a:pt x="522" y="1369"/>
                </a:lnTo>
                <a:lnTo>
                  <a:pt x="524" y="1369"/>
                </a:lnTo>
                <a:lnTo>
                  <a:pt x="524" y="1367"/>
                </a:lnTo>
                <a:lnTo>
                  <a:pt x="524" y="1366"/>
                </a:lnTo>
                <a:lnTo>
                  <a:pt x="526" y="1366"/>
                </a:lnTo>
                <a:lnTo>
                  <a:pt x="524" y="1364"/>
                </a:lnTo>
                <a:lnTo>
                  <a:pt x="522" y="1364"/>
                </a:lnTo>
                <a:lnTo>
                  <a:pt x="520" y="1364"/>
                </a:lnTo>
                <a:lnTo>
                  <a:pt x="520" y="1362"/>
                </a:lnTo>
                <a:lnTo>
                  <a:pt x="518" y="1362"/>
                </a:lnTo>
                <a:lnTo>
                  <a:pt x="516" y="1362"/>
                </a:lnTo>
                <a:lnTo>
                  <a:pt x="507" y="1356"/>
                </a:lnTo>
                <a:lnTo>
                  <a:pt x="505" y="1356"/>
                </a:lnTo>
                <a:lnTo>
                  <a:pt x="503" y="1356"/>
                </a:lnTo>
                <a:lnTo>
                  <a:pt x="503" y="1354"/>
                </a:lnTo>
                <a:lnTo>
                  <a:pt x="501" y="1354"/>
                </a:lnTo>
                <a:lnTo>
                  <a:pt x="497" y="1352"/>
                </a:lnTo>
                <a:lnTo>
                  <a:pt x="495" y="1352"/>
                </a:lnTo>
                <a:lnTo>
                  <a:pt x="493" y="1350"/>
                </a:lnTo>
                <a:lnTo>
                  <a:pt x="485" y="1346"/>
                </a:lnTo>
                <a:lnTo>
                  <a:pt x="476" y="1342"/>
                </a:lnTo>
                <a:lnTo>
                  <a:pt x="476" y="1344"/>
                </a:lnTo>
                <a:lnTo>
                  <a:pt x="474" y="1344"/>
                </a:lnTo>
                <a:lnTo>
                  <a:pt x="474" y="1346"/>
                </a:lnTo>
                <a:lnTo>
                  <a:pt x="474" y="1348"/>
                </a:lnTo>
                <a:lnTo>
                  <a:pt x="474" y="1350"/>
                </a:lnTo>
                <a:lnTo>
                  <a:pt x="474" y="1352"/>
                </a:lnTo>
                <a:lnTo>
                  <a:pt x="474" y="1354"/>
                </a:lnTo>
                <a:lnTo>
                  <a:pt x="474" y="1356"/>
                </a:lnTo>
                <a:lnTo>
                  <a:pt x="476" y="1358"/>
                </a:lnTo>
                <a:lnTo>
                  <a:pt x="474" y="1360"/>
                </a:lnTo>
                <a:lnTo>
                  <a:pt x="474" y="1362"/>
                </a:lnTo>
                <a:lnTo>
                  <a:pt x="472" y="1362"/>
                </a:lnTo>
                <a:lnTo>
                  <a:pt x="472" y="1364"/>
                </a:lnTo>
                <a:lnTo>
                  <a:pt x="470" y="1366"/>
                </a:lnTo>
                <a:lnTo>
                  <a:pt x="468" y="1367"/>
                </a:lnTo>
                <a:lnTo>
                  <a:pt x="468" y="1369"/>
                </a:lnTo>
                <a:lnTo>
                  <a:pt x="466" y="1369"/>
                </a:lnTo>
                <a:lnTo>
                  <a:pt x="466" y="1371"/>
                </a:lnTo>
                <a:lnTo>
                  <a:pt x="464" y="1369"/>
                </a:lnTo>
                <a:lnTo>
                  <a:pt x="462" y="1369"/>
                </a:lnTo>
                <a:lnTo>
                  <a:pt x="457" y="1366"/>
                </a:lnTo>
                <a:lnTo>
                  <a:pt x="455" y="1366"/>
                </a:lnTo>
                <a:lnTo>
                  <a:pt x="453" y="1366"/>
                </a:lnTo>
                <a:lnTo>
                  <a:pt x="451" y="1364"/>
                </a:lnTo>
                <a:lnTo>
                  <a:pt x="449" y="1364"/>
                </a:lnTo>
                <a:lnTo>
                  <a:pt x="453" y="1356"/>
                </a:lnTo>
                <a:lnTo>
                  <a:pt x="455" y="1352"/>
                </a:lnTo>
                <a:lnTo>
                  <a:pt x="457" y="1346"/>
                </a:lnTo>
                <a:lnTo>
                  <a:pt x="457" y="1344"/>
                </a:lnTo>
                <a:lnTo>
                  <a:pt x="459" y="1344"/>
                </a:lnTo>
                <a:lnTo>
                  <a:pt x="459" y="1342"/>
                </a:lnTo>
                <a:lnTo>
                  <a:pt x="459" y="1341"/>
                </a:lnTo>
                <a:lnTo>
                  <a:pt x="460" y="1341"/>
                </a:lnTo>
                <a:lnTo>
                  <a:pt x="460" y="1339"/>
                </a:lnTo>
                <a:lnTo>
                  <a:pt x="460" y="1337"/>
                </a:lnTo>
                <a:lnTo>
                  <a:pt x="459" y="1335"/>
                </a:lnTo>
                <a:lnTo>
                  <a:pt x="453" y="1333"/>
                </a:lnTo>
                <a:lnTo>
                  <a:pt x="451" y="1333"/>
                </a:lnTo>
                <a:lnTo>
                  <a:pt x="439" y="1327"/>
                </a:lnTo>
                <a:lnTo>
                  <a:pt x="422" y="1319"/>
                </a:lnTo>
                <a:lnTo>
                  <a:pt x="395" y="1308"/>
                </a:lnTo>
                <a:lnTo>
                  <a:pt x="393" y="1306"/>
                </a:lnTo>
                <a:lnTo>
                  <a:pt x="388" y="1304"/>
                </a:lnTo>
                <a:lnTo>
                  <a:pt x="376" y="1298"/>
                </a:lnTo>
                <a:lnTo>
                  <a:pt x="366" y="1294"/>
                </a:lnTo>
                <a:lnTo>
                  <a:pt x="341" y="1283"/>
                </a:lnTo>
                <a:lnTo>
                  <a:pt x="328" y="1277"/>
                </a:lnTo>
                <a:lnTo>
                  <a:pt x="320" y="1273"/>
                </a:lnTo>
                <a:lnTo>
                  <a:pt x="318" y="1273"/>
                </a:lnTo>
                <a:lnTo>
                  <a:pt x="315" y="1271"/>
                </a:lnTo>
                <a:lnTo>
                  <a:pt x="311" y="1270"/>
                </a:lnTo>
                <a:lnTo>
                  <a:pt x="286" y="1258"/>
                </a:lnTo>
                <a:lnTo>
                  <a:pt x="263" y="1248"/>
                </a:lnTo>
                <a:lnTo>
                  <a:pt x="261" y="1246"/>
                </a:lnTo>
                <a:lnTo>
                  <a:pt x="253" y="1243"/>
                </a:lnTo>
                <a:lnTo>
                  <a:pt x="249" y="1243"/>
                </a:lnTo>
                <a:lnTo>
                  <a:pt x="251" y="1241"/>
                </a:lnTo>
                <a:lnTo>
                  <a:pt x="251" y="1237"/>
                </a:lnTo>
                <a:lnTo>
                  <a:pt x="253" y="1235"/>
                </a:lnTo>
                <a:lnTo>
                  <a:pt x="255" y="1235"/>
                </a:lnTo>
                <a:lnTo>
                  <a:pt x="257" y="1233"/>
                </a:lnTo>
                <a:lnTo>
                  <a:pt x="259" y="1235"/>
                </a:lnTo>
                <a:lnTo>
                  <a:pt x="261" y="1235"/>
                </a:lnTo>
                <a:lnTo>
                  <a:pt x="263" y="1235"/>
                </a:lnTo>
                <a:lnTo>
                  <a:pt x="263" y="1237"/>
                </a:lnTo>
                <a:lnTo>
                  <a:pt x="265" y="1237"/>
                </a:lnTo>
                <a:lnTo>
                  <a:pt x="267" y="1237"/>
                </a:lnTo>
                <a:lnTo>
                  <a:pt x="267" y="1239"/>
                </a:lnTo>
                <a:lnTo>
                  <a:pt x="268" y="1239"/>
                </a:lnTo>
                <a:lnTo>
                  <a:pt x="270" y="1239"/>
                </a:lnTo>
                <a:lnTo>
                  <a:pt x="272" y="1241"/>
                </a:lnTo>
                <a:lnTo>
                  <a:pt x="274" y="1241"/>
                </a:lnTo>
                <a:lnTo>
                  <a:pt x="276" y="1241"/>
                </a:lnTo>
                <a:lnTo>
                  <a:pt x="276" y="1243"/>
                </a:lnTo>
                <a:lnTo>
                  <a:pt x="278" y="1243"/>
                </a:lnTo>
                <a:lnTo>
                  <a:pt x="280" y="1243"/>
                </a:lnTo>
                <a:lnTo>
                  <a:pt x="284" y="1235"/>
                </a:lnTo>
                <a:lnTo>
                  <a:pt x="299" y="1198"/>
                </a:lnTo>
                <a:lnTo>
                  <a:pt x="299" y="1200"/>
                </a:lnTo>
                <a:lnTo>
                  <a:pt x="303" y="1193"/>
                </a:lnTo>
                <a:lnTo>
                  <a:pt x="309" y="1181"/>
                </a:lnTo>
                <a:lnTo>
                  <a:pt x="309" y="1179"/>
                </a:lnTo>
                <a:lnTo>
                  <a:pt x="313" y="1174"/>
                </a:lnTo>
                <a:lnTo>
                  <a:pt x="313" y="1172"/>
                </a:lnTo>
                <a:lnTo>
                  <a:pt x="315" y="1168"/>
                </a:lnTo>
                <a:lnTo>
                  <a:pt x="315" y="1166"/>
                </a:lnTo>
                <a:lnTo>
                  <a:pt x="316" y="1162"/>
                </a:lnTo>
                <a:lnTo>
                  <a:pt x="318" y="1160"/>
                </a:lnTo>
                <a:lnTo>
                  <a:pt x="322" y="1152"/>
                </a:lnTo>
                <a:lnTo>
                  <a:pt x="324" y="1147"/>
                </a:lnTo>
                <a:lnTo>
                  <a:pt x="326" y="1141"/>
                </a:lnTo>
                <a:lnTo>
                  <a:pt x="328" y="1137"/>
                </a:lnTo>
                <a:lnTo>
                  <a:pt x="330" y="1135"/>
                </a:lnTo>
                <a:lnTo>
                  <a:pt x="322" y="1133"/>
                </a:lnTo>
                <a:lnTo>
                  <a:pt x="320" y="1131"/>
                </a:lnTo>
                <a:lnTo>
                  <a:pt x="316" y="1129"/>
                </a:lnTo>
                <a:lnTo>
                  <a:pt x="315" y="1129"/>
                </a:lnTo>
                <a:lnTo>
                  <a:pt x="311" y="1126"/>
                </a:lnTo>
                <a:lnTo>
                  <a:pt x="307" y="1122"/>
                </a:lnTo>
                <a:lnTo>
                  <a:pt x="303" y="1118"/>
                </a:lnTo>
                <a:lnTo>
                  <a:pt x="295" y="1110"/>
                </a:lnTo>
                <a:lnTo>
                  <a:pt x="293" y="1108"/>
                </a:lnTo>
                <a:lnTo>
                  <a:pt x="292" y="1108"/>
                </a:lnTo>
                <a:lnTo>
                  <a:pt x="292" y="1106"/>
                </a:lnTo>
                <a:lnTo>
                  <a:pt x="290" y="1106"/>
                </a:lnTo>
                <a:lnTo>
                  <a:pt x="288" y="1104"/>
                </a:lnTo>
                <a:lnTo>
                  <a:pt x="288" y="1102"/>
                </a:lnTo>
                <a:lnTo>
                  <a:pt x="286" y="1102"/>
                </a:lnTo>
                <a:lnTo>
                  <a:pt x="286" y="1101"/>
                </a:lnTo>
                <a:lnTo>
                  <a:pt x="284" y="1101"/>
                </a:lnTo>
                <a:lnTo>
                  <a:pt x="278" y="1095"/>
                </a:lnTo>
                <a:lnTo>
                  <a:pt x="274" y="1091"/>
                </a:lnTo>
                <a:lnTo>
                  <a:pt x="270" y="1087"/>
                </a:lnTo>
                <a:lnTo>
                  <a:pt x="268" y="1087"/>
                </a:lnTo>
                <a:lnTo>
                  <a:pt x="265" y="1085"/>
                </a:lnTo>
                <a:lnTo>
                  <a:pt x="263" y="1083"/>
                </a:lnTo>
                <a:lnTo>
                  <a:pt x="257" y="1081"/>
                </a:lnTo>
                <a:lnTo>
                  <a:pt x="253" y="1087"/>
                </a:lnTo>
                <a:lnTo>
                  <a:pt x="253" y="1089"/>
                </a:lnTo>
                <a:lnTo>
                  <a:pt x="251" y="1095"/>
                </a:lnTo>
                <a:lnTo>
                  <a:pt x="247" y="1104"/>
                </a:lnTo>
                <a:lnTo>
                  <a:pt x="245" y="1104"/>
                </a:lnTo>
                <a:lnTo>
                  <a:pt x="245" y="1106"/>
                </a:lnTo>
                <a:lnTo>
                  <a:pt x="245" y="1108"/>
                </a:lnTo>
                <a:lnTo>
                  <a:pt x="243" y="1110"/>
                </a:lnTo>
                <a:lnTo>
                  <a:pt x="243" y="1133"/>
                </a:lnTo>
                <a:lnTo>
                  <a:pt x="209" y="1118"/>
                </a:lnTo>
                <a:lnTo>
                  <a:pt x="194" y="1152"/>
                </a:lnTo>
                <a:lnTo>
                  <a:pt x="190" y="1152"/>
                </a:lnTo>
                <a:lnTo>
                  <a:pt x="207" y="1116"/>
                </a:lnTo>
                <a:lnTo>
                  <a:pt x="205" y="1116"/>
                </a:lnTo>
                <a:lnTo>
                  <a:pt x="190" y="1108"/>
                </a:lnTo>
                <a:lnTo>
                  <a:pt x="167" y="1097"/>
                </a:lnTo>
                <a:lnTo>
                  <a:pt x="159" y="1095"/>
                </a:lnTo>
                <a:lnTo>
                  <a:pt x="151" y="1091"/>
                </a:lnTo>
                <a:lnTo>
                  <a:pt x="149" y="1097"/>
                </a:lnTo>
                <a:lnTo>
                  <a:pt x="132" y="1095"/>
                </a:lnTo>
                <a:lnTo>
                  <a:pt x="126" y="1095"/>
                </a:lnTo>
                <a:lnTo>
                  <a:pt x="123" y="1095"/>
                </a:lnTo>
                <a:lnTo>
                  <a:pt x="105" y="1099"/>
                </a:lnTo>
                <a:lnTo>
                  <a:pt x="105" y="1097"/>
                </a:lnTo>
                <a:lnTo>
                  <a:pt x="101" y="1097"/>
                </a:lnTo>
                <a:lnTo>
                  <a:pt x="101" y="1112"/>
                </a:lnTo>
                <a:lnTo>
                  <a:pt x="101" y="1120"/>
                </a:lnTo>
                <a:lnTo>
                  <a:pt x="94" y="1156"/>
                </a:lnTo>
                <a:lnTo>
                  <a:pt x="80" y="1152"/>
                </a:lnTo>
                <a:lnTo>
                  <a:pt x="80" y="1154"/>
                </a:lnTo>
                <a:lnTo>
                  <a:pt x="76" y="1164"/>
                </a:lnTo>
                <a:lnTo>
                  <a:pt x="75" y="1164"/>
                </a:lnTo>
                <a:lnTo>
                  <a:pt x="75" y="1166"/>
                </a:lnTo>
                <a:lnTo>
                  <a:pt x="76" y="1166"/>
                </a:lnTo>
                <a:lnTo>
                  <a:pt x="103" y="1191"/>
                </a:lnTo>
                <a:lnTo>
                  <a:pt x="103" y="1193"/>
                </a:lnTo>
                <a:lnTo>
                  <a:pt x="105" y="1193"/>
                </a:lnTo>
                <a:lnTo>
                  <a:pt x="105" y="1195"/>
                </a:lnTo>
                <a:lnTo>
                  <a:pt x="105" y="1197"/>
                </a:lnTo>
                <a:lnTo>
                  <a:pt x="101" y="1206"/>
                </a:lnTo>
                <a:lnTo>
                  <a:pt x="98" y="1216"/>
                </a:lnTo>
                <a:lnTo>
                  <a:pt x="94" y="1223"/>
                </a:lnTo>
                <a:lnTo>
                  <a:pt x="92" y="1223"/>
                </a:lnTo>
                <a:lnTo>
                  <a:pt x="94" y="1220"/>
                </a:lnTo>
                <a:lnTo>
                  <a:pt x="96" y="1218"/>
                </a:lnTo>
                <a:lnTo>
                  <a:pt x="96" y="1216"/>
                </a:lnTo>
                <a:lnTo>
                  <a:pt x="98" y="1214"/>
                </a:lnTo>
                <a:lnTo>
                  <a:pt x="98" y="1212"/>
                </a:lnTo>
                <a:lnTo>
                  <a:pt x="99" y="1210"/>
                </a:lnTo>
                <a:lnTo>
                  <a:pt x="99" y="1206"/>
                </a:lnTo>
                <a:lnTo>
                  <a:pt x="101" y="1204"/>
                </a:lnTo>
                <a:lnTo>
                  <a:pt x="101" y="1202"/>
                </a:lnTo>
                <a:lnTo>
                  <a:pt x="103" y="1200"/>
                </a:lnTo>
                <a:lnTo>
                  <a:pt x="103" y="1198"/>
                </a:lnTo>
                <a:lnTo>
                  <a:pt x="105" y="1195"/>
                </a:lnTo>
                <a:lnTo>
                  <a:pt x="103" y="1193"/>
                </a:lnTo>
                <a:lnTo>
                  <a:pt x="101" y="1193"/>
                </a:lnTo>
                <a:lnTo>
                  <a:pt x="101" y="1191"/>
                </a:lnTo>
                <a:lnTo>
                  <a:pt x="99" y="1189"/>
                </a:lnTo>
                <a:lnTo>
                  <a:pt x="98" y="1187"/>
                </a:lnTo>
                <a:lnTo>
                  <a:pt x="96" y="1185"/>
                </a:lnTo>
                <a:lnTo>
                  <a:pt x="94" y="1183"/>
                </a:lnTo>
                <a:lnTo>
                  <a:pt x="92" y="1181"/>
                </a:lnTo>
                <a:lnTo>
                  <a:pt x="90" y="1181"/>
                </a:lnTo>
                <a:lnTo>
                  <a:pt x="90" y="1179"/>
                </a:lnTo>
                <a:lnTo>
                  <a:pt x="88" y="1179"/>
                </a:lnTo>
                <a:lnTo>
                  <a:pt x="86" y="1177"/>
                </a:lnTo>
                <a:lnTo>
                  <a:pt x="84" y="1175"/>
                </a:lnTo>
                <a:lnTo>
                  <a:pt x="82" y="1174"/>
                </a:lnTo>
                <a:lnTo>
                  <a:pt x="80" y="1172"/>
                </a:lnTo>
                <a:lnTo>
                  <a:pt x="78" y="1170"/>
                </a:lnTo>
                <a:lnTo>
                  <a:pt x="76" y="1168"/>
                </a:lnTo>
                <a:lnTo>
                  <a:pt x="73" y="1164"/>
                </a:lnTo>
                <a:lnTo>
                  <a:pt x="75" y="1162"/>
                </a:lnTo>
                <a:lnTo>
                  <a:pt x="75" y="1160"/>
                </a:lnTo>
                <a:lnTo>
                  <a:pt x="76" y="1160"/>
                </a:lnTo>
                <a:lnTo>
                  <a:pt x="76" y="1158"/>
                </a:lnTo>
                <a:lnTo>
                  <a:pt x="78" y="1152"/>
                </a:lnTo>
                <a:lnTo>
                  <a:pt x="76" y="1150"/>
                </a:lnTo>
                <a:lnTo>
                  <a:pt x="75" y="1149"/>
                </a:lnTo>
                <a:lnTo>
                  <a:pt x="73" y="1147"/>
                </a:lnTo>
                <a:lnTo>
                  <a:pt x="71" y="1145"/>
                </a:lnTo>
                <a:lnTo>
                  <a:pt x="69" y="1143"/>
                </a:lnTo>
                <a:lnTo>
                  <a:pt x="67" y="1141"/>
                </a:lnTo>
                <a:lnTo>
                  <a:pt x="65" y="1141"/>
                </a:lnTo>
                <a:lnTo>
                  <a:pt x="65" y="1139"/>
                </a:lnTo>
                <a:lnTo>
                  <a:pt x="63" y="1139"/>
                </a:lnTo>
                <a:lnTo>
                  <a:pt x="63" y="1137"/>
                </a:lnTo>
                <a:lnTo>
                  <a:pt x="61" y="1137"/>
                </a:lnTo>
                <a:lnTo>
                  <a:pt x="61" y="1135"/>
                </a:lnTo>
                <a:lnTo>
                  <a:pt x="59" y="1135"/>
                </a:lnTo>
                <a:lnTo>
                  <a:pt x="59" y="1133"/>
                </a:lnTo>
                <a:lnTo>
                  <a:pt x="57" y="1133"/>
                </a:lnTo>
                <a:lnTo>
                  <a:pt x="55" y="1131"/>
                </a:lnTo>
                <a:lnTo>
                  <a:pt x="53" y="1129"/>
                </a:lnTo>
                <a:lnTo>
                  <a:pt x="51" y="1127"/>
                </a:lnTo>
                <a:lnTo>
                  <a:pt x="48" y="1124"/>
                </a:lnTo>
                <a:lnTo>
                  <a:pt x="46" y="1124"/>
                </a:lnTo>
                <a:lnTo>
                  <a:pt x="46" y="1126"/>
                </a:lnTo>
                <a:lnTo>
                  <a:pt x="46" y="1127"/>
                </a:lnTo>
                <a:lnTo>
                  <a:pt x="46" y="1131"/>
                </a:lnTo>
                <a:lnTo>
                  <a:pt x="44" y="1133"/>
                </a:lnTo>
                <a:lnTo>
                  <a:pt x="42" y="1135"/>
                </a:lnTo>
                <a:lnTo>
                  <a:pt x="40" y="1135"/>
                </a:lnTo>
                <a:lnTo>
                  <a:pt x="40" y="1137"/>
                </a:lnTo>
                <a:lnTo>
                  <a:pt x="19" y="1160"/>
                </a:lnTo>
                <a:lnTo>
                  <a:pt x="15" y="1133"/>
                </a:lnTo>
                <a:lnTo>
                  <a:pt x="13" y="1122"/>
                </a:lnTo>
                <a:lnTo>
                  <a:pt x="13" y="1118"/>
                </a:lnTo>
                <a:lnTo>
                  <a:pt x="13" y="1112"/>
                </a:lnTo>
                <a:lnTo>
                  <a:pt x="13" y="1108"/>
                </a:lnTo>
                <a:lnTo>
                  <a:pt x="15" y="1104"/>
                </a:lnTo>
                <a:lnTo>
                  <a:pt x="15" y="1102"/>
                </a:lnTo>
                <a:lnTo>
                  <a:pt x="19" y="1097"/>
                </a:lnTo>
                <a:lnTo>
                  <a:pt x="21" y="1091"/>
                </a:lnTo>
                <a:lnTo>
                  <a:pt x="23" y="1087"/>
                </a:lnTo>
                <a:lnTo>
                  <a:pt x="30" y="1079"/>
                </a:lnTo>
                <a:lnTo>
                  <a:pt x="40" y="1070"/>
                </a:lnTo>
                <a:lnTo>
                  <a:pt x="48" y="1064"/>
                </a:lnTo>
                <a:lnTo>
                  <a:pt x="50" y="1066"/>
                </a:lnTo>
                <a:lnTo>
                  <a:pt x="51" y="1064"/>
                </a:lnTo>
                <a:lnTo>
                  <a:pt x="51" y="1062"/>
                </a:lnTo>
                <a:lnTo>
                  <a:pt x="59" y="1056"/>
                </a:lnTo>
                <a:lnTo>
                  <a:pt x="61" y="1056"/>
                </a:lnTo>
                <a:lnTo>
                  <a:pt x="67" y="1051"/>
                </a:lnTo>
                <a:lnTo>
                  <a:pt x="71" y="1049"/>
                </a:lnTo>
                <a:lnTo>
                  <a:pt x="80" y="1041"/>
                </a:lnTo>
                <a:lnTo>
                  <a:pt x="78" y="1033"/>
                </a:lnTo>
                <a:lnTo>
                  <a:pt x="78" y="1030"/>
                </a:lnTo>
                <a:lnTo>
                  <a:pt x="82" y="1028"/>
                </a:lnTo>
                <a:lnTo>
                  <a:pt x="90" y="1018"/>
                </a:lnTo>
                <a:lnTo>
                  <a:pt x="92" y="1012"/>
                </a:lnTo>
                <a:lnTo>
                  <a:pt x="98" y="995"/>
                </a:lnTo>
                <a:lnTo>
                  <a:pt x="99" y="989"/>
                </a:lnTo>
                <a:lnTo>
                  <a:pt x="107" y="970"/>
                </a:lnTo>
                <a:lnTo>
                  <a:pt x="109" y="964"/>
                </a:lnTo>
                <a:lnTo>
                  <a:pt x="109" y="962"/>
                </a:lnTo>
                <a:lnTo>
                  <a:pt x="86" y="959"/>
                </a:lnTo>
                <a:lnTo>
                  <a:pt x="73" y="955"/>
                </a:lnTo>
                <a:lnTo>
                  <a:pt x="73" y="985"/>
                </a:lnTo>
                <a:lnTo>
                  <a:pt x="69" y="983"/>
                </a:lnTo>
                <a:lnTo>
                  <a:pt x="65" y="982"/>
                </a:lnTo>
                <a:lnTo>
                  <a:pt x="63" y="983"/>
                </a:lnTo>
                <a:lnTo>
                  <a:pt x="55" y="983"/>
                </a:lnTo>
                <a:lnTo>
                  <a:pt x="50" y="985"/>
                </a:lnTo>
                <a:lnTo>
                  <a:pt x="46" y="985"/>
                </a:lnTo>
                <a:lnTo>
                  <a:pt x="44" y="985"/>
                </a:lnTo>
                <a:lnTo>
                  <a:pt x="40" y="985"/>
                </a:lnTo>
                <a:lnTo>
                  <a:pt x="34" y="985"/>
                </a:lnTo>
                <a:lnTo>
                  <a:pt x="28" y="987"/>
                </a:lnTo>
                <a:lnTo>
                  <a:pt x="23" y="985"/>
                </a:lnTo>
                <a:lnTo>
                  <a:pt x="13" y="983"/>
                </a:lnTo>
                <a:lnTo>
                  <a:pt x="3" y="985"/>
                </a:lnTo>
                <a:lnTo>
                  <a:pt x="0" y="985"/>
                </a:lnTo>
                <a:lnTo>
                  <a:pt x="2" y="982"/>
                </a:lnTo>
                <a:lnTo>
                  <a:pt x="2" y="980"/>
                </a:lnTo>
                <a:lnTo>
                  <a:pt x="3" y="966"/>
                </a:lnTo>
                <a:lnTo>
                  <a:pt x="3" y="962"/>
                </a:lnTo>
                <a:lnTo>
                  <a:pt x="7" y="955"/>
                </a:lnTo>
                <a:lnTo>
                  <a:pt x="5" y="953"/>
                </a:lnTo>
                <a:lnTo>
                  <a:pt x="5" y="951"/>
                </a:lnTo>
                <a:lnTo>
                  <a:pt x="2" y="945"/>
                </a:lnTo>
                <a:lnTo>
                  <a:pt x="3" y="928"/>
                </a:lnTo>
                <a:lnTo>
                  <a:pt x="5" y="928"/>
                </a:lnTo>
                <a:lnTo>
                  <a:pt x="5" y="926"/>
                </a:lnTo>
                <a:lnTo>
                  <a:pt x="5" y="922"/>
                </a:lnTo>
                <a:lnTo>
                  <a:pt x="38" y="922"/>
                </a:lnTo>
                <a:lnTo>
                  <a:pt x="42" y="922"/>
                </a:lnTo>
                <a:lnTo>
                  <a:pt x="61" y="922"/>
                </a:lnTo>
                <a:lnTo>
                  <a:pt x="71" y="926"/>
                </a:lnTo>
                <a:lnTo>
                  <a:pt x="84" y="935"/>
                </a:lnTo>
                <a:lnTo>
                  <a:pt x="88" y="935"/>
                </a:lnTo>
                <a:lnTo>
                  <a:pt x="90" y="937"/>
                </a:lnTo>
                <a:lnTo>
                  <a:pt x="92" y="939"/>
                </a:lnTo>
                <a:lnTo>
                  <a:pt x="107" y="953"/>
                </a:lnTo>
                <a:lnTo>
                  <a:pt x="109" y="953"/>
                </a:lnTo>
                <a:lnTo>
                  <a:pt x="111" y="953"/>
                </a:lnTo>
                <a:lnTo>
                  <a:pt x="113" y="955"/>
                </a:lnTo>
                <a:lnTo>
                  <a:pt x="115" y="955"/>
                </a:lnTo>
                <a:lnTo>
                  <a:pt x="115" y="953"/>
                </a:lnTo>
                <a:lnTo>
                  <a:pt x="119" y="943"/>
                </a:lnTo>
                <a:lnTo>
                  <a:pt x="119" y="939"/>
                </a:lnTo>
                <a:lnTo>
                  <a:pt x="119" y="937"/>
                </a:lnTo>
                <a:lnTo>
                  <a:pt x="119" y="935"/>
                </a:lnTo>
                <a:lnTo>
                  <a:pt x="121" y="935"/>
                </a:lnTo>
                <a:lnTo>
                  <a:pt x="124" y="928"/>
                </a:lnTo>
                <a:lnTo>
                  <a:pt x="126" y="918"/>
                </a:lnTo>
                <a:lnTo>
                  <a:pt x="130" y="912"/>
                </a:lnTo>
                <a:lnTo>
                  <a:pt x="130" y="911"/>
                </a:lnTo>
                <a:lnTo>
                  <a:pt x="130" y="909"/>
                </a:lnTo>
                <a:lnTo>
                  <a:pt x="134" y="899"/>
                </a:lnTo>
                <a:lnTo>
                  <a:pt x="113" y="891"/>
                </a:lnTo>
                <a:lnTo>
                  <a:pt x="111" y="895"/>
                </a:lnTo>
                <a:lnTo>
                  <a:pt x="109" y="901"/>
                </a:lnTo>
                <a:lnTo>
                  <a:pt x="109" y="903"/>
                </a:lnTo>
                <a:lnTo>
                  <a:pt x="71" y="884"/>
                </a:lnTo>
                <a:lnTo>
                  <a:pt x="71" y="878"/>
                </a:lnTo>
                <a:lnTo>
                  <a:pt x="71" y="866"/>
                </a:lnTo>
                <a:lnTo>
                  <a:pt x="71" y="797"/>
                </a:lnTo>
                <a:lnTo>
                  <a:pt x="71" y="795"/>
                </a:lnTo>
                <a:lnTo>
                  <a:pt x="71" y="786"/>
                </a:lnTo>
                <a:lnTo>
                  <a:pt x="92" y="791"/>
                </a:lnTo>
                <a:lnTo>
                  <a:pt x="103" y="791"/>
                </a:lnTo>
                <a:lnTo>
                  <a:pt x="115" y="790"/>
                </a:lnTo>
                <a:lnTo>
                  <a:pt x="123" y="790"/>
                </a:lnTo>
                <a:lnTo>
                  <a:pt x="124" y="788"/>
                </a:lnTo>
                <a:lnTo>
                  <a:pt x="153" y="832"/>
                </a:lnTo>
                <a:lnTo>
                  <a:pt x="149" y="841"/>
                </a:lnTo>
                <a:lnTo>
                  <a:pt x="149" y="843"/>
                </a:lnTo>
                <a:lnTo>
                  <a:pt x="147" y="847"/>
                </a:lnTo>
                <a:lnTo>
                  <a:pt x="147" y="849"/>
                </a:lnTo>
                <a:lnTo>
                  <a:pt x="144" y="861"/>
                </a:lnTo>
                <a:lnTo>
                  <a:pt x="144" y="864"/>
                </a:lnTo>
                <a:lnTo>
                  <a:pt x="142" y="868"/>
                </a:lnTo>
                <a:lnTo>
                  <a:pt x="140" y="876"/>
                </a:lnTo>
                <a:lnTo>
                  <a:pt x="136" y="887"/>
                </a:lnTo>
                <a:lnTo>
                  <a:pt x="146" y="889"/>
                </a:lnTo>
                <a:lnTo>
                  <a:pt x="151" y="893"/>
                </a:lnTo>
                <a:lnTo>
                  <a:pt x="155" y="893"/>
                </a:lnTo>
                <a:lnTo>
                  <a:pt x="163" y="897"/>
                </a:lnTo>
                <a:lnTo>
                  <a:pt x="165" y="897"/>
                </a:lnTo>
                <a:lnTo>
                  <a:pt x="169" y="887"/>
                </a:lnTo>
                <a:lnTo>
                  <a:pt x="169" y="884"/>
                </a:lnTo>
                <a:lnTo>
                  <a:pt x="172" y="886"/>
                </a:lnTo>
                <a:lnTo>
                  <a:pt x="176" y="886"/>
                </a:lnTo>
                <a:lnTo>
                  <a:pt x="180" y="887"/>
                </a:lnTo>
                <a:lnTo>
                  <a:pt x="184" y="889"/>
                </a:lnTo>
                <a:lnTo>
                  <a:pt x="186" y="889"/>
                </a:lnTo>
                <a:lnTo>
                  <a:pt x="190" y="897"/>
                </a:lnTo>
                <a:lnTo>
                  <a:pt x="192" y="901"/>
                </a:lnTo>
                <a:lnTo>
                  <a:pt x="194" y="901"/>
                </a:lnTo>
                <a:lnTo>
                  <a:pt x="199" y="901"/>
                </a:lnTo>
                <a:lnTo>
                  <a:pt x="201" y="895"/>
                </a:lnTo>
                <a:lnTo>
                  <a:pt x="201" y="889"/>
                </a:lnTo>
                <a:lnTo>
                  <a:pt x="201" y="886"/>
                </a:lnTo>
                <a:lnTo>
                  <a:pt x="201" y="878"/>
                </a:lnTo>
                <a:lnTo>
                  <a:pt x="201" y="874"/>
                </a:lnTo>
                <a:lnTo>
                  <a:pt x="201" y="868"/>
                </a:lnTo>
                <a:lnTo>
                  <a:pt x="201" y="861"/>
                </a:lnTo>
                <a:lnTo>
                  <a:pt x="201" y="855"/>
                </a:lnTo>
                <a:lnTo>
                  <a:pt x="201" y="853"/>
                </a:lnTo>
                <a:lnTo>
                  <a:pt x="201" y="851"/>
                </a:lnTo>
                <a:lnTo>
                  <a:pt x="201" y="847"/>
                </a:lnTo>
                <a:lnTo>
                  <a:pt x="201" y="841"/>
                </a:lnTo>
                <a:lnTo>
                  <a:pt x="201" y="838"/>
                </a:lnTo>
                <a:lnTo>
                  <a:pt x="201" y="828"/>
                </a:lnTo>
                <a:lnTo>
                  <a:pt x="201" y="824"/>
                </a:lnTo>
                <a:lnTo>
                  <a:pt x="201" y="820"/>
                </a:lnTo>
                <a:lnTo>
                  <a:pt x="201" y="813"/>
                </a:lnTo>
                <a:lnTo>
                  <a:pt x="201" y="805"/>
                </a:lnTo>
                <a:lnTo>
                  <a:pt x="201" y="799"/>
                </a:lnTo>
                <a:lnTo>
                  <a:pt x="201" y="793"/>
                </a:lnTo>
                <a:lnTo>
                  <a:pt x="201" y="788"/>
                </a:lnTo>
                <a:lnTo>
                  <a:pt x="201" y="782"/>
                </a:lnTo>
                <a:lnTo>
                  <a:pt x="201" y="778"/>
                </a:lnTo>
                <a:lnTo>
                  <a:pt x="197" y="772"/>
                </a:lnTo>
                <a:lnTo>
                  <a:pt x="201" y="770"/>
                </a:lnTo>
                <a:lnTo>
                  <a:pt x="203" y="768"/>
                </a:lnTo>
                <a:lnTo>
                  <a:pt x="211" y="765"/>
                </a:lnTo>
                <a:lnTo>
                  <a:pt x="219" y="759"/>
                </a:lnTo>
                <a:lnTo>
                  <a:pt x="222" y="757"/>
                </a:lnTo>
                <a:lnTo>
                  <a:pt x="224" y="755"/>
                </a:lnTo>
                <a:lnTo>
                  <a:pt x="232" y="751"/>
                </a:lnTo>
                <a:lnTo>
                  <a:pt x="243" y="743"/>
                </a:lnTo>
                <a:lnTo>
                  <a:pt x="245" y="742"/>
                </a:lnTo>
                <a:lnTo>
                  <a:pt x="251" y="738"/>
                </a:lnTo>
                <a:lnTo>
                  <a:pt x="257" y="734"/>
                </a:lnTo>
                <a:lnTo>
                  <a:pt x="265" y="730"/>
                </a:lnTo>
                <a:lnTo>
                  <a:pt x="268" y="732"/>
                </a:lnTo>
                <a:lnTo>
                  <a:pt x="272" y="736"/>
                </a:lnTo>
                <a:lnTo>
                  <a:pt x="274" y="738"/>
                </a:lnTo>
                <a:lnTo>
                  <a:pt x="278" y="742"/>
                </a:lnTo>
                <a:lnTo>
                  <a:pt x="284" y="745"/>
                </a:lnTo>
                <a:lnTo>
                  <a:pt x="290" y="751"/>
                </a:lnTo>
                <a:lnTo>
                  <a:pt x="292" y="749"/>
                </a:lnTo>
                <a:lnTo>
                  <a:pt x="297" y="742"/>
                </a:lnTo>
                <a:lnTo>
                  <a:pt x="309" y="730"/>
                </a:lnTo>
                <a:lnTo>
                  <a:pt x="311" y="728"/>
                </a:lnTo>
                <a:lnTo>
                  <a:pt x="305" y="724"/>
                </a:lnTo>
                <a:lnTo>
                  <a:pt x="309" y="719"/>
                </a:lnTo>
                <a:lnTo>
                  <a:pt x="311" y="717"/>
                </a:lnTo>
                <a:lnTo>
                  <a:pt x="316" y="711"/>
                </a:lnTo>
                <a:lnTo>
                  <a:pt x="326" y="697"/>
                </a:lnTo>
                <a:lnTo>
                  <a:pt x="328" y="695"/>
                </a:lnTo>
                <a:lnTo>
                  <a:pt x="328" y="694"/>
                </a:lnTo>
                <a:lnTo>
                  <a:pt x="330" y="694"/>
                </a:lnTo>
                <a:lnTo>
                  <a:pt x="330" y="692"/>
                </a:lnTo>
                <a:lnTo>
                  <a:pt x="332" y="690"/>
                </a:lnTo>
                <a:lnTo>
                  <a:pt x="334" y="688"/>
                </a:lnTo>
                <a:lnTo>
                  <a:pt x="340" y="680"/>
                </a:lnTo>
                <a:lnTo>
                  <a:pt x="345" y="676"/>
                </a:lnTo>
                <a:lnTo>
                  <a:pt x="351" y="669"/>
                </a:lnTo>
                <a:lnTo>
                  <a:pt x="364" y="688"/>
                </a:lnTo>
                <a:lnTo>
                  <a:pt x="364" y="690"/>
                </a:lnTo>
                <a:lnTo>
                  <a:pt x="366" y="692"/>
                </a:lnTo>
                <a:lnTo>
                  <a:pt x="368" y="695"/>
                </a:lnTo>
                <a:lnTo>
                  <a:pt x="368" y="697"/>
                </a:lnTo>
                <a:lnTo>
                  <a:pt x="370" y="701"/>
                </a:lnTo>
                <a:lnTo>
                  <a:pt x="372" y="703"/>
                </a:lnTo>
                <a:lnTo>
                  <a:pt x="372" y="707"/>
                </a:lnTo>
                <a:lnTo>
                  <a:pt x="374" y="709"/>
                </a:lnTo>
                <a:lnTo>
                  <a:pt x="374" y="713"/>
                </a:lnTo>
                <a:lnTo>
                  <a:pt x="376" y="713"/>
                </a:lnTo>
                <a:lnTo>
                  <a:pt x="378" y="717"/>
                </a:lnTo>
                <a:lnTo>
                  <a:pt x="380" y="719"/>
                </a:lnTo>
                <a:lnTo>
                  <a:pt x="382" y="720"/>
                </a:lnTo>
                <a:lnTo>
                  <a:pt x="384" y="724"/>
                </a:lnTo>
                <a:lnTo>
                  <a:pt x="380" y="726"/>
                </a:lnTo>
                <a:lnTo>
                  <a:pt x="378" y="726"/>
                </a:lnTo>
                <a:lnTo>
                  <a:pt x="378" y="728"/>
                </a:lnTo>
                <a:lnTo>
                  <a:pt x="376" y="728"/>
                </a:lnTo>
                <a:lnTo>
                  <a:pt x="372" y="730"/>
                </a:lnTo>
                <a:lnTo>
                  <a:pt x="374" y="734"/>
                </a:lnTo>
                <a:lnTo>
                  <a:pt x="376" y="736"/>
                </a:lnTo>
                <a:lnTo>
                  <a:pt x="378" y="738"/>
                </a:lnTo>
                <a:lnTo>
                  <a:pt x="380" y="740"/>
                </a:lnTo>
                <a:lnTo>
                  <a:pt x="380" y="743"/>
                </a:lnTo>
                <a:lnTo>
                  <a:pt x="382" y="745"/>
                </a:lnTo>
                <a:lnTo>
                  <a:pt x="384" y="747"/>
                </a:lnTo>
                <a:lnTo>
                  <a:pt x="384" y="749"/>
                </a:lnTo>
                <a:lnTo>
                  <a:pt x="386" y="753"/>
                </a:lnTo>
                <a:lnTo>
                  <a:pt x="388" y="749"/>
                </a:lnTo>
                <a:lnTo>
                  <a:pt x="389" y="747"/>
                </a:lnTo>
                <a:lnTo>
                  <a:pt x="391" y="747"/>
                </a:lnTo>
                <a:lnTo>
                  <a:pt x="393" y="743"/>
                </a:lnTo>
                <a:lnTo>
                  <a:pt x="395" y="743"/>
                </a:lnTo>
                <a:lnTo>
                  <a:pt x="397" y="742"/>
                </a:lnTo>
                <a:lnTo>
                  <a:pt x="399" y="740"/>
                </a:lnTo>
                <a:lnTo>
                  <a:pt x="401" y="740"/>
                </a:lnTo>
                <a:lnTo>
                  <a:pt x="403" y="740"/>
                </a:lnTo>
                <a:lnTo>
                  <a:pt x="403" y="742"/>
                </a:lnTo>
                <a:lnTo>
                  <a:pt x="405" y="742"/>
                </a:lnTo>
                <a:lnTo>
                  <a:pt x="405" y="743"/>
                </a:lnTo>
                <a:lnTo>
                  <a:pt x="407" y="743"/>
                </a:lnTo>
                <a:lnTo>
                  <a:pt x="409" y="743"/>
                </a:lnTo>
                <a:lnTo>
                  <a:pt x="411" y="743"/>
                </a:lnTo>
                <a:lnTo>
                  <a:pt x="411" y="745"/>
                </a:lnTo>
                <a:lnTo>
                  <a:pt x="412" y="745"/>
                </a:lnTo>
                <a:lnTo>
                  <a:pt x="414" y="745"/>
                </a:lnTo>
                <a:lnTo>
                  <a:pt x="416" y="745"/>
                </a:lnTo>
                <a:lnTo>
                  <a:pt x="418" y="745"/>
                </a:lnTo>
                <a:lnTo>
                  <a:pt x="420" y="745"/>
                </a:lnTo>
                <a:lnTo>
                  <a:pt x="418" y="743"/>
                </a:lnTo>
                <a:lnTo>
                  <a:pt x="424" y="743"/>
                </a:lnTo>
                <a:lnTo>
                  <a:pt x="432" y="742"/>
                </a:lnTo>
                <a:lnTo>
                  <a:pt x="437" y="742"/>
                </a:lnTo>
                <a:lnTo>
                  <a:pt x="439" y="740"/>
                </a:lnTo>
                <a:lnTo>
                  <a:pt x="441" y="740"/>
                </a:lnTo>
                <a:lnTo>
                  <a:pt x="443" y="740"/>
                </a:lnTo>
                <a:lnTo>
                  <a:pt x="445" y="738"/>
                </a:lnTo>
                <a:lnTo>
                  <a:pt x="447" y="738"/>
                </a:lnTo>
                <a:lnTo>
                  <a:pt x="451" y="736"/>
                </a:lnTo>
                <a:lnTo>
                  <a:pt x="451" y="734"/>
                </a:lnTo>
                <a:lnTo>
                  <a:pt x="453" y="736"/>
                </a:lnTo>
                <a:lnTo>
                  <a:pt x="455" y="736"/>
                </a:lnTo>
                <a:lnTo>
                  <a:pt x="457" y="734"/>
                </a:lnTo>
                <a:lnTo>
                  <a:pt x="459" y="734"/>
                </a:lnTo>
                <a:lnTo>
                  <a:pt x="460" y="734"/>
                </a:lnTo>
                <a:lnTo>
                  <a:pt x="462" y="734"/>
                </a:lnTo>
                <a:lnTo>
                  <a:pt x="462" y="736"/>
                </a:lnTo>
                <a:lnTo>
                  <a:pt x="464" y="736"/>
                </a:lnTo>
                <a:lnTo>
                  <a:pt x="466" y="736"/>
                </a:lnTo>
                <a:lnTo>
                  <a:pt x="468" y="738"/>
                </a:lnTo>
                <a:lnTo>
                  <a:pt x="464" y="742"/>
                </a:lnTo>
                <a:lnTo>
                  <a:pt x="460" y="749"/>
                </a:lnTo>
                <a:lnTo>
                  <a:pt x="457" y="755"/>
                </a:lnTo>
                <a:lnTo>
                  <a:pt x="460" y="757"/>
                </a:lnTo>
                <a:lnTo>
                  <a:pt x="462" y="759"/>
                </a:lnTo>
                <a:lnTo>
                  <a:pt x="464" y="763"/>
                </a:lnTo>
                <a:lnTo>
                  <a:pt x="468" y="768"/>
                </a:lnTo>
                <a:lnTo>
                  <a:pt x="470" y="770"/>
                </a:lnTo>
                <a:lnTo>
                  <a:pt x="472" y="776"/>
                </a:lnTo>
                <a:lnTo>
                  <a:pt x="472" y="780"/>
                </a:lnTo>
                <a:lnTo>
                  <a:pt x="474" y="784"/>
                </a:lnTo>
                <a:lnTo>
                  <a:pt x="476" y="784"/>
                </a:lnTo>
                <a:lnTo>
                  <a:pt x="476" y="786"/>
                </a:lnTo>
                <a:lnTo>
                  <a:pt x="480" y="793"/>
                </a:lnTo>
                <a:lnTo>
                  <a:pt x="478" y="797"/>
                </a:lnTo>
                <a:lnTo>
                  <a:pt x="476" y="801"/>
                </a:lnTo>
                <a:lnTo>
                  <a:pt x="476" y="805"/>
                </a:lnTo>
                <a:lnTo>
                  <a:pt x="476" y="807"/>
                </a:lnTo>
                <a:lnTo>
                  <a:pt x="472" y="815"/>
                </a:lnTo>
                <a:lnTo>
                  <a:pt x="476" y="815"/>
                </a:lnTo>
                <a:lnTo>
                  <a:pt x="478" y="809"/>
                </a:lnTo>
                <a:lnTo>
                  <a:pt x="480" y="813"/>
                </a:lnTo>
                <a:lnTo>
                  <a:pt x="484" y="816"/>
                </a:lnTo>
                <a:lnTo>
                  <a:pt x="484" y="820"/>
                </a:lnTo>
                <a:lnTo>
                  <a:pt x="487" y="824"/>
                </a:lnTo>
                <a:lnTo>
                  <a:pt x="489" y="830"/>
                </a:lnTo>
                <a:lnTo>
                  <a:pt x="491" y="830"/>
                </a:lnTo>
                <a:lnTo>
                  <a:pt x="493" y="832"/>
                </a:lnTo>
                <a:lnTo>
                  <a:pt x="497" y="832"/>
                </a:lnTo>
                <a:lnTo>
                  <a:pt x="499" y="832"/>
                </a:lnTo>
                <a:lnTo>
                  <a:pt x="505" y="832"/>
                </a:lnTo>
                <a:lnTo>
                  <a:pt x="509" y="832"/>
                </a:lnTo>
                <a:lnTo>
                  <a:pt x="510" y="832"/>
                </a:lnTo>
                <a:lnTo>
                  <a:pt x="516" y="834"/>
                </a:lnTo>
                <a:lnTo>
                  <a:pt x="518" y="834"/>
                </a:lnTo>
                <a:lnTo>
                  <a:pt x="522" y="839"/>
                </a:lnTo>
                <a:lnTo>
                  <a:pt x="526" y="841"/>
                </a:lnTo>
                <a:lnTo>
                  <a:pt x="524" y="841"/>
                </a:lnTo>
                <a:lnTo>
                  <a:pt x="524" y="843"/>
                </a:lnTo>
                <a:lnTo>
                  <a:pt x="522" y="847"/>
                </a:lnTo>
                <a:lnTo>
                  <a:pt x="520" y="851"/>
                </a:lnTo>
                <a:lnTo>
                  <a:pt x="522" y="853"/>
                </a:lnTo>
                <a:lnTo>
                  <a:pt x="522" y="857"/>
                </a:lnTo>
                <a:lnTo>
                  <a:pt x="520" y="861"/>
                </a:lnTo>
                <a:lnTo>
                  <a:pt x="518" y="863"/>
                </a:lnTo>
                <a:lnTo>
                  <a:pt x="520" y="864"/>
                </a:lnTo>
                <a:lnTo>
                  <a:pt x="520" y="868"/>
                </a:lnTo>
                <a:lnTo>
                  <a:pt x="522" y="874"/>
                </a:lnTo>
                <a:lnTo>
                  <a:pt x="524" y="876"/>
                </a:lnTo>
                <a:lnTo>
                  <a:pt x="524" y="878"/>
                </a:lnTo>
                <a:lnTo>
                  <a:pt x="528" y="878"/>
                </a:lnTo>
                <a:lnTo>
                  <a:pt x="532" y="878"/>
                </a:lnTo>
                <a:lnTo>
                  <a:pt x="535" y="878"/>
                </a:lnTo>
                <a:lnTo>
                  <a:pt x="539" y="880"/>
                </a:lnTo>
                <a:lnTo>
                  <a:pt x="543" y="878"/>
                </a:lnTo>
                <a:lnTo>
                  <a:pt x="549" y="880"/>
                </a:lnTo>
                <a:lnTo>
                  <a:pt x="553" y="880"/>
                </a:lnTo>
                <a:lnTo>
                  <a:pt x="555" y="880"/>
                </a:lnTo>
                <a:lnTo>
                  <a:pt x="557" y="880"/>
                </a:lnTo>
                <a:lnTo>
                  <a:pt x="558" y="882"/>
                </a:lnTo>
                <a:lnTo>
                  <a:pt x="558" y="884"/>
                </a:lnTo>
                <a:lnTo>
                  <a:pt x="560" y="891"/>
                </a:lnTo>
                <a:lnTo>
                  <a:pt x="562" y="899"/>
                </a:lnTo>
                <a:lnTo>
                  <a:pt x="564" y="909"/>
                </a:lnTo>
                <a:lnTo>
                  <a:pt x="549" y="891"/>
                </a:lnTo>
                <a:lnTo>
                  <a:pt x="549" y="889"/>
                </a:lnTo>
                <a:lnTo>
                  <a:pt x="545" y="889"/>
                </a:lnTo>
                <a:lnTo>
                  <a:pt x="543" y="887"/>
                </a:lnTo>
                <a:lnTo>
                  <a:pt x="539" y="887"/>
                </a:lnTo>
                <a:lnTo>
                  <a:pt x="537" y="886"/>
                </a:lnTo>
                <a:lnTo>
                  <a:pt x="533" y="886"/>
                </a:lnTo>
                <a:lnTo>
                  <a:pt x="530" y="886"/>
                </a:lnTo>
                <a:lnTo>
                  <a:pt x="528" y="887"/>
                </a:lnTo>
                <a:lnTo>
                  <a:pt x="526" y="887"/>
                </a:lnTo>
                <a:lnTo>
                  <a:pt x="524" y="887"/>
                </a:lnTo>
                <a:lnTo>
                  <a:pt x="522" y="889"/>
                </a:lnTo>
                <a:lnTo>
                  <a:pt x="520" y="887"/>
                </a:lnTo>
                <a:lnTo>
                  <a:pt x="518" y="887"/>
                </a:lnTo>
                <a:lnTo>
                  <a:pt x="516" y="887"/>
                </a:lnTo>
                <a:lnTo>
                  <a:pt x="512" y="886"/>
                </a:lnTo>
                <a:lnTo>
                  <a:pt x="510" y="886"/>
                </a:lnTo>
                <a:lnTo>
                  <a:pt x="509" y="886"/>
                </a:lnTo>
                <a:lnTo>
                  <a:pt x="507" y="884"/>
                </a:lnTo>
                <a:lnTo>
                  <a:pt x="503" y="884"/>
                </a:lnTo>
                <a:lnTo>
                  <a:pt x="499" y="886"/>
                </a:lnTo>
                <a:lnTo>
                  <a:pt x="497" y="887"/>
                </a:lnTo>
                <a:lnTo>
                  <a:pt x="495" y="887"/>
                </a:lnTo>
                <a:lnTo>
                  <a:pt x="493" y="889"/>
                </a:lnTo>
                <a:lnTo>
                  <a:pt x="491" y="891"/>
                </a:lnTo>
                <a:lnTo>
                  <a:pt x="491" y="893"/>
                </a:lnTo>
                <a:lnTo>
                  <a:pt x="491" y="895"/>
                </a:lnTo>
                <a:lnTo>
                  <a:pt x="489" y="895"/>
                </a:lnTo>
                <a:lnTo>
                  <a:pt x="489" y="897"/>
                </a:lnTo>
                <a:lnTo>
                  <a:pt x="489" y="899"/>
                </a:lnTo>
                <a:lnTo>
                  <a:pt x="489" y="901"/>
                </a:lnTo>
                <a:lnTo>
                  <a:pt x="489" y="905"/>
                </a:lnTo>
                <a:lnTo>
                  <a:pt x="489" y="907"/>
                </a:lnTo>
                <a:lnTo>
                  <a:pt x="489" y="909"/>
                </a:lnTo>
                <a:lnTo>
                  <a:pt x="489" y="912"/>
                </a:lnTo>
                <a:lnTo>
                  <a:pt x="489" y="914"/>
                </a:lnTo>
                <a:lnTo>
                  <a:pt x="489" y="916"/>
                </a:lnTo>
                <a:lnTo>
                  <a:pt x="489" y="918"/>
                </a:lnTo>
                <a:lnTo>
                  <a:pt x="489" y="920"/>
                </a:lnTo>
                <a:lnTo>
                  <a:pt x="487" y="926"/>
                </a:lnTo>
                <a:lnTo>
                  <a:pt x="487" y="934"/>
                </a:lnTo>
                <a:lnTo>
                  <a:pt x="487" y="939"/>
                </a:lnTo>
                <a:lnTo>
                  <a:pt x="487" y="943"/>
                </a:lnTo>
                <a:lnTo>
                  <a:pt x="478" y="964"/>
                </a:lnTo>
                <a:lnTo>
                  <a:pt x="464" y="993"/>
                </a:lnTo>
                <a:lnTo>
                  <a:pt x="462" y="999"/>
                </a:lnTo>
                <a:lnTo>
                  <a:pt x="462" y="1001"/>
                </a:lnTo>
                <a:lnTo>
                  <a:pt x="459" y="1005"/>
                </a:lnTo>
                <a:lnTo>
                  <a:pt x="453" y="1020"/>
                </a:lnTo>
                <a:lnTo>
                  <a:pt x="451" y="1024"/>
                </a:lnTo>
                <a:lnTo>
                  <a:pt x="449" y="1022"/>
                </a:lnTo>
                <a:lnTo>
                  <a:pt x="447" y="1022"/>
                </a:lnTo>
                <a:lnTo>
                  <a:pt x="445" y="1022"/>
                </a:lnTo>
                <a:lnTo>
                  <a:pt x="445" y="1020"/>
                </a:lnTo>
                <a:lnTo>
                  <a:pt x="443" y="1020"/>
                </a:lnTo>
                <a:lnTo>
                  <a:pt x="441" y="1020"/>
                </a:lnTo>
                <a:lnTo>
                  <a:pt x="441" y="1018"/>
                </a:lnTo>
                <a:lnTo>
                  <a:pt x="439" y="1018"/>
                </a:lnTo>
                <a:lnTo>
                  <a:pt x="437" y="1018"/>
                </a:lnTo>
                <a:lnTo>
                  <a:pt x="436" y="1018"/>
                </a:lnTo>
                <a:lnTo>
                  <a:pt x="436" y="1016"/>
                </a:lnTo>
                <a:lnTo>
                  <a:pt x="434" y="1016"/>
                </a:lnTo>
                <a:lnTo>
                  <a:pt x="432" y="1016"/>
                </a:lnTo>
                <a:lnTo>
                  <a:pt x="430" y="1016"/>
                </a:lnTo>
                <a:lnTo>
                  <a:pt x="428" y="1014"/>
                </a:lnTo>
                <a:lnTo>
                  <a:pt x="426" y="1014"/>
                </a:lnTo>
                <a:lnTo>
                  <a:pt x="426" y="1012"/>
                </a:lnTo>
                <a:lnTo>
                  <a:pt x="424" y="1012"/>
                </a:lnTo>
                <a:lnTo>
                  <a:pt x="420" y="1012"/>
                </a:lnTo>
                <a:lnTo>
                  <a:pt x="418" y="1014"/>
                </a:lnTo>
                <a:lnTo>
                  <a:pt x="411" y="1014"/>
                </a:lnTo>
                <a:lnTo>
                  <a:pt x="382" y="1016"/>
                </a:lnTo>
                <a:lnTo>
                  <a:pt x="380" y="1020"/>
                </a:lnTo>
                <a:lnTo>
                  <a:pt x="372" y="1039"/>
                </a:lnTo>
                <a:lnTo>
                  <a:pt x="370" y="1041"/>
                </a:lnTo>
                <a:lnTo>
                  <a:pt x="353" y="1081"/>
                </a:lnTo>
                <a:lnTo>
                  <a:pt x="353" y="1083"/>
                </a:lnTo>
                <a:lnTo>
                  <a:pt x="341" y="1106"/>
                </a:lnTo>
                <a:lnTo>
                  <a:pt x="340" y="1112"/>
                </a:lnTo>
                <a:lnTo>
                  <a:pt x="338" y="1118"/>
                </a:lnTo>
                <a:lnTo>
                  <a:pt x="336" y="1124"/>
                </a:lnTo>
                <a:lnTo>
                  <a:pt x="332" y="1127"/>
                </a:lnTo>
                <a:lnTo>
                  <a:pt x="334" y="1127"/>
                </a:lnTo>
                <a:lnTo>
                  <a:pt x="334" y="1129"/>
                </a:lnTo>
                <a:lnTo>
                  <a:pt x="334" y="1131"/>
                </a:lnTo>
                <a:lnTo>
                  <a:pt x="309" y="1181"/>
                </a:lnTo>
                <a:lnTo>
                  <a:pt x="307" y="1187"/>
                </a:lnTo>
                <a:lnTo>
                  <a:pt x="305" y="1191"/>
                </a:lnTo>
                <a:lnTo>
                  <a:pt x="303" y="1197"/>
                </a:lnTo>
                <a:lnTo>
                  <a:pt x="301" y="1202"/>
                </a:lnTo>
                <a:lnTo>
                  <a:pt x="299" y="1206"/>
                </a:lnTo>
                <a:lnTo>
                  <a:pt x="286" y="1237"/>
                </a:lnTo>
                <a:lnTo>
                  <a:pt x="280" y="1246"/>
                </a:lnTo>
                <a:lnTo>
                  <a:pt x="384" y="1293"/>
                </a:lnTo>
                <a:lnTo>
                  <a:pt x="397" y="1298"/>
                </a:lnTo>
                <a:lnTo>
                  <a:pt x="403" y="1302"/>
                </a:lnTo>
                <a:lnTo>
                  <a:pt x="405" y="1300"/>
                </a:lnTo>
                <a:lnTo>
                  <a:pt x="405" y="1298"/>
                </a:lnTo>
                <a:lnTo>
                  <a:pt x="407" y="1300"/>
                </a:lnTo>
                <a:lnTo>
                  <a:pt x="409" y="1300"/>
                </a:lnTo>
                <a:lnTo>
                  <a:pt x="411" y="1304"/>
                </a:lnTo>
                <a:lnTo>
                  <a:pt x="416" y="1304"/>
                </a:lnTo>
                <a:lnTo>
                  <a:pt x="420" y="1304"/>
                </a:lnTo>
                <a:lnTo>
                  <a:pt x="422" y="1304"/>
                </a:lnTo>
                <a:lnTo>
                  <a:pt x="424" y="1306"/>
                </a:lnTo>
                <a:lnTo>
                  <a:pt x="428" y="1306"/>
                </a:lnTo>
                <a:lnTo>
                  <a:pt x="432" y="1308"/>
                </a:lnTo>
                <a:lnTo>
                  <a:pt x="434" y="1308"/>
                </a:lnTo>
                <a:lnTo>
                  <a:pt x="432" y="1314"/>
                </a:lnTo>
                <a:lnTo>
                  <a:pt x="430" y="1314"/>
                </a:lnTo>
                <a:lnTo>
                  <a:pt x="436" y="1316"/>
                </a:lnTo>
                <a:lnTo>
                  <a:pt x="437" y="1312"/>
                </a:lnTo>
                <a:lnTo>
                  <a:pt x="439" y="1310"/>
                </a:lnTo>
                <a:lnTo>
                  <a:pt x="457" y="1325"/>
                </a:lnTo>
                <a:lnTo>
                  <a:pt x="464" y="1308"/>
                </a:lnTo>
                <a:lnTo>
                  <a:pt x="472" y="1312"/>
                </a:lnTo>
                <a:lnTo>
                  <a:pt x="474" y="1304"/>
                </a:lnTo>
                <a:lnTo>
                  <a:pt x="478" y="1298"/>
                </a:lnTo>
                <a:lnTo>
                  <a:pt x="501" y="1308"/>
                </a:lnTo>
                <a:lnTo>
                  <a:pt x="512" y="1314"/>
                </a:lnTo>
                <a:lnTo>
                  <a:pt x="520" y="1318"/>
                </a:lnTo>
                <a:lnTo>
                  <a:pt x="522" y="1314"/>
                </a:lnTo>
                <a:lnTo>
                  <a:pt x="522" y="1312"/>
                </a:lnTo>
                <a:lnTo>
                  <a:pt x="524" y="1310"/>
                </a:lnTo>
                <a:lnTo>
                  <a:pt x="530" y="1298"/>
                </a:lnTo>
                <a:lnTo>
                  <a:pt x="555" y="1310"/>
                </a:lnTo>
                <a:lnTo>
                  <a:pt x="557" y="1310"/>
                </a:lnTo>
                <a:lnTo>
                  <a:pt x="557" y="1308"/>
                </a:lnTo>
                <a:lnTo>
                  <a:pt x="560" y="1298"/>
                </a:lnTo>
                <a:lnTo>
                  <a:pt x="572" y="1275"/>
                </a:lnTo>
                <a:lnTo>
                  <a:pt x="583" y="1246"/>
                </a:lnTo>
                <a:lnTo>
                  <a:pt x="583" y="1245"/>
                </a:lnTo>
                <a:lnTo>
                  <a:pt x="603" y="1200"/>
                </a:lnTo>
                <a:lnTo>
                  <a:pt x="606" y="1195"/>
                </a:lnTo>
                <a:lnTo>
                  <a:pt x="606" y="1193"/>
                </a:lnTo>
                <a:lnTo>
                  <a:pt x="608" y="1189"/>
                </a:lnTo>
                <a:lnTo>
                  <a:pt x="612" y="1185"/>
                </a:lnTo>
                <a:lnTo>
                  <a:pt x="626" y="1170"/>
                </a:lnTo>
                <a:lnTo>
                  <a:pt x="628" y="1168"/>
                </a:lnTo>
                <a:lnTo>
                  <a:pt x="629" y="1166"/>
                </a:lnTo>
                <a:lnTo>
                  <a:pt x="631" y="1162"/>
                </a:lnTo>
                <a:lnTo>
                  <a:pt x="633" y="1160"/>
                </a:lnTo>
                <a:lnTo>
                  <a:pt x="633" y="1158"/>
                </a:lnTo>
                <a:lnTo>
                  <a:pt x="635" y="1156"/>
                </a:lnTo>
                <a:lnTo>
                  <a:pt x="637" y="1150"/>
                </a:lnTo>
                <a:lnTo>
                  <a:pt x="637" y="1149"/>
                </a:lnTo>
                <a:lnTo>
                  <a:pt x="639" y="1143"/>
                </a:lnTo>
                <a:lnTo>
                  <a:pt x="639" y="1139"/>
                </a:lnTo>
                <a:lnTo>
                  <a:pt x="643" y="1126"/>
                </a:lnTo>
                <a:lnTo>
                  <a:pt x="645" y="1122"/>
                </a:lnTo>
                <a:lnTo>
                  <a:pt x="643" y="1122"/>
                </a:lnTo>
                <a:lnTo>
                  <a:pt x="641" y="1120"/>
                </a:lnTo>
                <a:lnTo>
                  <a:pt x="633" y="1116"/>
                </a:lnTo>
                <a:lnTo>
                  <a:pt x="631" y="1114"/>
                </a:lnTo>
                <a:lnTo>
                  <a:pt x="626" y="1112"/>
                </a:lnTo>
                <a:lnTo>
                  <a:pt x="624" y="1112"/>
                </a:lnTo>
                <a:lnTo>
                  <a:pt x="608" y="1104"/>
                </a:lnTo>
                <a:lnTo>
                  <a:pt x="597" y="1101"/>
                </a:lnTo>
                <a:lnTo>
                  <a:pt x="595" y="1099"/>
                </a:lnTo>
                <a:lnTo>
                  <a:pt x="593" y="1097"/>
                </a:lnTo>
                <a:lnTo>
                  <a:pt x="591" y="1097"/>
                </a:lnTo>
                <a:lnTo>
                  <a:pt x="589" y="1097"/>
                </a:lnTo>
                <a:lnTo>
                  <a:pt x="587" y="1095"/>
                </a:lnTo>
                <a:lnTo>
                  <a:pt x="585" y="1095"/>
                </a:lnTo>
                <a:lnTo>
                  <a:pt x="583" y="1095"/>
                </a:lnTo>
                <a:lnTo>
                  <a:pt x="580" y="1093"/>
                </a:lnTo>
                <a:lnTo>
                  <a:pt x="578" y="1093"/>
                </a:lnTo>
                <a:lnTo>
                  <a:pt x="576" y="1093"/>
                </a:lnTo>
                <a:lnTo>
                  <a:pt x="574" y="1093"/>
                </a:lnTo>
                <a:lnTo>
                  <a:pt x="572" y="1093"/>
                </a:lnTo>
                <a:lnTo>
                  <a:pt x="570" y="1093"/>
                </a:lnTo>
                <a:lnTo>
                  <a:pt x="570" y="1095"/>
                </a:lnTo>
                <a:lnTo>
                  <a:pt x="568" y="1095"/>
                </a:lnTo>
                <a:lnTo>
                  <a:pt x="566" y="1095"/>
                </a:lnTo>
                <a:lnTo>
                  <a:pt x="566" y="1097"/>
                </a:lnTo>
                <a:lnTo>
                  <a:pt x="568" y="1091"/>
                </a:lnTo>
                <a:lnTo>
                  <a:pt x="570" y="1087"/>
                </a:lnTo>
                <a:lnTo>
                  <a:pt x="566" y="1085"/>
                </a:lnTo>
                <a:lnTo>
                  <a:pt x="570" y="1074"/>
                </a:lnTo>
                <a:lnTo>
                  <a:pt x="574" y="1070"/>
                </a:lnTo>
                <a:lnTo>
                  <a:pt x="574" y="1068"/>
                </a:lnTo>
                <a:lnTo>
                  <a:pt x="574" y="1066"/>
                </a:lnTo>
                <a:lnTo>
                  <a:pt x="576" y="1066"/>
                </a:lnTo>
                <a:lnTo>
                  <a:pt x="576" y="1062"/>
                </a:lnTo>
                <a:lnTo>
                  <a:pt x="580" y="1056"/>
                </a:lnTo>
                <a:lnTo>
                  <a:pt x="580" y="1054"/>
                </a:lnTo>
                <a:lnTo>
                  <a:pt x="581" y="1051"/>
                </a:lnTo>
                <a:lnTo>
                  <a:pt x="587" y="1051"/>
                </a:lnTo>
                <a:lnTo>
                  <a:pt x="589" y="1051"/>
                </a:lnTo>
                <a:lnTo>
                  <a:pt x="597" y="1053"/>
                </a:lnTo>
                <a:lnTo>
                  <a:pt x="599" y="1051"/>
                </a:lnTo>
                <a:lnTo>
                  <a:pt x="606" y="1056"/>
                </a:lnTo>
                <a:lnTo>
                  <a:pt x="622" y="1076"/>
                </a:lnTo>
                <a:lnTo>
                  <a:pt x="624" y="1076"/>
                </a:lnTo>
                <a:lnTo>
                  <a:pt x="628" y="1081"/>
                </a:lnTo>
                <a:lnTo>
                  <a:pt x="626" y="1083"/>
                </a:lnTo>
                <a:lnTo>
                  <a:pt x="624" y="1085"/>
                </a:lnTo>
                <a:lnTo>
                  <a:pt x="624" y="1087"/>
                </a:lnTo>
                <a:lnTo>
                  <a:pt x="622" y="1087"/>
                </a:lnTo>
                <a:lnTo>
                  <a:pt x="620" y="1089"/>
                </a:lnTo>
                <a:lnTo>
                  <a:pt x="618" y="1089"/>
                </a:lnTo>
                <a:lnTo>
                  <a:pt x="616" y="1089"/>
                </a:lnTo>
                <a:lnTo>
                  <a:pt x="614" y="1089"/>
                </a:lnTo>
                <a:lnTo>
                  <a:pt x="614" y="1091"/>
                </a:lnTo>
                <a:lnTo>
                  <a:pt x="616" y="1093"/>
                </a:lnTo>
                <a:lnTo>
                  <a:pt x="616" y="1095"/>
                </a:lnTo>
                <a:lnTo>
                  <a:pt x="629" y="1102"/>
                </a:lnTo>
                <a:lnTo>
                  <a:pt x="631" y="1102"/>
                </a:lnTo>
                <a:lnTo>
                  <a:pt x="633" y="1104"/>
                </a:lnTo>
                <a:lnTo>
                  <a:pt x="635" y="1101"/>
                </a:lnTo>
                <a:lnTo>
                  <a:pt x="641" y="1093"/>
                </a:lnTo>
                <a:lnTo>
                  <a:pt x="641" y="1091"/>
                </a:lnTo>
                <a:lnTo>
                  <a:pt x="641" y="1089"/>
                </a:lnTo>
                <a:lnTo>
                  <a:pt x="643" y="1089"/>
                </a:lnTo>
                <a:lnTo>
                  <a:pt x="645" y="1085"/>
                </a:lnTo>
                <a:lnTo>
                  <a:pt x="645" y="1087"/>
                </a:lnTo>
                <a:lnTo>
                  <a:pt x="647" y="1087"/>
                </a:lnTo>
                <a:lnTo>
                  <a:pt x="651" y="1089"/>
                </a:lnTo>
                <a:lnTo>
                  <a:pt x="653" y="1091"/>
                </a:lnTo>
                <a:lnTo>
                  <a:pt x="654" y="1091"/>
                </a:lnTo>
                <a:lnTo>
                  <a:pt x="658" y="1081"/>
                </a:lnTo>
                <a:lnTo>
                  <a:pt x="658" y="1079"/>
                </a:lnTo>
                <a:lnTo>
                  <a:pt x="660" y="1078"/>
                </a:lnTo>
                <a:lnTo>
                  <a:pt x="662" y="1074"/>
                </a:lnTo>
                <a:lnTo>
                  <a:pt x="664" y="1070"/>
                </a:lnTo>
                <a:close/>
                <a:moveTo>
                  <a:pt x="1803" y="2400"/>
                </a:moveTo>
                <a:lnTo>
                  <a:pt x="1803" y="2404"/>
                </a:lnTo>
                <a:lnTo>
                  <a:pt x="1809" y="2404"/>
                </a:lnTo>
                <a:lnTo>
                  <a:pt x="1809" y="2400"/>
                </a:lnTo>
                <a:lnTo>
                  <a:pt x="1803" y="2400"/>
                </a:lnTo>
                <a:close/>
                <a:moveTo>
                  <a:pt x="852" y="2372"/>
                </a:moveTo>
                <a:lnTo>
                  <a:pt x="852" y="2373"/>
                </a:lnTo>
                <a:lnTo>
                  <a:pt x="858" y="2372"/>
                </a:lnTo>
                <a:lnTo>
                  <a:pt x="852" y="2364"/>
                </a:lnTo>
                <a:lnTo>
                  <a:pt x="850" y="2366"/>
                </a:lnTo>
                <a:lnTo>
                  <a:pt x="854" y="2370"/>
                </a:lnTo>
                <a:lnTo>
                  <a:pt x="852" y="2372"/>
                </a:lnTo>
                <a:close/>
                <a:moveTo>
                  <a:pt x="1090" y="2627"/>
                </a:moveTo>
                <a:lnTo>
                  <a:pt x="1090" y="2631"/>
                </a:lnTo>
                <a:lnTo>
                  <a:pt x="1090" y="2633"/>
                </a:lnTo>
                <a:lnTo>
                  <a:pt x="1096" y="2633"/>
                </a:lnTo>
                <a:lnTo>
                  <a:pt x="1096" y="2623"/>
                </a:lnTo>
                <a:lnTo>
                  <a:pt x="1090" y="2623"/>
                </a:lnTo>
                <a:lnTo>
                  <a:pt x="1090" y="2627"/>
                </a:lnTo>
                <a:close/>
                <a:moveTo>
                  <a:pt x="944" y="561"/>
                </a:moveTo>
                <a:lnTo>
                  <a:pt x="937" y="561"/>
                </a:lnTo>
                <a:lnTo>
                  <a:pt x="937" y="567"/>
                </a:lnTo>
                <a:lnTo>
                  <a:pt x="939" y="569"/>
                </a:lnTo>
                <a:lnTo>
                  <a:pt x="944" y="569"/>
                </a:lnTo>
                <a:lnTo>
                  <a:pt x="944" y="561"/>
                </a:lnTo>
                <a:close/>
                <a:moveTo>
                  <a:pt x="1814" y="2410"/>
                </a:moveTo>
                <a:lnTo>
                  <a:pt x="1814" y="2412"/>
                </a:lnTo>
                <a:lnTo>
                  <a:pt x="1830" y="2412"/>
                </a:lnTo>
                <a:lnTo>
                  <a:pt x="1830" y="2408"/>
                </a:lnTo>
                <a:lnTo>
                  <a:pt x="1828" y="2408"/>
                </a:lnTo>
                <a:lnTo>
                  <a:pt x="1814" y="2408"/>
                </a:lnTo>
                <a:lnTo>
                  <a:pt x="1814" y="2410"/>
                </a:lnTo>
                <a:close/>
                <a:moveTo>
                  <a:pt x="985" y="2600"/>
                </a:moveTo>
                <a:lnTo>
                  <a:pt x="983" y="2598"/>
                </a:lnTo>
                <a:lnTo>
                  <a:pt x="983" y="2600"/>
                </a:lnTo>
                <a:lnTo>
                  <a:pt x="981" y="2600"/>
                </a:lnTo>
                <a:lnTo>
                  <a:pt x="979" y="2600"/>
                </a:lnTo>
                <a:lnTo>
                  <a:pt x="977" y="2600"/>
                </a:lnTo>
                <a:lnTo>
                  <a:pt x="975" y="2600"/>
                </a:lnTo>
                <a:lnTo>
                  <a:pt x="973" y="2600"/>
                </a:lnTo>
                <a:lnTo>
                  <a:pt x="973" y="2598"/>
                </a:lnTo>
                <a:lnTo>
                  <a:pt x="971" y="2598"/>
                </a:lnTo>
                <a:lnTo>
                  <a:pt x="971" y="2596"/>
                </a:lnTo>
                <a:lnTo>
                  <a:pt x="971" y="2602"/>
                </a:lnTo>
                <a:lnTo>
                  <a:pt x="977" y="2606"/>
                </a:lnTo>
                <a:lnTo>
                  <a:pt x="979" y="2608"/>
                </a:lnTo>
                <a:lnTo>
                  <a:pt x="981" y="2608"/>
                </a:lnTo>
                <a:lnTo>
                  <a:pt x="983" y="2604"/>
                </a:lnTo>
                <a:lnTo>
                  <a:pt x="985" y="2602"/>
                </a:lnTo>
                <a:lnTo>
                  <a:pt x="985" y="2600"/>
                </a:lnTo>
                <a:close/>
                <a:moveTo>
                  <a:pt x="2154" y="2485"/>
                </a:moveTo>
                <a:lnTo>
                  <a:pt x="2148" y="2491"/>
                </a:lnTo>
                <a:lnTo>
                  <a:pt x="2156" y="2500"/>
                </a:lnTo>
                <a:lnTo>
                  <a:pt x="2158" y="2489"/>
                </a:lnTo>
                <a:lnTo>
                  <a:pt x="2156" y="2487"/>
                </a:lnTo>
                <a:lnTo>
                  <a:pt x="2154" y="2485"/>
                </a:lnTo>
                <a:close/>
                <a:moveTo>
                  <a:pt x="858" y="2360"/>
                </a:moveTo>
                <a:lnTo>
                  <a:pt x="866" y="2368"/>
                </a:lnTo>
                <a:lnTo>
                  <a:pt x="868" y="2366"/>
                </a:lnTo>
                <a:lnTo>
                  <a:pt x="870" y="2366"/>
                </a:lnTo>
                <a:lnTo>
                  <a:pt x="871" y="2364"/>
                </a:lnTo>
                <a:lnTo>
                  <a:pt x="864" y="2354"/>
                </a:lnTo>
                <a:lnTo>
                  <a:pt x="862" y="2356"/>
                </a:lnTo>
                <a:lnTo>
                  <a:pt x="860" y="2358"/>
                </a:lnTo>
                <a:lnTo>
                  <a:pt x="858" y="2358"/>
                </a:lnTo>
                <a:lnTo>
                  <a:pt x="858" y="2360"/>
                </a:lnTo>
                <a:close/>
                <a:moveTo>
                  <a:pt x="2035" y="2506"/>
                </a:moveTo>
                <a:lnTo>
                  <a:pt x="2041" y="2498"/>
                </a:lnTo>
                <a:lnTo>
                  <a:pt x="2047" y="2491"/>
                </a:lnTo>
                <a:lnTo>
                  <a:pt x="2045" y="2489"/>
                </a:lnTo>
                <a:lnTo>
                  <a:pt x="2041" y="2492"/>
                </a:lnTo>
                <a:lnTo>
                  <a:pt x="2037" y="2496"/>
                </a:lnTo>
                <a:lnTo>
                  <a:pt x="2037" y="2494"/>
                </a:lnTo>
                <a:lnTo>
                  <a:pt x="2033" y="2500"/>
                </a:lnTo>
                <a:lnTo>
                  <a:pt x="2029" y="2502"/>
                </a:lnTo>
                <a:lnTo>
                  <a:pt x="2031" y="2502"/>
                </a:lnTo>
                <a:lnTo>
                  <a:pt x="2035" y="2506"/>
                </a:lnTo>
                <a:close/>
                <a:moveTo>
                  <a:pt x="1323" y="2857"/>
                </a:moveTo>
                <a:lnTo>
                  <a:pt x="1323" y="2865"/>
                </a:lnTo>
                <a:lnTo>
                  <a:pt x="1327" y="2865"/>
                </a:lnTo>
                <a:lnTo>
                  <a:pt x="1344" y="2865"/>
                </a:lnTo>
                <a:lnTo>
                  <a:pt x="1344" y="2863"/>
                </a:lnTo>
                <a:lnTo>
                  <a:pt x="1330" y="2863"/>
                </a:lnTo>
                <a:lnTo>
                  <a:pt x="1330" y="2861"/>
                </a:lnTo>
                <a:lnTo>
                  <a:pt x="1332" y="2861"/>
                </a:lnTo>
                <a:lnTo>
                  <a:pt x="1332" y="2857"/>
                </a:lnTo>
                <a:lnTo>
                  <a:pt x="1327" y="2857"/>
                </a:lnTo>
                <a:lnTo>
                  <a:pt x="1323" y="2857"/>
                </a:lnTo>
                <a:close/>
                <a:moveTo>
                  <a:pt x="2010" y="2481"/>
                </a:moveTo>
                <a:lnTo>
                  <a:pt x="2016" y="2485"/>
                </a:lnTo>
                <a:lnTo>
                  <a:pt x="2020" y="2489"/>
                </a:lnTo>
                <a:lnTo>
                  <a:pt x="2022" y="2485"/>
                </a:lnTo>
                <a:lnTo>
                  <a:pt x="2024" y="2485"/>
                </a:lnTo>
                <a:lnTo>
                  <a:pt x="2018" y="2481"/>
                </a:lnTo>
                <a:lnTo>
                  <a:pt x="2014" y="2477"/>
                </a:lnTo>
                <a:lnTo>
                  <a:pt x="2012" y="2475"/>
                </a:lnTo>
                <a:lnTo>
                  <a:pt x="2010" y="2473"/>
                </a:lnTo>
                <a:lnTo>
                  <a:pt x="2008" y="2473"/>
                </a:lnTo>
                <a:lnTo>
                  <a:pt x="2004" y="2471"/>
                </a:lnTo>
                <a:lnTo>
                  <a:pt x="2002" y="2475"/>
                </a:lnTo>
                <a:lnTo>
                  <a:pt x="2006" y="2477"/>
                </a:lnTo>
                <a:lnTo>
                  <a:pt x="2006" y="2479"/>
                </a:lnTo>
                <a:lnTo>
                  <a:pt x="2010" y="2481"/>
                </a:lnTo>
                <a:close/>
                <a:moveTo>
                  <a:pt x="1536" y="2913"/>
                </a:moveTo>
                <a:lnTo>
                  <a:pt x="1534" y="2919"/>
                </a:lnTo>
                <a:lnTo>
                  <a:pt x="1551" y="2926"/>
                </a:lnTo>
                <a:lnTo>
                  <a:pt x="1553" y="2923"/>
                </a:lnTo>
                <a:lnTo>
                  <a:pt x="1536" y="2913"/>
                </a:lnTo>
                <a:close/>
                <a:moveTo>
                  <a:pt x="395" y="797"/>
                </a:moveTo>
                <a:lnTo>
                  <a:pt x="397" y="803"/>
                </a:lnTo>
                <a:lnTo>
                  <a:pt x="399" y="807"/>
                </a:lnTo>
                <a:lnTo>
                  <a:pt x="405" y="803"/>
                </a:lnTo>
                <a:lnTo>
                  <a:pt x="409" y="801"/>
                </a:lnTo>
                <a:lnTo>
                  <a:pt x="399" y="790"/>
                </a:lnTo>
                <a:lnTo>
                  <a:pt x="393" y="795"/>
                </a:lnTo>
                <a:lnTo>
                  <a:pt x="395" y="797"/>
                </a:lnTo>
                <a:close/>
                <a:moveTo>
                  <a:pt x="2114" y="2612"/>
                </a:moveTo>
                <a:lnTo>
                  <a:pt x="2114" y="2619"/>
                </a:lnTo>
                <a:lnTo>
                  <a:pt x="2120" y="2619"/>
                </a:lnTo>
                <a:lnTo>
                  <a:pt x="2120" y="2627"/>
                </a:lnTo>
                <a:lnTo>
                  <a:pt x="2118" y="2627"/>
                </a:lnTo>
                <a:lnTo>
                  <a:pt x="2116" y="2631"/>
                </a:lnTo>
                <a:lnTo>
                  <a:pt x="2122" y="2635"/>
                </a:lnTo>
                <a:lnTo>
                  <a:pt x="2129" y="2623"/>
                </a:lnTo>
                <a:lnTo>
                  <a:pt x="2114" y="2612"/>
                </a:lnTo>
                <a:close/>
                <a:moveTo>
                  <a:pt x="1540" y="2800"/>
                </a:moveTo>
                <a:lnTo>
                  <a:pt x="1521" y="2794"/>
                </a:lnTo>
                <a:lnTo>
                  <a:pt x="1532" y="2813"/>
                </a:lnTo>
                <a:lnTo>
                  <a:pt x="1534" y="2811"/>
                </a:lnTo>
                <a:lnTo>
                  <a:pt x="1534" y="2809"/>
                </a:lnTo>
                <a:lnTo>
                  <a:pt x="1534" y="2807"/>
                </a:lnTo>
                <a:lnTo>
                  <a:pt x="1536" y="2807"/>
                </a:lnTo>
                <a:lnTo>
                  <a:pt x="1536" y="2805"/>
                </a:lnTo>
                <a:lnTo>
                  <a:pt x="1538" y="2805"/>
                </a:lnTo>
                <a:lnTo>
                  <a:pt x="1538" y="2803"/>
                </a:lnTo>
                <a:lnTo>
                  <a:pt x="1540" y="2803"/>
                </a:lnTo>
                <a:lnTo>
                  <a:pt x="1540" y="2802"/>
                </a:lnTo>
                <a:lnTo>
                  <a:pt x="1542" y="2802"/>
                </a:lnTo>
                <a:lnTo>
                  <a:pt x="1540" y="2802"/>
                </a:lnTo>
                <a:lnTo>
                  <a:pt x="1540" y="2800"/>
                </a:lnTo>
                <a:close/>
                <a:moveTo>
                  <a:pt x="820" y="717"/>
                </a:moveTo>
                <a:lnTo>
                  <a:pt x="822" y="717"/>
                </a:lnTo>
                <a:lnTo>
                  <a:pt x="833" y="717"/>
                </a:lnTo>
                <a:lnTo>
                  <a:pt x="835" y="715"/>
                </a:lnTo>
                <a:lnTo>
                  <a:pt x="835" y="713"/>
                </a:lnTo>
                <a:lnTo>
                  <a:pt x="835" y="711"/>
                </a:lnTo>
                <a:lnTo>
                  <a:pt x="835" y="709"/>
                </a:lnTo>
                <a:lnTo>
                  <a:pt x="835" y="707"/>
                </a:lnTo>
                <a:lnTo>
                  <a:pt x="835" y="705"/>
                </a:lnTo>
                <a:lnTo>
                  <a:pt x="835" y="703"/>
                </a:lnTo>
                <a:lnTo>
                  <a:pt x="833" y="703"/>
                </a:lnTo>
                <a:lnTo>
                  <a:pt x="831" y="703"/>
                </a:lnTo>
                <a:lnTo>
                  <a:pt x="829" y="705"/>
                </a:lnTo>
                <a:lnTo>
                  <a:pt x="827" y="705"/>
                </a:lnTo>
                <a:lnTo>
                  <a:pt x="827" y="707"/>
                </a:lnTo>
                <a:lnTo>
                  <a:pt x="825" y="707"/>
                </a:lnTo>
                <a:lnTo>
                  <a:pt x="823" y="707"/>
                </a:lnTo>
                <a:lnTo>
                  <a:pt x="822" y="707"/>
                </a:lnTo>
                <a:lnTo>
                  <a:pt x="822" y="709"/>
                </a:lnTo>
                <a:lnTo>
                  <a:pt x="822" y="713"/>
                </a:lnTo>
                <a:lnTo>
                  <a:pt x="820" y="715"/>
                </a:lnTo>
                <a:lnTo>
                  <a:pt x="814" y="717"/>
                </a:lnTo>
                <a:lnTo>
                  <a:pt x="814" y="719"/>
                </a:lnTo>
                <a:lnTo>
                  <a:pt x="820" y="717"/>
                </a:lnTo>
                <a:close/>
                <a:moveTo>
                  <a:pt x="2010" y="2537"/>
                </a:moveTo>
                <a:lnTo>
                  <a:pt x="2012" y="2539"/>
                </a:lnTo>
                <a:lnTo>
                  <a:pt x="2014" y="2537"/>
                </a:lnTo>
                <a:lnTo>
                  <a:pt x="2016" y="2535"/>
                </a:lnTo>
                <a:lnTo>
                  <a:pt x="2016" y="2533"/>
                </a:lnTo>
                <a:lnTo>
                  <a:pt x="2018" y="2533"/>
                </a:lnTo>
                <a:lnTo>
                  <a:pt x="2018" y="2531"/>
                </a:lnTo>
                <a:lnTo>
                  <a:pt x="2018" y="2529"/>
                </a:lnTo>
                <a:lnTo>
                  <a:pt x="2020" y="2529"/>
                </a:lnTo>
                <a:lnTo>
                  <a:pt x="2018" y="2527"/>
                </a:lnTo>
                <a:lnTo>
                  <a:pt x="2016" y="2527"/>
                </a:lnTo>
                <a:lnTo>
                  <a:pt x="2016" y="2525"/>
                </a:lnTo>
                <a:lnTo>
                  <a:pt x="2014" y="2525"/>
                </a:lnTo>
                <a:lnTo>
                  <a:pt x="2014" y="2523"/>
                </a:lnTo>
                <a:lnTo>
                  <a:pt x="2018" y="2519"/>
                </a:lnTo>
                <a:lnTo>
                  <a:pt x="2016" y="2519"/>
                </a:lnTo>
                <a:lnTo>
                  <a:pt x="2014" y="2517"/>
                </a:lnTo>
                <a:lnTo>
                  <a:pt x="2014" y="2519"/>
                </a:lnTo>
                <a:lnTo>
                  <a:pt x="2012" y="2521"/>
                </a:lnTo>
                <a:lnTo>
                  <a:pt x="2010" y="2521"/>
                </a:lnTo>
                <a:lnTo>
                  <a:pt x="2008" y="2519"/>
                </a:lnTo>
                <a:lnTo>
                  <a:pt x="2006" y="2519"/>
                </a:lnTo>
                <a:lnTo>
                  <a:pt x="2006" y="2517"/>
                </a:lnTo>
                <a:lnTo>
                  <a:pt x="2004" y="2516"/>
                </a:lnTo>
                <a:lnTo>
                  <a:pt x="2002" y="2516"/>
                </a:lnTo>
                <a:lnTo>
                  <a:pt x="2002" y="2514"/>
                </a:lnTo>
                <a:lnTo>
                  <a:pt x="2001" y="2514"/>
                </a:lnTo>
                <a:lnTo>
                  <a:pt x="2001" y="2516"/>
                </a:lnTo>
                <a:lnTo>
                  <a:pt x="1999" y="2516"/>
                </a:lnTo>
                <a:lnTo>
                  <a:pt x="1999" y="2517"/>
                </a:lnTo>
                <a:lnTo>
                  <a:pt x="2001" y="2517"/>
                </a:lnTo>
                <a:lnTo>
                  <a:pt x="2001" y="2519"/>
                </a:lnTo>
                <a:lnTo>
                  <a:pt x="2002" y="2519"/>
                </a:lnTo>
                <a:lnTo>
                  <a:pt x="2002" y="2521"/>
                </a:lnTo>
                <a:lnTo>
                  <a:pt x="2004" y="2521"/>
                </a:lnTo>
                <a:lnTo>
                  <a:pt x="2004" y="2523"/>
                </a:lnTo>
                <a:lnTo>
                  <a:pt x="2006" y="2523"/>
                </a:lnTo>
                <a:lnTo>
                  <a:pt x="2006" y="2525"/>
                </a:lnTo>
                <a:lnTo>
                  <a:pt x="2008" y="2525"/>
                </a:lnTo>
                <a:lnTo>
                  <a:pt x="2010" y="2527"/>
                </a:lnTo>
                <a:lnTo>
                  <a:pt x="2010" y="2529"/>
                </a:lnTo>
                <a:lnTo>
                  <a:pt x="2010" y="2531"/>
                </a:lnTo>
                <a:lnTo>
                  <a:pt x="2008" y="2533"/>
                </a:lnTo>
                <a:lnTo>
                  <a:pt x="2006" y="2535"/>
                </a:lnTo>
                <a:lnTo>
                  <a:pt x="2008" y="2535"/>
                </a:lnTo>
                <a:lnTo>
                  <a:pt x="2008" y="2537"/>
                </a:lnTo>
                <a:lnTo>
                  <a:pt x="2010" y="2537"/>
                </a:lnTo>
                <a:close/>
                <a:moveTo>
                  <a:pt x="2690" y="1546"/>
                </a:moveTo>
                <a:lnTo>
                  <a:pt x="2700" y="1531"/>
                </a:lnTo>
                <a:lnTo>
                  <a:pt x="2701" y="1527"/>
                </a:lnTo>
                <a:lnTo>
                  <a:pt x="2677" y="1536"/>
                </a:lnTo>
                <a:lnTo>
                  <a:pt x="2677" y="1538"/>
                </a:lnTo>
                <a:lnTo>
                  <a:pt x="2678" y="1538"/>
                </a:lnTo>
                <a:lnTo>
                  <a:pt x="2690" y="1546"/>
                </a:lnTo>
                <a:close/>
                <a:moveTo>
                  <a:pt x="1319" y="2923"/>
                </a:moveTo>
                <a:lnTo>
                  <a:pt x="1325" y="2923"/>
                </a:lnTo>
                <a:lnTo>
                  <a:pt x="1338" y="2923"/>
                </a:lnTo>
                <a:lnTo>
                  <a:pt x="1344" y="2923"/>
                </a:lnTo>
                <a:lnTo>
                  <a:pt x="1344" y="2917"/>
                </a:lnTo>
                <a:lnTo>
                  <a:pt x="1344" y="2913"/>
                </a:lnTo>
                <a:lnTo>
                  <a:pt x="1327" y="2913"/>
                </a:lnTo>
                <a:lnTo>
                  <a:pt x="1319" y="2913"/>
                </a:lnTo>
                <a:lnTo>
                  <a:pt x="1319" y="2923"/>
                </a:lnTo>
                <a:close/>
                <a:moveTo>
                  <a:pt x="2095" y="2757"/>
                </a:moveTo>
                <a:lnTo>
                  <a:pt x="2102" y="2761"/>
                </a:lnTo>
                <a:lnTo>
                  <a:pt x="2104" y="2759"/>
                </a:lnTo>
                <a:lnTo>
                  <a:pt x="2108" y="2761"/>
                </a:lnTo>
                <a:lnTo>
                  <a:pt x="2106" y="2763"/>
                </a:lnTo>
                <a:lnTo>
                  <a:pt x="2110" y="2767"/>
                </a:lnTo>
                <a:lnTo>
                  <a:pt x="2110" y="2754"/>
                </a:lnTo>
                <a:lnTo>
                  <a:pt x="2110" y="2742"/>
                </a:lnTo>
                <a:lnTo>
                  <a:pt x="2104" y="2738"/>
                </a:lnTo>
                <a:lnTo>
                  <a:pt x="2097" y="2754"/>
                </a:lnTo>
                <a:lnTo>
                  <a:pt x="2095" y="2757"/>
                </a:lnTo>
                <a:close/>
                <a:moveTo>
                  <a:pt x="1027" y="2625"/>
                </a:moveTo>
                <a:lnTo>
                  <a:pt x="1027" y="2627"/>
                </a:lnTo>
                <a:lnTo>
                  <a:pt x="1058" y="2571"/>
                </a:lnTo>
                <a:lnTo>
                  <a:pt x="1058" y="2564"/>
                </a:lnTo>
                <a:lnTo>
                  <a:pt x="1054" y="2567"/>
                </a:lnTo>
                <a:lnTo>
                  <a:pt x="1052" y="2571"/>
                </a:lnTo>
                <a:lnTo>
                  <a:pt x="1052" y="2573"/>
                </a:lnTo>
                <a:lnTo>
                  <a:pt x="1050" y="2575"/>
                </a:lnTo>
                <a:lnTo>
                  <a:pt x="1048" y="2579"/>
                </a:lnTo>
                <a:lnTo>
                  <a:pt x="1048" y="2581"/>
                </a:lnTo>
                <a:lnTo>
                  <a:pt x="1046" y="2583"/>
                </a:lnTo>
                <a:lnTo>
                  <a:pt x="1044" y="2585"/>
                </a:lnTo>
                <a:lnTo>
                  <a:pt x="1044" y="2587"/>
                </a:lnTo>
                <a:lnTo>
                  <a:pt x="1044" y="2588"/>
                </a:lnTo>
                <a:lnTo>
                  <a:pt x="1042" y="2588"/>
                </a:lnTo>
                <a:lnTo>
                  <a:pt x="1042" y="2590"/>
                </a:lnTo>
                <a:lnTo>
                  <a:pt x="1042" y="2592"/>
                </a:lnTo>
                <a:lnTo>
                  <a:pt x="1040" y="2592"/>
                </a:lnTo>
                <a:lnTo>
                  <a:pt x="1040" y="2594"/>
                </a:lnTo>
                <a:lnTo>
                  <a:pt x="1039" y="2596"/>
                </a:lnTo>
                <a:lnTo>
                  <a:pt x="1039" y="2598"/>
                </a:lnTo>
                <a:lnTo>
                  <a:pt x="1037" y="2598"/>
                </a:lnTo>
                <a:lnTo>
                  <a:pt x="1029" y="2612"/>
                </a:lnTo>
                <a:lnTo>
                  <a:pt x="1029" y="2613"/>
                </a:lnTo>
                <a:lnTo>
                  <a:pt x="1025" y="2619"/>
                </a:lnTo>
                <a:lnTo>
                  <a:pt x="1025" y="2621"/>
                </a:lnTo>
                <a:lnTo>
                  <a:pt x="1025" y="2623"/>
                </a:lnTo>
                <a:lnTo>
                  <a:pt x="1027" y="2623"/>
                </a:lnTo>
                <a:lnTo>
                  <a:pt x="1027" y="2625"/>
                </a:lnTo>
                <a:close/>
                <a:moveTo>
                  <a:pt x="1536" y="2896"/>
                </a:moveTo>
                <a:lnTo>
                  <a:pt x="1561" y="2907"/>
                </a:lnTo>
                <a:lnTo>
                  <a:pt x="1563" y="2903"/>
                </a:lnTo>
                <a:lnTo>
                  <a:pt x="1549" y="2898"/>
                </a:lnTo>
                <a:lnTo>
                  <a:pt x="1551" y="2896"/>
                </a:lnTo>
                <a:lnTo>
                  <a:pt x="1551" y="2892"/>
                </a:lnTo>
                <a:lnTo>
                  <a:pt x="1559" y="2896"/>
                </a:lnTo>
                <a:lnTo>
                  <a:pt x="1557" y="2898"/>
                </a:lnTo>
                <a:lnTo>
                  <a:pt x="1561" y="2898"/>
                </a:lnTo>
                <a:lnTo>
                  <a:pt x="1561" y="2901"/>
                </a:lnTo>
                <a:lnTo>
                  <a:pt x="1563" y="2901"/>
                </a:lnTo>
                <a:lnTo>
                  <a:pt x="1565" y="2899"/>
                </a:lnTo>
                <a:lnTo>
                  <a:pt x="1561" y="2898"/>
                </a:lnTo>
                <a:lnTo>
                  <a:pt x="1563" y="2896"/>
                </a:lnTo>
                <a:lnTo>
                  <a:pt x="1551" y="2890"/>
                </a:lnTo>
                <a:lnTo>
                  <a:pt x="1540" y="2886"/>
                </a:lnTo>
                <a:lnTo>
                  <a:pt x="1536" y="2896"/>
                </a:lnTo>
                <a:close/>
                <a:moveTo>
                  <a:pt x="2062" y="2500"/>
                </a:moveTo>
                <a:lnTo>
                  <a:pt x="2045" y="2525"/>
                </a:lnTo>
                <a:lnTo>
                  <a:pt x="2047" y="2525"/>
                </a:lnTo>
                <a:lnTo>
                  <a:pt x="2047" y="2527"/>
                </a:lnTo>
                <a:lnTo>
                  <a:pt x="2049" y="2529"/>
                </a:lnTo>
                <a:lnTo>
                  <a:pt x="2051" y="2529"/>
                </a:lnTo>
                <a:lnTo>
                  <a:pt x="2054" y="2523"/>
                </a:lnTo>
                <a:lnTo>
                  <a:pt x="2056" y="2525"/>
                </a:lnTo>
                <a:lnTo>
                  <a:pt x="2060" y="2519"/>
                </a:lnTo>
                <a:lnTo>
                  <a:pt x="2070" y="2506"/>
                </a:lnTo>
                <a:lnTo>
                  <a:pt x="2062" y="2500"/>
                </a:lnTo>
                <a:close/>
                <a:moveTo>
                  <a:pt x="2062" y="2539"/>
                </a:moveTo>
                <a:lnTo>
                  <a:pt x="2054" y="2533"/>
                </a:lnTo>
                <a:lnTo>
                  <a:pt x="2047" y="2527"/>
                </a:lnTo>
                <a:lnTo>
                  <a:pt x="2045" y="2525"/>
                </a:lnTo>
                <a:lnTo>
                  <a:pt x="2039" y="2533"/>
                </a:lnTo>
                <a:lnTo>
                  <a:pt x="2049" y="2540"/>
                </a:lnTo>
                <a:lnTo>
                  <a:pt x="2056" y="2546"/>
                </a:lnTo>
                <a:lnTo>
                  <a:pt x="2052" y="2548"/>
                </a:lnTo>
                <a:lnTo>
                  <a:pt x="2062" y="2548"/>
                </a:lnTo>
                <a:lnTo>
                  <a:pt x="2066" y="2548"/>
                </a:lnTo>
                <a:lnTo>
                  <a:pt x="2070" y="2548"/>
                </a:lnTo>
                <a:lnTo>
                  <a:pt x="2079" y="2550"/>
                </a:lnTo>
                <a:lnTo>
                  <a:pt x="2077" y="2550"/>
                </a:lnTo>
                <a:lnTo>
                  <a:pt x="2075" y="2548"/>
                </a:lnTo>
                <a:lnTo>
                  <a:pt x="2072" y="2546"/>
                </a:lnTo>
                <a:lnTo>
                  <a:pt x="2070" y="2544"/>
                </a:lnTo>
                <a:lnTo>
                  <a:pt x="2068" y="2542"/>
                </a:lnTo>
                <a:lnTo>
                  <a:pt x="2064" y="2539"/>
                </a:lnTo>
                <a:lnTo>
                  <a:pt x="2062" y="2539"/>
                </a:lnTo>
                <a:close/>
                <a:moveTo>
                  <a:pt x="2110" y="2775"/>
                </a:moveTo>
                <a:lnTo>
                  <a:pt x="2110" y="2771"/>
                </a:lnTo>
                <a:lnTo>
                  <a:pt x="2093" y="2761"/>
                </a:lnTo>
                <a:lnTo>
                  <a:pt x="2089" y="2769"/>
                </a:lnTo>
                <a:lnTo>
                  <a:pt x="2087" y="2771"/>
                </a:lnTo>
                <a:lnTo>
                  <a:pt x="2085" y="2777"/>
                </a:lnTo>
                <a:lnTo>
                  <a:pt x="2108" y="2786"/>
                </a:lnTo>
                <a:lnTo>
                  <a:pt x="2110" y="2786"/>
                </a:lnTo>
                <a:lnTo>
                  <a:pt x="2110" y="2780"/>
                </a:lnTo>
                <a:lnTo>
                  <a:pt x="2110" y="2779"/>
                </a:lnTo>
                <a:lnTo>
                  <a:pt x="2110" y="2775"/>
                </a:lnTo>
                <a:close/>
                <a:moveTo>
                  <a:pt x="814" y="803"/>
                </a:moveTo>
                <a:lnTo>
                  <a:pt x="814" y="805"/>
                </a:lnTo>
                <a:lnTo>
                  <a:pt x="818" y="803"/>
                </a:lnTo>
                <a:lnTo>
                  <a:pt x="829" y="797"/>
                </a:lnTo>
                <a:lnTo>
                  <a:pt x="837" y="790"/>
                </a:lnTo>
                <a:lnTo>
                  <a:pt x="837" y="788"/>
                </a:lnTo>
                <a:lnTo>
                  <a:pt x="839" y="788"/>
                </a:lnTo>
                <a:lnTo>
                  <a:pt x="841" y="786"/>
                </a:lnTo>
                <a:lnTo>
                  <a:pt x="843" y="784"/>
                </a:lnTo>
                <a:lnTo>
                  <a:pt x="843" y="782"/>
                </a:lnTo>
                <a:lnTo>
                  <a:pt x="839" y="778"/>
                </a:lnTo>
                <a:lnTo>
                  <a:pt x="835" y="778"/>
                </a:lnTo>
                <a:lnTo>
                  <a:pt x="825" y="782"/>
                </a:lnTo>
                <a:lnTo>
                  <a:pt x="816" y="786"/>
                </a:lnTo>
                <a:lnTo>
                  <a:pt x="814" y="788"/>
                </a:lnTo>
                <a:lnTo>
                  <a:pt x="814" y="790"/>
                </a:lnTo>
                <a:lnTo>
                  <a:pt x="814" y="791"/>
                </a:lnTo>
                <a:lnTo>
                  <a:pt x="814" y="793"/>
                </a:lnTo>
                <a:lnTo>
                  <a:pt x="814" y="795"/>
                </a:lnTo>
                <a:lnTo>
                  <a:pt x="814" y="797"/>
                </a:lnTo>
                <a:lnTo>
                  <a:pt x="814" y="799"/>
                </a:lnTo>
                <a:lnTo>
                  <a:pt x="814" y="801"/>
                </a:lnTo>
                <a:lnTo>
                  <a:pt x="814" y="803"/>
                </a:lnTo>
                <a:close/>
                <a:moveTo>
                  <a:pt x="2792" y="1511"/>
                </a:moveTo>
                <a:lnTo>
                  <a:pt x="2798" y="1519"/>
                </a:lnTo>
                <a:lnTo>
                  <a:pt x="2799" y="1521"/>
                </a:lnTo>
                <a:lnTo>
                  <a:pt x="2799" y="1519"/>
                </a:lnTo>
                <a:lnTo>
                  <a:pt x="2801" y="1517"/>
                </a:lnTo>
                <a:lnTo>
                  <a:pt x="2801" y="1515"/>
                </a:lnTo>
                <a:lnTo>
                  <a:pt x="2803" y="1515"/>
                </a:lnTo>
                <a:lnTo>
                  <a:pt x="2803" y="1513"/>
                </a:lnTo>
                <a:lnTo>
                  <a:pt x="2803" y="1511"/>
                </a:lnTo>
                <a:lnTo>
                  <a:pt x="2805" y="1511"/>
                </a:lnTo>
                <a:lnTo>
                  <a:pt x="2805" y="1510"/>
                </a:lnTo>
                <a:lnTo>
                  <a:pt x="2809" y="1504"/>
                </a:lnTo>
                <a:lnTo>
                  <a:pt x="2809" y="1502"/>
                </a:lnTo>
                <a:lnTo>
                  <a:pt x="2811" y="1500"/>
                </a:lnTo>
                <a:lnTo>
                  <a:pt x="2819" y="1486"/>
                </a:lnTo>
                <a:lnTo>
                  <a:pt x="2817" y="1485"/>
                </a:lnTo>
                <a:lnTo>
                  <a:pt x="2811" y="1488"/>
                </a:lnTo>
                <a:lnTo>
                  <a:pt x="2807" y="1488"/>
                </a:lnTo>
                <a:lnTo>
                  <a:pt x="2805" y="1488"/>
                </a:lnTo>
                <a:lnTo>
                  <a:pt x="2803" y="1490"/>
                </a:lnTo>
                <a:lnTo>
                  <a:pt x="2799" y="1490"/>
                </a:lnTo>
                <a:lnTo>
                  <a:pt x="2798" y="1492"/>
                </a:lnTo>
                <a:lnTo>
                  <a:pt x="2798" y="1494"/>
                </a:lnTo>
                <a:lnTo>
                  <a:pt x="2796" y="1498"/>
                </a:lnTo>
                <a:lnTo>
                  <a:pt x="2790" y="1506"/>
                </a:lnTo>
                <a:lnTo>
                  <a:pt x="2788" y="1508"/>
                </a:lnTo>
                <a:lnTo>
                  <a:pt x="2792" y="1511"/>
                </a:lnTo>
                <a:close/>
                <a:moveTo>
                  <a:pt x="457" y="805"/>
                </a:moveTo>
                <a:lnTo>
                  <a:pt x="459" y="807"/>
                </a:lnTo>
                <a:lnTo>
                  <a:pt x="464" y="803"/>
                </a:lnTo>
                <a:lnTo>
                  <a:pt x="470" y="793"/>
                </a:lnTo>
                <a:lnTo>
                  <a:pt x="460" y="774"/>
                </a:lnTo>
                <a:lnTo>
                  <a:pt x="459" y="770"/>
                </a:lnTo>
                <a:lnTo>
                  <a:pt x="455" y="772"/>
                </a:lnTo>
                <a:lnTo>
                  <a:pt x="447" y="774"/>
                </a:lnTo>
                <a:lnTo>
                  <a:pt x="445" y="774"/>
                </a:lnTo>
                <a:lnTo>
                  <a:pt x="445" y="776"/>
                </a:lnTo>
                <a:lnTo>
                  <a:pt x="445" y="778"/>
                </a:lnTo>
                <a:lnTo>
                  <a:pt x="445" y="780"/>
                </a:lnTo>
                <a:lnTo>
                  <a:pt x="447" y="782"/>
                </a:lnTo>
                <a:lnTo>
                  <a:pt x="447" y="784"/>
                </a:lnTo>
                <a:lnTo>
                  <a:pt x="447" y="786"/>
                </a:lnTo>
                <a:lnTo>
                  <a:pt x="449" y="795"/>
                </a:lnTo>
                <a:lnTo>
                  <a:pt x="451" y="797"/>
                </a:lnTo>
                <a:lnTo>
                  <a:pt x="451" y="799"/>
                </a:lnTo>
                <a:lnTo>
                  <a:pt x="453" y="801"/>
                </a:lnTo>
                <a:lnTo>
                  <a:pt x="455" y="803"/>
                </a:lnTo>
                <a:lnTo>
                  <a:pt x="457" y="803"/>
                </a:lnTo>
                <a:lnTo>
                  <a:pt x="457" y="805"/>
                </a:lnTo>
                <a:close/>
                <a:moveTo>
                  <a:pt x="1025" y="2627"/>
                </a:moveTo>
                <a:lnTo>
                  <a:pt x="996" y="2627"/>
                </a:lnTo>
                <a:lnTo>
                  <a:pt x="996" y="2629"/>
                </a:lnTo>
                <a:lnTo>
                  <a:pt x="994" y="2629"/>
                </a:lnTo>
                <a:lnTo>
                  <a:pt x="996" y="2638"/>
                </a:lnTo>
                <a:lnTo>
                  <a:pt x="996" y="2642"/>
                </a:lnTo>
                <a:lnTo>
                  <a:pt x="996" y="2650"/>
                </a:lnTo>
                <a:lnTo>
                  <a:pt x="1010" y="2650"/>
                </a:lnTo>
                <a:lnTo>
                  <a:pt x="1014" y="2646"/>
                </a:lnTo>
                <a:lnTo>
                  <a:pt x="1019" y="2644"/>
                </a:lnTo>
                <a:lnTo>
                  <a:pt x="1021" y="2644"/>
                </a:lnTo>
                <a:lnTo>
                  <a:pt x="1021" y="2642"/>
                </a:lnTo>
                <a:lnTo>
                  <a:pt x="1021" y="2640"/>
                </a:lnTo>
                <a:lnTo>
                  <a:pt x="1023" y="2640"/>
                </a:lnTo>
                <a:lnTo>
                  <a:pt x="1023" y="2638"/>
                </a:lnTo>
                <a:lnTo>
                  <a:pt x="1023" y="2636"/>
                </a:lnTo>
                <a:lnTo>
                  <a:pt x="1023" y="2635"/>
                </a:lnTo>
                <a:lnTo>
                  <a:pt x="1025" y="2635"/>
                </a:lnTo>
                <a:lnTo>
                  <a:pt x="1025" y="2633"/>
                </a:lnTo>
                <a:lnTo>
                  <a:pt x="1025" y="2631"/>
                </a:lnTo>
                <a:lnTo>
                  <a:pt x="1025" y="2629"/>
                </a:lnTo>
                <a:lnTo>
                  <a:pt x="1025" y="2627"/>
                </a:lnTo>
                <a:close/>
                <a:moveTo>
                  <a:pt x="2137" y="2587"/>
                </a:moveTo>
                <a:lnTo>
                  <a:pt x="2143" y="2590"/>
                </a:lnTo>
                <a:lnTo>
                  <a:pt x="2133" y="2604"/>
                </a:lnTo>
                <a:lnTo>
                  <a:pt x="2141" y="2610"/>
                </a:lnTo>
                <a:lnTo>
                  <a:pt x="2170" y="2571"/>
                </a:lnTo>
                <a:lnTo>
                  <a:pt x="2160" y="2569"/>
                </a:lnTo>
                <a:lnTo>
                  <a:pt x="2150" y="2567"/>
                </a:lnTo>
                <a:lnTo>
                  <a:pt x="2150" y="2569"/>
                </a:lnTo>
                <a:lnTo>
                  <a:pt x="2145" y="2575"/>
                </a:lnTo>
                <a:lnTo>
                  <a:pt x="2145" y="2577"/>
                </a:lnTo>
                <a:lnTo>
                  <a:pt x="2143" y="2577"/>
                </a:lnTo>
                <a:lnTo>
                  <a:pt x="2143" y="2579"/>
                </a:lnTo>
                <a:lnTo>
                  <a:pt x="2141" y="2581"/>
                </a:lnTo>
                <a:lnTo>
                  <a:pt x="2139" y="2583"/>
                </a:lnTo>
                <a:lnTo>
                  <a:pt x="2139" y="2585"/>
                </a:lnTo>
                <a:lnTo>
                  <a:pt x="2137" y="2585"/>
                </a:lnTo>
                <a:lnTo>
                  <a:pt x="2137" y="2587"/>
                </a:lnTo>
                <a:close/>
                <a:moveTo>
                  <a:pt x="2648" y="1586"/>
                </a:moveTo>
                <a:lnTo>
                  <a:pt x="2682" y="1605"/>
                </a:lnTo>
                <a:lnTo>
                  <a:pt x="2688" y="1594"/>
                </a:lnTo>
                <a:lnTo>
                  <a:pt x="2644" y="1569"/>
                </a:lnTo>
                <a:lnTo>
                  <a:pt x="2644" y="1575"/>
                </a:lnTo>
                <a:lnTo>
                  <a:pt x="2646" y="1577"/>
                </a:lnTo>
                <a:lnTo>
                  <a:pt x="2646" y="1579"/>
                </a:lnTo>
                <a:lnTo>
                  <a:pt x="2646" y="1581"/>
                </a:lnTo>
                <a:lnTo>
                  <a:pt x="2646" y="1582"/>
                </a:lnTo>
                <a:lnTo>
                  <a:pt x="2648" y="1586"/>
                </a:lnTo>
                <a:close/>
                <a:moveTo>
                  <a:pt x="837" y="701"/>
                </a:moveTo>
                <a:lnTo>
                  <a:pt x="837" y="703"/>
                </a:lnTo>
                <a:lnTo>
                  <a:pt x="837" y="705"/>
                </a:lnTo>
                <a:lnTo>
                  <a:pt x="837" y="707"/>
                </a:lnTo>
                <a:lnTo>
                  <a:pt x="837" y="709"/>
                </a:lnTo>
                <a:lnTo>
                  <a:pt x="837" y="711"/>
                </a:lnTo>
                <a:lnTo>
                  <a:pt x="837" y="713"/>
                </a:lnTo>
                <a:lnTo>
                  <a:pt x="837" y="715"/>
                </a:lnTo>
                <a:lnTo>
                  <a:pt x="839" y="715"/>
                </a:lnTo>
                <a:lnTo>
                  <a:pt x="841" y="711"/>
                </a:lnTo>
                <a:lnTo>
                  <a:pt x="843" y="709"/>
                </a:lnTo>
                <a:lnTo>
                  <a:pt x="845" y="709"/>
                </a:lnTo>
                <a:lnTo>
                  <a:pt x="846" y="709"/>
                </a:lnTo>
                <a:lnTo>
                  <a:pt x="848" y="709"/>
                </a:lnTo>
                <a:lnTo>
                  <a:pt x="850" y="707"/>
                </a:lnTo>
                <a:lnTo>
                  <a:pt x="852" y="707"/>
                </a:lnTo>
                <a:lnTo>
                  <a:pt x="854" y="707"/>
                </a:lnTo>
                <a:lnTo>
                  <a:pt x="856" y="707"/>
                </a:lnTo>
                <a:lnTo>
                  <a:pt x="854" y="705"/>
                </a:lnTo>
                <a:lnTo>
                  <a:pt x="854" y="703"/>
                </a:lnTo>
                <a:lnTo>
                  <a:pt x="854" y="701"/>
                </a:lnTo>
                <a:lnTo>
                  <a:pt x="854" y="699"/>
                </a:lnTo>
                <a:lnTo>
                  <a:pt x="852" y="699"/>
                </a:lnTo>
                <a:lnTo>
                  <a:pt x="852" y="697"/>
                </a:lnTo>
                <a:lnTo>
                  <a:pt x="852" y="695"/>
                </a:lnTo>
                <a:lnTo>
                  <a:pt x="850" y="694"/>
                </a:lnTo>
                <a:lnTo>
                  <a:pt x="848" y="692"/>
                </a:lnTo>
                <a:lnTo>
                  <a:pt x="846" y="692"/>
                </a:lnTo>
                <a:lnTo>
                  <a:pt x="846" y="690"/>
                </a:lnTo>
                <a:lnTo>
                  <a:pt x="845" y="690"/>
                </a:lnTo>
                <a:lnTo>
                  <a:pt x="843" y="690"/>
                </a:lnTo>
                <a:lnTo>
                  <a:pt x="843" y="688"/>
                </a:lnTo>
                <a:lnTo>
                  <a:pt x="845" y="686"/>
                </a:lnTo>
                <a:lnTo>
                  <a:pt x="845" y="684"/>
                </a:lnTo>
                <a:lnTo>
                  <a:pt x="845" y="682"/>
                </a:lnTo>
                <a:lnTo>
                  <a:pt x="845" y="680"/>
                </a:lnTo>
                <a:lnTo>
                  <a:pt x="843" y="680"/>
                </a:lnTo>
                <a:lnTo>
                  <a:pt x="843" y="678"/>
                </a:lnTo>
                <a:lnTo>
                  <a:pt x="841" y="678"/>
                </a:lnTo>
                <a:lnTo>
                  <a:pt x="839" y="676"/>
                </a:lnTo>
                <a:lnTo>
                  <a:pt x="837" y="676"/>
                </a:lnTo>
                <a:lnTo>
                  <a:pt x="837" y="674"/>
                </a:lnTo>
                <a:lnTo>
                  <a:pt x="835" y="674"/>
                </a:lnTo>
                <a:lnTo>
                  <a:pt x="835" y="672"/>
                </a:lnTo>
                <a:lnTo>
                  <a:pt x="833" y="672"/>
                </a:lnTo>
                <a:lnTo>
                  <a:pt x="833" y="671"/>
                </a:lnTo>
                <a:lnTo>
                  <a:pt x="831" y="669"/>
                </a:lnTo>
                <a:lnTo>
                  <a:pt x="829" y="669"/>
                </a:lnTo>
                <a:lnTo>
                  <a:pt x="829" y="667"/>
                </a:lnTo>
                <a:lnTo>
                  <a:pt x="827" y="667"/>
                </a:lnTo>
                <a:lnTo>
                  <a:pt x="825" y="663"/>
                </a:lnTo>
                <a:lnTo>
                  <a:pt x="822" y="663"/>
                </a:lnTo>
                <a:lnTo>
                  <a:pt x="822" y="665"/>
                </a:lnTo>
                <a:lnTo>
                  <a:pt x="823" y="667"/>
                </a:lnTo>
                <a:lnTo>
                  <a:pt x="823" y="669"/>
                </a:lnTo>
                <a:lnTo>
                  <a:pt x="825" y="671"/>
                </a:lnTo>
                <a:lnTo>
                  <a:pt x="827" y="672"/>
                </a:lnTo>
                <a:lnTo>
                  <a:pt x="827" y="674"/>
                </a:lnTo>
                <a:lnTo>
                  <a:pt x="829" y="674"/>
                </a:lnTo>
                <a:lnTo>
                  <a:pt x="829" y="676"/>
                </a:lnTo>
                <a:lnTo>
                  <a:pt x="829" y="678"/>
                </a:lnTo>
                <a:lnTo>
                  <a:pt x="831" y="680"/>
                </a:lnTo>
                <a:lnTo>
                  <a:pt x="831" y="682"/>
                </a:lnTo>
                <a:lnTo>
                  <a:pt x="831" y="684"/>
                </a:lnTo>
                <a:lnTo>
                  <a:pt x="829" y="684"/>
                </a:lnTo>
                <a:lnTo>
                  <a:pt x="829" y="686"/>
                </a:lnTo>
                <a:lnTo>
                  <a:pt x="829" y="688"/>
                </a:lnTo>
                <a:lnTo>
                  <a:pt x="829" y="690"/>
                </a:lnTo>
                <a:lnTo>
                  <a:pt x="831" y="690"/>
                </a:lnTo>
                <a:lnTo>
                  <a:pt x="831" y="692"/>
                </a:lnTo>
                <a:lnTo>
                  <a:pt x="831" y="694"/>
                </a:lnTo>
                <a:lnTo>
                  <a:pt x="833" y="694"/>
                </a:lnTo>
                <a:lnTo>
                  <a:pt x="833" y="695"/>
                </a:lnTo>
                <a:lnTo>
                  <a:pt x="835" y="695"/>
                </a:lnTo>
                <a:lnTo>
                  <a:pt x="835" y="697"/>
                </a:lnTo>
                <a:lnTo>
                  <a:pt x="835" y="699"/>
                </a:lnTo>
                <a:lnTo>
                  <a:pt x="837" y="699"/>
                </a:lnTo>
                <a:lnTo>
                  <a:pt x="837" y="701"/>
                </a:lnTo>
                <a:close/>
                <a:moveTo>
                  <a:pt x="829" y="703"/>
                </a:moveTo>
                <a:lnTo>
                  <a:pt x="831" y="703"/>
                </a:lnTo>
                <a:lnTo>
                  <a:pt x="833" y="703"/>
                </a:lnTo>
                <a:lnTo>
                  <a:pt x="835" y="701"/>
                </a:lnTo>
                <a:lnTo>
                  <a:pt x="835" y="699"/>
                </a:lnTo>
                <a:lnTo>
                  <a:pt x="833" y="697"/>
                </a:lnTo>
                <a:lnTo>
                  <a:pt x="833" y="695"/>
                </a:lnTo>
                <a:lnTo>
                  <a:pt x="831" y="695"/>
                </a:lnTo>
                <a:lnTo>
                  <a:pt x="831" y="694"/>
                </a:lnTo>
                <a:lnTo>
                  <a:pt x="829" y="694"/>
                </a:lnTo>
                <a:lnTo>
                  <a:pt x="829" y="692"/>
                </a:lnTo>
                <a:lnTo>
                  <a:pt x="829" y="690"/>
                </a:lnTo>
                <a:lnTo>
                  <a:pt x="829" y="688"/>
                </a:lnTo>
                <a:lnTo>
                  <a:pt x="827" y="688"/>
                </a:lnTo>
                <a:lnTo>
                  <a:pt x="827" y="686"/>
                </a:lnTo>
                <a:lnTo>
                  <a:pt x="829" y="686"/>
                </a:lnTo>
                <a:lnTo>
                  <a:pt x="829" y="684"/>
                </a:lnTo>
                <a:lnTo>
                  <a:pt x="829" y="682"/>
                </a:lnTo>
                <a:lnTo>
                  <a:pt x="829" y="680"/>
                </a:lnTo>
                <a:lnTo>
                  <a:pt x="829" y="678"/>
                </a:lnTo>
                <a:lnTo>
                  <a:pt x="827" y="678"/>
                </a:lnTo>
                <a:lnTo>
                  <a:pt x="827" y="676"/>
                </a:lnTo>
                <a:lnTo>
                  <a:pt x="827" y="674"/>
                </a:lnTo>
                <a:lnTo>
                  <a:pt x="825" y="674"/>
                </a:lnTo>
                <a:lnTo>
                  <a:pt x="825" y="672"/>
                </a:lnTo>
                <a:lnTo>
                  <a:pt x="823" y="672"/>
                </a:lnTo>
                <a:lnTo>
                  <a:pt x="823" y="671"/>
                </a:lnTo>
                <a:lnTo>
                  <a:pt x="822" y="669"/>
                </a:lnTo>
                <a:lnTo>
                  <a:pt x="822" y="667"/>
                </a:lnTo>
                <a:lnTo>
                  <a:pt x="822" y="665"/>
                </a:lnTo>
                <a:lnTo>
                  <a:pt x="822" y="663"/>
                </a:lnTo>
                <a:lnTo>
                  <a:pt x="820" y="663"/>
                </a:lnTo>
                <a:lnTo>
                  <a:pt x="812" y="667"/>
                </a:lnTo>
                <a:lnTo>
                  <a:pt x="814" y="672"/>
                </a:lnTo>
                <a:lnTo>
                  <a:pt x="816" y="680"/>
                </a:lnTo>
                <a:lnTo>
                  <a:pt x="816" y="692"/>
                </a:lnTo>
                <a:lnTo>
                  <a:pt x="814" y="692"/>
                </a:lnTo>
                <a:lnTo>
                  <a:pt x="812" y="695"/>
                </a:lnTo>
                <a:lnTo>
                  <a:pt x="812" y="707"/>
                </a:lnTo>
                <a:lnTo>
                  <a:pt x="814" y="711"/>
                </a:lnTo>
                <a:lnTo>
                  <a:pt x="818" y="709"/>
                </a:lnTo>
                <a:lnTo>
                  <a:pt x="818" y="707"/>
                </a:lnTo>
                <a:lnTo>
                  <a:pt x="820" y="707"/>
                </a:lnTo>
                <a:lnTo>
                  <a:pt x="822" y="707"/>
                </a:lnTo>
                <a:lnTo>
                  <a:pt x="823" y="707"/>
                </a:lnTo>
                <a:lnTo>
                  <a:pt x="825" y="705"/>
                </a:lnTo>
                <a:lnTo>
                  <a:pt x="827" y="705"/>
                </a:lnTo>
                <a:lnTo>
                  <a:pt x="829" y="703"/>
                </a:lnTo>
                <a:close/>
                <a:moveTo>
                  <a:pt x="2077" y="2512"/>
                </a:moveTo>
                <a:lnTo>
                  <a:pt x="2074" y="2519"/>
                </a:lnTo>
                <a:lnTo>
                  <a:pt x="2070" y="2517"/>
                </a:lnTo>
                <a:lnTo>
                  <a:pt x="2068" y="2516"/>
                </a:lnTo>
                <a:lnTo>
                  <a:pt x="2062" y="2521"/>
                </a:lnTo>
                <a:lnTo>
                  <a:pt x="2060" y="2527"/>
                </a:lnTo>
                <a:lnTo>
                  <a:pt x="2054" y="2533"/>
                </a:lnTo>
                <a:lnTo>
                  <a:pt x="2058" y="2535"/>
                </a:lnTo>
                <a:lnTo>
                  <a:pt x="2060" y="2537"/>
                </a:lnTo>
                <a:lnTo>
                  <a:pt x="2064" y="2531"/>
                </a:lnTo>
                <a:lnTo>
                  <a:pt x="2068" y="2533"/>
                </a:lnTo>
                <a:lnTo>
                  <a:pt x="2064" y="2539"/>
                </a:lnTo>
                <a:lnTo>
                  <a:pt x="2068" y="2540"/>
                </a:lnTo>
                <a:lnTo>
                  <a:pt x="2075" y="2546"/>
                </a:lnTo>
                <a:lnTo>
                  <a:pt x="2093" y="2523"/>
                </a:lnTo>
                <a:lnTo>
                  <a:pt x="2077" y="2512"/>
                </a:lnTo>
                <a:close/>
                <a:moveTo>
                  <a:pt x="2049" y="2425"/>
                </a:moveTo>
                <a:lnTo>
                  <a:pt x="2020" y="2439"/>
                </a:lnTo>
                <a:lnTo>
                  <a:pt x="2029" y="2446"/>
                </a:lnTo>
                <a:lnTo>
                  <a:pt x="2045" y="2460"/>
                </a:lnTo>
                <a:lnTo>
                  <a:pt x="2058" y="2443"/>
                </a:lnTo>
                <a:lnTo>
                  <a:pt x="2060" y="2441"/>
                </a:lnTo>
                <a:lnTo>
                  <a:pt x="2056" y="2435"/>
                </a:lnTo>
                <a:lnTo>
                  <a:pt x="2054" y="2435"/>
                </a:lnTo>
                <a:lnTo>
                  <a:pt x="2054" y="2433"/>
                </a:lnTo>
                <a:lnTo>
                  <a:pt x="2054" y="2431"/>
                </a:lnTo>
                <a:lnTo>
                  <a:pt x="2052" y="2431"/>
                </a:lnTo>
                <a:lnTo>
                  <a:pt x="2052" y="2429"/>
                </a:lnTo>
                <a:lnTo>
                  <a:pt x="2051" y="2429"/>
                </a:lnTo>
                <a:lnTo>
                  <a:pt x="2051" y="2427"/>
                </a:lnTo>
                <a:lnTo>
                  <a:pt x="2051" y="2425"/>
                </a:lnTo>
                <a:lnTo>
                  <a:pt x="2049" y="2425"/>
                </a:lnTo>
                <a:close/>
                <a:moveTo>
                  <a:pt x="1544" y="2930"/>
                </a:moveTo>
                <a:lnTo>
                  <a:pt x="1545" y="2928"/>
                </a:lnTo>
                <a:lnTo>
                  <a:pt x="1524" y="2919"/>
                </a:lnTo>
                <a:lnTo>
                  <a:pt x="1521" y="2930"/>
                </a:lnTo>
                <a:lnTo>
                  <a:pt x="1515" y="2942"/>
                </a:lnTo>
                <a:lnTo>
                  <a:pt x="1528" y="2949"/>
                </a:lnTo>
                <a:lnTo>
                  <a:pt x="1524" y="2955"/>
                </a:lnTo>
                <a:lnTo>
                  <a:pt x="1532" y="2957"/>
                </a:lnTo>
                <a:lnTo>
                  <a:pt x="1536" y="2959"/>
                </a:lnTo>
                <a:lnTo>
                  <a:pt x="1545" y="2942"/>
                </a:lnTo>
                <a:lnTo>
                  <a:pt x="1532" y="2936"/>
                </a:lnTo>
                <a:lnTo>
                  <a:pt x="1534" y="2934"/>
                </a:lnTo>
                <a:lnTo>
                  <a:pt x="1540" y="2936"/>
                </a:lnTo>
                <a:lnTo>
                  <a:pt x="1542" y="2930"/>
                </a:lnTo>
                <a:lnTo>
                  <a:pt x="1549" y="2934"/>
                </a:lnTo>
                <a:lnTo>
                  <a:pt x="1549" y="2932"/>
                </a:lnTo>
                <a:lnTo>
                  <a:pt x="1544" y="2930"/>
                </a:lnTo>
                <a:close/>
                <a:moveTo>
                  <a:pt x="1075" y="2498"/>
                </a:moveTo>
                <a:lnTo>
                  <a:pt x="1067" y="2514"/>
                </a:lnTo>
                <a:lnTo>
                  <a:pt x="1069" y="2514"/>
                </a:lnTo>
                <a:lnTo>
                  <a:pt x="1113" y="2521"/>
                </a:lnTo>
                <a:lnTo>
                  <a:pt x="1115" y="2514"/>
                </a:lnTo>
                <a:lnTo>
                  <a:pt x="1119" y="2506"/>
                </a:lnTo>
                <a:lnTo>
                  <a:pt x="1075" y="2498"/>
                </a:lnTo>
                <a:close/>
                <a:moveTo>
                  <a:pt x="2064" y="3022"/>
                </a:moveTo>
                <a:lnTo>
                  <a:pt x="2041" y="3038"/>
                </a:lnTo>
                <a:lnTo>
                  <a:pt x="2029" y="3047"/>
                </a:lnTo>
                <a:lnTo>
                  <a:pt x="2018" y="3038"/>
                </a:lnTo>
                <a:lnTo>
                  <a:pt x="2024" y="3032"/>
                </a:lnTo>
                <a:lnTo>
                  <a:pt x="2016" y="3026"/>
                </a:lnTo>
                <a:lnTo>
                  <a:pt x="2010" y="3030"/>
                </a:lnTo>
                <a:lnTo>
                  <a:pt x="2014" y="3057"/>
                </a:lnTo>
                <a:lnTo>
                  <a:pt x="1997" y="3072"/>
                </a:lnTo>
                <a:lnTo>
                  <a:pt x="1995" y="3078"/>
                </a:lnTo>
                <a:lnTo>
                  <a:pt x="1993" y="3080"/>
                </a:lnTo>
                <a:lnTo>
                  <a:pt x="2068" y="3024"/>
                </a:lnTo>
                <a:lnTo>
                  <a:pt x="2066" y="3024"/>
                </a:lnTo>
                <a:lnTo>
                  <a:pt x="2064" y="3022"/>
                </a:lnTo>
                <a:close/>
                <a:moveTo>
                  <a:pt x="1947" y="2535"/>
                </a:moveTo>
                <a:lnTo>
                  <a:pt x="1968" y="2550"/>
                </a:lnTo>
                <a:lnTo>
                  <a:pt x="1989" y="2521"/>
                </a:lnTo>
                <a:lnTo>
                  <a:pt x="1987" y="2517"/>
                </a:lnTo>
                <a:lnTo>
                  <a:pt x="1979" y="2510"/>
                </a:lnTo>
                <a:lnTo>
                  <a:pt x="1979" y="2512"/>
                </a:lnTo>
                <a:lnTo>
                  <a:pt x="1979" y="2514"/>
                </a:lnTo>
                <a:lnTo>
                  <a:pt x="1978" y="2514"/>
                </a:lnTo>
                <a:lnTo>
                  <a:pt x="1976" y="2514"/>
                </a:lnTo>
                <a:lnTo>
                  <a:pt x="1974" y="2514"/>
                </a:lnTo>
                <a:lnTo>
                  <a:pt x="1972" y="2516"/>
                </a:lnTo>
                <a:lnTo>
                  <a:pt x="1972" y="2517"/>
                </a:lnTo>
                <a:lnTo>
                  <a:pt x="1970" y="2517"/>
                </a:lnTo>
                <a:lnTo>
                  <a:pt x="1968" y="2519"/>
                </a:lnTo>
                <a:lnTo>
                  <a:pt x="1966" y="2521"/>
                </a:lnTo>
                <a:lnTo>
                  <a:pt x="1964" y="2521"/>
                </a:lnTo>
                <a:lnTo>
                  <a:pt x="1962" y="2521"/>
                </a:lnTo>
                <a:lnTo>
                  <a:pt x="1960" y="2521"/>
                </a:lnTo>
                <a:lnTo>
                  <a:pt x="1958" y="2521"/>
                </a:lnTo>
                <a:lnTo>
                  <a:pt x="1956" y="2521"/>
                </a:lnTo>
                <a:lnTo>
                  <a:pt x="1954" y="2523"/>
                </a:lnTo>
                <a:lnTo>
                  <a:pt x="1953" y="2525"/>
                </a:lnTo>
                <a:lnTo>
                  <a:pt x="1951" y="2527"/>
                </a:lnTo>
                <a:lnTo>
                  <a:pt x="1951" y="2529"/>
                </a:lnTo>
                <a:lnTo>
                  <a:pt x="1951" y="2531"/>
                </a:lnTo>
                <a:lnTo>
                  <a:pt x="1949" y="2531"/>
                </a:lnTo>
                <a:lnTo>
                  <a:pt x="1949" y="2533"/>
                </a:lnTo>
                <a:lnTo>
                  <a:pt x="1947" y="2535"/>
                </a:lnTo>
                <a:close/>
                <a:moveTo>
                  <a:pt x="2049" y="2880"/>
                </a:moveTo>
                <a:lnTo>
                  <a:pt x="2047" y="2880"/>
                </a:lnTo>
                <a:lnTo>
                  <a:pt x="2045" y="2880"/>
                </a:lnTo>
                <a:lnTo>
                  <a:pt x="2043" y="2884"/>
                </a:lnTo>
                <a:lnTo>
                  <a:pt x="2041" y="2884"/>
                </a:lnTo>
                <a:lnTo>
                  <a:pt x="2039" y="2892"/>
                </a:lnTo>
                <a:lnTo>
                  <a:pt x="2035" y="2892"/>
                </a:lnTo>
                <a:lnTo>
                  <a:pt x="2033" y="2890"/>
                </a:lnTo>
                <a:lnTo>
                  <a:pt x="2018" y="2894"/>
                </a:lnTo>
                <a:lnTo>
                  <a:pt x="2018" y="2898"/>
                </a:lnTo>
                <a:lnTo>
                  <a:pt x="2018" y="2901"/>
                </a:lnTo>
                <a:lnTo>
                  <a:pt x="2041" y="2903"/>
                </a:lnTo>
                <a:lnTo>
                  <a:pt x="2051" y="2905"/>
                </a:lnTo>
                <a:lnTo>
                  <a:pt x="2051" y="2911"/>
                </a:lnTo>
                <a:lnTo>
                  <a:pt x="2054" y="2903"/>
                </a:lnTo>
                <a:lnTo>
                  <a:pt x="2054" y="2901"/>
                </a:lnTo>
                <a:lnTo>
                  <a:pt x="2058" y="2892"/>
                </a:lnTo>
                <a:lnTo>
                  <a:pt x="2064" y="2882"/>
                </a:lnTo>
                <a:lnTo>
                  <a:pt x="2068" y="2875"/>
                </a:lnTo>
                <a:lnTo>
                  <a:pt x="2070" y="2869"/>
                </a:lnTo>
                <a:lnTo>
                  <a:pt x="2066" y="2869"/>
                </a:lnTo>
                <a:lnTo>
                  <a:pt x="2064" y="2869"/>
                </a:lnTo>
                <a:lnTo>
                  <a:pt x="2062" y="2869"/>
                </a:lnTo>
                <a:lnTo>
                  <a:pt x="2058" y="2873"/>
                </a:lnTo>
                <a:lnTo>
                  <a:pt x="2049" y="2878"/>
                </a:lnTo>
                <a:lnTo>
                  <a:pt x="2049" y="2880"/>
                </a:lnTo>
                <a:close/>
                <a:moveTo>
                  <a:pt x="2782" y="1521"/>
                </a:moveTo>
                <a:lnTo>
                  <a:pt x="2780" y="1517"/>
                </a:lnTo>
                <a:lnTo>
                  <a:pt x="2778" y="1517"/>
                </a:lnTo>
                <a:lnTo>
                  <a:pt x="2778" y="1513"/>
                </a:lnTo>
                <a:lnTo>
                  <a:pt x="2774" y="1508"/>
                </a:lnTo>
                <a:lnTo>
                  <a:pt x="2755" y="1538"/>
                </a:lnTo>
                <a:lnTo>
                  <a:pt x="2763" y="1544"/>
                </a:lnTo>
                <a:lnTo>
                  <a:pt x="2765" y="1544"/>
                </a:lnTo>
                <a:lnTo>
                  <a:pt x="2763" y="1548"/>
                </a:lnTo>
                <a:lnTo>
                  <a:pt x="2753" y="1563"/>
                </a:lnTo>
                <a:lnTo>
                  <a:pt x="2753" y="1565"/>
                </a:lnTo>
                <a:lnTo>
                  <a:pt x="2748" y="1573"/>
                </a:lnTo>
                <a:lnTo>
                  <a:pt x="2748" y="1575"/>
                </a:lnTo>
                <a:lnTo>
                  <a:pt x="2759" y="1582"/>
                </a:lnTo>
                <a:lnTo>
                  <a:pt x="2761" y="1581"/>
                </a:lnTo>
                <a:lnTo>
                  <a:pt x="2763" y="1582"/>
                </a:lnTo>
                <a:lnTo>
                  <a:pt x="2765" y="1579"/>
                </a:lnTo>
                <a:lnTo>
                  <a:pt x="2769" y="1573"/>
                </a:lnTo>
                <a:lnTo>
                  <a:pt x="2763" y="1571"/>
                </a:lnTo>
                <a:lnTo>
                  <a:pt x="2761" y="1569"/>
                </a:lnTo>
                <a:lnTo>
                  <a:pt x="2757" y="1567"/>
                </a:lnTo>
                <a:lnTo>
                  <a:pt x="2765" y="1550"/>
                </a:lnTo>
                <a:lnTo>
                  <a:pt x="2769" y="1554"/>
                </a:lnTo>
                <a:lnTo>
                  <a:pt x="2769" y="1552"/>
                </a:lnTo>
                <a:lnTo>
                  <a:pt x="2784" y="1525"/>
                </a:lnTo>
                <a:lnTo>
                  <a:pt x="2782" y="1521"/>
                </a:lnTo>
                <a:close/>
                <a:moveTo>
                  <a:pt x="2554" y="1594"/>
                </a:moveTo>
                <a:lnTo>
                  <a:pt x="2561" y="1596"/>
                </a:lnTo>
                <a:lnTo>
                  <a:pt x="2571" y="1600"/>
                </a:lnTo>
                <a:lnTo>
                  <a:pt x="2571" y="1594"/>
                </a:lnTo>
                <a:lnTo>
                  <a:pt x="2575" y="1594"/>
                </a:lnTo>
                <a:lnTo>
                  <a:pt x="2573" y="1600"/>
                </a:lnTo>
                <a:lnTo>
                  <a:pt x="2577" y="1602"/>
                </a:lnTo>
                <a:lnTo>
                  <a:pt x="2582" y="1604"/>
                </a:lnTo>
                <a:lnTo>
                  <a:pt x="2584" y="1598"/>
                </a:lnTo>
                <a:lnTo>
                  <a:pt x="2586" y="1590"/>
                </a:lnTo>
                <a:lnTo>
                  <a:pt x="2588" y="1586"/>
                </a:lnTo>
                <a:lnTo>
                  <a:pt x="2592" y="1569"/>
                </a:lnTo>
                <a:lnTo>
                  <a:pt x="2588" y="1569"/>
                </a:lnTo>
                <a:lnTo>
                  <a:pt x="2588" y="1567"/>
                </a:lnTo>
                <a:lnTo>
                  <a:pt x="2586" y="1567"/>
                </a:lnTo>
                <a:lnTo>
                  <a:pt x="2557" y="1577"/>
                </a:lnTo>
                <a:lnTo>
                  <a:pt x="2554" y="1590"/>
                </a:lnTo>
                <a:lnTo>
                  <a:pt x="2554" y="1594"/>
                </a:lnTo>
                <a:close/>
                <a:moveTo>
                  <a:pt x="409" y="839"/>
                </a:moveTo>
                <a:lnTo>
                  <a:pt x="422" y="832"/>
                </a:lnTo>
                <a:lnTo>
                  <a:pt x="437" y="826"/>
                </a:lnTo>
                <a:lnTo>
                  <a:pt x="439" y="818"/>
                </a:lnTo>
                <a:lnTo>
                  <a:pt x="437" y="818"/>
                </a:lnTo>
                <a:lnTo>
                  <a:pt x="428" y="816"/>
                </a:lnTo>
                <a:lnTo>
                  <a:pt x="426" y="813"/>
                </a:lnTo>
                <a:lnTo>
                  <a:pt x="424" y="809"/>
                </a:lnTo>
                <a:lnTo>
                  <a:pt x="414" y="807"/>
                </a:lnTo>
                <a:lnTo>
                  <a:pt x="403" y="815"/>
                </a:lnTo>
                <a:lnTo>
                  <a:pt x="401" y="811"/>
                </a:lnTo>
                <a:lnTo>
                  <a:pt x="386" y="824"/>
                </a:lnTo>
                <a:lnTo>
                  <a:pt x="389" y="828"/>
                </a:lnTo>
                <a:lnTo>
                  <a:pt x="395" y="838"/>
                </a:lnTo>
                <a:lnTo>
                  <a:pt x="399" y="843"/>
                </a:lnTo>
                <a:lnTo>
                  <a:pt x="401" y="841"/>
                </a:lnTo>
                <a:lnTo>
                  <a:pt x="409" y="839"/>
                </a:lnTo>
                <a:close/>
                <a:moveTo>
                  <a:pt x="1096" y="2638"/>
                </a:moveTo>
                <a:lnTo>
                  <a:pt x="1096" y="2713"/>
                </a:lnTo>
                <a:lnTo>
                  <a:pt x="1098" y="2715"/>
                </a:lnTo>
                <a:lnTo>
                  <a:pt x="1100" y="2717"/>
                </a:lnTo>
                <a:lnTo>
                  <a:pt x="1104" y="2717"/>
                </a:lnTo>
                <a:lnTo>
                  <a:pt x="1106" y="2717"/>
                </a:lnTo>
                <a:lnTo>
                  <a:pt x="1111" y="2721"/>
                </a:lnTo>
                <a:lnTo>
                  <a:pt x="1111" y="2713"/>
                </a:lnTo>
                <a:lnTo>
                  <a:pt x="1111" y="2709"/>
                </a:lnTo>
                <a:lnTo>
                  <a:pt x="1111" y="2640"/>
                </a:lnTo>
                <a:lnTo>
                  <a:pt x="1096" y="2638"/>
                </a:lnTo>
                <a:close/>
                <a:moveTo>
                  <a:pt x="1058" y="2531"/>
                </a:moveTo>
                <a:lnTo>
                  <a:pt x="1058" y="2540"/>
                </a:lnTo>
                <a:lnTo>
                  <a:pt x="1058" y="2544"/>
                </a:lnTo>
                <a:lnTo>
                  <a:pt x="1073" y="2544"/>
                </a:lnTo>
                <a:lnTo>
                  <a:pt x="1073" y="2552"/>
                </a:lnTo>
                <a:lnTo>
                  <a:pt x="1073" y="2554"/>
                </a:lnTo>
                <a:lnTo>
                  <a:pt x="1073" y="2558"/>
                </a:lnTo>
                <a:lnTo>
                  <a:pt x="1073" y="2562"/>
                </a:lnTo>
                <a:lnTo>
                  <a:pt x="1073" y="2565"/>
                </a:lnTo>
                <a:lnTo>
                  <a:pt x="1058" y="2565"/>
                </a:lnTo>
                <a:lnTo>
                  <a:pt x="1058" y="2573"/>
                </a:lnTo>
                <a:lnTo>
                  <a:pt x="1065" y="2573"/>
                </a:lnTo>
                <a:lnTo>
                  <a:pt x="1065" y="2579"/>
                </a:lnTo>
                <a:lnTo>
                  <a:pt x="1058" y="2579"/>
                </a:lnTo>
                <a:lnTo>
                  <a:pt x="1058" y="2587"/>
                </a:lnTo>
                <a:lnTo>
                  <a:pt x="1073" y="2587"/>
                </a:lnTo>
                <a:lnTo>
                  <a:pt x="1073" y="2583"/>
                </a:lnTo>
                <a:lnTo>
                  <a:pt x="1098" y="2583"/>
                </a:lnTo>
                <a:lnTo>
                  <a:pt x="1098" y="2581"/>
                </a:lnTo>
                <a:lnTo>
                  <a:pt x="1098" y="2554"/>
                </a:lnTo>
                <a:lnTo>
                  <a:pt x="1098" y="2552"/>
                </a:lnTo>
                <a:lnTo>
                  <a:pt x="1098" y="2550"/>
                </a:lnTo>
                <a:lnTo>
                  <a:pt x="1096" y="2550"/>
                </a:lnTo>
                <a:lnTo>
                  <a:pt x="1096" y="2548"/>
                </a:lnTo>
                <a:lnTo>
                  <a:pt x="1096" y="2546"/>
                </a:lnTo>
                <a:lnTo>
                  <a:pt x="1094" y="2546"/>
                </a:lnTo>
                <a:lnTo>
                  <a:pt x="1094" y="2544"/>
                </a:lnTo>
                <a:lnTo>
                  <a:pt x="1092" y="2544"/>
                </a:lnTo>
                <a:lnTo>
                  <a:pt x="1092" y="2542"/>
                </a:lnTo>
                <a:lnTo>
                  <a:pt x="1090" y="2542"/>
                </a:lnTo>
                <a:lnTo>
                  <a:pt x="1088" y="2542"/>
                </a:lnTo>
                <a:lnTo>
                  <a:pt x="1079" y="2540"/>
                </a:lnTo>
                <a:lnTo>
                  <a:pt x="1077" y="2550"/>
                </a:lnTo>
                <a:lnTo>
                  <a:pt x="1075" y="2550"/>
                </a:lnTo>
                <a:lnTo>
                  <a:pt x="1073" y="2550"/>
                </a:lnTo>
                <a:lnTo>
                  <a:pt x="1075" y="2540"/>
                </a:lnTo>
                <a:lnTo>
                  <a:pt x="1073" y="2540"/>
                </a:lnTo>
                <a:lnTo>
                  <a:pt x="1065" y="2539"/>
                </a:lnTo>
                <a:lnTo>
                  <a:pt x="1058" y="2531"/>
                </a:lnTo>
                <a:close/>
                <a:moveTo>
                  <a:pt x="900" y="2322"/>
                </a:moveTo>
                <a:lnTo>
                  <a:pt x="918" y="2343"/>
                </a:lnTo>
                <a:lnTo>
                  <a:pt x="925" y="2350"/>
                </a:lnTo>
                <a:lnTo>
                  <a:pt x="939" y="2348"/>
                </a:lnTo>
                <a:lnTo>
                  <a:pt x="941" y="2348"/>
                </a:lnTo>
                <a:lnTo>
                  <a:pt x="942" y="2348"/>
                </a:lnTo>
                <a:lnTo>
                  <a:pt x="944" y="2348"/>
                </a:lnTo>
                <a:lnTo>
                  <a:pt x="946" y="2348"/>
                </a:lnTo>
                <a:lnTo>
                  <a:pt x="948" y="2348"/>
                </a:lnTo>
                <a:lnTo>
                  <a:pt x="962" y="2345"/>
                </a:lnTo>
                <a:lnTo>
                  <a:pt x="960" y="2337"/>
                </a:lnTo>
                <a:lnTo>
                  <a:pt x="958" y="2337"/>
                </a:lnTo>
                <a:lnTo>
                  <a:pt x="954" y="2331"/>
                </a:lnTo>
                <a:lnTo>
                  <a:pt x="941" y="2337"/>
                </a:lnTo>
                <a:lnTo>
                  <a:pt x="939" y="2335"/>
                </a:lnTo>
                <a:lnTo>
                  <a:pt x="929" y="2304"/>
                </a:lnTo>
                <a:lnTo>
                  <a:pt x="937" y="2299"/>
                </a:lnTo>
                <a:lnTo>
                  <a:pt x="933" y="2295"/>
                </a:lnTo>
                <a:lnTo>
                  <a:pt x="918" y="2308"/>
                </a:lnTo>
                <a:lnTo>
                  <a:pt x="912" y="2312"/>
                </a:lnTo>
                <a:lnTo>
                  <a:pt x="900" y="2322"/>
                </a:lnTo>
                <a:close/>
                <a:moveTo>
                  <a:pt x="829" y="653"/>
                </a:moveTo>
                <a:lnTo>
                  <a:pt x="827" y="653"/>
                </a:lnTo>
                <a:lnTo>
                  <a:pt x="827" y="655"/>
                </a:lnTo>
                <a:lnTo>
                  <a:pt x="825" y="655"/>
                </a:lnTo>
                <a:lnTo>
                  <a:pt x="825" y="657"/>
                </a:lnTo>
                <a:lnTo>
                  <a:pt x="823" y="657"/>
                </a:lnTo>
                <a:lnTo>
                  <a:pt x="823" y="659"/>
                </a:lnTo>
                <a:lnTo>
                  <a:pt x="825" y="659"/>
                </a:lnTo>
                <a:lnTo>
                  <a:pt x="825" y="661"/>
                </a:lnTo>
                <a:lnTo>
                  <a:pt x="829" y="663"/>
                </a:lnTo>
                <a:lnTo>
                  <a:pt x="831" y="663"/>
                </a:lnTo>
                <a:lnTo>
                  <a:pt x="833" y="665"/>
                </a:lnTo>
                <a:lnTo>
                  <a:pt x="835" y="665"/>
                </a:lnTo>
                <a:lnTo>
                  <a:pt x="837" y="667"/>
                </a:lnTo>
                <a:lnTo>
                  <a:pt x="837" y="669"/>
                </a:lnTo>
                <a:lnTo>
                  <a:pt x="839" y="671"/>
                </a:lnTo>
                <a:lnTo>
                  <a:pt x="841" y="671"/>
                </a:lnTo>
                <a:lnTo>
                  <a:pt x="843" y="672"/>
                </a:lnTo>
                <a:lnTo>
                  <a:pt x="843" y="674"/>
                </a:lnTo>
                <a:lnTo>
                  <a:pt x="845" y="674"/>
                </a:lnTo>
                <a:lnTo>
                  <a:pt x="846" y="674"/>
                </a:lnTo>
                <a:lnTo>
                  <a:pt x="846" y="676"/>
                </a:lnTo>
                <a:lnTo>
                  <a:pt x="848" y="676"/>
                </a:lnTo>
                <a:lnTo>
                  <a:pt x="848" y="678"/>
                </a:lnTo>
                <a:lnTo>
                  <a:pt x="848" y="680"/>
                </a:lnTo>
                <a:lnTo>
                  <a:pt x="848" y="682"/>
                </a:lnTo>
                <a:lnTo>
                  <a:pt x="848" y="684"/>
                </a:lnTo>
                <a:lnTo>
                  <a:pt x="850" y="684"/>
                </a:lnTo>
                <a:lnTo>
                  <a:pt x="852" y="686"/>
                </a:lnTo>
                <a:lnTo>
                  <a:pt x="852" y="688"/>
                </a:lnTo>
                <a:lnTo>
                  <a:pt x="852" y="690"/>
                </a:lnTo>
                <a:lnTo>
                  <a:pt x="854" y="690"/>
                </a:lnTo>
                <a:lnTo>
                  <a:pt x="856" y="690"/>
                </a:lnTo>
                <a:lnTo>
                  <a:pt x="856" y="692"/>
                </a:lnTo>
                <a:lnTo>
                  <a:pt x="858" y="692"/>
                </a:lnTo>
                <a:lnTo>
                  <a:pt x="858" y="694"/>
                </a:lnTo>
                <a:lnTo>
                  <a:pt x="858" y="695"/>
                </a:lnTo>
                <a:lnTo>
                  <a:pt x="860" y="697"/>
                </a:lnTo>
                <a:lnTo>
                  <a:pt x="860" y="699"/>
                </a:lnTo>
                <a:lnTo>
                  <a:pt x="860" y="701"/>
                </a:lnTo>
                <a:lnTo>
                  <a:pt x="858" y="701"/>
                </a:lnTo>
                <a:lnTo>
                  <a:pt x="860" y="705"/>
                </a:lnTo>
                <a:lnTo>
                  <a:pt x="862" y="707"/>
                </a:lnTo>
                <a:lnTo>
                  <a:pt x="862" y="709"/>
                </a:lnTo>
                <a:lnTo>
                  <a:pt x="864" y="709"/>
                </a:lnTo>
                <a:lnTo>
                  <a:pt x="866" y="709"/>
                </a:lnTo>
                <a:lnTo>
                  <a:pt x="868" y="709"/>
                </a:lnTo>
                <a:lnTo>
                  <a:pt x="868" y="695"/>
                </a:lnTo>
                <a:lnTo>
                  <a:pt x="868" y="688"/>
                </a:lnTo>
                <a:lnTo>
                  <a:pt x="868" y="686"/>
                </a:lnTo>
                <a:lnTo>
                  <a:pt x="868" y="684"/>
                </a:lnTo>
                <a:lnTo>
                  <a:pt x="868" y="682"/>
                </a:lnTo>
                <a:lnTo>
                  <a:pt x="868" y="680"/>
                </a:lnTo>
                <a:lnTo>
                  <a:pt x="868" y="678"/>
                </a:lnTo>
                <a:lnTo>
                  <a:pt x="868" y="676"/>
                </a:lnTo>
                <a:lnTo>
                  <a:pt x="868" y="674"/>
                </a:lnTo>
                <a:lnTo>
                  <a:pt x="868" y="672"/>
                </a:lnTo>
                <a:lnTo>
                  <a:pt x="868" y="671"/>
                </a:lnTo>
                <a:lnTo>
                  <a:pt x="868" y="659"/>
                </a:lnTo>
                <a:lnTo>
                  <a:pt x="870" y="659"/>
                </a:lnTo>
                <a:lnTo>
                  <a:pt x="866" y="655"/>
                </a:lnTo>
                <a:lnTo>
                  <a:pt x="862" y="649"/>
                </a:lnTo>
                <a:lnTo>
                  <a:pt x="852" y="642"/>
                </a:lnTo>
                <a:lnTo>
                  <a:pt x="848" y="638"/>
                </a:lnTo>
                <a:lnTo>
                  <a:pt x="848" y="640"/>
                </a:lnTo>
                <a:lnTo>
                  <a:pt x="846" y="640"/>
                </a:lnTo>
                <a:lnTo>
                  <a:pt x="843" y="642"/>
                </a:lnTo>
                <a:lnTo>
                  <a:pt x="841" y="642"/>
                </a:lnTo>
                <a:lnTo>
                  <a:pt x="841" y="644"/>
                </a:lnTo>
                <a:lnTo>
                  <a:pt x="839" y="644"/>
                </a:lnTo>
                <a:lnTo>
                  <a:pt x="837" y="644"/>
                </a:lnTo>
                <a:lnTo>
                  <a:pt x="837" y="646"/>
                </a:lnTo>
                <a:lnTo>
                  <a:pt x="835" y="646"/>
                </a:lnTo>
                <a:lnTo>
                  <a:pt x="835" y="647"/>
                </a:lnTo>
                <a:lnTo>
                  <a:pt x="833" y="647"/>
                </a:lnTo>
                <a:lnTo>
                  <a:pt x="831" y="649"/>
                </a:lnTo>
                <a:lnTo>
                  <a:pt x="831" y="651"/>
                </a:lnTo>
                <a:lnTo>
                  <a:pt x="829" y="651"/>
                </a:lnTo>
                <a:lnTo>
                  <a:pt x="829" y="653"/>
                </a:lnTo>
                <a:close/>
                <a:moveTo>
                  <a:pt x="783" y="724"/>
                </a:moveTo>
                <a:lnTo>
                  <a:pt x="787" y="724"/>
                </a:lnTo>
                <a:lnTo>
                  <a:pt x="789" y="722"/>
                </a:lnTo>
                <a:lnTo>
                  <a:pt x="791" y="719"/>
                </a:lnTo>
                <a:lnTo>
                  <a:pt x="793" y="717"/>
                </a:lnTo>
                <a:lnTo>
                  <a:pt x="798" y="720"/>
                </a:lnTo>
                <a:lnTo>
                  <a:pt x="802" y="717"/>
                </a:lnTo>
                <a:lnTo>
                  <a:pt x="804" y="715"/>
                </a:lnTo>
                <a:lnTo>
                  <a:pt x="804" y="709"/>
                </a:lnTo>
                <a:lnTo>
                  <a:pt x="804" y="707"/>
                </a:lnTo>
                <a:lnTo>
                  <a:pt x="802" y="703"/>
                </a:lnTo>
                <a:lnTo>
                  <a:pt x="802" y="701"/>
                </a:lnTo>
                <a:lnTo>
                  <a:pt x="802" y="699"/>
                </a:lnTo>
                <a:lnTo>
                  <a:pt x="800" y="699"/>
                </a:lnTo>
                <a:lnTo>
                  <a:pt x="798" y="699"/>
                </a:lnTo>
                <a:lnTo>
                  <a:pt x="800" y="695"/>
                </a:lnTo>
                <a:lnTo>
                  <a:pt x="804" y="695"/>
                </a:lnTo>
                <a:lnTo>
                  <a:pt x="808" y="695"/>
                </a:lnTo>
                <a:lnTo>
                  <a:pt x="810" y="692"/>
                </a:lnTo>
                <a:lnTo>
                  <a:pt x="812" y="692"/>
                </a:lnTo>
                <a:lnTo>
                  <a:pt x="812" y="690"/>
                </a:lnTo>
                <a:lnTo>
                  <a:pt x="812" y="686"/>
                </a:lnTo>
                <a:lnTo>
                  <a:pt x="812" y="684"/>
                </a:lnTo>
                <a:lnTo>
                  <a:pt x="812" y="682"/>
                </a:lnTo>
                <a:lnTo>
                  <a:pt x="812" y="680"/>
                </a:lnTo>
                <a:lnTo>
                  <a:pt x="812" y="676"/>
                </a:lnTo>
                <a:lnTo>
                  <a:pt x="810" y="674"/>
                </a:lnTo>
                <a:lnTo>
                  <a:pt x="808" y="672"/>
                </a:lnTo>
                <a:lnTo>
                  <a:pt x="808" y="671"/>
                </a:lnTo>
                <a:lnTo>
                  <a:pt x="804" y="671"/>
                </a:lnTo>
                <a:lnTo>
                  <a:pt x="804" y="669"/>
                </a:lnTo>
                <a:lnTo>
                  <a:pt x="806" y="667"/>
                </a:lnTo>
                <a:lnTo>
                  <a:pt x="808" y="667"/>
                </a:lnTo>
                <a:lnTo>
                  <a:pt x="808" y="665"/>
                </a:lnTo>
                <a:lnTo>
                  <a:pt x="810" y="665"/>
                </a:lnTo>
                <a:lnTo>
                  <a:pt x="812" y="665"/>
                </a:lnTo>
                <a:lnTo>
                  <a:pt x="814" y="663"/>
                </a:lnTo>
                <a:lnTo>
                  <a:pt x="816" y="661"/>
                </a:lnTo>
                <a:lnTo>
                  <a:pt x="816" y="659"/>
                </a:lnTo>
                <a:lnTo>
                  <a:pt x="818" y="659"/>
                </a:lnTo>
                <a:lnTo>
                  <a:pt x="820" y="659"/>
                </a:lnTo>
                <a:lnTo>
                  <a:pt x="822" y="659"/>
                </a:lnTo>
                <a:lnTo>
                  <a:pt x="822" y="657"/>
                </a:lnTo>
                <a:lnTo>
                  <a:pt x="823" y="657"/>
                </a:lnTo>
                <a:lnTo>
                  <a:pt x="823" y="655"/>
                </a:lnTo>
                <a:lnTo>
                  <a:pt x="822" y="655"/>
                </a:lnTo>
                <a:lnTo>
                  <a:pt x="822" y="653"/>
                </a:lnTo>
                <a:lnTo>
                  <a:pt x="820" y="653"/>
                </a:lnTo>
                <a:lnTo>
                  <a:pt x="816" y="653"/>
                </a:lnTo>
                <a:lnTo>
                  <a:pt x="814" y="653"/>
                </a:lnTo>
                <a:lnTo>
                  <a:pt x="812" y="653"/>
                </a:lnTo>
                <a:lnTo>
                  <a:pt x="810" y="653"/>
                </a:lnTo>
                <a:lnTo>
                  <a:pt x="808" y="653"/>
                </a:lnTo>
                <a:lnTo>
                  <a:pt x="804" y="651"/>
                </a:lnTo>
                <a:lnTo>
                  <a:pt x="802" y="651"/>
                </a:lnTo>
                <a:lnTo>
                  <a:pt x="802" y="655"/>
                </a:lnTo>
                <a:lnTo>
                  <a:pt x="802" y="659"/>
                </a:lnTo>
                <a:lnTo>
                  <a:pt x="800" y="659"/>
                </a:lnTo>
                <a:lnTo>
                  <a:pt x="797" y="661"/>
                </a:lnTo>
                <a:lnTo>
                  <a:pt x="795" y="663"/>
                </a:lnTo>
                <a:lnTo>
                  <a:pt x="785" y="674"/>
                </a:lnTo>
                <a:lnTo>
                  <a:pt x="795" y="669"/>
                </a:lnTo>
                <a:lnTo>
                  <a:pt x="795" y="671"/>
                </a:lnTo>
                <a:lnTo>
                  <a:pt x="793" y="671"/>
                </a:lnTo>
                <a:lnTo>
                  <a:pt x="787" y="674"/>
                </a:lnTo>
                <a:lnTo>
                  <a:pt x="785" y="674"/>
                </a:lnTo>
                <a:lnTo>
                  <a:pt x="783" y="676"/>
                </a:lnTo>
                <a:lnTo>
                  <a:pt x="781" y="678"/>
                </a:lnTo>
                <a:lnTo>
                  <a:pt x="779" y="680"/>
                </a:lnTo>
                <a:lnTo>
                  <a:pt x="783" y="684"/>
                </a:lnTo>
                <a:lnTo>
                  <a:pt x="783" y="688"/>
                </a:lnTo>
                <a:lnTo>
                  <a:pt x="779" y="690"/>
                </a:lnTo>
                <a:lnTo>
                  <a:pt x="775" y="694"/>
                </a:lnTo>
                <a:lnTo>
                  <a:pt x="775" y="699"/>
                </a:lnTo>
                <a:lnTo>
                  <a:pt x="775" y="701"/>
                </a:lnTo>
                <a:lnTo>
                  <a:pt x="775" y="703"/>
                </a:lnTo>
                <a:lnTo>
                  <a:pt x="775" y="705"/>
                </a:lnTo>
                <a:lnTo>
                  <a:pt x="774" y="705"/>
                </a:lnTo>
                <a:lnTo>
                  <a:pt x="774" y="707"/>
                </a:lnTo>
                <a:lnTo>
                  <a:pt x="774" y="709"/>
                </a:lnTo>
                <a:lnTo>
                  <a:pt x="774" y="715"/>
                </a:lnTo>
                <a:lnTo>
                  <a:pt x="774" y="717"/>
                </a:lnTo>
                <a:lnTo>
                  <a:pt x="774" y="719"/>
                </a:lnTo>
                <a:lnTo>
                  <a:pt x="775" y="722"/>
                </a:lnTo>
                <a:lnTo>
                  <a:pt x="777" y="722"/>
                </a:lnTo>
                <a:lnTo>
                  <a:pt x="783" y="724"/>
                </a:lnTo>
                <a:close/>
                <a:moveTo>
                  <a:pt x="1056" y="2592"/>
                </a:moveTo>
                <a:lnTo>
                  <a:pt x="1056" y="2590"/>
                </a:lnTo>
                <a:lnTo>
                  <a:pt x="1058" y="2590"/>
                </a:lnTo>
                <a:lnTo>
                  <a:pt x="1058" y="2587"/>
                </a:lnTo>
                <a:lnTo>
                  <a:pt x="1044" y="2610"/>
                </a:lnTo>
                <a:lnTo>
                  <a:pt x="1033" y="2629"/>
                </a:lnTo>
                <a:lnTo>
                  <a:pt x="1033" y="2631"/>
                </a:lnTo>
                <a:lnTo>
                  <a:pt x="1019" y="2654"/>
                </a:lnTo>
                <a:lnTo>
                  <a:pt x="1017" y="2654"/>
                </a:lnTo>
                <a:lnTo>
                  <a:pt x="1015" y="2654"/>
                </a:lnTo>
                <a:lnTo>
                  <a:pt x="1012" y="2656"/>
                </a:lnTo>
                <a:lnTo>
                  <a:pt x="1012" y="2658"/>
                </a:lnTo>
                <a:lnTo>
                  <a:pt x="1012" y="2661"/>
                </a:lnTo>
                <a:lnTo>
                  <a:pt x="1012" y="2663"/>
                </a:lnTo>
                <a:lnTo>
                  <a:pt x="1012" y="2665"/>
                </a:lnTo>
                <a:lnTo>
                  <a:pt x="1012" y="2667"/>
                </a:lnTo>
                <a:lnTo>
                  <a:pt x="1012" y="2669"/>
                </a:lnTo>
                <a:lnTo>
                  <a:pt x="1012" y="2671"/>
                </a:lnTo>
                <a:lnTo>
                  <a:pt x="1014" y="2673"/>
                </a:lnTo>
                <a:lnTo>
                  <a:pt x="1014" y="2675"/>
                </a:lnTo>
                <a:lnTo>
                  <a:pt x="1014" y="2679"/>
                </a:lnTo>
                <a:lnTo>
                  <a:pt x="1015" y="2681"/>
                </a:lnTo>
                <a:lnTo>
                  <a:pt x="1017" y="2681"/>
                </a:lnTo>
                <a:lnTo>
                  <a:pt x="1017" y="2683"/>
                </a:lnTo>
                <a:lnTo>
                  <a:pt x="1019" y="2683"/>
                </a:lnTo>
                <a:lnTo>
                  <a:pt x="1021" y="2683"/>
                </a:lnTo>
                <a:lnTo>
                  <a:pt x="1021" y="2684"/>
                </a:lnTo>
                <a:lnTo>
                  <a:pt x="1023" y="2684"/>
                </a:lnTo>
                <a:lnTo>
                  <a:pt x="1025" y="2684"/>
                </a:lnTo>
                <a:lnTo>
                  <a:pt x="1027" y="2684"/>
                </a:lnTo>
                <a:lnTo>
                  <a:pt x="1027" y="2686"/>
                </a:lnTo>
                <a:lnTo>
                  <a:pt x="1029" y="2686"/>
                </a:lnTo>
                <a:lnTo>
                  <a:pt x="1031" y="2686"/>
                </a:lnTo>
                <a:lnTo>
                  <a:pt x="1031" y="2688"/>
                </a:lnTo>
                <a:lnTo>
                  <a:pt x="1033" y="2688"/>
                </a:lnTo>
                <a:lnTo>
                  <a:pt x="1035" y="2688"/>
                </a:lnTo>
                <a:lnTo>
                  <a:pt x="1037" y="2688"/>
                </a:lnTo>
                <a:lnTo>
                  <a:pt x="1037" y="2686"/>
                </a:lnTo>
                <a:lnTo>
                  <a:pt x="1039" y="2686"/>
                </a:lnTo>
                <a:lnTo>
                  <a:pt x="1040" y="2684"/>
                </a:lnTo>
                <a:lnTo>
                  <a:pt x="1040" y="2683"/>
                </a:lnTo>
                <a:lnTo>
                  <a:pt x="1042" y="2683"/>
                </a:lnTo>
                <a:lnTo>
                  <a:pt x="1042" y="2681"/>
                </a:lnTo>
                <a:lnTo>
                  <a:pt x="1044" y="2681"/>
                </a:lnTo>
                <a:lnTo>
                  <a:pt x="1044" y="2679"/>
                </a:lnTo>
                <a:lnTo>
                  <a:pt x="1046" y="2677"/>
                </a:lnTo>
                <a:lnTo>
                  <a:pt x="1046" y="2675"/>
                </a:lnTo>
                <a:lnTo>
                  <a:pt x="1048" y="2675"/>
                </a:lnTo>
                <a:lnTo>
                  <a:pt x="1048" y="2673"/>
                </a:lnTo>
                <a:lnTo>
                  <a:pt x="1050" y="2673"/>
                </a:lnTo>
                <a:lnTo>
                  <a:pt x="1052" y="2673"/>
                </a:lnTo>
                <a:lnTo>
                  <a:pt x="1054" y="2675"/>
                </a:lnTo>
                <a:lnTo>
                  <a:pt x="1054" y="2673"/>
                </a:lnTo>
                <a:lnTo>
                  <a:pt x="1056" y="2673"/>
                </a:lnTo>
                <a:lnTo>
                  <a:pt x="1058" y="2673"/>
                </a:lnTo>
                <a:lnTo>
                  <a:pt x="1060" y="2673"/>
                </a:lnTo>
                <a:lnTo>
                  <a:pt x="1062" y="2673"/>
                </a:lnTo>
                <a:lnTo>
                  <a:pt x="1063" y="2673"/>
                </a:lnTo>
                <a:lnTo>
                  <a:pt x="1063" y="2675"/>
                </a:lnTo>
                <a:lnTo>
                  <a:pt x="1063" y="2677"/>
                </a:lnTo>
                <a:lnTo>
                  <a:pt x="1065" y="2677"/>
                </a:lnTo>
                <a:lnTo>
                  <a:pt x="1065" y="2679"/>
                </a:lnTo>
                <a:lnTo>
                  <a:pt x="1063" y="2679"/>
                </a:lnTo>
                <a:lnTo>
                  <a:pt x="1063" y="2681"/>
                </a:lnTo>
                <a:lnTo>
                  <a:pt x="1063" y="2683"/>
                </a:lnTo>
                <a:lnTo>
                  <a:pt x="1063" y="2684"/>
                </a:lnTo>
                <a:lnTo>
                  <a:pt x="1065" y="2684"/>
                </a:lnTo>
                <a:lnTo>
                  <a:pt x="1067" y="2686"/>
                </a:lnTo>
                <a:lnTo>
                  <a:pt x="1069" y="2686"/>
                </a:lnTo>
                <a:lnTo>
                  <a:pt x="1069" y="2684"/>
                </a:lnTo>
                <a:lnTo>
                  <a:pt x="1071" y="2684"/>
                </a:lnTo>
                <a:lnTo>
                  <a:pt x="1071" y="2683"/>
                </a:lnTo>
                <a:lnTo>
                  <a:pt x="1071" y="2681"/>
                </a:lnTo>
                <a:lnTo>
                  <a:pt x="1073" y="2681"/>
                </a:lnTo>
                <a:lnTo>
                  <a:pt x="1075" y="2681"/>
                </a:lnTo>
                <a:lnTo>
                  <a:pt x="1075" y="2679"/>
                </a:lnTo>
                <a:lnTo>
                  <a:pt x="1077" y="2679"/>
                </a:lnTo>
                <a:lnTo>
                  <a:pt x="1075" y="2677"/>
                </a:lnTo>
                <a:lnTo>
                  <a:pt x="1073" y="2675"/>
                </a:lnTo>
                <a:lnTo>
                  <a:pt x="1073" y="2673"/>
                </a:lnTo>
                <a:lnTo>
                  <a:pt x="1073" y="2667"/>
                </a:lnTo>
                <a:lnTo>
                  <a:pt x="1073" y="2665"/>
                </a:lnTo>
                <a:lnTo>
                  <a:pt x="1073" y="2661"/>
                </a:lnTo>
                <a:lnTo>
                  <a:pt x="1073" y="2659"/>
                </a:lnTo>
                <a:lnTo>
                  <a:pt x="1071" y="2658"/>
                </a:lnTo>
                <a:lnTo>
                  <a:pt x="1071" y="2656"/>
                </a:lnTo>
                <a:lnTo>
                  <a:pt x="1073" y="2654"/>
                </a:lnTo>
                <a:lnTo>
                  <a:pt x="1073" y="2652"/>
                </a:lnTo>
                <a:lnTo>
                  <a:pt x="1073" y="2650"/>
                </a:lnTo>
                <a:lnTo>
                  <a:pt x="1075" y="2648"/>
                </a:lnTo>
                <a:lnTo>
                  <a:pt x="1075" y="2646"/>
                </a:lnTo>
                <a:lnTo>
                  <a:pt x="1073" y="2642"/>
                </a:lnTo>
                <a:lnTo>
                  <a:pt x="1071" y="2640"/>
                </a:lnTo>
                <a:lnTo>
                  <a:pt x="1073" y="2638"/>
                </a:lnTo>
                <a:lnTo>
                  <a:pt x="1060" y="2638"/>
                </a:lnTo>
                <a:lnTo>
                  <a:pt x="1060" y="2631"/>
                </a:lnTo>
                <a:lnTo>
                  <a:pt x="1060" y="2629"/>
                </a:lnTo>
                <a:lnTo>
                  <a:pt x="1058" y="2629"/>
                </a:lnTo>
                <a:lnTo>
                  <a:pt x="1048" y="2629"/>
                </a:lnTo>
                <a:lnTo>
                  <a:pt x="1048" y="2631"/>
                </a:lnTo>
                <a:lnTo>
                  <a:pt x="1048" y="2640"/>
                </a:lnTo>
                <a:lnTo>
                  <a:pt x="1046" y="2644"/>
                </a:lnTo>
                <a:lnTo>
                  <a:pt x="1044" y="2658"/>
                </a:lnTo>
                <a:lnTo>
                  <a:pt x="1046" y="2656"/>
                </a:lnTo>
                <a:lnTo>
                  <a:pt x="1048" y="2656"/>
                </a:lnTo>
                <a:lnTo>
                  <a:pt x="1046" y="2661"/>
                </a:lnTo>
                <a:lnTo>
                  <a:pt x="1044" y="2663"/>
                </a:lnTo>
                <a:lnTo>
                  <a:pt x="1035" y="2663"/>
                </a:lnTo>
                <a:lnTo>
                  <a:pt x="1023" y="2663"/>
                </a:lnTo>
                <a:lnTo>
                  <a:pt x="1021" y="2661"/>
                </a:lnTo>
                <a:lnTo>
                  <a:pt x="1021" y="2659"/>
                </a:lnTo>
                <a:lnTo>
                  <a:pt x="1023" y="2656"/>
                </a:lnTo>
                <a:lnTo>
                  <a:pt x="1025" y="2650"/>
                </a:lnTo>
                <a:lnTo>
                  <a:pt x="1035" y="2631"/>
                </a:lnTo>
                <a:lnTo>
                  <a:pt x="1037" y="2631"/>
                </a:lnTo>
                <a:lnTo>
                  <a:pt x="1046" y="2612"/>
                </a:lnTo>
                <a:lnTo>
                  <a:pt x="1050" y="2602"/>
                </a:lnTo>
                <a:lnTo>
                  <a:pt x="1052" y="2602"/>
                </a:lnTo>
                <a:lnTo>
                  <a:pt x="1054" y="2596"/>
                </a:lnTo>
                <a:lnTo>
                  <a:pt x="1056" y="2592"/>
                </a:lnTo>
                <a:close/>
                <a:moveTo>
                  <a:pt x="1173" y="2412"/>
                </a:moveTo>
                <a:lnTo>
                  <a:pt x="1136" y="2420"/>
                </a:lnTo>
                <a:lnTo>
                  <a:pt x="1135" y="2420"/>
                </a:lnTo>
                <a:lnTo>
                  <a:pt x="1119" y="2421"/>
                </a:lnTo>
                <a:lnTo>
                  <a:pt x="1115" y="2421"/>
                </a:lnTo>
                <a:lnTo>
                  <a:pt x="1111" y="2420"/>
                </a:lnTo>
                <a:lnTo>
                  <a:pt x="1111" y="2421"/>
                </a:lnTo>
                <a:lnTo>
                  <a:pt x="1111" y="2423"/>
                </a:lnTo>
                <a:lnTo>
                  <a:pt x="1110" y="2423"/>
                </a:lnTo>
                <a:lnTo>
                  <a:pt x="1110" y="2425"/>
                </a:lnTo>
                <a:lnTo>
                  <a:pt x="1213" y="2443"/>
                </a:lnTo>
                <a:lnTo>
                  <a:pt x="1213" y="2439"/>
                </a:lnTo>
                <a:lnTo>
                  <a:pt x="1215" y="2421"/>
                </a:lnTo>
                <a:lnTo>
                  <a:pt x="1217" y="2418"/>
                </a:lnTo>
                <a:lnTo>
                  <a:pt x="1217" y="2416"/>
                </a:lnTo>
                <a:lnTo>
                  <a:pt x="1217" y="2412"/>
                </a:lnTo>
                <a:lnTo>
                  <a:pt x="1217" y="2410"/>
                </a:lnTo>
                <a:lnTo>
                  <a:pt x="1219" y="2398"/>
                </a:lnTo>
                <a:lnTo>
                  <a:pt x="1213" y="2400"/>
                </a:lnTo>
                <a:lnTo>
                  <a:pt x="1204" y="2402"/>
                </a:lnTo>
                <a:lnTo>
                  <a:pt x="1173" y="2412"/>
                </a:lnTo>
                <a:close/>
                <a:moveTo>
                  <a:pt x="806" y="809"/>
                </a:moveTo>
                <a:lnTo>
                  <a:pt x="806" y="807"/>
                </a:lnTo>
                <a:lnTo>
                  <a:pt x="808" y="807"/>
                </a:lnTo>
                <a:lnTo>
                  <a:pt x="810" y="807"/>
                </a:lnTo>
                <a:lnTo>
                  <a:pt x="812" y="805"/>
                </a:lnTo>
                <a:lnTo>
                  <a:pt x="812" y="803"/>
                </a:lnTo>
                <a:lnTo>
                  <a:pt x="812" y="799"/>
                </a:lnTo>
                <a:lnTo>
                  <a:pt x="812" y="797"/>
                </a:lnTo>
                <a:lnTo>
                  <a:pt x="812" y="795"/>
                </a:lnTo>
                <a:lnTo>
                  <a:pt x="812" y="793"/>
                </a:lnTo>
                <a:lnTo>
                  <a:pt x="812" y="791"/>
                </a:lnTo>
                <a:lnTo>
                  <a:pt x="812" y="790"/>
                </a:lnTo>
                <a:lnTo>
                  <a:pt x="814" y="790"/>
                </a:lnTo>
                <a:lnTo>
                  <a:pt x="814" y="788"/>
                </a:lnTo>
                <a:lnTo>
                  <a:pt x="814" y="786"/>
                </a:lnTo>
                <a:lnTo>
                  <a:pt x="814" y="784"/>
                </a:lnTo>
                <a:lnTo>
                  <a:pt x="816" y="784"/>
                </a:lnTo>
                <a:lnTo>
                  <a:pt x="816" y="782"/>
                </a:lnTo>
                <a:lnTo>
                  <a:pt x="816" y="780"/>
                </a:lnTo>
                <a:lnTo>
                  <a:pt x="818" y="778"/>
                </a:lnTo>
                <a:lnTo>
                  <a:pt x="818" y="776"/>
                </a:lnTo>
                <a:lnTo>
                  <a:pt x="818" y="774"/>
                </a:lnTo>
                <a:lnTo>
                  <a:pt x="820" y="774"/>
                </a:lnTo>
                <a:lnTo>
                  <a:pt x="820" y="772"/>
                </a:lnTo>
                <a:lnTo>
                  <a:pt x="818" y="772"/>
                </a:lnTo>
                <a:lnTo>
                  <a:pt x="816" y="774"/>
                </a:lnTo>
                <a:lnTo>
                  <a:pt x="816" y="776"/>
                </a:lnTo>
                <a:lnTo>
                  <a:pt x="810" y="786"/>
                </a:lnTo>
                <a:lnTo>
                  <a:pt x="808" y="786"/>
                </a:lnTo>
                <a:lnTo>
                  <a:pt x="804" y="784"/>
                </a:lnTo>
                <a:lnTo>
                  <a:pt x="800" y="782"/>
                </a:lnTo>
                <a:lnTo>
                  <a:pt x="802" y="782"/>
                </a:lnTo>
                <a:lnTo>
                  <a:pt x="802" y="780"/>
                </a:lnTo>
                <a:lnTo>
                  <a:pt x="804" y="778"/>
                </a:lnTo>
                <a:lnTo>
                  <a:pt x="804" y="776"/>
                </a:lnTo>
                <a:lnTo>
                  <a:pt x="802" y="774"/>
                </a:lnTo>
                <a:lnTo>
                  <a:pt x="798" y="770"/>
                </a:lnTo>
                <a:lnTo>
                  <a:pt x="798" y="768"/>
                </a:lnTo>
                <a:lnTo>
                  <a:pt x="797" y="768"/>
                </a:lnTo>
                <a:lnTo>
                  <a:pt x="797" y="767"/>
                </a:lnTo>
                <a:lnTo>
                  <a:pt x="806" y="759"/>
                </a:lnTo>
                <a:lnTo>
                  <a:pt x="812" y="753"/>
                </a:lnTo>
                <a:lnTo>
                  <a:pt x="814" y="749"/>
                </a:lnTo>
                <a:lnTo>
                  <a:pt x="816" y="747"/>
                </a:lnTo>
                <a:lnTo>
                  <a:pt x="822" y="743"/>
                </a:lnTo>
                <a:lnTo>
                  <a:pt x="822" y="742"/>
                </a:lnTo>
                <a:lnTo>
                  <a:pt x="823" y="742"/>
                </a:lnTo>
                <a:lnTo>
                  <a:pt x="823" y="740"/>
                </a:lnTo>
                <a:lnTo>
                  <a:pt x="823" y="738"/>
                </a:lnTo>
                <a:lnTo>
                  <a:pt x="825" y="736"/>
                </a:lnTo>
                <a:lnTo>
                  <a:pt x="831" y="726"/>
                </a:lnTo>
                <a:lnTo>
                  <a:pt x="831" y="724"/>
                </a:lnTo>
                <a:lnTo>
                  <a:pt x="833" y="726"/>
                </a:lnTo>
                <a:lnTo>
                  <a:pt x="833" y="724"/>
                </a:lnTo>
                <a:lnTo>
                  <a:pt x="833" y="722"/>
                </a:lnTo>
                <a:lnTo>
                  <a:pt x="835" y="722"/>
                </a:lnTo>
                <a:lnTo>
                  <a:pt x="835" y="720"/>
                </a:lnTo>
                <a:lnTo>
                  <a:pt x="835" y="719"/>
                </a:lnTo>
                <a:lnTo>
                  <a:pt x="837" y="719"/>
                </a:lnTo>
                <a:lnTo>
                  <a:pt x="837" y="717"/>
                </a:lnTo>
                <a:lnTo>
                  <a:pt x="835" y="717"/>
                </a:lnTo>
                <a:lnTo>
                  <a:pt x="831" y="719"/>
                </a:lnTo>
                <a:lnTo>
                  <a:pt x="829" y="719"/>
                </a:lnTo>
                <a:lnTo>
                  <a:pt x="829" y="720"/>
                </a:lnTo>
                <a:lnTo>
                  <a:pt x="827" y="720"/>
                </a:lnTo>
                <a:lnTo>
                  <a:pt x="825" y="720"/>
                </a:lnTo>
                <a:lnTo>
                  <a:pt x="823" y="720"/>
                </a:lnTo>
                <a:lnTo>
                  <a:pt x="823" y="722"/>
                </a:lnTo>
                <a:lnTo>
                  <a:pt x="822" y="722"/>
                </a:lnTo>
                <a:lnTo>
                  <a:pt x="820" y="722"/>
                </a:lnTo>
                <a:lnTo>
                  <a:pt x="818" y="722"/>
                </a:lnTo>
                <a:lnTo>
                  <a:pt x="816" y="722"/>
                </a:lnTo>
                <a:lnTo>
                  <a:pt x="816" y="724"/>
                </a:lnTo>
                <a:lnTo>
                  <a:pt x="814" y="724"/>
                </a:lnTo>
                <a:lnTo>
                  <a:pt x="812" y="724"/>
                </a:lnTo>
                <a:lnTo>
                  <a:pt x="810" y="724"/>
                </a:lnTo>
                <a:lnTo>
                  <a:pt x="810" y="726"/>
                </a:lnTo>
                <a:lnTo>
                  <a:pt x="808" y="724"/>
                </a:lnTo>
                <a:lnTo>
                  <a:pt x="806" y="724"/>
                </a:lnTo>
                <a:lnTo>
                  <a:pt x="804" y="726"/>
                </a:lnTo>
                <a:lnTo>
                  <a:pt x="804" y="728"/>
                </a:lnTo>
                <a:lnTo>
                  <a:pt x="800" y="732"/>
                </a:lnTo>
                <a:lnTo>
                  <a:pt x="798" y="734"/>
                </a:lnTo>
                <a:lnTo>
                  <a:pt x="798" y="736"/>
                </a:lnTo>
                <a:lnTo>
                  <a:pt x="797" y="736"/>
                </a:lnTo>
                <a:lnTo>
                  <a:pt x="793" y="738"/>
                </a:lnTo>
                <a:lnTo>
                  <a:pt x="789" y="740"/>
                </a:lnTo>
                <a:lnTo>
                  <a:pt x="785" y="745"/>
                </a:lnTo>
                <a:lnTo>
                  <a:pt x="793" y="749"/>
                </a:lnTo>
                <a:lnTo>
                  <a:pt x="795" y="749"/>
                </a:lnTo>
                <a:lnTo>
                  <a:pt x="795" y="751"/>
                </a:lnTo>
                <a:lnTo>
                  <a:pt x="797" y="751"/>
                </a:lnTo>
                <a:lnTo>
                  <a:pt x="798" y="751"/>
                </a:lnTo>
                <a:lnTo>
                  <a:pt x="800" y="753"/>
                </a:lnTo>
                <a:lnTo>
                  <a:pt x="802" y="753"/>
                </a:lnTo>
                <a:lnTo>
                  <a:pt x="802" y="757"/>
                </a:lnTo>
                <a:lnTo>
                  <a:pt x="804" y="757"/>
                </a:lnTo>
                <a:lnTo>
                  <a:pt x="795" y="767"/>
                </a:lnTo>
                <a:lnTo>
                  <a:pt x="791" y="768"/>
                </a:lnTo>
                <a:lnTo>
                  <a:pt x="772" y="790"/>
                </a:lnTo>
                <a:lnTo>
                  <a:pt x="770" y="791"/>
                </a:lnTo>
                <a:lnTo>
                  <a:pt x="770" y="795"/>
                </a:lnTo>
                <a:lnTo>
                  <a:pt x="764" y="797"/>
                </a:lnTo>
                <a:lnTo>
                  <a:pt x="758" y="799"/>
                </a:lnTo>
                <a:lnTo>
                  <a:pt x="756" y="797"/>
                </a:lnTo>
                <a:lnTo>
                  <a:pt x="754" y="799"/>
                </a:lnTo>
                <a:lnTo>
                  <a:pt x="752" y="801"/>
                </a:lnTo>
                <a:lnTo>
                  <a:pt x="752" y="803"/>
                </a:lnTo>
                <a:lnTo>
                  <a:pt x="750" y="803"/>
                </a:lnTo>
                <a:lnTo>
                  <a:pt x="762" y="805"/>
                </a:lnTo>
                <a:lnTo>
                  <a:pt x="772" y="807"/>
                </a:lnTo>
                <a:lnTo>
                  <a:pt x="775" y="809"/>
                </a:lnTo>
                <a:lnTo>
                  <a:pt x="777" y="811"/>
                </a:lnTo>
                <a:lnTo>
                  <a:pt x="779" y="813"/>
                </a:lnTo>
                <a:lnTo>
                  <a:pt x="785" y="818"/>
                </a:lnTo>
                <a:lnTo>
                  <a:pt x="787" y="816"/>
                </a:lnTo>
                <a:lnTo>
                  <a:pt x="791" y="815"/>
                </a:lnTo>
                <a:lnTo>
                  <a:pt x="797" y="813"/>
                </a:lnTo>
                <a:lnTo>
                  <a:pt x="798" y="811"/>
                </a:lnTo>
                <a:lnTo>
                  <a:pt x="800" y="811"/>
                </a:lnTo>
                <a:lnTo>
                  <a:pt x="802" y="811"/>
                </a:lnTo>
                <a:lnTo>
                  <a:pt x="802" y="809"/>
                </a:lnTo>
                <a:lnTo>
                  <a:pt x="804" y="809"/>
                </a:lnTo>
                <a:lnTo>
                  <a:pt x="806" y="809"/>
                </a:lnTo>
                <a:close/>
                <a:moveTo>
                  <a:pt x="1248" y="2516"/>
                </a:moveTo>
                <a:lnTo>
                  <a:pt x="1248" y="2517"/>
                </a:lnTo>
                <a:lnTo>
                  <a:pt x="1250" y="2521"/>
                </a:lnTo>
                <a:lnTo>
                  <a:pt x="1252" y="2523"/>
                </a:lnTo>
                <a:lnTo>
                  <a:pt x="1254" y="2527"/>
                </a:lnTo>
                <a:lnTo>
                  <a:pt x="1256" y="2531"/>
                </a:lnTo>
                <a:lnTo>
                  <a:pt x="1256" y="2533"/>
                </a:lnTo>
                <a:lnTo>
                  <a:pt x="1256" y="2537"/>
                </a:lnTo>
                <a:lnTo>
                  <a:pt x="1254" y="2540"/>
                </a:lnTo>
                <a:lnTo>
                  <a:pt x="1254" y="2544"/>
                </a:lnTo>
                <a:lnTo>
                  <a:pt x="1252" y="2546"/>
                </a:lnTo>
                <a:lnTo>
                  <a:pt x="1250" y="2548"/>
                </a:lnTo>
                <a:lnTo>
                  <a:pt x="1246" y="2550"/>
                </a:lnTo>
                <a:lnTo>
                  <a:pt x="1244" y="2550"/>
                </a:lnTo>
                <a:lnTo>
                  <a:pt x="1244" y="2546"/>
                </a:lnTo>
                <a:lnTo>
                  <a:pt x="1244" y="2544"/>
                </a:lnTo>
                <a:lnTo>
                  <a:pt x="1242" y="2539"/>
                </a:lnTo>
                <a:lnTo>
                  <a:pt x="1240" y="2539"/>
                </a:lnTo>
                <a:lnTo>
                  <a:pt x="1236" y="2540"/>
                </a:lnTo>
                <a:lnTo>
                  <a:pt x="1234" y="2542"/>
                </a:lnTo>
                <a:lnTo>
                  <a:pt x="1232" y="2548"/>
                </a:lnTo>
                <a:lnTo>
                  <a:pt x="1231" y="2552"/>
                </a:lnTo>
                <a:lnTo>
                  <a:pt x="1229" y="2552"/>
                </a:lnTo>
                <a:lnTo>
                  <a:pt x="1229" y="2554"/>
                </a:lnTo>
                <a:lnTo>
                  <a:pt x="1229" y="2556"/>
                </a:lnTo>
                <a:lnTo>
                  <a:pt x="1231" y="2558"/>
                </a:lnTo>
                <a:lnTo>
                  <a:pt x="1231" y="2560"/>
                </a:lnTo>
                <a:lnTo>
                  <a:pt x="1257" y="2564"/>
                </a:lnTo>
                <a:lnTo>
                  <a:pt x="1284" y="2567"/>
                </a:lnTo>
                <a:lnTo>
                  <a:pt x="1284" y="2565"/>
                </a:lnTo>
                <a:lnTo>
                  <a:pt x="1284" y="2564"/>
                </a:lnTo>
                <a:lnTo>
                  <a:pt x="1286" y="2562"/>
                </a:lnTo>
                <a:lnTo>
                  <a:pt x="1286" y="2560"/>
                </a:lnTo>
                <a:lnTo>
                  <a:pt x="1286" y="2556"/>
                </a:lnTo>
                <a:lnTo>
                  <a:pt x="1286" y="2554"/>
                </a:lnTo>
                <a:lnTo>
                  <a:pt x="1288" y="2552"/>
                </a:lnTo>
                <a:lnTo>
                  <a:pt x="1288" y="2550"/>
                </a:lnTo>
                <a:lnTo>
                  <a:pt x="1288" y="2546"/>
                </a:lnTo>
                <a:lnTo>
                  <a:pt x="1288" y="2544"/>
                </a:lnTo>
                <a:lnTo>
                  <a:pt x="1288" y="2540"/>
                </a:lnTo>
                <a:lnTo>
                  <a:pt x="1290" y="2539"/>
                </a:lnTo>
                <a:lnTo>
                  <a:pt x="1290" y="2537"/>
                </a:lnTo>
                <a:lnTo>
                  <a:pt x="1290" y="2529"/>
                </a:lnTo>
                <a:lnTo>
                  <a:pt x="1292" y="2525"/>
                </a:lnTo>
                <a:lnTo>
                  <a:pt x="1292" y="2516"/>
                </a:lnTo>
                <a:lnTo>
                  <a:pt x="1294" y="2512"/>
                </a:lnTo>
                <a:lnTo>
                  <a:pt x="1275" y="2508"/>
                </a:lnTo>
                <a:lnTo>
                  <a:pt x="1240" y="2502"/>
                </a:lnTo>
                <a:lnTo>
                  <a:pt x="1240" y="2504"/>
                </a:lnTo>
                <a:lnTo>
                  <a:pt x="1244" y="2508"/>
                </a:lnTo>
                <a:lnTo>
                  <a:pt x="1244" y="2510"/>
                </a:lnTo>
                <a:lnTo>
                  <a:pt x="1246" y="2512"/>
                </a:lnTo>
                <a:lnTo>
                  <a:pt x="1248" y="2516"/>
                </a:lnTo>
                <a:close/>
                <a:moveTo>
                  <a:pt x="1586" y="2794"/>
                </a:moveTo>
                <a:lnTo>
                  <a:pt x="1582" y="2796"/>
                </a:lnTo>
                <a:lnTo>
                  <a:pt x="1580" y="2796"/>
                </a:lnTo>
                <a:lnTo>
                  <a:pt x="1576" y="2794"/>
                </a:lnTo>
                <a:lnTo>
                  <a:pt x="1572" y="2794"/>
                </a:lnTo>
                <a:lnTo>
                  <a:pt x="1569" y="2794"/>
                </a:lnTo>
                <a:lnTo>
                  <a:pt x="1565" y="2794"/>
                </a:lnTo>
                <a:lnTo>
                  <a:pt x="1563" y="2792"/>
                </a:lnTo>
                <a:lnTo>
                  <a:pt x="1559" y="2794"/>
                </a:lnTo>
                <a:lnTo>
                  <a:pt x="1553" y="2798"/>
                </a:lnTo>
                <a:lnTo>
                  <a:pt x="1547" y="2800"/>
                </a:lnTo>
                <a:lnTo>
                  <a:pt x="1544" y="2802"/>
                </a:lnTo>
                <a:lnTo>
                  <a:pt x="1542" y="2802"/>
                </a:lnTo>
                <a:lnTo>
                  <a:pt x="1542" y="2803"/>
                </a:lnTo>
                <a:lnTo>
                  <a:pt x="1540" y="2803"/>
                </a:lnTo>
                <a:lnTo>
                  <a:pt x="1540" y="2805"/>
                </a:lnTo>
                <a:lnTo>
                  <a:pt x="1538" y="2805"/>
                </a:lnTo>
                <a:lnTo>
                  <a:pt x="1538" y="2807"/>
                </a:lnTo>
                <a:lnTo>
                  <a:pt x="1536" y="2807"/>
                </a:lnTo>
                <a:lnTo>
                  <a:pt x="1536" y="2809"/>
                </a:lnTo>
                <a:lnTo>
                  <a:pt x="1534" y="2811"/>
                </a:lnTo>
                <a:lnTo>
                  <a:pt x="1534" y="2813"/>
                </a:lnTo>
                <a:lnTo>
                  <a:pt x="1534" y="2815"/>
                </a:lnTo>
                <a:lnTo>
                  <a:pt x="1530" y="2842"/>
                </a:lnTo>
                <a:lnTo>
                  <a:pt x="1530" y="2844"/>
                </a:lnTo>
                <a:lnTo>
                  <a:pt x="1530" y="2846"/>
                </a:lnTo>
                <a:lnTo>
                  <a:pt x="1528" y="2846"/>
                </a:lnTo>
                <a:lnTo>
                  <a:pt x="1528" y="2848"/>
                </a:lnTo>
                <a:lnTo>
                  <a:pt x="1526" y="2850"/>
                </a:lnTo>
                <a:lnTo>
                  <a:pt x="1536" y="2851"/>
                </a:lnTo>
                <a:lnTo>
                  <a:pt x="1545" y="2853"/>
                </a:lnTo>
                <a:lnTo>
                  <a:pt x="1555" y="2855"/>
                </a:lnTo>
                <a:lnTo>
                  <a:pt x="1553" y="2859"/>
                </a:lnTo>
                <a:lnTo>
                  <a:pt x="1570" y="2867"/>
                </a:lnTo>
                <a:lnTo>
                  <a:pt x="1572" y="2863"/>
                </a:lnTo>
                <a:lnTo>
                  <a:pt x="1576" y="2853"/>
                </a:lnTo>
                <a:lnTo>
                  <a:pt x="1576" y="2851"/>
                </a:lnTo>
                <a:lnTo>
                  <a:pt x="1584" y="2855"/>
                </a:lnTo>
                <a:lnTo>
                  <a:pt x="1586" y="2853"/>
                </a:lnTo>
                <a:lnTo>
                  <a:pt x="1578" y="2851"/>
                </a:lnTo>
                <a:lnTo>
                  <a:pt x="1586" y="2834"/>
                </a:lnTo>
                <a:lnTo>
                  <a:pt x="1580" y="2832"/>
                </a:lnTo>
                <a:lnTo>
                  <a:pt x="1586" y="2821"/>
                </a:lnTo>
                <a:lnTo>
                  <a:pt x="1586" y="2819"/>
                </a:lnTo>
                <a:lnTo>
                  <a:pt x="1590" y="2821"/>
                </a:lnTo>
                <a:lnTo>
                  <a:pt x="1592" y="2819"/>
                </a:lnTo>
                <a:lnTo>
                  <a:pt x="1592" y="2815"/>
                </a:lnTo>
                <a:lnTo>
                  <a:pt x="1593" y="2813"/>
                </a:lnTo>
                <a:lnTo>
                  <a:pt x="1595" y="2811"/>
                </a:lnTo>
                <a:lnTo>
                  <a:pt x="1595" y="2807"/>
                </a:lnTo>
                <a:lnTo>
                  <a:pt x="1597" y="2805"/>
                </a:lnTo>
                <a:lnTo>
                  <a:pt x="1599" y="2803"/>
                </a:lnTo>
                <a:lnTo>
                  <a:pt x="1601" y="2798"/>
                </a:lnTo>
                <a:lnTo>
                  <a:pt x="1603" y="2792"/>
                </a:lnTo>
                <a:lnTo>
                  <a:pt x="1592" y="2792"/>
                </a:lnTo>
                <a:lnTo>
                  <a:pt x="1588" y="2792"/>
                </a:lnTo>
                <a:lnTo>
                  <a:pt x="1586" y="2794"/>
                </a:lnTo>
                <a:close/>
                <a:moveTo>
                  <a:pt x="1559" y="2748"/>
                </a:moveTo>
                <a:lnTo>
                  <a:pt x="1557" y="2748"/>
                </a:lnTo>
                <a:lnTo>
                  <a:pt x="1555" y="2750"/>
                </a:lnTo>
                <a:lnTo>
                  <a:pt x="1553" y="2750"/>
                </a:lnTo>
                <a:lnTo>
                  <a:pt x="1549" y="2750"/>
                </a:lnTo>
                <a:lnTo>
                  <a:pt x="1547" y="2750"/>
                </a:lnTo>
                <a:lnTo>
                  <a:pt x="1545" y="2750"/>
                </a:lnTo>
                <a:lnTo>
                  <a:pt x="1545" y="2752"/>
                </a:lnTo>
                <a:lnTo>
                  <a:pt x="1544" y="2752"/>
                </a:lnTo>
                <a:lnTo>
                  <a:pt x="1542" y="2752"/>
                </a:lnTo>
                <a:lnTo>
                  <a:pt x="1540" y="2750"/>
                </a:lnTo>
                <a:lnTo>
                  <a:pt x="1538" y="2750"/>
                </a:lnTo>
                <a:lnTo>
                  <a:pt x="1536" y="2750"/>
                </a:lnTo>
                <a:lnTo>
                  <a:pt x="1534" y="2748"/>
                </a:lnTo>
                <a:lnTo>
                  <a:pt x="1532" y="2750"/>
                </a:lnTo>
                <a:lnTo>
                  <a:pt x="1530" y="2752"/>
                </a:lnTo>
                <a:lnTo>
                  <a:pt x="1528" y="2752"/>
                </a:lnTo>
                <a:lnTo>
                  <a:pt x="1526" y="2754"/>
                </a:lnTo>
                <a:lnTo>
                  <a:pt x="1524" y="2754"/>
                </a:lnTo>
                <a:lnTo>
                  <a:pt x="1522" y="2754"/>
                </a:lnTo>
                <a:lnTo>
                  <a:pt x="1522" y="2755"/>
                </a:lnTo>
                <a:lnTo>
                  <a:pt x="1521" y="2755"/>
                </a:lnTo>
                <a:lnTo>
                  <a:pt x="1519" y="2755"/>
                </a:lnTo>
                <a:lnTo>
                  <a:pt x="1517" y="2755"/>
                </a:lnTo>
                <a:lnTo>
                  <a:pt x="1515" y="2755"/>
                </a:lnTo>
                <a:lnTo>
                  <a:pt x="1513" y="2755"/>
                </a:lnTo>
                <a:lnTo>
                  <a:pt x="1513" y="2784"/>
                </a:lnTo>
                <a:lnTo>
                  <a:pt x="1517" y="2790"/>
                </a:lnTo>
                <a:lnTo>
                  <a:pt x="1519" y="2794"/>
                </a:lnTo>
                <a:lnTo>
                  <a:pt x="1542" y="2800"/>
                </a:lnTo>
                <a:lnTo>
                  <a:pt x="1544" y="2800"/>
                </a:lnTo>
                <a:lnTo>
                  <a:pt x="1545" y="2800"/>
                </a:lnTo>
                <a:lnTo>
                  <a:pt x="1547" y="2798"/>
                </a:lnTo>
                <a:lnTo>
                  <a:pt x="1551" y="2782"/>
                </a:lnTo>
                <a:lnTo>
                  <a:pt x="1563" y="2784"/>
                </a:lnTo>
                <a:lnTo>
                  <a:pt x="1563" y="2782"/>
                </a:lnTo>
                <a:lnTo>
                  <a:pt x="1565" y="2782"/>
                </a:lnTo>
                <a:lnTo>
                  <a:pt x="1569" y="2784"/>
                </a:lnTo>
                <a:lnTo>
                  <a:pt x="1572" y="2784"/>
                </a:lnTo>
                <a:lnTo>
                  <a:pt x="1572" y="2780"/>
                </a:lnTo>
                <a:lnTo>
                  <a:pt x="1576" y="2780"/>
                </a:lnTo>
                <a:lnTo>
                  <a:pt x="1574" y="2794"/>
                </a:lnTo>
                <a:lnTo>
                  <a:pt x="1582" y="2794"/>
                </a:lnTo>
                <a:lnTo>
                  <a:pt x="1584" y="2794"/>
                </a:lnTo>
                <a:lnTo>
                  <a:pt x="1588" y="2792"/>
                </a:lnTo>
                <a:lnTo>
                  <a:pt x="1592" y="2792"/>
                </a:lnTo>
                <a:lnTo>
                  <a:pt x="1593" y="2792"/>
                </a:lnTo>
                <a:lnTo>
                  <a:pt x="1595" y="2792"/>
                </a:lnTo>
                <a:lnTo>
                  <a:pt x="1597" y="2790"/>
                </a:lnTo>
                <a:lnTo>
                  <a:pt x="1601" y="2790"/>
                </a:lnTo>
                <a:lnTo>
                  <a:pt x="1603" y="2790"/>
                </a:lnTo>
                <a:lnTo>
                  <a:pt x="1605" y="2790"/>
                </a:lnTo>
                <a:lnTo>
                  <a:pt x="1605" y="2788"/>
                </a:lnTo>
                <a:lnTo>
                  <a:pt x="1607" y="2786"/>
                </a:lnTo>
                <a:lnTo>
                  <a:pt x="1607" y="2784"/>
                </a:lnTo>
                <a:lnTo>
                  <a:pt x="1611" y="2779"/>
                </a:lnTo>
                <a:lnTo>
                  <a:pt x="1593" y="2771"/>
                </a:lnTo>
                <a:lnTo>
                  <a:pt x="1595" y="2769"/>
                </a:lnTo>
                <a:lnTo>
                  <a:pt x="1595" y="2767"/>
                </a:lnTo>
                <a:lnTo>
                  <a:pt x="1597" y="2765"/>
                </a:lnTo>
                <a:lnTo>
                  <a:pt x="1599" y="2761"/>
                </a:lnTo>
                <a:lnTo>
                  <a:pt x="1601" y="2757"/>
                </a:lnTo>
                <a:lnTo>
                  <a:pt x="1605" y="2752"/>
                </a:lnTo>
                <a:lnTo>
                  <a:pt x="1603" y="2752"/>
                </a:lnTo>
                <a:lnTo>
                  <a:pt x="1601" y="2752"/>
                </a:lnTo>
                <a:lnTo>
                  <a:pt x="1599" y="2754"/>
                </a:lnTo>
                <a:lnTo>
                  <a:pt x="1595" y="2755"/>
                </a:lnTo>
                <a:lnTo>
                  <a:pt x="1593" y="2755"/>
                </a:lnTo>
                <a:lnTo>
                  <a:pt x="1592" y="2755"/>
                </a:lnTo>
                <a:lnTo>
                  <a:pt x="1590" y="2755"/>
                </a:lnTo>
                <a:lnTo>
                  <a:pt x="1586" y="2755"/>
                </a:lnTo>
                <a:lnTo>
                  <a:pt x="1586" y="2757"/>
                </a:lnTo>
                <a:lnTo>
                  <a:pt x="1584" y="2757"/>
                </a:lnTo>
                <a:lnTo>
                  <a:pt x="1582" y="2757"/>
                </a:lnTo>
                <a:lnTo>
                  <a:pt x="1582" y="2755"/>
                </a:lnTo>
                <a:lnTo>
                  <a:pt x="1580" y="2755"/>
                </a:lnTo>
                <a:lnTo>
                  <a:pt x="1578" y="2755"/>
                </a:lnTo>
                <a:lnTo>
                  <a:pt x="1576" y="2755"/>
                </a:lnTo>
                <a:lnTo>
                  <a:pt x="1574" y="2755"/>
                </a:lnTo>
                <a:lnTo>
                  <a:pt x="1572" y="2755"/>
                </a:lnTo>
                <a:lnTo>
                  <a:pt x="1572" y="2754"/>
                </a:lnTo>
                <a:lnTo>
                  <a:pt x="1570" y="2754"/>
                </a:lnTo>
                <a:lnTo>
                  <a:pt x="1570" y="2752"/>
                </a:lnTo>
                <a:lnTo>
                  <a:pt x="1569" y="2752"/>
                </a:lnTo>
                <a:lnTo>
                  <a:pt x="1567" y="2752"/>
                </a:lnTo>
                <a:lnTo>
                  <a:pt x="1567" y="2750"/>
                </a:lnTo>
                <a:lnTo>
                  <a:pt x="1565" y="2750"/>
                </a:lnTo>
                <a:lnTo>
                  <a:pt x="1565" y="2748"/>
                </a:lnTo>
                <a:lnTo>
                  <a:pt x="1563" y="2748"/>
                </a:lnTo>
                <a:lnTo>
                  <a:pt x="1563" y="2746"/>
                </a:lnTo>
                <a:lnTo>
                  <a:pt x="1561" y="2748"/>
                </a:lnTo>
                <a:lnTo>
                  <a:pt x="1559" y="2748"/>
                </a:lnTo>
                <a:close/>
                <a:moveTo>
                  <a:pt x="1161" y="2554"/>
                </a:moveTo>
                <a:lnTo>
                  <a:pt x="1152" y="2552"/>
                </a:lnTo>
                <a:lnTo>
                  <a:pt x="1150" y="2552"/>
                </a:lnTo>
                <a:lnTo>
                  <a:pt x="1148" y="2552"/>
                </a:lnTo>
                <a:lnTo>
                  <a:pt x="1144" y="2552"/>
                </a:lnTo>
                <a:lnTo>
                  <a:pt x="1138" y="2550"/>
                </a:lnTo>
                <a:lnTo>
                  <a:pt x="1133" y="2550"/>
                </a:lnTo>
                <a:lnTo>
                  <a:pt x="1127" y="2548"/>
                </a:lnTo>
                <a:lnTo>
                  <a:pt x="1123" y="2548"/>
                </a:lnTo>
                <a:lnTo>
                  <a:pt x="1117" y="2546"/>
                </a:lnTo>
                <a:lnTo>
                  <a:pt x="1115" y="2546"/>
                </a:lnTo>
                <a:lnTo>
                  <a:pt x="1113" y="2546"/>
                </a:lnTo>
                <a:lnTo>
                  <a:pt x="1110" y="2546"/>
                </a:lnTo>
                <a:lnTo>
                  <a:pt x="1108" y="2546"/>
                </a:lnTo>
                <a:lnTo>
                  <a:pt x="1104" y="2544"/>
                </a:lnTo>
                <a:lnTo>
                  <a:pt x="1102" y="2544"/>
                </a:lnTo>
                <a:lnTo>
                  <a:pt x="1100" y="2544"/>
                </a:lnTo>
                <a:lnTo>
                  <a:pt x="1098" y="2544"/>
                </a:lnTo>
                <a:lnTo>
                  <a:pt x="1098" y="2550"/>
                </a:lnTo>
                <a:lnTo>
                  <a:pt x="1098" y="2552"/>
                </a:lnTo>
                <a:lnTo>
                  <a:pt x="1098" y="2554"/>
                </a:lnTo>
                <a:lnTo>
                  <a:pt x="1098" y="2556"/>
                </a:lnTo>
                <a:lnTo>
                  <a:pt x="1146" y="2564"/>
                </a:lnTo>
                <a:lnTo>
                  <a:pt x="1146" y="2575"/>
                </a:lnTo>
                <a:lnTo>
                  <a:pt x="1144" y="2579"/>
                </a:lnTo>
                <a:lnTo>
                  <a:pt x="1142" y="2588"/>
                </a:lnTo>
                <a:lnTo>
                  <a:pt x="1142" y="2592"/>
                </a:lnTo>
                <a:lnTo>
                  <a:pt x="1142" y="2598"/>
                </a:lnTo>
                <a:lnTo>
                  <a:pt x="1148" y="2600"/>
                </a:lnTo>
                <a:lnTo>
                  <a:pt x="1181" y="2604"/>
                </a:lnTo>
                <a:lnTo>
                  <a:pt x="1190" y="2606"/>
                </a:lnTo>
                <a:lnTo>
                  <a:pt x="1192" y="2606"/>
                </a:lnTo>
                <a:lnTo>
                  <a:pt x="1206" y="2610"/>
                </a:lnTo>
                <a:lnTo>
                  <a:pt x="1207" y="2610"/>
                </a:lnTo>
                <a:lnTo>
                  <a:pt x="1215" y="2610"/>
                </a:lnTo>
                <a:lnTo>
                  <a:pt x="1232" y="2567"/>
                </a:lnTo>
                <a:lnTo>
                  <a:pt x="1232" y="2565"/>
                </a:lnTo>
                <a:lnTo>
                  <a:pt x="1215" y="2564"/>
                </a:lnTo>
                <a:lnTo>
                  <a:pt x="1177" y="2556"/>
                </a:lnTo>
                <a:lnTo>
                  <a:pt x="1161" y="2554"/>
                </a:lnTo>
                <a:close/>
                <a:moveTo>
                  <a:pt x="1701" y="1521"/>
                </a:moveTo>
                <a:lnTo>
                  <a:pt x="1701" y="1517"/>
                </a:lnTo>
                <a:lnTo>
                  <a:pt x="1701" y="1515"/>
                </a:lnTo>
                <a:lnTo>
                  <a:pt x="1699" y="1511"/>
                </a:lnTo>
                <a:lnTo>
                  <a:pt x="1697" y="1510"/>
                </a:lnTo>
                <a:lnTo>
                  <a:pt x="1695" y="1508"/>
                </a:lnTo>
                <a:lnTo>
                  <a:pt x="1693" y="1506"/>
                </a:lnTo>
                <a:lnTo>
                  <a:pt x="1691" y="1506"/>
                </a:lnTo>
                <a:lnTo>
                  <a:pt x="1691" y="1504"/>
                </a:lnTo>
                <a:lnTo>
                  <a:pt x="1691" y="1502"/>
                </a:lnTo>
                <a:lnTo>
                  <a:pt x="1689" y="1502"/>
                </a:lnTo>
                <a:lnTo>
                  <a:pt x="1691" y="1500"/>
                </a:lnTo>
                <a:lnTo>
                  <a:pt x="1689" y="1498"/>
                </a:lnTo>
                <a:lnTo>
                  <a:pt x="1688" y="1498"/>
                </a:lnTo>
                <a:lnTo>
                  <a:pt x="1682" y="1500"/>
                </a:lnTo>
                <a:lnTo>
                  <a:pt x="1680" y="1500"/>
                </a:lnTo>
                <a:lnTo>
                  <a:pt x="1678" y="1502"/>
                </a:lnTo>
                <a:lnTo>
                  <a:pt x="1676" y="1504"/>
                </a:lnTo>
                <a:lnTo>
                  <a:pt x="1674" y="1504"/>
                </a:lnTo>
                <a:lnTo>
                  <a:pt x="1672" y="1504"/>
                </a:lnTo>
                <a:lnTo>
                  <a:pt x="1670" y="1502"/>
                </a:lnTo>
                <a:lnTo>
                  <a:pt x="1668" y="1502"/>
                </a:lnTo>
                <a:lnTo>
                  <a:pt x="1666" y="1504"/>
                </a:lnTo>
                <a:lnTo>
                  <a:pt x="1665" y="1504"/>
                </a:lnTo>
                <a:lnTo>
                  <a:pt x="1663" y="1504"/>
                </a:lnTo>
                <a:lnTo>
                  <a:pt x="1661" y="1506"/>
                </a:lnTo>
                <a:lnTo>
                  <a:pt x="1661" y="1508"/>
                </a:lnTo>
                <a:lnTo>
                  <a:pt x="1659" y="1508"/>
                </a:lnTo>
                <a:lnTo>
                  <a:pt x="1657" y="1510"/>
                </a:lnTo>
                <a:lnTo>
                  <a:pt x="1655" y="1510"/>
                </a:lnTo>
                <a:lnTo>
                  <a:pt x="1655" y="1508"/>
                </a:lnTo>
                <a:lnTo>
                  <a:pt x="1653" y="1508"/>
                </a:lnTo>
                <a:lnTo>
                  <a:pt x="1653" y="1506"/>
                </a:lnTo>
                <a:lnTo>
                  <a:pt x="1653" y="1504"/>
                </a:lnTo>
                <a:lnTo>
                  <a:pt x="1653" y="1502"/>
                </a:lnTo>
                <a:lnTo>
                  <a:pt x="1655" y="1500"/>
                </a:lnTo>
                <a:lnTo>
                  <a:pt x="1655" y="1498"/>
                </a:lnTo>
                <a:lnTo>
                  <a:pt x="1655" y="1496"/>
                </a:lnTo>
                <a:lnTo>
                  <a:pt x="1655" y="1494"/>
                </a:lnTo>
                <a:lnTo>
                  <a:pt x="1657" y="1494"/>
                </a:lnTo>
                <a:lnTo>
                  <a:pt x="1657" y="1492"/>
                </a:lnTo>
                <a:lnTo>
                  <a:pt x="1657" y="1490"/>
                </a:lnTo>
                <a:lnTo>
                  <a:pt x="1657" y="1488"/>
                </a:lnTo>
                <a:lnTo>
                  <a:pt x="1657" y="1486"/>
                </a:lnTo>
                <a:lnTo>
                  <a:pt x="1657" y="1485"/>
                </a:lnTo>
                <a:lnTo>
                  <a:pt x="1659" y="1485"/>
                </a:lnTo>
                <a:lnTo>
                  <a:pt x="1661" y="1485"/>
                </a:lnTo>
                <a:lnTo>
                  <a:pt x="1663" y="1483"/>
                </a:lnTo>
                <a:lnTo>
                  <a:pt x="1665" y="1483"/>
                </a:lnTo>
                <a:lnTo>
                  <a:pt x="1665" y="1481"/>
                </a:lnTo>
                <a:lnTo>
                  <a:pt x="1666" y="1481"/>
                </a:lnTo>
                <a:lnTo>
                  <a:pt x="1666" y="1479"/>
                </a:lnTo>
                <a:lnTo>
                  <a:pt x="1666" y="1477"/>
                </a:lnTo>
                <a:lnTo>
                  <a:pt x="1668" y="1477"/>
                </a:lnTo>
                <a:lnTo>
                  <a:pt x="1668" y="1475"/>
                </a:lnTo>
                <a:lnTo>
                  <a:pt x="1666" y="1475"/>
                </a:lnTo>
                <a:lnTo>
                  <a:pt x="1666" y="1473"/>
                </a:lnTo>
                <a:lnTo>
                  <a:pt x="1668" y="1473"/>
                </a:lnTo>
                <a:lnTo>
                  <a:pt x="1670" y="1473"/>
                </a:lnTo>
                <a:lnTo>
                  <a:pt x="1670" y="1471"/>
                </a:lnTo>
                <a:lnTo>
                  <a:pt x="1670" y="1469"/>
                </a:lnTo>
                <a:lnTo>
                  <a:pt x="1670" y="1467"/>
                </a:lnTo>
                <a:lnTo>
                  <a:pt x="1672" y="1467"/>
                </a:lnTo>
                <a:lnTo>
                  <a:pt x="1672" y="1465"/>
                </a:lnTo>
                <a:lnTo>
                  <a:pt x="1670" y="1465"/>
                </a:lnTo>
                <a:lnTo>
                  <a:pt x="1670" y="1463"/>
                </a:lnTo>
                <a:lnTo>
                  <a:pt x="1668" y="1463"/>
                </a:lnTo>
                <a:lnTo>
                  <a:pt x="1668" y="1462"/>
                </a:lnTo>
                <a:lnTo>
                  <a:pt x="1668" y="1460"/>
                </a:lnTo>
                <a:lnTo>
                  <a:pt x="1670" y="1460"/>
                </a:lnTo>
                <a:lnTo>
                  <a:pt x="1670" y="1458"/>
                </a:lnTo>
                <a:lnTo>
                  <a:pt x="1670" y="1456"/>
                </a:lnTo>
                <a:lnTo>
                  <a:pt x="1670" y="1454"/>
                </a:lnTo>
                <a:lnTo>
                  <a:pt x="1670" y="1452"/>
                </a:lnTo>
                <a:lnTo>
                  <a:pt x="1672" y="1452"/>
                </a:lnTo>
                <a:lnTo>
                  <a:pt x="1674" y="1452"/>
                </a:lnTo>
                <a:lnTo>
                  <a:pt x="1674" y="1450"/>
                </a:lnTo>
                <a:lnTo>
                  <a:pt x="1674" y="1448"/>
                </a:lnTo>
                <a:lnTo>
                  <a:pt x="1672" y="1448"/>
                </a:lnTo>
                <a:lnTo>
                  <a:pt x="1672" y="1446"/>
                </a:lnTo>
                <a:lnTo>
                  <a:pt x="1670" y="1446"/>
                </a:lnTo>
                <a:lnTo>
                  <a:pt x="1672" y="1446"/>
                </a:lnTo>
                <a:lnTo>
                  <a:pt x="1672" y="1444"/>
                </a:lnTo>
                <a:lnTo>
                  <a:pt x="1672" y="1442"/>
                </a:lnTo>
                <a:lnTo>
                  <a:pt x="1670" y="1442"/>
                </a:lnTo>
                <a:lnTo>
                  <a:pt x="1668" y="1442"/>
                </a:lnTo>
                <a:lnTo>
                  <a:pt x="1666" y="1440"/>
                </a:lnTo>
                <a:lnTo>
                  <a:pt x="1665" y="1440"/>
                </a:lnTo>
                <a:lnTo>
                  <a:pt x="1663" y="1440"/>
                </a:lnTo>
                <a:lnTo>
                  <a:pt x="1661" y="1440"/>
                </a:lnTo>
                <a:lnTo>
                  <a:pt x="1661" y="1438"/>
                </a:lnTo>
                <a:lnTo>
                  <a:pt x="1659" y="1438"/>
                </a:lnTo>
                <a:lnTo>
                  <a:pt x="1657" y="1438"/>
                </a:lnTo>
                <a:lnTo>
                  <a:pt x="1657" y="1440"/>
                </a:lnTo>
                <a:lnTo>
                  <a:pt x="1655" y="1440"/>
                </a:lnTo>
                <a:lnTo>
                  <a:pt x="1653" y="1440"/>
                </a:lnTo>
                <a:lnTo>
                  <a:pt x="1651" y="1440"/>
                </a:lnTo>
                <a:lnTo>
                  <a:pt x="1649" y="1440"/>
                </a:lnTo>
                <a:lnTo>
                  <a:pt x="1645" y="1438"/>
                </a:lnTo>
                <a:lnTo>
                  <a:pt x="1643" y="1437"/>
                </a:lnTo>
                <a:lnTo>
                  <a:pt x="1641" y="1435"/>
                </a:lnTo>
                <a:lnTo>
                  <a:pt x="1640" y="1435"/>
                </a:lnTo>
                <a:lnTo>
                  <a:pt x="1638" y="1433"/>
                </a:lnTo>
                <a:lnTo>
                  <a:pt x="1636" y="1433"/>
                </a:lnTo>
                <a:lnTo>
                  <a:pt x="1634" y="1433"/>
                </a:lnTo>
                <a:lnTo>
                  <a:pt x="1632" y="1438"/>
                </a:lnTo>
                <a:lnTo>
                  <a:pt x="1628" y="1446"/>
                </a:lnTo>
                <a:lnTo>
                  <a:pt x="1626" y="1450"/>
                </a:lnTo>
                <a:lnTo>
                  <a:pt x="1624" y="1452"/>
                </a:lnTo>
                <a:lnTo>
                  <a:pt x="1624" y="1454"/>
                </a:lnTo>
                <a:lnTo>
                  <a:pt x="1622" y="1456"/>
                </a:lnTo>
                <a:lnTo>
                  <a:pt x="1622" y="1462"/>
                </a:lnTo>
                <a:lnTo>
                  <a:pt x="1622" y="1465"/>
                </a:lnTo>
                <a:lnTo>
                  <a:pt x="1622" y="1469"/>
                </a:lnTo>
                <a:lnTo>
                  <a:pt x="1622" y="1471"/>
                </a:lnTo>
                <a:lnTo>
                  <a:pt x="1622" y="1473"/>
                </a:lnTo>
                <a:lnTo>
                  <a:pt x="1622" y="1475"/>
                </a:lnTo>
                <a:lnTo>
                  <a:pt x="1622" y="1477"/>
                </a:lnTo>
                <a:lnTo>
                  <a:pt x="1622" y="1479"/>
                </a:lnTo>
                <a:lnTo>
                  <a:pt x="1622" y="1481"/>
                </a:lnTo>
                <a:lnTo>
                  <a:pt x="1622" y="1485"/>
                </a:lnTo>
                <a:lnTo>
                  <a:pt x="1622" y="1488"/>
                </a:lnTo>
                <a:lnTo>
                  <a:pt x="1622" y="1494"/>
                </a:lnTo>
                <a:lnTo>
                  <a:pt x="1622" y="1496"/>
                </a:lnTo>
                <a:lnTo>
                  <a:pt x="1622" y="1498"/>
                </a:lnTo>
                <a:lnTo>
                  <a:pt x="1622" y="1506"/>
                </a:lnTo>
                <a:lnTo>
                  <a:pt x="1622" y="1510"/>
                </a:lnTo>
                <a:lnTo>
                  <a:pt x="1622" y="1513"/>
                </a:lnTo>
                <a:lnTo>
                  <a:pt x="1622" y="1519"/>
                </a:lnTo>
                <a:lnTo>
                  <a:pt x="1622" y="1521"/>
                </a:lnTo>
                <a:lnTo>
                  <a:pt x="1622" y="1523"/>
                </a:lnTo>
                <a:lnTo>
                  <a:pt x="1622" y="1525"/>
                </a:lnTo>
                <a:lnTo>
                  <a:pt x="1624" y="1525"/>
                </a:lnTo>
                <a:lnTo>
                  <a:pt x="1626" y="1525"/>
                </a:lnTo>
                <a:lnTo>
                  <a:pt x="1628" y="1525"/>
                </a:lnTo>
                <a:lnTo>
                  <a:pt x="1630" y="1525"/>
                </a:lnTo>
                <a:lnTo>
                  <a:pt x="1636" y="1525"/>
                </a:lnTo>
                <a:lnTo>
                  <a:pt x="1645" y="1525"/>
                </a:lnTo>
                <a:lnTo>
                  <a:pt x="1649" y="1525"/>
                </a:lnTo>
                <a:lnTo>
                  <a:pt x="1651" y="1525"/>
                </a:lnTo>
                <a:lnTo>
                  <a:pt x="1653" y="1525"/>
                </a:lnTo>
                <a:lnTo>
                  <a:pt x="1659" y="1525"/>
                </a:lnTo>
                <a:lnTo>
                  <a:pt x="1661" y="1525"/>
                </a:lnTo>
                <a:lnTo>
                  <a:pt x="1665" y="1525"/>
                </a:lnTo>
                <a:lnTo>
                  <a:pt x="1666" y="1525"/>
                </a:lnTo>
                <a:lnTo>
                  <a:pt x="1668" y="1525"/>
                </a:lnTo>
                <a:lnTo>
                  <a:pt x="1684" y="1525"/>
                </a:lnTo>
                <a:lnTo>
                  <a:pt x="1691" y="1525"/>
                </a:lnTo>
                <a:lnTo>
                  <a:pt x="1695" y="1525"/>
                </a:lnTo>
                <a:lnTo>
                  <a:pt x="1697" y="1525"/>
                </a:lnTo>
                <a:lnTo>
                  <a:pt x="1701" y="1525"/>
                </a:lnTo>
                <a:lnTo>
                  <a:pt x="1701" y="1521"/>
                </a:lnTo>
                <a:close/>
                <a:moveTo>
                  <a:pt x="1319" y="1371"/>
                </a:moveTo>
                <a:lnTo>
                  <a:pt x="1315" y="1375"/>
                </a:lnTo>
                <a:lnTo>
                  <a:pt x="1313" y="1379"/>
                </a:lnTo>
                <a:lnTo>
                  <a:pt x="1311" y="1381"/>
                </a:lnTo>
                <a:lnTo>
                  <a:pt x="1309" y="1381"/>
                </a:lnTo>
                <a:lnTo>
                  <a:pt x="1309" y="1383"/>
                </a:lnTo>
                <a:lnTo>
                  <a:pt x="1307" y="1385"/>
                </a:lnTo>
                <a:lnTo>
                  <a:pt x="1302" y="1396"/>
                </a:lnTo>
                <a:lnTo>
                  <a:pt x="1300" y="1398"/>
                </a:lnTo>
                <a:lnTo>
                  <a:pt x="1302" y="1398"/>
                </a:lnTo>
                <a:lnTo>
                  <a:pt x="1302" y="1400"/>
                </a:lnTo>
                <a:lnTo>
                  <a:pt x="1302" y="1402"/>
                </a:lnTo>
                <a:lnTo>
                  <a:pt x="1300" y="1404"/>
                </a:lnTo>
                <a:lnTo>
                  <a:pt x="1300" y="1406"/>
                </a:lnTo>
                <a:lnTo>
                  <a:pt x="1298" y="1406"/>
                </a:lnTo>
                <a:lnTo>
                  <a:pt x="1298" y="1408"/>
                </a:lnTo>
                <a:lnTo>
                  <a:pt x="1296" y="1410"/>
                </a:lnTo>
                <a:lnTo>
                  <a:pt x="1296" y="1412"/>
                </a:lnTo>
                <a:lnTo>
                  <a:pt x="1294" y="1412"/>
                </a:lnTo>
                <a:lnTo>
                  <a:pt x="1294" y="1414"/>
                </a:lnTo>
                <a:lnTo>
                  <a:pt x="1292" y="1415"/>
                </a:lnTo>
                <a:lnTo>
                  <a:pt x="1292" y="1417"/>
                </a:lnTo>
                <a:lnTo>
                  <a:pt x="1292" y="1419"/>
                </a:lnTo>
                <a:lnTo>
                  <a:pt x="1288" y="1423"/>
                </a:lnTo>
                <a:lnTo>
                  <a:pt x="1286" y="1425"/>
                </a:lnTo>
                <a:lnTo>
                  <a:pt x="1284" y="1427"/>
                </a:lnTo>
                <a:lnTo>
                  <a:pt x="1284" y="1429"/>
                </a:lnTo>
                <a:lnTo>
                  <a:pt x="1284" y="1431"/>
                </a:lnTo>
                <a:lnTo>
                  <a:pt x="1282" y="1433"/>
                </a:lnTo>
                <a:lnTo>
                  <a:pt x="1284" y="1435"/>
                </a:lnTo>
                <a:lnTo>
                  <a:pt x="1288" y="1437"/>
                </a:lnTo>
                <a:lnTo>
                  <a:pt x="1294" y="1438"/>
                </a:lnTo>
                <a:lnTo>
                  <a:pt x="1296" y="1440"/>
                </a:lnTo>
                <a:lnTo>
                  <a:pt x="1298" y="1440"/>
                </a:lnTo>
                <a:lnTo>
                  <a:pt x="1304" y="1440"/>
                </a:lnTo>
                <a:lnTo>
                  <a:pt x="1305" y="1440"/>
                </a:lnTo>
                <a:lnTo>
                  <a:pt x="1304" y="1440"/>
                </a:lnTo>
                <a:lnTo>
                  <a:pt x="1304" y="1438"/>
                </a:lnTo>
                <a:lnTo>
                  <a:pt x="1302" y="1438"/>
                </a:lnTo>
                <a:lnTo>
                  <a:pt x="1300" y="1437"/>
                </a:lnTo>
                <a:lnTo>
                  <a:pt x="1302" y="1437"/>
                </a:lnTo>
                <a:lnTo>
                  <a:pt x="1304" y="1438"/>
                </a:lnTo>
                <a:lnTo>
                  <a:pt x="1311" y="1438"/>
                </a:lnTo>
                <a:lnTo>
                  <a:pt x="1313" y="1438"/>
                </a:lnTo>
                <a:lnTo>
                  <a:pt x="1315" y="1438"/>
                </a:lnTo>
                <a:lnTo>
                  <a:pt x="1317" y="1438"/>
                </a:lnTo>
                <a:lnTo>
                  <a:pt x="1321" y="1438"/>
                </a:lnTo>
                <a:lnTo>
                  <a:pt x="1332" y="1440"/>
                </a:lnTo>
                <a:lnTo>
                  <a:pt x="1334" y="1440"/>
                </a:lnTo>
                <a:lnTo>
                  <a:pt x="1336" y="1440"/>
                </a:lnTo>
                <a:lnTo>
                  <a:pt x="1338" y="1440"/>
                </a:lnTo>
                <a:lnTo>
                  <a:pt x="1338" y="1442"/>
                </a:lnTo>
                <a:lnTo>
                  <a:pt x="1340" y="1442"/>
                </a:lnTo>
                <a:lnTo>
                  <a:pt x="1344" y="1438"/>
                </a:lnTo>
                <a:lnTo>
                  <a:pt x="1348" y="1435"/>
                </a:lnTo>
                <a:lnTo>
                  <a:pt x="1350" y="1433"/>
                </a:lnTo>
                <a:lnTo>
                  <a:pt x="1352" y="1431"/>
                </a:lnTo>
                <a:lnTo>
                  <a:pt x="1353" y="1433"/>
                </a:lnTo>
                <a:lnTo>
                  <a:pt x="1355" y="1433"/>
                </a:lnTo>
                <a:lnTo>
                  <a:pt x="1357" y="1433"/>
                </a:lnTo>
                <a:lnTo>
                  <a:pt x="1357" y="1431"/>
                </a:lnTo>
                <a:lnTo>
                  <a:pt x="1357" y="1415"/>
                </a:lnTo>
                <a:lnTo>
                  <a:pt x="1357" y="1404"/>
                </a:lnTo>
                <a:lnTo>
                  <a:pt x="1357" y="1402"/>
                </a:lnTo>
                <a:lnTo>
                  <a:pt x="1357" y="1400"/>
                </a:lnTo>
                <a:lnTo>
                  <a:pt x="1357" y="1398"/>
                </a:lnTo>
                <a:lnTo>
                  <a:pt x="1357" y="1396"/>
                </a:lnTo>
                <a:lnTo>
                  <a:pt x="1355" y="1394"/>
                </a:lnTo>
                <a:lnTo>
                  <a:pt x="1353" y="1394"/>
                </a:lnTo>
                <a:lnTo>
                  <a:pt x="1353" y="1392"/>
                </a:lnTo>
                <a:lnTo>
                  <a:pt x="1353" y="1390"/>
                </a:lnTo>
                <a:lnTo>
                  <a:pt x="1353" y="1389"/>
                </a:lnTo>
                <a:lnTo>
                  <a:pt x="1353" y="1387"/>
                </a:lnTo>
                <a:lnTo>
                  <a:pt x="1353" y="1385"/>
                </a:lnTo>
                <a:lnTo>
                  <a:pt x="1353" y="1383"/>
                </a:lnTo>
                <a:lnTo>
                  <a:pt x="1353" y="1381"/>
                </a:lnTo>
                <a:lnTo>
                  <a:pt x="1353" y="1379"/>
                </a:lnTo>
                <a:lnTo>
                  <a:pt x="1353" y="1377"/>
                </a:lnTo>
                <a:lnTo>
                  <a:pt x="1353" y="1375"/>
                </a:lnTo>
                <a:lnTo>
                  <a:pt x="1353" y="1373"/>
                </a:lnTo>
                <a:lnTo>
                  <a:pt x="1353" y="1371"/>
                </a:lnTo>
                <a:lnTo>
                  <a:pt x="1353" y="1369"/>
                </a:lnTo>
                <a:lnTo>
                  <a:pt x="1353" y="1367"/>
                </a:lnTo>
                <a:lnTo>
                  <a:pt x="1353" y="1366"/>
                </a:lnTo>
                <a:lnTo>
                  <a:pt x="1353" y="1364"/>
                </a:lnTo>
                <a:lnTo>
                  <a:pt x="1353" y="1362"/>
                </a:lnTo>
                <a:lnTo>
                  <a:pt x="1353" y="1360"/>
                </a:lnTo>
                <a:lnTo>
                  <a:pt x="1353" y="1358"/>
                </a:lnTo>
                <a:lnTo>
                  <a:pt x="1353" y="1356"/>
                </a:lnTo>
                <a:lnTo>
                  <a:pt x="1359" y="1356"/>
                </a:lnTo>
                <a:lnTo>
                  <a:pt x="1361" y="1356"/>
                </a:lnTo>
                <a:lnTo>
                  <a:pt x="1361" y="1354"/>
                </a:lnTo>
                <a:lnTo>
                  <a:pt x="1361" y="1350"/>
                </a:lnTo>
                <a:lnTo>
                  <a:pt x="1361" y="1342"/>
                </a:lnTo>
                <a:lnTo>
                  <a:pt x="1361" y="1341"/>
                </a:lnTo>
                <a:lnTo>
                  <a:pt x="1361" y="1339"/>
                </a:lnTo>
                <a:lnTo>
                  <a:pt x="1352" y="1331"/>
                </a:lnTo>
                <a:lnTo>
                  <a:pt x="1344" y="1342"/>
                </a:lnTo>
                <a:lnTo>
                  <a:pt x="1344" y="1344"/>
                </a:lnTo>
                <a:lnTo>
                  <a:pt x="1342" y="1344"/>
                </a:lnTo>
                <a:lnTo>
                  <a:pt x="1342" y="1346"/>
                </a:lnTo>
                <a:lnTo>
                  <a:pt x="1340" y="1346"/>
                </a:lnTo>
                <a:lnTo>
                  <a:pt x="1340" y="1348"/>
                </a:lnTo>
                <a:lnTo>
                  <a:pt x="1338" y="1350"/>
                </a:lnTo>
                <a:lnTo>
                  <a:pt x="1332" y="1356"/>
                </a:lnTo>
                <a:lnTo>
                  <a:pt x="1325" y="1364"/>
                </a:lnTo>
                <a:lnTo>
                  <a:pt x="1319" y="1371"/>
                </a:lnTo>
                <a:close/>
                <a:moveTo>
                  <a:pt x="1096" y="2448"/>
                </a:moveTo>
                <a:lnTo>
                  <a:pt x="1098" y="2443"/>
                </a:lnTo>
                <a:lnTo>
                  <a:pt x="1106" y="2429"/>
                </a:lnTo>
                <a:lnTo>
                  <a:pt x="1110" y="2420"/>
                </a:lnTo>
                <a:lnTo>
                  <a:pt x="1106" y="2420"/>
                </a:lnTo>
                <a:lnTo>
                  <a:pt x="1098" y="2420"/>
                </a:lnTo>
                <a:lnTo>
                  <a:pt x="1090" y="2420"/>
                </a:lnTo>
                <a:lnTo>
                  <a:pt x="1085" y="2420"/>
                </a:lnTo>
                <a:lnTo>
                  <a:pt x="1056" y="2420"/>
                </a:lnTo>
                <a:lnTo>
                  <a:pt x="1048" y="2420"/>
                </a:lnTo>
                <a:lnTo>
                  <a:pt x="1046" y="2420"/>
                </a:lnTo>
                <a:lnTo>
                  <a:pt x="1031" y="2421"/>
                </a:lnTo>
                <a:lnTo>
                  <a:pt x="1031" y="2423"/>
                </a:lnTo>
                <a:lnTo>
                  <a:pt x="1029" y="2423"/>
                </a:lnTo>
                <a:lnTo>
                  <a:pt x="1025" y="2425"/>
                </a:lnTo>
                <a:lnTo>
                  <a:pt x="1021" y="2444"/>
                </a:lnTo>
                <a:lnTo>
                  <a:pt x="1015" y="2479"/>
                </a:lnTo>
                <a:lnTo>
                  <a:pt x="1015" y="2481"/>
                </a:lnTo>
                <a:lnTo>
                  <a:pt x="1017" y="2483"/>
                </a:lnTo>
                <a:lnTo>
                  <a:pt x="1017" y="2485"/>
                </a:lnTo>
                <a:lnTo>
                  <a:pt x="1019" y="2487"/>
                </a:lnTo>
                <a:lnTo>
                  <a:pt x="1025" y="2494"/>
                </a:lnTo>
                <a:lnTo>
                  <a:pt x="1029" y="2500"/>
                </a:lnTo>
                <a:lnTo>
                  <a:pt x="1031" y="2502"/>
                </a:lnTo>
                <a:lnTo>
                  <a:pt x="1031" y="2504"/>
                </a:lnTo>
                <a:lnTo>
                  <a:pt x="1033" y="2504"/>
                </a:lnTo>
                <a:lnTo>
                  <a:pt x="1033" y="2506"/>
                </a:lnTo>
                <a:lnTo>
                  <a:pt x="1035" y="2506"/>
                </a:lnTo>
                <a:lnTo>
                  <a:pt x="1042" y="2516"/>
                </a:lnTo>
                <a:lnTo>
                  <a:pt x="1042" y="2514"/>
                </a:lnTo>
                <a:lnTo>
                  <a:pt x="1044" y="2512"/>
                </a:lnTo>
                <a:lnTo>
                  <a:pt x="1044" y="2514"/>
                </a:lnTo>
                <a:lnTo>
                  <a:pt x="1042" y="2516"/>
                </a:lnTo>
                <a:lnTo>
                  <a:pt x="1046" y="2517"/>
                </a:lnTo>
                <a:lnTo>
                  <a:pt x="1046" y="2519"/>
                </a:lnTo>
                <a:lnTo>
                  <a:pt x="1046" y="2517"/>
                </a:lnTo>
                <a:lnTo>
                  <a:pt x="1050" y="2510"/>
                </a:lnTo>
                <a:lnTo>
                  <a:pt x="1052" y="2506"/>
                </a:lnTo>
                <a:lnTo>
                  <a:pt x="1056" y="2506"/>
                </a:lnTo>
                <a:lnTo>
                  <a:pt x="1048" y="2498"/>
                </a:lnTo>
                <a:lnTo>
                  <a:pt x="1048" y="2492"/>
                </a:lnTo>
                <a:lnTo>
                  <a:pt x="1050" y="2487"/>
                </a:lnTo>
                <a:lnTo>
                  <a:pt x="1052" y="2483"/>
                </a:lnTo>
                <a:lnTo>
                  <a:pt x="1052" y="2479"/>
                </a:lnTo>
                <a:lnTo>
                  <a:pt x="1054" y="2475"/>
                </a:lnTo>
                <a:lnTo>
                  <a:pt x="1071" y="2492"/>
                </a:lnTo>
                <a:lnTo>
                  <a:pt x="1075" y="2496"/>
                </a:lnTo>
                <a:lnTo>
                  <a:pt x="1075" y="2494"/>
                </a:lnTo>
                <a:lnTo>
                  <a:pt x="1075" y="2492"/>
                </a:lnTo>
                <a:lnTo>
                  <a:pt x="1077" y="2491"/>
                </a:lnTo>
                <a:lnTo>
                  <a:pt x="1077" y="2489"/>
                </a:lnTo>
                <a:lnTo>
                  <a:pt x="1077" y="2487"/>
                </a:lnTo>
                <a:lnTo>
                  <a:pt x="1079" y="2483"/>
                </a:lnTo>
                <a:lnTo>
                  <a:pt x="1081" y="2481"/>
                </a:lnTo>
                <a:lnTo>
                  <a:pt x="1085" y="2471"/>
                </a:lnTo>
                <a:lnTo>
                  <a:pt x="1088" y="2464"/>
                </a:lnTo>
                <a:lnTo>
                  <a:pt x="1096" y="2450"/>
                </a:lnTo>
                <a:lnTo>
                  <a:pt x="1096" y="2448"/>
                </a:lnTo>
                <a:close/>
                <a:moveTo>
                  <a:pt x="956" y="2598"/>
                </a:moveTo>
                <a:lnTo>
                  <a:pt x="958" y="2598"/>
                </a:lnTo>
                <a:lnTo>
                  <a:pt x="960" y="2598"/>
                </a:lnTo>
                <a:lnTo>
                  <a:pt x="962" y="2598"/>
                </a:lnTo>
                <a:lnTo>
                  <a:pt x="964" y="2598"/>
                </a:lnTo>
                <a:lnTo>
                  <a:pt x="966" y="2598"/>
                </a:lnTo>
                <a:lnTo>
                  <a:pt x="966" y="2596"/>
                </a:lnTo>
                <a:lnTo>
                  <a:pt x="967" y="2596"/>
                </a:lnTo>
                <a:lnTo>
                  <a:pt x="967" y="2594"/>
                </a:lnTo>
                <a:lnTo>
                  <a:pt x="969" y="2594"/>
                </a:lnTo>
                <a:lnTo>
                  <a:pt x="971" y="2596"/>
                </a:lnTo>
                <a:lnTo>
                  <a:pt x="973" y="2596"/>
                </a:lnTo>
                <a:lnTo>
                  <a:pt x="973" y="2598"/>
                </a:lnTo>
                <a:lnTo>
                  <a:pt x="975" y="2598"/>
                </a:lnTo>
                <a:lnTo>
                  <a:pt x="977" y="2598"/>
                </a:lnTo>
                <a:lnTo>
                  <a:pt x="979" y="2600"/>
                </a:lnTo>
                <a:lnTo>
                  <a:pt x="981" y="2600"/>
                </a:lnTo>
                <a:lnTo>
                  <a:pt x="1002" y="2560"/>
                </a:lnTo>
                <a:lnTo>
                  <a:pt x="1004" y="2554"/>
                </a:lnTo>
                <a:lnTo>
                  <a:pt x="1008" y="2548"/>
                </a:lnTo>
                <a:lnTo>
                  <a:pt x="1031" y="2504"/>
                </a:lnTo>
                <a:lnTo>
                  <a:pt x="1012" y="2517"/>
                </a:lnTo>
                <a:lnTo>
                  <a:pt x="1010" y="2519"/>
                </a:lnTo>
                <a:lnTo>
                  <a:pt x="1010" y="2517"/>
                </a:lnTo>
                <a:lnTo>
                  <a:pt x="1008" y="2519"/>
                </a:lnTo>
                <a:lnTo>
                  <a:pt x="1002" y="2510"/>
                </a:lnTo>
                <a:lnTo>
                  <a:pt x="998" y="2514"/>
                </a:lnTo>
                <a:lnTo>
                  <a:pt x="990" y="2519"/>
                </a:lnTo>
                <a:lnTo>
                  <a:pt x="983" y="2525"/>
                </a:lnTo>
                <a:lnTo>
                  <a:pt x="973" y="2531"/>
                </a:lnTo>
                <a:lnTo>
                  <a:pt x="971" y="2529"/>
                </a:lnTo>
                <a:lnTo>
                  <a:pt x="969" y="2525"/>
                </a:lnTo>
                <a:lnTo>
                  <a:pt x="967" y="2521"/>
                </a:lnTo>
                <a:lnTo>
                  <a:pt x="979" y="2512"/>
                </a:lnTo>
                <a:lnTo>
                  <a:pt x="983" y="2512"/>
                </a:lnTo>
                <a:lnTo>
                  <a:pt x="985" y="2510"/>
                </a:lnTo>
                <a:lnTo>
                  <a:pt x="992" y="2504"/>
                </a:lnTo>
                <a:lnTo>
                  <a:pt x="1000" y="2498"/>
                </a:lnTo>
                <a:lnTo>
                  <a:pt x="998" y="2492"/>
                </a:lnTo>
                <a:lnTo>
                  <a:pt x="996" y="2492"/>
                </a:lnTo>
                <a:lnTo>
                  <a:pt x="989" y="2500"/>
                </a:lnTo>
                <a:lnTo>
                  <a:pt x="983" y="2492"/>
                </a:lnTo>
                <a:lnTo>
                  <a:pt x="971" y="2500"/>
                </a:lnTo>
                <a:lnTo>
                  <a:pt x="977" y="2506"/>
                </a:lnTo>
                <a:lnTo>
                  <a:pt x="967" y="2514"/>
                </a:lnTo>
                <a:lnTo>
                  <a:pt x="964" y="2517"/>
                </a:lnTo>
                <a:lnTo>
                  <a:pt x="956" y="2523"/>
                </a:lnTo>
                <a:lnTo>
                  <a:pt x="941" y="2533"/>
                </a:lnTo>
                <a:lnTo>
                  <a:pt x="941" y="2521"/>
                </a:lnTo>
                <a:lnTo>
                  <a:pt x="923" y="2535"/>
                </a:lnTo>
                <a:lnTo>
                  <a:pt x="921" y="2537"/>
                </a:lnTo>
                <a:lnTo>
                  <a:pt x="919" y="2539"/>
                </a:lnTo>
                <a:lnTo>
                  <a:pt x="918" y="2539"/>
                </a:lnTo>
                <a:lnTo>
                  <a:pt x="916" y="2539"/>
                </a:lnTo>
                <a:lnTo>
                  <a:pt x="914" y="2540"/>
                </a:lnTo>
                <a:lnTo>
                  <a:pt x="912" y="2542"/>
                </a:lnTo>
                <a:lnTo>
                  <a:pt x="908" y="2546"/>
                </a:lnTo>
                <a:lnTo>
                  <a:pt x="904" y="2548"/>
                </a:lnTo>
                <a:lnTo>
                  <a:pt x="894" y="2556"/>
                </a:lnTo>
                <a:lnTo>
                  <a:pt x="891" y="2558"/>
                </a:lnTo>
                <a:lnTo>
                  <a:pt x="887" y="2560"/>
                </a:lnTo>
                <a:lnTo>
                  <a:pt x="889" y="2562"/>
                </a:lnTo>
                <a:lnTo>
                  <a:pt x="891" y="2564"/>
                </a:lnTo>
                <a:lnTo>
                  <a:pt x="891" y="2565"/>
                </a:lnTo>
                <a:lnTo>
                  <a:pt x="893" y="2565"/>
                </a:lnTo>
                <a:lnTo>
                  <a:pt x="893" y="2567"/>
                </a:lnTo>
                <a:lnTo>
                  <a:pt x="906" y="2558"/>
                </a:lnTo>
                <a:lnTo>
                  <a:pt x="912" y="2554"/>
                </a:lnTo>
                <a:lnTo>
                  <a:pt x="925" y="2544"/>
                </a:lnTo>
                <a:lnTo>
                  <a:pt x="931" y="2540"/>
                </a:lnTo>
                <a:lnTo>
                  <a:pt x="939" y="2548"/>
                </a:lnTo>
                <a:lnTo>
                  <a:pt x="937" y="2552"/>
                </a:lnTo>
                <a:lnTo>
                  <a:pt x="933" y="2554"/>
                </a:lnTo>
                <a:lnTo>
                  <a:pt x="933" y="2556"/>
                </a:lnTo>
                <a:lnTo>
                  <a:pt x="935" y="2554"/>
                </a:lnTo>
                <a:lnTo>
                  <a:pt x="942" y="2565"/>
                </a:lnTo>
                <a:lnTo>
                  <a:pt x="941" y="2569"/>
                </a:lnTo>
                <a:lnTo>
                  <a:pt x="937" y="2571"/>
                </a:lnTo>
                <a:lnTo>
                  <a:pt x="914" y="2588"/>
                </a:lnTo>
                <a:lnTo>
                  <a:pt x="916" y="2590"/>
                </a:lnTo>
                <a:lnTo>
                  <a:pt x="916" y="2592"/>
                </a:lnTo>
                <a:lnTo>
                  <a:pt x="918" y="2598"/>
                </a:lnTo>
                <a:lnTo>
                  <a:pt x="921" y="2600"/>
                </a:lnTo>
                <a:lnTo>
                  <a:pt x="923" y="2600"/>
                </a:lnTo>
                <a:lnTo>
                  <a:pt x="927" y="2602"/>
                </a:lnTo>
                <a:lnTo>
                  <a:pt x="931" y="2604"/>
                </a:lnTo>
                <a:lnTo>
                  <a:pt x="935" y="2602"/>
                </a:lnTo>
                <a:lnTo>
                  <a:pt x="937" y="2602"/>
                </a:lnTo>
                <a:lnTo>
                  <a:pt x="939" y="2600"/>
                </a:lnTo>
                <a:lnTo>
                  <a:pt x="939" y="2598"/>
                </a:lnTo>
                <a:lnTo>
                  <a:pt x="939" y="2596"/>
                </a:lnTo>
                <a:lnTo>
                  <a:pt x="941" y="2594"/>
                </a:lnTo>
                <a:lnTo>
                  <a:pt x="942" y="2594"/>
                </a:lnTo>
                <a:lnTo>
                  <a:pt x="944" y="2594"/>
                </a:lnTo>
                <a:lnTo>
                  <a:pt x="944" y="2596"/>
                </a:lnTo>
                <a:lnTo>
                  <a:pt x="946" y="2596"/>
                </a:lnTo>
                <a:lnTo>
                  <a:pt x="948" y="2596"/>
                </a:lnTo>
                <a:lnTo>
                  <a:pt x="950" y="2596"/>
                </a:lnTo>
                <a:lnTo>
                  <a:pt x="952" y="2598"/>
                </a:lnTo>
                <a:lnTo>
                  <a:pt x="954" y="2598"/>
                </a:lnTo>
                <a:lnTo>
                  <a:pt x="956" y="2598"/>
                </a:lnTo>
                <a:close/>
                <a:moveTo>
                  <a:pt x="1436" y="1104"/>
                </a:moveTo>
                <a:lnTo>
                  <a:pt x="1436" y="1106"/>
                </a:lnTo>
                <a:lnTo>
                  <a:pt x="1434" y="1108"/>
                </a:lnTo>
                <a:lnTo>
                  <a:pt x="1432" y="1110"/>
                </a:lnTo>
                <a:lnTo>
                  <a:pt x="1428" y="1114"/>
                </a:lnTo>
                <a:lnTo>
                  <a:pt x="1423" y="1120"/>
                </a:lnTo>
                <a:lnTo>
                  <a:pt x="1423" y="1122"/>
                </a:lnTo>
                <a:lnTo>
                  <a:pt x="1417" y="1126"/>
                </a:lnTo>
                <a:lnTo>
                  <a:pt x="1415" y="1129"/>
                </a:lnTo>
                <a:lnTo>
                  <a:pt x="1407" y="1139"/>
                </a:lnTo>
                <a:lnTo>
                  <a:pt x="1405" y="1141"/>
                </a:lnTo>
                <a:lnTo>
                  <a:pt x="1401" y="1147"/>
                </a:lnTo>
                <a:lnTo>
                  <a:pt x="1400" y="1147"/>
                </a:lnTo>
                <a:lnTo>
                  <a:pt x="1396" y="1150"/>
                </a:lnTo>
                <a:lnTo>
                  <a:pt x="1398" y="1152"/>
                </a:lnTo>
                <a:lnTo>
                  <a:pt x="1400" y="1154"/>
                </a:lnTo>
                <a:lnTo>
                  <a:pt x="1400" y="1156"/>
                </a:lnTo>
                <a:lnTo>
                  <a:pt x="1400" y="1158"/>
                </a:lnTo>
                <a:lnTo>
                  <a:pt x="1401" y="1158"/>
                </a:lnTo>
                <a:lnTo>
                  <a:pt x="1403" y="1162"/>
                </a:lnTo>
                <a:lnTo>
                  <a:pt x="1403" y="1164"/>
                </a:lnTo>
                <a:lnTo>
                  <a:pt x="1405" y="1166"/>
                </a:lnTo>
                <a:lnTo>
                  <a:pt x="1407" y="1166"/>
                </a:lnTo>
                <a:lnTo>
                  <a:pt x="1407" y="1168"/>
                </a:lnTo>
                <a:lnTo>
                  <a:pt x="1411" y="1170"/>
                </a:lnTo>
                <a:lnTo>
                  <a:pt x="1411" y="1172"/>
                </a:lnTo>
                <a:lnTo>
                  <a:pt x="1413" y="1174"/>
                </a:lnTo>
                <a:lnTo>
                  <a:pt x="1423" y="1183"/>
                </a:lnTo>
                <a:lnTo>
                  <a:pt x="1423" y="1185"/>
                </a:lnTo>
                <a:lnTo>
                  <a:pt x="1426" y="1187"/>
                </a:lnTo>
                <a:lnTo>
                  <a:pt x="1426" y="1189"/>
                </a:lnTo>
                <a:lnTo>
                  <a:pt x="1426" y="1191"/>
                </a:lnTo>
                <a:lnTo>
                  <a:pt x="1428" y="1191"/>
                </a:lnTo>
                <a:lnTo>
                  <a:pt x="1428" y="1193"/>
                </a:lnTo>
                <a:lnTo>
                  <a:pt x="1430" y="1195"/>
                </a:lnTo>
                <a:lnTo>
                  <a:pt x="1430" y="1197"/>
                </a:lnTo>
                <a:lnTo>
                  <a:pt x="1430" y="1198"/>
                </a:lnTo>
                <a:lnTo>
                  <a:pt x="1432" y="1200"/>
                </a:lnTo>
                <a:lnTo>
                  <a:pt x="1432" y="1202"/>
                </a:lnTo>
                <a:lnTo>
                  <a:pt x="1432" y="1204"/>
                </a:lnTo>
                <a:lnTo>
                  <a:pt x="1432" y="1206"/>
                </a:lnTo>
                <a:lnTo>
                  <a:pt x="1434" y="1212"/>
                </a:lnTo>
                <a:lnTo>
                  <a:pt x="1436" y="1222"/>
                </a:lnTo>
                <a:lnTo>
                  <a:pt x="1436" y="1227"/>
                </a:lnTo>
                <a:lnTo>
                  <a:pt x="1438" y="1235"/>
                </a:lnTo>
                <a:lnTo>
                  <a:pt x="1438" y="1237"/>
                </a:lnTo>
                <a:lnTo>
                  <a:pt x="1438" y="1239"/>
                </a:lnTo>
                <a:lnTo>
                  <a:pt x="1440" y="1239"/>
                </a:lnTo>
                <a:lnTo>
                  <a:pt x="1440" y="1241"/>
                </a:lnTo>
                <a:lnTo>
                  <a:pt x="1440" y="1243"/>
                </a:lnTo>
                <a:lnTo>
                  <a:pt x="1440" y="1245"/>
                </a:lnTo>
                <a:lnTo>
                  <a:pt x="1444" y="1248"/>
                </a:lnTo>
                <a:lnTo>
                  <a:pt x="1446" y="1248"/>
                </a:lnTo>
                <a:lnTo>
                  <a:pt x="1448" y="1248"/>
                </a:lnTo>
                <a:lnTo>
                  <a:pt x="1448" y="1250"/>
                </a:lnTo>
                <a:lnTo>
                  <a:pt x="1449" y="1250"/>
                </a:lnTo>
                <a:lnTo>
                  <a:pt x="1449" y="1252"/>
                </a:lnTo>
                <a:lnTo>
                  <a:pt x="1451" y="1252"/>
                </a:lnTo>
                <a:lnTo>
                  <a:pt x="1451" y="1254"/>
                </a:lnTo>
                <a:lnTo>
                  <a:pt x="1453" y="1254"/>
                </a:lnTo>
                <a:lnTo>
                  <a:pt x="1455" y="1256"/>
                </a:lnTo>
                <a:lnTo>
                  <a:pt x="1459" y="1258"/>
                </a:lnTo>
                <a:lnTo>
                  <a:pt x="1461" y="1260"/>
                </a:lnTo>
                <a:lnTo>
                  <a:pt x="1465" y="1262"/>
                </a:lnTo>
                <a:lnTo>
                  <a:pt x="1465" y="1264"/>
                </a:lnTo>
                <a:lnTo>
                  <a:pt x="1467" y="1264"/>
                </a:lnTo>
                <a:lnTo>
                  <a:pt x="1467" y="1266"/>
                </a:lnTo>
                <a:lnTo>
                  <a:pt x="1469" y="1266"/>
                </a:lnTo>
                <a:lnTo>
                  <a:pt x="1471" y="1268"/>
                </a:lnTo>
                <a:lnTo>
                  <a:pt x="1472" y="1270"/>
                </a:lnTo>
                <a:lnTo>
                  <a:pt x="1476" y="1271"/>
                </a:lnTo>
                <a:lnTo>
                  <a:pt x="1478" y="1273"/>
                </a:lnTo>
                <a:lnTo>
                  <a:pt x="1480" y="1275"/>
                </a:lnTo>
                <a:lnTo>
                  <a:pt x="1484" y="1277"/>
                </a:lnTo>
                <a:lnTo>
                  <a:pt x="1486" y="1279"/>
                </a:lnTo>
                <a:lnTo>
                  <a:pt x="1497" y="1287"/>
                </a:lnTo>
                <a:lnTo>
                  <a:pt x="1497" y="1289"/>
                </a:lnTo>
                <a:lnTo>
                  <a:pt x="1499" y="1289"/>
                </a:lnTo>
                <a:lnTo>
                  <a:pt x="1501" y="1291"/>
                </a:lnTo>
                <a:lnTo>
                  <a:pt x="1503" y="1293"/>
                </a:lnTo>
                <a:lnTo>
                  <a:pt x="1505" y="1293"/>
                </a:lnTo>
                <a:lnTo>
                  <a:pt x="1507" y="1294"/>
                </a:lnTo>
                <a:lnTo>
                  <a:pt x="1509" y="1296"/>
                </a:lnTo>
                <a:lnTo>
                  <a:pt x="1511" y="1298"/>
                </a:lnTo>
                <a:lnTo>
                  <a:pt x="1513" y="1298"/>
                </a:lnTo>
                <a:lnTo>
                  <a:pt x="1515" y="1300"/>
                </a:lnTo>
                <a:lnTo>
                  <a:pt x="1515" y="1302"/>
                </a:lnTo>
                <a:lnTo>
                  <a:pt x="1517" y="1302"/>
                </a:lnTo>
                <a:lnTo>
                  <a:pt x="1522" y="1306"/>
                </a:lnTo>
                <a:lnTo>
                  <a:pt x="1524" y="1308"/>
                </a:lnTo>
                <a:lnTo>
                  <a:pt x="1526" y="1308"/>
                </a:lnTo>
                <a:lnTo>
                  <a:pt x="1528" y="1310"/>
                </a:lnTo>
                <a:lnTo>
                  <a:pt x="1530" y="1312"/>
                </a:lnTo>
                <a:lnTo>
                  <a:pt x="1532" y="1314"/>
                </a:lnTo>
                <a:lnTo>
                  <a:pt x="1534" y="1314"/>
                </a:lnTo>
                <a:lnTo>
                  <a:pt x="1538" y="1318"/>
                </a:lnTo>
                <a:lnTo>
                  <a:pt x="1540" y="1319"/>
                </a:lnTo>
                <a:lnTo>
                  <a:pt x="1542" y="1319"/>
                </a:lnTo>
                <a:lnTo>
                  <a:pt x="1542" y="1321"/>
                </a:lnTo>
                <a:lnTo>
                  <a:pt x="1544" y="1321"/>
                </a:lnTo>
                <a:lnTo>
                  <a:pt x="1545" y="1323"/>
                </a:lnTo>
                <a:lnTo>
                  <a:pt x="1547" y="1323"/>
                </a:lnTo>
                <a:lnTo>
                  <a:pt x="1547" y="1321"/>
                </a:lnTo>
                <a:lnTo>
                  <a:pt x="1547" y="1319"/>
                </a:lnTo>
                <a:lnTo>
                  <a:pt x="1547" y="1318"/>
                </a:lnTo>
                <a:lnTo>
                  <a:pt x="1547" y="1314"/>
                </a:lnTo>
                <a:lnTo>
                  <a:pt x="1547" y="1312"/>
                </a:lnTo>
                <a:lnTo>
                  <a:pt x="1547" y="1308"/>
                </a:lnTo>
                <a:lnTo>
                  <a:pt x="1547" y="1306"/>
                </a:lnTo>
                <a:lnTo>
                  <a:pt x="1547" y="1302"/>
                </a:lnTo>
                <a:lnTo>
                  <a:pt x="1547" y="1300"/>
                </a:lnTo>
                <a:lnTo>
                  <a:pt x="1547" y="1298"/>
                </a:lnTo>
                <a:lnTo>
                  <a:pt x="1547" y="1296"/>
                </a:lnTo>
                <a:lnTo>
                  <a:pt x="1547" y="1294"/>
                </a:lnTo>
                <a:lnTo>
                  <a:pt x="1547" y="1293"/>
                </a:lnTo>
                <a:lnTo>
                  <a:pt x="1547" y="1291"/>
                </a:lnTo>
                <a:lnTo>
                  <a:pt x="1547" y="1289"/>
                </a:lnTo>
                <a:lnTo>
                  <a:pt x="1547" y="1287"/>
                </a:lnTo>
                <a:lnTo>
                  <a:pt x="1547" y="1285"/>
                </a:lnTo>
                <a:lnTo>
                  <a:pt x="1547" y="1283"/>
                </a:lnTo>
                <a:lnTo>
                  <a:pt x="1547" y="1281"/>
                </a:lnTo>
                <a:lnTo>
                  <a:pt x="1547" y="1279"/>
                </a:lnTo>
                <a:lnTo>
                  <a:pt x="1547" y="1275"/>
                </a:lnTo>
                <a:lnTo>
                  <a:pt x="1547" y="1271"/>
                </a:lnTo>
                <a:lnTo>
                  <a:pt x="1547" y="1270"/>
                </a:lnTo>
                <a:lnTo>
                  <a:pt x="1547" y="1268"/>
                </a:lnTo>
                <a:lnTo>
                  <a:pt x="1547" y="1266"/>
                </a:lnTo>
                <a:lnTo>
                  <a:pt x="1547" y="1262"/>
                </a:lnTo>
                <a:lnTo>
                  <a:pt x="1547" y="1252"/>
                </a:lnTo>
                <a:lnTo>
                  <a:pt x="1547" y="1250"/>
                </a:lnTo>
                <a:lnTo>
                  <a:pt x="1547" y="1248"/>
                </a:lnTo>
                <a:lnTo>
                  <a:pt x="1547" y="1245"/>
                </a:lnTo>
                <a:lnTo>
                  <a:pt x="1549" y="1241"/>
                </a:lnTo>
                <a:lnTo>
                  <a:pt x="1549" y="1239"/>
                </a:lnTo>
                <a:lnTo>
                  <a:pt x="1549" y="1235"/>
                </a:lnTo>
                <a:lnTo>
                  <a:pt x="1549" y="1233"/>
                </a:lnTo>
                <a:lnTo>
                  <a:pt x="1549" y="1231"/>
                </a:lnTo>
                <a:lnTo>
                  <a:pt x="1549" y="1227"/>
                </a:lnTo>
                <a:lnTo>
                  <a:pt x="1547" y="1225"/>
                </a:lnTo>
                <a:lnTo>
                  <a:pt x="1549" y="1223"/>
                </a:lnTo>
                <a:lnTo>
                  <a:pt x="1549" y="1222"/>
                </a:lnTo>
                <a:lnTo>
                  <a:pt x="1549" y="1220"/>
                </a:lnTo>
                <a:lnTo>
                  <a:pt x="1549" y="1218"/>
                </a:lnTo>
                <a:lnTo>
                  <a:pt x="1551" y="1218"/>
                </a:lnTo>
                <a:lnTo>
                  <a:pt x="1551" y="1216"/>
                </a:lnTo>
                <a:lnTo>
                  <a:pt x="1553" y="1214"/>
                </a:lnTo>
                <a:lnTo>
                  <a:pt x="1555" y="1210"/>
                </a:lnTo>
                <a:lnTo>
                  <a:pt x="1555" y="1208"/>
                </a:lnTo>
                <a:lnTo>
                  <a:pt x="1557" y="1208"/>
                </a:lnTo>
                <a:lnTo>
                  <a:pt x="1557" y="1206"/>
                </a:lnTo>
                <a:lnTo>
                  <a:pt x="1555" y="1206"/>
                </a:lnTo>
                <a:lnTo>
                  <a:pt x="1555" y="1204"/>
                </a:lnTo>
                <a:lnTo>
                  <a:pt x="1553" y="1204"/>
                </a:lnTo>
                <a:lnTo>
                  <a:pt x="1553" y="1202"/>
                </a:lnTo>
                <a:lnTo>
                  <a:pt x="1551" y="1202"/>
                </a:lnTo>
                <a:lnTo>
                  <a:pt x="1551" y="1200"/>
                </a:lnTo>
                <a:lnTo>
                  <a:pt x="1549" y="1200"/>
                </a:lnTo>
                <a:lnTo>
                  <a:pt x="1547" y="1198"/>
                </a:lnTo>
                <a:lnTo>
                  <a:pt x="1547" y="1197"/>
                </a:lnTo>
                <a:lnTo>
                  <a:pt x="1545" y="1197"/>
                </a:lnTo>
                <a:lnTo>
                  <a:pt x="1544" y="1195"/>
                </a:lnTo>
                <a:lnTo>
                  <a:pt x="1542" y="1193"/>
                </a:lnTo>
                <a:lnTo>
                  <a:pt x="1540" y="1193"/>
                </a:lnTo>
                <a:lnTo>
                  <a:pt x="1540" y="1191"/>
                </a:lnTo>
                <a:lnTo>
                  <a:pt x="1538" y="1191"/>
                </a:lnTo>
                <a:lnTo>
                  <a:pt x="1538" y="1189"/>
                </a:lnTo>
                <a:lnTo>
                  <a:pt x="1536" y="1189"/>
                </a:lnTo>
                <a:lnTo>
                  <a:pt x="1536" y="1187"/>
                </a:lnTo>
                <a:lnTo>
                  <a:pt x="1534" y="1187"/>
                </a:lnTo>
                <a:lnTo>
                  <a:pt x="1534" y="1185"/>
                </a:lnTo>
                <a:lnTo>
                  <a:pt x="1532" y="1185"/>
                </a:lnTo>
                <a:lnTo>
                  <a:pt x="1532" y="1183"/>
                </a:lnTo>
                <a:lnTo>
                  <a:pt x="1530" y="1183"/>
                </a:lnTo>
                <a:lnTo>
                  <a:pt x="1530" y="1181"/>
                </a:lnTo>
                <a:lnTo>
                  <a:pt x="1528" y="1181"/>
                </a:lnTo>
                <a:lnTo>
                  <a:pt x="1526" y="1179"/>
                </a:lnTo>
                <a:lnTo>
                  <a:pt x="1524" y="1177"/>
                </a:lnTo>
                <a:lnTo>
                  <a:pt x="1522" y="1177"/>
                </a:lnTo>
                <a:lnTo>
                  <a:pt x="1522" y="1175"/>
                </a:lnTo>
                <a:lnTo>
                  <a:pt x="1521" y="1175"/>
                </a:lnTo>
                <a:lnTo>
                  <a:pt x="1521" y="1174"/>
                </a:lnTo>
                <a:lnTo>
                  <a:pt x="1519" y="1172"/>
                </a:lnTo>
                <a:lnTo>
                  <a:pt x="1517" y="1172"/>
                </a:lnTo>
                <a:lnTo>
                  <a:pt x="1517" y="1170"/>
                </a:lnTo>
                <a:lnTo>
                  <a:pt x="1515" y="1170"/>
                </a:lnTo>
                <a:lnTo>
                  <a:pt x="1513" y="1168"/>
                </a:lnTo>
                <a:lnTo>
                  <a:pt x="1513" y="1166"/>
                </a:lnTo>
                <a:lnTo>
                  <a:pt x="1509" y="1164"/>
                </a:lnTo>
                <a:lnTo>
                  <a:pt x="1507" y="1162"/>
                </a:lnTo>
                <a:lnTo>
                  <a:pt x="1505" y="1162"/>
                </a:lnTo>
                <a:lnTo>
                  <a:pt x="1503" y="1158"/>
                </a:lnTo>
                <a:lnTo>
                  <a:pt x="1501" y="1158"/>
                </a:lnTo>
                <a:lnTo>
                  <a:pt x="1499" y="1156"/>
                </a:lnTo>
                <a:lnTo>
                  <a:pt x="1497" y="1152"/>
                </a:lnTo>
                <a:lnTo>
                  <a:pt x="1494" y="1150"/>
                </a:lnTo>
                <a:lnTo>
                  <a:pt x="1492" y="1149"/>
                </a:lnTo>
                <a:lnTo>
                  <a:pt x="1490" y="1147"/>
                </a:lnTo>
                <a:lnTo>
                  <a:pt x="1486" y="1145"/>
                </a:lnTo>
                <a:lnTo>
                  <a:pt x="1482" y="1141"/>
                </a:lnTo>
                <a:lnTo>
                  <a:pt x="1482" y="1139"/>
                </a:lnTo>
                <a:lnTo>
                  <a:pt x="1480" y="1139"/>
                </a:lnTo>
                <a:lnTo>
                  <a:pt x="1480" y="1137"/>
                </a:lnTo>
                <a:lnTo>
                  <a:pt x="1478" y="1137"/>
                </a:lnTo>
                <a:lnTo>
                  <a:pt x="1474" y="1133"/>
                </a:lnTo>
                <a:lnTo>
                  <a:pt x="1471" y="1129"/>
                </a:lnTo>
                <a:lnTo>
                  <a:pt x="1467" y="1126"/>
                </a:lnTo>
                <a:lnTo>
                  <a:pt x="1463" y="1122"/>
                </a:lnTo>
                <a:lnTo>
                  <a:pt x="1461" y="1122"/>
                </a:lnTo>
                <a:lnTo>
                  <a:pt x="1461" y="1120"/>
                </a:lnTo>
                <a:lnTo>
                  <a:pt x="1457" y="1118"/>
                </a:lnTo>
                <a:lnTo>
                  <a:pt x="1457" y="1116"/>
                </a:lnTo>
                <a:lnTo>
                  <a:pt x="1453" y="1114"/>
                </a:lnTo>
                <a:lnTo>
                  <a:pt x="1451" y="1112"/>
                </a:lnTo>
                <a:lnTo>
                  <a:pt x="1449" y="1110"/>
                </a:lnTo>
                <a:lnTo>
                  <a:pt x="1446" y="1106"/>
                </a:lnTo>
                <a:lnTo>
                  <a:pt x="1444" y="1106"/>
                </a:lnTo>
                <a:lnTo>
                  <a:pt x="1440" y="1101"/>
                </a:lnTo>
                <a:lnTo>
                  <a:pt x="1440" y="1102"/>
                </a:lnTo>
                <a:lnTo>
                  <a:pt x="1438" y="1102"/>
                </a:lnTo>
                <a:lnTo>
                  <a:pt x="1436" y="1104"/>
                </a:lnTo>
                <a:close/>
                <a:moveTo>
                  <a:pt x="1290" y="966"/>
                </a:moveTo>
                <a:lnTo>
                  <a:pt x="1290" y="964"/>
                </a:lnTo>
                <a:lnTo>
                  <a:pt x="1294" y="960"/>
                </a:lnTo>
                <a:lnTo>
                  <a:pt x="1296" y="959"/>
                </a:lnTo>
                <a:lnTo>
                  <a:pt x="1298" y="957"/>
                </a:lnTo>
                <a:lnTo>
                  <a:pt x="1298" y="955"/>
                </a:lnTo>
                <a:lnTo>
                  <a:pt x="1300" y="953"/>
                </a:lnTo>
                <a:lnTo>
                  <a:pt x="1302" y="953"/>
                </a:lnTo>
                <a:lnTo>
                  <a:pt x="1302" y="951"/>
                </a:lnTo>
                <a:lnTo>
                  <a:pt x="1304" y="951"/>
                </a:lnTo>
                <a:lnTo>
                  <a:pt x="1305" y="949"/>
                </a:lnTo>
                <a:lnTo>
                  <a:pt x="1305" y="947"/>
                </a:lnTo>
                <a:lnTo>
                  <a:pt x="1307" y="945"/>
                </a:lnTo>
                <a:lnTo>
                  <a:pt x="1311" y="943"/>
                </a:lnTo>
                <a:lnTo>
                  <a:pt x="1313" y="939"/>
                </a:lnTo>
                <a:lnTo>
                  <a:pt x="1315" y="937"/>
                </a:lnTo>
                <a:lnTo>
                  <a:pt x="1315" y="935"/>
                </a:lnTo>
                <a:lnTo>
                  <a:pt x="1317" y="935"/>
                </a:lnTo>
                <a:lnTo>
                  <a:pt x="1319" y="934"/>
                </a:lnTo>
                <a:lnTo>
                  <a:pt x="1323" y="930"/>
                </a:lnTo>
                <a:lnTo>
                  <a:pt x="1325" y="930"/>
                </a:lnTo>
                <a:lnTo>
                  <a:pt x="1325" y="928"/>
                </a:lnTo>
                <a:lnTo>
                  <a:pt x="1327" y="928"/>
                </a:lnTo>
                <a:lnTo>
                  <a:pt x="1327" y="926"/>
                </a:lnTo>
                <a:lnTo>
                  <a:pt x="1328" y="924"/>
                </a:lnTo>
                <a:lnTo>
                  <a:pt x="1330" y="922"/>
                </a:lnTo>
                <a:lnTo>
                  <a:pt x="1330" y="920"/>
                </a:lnTo>
                <a:lnTo>
                  <a:pt x="1332" y="920"/>
                </a:lnTo>
                <a:lnTo>
                  <a:pt x="1332" y="918"/>
                </a:lnTo>
                <a:lnTo>
                  <a:pt x="1334" y="918"/>
                </a:lnTo>
                <a:lnTo>
                  <a:pt x="1334" y="916"/>
                </a:lnTo>
                <a:lnTo>
                  <a:pt x="1336" y="916"/>
                </a:lnTo>
                <a:lnTo>
                  <a:pt x="1336" y="914"/>
                </a:lnTo>
                <a:lnTo>
                  <a:pt x="1338" y="912"/>
                </a:lnTo>
                <a:lnTo>
                  <a:pt x="1340" y="911"/>
                </a:lnTo>
                <a:lnTo>
                  <a:pt x="1342" y="909"/>
                </a:lnTo>
                <a:lnTo>
                  <a:pt x="1344" y="907"/>
                </a:lnTo>
                <a:lnTo>
                  <a:pt x="1344" y="905"/>
                </a:lnTo>
                <a:lnTo>
                  <a:pt x="1346" y="905"/>
                </a:lnTo>
                <a:lnTo>
                  <a:pt x="1348" y="903"/>
                </a:lnTo>
                <a:lnTo>
                  <a:pt x="1350" y="901"/>
                </a:lnTo>
                <a:lnTo>
                  <a:pt x="1350" y="899"/>
                </a:lnTo>
                <a:lnTo>
                  <a:pt x="1352" y="897"/>
                </a:lnTo>
                <a:lnTo>
                  <a:pt x="1353" y="895"/>
                </a:lnTo>
                <a:lnTo>
                  <a:pt x="1355" y="891"/>
                </a:lnTo>
                <a:lnTo>
                  <a:pt x="1357" y="891"/>
                </a:lnTo>
                <a:lnTo>
                  <a:pt x="1359" y="889"/>
                </a:lnTo>
                <a:lnTo>
                  <a:pt x="1361" y="887"/>
                </a:lnTo>
                <a:lnTo>
                  <a:pt x="1361" y="886"/>
                </a:lnTo>
                <a:lnTo>
                  <a:pt x="1363" y="884"/>
                </a:lnTo>
                <a:lnTo>
                  <a:pt x="1365" y="882"/>
                </a:lnTo>
                <a:lnTo>
                  <a:pt x="1367" y="882"/>
                </a:lnTo>
                <a:lnTo>
                  <a:pt x="1367" y="880"/>
                </a:lnTo>
                <a:lnTo>
                  <a:pt x="1371" y="876"/>
                </a:lnTo>
                <a:lnTo>
                  <a:pt x="1373" y="874"/>
                </a:lnTo>
                <a:lnTo>
                  <a:pt x="1375" y="872"/>
                </a:lnTo>
                <a:lnTo>
                  <a:pt x="1375" y="870"/>
                </a:lnTo>
                <a:lnTo>
                  <a:pt x="1376" y="870"/>
                </a:lnTo>
                <a:lnTo>
                  <a:pt x="1378" y="868"/>
                </a:lnTo>
                <a:lnTo>
                  <a:pt x="1378" y="866"/>
                </a:lnTo>
                <a:lnTo>
                  <a:pt x="1380" y="866"/>
                </a:lnTo>
                <a:lnTo>
                  <a:pt x="1380" y="864"/>
                </a:lnTo>
                <a:lnTo>
                  <a:pt x="1382" y="864"/>
                </a:lnTo>
                <a:lnTo>
                  <a:pt x="1384" y="861"/>
                </a:lnTo>
                <a:lnTo>
                  <a:pt x="1386" y="861"/>
                </a:lnTo>
                <a:lnTo>
                  <a:pt x="1386" y="859"/>
                </a:lnTo>
                <a:lnTo>
                  <a:pt x="1386" y="855"/>
                </a:lnTo>
                <a:lnTo>
                  <a:pt x="1384" y="853"/>
                </a:lnTo>
                <a:lnTo>
                  <a:pt x="1384" y="851"/>
                </a:lnTo>
                <a:lnTo>
                  <a:pt x="1382" y="851"/>
                </a:lnTo>
                <a:lnTo>
                  <a:pt x="1382" y="849"/>
                </a:lnTo>
                <a:lnTo>
                  <a:pt x="1380" y="849"/>
                </a:lnTo>
                <a:lnTo>
                  <a:pt x="1380" y="847"/>
                </a:lnTo>
                <a:lnTo>
                  <a:pt x="1380" y="845"/>
                </a:lnTo>
                <a:lnTo>
                  <a:pt x="1378" y="845"/>
                </a:lnTo>
                <a:lnTo>
                  <a:pt x="1376" y="845"/>
                </a:lnTo>
                <a:lnTo>
                  <a:pt x="1375" y="845"/>
                </a:lnTo>
                <a:lnTo>
                  <a:pt x="1373" y="843"/>
                </a:lnTo>
                <a:lnTo>
                  <a:pt x="1373" y="845"/>
                </a:lnTo>
                <a:lnTo>
                  <a:pt x="1373" y="847"/>
                </a:lnTo>
                <a:lnTo>
                  <a:pt x="1371" y="847"/>
                </a:lnTo>
                <a:lnTo>
                  <a:pt x="1371" y="849"/>
                </a:lnTo>
                <a:lnTo>
                  <a:pt x="1369" y="849"/>
                </a:lnTo>
                <a:lnTo>
                  <a:pt x="1367" y="851"/>
                </a:lnTo>
                <a:lnTo>
                  <a:pt x="1365" y="851"/>
                </a:lnTo>
                <a:lnTo>
                  <a:pt x="1361" y="851"/>
                </a:lnTo>
                <a:lnTo>
                  <a:pt x="1357" y="849"/>
                </a:lnTo>
                <a:lnTo>
                  <a:pt x="1355" y="847"/>
                </a:lnTo>
                <a:lnTo>
                  <a:pt x="1353" y="845"/>
                </a:lnTo>
                <a:lnTo>
                  <a:pt x="1350" y="841"/>
                </a:lnTo>
                <a:lnTo>
                  <a:pt x="1348" y="839"/>
                </a:lnTo>
                <a:lnTo>
                  <a:pt x="1348" y="836"/>
                </a:lnTo>
                <a:lnTo>
                  <a:pt x="1346" y="834"/>
                </a:lnTo>
                <a:lnTo>
                  <a:pt x="1346" y="832"/>
                </a:lnTo>
                <a:lnTo>
                  <a:pt x="1344" y="830"/>
                </a:lnTo>
                <a:lnTo>
                  <a:pt x="1344" y="828"/>
                </a:lnTo>
                <a:lnTo>
                  <a:pt x="1344" y="826"/>
                </a:lnTo>
                <a:lnTo>
                  <a:pt x="1344" y="824"/>
                </a:lnTo>
                <a:lnTo>
                  <a:pt x="1344" y="822"/>
                </a:lnTo>
                <a:lnTo>
                  <a:pt x="1344" y="820"/>
                </a:lnTo>
                <a:lnTo>
                  <a:pt x="1346" y="818"/>
                </a:lnTo>
                <a:lnTo>
                  <a:pt x="1348" y="816"/>
                </a:lnTo>
                <a:lnTo>
                  <a:pt x="1353" y="813"/>
                </a:lnTo>
                <a:lnTo>
                  <a:pt x="1357" y="811"/>
                </a:lnTo>
                <a:lnTo>
                  <a:pt x="1359" y="811"/>
                </a:lnTo>
                <a:lnTo>
                  <a:pt x="1361" y="811"/>
                </a:lnTo>
                <a:lnTo>
                  <a:pt x="1363" y="809"/>
                </a:lnTo>
                <a:lnTo>
                  <a:pt x="1365" y="809"/>
                </a:lnTo>
                <a:lnTo>
                  <a:pt x="1367" y="809"/>
                </a:lnTo>
                <a:lnTo>
                  <a:pt x="1369" y="809"/>
                </a:lnTo>
                <a:lnTo>
                  <a:pt x="1371" y="809"/>
                </a:lnTo>
                <a:lnTo>
                  <a:pt x="1371" y="807"/>
                </a:lnTo>
                <a:lnTo>
                  <a:pt x="1373" y="807"/>
                </a:lnTo>
                <a:lnTo>
                  <a:pt x="1375" y="805"/>
                </a:lnTo>
                <a:lnTo>
                  <a:pt x="1375" y="803"/>
                </a:lnTo>
                <a:lnTo>
                  <a:pt x="1375" y="801"/>
                </a:lnTo>
                <a:lnTo>
                  <a:pt x="1376" y="801"/>
                </a:lnTo>
                <a:lnTo>
                  <a:pt x="1376" y="799"/>
                </a:lnTo>
                <a:lnTo>
                  <a:pt x="1376" y="797"/>
                </a:lnTo>
                <a:lnTo>
                  <a:pt x="1376" y="795"/>
                </a:lnTo>
                <a:lnTo>
                  <a:pt x="1376" y="793"/>
                </a:lnTo>
                <a:lnTo>
                  <a:pt x="1376" y="791"/>
                </a:lnTo>
                <a:lnTo>
                  <a:pt x="1376" y="790"/>
                </a:lnTo>
                <a:lnTo>
                  <a:pt x="1376" y="788"/>
                </a:lnTo>
                <a:lnTo>
                  <a:pt x="1376" y="786"/>
                </a:lnTo>
                <a:lnTo>
                  <a:pt x="1376" y="782"/>
                </a:lnTo>
                <a:lnTo>
                  <a:pt x="1376" y="780"/>
                </a:lnTo>
                <a:lnTo>
                  <a:pt x="1378" y="778"/>
                </a:lnTo>
                <a:lnTo>
                  <a:pt x="1378" y="776"/>
                </a:lnTo>
                <a:lnTo>
                  <a:pt x="1378" y="774"/>
                </a:lnTo>
                <a:lnTo>
                  <a:pt x="1378" y="772"/>
                </a:lnTo>
                <a:lnTo>
                  <a:pt x="1378" y="770"/>
                </a:lnTo>
                <a:lnTo>
                  <a:pt x="1378" y="768"/>
                </a:lnTo>
                <a:lnTo>
                  <a:pt x="1378" y="767"/>
                </a:lnTo>
                <a:lnTo>
                  <a:pt x="1378" y="765"/>
                </a:lnTo>
                <a:lnTo>
                  <a:pt x="1378" y="763"/>
                </a:lnTo>
                <a:lnTo>
                  <a:pt x="1378" y="761"/>
                </a:lnTo>
                <a:lnTo>
                  <a:pt x="1380" y="761"/>
                </a:lnTo>
                <a:lnTo>
                  <a:pt x="1380" y="759"/>
                </a:lnTo>
                <a:lnTo>
                  <a:pt x="1380" y="757"/>
                </a:lnTo>
                <a:lnTo>
                  <a:pt x="1380" y="755"/>
                </a:lnTo>
                <a:lnTo>
                  <a:pt x="1376" y="755"/>
                </a:lnTo>
                <a:lnTo>
                  <a:pt x="1375" y="755"/>
                </a:lnTo>
                <a:lnTo>
                  <a:pt x="1375" y="753"/>
                </a:lnTo>
                <a:lnTo>
                  <a:pt x="1375" y="751"/>
                </a:lnTo>
                <a:lnTo>
                  <a:pt x="1367" y="753"/>
                </a:lnTo>
                <a:lnTo>
                  <a:pt x="1359" y="753"/>
                </a:lnTo>
                <a:lnTo>
                  <a:pt x="1355" y="753"/>
                </a:lnTo>
                <a:lnTo>
                  <a:pt x="1353" y="753"/>
                </a:lnTo>
                <a:lnTo>
                  <a:pt x="1352" y="753"/>
                </a:lnTo>
                <a:lnTo>
                  <a:pt x="1342" y="753"/>
                </a:lnTo>
                <a:lnTo>
                  <a:pt x="1340" y="753"/>
                </a:lnTo>
                <a:lnTo>
                  <a:pt x="1338" y="753"/>
                </a:lnTo>
                <a:lnTo>
                  <a:pt x="1336" y="753"/>
                </a:lnTo>
                <a:lnTo>
                  <a:pt x="1332" y="753"/>
                </a:lnTo>
                <a:lnTo>
                  <a:pt x="1330" y="753"/>
                </a:lnTo>
                <a:lnTo>
                  <a:pt x="1328" y="753"/>
                </a:lnTo>
                <a:lnTo>
                  <a:pt x="1327" y="753"/>
                </a:lnTo>
                <a:lnTo>
                  <a:pt x="1323" y="755"/>
                </a:lnTo>
                <a:lnTo>
                  <a:pt x="1321" y="755"/>
                </a:lnTo>
                <a:lnTo>
                  <a:pt x="1317" y="755"/>
                </a:lnTo>
                <a:lnTo>
                  <a:pt x="1309" y="755"/>
                </a:lnTo>
                <a:lnTo>
                  <a:pt x="1307" y="755"/>
                </a:lnTo>
                <a:lnTo>
                  <a:pt x="1304" y="755"/>
                </a:lnTo>
                <a:lnTo>
                  <a:pt x="1296" y="757"/>
                </a:lnTo>
                <a:lnTo>
                  <a:pt x="1294" y="757"/>
                </a:lnTo>
                <a:lnTo>
                  <a:pt x="1288" y="757"/>
                </a:lnTo>
                <a:lnTo>
                  <a:pt x="1286" y="757"/>
                </a:lnTo>
                <a:lnTo>
                  <a:pt x="1282" y="757"/>
                </a:lnTo>
                <a:lnTo>
                  <a:pt x="1280" y="757"/>
                </a:lnTo>
                <a:lnTo>
                  <a:pt x="1277" y="759"/>
                </a:lnTo>
                <a:lnTo>
                  <a:pt x="1275" y="761"/>
                </a:lnTo>
                <a:lnTo>
                  <a:pt x="1273" y="761"/>
                </a:lnTo>
                <a:lnTo>
                  <a:pt x="1271" y="761"/>
                </a:lnTo>
                <a:lnTo>
                  <a:pt x="1267" y="763"/>
                </a:lnTo>
                <a:lnTo>
                  <a:pt x="1265" y="765"/>
                </a:lnTo>
                <a:lnTo>
                  <a:pt x="1263" y="767"/>
                </a:lnTo>
                <a:lnTo>
                  <a:pt x="1261" y="767"/>
                </a:lnTo>
                <a:lnTo>
                  <a:pt x="1257" y="768"/>
                </a:lnTo>
                <a:lnTo>
                  <a:pt x="1256" y="770"/>
                </a:lnTo>
                <a:lnTo>
                  <a:pt x="1252" y="772"/>
                </a:lnTo>
                <a:lnTo>
                  <a:pt x="1250" y="772"/>
                </a:lnTo>
                <a:lnTo>
                  <a:pt x="1248" y="772"/>
                </a:lnTo>
                <a:lnTo>
                  <a:pt x="1242" y="776"/>
                </a:lnTo>
                <a:lnTo>
                  <a:pt x="1240" y="776"/>
                </a:lnTo>
                <a:lnTo>
                  <a:pt x="1236" y="778"/>
                </a:lnTo>
                <a:lnTo>
                  <a:pt x="1232" y="782"/>
                </a:lnTo>
                <a:lnTo>
                  <a:pt x="1231" y="782"/>
                </a:lnTo>
                <a:lnTo>
                  <a:pt x="1229" y="782"/>
                </a:lnTo>
                <a:lnTo>
                  <a:pt x="1229" y="795"/>
                </a:lnTo>
                <a:lnTo>
                  <a:pt x="1229" y="799"/>
                </a:lnTo>
                <a:lnTo>
                  <a:pt x="1229" y="801"/>
                </a:lnTo>
                <a:lnTo>
                  <a:pt x="1229" y="803"/>
                </a:lnTo>
                <a:lnTo>
                  <a:pt x="1229" y="807"/>
                </a:lnTo>
                <a:lnTo>
                  <a:pt x="1229" y="809"/>
                </a:lnTo>
                <a:lnTo>
                  <a:pt x="1221" y="809"/>
                </a:lnTo>
                <a:lnTo>
                  <a:pt x="1215" y="809"/>
                </a:lnTo>
                <a:lnTo>
                  <a:pt x="1204" y="809"/>
                </a:lnTo>
                <a:lnTo>
                  <a:pt x="1198" y="809"/>
                </a:lnTo>
                <a:lnTo>
                  <a:pt x="1194" y="809"/>
                </a:lnTo>
                <a:lnTo>
                  <a:pt x="1196" y="811"/>
                </a:lnTo>
                <a:lnTo>
                  <a:pt x="1198" y="813"/>
                </a:lnTo>
                <a:lnTo>
                  <a:pt x="1200" y="815"/>
                </a:lnTo>
                <a:lnTo>
                  <a:pt x="1200" y="816"/>
                </a:lnTo>
                <a:lnTo>
                  <a:pt x="1200" y="818"/>
                </a:lnTo>
                <a:lnTo>
                  <a:pt x="1202" y="818"/>
                </a:lnTo>
                <a:lnTo>
                  <a:pt x="1204" y="822"/>
                </a:lnTo>
                <a:lnTo>
                  <a:pt x="1206" y="824"/>
                </a:lnTo>
                <a:lnTo>
                  <a:pt x="1206" y="826"/>
                </a:lnTo>
                <a:lnTo>
                  <a:pt x="1207" y="826"/>
                </a:lnTo>
                <a:lnTo>
                  <a:pt x="1207" y="828"/>
                </a:lnTo>
                <a:lnTo>
                  <a:pt x="1207" y="830"/>
                </a:lnTo>
                <a:lnTo>
                  <a:pt x="1209" y="830"/>
                </a:lnTo>
                <a:lnTo>
                  <a:pt x="1209" y="832"/>
                </a:lnTo>
                <a:lnTo>
                  <a:pt x="1211" y="834"/>
                </a:lnTo>
                <a:lnTo>
                  <a:pt x="1211" y="836"/>
                </a:lnTo>
                <a:lnTo>
                  <a:pt x="1213" y="836"/>
                </a:lnTo>
                <a:lnTo>
                  <a:pt x="1213" y="838"/>
                </a:lnTo>
                <a:lnTo>
                  <a:pt x="1215" y="839"/>
                </a:lnTo>
                <a:lnTo>
                  <a:pt x="1215" y="841"/>
                </a:lnTo>
                <a:lnTo>
                  <a:pt x="1217" y="843"/>
                </a:lnTo>
                <a:lnTo>
                  <a:pt x="1217" y="845"/>
                </a:lnTo>
                <a:lnTo>
                  <a:pt x="1219" y="845"/>
                </a:lnTo>
                <a:lnTo>
                  <a:pt x="1219" y="847"/>
                </a:lnTo>
                <a:lnTo>
                  <a:pt x="1221" y="849"/>
                </a:lnTo>
                <a:lnTo>
                  <a:pt x="1221" y="851"/>
                </a:lnTo>
                <a:lnTo>
                  <a:pt x="1223" y="851"/>
                </a:lnTo>
                <a:lnTo>
                  <a:pt x="1223" y="853"/>
                </a:lnTo>
                <a:lnTo>
                  <a:pt x="1225" y="853"/>
                </a:lnTo>
                <a:lnTo>
                  <a:pt x="1225" y="855"/>
                </a:lnTo>
                <a:lnTo>
                  <a:pt x="1225" y="857"/>
                </a:lnTo>
                <a:lnTo>
                  <a:pt x="1227" y="857"/>
                </a:lnTo>
                <a:lnTo>
                  <a:pt x="1227" y="859"/>
                </a:lnTo>
                <a:lnTo>
                  <a:pt x="1229" y="861"/>
                </a:lnTo>
                <a:lnTo>
                  <a:pt x="1231" y="863"/>
                </a:lnTo>
                <a:lnTo>
                  <a:pt x="1231" y="864"/>
                </a:lnTo>
                <a:lnTo>
                  <a:pt x="1232" y="866"/>
                </a:lnTo>
                <a:lnTo>
                  <a:pt x="1232" y="868"/>
                </a:lnTo>
                <a:lnTo>
                  <a:pt x="1234" y="868"/>
                </a:lnTo>
                <a:lnTo>
                  <a:pt x="1234" y="870"/>
                </a:lnTo>
                <a:lnTo>
                  <a:pt x="1236" y="872"/>
                </a:lnTo>
                <a:lnTo>
                  <a:pt x="1236" y="874"/>
                </a:lnTo>
                <a:lnTo>
                  <a:pt x="1238" y="874"/>
                </a:lnTo>
                <a:lnTo>
                  <a:pt x="1238" y="876"/>
                </a:lnTo>
                <a:lnTo>
                  <a:pt x="1238" y="878"/>
                </a:lnTo>
                <a:lnTo>
                  <a:pt x="1240" y="878"/>
                </a:lnTo>
                <a:lnTo>
                  <a:pt x="1240" y="880"/>
                </a:lnTo>
                <a:lnTo>
                  <a:pt x="1242" y="882"/>
                </a:lnTo>
                <a:lnTo>
                  <a:pt x="1242" y="884"/>
                </a:lnTo>
                <a:lnTo>
                  <a:pt x="1244" y="884"/>
                </a:lnTo>
                <a:lnTo>
                  <a:pt x="1244" y="886"/>
                </a:lnTo>
                <a:lnTo>
                  <a:pt x="1248" y="891"/>
                </a:lnTo>
                <a:lnTo>
                  <a:pt x="1248" y="893"/>
                </a:lnTo>
                <a:lnTo>
                  <a:pt x="1252" y="897"/>
                </a:lnTo>
                <a:lnTo>
                  <a:pt x="1256" y="893"/>
                </a:lnTo>
                <a:lnTo>
                  <a:pt x="1257" y="893"/>
                </a:lnTo>
                <a:lnTo>
                  <a:pt x="1257" y="895"/>
                </a:lnTo>
                <a:lnTo>
                  <a:pt x="1259" y="895"/>
                </a:lnTo>
                <a:lnTo>
                  <a:pt x="1259" y="897"/>
                </a:lnTo>
                <a:lnTo>
                  <a:pt x="1261" y="897"/>
                </a:lnTo>
                <a:lnTo>
                  <a:pt x="1261" y="899"/>
                </a:lnTo>
                <a:lnTo>
                  <a:pt x="1261" y="901"/>
                </a:lnTo>
                <a:lnTo>
                  <a:pt x="1261" y="903"/>
                </a:lnTo>
                <a:lnTo>
                  <a:pt x="1261" y="905"/>
                </a:lnTo>
                <a:lnTo>
                  <a:pt x="1263" y="905"/>
                </a:lnTo>
                <a:lnTo>
                  <a:pt x="1263" y="907"/>
                </a:lnTo>
                <a:lnTo>
                  <a:pt x="1263" y="909"/>
                </a:lnTo>
                <a:lnTo>
                  <a:pt x="1263" y="911"/>
                </a:lnTo>
                <a:lnTo>
                  <a:pt x="1263" y="912"/>
                </a:lnTo>
                <a:lnTo>
                  <a:pt x="1261" y="912"/>
                </a:lnTo>
                <a:lnTo>
                  <a:pt x="1261" y="914"/>
                </a:lnTo>
                <a:lnTo>
                  <a:pt x="1261" y="916"/>
                </a:lnTo>
                <a:lnTo>
                  <a:pt x="1261" y="918"/>
                </a:lnTo>
                <a:lnTo>
                  <a:pt x="1261" y="920"/>
                </a:lnTo>
                <a:lnTo>
                  <a:pt x="1261" y="922"/>
                </a:lnTo>
                <a:lnTo>
                  <a:pt x="1259" y="922"/>
                </a:lnTo>
                <a:lnTo>
                  <a:pt x="1259" y="924"/>
                </a:lnTo>
                <a:lnTo>
                  <a:pt x="1259" y="926"/>
                </a:lnTo>
                <a:lnTo>
                  <a:pt x="1259" y="928"/>
                </a:lnTo>
                <a:lnTo>
                  <a:pt x="1261" y="928"/>
                </a:lnTo>
                <a:lnTo>
                  <a:pt x="1261" y="930"/>
                </a:lnTo>
                <a:lnTo>
                  <a:pt x="1261" y="932"/>
                </a:lnTo>
                <a:lnTo>
                  <a:pt x="1261" y="934"/>
                </a:lnTo>
                <a:lnTo>
                  <a:pt x="1261" y="935"/>
                </a:lnTo>
                <a:lnTo>
                  <a:pt x="1263" y="935"/>
                </a:lnTo>
                <a:lnTo>
                  <a:pt x="1263" y="937"/>
                </a:lnTo>
                <a:lnTo>
                  <a:pt x="1265" y="937"/>
                </a:lnTo>
                <a:lnTo>
                  <a:pt x="1265" y="939"/>
                </a:lnTo>
                <a:lnTo>
                  <a:pt x="1265" y="941"/>
                </a:lnTo>
                <a:lnTo>
                  <a:pt x="1267" y="941"/>
                </a:lnTo>
                <a:lnTo>
                  <a:pt x="1269" y="943"/>
                </a:lnTo>
                <a:lnTo>
                  <a:pt x="1269" y="945"/>
                </a:lnTo>
                <a:lnTo>
                  <a:pt x="1273" y="947"/>
                </a:lnTo>
                <a:lnTo>
                  <a:pt x="1275" y="951"/>
                </a:lnTo>
                <a:lnTo>
                  <a:pt x="1277" y="951"/>
                </a:lnTo>
                <a:lnTo>
                  <a:pt x="1277" y="953"/>
                </a:lnTo>
                <a:lnTo>
                  <a:pt x="1279" y="953"/>
                </a:lnTo>
                <a:lnTo>
                  <a:pt x="1279" y="955"/>
                </a:lnTo>
                <a:lnTo>
                  <a:pt x="1280" y="957"/>
                </a:lnTo>
                <a:lnTo>
                  <a:pt x="1282" y="957"/>
                </a:lnTo>
                <a:lnTo>
                  <a:pt x="1282" y="959"/>
                </a:lnTo>
                <a:lnTo>
                  <a:pt x="1284" y="960"/>
                </a:lnTo>
                <a:lnTo>
                  <a:pt x="1288" y="964"/>
                </a:lnTo>
                <a:lnTo>
                  <a:pt x="1290" y="966"/>
                </a:lnTo>
                <a:close/>
                <a:moveTo>
                  <a:pt x="1778" y="1364"/>
                </a:moveTo>
                <a:lnTo>
                  <a:pt x="1776" y="1364"/>
                </a:lnTo>
                <a:lnTo>
                  <a:pt x="1774" y="1364"/>
                </a:lnTo>
                <a:lnTo>
                  <a:pt x="1772" y="1364"/>
                </a:lnTo>
                <a:lnTo>
                  <a:pt x="1770" y="1364"/>
                </a:lnTo>
                <a:lnTo>
                  <a:pt x="1768" y="1364"/>
                </a:lnTo>
                <a:lnTo>
                  <a:pt x="1766" y="1364"/>
                </a:lnTo>
                <a:lnTo>
                  <a:pt x="1764" y="1364"/>
                </a:lnTo>
                <a:lnTo>
                  <a:pt x="1762" y="1364"/>
                </a:lnTo>
                <a:lnTo>
                  <a:pt x="1761" y="1364"/>
                </a:lnTo>
                <a:lnTo>
                  <a:pt x="1759" y="1364"/>
                </a:lnTo>
                <a:lnTo>
                  <a:pt x="1757" y="1364"/>
                </a:lnTo>
                <a:lnTo>
                  <a:pt x="1755" y="1364"/>
                </a:lnTo>
                <a:lnTo>
                  <a:pt x="1753" y="1364"/>
                </a:lnTo>
                <a:lnTo>
                  <a:pt x="1751" y="1364"/>
                </a:lnTo>
                <a:lnTo>
                  <a:pt x="1751" y="1367"/>
                </a:lnTo>
                <a:lnTo>
                  <a:pt x="1749" y="1367"/>
                </a:lnTo>
                <a:lnTo>
                  <a:pt x="1747" y="1367"/>
                </a:lnTo>
                <a:lnTo>
                  <a:pt x="1745" y="1367"/>
                </a:lnTo>
                <a:lnTo>
                  <a:pt x="1743" y="1367"/>
                </a:lnTo>
                <a:lnTo>
                  <a:pt x="1743" y="1369"/>
                </a:lnTo>
                <a:lnTo>
                  <a:pt x="1741" y="1369"/>
                </a:lnTo>
                <a:lnTo>
                  <a:pt x="1741" y="1371"/>
                </a:lnTo>
                <a:lnTo>
                  <a:pt x="1739" y="1375"/>
                </a:lnTo>
                <a:lnTo>
                  <a:pt x="1737" y="1377"/>
                </a:lnTo>
                <a:lnTo>
                  <a:pt x="1734" y="1387"/>
                </a:lnTo>
                <a:lnTo>
                  <a:pt x="1732" y="1387"/>
                </a:lnTo>
                <a:lnTo>
                  <a:pt x="1732" y="1389"/>
                </a:lnTo>
                <a:lnTo>
                  <a:pt x="1730" y="1390"/>
                </a:lnTo>
                <a:lnTo>
                  <a:pt x="1724" y="1390"/>
                </a:lnTo>
                <a:lnTo>
                  <a:pt x="1714" y="1390"/>
                </a:lnTo>
                <a:lnTo>
                  <a:pt x="1713" y="1390"/>
                </a:lnTo>
                <a:lnTo>
                  <a:pt x="1711" y="1390"/>
                </a:lnTo>
                <a:lnTo>
                  <a:pt x="1709" y="1390"/>
                </a:lnTo>
                <a:lnTo>
                  <a:pt x="1699" y="1390"/>
                </a:lnTo>
                <a:lnTo>
                  <a:pt x="1697" y="1390"/>
                </a:lnTo>
                <a:lnTo>
                  <a:pt x="1695" y="1390"/>
                </a:lnTo>
                <a:lnTo>
                  <a:pt x="1693" y="1390"/>
                </a:lnTo>
                <a:lnTo>
                  <a:pt x="1691" y="1390"/>
                </a:lnTo>
                <a:lnTo>
                  <a:pt x="1689" y="1390"/>
                </a:lnTo>
                <a:lnTo>
                  <a:pt x="1688" y="1390"/>
                </a:lnTo>
                <a:lnTo>
                  <a:pt x="1686" y="1390"/>
                </a:lnTo>
                <a:lnTo>
                  <a:pt x="1684" y="1390"/>
                </a:lnTo>
                <a:lnTo>
                  <a:pt x="1680" y="1390"/>
                </a:lnTo>
                <a:lnTo>
                  <a:pt x="1678" y="1390"/>
                </a:lnTo>
                <a:lnTo>
                  <a:pt x="1676" y="1390"/>
                </a:lnTo>
                <a:lnTo>
                  <a:pt x="1674" y="1390"/>
                </a:lnTo>
                <a:lnTo>
                  <a:pt x="1674" y="1394"/>
                </a:lnTo>
                <a:lnTo>
                  <a:pt x="1674" y="1396"/>
                </a:lnTo>
                <a:lnTo>
                  <a:pt x="1672" y="1400"/>
                </a:lnTo>
                <a:lnTo>
                  <a:pt x="1672" y="1402"/>
                </a:lnTo>
                <a:lnTo>
                  <a:pt x="1672" y="1404"/>
                </a:lnTo>
                <a:lnTo>
                  <a:pt x="1674" y="1406"/>
                </a:lnTo>
                <a:lnTo>
                  <a:pt x="1674" y="1408"/>
                </a:lnTo>
                <a:lnTo>
                  <a:pt x="1674" y="1410"/>
                </a:lnTo>
                <a:lnTo>
                  <a:pt x="1676" y="1410"/>
                </a:lnTo>
                <a:lnTo>
                  <a:pt x="1676" y="1412"/>
                </a:lnTo>
                <a:lnTo>
                  <a:pt x="1676" y="1414"/>
                </a:lnTo>
                <a:lnTo>
                  <a:pt x="1676" y="1415"/>
                </a:lnTo>
                <a:lnTo>
                  <a:pt x="1676" y="1417"/>
                </a:lnTo>
                <a:lnTo>
                  <a:pt x="1678" y="1421"/>
                </a:lnTo>
                <a:lnTo>
                  <a:pt x="1678" y="1423"/>
                </a:lnTo>
                <a:lnTo>
                  <a:pt x="1678" y="1425"/>
                </a:lnTo>
                <a:lnTo>
                  <a:pt x="1680" y="1425"/>
                </a:lnTo>
                <a:lnTo>
                  <a:pt x="1680" y="1427"/>
                </a:lnTo>
                <a:lnTo>
                  <a:pt x="1682" y="1427"/>
                </a:lnTo>
                <a:lnTo>
                  <a:pt x="1682" y="1429"/>
                </a:lnTo>
                <a:lnTo>
                  <a:pt x="1684" y="1429"/>
                </a:lnTo>
                <a:lnTo>
                  <a:pt x="1686" y="1429"/>
                </a:lnTo>
                <a:lnTo>
                  <a:pt x="1686" y="1431"/>
                </a:lnTo>
                <a:lnTo>
                  <a:pt x="1688" y="1431"/>
                </a:lnTo>
                <a:lnTo>
                  <a:pt x="1688" y="1433"/>
                </a:lnTo>
                <a:lnTo>
                  <a:pt x="1688" y="1435"/>
                </a:lnTo>
                <a:lnTo>
                  <a:pt x="1688" y="1437"/>
                </a:lnTo>
                <a:lnTo>
                  <a:pt x="1688" y="1440"/>
                </a:lnTo>
                <a:lnTo>
                  <a:pt x="1688" y="1450"/>
                </a:lnTo>
                <a:lnTo>
                  <a:pt x="1688" y="1458"/>
                </a:lnTo>
                <a:lnTo>
                  <a:pt x="1689" y="1458"/>
                </a:lnTo>
                <a:lnTo>
                  <a:pt x="1691" y="1458"/>
                </a:lnTo>
                <a:lnTo>
                  <a:pt x="1693" y="1458"/>
                </a:lnTo>
                <a:lnTo>
                  <a:pt x="1695" y="1458"/>
                </a:lnTo>
                <a:lnTo>
                  <a:pt x="1697" y="1458"/>
                </a:lnTo>
                <a:lnTo>
                  <a:pt x="1699" y="1458"/>
                </a:lnTo>
                <a:lnTo>
                  <a:pt x="1701" y="1458"/>
                </a:lnTo>
                <a:lnTo>
                  <a:pt x="1701" y="1460"/>
                </a:lnTo>
                <a:lnTo>
                  <a:pt x="1703" y="1460"/>
                </a:lnTo>
                <a:lnTo>
                  <a:pt x="1703" y="1462"/>
                </a:lnTo>
                <a:lnTo>
                  <a:pt x="1705" y="1462"/>
                </a:lnTo>
                <a:lnTo>
                  <a:pt x="1705" y="1463"/>
                </a:lnTo>
                <a:lnTo>
                  <a:pt x="1707" y="1463"/>
                </a:lnTo>
                <a:lnTo>
                  <a:pt x="1707" y="1465"/>
                </a:lnTo>
                <a:lnTo>
                  <a:pt x="1707" y="1467"/>
                </a:lnTo>
                <a:lnTo>
                  <a:pt x="1707" y="1469"/>
                </a:lnTo>
                <a:lnTo>
                  <a:pt x="1707" y="1471"/>
                </a:lnTo>
                <a:lnTo>
                  <a:pt x="1707" y="1473"/>
                </a:lnTo>
                <a:lnTo>
                  <a:pt x="1709" y="1473"/>
                </a:lnTo>
                <a:lnTo>
                  <a:pt x="1711" y="1473"/>
                </a:lnTo>
                <a:lnTo>
                  <a:pt x="1711" y="1475"/>
                </a:lnTo>
                <a:lnTo>
                  <a:pt x="1713" y="1475"/>
                </a:lnTo>
                <a:lnTo>
                  <a:pt x="1713" y="1477"/>
                </a:lnTo>
                <a:lnTo>
                  <a:pt x="1713" y="1479"/>
                </a:lnTo>
                <a:lnTo>
                  <a:pt x="1714" y="1479"/>
                </a:lnTo>
                <a:lnTo>
                  <a:pt x="1714" y="1481"/>
                </a:lnTo>
                <a:lnTo>
                  <a:pt x="1716" y="1481"/>
                </a:lnTo>
                <a:lnTo>
                  <a:pt x="1718" y="1483"/>
                </a:lnTo>
                <a:lnTo>
                  <a:pt x="1718" y="1485"/>
                </a:lnTo>
                <a:lnTo>
                  <a:pt x="1718" y="1486"/>
                </a:lnTo>
                <a:lnTo>
                  <a:pt x="1718" y="1488"/>
                </a:lnTo>
                <a:lnTo>
                  <a:pt x="1716" y="1488"/>
                </a:lnTo>
                <a:lnTo>
                  <a:pt x="1716" y="1490"/>
                </a:lnTo>
                <a:lnTo>
                  <a:pt x="1716" y="1492"/>
                </a:lnTo>
                <a:lnTo>
                  <a:pt x="1716" y="1494"/>
                </a:lnTo>
                <a:lnTo>
                  <a:pt x="1718" y="1496"/>
                </a:lnTo>
                <a:lnTo>
                  <a:pt x="1718" y="1498"/>
                </a:lnTo>
                <a:lnTo>
                  <a:pt x="1720" y="1498"/>
                </a:lnTo>
                <a:lnTo>
                  <a:pt x="1720" y="1500"/>
                </a:lnTo>
                <a:lnTo>
                  <a:pt x="1722" y="1502"/>
                </a:lnTo>
                <a:lnTo>
                  <a:pt x="1724" y="1502"/>
                </a:lnTo>
                <a:lnTo>
                  <a:pt x="1726" y="1502"/>
                </a:lnTo>
                <a:lnTo>
                  <a:pt x="1726" y="1504"/>
                </a:lnTo>
                <a:lnTo>
                  <a:pt x="1728" y="1504"/>
                </a:lnTo>
                <a:lnTo>
                  <a:pt x="1728" y="1506"/>
                </a:lnTo>
                <a:lnTo>
                  <a:pt x="1730" y="1506"/>
                </a:lnTo>
                <a:lnTo>
                  <a:pt x="1730" y="1508"/>
                </a:lnTo>
                <a:lnTo>
                  <a:pt x="1732" y="1508"/>
                </a:lnTo>
                <a:lnTo>
                  <a:pt x="1732" y="1510"/>
                </a:lnTo>
                <a:lnTo>
                  <a:pt x="1734" y="1510"/>
                </a:lnTo>
                <a:lnTo>
                  <a:pt x="1734" y="1511"/>
                </a:lnTo>
                <a:lnTo>
                  <a:pt x="1736" y="1513"/>
                </a:lnTo>
                <a:lnTo>
                  <a:pt x="1737" y="1513"/>
                </a:lnTo>
                <a:lnTo>
                  <a:pt x="1739" y="1513"/>
                </a:lnTo>
                <a:lnTo>
                  <a:pt x="1739" y="1515"/>
                </a:lnTo>
                <a:lnTo>
                  <a:pt x="1739" y="1517"/>
                </a:lnTo>
                <a:lnTo>
                  <a:pt x="1741" y="1517"/>
                </a:lnTo>
                <a:lnTo>
                  <a:pt x="1741" y="1519"/>
                </a:lnTo>
                <a:lnTo>
                  <a:pt x="1741" y="1521"/>
                </a:lnTo>
                <a:lnTo>
                  <a:pt x="1743" y="1521"/>
                </a:lnTo>
                <a:lnTo>
                  <a:pt x="1745" y="1521"/>
                </a:lnTo>
                <a:lnTo>
                  <a:pt x="1745" y="1523"/>
                </a:lnTo>
                <a:lnTo>
                  <a:pt x="1747" y="1523"/>
                </a:lnTo>
                <a:lnTo>
                  <a:pt x="1747" y="1525"/>
                </a:lnTo>
                <a:lnTo>
                  <a:pt x="1749" y="1525"/>
                </a:lnTo>
                <a:lnTo>
                  <a:pt x="1755" y="1525"/>
                </a:lnTo>
                <a:lnTo>
                  <a:pt x="1766" y="1525"/>
                </a:lnTo>
                <a:lnTo>
                  <a:pt x="1768" y="1525"/>
                </a:lnTo>
                <a:lnTo>
                  <a:pt x="1770" y="1525"/>
                </a:lnTo>
                <a:lnTo>
                  <a:pt x="1772" y="1525"/>
                </a:lnTo>
                <a:lnTo>
                  <a:pt x="1774" y="1525"/>
                </a:lnTo>
                <a:lnTo>
                  <a:pt x="1776" y="1525"/>
                </a:lnTo>
                <a:lnTo>
                  <a:pt x="1778" y="1525"/>
                </a:lnTo>
                <a:lnTo>
                  <a:pt x="1780" y="1525"/>
                </a:lnTo>
                <a:lnTo>
                  <a:pt x="1782" y="1525"/>
                </a:lnTo>
                <a:lnTo>
                  <a:pt x="1784" y="1525"/>
                </a:lnTo>
                <a:lnTo>
                  <a:pt x="1786" y="1525"/>
                </a:lnTo>
                <a:lnTo>
                  <a:pt x="1787" y="1525"/>
                </a:lnTo>
                <a:lnTo>
                  <a:pt x="1789" y="1525"/>
                </a:lnTo>
                <a:lnTo>
                  <a:pt x="1791" y="1525"/>
                </a:lnTo>
                <a:lnTo>
                  <a:pt x="1793" y="1525"/>
                </a:lnTo>
                <a:lnTo>
                  <a:pt x="1795" y="1525"/>
                </a:lnTo>
                <a:lnTo>
                  <a:pt x="1797" y="1525"/>
                </a:lnTo>
                <a:lnTo>
                  <a:pt x="1799" y="1525"/>
                </a:lnTo>
                <a:lnTo>
                  <a:pt x="1801" y="1525"/>
                </a:lnTo>
                <a:lnTo>
                  <a:pt x="1803" y="1525"/>
                </a:lnTo>
                <a:lnTo>
                  <a:pt x="1805" y="1525"/>
                </a:lnTo>
                <a:lnTo>
                  <a:pt x="1807" y="1525"/>
                </a:lnTo>
                <a:lnTo>
                  <a:pt x="1809" y="1525"/>
                </a:lnTo>
                <a:lnTo>
                  <a:pt x="1810" y="1525"/>
                </a:lnTo>
                <a:lnTo>
                  <a:pt x="1812" y="1525"/>
                </a:lnTo>
                <a:lnTo>
                  <a:pt x="1814" y="1525"/>
                </a:lnTo>
                <a:lnTo>
                  <a:pt x="1816" y="1525"/>
                </a:lnTo>
                <a:lnTo>
                  <a:pt x="1818" y="1525"/>
                </a:lnTo>
                <a:lnTo>
                  <a:pt x="1820" y="1525"/>
                </a:lnTo>
                <a:lnTo>
                  <a:pt x="1822" y="1525"/>
                </a:lnTo>
                <a:lnTo>
                  <a:pt x="1824" y="1525"/>
                </a:lnTo>
                <a:lnTo>
                  <a:pt x="1826" y="1525"/>
                </a:lnTo>
                <a:lnTo>
                  <a:pt x="1828" y="1525"/>
                </a:lnTo>
                <a:lnTo>
                  <a:pt x="1830" y="1525"/>
                </a:lnTo>
                <a:lnTo>
                  <a:pt x="1832" y="1525"/>
                </a:lnTo>
                <a:lnTo>
                  <a:pt x="1834" y="1525"/>
                </a:lnTo>
                <a:lnTo>
                  <a:pt x="1835" y="1525"/>
                </a:lnTo>
                <a:lnTo>
                  <a:pt x="1837" y="1525"/>
                </a:lnTo>
                <a:lnTo>
                  <a:pt x="1839" y="1525"/>
                </a:lnTo>
                <a:lnTo>
                  <a:pt x="1839" y="1523"/>
                </a:lnTo>
                <a:lnTo>
                  <a:pt x="1841" y="1523"/>
                </a:lnTo>
                <a:lnTo>
                  <a:pt x="1843" y="1523"/>
                </a:lnTo>
                <a:lnTo>
                  <a:pt x="1845" y="1523"/>
                </a:lnTo>
                <a:lnTo>
                  <a:pt x="1849" y="1523"/>
                </a:lnTo>
                <a:lnTo>
                  <a:pt x="1851" y="1523"/>
                </a:lnTo>
                <a:lnTo>
                  <a:pt x="1853" y="1523"/>
                </a:lnTo>
                <a:lnTo>
                  <a:pt x="1855" y="1523"/>
                </a:lnTo>
                <a:lnTo>
                  <a:pt x="1857" y="1523"/>
                </a:lnTo>
                <a:lnTo>
                  <a:pt x="1858" y="1523"/>
                </a:lnTo>
                <a:lnTo>
                  <a:pt x="1860" y="1523"/>
                </a:lnTo>
                <a:lnTo>
                  <a:pt x="1862" y="1521"/>
                </a:lnTo>
                <a:lnTo>
                  <a:pt x="1866" y="1519"/>
                </a:lnTo>
                <a:lnTo>
                  <a:pt x="1868" y="1517"/>
                </a:lnTo>
                <a:lnTo>
                  <a:pt x="1870" y="1517"/>
                </a:lnTo>
                <a:lnTo>
                  <a:pt x="1870" y="1515"/>
                </a:lnTo>
                <a:lnTo>
                  <a:pt x="1872" y="1513"/>
                </a:lnTo>
                <a:lnTo>
                  <a:pt x="1874" y="1513"/>
                </a:lnTo>
                <a:lnTo>
                  <a:pt x="1876" y="1513"/>
                </a:lnTo>
                <a:lnTo>
                  <a:pt x="1878" y="1513"/>
                </a:lnTo>
                <a:lnTo>
                  <a:pt x="1880" y="1513"/>
                </a:lnTo>
                <a:lnTo>
                  <a:pt x="1882" y="1513"/>
                </a:lnTo>
                <a:lnTo>
                  <a:pt x="1882" y="1515"/>
                </a:lnTo>
                <a:lnTo>
                  <a:pt x="1883" y="1515"/>
                </a:lnTo>
                <a:lnTo>
                  <a:pt x="1885" y="1513"/>
                </a:lnTo>
                <a:lnTo>
                  <a:pt x="1887" y="1513"/>
                </a:lnTo>
                <a:lnTo>
                  <a:pt x="1889" y="1513"/>
                </a:lnTo>
                <a:lnTo>
                  <a:pt x="1889" y="1511"/>
                </a:lnTo>
                <a:lnTo>
                  <a:pt x="1891" y="1511"/>
                </a:lnTo>
                <a:lnTo>
                  <a:pt x="1893" y="1511"/>
                </a:lnTo>
                <a:lnTo>
                  <a:pt x="1895" y="1510"/>
                </a:lnTo>
                <a:lnTo>
                  <a:pt x="1897" y="1510"/>
                </a:lnTo>
                <a:lnTo>
                  <a:pt x="1897" y="1508"/>
                </a:lnTo>
                <a:lnTo>
                  <a:pt x="1899" y="1508"/>
                </a:lnTo>
                <a:lnTo>
                  <a:pt x="1899" y="1506"/>
                </a:lnTo>
                <a:lnTo>
                  <a:pt x="1901" y="1504"/>
                </a:lnTo>
                <a:lnTo>
                  <a:pt x="1901" y="1502"/>
                </a:lnTo>
                <a:lnTo>
                  <a:pt x="1903" y="1500"/>
                </a:lnTo>
                <a:lnTo>
                  <a:pt x="1903" y="1498"/>
                </a:lnTo>
                <a:lnTo>
                  <a:pt x="1903" y="1496"/>
                </a:lnTo>
                <a:lnTo>
                  <a:pt x="1905" y="1494"/>
                </a:lnTo>
                <a:lnTo>
                  <a:pt x="1905" y="1492"/>
                </a:lnTo>
                <a:lnTo>
                  <a:pt x="1906" y="1490"/>
                </a:lnTo>
                <a:lnTo>
                  <a:pt x="1908" y="1486"/>
                </a:lnTo>
                <a:lnTo>
                  <a:pt x="1908" y="1485"/>
                </a:lnTo>
                <a:lnTo>
                  <a:pt x="1910" y="1481"/>
                </a:lnTo>
                <a:lnTo>
                  <a:pt x="1912" y="1479"/>
                </a:lnTo>
                <a:lnTo>
                  <a:pt x="1912" y="1477"/>
                </a:lnTo>
                <a:lnTo>
                  <a:pt x="1914" y="1473"/>
                </a:lnTo>
                <a:lnTo>
                  <a:pt x="1916" y="1471"/>
                </a:lnTo>
                <a:lnTo>
                  <a:pt x="1916" y="1467"/>
                </a:lnTo>
                <a:lnTo>
                  <a:pt x="1918" y="1465"/>
                </a:lnTo>
                <a:lnTo>
                  <a:pt x="1920" y="1462"/>
                </a:lnTo>
                <a:lnTo>
                  <a:pt x="1922" y="1460"/>
                </a:lnTo>
                <a:lnTo>
                  <a:pt x="1922" y="1458"/>
                </a:lnTo>
                <a:lnTo>
                  <a:pt x="1922" y="1456"/>
                </a:lnTo>
                <a:lnTo>
                  <a:pt x="1924" y="1454"/>
                </a:lnTo>
                <a:lnTo>
                  <a:pt x="1924" y="1452"/>
                </a:lnTo>
                <a:lnTo>
                  <a:pt x="1926" y="1450"/>
                </a:lnTo>
                <a:lnTo>
                  <a:pt x="1926" y="1448"/>
                </a:lnTo>
                <a:lnTo>
                  <a:pt x="1928" y="1446"/>
                </a:lnTo>
                <a:lnTo>
                  <a:pt x="1928" y="1444"/>
                </a:lnTo>
                <a:lnTo>
                  <a:pt x="1930" y="1442"/>
                </a:lnTo>
                <a:lnTo>
                  <a:pt x="1930" y="1440"/>
                </a:lnTo>
                <a:lnTo>
                  <a:pt x="1930" y="1438"/>
                </a:lnTo>
                <a:lnTo>
                  <a:pt x="1931" y="1437"/>
                </a:lnTo>
                <a:lnTo>
                  <a:pt x="1931" y="1435"/>
                </a:lnTo>
                <a:lnTo>
                  <a:pt x="1931" y="1433"/>
                </a:lnTo>
                <a:lnTo>
                  <a:pt x="1933" y="1431"/>
                </a:lnTo>
                <a:lnTo>
                  <a:pt x="1930" y="1431"/>
                </a:lnTo>
                <a:lnTo>
                  <a:pt x="1928" y="1431"/>
                </a:lnTo>
                <a:lnTo>
                  <a:pt x="1926" y="1431"/>
                </a:lnTo>
                <a:lnTo>
                  <a:pt x="1924" y="1431"/>
                </a:lnTo>
                <a:lnTo>
                  <a:pt x="1922" y="1431"/>
                </a:lnTo>
                <a:lnTo>
                  <a:pt x="1920" y="1431"/>
                </a:lnTo>
                <a:lnTo>
                  <a:pt x="1918" y="1431"/>
                </a:lnTo>
                <a:lnTo>
                  <a:pt x="1916" y="1431"/>
                </a:lnTo>
                <a:lnTo>
                  <a:pt x="1914" y="1431"/>
                </a:lnTo>
                <a:lnTo>
                  <a:pt x="1912" y="1431"/>
                </a:lnTo>
                <a:lnTo>
                  <a:pt x="1910" y="1431"/>
                </a:lnTo>
                <a:lnTo>
                  <a:pt x="1908" y="1431"/>
                </a:lnTo>
                <a:lnTo>
                  <a:pt x="1906" y="1431"/>
                </a:lnTo>
                <a:lnTo>
                  <a:pt x="1905" y="1431"/>
                </a:lnTo>
                <a:lnTo>
                  <a:pt x="1903" y="1431"/>
                </a:lnTo>
                <a:lnTo>
                  <a:pt x="1901" y="1431"/>
                </a:lnTo>
                <a:lnTo>
                  <a:pt x="1899" y="1431"/>
                </a:lnTo>
                <a:lnTo>
                  <a:pt x="1897" y="1431"/>
                </a:lnTo>
                <a:lnTo>
                  <a:pt x="1895" y="1431"/>
                </a:lnTo>
                <a:lnTo>
                  <a:pt x="1893" y="1431"/>
                </a:lnTo>
                <a:lnTo>
                  <a:pt x="1891" y="1431"/>
                </a:lnTo>
                <a:lnTo>
                  <a:pt x="1889" y="1431"/>
                </a:lnTo>
                <a:lnTo>
                  <a:pt x="1887" y="1431"/>
                </a:lnTo>
                <a:lnTo>
                  <a:pt x="1885" y="1431"/>
                </a:lnTo>
                <a:lnTo>
                  <a:pt x="1883" y="1431"/>
                </a:lnTo>
                <a:lnTo>
                  <a:pt x="1882" y="1431"/>
                </a:lnTo>
                <a:lnTo>
                  <a:pt x="1880" y="1431"/>
                </a:lnTo>
                <a:lnTo>
                  <a:pt x="1878" y="1431"/>
                </a:lnTo>
                <a:lnTo>
                  <a:pt x="1876" y="1431"/>
                </a:lnTo>
                <a:lnTo>
                  <a:pt x="1874" y="1431"/>
                </a:lnTo>
                <a:lnTo>
                  <a:pt x="1872" y="1431"/>
                </a:lnTo>
                <a:lnTo>
                  <a:pt x="1870" y="1431"/>
                </a:lnTo>
                <a:lnTo>
                  <a:pt x="1868" y="1431"/>
                </a:lnTo>
                <a:lnTo>
                  <a:pt x="1866" y="1431"/>
                </a:lnTo>
                <a:lnTo>
                  <a:pt x="1864" y="1431"/>
                </a:lnTo>
                <a:lnTo>
                  <a:pt x="1862" y="1431"/>
                </a:lnTo>
                <a:lnTo>
                  <a:pt x="1860" y="1431"/>
                </a:lnTo>
                <a:lnTo>
                  <a:pt x="1858" y="1431"/>
                </a:lnTo>
                <a:lnTo>
                  <a:pt x="1857" y="1431"/>
                </a:lnTo>
                <a:lnTo>
                  <a:pt x="1855" y="1431"/>
                </a:lnTo>
                <a:lnTo>
                  <a:pt x="1853" y="1431"/>
                </a:lnTo>
                <a:lnTo>
                  <a:pt x="1849" y="1431"/>
                </a:lnTo>
                <a:lnTo>
                  <a:pt x="1847" y="1431"/>
                </a:lnTo>
                <a:lnTo>
                  <a:pt x="1845" y="1431"/>
                </a:lnTo>
                <a:lnTo>
                  <a:pt x="1843" y="1431"/>
                </a:lnTo>
                <a:lnTo>
                  <a:pt x="1841" y="1431"/>
                </a:lnTo>
                <a:lnTo>
                  <a:pt x="1839" y="1431"/>
                </a:lnTo>
                <a:lnTo>
                  <a:pt x="1837" y="1431"/>
                </a:lnTo>
                <a:lnTo>
                  <a:pt x="1835" y="1431"/>
                </a:lnTo>
                <a:lnTo>
                  <a:pt x="1834" y="1431"/>
                </a:lnTo>
                <a:lnTo>
                  <a:pt x="1832" y="1431"/>
                </a:lnTo>
                <a:lnTo>
                  <a:pt x="1830" y="1431"/>
                </a:lnTo>
                <a:lnTo>
                  <a:pt x="1828" y="1431"/>
                </a:lnTo>
                <a:lnTo>
                  <a:pt x="1826" y="1431"/>
                </a:lnTo>
                <a:lnTo>
                  <a:pt x="1824" y="1431"/>
                </a:lnTo>
                <a:lnTo>
                  <a:pt x="1822" y="1431"/>
                </a:lnTo>
                <a:lnTo>
                  <a:pt x="1820" y="1431"/>
                </a:lnTo>
                <a:lnTo>
                  <a:pt x="1818" y="1431"/>
                </a:lnTo>
                <a:lnTo>
                  <a:pt x="1812" y="1431"/>
                </a:lnTo>
                <a:lnTo>
                  <a:pt x="1801" y="1431"/>
                </a:lnTo>
                <a:lnTo>
                  <a:pt x="1799" y="1431"/>
                </a:lnTo>
                <a:lnTo>
                  <a:pt x="1797" y="1433"/>
                </a:lnTo>
                <a:lnTo>
                  <a:pt x="1795" y="1433"/>
                </a:lnTo>
                <a:lnTo>
                  <a:pt x="1793" y="1433"/>
                </a:lnTo>
                <a:lnTo>
                  <a:pt x="1795" y="1433"/>
                </a:lnTo>
                <a:lnTo>
                  <a:pt x="1791" y="1435"/>
                </a:lnTo>
                <a:lnTo>
                  <a:pt x="1789" y="1437"/>
                </a:lnTo>
                <a:lnTo>
                  <a:pt x="1789" y="1438"/>
                </a:lnTo>
                <a:lnTo>
                  <a:pt x="1789" y="1435"/>
                </a:lnTo>
                <a:lnTo>
                  <a:pt x="1789" y="1431"/>
                </a:lnTo>
                <a:lnTo>
                  <a:pt x="1789" y="1429"/>
                </a:lnTo>
                <a:lnTo>
                  <a:pt x="1787" y="1427"/>
                </a:lnTo>
                <a:lnTo>
                  <a:pt x="1787" y="1425"/>
                </a:lnTo>
                <a:lnTo>
                  <a:pt x="1787" y="1423"/>
                </a:lnTo>
                <a:lnTo>
                  <a:pt x="1787" y="1421"/>
                </a:lnTo>
                <a:lnTo>
                  <a:pt x="1787" y="1419"/>
                </a:lnTo>
                <a:lnTo>
                  <a:pt x="1787" y="1417"/>
                </a:lnTo>
                <a:lnTo>
                  <a:pt x="1787" y="1415"/>
                </a:lnTo>
                <a:lnTo>
                  <a:pt x="1787" y="1414"/>
                </a:lnTo>
                <a:lnTo>
                  <a:pt x="1787" y="1412"/>
                </a:lnTo>
                <a:lnTo>
                  <a:pt x="1787" y="1410"/>
                </a:lnTo>
                <a:lnTo>
                  <a:pt x="1787" y="1408"/>
                </a:lnTo>
                <a:lnTo>
                  <a:pt x="1787" y="1404"/>
                </a:lnTo>
                <a:lnTo>
                  <a:pt x="1787" y="1402"/>
                </a:lnTo>
                <a:lnTo>
                  <a:pt x="1787" y="1398"/>
                </a:lnTo>
                <a:lnTo>
                  <a:pt x="1787" y="1396"/>
                </a:lnTo>
                <a:lnTo>
                  <a:pt x="1787" y="1394"/>
                </a:lnTo>
                <a:lnTo>
                  <a:pt x="1787" y="1392"/>
                </a:lnTo>
                <a:lnTo>
                  <a:pt x="1787" y="1390"/>
                </a:lnTo>
                <a:lnTo>
                  <a:pt x="1787" y="1389"/>
                </a:lnTo>
                <a:lnTo>
                  <a:pt x="1787" y="1387"/>
                </a:lnTo>
                <a:lnTo>
                  <a:pt x="1787" y="1385"/>
                </a:lnTo>
                <a:lnTo>
                  <a:pt x="1787" y="1383"/>
                </a:lnTo>
                <a:lnTo>
                  <a:pt x="1787" y="1381"/>
                </a:lnTo>
                <a:lnTo>
                  <a:pt x="1787" y="1379"/>
                </a:lnTo>
                <a:lnTo>
                  <a:pt x="1787" y="1377"/>
                </a:lnTo>
                <a:lnTo>
                  <a:pt x="1787" y="1375"/>
                </a:lnTo>
                <a:lnTo>
                  <a:pt x="1787" y="1373"/>
                </a:lnTo>
                <a:lnTo>
                  <a:pt x="1787" y="1371"/>
                </a:lnTo>
                <a:lnTo>
                  <a:pt x="1787" y="1369"/>
                </a:lnTo>
                <a:lnTo>
                  <a:pt x="1787" y="1367"/>
                </a:lnTo>
                <a:lnTo>
                  <a:pt x="1787" y="1366"/>
                </a:lnTo>
                <a:lnTo>
                  <a:pt x="1787" y="1364"/>
                </a:lnTo>
                <a:lnTo>
                  <a:pt x="1786" y="1364"/>
                </a:lnTo>
                <a:lnTo>
                  <a:pt x="1784" y="1364"/>
                </a:lnTo>
                <a:lnTo>
                  <a:pt x="1782" y="1364"/>
                </a:lnTo>
                <a:lnTo>
                  <a:pt x="1780" y="1364"/>
                </a:lnTo>
                <a:lnTo>
                  <a:pt x="1778" y="1364"/>
                </a:lnTo>
                <a:close/>
                <a:moveTo>
                  <a:pt x="1056" y="1318"/>
                </a:moveTo>
                <a:lnTo>
                  <a:pt x="1054" y="1318"/>
                </a:lnTo>
                <a:lnTo>
                  <a:pt x="1052" y="1318"/>
                </a:lnTo>
                <a:lnTo>
                  <a:pt x="1052" y="1316"/>
                </a:lnTo>
                <a:lnTo>
                  <a:pt x="1050" y="1316"/>
                </a:lnTo>
                <a:lnTo>
                  <a:pt x="1050" y="1314"/>
                </a:lnTo>
                <a:lnTo>
                  <a:pt x="1048" y="1314"/>
                </a:lnTo>
                <a:lnTo>
                  <a:pt x="1048" y="1312"/>
                </a:lnTo>
                <a:lnTo>
                  <a:pt x="1046" y="1312"/>
                </a:lnTo>
                <a:lnTo>
                  <a:pt x="1046" y="1310"/>
                </a:lnTo>
                <a:lnTo>
                  <a:pt x="1044" y="1310"/>
                </a:lnTo>
                <a:lnTo>
                  <a:pt x="1042" y="1308"/>
                </a:lnTo>
                <a:lnTo>
                  <a:pt x="1040" y="1308"/>
                </a:lnTo>
                <a:lnTo>
                  <a:pt x="1040" y="1306"/>
                </a:lnTo>
                <a:lnTo>
                  <a:pt x="1039" y="1306"/>
                </a:lnTo>
                <a:lnTo>
                  <a:pt x="1039" y="1304"/>
                </a:lnTo>
                <a:lnTo>
                  <a:pt x="1037" y="1304"/>
                </a:lnTo>
                <a:lnTo>
                  <a:pt x="1037" y="1302"/>
                </a:lnTo>
                <a:lnTo>
                  <a:pt x="1035" y="1302"/>
                </a:lnTo>
                <a:lnTo>
                  <a:pt x="1035" y="1300"/>
                </a:lnTo>
                <a:lnTo>
                  <a:pt x="1033" y="1300"/>
                </a:lnTo>
                <a:lnTo>
                  <a:pt x="1033" y="1298"/>
                </a:lnTo>
                <a:lnTo>
                  <a:pt x="1031" y="1298"/>
                </a:lnTo>
                <a:lnTo>
                  <a:pt x="1031" y="1296"/>
                </a:lnTo>
                <a:lnTo>
                  <a:pt x="1029" y="1294"/>
                </a:lnTo>
                <a:lnTo>
                  <a:pt x="1027" y="1294"/>
                </a:lnTo>
                <a:lnTo>
                  <a:pt x="1025" y="1293"/>
                </a:lnTo>
                <a:lnTo>
                  <a:pt x="1023" y="1291"/>
                </a:lnTo>
                <a:lnTo>
                  <a:pt x="1021" y="1289"/>
                </a:lnTo>
                <a:lnTo>
                  <a:pt x="1019" y="1289"/>
                </a:lnTo>
                <a:lnTo>
                  <a:pt x="1019" y="1287"/>
                </a:lnTo>
                <a:lnTo>
                  <a:pt x="1017" y="1287"/>
                </a:lnTo>
                <a:lnTo>
                  <a:pt x="1017" y="1285"/>
                </a:lnTo>
                <a:lnTo>
                  <a:pt x="1015" y="1285"/>
                </a:lnTo>
                <a:lnTo>
                  <a:pt x="1015" y="1283"/>
                </a:lnTo>
                <a:lnTo>
                  <a:pt x="1014" y="1283"/>
                </a:lnTo>
                <a:lnTo>
                  <a:pt x="1012" y="1281"/>
                </a:lnTo>
                <a:lnTo>
                  <a:pt x="1012" y="1279"/>
                </a:lnTo>
                <a:lnTo>
                  <a:pt x="1014" y="1279"/>
                </a:lnTo>
                <a:lnTo>
                  <a:pt x="1014" y="1277"/>
                </a:lnTo>
                <a:lnTo>
                  <a:pt x="1017" y="1273"/>
                </a:lnTo>
                <a:lnTo>
                  <a:pt x="1019" y="1270"/>
                </a:lnTo>
                <a:lnTo>
                  <a:pt x="1015" y="1268"/>
                </a:lnTo>
                <a:lnTo>
                  <a:pt x="1015" y="1266"/>
                </a:lnTo>
                <a:lnTo>
                  <a:pt x="1014" y="1266"/>
                </a:lnTo>
                <a:lnTo>
                  <a:pt x="1014" y="1264"/>
                </a:lnTo>
                <a:lnTo>
                  <a:pt x="1010" y="1264"/>
                </a:lnTo>
                <a:lnTo>
                  <a:pt x="1008" y="1262"/>
                </a:lnTo>
                <a:lnTo>
                  <a:pt x="1008" y="1260"/>
                </a:lnTo>
                <a:lnTo>
                  <a:pt x="1010" y="1258"/>
                </a:lnTo>
                <a:lnTo>
                  <a:pt x="1008" y="1258"/>
                </a:lnTo>
                <a:lnTo>
                  <a:pt x="1006" y="1256"/>
                </a:lnTo>
                <a:lnTo>
                  <a:pt x="1004" y="1256"/>
                </a:lnTo>
                <a:lnTo>
                  <a:pt x="1002" y="1256"/>
                </a:lnTo>
                <a:lnTo>
                  <a:pt x="1000" y="1256"/>
                </a:lnTo>
                <a:lnTo>
                  <a:pt x="998" y="1256"/>
                </a:lnTo>
                <a:lnTo>
                  <a:pt x="998" y="1254"/>
                </a:lnTo>
                <a:lnTo>
                  <a:pt x="996" y="1254"/>
                </a:lnTo>
                <a:lnTo>
                  <a:pt x="994" y="1254"/>
                </a:lnTo>
                <a:lnTo>
                  <a:pt x="992" y="1254"/>
                </a:lnTo>
                <a:lnTo>
                  <a:pt x="990" y="1254"/>
                </a:lnTo>
                <a:lnTo>
                  <a:pt x="990" y="1252"/>
                </a:lnTo>
                <a:lnTo>
                  <a:pt x="989" y="1252"/>
                </a:lnTo>
                <a:lnTo>
                  <a:pt x="987" y="1252"/>
                </a:lnTo>
                <a:lnTo>
                  <a:pt x="985" y="1252"/>
                </a:lnTo>
                <a:lnTo>
                  <a:pt x="983" y="1252"/>
                </a:lnTo>
                <a:lnTo>
                  <a:pt x="981" y="1252"/>
                </a:lnTo>
                <a:lnTo>
                  <a:pt x="979" y="1250"/>
                </a:lnTo>
                <a:lnTo>
                  <a:pt x="977" y="1250"/>
                </a:lnTo>
                <a:lnTo>
                  <a:pt x="975" y="1250"/>
                </a:lnTo>
                <a:lnTo>
                  <a:pt x="975" y="1252"/>
                </a:lnTo>
                <a:lnTo>
                  <a:pt x="973" y="1252"/>
                </a:lnTo>
                <a:lnTo>
                  <a:pt x="973" y="1254"/>
                </a:lnTo>
                <a:lnTo>
                  <a:pt x="971" y="1256"/>
                </a:lnTo>
                <a:lnTo>
                  <a:pt x="971" y="1258"/>
                </a:lnTo>
                <a:lnTo>
                  <a:pt x="969" y="1260"/>
                </a:lnTo>
                <a:lnTo>
                  <a:pt x="967" y="1262"/>
                </a:lnTo>
                <a:lnTo>
                  <a:pt x="967" y="1264"/>
                </a:lnTo>
                <a:lnTo>
                  <a:pt x="966" y="1264"/>
                </a:lnTo>
                <a:lnTo>
                  <a:pt x="966" y="1266"/>
                </a:lnTo>
                <a:lnTo>
                  <a:pt x="964" y="1268"/>
                </a:lnTo>
                <a:lnTo>
                  <a:pt x="962" y="1270"/>
                </a:lnTo>
                <a:lnTo>
                  <a:pt x="962" y="1271"/>
                </a:lnTo>
                <a:lnTo>
                  <a:pt x="960" y="1273"/>
                </a:lnTo>
                <a:lnTo>
                  <a:pt x="958" y="1273"/>
                </a:lnTo>
                <a:lnTo>
                  <a:pt x="958" y="1275"/>
                </a:lnTo>
                <a:lnTo>
                  <a:pt x="956" y="1277"/>
                </a:lnTo>
                <a:lnTo>
                  <a:pt x="954" y="1279"/>
                </a:lnTo>
                <a:lnTo>
                  <a:pt x="954" y="1281"/>
                </a:lnTo>
                <a:lnTo>
                  <a:pt x="952" y="1283"/>
                </a:lnTo>
                <a:lnTo>
                  <a:pt x="950" y="1283"/>
                </a:lnTo>
                <a:lnTo>
                  <a:pt x="950" y="1285"/>
                </a:lnTo>
                <a:lnTo>
                  <a:pt x="948" y="1285"/>
                </a:lnTo>
                <a:lnTo>
                  <a:pt x="948" y="1287"/>
                </a:lnTo>
                <a:lnTo>
                  <a:pt x="946" y="1287"/>
                </a:lnTo>
                <a:lnTo>
                  <a:pt x="946" y="1289"/>
                </a:lnTo>
                <a:lnTo>
                  <a:pt x="944" y="1291"/>
                </a:lnTo>
                <a:lnTo>
                  <a:pt x="942" y="1293"/>
                </a:lnTo>
                <a:lnTo>
                  <a:pt x="942" y="1294"/>
                </a:lnTo>
                <a:lnTo>
                  <a:pt x="941" y="1294"/>
                </a:lnTo>
                <a:lnTo>
                  <a:pt x="941" y="1296"/>
                </a:lnTo>
                <a:lnTo>
                  <a:pt x="939" y="1296"/>
                </a:lnTo>
                <a:lnTo>
                  <a:pt x="939" y="1298"/>
                </a:lnTo>
                <a:lnTo>
                  <a:pt x="937" y="1298"/>
                </a:lnTo>
                <a:lnTo>
                  <a:pt x="937" y="1300"/>
                </a:lnTo>
                <a:lnTo>
                  <a:pt x="935" y="1302"/>
                </a:lnTo>
                <a:lnTo>
                  <a:pt x="933" y="1302"/>
                </a:lnTo>
                <a:lnTo>
                  <a:pt x="933" y="1304"/>
                </a:lnTo>
                <a:lnTo>
                  <a:pt x="935" y="1306"/>
                </a:lnTo>
                <a:lnTo>
                  <a:pt x="933" y="1306"/>
                </a:lnTo>
                <a:lnTo>
                  <a:pt x="933" y="1308"/>
                </a:lnTo>
                <a:lnTo>
                  <a:pt x="931" y="1308"/>
                </a:lnTo>
                <a:lnTo>
                  <a:pt x="929" y="1308"/>
                </a:lnTo>
                <a:lnTo>
                  <a:pt x="927" y="1308"/>
                </a:lnTo>
                <a:lnTo>
                  <a:pt x="927" y="1310"/>
                </a:lnTo>
                <a:lnTo>
                  <a:pt x="927" y="1312"/>
                </a:lnTo>
                <a:lnTo>
                  <a:pt x="925" y="1314"/>
                </a:lnTo>
                <a:lnTo>
                  <a:pt x="923" y="1314"/>
                </a:lnTo>
                <a:lnTo>
                  <a:pt x="921" y="1314"/>
                </a:lnTo>
                <a:lnTo>
                  <a:pt x="921" y="1316"/>
                </a:lnTo>
                <a:lnTo>
                  <a:pt x="921" y="1318"/>
                </a:lnTo>
                <a:lnTo>
                  <a:pt x="923" y="1318"/>
                </a:lnTo>
                <a:lnTo>
                  <a:pt x="923" y="1319"/>
                </a:lnTo>
                <a:lnTo>
                  <a:pt x="925" y="1321"/>
                </a:lnTo>
                <a:lnTo>
                  <a:pt x="925" y="1323"/>
                </a:lnTo>
                <a:lnTo>
                  <a:pt x="927" y="1325"/>
                </a:lnTo>
                <a:lnTo>
                  <a:pt x="927" y="1327"/>
                </a:lnTo>
                <a:lnTo>
                  <a:pt x="929" y="1327"/>
                </a:lnTo>
                <a:lnTo>
                  <a:pt x="931" y="1329"/>
                </a:lnTo>
                <a:lnTo>
                  <a:pt x="933" y="1331"/>
                </a:lnTo>
                <a:lnTo>
                  <a:pt x="935" y="1335"/>
                </a:lnTo>
                <a:lnTo>
                  <a:pt x="939" y="1337"/>
                </a:lnTo>
                <a:lnTo>
                  <a:pt x="942" y="1341"/>
                </a:lnTo>
                <a:lnTo>
                  <a:pt x="941" y="1341"/>
                </a:lnTo>
                <a:lnTo>
                  <a:pt x="941" y="1342"/>
                </a:lnTo>
                <a:lnTo>
                  <a:pt x="933" y="1352"/>
                </a:lnTo>
                <a:lnTo>
                  <a:pt x="931" y="1350"/>
                </a:lnTo>
                <a:lnTo>
                  <a:pt x="929" y="1350"/>
                </a:lnTo>
                <a:lnTo>
                  <a:pt x="927" y="1350"/>
                </a:lnTo>
                <a:lnTo>
                  <a:pt x="925" y="1350"/>
                </a:lnTo>
                <a:lnTo>
                  <a:pt x="923" y="1350"/>
                </a:lnTo>
                <a:lnTo>
                  <a:pt x="921" y="1350"/>
                </a:lnTo>
                <a:lnTo>
                  <a:pt x="919" y="1350"/>
                </a:lnTo>
                <a:lnTo>
                  <a:pt x="916" y="1348"/>
                </a:lnTo>
                <a:lnTo>
                  <a:pt x="916" y="1350"/>
                </a:lnTo>
                <a:lnTo>
                  <a:pt x="916" y="1352"/>
                </a:lnTo>
                <a:lnTo>
                  <a:pt x="916" y="1354"/>
                </a:lnTo>
                <a:lnTo>
                  <a:pt x="916" y="1356"/>
                </a:lnTo>
                <a:lnTo>
                  <a:pt x="916" y="1358"/>
                </a:lnTo>
                <a:lnTo>
                  <a:pt x="916" y="1360"/>
                </a:lnTo>
                <a:lnTo>
                  <a:pt x="916" y="1362"/>
                </a:lnTo>
                <a:lnTo>
                  <a:pt x="918" y="1364"/>
                </a:lnTo>
                <a:lnTo>
                  <a:pt x="918" y="1366"/>
                </a:lnTo>
                <a:lnTo>
                  <a:pt x="918" y="1367"/>
                </a:lnTo>
                <a:lnTo>
                  <a:pt x="919" y="1367"/>
                </a:lnTo>
                <a:lnTo>
                  <a:pt x="919" y="1369"/>
                </a:lnTo>
                <a:lnTo>
                  <a:pt x="919" y="1371"/>
                </a:lnTo>
                <a:lnTo>
                  <a:pt x="921" y="1371"/>
                </a:lnTo>
                <a:lnTo>
                  <a:pt x="923" y="1371"/>
                </a:lnTo>
                <a:lnTo>
                  <a:pt x="923" y="1373"/>
                </a:lnTo>
                <a:lnTo>
                  <a:pt x="923" y="1375"/>
                </a:lnTo>
                <a:lnTo>
                  <a:pt x="925" y="1377"/>
                </a:lnTo>
                <a:lnTo>
                  <a:pt x="925" y="1379"/>
                </a:lnTo>
                <a:lnTo>
                  <a:pt x="925" y="1381"/>
                </a:lnTo>
                <a:lnTo>
                  <a:pt x="927" y="1381"/>
                </a:lnTo>
                <a:lnTo>
                  <a:pt x="927" y="1383"/>
                </a:lnTo>
                <a:lnTo>
                  <a:pt x="927" y="1385"/>
                </a:lnTo>
                <a:lnTo>
                  <a:pt x="929" y="1385"/>
                </a:lnTo>
                <a:lnTo>
                  <a:pt x="929" y="1387"/>
                </a:lnTo>
                <a:lnTo>
                  <a:pt x="929" y="1389"/>
                </a:lnTo>
                <a:lnTo>
                  <a:pt x="931" y="1389"/>
                </a:lnTo>
                <a:lnTo>
                  <a:pt x="931" y="1390"/>
                </a:lnTo>
                <a:lnTo>
                  <a:pt x="931" y="1392"/>
                </a:lnTo>
                <a:lnTo>
                  <a:pt x="933" y="1392"/>
                </a:lnTo>
                <a:lnTo>
                  <a:pt x="933" y="1394"/>
                </a:lnTo>
                <a:lnTo>
                  <a:pt x="933" y="1396"/>
                </a:lnTo>
                <a:lnTo>
                  <a:pt x="935" y="1398"/>
                </a:lnTo>
                <a:lnTo>
                  <a:pt x="933" y="1400"/>
                </a:lnTo>
                <a:lnTo>
                  <a:pt x="931" y="1400"/>
                </a:lnTo>
                <a:lnTo>
                  <a:pt x="933" y="1404"/>
                </a:lnTo>
                <a:lnTo>
                  <a:pt x="933" y="1406"/>
                </a:lnTo>
                <a:lnTo>
                  <a:pt x="935" y="1408"/>
                </a:lnTo>
                <a:lnTo>
                  <a:pt x="935" y="1406"/>
                </a:lnTo>
                <a:lnTo>
                  <a:pt x="937" y="1406"/>
                </a:lnTo>
                <a:lnTo>
                  <a:pt x="937" y="1404"/>
                </a:lnTo>
                <a:lnTo>
                  <a:pt x="937" y="1406"/>
                </a:lnTo>
                <a:lnTo>
                  <a:pt x="939" y="1408"/>
                </a:lnTo>
                <a:lnTo>
                  <a:pt x="939" y="1410"/>
                </a:lnTo>
                <a:lnTo>
                  <a:pt x="941" y="1412"/>
                </a:lnTo>
                <a:lnTo>
                  <a:pt x="941" y="1414"/>
                </a:lnTo>
                <a:lnTo>
                  <a:pt x="942" y="1414"/>
                </a:lnTo>
                <a:lnTo>
                  <a:pt x="942" y="1415"/>
                </a:lnTo>
                <a:lnTo>
                  <a:pt x="942" y="1417"/>
                </a:lnTo>
                <a:lnTo>
                  <a:pt x="944" y="1419"/>
                </a:lnTo>
                <a:lnTo>
                  <a:pt x="944" y="1421"/>
                </a:lnTo>
                <a:lnTo>
                  <a:pt x="946" y="1423"/>
                </a:lnTo>
                <a:lnTo>
                  <a:pt x="946" y="1425"/>
                </a:lnTo>
                <a:lnTo>
                  <a:pt x="944" y="1427"/>
                </a:lnTo>
                <a:lnTo>
                  <a:pt x="942" y="1429"/>
                </a:lnTo>
                <a:lnTo>
                  <a:pt x="941" y="1429"/>
                </a:lnTo>
                <a:lnTo>
                  <a:pt x="939" y="1431"/>
                </a:lnTo>
                <a:lnTo>
                  <a:pt x="937" y="1431"/>
                </a:lnTo>
                <a:lnTo>
                  <a:pt x="935" y="1431"/>
                </a:lnTo>
                <a:lnTo>
                  <a:pt x="937" y="1433"/>
                </a:lnTo>
                <a:lnTo>
                  <a:pt x="935" y="1435"/>
                </a:lnTo>
                <a:lnTo>
                  <a:pt x="933" y="1435"/>
                </a:lnTo>
                <a:lnTo>
                  <a:pt x="929" y="1437"/>
                </a:lnTo>
                <a:lnTo>
                  <a:pt x="931" y="1437"/>
                </a:lnTo>
                <a:lnTo>
                  <a:pt x="935" y="1446"/>
                </a:lnTo>
                <a:lnTo>
                  <a:pt x="935" y="1448"/>
                </a:lnTo>
                <a:lnTo>
                  <a:pt x="937" y="1450"/>
                </a:lnTo>
                <a:lnTo>
                  <a:pt x="941" y="1448"/>
                </a:lnTo>
                <a:lnTo>
                  <a:pt x="942" y="1446"/>
                </a:lnTo>
                <a:lnTo>
                  <a:pt x="946" y="1452"/>
                </a:lnTo>
                <a:lnTo>
                  <a:pt x="948" y="1452"/>
                </a:lnTo>
                <a:lnTo>
                  <a:pt x="948" y="1450"/>
                </a:lnTo>
                <a:lnTo>
                  <a:pt x="950" y="1450"/>
                </a:lnTo>
                <a:lnTo>
                  <a:pt x="952" y="1450"/>
                </a:lnTo>
                <a:lnTo>
                  <a:pt x="954" y="1448"/>
                </a:lnTo>
                <a:lnTo>
                  <a:pt x="956" y="1448"/>
                </a:lnTo>
                <a:lnTo>
                  <a:pt x="956" y="1446"/>
                </a:lnTo>
                <a:lnTo>
                  <a:pt x="958" y="1448"/>
                </a:lnTo>
                <a:lnTo>
                  <a:pt x="958" y="1450"/>
                </a:lnTo>
                <a:lnTo>
                  <a:pt x="960" y="1448"/>
                </a:lnTo>
                <a:lnTo>
                  <a:pt x="964" y="1442"/>
                </a:lnTo>
                <a:lnTo>
                  <a:pt x="966" y="1442"/>
                </a:lnTo>
                <a:lnTo>
                  <a:pt x="966" y="1440"/>
                </a:lnTo>
                <a:lnTo>
                  <a:pt x="967" y="1438"/>
                </a:lnTo>
                <a:lnTo>
                  <a:pt x="969" y="1437"/>
                </a:lnTo>
                <a:lnTo>
                  <a:pt x="971" y="1435"/>
                </a:lnTo>
                <a:lnTo>
                  <a:pt x="973" y="1437"/>
                </a:lnTo>
                <a:lnTo>
                  <a:pt x="973" y="1438"/>
                </a:lnTo>
                <a:lnTo>
                  <a:pt x="975" y="1438"/>
                </a:lnTo>
                <a:lnTo>
                  <a:pt x="977" y="1440"/>
                </a:lnTo>
                <a:lnTo>
                  <a:pt x="981" y="1444"/>
                </a:lnTo>
                <a:lnTo>
                  <a:pt x="985" y="1448"/>
                </a:lnTo>
                <a:lnTo>
                  <a:pt x="987" y="1450"/>
                </a:lnTo>
                <a:lnTo>
                  <a:pt x="987" y="1448"/>
                </a:lnTo>
                <a:lnTo>
                  <a:pt x="989" y="1448"/>
                </a:lnTo>
                <a:lnTo>
                  <a:pt x="989" y="1446"/>
                </a:lnTo>
                <a:lnTo>
                  <a:pt x="990" y="1446"/>
                </a:lnTo>
                <a:lnTo>
                  <a:pt x="990" y="1444"/>
                </a:lnTo>
                <a:lnTo>
                  <a:pt x="992" y="1444"/>
                </a:lnTo>
                <a:lnTo>
                  <a:pt x="992" y="1442"/>
                </a:lnTo>
                <a:lnTo>
                  <a:pt x="994" y="1442"/>
                </a:lnTo>
                <a:lnTo>
                  <a:pt x="994" y="1440"/>
                </a:lnTo>
                <a:lnTo>
                  <a:pt x="996" y="1440"/>
                </a:lnTo>
                <a:lnTo>
                  <a:pt x="996" y="1438"/>
                </a:lnTo>
                <a:lnTo>
                  <a:pt x="998" y="1437"/>
                </a:lnTo>
                <a:lnTo>
                  <a:pt x="1000" y="1435"/>
                </a:lnTo>
                <a:lnTo>
                  <a:pt x="1002" y="1433"/>
                </a:lnTo>
                <a:lnTo>
                  <a:pt x="1004" y="1435"/>
                </a:lnTo>
                <a:lnTo>
                  <a:pt x="1004" y="1437"/>
                </a:lnTo>
                <a:lnTo>
                  <a:pt x="1006" y="1437"/>
                </a:lnTo>
                <a:lnTo>
                  <a:pt x="1008" y="1438"/>
                </a:lnTo>
                <a:lnTo>
                  <a:pt x="1010" y="1438"/>
                </a:lnTo>
                <a:lnTo>
                  <a:pt x="1010" y="1440"/>
                </a:lnTo>
                <a:lnTo>
                  <a:pt x="1012" y="1440"/>
                </a:lnTo>
                <a:lnTo>
                  <a:pt x="1012" y="1442"/>
                </a:lnTo>
                <a:lnTo>
                  <a:pt x="1014" y="1442"/>
                </a:lnTo>
                <a:lnTo>
                  <a:pt x="1014" y="1444"/>
                </a:lnTo>
                <a:lnTo>
                  <a:pt x="1015" y="1442"/>
                </a:lnTo>
                <a:lnTo>
                  <a:pt x="1017" y="1442"/>
                </a:lnTo>
                <a:lnTo>
                  <a:pt x="1017" y="1440"/>
                </a:lnTo>
                <a:lnTo>
                  <a:pt x="1019" y="1440"/>
                </a:lnTo>
                <a:lnTo>
                  <a:pt x="1019" y="1438"/>
                </a:lnTo>
                <a:lnTo>
                  <a:pt x="1021" y="1438"/>
                </a:lnTo>
                <a:lnTo>
                  <a:pt x="1021" y="1437"/>
                </a:lnTo>
                <a:lnTo>
                  <a:pt x="1021" y="1438"/>
                </a:lnTo>
                <a:lnTo>
                  <a:pt x="1025" y="1440"/>
                </a:lnTo>
                <a:lnTo>
                  <a:pt x="1025" y="1442"/>
                </a:lnTo>
                <a:lnTo>
                  <a:pt x="1029" y="1444"/>
                </a:lnTo>
                <a:lnTo>
                  <a:pt x="1027" y="1446"/>
                </a:lnTo>
                <a:lnTo>
                  <a:pt x="1029" y="1446"/>
                </a:lnTo>
                <a:lnTo>
                  <a:pt x="1029" y="1448"/>
                </a:lnTo>
                <a:lnTo>
                  <a:pt x="1031" y="1448"/>
                </a:lnTo>
                <a:lnTo>
                  <a:pt x="1033" y="1448"/>
                </a:lnTo>
                <a:lnTo>
                  <a:pt x="1037" y="1452"/>
                </a:lnTo>
                <a:lnTo>
                  <a:pt x="1039" y="1450"/>
                </a:lnTo>
                <a:lnTo>
                  <a:pt x="1040" y="1448"/>
                </a:lnTo>
                <a:lnTo>
                  <a:pt x="1040" y="1446"/>
                </a:lnTo>
                <a:lnTo>
                  <a:pt x="1044" y="1444"/>
                </a:lnTo>
                <a:lnTo>
                  <a:pt x="1044" y="1442"/>
                </a:lnTo>
                <a:lnTo>
                  <a:pt x="1046" y="1440"/>
                </a:lnTo>
                <a:lnTo>
                  <a:pt x="1050" y="1438"/>
                </a:lnTo>
                <a:lnTo>
                  <a:pt x="1050" y="1437"/>
                </a:lnTo>
                <a:lnTo>
                  <a:pt x="1052" y="1438"/>
                </a:lnTo>
                <a:lnTo>
                  <a:pt x="1054" y="1440"/>
                </a:lnTo>
                <a:lnTo>
                  <a:pt x="1056" y="1440"/>
                </a:lnTo>
                <a:lnTo>
                  <a:pt x="1058" y="1444"/>
                </a:lnTo>
                <a:lnTo>
                  <a:pt x="1060" y="1444"/>
                </a:lnTo>
                <a:lnTo>
                  <a:pt x="1060" y="1446"/>
                </a:lnTo>
                <a:lnTo>
                  <a:pt x="1062" y="1446"/>
                </a:lnTo>
                <a:lnTo>
                  <a:pt x="1063" y="1446"/>
                </a:lnTo>
                <a:lnTo>
                  <a:pt x="1063" y="1448"/>
                </a:lnTo>
                <a:lnTo>
                  <a:pt x="1065" y="1448"/>
                </a:lnTo>
                <a:lnTo>
                  <a:pt x="1067" y="1448"/>
                </a:lnTo>
                <a:lnTo>
                  <a:pt x="1069" y="1446"/>
                </a:lnTo>
                <a:lnTo>
                  <a:pt x="1071" y="1446"/>
                </a:lnTo>
                <a:lnTo>
                  <a:pt x="1073" y="1446"/>
                </a:lnTo>
                <a:lnTo>
                  <a:pt x="1073" y="1444"/>
                </a:lnTo>
                <a:lnTo>
                  <a:pt x="1075" y="1444"/>
                </a:lnTo>
                <a:lnTo>
                  <a:pt x="1077" y="1444"/>
                </a:lnTo>
                <a:lnTo>
                  <a:pt x="1079" y="1444"/>
                </a:lnTo>
                <a:lnTo>
                  <a:pt x="1081" y="1444"/>
                </a:lnTo>
                <a:lnTo>
                  <a:pt x="1083" y="1444"/>
                </a:lnTo>
                <a:lnTo>
                  <a:pt x="1085" y="1444"/>
                </a:lnTo>
                <a:lnTo>
                  <a:pt x="1085" y="1446"/>
                </a:lnTo>
                <a:lnTo>
                  <a:pt x="1088" y="1446"/>
                </a:lnTo>
                <a:lnTo>
                  <a:pt x="1090" y="1448"/>
                </a:lnTo>
                <a:lnTo>
                  <a:pt x="1088" y="1452"/>
                </a:lnTo>
                <a:lnTo>
                  <a:pt x="1087" y="1454"/>
                </a:lnTo>
                <a:lnTo>
                  <a:pt x="1085" y="1456"/>
                </a:lnTo>
                <a:lnTo>
                  <a:pt x="1085" y="1458"/>
                </a:lnTo>
                <a:lnTo>
                  <a:pt x="1083" y="1460"/>
                </a:lnTo>
                <a:lnTo>
                  <a:pt x="1083" y="1462"/>
                </a:lnTo>
                <a:lnTo>
                  <a:pt x="1083" y="1463"/>
                </a:lnTo>
                <a:lnTo>
                  <a:pt x="1085" y="1465"/>
                </a:lnTo>
                <a:lnTo>
                  <a:pt x="1085" y="1469"/>
                </a:lnTo>
                <a:lnTo>
                  <a:pt x="1087" y="1473"/>
                </a:lnTo>
                <a:lnTo>
                  <a:pt x="1087" y="1475"/>
                </a:lnTo>
                <a:lnTo>
                  <a:pt x="1090" y="1473"/>
                </a:lnTo>
                <a:lnTo>
                  <a:pt x="1094" y="1473"/>
                </a:lnTo>
                <a:lnTo>
                  <a:pt x="1096" y="1473"/>
                </a:lnTo>
                <a:lnTo>
                  <a:pt x="1098" y="1471"/>
                </a:lnTo>
                <a:lnTo>
                  <a:pt x="1100" y="1471"/>
                </a:lnTo>
                <a:lnTo>
                  <a:pt x="1104" y="1471"/>
                </a:lnTo>
                <a:lnTo>
                  <a:pt x="1106" y="1469"/>
                </a:lnTo>
                <a:lnTo>
                  <a:pt x="1108" y="1469"/>
                </a:lnTo>
                <a:lnTo>
                  <a:pt x="1110" y="1469"/>
                </a:lnTo>
                <a:lnTo>
                  <a:pt x="1113" y="1467"/>
                </a:lnTo>
                <a:lnTo>
                  <a:pt x="1117" y="1467"/>
                </a:lnTo>
                <a:lnTo>
                  <a:pt x="1119" y="1465"/>
                </a:lnTo>
                <a:lnTo>
                  <a:pt x="1121" y="1465"/>
                </a:lnTo>
                <a:lnTo>
                  <a:pt x="1121" y="1467"/>
                </a:lnTo>
                <a:lnTo>
                  <a:pt x="1125" y="1467"/>
                </a:lnTo>
                <a:lnTo>
                  <a:pt x="1125" y="1465"/>
                </a:lnTo>
                <a:lnTo>
                  <a:pt x="1125" y="1463"/>
                </a:lnTo>
                <a:lnTo>
                  <a:pt x="1127" y="1463"/>
                </a:lnTo>
                <a:lnTo>
                  <a:pt x="1148" y="1458"/>
                </a:lnTo>
                <a:lnTo>
                  <a:pt x="1146" y="1458"/>
                </a:lnTo>
                <a:lnTo>
                  <a:pt x="1144" y="1456"/>
                </a:lnTo>
                <a:lnTo>
                  <a:pt x="1144" y="1454"/>
                </a:lnTo>
                <a:lnTo>
                  <a:pt x="1140" y="1452"/>
                </a:lnTo>
                <a:lnTo>
                  <a:pt x="1138" y="1450"/>
                </a:lnTo>
                <a:lnTo>
                  <a:pt x="1136" y="1448"/>
                </a:lnTo>
                <a:lnTo>
                  <a:pt x="1135" y="1448"/>
                </a:lnTo>
                <a:lnTo>
                  <a:pt x="1133" y="1446"/>
                </a:lnTo>
                <a:lnTo>
                  <a:pt x="1131" y="1442"/>
                </a:lnTo>
                <a:lnTo>
                  <a:pt x="1129" y="1442"/>
                </a:lnTo>
                <a:lnTo>
                  <a:pt x="1129" y="1440"/>
                </a:lnTo>
                <a:lnTo>
                  <a:pt x="1127" y="1440"/>
                </a:lnTo>
                <a:lnTo>
                  <a:pt x="1127" y="1438"/>
                </a:lnTo>
                <a:lnTo>
                  <a:pt x="1125" y="1440"/>
                </a:lnTo>
                <a:lnTo>
                  <a:pt x="1125" y="1438"/>
                </a:lnTo>
                <a:lnTo>
                  <a:pt x="1123" y="1438"/>
                </a:lnTo>
                <a:lnTo>
                  <a:pt x="1123" y="1437"/>
                </a:lnTo>
                <a:lnTo>
                  <a:pt x="1121" y="1437"/>
                </a:lnTo>
                <a:lnTo>
                  <a:pt x="1121" y="1435"/>
                </a:lnTo>
                <a:lnTo>
                  <a:pt x="1119" y="1435"/>
                </a:lnTo>
                <a:lnTo>
                  <a:pt x="1117" y="1435"/>
                </a:lnTo>
                <a:lnTo>
                  <a:pt x="1111" y="1435"/>
                </a:lnTo>
                <a:lnTo>
                  <a:pt x="1106" y="1435"/>
                </a:lnTo>
                <a:lnTo>
                  <a:pt x="1108" y="1435"/>
                </a:lnTo>
                <a:lnTo>
                  <a:pt x="1106" y="1435"/>
                </a:lnTo>
                <a:lnTo>
                  <a:pt x="1106" y="1433"/>
                </a:lnTo>
                <a:lnTo>
                  <a:pt x="1104" y="1433"/>
                </a:lnTo>
                <a:lnTo>
                  <a:pt x="1100" y="1435"/>
                </a:lnTo>
                <a:lnTo>
                  <a:pt x="1096" y="1435"/>
                </a:lnTo>
                <a:lnTo>
                  <a:pt x="1088" y="1437"/>
                </a:lnTo>
                <a:lnTo>
                  <a:pt x="1083" y="1438"/>
                </a:lnTo>
                <a:lnTo>
                  <a:pt x="1075" y="1438"/>
                </a:lnTo>
                <a:lnTo>
                  <a:pt x="1071" y="1437"/>
                </a:lnTo>
                <a:lnTo>
                  <a:pt x="1067" y="1435"/>
                </a:lnTo>
                <a:lnTo>
                  <a:pt x="1065" y="1435"/>
                </a:lnTo>
                <a:lnTo>
                  <a:pt x="1063" y="1435"/>
                </a:lnTo>
                <a:lnTo>
                  <a:pt x="1062" y="1433"/>
                </a:lnTo>
                <a:lnTo>
                  <a:pt x="1062" y="1431"/>
                </a:lnTo>
                <a:lnTo>
                  <a:pt x="1063" y="1431"/>
                </a:lnTo>
                <a:lnTo>
                  <a:pt x="1063" y="1429"/>
                </a:lnTo>
                <a:lnTo>
                  <a:pt x="1065" y="1429"/>
                </a:lnTo>
                <a:lnTo>
                  <a:pt x="1065" y="1427"/>
                </a:lnTo>
                <a:lnTo>
                  <a:pt x="1067" y="1425"/>
                </a:lnTo>
                <a:lnTo>
                  <a:pt x="1069" y="1423"/>
                </a:lnTo>
                <a:lnTo>
                  <a:pt x="1071" y="1421"/>
                </a:lnTo>
                <a:lnTo>
                  <a:pt x="1071" y="1419"/>
                </a:lnTo>
                <a:lnTo>
                  <a:pt x="1073" y="1417"/>
                </a:lnTo>
                <a:lnTo>
                  <a:pt x="1075" y="1417"/>
                </a:lnTo>
                <a:lnTo>
                  <a:pt x="1077" y="1419"/>
                </a:lnTo>
                <a:lnTo>
                  <a:pt x="1079" y="1421"/>
                </a:lnTo>
                <a:lnTo>
                  <a:pt x="1081" y="1423"/>
                </a:lnTo>
                <a:lnTo>
                  <a:pt x="1092" y="1412"/>
                </a:lnTo>
                <a:lnTo>
                  <a:pt x="1094" y="1410"/>
                </a:lnTo>
                <a:lnTo>
                  <a:pt x="1090" y="1408"/>
                </a:lnTo>
                <a:lnTo>
                  <a:pt x="1088" y="1406"/>
                </a:lnTo>
                <a:lnTo>
                  <a:pt x="1087" y="1404"/>
                </a:lnTo>
                <a:lnTo>
                  <a:pt x="1085" y="1404"/>
                </a:lnTo>
                <a:lnTo>
                  <a:pt x="1085" y="1402"/>
                </a:lnTo>
                <a:lnTo>
                  <a:pt x="1083" y="1400"/>
                </a:lnTo>
                <a:lnTo>
                  <a:pt x="1081" y="1398"/>
                </a:lnTo>
                <a:lnTo>
                  <a:pt x="1079" y="1398"/>
                </a:lnTo>
                <a:lnTo>
                  <a:pt x="1075" y="1394"/>
                </a:lnTo>
                <a:lnTo>
                  <a:pt x="1071" y="1390"/>
                </a:lnTo>
                <a:lnTo>
                  <a:pt x="1069" y="1389"/>
                </a:lnTo>
                <a:lnTo>
                  <a:pt x="1067" y="1387"/>
                </a:lnTo>
                <a:lnTo>
                  <a:pt x="1065" y="1387"/>
                </a:lnTo>
                <a:lnTo>
                  <a:pt x="1065" y="1385"/>
                </a:lnTo>
                <a:lnTo>
                  <a:pt x="1063" y="1385"/>
                </a:lnTo>
                <a:lnTo>
                  <a:pt x="1062" y="1383"/>
                </a:lnTo>
                <a:lnTo>
                  <a:pt x="1062" y="1381"/>
                </a:lnTo>
                <a:lnTo>
                  <a:pt x="1060" y="1381"/>
                </a:lnTo>
                <a:lnTo>
                  <a:pt x="1060" y="1379"/>
                </a:lnTo>
                <a:lnTo>
                  <a:pt x="1062" y="1379"/>
                </a:lnTo>
                <a:lnTo>
                  <a:pt x="1062" y="1377"/>
                </a:lnTo>
                <a:lnTo>
                  <a:pt x="1063" y="1375"/>
                </a:lnTo>
                <a:lnTo>
                  <a:pt x="1065" y="1373"/>
                </a:lnTo>
                <a:lnTo>
                  <a:pt x="1065" y="1371"/>
                </a:lnTo>
                <a:lnTo>
                  <a:pt x="1067" y="1371"/>
                </a:lnTo>
                <a:lnTo>
                  <a:pt x="1067" y="1369"/>
                </a:lnTo>
                <a:lnTo>
                  <a:pt x="1069" y="1369"/>
                </a:lnTo>
                <a:lnTo>
                  <a:pt x="1071" y="1371"/>
                </a:lnTo>
                <a:lnTo>
                  <a:pt x="1073" y="1371"/>
                </a:lnTo>
                <a:lnTo>
                  <a:pt x="1073" y="1369"/>
                </a:lnTo>
                <a:lnTo>
                  <a:pt x="1075" y="1369"/>
                </a:lnTo>
                <a:lnTo>
                  <a:pt x="1075" y="1367"/>
                </a:lnTo>
                <a:lnTo>
                  <a:pt x="1073" y="1367"/>
                </a:lnTo>
                <a:lnTo>
                  <a:pt x="1073" y="1366"/>
                </a:lnTo>
                <a:lnTo>
                  <a:pt x="1071" y="1366"/>
                </a:lnTo>
                <a:lnTo>
                  <a:pt x="1071" y="1364"/>
                </a:lnTo>
                <a:lnTo>
                  <a:pt x="1069" y="1364"/>
                </a:lnTo>
                <a:lnTo>
                  <a:pt x="1069" y="1362"/>
                </a:lnTo>
                <a:lnTo>
                  <a:pt x="1069" y="1360"/>
                </a:lnTo>
                <a:lnTo>
                  <a:pt x="1071" y="1360"/>
                </a:lnTo>
                <a:lnTo>
                  <a:pt x="1071" y="1358"/>
                </a:lnTo>
                <a:lnTo>
                  <a:pt x="1073" y="1358"/>
                </a:lnTo>
                <a:lnTo>
                  <a:pt x="1073" y="1356"/>
                </a:lnTo>
                <a:lnTo>
                  <a:pt x="1075" y="1356"/>
                </a:lnTo>
                <a:lnTo>
                  <a:pt x="1075" y="1354"/>
                </a:lnTo>
                <a:lnTo>
                  <a:pt x="1077" y="1354"/>
                </a:lnTo>
                <a:lnTo>
                  <a:pt x="1077" y="1352"/>
                </a:lnTo>
                <a:lnTo>
                  <a:pt x="1079" y="1352"/>
                </a:lnTo>
                <a:lnTo>
                  <a:pt x="1079" y="1350"/>
                </a:lnTo>
                <a:lnTo>
                  <a:pt x="1081" y="1348"/>
                </a:lnTo>
                <a:lnTo>
                  <a:pt x="1081" y="1346"/>
                </a:lnTo>
                <a:lnTo>
                  <a:pt x="1083" y="1346"/>
                </a:lnTo>
                <a:lnTo>
                  <a:pt x="1083" y="1344"/>
                </a:lnTo>
                <a:lnTo>
                  <a:pt x="1085" y="1344"/>
                </a:lnTo>
                <a:lnTo>
                  <a:pt x="1085" y="1342"/>
                </a:lnTo>
                <a:lnTo>
                  <a:pt x="1083" y="1341"/>
                </a:lnTo>
                <a:lnTo>
                  <a:pt x="1081" y="1339"/>
                </a:lnTo>
                <a:lnTo>
                  <a:pt x="1079" y="1337"/>
                </a:lnTo>
                <a:lnTo>
                  <a:pt x="1077" y="1337"/>
                </a:lnTo>
                <a:lnTo>
                  <a:pt x="1077" y="1335"/>
                </a:lnTo>
                <a:lnTo>
                  <a:pt x="1075" y="1333"/>
                </a:lnTo>
                <a:lnTo>
                  <a:pt x="1073" y="1333"/>
                </a:lnTo>
                <a:lnTo>
                  <a:pt x="1073" y="1331"/>
                </a:lnTo>
                <a:lnTo>
                  <a:pt x="1071" y="1331"/>
                </a:lnTo>
                <a:lnTo>
                  <a:pt x="1069" y="1329"/>
                </a:lnTo>
                <a:lnTo>
                  <a:pt x="1069" y="1327"/>
                </a:lnTo>
                <a:lnTo>
                  <a:pt x="1067" y="1327"/>
                </a:lnTo>
                <a:lnTo>
                  <a:pt x="1065" y="1325"/>
                </a:lnTo>
                <a:lnTo>
                  <a:pt x="1063" y="1325"/>
                </a:lnTo>
                <a:lnTo>
                  <a:pt x="1063" y="1323"/>
                </a:lnTo>
                <a:lnTo>
                  <a:pt x="1062" y="1323"/>
                </a:lnTo>
                <a:lnTo>
                  <a:pt x="1062" y="1321"/>
                </a:lnTo>
                <a:lnTo>
                  <a:pt x="1060" y="1321"/>
                </a:lnTo>
                <a:lnTo>
                  <a:pt x="1060" y="1319"/>
                </a:lnTo>
                <a:lnTo>
                  <a:pt x="1058" y="1319"/>
                </a:lnTo>
                <a:lnTo>
                  <a:pt x="1058" y="1318"/>
                </a:lnTo>
                <a:lnTo>
                  <a:pt x="1056" y="1318"/>
                </a:lnTo>
                <a:close/>
                <a:moveTo>
                  <a:pt x="1630" y="711"/>
                </a:moveTo>
                <a:lnTo>
                  <a:pt x="1628" y="713"/>
                </a:lnTo>
                <a:lnTo>
                  <a:pt x="1626" y="713"/>
                </a:lnTo>
                <a:lnTo>
                  <a:pt x="1622" y="713"/>
                </a:lnTo>
                <a:lnTo>
                  <a:pt x="1620" y="713"/>
                </a:lnTo>
                <a:lnTo>
                  <a:pt x="1620" y="715"/>
                </a:lnTo>
                <a:lnTo>
                  <a:pt x="1620" y="717"/>
                </a:lnTo>
                <a:lnTo>
                  <a:pt x="1620" y="719"/>
                </a:lnTo>
                <a:lnTo>
                  <a:pt x="1618" y="719"/>
                </a:lnTo>
                <a:lnTo>
                  <a:pt x="1617" y="719"/>
                </a:lnTo>
                <a:lnTo>
                  <a:pt x="1615" y="719"/>
                </a:lnTo>
                <a:lnTo>
                  <a:pt x="1613" y="719"/>
                </a:lnTo>
                <a:lnTo>
                  <a:pt x="1611" y="719"/>
                </a:lnTo>
                <a:lnTo>
                  <a:pt x="1609" y="719"/>
                </a:lnTo>
                <a:lnTo>
                  <a:pt x="1607" y="719"/>
                </a:lnTo>
                <a:lnTo>
                  <a:pt x="1605" y="720"/>
                </a:lnTo>
                <a:lnTo>
                  <a:pt x="1603" y="720"/>
                </a:lnTo>
                <a:lnTo>
                  <a:pt x="1603" y="722"/>
                </a:lnTo>
                <a:lnTo>
                  <a:pt x="1603" y="724"/>
                </a:lnTo>
                <a:lnTo>
                  <a:pt x="1605" y="726"/>
                </a:lnTo>
                <a:lnTo>
                  <a:pt x="1605" y="728"/>
                </a:lnTo>
                <a:lnTo>
                  <a:pt x="1607" y="728"/>
                </a:lnTo>
                <a:lnTo>
                  <a:pt x="1607" y="732"/>
                </a:lnTo>
                <a:lnTo>
                  <a:pt x="1607" y="734"/>
                </a:lnTo>
                <a:lnTo>
                  <a:pt x="1607" y="736"/>
                </a:lnTo>
                <a:lnTo>
                  <a:pt x="1607" y="738"/>
                </a:lnTo>
                <a:lnTo>
                  <a:pt x="1607" y="740"/>
                </a:lnTo>
                <a:lnTo>
                  <a:pt x="1607" y="742"/>
                </a:lnTo>
                <a:lnTo>
                  <a:pt x="1607" y="743"/>
                </a:lnTo>
                <a:lnTo>
                  <a:pt x="1607" y="745"/>
                </a:lnTo>
                <a:lnTo>
                  <a:pt x="1605" y="745"/>
                </a:lnTo>
                <a:lnTo>
                  <a:pt x="1605" y="747"/>
                </a:lnTo>
                <a:lnTo>
                  <a:pt x="1605" y="749"/>
                </a:lnTo>
                <a:lnTo>
                  <a:pt x="1605" y="751"/>
                </a:lnTo>
                <a:lnTo>
                  <a:pt x="1603" y="751"/>
                </a:lnTo>
                <a:lnTo>
                  <a:pt x="1603" y="753"/>
                </a:lnTo>
                <a:lnTo>
                  <a:pt x="1601" y="755"/>
                </a:lnTo>
                <a:lnTo>
                  <a:pt x="1599" y="755"/>
                </a:lnTo>
                <a:lnTo>
                  <a:pt x="1599" y="757"/>
                </a:lnTo>
                <a:lnTo>
                  <a:pt x="1597" y="757"/>
                </a:lnTo>
                <a:lnTo>
                  <a:pt x="1595" y="759"/>
                </a:lnTo>
                <a:lnTo>
                  <a:pt x="1593" y="759"/>
                </a:lnTo>
                <a:lnTo>
                  <a:pt x="1592" y="759"/>
                </a:lnTo>
                <a:lnTo>
                  <a:pt x="1590" y="759"/>
                </a:lnTo>
                <a:lnTo>
                  <a:pt x="1588" y="759"/>
                </a:lnTo>
                <a:lnTo>
                  <a:pt x="1586" y="759"/>
                </a:lnTo>
                <a:lnTo>
                  <a:pt x="1584" y="759"/>
                </a:lnTo>
                <a:lnTo>
                  <a:pt x="1582" y="759"/>
                </a:lnTo>
                <a:lnTo>
                  <a:pt x="1576" y="765"/>
                </a:lnTo>
                <a:lnTo>
                  <a:pt x="1574" y="767"/>
                </a:lnTo>
                <a:lnTo>
                  <a:pt x="1570" y="772"/>
                </a:lnTo>
                <a:lnTo>
                  <a:pt x="1563" y="774"/>
                </a:lnTo>
                <a:lnTo>
                  <a:pt x="1563" y="780"/>
                </a:lnTo>
                <a:lnTo>
                  <a:pt x="1565" y="780"/>
                </a:lnTo>
                <a:lnTo>
                  <a:pt x="1567" y="780"/>
                </a:lnTo>
                <a:lnTo>
                  <a:pt x="1569" y="780"/>
                </a:lnTo>
                <a:lnTo>
                  <a:pt x="1570" y="782"/>
                </a:lnTo>
                <a:lnTo>
                  <a:pt x="1572" y="782"/>
                </a:lnTo>
                <a:lnTo>
                  <a:pt x="1576" y="782"/>
                </a:lnTo>
                <a:lnTo>
                  <a:pt x="1576" y="784"/>
                </a:lnTo>
                <a:lnTo>
                  <a:pt x="1574" y="786"/>
                </a:lnTo>
                <a:lnTo>
                  <a:pt x="1574" y="788"/>
                </a:lnTo>
                <a:lnTo>
                  <a:pt x="1574" y="790"/>
                </a:lnTo>
                <a:lnTo>
                  <a:pt x="1574" y="791"/>
                </a:lnTo>
                <a:lnTo>
                  <a:pt x="1574" y="793"/>
                </a:lnTo>
                <a:lnTo>
                  <a:pt x="1574" y="795"/>
                </a:lnTo>
                <a:lnTo>
                  <a:pt x="1574" y="797"/>
                </a:lnTo>
                <a:lnTo>
                  <a:pt x="1574" y="799"/>
                </a:lnTo>
                <a:lnTo>
                  <a:pt x="1574" y="801"/>
                </a:lnTo>
                <a:lnTo>
                  <a:pt x="1574" y="803"/>
                </a:lnTo>
                <a:lnTo>
                  <a:pt x="1574" y="805"/>
                </a:lnTo>
                <a:lnTo>
                  <a:pt x="1574" y="807"/>
                </a:lnTo>
                <a:lnTo>
                  <a:pt x="1572" y="809"/>
                </a:lnTo>
                <a:lnTo>
                  <a:pt x="1572" y="811"/>
                </a:lnTo>
                <a:lnTo>
                  <a:pt x="1572" y="813"/>
                </a:lnTo>
                <a:lnTo>
                  <a:pt x="1572" y="815"/>
                </a:lnTo>
                <a:lnTo>
                  <a:pt x="1572" y="816"/>
                </a:lnTo>
                <a:lnTo>
                  <a:pt x="1572" y="818"/>
                </a:lnTo>
                <a:lnTo>
                  <a:pt x="1572" y="820"/>
                </a:lnTo>
                <a:lnTo>
                  <a:pt x="1572" y="822"/>
                </a:lnTo>
                <a:lnTo>
                  <a:pt x="1572" y="824"/>
                </a:lnTo>
                <a:lnTo>
                  <a:pt x="1572" y="826"/>
                </a:lnTo>
                <a:lnTo>
                  <a:pt x="1574" y="826"/>
                </a:lnTo>
                <a:lnTo>
                  <a:pt x="1576" y="826"/>
                </a:lnTo>
                <a:lnTo>
                  <a:pt x="1578" y="826"/>
                </a:lnTo>
                <a:lnTo>
                  <a:pt x="1580" y="826"/>
                </a:lnTo>
                <a:lnTo>
                  <a:pt x="1580" y="828"/>
                </a:lnTo>
                <a:lnTo>
                  <a:pt x="1582" y="828"/>
                </a:lnTo>
                <a:lnTo>
                  <a:pt x="1584" y="828"/>
                </a:lnTo>
                <a:lnTo>
                  <a:pt x="1588" y="828"/>
                </a:lnTo>
                <a:lnTo>
                  <a:pt x="1588" y="830"/>
                </a:lnTo>
                <a:lnTo>
                  <a:pt x="1588" y="832"/>
                </a:lnTo>
                <a:lnTo>
                  <a:pt x="1586" y="834"/>
                </a:lnTo>
                <a:lnTo>
                  <a:pt x="1586" y="836"/>
                </a:lnTo>
                <a:lnTo>
                  <a:pt x="1586" y="838"/>
                </a:lnTo>
                <a:lnTo>
                  <a:pt x="1586" y="839"/>
                </a:lnTo>
                <a:lnTo>
                  <a:pt x="1582" y="839"/>
                </a:lnTo>
                <a:lnTo>
                  <a:pt x="1580" y="839"/>
                </a:lnTo>
                <a:lnTo>
                  <a:pt x="1580" y="838"/>
                </a:lnTo>
                <a:lnTo>
                  <a:pt x="1578" y="838"/>
                </a:lnTo>
                <a:lnTo>
                  <a:pt x="1576" y="838"/>
                </a:lnTo>
                <a:lnTo>
                  <a:pt x="1576" y="839"/>
                </a:lnTo>
                <a:lnTo>
                  <a:pt x="1576" y="841"/>
                </a:lnTo>
                <a:lnTo>
                  <a:pt x="1576" y="843"/>
                </a:lnTo>
                <a:lnTo>
                  <a:pt x="1576" y="845"/>
                </a:lnTo>
                <a:lnTo>
                  <a:pt x="1576" y="847"/>
                </a:lnTo>
                <a:lnTo>
                  <a:pt x="1576" y="849"/>
                </a:lnTo>
                <a:lnTo>
                  <a:pt x="1574" y="851"/>
                </a:lnTo>
                <a:lnTo>
                  <a:pt x="1572" y="851"/>
                </a:lnTo>
                <a:lnTo>
                  <a:pt x="1572" y="853"/>
                </a:lnTo>
                <a:lnTo>
                  <a:pt x="1570" y="855"/>
                </a:lnTo>
                <a:lnTo>
                  <a:pt x="1570" y="857"/>
                </a:lnTo>
                <a:lnTo>
                  <a:pt x="1569" y="857"/>
                </a:lnTo>
                <a:lnTo>
                  <a:pt x="1569" y="859"/>
                </a:lnTo>
                <a:lnTo>
                  <a:pt x="1567" y="859"/>
                </a:lnTo>
                <a:lnTo>
                  <a:pt x="1567" y="861"/>
                </a:lnTo>
                <a:lnTo>
                  <a:pt x="1565" y="861"/>
                </a:lnTo>
                <a:lnTo>
                  <a:pt x="1565" y="863"/>
                </a:lnTo>
                <a:lnTo>
                  <a:pt x="1563" y="864"/>
                </a:lnTo>
                <a:lnTo>
                  <a:pt x="1563" y="866"/>
                </a:lnTo>
                <a:lnTo>
                  <a:pt x="1563" y="868"/>
                </a:lnTo>
                <a:lnTo>
                  <a:pt x="1565" y="868"/>
                </a:lnTo>
                <a:lnTo>
                  <a:pt x="1567" y="870"/>
                </a:lnTo>
                <a:lnTo>
                  <a:pt x="1569" y="870"/>
                </a:lnTo>
                <a:lnTo>
                  <a:pt x="1569" y="872"/>
                </a:lnTo>
                <a:lnTo>
                  <a:pt x="1574" y="876"/>
                </a:lnTo>
                <a:lnTo>
                  <a:pt x="1576" y="878"/>
                </a:lnTo>
                <a:lnTo>
                  <a:pt x="1582" y="882"/>
                </a:lnTo>
                <a:lnTo>
                  <a:pt x="1582" y="884"/>
                </a:lnTo>
                <a:lnTo>
                  <a:pt x="1584" y="884"/>
                </a:lnTo>
                <a:lnTo>
                  <a:pt x="1584" y="886"/>
                </a:lnTo>
                <a:lnTo>
                  <a:pt x="1586" y="886"/>
                </a:lnTo>
                <a:lnTo>
                  <a:pt x="1592" y="891"/>
                </a:lnTo>
                <a:lnTo>
                  <a:pt x="1599" y="897"/>
                </a:lnTo>
                <a:lnTo>
                  <a:pt x="1607" y="907"/>
                </a:lnTo>
                <a:lnTo>
                  <a:pt x="1611" y="909"/>
                </a:lnTo>
                <a:lnTo>
                  <a:pt x="1615" y="911"/>
                </a:lnTo>
                <a:lnTo>
                  <a:pt x="1615" y="912"/>
                </a:lnTo>
                <a:lnTo>
                  <a:pt x="1617" y="912"/>
                </a:lnTo>
                <a:lnTo>
                  <a:pt x="1617" y="914"/>
                </a:lnTo>
                <a:lnTo>
                  <a:pt x="1618" y="916"/>
                </a:lnTo>
                <a:lnTo>
                  <a:pt x="1622" y="920"/>
                </a:lnTo>
                <a:lnTo>
                  <a:pt x="1624" y="922"/>
                </a:lnTo>
                <a:lnTo>
                  <a:pt x="1626" y="922"/>
                </a:lnTo>
                <a:lnTo>
                  <a:pt x="1628" y="924"/>
                </a:lnTo>
                <a:lnTo>
                  <a:pt x="1630" y="926"/>
                </a:lnTo>
                <a:lnTo>
                  <a:pt x="1632" y="926"/>
                </a:lnTo>
                <a:lnTo>
                  <a:pt x="1632" y="928"/>
                </a:lnTo>
                <a:lnTo>
                  <a:pt x="1638" y="932"/>
                </a:lnTo>
                <a:lnTo>
                  <a:pt x="1638" y="934"/>
                </a:lnTo>
                <a:lnTo>
                  <a:pt x="1640" y="934"/>
                </a:lnTo>
                <a:lnTo>
                  <a:pt x="1645" y="939"/>
                </a:lnTo>
                <a:lnTo>
                  <a:pt x="1647" y="941"/>
                </a:lnTo>
                <a:lnTo>
                  <a:pt x="1651" y="943"/>
                </a:lnTo>
                <a:lnTo>
                  <a:pt x="1651" y="945"/>
                </a:lnTo>
                <a:lnTo>
                  <a:pt x="1655" y="947"/>
                </a:lnTo>
                <a:lnTo>
                  <a:pt x="1655" y="949"/>
                </a:lnTo>
                <a:lnTo>
                  <a:pt x="1659" y="951"/>
                </a:lnTo>
                <a:lnTo>
                  <a:pt x="1661" y="955"/>
                </a:lnTo>
                <a:lnTo>
                  <a:pt x="1663" y="955"/>
                </a:lnTo>
                <a:lnTo>
                  <a:pt x="1665" y="957"/>
                </a:lnTo>
                <a:lnTo>
                  <a:pt x="1666" y="955"/>
                </a:lnTo>
                <a:lnTo>
                  <a:pt x="1668" y="957"/>
                </a:lnTo>
                <a:lnTo>
                  <a:pt x="1668" y="955"/>
                </a:lnTo>
                <a:lnTo>
                  <a:pt x="1668" y="953"/>
                </a:lnTo>
                <a:lnTo>
                  <a:pt x="1670" y="953"/>
                </a:lnTo>
                <a:lnTo>
                  <a:pt x="1674" y="953"/>
                </a:lnTo>
                <a:lnTo>
                  <a:pt x="1674" y="951"/>
                </a:lnTo>
                <a:lnTo>
                  <a:pt x="1674" y="949"/>
                </a:lnTo>
                <a:lnTo>
                  <a:pt x="1676" y="947"/>
                </a:lnTo>
                <a:lnTo>
                  <a:pt x="1676" y="945"/>
                </a:lnTo>
                <a:lnTo>
                  <a:pt x="1676" y="943"/>
                </a:lnTo>
                <a:lnTo>
                  <a:pt x="1678" y="941"/>
                </a:lnTo>
                <a:lnTo>
                  <a:pt x="1678" y="937"/>
                </a:lnTo>
                <a:lnTo>
                  <a:pt x="1678" y="935"/>
                </a:lnTo>
                <a:lnTo>
                  <a:pt x="1680" y="932"/>
                </a:lnTo>
                <a:lnTo>
                  <a:pt x="1680" y="930"/>
                </a:lnTo>
                <a:lnTo>
                  <a:pt x="1682" y="924"/>
                </a:lnTo>
                <a:lnTo>
                  <a:pt x="1684" y="922"/>
                </a:lnTo>
                <a:lnTo>
                  <a:pt x="1684" y="918"/>
                </a:lnTo>
                <a:lnTo>
                  <a:pt x="1686" y="914"/>
                </a:lnTo>
                <a:lnTo>
                  <a:pt x="1688" y="909"/>
                </a:lnTo>
                <a:lnTo>
                  <a:pt x="1688" y="905"/>
                </a:lnTo>
                <a:lnTo>
                  <a:pt x="1689" y="903"/>
                </a:lnTo>
                <a:lnTo>
                  <a:pt x="1689" y="901"/>
                </a:lnTo>
                <a:lnTo>
                  <a:pt x="1691" y="897"/>
                </a:lnTo>
                <a:lnTo>
                  <a:pt x="1691" y="895"/>
                </a:lnTo>
                <a:lnTo>
                  <a:pt x="1691" y="893"/>
                </a:lnTo>
                <a:lnTo>
                  <a:pt x="1695" y="882"/>
                </a:lnTo>
                <a:lnTo>
                  <a:pt x="1697" y="878"/>
                </a:lnTo>
                <a:lnTo>
                  <a:pt x="1697" y="874"/>
                </a:lnTo>
                <a:lnTo>
                  <a:pt x="1699" y="872"/>
                </a:lnTo>
                <a:lnTo>
                  <a:pt x="1699" y="870"/>
                </a:lnTo>
                <a:lnTo>
                  <a:pt x="1699" y="868"/>
                </a:lnTo>
                <a:lnTo>
                  <a:pt x="1701" y="866"/>
                </a:lnTo>
                <a:lnTo>
                  <a:pt x="1701" y="863"/>
                </a:lnTo>
                <a:lnTo>
                  <a:pt x="1703" y="853"/>
                </a:lnTo>
                <a:lnTo>
                  <a:pt x="1703" y="851"/>
                </a:lnTo>
                <a:lnTo>
                  <a:pt x="1705" y="851"/>
                </a:lnTo>
                <a:lnTo>
                  <a:pt x="1705" y="849"/>
                </a:lnTo>
                <a:lnTo>
                  <a:pt x="1705" y="845"/>
                </a:lnTo>
                <a:lnTo>
                  <a:pt x="1707" y="843"/>
                </a:lnTo>
                <a:lnTo>
                  <a:pt x="1707" y="841"/>
                </a:lnTo>
                <a:lnTo>
                  <a:pt x="1707" y="839"/>
                </a:lnTo>
                <a:lnTo>
                  <a:pt x="1707" y="838"/>
                </a:lnTo>
                <a:lnTo>
                  <a:pt x="1709" y="834"/>
                </a:lnTo>
                <a:lnTo>
                  <a:pt x="1709" y="832"/>
                </a:lnTo>
                <a:lnTo>
                  <a:pt x="1709" y="830"/>
                </a:lnTo>
                <a:lnTo>
                  <a:pt x="1711" y="824"/>
                </a:lnTo>
                <a:lnTo>
                  <a:pt x="1711" y="822"/>
                </a:lnTo>
                <a:lnTo>
                  <a:pt x="1713" y="820"/>
                </a:lnTo>
                <a:lnTo>
                  <a:pt x="1713" y="818"/>
                </a:lnTo>
                <a:lnTo>
                  <a:pt x="1713" y="816"/>
                </a:lnTo>
                <a:lnTo>
                  <a:pt x="1714" y="813"/>
                </a:lnTo>
                <a:lnTo>
                  <a:pt x="1714" y="811"/>
                </a:lnTo>
                <a:lnTo>
                  <a:pt x="1714" y="809"/>
                </a:lnTo>
                <a:lnTo>
                  <a:pt x="1716" y="803"/>
                </a:lnTo>
                <a:lnTo>
                  <a:pt x="1716" y="801"/>
                </a:lnTo>
                <a:lnTo>
                  <a:pt x="1718" y="797"/>
                </a:lnTo>
                <a:lnTo>
                  <a:pt x="1718" y="795"/>
                </a:lnTo>
                <a:lnTo>
                  <a:pt x="1718" y="793"/>
                </a:lnTo>
                <a:lnTo>
                  <a:pt x="1718" y="791"/>
                </a:lnTo>
                <a:lnTo>
                  <a:pt x="1720" y="790"/>
                </a:lnTo>
                <a:lnTo>
                  <a:pt x="1720" y="788"/>
                </a:lnTo>
                <a:lnTo>
                  <a:pt x="1722" y="782"/>
                </a:lnTo>
                <a:lnTo>
                  <a:pt x="1722" y="778"/>
                </a:lnTo>
                <a:lnTo>
                  <a:pt x="1724" y="774"/>
                </a:lnTo>
                <a:lnTo>
                  <a:pt x="1724" y="770"/>
                </a:lnTo>
                <a:lnTo>
                  <a:pt x="1726" y="767"/>
                </a:lnTo>
                <a:lnTo>
                  <a:pt x="1726" y="765"/>
                </a:lnTo>
                <a:lnTo>
                  <a:pt x="1726" y="763"/>
                </a:lnTo>
                <a:lnTo>
                  <a:pt x="1728" y="759"/>
                </a:lnTo>
                <a:lnTo>
                  <a:pt x="1728" y="757"/>
                </a:lnTo>
                <a:lnTo>
                  <a:pt x="1728" y="755"/>
                </a:lnTo>
                <a:lnTo>
                  <a:pt x="1724" y="755"/>
                </a:lnTo>
                <a:lnTo>
                  <a:pt x="1722" y="755"/>
                </a:lnTo>
                <a:lnTo>
                  <a:pt x="1722" y="753"/>
                </a:lnTo>
                <a:lnTo>
                  <a:pt x="1720" y="753"/>
                </a:lnTo>
                <a:lnTo>
                  <a:pt x="1718" y="753"/>
                </a:lnTo>
                <a:lnTo>
                  <a:pt x="1713" y="751"/>
                </a:lnTo>
                <a:lnTo>
                  <a:pt x="1713" y="749"/>
                </a:lnTo>
                <a:lnTo>
                  <a:pt x="1714" y="747"/>
                </a:lnTo>
                <a:lnTo>
                  <a:pt x="1714" y="745"/>
                </a:lnTo>
                <a:lnTo>
                  <a:pt x="1714" y="743"/>
                </a:lnTo>
                <a:lnTo>
                  <a:pt x="1714" y="742"/>
                </a:lnTo>
                <a:lnTo>
                  <a:pt x="1714" y="740"/>
                </a:lnTo>
                <a:lnTo>
                  <a:pt x="1716" y="740"/>
                </a:lnTo>
                <a:lnTo>
                  <a:pt x="1716" y="738"/>
                </a:lnTo>
                <a:lnTo>
                  <a:pt x="1716" y="736"/>
                </a:lnTo>
                <a:lnTo>
                  <a:pt x="1716" y="734"/>
                </a:lnTo>
                <a:lnTo>
                  <a:pt x="1718" y="732"/>
                </a:lnTo>
                <a:lnTo>
                  <a:pt x="1716" y="732"/>
                </a:lnTo>
                <a:lnTo>
                  <a:pt x="1714" y="730"/>
                </a:lnTo>
                <a:lnTo>
                  <a:pt x="1714" y="732"/>
                </a:lnTo>
                <a:lnTo>
                  <a:pt x="1713" y="732"/>
                </a:lnTo>
                <a:lnTo>
                  <a:pt x="1711" y="732"/>
                </a:lnTo>
                <a:lnTo>
                  <a:pt x="1709" y="732"/>
                </a:lnTo>
                <a:lnTo>
                  <a:pt x="1707" y="732"/>
                </a:lnTo>
                <a:lnTo>
                  <a:pt x="1705" y="732"/>
                </a:lnTo>
                <a:lnTo>
                  <a:pt x="1705" y="728"/>
                </a:lnTo>
                <a:lnTo>
                  <a:pt x="1707" y="726"/>
                </a:lnTo>
                <a:lnTo>
                  <a:pt x="1707" y="724"/>
                </a:lnTo>
                <a:lnTo>
                  <a:pt x="1707" y="722"/>
                </a:lnTo>
                <a:lnTo>
                  <a:pt x="1709" y="720"/>
                </a:lnTo>
                <a:lnTo>
                  <a:pt x="1709" y="719"/>
                </a:lnTo>
                <a:lnTo>
                  <a:pt x="1709" y="717"/>
                </a:lnTo>
                <a:lnTo>
                  <a:pt x="1707" y="717"/>
                </a:lnTo>
                <a:lnTo>
                  <a:pt x="1707" y="715"/>
                </a:lnTo>
                <a:lnTo>
                  <a:pt x="1705" y="715"/>
                </a:lnTo>
                <a:lnTo>
                  <a:pt x="1703" y="715"/>
                </a:lnTo>
                <a:lnTo>
                  <a:pt x="1701" y="715"/>
                </a:lnTo>
                <a:lnTo>
                  <a:pt x="1699" y="715"/>
                </a:lnTo>
                <a:lnTo>
                  <a:pt x="1697" y="715"/>
                </a:lnTo>
                <a:lnTo>
                  <a:pt x="1695" y="715"/>
                </a:lnTo>
                <a:lnTo>
                  <a:pt x="1693" y="715"/>
                </a:lnTo>
                <a:lnTo>
                  <a:pt x="1691" y="715"/>
                </a:lnTo>
                <a:lnTo>
                  <a:pt x="1691" y="717"/>
                </a:lnTo>
                <a:lnTo>
                  <a:pt x="1689" y="717"/>
                </a:lnTo>
                <a:lnTo>
                  <a:pt x="1688" y="717"/>
                </a:lnTo>
                <a:lnTo>
                  <a:pt x="1686" y="717"/>
                </a:lnTo>
                <a:lnTo>
                  <a:pt x="1684" y="717"/>
                </a:lnTo>
                <a:lnTo>
                  <a:pt x="1682" y="717"/>
                </a:lnTo>
                <a:lnTo>
                  <a:pt x="1680" y="717"/>
                </a:lnTo>
                <a:lnTo>
                  <a:pt x="1678" y="717"/>
                </a:lnTo>
                <a:lnTo>
                  <a:pt x="1678" y="719"/>
                </a:lnTo>
                <a:lnTo>
                  <a:pt x="1676" y="720"/>
                </a:lnTo>
                <a:lnTo>
                  <a:pt x="1676" y="722"/>
                </a:lnTo>
                <a:lnTo>
                  <a:pt x="1676" y="724"/>
                </a:lnTo>
                <a:lnTo>
                  <a:pt x="1676" y="726"/>
                </a:lnTo>
                <a:lnTo>
                  <a:pt x="1674" y="728"/>
                </a:lnTo>
                <a:lnTo>
                  <a:pt x="1674" y="730"/>
                </a:lnTo>
                <a:lnTo>
                  <a:pt x="1674" y="732"/>
                </a:lnTo>
                <a:lnTo>
                  <a:pt x="1672" y="732"/>
                </a:lnTo>
                <a:lnTo>
                  <a:pt x="1670" y="730"/>
                </a:lnTo>
                <a:lnTo>
                  <a:pt x="1670" y="728"/>
                </a:lnTo>
                <a:lnTo>
                  <a:pt x="1668" y="726"/>
                </a:lnTo>
                <a:lnTo>
                  <a:pt x="1666" y="726"/>
                </a:lnTo>
                <a:lnTo>
                  <a:pt x="1665" y="724"/>
                </a:lnTo>
                <a:lnTo>
                  <a:pt x="1663" y="724"/>
                </a:lnTo>
                <a:lnTo>
                  <a:pt x="1661" y="724"/>
                </a:lnTo>
                <a:lnTo>
                  <a:pt x="1659" y="724"/>
                </a:lnTo>
                <a:lnTo>
                  <a:pt x="1659" y="726"/>
                </a:lnTo>
                <a:lnTo>
                  <a:pt x="1657" y="726"/>
                </a:lnTo>
                <a:lnTo>
                  <a:pt x="1655" y="726"/>
                </a:lnTo>
                <a:lnTo>
                  <a:pt x="1653" y="726"/>
                </a:lnTo>
                <a:lnTo>
                  <a:pt x="1651" y="726"/>
                </a:lnTo>
                <a:lnTo>
                  <a:pt x="1649" y="724"/>
                </a:lnTo>
                <a:lnTo>
                  <a:pt x="1649" y="722"/>
                </a:lnTo>
                <a:lnTo>
                  <a:pt x="1647" y="720"/>
                </a:lnTo>
                <a:lnTo>
                  <a:pt x="1649" y="719"/>
                </a:lnTo>
                <a:lnTo>
                  <a:pt x="1649" y="717"/>
                </a:lnTo>
                <a:lnTo>
                  <a:pt x="1649" y="715"/>
                </a:lnTo>
                <a:lnTo>
                  <a:pt x="1645" y="715"/>
                </a:lnTo>
                <a:lnTo>
                  <a:pt x="1643" y="715"/>
                </a:lnTo>
                <a:lnTo>
                  <a:pt x="1641" y="715"/>
                </a:lnTo>
                <a:lnTo>
                  <a:pt x="1640" y="715"/>
                </a:lnTo>
                <a:lnTo>
                  <a:pt x="1638" y="717"/>
                </a:lnTo>
                <a:lnTo>
                  <a:pt x="1638" y="715"/>
                </a:lnTo>
                <a:lnTo>
                  <a:pt x="1638" y="713"/>
                </a:lnTo>
                <a:lnTo>
                  <a:pt x="1638" y="711"/>
                </a:lnTo>
                <a:lnTo>
                  <a:pt x="1636" y="711"/>
                </a:lnTo>
                <a:lnTo>
                  <a:pt x="1634" y="711"/>
                </a:lnTo>
                <a:lnTo>
                  <a:pt x="1630" y="711"/>
                </a:lnTo>
                <a:close/>
                <a:moveTo>
                  <a:pt x="1025" y="1893"/>
                </a:moveTo>
                <a:lnTo>
                  <a:pt x="1015" y="1899"/>
                </a:lnTo>
                <a:lnTo>
                  <a:pt x="1006" y="1897"/>
                </a:lnTo>
                <a:lnTo>
                  <a:pt x="1002" y="1901"/>
                </a:lnTo>
                <a:lnTo>
                  <a:pt x="992" y="1913"/>
                </a:lnTo>
                <a:lnTo>
                  <a:pt x="977" y="1903"/>
                </a:lnTo>
                <a:lnTo>
                  <a:pt x="967" y="1909"/>
                </a:lnTo>
                <a:lnTo>
                  <a:pt x="964" y="1911"/>
                </a:lnTo>
                <a:lnTo>
                  <a:pt x="960" y="1911"/>
                </a:lnTo>
                <a:lnTo>
                  <a:pt x="946" y="1909"/>
                </a:lnTo>
                <a:lnTo>
                  <a:pt x="941" y="1913"/>
                </a:lnTo>
                <a:lnTo>
                  <a:pt x="942" y="1917"/>
                </a:lnTo>
                <a:lnTo>
                  <a:pt x="942" y="1918"/>
                </a:lnTo>
                <a:lnTo>
                  <a:pt x="941" y="1920"/>
                </a:lnTo>
                <a:lnTo>
                  <a:pt x="942" y="1926"/>
                </a:lnTo>
                <a:lnTo>
                  <a:pt x="935" y="1928"/>
                </a:lnTo>
                <a:lnTo>
                  <a:pt x="927" y="1932"/>
                </a:lnTo>
                <a:lnTo>
                  <a:pt x="914" y="1943"/>
                </a:lnTo>
                <a:lnTo>
                  <a:pt x="919" y="1953"/>
                </a:lnTo>
                <a:lnTo>
                  <a:pt x="900" y="1963"/>
                </a:lnTo>
                <a:lnTo>
                  <a:pt x="889" y="1938"/>
                </a:lnTo>
                <a:lnTo>
                  <a:pt x="885" y="1940"/>
                </a:lnTo>
                <a:lnTo>
                  <a:pt x="885" y="1938"/>
                </a:lnTo>
                <a:lnTo>
                  <a:pt x="877" y="1941"/>
                </a:lnTo>
                <a:lnTo>
                  <a:pt x="875" y="1941"/>
                </a:lnTo>
                <a:lnTo>
                  <a:pt x="873" y="1941"/>
                </a:lnTo>
                <a:lnTo>
                  <a:pt x="873" y="1943"/>
                </a:lnTo>
                <a:lnTo>
                  <a:pt x="871" y="1943"/>
                </a:lnTo>
                <a:lnTo>
                  <a:pt x="866" y="1945"/>
                </a:lnTo>
                <a:lnTo>
                  <a:pt x="866" y="1947"/>
                </a:lnTo>
                <a:lnTo>
                  <a:pt x="868" y="1947"/>
                </a:lnTo>
                <a:lnTo>
                  <a:pt x="871" y="1955"/>
                </a:lnTo>
                <a:lnTo>
                  <a:pt x="881" y="1976"/>
                </a:lnTo>
                <a:lnTo>
                  <a:pt x="889" y="1995"/>
                </a:lnTo>
                <a:lnTo>
                  <a:pt x="893" y="2001"/>
                </a:lnTo>
                <a:lnTo>
                  <a:pt x="896" y="2009"/>
                </a:lnTo>
                <a:lnTo>
                  <a:pt x="896" y="2013"/>
                </a:lnTo>
                <a:lnTo>
                  <a:pt x="898" y="2014"/>
                </a:lnTo>
                <a:lnTo>
                  <a:pt x="902" y="2022"/>
                </a:lnTo>
                <a:lnTo>
                  <a:pt x="904" y="2026"/>
                </a:lnTo>
                <a:lnTo>
                  <a:pt x="904" y="2028"/>
                </a:lnTo>
                <a:lnTo>
                  <a:pt x="908" y="2034"/>
                </a:lnTo>
                <a:lnTo>
                  <a:pt x="912" y="2043"/>
                </a:lnTo>
                <a:lnTo>
                  <a:pt x="914" y="2047"/>
                </a:lnTo>
                <a:lnTo>
                  <a:pt x="919" y="2059"/>
                </a:lnTo>
                <a:lnTo>
                  <a:pt x="923" y="2068"/>
                </a:lnTo>
                <a:lnTo>
                  <a:pt x="927" y="2076"/>
                </a:lnTo>
                <a:lnTo>
                  <a:pt x="935" y="2091"/>
                </a:lnTo>
                <a:lnTo>
                  <a:pt x="942" y="2109"/>
                </a:lnTo>
                <a:lnTo>
                  <a:pt x="944" y="2110"/>
                </a:lnTo>
                <a:lnTo>
                  <a:pt x="946" y="2110"/>
                </a:lnTo>
                <a:lnTo>
                  <a:pt x="948" y="2110"/>
                </a:lnTo>
                <a:lnTo>
                  <a:pt x="950" y="2110"/>
                </a:lnTo>
                <a:lnTo>
                  <a:pt x="960" y="2112"/>
                </a:lnTo>
                <a:lnTo>
                  <a:pt x="971" y="2114"/>
                </a:lnTo>
                <a:lnTo>
                  <a:pt x="973" y="2112"/>
                </a:lnTo>
                <a:lnTo>
                  <a:pt x="973" y="2110"/>
                </a:lnTo>
                <a:lnTo>
                  <a:pt x="973" y="2109"/>
                </a:lnTo>
                <a:lnTo>
                  <a:pt x="973" y="2107"/>
                </a:lnTo>
                <a:lnTo>
                  <a:pt x="987" y="2076"/>
                </a:lnTo>
                <a:lnTo>
                  <a:pt x="990" y="2066"/>
                </a:lnTo>
                <a:lnTo>
                  <a:pt x="992" y="2064"/>
                </a:lnTo>
                <a:lnTo>
                  <a:pt x="994" y="2064"/>
                </a:lnTo>
                <a:lnTo>
                  <a:pt x="994" y="2062"/>
                </a:lnTo>
                <a:lnTo>
                  <a:pt x="996" y="2062"/>
                </a:lnTo>
                <a:lnTo>
                  <a:pt x="1004" y="2059"/>
                </a:lnTo>
                <a:lnTo>
                  <a:pt x="1006" y="2059"/>
                </a:lnTo>
                <a:lnTo>
                  <a:pt x="1008" y="2059"/>
                </a:lnTo>
                <a:lnTo>
                  <a:pt x="1008" y="2057"/>
                </a:lnTo>
                <a:lnTo>
                  <a:pt x="1006" y="2055"/>
                </a:lnTo>
                <a:lnTo>
                  <a:pt x="1008" y="2055"/>
                </a:lnTo>
                <a:lnTo>
                  <a:pt x="1010" y="2055"/>
                </a:lnTo>
                <a:lnTo>
                  <a:pt x="1010" y="2053"/>
                </a:lnTo>
                <a:lnTo>
                  <a:pt x="1012" y="2055"/>
                </a:lnTo>
                <a:lnTo>
                  <a:pt x="1015" y="2057"/>
                </a:lnTo>
                <a:lnTo>
                  <a:pt x="1019" y="2059"/>
                </a:lnTo>
                <a:lnTo>
                  <a:pt x="1023" y="2062"/>
                </a:lnTo>
                <a:lnTo>
                  <a:pt x="1027" y="2064"/>
                </a:lnTo>
                <a:lnTo>
                  <a:pt x="1033" y="2068"/>
                </a:lnTo>
                <a:lnTo>
                  <a:pt x="1037" y="2072"/>
                </a:lnTo>
                <a:lnTo>
                  <a:pt x="1044" y="2076"/>
                </a:lnTo>
                <a:lnTo>
                  <a:pt x="1050" y="2080"/>
                </a:lnTo>
                <a:lnTo>
                  <a:pt x="1056" y="2084"/>
                </a:lnTo>
                <a:lnTo>
                  <a:pt x="1058" y="2085"/>
                </a:lnTo>
                <a:lnTo>
                  <a:pt x="1060" y="2087"/>
                </a:lnTo>
                <a:lnTo>
                  <a:pt x="1062" y="2087"/>
                </a:lnTo>
                <a:lnTo>
                  <a:pt x="1063" y="2089"/>
                </a:lnTo>
                <a:lnTo>
                  <a:pt x="1069" y="2093"/>
                </a:lnTo>
                <a:lnTo>
                  <a:pt x="1073" y="2095"/>
                </a:lnTo>
                <a:lnTo>
                  <a:pt x="1077" y="2099"/>
                </a:lnTo>
                <a:lnTo>
                  <a:pt x="1081" y="2101"/>
                </a:lnTo>
                <a:lnTo>
                  <a:pt x="1088" y="2107"/>
                </a:lnTo>
                <a:lnTo>
                  <a:pt x="1092" y="2109"/>
                </a:lnTo>
                <a:lnTo>
                  <a:pt x="1094" y="2109"/>
                </a:lnTo>
                <a:lnTo>
                  <a:pt x="1098" y="2112"/>
                </a:lnTo>
                <a:lnTo>
                  <a:pt x="1102" y="2114"/>
                </a:lnTo>
                <a:lnTo>
                  <a:pt x="1104" y="2114"/>
                </a:lnTo>
                <a:lnTo>
                  <a:pt x="1106" y="2116"/>
                </a:lnTo>
                <a:lnTo>
                  <a:pt x="1108" y="2116"/>
                </a:lnTo>
                <a:lnTo>
                  <a:pt x="1111" y="2116"/>
                </a:lnTo>
                <a:lnTo>
                  <a:pt x="1113" y="2118"/>
                </a:lnTo>
                <a:lnTo>
                  <a:pt x="1115" y="2118"/>
                </a:lnTo>
                <a:lnTo>
                  <a:pt x="1117" y="2118"/>
                </a:lnTo>
                <a:lnTo>
                  <a:pt x="1121" y="2118"/>
                </a:lnTo>
                <a:lnTo>
                  <a:pt x="1125" y="2118"/>
                </a:lnTo>
                <a:lnTo>
                  <a:pt x="1129" y="2118"/>
                </a:lnTo>
                <a:lnTo>
                  <a:pt x="1138" y="2118"/>
                </a:lnTo>
                <a:lnTo>
                  <a:pt x="1148" y="2118"/>
                </a:lnTo>
                <a:lnTo>
                  <a:pt x="1150" y="2118"/>
                </a:lnTo>
                <a:lnTo>
                  <a:pt x="1156" y="2118"/>
                </a:lnTo>
                <a:lnTo>
                  <a:pt x="1159" y="2118"/>
                </a:lnTo>
                <a:lnTo>
                  <a:pt x="1161" y="2118"/>
                </a:lnTo>
                <a:lnTo>
                  <a:pt x="1163" y="2118"/>
                </a:lnTo>
                <a:lnTo>
                  <a:pt x="1167" y="2120"/>
                </a:lnTo>
                <a:lnTo>
                  <a:pt x="1169" y="2120"/>
                </a:lnTo>
                <a:lnTo>
                  <a:pt x="1171" y="2120"/>
                </a:lnTo>
                <a:lnTo>
                  <a:pt x="1173" y="2120"/>
                </a:lnTo>
                <a:lnTo>
                  <a:pt x="1175" y="2122"/>
                </a:lnTo>
                <a:lnTo>
                  <a:pt x="1179" y="2124"/>
                </a:lnTo>
                <a:lnTo>
                  <a:pt x="1181" y="2126"/>
                </a:lnTo>
                <a:lnTo>
                  <a:pt x="1184" y="2128"/>
                </a:lnTo>
                <a:lnTo>
                  <a:pt x="1206" y="2120"/>
                </a:lnTo>
                <a:lnTo>
                  <a:pt x="1171" y="2011"/>
                </a:lnTo>
                <a:lnTo>
                  <a:pt x="1159" y="1976"/>
                </a:lnTo>
                <a:lnTo>
                  <a:pt x="1150" y="1978"/>
                </a:lnTo>
                <a:lnTo>
                  <a:pt x="1140" y="1976"/>
                </a:lnTo>
                <a:lnTo>
                  <a:pt x="1140" y="1984"/>
                </a:lnTo>
                <a:lnTo>
                  <a:pt x="1138" y="1984"/>
                </a:lnTo>
                <a:lnTo>
                  <a:pt x="1138" y="1976"/>
                </a:lnTo>
                <a:lnTo>
                  <a:pt x="1129" y="1976"/>
                </a:lnTo>
                <a:lnTo>
                  <a:pt x="1115" y="1976"/>
                </a:lnTo>
                <a:lnTo>
                  <a:pt x="1115" y="1984"/>
                </a:lnTo>
                <a:lnTo>
                  <a:pt x="1077" y="1984"/>
                </a:lnTo>
                <a:lnTo>
                  <a:pt x="1063" y="1984"/>
                </a:lnTo>
                <a:lnTo>
                  <a:pt x="1063" y="1968"/>
                </a:lnTo>
                <a:lnTo>
                  <a:pt x="1063" y="1961"/>
                </a:lnTo>
                <a:lnTo>
                  <a:pt x="1063" y="1957"/>
                </a:lnTo>
                <a:lnTo>
                  <a:pt x="1063" y="1932"/>
                </a:lnTo>
                <a:lnTo>
                  <a:pt x="1063" y="1915"/>
                </a:lnTo>
                <a:lnTo>
                  <a:pt x="1056" y="1911"/>
                </a:lnTo>
                <a:lnTo>
                  <a:pt x="1054" y="1911"/>
                </a:lnTo>
                <a:lnTo>
                  <a:pt x="1052" y="1911"/>
                </a:lnTo>
                <a:lnTo>
                  <a:pt x="1052" y="1909"/>
                </a:lnTo>
                <a:lnTo>
                  <a:pt x="1050" y="1909"/>
                </a:lnTo>
                <a:lnTo>
                  <a:pt x="1050" y="1907"/>
                </a:lnTo>
                <a:lnTo>
                  <a:pt x="1048" y="1907"/>
                </a:lnTo>
                <a:lnTo>
                  <a:pt x="1048" y="1905"/>
                </a:lnTo>
                <a:lnTo>
                  <a:pt x="1046" y="1905"/>
                </a:lnTo>
                <a:lnTo>
                  <a:pt x="1046" y="1903"/>
                </a:lnTo>
                <a:lnTo>
                  <a:pt x="1044" y="1903"/>
                </a:lnTo>
                <a:lnTo>
                  <a:pt x="1042" y="1903"/>
                </a:lnTo>
                <a:lnTo>
                  <a:pt x="1042" y="1905"/>
                </a:lnTo>
                <a:lnTo>
                  <a:pt x="1040" y="1905"/>
                </a:lnTo>
                <a:lnTo>
                  <a:pt x="1040" y="1903"/>
                </a:lnTo>
                <a:lnTo>
                  <a:pt x="1039" y="1903"/>
                </a:lnTo>
                <a:lnTo>
                  <a:pt x="1039" y="1901"/>
                </a:lnTo>
                <a:lnTo>
                  <a:pt x="1037" y="1901"/>
                </a:lnTo>
                <a:lnTo>
                  <a:pt x="1037" y="1899"/>
                </a:lnTo>
                <a:lnTo>
                  <a:pt x="1039" y="1899"/>
                </a:lnTo>
                <a:lnTo>
                  <a:pt x="1039" y="1897"/>
                </a:lnTo>
                <a:lnTo>
                  <a:pt x="1039" y="1895"/>
                </a:lnTo>
                <a:lnTo>
                  <a:pt x="1039" y="1893"/>
                </a:lnTo>
                <a:lnTo>
                  <a:pt x="1039" y="1892"/>
                </a:lnTo>
                <a:lnTo>
                  <a:pt x="1040" y="1892"/>
                </a:lnTo>
                <a:lnTo>
                  <a:pt x="1040" y="1890"/>
                </a:lnTo>
                <a:lnTo>
                  <a:pt x="1042" y="1890"/>
                </a:lnTo>
                <a:lnTo>
                  <a:pt x="1042" y="1888"/>
                </a:lnTo>
                <a:lnTo>
                  <a:pt x="1039" y="1888"/>
                </a:lnTo>
                <a:lnTo>
                  <a:pt x="1037" y="1888"/>
                </a:lnTo>
                <a:lnTo>
                  <a:pt x="1031" y="1890"/>
                </a:lnTo>
                <a:lnTo>
                  <a:pt x="1025" y="1893"/>
                </a:lnTo>
                <a:close/>
                <a:moveTo>
                  <a:pt x="1457" y="2873"/>
                </a:moveTo>
                <a:lnTo>
                  <a:pt x="1457" y="2863"/>
                </a:lnTo>
                <a:lnTo>
                  <a:pt x="1463" y="2865"/>
                </a:lnTo>
                <a:lnTo>
                  <a:pt x="1463" y="2873"/>
                </a:lnTo>
                <a:lnTo>
                  <a:pt x="1457" y="2873"/>
                </a:lnTo>
                <a:close/>
                <a:moveTo>
                  <a:pt x="1786" y="2421"/>
                </a:moveTo>
                <a:lnTo>
                  <a:pt x="1787" y="2421"/>
                </a:lnTo>
                <a:lnTo>
                  <a:pt x="1787" y="2425"/>
                </a:lnTo>
                <a:lnTo>
                  <a:pt x="1784" y="2425"/>
                </a:lnTo>
                <a:lnTo>
                  <a:pt x="1784" y="2421"/>
                </a:lnTo>
                <a:lnTo>
                  <a:pt x="1786" y="2421"/>
                </a:lnTo>
                <a:close/>
                <a:moveTo>
                  <a:pt x="2043" y="2894"/>
                </a:moveTo>
                <a:lnTo>
                  <a:pt x="2043" y="2890"/>
                </a:lnTo>
                <a:lnTo>
                  <a:pt x="2047" y="2890"/>
                </a:lnTo>
                <a:lnTo>
                  <a:pt x="2047" y="2894"/>
                </a:lnTo>
                <a:lnTo>
                  <a:pt x="2045" y="2894"/>
                </a:lnTo>
                <a:lnTo>
                  <a:pt x="2043" y="2894"/>
                </a:lnTo>
                <a:close/>
                <a:moveTo>
                  <a:pt x="2767" y="1548"/>
                </a:moveTo>
                <a:lnTo>
                  <a:pt x="2782" y="1521"/>
                </a:lnTo>
                <a:lnTo>
                  <a:pt x="2774" y="1534"/>
                </a:lnTo>
                <a:lnTo>
                  <a:pt x="2767" y="1548"/>
                </a:lnTo>
                <a:close/>
              </a:path>
            </a:pathLst>
          </a:custGeom>
          <a:solidFill>
            <a:schemeClr val="accent5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Freeform 3649"/>
          <p:cNvSpPr>
            <a:spLocks noEditPoints="1"/>
          </p:cNvSpPr>
          <p:nvPr/>
        </p:nvSpPr>
        <p:spPr bwMode="auto">
          <a:xfrm>
            <a:off x="5148064" y="1186979"/>
            <a:ext cx="3463856" cy="3669457"/>
          </a:xfrm>
          <a:custGeom>
            <a:avLst/>
            <a:gdLst>
              <a:gd name="T0" fmla="*/ 670 w 2982"/>
              <a:gd name="T1" fmla="*/ 945 h 3159"/>
              <a:gd name="T2" fmla="*/ 841 w 2982"/>
              <a:gd name="T3" fmla="*/ 617 h 3159"/>
              <a:gd name="T4" fmla="*/ 931 w 2982"/>
              <a:gd name="T5" fmla="*/ 340 h 3159"/>
              <a:gd name="T6" fmla="*/ 1052 w 2982"/>
              <a:gd name="T7" fmla="*/ 459 h 3159"/>
              <a:gd name="T8" fmla="*/ 1592 w 2982"/>
              <a:gd name="T9" fmla="*/ 331 h 3159"/>
              <a:gd name="T10" fmla="*/ 1822 w 2982"/>
              <a:gd name="T11" fmla="*/ 350 h 3159"/>
              <a:gd name="T12" fmla="*/ 1845 w 2982"/>
              <a:gd name="T13" fmla="*/ 189 h 3159"/>
              <a:gd name="T14" fmla="*/ 1964 w 2982"/>
              <a:gd name="T15" fmla="*/ 507 h 3159"/>
              <a:gd name="T16" fmla="*/ 2323 w 2982"/>
              <a:gd name="T17" fmla="*/ 640 h 3159"/>
              <a:gd name="T18" fmla="*/ 2362 w 2982"/>
              <a:gd name="T19" fmla="*/ 909 h 3159"/>
              <a:gd name="T20" fmla="*/ 2316 w 2982"/>
              <a:gd name="T21" fmla="*/ 1102 h 3159"/>
              <a:gd name="T22" fmla="*/ 2112 w 2982"/>
              <a:gd name="T23" fmla="*/ 1360 h 3159"/>
              <a:gd name="T24" fmla="*/ 2250 w 2982"/>
              <a:gd name="T25" fmla="*/ 1277 h 3159"/>
              <a:gd name="T26" fmla="*/ 2354 w 2982"/>
              <a:gd name="T27" fmla="*/ 1425 h 3159"/>
              <a:gd name="T28" fmla="*/ 2141 w 2982"/>
              <a:gd name="T29" fmla="*/ 1517 h 3159"/>
              <a:gd name="T30" fmla="*/ 2557 w 2982"/>
              <a:gd name="T31" fmla="*/ 1542 h 3159"/>
              <a:gd name="T32" fmla="*/ 2847 w 2982"/>
              <a:gd name="T33" fmla="*/ 1460 h 3159"/>
              <a:gd name="T34" fmla="*/ 2552 w 2982"/>
              <a:gd name="T35" fmla="*/ 1596 h 3159"/>
              <a:gd name="T36" fmla="*/ 2310 w 2982"/>
              <a:gd name="T37" fmla="*/ 1819 h 3159"/>
              <a:gd name="T38" fmla="*/ 2348 w 2982"/>
              <a:gd name="T39" fmla="*/ 2153 h 3159"/>
              <a:gd name="T40" fmla="*/ 2212 w 2982"/>
              <a:gd name="T41" fmla="*/ 2502 h 3159"/>
              <a:gd name="T42" fmla="*/ 2160 w 2982"/>
              <a:gd name="T43" fmla="*/ 2888 h 3159"/>
              <a:gd name="T44" fmla="*/ 1933 w 2982"/>
              <a:gd name="T45" fmla="*/ 3051 h 3159"/>
              <a:gd name="T46" fmla="*/ 1985 w 2982"/>
              <a:gd name="T47" fmla="*/ 2646 h 3159"/>
              <a:gd name="T48" fmla="*/ 1862 w 2982"/>
              <a:gd name="T49" fmla="*/ 2500 h 3159"/>
              <a:gd name="T50" fmla="*/ 1784 w 2982"/>
              <a:gd name="T51" fmla="*/ 2410 h 3159"/>
              <a:gd name="T52" fmla="*/ 1701 w 2982"/>
              <a:gd name="T53" fmla="*/ 2792 h 3159"/>
              <a:gd name="T54" fmla="*/ 1524 w 2982"/>
              <a:gd name="T55" fmla="*/ 2851 h 3159"/>
              <a:gd name="T56" fmla="*/ 1225 w 2982"/>
              <a:gd name="T57" fmla="*/ 2782 h 3159"/>
              <a:gd name="T58" fmla="*/ 969 w 2982"/>
              <a:gd name="T59" fmla="*/ 2619 h 3159"/>
              <a:gd name="T60" fmla="*/ 845 w 2982"/>
              <a:gd name="T61" fmla="*/ 2130 h 3159"/>
              <a:gd name="T62" fmla="*/ 551 w 2982"/>
              <a:gd name="T63" fmla="*/ 2026 h 3159"/>
              <a:gd name="T64" fmla="*/ 605 w 2982"/>
              <a:gd name="T65" fmla="*/ 1794 h 3159"/>
              <a:gd name="T66" fmla="*/ 451 w 2982"/>
              <a:gd name="T67" fmla="*/ 1538 h 3159"/>
              <a:gd name="T68" fmla="*/ 276 w 2982"/>
              <a:gd name="T69" fmla="*/ 1243 h 3159"/>
              <a:gd name="T70" fmla="*/ 15 w 2982"/>
              <a:gd name="T71" fmla="*/ 1102 h 3159"/>
              <a:gd name="T72" fmla="*/ 268 w 2982"/>
              <a:gd name="T73" fmla="*/ 732 h 3159"/>
              <a:gd name="T74" fmla="*/ 560 w 2982"/>
              <a:gd name="T75" fmla="*/ 891 h 3159"/>
              <a:gd name="T76" fmla="*/ 631 w 2982"/>
              <a:gd name="T77" fmla="*/ 1114 h 3159"/>
              <a:gd name="T78" fmla="*/ 1332 w 2982"/>
              <a:gd name="T79" fmla="*/ 2861 h 3159"/>
              <a:gd name="T80" fmla="*/ 1058 w 2982"/>
              <a:gd name="T81" fmla="*/ 2571 h 3159"/>
              <a:gd name="T82" fmla="*/ 457 w 2982"/>
              <a:gd name="T83" fmla="*/ 805 h 3159"/>
              <a:gd name="T84" fmla="*/ 822 w 2982"/>
              <a:gd name="T85" fmla="*/ 667 h 3159"/>
              <a:gd name="T86" fmla="*/ 2748 w 2982"/>
              <a:gd name="T87" fmla="*/ 1575 h 3159"/>
              <a:gd name="T88" fmla="*/ 858 w 2982"/>
              <a:gd name="T89" fmla="*/ 695 h 3159"/>
              <a:gd name="T90" fmla="*/ 1023 w 2982"/>
              <a:gd name="T91" fmla="*/ 2684 h 3159"/>
              <a:gd name="T92" fmla="*/ 814 w 2982"/>
              <a:gd name="T93" fmla="*/ 749 h 3159"/>
              <a:gd name="T94" fmla="*/ 1534 w 2982"/>
              <a:gd name="T95" fmla="*/ 2813 h 3159"/>
              <a:gd name="T96" fmla="*/ 1148 w 2982"/>
              <a:gd name="T97" fmla="*/ 2600 h 3159"/>
              <a:gd name="T98" fmla="*/ 1666 w 2982"/>
              <a:gd name="T99" fmla="*/ 1525 h 3159"/>
              <a:gd name="T100" fmla="*/ 1050 w 2982"/>
              <a:gd name="T101" fmla="*/ 2487 h 3159"/>
              <a:gd name="T102" fmla="*/ 1432 w 2982"/>
              <a:gd name="T103" fmla="*/ 1202 h 3159"/>
              <a:gd name="T104" fmla="*/ 1494 w 2982"/>
              <a:gd name="T105" fmla="*/ 1150 h 3159"/>
              <a:gd name="T106" fmla="*/ 1378 w 2982"/>
              <a:gd name="T107" fmla="*/ 772 h 3159"/>
              <a:gd name="T108" fmla="*/ 1265 w 2982"/>
              <a:gd name="T109" fmla="*/ 937 h 3159"/>
              <a:gd name="T110" fmla="*/ 1745 w 2982"/>
              <a:gd name="T111" fmla="*/ 1523 h 3159"/>
              <a:gd name="T112" fmla="*/ 1845 w 2982"/>
              <a:gd name="T113" fmla="*/ 1431 h 3159"/>
              <a:gd name="T114" fmla="*/ 950 w 2982"/>
              <a:gd name="T115" fmla="*/ 1285 h 3159"/>
              <a:gd name="T116" fmla="*/ 996 w 2982"/>
              <a:gd name="T117" fmla="*/ 1438 h 3159"/>
              <a:gd name="T118" fmla="*/ 1069 w 2982"/>
              <a:gd name="T119" fmla="*/ 1389 h 3159"/>
              <a:gd name="T120" fmla="*/ 1588 w 2982"/>
              <a:gd name="T121" fmla="*/ 828 h 3159"/>
              <a:gd name="T122" fmla="*/ 1714 w 2982"/>
              <a:gd name="T123" fmla="*/ 740 h 3159"/>
              <a:gd name="T124" fmla="*/ 1033 w 2982"/>
              <a:gd name="T125" fmla="*/ 2068 h 3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82" h="3159">
                <a:moveTo>
                  <a:pt x="664" y="1070"/>
                </a:moveTo>
                <a:lnTo>
                  <a:pt x="664" y="1066"/>
                </a:lnTo>
                <a:lnTo>
                  <a:pt x="666" y="1064"/>
                </a:lnTo>
                <a:lnTo>
                  <a:pt x="668" y="1060"/>
                </a:lnTo>
                <a:lnTo>
                  <a:pt x="670" y="1056"/>
                </a:lnTo>
                <a:lnTo>
                  <a:pt x="670" y="1054"/>
                </a:lnTo>
                <a:lnTo>
                  <a:pt x="670" y="1053"/>
                </a:lnTo>
                <a:lnTo>
                  <a:pt x="670" y="1051"/>
                </a:lnTo>
                <a:lnTo>
                  <a:pt x="668" y="1047"/>
                </a:lnTo>
                <a:lnTo>
                  <a:pt x="672" y="1045"/>
                </a:lnTo>
                <a:lnTo>
                  <a:pt x="676" y="1043"/>
                </a:lnTo>
                <a:lnTo>
                  <a:pt x="677" y="1041"/>
                </a:lnTo>
                <a:lnTo>
                  <a:pt x="679" y="1041"/>
                </a:lnTo>
                <a:lnTo>
                  <a:pt x="681" y="1041"/>
                </a:lnTo>
                <a:lnTo>
                  <a:pt x="681" y="1043"/>
                </a:lnTo>
                <a:lnTo>
                  <a:pt x="683" y="1043"/>
                </a:lnTo>
                <a:lnTo>
                  <a:pt x="685" y="1043"/>
                </a:lnTo>
                <a:lnTo>
                  <a:pt x="687" y="1045"/>
                </a:lnTo>
                <a:lnTo>
                  <a:pt x="689" y="1045"/>
                </a:lnTo>
                <a:lnTo>
                  <a:pt x="691" y="1045"/>
                </a:lnTo>
                <a:lnTo>
                  <a:pt x="693" y="1045"/>
                </a:lnTo>
                <a:lnTo>
                  <a:pt x="695" y="1045"/>
                </a:lnTo>
                <a:lnTo>
                  <a:pt x="697" y="1045"/>
                </a:lnTo>
                <a:lnTo>
                  <a:pt x="699" y="1045"/>
                </a:lnTo>
                <a:lnTo>
                  <a:pt x="701" y="1045"/>
                </a:lnTo>
                <a:lnTo>
                  <a:pt x="702" y="1045"/>
                </a:lnTo>
                <a:lnTo>
                  <a:pt x="704" y="1045"/>
                </a:lnTo>
                <a:lnTo>
                  <a:pt x="706" y="1045"/>
                </a:lnTo>
                <a:lnTo>
                  <a:pt x="708" y="1045"/>
                </a:lnTo>
                <a:lnTo>
                  <a:pt x="710" y="1045"/>
                </a:lnTo>
                <a:lnTo>
                  <a:pt x="712" y="1045"/>
                </a:lnTo>
                <a:lnTo>
                  <a:pt x="714" y="1037"/>
                </a:lnTo>
                <a:lnTo>
                  <a:pt x="718" y="1031"/>
                </a:lnTo>
                <a:lnTo>
                  <a:pt x="720" y="1024"/>
                </a:lnTo>
                <a:lnTo>
                  <a:pt x="720" y="1022"/>
                </a:lnTo>
                <a:lnTo>
                  <a:pt x="724" y="1016"/>
                </a:lnTo>
                <a:lnTo>
                  <a:pt x="722" y="1014"/>
                </a:lnTo>
                <a:lnTo>
                  <a:pt x="720" y="1012"/>
                </a:lnTo>
                <a:lnTo>
                  <a:pt x="718" y="1010"/>
                </a:lnTo>
                <a:lnTo>
                  <a:pt x="716" y="1008"/>
                </a:lnTo>
                <a:lnTo>
                  <a:pt x="714" y="1008"/>
                </a:lnTo>
                <a:lnTo>
                  <a:pt x="712" y="1007"/>
                </a:lnTo>
                <a:lnTo>
                  <a:pt x="714" y="1005"/>
                </a:lnTo>
                <a:lnTo>
                  <a:pt x="716" y="1003"/>
                </a:lnTo>
                <a:lnTo>
                  <a:pt x="722" y="993"/>
                </a:lnTo>
                <a:lnTo>
                  <a:pt x="724" y="993"/>
                </a:lnTo>
                <a:lnTo>
                  <a:pt x="724" y="995"/>
                </a:lnTo>
                <a:lnTo>
                  <a:pt x="722" y="995"/>
                </a:lnTo>
                <a:lnTo>
                  <a:pt x="724" y="997"/>
                </a:lnTo>
                <a:lnTo>
                  <a:pt x="725" y="997"/>
                </a:lnTo>
                <a:lnTo>
                  <a:pt x="725" y="999"/>
                </a:lnTo>
                <a:lnTo>
                  <a:pt x="727" y="997"/>
                </a:lnTo>
                <a:lnTo>
                  <a:pt x="729" y="993"/>
                </a:lnTo>
                <a:lnTo>
                  <a:pt x="731" y="991"/>
                </a:lnTo>
                <a:lnTo>
                  <a:pt x="731" y="989"/>
                </a:lnTo>
                <a:lnTo>
                  <a:pt x="733" y="987"/>
                </a:lnTo>
                <a:lnTo>
                  <a:pt x="735" y="983"/>
                </a:lnTo>
                <a:lnTo>
                  <a:pt x="737" y="982"/>
                </a:lnTo>
                <a:lnTo>
                  <a:pt x="739" y="978"/>
                </a:lnTo>
                <a:lnTo>
                  <a:pt x="741" y="978"/>
                </a:lnTo>
                <a:lnTo>
                  <a:pt x="743" y="978"/>
                </a:lnTo>
                <a:lnTo>
                  <a:pt x="745" y="978"/>
                </a:lnTo>
                <a:lnTo>
                  <a:pt x="747" y="978"/>
                </a:lnTo>
                <a:lnTo>
                  <a:pt x="749" y="978"/>
                </a:lnTo>
                <a:lnTo>
                  <a:pt x="750" y="978"/>
                </a:lnTo>
                <a:lnTo>
                  <a:pt x="752" y="978"/>
                </a:lnTo>
                <a:lnTo>
                  <a:pt x="754" y="978"/>
                </a:lnTo>
                <a:lnTo>
                  <a:pt x="756" y="978"/>
                </a:lnTo>
                <a:lnTo>
                  <a:pt x="758" y="978"/>
                </a:lnTo>
                <a:lnTo>
                  <a:pt x="758" y="976"/>
                </a:lnTo>
                <a:lnTo>
                  <a:pt x="760" y="976"/>
                </a:lnTo>
                <a:lnTo>
                  <a:pt x="760" y="974"/>
                </a:lnTo>
                <a:lnTo>
                  <a:pt x="760" y="970"/>
                </a:lnTo>
                <a:lnTo>
                  <a:pt x="760" y="966"/>
                </a:lnTo>
                <a:lnTo>
                  <a:pt x="760" y="964"/>
                </a:lnTo>
                <a:lnTo>
                  <a:pt x="760" y="962"/>
                </a:lnTo>
                <a:lnTo>
                  <a:pt x="760" y="959"/>
                </a:lnTo>
                <a:lnTo>
                  <a:pt x="760" y="955"/>
                </a:lnTo>
                <a:lnTo>
                  <a:pt x="760" y="953"/>
                </a:lnTo>
                <a:lnTo>
                  <a:pt x="760" y="951"/>
                </a:lnTo>
                <a:lnTo>
                  <a:pt x="760" y="949"/>
                </a:lnTo>
                <a:lnTo>
                  <a:pt x="760" y="947"/>
                </a:lnTo>
                <a:lnTo>
                  <a:pt x="760" y="945"/>
                </a:lnTo>
                <a:lnTo>
                  <a:pt x="760" y="943"/>
                </a:lnTo>
                <a:lnTo>
                  <a:pt x="760" y="941"/>
                </a:lnTo>
                <a:lnTo>
                  <a:pt x="760" y="935"/>
                </a:lnTo>
                <a:lnTo>
                  <a:pt x="758" y="937"/>
                </a:lnTo>
                <a:lnTo>
                  <a:pt x="756" y="937"/>
                </a:lnTo>
                <a:lnTo>
                  <a:pt x="754" y="937"/>
                </a:lnTo>
                <a:lnTo>
                  <a:pt x="752" y="937"/>
                </a:lnTo>
                <a:lnTo>
                  <a:pt x="749" y="937"/>
                </a:lnTo>
                <a:lnTo>
                  <a:pt x="747" y="937"/>
                </a:lnTo>
                <a:lnTo>
                  <a:pt x="745" y="937"/>
                </a:lnTo>
                <a:lnTo>
                  <a:pt x="743" y="937"/>
                </a:lnTo>
                <a:lnTo>
                  <a:pt x="741" y="937"/>
                </a:lnTo>
                <a:lnTo>
                  <a:pt x="739" y="937"/>
                </a:lnTo>
                <a:lnTo>
                  <a:pt x="737" y="937"/>
                </a:lnTo>
                <a:lnTo>
                  <a:pt x="735" y="937"/>
                </a:lnTo>
                <a:lnTo>
                  <a:pt x="733" y="937"/>
                </a:lnTo>
                <a:lnTo>
                  <a:pt x="731" y="937"/>
                </a:lnTo>
                <a:lnTo>
                  <a:pt x="729" y="937"/>
                </a:lnTo>
                <a:lnTo>
                  <a:pt x="727" y="937"/>
                </a:lnTo>
                <a:lnTo>
                  <a:pt x="724" y="937"/>
                </a:lnTo>
                <a:lnTo>
                  <a:pt x="720" y="937"/>
                </a:lnTo>
                <a:lnTo>
                  <a:pt x="718" y="937"/>
                </a:lnTo>
                <a:lnTo>
                  <a:pt x="716" y="937"/>
                </a:lnTo>
                <a:lnTo>
                  <a:pt x="714" y="937"/>
                </a:lnTo>
                <a:lnTo>
                  <a:pt x="712" y="937"/>
                </a:lnTo>
                <a:lnTo>
                  <a:pt x="710" y="937"/>
                </a:lnTo>
                <a:lnTo>
                  <a:pt x="708" y="937"/>
                </a:lnTo>
                <a:lnTo>
                  <a:pt x="706" y="937"/>
                </a:lnTo>
                <a:lnTo>
                  <a:pt x="704" y="937"/>
                </a:lnTo>
                <a:lnTo>
                  <a:pt x="702" y="937"/>
                </a:lnTo>
                <a:lnTo>
                  <a:pt x="702" y="939"/>
                </a:lnTo>
                <a:lnTo>
                  <a:pt x="701" y="939"/>
                </a:lnTo>
                <a:lnTo>
                  <a:pt x="699" y="939"/>
                </a:lnTo>
                <a:lnTo>
                  <a:pt x="697" y="941"/>
                </a:lnTo>
                <a:lnTo>
                  <a:pt x="695" y="941"/>
                </a:lnTo>
                <a:lnTo>
                  <a:pt x="695" y="943"/>
                </a:lnTo>
                <a:lnTo>
                  <a:pt x="693" y="943"/>
                </a:lnTo>
                <a:lnTo>
                  <a:pt x="693" y="939"/>
                </a:lnTo>
                <a:lnTo>
                  <a:pt x="693" y="937"/>
                </a:lnTo>
                <a:lnTo>
                  <a:pt x="693" y="935"/>
                </a:lnTo>
                <a:lnTo>
                  <a:pt x="693" y="934"/>
                </a:lnTo>
                <a:lnTo>
                  <a:pt x="693" y="932"/>
                </a:lnTo>
                <a:lnTo>
                  <a:pt x="691" y="930"/>
                </a:lnTo>
                <a:lnTo>
                  <a:pt x="689" y="932"/>
                </a:lnTo>
                <a:lnTo>
                  <a:pt x="687" y="934"/>
                </a:lnTo>
                <a:lnTo>
                  <a:pt x="685" y="935"/>
                </a:lnTo>
                <a:lnTo>
                  <a:pt x="683" y="937"/>
                </a:lnTo>
                <a:lnTo>
                  <a:pt x="683" y="939"/>
                </a:lnTo>
                <a:lnTo>
                  <a:pt x="681" y="939"/>
                </a:lnTo>
                <a:lnTo>
                  <a:pt x="681" y="941"/>
                </a:lnTo>
                <a:lnTo>
                  <a:pt x="679" y="941"/>
                </a:lnTo>
                <a:lnTo>
                  <a:pt x="679" y="943"/>
                </a:lnTo>
                <a:lnTo>
                  <a:pt x="679" y="945"/>
                </a:lnTo>
                <a:lnTo>
                  <a:pt x="677" y="945"/>
                </a:lnTo>
                <a:lnTo>
                  <a:pt x="677" y="947"/>
                </a:lnTo>
                <a:lnTo>
                  <a:pt x="677" y="949"/>
                </a:lnTo>
                <a:lnTo>
                  <a:pt x="676" y="949"/>
                </a:lnTo>
                <a:lnTo>
                  <a:pt x="676" y="951"/>
                </a:lnTo>
                <a:lnTo>
                  <a:pt x="676" y="953"/>
                </a:lnTo>
                <a:lnTo>
                  <a:pt x="674" y="955"/>
                </a:lnTo>
                <a:lnTo>
                  <a:pt x="674" y="957"/>
                </a:lnTo>
                <a:lnTo>
                  <a:pt x="672" y="959"/>
                </a:lnTo>
                <a:lnTo>
                  <a:pt x="672" y="960"/>
                </a:lnTo>
                <a:lnTo>
                  <a:pt x="670" y="960"/>
                </a:lnTo>
                <a:lnTo>
                  <a:pt x="668" y="960"/>
                </a:lnTo>
                <a:lnTo>
                  <a:pt x="666" y="959"/>
                </a:lnTo>
                <a:lnTo>
                  <a:pt x="666" y="957"/>
                </a:lnTo>
                <a:lnTo>
                  <a:pt x="668" y="953"/>
                </a:lnTo>
                <a:lnTo>
                  <a:pt x="668" y="951"/>
                </a:lnTo>
                <a:lnTo>
                  <a:pt x="668" y="949"/>
                </a:lnTo>
                <a:lnTo>
                  <a:pt x="670" y="949"/>
                </a:lnTo>
                <a:lnTo>
                  <a:pt x="670" y="947"/>
                </a:lnTo>
                <a:lnTo>
                  <a:pt x="670" y="945"/>
                </a:lnTo>
                <a:lnTo>
                  <a:pt x="670" y="943"/>
                </a:lnTo>
                <a:lnTo>
                  <a:pt x="672" y="941"/>
                </a:lnTo>
                <a:lnTo>
                  <a:pt x="672" y="939"/>
                </a:lnTo>
                <a:lnTo>
                  <a:pt x="672" y="937"/>
                </a:lnTo>
                <a:lnTo>
                  <a:pt x="674" y="935"/>
                </a:lnTo>
                <a:lnTo>
                  <a:pt x="674" y="934"/>
                </a:lnTo>
                <a:lnTo>
                  <a:pt x="674" y="932"/>
                </a:lnTo>
                <a:lnTo>
                  <a:pt x="674" y="930"/>
                </a:lnTo>
                <a:lnTo>
                  <a:pt x="676" y="930"/>
                </a:lnTo>
                <a:lnTo>
                  <a:pt x="676" y="928"/>
                </a:lnTo>
                <a:lnTo>
                  <a:pt x="676" y="926"/>
                </a:lnTo>
                <a:lnTo>
                  <a:pt x="676" y="924"/>
                </a:lnTo>
                <a:lnTo>
                  <a:pt x="677" y="920"/>
                </a:lnTo>
                <a:lnTo>
                  <a:pt x="677" y="918"/>
                </a:lnTo>
                <a:lnTo>
                  <a:pt x="679" y="916"/>
                </a:lnTo>
                <a:lnTo>
                  <a:pt x="679" y="914"/>
                </a:lnTo>
                <a:lnTo>
                  <a:pt x="679" y="912"/>
                </a:lnTo>
                <a:lnTo>
                  <a:pt x="679" y="911"/>
                </a:lnTo>
                <a:lnTo>
                  <a:pt x="681" y="911"/>
                </a:lnTo>
                <a:lnTo>
                  <a:pt x="681" y="909"/>
                </a:lnTo>
                <a:lnTo>
                  <a:pt x="681" y="907"/>
                </a:lnTo>
                <a:lnTo>
                  <a:pt x="681" y="905"/>
                </a:lnTo>
                <a:lnTo>
                  <a:pt x="687" y="907"/>
                </a:lnTo>
                <a:lnTo>
                  <a:pt x="689" y="907"/>
                </a:lnTo>
                <a:lnTo>
                  <a:pt x="691" y="907"/>
                </a:lnTo>
                <a:lnTo>
                  <a:pt x="693" y="907"/>
                </a:lnTo>
                <a:lnTo>
                  <a:pt x="695" y="905"/>
                </a:lnTo>
                <a:lnTo>
                  <a:pt x="697" y="901"/>
                </a:lnTo>
                <a:lnTo>
                  <a:pt x="697" y="899"/>
                </a:lnTo>
                <a:lnTo>
                  <a:pt x="699" y="899"/>
                </a:lnTo>
                <a:lnTo>
                  <a:pt x="702" y="901"/>
                </a:lnTo>
                <a:lnTo>
                  <a:pt x="704" y="897"/>
                </a:lnTo>
                <a:lnTo>
                  <a:pt x="706" y="897"/>
                </a:lnTo>
                <a:lnTo>
                  <a:pt x="708" y="897"/>
                </a:lnTo>
                <a:lnTo>
                  <a:pt x="710" y="897"/>
                </a:lnTo>
                <a:lnTo>
                  <a:pt x="712" y="897"/>
                </a:lnTo>
                <a:lnTo>
                  <a:pt x="714" y="897"/>
                </a:lnTo>
                <a:lnTo>
                  <a:pt x="716" y="897"/>
                </a:lnTo>
                <a:lnTo>
                  <a:pt x="718" y="897"/>
                </a:lnTo>
                <a:lnTo>
                  <a:pt x="718" y="895"/>
                </a:lnTo>
                <a:lnTo>
                  <a:pt x="718" y="893"/>
                </a:lnTo>
                <a:lnTo>
                  <a:pt x="718" y="891"/>
                </a:lnTo>
                <a:lnTo>
                  <a:pt x="718" y="889"/>
                </a:lnTo>
                <a:lnTo>
                  <a:pt x="718" y="887"/>
                </a:lnTo>
                <a:lnTo>
                  <a:pt x="718" y="886"/>
                </a:lnTo>
                <a:lnTo>
                  <a:pt x="718" y="884"/>
                </a:lnTo>
                <a:lnTo>
                  <a:pt x="718" y="882"/>
                </a:lnTo>
                <a:lnTo>
                  <a:pt x="718" y="880"/>
                </a:lnTo>
                <a:lnTo>
                  <a:pt x="718" y="878"/>
                </a:lnTo>
                <a:lnTo>
                  <a:pt x="720" y="878"/>
                </a:lnTo>
                <a:lnTo>
                  <a:pt x="722" y="878"/>
                </a:lnTo>
                <a:lnTo>
                  <a:pt x="724" y="878"/>
                </a:lnTo>
                <a:lnTo>
                  <a:pt x="725" y="878"/>
                </a:lnTo>
                <a:lnTo>
                  <a:pt x="725" y="876"/>
                </a:lnTo>
                <a:lnTo>
                  <a:pt x="725" y="874"/>
                </a:lnTo>
                <a:lnTo>
                  <a:pt x="725" y="872"/>
                </a:lnTo>
                <a:lnTo>
                  <a:pt x="725" y="870"/>
                </a:lnTo>
                <a:lnTo>
                  <a:pt x="725" y="866"/>
                </a:lnTo>
                <a:lnTo>
                  <a:pt x="725" y="864"/>
                </a:lnTo>
                <a:lnTo>
                  <a:pt x="725" y="863"/>
                </a:lnTo>
                <a:lnTo>
                  <a:pt x="725" y="859"/>
                </a:lnTo>
                <a:lnTo>
                  <a:pt x="725" y="857"/>
                </a:lnTo>
                <a:lnTo>
                  <a:pt x="725" y="855"/>
                </a:lnTo>
                <a:lnTo>
                  <a:pt x="725" y="853"/>
                </a:lnTo>
                <a:lnTo>
                  <a:pt x="725" y="851"/>
                </a:lnTo>
                <a:lnTo>
                  <a:pt x="725" y="847"/>
                </a:lnTo>
                <a:lnTo>
                  <a:pt x="725" y="843"/>
                </a:lnTo>
                <a:lnTo>
                  <a:pt x="725" y="841"/>
                </a:lnTo>
                <a:lnTo>
                  <a:pt x="725" y="838"/>
                </a:lnTo>
                <a:lnTo>
                  <a:pt x="725" y="836"/>
                </a:lnTo>
                <a:lnTo>
                  <a:pt x="725" y="834"/>
                </a:lnTo>
                <a:lnTo>
                  <a:pt x="725" y="828"/>
                </a:lnTo>
                <a:lnTo>
                  <a:pt x="725" y="824"/>
                </a:lnTo>
                <a:lnTo>
                  <a:pt x="722" y="820"/>
                </a:lnTo>
                <a:lnTo>
                  <a:pt x="720" y="818"/>
                </a:lnTo>
                <a:lnTo>
                  <a:pt x="714" y="815"/>
                </a:lnTo>
                <a:lnTo>
                  <a:pt x="708" y="809"/>
                </a:lnTo>
                <a:lnTo>
                  <a:pt x="706" y="809"/>
                </a:lnTo>
                <a:lnTo>
                  <a:pt x="702" y="805"/>
                </a:lnTo>
                <a:lnTo>
                  <a:pt x="699" y="801"/>
                </a:lnTo>
                <a:lnTo>
                  <a:pt x="695" y="799"/>
                </a:lnTo>
                <a:lnTo>
                  <a:pt x="693" y="797"/>
                </a:lnTo>
                <a:lnTo>
                  <a:pt x="691" y="797"/>
                </a:lnTo>
                <a:lnTo>
                  <a:pt x="687" y="791"/>
                </a:lnTo>
                <a:lnTo>
                  <a:pt x="685" y="791"/>
                </a:lnTo>
                <a:lnTo>
                  <a:pt x="679" y="786"/>
                </a:lnTo>
                <a:lnTo>
                  <a:pt x="674" y="780"/>
                </a:lnTo>
                <a:lnTo>
                  <a:pt x="672" y="778"/>
                </a:lnTo>
                <a:lnTo>
                  <a:pt x="672" y="774"/>
                </a:lnTo>
                <a:lnTo>
                  <a:pt x="672" y="770"/>
                </a:lnTo>
                <a:lnTo>
                  <a:pt x="672" y="763"/>
                </a:lnTo>
                <a:lnTo>
                  <a:pt x="672" y="761"/>
                </a:lnTo>
                <a:lnTo>
                  <a:pt x="672" y="753"/>
                </a:lnTo>
                <a:lnTo>
                  <a:pt x="672" y="751"/>
                </a:lnTo>
                <a:lnTo>
                  <a:pt x="674" y="751"/>
                </a:lnTo>
                <a:lnTo>
                  <a:pt x="676" y="751"/>
                </a:lnTo>
                <a:lnTo>
                  <a:pt x="677" y="753"/>
                </a:lnTo>
                <a:lnTo>
                  <a:pt x="685" y="753"/>
                </a:lnTo>
                <a:lnTo>
                  <a:pt x="687" y="751"/>
                </a:lnTo>
                <a:lnTo>
                  <a:pt x="691" y="747"/>
                </a:lnTo>
                <a:lnTo>
                  <a:pt x="697" y="742"/>
                </a:lnTo>
                <a:lnTo>
                  <a:pt x="697" y="740"/>
                </a:lnTo>
                <a:lnTo>
                  <a:pt x="699" y="738"/>
                </a:lnTo>
                <a:lnTo>
                  <a:pt x="702" y="736"/>
                </a:lnTo>
                <a:lnTo>
                  <a:pt x="704" y="732"/>
                </a:lnTo>
                <a:lnTo>
                  <a:pt x="706" y="728"/>
                </a:lnTo>
                <a:lnTo>
                  <a:pt x="708" y="724"/>
                </a:lnTo>
                <a:lnTo>
                  <a:pt x="710" y="720"/>
                </a:lnTo>
                <a:lnTo>
                  <a:pt x="712" y="713"/>
                </a:lnTo>
                <a:lnTo>
                  <a:pt x="712" y="709"/>
                </a:lnTo>
                <a:lnTo>
                  <a:pt x="714" y="692"/>
                </a:lnTo>
                <a:lnTo>
                  <a:pt x="714" y="690"/>
                </a:lnTo>
                <a:lnTo>
                  <a:pt x="716" y="690"/>
                </a:lnTo>
                <a:lnTo>
                  <a:pt x="718" y="690"/>
                </a:lnTo>
                <a:lnTo>
                  <a:pt x="720" y="690"/>
                </a:lnTo>
                <a:lnTo>
                  <a:pt x="720" y="680"/>
                </a:lnTo>
                <a:lnTo>
                  <a:pt x="720" y="678"/>
                </a:lnTo>
                <a:lnTo>
                  <a:pt x="720" y="669"/>
                </a:lnTo>
                <a:lnTo>
                  <a:pt x="720" y="659"/>
                </a:lnTo>
                <a:lnTo>
                  <a:pt x="720" y="653"/>
                </a:lnTo>
                <a:lnTo>
                  <a:pt x="720" y="651"/>
                </a:lnTo>
                <a:lnTo>
                  <a:pt x="729" y="651"/>
                </a:lnTo>
                <a:lnTo>
                  <a:pt x="729" y="642"/>
                </a:lnTo>
                <a:lnTo>
                  <a:pt x="729" y="640"/>
                </a:lnTo>
                <a:lnTo>
                  <a:pt x="745" y="640"/>
                </a:lnTo>
                <a:lnTo>
                  <a:pt x="758" y="638"/>
                </a:lnTo>
                <a:lnTo>
                  <a:pt x="764" y="638"/>
                </a:lnTo>
                <a:lnTo>
                  <a:pt x="766" y="638"/>
                </a:lnTo>
                <a:lnTo>
                  <a:pt x="772" y="640"/>
                </a:lnTo>
                <a:lnTo>
                  <a:pt x="774" y="640"/>
                </a:lnTo>
                <a:lnTo>
                  <a:pt x="775" y="640"/>
                </a:lnTo>
                <a:lnTo>
                  <a:pt x="777" y="640"/>
                </a:lnTo>
                <a:lnTo>
                  <a:pt x="781" y="640"/>
                </a:lnTo>
                <a:lnTo>
                  <a:pt x="783" y="640"/>
                </a:lnTo>
                <a:lnTo>
                  <a:pt x="785" y="640"/>
                </a:lnTo>
                <a:lnTo>
                  <a:pt x="787" y="640"/>
                </a:lnTo>
                <a:lnTo>
                  <a:pt x="789" y="640"/>
                </a:lnTo>
                <a:lnTo>
                  <a:pt x="791" y="640"/>
                </a:lnTo>
                <a:lnTo>
                  <a:pt x="793" y="640"/>
                </a:lnTo>
                <a:lnTo>
                  <a:pt x="795" y="640"/>
                </a:lnTo>
                <a:lnTo>
                  <a:pt x="798" y="640"/>
                </a:lnTo>
                <a:lnTo>
                  <a:pt x="800" y="640"/>
                </a:lnTo>
                <a:lnTo>
                  <a:pt x="802" y="640"/>
                </a:lnTo>
                <a:lnTo>
                  <a:pt x="804" y="640"/>
                </a:lnTo>
                <a:lnTo>
                  <a:pt x="806" y="640"/>
                </a:lnTo>
                <a:lnTo>
                  <a:pt x="810" y="640"/>
                </a:lnTo>
                <a:lnTo>
                  <a:pt x="816" y="640"/>
                </a:lnTo>
                <a:lnTo>
                  <a:pt x="829" y="640"/>
                </a:lnTo>
                <a:lnTo>
                  <a:pt x="841" y="642"/>
                </a:lnTo>
                <a:lnTo>
                  <a:pt x="846" y="634"/>
                </a:lnTo>
                <a:lnTo>
                  <a:pt x="854" y="628"/>
                </a:lnTo>
                <a:lnTo>
                  <a:pt x="854" y="626"/>
                </a:lnTo>
                <a:lnTo>
                  <a:pt x="854" y="624"/>
                </a:lnTo>
                <a:lnTo>
                  <a:pt x="848" y="621"/>
                </a:lnTo>
                <a:lnTo>
                  <a:pt x="845" y="619"/>
                </a:lnTo>
                <a:lnTo>
                  <a:pt x="841" y="617"/>
                </a:lnTo>
                <a:lnTo>
                  <a:pt x="841" y="615"/>
                </a:lnTo>
                <a:lnTo>
                  <a:pt x="839" y="615"/>
                </a:lnTo>
                <a:lnTo>
                  <a:pt x="839" y="613"/>
                </a:lnTo>
                <a:lnTo>
                  <a:pt x="837" y="611"/>
                </a:lnTo>
                <a:lnTo>
                  <a:pt x="835" y="611"/>
                </a:lnTo>
                <a:lnTo>
                  <a:pt x="833" y="609"/>
                </a:lnTo>
                <a:lnTo>
                  <a:pt x="833" y="607"/>
                </a:lnTo>
                <a:lnTo>
                  <a:pt x="831" y="607"/>
                </a:lnTo>
                <a:lnTo>
                  <a:pt x="831" y="605"/>
                </a:lnTo>
                <a:lnTo>
                  <a:pt x="829" y="605"/>
                </a:lnTo>
                <a:lnTo>
                  <a:pt x="829" y="603"/>
                </a:lnTo>
                <a:lnTo>
                  <a:pt x="827" y="603"/>
                </a:lnTo>
                <a:lnTo>
                  <a:pt x="825" y="603"/>
                </a:lnTo>
                <a:lnTo>
                  <a:pt x="823" y="603"/>
                </a:lnTo>
                <a:lnTo>
                  <a:pt x="823" y="601"/>
                </a:lnTo>
                <a:lnTo>
                  <a:pt x="822" y="601"/>
                </a:lnTo>
                <a:lnTo>
                  <a:pt x="820" y="599"/>
                </a:lnTo>
                <a:lnTo>
                  <a:pt x="818" y="598"/>
                </a:lnTo>
                <a:lnTo>
                  <a:pt x="816" y="596"/>
                </a:lnTo>
                <a:lnTo>
                  <a:pt x="814" y="592"/>
                </a:lnTo>
                <a:lnTo>
                  <a:pt x="822" y="584"/>
                </a:lnTo>
                <a:lnTo>
                  <a:pt x="818" y="576"/>
                </a:lnTo>
                <a:lnTo>
                  <a:pt x="820" y="567"/>
                </a:lnTo>
                <a:lnTo>
                  <a:pt x="820" y="565"/>
                </a:lnTo>
                <a:lnTo>
                  <a:pt x="818" y="563"/>
                </a:lnTo>
                <a:lnTo>
                  <a:pt x="818" y="561"/>
                </a:lnTo>
                <a:lnTo>
                  <a:pt x="820" y="561"/>
                </a:lnTo>
                <a:lnTo>
                  <a:pt x="822" y="561"/>
                </a:lnTo>
                <a:lnTo>
                  <a:pt x="823" y="561"/>
                </a:lnTo>
                <a:lnTo>
                  <a:pt x="827" y="553"/>
                </a:lnTo>
                <a:lnTo>
                  <a:pt x="829" y="551"/>
                </a:lnTo>
                <a:lnTo>
                  <a:pt x="845" y="546"/>
                </a:lnTo>
                <a:lnTo>
                  <a:pt x="848" y="540"/>
                </a:lnTo>
                <a:lnTo>
                  <a:pt x="848" y="538"/>
                </a:lnTo>
                <a:lnTo>
                  <a:pt x="846" y="538"/>
                </a:lnTo>
                <a:lnTo>
                  <a:pt x="845" y="538"/>
                </a:lnTo>
                <a:lnTo>
                  <a:pt x="845" y="536"/>
                </a:lnTo>
                <a:lnTo>
                  <a:pt x="843" y="530"/>
                </a:lnTo>
                <a:lnTo>
                  <a:pt x="841" y="530"/>
                </a:lnTo>
                <a:lnTo>
                  <a:pt x="841" y="528"/>
                </a:lnTo>
                <a:lnTo>
                  <a:pt x="843" y="528"/>
                </a:lnTo>
                <a:lnTo>
                  <a:pt x="843" y="527"/>
                </a:lnTo>
                <a:lnTo>
                  <a:pt x="846" y="525"/>
                </a:lnTo>
                <a:lnTo>
                  <a:pt x="852" y="521"/>
                </a:lnTo>
                <a:lnTo>
                  <a:pt x="854" y="519"/>
                </a:lnTo>
                <a:lnTo>
                  <a:pt x="856" y="519"/>
                </a:lnTo>
                <a:lnTo>
                  <a:pt x="858" y="519"/>
                </a:lnTo>
                <a:lnTo>
                  <a:pt x="858" y="521"/>
                </a:lnTo>
                <a:lnTo>
                  <a:pt x="866" y="513"/>
                </a:lnTo>
                <a:lnTo>
                  <a:pt x="873" y="505"/>
                </a:lnTo>
                <a:lnTo>
                  <a:pt x="889" y="492"/>
                </a:lnTo>
                <a:lnTo>
                  <a:pt x="893" y="492"/>
                </a:lnTo>
                <a:lnTo>
                  <a:pt x="894" y="492"/>
                </a:lnTo>
                <a:lnTo>
                  <a:pt x="898" y="490"/>
                </a:lnTo>
                <a:lnTo>
                  <a:pt x="910" y="490"/>
                </a:lnTo>
                <a:lnTo>
                  <a:pt x="910" y="457"/>
                </a:lnTo>
                <a:lnTo>
                  <a:pt x="910" y="456"/>
                </a:lnTo>
                <a:lnTo>
                  <a:pt x="910" y="454"/>
                </a:lnTo>
                <a:lnTo>
                  <a:pt x="910" y="452"/>
                </a:lnTo>
                <a:lnTo>
                  <a:pt x="910" y="450"/>
                </a:lnTo>
                <a:lnTo>
                  <a:pt x="910" y="448"/>
                </a:lnTo>
                <a:lnTo>
                  <a:pt x="910" y="446"/>
                </a:lnTo>
                <a:lnTo>
                  <a:pt x="910" y="444"/>
                </a:lnTo>
                <a:lnTo>
                  <a:pt x="910" y="442"/>
                </a:lnTo>
                <a:lnTo>
                  <a:pt x="910" y="440"/>
                </a:lnTo>
                <a:lnTo>
                  <a:pt x="910" y="438"/>
                </a:lnTo>
                <a:lnTo>
                  <a:pt x="910" y="436"/>
                </a:lnTo>
                <a:lnTo>
                  <a:pt x="910" y="434"/>
                </a:lnTo>
                <a:lnTo>
                  <a:pt x="910" y="432"/>
                </a:lnTo>
                <a:lnTo>
                  <a:pt x="906" y="432"/>
                </a:lnTo>
                <a:lnTo>
                  <a:pt x="904" y="432"/>
                </a:lnTo>
                <a:lnTo>
                  <a:pt x="902" y="432"/>
                </a:lnTo>
                <a:lnTo>
                  <a:pt x="902" y="431"/>
                </a:lnTo>
                <a:lnTo>
                  <a:pt x="900" y="429"/>
                </a:lnTo>
                <a:lnTo>
                  <a:pt x="900" y="427"/>
                </a:lnTo>
                <a:lnTo>
                  <a:pt x="900" y="425"/>
                </a:lnTo>
                <a:lnTo>
                  <a:pt x="902" y="425"/>
                </a:lnTo>
                <a:lnTo>
                  <a:pt x="902" y="423"/>
                </a:lnTo>
                <a:lnTo>
                  <a:pt x="904" y="423"/>
                </a:lnTo>
                <a:lnTo>
                  <a:pt x="904" y="421"/>
                </a:lnTo>
                <a:lnTo>
                  <a:pt x="906" y="421"/>
                </a:lnTo>
                <a:lnTo>
                  <a:pt x="908" y="421"/>
                </a:lnTo>
                <a:lnTo>
                  <a:pt x="910" y="421"/>
                </a:lnTo>
                <a:lnTo>
                  <a:pt x="912" y="421"/>
                </a:lnTo>
                <a:lnTo>
                  <a:pt x="910" y="415"/>
                </a:lnTo>
                <a:lnTo>
                  <a:pt x="910" y="413"/>
                </a:lnTo>
                <a:lnTo>
                  <a:pt x="908" y="409"/>
                </a:lnTo>
                <a:lnTo>
                  <a:pt x="906" y="400"/>
                </a:lnTo>
                <a:lnTo>
                  <a:pt x="902" y="402"/>
                </a:lnTo>
                <a:lnTo>
                  <a:pt x="902" y="394"/>
                </a:lnTo>
                <a:lnTo>
                  <a:pt x="898" y="394"/>
                </a:lnTo>
                <a:lnTo>
                  <a:pt x="898" y="386"/>
                </a:lnTo>
                <a:lnTo>
                  <a:pt x="896" y="386"/>
                </a:lnTo>
                <a:lnTo>
                  <a:pt x="893" y="384"/>
                </a:lnTo>
                <a:lnTo>
                  <a:pt x="893" y="377"/>
                </a:lnTo>
                <a:lnTo>
                  <a:pt x="893" y="375"/>
                </a:lnTo>
                <a:lnTo>
                  <a:pt x="891" y="375"/>
                </a:lnTo>
                <a:lnTo>
                  <a:pt x="887" y="377"/>
                </a:lnTo>
                <a:lnTo>
                  <a:pt x="875" y="379"/>
                </a:lnTo>
                <a:lnTo>
                  <a:pt x="873" y="379"/>
                </a:lnTo>
                <a:lnTo>
                  <a:pt x="871" y="379"/>
                </a:lnTo>
                <a:lnTo>
                  <a:pt x="870" y="379"/>
                </a:lnTo>
                <a:lnTo>
                  <a:pt x="868" y="377"/>
                </a:lnTo>
                <a:lnTo>
                  <a:pt x="864" y="375"/>
                </a:lnTo>
                <a:lnTo>
                  <a:pt x="866" y="371"/>
                </a:lnTo>
                <a:lnTo>
                  <a:pt x="862" y="369"/>
                </a:lnTo>
                <a:lnTo>
                  <a:pt x="860" y="369"/>
                </a:lnTo>
                <a:lnTo>
                  <a:pt x="858" y="367"/>
                </a:lnTo>
                <a:lnTo>
                  <a:pt x="854" y="365"/>
                </a:lnTo>
                <a:lnTo>
                  <a:pt x="854" y="363"/>
                </a:lnTo>
                <a:lnTo>
                  <a:pt x="854" y="361"/>
                </a:lnTo>
                <a:lnTo>
                  <a:pt x="854" y="360"/>
                </a:lnTo>
                <a:lnTo>
                  <a:pt x="854" y="358"/>
                </a:lnTo>
                <a:lnTo>
                  <a:pt x="854" y="350"/>
                </a:lnTo>
                <a:lnTo>
                  <a:pt x="854" y="344"/>
                </a:lnTo>
                <a:lnTo>
                  <a:pt x="854" y="342"/>
                </a:lnTo>
                <a:lnTo>
                  <a:pt x="854" y="340"/>
                </a:lnTo>
                <a:lnTo>
                  <a:pt x="854" y="338"/>
                </a:lnTo>
                <a:lnTo>
                  <a:pt x="854" y="336"/>
                </a:lnTo>
                <a:lnTo>
                  <a:pt x="854" y="335"/>
                </a:lnTo>
                <a:lnTo>
                  <a:pt x="854" y="331"/>
                </a:lnTo>
                <a:lnTo>
                  <a:pt x="854" y="323"/>
                </a:lnTo>
                <a:lnTo>
                  <a:pt x="854" y="319"/>
                </a:lnTo>
                <a:lnTo>
                  <a:pt x="854" y="315"/>
                </a:lnTo>
                <a:lnTo>
                  <a:pt x="862" y="315"/>
                </a:lnTo>
                <a:lnTo>
                  <a:pt x="864" y="315"/>
                </a:lnTo>
                <a:lnTo>
                  <a:pt x="868" y="315"/>
                </a:lnTo>
                <a:lnTo>
                  <a:pt x="873" y="315"/>
                </a:lnTo>
                <a:lnTo>
                  <a:pt x="877" y="315"/>
                </a:lnTo>
                <a:lnTo>
                  <a:pt x="881" y="315"/>
                </a:lnTo>
                <a:lnTo>
                  <a:pt x="883" y="315"/>
                </a:lnTo>
                <a:lnTo>
                  <a:pt x="885" y="315"/>
                </a:lnTo>
                <a:lnTo>
                  <a:pt x="887" y="315"/>
                </a:lnTo>
                <a:lnTo>
                  <a:pt x="889" y="315"/>
                </a:lnTo>
                <a:lnTo>
                  <a:pt x="891" y="315"/>
                </a:lnTo>
                <a:lnTo>
                  <a:pt x="893" y="319"/>
                </a:lnTo>
                <a:lnTo>
                  <a:pt x="893" y="321"/>
                </a:lnTo>
                <a:lnTo>
                  <a:pt x="896" y="325"/>
                </a:lnTo>
                <a:lnTo>
                  <a:pt x="896" y="327"/>
                </a:lnTo>
                <a:lnTo>
                  <a:pt x="898" y="329"/>
                </a:lnTo>
                <a:lnTo>
                  <a:pt x="898" y="331"/>
                </a:lnTo>
                <a:lnTo>
                  <a:pt x="898" y="333"/>
                </a:lnTo>
                <a:lnTo>
                  <a:pt x="900" y="335"/>
                </a:lnTo>
                <a:lnTo>
                  <a:pt x="902" y="338"/>
                </a:lnTo>
                <a:lnTo>
                  <a:pt x="906" y="352"/>
                </a:lnTo>
                <a:lnTo>
                  <a:pt x="910" y="352"/>
                </a:lnTo>
                <a:lnTo>
                  <a:pt x="921" y="354"/>
                </a:lnTo>
                <a:lnTo>
                  <a:pt x="921" y="352"/>
                </a:lnTo>
                <a:lnTo>
                  <a:pt x="923" y="352"/>
                </a:lnTo>
                <a:lnTo>
                  <a:pt x="925" y="350"/>
                </a:lnTo>
                <a:lnTo>
                  <a:pt x="925" y="348"/>
                </a:lnTo>
                <a:lnTo>
                  <a:pt x="927" y="348"/>
                </a:lnTo>
                <a:lnTo>
                  <a:pt x="927" y="346"/>
                </a:lnTo>
                <a:lnTo>
                  <a:pt x="929" y="344"/>
                </a:lnTo>
                <a:lnTo>
                  <a:pt x="931" y="342"/>
                </a:lnTo>
                <a:lnTo>
                  <a:pt x="931" y="340"/>
                </a:lnTo>
                <a:lnTo>
                  <a:pt x="931" y="338"/>
                </a:lnTo>
                <a:lnTo>
                  <a:pt x="933" y="336"/>
                </a:lnTo>
                <a:lnTo>
                  <a:pt x="933" y="335"/>
                </a:lnTo>
                <a:lnTo>
                  <a:pt x="933" y="333"/>
                </a:lnTo>
                <a:lnTo>
                  <a:pt x="935" y="331"/>
                </a:lnTo>
                <a:lnTo>
                  <a:pt x="937" y="331"/>
                </a:lnTo>
                <a:lnTo>
                  <a:pt x="939" y="329"/>
                </a:lnTo>
                <a:lnTo>
                  <a:pt x="941" y="327"/>
                </a:lnTo>
                <a:lnTo>
                  <a:pt x="941" y="325"/>
                </a:lnTo>
                <a:lnTo>
                  <a:pt x="942" y="325"/>
                </a:lnTo>
                <a:lnTo>
                  <a:pt x="944" y="323"/>
                </a:lnTo>
                <a:lnTo>
                  <a:pt x="944" y="321"/>
                </a:lnTo>
                <a:lnTo>
                  <a:pt x="946" y="319"/>
                </a:lnTo>
                <a:lnTo>
                  <a:pt x="946" y="317"/>
                </a:lnTo>
                <a:lnTo>
                  <a:pt x="948" y="317"/>
                </a:lnTo>
                <a:lnTo>
                  <a:pt x="946" y="317"/>
                </a:lnTo>
                <a:lnTo>
                  <a:pt x="948" y="317"/>
                </a:lnTo>
                <a:lnTo>
                  <a:pt x="950" y="315"/>
                </a:lnTo>
                <a:lnTo>
                  <a:pt x="950" y="313"/>
                </a:lnTo>
                <a:lnTo>
                  <a:pt x="946" y="313"/>
                </a:lnTo>
                <a:lnTo>
                  <a:pt x="944" y="313"/>
                </a:lnTo>
                <a:lnTo>
                  <a:pt x="942" y="313"/>
                </a:lnTo>
                <a:lnTo>
                  <a:pt x="941" y="313"/>
                </a:lnTo>
                <a:lnTo>
                  <a:pt x="939" y="313"/>
                </a:lnTo>
                <a:lnTo>
                  <a:pt x="937" y="313"/>
                </a:lnTo>
                <a:lnTo>
                  <a:pt x="935" y="313"/>
                </a:lnTo>
                <a:lnTo>
                  <a:pt x="933" y="313"/>
                </a:lnTo>
                <a:lnTo>
                  <a:pt x="931" y="313"/>
                </a:lnTo>
                <a:lnTo>
                  <a:pt x="927" y="313"/>
                </a:lnTo>
                <a:lnTo>
                  <a:pt x="925" y="313"/>
                </a:lnTo>
                <a:lnTo>
                  <a:pt x="923" y="313"/>
                </a:lnTo>
                <a:lnTo>
                  <a:pt x="921" y="313"/>
                </a:lnTo>
                <a:lnTo>
                  <a:pt x="919" y="313"/>
                </a:lnTo>
                <a:lnTo>
                  <a:pt x="919" y="310"/>
                </a:lnTo>
                <a:lnTo>
                  <a:pt x="919" y="308"/>
                </a:lnTo>
                <a:lnTo>
                  <a:pt x="919" y="304"/>
                </a:lnTo>
                <a:lnTo>
                  <a:pt x="919" y="302"/>
                </a:lnTo>
                <a:lnTo>
                  <a:pt x="919" y="288"/>
                </a:lnTo>
                <a:lnTo>
                  <a:pt x="919" y="279"/>
                </a:lnTo>
                <a:lnTo>
                  <a:pt x="919" y="275"/>
                </a:lnTo>
                <a:lnTo>
                  <a:pt x="919" y="271"/>
                </a:lnTo>
                <a:lnTo>
                  <a:pt x="919" y="267"/>
                </a:lnTo>
                <a:lnTo>
                  <a:pt x="919" y="260"/>
                </a:lnTo>
                <a:lnTo>
                  <a:pt x="919" y="254"/>
                </a:lnTo>
                <a:lnTo>
                  <a:pt x="919" y="246"/>
                </a:lnTo>
                <a:lnTo>
                  <a:pt x="919" y="242"/>
                </a:lnTo>
                <a:lnTo>
                  <a:pt x="919" y="237"/>
                </a:lnTo>
                <a:lnTo>
                  <a:pt x="919" y="223"/>
                </a:lnTo>
                <a:lnTo>
                  <a:pt x="919" y="217"/>
                </a:lnTo>
                <a:lnTo>
                  <a:pt x="919" y="212"/>
                </a:lnTo>
                <a:lnTo>
                  <a:pt x="919" y="208"/>
                </a:lnTo>
                <a:lnTo>
                  <a:pt x="919" y="196"/>
                </a:lnTo>
                <a:lnTo>
                  <a:pt x="919" y="191"/>
                </a:lnTo>
                <a:lnTo>
                  <a:pt x="919" y="185"/>
                </a:lnTo>
                <a:lnTo>
                  <a:pt x="919" y="183"/>
                </a:lnTo>
                <a:lnTo>
                  <a:pt x="919" y="181"/>
                </a:lnTo>
                <a:lnTo>
                  <a:pt x="921" y="179"/>
                </a:lnTo>
                <a:lnTo>
                  <a:pt x="921" y="175"/>
                </a:lnTo>
                <a:lnTo>
                  <a:pt x="921" y="169"/>
                </a:lnTo>
                <a:lnTo>
                  <a:pt x="923" y="168"/>
                </a:lnTo>
                <a:lnTo>
                  <a:pt x="923" y="160"/>
                </a:lnTo>
                <a:lnTo>
                  <a:pt x="925" y="154"/>
                </a:lnTo>
                <a:lnTo>
                  <a:pt x="925" y="152"/>
                </a:lnTo>
                <a:lnTo>
                  <a:pt x="925" y="150"/>
                </a:lnTo>
                <a:lnTo>
                  <a:pt x="927" y="146"/>
                </a:lnTo>
                <a:lnTo>
                  <a:pt x="927" y="144"/>
                </a:lnTo>
                <a:lnTo>
                  <a:pt x="927" y="143"/>
                </a:lnTo>
                <a:lnTo>
                  <a:pt x="927" y="141"/>
                </a:lnTo>
                <a:lnTo>
                  <a:pt x="929" y="141"/>
                </a:lnTo>
                <a:lnTo>
                  <a:pt x="929" y="139"/>
                </a:lnTo>
                <a:lnTo>
                  <a:pt x="931" y="135"/>
                </a:lnTo>
                <a:lnTo>
                  <a:pt x="933" y="135"/>
                </a:lnTo>
                <a:lnTo>
                  <a:pt x="933" y="133"/>
                </a:lnTo>
                <a:lnTo>
                  <a:pt x="935" y="129"/>
                </a:lnTo>
                <a:lnTo>
                  <a:pt x="937" y="127"/>
                </a:lnTo>
                <a:lnTo>
                  <a:pt x="937" y="125"/>
                </a:lnTo>
                <a:lnTo>
                  <a:pt x="937" y="121"/>
                </a:lnTo>
                <a:lnTo>
                  <a:pt x="937" y="118"/>
                </a:lnTo>
                <a:lnTo>
                  <a:pt x="939" y="114"/>
                </a:lnTo>
                <a:lnTo>
                  <a:pt x="939" y="112"/>
                </a:lnTo>
                <a:lnTo>
                  <a:pt x="939" y="110"/>
                </a:lnTo>
                <a:lnTo>
                  <a:pt x="939" y="108"/>
                </a:lnTo>
                <a:lnTo>
                  <a:pt x="939" y="106"/>
                </a:lnTo>
                <a:lnTo>
                  <a:pt x="941" y="104"/>
                </a:lnTo>
                <a:lnTo>
                  <a:pt x="941" y="102"/>
                </a:lnTo>
                <a:lnTo>
                  <a:pt x="942" y="100"/>
                </a:lnTo>
                <a:lnTo>
                  <a:pt x="942" y="98"/>
                </a:lnTo>
                <a:lnTo>
                  <a:pt x="944" y="96"/>
                </a:lnTo>
                <a:lnTo>
                  <a:pt x="944" y="95"/>
                </a:lnTo>
                <a:lnTo>
                  <a:pt x="946" y="95"/>
                </a:lnTo>
                <a:lnTo>
                  <a:pt x="946" y="93"/>
                </a:lnTo>
                <a:lnTo>
                  <a:pt x="948" y="91"/>
                </a:lnTo>
                <a:lnTo>
                  <a:pt x="950" y="89"/>
                </a:lnTo>
                <a:lnTo>
                  <a:pt x="952" y="87"/>
                </a:lnTo>
                <a:lnTo>
                  <a:pt x="954" y="83"/>
                </a:lnTo>
                <a:lnTo>
                  <a:pt x="956" y="81"/>
                </a:lnTo>
                <a:lnTo>
                  <a:pt x="956" y="79"/>
                </a:lnTo>
                <a:lnTo>
                  <a:pt x="958" y="79"/>
                </a:lnTo>
                <a:lnTo>
                  <a:pt x="958" y="77"/>
                </a:lnTo>
                <a:lnTo>
                  <a:pt x="958" y="75"/>
                </a:lnTo>
                <a:lnTo>
                  <a:pt x="960" y="75"/>
                </a:lnTo>
                <a:lnTo>
                  <a:pt x="960" y="73"/>
                </a:lnTo>
                <a:lnTo>
                  <a:pt x="960" y="72"/>
                </a:lnTo>
                <a:lnTo>
                  <a:pt x="960" y="70"/>
                </a:lnTo>
                <a:lnTo>
                  <a:pt x="960" y="68"/>
                </a:lnTo>
                <a:lnTo>
                  <a:pt x="960" y="64"/>
                </a:lnTo>
                <a:lnTo>
                  <a:pt x="960" y="62"/>
                </a:lnTo>
                <a:lnTo>
                  <a:pt x="960" y="60"/>
                </a:lnTo>
                <a:lnTo>
                  <a:pt x="960" y="56"/>
                </a:lnTo>
                <a:lnTo>
                  <a:pt x="960" y="52"/>
                </a:lnTo>
                <a:lnTo>
                  <a:pt x="960" y="50"/>
                </a:lnTo>
                <a:lnTo>
                  <a:pt x="960" y="48"/>
                </a:lnTo>
                <a:lnTo>
                  <a:pt x="960" y="47"/>
                </a:lnTo>
                <a:lnTo>
                  <a:pt x="960" y="45"/>
                </a:lnTo>
                <a:lnTo>
                  <a:pt x="960" y="43"/>
                </a:lnTo>
                <a:lnTo>
                  <a:pt x="960" y="41"/>
                </a:lnTo>
                <a:lnTo>
                  <a:pt x="960" y="39"/>
                </a:lnTo>
                <a:lnTo>
                  <a:pt x="960" y="37"/>
                </a:lnTo>
                <a:lnTo>
                  <a:pt x="960" y="35"/>
                </a:lnTo>
                <a:lnTo>
                  <a:pt x="960" y="31"/>
                </a:lnTo>
                <a:lnTo>
                  <a:pt x="960" y="27"/>
                </a:lnTo>
                <a:lnTo>
                  <a:pt x="960" y="25"/>
                </a:lnTo>
                <a:lnTo>
                  <a:pt x="960" y="22"/>
                </a:lnTo>
                <a:lnTo>
                  <a:pt x="960" y="16"/>
                </a:lnTo>
                <a:lnTo>
                  <a:pt x="960" y="4"/>
                </a:lnTo>
                <a:lnTo>
                  <a:pt x="960" y="0"/>
                </a:lnTo>
                <a:lnTo>
                  <a:pt x="962" y="0"/>
                </a:lnTo>
                <a:lnTo>
                  <a:pt x="964" y="0"/>
                </a:lnTo>
                <a:lnTo>
                  <a:pt x="966" y="0"/>
                </a:lnTo>
                <a:lnTo>
                  <a:pt x="973" y="0"/>
                </a:lnTo>
                <a:lnTo>
                  <a:pt x="975" y="0"/>
                </a:lnTo>
                <a:lnTo>
                  <a:pt x="977" y="41"/>
                </a:lnTo>
                <a:lnTo>
                  <a:pt x="975" y="54"/>
                </a:lnTo>
                <a:lnTo>
                  <a:pt x="975" y="72"/>
                </a:lnTo>
                <a:lnTo>
                  <a:pt x="975" y="73"/>
                </a:lnTo>
                <a:lnTo>
                  <a:pt x="975" y="77"/>
                </a:lnTo>
                <a:lnTo>
                  <a:pt x="973" y="81"/>
                </a:lnTo>
                <a:lnTo>
                  <a:pt x="973" y="85"/>
                </a:lnTo>
                <a:lnTo>
                  <a:pt x="971" y="87"/>
                </a:lnTo>
                <a:lnTo>
                  <a:pt x="967" y="93"/>
                </a:lnTo>
                <a:lnTo>
                  <a:pt x="958" y="104"/>
                </a:lnTo>
                <a:lnTo>
                  <a:pt x="954" y="112"/>
                </a:lnTo>
                <a:lnTo>
                  <a:pt x="952" y="127"/>
                </a:lnTo>
                <a:lnTo>
                  <a:pt x="952" y="129"/>
                </a:lnTo>
                <a:lnTo>
                  <a:pt x="952" y="131"/>
                </a:lnTo>
                <a:lnTo>
                  <a:pt x="950" y="135"/>
                </a:lnTo>
                <a:lnTo>
                  <a:pt x="942" y="146"/>
                </a:lnTo>
                <a:lnTo>
                  <a:pt x="935" y="185"/>
                </a:lnTo>
                <a:lnTo>
                  <a:pt x="935" y="225"/>
                </a:lnTo>
                <a:lnTo>
                  <a:pt x="935" y="298"/>
                </a:lnTo>
                <a:lnTo>
                  <a:pt x="969" y="298"/>
                </a:lnTo>
                <a:lnTo>
                  <a:pt x="1014" y="298"/>
                </a:lnTo>
                <a:lnTo>
                  <a:pt x="1014" y="346"/>
                </a:lnTo>
                <a:lnTo>
                  <a:pt x="1052" y="348"/>
                </a:lnTo>
                <a:lnTo>
                  <a:pt x="1052" y="406"/>
                </a:lnTo>
                <a:lnTo>
                  <a:pt x="1052" y="459"/>
                </a:lnTo>
                <a:lnTo>
                  <a:pt x="1102" y="459"/>
                </a:lnTo>
                <a:lnTo>
                  <a:pt x="1102" y="494"/>
                </a:lnTo>
                <a:lnTo>
                  <a:pt x="1135" y="492"/>
                </a:lnTo>
                <a:lnTo>
                  <a:pt x="1135" y="544"/>
                </a:lnTo>
                <a:lnTo>
                  <a:pt x="1135" y="565"/>
                </a:lnTo>
                <a:lnTo>
                  <a:pt x="1135" y="573"/>
                </a:lnTo>
                <a:lnTo>
                  <a:pt x="1136" y="584"/>
                </a:lnTo>
                <a:lnTo>
                  <a:pt x="1142" y="584"/>
                </a:lnTo>
                <a:lnTo>
                  <a:pt x="1159" y="592"/>
                </a:lnTo>
                <a:lnTo>
                  <a:pt x="1154" y="605"/>
                </a:lnTo>
                <a:lnTo>
                  <a:pt x="1154" y="607"/>
                </a:lnTo>
                <a:lnTo>
                  <a:pt x="1163" y="611"/>
                </a:lnTo>
                <a:lnTo>
                  <a:pt x="1232" y="611"/>
                </a:lnTo>
                <a:lnTo>
                  <a:pt x="1229" y="617"/>
                </a:lnTo>
                <a:lnTo>
                  <a:pt x="1229" y="624"/>
                </a:lnTo>
                <a:lnTo>
                  <a:pt x="1248" y="613"/>
                </a:lnTo>
                <a:lnTo>
                  <a:pt x="1254" y="611"/>
                </a:lnTo>
                <a:lnTo>
                  <a:pt x="1267" y="598"/>
                </a:lnTo>
                <a:lnTo>
                  <a:pt x="1275" y="590"/>
                </a:lnTo>
                <a:lnTo>
                  <a:pt x="1282" y="590"/>
                </a:lnTo>
                <a:lnTo>
                  <a:pt x="1327" y="590"/>
                </a:lnTo>
                <a:lnTo>
                  <a:pt x="1327" y="603"/>
                </a:lnTo>
                <a:lnTo>
                  <a:pt x="1359" y="603"/>
                </a:lnTo>
                <a:lnTo>
                  <a:pt x="1371" y="603"/>
                </a:lnTo>
                <a:lnTo>
                  <a:pt x="1409" y="603"/>
                </a:lnTo>
                <a:lnTo>
                  <a:pt x="1413" y="603"/>
                </a:lnTo>
                <a:lnTo>
                  <a:pt x="1419" y="603"/>
                </a:lnTo>
                <a:lnTo>
                  <a:pt x="1423" y="603"/>
                </a:lnTo>
                <a:lnTo>
                  <a:pt x="1424" y="603"/>
                </a:lnTo>
                <a:lnTo>
                  <a:pt x="1426" y="603"/>
                </a:lnTo>
                <a:lnTo>
                  <a:pt x="1432" y="603"/>
                </a:lnTo>
                <a:lnTo>
                  <a:pt x="1434" y="603"/>
                </a:lnTo>
                <a:lnTo>
                  <a:pt x="1436" y="603"/>
                </a:lnTo>
                <a:lnTo>
                  <a:pt x="1438" y="603"/>
                </a:lnTo>
                <a:lnTo>
                  <a:pt x="1446" y="603"/>
                </a:lnTo>
                <a:lnTo>
                  <a:pt x="1453" y="603"/>
                </a:lnTo>
                <a:lnTo>
                  <a:pt x="1457" y="603"/>
                </a:lnTo>
                <a:lnTo>
                  <a:pt x="1486" y="603"/>
                </a:lnTo>
                <a:lnTo>
                  <a:pt x="1486" y="598"/>
                </a:lnTo>
                <a:lnTo>
                  <a:pt x="1486" y="586"/>
                </a:lnTo>
                <a:lnTo>
                  <a:pt x="1484" y="569"/>
                </a:lnTo>
                <a:lnTo>
                  <a:pt x="1484" y="565"/>
                </a:lnTo>
                <a:lnTo>
                  <a:pt x="1484" y="563"/>
                </a:lnTo>
                <a:lnTo>
                  <a:pt x="1484" y="561"/>
                </a:lnTo>
                <a:lnTo>
                  <a:pt x="1484" y="559"/>
                </a:lnTo>
                <a:lnTo>
                  <a:pt x="1484" y="555"/>
                </a:lnTo>
                <a:lnTo>
                  <a:pt x="1484" y="548"/>
                </a:lnTo>
                <a:lnTo>
                  <a:pt x="1484" y="544"/>
                </a:lnTo>
                <a:lnTo>
                  <a:pt x="1482" y="536"/>
                </a:lnTo>
                <a:lnTo>
                  <a:pt x="1482" y="532"/>
                </a:lnTo>
                <a:lnTo>
                  <a:pt x="1482" y="530"/>
                </a:lnTo>
                <a:lnTo>
                  <a:pt x="1482" y="528"/>
                </a:lnTo>
                <a:lnTo>
                  <a:pt x="1482" y="527"/>
                </a:lnTo>
                <a:lnTo>
                  <a:pt x="1482" y="525"/>
                </a:lnTo>
                <a:lnTo>
                  <a:pt x="1484" y="523"/>
                </a:lnTo>
                <a:lnTo>
                  <a:pt x="1484" y="521"/>
                </a:lnTo>
                <a:lnTo>
                  <a:pt x="1486" y="517"/>
                </a:lnTo>
                <a:lnTo>
                  <a:pt x="1486" y="515"/>
                </a:lnTo>
                <a:lnTo>
                  <a:pt x="1488" y="511"/>
                </a:lnTo>
                <a:lnTo>
                  <a:pt x="1488" y="509"/>
                </a:lnTo>
                <a:lnTo>
                  <a:pt x="1488" y="507"/>
                </a:lnTo>
                <a:lnTo>
                  <a:pt x="1490" y="505"/>
                </a:lnTo>
                <a:lnTo>
                  <a:pt x="1490" y="503"/>
                </a:lnTo>
                <a:lnTo>
                  <a:pt x="1490" y="502"/>
                </a:lnTo>
                <a:lnTo>
                  <a:pt x="1490" y="500"/>
                </a:lnTo>
                <a:lnTo>
                  <a:pt x="1490" y="498"/>
                </a:lnTo>
                <a:lnTo>
                  <a:pt x="1490" y="496"/>
                </a:lnTo>
                <a:lnTo>
                  <a:pt x="1490" y="494"/>
                </a:lnTo>
                <a:lnTo>
                  <a:pt x="1490" y="492"/>
                </a:lnTo>
                <a:lnTo>
                  <a:pt x="1490" y="490"/>
                </a:lnTo>
                <a:lnTo>
                  <a:pt x="1490" y="484"/>
                </a:lnTo>
                <a:lnTo>
                  <a:pt x="1490" y="482"/>
                </a:lnTo>
                <a:lnTo>
                  <a:pt x="1488" y="479"/>
                </a:lnTo>
                <a:lnTo>
                  <a:pt x="1488" y="477"/>
                </a:lnTo>
                <a:lnTo>
                  <a:pt x="1488" y="475"/>
                </a:lnTo>
                <a:lnTo>
                  <a:pt x="1488" y="473"/>
                </a:lnTo>
                <a:lnTo>
                  <a:pt x="1488" y="471"/>
                </a:lnTo>
                <a:lnTo>
                  <a:pt x="1486" y="469"/>
                </a:lnTo>
                <a:lnTo>
                  <a:pt x="1486" y="467"/>
                </a:lnTo>
                <a:lnTo>
                  <a:pt x="1484" y="465"/>
                </a:lnTo>
                <a:lnTo>
                  <a:pt x="1484" y="463"/>
                </a:lnTo>
                <a:lnTo>
                  <a:pt x="1482" y="461"/>
                </a:lnTo>
                <a:lnTo>
                  <a:pt x="1482" y="459"/>
                </a:lnTo>
                <a:lnTo>
                  <a:pt x="1480" y="456"/>
                </a:lnTo>
                <a:lnTo>
                  <a:pt x="1478" y="452"/>
                </a:lnTo>
                <a:lnTo>
                  <a:pt x="1478" y="450"/>
                </a:lnTo>
                <a:lnTo>
                  <a:pt x="1476" y="446"/>
                </a:lnTo>
                <a:lnTo>
                  <a:pt x="1476" y="444"/>
                </a:lnTo>
                <a:lnTo>
                  <a:pt x="1476" y="442"/>
                </a:lnTo>
                <a:lnTo>
                  <a:pt x="1474" y="440"/>
                </a:lnTo>
                <a:lnTo>
                  <a:pt x="1474" y="438"/>
                </a:lnTo>
                <a:lnTo>
                  <a:pt x="1474" y="436"/>
                </a:lnTo>
                <a:lnTo>
                  <a:pt x="1474" y="434"/>
                </a:lnTo>
                <a:lnTo>
                  <a:pt x="1474" y="432"/>
                </a:lnTo>
                <a:lnTo>
                  <a:pt x="1478" y="432"/>
                </a:lnTo>
                <a:lnTo>
                  <a:pt x="1480" y="432"/>
                </a:lnTo>
                <a:lnTo>
                  <a:pt x="1492" y="432"/>
                </a:lnTo>
                <a:lnTo>
                  <a:pt x="1499" y="432"/>
                </a:lnTo>
                <a:lnTo>
                  <a:pt x="1505" y="431"/>
                </a:lnTo>
                <a:lnTo>
                  <a:pt x="1505" y="429"/>
                </a:lnTo>
                <a:lnTo>
                  <a:pt x="1507" y="429"/>
                </a:lnTo>
                <a:lnTo>
                  <a:pt x="1509" y="429"/>
                </a:lnTo>
                <a:lnTo>
                  <a:pt x="1509" y="427"/>
                </a:lnTo>
                <a:lnTo>
                  <a:pt x="1511" y="427"/>
                </a:lnTo>
                <a:lnTo>
                  <a:pt x="1513" y="427"/>
                </a:lnTo>
                <a:lnTo>
                  <a:pt x="1513" y="425"/>
                </a:lnTo>
                <a:lnTo>
                  <a:pt x="1515" y="425"/>
                </a:lnTo>
                <a:lnTo>
                  <a:pt x="1517" y="425"/>
                </a:lnTo>
                <a:lnTo>
                  <a:pt x="1519" y="423"/>
                </a:lnTo>
                <a:lnTo>
                  <a:pt x="1521" y="423"/>
                </a:lnTo>
                <a:lnTo>
                  <a:pt x="1522" y="423"/>
                </a:lnTo>
                <a:lnTo>
                  <a:pt x="1522" y="421"/>
                </a:lnTo>
                <a:lnTo>
                  <a:pt x="1524" y="421"/>
                </a:lnTo>
                <a:lnTo>
                  <a:pt x="1526" y="419"/>
                </a:lnTo>
                <a:lnTo>
                  <a:pt x="1528" y="419"/>
                </a:lnTo>
                <a:lnTo>
                  <a:pt x="1532" y="417"/>
                </a:lnTo>
                <a:lnTo>
                  <a:pt x="1536" y="415"/>
                </a:lnTo>
                <a:lnTo>
                  <a:pt x="1538" y="413"/>
                </a:lnTo>
                <a:lnTo>
                  <a:pt x="1540" y="411"/>
                </a:lnTo>
                <a:lnTo>
                  <a:pt x="1542" y="409"/>
                </a:lnTo>
                <a:lnTo>
                  <a:pt x="1544" y="408"/>
                </a:lnTo>
                <a:lnTo>
                  <a:pt x="1545" y="406"/>
                </a:lnTo>
                <a:lnTo>
                  <a:pt x="1547" y="404"/>
                </a:lnTo>
                <a:lnTo>
                  <a:pt x="1549" y="402"/>
                </a:lnTo>
                <a:lnTo>
                  <a:pt x="1551" y="400"/>
                </a:lnTo>
                <a:lnTo>
                  <a:pt x="1551" y="398"/>
                </a:lnTo>
                <a:lnTo>
                  <a:pt x="1553" y="398"/>
                </a:lnTo>
                <a:lnTo>
                  <a:pt x="1555" y="398"/>
                </a:lnTo>
                <a:lnTo>
                  <a:pt x="1557" y="398"/>
                </a:lnTo>
                <a:lnTo>
                  <a:pt x="1559" y="398"/>
                </a:lnTo>
                <a:lnTo>
                  <a:pt x="1559" y="396"/>
                </a:lnTo>
                <a:lnTo>
                  <a:pt x="1561" y="396"/>
                </a:lnTo>
                <a:lnTo>
                  <a:pt x="1563" y="396"/>
                </a:lnTo>
                <a:lnTo>
                  <a:pt x="1565" y="394"/>
                </a:lnTo>
                <a:lnTo>
                  <a:pt x="1557" y="379"/>
                </a:lnTo>
                <a:lnTo>
                  <a:pt x="1555" y="377"/>
                </a:lnTo>
                <a:lnTo>
                  <a:pt x="1553" y="375"/>
                </a:lnTo>
                <a:lnTo>
                  <a:pt x="1551" y="371"/>
                </a:lnTo>
                <a:lnTo>
                  <a:pt x="1551" y="367"/>
                </a:lnTo>
                <a:lnTo>
                  <a:pt x="1545" y="358"/>
                </a:lnTo>
                <a:lnTo>
                  <a:pt x="1544" y="356"/>
                </a:lnTo>
                <a:lnTo>
                  <a:pt x="1545" y="356"/>
                </a:lnTo>
                <a:lnTo>
                  <a:pt x="1547" y="354"/>
                </a:lnTo>
                <a:lnTo>
                  <a:pt x="1549" y="354"/>
                </a:lnTo>
                <a:lnTo>
                  <a:pt x="1551" y="352"/>
                </a:lnTo>
                <a:lnTo>
                  <a:pt x="1553" y="352"/>
                </a:lnTo>
                <a:lnTo>
                  <a:pt x="1553" y="350"/>
                </a:lnTo>
                <a:lnTo>
                  <a:pt x="1557" y="350"/>
                </a:lnTo>
                <a:lnTo>
                  <a:pt x="1557" y="348"/>
                </a:lnTo>
                <a:lnTo>
                  <a:pt x="1561" y="346"/>
                </a:lnTo>
                <a:lnTo>
                  <a:pt x="1567" y="344"/>
                </a:lnTo>
                <a:lnTo>
                  <a:pt x="1572" y="340"/>
                </a:lnTo>
                <a:lnTo>
                  <a:pt x="1580" y="336"/>
                </a:lnTo>
                <a:lnTo>
                  <a:pt x="1586" y="333"/>
                </a:lnTo>
                <a:lnTo>
                  <a:pt x="1590" y="331"/>
                </a:lnTo>
                <a:lnTo>
                  <a:pt x="1592" y="331"/>
                </a:lnTo>
                <a:lnTo>
                  <a:pt x="1595" y="329"/>
                </a:lnTo>
                <a:lnTo>
                  <a:pt x="1599" y="327"/>
                </a:lnTo>
                <a:lnTo>
                  <a:pt x="1603" y="323"/>
                </a:lnTo>
                <a:lnTo>
                  <a:pt x="1609" y="321"/>
                </a:lnTo>
                <a:lnTo>
                  <a:pt x="1617" y="317"/>
                </a:lnTo>
                <a:lnTo>
                  <a:pt x="1628" y="310"/>
                </a:lnTo>
                <a:lnTo>
                  <a:pt x="1628" y="312"/>
                </a:lnTo>
                <a:lnTo>
                  <a:pt x="1628" y="313"/>
                </a:lnTo>
                <a:lnTo>
                  <a:pt x="1628" y="317"/>
                </a:lnTo>
                <a:lnTo>
                  <a:pt x="1628" y="321"/>
                </a:lnTo>
                <a:lnTo>
                  <a:pt x="1628" y="323"/>
                </a:lnTo>
                <a:lnTo>
                  <a:pt x="1628" y="325"/>
                </a:lnTo>
                <a:lnTo>
                  <a:pt x="1628" y="327"/>
                </a:lnTo>
                <a:lnTo>
                  <a:pt x="1628" y="331"/>
                </a:lnTo>
                <a:lnTo>
                  <a:pt x="1628" y="335"/>
                </a:lnTo>
                <a:lnTo>
                  <a:pt x="1628" y="336"/>
                </a:lnTo>
                <a:lnTo>
                  <a:pt x="1628" y="338"/>
                </a:lnTo>
                <a:lnTo>
                  <a:pt x="1628" y="342"/>
                </a:lnTo>
                <a:lnTo>
                  <a:pt x="1628" y="344"/>
                </a:lnTo>
                <a:lnTo>
                  <a:pt x="1628" y="346"/>
                </a:lnTo>
                <a:lnTo>
                  <a:pt x="1628" y="348"/>
                </a:lnTo>
                <a:lnTo>
                  <a:pt x="1628" y="350"/>
                </a:lnTo>
                <a:lnTo>
                  <a:pt x="1628" y="352"/>
                </a:lnTo>
                <a:lnTo>
                  <a:pt x="1628" y="354"/>
                </a:lnTo>
                <a:lnTo>
                  <a:pt x="1628" y="358"/>
                </a:lnTo>
                <a:lnTo>
                  <a:pt x="1628" y="360"/>
                </a:lnTo>
                <a:lnTo>
                  <a:pt x="1628" y="361"/>
                </a:lnTo>
                <a:lnTo>
                  <a:pt x="1628" y="363"/>
                </a:lnTo>
                <a:lnTo>
                  <a:pt x="1628" y="365"/>
                </a:lnTo>
                <a:lnTo>
                  <a:pt x="1628" y="367"/>
                </a:lnTo>
                <a:lnTo>
                  <a:pt x="1628" y="369"/>
                </a:lnTo>
                <a:lnTo>
                  <a:pt x="1628" y="371"/>
                </a:lnTo>
                <a:lnTo>
                  <a:pt x="1628" y="373"/>
                </a:lnTo>
                <a:lnTo>
                  <a:pt x="1626" y="375"/>
                </a:lnTo>
                <a:lnTo>
                  <a:pt x="1626" y="377"/>
                </a:lnTo>
                <a:lnTo>
                  <a:pt x="1626" y="379"/>
                </a:lnTo>
                <a:lnTo>
                  <a:pt x="1626" y="381"/>
                </a:lnTo>
                <a:lnTo>
                  <a:pt x="1626" y="383"/>
                </a:lnTo>
                <a:lnTo>
                  <a:pt x="1626" y="384"/>
                </a:lnTo>
                <a:lnTo>
                  <a:pt x="1626" y="386"/>
                </a:lnTo>
                <a:lnTo>
                  <a:pt x="1626" y="388"/>
                </a:lnTo>
                <a:lnTo>
                  <a:pt x="1626" y="390"/>
                </a:lnTo>
                <a:lnTo>
                  <a:pt x="1626" y="394"/>
                </a:lnTo>
                <a:lnTo>
                  <a:pt x="1626" y="398"/>
                </a:lnTo>
                <a:lnTo>
                  <a:pt x="1626" y="400"/>
                </a:lnTo>
                <a:lnTo>
                  <a:pt x="1640" y="400"/>
                </a:lnTo>
                <a:lnTo>
                  <a:pt x="1641" y="400"/>
                </a:lnTo>
                <a:lnTo>
                  <a:pt x="1643" y="400"/>
                </a:lnTo>
                <a:lnTo>
                  <a:pt x="1645" y="400"/>
                </a:lnTo>
                <a:lnTo>
                  <a:pt x="1647" y="400"/>
                </a:lnTo>
                <a:lnTo>
                  <a:pt x="1649" y="400"/>
                </a:lnTo>
                <a:lnTo>
                  <a:pt x="1651" y="400"/>
                </a:lnTo>
                <a:lnTo>
                  <a:pt x="1653" y="400"/>
                </a:lnTo>
                <a:lnTo>
                  <a:pt x="1655" y="400"/>
                </a:lnTo>
                <a:lnTo>
                  <a:pt x="1657" y="400"/>
                </a:lnTo>
                <a:lnTo>
                  <a:pt x="1659" y="400"/>
                </a:lnTo>
                <a:lnTo>
                  <a:pt x="1661" y="402"/>
                </a:lnTo>
                <a:lnTo>
                  <a:pt x="1663" y="402"/>
                </a:lnTo>
                <a:lnTo>
                  <a:pt x="1672" y="406"/>
                </a:lnTo>
                <a:lnTo>
                  <a:pt x="1676" y="408"/>
                </a:lnTo>
                <a:lnTo>
                  <a:pt x="1678" y="409"/>
                </a:lnTo>
                <a:lnTo>
                  <a:pt x="1680" y="409"/>
                </a:lnTo>
                <a:lnTo>
                  <a:pt x="1682" y="411"/>
                </a:lnTo>
                <a:lnTo>
                  <a:pt x="1686" y="413"/>
                </a:lnTo>
                <a:lnTo>
                  <a:pt x="1688" y="413"/>
                </a:lnTo>
                <a:lnTo>
                  <a:pt x="1689" y="415"/>
                </a:lnTo>
                <a:lnTo>
                  <a:pt x="1693" y="417"/>
                </a:lnTo>
                <a:lnTo>
                  <a:pt x="1695" y="417"/>
                </a:lnTo>
                <a:lnTo>
                  <a:pt x="1697" y="419"/>
                </a:lnTo>
                <a:lnTo>
                  <a:pt x="1701" y="421"/>
                </a:lnTo>
                <a:lnTo>
                  <a:pt x="1707" y="423"/>
                </a:lnTo>
                <a:lnTo>
                  <a:pt x="1714" y="427"/>
                </a:lnTo>
                <a:lnTo>
                  <a:pt x="1716" y="427"/>
                </a:lnTo>
                <a:lnTo>
                  <a:pt x="1718" y="429"/>
                </a:lnTo>
                <a:lnTo>
                  <a:pt x="1720" y="429"/>
                </a:lnTo>
                <a:lnTo>
                  <a:pt x="1732" y="431"/>
                </a:lnTo>
                <a:lnTo>
                  <a:pt x="1736" y="434"/>
                </a:lnTo>
                <a:lnTo>
                  <a:pt x="1739" y="442"/>
                </a:lnTo>
                <a:lnTo>
                  <a:pt x="1743" y="434"/>
                </a:lnTo>
                <a:lnTo>
                  <a:pt x="1747" y="438"/>
                </a:lnTo>
                <a:lnTo>
                  <a:pt x="1755" y="442"/>
                </a:lnTo>
                <a:lnTo>
                  <a:pt x="1757" y="444"/>
                </a:lnTo>
                <a:lnTo>
                  <a:pt x="1759" y="446"/>
                </a:lnTo>
                <a:lnTo>
                  <a:pt x="1761" y="448"/>
                </a:lnTo>
                <a:lnTo>
                  <a:pt x="1762" y="448"/>
                </a:lnTo>
                <a:lnTo>
                  <a:pt x="1764" y="450"/>
                </a:lnTo>
                <a:lnTo>
                  <a:pt x="1768" y="454"/>
                </a:lnTo>
                <a:lnTo>
                  <a:pt x="1772" y="456"/>
                </a:lnTo>
                <a:lnTo>
                  <a:pt x="1774" y="457"/>
                </a:lnTo>
                <a:lnTo>
                  <a:pt x="1776" y="457"/>
                </a:lnTo>
                <a:lnTo>
                  <a:pt x="1776" y="459"/>
                </a:lnTo>
                <a:lnTo>
                  <a:pt x="1778" y="459"/>
                </a:lnTo>
                <a:lnTo>
                  <a:pt x="1782" y="459"/>
                </a:lnTo>
                <a:lnTo>
                  <a:pt x="1786" y="454"/>
                </a:lnTo>
                <a:lnTo>
                  <a:pt x="1787" y="454"/>
                </a:lnTo>
                <a:lnTo>
                  <a:pt x="1789" y="450"/>
                </a:lnTo>
                <a:lnTo>
                  <a:pt x="1791" y="450"/>
                </a:lnTo>
                <a:lnTo>
                  <a:pt x="1791" y="448"/>
                </a:lnTo>
                <a:lnTo>
                  <a:pt x="1793" y="446"/>
                </a:lnTo>
                <a:lnTo>
                  <a:pt x="1793" y="444"/>
                </a:lnTo>
                <a:lnTo>
                  <a:pt x="1795" y="444"/>
                </a:lnTo>
                <a:lnTo>
                  <a:pt x="1795" y="442"/>
                </a:lnTo>
                <a:lnTo>
                  <a:pt x="1797" y="442"/>
                </a:lnTo>
                <a:lnTo>
                  <a:pt x="1797" y="440"/>
                </a:lnTo>
                <a:lnTo>
                  <a:pt x="1799" y="440"/>
                </a:lnTo>
                <a:lnTo>
                  <a:pt x="1799" y="438"/>
                </a:lnTo>
                <a:lnTo>
                  <a:pt x="1801" y="436"/>
                </a:lnTo>
                <a:lnTo>
                  <a:pt x="1803" y="434"/>
                </a:lnTo>
                <a:lnTo>
                  <a:pt x="1805" y="432"/>
                </a:lnTo>
                <a:lnTo>
                  <a:pt x="1805" y="431"/>
                </a:lnTo>
                <a:lnTo>
                  <a:pt x="1807" y="431"/>
                </a:lnTo>
                <a:lnTo>
                  <a:pt x="1809" y="429"/>
                </a:lnTo>
                <a:lnTo>
                  <a:pt x="1809" y="427"/>
                </a:lnTo>
                <a:lnTo>
                  <a:pt x="1810" y="427"/>
                </a:lnTo>
                <a:lnTo>
                  <a:pt x="1810" y="425"/>
                </a:lnTo>
                <a:lnTo>
                  <a:pt x="1812" y="423"/>
                </a:lnTo>
                <a:lnTo>
                  <a:pt x="1814" y="421"/>
                </a:lnTo>
                <a:lnTo>
                  <a:pt x="1816" y="421"/>
                </a:lnTo>
                <a:lnTo>
                  <a:pt x="1816" y="419"/>
                </a:lnTo>
                <a:lnTo>
                  <a:pt x="1818" y="417"/>
                </a:lnTo>
                <a:lnTo>
                  <a:pt x="1820" y="415"/>
                </a:lnTo>
                <a:lnTo>
                  <a:pt x="1822" y="413"/>
                </a:lnTo>
                <a:lnTo>
                  <a:pt x="1822" y="411"/>
                </a:lnTo>
                <a:lnTo>
                  <a:pt x="1824" y="411"/>
                </a:lnTo>
                <a:lnTo>
                  <a:pt x="1826" y="408"/>
                </a:lnTo>
                <a:lnTo>
                  <a:pt x="1824" y="408"/>
                </a:lnTo>
                <a:lnTo>
                  <a:pt x="1820" y="406"/>
                </a:lnTo>
                <a:lnTo>
                  <a:pt x="1820" y="404"/>
                </a:lnTo>
                <a:lnTo>
                  <a:pt x="1822" y="402"/>
                </a:lnTo>
                <a:lnTo>
                  <a:pt x="1816" y="398"/>
                </a:lnTo>
                <a:lnTo>
                  <a:pt x="1818" y="398"/>
                </a:lnTo>
                <a:lnTo>
                  <a:pt x="1818" y="396"/>
                </a:lnTo>
                <a:lnTo>
                  <a:pt x="1816" y="396"/>
                </a:lnTo>
                <a:lnTo>
                  <a:pt x="1816" y="392"/>
                </a:lnTo>
                <a:lnTo>
                  <a:pt x="1824" y="390"/>
                </a:lnTo>
                <a:lnTo>
                  <a:pt x="1826" y="390"/>
                </a:lnTo>
                <a:lnTo>
                  <a:pt x="1828" y="388"/>
                </a:lnTo>
                <a:lnTo>
                  <a:pt x="1828" y="384"/>
                </a:lnTo>
                <a:lnTo>
                  <a:pt x="1828" y="379"/>
                </a:lnTo>
                <a:lnTo>
                  <a:pt x="1828" y="377"/>
                </a:lnTo>
                <a:lnTo>
                  <a:pt x="1828" y="375"/>
                </a:lnTo>
                <a:lnTo>
                  <a:pt x="1828" y="373"/>
                </a:lnTo>
                <a:lnTo>
                  <a:pt x="1828" y="371"/>
                </a:lnTo>
                <a:lnTo>
                  <a:pt x="1828" y="369"/>
                </a:lnTo>
                <a:lnTo>
                  <a:pt x="1828" y="367"/>
                </a:lnTo>
                <a:lnTo>
                  <a:pt x="1826" y="367"/>
                </a:lnTo>
                <a:lnTo>
                  <a:pt x="1826" y="365"/>
                </a:lnTo>
                <a:lnTo>
                  <a:pt x="1824" y="363"/>
                </a:lnTo>
                <a:lnTo>
                  <a:pt x="1822" y="361"/>
                </a:lnTo>
                <a:lnTo>
                  <a:pt x="1820" y="361"/>
                </a:lnTo>
                <a:lnTo>
                  <a:pt x="1820" y="360"/>
                </a:lnTo>
                <a:lnTo>
                  <a:pt x="1822" y="358"/>
                </a:lnTo>
                <a:lnTo>
                  <a:pt x="1822" y="356"/>
                </a:lnTo>
                <a:lnTo>
                  <a:pt x="1820" y="354"/>
                </a:lnTo>
                <a:lnTo>
                  <a:pt x="1820" y="352"/>
                </a:lnTo>
                <a:lnTo>
                  <a:pt x="1822" y="350"/>
                </a:lnTo>
                <a:lnTo>
                  <a:pt x="1822" y="348"/>
                </a:lnTo>
                <a:lnTo>
                  <a:pt x="1820" y="348"/>
                </a:lnTo>
                <a:lnTo>
                  <a:pt x="1820" y="346"/>
                </a:lnTo>
                <a:lnTo>
                  <a:pt x="1820" y="344"/>
                </a:lnTo>
                <a:lnTo>
                  <a:pt x="1818" y="342"/>
                </a:lnTo>
                <a:lnTo>
                  <a:pt x="1818" y="340"/>
                </a:lnTo>
                <a:lnTo>
                  <a:pt x="1818" y="338"/>
                </a:lnTo>
                <a:lnTo>
                  <a:pt x="1818" y="336"/>
                </a:lnTo>
                <a:lnTo>
                  <a:pt x="1818" y="335"/>
                </a:lnTo>
                <a:lnTo>
                  <a:pt x="1816" y="335"/>
                </a:lnTo>
                <a:lnTo>
                  <a:pt x="1816" y="333"/>
                </a:lnTo>
                <a:lnTo>
                  <a:pt x="1814" y="331"/>
                </a:lnTo>
                <a:lnTo>
                  <a:pt x="1814" y="329"/>
                </a:lnTo>
                <a:lnTo>
                  <a:pt x="1812" y="329"/>
                </a:lnTo>
                <a:lnTo>
                  <a:pt x="1812" y="325"/>
                </a:lnTo>
                <a:lnTo>
                  <a:pt x="1810" y="325"/>
                </a:lnTo>
                <a:lnTo>
                  <a:pt x="1809" y="325"/>
                </a:lnTo>
                <a:lnTo>
                  <a:pt x="1805" y="325"/>
                </a:lnTo>
                <a:lnTo>
                  <a:pt x="1803" y="323"/>
                </a:lnTo>
                <a:lnTo>
                  <a:pt x="1801" y="321"/>
                </a:lnTo>
                <a:lnTo>
                  <a:pt x="1799" y="319"/>
                </a:lnTo>
                <a:lnTo>
                  <a:pt x="1797" y="319"/>
                </a:lnTo>
                <a:lnTo>
                  <a:pt x="1797" y="312"/>
                </a:lnTo>
                <a:lnTo>
                  <a:pt x="1797" y="310"/>
                </a:lnTo>
                <a:lnTo>
                  <a:pt x="1797" y="306"/>
                </a:lnTo>
                <a:lnTo>
                  <a:pt x="1797" y="296"/>
                </a:lnTo>
                <a:lnTo>
                  <a:pt x="1797" y="292"/>
                </a:lnTo>
                <a:lnTo>
                  <a:pt x="1801" y="290"/>
                </a:lnTo>
                <a:lnTo>
                  <a:pt x="1803" y="288"/>
                </a:lnTo>
                <a:lnTo>
                  <a:pt x="1807" y="287"/>
                </a:lnTo>
                <a:lnTo>
                  <a:pt x="1807" y="283"/>
                </a:lnTo>
                <a:lnTo>
                  <a:pt x="1809" y="271"/>
                </a:lnTo>
                <a:lnTo>
                  <a:pt x="1809" y="269"/>
                </a:lnTo>
                <a:lnTo>
                  <a:pt x="1809" y="267"/>
                </a:lnTo>
                <a:lnTo>
                  <a:pt x="1810" y="264"/>
                </a:lnTo>
                <a:lnTo>
                  <a:pt x="1810" y="262"/>
                </a:lnTo>
                <a:lnTo>
                  <a:pt x="1810" y="260"/>
                </a:lnTo>
                <a:lnTo>
                  <a:pt x="1812" y="258"/>
                </a:lnTo>
                <a:lnTo>
                  <a:pt x="1812" y="256"/>
                </a:lnTo>
                <a:lnTo>
                  <a:pt x="1812" y="254"/>
                </a:lnTo>
                <a:lnTo>
                  <a:pt x="1812" y="252"/>
                </a:lnTo>
                <a:lnTo>
                  <a:pt x="1812" y="250"/>
                </a:lnTo>
                <a:lnTo>
                  <a:pt x="1812" y="248"/>
                </a:lnTo>
                <a:lnTo>
                  <a:pt x="1812" y="246"/>
                </a:lnTo>
                <a:lnTo>
                  <a:pt x="1812" y="244"/>
                </a:lnTo>
                <a:lnTo>
                  <a:pt x="1814" y="242"/>
                </a:lnTo>
                <a:lnTo>
                  <a:pt x="1814" y="240"/>
                </a:lnTo>
                <a:lnTo>
                  <a:pt x="1814" y="239"/>
                </a:lnTo>
                <a:lnTo>
                  <a:pt x="1814" y="237"/>
                </a:lnTo>
                <a:lnTo>
                  <a:pt x="1814" y="231"/>
                </a:lnTo>
                <a:lnTo>
                  <a:pt x="1814" y="227"/>
                </a:lnTo>
                <a:lnTo>
                  <a:pt x="1816" y="219"/>
                </a:lnTo>
                <a:lnTo>
                  <a:pt x="1812" y="216"/>
                </a:lnTo>
                <a:lnTo>
                  <a:pt x="1810" y="212"/>
                </a:lnTo>
                <a:lnTo>
                  <a:pt x="1809" y="212"/>
                </a:lnTo>
                <a:lnTo>
                  <a:pt x="1809" y="206"/>
                </a:lnTo>
                <a:lnTo>
                  <a:pt x="1809" y="204"/>
                </a:lnTo>
                <a:lnTo>
                  <a:pt x="1812" y="204"/>
                </a:lnTo>
                <a:lnTo>
                  <a:pt x="1814" y="204"/>
                </a:lnTo>
                <a:lnTo>
                  <a:pt x="1814" y="202"/>
                </a:lnTo>
                <a:lnTo>
                  <a:pt x="1814" y="200"/>
                </a:lnTo>
                <a:lnTo>
                  <a:pt x="1814" y="198"/>
                </a:lnTo>
                <a:lnTo>
                  <a:pt x="1814" y="194"/>
                </a:lnTo>
                <a:lnTo>
                  <a:pt x="1814" y="191"/>
                </a:lnTo>
                <a:lnTo>
                  <a:pt x="1814" y="187"/>
                </a:lnTo>
                <a:lnTo>
                  <a:pt x="1814" y="183"/>
                </a:lnTo>
                <a:lnTo>
                  <a:pt x="1814" y="177"/>
                </a:lnTo>
                <a:lnTo>
                  <a:pt x="1814" y="175"/>
                </a:lnTo>
                <a:lnTo>
                  <a:pt x="1814" y="173"/>
                </a:lnTo>
                <a:lnTo>
                  <a:pt x="1814" y="171"/>
                </a:lnTo>
                <a:lnTo>
                  <a:pt x="1812" y="171"/>
                </a:lnTo>
                <a:lnTo>
                  <a:pt x="1812" y="169"/>
                </a:lnTo>
                <a:lnTo>
                  <a:pt x="1810" y="166"/>
                </a:lnTo>
                <a:lnTo>
                  <a:pt x="1809" y="164"/>
                </a:lnTo>
                <a:lnTo>
                  <a:pt x="1810" y="164"/>
                </a:lnTo>
                <a:lnTo>
                  <a:pt x="1814" y="162"/>
                </a:lnTo>
                <a:lnTo>
                  <a:pt x="1814" y="160"/>
                </a:lnTo>
                <a:lnTo>
                  <a:pt x="1814" y="158"/>
                </a:lnTo>
                <a:lnTo>
                  <a:pt x="1814" y="154"/>
                </a:lnTo>
                <a:lnTo>
                  <a:pt x="1816" y="152"/>
                </a:lnTo>
                <a:lnTo>
                  <a:pt x="1816" y="148"/>
                </a:lnTo>
                <a:lnTo>
                  <a:pt x="1824" y="150"/>
                </a:lnTo>
                <a:lnTo>
                  <a:pt x="1830" y="150"/>
                </a:lnTo>
                <a:lnTo>
                  <a:pt x="1832" y="143"/>
                </a:lnTo>
                <a:lnTo>
                  <a:pt x="1832" y="141"/>
                </a:lnTo>
                <a:lnTo>
                  <a:pt x="1832" y="139"/>
                </a:lnTo>
                <a:lnTo>
                  <a:pt x="1832" y="137"/>
                </a:lnTo>
                <a:lnTo>
                  <a:pt x="1832" y="135"/>
                </a:lnTo>
                <a:lnTo>
                  <a:pt x="1832" y="133"/>
                </a:lnTo>
                <a:lnTo>
                  <a:pt x="1834" y="133"/>
                </a:lnTo>
                <a:lnTo>
                  <a:pt x="1834" y="131"/>
                </a:lnTo>
                <a:lnTo>
                  <a:pt x="1834" y="129"/>
                </a:lnTo>
                <a:lnTo>
                  <a:pt x="1834" y="127"/>
                </a:lnTo>
                <a:lnTo>
                  <a:pt x="1835" y="127"/>
                </a:lnTo>
                <a:lnTo>
                  <a:pt x="1835" y="125"/>
                </a:lnTo>
                <a:lnTo>
                  <a:pt x="1835" y="123"/>
                </a:lnTo>
                <a:lnTo>
                  <a:pt x="1834" y="120"/>
                </a:lnTo>
                <a:lnTo>
                  <a:pt x="1834" y="118"/>
                </a:lnTo>
                <a:lnTo>
                  <a:pt x="1835" y="116"/>
                </a:lnTo>
                <a:lnTo>
                  <a:pt x="1835" y="114"/>
                </a:lnTo>
                <a:lnTo>
                  <a:pt x="1834" y="112"/>
                </a:lnTo>
                <a:lnTo>
                  <a:pt x="1834" y="110"/>
                </a:lnTo>
                <a:lnTo>
                  <a:pt x="1832" y="110"/>
                </a:lnTo>
                <a:lnTo>
                  <a:pt x="1832" y="108"/>
                </a:lnTo>
                <a:lnTo>
                  <a:pt x="1830" y="106"/>
                </a:lnTo>
                <a:lnTo>
                  <a:pt x="1841" y="104"/>
                </a:lnTo>
                <a:lnTo>
                  <a:pt x="1839" y="75"/>
                </a:lnTo>
                <a:lnTo>
                  <a:pt x="1839" y="73"/>
                </a:lnTo>
                <a:lnTo>
                  <a:pt x="1845" y="73"/>
                </a:lnTo>
                <a:lnTo>
                  <a:pt x="1847" y="73"/>
                </a:lnTo>
                <a:lnTo>
                  <a:pt x="1849" y="73"/>
                </a:lnTo>
                <a:lnTo>
                  <a:pt x="1858" y="75"/>
                </a:lnTo>
                <a:lnTo>
                  <a:pt x="1862" y="75"/>
                </a:lnTo>
                <a:lnTo>
                  <a:pt x="1864" y="75"/>
                </a:lnTo>
                <a:lnTo>
                  <a:pt x="1868" y="75"/>
                </a:lnTo>
                <a:lnTo>
                  <a:pt x="1872" y="89"/>
                </a:lnTo>
                <a:lnTo>
                  <a:pt x="1872" y="91"/>
                </a:lnTo>
                <a:lnTo>
                  <a:pt x="1868" y="89"/>
                </a:lnTo>
                <a:lnTo>
                  <a:pt x="1864" y="95"/>
                </a:lnTo>
                <a:lnTo>
                  <a:pt x="1862" y="100"/>
                </a:lnTo>
                <a:lnTo>
                  <a:pt x="1860" y="102"/>
                </a:lnTo>
                <a:lnTo>
                  <a:pt x="1860" y="104"/>
                </a:lnTo>
                <a:lnTo>
                  <a:pt x="1858" y="106"/>
                </a:lnTo>
                <a:lnTo>
                  <a:pt x="1857" y="108"/>
                </a:lnTo>
                <a:lnTo>
                  <a:pt x="1855" y="108"/>
                </a:lnTo>
                <a:lnTo>
                  <a:pt x="1853" y="110"/>
                </a:lnTo>
                <a:lnTo>
                  <a:pt x="1853" y="114"/>
                </a:lnTo>
                <a:lnTo>
                  <a:pt x="1853" y="120"/>
                </a:lnTo>
                <a:lnTo>
                  <a:pt x="1853" y="125"/>
                </a:lnTo>
                <a:lnTo>
                  <a:pt x="1853" y="129"/>
                </a:lnTo>
                <a:lnTo>
                  <a:pt x="1853" y="131"/>
                </a:lnTo>
                <a:lnTo>
                  <a:pt x="1853" y="133"/>
                </a:lnTo>
                <a:lnTo>
                  <a:pt x="1853" y="139"/>
                </a:lnTo>
                <a:lnTo>
                  <a:pt x="1853" y="141"/>
                </a:lnTo>
                <a:lnTo>
                  <a:pt x="1855" y="148"/>
                </a:lnTo>
                <a:lnTo>
                  <a:pt x="1855" y="156"/>
                </a:lnTo>
                <a:lnTo>
                  <a:pt x="1853" y="156"/>
                </a:lnTo>
                <a:lnTo>
                  <a:pt x="1851" y="156"/>
                </a:lnTo>
                <a:lnTo>
                  <a:pt x="1847" y="156"/>
                </a:lnTo>
                <a:lnTo>
                  <a:pt x="1847" y="158"/>
                </a:lnTo>
                <a:lnTo>
                  <a:pt x="1847" y="160"/>
                </a:lnTo>
                <a:lnTo>
                  <a:pt x="1847" y="162"/>
                </a:lnTo>
                <a:lnTo>
                  <a:pt x="1847" y="164"/>
                </a:lnTo>
                <a:lnTo>
                  <a:pt x="1847" y="166"/>
                </a:lnTo>
                <a:lnTo>
                  <a:pt x="1847" y="168"/>
                </a:lnTo>
                <a:lnTo>
                  <a:pt x="1847" y="169"/>
                </a:lnTo>
                <a:lnTo>
                  <a:pt x="1847" y="171"/>
                </a:lnTo>
                <a:lnTo>
                  <a:pt x="1845" y="173"/>
                </a:lnTo>
                <a:lnTo>
                  <a:pt x="1845" y="175"/>
                </a:lnTo>
                <a:lnTo>
                  <a:pt x="1845" y="177"/>
                </a:lnTo>
                <a:lnTo>
                  <a:pt x="1845" y="179"/>
                </a:lnTo>
                <a:lnTo>
                  <a:pt x="1845" y="181"/>
                </a:lnTo>
                <a:lnTo>
                  <a:pt x="1845" y="183"/>
                </a:lnTo>
                <a:lnTo>
                  <a:pt x="1845" y="185"/>
                </a:lnTo>
                <a:lnTo>
                  <a:pt x="1845" y="187"/>
                </a:lnTo>
                <a:lnTo>
                  <a:pt x="1845" y="189"/>
                </a:lnTo>
                <a:lnTo>
                  <a:pt x="1845" y="191"/>
                </a:lnTo>
                <a:lnTo>
                  <a:pt x="1845" y="192"/>
                </a:lnTo>
                <a:lnTo>
                  <a:pt x="1845" y="194"/>
                </a:lnTo>
                <a:lnTo>
                  <a:pt x="1845" y="196"/>
                </a:lnTo>
                <a:lnTo>
                  <a:pt x="1845" y="198"/>
                </a:lnTo>
                <a:lnTo>
                  <a:pt x="1845" y="200"/>
                </a:lnTo>
                <a:lnTo>
                  <a:pt x="1845" y="202"/>
                </a:lnTo>
                <a:lnTo>
                  <a:pt x="1845" y="204"/>
                </a:lnTo>
                <a:lnTo>
                  <a:pt x="1845" y="206"/>
                </a:lnTo>
                <a:lnTo>
                  <a:pt x="1845" y="208"/>
                </a:lnTo>
                <a:lnTo>
                  <a:pt x="1845" y="210"/>
                </a:lnTo>
                <a:lnTo>
                  <a:pt x="1847" y="210"/>
                </a:lnTo>
                <a:lnTo>
                  <a:pt x="1849" y="210"/>
                </a:lnTo>
                <a:lnTo>
                  <a:pt x="1851" y="210"/>
                </a:lnTo>
                <a:lnTo>
                  <a:pt x="1853" y="210"/>
                </a:lnTo>
                <a:lnTo>
                  <a:pt x="1855" y="210"/>
                </a:lnTo>
                <a:lnTo>
                  <a:pt x="1855" y="214"/>
                </a:lnTo>
                <a:lnTo>
                  <a:pt x="1855" y="216"/>
                </a:lnTo>
                <a:lnTo>
                  <a:pt x="1855" y="219"/>
                </a:lnTo>
                <a:lnTo>
                  <a:pt x="1853" y="219"/>
                </a:lnTo>
                <a:lnTo>
                  <a:pt x="1853" y="221"/>
                </a:lnTo>
                <a:lnTo>
                  <a:pt x="1853" y="223"/>
                </a:lnTo>
                <a:lnTo>
                  <a:pt x="1851" y="225"/>
                </a:lnTo>
                <a:lnTo>
                  <a:pt x="1849" y="227"/>
                </a:lnTo>
                <a:lnTo>
                  <a:pt x="1847" y="229"/>
                </a:lnTo>
                <a:lnTo>
                  <a:pt x="1845" y="229"/>
                </a:lnTo>
                <a:lnTo>
                  <a:pt x="1843" y="231"/>
                </a:lnTo>
                <a:lnTo>
                  <a:pt x="1843" y="233"/>
                </a:lnTo>
                <a:lnTo>
                  <a:pt x="1847" y="237"/>
                </a:lnTo>
                <a:lnTo>
                  <a:pt x="1847" y="239"/>
                </a:lnTo>
                <a:lnTo>
                  <a:pt x="1849" y="240"/>
                </a:lnTo>
                <a:lnTo>
                  <a:pt x="1851" y="242"/>
                </a:lnTo>
                <a:lnTo>
                  <a:pt x="1855" y="244"/>
                </a:lnTo>
                <a:lnTo>
                  <a:pt x="1853" y="246"/>
                </a:lnTo>
                <a:lnTo>
                  <a:pt x="1851" y="248"/>
                </a:lnTo>
                <a:lnTo>
                  <a:pt x="1851" y="250"/>
                </a:lnTo>
                <a:lnTo>
                  <a:pt x="1849" y="252"/>
                </a:lnTo>
                <a:lnTo>
                  <a:pt x="1849" y="254"/>
                </a:lnTo>
                <a:lnTo>
                  <a:pt x="1847" y="254"/>
                </a:lnTo>
                <a:lnTo>
                  <a:pt x="1845" y="254"/>
                </a:lnTo>
                <a:lnTo>
                  <a:pt x="1843" y="254"/>
                </a:lnTo>
                <a:lnTo>
                  <a:pt x="1841" y="254"/>
                </a:lnTo>
                <a:lnTo>
                  <a:pt x="1841" y="256"/>
                </a:lnTo>
                <a:lnTo>
                  <a:pt x="1841" y="258"/>
                </a:lnTo>
                <a:lnTo>
                  <a:pt x="1841" y="260"/>
                </a:lnTo>
                <a:lnTo>
                  <a:pt x="1841" y="262"/>
                </a:lnTo>
                <a:lnTo>
                  <a:pt x="1841" y="269"/>
                </a:lnTo>
                <a:lnTo>
                  <a:pt x="1841" y="273"/>
                </a:lnTo>
                <a:lnTo>
                  <a:pt x="1841" y="275"/>
                </a:lnTo>
                <a:lnTo>
                  <a:pt x="1841" y="277"/>
                </a:lnTo>
                <a:lnTo>
                  <a:pt x="1841" y="279"/>
                </a:lnTo>
                <a:lnTo>
                  <a:pt x="1847" y="279"/>
                </a:lnTo>
                <a:lnTo>
                  <a:pt x="1849" y="283"/>
                </a:lnTo>
                <a:lnTo>
                  <a:pt x="1849" y="287"/>
                </a:lnTo>
                <a:lnTo>
                  <a:pt x="1849" y="288"/>
                </a:lnTo>
                <a:lnTo>
                  <a:pt x="1851" y="290"/>
                </a:lnTo>
                <a:lnTo>
                  <a:pt x="1851" y="292"/>
                </a:lnTo>
                <a:lnTo>
                  <a:pt x="1851" y="294"/>
                </a:lnTo>
                <a:lnTo>
                  <a:pt x="1849" y="294"/>
                </a:lnTo>
                <a:lnTo>
                  <a:pt x="1849" y="296"/>
                </a:lnTo>
                <a:lnTo>
                  <a:pt x="1847" y="296"/>
                </a:lnTo>
                <a:lnTo>
                  <a:pt x="1847" y="302"/>
                </a:lnTo>
                <a:lnTo>
                  <a:pt x="1851" y="302"/>
                </a:lnTo>
                <a:lnTo>
                  <a:pt x="1851" y="304"/>
                </a:lnTo>
                <a:lnTo>
                  <a:pt x="1853" y="306"/>
                </a:lnTo>
                <a:lnTo>
                  <a:pt x="1847" y="306"/>
                </a:lnTo>
                <a:lnTo>
                  <a:pt x="1849" y="308"/>
                </a:lnTo>
                <a:lnTo>
                  <a:pt x="1851" y="310"/>
                </a:lnTo>
                <a:lnTo>
                  <a:pt x="1851" y="312"/>
                </a:lnTo>
                <a:lnTo>
                  <a:pt x="1857" y="312"/>
                </a:lnTo>
                <a:lnTo>
                  <a:pt x="1858" y="312"/>
                </a:lnTo>
                <a:lnTo>
                  <a:pt x="1860" y="313"/>
                </a:lnTo>
                <a:lnTo>
                  <a:pt x="1864" y="321"/>
                </a:lnTo>
                <a:lnTo>
                  <a:pt x="1862" y="321"/>
                </a:lnTo>
                <a:lnTo>
                  <a:pt x="1851" y="321"/>
                </a:lnTo>
                <a:lnTo>
                  <a:pt x="1845" y="321"/>
                </a:lnTo>
                <a:lnTo>
                  <a:pt x="1837" y="321"/>
                </a:lnTo>
                <a:lnTo>
                  <a:pt x="1837" y="323"/>
                </a:lnTo>
                <a:lnTo>
                  <a:pt x="1837" y="327"/>
                </a:lnTo>
                <a:lnTo>
                  <a:pt x="1839" y="331"/>
                </a:lnTo>
                <a:lnTo>
                  <a:pt x="1839" y="333"/>
                </a:lnTo>
                <a:lnTo>
                  <a:pt x="1841" y="336"/>
                </a:lnTo>
                <a:lnTo>
                  <a:pt x="1841" y="338"/>
                </a:lnTo>
                <a:lnTo>
                  <a:pt x="1841" y="340"/>
                </a:lnTo>
                <a:lnTo>
                  <a:pt x="1843" y="340"/>
                </a:lnTo>
                <a:lnTo>
                  <a:pt x="1843" y="346"/>
                </a:lnTo>
                <a:lnTo>
                  <a:pt x="1845" y="350"/>
                </a:lnTo>
                <a:lnTo>
                  <a:pt x="1845" y="354"/>
                </a:lnTo>
                <a:lnTo>
                  <a:pt x="1847" y="358"/>
                </a:lnTo>
                <a:lnTo>
                  <a:pt x="1847" y="360"/>
                </a:lnTo>
                <a:lnTo>
                  <a:pt x="1847" y="369"/>
                </a:lnTo>
                <a:lnTo>
                  <a:pt x="1847" y="377"/>
                </a:lnTo>
                <a:lnTo>
                  <a:pt x="1851" y="377"/>
                </a:lnTo>
                <a:lnTo>
                  <a:pt x="1851" y="379"/>
                </a:lnTo>
                <a:lnTo>
                  <a:pt x="1851" y="381"/>
                </a:lnTo>
                <a:lnTo>
                  <a:pt x="1851" y="384"/>
                </a:lnTo>
                <a:lnTo>
                  <a:pt x="1851" y="388"/>
                </a:lnTo>
                <a:lnTo>
                  <a:pt x="1851" y="390"/>
                </a:lnTo>
                <a:lnTo>
                  <a:pt x="1851" y="392"/>
                </a:lnTo>
                <a:lnTo>
                  <a:pt x="1847" y="392"/>
                </a:lnTo>
                <a:lnTo>
                  <a:pt x="1847" y="402"/>
                </a:lnTo>
                <a:lnTo>
                  <a:pt x="1849" y="402"/>
                </a:lnTo>
                <a:lnTo>
                  <a:pt x="1849" y="404"/>
                </a:lnTo>
                <a:lnTo>
                  <a:pt x="1849" y="406"/>
                </a:lnTo>
                <a:lnTo>
                  <a:pt x="1857" y="404"/>
                </a:lnTo>
                <a:lnTo>
                  <a:pt x="1868" y="404"/>
                </a:lnTo>
                <a:lnTo>
                  <a:pt x="1876" y="402"/>
                </a:lnTo>
                <a:lnTo>
                  <a:pt x="1887" y="400"/>
                </a:lnTo>
                <a:lnTo>
                  <a:pt x="1908" y="398"/>
                </a:lnTo>
                <a:lnTo>
                  <a:pt x="1910" y="398"/>
                </a:lnTo>
                <a:lnTo>
                  <a:pt x="1912" y="409"/>
                </a:lnTo>
                <a:lnTo>
                  <a:pt x="1914" y="411"/>
                </a:lnTo>
                <a:lnTo>
                  <a:pt x="1916" y="413"/>
                </a:lnTo>
                <a:lnTo>
                  <a:pt x="1918" y="413"/>
                </a:lnTo>
                <a:lnTo>
                  <a:pt x="1918" y="415"/>
                </a:lnTo>
                <a:lnTo>
                  <a:pt x="1920" y="415"/>
                </a:lnTo>
                <a:lnTo>
                  <a:pt x="1922" y="419"/>
                </a:lnTo>
                <a:lnTo>
                  <a:pt x="1926" y="431"/>
                </a:lnTo>
                <a:lnTo>
                  <a:pt x="1926" y="432"/>
                </a:lnTo>
                <a:lnTo>
                  <a:pt x="1924" y="436"/>
                </a:lnTo>
                <a:lnTo>
                  <a:pt x="1924" y="438"/>
                </a:lnTo>
                <a:lnTo>
                  <a:pt x="1926" y="442"/>
                </a:lnTo>
                <a:lnTo>
                  <a:pt x="1928" y="442"/>
                </a:lnTo>
                <a:lnTo>
                  <a:pt x="1930" y="442"/>
                </a:lnTo>
                <a:lnTo>
                  <a:pt x="1931" y="442"/>
                </a:lnTo>
                <a:lnTo>
                  <a:pt x="1933" y="442"/>
                </a:lnTo>
                <a:lnTo>
                  <a:pt x="1935" y="440"/>
                </a:lnTo>
                <a:lnTo>
                  <a:pt x="1937" y="440"/>
                </a:lnTo>
                <a:lnTo>
                  <a:pt x="1947" y="448"/>
                </a:lnTo>
                <a:lnTo>
                  <a:pt x="1949" y="448"/>
                </a:lnTo>
                <a:lnTo>
                  <a:pt x="1951" y="452"/>
                </a:lnTo>
                <a:lnTo>
                  <a:pt x="1951" y="454"/>
                </a:lnTo>
                <a:lnTo>
                  <a:pt x="1951" y="456"/>
                </a:lnTo>
                <a:lnTo>
                  <a:pt x="1953" y="457"/>
                </a:lnTo>
                <a:lnTo>
                  <a:pt x="1954" y="457"/>
                </a:lnTo>
                <a:lnTo>
                  <a:pt x="1954" y="459"/>
                </a:lnTo>
                <a:lnTo>
                  <a:pt x="1956" y="461"/>
                </a:lnTo>
                <a:lnTo>
                  <a:pt x="1956" y="463"/>
                </a:lnTo>
                <a:lnTo>
                  <a:pt x="1956" y="465"/>
                </a:lnTo>
                <a:lnTo>
                  <a:pt x="1956" y="471"/>
                </a:lnTo>
                <a:lnTo>
                  <a:pt x="1956" y="475"/>
                </a:lnTo>
                <a:lnTo>
                  <a:pt x="1958" y="477"/>
                </a:lnTo>
                <a:lnTo>
                  <a:pt x="1960" y="482"/>
                </a:lnTo>
                <a:lnTo>
                  <a:pt x="1962" y="482"/>
                </a:lnTo>
                <a:lnTo>
                  <a:pt x="1962" y="484"/>
                </a:lnTo>
                <a:lnTo>
                  <a:pt x="1962" y="486"/>
                </a:lnTo>
                <a:lnTo>
                  <a:pt x="1962" y="488"/>
                </a:lnTo>
                <a:lnTo>
                  <a:pt x="1962" y="490"/>
                </a:lnTo>
                <a:lnTo>
                  <a:pt x="1962" y="494"/>
                </a:lnTo>
                <a:lnTo>
                  <a:pt x="1962" y="496"/>
                </a:lnTo>
                <a:lnTo>
                  <a:pt x="1962" y="500"/>
                </a:lnTo>
                <a:lnTo>
                  <a:pt x="1962" y="502"/>
                </a:lnTo>
                <a:lnTo>
                  <a:pt x="1962" y="503"/>
                </a:lnTo>
                <a:lnTo>
                  <a:pt x="1964" y="503"/>
                </a:lnTo>
                <a:lnTo>
                  <a:pt x="1964" y="505"/>
                </a:lnTo>
                <a:lnTo>
                  <a:pt x="1964" y="507"/>
                </a:lnTo>
                <a:lnTo>
                  <a:pt x="1964" y="509"/>
                </a:lnTo>
                <a:lnTo>
                  <a:pt x="1964" y="511"/>
                </a:lnTo>
                <a:lnTo>
                  <a:pt x="1964" y="513"/>
                </a:lnTo>
                <a:lnTo>
                  <a:pt x="1964" y="515"/>
                </a:lnTo>
                <a:lnTo>
                  <a:pt x="1964" y="517"/>
                </a:lnTo>
                <a:lnTo>
                  <a:pt x="1964" y="519"/>
                </a:lnTo>
                <a:lnTo>
                  <a:pt x="1964" y="521"/>
                </a:lnTo>
                <a:lnTo>
                  <a:pt x="1964" y="523"/>
                </a:lnTo>
                <a:lnTo>
                  <a:pt x="1964" y="525"/>
                </a:lnTo>
                <a:lnTo>
                  <a:pt x="1964" y="527"/>
                </a:lnTo>
                <a:lnTo>
                  <a:pt x="1966" y="527"/>
                </a:lnTo>
                <a:lnTo>
                  <a:pt x="1968" y="527"/>
                </a:lnTo>
                <a:lnTo>
                  <a:pt x="1970" y="527"/>
                </a:lnTo>
                <a:lnTo>
                  <a:pt x="1972" y="527"/>
                </a:lnTo>
                <a:lnTo>
                  <a:pt x="1974" y="527"/>
                </a:lnTo>
                <a:lnTo>
                  <a:pt x="1976" y="525"/>
                </a:lnTo>
                <a:lnTo>
                  <a:pt x="1978" y="525"/>
                </a:lnTo>
                <a:lnTo>
                  <a:pt x="1979" y="525"/>
                </a:lnTo>
                <a:lnTo>
                  <a:pt x="1981" y="525"/>
                </a:lnTo>
                <a:lnTo>
                  <a:pt x="1983" y="525"/>
                </a:lnTo>
                <a:lnTo>
                  <a:pt x="1985" y="525"/>
                </a:lnTo>
                <a:lnTo>
                  <a:pt x="1987" y="525"/>
                </a:lnTo>
                <a:lnTo>
                  <a:pt x="1991" y="525"/>
                </a:lnTo>
                <a:lnTo>
                  <a:pt x="1993" y="525"/>
                </a:lnTo>
                <a:lnTo>
                  <a:pt x="1995" y="525"/>
                </a:lnTo>
                <a:lnTo>
                  <a:pt x="1997" y="523"/>
                </a:lnTo>
                <a:lnTo>
                  <a:pt x="1999" y="523"/>
                </a:lnTo>
                <a:lnTo>
                  <a:pt x="2002" y="523"/>
                </a:lnTo>
                <a:lnTo>
                  <a:pt x="2004" y="523"/>
                </a:lnTo>
                <a:lnTo>
                  <a:pt x="2006" y="523"/>
                </a:lnTo>
                <a:lnTo>
                  <a:pt x="2008" y="523"/>
                </a:lnTo>
                <a:lnTo>
                  <a:pt x="2012" y="523"/>
                </a:lnTo>
                <a:lnTo>
                  <a:pt x="2014" y="521"/>
                </a:lnTo>
                <a:lnTo>
                  <a:pt x="2016" y="521"/>
                </a:lnTo>
                <a:lnTo>
                  <a:pt x="2018" y="521"/>
                </a:lnTo>
                <a:lnTo>
                  <a:pt x="2020" y="521"/>
                </a:lnTo>
                <a:lnTo>
                  <a:pt x="2022" y="521"/>
                </a:lnTo>
                <a:lnTo>
                  <a:pt x="2024" y="521"/>
                </a:lnTo>
                <a:lnTo>
                  <a:pt x="2026" y="521"/>
                </a:lnTo>
                <a:lnTo>
                  <a:pt x="2027" y="521"/>
                </a:lnTo>
                <a:lnTo>
                  <a:pt x="2029" y="521"/>
                </a:lnTo>
                <a:lnTo>
                  <a:pt x="2031" y="521"/>
                </a:lnTo>
                <a:lnTo>
                  <a:pt x="2033" y="521"/>
                </a:lnTo>
                <a:lnTo>
                  <a:pt x="2035" y="519"/>
                </a:lnTo>
                <a:lnTo>
                  <a:pt x="2037" y="519"/>
                </a:lnTo>
                <a:lnTo>
                  <a:pt x="2039" y="519"/>
                </a:lnTo>
                <a:lnTo>
                  <a:pt x="2043" y="519"/>
                </a:lnTo>
                <a:lnTo>
                  <a:pt x="2045" y="519"/>
                </a:lnTo>
                <a:lnTo>
                  <a:pt x="2047" y="519"/>
                </a:lnTo>
                <a:lnTo>
                  <a:pt x="2054" y="517"/>
                </a:lnTo>
                <a:lnTo>
                  <a:pt x="2058" y="517"/>
                </a:lnTo>
                <a:lnTo>
                  <a:pt x="2060" y="517"/>
                </a:lnTo>
                <a:lnTo>
                  <a:pt x="2056" y="527"/>
                </a:lnTo>
                <a:lnTo>
                  <a:pt x="2056" y="532"/>
                </a:lnTo>
                <a:lnTo>
                  <a:pt x="2056" y="536"/>
                </a:lnTo>
                <a:lnTo>
                  <a:pt x="2054" y="538"/>
                </a:lnTo>
                <a:lnTo>
                  <a:pt x="2054" y="540"/>
                </a:lnTo>
                <a:lnTo>
                  <a:pt x="2054" y="542"/>
                </a:lnTo>
                <a:lnTo>
                  <a:pt x="2054" y="544"/>
                </a:lnTo>
                <a:lnTo>
                  <a:pt x="2054" y="546"/>
                </a:lnTo>
                <a:lnTo>
                  <a:pt x="2052" y="546"/>
                </a:lnTo>
                <a:lnTo>
                  <a:pt x="2052" y="548"/>
                </a:lnTo>
                <a:lnTo>
                  <a:pt x="2051" y="559"/>
                </a:lnTo>
                <a:lnTo>
                  <a:pt x="2052" y="565"/>
                </a:lnTo>
                <a:lnTo>
                  <a:pt x="2054" y="565"/>
                </a:lnTo>
                <a:lnTo>
                  <a:pt x="2054" y="567"/>
                </a:lnTo>
                <a:lnTo>
                  <a:pt x="2056" y="569"/>
                </a:lnTo>
                <a:lnTo>
                  <a:pt x="2056" y="571"/>
                </a:lnTo>
                <a:lnTo>
                  <a:pt x="2058" y="571"/>
                </a:lnTo>
                <a:lnTo>
                  <a:pt x="2058" y="573"/>
                </a:lnTo>
                <a:lnTo>
                  <a:pt x="2058" y="575"/>
                </a:lnTo>
                <a:lnTo>
                  <a:pt x="2060" y="576"/>
                </a:lnTo>
                <a:lnTo>
                  <a:pt x="2072" y="598"/>
                </a:lnTo>
                <a:lnTo>
                  <a:pt x="2075" y="605"/>
                </a:lnTo>
                <a:lnTo>
                  <a:pt x="2087" y="599"/>
                </a:lnTo>
                <a:lnTo>
                  <a:pt x="2100" y="592"/>
                </a:lnTo>
                <a:lnTo>
                  <a:pt x="2100" y="590"/>
                </a:lnTo>
                <a:lnTo>
                  <a:pt x="2108" y="586"/>
                </a:lnTo>
                <a:lnTo>
                  <a:pt x="2114" y="582"/>
                </a:lnTo>
                <a:lnTo>
                  <a:pt x="2116" y="582"/>
                </a:lnTo>
                <a:lnTo>
                  <a:pt x="2118" y="580"/>
                </a:lnTo>
                <a:lnTo>
                  <a:pt x="2120" y="580"/>
                </a:lnTo>
                <a:lnTo>
                  <a:pt x="2145" y="565"/>
                </a:lnTo>
                <a:lnTo>
                  <a:pt x="2148" y="563"/>
                </a:lnTo>
                <a:lnTo>
                  <a:pt x="2166" y="553"/>
                </a:lnTo>
                <a:lnTo>
                  <a:pt x="2170" y="550"/>
                </a:lnTo>
                <a:lnTo>
                  <a:pt x="2196" y="536"/>
                </a:lnTo>
                <a:lnTo>
                  <a:pt x="2196" y="538"/>
                </a:lnTo>
                <a:lnTo>
                  <a:pt x="2198" y="540"/>
                </a:lnTo>
                <a:lnTo>
                  <a:pt x="2200" y="538"/>
                </a:lnTo>
                <a:lnTo>
                  <a:pt x="2200" y="540"/>
                </a:lnTo>
                <a:lnTo>
                  <a:pt x="2200" y="538"/>
                </a:lnTo>
                <a:lnTo>
                  <a:pt x="2202" y="538"/>
                </a:lnTo>
                <a:lnTo>
                  <a:pt x="2204" y="538"/>
                </a:lnTo>
                <a:lnTo>
                  <a:pt x="2210" y="553"/>
                </a:lnTo>
                <a:lnTo>
                  <a:pt x="2206" y="555"/>
                </a:lnTo>
                <a:lnTo>
                  <a:pt x="2204" y="555"/>
                </a:lnTo>
                <a:lnTo>
                  <a:pt x="2206" y="557"/>
                </a:lnTo>
                <a:lnTo>
                  <a:pt x="2204" y="557"/>
                </a:lnTo>
                <a:lnTo>
                  <a:pt x="2204" y="559"/>
                </a:lnTo>
                <a:lnTo>
                  <a:pt x="2206" y="561"/>
                </a:lnTo>
                <a:lnTo>
                  <a:pt x="2196" y="565"/>
                </a:lnTo>
                <a:lnTo>
                  <a:pt x="2193" y="578"/>
                </a:lnTo>
                <a:lnTo>
                  <a:pt x="2196" y="588"/>
                </a:lnTo>
                <a:lnTo>
                  <a:pt x="2218" y="576"/>
                </a:lnTo>
                <a:lnTo>
                  <a:pt x="2223" y="586"/>
                </a:lnTo>
                <a:lnTo>
                  <a:pt x="2223" y="588"/>
                </a:lnTo>
                <a:lnTo>
                  <a:pt x="2237" y="576"/>
                </a:lnTo>
                <a:lnTo>
                  <a:pt x="2285" y="528"/>
                </a:lnTo>
                <a:lnTo>
                  <a:pt x="2254" y="509"/>
                </a:lnTo>
                <a:lnTo>
                  <a:pt x="2243" y="502"/>
                </a:lnTo>
                <a:lnTo>
                  <a:pt x="2243" y="500"/>
                </a:lnTo>
                <a:lnTo>
                  <a:pt x="2254" y="507"/>
                </a:lnTo>
                <a:lnTo>
                  <a:pt x="2258" y="507"/>
                </a:lnTo>
                <a:lnTo>
                  <a:pt x="2264" y="503"/>
                </a:lnTo>
                <a:lnTo>
                  <a:pt x="2269" y="498"/>
                </a:lnTo>
                <a:lnTo>
                  <a:pt x="2275" y="494"/>
                </a:lnTo>
                <a:lnTo>
                  <a:pt x="2279" y="490"/>
                </a:lnTo>
                <a:lnTo>
                  <a:pt x="2281" y="490"/>
                </a:lnTo>
                <a:lnTo>
                  <a:pt x="2281" y="488"/>
                </a:lnTo>
                <a:lnTo>
                  <a:pt x="2287" y="484"/>
                </a:lnTo>
                <a:lnTo>
                  <a:pt x="2294" y="479"/>
                </a:lnTo>
                <a:lnTo>
                  <a:pt x="2304" y="471"/>
                </a:lnTo>
                <a:lnTo>
                  <a:pt x="2316" y="463"/>
                </a:lnTo>
                <a:lnTo>
                  <a:pt x="2321" y="457"/>
                </a:lnTo>
                <a:lnTo>
                  <a:pt x="2329" y="452"/>
                </a:lnTo>
                <a:lnTo>
                  <a:pt x="2350" y="482"/>
                </a:lnTo>
                <a:lnTo>
                  <a:pt x="2352" y="486"/>
                </a:lnTo>
                <a:lnTo>
                  <a:pt x="2354" y="488"/>
                </a:lnTo>
                <a:lnTo>
                  <a:pt x="2354" y="490"/>
                </a:lnTo>
                <a:lnTo>
                  <a:pt x="2348" y="492"/>
                </a:lnTo>
                <a:lnTo>
                  <a:pt x="2348" y="494"/>
                </a:lnTo>
                <a:lnTo>
                  <a:pt x="2352" y="500"/>
                </a:lnTo>
                <a:lnTo>
                  <a:pt x="2354" y="498"/>
                </a:lnTo>
                <a:lnTo>
                  <a:pt x="2356" y="500"/>
                </a:lnTo>
                <a:lnTo>
                  <a:pt x="2354" y="505"/>
                </a:lnTo>
                <a:lnTo>
                  <a:pt x="2354" y="513"/>
                </a:lnTo>
                <a:lnTo>
                  <a:pt x="2354" y="517"/>
                </a:lnTo>
                <a:lnTo>
                  <a:pt x="2362" y="532"/>
                </a:lnTo>
                <a:lnTo>
                  <a:pt x="2362" y="536"/>
                </a:lnTo>
                <a:lnTo>
                  <a:pt x="2365" y="538"/>
                </a:lnTo>
                <a:lnTo>
                  <a:pt x="2365" y="540"/>
                </a:lnTo>
                <a:lnTo>
                  <a:pt x="2369" y="538"/>
                </a:lnTo>
                <a:lnTo>
                  <a:pt x="2371" y="544"/>
                </a:lnTo>
                <a:lnTo>
                  <a:pt x="2371" y="548"/>
                </a:lnTo>
                <a:lnTo>
                  <a:pt x="2373" y="548"/>
                </a:lnTo>
                <a:lnTo>
                  <a:pt x="2369" y="550"/>
                </a:lnTo>
                <a:lnTo>
                  <a:pt x="2352" y="557"/>
                </a:lnTo>
                <a:lnTo>
                  <a:pt x="2316" y="576"/>
                </a:lnTo>
                <a:lnTo>
                  <a:pt x="2312" y="569"/>
                </a:lnTo>
                <a:lnTo>
                  <a:pt x="2308" y="561"/>
                </a:lnTo>
                <a:lnTo>
                  <a:pt x="2304" y="561"/>
                </a:lnTo>
                <a:lnTo>
                  <a:pt x="2316" y="598"/>
                </a:lnTo>
                <a:lnTo>
                  <a:pt x="2316" y="599"/>
                </a:lnTo>
                <a:lnTo>
                  <a:pt x="2316" y="601"/>
                </a:lnTo>
                <a:lnTo>
                  <a:pt x="2323" y="640"/>
                </a:lnTo>
                <a:lnTo>
                  <a:pt x="2325" y="644"/>
                </a:lnTo>
                <a:lnTo>
                  <a:pt x="2325" y="646"/>
                </a:lnTo>
                <a:lnTo>
                  <a:pt x="2327" y="646"/>
                </a:lnTo>
                <a:lnTo>
                  <a:pt x="2333" y="651"/>
                </a:lnTo>
                <a:lnTo>
                  <a:pt x="2335" y="657"/>
                </a:lnTo>
                <a:lnTo>
                  <a:pt x="2333" y="657"/>
                </a:lnTo>
                <a:lnTo>
                  <a:pt x="2325" y="663"/>
                </a:lnTo>
                <a:lnTo>
                  <a:pt x="2321" y="665"/>
                </a:lnTo>
                <a:lnTo>
                  <a:pt x="2317" y="667"/>
                </a:lnTo>
                <a:lnTo>
                  <a:pt x="2316" y="669"/>
                </a:lnTo>
                <a:lnTo>
                  <a:pt x="2314" y="669"/>
                </a:lnTo>
                <a:lnTo>
                  <a:pt x="2312" y="671"/>
                </a:lnTo>
                <a:lnTo>
                  <a:pt x="2310" y="671"/>
                </a:lnTo>
                <a:lnTo>
                  <a:pt x="2308" y="671"/>
                </a:lnTo>
                <a:lnTo>
                  <a:pt x="2306" y="671"/>
                </a:lnTo>
                <a:lnTo>
                  <a:pt x="2304" y="671"/>
                </a:lnTo>
                <a:lnTo>
                  <a:pt x="2302" y="671"/>
                </a:lnTo>
                <a:lnTo>
                  <a:pt x="2302" y="669"/>
                </a:lnTo>
                <a:lnTo>
                  <a:pt x="2300" y="669"/>
                </a:lnTo>
                <a:lnTo>
                  <a:pt x="2298" y="667"/>
                </a:lnTo>
                <a:lnTo>
                  <a:pt x="2298" y="669"/>
                </a:lnTo>
                <a:lnTo>
                  <a:pt x="2296" y="669"/>
                </a:lnTo>
                <a:lnTo>
                  <a:pt x="2296" y="671"/>
                </a:lnTo>
                <a:lnTo>
                  <a:pt x="2294" y="672"/>
                </a:lnTo>
                <a:lnTo>
                  <a:pt x="2292" y="674"/>
                </a:lnTo>
                <a:lnTo>
                  <a:pt x="2291" y="676"/>
                </a:lnTo>
                <a:lnTo>
                  <a:pt x="2287" y="676"/>
                </a:lnTo>
                <a:lnTo>
                  <a:pt x="2321" y="719"/>
                </a:lnTo>
                <a:lnTo>
                  <a:pt x="2342" y="707"/>
                </a:lnTo>
                <a:lnTo>
                  <a:pt x="2348" y="717"/>
                </a:lnTo>
                <a:lnTo>
                  <a:pt x="2367" y="707"/>
                </a:lnTo>
                <a:lnTo>
                  <a:pt x="2383" y="728"/>
                </a:lnTo>
                <a:lnTo>
                  <a:pt x="2394" y="724"/>
                </a:lnTo>
                <a:lnTo>
                  <a:pt x="2412" y="720"/>
                </a:lnTo>
                <a:lnTo>
                  <a:pt x="2415" y="720"/>
                </a:lnTo>
                <a:lnTo>
                  <a:pt x="2417" y="719"/>
                </a:lnTo>
                <a:lnTo>
                  <a:pt x="2433" y="715"/>
                </a:lnTo>
                <a:lnTo>
                  <a:pt x="2436" y="715"/>
                </a:lnTo>
                <a:lnTo>
                  <a:pt x="2448" y="713"/>
                </a:lnTo>
                <a:lnTo>
                  <a:pt x="2450" y="713"/>
                </a:lnTo>
                <a:lnTo>
                  <a:pt x="2450" y="715"/>
                </a:lnTo>
                <a:lnTo>
                  <a:pt x="2450" y="717"/>
                </a:lnTo>
                <a:lnTo>
                  <a:pt x="2452" y="722"/>
                </a:lnTo>
                <a:lnTo>
                  <a:pt x="2452" y="726"/>
                </a:lnTo>
                <a:lnTo>
                  <a:pt x="2454" y="726"/>
                </a:lnTo>
                <a:lnTo>
                  <a:pt x="2454" y="728"/>
                </a:lnTo>
                <a:lnTo>
                  <a:pt x="2456" y="730"/>
                </a:lnTo>
                <a:lnTo>
                  <a:pt x="2458" y="732"/>
                </a:lnTo>
                <a:lnTo>
                  <a:pt x="2460" y="732"/>
                </a:lnTo>
                <a:lnTo>
                  <a:pt x="2460" y="734"/>
                </a:lnTo>
                <a:lnTo>
                  <a:pt x="2460" y="736"/>
                </a:lnTo>
                <a:lnTo>
                  <a:pt x="2461" y="738"/>
                </a:lnTo>
                <a:lnTo>
                  <a:pt x="2461" y="740"/>
                </a:lnTo>
                <a:lnTo>
                  <a:pt x="2463" y="740"/>
                </a:lnTo>
                <a:lnTo>
                  <a:pt x="2465" y="740"/>
                </a:lnTo>
                <a:lnTo>
                  <a:pt x="2465" y="742"/>
                </a:lnTo>
                <a:lnTo>
                  <a:pt x="2467" y="742"/>
                </a:lnTo>
                <a:lnTo>
                  <a:pt x="2469" y="743"/>
                </a:lnTo>
                <a:lnTo>
                  <a:pt x="2471" y="743"/>
                </a:lnTo>
                <a:lnTo>
                  <a:pt x="2473" y="743"/>
                </a:lnTo>
                <a:lnTo>
                  <a:pt x="2475" y="745"/>
                </a:lnTo>
                <a:lnTo>
                  <a:pt x="2477" y="745"/>
                </a:lnTo>
                <a:lnTo>
                  <a:pt x="2479" y="745"/>
                </a:lnTo>
                <a:lnTo>
                  <a:pt x="2484" y="747"/>
                </a:lnTo>
                <a:lnTo>
                  <a:pt x="2492" y="749"/>
                </a:lnTo>
                <a:lnTo>
                  <a:pt x="2494" y="749"/>
                </a:lnTo>
                <a:lnTo>
                  <a:pt x="2496" y="749"/>
                </a:lnTo>
                <a:lnTo>
                  <a:pt x="2498" y="749"/>
                </a:lnTo>
                <a:lnTo>
                  <a:pt x="2500" y="749"/>
                </a:lnTo>
                <a:lnTo>
                  <a:pt x="2502" y="749"/>
                </a:lnTo>
                <a:lnTo>
                  <a:pt x="2506" y="747"/>
                </a:lnTo>
                <a:lnTo>
                  <a:pt x="2509" y="747"/>
                </a:lnTo>
                <a:lnTo>
                  <a:pt x="2511" y="745"/>
                </a:lnTo>
                <a:lnTo>
                  <a:pt x="2513" y="745"/>
                </a:lnTo>
                <a:lnTo>
                  <a:pt x="2517" y="745"/>
                </a:lnTo>
                <a:lnTo>
                  <a:pt x="2519" y="745"/>
                </a:lnTo>
                <a:lnTo>
                  <a:pt x="2521" y="745"/>
                </a:lnTo>
                <a:lnTo>
                  <a:pt x="2523" y="745"/>
                </a:lnTo>
                <a:lnTo>
                  <a:pt x="2525" y="745"/>
                </a:lnTo>
                <a:lnTo>
                  <a:pt x="2527" y="745"/>
                </a:lnTo>
                <a:lnTo>
                  <a:pt x="2527" y="747"/>
                </a:lnTo>
                <a:lnTo>
                  <a:pt x="2529" y="747"/>
                </a:lnTo>
                <a:lnTo>
                  <a:pt x="2527" y="747"/>
                </a:lnTo>
                <a:lnTo>
                  <a:pt x="2525" y="749"/>
                </a:lnTo>
                <a:lnTo>
                  <a:pt x="2523" y="749"/>
                </a:lnTo>
                <a:lnTo>
                  <a:pt x="2521" y="751"/>
                </a:lnTo>
                <a:lnTo>
                  <a:pt x="2519" y="751"/>
                </a:lnTo>
                <a:lnTo>
                  <a:pt x="2519" y="753"/>
                </a:lnTo>
                <a:lnTo>
                  <a:pt x="2517" y="753"/>
                </a:lnTo>
                <a:lnTo>
                  <a:pt x="2515" y="753"/>
                </a:lnTo>
                <a:lnTo>
                  <a:pt x="2513" y="755"/>
                </a:lnTo>
                <a:lnTo>
                  <a:pt x="2506" y="759"/>
                </a:lnTo>
                <a:lnTo>
                  <a:pt x="2490" y="767"/>
                </a:lnTo>
                <a:lnTo>
                  <a:pt x="2479" y="772"/>
                </a:lnTo>
                <a:lnTo>
                  <a:pt x="2473" y="776"/>
                </a:lnTo>
                <a:lnTo>
                  <a:pt x="2471" y="776"/>
                </a:lnTo>
                <a:lnTo>
                  <a:pt x="2467" y="778"/>
                </a:lnTo>
                <a:lnTo>
                  <a:pt x="2458" y="784"/>
                </a:lnTo>
                <a:lnTo>
                  <a:pt x="2456" y="786"/>
                </a:lnTo>
                <a:lnTo>
                  <a:pt x="2454" y="786"/>
                </a:lnTo>
                <a:lnTo>
                  <a:pt x="2450" y="788"/>
                </a:lnTo>
                <a:lnTo>
                  <a:pt x="2448" y="790"/>
                </a:lnTo>
                <a:lnTo>
                  <a:pt x="2444" y="791"/>
                </a:lnTo>
                <a:lnTo>
                  <a:pt x="2444" y="793"/>
                </a:lnTo>
                <a:lnTo>
                  <a:pt x="2442" y="793"/>
                </a:lnTo>
                <a:lnTo>
                  <a:pt x="2440" y="795"/>
                </a:lnTo>
                <a:lnTo>
                  <a:pt x="2438" y="795"/>
                </a:lnTo>
                <a:lnTo>
                  <a:pt x="2438" y="797"/>
                </a:lnTo>
                <a:lnTo>
                  <a:pt x="2436" y="799"/>
                </a:lnTo>
                <a:lnTo>
                  <a:pt x="2435" y="801"/>
                </a:lnTo>
                <a:lnTo>
                  <a:pt x="2431" y="805"/>
                </a:lnTo>
                <a:lnTo>
                  <a:pt x="2427" y="807"/>
                </a:lnTo>
                <a:lnTo>
                  <a:pt x="2427" y="809"/>
                </a:lnTo>
                <a:lnTo>
                  <a:pt x="2425" y="811"/>
                </a:lnTo>
                <a:lnTo>
                  <a:pt x="2423" y="811"/>
                </a:lnTo>
                <a:lnTo>
                  <a:pt x="2421" y="813"/>
                </a:lnTo>
                <a:lnTo>
                  <a:pt x="2421" y="815"/>
                </a:lnTo>
                <a:lnTo>
                  <a:pt x="2419" y="815"/>
                </a:lnTo>
                <a:lnTo>
                  <a:pt x="2417" y="815"/>
                </a:lnTo>
                <a:lnTo>
                  <a:pt x="2417" y="816"/>
                </a:lnTo>
                <a:lnTo>
                  <a:pt x="2415" y="816"/>
                </a:lnTo>
                <a:lnTo>
                  <a:pt x="2410" y="822"/>
                </a:lnTo>
                <a:lnTo>
                  <a:pt x="2408" y="824"/>
                </a:lnTo>
                <a:lnTo>
                  <a:pt x="2406" y="824"/>
                </a:lnTo>
                <a:lnTo>
                  <a:pt x="2404" y="826"/>
                </a:lnTo>
                <a:lnTo>
                  <a:pt x="2402" y="828"/>
                </a:lnTo>
                <a:lnTo>
                  <a:pt x="2400" y="830"/>
                </a:lnTo>
                <a:lnTo>
                  <a:pt x="2398" y="830"/>
                </a:lnTo>
                <a:lnTo>
                  <a:pt x="2398" y="832"/>
                </a:lnTo>
                <a:lnTo>
                  <a:pt x="2396" y="832"/>
                </a:lnTo>
                <a:lnTo>
                  <a:pt x="2396" y="834"/>
                </a:lnTo>
                <a:lnTo>
                  <a:pt x="2394" y="834"/>
                </a:lnTo>
                <a:lnTo>
                  <a:pt x="2392" y="836"/>
                </a:lnTo>
                <a:lnTo>
                  <a:pt x="2385" y="841"/>
                </a:lnTo>
                <a:lnTo>
                  <a:pt x="2383" y="843"/>
                </a:lnTo>
                <a:lnTo>
                  <a:pt x="2387" y="851"/>
                </a:lnTo>
                <a:lnTo>
                  <a:pt x="2388" y="853"/>
                </a:lnTo>
                <a:lnTo>
                  <a:pt x="2390" y="857"/>
                </a:lnTo>
                <a:lnTo>
                  <a:pt x="2396" y="868"/>
                </a:lnTo>
                <a:lnTo>
                  <a:pt x="2398" y="872"/>
                </a:lnTo>
                <a:lnTo>
                  <a:pt x="2394" y="874"/>
                </a:lnTo>
                <a:lnTo>
                  <a:pt x="2381" y="882"/>
                </a:lnTo>
                <a:lnTo>
                  <a:pt x="2371" y="887"/>
                </a:lnTo>
                <a:lnTo>
                  <a:pt x="2371" y="889"/>
                </a:lnTo>
                <a:lnTo>
                  <a:pt x="2369" y="889"/>
                </a:lnTo>
                <a:lnTo>
                  <a:pt x="2367" y="891"/>
                </a:lnTo>
                <a:lnTo>
                  <a:pt x="2364" y="893"/>
                </a:lnTo>
                <a:lnTo>
                  <a:pt x="2364" y="895"/>
                </a:lnTo>
                <a:lnTo>
                  <a:pt x="2364" y="897"/>
                </a:lnTo>
                <a:lnTo>
                  <a:pt x="2364" y="899"/>
                </a:lnTo>
                <a:lnTo>
                  <a:pt x="2364" y="901"/>
                </a:lnTo>
                <a:lnTo>
                  <a:pt x="2364" y="903"/>
                </a:lnTo>
                <a:lnTo>
                  <a:pt x="2364" y="905"/>
                </a:lnTo>
                <a:lnTo>
                  <a:pt x="2362" y="905"/>
                </a:lnTo>
                <a:lnTo>
                  <a:pt x="2362" y="907"/>
                </a:lnTo>
                <a:lnTo>
                  <a:pt x="2362" y="909"/>
                </a:lnTo>
                <a:lnTo>
                  <a:pt x="2362" y="911"/>
                </a:lnTo>
                <a:lnTo>
                  <a:pt x="2360" y="911"/>
                </a:lnTo>
                <a:lnTo>
                  <a:pt x="2360" y="912"/>
                </a:lnTo>
                <a:lnTo>
                  <a:pt x="2360" y="914"/>
                </a:lnTo>
                <a:lnTo>
                  <a:pt x="2358" y="914"/>
                </a:lnTo>
                <a:lnTo>
                  <a:pt x="2358" y="916"/>
                </a:lnTo>
                <a:lnTo>
                  <a:pt x="2356" y="916"/>
                </a:lnTo>
                <a:lnTo>
                  <a:pt x="2356" y="918"/>
                </a:lnTo>
                <a:lnTo>
                  <a:pt x="2354" y="920"/>
                </a:lnTo>
                <a:lnTo>
                  <a:pt x="2352" y="922"/>
                </a:lnTo>
                <a:lnTo>
                  <a:pt x="2350" y="922"/>
                </a:lnTo>
                <a:lnTo>
                  <a:pt x="2350" y="924"/>
                </a:lnTo>
                <a:lnTo>
                  <a:pt x="2348" y="924"/>
                </a:lnTo>
                <a:lnTo>
                  <a:pt x="2348" y="926"/>
                </a:lnTo>
                <a:lnTo>
                  <a:pt x="2346" y="926"/>
                </a:lnTo>
                <a:lnTo>
                  <a:pt x="2344" y="926"/>
                </a:lnTo>
                <a:lnTo>
                  <a:pt x="2344" y="928"/>
                </a:lnTo>
                <a:lnTo>
                  <a:pt x="2342" y="928"/>
                </a:lnTo>
                <a:lnTo>
                  <a:pt x="2340" y="928"/>
                </a:lnTo>
                <a:lnTo>
                  <a:pt x="2339" y="928"/>
                </a:lnTo>
                <a:lnTo>
                  <a:pt x="2337" y="928"/>
                </a:lnTo>
                <a:lnTo>
                  <a:pt x="2335" y="930"/>
                </a:lnTo>
                <a:lnTo>
                  <a:pt x="2331" y="930"/>
                </a:lnTo>
                <a:lnTo>
                  <a:pt x="2329" y="930"/>
                </a:lnTo>
                <a:lnTo>
                  <a:pt x="2323" y="932"/>
                </a:lnTo>
                <a:lnTo>
                  <a:pt x="2319" y="932"/>
                </a:lnTo>
                <a:lnTo>
                  <a:pt x="2316" y="934"/>
                </a:lnTo>
                <a:lnTo>
                  <a:pt x="2314" y="934"/>
                </a:lnTo>
                <a:lnTo>
                  <a:pt x="2310" y="934"/>
                </a:lnTo>
                <a:lnTo>
                  <a:pt x="2308" y="934"/>
                </a:lnTo>
                <a:lnTo>
                  <a:pt x="2306" y="934"/>
                </a:lnTo>
                <a:lnTo>
                  <a:pt x="2306" y="935"/>
                </a:lnTo>
                <a:lnTo>
                  <a:pt x="2308" y="935"/>
                </a:lnTo>
                <a:lnTo>
                  <a:pt x="2310" y="937"/>
                </a:lnTo>
                <a:lnTo>
                  <a:pt x="2312" y="941"/>
                </a:lnTo>
                <a:lnTo>
                  <a:pt x="2314" y="945"/>
                </a:lnTo>
                <a:lnTo>
                  <a:pt x="2314" y="947"/>
                </a:lnTo>
                <a:lnTo>
                  <a:pt x="2316" y="947"/>
                </a:lnTo>
                <a:lnTo>
                  <a:pt x="2316" y="949"/>
                </a:lnTo>
                <a:lnTo>
                  <a:pt x="2316" y="951"/>
                </a:lnTo>
                <a:lnTo>
                  <a:pt x="2317" y="951"/>
                </a:lnTo>
                <a:lnTo>
                  <a:pt x="2317" y="953"/>
                </a:lnTo>
                <a:lnTo>
                  <a:pt x="2317" y="955"/>
                </a:lnTo>
                <a:lnTo>
                  <a:pt x="2319" y="957"/>
                </a:lnTo>
                <a:lnTo>
                  <a:pt x="2319" y="955"/>
                </a:lnTo>
                <a:lnTo>
                  <a:pt x="2321" y="959"/>
                </a:lnTo>
                <a:lnTo>
                  <a:pt x="2323" y="960"/>
                </a:lnTo>
                <a:lnTo>
                  <a:pt x="2323" y="962"/>
                </a:lnTo>
                <a:lnTo>
                  <a:pt x="2325" y="964"/>
                </a:lnTo>
                <a:lnTo>
                  <a:pt x="2327" y="964"/>
                </a:lnTo>
                <a:lnTo>
                  <a:pt x="2327" y="966"/>
                </a:lnTo>
                <a:lnTo>
                  <a:pt x="2327" y="968"/>
                </a:lnTo>
                <a:lnTo>
                  <a:pt x="2329" y="968"/>
                </a:lnTo>
                <a:lnTo>
                  <a:pt x="2329" y="970"/>
                </a:lnTo>
                <a:lnTo>
                  <a:pt x="2329" y="972"/>
                </a:lnTo>
                <a:lnTo>
                  <a:pt x="2329" y="974"/>
                </a:lnTo>
                <a:lnTo>
                  <a:pt x="2329" y="976"/>
                </a:lnTo>
                <a:lnTo>
                  <a:pt x="2331" y="978"/>
                </a:lnTo>
                <a:lnTo>
                  <a:pt x="2331" y="980"/>
                </a:lnTo>
                <a:lnTo>
                  <a:pt x="2331" y="982"/>
                </a:lnTo>
                <a:lnTo>
                  <a:pt x="2331" y="983"/>
                </a:lnTo>
                <a:lnTo>
                  <a:pt x="2331" y="985"/>
                </a:lnTo>
                <a:lnTo>
                  <a:pt x="2333" y="985"/>
                </a:lnTo>
                <a:lnTo>
                  <a:pt x="2333" y="987"/>
                </a:lnTo>
                <a:lnTo>
                  <a:pt x="2333" y="989"/>
                </a:lnTo>
                <a:lnTo>
                  <a:pt x="2335" y="991"/>
                </a:lnTo>
                <a:lnTo>
                  <a:pt x="2335" y="993"/>
                </a:lnTo>
                <a:lnTo>
                  <a:pt x="2337" y="993"/>
                </a:lnTo>
                <a:lnTo>
                  <a:pt x="2337" y="995"/>
                </a:lnTo>
                <a:lnTo>
                  <a:pt x="2339" y="997"/>
                </a:lnTo>
                <a:lnTo>
                  <a:pt x="2340" y="1001"/>
                </a:lnTo>
                <a:lnTo>
                  <a:pt x="2342" y="1005"/>
                </a:lnTo>
                <a:lnTo>
                  <a:pt x="2342" y="1007"/>
                </a:lnTo>
                <a:lnTo>
                  <a:pt x="2344" y="1008"/>
                </a:lnTo>
                <a:lnTo>
                  <a:pt x="2344" y="1010"/>
                </a:lnTo>
                <a:lnTo>
                  <a:pt x="2346" y="1012"/>
                </a:lnTo>
                <a:lnTo>
                  <a:pt x="2346" y="1014"/>
                </a:lnTo>
                <a:lnTo>
                  <a:pt x="2348" y="1014"/>
                </a:lnTo>
                <a:lnTo>
                  <a:pt x="2348" y="1016"/>
                </a:lnTo>
                <a:lnTo>
                  <a:pt x="2350" y="1018"/>
                </a:lnTo>
                <a:lnTo>
                  <a:pt x="2352" y="1020"/>
                </a:lnTo>
                <a:lnTo>
                  <a:pt x="2352" y="1022"/>
                </a:lnTo>
                <a:lnTo>
                  <a:pt x="2352" y="1024"/>
                </a:lnTo>
                <a:lnTo>
                  <a:pt x="2350" y="1026"/>
                </a:lnTo>
                <a:lnTo>
                  <a:pt x="2342" y="1028"/>
                </a:lnTo>
                <a:lnTo>
                  <a:pt x="2340" y="1030"/>
                </a:lnTo>
                <a:lnTo>
                  <a:pt x="2339" y="1030"/>
                </a:lnTo>
                <a:lnTo>
                  <a:pt x="2337" y="1031"/>
                </a:lnTo>
                <a:lnTo>
                  <a:pt x="2335" y="1031"/>
                </a:lnTo>
                <a:lnTo>
                  <a:pt x="2333" y="1033"/>
                </a:lnTo>
                <a:lnTo>
                  <a:pt x="2331" y="1033"/>
                </a:lnTo>
                <a:lnTo>
                  <a:pt x="2329" y="1035"/>
                </a:lnTo>
                <a:lnTo>
                  <a:pt x="2327" y="1035"/>
                </a:lnTo>
                <a:lnTo>
                  <a:pt x="2325" y="1037"/>
                </a:lnTo>
                <a:lnTo>
                  <a:pt x="2323" y="1037"/>
                </a:lnTo>
                <a:lnTo>
                  <a:pt x="2319" y="1039"/>
                </a:lnTo>
                <a:lnTo>
                  <a:pt x="2317" y="1039"/>
                </a:lnTo>
                <a:lnTo>
                  <a:pt x="2316" y="1041"/>
                </a:lnTo>
                <a:lnTo>
                  <a:pt x="2314" y="1041"/>
                </a:lnTo>
                <a:lnTo>
                  <a:pt x="2314" y="1043"/>
                </a:lnTo>
                <a:lnTo>
                  <a:pt x="2312" y="1043"/>
                </a:lnTo>
                <a:lnTo>
                  <a:pt x="2310" y="1045"/>
                </a:lnTo>
                <a:lnTo>
                  <a:pt x="2308" y="1047"/>
                </a:lnTo>
                <a:lnTo>
                  <a:pt x="2306" y="1047"/>
                </a:lnTo>
                <a:lnTo>
                  <a:pt x="2304" y="1049"/>
                </a:lnTo>
                <a:lnTo>
                  <a:pt x="2302" y="1051"/>
                </a:lnTo>
                <a:lnTo>
                  <a:pt x="2304" y="1053"/>
                </a:lnTo>
                <a:lnTo>
                  <a:pt x="2306" y="1054"/>
                </a:lnTo>
                <a:lnTo>
                  <a:pt x="2302" y="1056"/>
                </a:lnTo>
                <a:lnTo>
                  <a:pt x="2304" y="1056"/>
                </a:lnTo>
                <a:lnTo>
                  <a:pt x="2304" y="1058"/>
                </a:lnTo>
                <a:lnTo>
                  <a:pt x="2306" y="1060"/>
                </a:lnTo>
                <a:lnTo>
                  <a:pt x="2308" y="1060"/>
                </a:lnTo>
                <a:lnTo>
                  <a:pt x="2308" y="1062"/>
                </a:lnTo>
                <a:lnTo>
                  <a:pt x="2304" y="1064"/>
                </a:lnTo>
                <a:lnTo>
                  <a:pt x="2306" y="1064"/>
                </a:lnTo>
                <a:lnTo>
                  <a:pt x="2308" y="1066"/>
                </a:lnTo>
                <a:lnTo>
                  <a:pt x="2308" y="1068"/>
                </a:lnTo>
                <a:lnTo>
                  <a:pt x="2308" y="1070"/>
                </a:lnTo>
                <a:lnTo>
                  <a:pt x="2306" y="1072"/>
                </a:lnTo>
                <a:lnTo>
                  <a:pt x="2306" y="1074"/>
                </a:lnTo>
                <a:lnTo>
                  <a:pt x="2308" y="1076"/>
                </a:lnTo>
                <a:lnTo>
                  <a:pt x="2310" y="1076"/>
                </a:lnTo>
                <a:lnTo>
                  <a:pt x="2312" y="1076"/>
                </a:lnTo>
                <a:lnTo>
                  <a:pt x="2312" y="1078"/>
                </a:lnTo>
                <a:lnTo>
                  <a:pt x="2314" y="1078"/>
                </a:lnTo>
                <a:lnTo>
                  <a:pt x="2314" y="1079"/>
                </a:lnTo>
                <a:lnTo>
                  <a:pt x="2316" y="1079"/>
                </a:lnTo>
                <a:lnTo>
                  <a:pt x="2316" y="1081"/>
                </a:lnTo>
                <a:lnTo>
                  <a:pt x="2317" y="1081"/>
                </a:lnTo>
                <a:lnTo>
                  <a:pt x="2317" y="1083"/>
                </a:lnTo>
                <a:lnTo>
                  <a:pt x="2319" y="1083"/>
                </a:lnTo>
                <a:lnTo>
                  <a:pt x="2319" y="1085"/>
                </a:lnTo>
                <a:lnTo>
                  <a:pt x="2319" y="1087"/>
                </a:lnTo>
                <a:lnTo>
                  <a:pt x="2319" y="1089"/>
                </a:lnTo>
                <a:lnTo>
                  <a:pt x="2317" y="1089"/>
                </a:lnTo>
                <a:lnTo>
                  <a:pt x="2316" y="1089"/>
                </a:lnTo>
                <a:lnTo>
                  <a:pt x="2314" y="1089"/>
                </a:lnTo>
                <a:lnTo>
                  <a:pt x="2314" y="1087"/>
                </a:lnTo>
                <a:lnTo>
                  <a:pt x="2312" y="1087"/>
                </a:lnTo>
                <a:lnTo>
                  <a:pt x="2312" y="1085"/>
                </a:lnTo>
                <a:lnTo>
                  <a:pt x="2310" y="1085"/>
                </a:lnTo>
                <a:lnTo>
                  <a:pt x="2308" y="1085"/>
                </a:lnTo>
                <a:lnTo>
                  <a:pt x="2308" y="1087"/>
                </a:lnTo>
                <a:lnTo>
                  <a:pt x="2308" y="1089"/>
                </a:lnTo>
                <a:lnTo>
                  <a:pt x="2308" y="1091"/>
                </a:lnTo>
                <a:lnTo>
                  <a:pt x="2308" y="1093"/>
                </a:lnTo>
                <a:lnTo>
                  <a:pt x="2308" y="1095"/>
                </a:lnTo>
                <a:lnTo>
                  <a:pt x="2308" y="1097"/>
                </a:lnTo>
                <a:lnTo>
                  <a:pt x="2310" y="1097"/>
                </a:lnTo>
                <a:lnTo>
                  <a:pt x="2310" y="1099"/>
                </a:lnTo>
                <a:lnTo>
                  <a:pt x="2310" y="1101"/>
                </a:lnTo>
                <a:lnTo>
                  <a:pt x="2312" y="1101"/>
                </a:lnTo>
                <a:lnTo>
                  <a:pt x="2314" y="1101"/>
                </a:lnTo>
                <a:lnTo>
                  <a:pt x="2314" y="1102"/>
                </a:lnTo>
                <a:lnTo>
                  <a:pt x="2316" y="1102"/>
                </a:lnTo>
                <a:lnTo>
                  <a:pt x="2314" y="1102"/>
                </a:lnTo>
                <a:lnTo>
                  <a:pt x="2312" y="1104"/>
                </a:lnTo>
                <a:lnTo>
                  <a:pt x="2310" y="1106"/>
                </a:lnTo>
                <a:lnTo>
                  <a:pt x="2308" y="1106"/>
                </a:lnTo>
                <a:lnTo>
                  <a:pt x="2308" y="1108"/>
                </a:lnTo>
                <a:lnTo>
                  <a:pt x="2306" y="1108"/>
                </a:lnTo>
                <a:lnTo>
                  <a:pt x="2306" y="1110"/>
                </a:lnTo>
                <a:lnTo>
                  <a:pt x="2304" y="1110"/>
                </a:lnTo>
                <a:lnTo>
                  <a:pt x="2304" y="1112"/>
                </a:lnTo>
                <a:lnTo>
                  <a:pt x="2302" y="1112"/>
                </a:lnTo>
                <a:lnTo>
                  <a:pt x="2300" y="1112"/>
                </a:lnTo>
                <a:lnTo>
                  <a:pt x="2300" y="1114"/>
                </a:lnTo>
                <a:lnTo>
                  <a:pt x="2298" y="1114"/>
                </a:lnTo>
                <a:lnTo>
                  <a:pt x="2296" y="1116"/>
                </a:lnTo>
                <a:lnTo>
                  <a:pt x="2296" y="1118"/>
                </a:lnTo>
                <a:lnTo>
                  <a:pt x="2294" y="1118"/>
                </a:lnTo>
                <a:lnTo>
                  <a:pt x="2285" y="1124"/>
                </a:lnTo>
                <a:lnTo>
                  <a:pt x="2287" y="1126"/>
                </a:lnTo>
                <a:lnTo>
                  <a:pt x="2287" y="1127"/>
                </a:lnTo>
                <a:lnTo>
                  <a:pt x="2289" y="1127"/>
                </a:lnTo>
                <a:lnTo>
                  <a:pt x="2289" y="1129"/>
                </a:lnTo>
                <a:lnTo>
                  <a:pt x="2291" y="1131"/>
                </a:lnTo>
                <a:lnTo>
                  <a:pt x="2292" y="1131"/>
                </a:lnTo>
                <a:lnTo>
                  <a:pt x="2291" y="1133"/>
                </a:lnTo>
                <a:lnTo>
                  <a:pt x="2291" y="1135"/>
                </a:lnTo>
                <a:lnTo>
                  <a:pt x="2283" y="1143"/>
                </a:lnTo>
                <a:lnTo>
                  <a:pt x="2279" y="1145"/>
                </a:lnTo>
                <a:lnTo>
                  <a:pt x="2277" y="1147"/>
                </a:lnTo>
                <a:lnTo>
                  <a:pt x="2273" y="1149"/>
                </a:lnTo>
                <a:lnTo>
                  <a:pt x="2262" y="1160"/>
                </a:lnTo>
                <a:lnTo>
                  <a:pt x="2260" y="1162"/>
                </a:lnTo>
                <a:lnTo>
                  <a:pt x="2258" y="1162"/>
                </a:lnTo>
                <a:lnTo>
                  <a:pt x="2256" y="1162"/>
                </a:lnTo>
                <a:lnTo>
                  <a:pt x="2254" y="1162"/>
                </a:lnTo>
                <a:lnTo>
                  <a:pt x="2252" y="1162"/>
                </a:lnTo>
                <a:lnTo>
                  <a:pt x="2243" y="1162"/>
                </a:lnTo>
                <a:lnTo>
                  <a:pt x="2243" y="1164"/>
                </a:lnTo>
                <a:lnTo>
                  <a:pt x="2243" y="1166"/>
                </a:lnTo>
                <a:lnTo>
                  <a:pt x="2243" y="1170"/>
                </a:lnTo>
                <a:lnTo>
                  <a:pt x="2243" y="1174"/>
                </a:lnTo>
                <a:lnTo>
                  <a:pt x="2243" y="1175"/>
                </a:lnTo>
                <a:lnTo>
                  <a:pt x="2243" y="1177"/>
                </a:lnTo>
                <a:lnTo>
                  <a:pt x="2243" y="1183"/>
                </a:lnTo>
                <a:lnTo>
                  <a:pt x="2241" y="1185"/>
                </a:lnTo>
                <a:lnTo>
                  <a:pt x="2239" y="1185"/>
                </a:lnTo>
                <a:lnTo>
                  <a:pt x="2235" y="1185"/>
                </a:lnTo>
                <a:lnTo>
                  <a:pt x="2233" y="1185"/>
                </a:lnTo>
                <a:lnTo>
                  <a:pt x="2231" y="1185"/>
                </a:lnTo>
                <a:lnTo>
                  <a:pt x="2227" y="1187"/>
                </a:lnTo>
                <a:lnTo>
                  <a:pt x="2223" y="1187"/>
                </a:lnTo>
                <a:lnTo>
                  <a:pt x="2221" y="1187"/>
                </a:lnTo>
                <a:lnTo>
                  <a:pt x="2219" y="1187"/>
                </a:lnTo>
                <a:lnTo>
                  <a:pt x="2218" y="1187"/>
                </a:lnTo>
                <a:lnTo>
                  <a:pt x="2216" y="1187"/>
                </a:lnTo>
                <a:lnTo>
                  <a:pt x="2216" y="1189"/>
                </a:lnTo>
                <a:lnTo>
                  <a:pt x="2214" y="1189"/>
                </a:lnTo>
                <a:lnTo>
                  <a:pt x="2208" y="1189"/>
                </a:lnTo>
                <a:lnTo>
                  <a:pt x="2204" y="1189"/>
                </a:lnTo>
                <a:lnTo>
                  <a:pt x="2202" y="1191"/>
                </a:lnTo>
                <a:lnTo>
                  <a:pt x="2198" y="1191"/>
                </a:lnTo>
                <a:lnTo>
                  <a:pt x="2196" y="1191"/>
                </a:lnTo>
                <a:lnTo>
                  <a:pt x="2193" y="1191"/>
                </a:lnTo>
                <a:lnTo>
                  <a:pt x="2191" y="1191"/>
                </a:lnTo>
                <a:lnTo>
                  <a:pt x="2191" y="1193"/>
                </a:lnTo>
                <a:lnTo>
                  <a:pt x="2187" y="1193"/>
                </a:lnTo>
                <a:lnTo>
                  <a:pt x="2185" y="1193"/>
                </a:lnTo>
                <a:lnTo>
                  <a:pt x="2183" y="1193"/>
                </a:lnTo>
                <a:lnTo>
                  <a:pt x="2183" y="1195"/>
                </a:lnTo>
                <a:lnTo>
                  <a:pt x="2183" y="1204"/>
                </a:lnTo>
                <a:lnTo>
                  <a:pt x="2183" y="1206"/>
                </a:lnTo>
                <a:lnTo>
                  <a:pt x="2181" y="1206"/>
                </a:lnTo>
                <a:lnTo>
                  <a:pt x="2179" y="1206"/>
                </a:lnTo>
                <a:lnTo>
                  <a:pt x="2170" y="1206"/>
                </a:lnTo>
                <a:lnTo>
                  <a:pt x="2166" y="1206"/>
                </a:lnTo>
                <a:lnTo>
                  <a:pt x="2164" y="1206"/>
                </a:lnTo>
                <a:lnTo>
                  <a:pt x="2162" y="1206"/>
                </a:lnTo>
                <a:lnTo>
                  <a:pt x="2160" y="1206"/>
                </a:lnTo>
                <a:lnTo>
                  <a:pt x="2158" y="1206"/>
                </a:lnTo>
                <a:lnTo>
                  <a:pt x="2156" y="1206"/>
                </a:lnTo>
                <a:lnTo>
                  <a:pt x="2154" y="1206"/>
                </a:lnTo>
                <a:lnTo>
                  <a:pt x="2150" y="1204"/>
                </a:lnTo>
                <a:lnTo>
                  <a:pt x="2148" y="1202"/>
                </a:lnTo>
                <a:lnTo>
                  <a:pt x="2145" y="1202"/>
                </a:lnTo>
                <a:lnTo>
                  <a:pt x="2141" y="1200"/>
                </a:lnTo>
                <a:lnTo>
                  <a:pt x="2139" y="1200"/>
                </a:lnTo>
                <a:lnTo>
                  <a:pt x="2139" y="1198"/>
                </a:lnTo>
                <a:lnTo>
                  <a:pt x="2139" y="1200"/>
                </a:lnTo>
                <a:lnTo>
                  <a:pt x="2137" y="1200"/>
                </a:lnTo>
                <a:lnTo>
                  <a:pt x="2137" y="1202"/>
                </a:lnTo>
                <a:lnTo>
                  <a:pt x="2135" y="1202"/>
                </a:lnTo>
                <a:lnTo>
                  <a:pt x="2133" y="1204"/>
                </a:lnTo>
                <a:lnTo>
                  <a:pt x="2131" y="1204"/>
                </a:lnTo>
                <a:lnTo>
                  <a:pt x="2131" y="1206"/>
                </a:lnTo>
                <a:lnTo>
                  <a:pt x="2129" y="1208"/>
                </a:lnTo>
                <a:lnTo>
                  <a:pt x="2131" y="1208"/>
                </a:lnTo>
                <a:lnTo>
                  <a:pt x="2129" y="1210"/>
                </a:lnTo>
                <a:lnTo>
                  <a:pt x="2125" y="1214"/>
                </a:lnTo>
                <a:lnTo>
                  <a:pt x="2123" y="1216"/>
                </a:lnTo>
                <a:lnTo>
                  <a:pt x="2123" y="1218"/>
                </a:lnTo>
                <a:lnTo>
                  <a:pt x="2122" y="1222"/>
                </a:lnTo>
                <a:lnTo>
                  <a:pt x="2120" y="1223"/>
                </a:lnTo>
                <a:lnTo>
                  <a:pt x="2118" y="1227"/>
                </a:lnTo>
                <a:lnTo>
                  <a:pt x="2114" y="1237"/>
                </a:lnTo>
                <a:lnTo>
                  <a:pt x="2112" y="1239"/>
                </a:lnTo>
                <a:lnTo>
                  <a:pt x="2112" y="1243"/>
                </a:lnTo>
                <a:lnTo>
                  <a:pt x="2110" y="1248"/>
                </a:lnTo>
                <a:lnTo>
                  <a:pt x="2108" y="1250"/>
                </a:lnTo>
                <a:lnTo>
                  <a:pt x="2108" y="1252"/>
                </a:lnTo>
                <a:lnTo>
                  <a:pt x="2108" y="1256"/>
                </a:lnTo>
                <a:lnTo>
                  <a:pt x="2106" y="1260"/>
                </a:lnTo>
                <a:lnTo>
                  <a:pt x="2106" y="1262"/>
                </a:lnTo>
                <a:lnTo>
                  <a:pt x="2106" y="1266"/>
                </a:lnTo>
                <a:lnTo>
                  <a:pt x="2104" y="1268"/>
                </a:lnTo>
                <a:lnTo>
                  <a:pt x="2104" y="1270"/>
                </a:lnTo>
                <a:lnTo>
                  <a:pt x="2104" y="1271"/>
                </a:lnTo>
                <a:lnTo>
                  <a:pt x="2104" y="1277"/>
                </a:lnTo>
                <a:lnTo>
                  <a:pt x="2102" y="1279"/>
                </a:lnTo>
                <a:lnTo>
                  <a:pt x="2102" y="1285"/>
                </a:lnTo>
                <a:lnTo>
                  <a:pt x="2102" y="1287"/>
                </a:lnTo>
                <a:lnTo>
                  <a:pt x="2102" y="1289"/>
                </a:lnTo>
                <a:lnTo>
                  <a:pt x="2100" y="1291"/>
                </a:lnTo>
                <a:lnTo>
                  <a:pt x="2100" y="1293"/>
                </a:lnTo>
                <a:lnTo>
                  <a:pt x="2100" y="1294"/>
                </a:lnTo>
                <a:lnTo>
                  <a:pt x="2100" y="1296"/>
                </a:lnTo>
                <a:lnTo>
                  <a:pt x="2100" y="1298"/>
                </a:lnTo>
                <a:lnTo>
                  <a:pt x="2100" y="1300"/>
                </a:lnTo>
                <a:lnTo>
                  <a:pt x="2099" y="1300"/>
                </a:lnTo>
                <a:lnTo>
                  <a:pt x="2099" y="1302"/>
                </a:lnTo>
                <a:lnTo>
                  <a:pt x="2099" y="1304"/>
                </a:lnTo>
                <a:lnTo>
                  <a:pt x="2099" y="1306"/>
                </a:lnTo>
                <a:lnTo>
                  <a:pt x="2099" y="1308"/>
                </a:lnTo>
                <a:lnTo>
                  <a:pt x="2099" y="1310"/>
                </a:lnTo>
                <a:lnTo>
                  <a:pt x="2097" y="1312"/>
                </a:lnTo>
                <a:lnTo>
                  <a:pt x="2097" y="1314"/>
                </a:lnTo>
                <a:lnTo>
                  <a:pt x="2097" y="1316"/>
                </a:lnTo>
                <a:lnTo>
                  <a:pt x="2097" y="1319"/>
                </a:lnTo>
                <a:lnTo>
                  <a:pt x="2095" y="1323"/>
                </a:lnTo>
                <a:lnTo>
                  <a:pt x="2095" y="1325"/>
                </a:lnTo>
                <a:lnTo>
                  <a:pt x="2095" y="1327"/>
                </a:lnTo>
                <a:lnTo>
                  <a:pt x="2095" y="1329"/>
                </a:lnTo>
                <a:lnTo>
                  <a:pt x="2093" y="1331"/>
                </a:lnTo>
                <a:lnTo>
                  <a:pt x="2093" y="1333"/>
                </a:lnTo>
                <a:lnTo>
                  <a:pt x="2093" y="1337"/>
                </a:lnTo>
                <a:lnTo>
                  <a:pt x="2093" y="1341"/>
                </a:lnTo>
                <a:lnTo>
                  <a:pt x="2091" y="1344"/>
                </a:lnTo>
                <a:lnTo>
                  <a:pt x="2091" y="1348"/>
                </a:lnTo>
                <a:lnTo>
                  <a:pt x="2091" y="1352"/>
                </a:lnTo>
                <a:lnTo>
                  <a:pt x="2089" y="1354"/>
                </a:lnTo>
                <a:lnTo>
                  <a:pt x="2089" y="1356"/>
                </a:lnTo>
                <a:lnTo>
                  <a:pt x="2089" y="1358"/>
                </a:lnTo>
                <a:lnTo>
                  <a:pt x="2091" y="1360"/>
                </a:lnTo>
                <a:lnTo>
                  <a:pt x="2095" y="1360"/>
                </a:lnTo>
                <a:lnTo>
                  <a:pt x="2097" y="1360"/>
                </a:lnTo>
                <a:lnTo>
                  <a:pt x="2108" y="1360"/>
                </a:lnTo>
                <a:lnTo>
                  <a:pt x="2110" y="1360"/>
                </a:lnTo>
                <a:lnTo>
                  <a:pt x="2112" y="1360"/>
                </a:lnTo>
                <a:lnTo>
                  <a:pt x="2114" y="1360"/>
                </a:lnTo>
                <a:lnTo>
                  <a:pt x="2120" y="1360"/>
                </a:lnTo>
                <a:lnTo>
                  <a:pt x="2123" y="1360"/>
                </a:lnTo>
                <a:lnTo>
                  <a:pt x="2125" y="1360"/>
                </a:lnTo>
                <a:lnTo>
                  <a:pt x="2131" y="1360"/>
                </a:lnTo>
                <a:lnTo>
                  <a:pt x="2133" y="1360"/>
                </a:lnTo>
                <a:lnTo>
                  <a:pt x="2135" y="1360"/>
                </a:lnTo>
                <a:lnTo>
                  <a:pt x="2139" y="1360"/>
                </a:lnTo>
                <a:lnTo>
                  <a:pt x="2141" y="1360"/>
                </a:lnTo>
                <a:lnTo>
                  <a:pt x="2143" y="1360"/>
                </a:lnTo>
                <a:lnTo>
                  <a:pt x="2147" y="1360"/>
                </a:lnTo>
                <a:lnTo>
                  <a:pt x="2148" y="1360"/>
                </a:lnTo>
                <a:lnTo>
                  <a:pt x="2150" y="1360"/>
                </a:lnTo>
                <a:lnTo>
                  <a:pt x="2152" y="1360"/>
                </a:lnTo>
                <a:lnTo>
                  <a:pt x="2154" y="1360"/>
                </a:lnTo>
                <a:lnTo>
                  <a:pt x="2156" y="1360"/>
                </a:lnTo>
                <a:lnTo>
                  <a:pt x="2158" y="1360"/>
                </a:lnTo>
                <a:lnTo>
                  <a:pt x="2160" y="1360"/>
                </a:lnTo>
                <a:lnTo>
                  <a:pt x="2162" y="1360"/>
                </a:lnTo>
                <a:lnTo>
                  <a:pt x="2164" y="1360"/>
                </a:lnTo>
                <a:lnTo>
                  <a:pt x="2166" y="1360"/>
                </a:lnTo>
                <a:lnTo>
                  <a:pt x="2168" y="1360"/>
                </a:lnTo>
                <a:lnTo>
                  <a:pt x="2168" y="1358"/>
                </a:lnTo>
                <a:lnTo>
                  <a:pt x="2168" y="1356"/>
                </a:lnTo>
                <a:lnTo>
                  <a:pt x="2170" y="1354"/>
                </a:lnTo>
                <a:lnTo>
                  <a:pt x="2170" y="1352"/>
                </a:lnTo>
                <a:lnTo>
                  <a:pt x="2171" y="1352"/>
                </a:lnTo>
                <a:lnTo>
                  <a:pt x="2171" y="1350"/>
                </a:lnTo>
                <a:lnTo>
                  <a:pt x="2170" y="1350"/>
                </a:lnTo>
                <a:lnTo>
                  <a:pt x="2168" y="1350"/>
                </a:lnTo>
                <a:lnTo>
                  <a:pt x="2166" y="1350"/>
                </a:lnTo>
                <a:lnTo>
                  <a:pt x="2166" y="1348"/>
                </a:lnTo>
                <a:lnTo>
                  <a:pt x="2164" y="1348"/>
                </a:lnTo>
                <a:lnTo>
                  <a:pt x="2162" y="1348"/>
                </a:lnTo>
                <a:lnTo>
                  <a:pt x="2160" y="1348"/>
                </a:lnTo>
                <a:lnTo>
                  <a:pt x="2158" y="1348"/>
                </a:lnTo>
                <a:lnTo>
                  <a:pt x="2156" y="1348"/>
                </a:lnTo>
                <a:lnTo>
                  <a:pt x="2154" y="1348"/>
                </a:lnTo>
                <a:lnTo>
                  <a:pt x="2152" y="1348"/>
                </a:lnTo>
                <a:lnTo>
                  <a:pt x="2150" y="1348"/>
                </a:lnTo>
                <a:lnTo>
                  <a:pt x="2148" y="1348"/>
                </a:lnTo>
                <a:lnTo>
                  <a:pt x="2147" y="1348"/>
                </a:lnTo>
                <a:lnTo>
                  <a:pt x="2145" y="1348"/>
                </a:lnTo>
                <a:lnTo>
                  <a:pt x="2145" y="1350"/>
                </a:lnTo>
                <a:lnTo>
                  <a:pt x="2141" y="1350"/>
                </a:lnTo>
                <a:lnTo>
                  <a:pt x="2139" y="1350"/>
                </a:lnTo>
                <a:lnTo>
                  <a:pt x="2135" y="1350"/>
                </a:lnTo>
                <a:lnTo>
                  <a:pt x="2133" y="1350"/>
                </a:lnTo>
                <a:lnTo>
                  <a:pt x="2129" y="1350"/>
                </a:lnTo>
                <a:lnTo>
                  <a:pt x="2123" y="1350"/>
                </a:lnTo>
                <a:lnTo>
                  <a:pt x="2123" y="1352"/>
                </a:lnTo>
                <a:lnTo>
                  <a:pt x="2122" y="1354"/>
                </a:lnTo>
                <a:lnTo>
                  <a:pt x="2122" y="1344"/>
                </a:lnTo>
                <a:lnTo>
                  <a:pt x="2120" y="1344"/>
                </a:lnTo>
                <a:lnTo>
                  <a:pt x="2118" y="1344"/>
                </a:lnTo>
                <a:lnTo>
                  <a:pt x="2116" y="1344"/>
                </a:lnTo>
                <a:lnTo>
                  <a:pt x="2114" y="1344"/>
                </a:lnTo>
                <a:lnTo>
                  <a:pt x="2112" y="1344"/>
                </a:lnTo>
                <a:lnTo>
                  <a:pt x="2112" y="1341"/>
                </a:lnTo>
                <a:lnTo>
                  <a:pt x="2112" y="1339"/>
                </a:lnTo>
                <a:lnTo>
                  <a:pt x="2112" y="1337"/>
                </a:lnTo>
                <a:lnTo>
                  <a:pt x="2112" y="1335"/>
                </a:lnTo>
                <a:lnTo>
                  <a:pt x="2112" y="1333"/>
                </a:lnTo>
                <a:lnTo>
                  <a:pt x="2112" y="1331"/>
                </a:lnTo>
                <a:lnTo>
                  <a:pt x="2112" y="1329"/>
                </a:lnTo>
                <a:lnTo>
                  <a:pt x="2112" y="1327"/>
                </a:lnTo>
                <a:lnTo>
                  <a:pt x="2112" y="1325"/>
                </a:lnTo>
                <a:lnTo>
                  <a:pt x="2112" y="1323"/>
                </a:lnTo>
                <a:lnTo>
                  <a:pt x="2112" y="1321"/>
                </a:lnTo>
                <a:lnTo>
                  <a:pt x="2112" y="1319"/>
                </a:lnTo>
                <a:lnTo>
                  <a:pt x="2112" y="1318"/>
                </a:lnTo>
                <a:lnTo>
                  <a:pt x="2112" y="1316"/>
                </a:lnTo>
                <a:lnTo>
                  <a:pt x="2112" y="1314"/>
                </a:lnTo>
                <a:lnTo>
                  <a:pt x="2112" y="1312"/>
                </a:lnTo>
                <a:lnTo>
                  <a:pt x="2112" y="1310"/>
                </a:lnTo>
                <a:lnTo>
                  <a:pt x="2114" y="1310"/>
                </a:lnTo>
                <a:lnTo>
                  <a:pt x="2116" y="1308"/>
                </a:lnTo>
                <a:lnTo>
                  <a:pt x="2118" y="1310"/>
                </a:lnTo>
                <a:lnTo>
                  <a:pt x="2120" y="1310"/>
                </a:lnTo>
                <a:lnTo>
                  <a:pt x="2120" y="1308"/>
                </a:lnTo>
                <a:lnTo>
                  <a:pt x="2122" y="1308"/>
                </a:lnTo>
                <a:lnTo>
                  <a:pt x="2123" y="1308"/>
                </a:lnTo>
                <a:lnTo>
                  <a:pt x="2125" y="1308"/>
                </a:lnTo>
                <a:lnTo>
                  <a:pt x="2127" y="1308"/>
                </a:lnTo>
                <a:lnTo>
                  <a:pt x="2129" y="1308"/>
                </a:lnTo>
                <a:lnTo>
                  <a:pt x="2131" y="1308"/>
                </a:lnTo>
                <a:lnTo>
                  <a:pt x="2133" y="1308"/>
                </a:lnTo>
                <a:lnTo>
                  <a:pt x="2133" y="1306"/>
                </a:lnTo>
                <a:lnTo>
                  <a:pt x="2133" y="1294"/>
                </a:lnTo>
                <a:lnTo>
                  <a:pt x="2133" y="1285"/>
                </a:lnTo>
                <a:lnTo>
                  <a:pt x="2133" y="1283"/>
                </a:lnTo>
                <a:lnTo>
                  <a:pt x="2133" y="1281"/>
                </a:lnTo>
                <a:lnTo>
                  <a:pt x="2135" y="1281"/>
                </a:lnTo>
                <a:lnTo>
                  <a:pt x="2137" y="1281"/>
                </a:lnTo>
                <a:lnTo>
                  <a:pt x="2139" y="1281"/>
                </a:lnTo>
                <a:lnTo>
                  <a:pt x="2141" y="1281"/>
                </a:lnTo>
                <a:lnTo>
                  <a:pt x="2143" y="1281"/>
                </a:lnTo>
                <a:lnTo>
                  <a:pt x="2145" y="1281"/>
                </a:lnTo>
                <a:lnTo>
                  <a:pt x="2148" y="1281"/>
                </a:lnTo>
                <a:lnTo>
                  <a:pt x="2150" y="1281"/>
                </a:lnTo>
                <a:lnTo>
                  <a:pt x="2152" y="1281"/>
                </a:lnTo>
                <a:lnTo>
                  <a:pt x="2154" y="1281"/>
                </a:lnTo>
                <a:lnTo>
                  <a:pt x="2158" y="1281"/>
                </a:lnTo>
                <a:lnTo>
                  <a:pt x="2160" y="1281"/>
                </a:lnTo>
                <a:lnTo>
                  <a:pt x="2162" y="1281"/>
                </a:lnTo>
                <a:lnTo>
                  <a:pt x="2164" y="1281"/>
                </a:lnTo>
                <a:lnTo>
                  <a:pt x="2166" y="1281"/>
                </a:lnTo>
                <a:lnTo>
                  <a:pt x="2170" y="1281"/>
                </a:lnTo>
                <a:lnTo>
                  <a:pt x="2171" y="1281"/>
                </a:lnTo>
                <a:lnTo>
                  <a:pt x="2173" y="1281"/>
                </a:lnTo>
                <a:lnTo>
                  <a:pt x="2179" y="1281"/>
                </a:lnTo>
                <a:lnTo>
                  <a:pt x="2181" y="1281"/>
                </a:lnTo>
                <a:lnTo>
                  <a:pt x="2187" y="1281"/>
                </a:lnTo>
                <a:lnTo>
                  <a:pt x="2189" y="1281"/>
                </a:lnTo>
                <a:lnTo>
                  <a:pt x="2193" y="1281"/>
                </a:lnTo>
                <a:lnTo>
                  <a:pt x="2195" y="1281"/>
                </a:lnTo>
                <a:lnTo>
                  <a:pt x="2196" y="1281"/>
                </a:lnTo>
                <a:lnTo>
                  <a:pt x="2198" y="1281"/>
                </a:lnTo>
                <a:lnTo>
                  <a:pt x="2200" y="1281"/>
                </a:lnTo>
                <a:lnTo>
                  <a:pt x="2202" y="1281"/>
                </a:lnTo>
                <a:lnTo>
                  <a:pt x="2204" y="1281"/>
                </a:lnTo>
                <a:lnTo>
                  <a:pt x="2206" y="1281"/>
                </a:lnTo>
                <a:lnTo>
                  <a:pt x="2208" y="1281"/>
                </a:lnTo>
                <a:lnTo>
                  <a:pt x="2210" y="1281"/>
                </a:lnTo>
                <a:lnTo>
                  <a:pt x="2212" y="1281"/>
                </a:lnTo>
                <a:lnTo>
                  <a:pt x="2214" y="1281"/>
                </a:lnTo>
                <a:lnTo>
                  <a:pt x="2216" y="1281"/>
                </a:lnTo>
                <a:lnTo>
                  <a:pt x="2218" y="1281"/>
                </a:lnTo>
                <a:lnTo>
                  <a:pt x="2219" y="1281"/>
                </a:lnTo>
                <a:lnTo>
                  <a:pt x="2221" y="1281"/>
                </a:lnTo>
                <a:lnTo>
                  <a:pt x="2223" y="1281"/>
                </a:lnTo>
                <a:lnTo>
                  <a:pt x="2229" y="1281"/>
                </a:lnTo>
                <a:lnTo>
                  <a:pt x="2231" y="1279"/>
                </a:lnTo>
                <a:lnTo>
                  <a:pt x="2233" y="1279"/>
                </a:lnTo>
                <a:lnTo>
                  <a:pt x="2237" y="1277"/>
                </a:lnTo>
                <a:lnTo>
                  <a:pt x="2246" y="1275"/>
                </a:lnTo>
                <a:lnTo>
                  <a:pt x="2246" y="1273"/>
                </a:lnTo>
                <a:lnTo>
                  <a:pt x="2250" y="1273"/>
                </a:lnTo>
                <a:lnTo>
                  <a:pt x="2252" y="1271"/>
                </a:lnTo>
                <a:lnTo>
                  <a:pt x="2254" y="1271"/>
                </a:lnTo>
                <a:lnTo>
                  <a:pt x="2256" y="1271"/>
                </a:lnTo>
                <a:lnTo>
                  <a:pt x="2258" y="1271"/>
                </a:lnTo>
                <a:lnTo>
                  <a:pt x="2260" y="1270"/>
                </a:lnTo>
                <a:lnTo>
                  <a:pt x="2262" y="1270"/>
                </a:lnTo>
                <a:lnTo>
                  <a:pt x="2262" y="1271"/>
                </a:lnTo>
                <a:lnTo>
                  <a:pt x="2262" y="1275"/>
                </a:lnTo>
                <a:lnTo>
                  <a:pt x="2260" y="1275"/>
                </a:lnTo>
                <a:lnTo>
                  <a:pt x="2258" y="1273"/>
                </a:lnTo>
                <a:lnTo>
                  <a:pt x="2256" y="1273"/>
                </a:lnTo>
                <a:lnTo>
                  <a:pt x="2256" y="1275"/>
                </a:lnTo>
                <a:lnTo>
                  <a:pt x="2256" y="1277"/>
                </a:lnTo>
                <a:lnTo>
                  <a:pt x="2256" y="1279"/>
                </a:lnTo>
                <a:lnTo>
                  <a:pt x="2254" y="1279"/>
                </a:lnTo>
                <a:lnTo>
                  <a:pt x="2254" y="1277"/>
                </a:lnTo>
                <a:lnTo>
                  <a:pt x="2252" y="1277"/>
                </a:lnTo>
                <a:lnTo>
                  <a:pt x="2250" y="1277"/>
                </a:lnTo>
                <a:lnTo>
                  <a:pt x="2250" y="1281"/>
                </a:lnTo>
                <a:lnTo>
                  <a:pt x="2250" y="1283"/>
                </a:lnTo>
                <a:lnTo>
                  <a:pt x="2248" y="1283"/>
                </a:lnTo>
                <a:lnTo>
                  <a:pt x="2248" y="1285"/>
                </a:lnTo>
                <a:lnTo>
                  <a:pt x="2244" y="1289"/>
                </a:lnTo>
                <a:lnTo>
                  <a:pt x="2239" y="1291"/>
                </a:lnTo>
                <a:lnTo>
                  <a:pt x="2241" y="1293"/>
                </a:lnTo>
                <a:lnTo>
                  <a:pt x="2248" y="1302"/>
                </a:lnTo>
                <a:lnTo>
                  <a:pt x="2248" y="1304"/>
                </a:lnTo>
                <a:lnTo>
                  <a:pt x="2258" y="1316"/>
                </a:lnTo>
                <a:lnTo>
                  <a:pt x="2258" y="1318"/>
                </a:lnTo>
                <a:lnTo>
                  <a:pt x="2260" y="1318"/>
                </a:lnTo>
                <a:lnTo>
                  <a:pt x="2260" y="1319"/>
                </a:lnTo>
                <a:lnTo>
                  <a:pt x="2262" y="1321"/>
                </a:lnTo>
                <a:lnTo>
                  <a:pt x="2264" y="1321"/>
                </a:lnTo>
                <a:lnTo>
                  <a:pt x="2264" y="1323"/>
                </a:lnTo>
                <a:lnTo>
                  <a:pt x="2266" y="1323"/>
                </a:lnTo>
                <a:lnTo>
                  <a:pt x="2268" y="1323"/>
                </a:lnTo>
                <a:lnTo>
                  <a:pt x="2269" y="1325"/>
                </a:lnTo>
                <a:lnTo>
                  <a:pt x="2271" y="1325"/>
                </a:lnTo>
                <a:lnTo>
                  <a:pt x="2273" y="1325"/>
                </a:lnTo>
                <a:lnTo>
                  <a:pt x="2275" y="1325"/>
                </a:lnTo>
                <a:lnTo>
                  <a:pt x="2283" y="1327"/>
                </a:lnTo>
                <a:lnTo>
                  <a:pt x="2285" y="1329"/>
                </a:lnTo>
                <a:lnTo>
                  <a:pt x="2287" y="1329"/>
                </a:lnTo>
                <a:lnTo>
                  <a:pt x="2289" y="1329"/>
                </a:lnTo>
                <a:lnTo>
                  <a:pt x="2291" y="1329"/>
                </a:lnTo>
                <a:lnTo>
                  <a:pt x="2292" y="1331"/>
                </a:lnTo>
                <a:lnTo>
                  <a:pt x="2294" y="1331"/>
                </a:lnTo>
                <a:lnTo>
                  <a:pt x="2298" y="1331"/>
                </a:lnTo>
                <a:lnTo>
                  <a:pt x="2300" y="1333"/>
                </a:lnTo>
                <a:lnTo>
                  <a:pt x="2314" y="1337"/>
                </a:lnTo>
                <a:lnTo>
                  <a:pt x="2316" y="1337"/>
                </a:lnTo>
                <a:lnTo>
                  <a:pt x="2319" y="1339"/>
                </a:lnTo>
                <a:lnTo>
                  <a:pt x="2323" y="1339"/>
                </a:lnTo>
                <a:lnTo>
                  <a:pt x="2325" y="1339"/>
                </a:lnTo>
                <a:lnTo>
                  <a:pt x="2327" y="1341"/>
                </a:lnTo>
                <a:lnTo>
                  <a:pt x="2329" y="1341"/>
                </a:lnTo>
                <a:lnTo>
                  <a:pt x="2335" y="1342"/>
                </a:lnTo>
                <a:lnTo>
                  <a:pt x="2340" y="1344"/>
                </a:lnTo>
                <a:lnTo>
                  <a:pt x="2342" y="1344"/>
                </a:lnTo>
                <a:lnTo>
                  <a:pt x="2342" y="1346"/>
                </a:lnTo>
                <a:lnTo>
                  <a:pt x="2344" y="1346"/>
                </a:lnTo>
                <a:lnTo>
                  <a:pt x="2352" y="1348"/>
                </a:lnTo>
                <a:lnTo>
                  <a:pt x="2354" y="1348"/>
                </a:lnTo>
                <a:lnTo>
                  <a:pt x="2356" y="1348"/>
                </a:lnTo>
                <a:lnTo>
                  <a:pt x="2356" y="1346"/>
                </a:lnTo>
                <a:lnTo>
                  <a:pt x="2358" y="1346"/>
                </a:lnTo>
                <a:lnTo>
                  <a:pt x="2360" y="1344"/>
                </a:lnTo>
                <a:lnTo>
                  <a:pt x="2362" y="1342"/>
                </a:lnTo>
                <a:lnTo>
                  <a:pt x="2367" y="1339"/>
                </a:lnTo>
                <a:lnTo>
                  <a:pt x="2369" y="1337"/>
                </a:lnTo>
                <a:lnTo>
                  <a:pt x="2371" y="1337"/>
                </a:lnTo>
                <a:lnTo>
                  <a:pt x="2371" y="1335"/>
                </a:lnTo>
                <a:lnTo>
                  <a:pt x="2373" y="1335"/>
                </a:lnTo>
                <a:lnTo>
                  <a:pt x="2373" y="1333"/>
                </a:lnTo>
                <a:lnTo>
                  <a:pt x="2375" y="1331"/>
                </a:lnTo>
                <a:lnTo>
                  <a:pt x="2377" y="1329"/>
                </a:lnTo>
                <a:lnTo>
                  <a:pt x="2379" y="1325"/>
                </a:lnTo>
                <a:lnTo>
                  <a:pt x="2381" y="1323"/>
                </a:lnTo>
                <a:lnTo>
                  <a:pt x="2383" y="1321"/>
                </a:lnTo>
                <a:lnTo>
                  <a:pt x="2385" y="1319"/>
                </a:lnTo>
                <a:lnTo>
                  <a:pt x="2385" y="1318"/>
                </a:lnTo>
                <a:lnTo>
                  <a:pt x="2387" y="1318"/>
                </a:lnTo>
                <a:lnTo>
                  <a:pt x="2387" y="1316"/>
                </a:lnTo>
                <a:lnTo>
                  <a:pt x="2388" y="1314"/>
                </a:lnTo>
                <a:lnTo>
                  <a:pt x="2388" y="1312"/>
                </a:lnTo>
                <a:lnTo>
                  <a:pt x="2390" y="1310"/>
                </a:lnTo>
                <a:lnTo>
                  <a:pt x="2394" y="1304"/>
                </a:lnTo>
                <a:lnTo>
                  <a:pt x="2396" y="1300"/>
                </a:lnTo>
                <a:lnTo>
                  <a:pt x="2398" y="1298"/>
                </a:lnTo>
                <a:lnTo>
                  <a:pt x="2400" y="1296"/>
                </a:lnTo>
                <a:lnTo>
                  <a:pt x="2400" y="1294"/>
                </a:lnTo>
                <a:lnTo>
                  <a:pt x="2402" y="1294"/>
                </a:lnTo>
                <a:lnTo>
                  <a:pt x="2402" y="1293"/>
                </a:lnTo>
                <a:lnTo>
                  <a:pt x="2404" y="1291"/>
                </a:lnTo>
                <a:lnTo>
                  <a:pt x="2406" y="1289"/>
                </a:lnTo>
                <a:lnTo>
                  <a:pt x="2408" y="1289"/>
                </a:lnTo>
                <a:lnTo>
                  <a:pt x="2408" y="1287"/>
                </a:lnTo>
                <a:lnTo>
                  <a:pt x="2410" y="1287"/>
                </a:lnTo>
                <a:lnTo>
                  <a:pt x="2410" y="1285"/>
                </a:lnTo>
                <a:lnTo>
                  <a:pt x="2415" y="1291"/>
                </a:lnTo>
                <a:lnTo>
                  <a:pt x="2412" y="1296"/>
                </a:lnTo>
                <a:lnTo>
                  <a:pt x="2408" y="1300"/>
                </a:lnTo>
                <a:lnTo>
                  <a:pt x="2385" y="1331"/>
                </a:lnTo>
                <a:lnTo>
                  <a:pt x="2385" y="1333"/>
                </a:lnTo>
                <a:lnTo>
                  <a:pt x="2381" y="1337"/>
                </a:lnTo>
                <a:lnTo>
                  <a:pt x="2377" y="1342"/>
                </a:lnTo>
                <a:lnTo>
                  <a:pt x="2369" y="1348"/>
                </a:lnTo>
                <a:lnTo>
                  <a:pt x="2333" y="1375"/>
                </a:lnTo>
                <a:lnTo>
                  <a:pt x="2335" y="1377"/>
                </a:lnTo>
                <a:lnTo>
                  <a:pt x="2335" y="1381"/>
                </a:lnTo>
                <a:lnTo>
                  <a:pt x="2337" y="1383"/>
                </a:lnTo>
                <a:lnTo>
                  <a:pt x="2339" y="1383"/>
                </a:lnTo>
                <a:lnTo>
                  <a:pt x="2344" y="1385"/>
                </a:lnTo>
                <a:lnTo>
                  <a:pt x="2348" y="1385"/>
                </a:lnTo>
                <a:lnTo>
                  <a:pt x="2350" y="1385"/>
                </a:lnTo>
                <a:lnTo>
                  <a:pt x="2350" y="1381"/>
                </a:lnTo>
                <a:lnTo>
                  <a:pt x="2350" y="1377"/>
                </a:lnTo>
                <a:lnTo>
                  <a:pt x="2352" y="1375"/>
                </a:lnTo>
                <a:lnTo>
                  <a:pt x="2354" y="1373"/>
                </a:lnTo>
                <a:lnTo>
                  <a:pt x="2356" y="1373"/>
                </a:lnTo>
                <a:lnTo>
                  <a:pt x="2358" y="1373"/>
                </a:lnTo>
                <a:lnTo>
                  <a:pt x="2360" y="1371"/>
                </a:lnTo>
                <a:lnTo>
                  <a:pt x="2360" y="1373"/>
                </a:lnTo>
                <a:lnTo>
                  <a:pt x="2362" y="1373"/>
                </a:lnTo>
                <a:lnTo>
                  <a:pt x="2364" y="1373"/>
                </a:lnTo>
                <a:lnTo>
                  <a:pt x="2365" y="1373"/>
                </a:lnTo>
                <a:lnTo>
                  <a:pt x="2367" y="1373"/>
                </a:lnTo>
                <a:lnTo>
                  <a:pt x="2367" y="1375"/>
                </a:lnTo>
                <a:lnTo>
                  <a:pt x="2369" y="1377"/>
                </a:lnTo>
                <a:lnTo>
                  <a:pt x="2369" y="1379"/>
                </a:lnTo>
                <a:lnTo>
                  <a:pt x="2369" y="1381"/>
                </a:lnTo>
                <a:lnTo>
                  <a:pt x="2369" y="1383"/>
                </a:lnTo>
                <a:lnTo>
                  <a:pt x="2367" y="1383"/>
                </a:lnTo>
                <a:lnTo>
                  <a:pt x="2367" y="1385"/>
                </a:lnTo>
                <a:lnTo>
                  <a:pt x="2365" y="1385"/>
                </a:lnTo>
                <a:lnTo>
                  <a:pt x="2364" y="1385"/>
                </a:lnTo>
                <a:lnTo>
                  <a:pt x="2364" y="1387"/>
                </a:lnTo>
                <a:lnTo>
                  <a:pt x="2365" y="1389"/>
                </a:lnTo>
                <a:lnTo>
                  <a:pt x="2369" y="1390"/>
                </a:lnTo>
                <a:lnTo>
                  <a:pt x="2369" y="1392"/>
                </a:lnTo>
                <a:lnTo>
                  <a:pt x="2371" y="1392"/>
                </a:lnTo>
                <a:lnTo>
                  <a:pt x="2373" y="1392"/>
                </a:lnTo>
                <a:lnTo>
                  <a:pt x="2375" y="1394"/>
                </a:lnTo>
                <a:lnTo>
                  <a:pt x="2375" y="1396"/>
                </a:lnTo>
                <a:lnTo>
                  <a:pt x="2375" y="1398"/>
                </a:lnTo>
                <a:lnTo>
                  <a:pt x="2375" y="1400"/>
                </a:lnTo>
                <a:lnTo>
                  <a:pt x="2373" y="1400"/>
                </a:lnTo>
                <a:lnTo>
                  <a:pt x="2371" y="1400"/>
                </a:lnTo>
                <a:lnTo>
                  <a:pt x="2371" y="1402"/>
                </a:lnTo>
                <a:lnTo>
                  <a:pt x="2371" y="1404"/>
                </a:lnTo>
                <a:lnTo>
                  <a:pt x="2369" y="1404"/>
                </a:lnTo>
                <a:lnTo>
                  <a:pt x="2369" y="1406"/>
                </a:lnTo>
                <a:lnTo>
                  <a:pt x="2371" y="1406"/>
                </a:lnTo>
                <a:lnTo>
                  <a:pt x="2371" y="1408"/>
                </a:lnTo>
                <a:lnTo>
                  <a:pt x="2373" y="1410"/>
                </a:lnTo>
                <a:lnTo>
                  <a:pt x="2373" y="1412"/>
                </a:lnTo>
                <a:lnTo>
                  <a:pt x="2375" y="1412"/>
                </a:lnTo>
                <a:lnTo>
                  <a:pt x="2377" y="1414"/>
                </a:lnTo>
                <a:lnTo>
                  <a:pt x="2375" y="1415"/>
                </a:lnTo>
                <a:lnTo>
                  <a:pt x="2373" y="1417"/>
                </a:lnTo>
                <a:lnTo>
                  <a:pt x="2371" y="1417"/>
                </a:lnTo>
                <a:lnTo>
                  <a:pt x="2371" y="1415"/>
                </a:lnTo>
                <a:lnTo>
                  <a:pt x="2369" y="1415"/>
                </a:lnTo>
                <a:lnTo>
                  <a:pt x="2367" y="1415"/>
                </a:lnTo>
                <a:lnTo>
                  <a:pt x="2365" y="1415"/>
                </a:lnTo>
                <a:lnTo>
                  <a:pt x="2365" y="1417"/>
                </a:lnTo>
                <a:lnTo>
                  <a:pt x="2364" y="1417"/>
                </a:lnTo>
                <a:lnTo>
                  <a:pt x="2364" y="1419"/>
                </a:lnTo>
                <a:lnTo>
                  <a:pt x="2364" y="1421"/>
                </a:lnTo>
                <a:lnTo>
                  <a:pt x="2364" y="1423"/>
                </a:lnTo>
                <a:lnTo>
                  <a:pt x="2360" y="1425"/>
                </a:lnTo>
                <a:lnTo>
                  <a:pt x="2358" y="1425"/>
                </a:lnTo>
                <a:lnTo>
                  <a:pt x="2356" y="1425"/>
                </a:lnTo>
                <a:lnTo>
                  <a:pt x="2354" y="1425"/>
                </a:lnTo>
                <a:lnTo>
                  <a:pt x="2350" y="1425"/>
                </a:lnTo>
                <a:lnTo>
                  <a:pt x="2346" y="1425"/>
                </a:lnTo>
                <a:lnTo>
                  <a:pt x="2344" y="1425"/>
                </a:lnTo>
                <a:lnTo>
                  <a:pt x="2342" y="1427"/>
                </a:lnTo>
                <a:lnTo>
                  <a:pt x="2340" y="1427"/>
                </a:lnTo>
                <a:lnTo>
                  <a:pt x="2339" y="1427"/>
                </a:lnTo>
                <a:lnTo>
                  <a:pt x="2337" y="1427"/>
                </a:lnTo>
                <a:lnTo>
                  <a:pt x="2335" y="1429"/>
                </a:lnTo>
                <a:lnTo>
                  <a:pt x="2333" y="1429"/>
                </a:lnTo>
                <a:lnTo>
                  <a:pt x="2331" y="1429"/>
                </a:lnTo>
                <a:lnTo>
                  <a:pt x="2331" y="1431"/>
                </a:lnTo>
                <a:lnTo>
                  <a:pt x="2329" y="1431"/>
                </a:lnTo>
                <a:lnTo>
                  <a:pt x="2327" y="1433"/>
                </a:lnTo>
                <a:lnTo>
                  <a:pt x="2325" y="1433"/>
                </a:lnTo>
                <a:lnTo>
                  <a:pt x="2321" y="1435"/>
                </a:lnTo>
                <a:lnTo>
                  <a:pt x="2319" y="1437"/>
                </a:lnTo>
                <a:lnTo>
                  <a:pt x="2317" y="1438"/>
                </a:lnTo>
                <a:lnTo>
                  <a:pt x="2316" y="1438"/>
                </a:lnTo>
                <a:lnTo>
                  <a:pt x="2312" y="1440"/>
                </a:lnTo>
                <a:lnTo>
                  <a:pt x="2310" y="1442"/>
                </a:lnTo>
                <a:lnTo>
                  <a:pt x="2308" y="1442"/>
                </a:lnTo>
                <a:lnTo>
                  <a:pt x="2306" y="1444"/>
                </a:lnTo>
                <a:lnTo>
                  <a:pt x="2304" y="1444"/>
                </a:lnTo>
                <a:lnTo>
                  <a:pt x="2304" y="1446"/>
                </a:lnTo>
                <a:lnTo>
                  <a:pt x="2302" y="1446"/>
                </a:lnTo>
                <a:lnTo>
                  <a:pt x="2300" y="1448"/>
                </a:lnTo>
                <a:lnTo>
                  <a:pt x="2298" y="1450"/>
                </a:lnTo>
                <a:lnTo>
                  <a:pt x="2300" y="1450"/>
                </a:lnTo>
                <a:lnTo>
                  <a:pt x="2300" y="1452"/>
                </a:lnTo>
                <a:lnTo>
                  <a:pt x="2302" y="1454"/>
                </a:lnTo>
                <a:lnTo>
                  <a:pt x="2302" y="1456"/>
                </a:lnTo>
                <a:lnTo>
                  <a:pt x="2304" y="1458"/>
                </a:lnTo>
                <a:lnTo>
                  <a:pt x="2302" y="1458"/>
                </a:lnTo>
                <a:lnTo>
                  <a:pt x="2302" y="1460"/>
                </a:lnTo>
                <a:lnTo>
                  <a:pt x="2300" y="1460"/>
                </a:lnTo>
                <a:lnTo>
                  <a:pt x="2300" y="1462"/>
                </a:lnTo>
                <a:lnTo>
                  <a:pt x="2298" y="1462"/>
                </a:lnTo>
                <a:lnTo>
                  <a:pt x="2298" y="1463"/>
                </a:lnTo>
                <a:lnTo>
                  <a:pt x="2296" y="1463"/>
                </a:lnTo>
                <a:lnTo>
                  <a:pt x="2294" y="1463"/>
                </a:lnTo>
                <a:lnTo>
                  <a:pt x="2294" y="1465"/>
                </a:lnTo>
                <a:lnTo>
                  <a:pt x="2292" y="1465"/>
                </a:lnTo>
                <a:lnTo>
                  <a:pt x="2291" y="1465"/>
                </a:lnTo>
                <a:lnTo>
                  <a:pt x="2292" y="1467"/>
                </a:lnTo>
                <a:lnTo>
                  <a:pt x="2292" y="1469"/>
                </a:lnTo>
                <a:lnTo>
                  <a:pt x="2292" y="1471"/>
                </a:lnTo>
                <a:lnTo>
                  <a:pt x="2292" y="1473"/>
                </a:lnTo>
                <a:lnTo>
                  <a:pt x="2292" y="1483"/>
                </a:lnTo>
                <a:lnTo>
                  <a:pt x="2292" y="1485"/>
                </a:lnTo>
                <a:lnTo>
                  <a:pt x="2292" y="1496"/>
                </a:lnTo>
                <a:lnTo>
                  <a:pt x="2292" y="1500"/>
                </a:lnTo>
                <a:lnTo>
                  <a:pt x="2292" y="1502"/>
                </a:lnTo>
                <a:lnTo>
                  <a:pt x="2292" y="1506"/>
                </a:lnTo>
                <a:lnTo>
                  <a:pt x="2292" y="1513"/>
                </a:lnTo>
                <a:lnTo>
                  <a:pt x="2292" y="1517"/>
                </a:lnTo>
                <a:lnTo>
                  <a:pt x="2292" y="1519"/>
                </a:lnTo>
                <a:lnTo>
                  <a:pt x="2292" y="1523"/>
                </a:lnTo>
                <a:lnTo>
                  <a:pt x="2292" y="1527"/>
                </a:lnTo>
                <a:lnTo>
                  <a:pt x="2292" y="1529"/>
                </a:lnTo>
                <a:lnTo>
                  <a:pt x="2292" y="1531"/>
                </a:lnTo>
                <a:lnTo>
                  <a:pt x="2292" y="1538"/>
                </a:lnTo>
                <a:lnTo>
                  <a:pt x="2292" y="1546"/>
                </a:lnTo>
                <a:lnTo>
                  <a:pt x="2292" y="1550"/>
                </a:lnTo>
                <a:lnTo>
                  <a:pt x="2292" y="1552"/>
                </a:lnTo>
                <a:lnTo>
                  <a:pt x="2292" y="1554"/>
                </a:lnTo>
                <a:lnTo>
                  <a:pt x="2292" y="1556"/>
                </a:lnTo>
                <a:lnTo>
                  <a:pt x="2287" y="1558"/>
                </a:lnTo>
                <a:lnTo>
                  <a:pt x="2281" y="1559"/>
                </a:lnTo>
                <a:lnTo>
                  <a:pt x="2273" y="1563"/>
                </a:lnTo>
                <a:lnTo>
                  <a:pt x="2260" y="1569"/>
                </a:lnTo>
                <a:lnTo>
                  <a:pt x="2252" y="1571"/>
                </a:lnTo>
                <a:lnTo>
                  <a:pt x="2248" y="1573"/>
                </a:lnTo>
                <a:lnTo>
                  <a:pt x="2246" y="1575"/>
                </a:lnTo>
                <a:lnTo>
                  <a:pt x="2244" y="1575"/>
                </a:lnTo>
                <a:lnTo>
                  <a:pt x="2243" y="1575"/>
                </a:lnTo>
                <a:lnTo>
                  <a:pt x="2237" y="1575"/>
                </a:lnTo>
                <a:lnTo>
                  <a:pt x="2235" y="1575"/>
                </a:lnTo>
                <a:lnTo>
                  <a:pt x="2229" y="1575"/>
                </a:lnTo>
                <a:lnTo>
                  <a:pt x="2229" y="1579"/>
                </a:lnTo>
                <a:lnTo>
                  <a:pt x="2229" y="1581"/>
                </a:lnTo>
                <a:lnTo>
                  <a:pt x="2229" y="1582"/>
                </a:lnTo>
                <a:lnTo>
                  <a:pt x="2229" y="1584"/>
                </a:lnTo>
                <a:lnTo>
                  <a:pt x="2229" y="1586"/>
                </a:lnTo>
                <a:lnTo>
                  <a:pt x="2229" y="1588"/>
                </a:lnTo>
                <a:lnTo>
                  <a:pt x="2229" y="1590"/>
                </a:lnTo>
                <a:lnTo>
                  <a:pt x="2229" y="1592"/>
                </a:lnTo>
                <a:lnTo>
                  <a:pt x="2219" y="1592"/>
                </a:lnTo>
                <a:lnTo>
                  <a:pt x="2214" y="1592"/>
                </a:lnTo>
                <a:lnTo>
                  <a:pt x="2214" y="1575"/>
                </a:lnTo>
                <a:lnTo>
                  <a:pt x="2214" y="1573"/>
                </a:lnTo>
                <a:lnTo>
                  <a:pt x="2214" y="1548"/>
                </a:lnTo>
                <a:lnTo>
                  <a:pt x="2214" y="1544"/>
                </a:lnTo>
                <a:lnTo>
                  <a:pt x="2212" y="1544"/>
                </a:lnTo>
                <a:lnTo>
                  <a:pt x="2212" y="1542"/>
                </a:lnTo>
                <a:lnTo>
                  <a:pt x="2210" y="1542"/>
                </a:lnTo>
                <a:lnTo>
                  <a:pt x="2208" y="1542"/>
                </a:lnTo>
                <a:lnTo>
                  <a:pt x="2206" y="1542"/>
                </a:lnTo>
                <a:lnTo>
                  <a:pt x="2204" y="1542"/>
                </a:lnTo>
                <a:lnTo>
                  <a:pt x="2204" y="1540"/>
                </a:lnTo>
                <a:lnTo>
                  <a:pt x="2202" y="1540"/>
                </a:lnTo>
                <a:lnTo>
                  <a:pt x="2200" y="1540"/>
                </a:lnTo>
                <a:lnTo>
                  <a:pt x="2200" y="1538"/>
                </a:lnTo>
                <a:lnTo>
                  <a:pt x="2200" y="1536"/>
                </a:lnTo>
                <a:lnTo>
                  <a:pt x="2200" y="1534"/>
                </a:lnTo>
                <a:lnTo>
                  <a:pt x="2198" y="1533"/>
                </a:lnTo>
                <a:lnTo>
                  <a:pt x="2198" y="1531"/>
                </a:lnTo>
                <a:lnTo>
                  <a:pt x="2200" y="1529"/>
                </a:lnTo>
                <a:lnTo>
                  <a:pt x="2200" y="1527"/>
                </a:lnTo>
                <a:lnTo>
                  <a:pt x="2200" y="1525"/>
                </a:lnTo>
                <a:lnTo>
                  <a:pt x="2200" y="1523"/>
                </a:lnTo>
                <a:lnTo>
                  <a:pt x="2200" y="1521"/>
                </a:lnTo>
                <a:lnTo>
                  <a:pt x="2200" y="1519"/>
                </a:lnTo>
                <a:lnTo>
                  <a:pt x="2200" y="1517"/>
                </a:lnTo>
                <a:lnTo>
                  <a:pt x="2202" y="1515"/>
                </a:lnTo>
                <a:lnTo>
                  <a:pt x="2202" y="1513"/>
                </a:lnTo>
                <a:lnTo>
                  <a:pt x="2202" y="1511"/>
                </a:lnTo>
                <a:lnTo>
                  <a:pt x="2202" y="1510"/>
                </a:lnTo>
                <a:lnTo>
                  <a:pt x="2204" y="1508"/>
                </a:lnTo>
                <a:lnTo>
                  <a:pt x="2204" y="1506"/>
                </a:lnTo>
                <a:lnTo>
                  <a:pt x="2204" y="1504"/>
                </a:lnTo>
                <a:lnTo>
                  <a:pt x="2206" y="1502"/>
                </a:lnTo>
                <a:lnTo>
                  <a:pt x="2208" y="1500"/>
                </a:lnTo>
                <a:lnTo>
                  <a:pt x="2210" y="1500"/>
                </a:lnTo>
                <a:lnTo>
                  <a:pt x="2210" y="1498"/>
                </a:lnTo>
                <a:lnTo>
                  <a:pt x="2212" y="1498"/>
                </a:lnTo>
                <a:lnTo>
                  <a:pt x="2212" y="1492"/>
                </a:lnTo>
                <a:lnTo>
                  <a:pt x="2214" y="1490"/>
                </a:lnTo>
                <a:lnTo>
                  <a:pt x="2216" y="1490"/>
                </a:lnTo>
                <a:lnTo>
                  <a:pt x="2221" y="1486"/>
                </a:lnTo>
                <a:lnTo>
                  <a:pt x="2221" y="1485"/>
                </a:lnTo>
                <a:lnTo>
                  <a:pt x="2219" y="1485"/>
                </a:lnTo>
                <a:lnTo>
                  <a:pt x="2219" y="1483"/>
                </a:lnTo>
                <a:lnTo>
                  <a:pt x="2218" y="1477"/>
                </a:lnTo>
                <a:lnTo>
                  <a:pt x="2216" y="1475"/>
                </a:lnTo>
                <a:lnTo>
                  <a:pt x="2216" y="1473"/>
                </a:lnTo>
                <a:lnTo>
                  <a:pt x="2216" y="1465"/>
                </a:lnTo>
                <a:lnTo>
                  <a:pt x="2216" y="1463"/>
                </a:lnTo>
                <a:lnTo>
                  <a:pt x="2214" y="1463"/>
                </a:lnTo>
                <a:lnTo>
                  <a:pt x="2214" y="1462"/>
                </a:lnTo>
                <a:lnTo>
                  <a:pt x="2200" y="1471"/>
                </a:lnTo>
                <a:lnTo>
                  <a:pt x="2183" y="1485"/>
                </a:lnTo>
                <a:lnTo>
                  <a:pt x="2181" y="1485"/>
                </a:lnTo>
                <a:lnTo>
                  <a:pt x="2181" y="1486"/>
                </a:lnTo>
                <a:lnTo>
                  <a:pt x="2179" y="1486"/>
                </a:lnTo>
                <a:lnTo>
                  <a:pt x="2179" y="1488"/>
                </a:lnTo>
                <a:lnTo>
                  <a:pt x="2177" y="1488"/>
                </a:lnTo>
                <a:lnTo>
                  <a:pt x="2175" y="1490"/>
                </a:lnTo>
                <a:lnTo>
                  <a:pt x="2173" y="1490"/>
                </a:lnTo>
                <a:lnTo>
                  <a:pt x="2173" y="1492"/>
                </a:lnTo>
                <a:lnTo>
                  <a:pt x="2171" y="1492"/>
                </a:lnTo>
                <a:lnTo>
                  <a:pt x="2170" y="1494"/>
                </a:lnTo>
                <a:lnTo>
                  <a:pt x="2166" y="1498"/>
                </a:lnTo>
                <a:lnTo>
                  <a:pt x="2162" y="1500"/>
                </a:lnTo>
                <a:lnTo>
                  <a:pt x="2152" y="1508"/>
                </a:lnTo>
                <a:lnTo>
                  <a:pt x="2145" y="1513"/>
                </a:lnTo>
                <a:lnTo>
                  <a:pt x="2141" y="1517"/>
                </a:lnTo>
                <a:lnTo>
                  <a:pt x="2137" y="1519"/>
                </a:lnTo>
                <a:lnTo>
                  <a:pt x="2135" y="1521"/>
                </a:lnTo>
                <a:lnTo>
                  <a:pt x="2133" y="1523"/>
                </a:lnTo>
                <a:lnTo>
                  <a:pt x="2129" y="1525"/>
                </a:lnTo>
                <a:lnTo>
                  <a:pt x="2127" y="1527"/>
                </a:lnTo>
                <a:lnTo>
                  <a:pt x="2104" y="1546"/>
                </a:lnTo>
                <a:lnTo>
                  <a:pt x="2097" y="1550"/>
                </a:lnTo>
                <a:lnTo>
                  <a:pt x="2097" y="1552"/>
                </a:lnTo>
                <a:lnTo>
                  <a:pt x="2099" y="1554"/>
                </a:lnTo>
                <a:lnTo>
                  <a:pt x="2097" y="1554"/>
                </a:lnTo>
                <a:lnTo>
                  <a:pt x="2095" y="1554"/>
                </a:lnTo>
                <a:lnTo>
                  <a:pt x="2095" y="1556"/>
                </a:lnTo>
                <a:lnTo>
                  <a:pt x="2093" y="1556"/>
                </a:lnTo>
                <a:lnTo>
                  <a:pt x="2091" y="1558"/>
                </a:lnTo>
                <a:lnTo>
                  <a:pt x="2091" y="1559"/>
                </a:lnTo>
                <a:lnTo>
                  <a:pt x="2091" y="1563"/>
                </a:lnTo>
                <a:lnTo>
                  <a:pt x="2091" y="1565"/>
                </a:lnTo>
                <a:lnTo>
                  <a:pt x="2091" y="1567"/>
                </a:lnTo>
                <a:lnTo>
                  <a:pt x="2091" y="1569"/>
                </a:lnTo>
                <a:lnTo>
                  <a:pt x="2089" y="1571"/>
                </a:lnTo>
                <a:lnTo>
                  <a:pt x="2089" y="1579"/>
                </a:lnTo>
                <a:lnTo>
                  <a:pt x="2087" y="1581"/>
                </a:lnTo>
                <a:lnTo>
                  <a:pt x="2087" y="1582"/>
                </a:lnTo>
                <a:lnTo>
                  <a:pt x="2087" y="1584"/>
                </a:lnTo>
                <a:lnTo>
                  <a:pt x="2087" y="1586"/>
                </a:lnTo>
                <a:lnTo>
                  <a:pt x="2087" y="1588"/>
                </a:lnTo>
                <a:lnTo>
                  <a:pt x="2087" y="1590"/>
                </a:lnTo>
                <a:lnTo>
                  <a:pt x="2085" y="1592"/>
                </a:lnTo>
                <a:lnTo>
                  <a:pt x="2085" y="1594"/>
                </a:lnTo>
                <a:lnTo>
                  <a:pt x="2085" y="1596"/>
                </a:lnTo>
                <a:lnTo>
                  <a:pt x="2085" y="1598"/>
                </a:lnTo>
                <a:lnTo>
                  <a:pt x="2085" y="1600"/>
                </a:lnTo>
                <a:lnTo>
                  <a:pt x="2085" y="1602"/>
                </a:lnTo>
                <a:lnTo>
                  <a:pt x="2083" y="1602"/>
                </a:lnTo>
                <a:lnTo>
                  <a:pt x="2083" y="1604"/>
                </a:lnTo>
                <a:lnTo>
                  <a:pt x="2083" y="1605"/>
                </a:lnTo>
                <a:lnTo>
                  <a:pt x="2083" y="1607"/>
                </a:lnTo>
                <a:lnTo>
                  <a:pt x="2083" y="1609"/>
                </a:lnTo>
                <a:lnTo>
                  <a:pt x="2081" y="1617"/>
                </a:lnTo>
                <a:lnTo>
                  <a:pt x="2079" y="1623"/>
                </a:lnTo>
                <a:lnTo>
                  <a:pt x="2087" y="1625"/>
                </a:lnTo>
                <a:lnTo>
                  <a:pt x="2089" y="1625"/>
                </a:lnTo>
                <a:lnTo>
                  <a:pt x="2099" y="1625"/>
                </a:lnTo>
                <a:lnTo>
                  <a:pt x="2110" y="1625"/>
                </a:lnTo>
                <a:lnTo>
                  <a:pt x="2110" y="1621"/>
                </a:lnTo>
                <a:lnTo>
                  <a:pt x="2110" y="1619"/>
                </a:lnTo>
                <a:lnTo>
                  <a:pt x="2112" y="1619"/>
                </a:lnTo>
                <a:lnTo>
                  <a:pt x="2114" y="1619"/>
                </a:lnTo>
                <a:lnTo>
                  <a:pt x="2116" y="1619"/>
                </a:lnTo>
                <a:lnTo>
                  <a:pt x="2118" y="1619"/>
                </a:lnTo>
                <a:lnTo>
                  <a:pt x="2120" y="1619"/>
                </a:lnTo>
                <a:lnTo>
                  <a:pt x="2123" y="1619"/>
                </a:lnTo>
                <a:lnTo>
                  <a:pt x="2125" y="1619"/>
                </a:lnTo>
                <a:lnTo>
                  <a:pt x="2127" y="1619"/>
                </a:lnTo>
                <a:lnTo>
                  <a:pt x="2127" y="1621"/>
                </a:lnTo>
                <a:lnTo>
                  <a:pt x="2129" y="1621"/>
                </a:lnTo>
                <a:lnTo>
                  <a:pt x="2131" y="1621"/>
                </a:lnTo>
                <a:lnTo>
                  <a:pt x="2133" y="1621"/>
                </a:lnTo>
                <a:lnTo>
                  <a:pt x="2141" y="1621"/>
                </a:lnTo>
                <a:lnTo>
                  <a:pt x="2141" y="1623"/>
                </a:lnTo>
                <a:lnTo>
                  <a:pt x="2150" y="1623"/>
                </a:lnTo>
                <a:lnTo>
                  <a:pt x="2152" y="1623"/>
                </a:lnTo>
                <a:lnTo>
                  <a:pt x="2154" y="1623"/>
                </a:lnTo>
                <a:lnTo>
                  <a:pt x="2156" y="1623"/>
                </a:lnTo>
                <a:lnTo>
                  <a:pt x="2166" y="1629"/>
                </a:lnTo>
                <a:lnTo>
                  <a:pt x="2175" y="1629"/>
                </a:lnTo>
                <a:lnTo>
                  <a:pt x="2183" y="1629"/>
                </a:lnTo>
                <a:lnTo>
                  <a:pt x="2214" y="1629"/>
                </a:lnTo>
                <a:lnTo>
                  <a:pt x="2219" y="1629"/>
                </a:lnTo>
                <a:lnTo>
                  <a:pt x="2221" y="1629"/>
                </a:lnTo>
                <a:lnTo>
                  <a:pt x="2219" y="1627"/>
                </a:lnTo>
                <a:lnTo>
                  <a:pt x="2218" y="1627"/>
                </a:lnTo>
                <a:lnTo>
                  <a:pt x="2218" y="1625"/>
                </a:lnTo>
                <a:lnTo>
                  <a:pt x="2216" y="1623"/>
                </a:lnTo>
                <a:lnTo>
                  <a:pt x="2216" y="1621"/>
                </a:lnTo>
                <a:lnTo>
                  <a:pt x="2216" y="1619"/>
                </a:lnTo>
                <a:lnTo>
                  <a:pt x="2216" y="1613"/>
                </a:lnTo>
                <a:lnTo>
                  <a:pt x="2216" y="1609"/>
                </a:lnTo>
                <a:lnTo>
                  <a:pt x="2216" y="1605"/>
                </a:lnTo>
                <a:lnTo>
                  <a:pt x="2216" y="1604"/>
                </a:lnTo>
                <a:lnTo>
                  <a:pt x="2216" y="1602"/>
                </a:lnTo>
                <a:lnTo>
                  <a:pt x="2219" y="1602"/>
                </a:lnTo>
                <a:lnTo>
                  <a:pt x="2229" y="1602"/>
                </a:lnTo>
                <a:lnTo>
                  <a:pt x="2231" y="1602"/>
                </a:lnTo>
                <a:lnTo>
                  <a:pt x="2233" y="1602"/>
                </a:lnTo>
                <a:lnTo>
                  <a:pt x="2235" y="1602"/>
                </a:lnTo>
                <a:lnTo>
                  <a:pt x="2237" y="1602"/>
                </a:lnTo>
                <a:lnTo>
                  <a:pt x="2239" y="1602"/>
                </a:lnTo>
                <a:lnTo>
                  <a:pt x="2241" y="1602"/>
                </a:lnTo>
                <a:lnTo>
                  <a:pt x="2241" y="1604"/>
                </a:lnTo>
                <a:lnTo>
                  <a:pt x="2241" y="1605"/>
                </a:lnTo>
                <a:lnTo>
                  <a:pt x="2241" y="1617"/>
                </a:lnTo>
                <a:lnTo>
                  <a:pt x="2241" y="1619"/>
                </a:lnTo>
                <a:lnTo>
                  <a:pt x="2241" y="1625"/>
                </a:lnTo>
                <a:lnTo>
                  <a:pt x="2285" y="1627"/>
                </a:lnTo>
                <a:lnTo>
                  <a:pt x="2287" y="1642"/>
                </a:lnTo>
                <a:lnTo>
                  <a:pt x="2287" y="1646"/>
                </a:lnTo>
                <a:lnTo>
                  <a:pt x="2298" y="1640"/>
                </a:lnTo>
                <a:lnTo>
                  <a:pt x="2304" y="1640"/>
                </a:lnTo>
                <a:lnTo>
                  <a:pt x="2402" y="1605"/>
                </a:lnTo>
                <a:lnTo>
                  <a:pt x="2402" y="1604"/>
                </a:lnTo>
                <a:lnTo>
                  <a:pt x="2402" y="1602"/>
                </a:lnTo>
                <a:lnTo>
                  <a:pt x="2402" y="1600"/>
                </a:lnTo>
                <a:lnTo>
                  <a:pt x="2404" y="1598"/>
                </a:lnTo>
                <a:lnTo>
                  <a:pt x="2404" y="1594"/>
                </a:lnTo>
                <a:lnTo>
                  <a:pt x="2404" y="1592"/>
                </a:lnTo>
                <a:lnTo>
                  <a:pt x="2406" y="1590"/>
                </a:lnTo>
                <a:lnTo>
                  <a:pt x="2406" y="1588"/>
                </a:lnTo>
                <a:lnTo>
                  <a:pt x="2406" y="1586"/>
                </a:lnTo>
                <a:lnTo>
                  <a:pt x="2408" y="1582"/>
                </a:lnTo>
                <a:lnTo>
                  <a:pt x="2408" y="1581"/>
                </a:lnTo>
                <a:lnTo>
                  <a:pt x="2408" y="1579"/>
                </a:lnTo>
                <a:lnTo>
                  <a:pt x="2410" y="1577"/>
                </a:lnTo>
                <a:lnTo>
                  <a:pt x="2410" y="1573"/>
                </a:lnTo>
                <a:lnTo>
                  <a:pt x="2412" y="1571"/>
                </a:lnTo>
                <a:lnTo>
                  <a:pt x="2412" y="1569"/>
                </a:lnTo>
                <a:lnTo>
                  <a:pt x="2412" y="1567"/>
                </a:lnTo>
                <a:lnTo>
                  <a:pt x="2413" y="1565"/>
                </a:lnTo>
                <a:lnTo>
                  <a:pt x="2419" y="1544"/>
                </a:lnTo>
                <a:lnTo>
                  <a:pt x="2435" y="1550"/>
                </a:lnTo>
                <a:lnTo>
                  <a:pt x="2433" y="1556"/>
                </a:lnTo>
                <a:lnTo>
                  <a:pt x="2429" y="1571"/>
                </a:lnTo>
                <a:lnTo>
                  <a:pt x="2427" y="1579"/>
                </a:lnTo>
                <a:lnTo>
                  <a:pt x="2427" y="1581"/>
                </a:lnTo>
                <a:lnTo>
                  <a:pt x="2425" y="1582"/>
                </a:lnTo>
                <a:lnTo>
                  <a:pt x="2425" y="1584"/>
                </a:lnTo>
                <a:lnTo>
                  <a:pt x="2425" y="1586"/>
                </a:lnTo>
                <a:lnTo>
                  <a:pt x="2423" y="1588"/>
                </a:lnTo>
                <a:lnTo>
                  <a:pt x="2423" y="1590"/>
                </a:lnTo>
                <a:lnTo>
                  <a:pt x="2423" y="1592"/>
                </a:lnTo>
                <a:lnTo>
                  <a:pt x="2423" y="1594"/>
                </a:lnTo>
                <a:lnTo>
                  <a:pt x="2421" y="1594"/>
                </a:lnTo>
                <a:lnTo>
                  <a:pt x="2421" y="1596"/>
                </a:lnTo>
                <a:lnTo>
                  <a:pt x="2421" y="1598"/>
                </a:lnTo>
                <a:lnTo>
                  <a:pt x="2435" y="1592"/>
                </a:lnTo>
                <a:lnTo>
                  <a:pt x="2440" y="1590"/>
                </a:lnTo>
                <a:lnTo>
                  <a:pt x="2452" y="1586"/>
                </a:lnTo>
                <a:lnTo>
                  <a:pt x="2477" y="1577"/>
                </a:lnTo>
                <a:lnTo>
                  <a:pt x="2488" y="1571"/>
                </a:lnTo>
                <a:lnTo>
                  <a:pt x="2509" y="1565"/>
                </a:lnTo>
                <a:lnTo>
                  <a:pt x="2517" y="1563"/>
                </a:lnTo>
                <a:lnTo>
                  <a:pt x="2519" y="1563"/>
                </a:lnTo>
                <a:lnTo>
                  <a:pt x="2538" y="1558"/>
                </a:lnTo>
                <a:lnTo>
                  <a:pt x="2540" y="1554"/>
                </a:lnTo>
                <a:lnTo>
                  <a:pt x="2542" y="1556"/>
                </a:lnTo>
                <a:lnTo>
                  <a:pt x="2550" y="1558"/>
                </a:lnTo>
                <a:lnTo>
                  <a:pt x="2552" y="1558"/>
                </a:lnTo>
                <a:lnTo>
                  <a:pt x="2554" y="1556"/>
                </a:lnTo>
                <a:lnTo>
                  <a:pt x="2554" y="1554"/>
                </a:lnTo>
                <a:lnTo>
                  <a:pt x="2554" y="1552"/>
                </a:lnTo>
                <a:lnTo>
                  <a:pt x="2554" y="1550"/>
                </a:lnTo>
                <a:lnTo>
                  <a:pt x="2556" y="1550"/>
                </a:lnTo>
                <a:lnTo>
                  <a:pt x="2556" y="1548"/>
                </a:lnTo>
                <a:lnTo>
                  <a:pt x="2556" y="1546"/>
                </a:lnTo>
                <a:lnTo>
                  <a:pt x="2556" y="1544"/>
                </a:lnTo>
                <a:lnTo>
                  <a:pt x="2557" y="1542"/>
                </a:lnTo>
                <a:lnTo>
                  <a:pt x="2557" y="1540"/>
                </a:lnTo>
                <a:lnTo>
                  <a:pt x="2557" y="1538"/>
                </a:lnTo>
                <a:lnTo>
                  <a:pt x="2557" y="1536"/>
                </a:lnTo>
                <a:lnTo>
                  <a:pt x="2559" y="1536"/>
                </a:lnTo>
                <a:lnTo>
                  <a:pt x="2559" y="1534"/>
                </a:lnTo>
                <a:lnTo>
                  <a:pt x="2559" y="1533"/>
                </a:lnTo>
                <a:lnTo>
                  <a:pt x="2559" y="1531"/>
                </a:lnTo>
                <a:lnTo>
                  <a:pt x="2559" y="1529"/>
                </a:lnTo>
                <a:lnTo>
                  <a:pt x="2561" y="1529"/>
                </a:lnTo>
                <a:lnTo>
                  <a:pt x="2561" y="1527"/>
                </a:lnTo>
                <a:lnTo>
                  <a:pt x="2561" y="1525"/>
                </a:lnTo>
                <a:lnTo>
                  <a:pt x="2561" y="1523"/>
                </a:lnTo>
                <a:lnTo>
                  <a:pt x="2563" y="1521"/>
                </a:lnTo>
                <a:lnTo>
                  <a:pt x="2565" y="1521"/>
                </a:lnTo>
                <a:lnTo>
                  <a:pt x="2565" y="1523"/>
                </a:lnTo>
                <a:lnTo>
                  <a:pt x="2567" y="1523"/>
                </a:lnTo>
                <a:lnTo>
                  <a:pt x="2569" y="1523"/>
                </a:lnTo>
                <a:lnTo>
                  <a:pt x="2573" y="1523"/>
                </a:lnTo>
                <a:lnTo>
                  <a:pt x="2573" y="1525"/>
                </a:lnTo>
                <a:lnTo>
                  <a:pt x="2575" y="1525"/>
                </a:lnTo>
                <a:lnTo>
                  <a:pt x="2577" y="1525"/>
                </a:lnTo>
                <a:lnTo>
                  <a:pt x="2579" y="1525"/>
                </a:lnTo>
                <a:lnTo>
                  <a:pt x="2581" y="1527"/>
                </a:lnTo>
                <a:lnTo>
                  <a:pt x="2588" y="1529"/>
                </a:lnTo>
                <a:lnTo>
                  <a:pt x="2592" y="1529"/>
                </a:lnTo>
                <a:lnTo>
                  <a:pt x="2598" y="1531"/>
                </a:lnTo>
                <a:lnTo>
                  <a:pt x="2609" y="1534"/>
                </a:lnTo>
                <a:lnTo>
                  <a:pt x="2611" y="1534"/>
                </a:lnTo>
                <a:lnTo>
                  <a:pt x="2611" y="1531"/>
                </a:lnTo>
                <a:lnTo>
                  <a:pt x="2609" y="1529"/>
                </a:lnTo>
                <a:lnTo>
                  <a:pt x="2609" y="1527"/>
                </a:lnTo>
                <a:lnTo>
                  <a:pt x="2609" y="1525"/>
                </a:lnTo>
                <a:lnTo>
                  <a:pt x="2607" y="1521"/>
                </a:lnTo>
                <a:lnTo>
                  <a:pt x="2607" y="1519"/>
                </a:lnTo>
                <a:lnTo>
                  <a:pt x="2605" y="1513"/>
                </a:lnTo>
                <a:lnTo>
                  <a:pt x="2605" y="1510"/>
                </a:lnTo>
                <a:lnTo>
                  <a:pt x="2605" y="1508"/>
                </a:lnTo>
                <a:lnTo>
                  <a:pt x="2604" y="1504"/>
                </a:lnTo>
                <a:lnTo>
                  <a:pt x="2602" y="1496"/>
                </a:lnTo>
                <a:lnTo>
                  <a:pt x="2602" y="1494"/>
                </a:lnTo>
                <a:lnTo>
                  <a:pt x="2602" y="1492"/>
                </a:lnTo>
                <a:lnTo>
                  <a:pt x="2600" y="1490"/>
                </a:lnTo>
                <a:lnTo>
                  <a:pt x="2600" y="1486"/>
                </a:lnTo>
                <a:lnTo>
                  <a:pt x="2600" y="1485"/>
                </a:lnTo>
                <a:lnTo>
                  <a:pt x="2598" y="1483"/>
                </a:lnTo>
                <a:lnTo>
                  <a:pt x="2598" y="1481"/>
                </a:lnTo>
                <a:lnTo>
                  <a:pt x="2596" y="1475"/>
                </a:lnTo>
                <a:lnTo>
                  <a:pt x="2596" y="1473"/>
                </a:lnTo>
                <a:lnTo>
                  <a:pt x="2596" y="1471"/>
                </a:lnTo>
                <a:lnTo>
                  <a:pt x="2596" y="1469"/>
                </a:lnTo>
                <a:lnTo>
                  <a:pt x="2596" y="1467"/>
                </a:lnTo>
                <a:lnTo>
                  <a:pt x="2596" y="1465"/>
                </a:lnTo>
                <a:lnTo>
                  <a:pt x="2596" y="1463"/>
                </a:lnTo>
                <a:lnTo>
                  <a:pt x="2596" y="1462"/>
                </a:lnTo>
                <a:lnTo>
                  <a:pt x="2596" y="1460"/>
                </a:lnTo>
                <a:lnTo>
                  <a:pt x="2596" y="1456"/>
                </a:lnTo>
                <a:lnTo>
                  <a:pt x="2596" y="1454"/>
                </a:lnTo>
                <a:lnTo>
                  <a:pt x="2596" y="1452"/>
                </a:lnTo>
                <a:lnTo>
                  <a:pt x="2596" y="1448"/>
                </a:lnTo>
                <a:lnTo>
                  <a:pt x="2598" y="1442"/>
                </a:lnTo>
                <a:lnTo>
                  <a:pt x="2600" y="1437"/>
                </a:lnTo>
                <a:lnTo>
                  <a:pt x="2602" y="1433"/>
                </a:lnTo>
                <a:lnTo>
                  <a:pt x="2602" y="1431"/>
                </a:lnTo>
                <a:lnTo>
                  <a:pt x="2604" y="1429"/>
                </a:lnTo>
                <a:lnTo>
                  <a:pt x="2598" y="1427"/>
                </a:lnTo>
                <a:lnTo>
                  <a:pt x="2600" y="1419"/>
                </a:lnTo>
                <a:lnTo>
                  <a:pt x="2602" y="1412"/>
                </a:lnTo>
                <a:lnTo>
                  <a:pt x="2640" y="1425"/>
                </a:lnTo>
                <a:lnTo>
                  <a:pt x="2646" y="1419"/>
                </a:lnTo>
                <a:lnTo>
                  <a:pt x="2648" y="1419"/>
                </a:lnTo>
                <a:lnTo>
                  <a:pt x="2650" y="1419"/>
                </a:lnTo>
                <a:lnTo>
                  <a:pt x="2653" y="1417"/>
                </a:lnTo>
                <a:lnTo>
                  <a:pt x="2659" y="1414"/>
                </a:lnTo>
                <a:lnTo>
                  <a:pt x="2671" y="1415"/>
                </a:lnTo>
                <a:lnTo>
                  <a:pt x="2673" y="1408"/>
                </a:lnTo>
                <a:lnTo>
                  <a:pt x="2709" y="1419"/>
                </a:lnTo>
                <a:lnTo>
                  <a:pt x="2707" y="1421"/>
                </a:lnTo>
                <a:lnTo>
                  <a:pt x="2705" y="1425"/>
                </a:lnTo>
                <a:lnTo>
                  <a:pt x="2701" y="1431"/>
                </a:lnTo>
                <a:lnTo>
                  <a:pt x="2696" y="1440"/>
                </a:lnTo>
                <a:lnTo>
                  <a:pt x="2692" y="1446"/>
                </a:lnTo>
                <a:lnTo>
                  <a:pt x="2690" y="1452"/>
                </a:lnTo>
                <a:lnTo>
                  <a:pt x="2688" y="1454"/>
                </a:lnTo>
                <a:lnTo>
                  <a:pt x="2686" y="1452"/>
                </a:lnTo>
                <a:lnTo>
                  <a:pt x="2669" y="1448"/>
                </a:lnTo>
                <a:lnTo>
                  <a:pt x="2653" y="1442"/>
                </a:lnTo>
                <a:lnTo>
                  <a:pt x="2652" y="1442"/>
                </a:lnTo>
                <a:lnTo>
                  <a:pt x="2642" y="1438"/>
                </a:lnTo>
                <a:lnTo>
                  <a:pt x="2629" y="1437"/>
                </a:lnTo>
                <a:lnTo>
                  <a:pt x="2625" y="1454"/>
                </a:lnTo>
                <a:lnTo>
                  <a:pt x="2642" y="1460"/>
                </a:lnTo>
                <a:lnTo>
                  <a:pt x="2640" y="1462"/>
                </a:lnTo>
                <a:lnTo>
                  <a:pt x="2636" y="1479"/>
                </a:lnTo>
                <a:lnTo>
                  <a:pt x="2634" y="1483"/>
                </a:lnTo>
                <a:lnTo>
                  <a:pt x="2629" y="1508"/>
                </a:lnTo>
                <a:lnTo>
                  <a:pt x="2646" y="1511"/>
                </a:lnTo>
                <a:lnTo>
                  <a:pt x="2659" y="1519"/>
                </a:lnTo>
                <a:lnTo>
                  <a:pt x="2669" y="1525"/>
                </a:lnTo>
                <a:lnTo>
                  <a:pt x="2671" y="1525"/>
                </a:lnTo>
                <a:lnTo>
                  <a:pt x="2671" y="1527"/>
                </a:lnTo>
                <a:lnTo>
                  <a:pt x="2680" y="1523"/>
                </a:lnTo>
                <a:lnTo>
                  <a:pt x="2682" y="1523"/>
                </a:lnTo>
                <a:lnTo>
                  <a:pt x="2686" y="1521"/>
                </a:lnTo>
                <a:lnTo>
                  <a:pt x="2692" y="1519"/>
                </a:lnTo>
                <a:lnTo>
                  <a:pt x="2700" y="1515"/>
                </a:lnTo>
                <a:lnTo>
                  <a:pt x="2713" y="1511"/>
                </a:lnTo>
                <a:lnTo>
                  <a:pt x="2719" y="1510"/>
                </a:lnTo>
                <a:lnTo>
                  <a:pt x="2726" y="1506"/>
                </a:lnTo>
                <a:lnTo>
                  <a:pt x="2730" y="1504"/>
                </a:lnTo>
                <a:lnTo>
                  <a:pt x="2740" y="1502"/>
                </a:lnTo>
                <a:lnTo>
                  <a:pt x="2744" y="1500"/>
                </a:lnTo>
                <a:lnTo>
                  <a:pt x="2749" y="1498"/>
                </a:lnTo>
                <a:lnTo>
                  <a:pt x="2751" y="1496"/>
                </a:lnTo>
                <a:lnTo>
                  <a:pt x="2753" y="1496"/>
                </a:lnTo>
                <a:lnTo>
                  <a:pt x="2755" y="1494"/>
                </a:lnTo>
                <a:lnTo>
                  <a:pt x="2757" y="1494"/>
                </a:lnTo>
                <a:lnTo>
                  <a:pt x="2759" y="1492"/>
                </a:lnTo>
                <a:lnTo>
                  <a:pt x="2761" y="1492"/>
                </a:lnTo>
                <a:lnTo>
                  <a:pt x="2767" y="1490"/>
                </a:lnTo>
                <a:lnTo>
                  <a:pt x="2767" y="1488"/>
                </a:lnTo>
                <a:lnTo>
                  <a:pt x="2769" y="1488"/>
                </a:lnTo>
                <a:lnTo>
                  <a:pt x="2774" y="1486"/>
                </a:lnTo>
                <a:lnTo>
                  <a:pt x="2776" y="1486"/>
                </a:lnTo>
                <a:lnTo>
                  <a:pt x="2778" y="1486"/>
                </a:lnTo>
                <a:lnTo>
                  <a:pt x="2778" y="1485"/>
                </a:lnTo>
                <a:lnTo>
                  <a:pt x="2780" y="1485"/>
                </a:lnTo>
                <a:lnTo>
                  <a:pt x="2782" y="1485"/>
                </a:lnTo>
                <a:lnTo>
                  <a:pt x="2784" y="1485"/>
                </a:lnTo>
                <a:lnTo>
                  <a:pt x="2786" y="1485"/>
                </a:lnTo>
                <a:lnTo>
                  <a:pt x="2788" y="1483"/>
                </a:lnTo>
                <a:lnTo>
                  <a:pt x="2790" y="1483"/>
                </a:lnTo>
                <a:lnTo>
                  <a:pt x="2792" y="1481"/>
                </a:lnTo>
                <a:lnTo>
                  <a:pt x="2799" y="1479"/>
                </a:lnTo>
                <a:lnTo>
                  <a:pt x="2805" y="1477"/>
                </a:lnTo>
                <a:lnTo>
                  <a:pt x="2809" y="1475"/>
                </a:lnTo>
                <a:lnTo>
                  <a:pt x="2811" y="1475"/>
                </a:lnTo>
                <a:lnTo>
                  <a:pt x="2813" y="1473"/>
                </a:lnTo>
                <a:lnTo>
                  <a:pt x="2815" y="1471"/>
                </a:lnTo>
                <a:lnTo>
                  <a:pt x="2817" y="1471"/>
                </a:lnTo>
                <a:lnTo>
                  <a:pt x="2819" y="1471"/>
                </a:lnTo>
                <a:lnTo>
                  <a:pt x="2821" y="1469"/>
                </a:lnTo>
                <a:lnTo>
                  <a:pt x="2822" y="1469"/>
                </a:lnTo>
                <a:lnTo>
                  <a:pt x="2824" y="1469"/>
                </a:lnTo>
                <a:lnTo>
                  <a:pt x="2826" y="1467"/>
                </a:lnTo>
                <a:lnTo>
                  <a:pt x="2828" y="1467"/>
                </a:lnTo>
                <a:lnTo>
                  <a:pt x="2830" y="1467"/>
                </a:lnTo>
                <a:lnTo>
                  <a:pt x="2832" y="1465"/>
                </a:lnTo>
                <a:lnTo>
                  <a:pt x="2834" y="1465"/>
                </a:lnTo>
                <a:lnTo>
                  <a:pt x="2834" y="1463"/>
                </a:lnTo>
                <a:lnTo>
                  <a:pt x="2836" y="1463"/>
                </a:lnTo>
                <a:lnTo>
                  <a:pt x="2838" y="1463"/>
                </a:lnTo>
                <a:lnTo>
                  <a:pt x="2840" y="1462"/>
                </a:lnTo>
                <a:lnTo>
                  <a:pt x="2842" y="1462"/>
                </a:lnTo>
                <a:lnTo>
                  <a:pt x="2844" y="1462"/>
                </a:lnTo>
                <a:lnTo>
                  <a:pt x="2846" y="1460"/>
                </a:lnTo>
                <a:lnTo>
                  <a:pt x="2847" y="1460"/>
                </a:lnTo>
                <a:lnTo>
                  <a:pt x="2849" y="1460"/>
                </a:lnTo>
                <a:lnTo>
                  <a:pt x="2851" y="1460"/>
                </a:lnTo>
                <a:lnTo>
                  <a:pt x="2859" y="1456"/>
                </a:lnTo>
                <a:lnTo>
                  <a:pt x="2861" y="1454"/>
                </a:lnTo>
                <a:lnTo>
                  <a:pt x="2869" y="1452"/>
                </a:lnTo>
                <a:lnTo>
                  <a:pt x="2874" y="1450"/>
                </a:lnTo>
                <a:lnTo>
                  <a:pt x="2880" y="1448"/>
                </a:lnTo>
                <a:lnTo>
                  <a:pt x="2888" y="1444"/>
                </a:lnTo>
                <a:lnTo>
                  <a:pt x="2890" y="1444"/>
                </a:lnTo>
                <a:lnTo>
                  <a:pt x="2894" y="1442"/>
                </a:lnTo>
                <a:lnTo>
                  <a:pt x="2897" y="1440"/>
                </a:lnTo>
                <a:lnTo>
                  <a:pt x="2907" y="1437"/>
                </a:lnTo>
                <a:lnTo>
                  <a:pt x="2909" y="1437"/>
                </a:lnTo>
                <a:lnTo>
                  <a:pt x="2911" y="1435"/>
                </a:lnTo>
                <a:lnTo>
                  <a:pt x="2913" y="1435"/>
                </a:lnTo>
                <a:lnTo>
                  <a:pt x="2915" y="1435"/>
                </a:lnTo>
                <a:lnTo>
                  <a:pt x="2915" y="1433"/>
                </a:lnTo>
                <a:lnTo>
                  <a:pt x="2917" y="1433"/>
                </a:lnTo>
                <a:lnTo>
                  <a:pt x="2918" y="1431"/>
                </a:lnTo>
                <a:lnTo>
                  <a:pt x="2920" y="1431"/>
                </a:lnTo>
                <a:lnTo>
                  <a:pt x="2924" y="1429"/>
                </a:lnTo>
                <a:lnTo>
                  <a:pt x="2922" y="1429"/>
                </a:lnTo>
                <a:lnTo>
                  <a:pt x="2924" y="1429"/>
                </a:lnTo>
                <a:lnTo>
                  <a:pt x="2924" y="1427"/>
                </a:lnTo>
                <a:lnTo>
                  <a:pt x="2926" y="1427"/>
                </a:lnTo>
                <a:lnTo>
                  <a:pt x="2928" y="1427"/>
                </a:lnTo>
                <a:lnTo>
                  <a:pt x="2930" y="1427"/>
                </a:lnTo>
                <a:lnTo>
                  <a:pt x="2930" y="1425"/>
                </a:lnTo>
                <a:lnTo>
                  <a:pt x="2934" y="1425"/>
                </a:lnTo>
                <a:lnTo>
                  <a:pt x="2936" y="1425"/>
                </a:lnTo>
                <a:lnTo>
                  <a:pt x="2938" y="1423"/>
                </a:lnTo>
                <a:lnTo>
                  <a:pt x="2940" y="1423"/>
                </a:lnTo>
                <a:lnTo>
                  <a:pt x="2945" y="1421"/>
                </a:lnTo>
                <a:lnTo>
                  <a:pt x="2949" y="1419"/>
                </a:lnTo>
                <a:lnTo>
                  <a:pt x="2953" y="1417"/>
                </a:lnTo>
                <a:lnTo>
                  <a:pt x="2959" y="1415"/>
                </a:lnTo>
                <a:lnTo>
                  <a:pt x="2961" y="1415"/>
                </a:lnTo>
                <a:lnTo>
                  <a:pt x="2966" y="1412"/>
                </a:lnTo>
                <a:lnTo>
                  <a:pt x="2968" y="1412"/>
                </a:lnTo>
                <a:lnTo>
                  <a:pt x="2968" y="1410"/>
                </a:lnTo>
                <a:lnTo>
                  <a:pt x="2970" y="1410"/>
                </a:lnTo>
                <a:lnTo>
                  <a:pt x="2976" y="1408"/>
                </a:lnTo>
                <a:lnTo>
                  <a:pt x="2976" y="1406"/>
                </a:lnTo>
                <a:lnTo>
                  <a:pt x="2978" y="1410"/>
                </a:lnTo>
                <a:lnTo>
                  <a:pt x="2978" y="1412"/>
                </a:lnTo>
                <a:lnTo>
                  <a:pt x="2980" y="1415"/>
                </a:lnTo>
                <a:lnTo>
                  <a:pt x="2982" y="1421"/>
                </a:lnTo>
                <a:lnTo>
                  <a:pt x="2980" y="1423"/>
                </a:lnTo>
                <a:lnTo>
                  <a:pt x="2970" y="1427"/>
                </a:lnTo>
                <a:lnTo>
                  <a:pt x="2963" y="1427"/>
                </a:lnTo>
                <a:lnTo>
                  <a:pt x="2942" y="1437"/>
                </a:lnTo>
                <a:lnTo>
                  <a:pt x="2932" y="1440"/>
                </a:lnTo>
                <a:lnTo>
                  <a:pt x="2924" y="1444"/>
                </a:lnTo>
                <a:lnTo>
                  <a:pt x="2920" y="1444"/>
                </a:lnTo>
                <a:lnTo>
                  <a:pt x="2917" y="1446"/>
                </a:lnTo>
                <a:lnTo>
                  <a:pt x="2915" y="1446"/>
                </a:lnTo>
                <a:lnTo>
                  <a:pt x="2886" y="1458"/>
                </a:lnTo>
                <a:lnTo>
                  <a:pt x="2878" y="1462"/>
                </a:lnTo>
                <a:lnTo>
                  <a:pt x="2872" y="1463"/>
                </a:lnTo>
                <a:lnTo>
                  <a:pt x="2853" y="1471"/>
                </a:lnTo>
                <a:lnTo>
                  <a:pt x="2846" y="1475"/>
                </a:lnTo>
                <a:lnTo>
                  <a:pt x="2821" y="1485"/>
                </a:lnTo>
                <a:lnTo>
                  <a:pt x="2819" y="1488"/>
                </a:lnTo>
                <a:lnTo>
                  <a:pt x="2809" y="1504"/>
                </a:lnTo>
                <a:lnTo>
                  <a:pt x="2798" y="1525"/>
                </a:lnTo>
                <a:lnTo>
                  <a:pt x="2796" y="1529"/>
                </a:lnTo>
                <a:lnTo>
                  <a:pt x="2794" y="1531"/>
                </a:lnTo>
                <a:lnTo>
                  <a:pt x="2792" y="1534"/>
                </a:lnTo>
                <a:lnTo>
                  <a:pt x="2790" y="1536"/>
                </a:lnTo>
                <a:lnTo>
                  <a:pt x="2771" y="1573"/>
                </a:lnTo>
                <a:lnTo>
                  <a:pt x="2769" y="1573"/>
                </a:lnTo>
                <a:lnTo>
                  <a:pt x="2767" y="1579"/>
                </a:lnTo>
                <a:lnTo>
                  <a:pt x="2765" y="1581"/>
                </a:lnTo>
                <a:lnTo>
                  <a:pt x="2765" y="1582"/>
                </a:lnTo>
                <a:lnTo>
                  <a:pt x="2763" y="1584"/>
                </a:lnTo>
                <a:lnTo>
                  <a:pt x="2763" y="1586"/>
                </a:lnTo>
                <a:lnTo>
                  <a:pt x="2759" y="1592"/>
                </a:lnTo>
                <a:lnTo>
                  <a:pt x="2757" y="1594"/>
                </a:lnTo>
                <a:lnTo>
                  <a:pt x="2755" y="1598"/>
                </a:lnTo>
                <a:lnTo>
                  <a:pt x="2751" y="1605"/>
                </a:lnTo>
                <a:lnTo>
                  <a:pt x="2748" y="1611"/>
                </a:lnTo>
                <a:lnTo>
                  <a:pt x="2744" y="1617"/>
                </a:lnTo>
                <a:lnTo>
                  <a:pt x="2738" y="1611"/>
                </a:lnTo>
                <a:lnTo>
                  <a:pt x="2736" y="1611"/>
                </a:lnTo>
                <a:lnTo>
                  <a:pt x="2734" y="1611"/>
                </a:lnTo>
                <a:lnTo>
                  <a:pt x="2734" y="1609"/>
                </a:lnTo>
                <a:lnTo>
                  <a:pt x="2730" y="1607"/>
                </a:lnTo>
                <a:lnTo>
                  <a:pt x="2728" y="1607"/>
                </a:lnTo>
                <a:lnTo>
                  <a:pt x="2726" y="1605"/>
                </a:lnTo>
                <a:lnTo>
                  <a:pt x="2725" y="1605"/>
                </a:lnTo>
                <a:lnTo>
                  <a:pt x="2723" y="1604"/>
                </a:lnTo>
                <a:lnTo>
                  <a:pt x="2721" y="1604"/>
                </a:lnTo>
                <a:lnTo>
                  <a:pt x="2721" y="1602"/>
                </a:lnTo>
                <a:lnTo>
                  <a:pt x="2719" y="1602"/>
                </a:lnTo>
                <a:lnTo>
                  <a:pt x="2717" y="1602"/>
                </a:lnTo>
                <a:lnTo>
                  <a:pt x="2715" y="1602"/>
                </a:lnTo>
                <a:lnTo>
                  <a:pt x="2713" y="1602"/>
                </a:lnTo>
                <a:lnTo>
                  <a:pt x="2711" y="1602"/>
                </a:lnTo>
                <a:lnTo>
                  <a:pt x="2711" y="1604"/>
                </a:lnTo>
                <a:lnTo>
                  <a:pt x="2709" y="1604"/>
                </a:lnTo>
                <a:lnTo>
                  <a:pt x="2709" y="1605"/>
                </a:lnTo>
                <a:lnTo>
                  <a:pt x="2707" y="1607"/>
                </a:lnTo>
                <a:lnTo>
                  <a:pt x="2705" y="1611"/>
                </a:lnTo>
                <a:lnTo>
                  <a:pt x="2703" y="1613"/>
                </a:lnTo>
                <a:lnTo>
                  <a:pt x="2703" y="1615"/>
                </a:lnTo>
                <a:lnTo>
                  <a:pt x="2701" y="1617"/>
                </a:lnTo>
                <a:lnTo>
                  <a:pt x="2701" y="1619"/>
                </a:lnTo>
                <a:lnTo>
                  <a:pt x="2700" y="1619"/>
                </a:lnTo>
                <a:lnTo>
                  <a:pt x="2700" y="1617"/>
                </a:lnTo>
                <a:lnTo>
                  <a:pt x="2696" y="1615"/>
                </a:lnTo>
                <a:lnTo>
                  <a:pt x="2692" y="1613"/>
                </a:lnTo>
                <a:lnTo>
                  <a:pt x="2690" y="1611"/>
                </a:lnTo>
                <a:lnTo>
                  <a:pt x="2688" y="1609"/>
                </a:lnTo>
                <a:lnTo>
                  <a:pt x="2686" y="1609"/>
                </a:lnTo>
                <a:lnTo>
                  <a:pt x="2682" y="1607"/>
                </a:lnTo>
                <a:lnTo>
                  <a:pt x="2677" y="1604"/>
                </a:lnTo>
                <a:lnTo>
                  <a:pt x="2673" y="1602"/>
                </a:lnTo>
                <a:lnTo>
                  <a:pt x="2667" y="1598"/>
                </a:lnTo>
                <a:lnTo>
                  <a:pt x="2663" y="1596"/>
                </a:lnTo>
                <a:lnTo>
                  <a:pt x="2657" y="1592"/>
                </a:lnTo>
                <a:lnTo>
                  <a:pt x="2650" y="1588"/>
                </a:lnTo>
                <a:lnTo>
                  <a:pt x="2652" y="1590"/>
                </a:lnTo>
                <a:lnTo>
                  <a:pt x="2650" y="1590"/>
                </a:lnTo>
                <a:lnTo>
                  <a:pt x="2644" y="1586"/>
                </a:lnTo>
                <a:lnTo>
                  <a:pt x="2642" y="1584"/>
                </a:lnTo>
                <a:lnTo>
                  <a:pt x="2640" y="1584"/>
                </a:lnTo>
                <a:lnTo>
                  <a:pt x="2636" y="1596"/>
                </a:lnTo>
                <a:lnTo>
                  <a:pt x="2636" y="1598"/>
                </a:lnTo>
                <a:lnTo>
                  <a:pt x="2636" y="1600"/>
                </a:lnTo>
                <a:lnTo>
                  <a:pt x="2634" y="1602"/>
                </a:lnTo>
                <a:lnTo>
                  <a:pt x="2634" y="1607"/>
                </a:lnTo>
                <a:lnTo>
                  <a:pt x="2632" y="1609"/>
                </a:lnTo>
                <a:lnTo>
                  <a:pt x="2630" y="1613"/>
                </a:lnTo>
                <a:lnTo>
                  <a:pt x="2630" y="1615"/>
                </a:lnTo>
                <a:lnTo>
                  <a:pt x="2629" y="1615"/>
                </a:lnTo>
                <a:lnTo>
                  <a:pt x="2629" y="1617"/>
                </a:lnTo>
                <a:lnTo>
                  <a:pt x="2627" y="1617"/>
                </a:lnTo>
                <a:lnTo>
                  <a:pt x="2625" y="1617"/>
                </a:lnTo>
                <a:lnTo>
                  <a:pt x="2623" y="1615"/>
                </a:lnTo>
                <a:lnTo>
                  <a:pt x="2619" y="1615"/>
                </a:lnTo>
                <a:lnTo>
                  <a:pt x="2617" y="1615"/>
                </a:lnTo>
                <a:lnTo>
                  <a:pt x="2611" y="1613"/>
                </a:lnTo>
                <a:lnTo>
                  <a:pt x="2609" y="1611"/>
                </a:lnTo>
                <a:lnTo>
                  <a:pt x="2605" y="1611"/>
                </a:lnTo>
                <a:lnTo>
                  <a:pt x="2600" y="1609"/>
                </a:lnTo>
                <a:lnTo>
                  <a:pt x="2598" y="1609"/>
                </a:lnTo>
                <a:lnTo>
                  <a:pt x="2582" y="1604"/>
                </a:lnTo>
                <a:lnTo>
                  <a:pt x="2579" y="1604"/>
                </a:lnTo>
                <a:lnTo>
                  <a:pt x="2563" y="1600"/>
                </a:lnTo>
                <a:lnTo>
                  <a:pt x="2563" y="1598"/>
                </a:lnTo>
                <a:lnTo>
                  <a:pt x="2561" y="1598"/>
                </a:lnTo>
                <a:lnTo>
                  <a:pt x="2559" y="1598"/>
                </a:lnTo>
                <a:lnTo>
                  <a:pt x="2557" y="1596"/>
                </a:lnTo>
                <a:lnTo>
                  <a:pt x="2556" y="1596"/>
                </a:lnTo>
                <a:lnTo>
                  <a:pt x="2554" y="1596"/>
                </a:lnTo>
                <a:lnTo>
                  <a:pt x="2552" y="1596"/>
                </a:lnTo>
                <a:lnTo>
                  <a:pt x="2550" y="1596"/>
                </a:lnTo>
                <a:lnTo>
                  <a:pt x="2550" y="1594"/>
                </a:lnTo>
                <a:lnTo>
                  <a:pt x="2548" y="1594"/>
                </a:lnTo>
                <a:lnTo>
                  <a:pt x="2546" y="1594"/>
                </a:lnTo>
                <a:lnTo>
                  <a:pt x="2544" y="1594"/>
                </a:lnTo>
                <a:lnTo>
                  <a:pt x="2544" y="1592"/>
                </a:lnTo>
                <a:lnTo>
                  <a:pt x="2542" y="1592"/>
                </a:lnTo>
                <a:lnTo>
                  <a:pt x="2536" y="1590"/>
                </a:lnTo>
                <a:lnTo>
                  <a:pt x="2533" y="1590"/>
                </a:lnTo>
                <a:lnTo>
                  <a:pt x="2529" y="1590"/>
                </a:lnTo>
                <a:lnTo>
                  <a:pt x="2525" y="1588"/>
                </a:lnTo>
                <a:lnTo>
                  <a:pt x="2502" y="1594"/>
                </a:lnTo>
                <a:lnTo>
                  <a:pt x="2498" y="1604"/>
                </a:lnTo>
                <a:lnTo>
                  <a:pt x="2494" y="1621"/>
                </a:lnTo>
                <a:lnTo>
                  <a:pt x="2492" y="1627"/>
                </a:lnTo>
                <a:lnTo>
                  <a:pt x="2490" y="1634"/>
                </a:lnTo>
                <a:lnTo>
                  <a:pt x="2490" y="1636"/>
                </a:lnTo>
                <a:lnTo>
                  <a:pt x="2479" y="1675"/>
                </a:lnTo>
                <a:lnTo>
                  <a:pt x="2479" y="1677"/>
                </a:lnTo>
                <a:lnTo>
                  <a:pt x="2479" y="1678"/>
                </a:lnTo>
                <a:lnTo>
                  <a:pt x="2477" y="1680"/>
                </a:lnTo>
                <a:lnTo>
                  <a:pt x="2477" y="1682"/>
                </a:lnTo>
                <a:lnTo>
                  <a:pt x="2475" y="1684"/>
                </a:lnTo>
                <a:lnTo>
                  <a:pt x="2473" y="1684"/>
                </a:lnTo>
                <a:lnTo>
                  <a:pt x="2467" y="1690"/>
                </a:lnTo>
                <a:lnTo>
                  <a:pt x="2465" y="1692"/>
                </a:lnTo>
                <a:lnTo>
                  <a:pt x="2460" y="1696"/>
                </a:lnTo>
                <a:lnTo>
                  <a:pt x="2456" y="1698"/>
                </a:lnTo>
                <a:lnTo>
                  <a:pt x="2454" y="1700"/>
                </a:lnTo>
                <a:lnTo>
                  <a:pt x="2454" y="1701"/>
                </a:lnTo>
                <a:lnTo>
                  <a:pt x="2452" y="1701"/>
                </a:lnTo>
                <a:lnTo>
                  <a:pt x="2452" y="1703"/>
                </a:lnTo>
                <a:lnTo>
                  <a:pt x="2450" y="1703"/>
                </a:lnTo>
                <a:lnTo>
                  <a:pt x="2450" y="1705"/>
                </a:lnTo>
                <a:lnTo>
                  <a:pt x="2448" y="1707"/>
                </a:lnTo>
                <a:lnTo>
                  <a:pt x="2446" y="1709"/>
                </a:lnTo>
                <a:lnTo>
                  <a:pt x="2444" y="1713"/>
                </a:lnTo>
                <a:lnTo>
                  <a:pt x="2442" y="1717"/>
                </a:lnTo>
                <a:lnTo>
                  <a:pt x="2440" y="1721"/>
                </a:lnTo>
                <a:lnTo>
                  <a:pt x="2435" y="1728"/>
                </a:lnTo>
                <a:lnTo>
                  <a:pt x="2433" y="1730"/>
                </a:lnTo>
                <a:lnTo>
                  <a:pt x="2431" y="1734"/>
                </a:lnTo>
                <a:lnTo>
                  <a:pt x="2431" y="1736"/>
                </a:lnTo>
                <a:lnTo>
                  <a:pt x="2429" y="1738"/>
                </a:lnTo>
                <a:lnTo>
                  <a:pt x="2429" y="1742"/>
                </a:lnTo>
                <a:lnTo>
                  <a:pt x="2427" y="1748"/>
                </a:lnTo>
                <a:lnTo>
                  <a:pt x="2425" y="1755"/>
                </a:lnTo>
                <a:lnTo>
                  <a:pt x="2423" y="1763"/>
                </a:lnTo>
                <a:lnTo>
                  <a:pt x="2423" y="1765"/>
                </a:lnTo>
                <a:lnTo>
                  <a:pt x="2423" y="1767"/>
                </a:lnTo>
                <a:lnTo>
                  <a:pt x="2421" y="1773"/>
                </a:lnTo>
                <a:lnTo>
                  <a:pt x="2421" y="1774"/>
                </a:lnTo>
                <a:lnTo>
                  <a:pt x="2421" y="1776"/>
                </a:lnTo>
                <a:lnTo>
                  <a:pt x="2419" y="1780"/>
                </a:lnTo>
                <a:lnTo>
                  <a:pt x="2419" y="1782"/>
                </a:lnTo>
                <a:lnTo>
                  <a:pt x="2417" y="1788"/>
                </a:lnTo>
                <a:lnTo>
                  <a:pt x="2417" y="1790"/>
                </a:lnTo>
                <a:lnTo>
                  <a:pt x="2417" y="1792"/>
                </a:lnTo>
                <a:lnTo>
                  <a:pt x="2415" y="1799"/>
                </a:lnTo>
                <a:lnTo>
                  <a:pt x="2415" y="1801"/>
                </a:lnTo>
                <a:lnTo>
                  <a:pt x="2413" y="1803"/>
                </a:lnTo>
                <a:lnTo>
                  <a:pt x="2413" y="1805"/>
                </a:lnTo>
                <a:lnTo>
                  <a:pt x="2413" y="1807"/>
                </a:lnTo>
                <a:lnTo>
                  <a:pt x="2412" y="1811"/>
                </a:lnTo>
                <a:lnTo>
                  <a:pt x="2413" y="1811"/>
                </a:lnTo>
                <a:lnTo>
                  <a:pt x="2412" y="1813"/>
                </a:lnTo>
                <a:lnTo>
                  <a:pt x="2410" y="1813"/>
                </a:lnTo>
                <a:lnTo>
                  <a:pt x="2404" y="1813"/>
                </a:lnTo>
                <a:lnTo>
                  <a:pt x="2402" y="1813"/>
                </a:lnTo>
                <a:lnTo>
                  <a:pt x="2400" y="1815"/>
                </a:lnTo>
                <a:lnTo>
                  <a:pt x="2398" y="1813"/>
                </a:lnTo>
                <a:lnTo>
                  <a:pt x="2388" y="1815"/>
                </a:lnTo>
                <a:lnTo>
                  <a:pt x="2383" y="1815"/>
                </a:lnTo>
                <a:lnTo>
                  <a:pt x="2379" y="1815"/>
                </a:lnTo>
                <a:lnTo>
                  <a:pt x="2375" y="1815"/>
                </a:lnTo>
                <a:lnTo>
                  <a:pt x="2371" y="1815"/>
                </a:lnTo>
                <a:lnTo>
                  <a:pt x="2371" y="1811"/>
                </a:lnTo>
                <a:lnTo>
                  <a:pt x="2371" y="1809"/>
                </a:lnTo>
                <a:lnTo>
                  <a:pt x="2371" y="1807"/>
                </a:lnTo>
                <a:lnTo>
                  <a:pt x="2371" y="1805"/>
                </a:lnTo>
                <a:lnTo>
                  <a:pt x="2371" y="1803"/>
                </a:lnTo>
                <a:lnTo>
                  <a:pt x="2371" y="1801"/>
                </a:lnTo>
                <a:lnTo>
                  <a:pt x="2371" y="1799"/>
                </a:lnTo>
                <a:lnTo>
                  <a:pt x="2371" y="1797"/>
                </a:lnTo>
                <a:lnTo>
                  <a:pt x="2371" y="1796"/>
                </a:lnTo>
                <a:lnTo>
                  <a:pt x="2371" y="1794"/>
                </a:lnTo>
                <a:lnTo>
                  <a:pt x="2371" y="1792"/>
                </a:lnTo>
                <a:lnTo>
                  <a:pt x="2371" y="1790"/>
                </a:lnTo>
                <a:lnTo>
                  <a:pt x="2371" y="1788"/>
                </a:lnTo>
                <a:lnTo>
                  <a:pt x="2371" y="1786"/>
                </a:lnTo>
                <a:lnTo>
                  <a:pt x="2371" y="1784"/>
                </a:lnTo>
                <a:lnTo>
                  <a:pt x="2371" y="1782"/>
                </a:lnTo>
                <a:lnTo>
                  <a:pt x="2373" y="1780"/>
                </a:lnTo>
                <a:lnTo>
                  <a:pt x="2373" y="1778"/>
                </a:lnTo>
                <a:lnTo>
                  <a:pt x="2373" y="1776"/>
                </a:lnTo>
                <a:lnTo>
                  <a:pt x="2373" y="1774"/>
                </a:lnTo>
                <a:lnTo>
                  <a:pt x="2373" y="1773"/>
                </a:lnTo>
                <a:lnTo>
                  <a:pt x="2373" y="1771"/>
                </a:lnTo>
                <a:lnTo>
                  <a:pt x="2373" y="1769"/>
                </a:lnTo>
                <a:lnTo>
                  <a:pt x="2373" y="1767"/>
                </a:lnTo>
                <a:lnTo>
                  <a:pt x="2373" y="1765"/>
                </a:lnTo>
                <a:lnTo>
                  <a:pt x="2373" y="1763"/>
                </a:lnTo>
                <a:lnTo>
                  <a:pt x="2373" y="1761"/>
                </a:lnTo>
                <a:lnTo>
                  <a:pt x="2367" y="1761"/>
                </a:lnTo>
                <a:lnTo>
                  <a:pt x="2365" y="1761"/>
                </a:lnTo>
                <a:lnTo>
                  <a:pt x="2360" y="1761"/>
                </a:lnTo>
                <a:lnTo>
                  <a:pt x="2352" y="1761"/>
                </a:lnTo>
                <a:lnTo>
                  <a:pt x="2352" y="1763"/>
                </a:lnTo>
                <a:lnTo>
                  <a:pt x="2352" y="1765"/>
                </a:lnTo>
                <a:lnTo>
                  <a:pt x="2352" y="1767"/>
                </a:lnTo>
                <a:lnTo>
                  <a:pt x="2352" y="1769"/>
                </a:lnTo>
                <a:lnTo>
                  <a:pt x="2352" y="1771"/>
                </a:lnTo>
                <a:lnTo>
                  <a:pt x="2352" y="1773"/>
                </a:lnTo>
                <a:lnTo>
                  <a:pt x="2352" y="1774"/>
                </a:lnTo>
                <a:lnTo>
                  <a:pt x="2352" y="1776"/>
                </a:lnTo>
                <a:lnTo>
                  <a:pt x="2352" y="1778"/>
                </a:lnTo>
                <a:lnTo>
                  <a:pt x="2352" y="1780"/>
                </a:lnTo>
                <a:lnTo>
                  <a:pt x="2352" y="1782"/>
                </a:lnTo>
                <a:lnTo>
                  <a:pt x="2352" y="1784"/>
                </a:lnTo>
                <a:lnTo>
                  <a:pt x="2352" y="1786"/>
                </a:lnTo>
                <a:lnTo>
                  <a:pt x="2352" y="1788"/>
                </a:lnTo>
                <a:lnTo>
                  <a:pt x="2352" y="1790"/>
                </a:lnTo>
                <a:lnTo>
                  <a:pt x="2352" y="1792"/>
                </a:lnTo>
                <a:lnTo>
                  <a:pt x="2352" y="1794"/>
                </a:lnTo>
                <a:lnTo>
                  <a:pt x="2352" y="1796"/>
                </a:lnTo>
                <a:lnTo>
                  <a:pt x="2352" y="1797"/>
                </a:lnTo>
                <a:lnTo>
                  <a:pt x="2352" y="1799"/>
                </a:lnTo>
                <a:lnTo>
                  <a:pt x="2352" y="1801"/>
                </a:lnTo>
                <a:lnTo>
                  <a:pt x="2352" y="1803"/>
                </a:lnTo>
                <a:lnTo>
                  <a:pt x="2352" y="1805"/>
                </a:lnTo>
                <a:lnTo>
                  <a:pt x="2352" y="1807"/>
                </a:lnTo>
                <a:lnTo>
                  <a:pt x="2352" y="1809"/>
                </a:lnTo>
                <a:lnTo>
                  <a:pt x="2352" y="1813"/>
                </a:lnTo>
                <a:lnTo>
                  <a:pt x="2352" y="1817"/>
                </a:lnTo>
                <a:lnTo>
                  <a:pt x="2350" y="1817"/>
                </a:lnTo>
                <a:lnTo>
                  <a:pt x="2348" y="1817"/>
                </a:lnTo>
                <a:lnTo>
                  <a:pt x="2346" y="1817"/>
                </a:lnTo>
                <a:lnTo>
                  <a:pt x="2344" y="1817"/>
                </a:lnTo>
                <a:lnTo>
                  <a:pt x="2340" y="1817"/>
                </a:lnTo>
                <a:lnTo>
                  <a:pt x="2339" y="1817"/>
                </a:lnTo>
                <a:lnTo>
                  <a:pt x="2337" y="1817"/>
                </a:lnTo>
                <a:lnTo>
                  <a:pt x="2335" y="1817"/>
                </a:lnTo>
                <a:lnTo>
                  <a:pt x="2333" y="1817"/>
                </a:lnTo>
                <a:lnTo>
                  <a:pt x="2331" y="1817"/>
                </a:lnTo>
                <a:lnTo>
                  <a:pt x="2329" y="1817"/>
                </a:lnTo>
                <a:lnTo>
                  <a:pt x="2327" y="1817"/>
                </a:lnTo>
                <a:lnTo>
                  <a:pt x="2325" y="1817"/>
                </a:lnTo>
                <a:lnTo>
                  <a:pt x="2323" y="1817"/>
                </a:lnTo>
                <a:lnTo>
                  <a:pt x="2323" y="1819"/>
                </a:lnTo>
                <a:lnTo>
                  <a:pt x="2321" y="1819"/>
                </a:lnTo>
                <a:lnTo>
                  <a:pt x="2319" y="1817"/>
                </a:lnTo>
                <a:lnTo>
                  <a:pt x="2317" y="1817"/>
                </a:lnTo>
                <a:lnTo>
                  <a:pt x="2316" y="1817"/>
                </a:lnTo>
                <a:lnTo>
                  <a:pt x="2314" y="1817"/>
                </a:lnTo>
                <a:lnTo>
                  <a:pt x="2312" y="1819"/>
                </a:lnTo>
                <a:lnTo>
                  <a:pt x="2310" y="1819"/>
                </a:lnTo>
                <a:lnTo>
                  <a:pt x="2308" y="1817"/>
                </a:lnTo>
                <a:lnTo>
                  <a:pt x="2306" y="1815"/>
                </a:lnTo>
                <a:lnTo>
                  <a:pt x="2304" y="1813"/>
                </a:lnTo>
                <a:lnTo>
                  <a:pt x="2302" y="1811"/>
                </a:lnTo>
                <a:lnTo>
                  <a:pt x="2300" y="1809"/>
                </a:lnTo>
                <a:lnTo>
                  <a:pt x="2298" y="1809"/>
                </a:lnTo>
                <a:lnTo>
                  <a:pt x="2298" y="1807"/>
                </a:lnTo>
                <a:lnTo>
                  <a:pt x="2296" y="1807"/>
                </a:lnTo>
                <a:lnTo>
                  <a:pt x="2294" y="1805"/>
                </a:lnTo>
                <a:lnTo>
                  <a:pt x="2287" y="1799"/>
                </a:lnTo>
                <a:lnTo>
                  <a:pt x="2287" y="1803"/>
                </a:lnTo>
                <a:lnTo>
                  <a:pt x="2287" y="1809"/>
                </a:lnTo>
                <a:lnTo>
                  <a:pt x="2287" y="1811"/>
                </a:lnTo>
                <a:lnTo>
                  <a:pt x="2287" y="1813"/>
                </a:lnTo>
                <a:lnTo>
                  <a:pt x="2287" y="1815"/>
                </a:lnTo>
                <a:lnTo>
                  <a:pt x="2287" y="1817"/>
                </a:lnTo>
                <a:lnTo>
                  <a:pt x="2287" y="1819"/>
                </a:lnTo>
                <a:lnTo>
                  <a:pt x="2287" y="1821"/>
                </a:lnTo>
                <a:lnTo>
                  <a:pt x="2287" y="1822"/>
                </a:lnTo>
                <a:lnTo>
                  <a:pt x="2287" y="1826"/>
                </a:lnTo>
                <a:lnTo>
                  <a:pt x="2287" y="1836"/>
                </a:lnTo>
                <a:lnTo>
                  <a:pt x="2287" y="1851"/>
                </a:lnTo>
                <a:lnTo>
                  <a:pt x="2287" y="1857"/>
                </a:lnTo>
                <a:lnTo>
                  <a:pt x="2287" y="1861"/>
                </a:lnTo>
                <a:lnTo>
                  <a:pt x="2287" y="1869"/>
                </a:lnTo>
                <a:lnTo>
                  <a:pt x="2287" y="1878"/>
                </a:lnTo>
                <a:lnTo>
                  <a:pt x="2287" y="1882"/>
                </a:lnTo>
                <a:lnTo>
                  <a:pt x="2287" y="1888"/>
                </a:lnTo>
                <a:lnTo>
                  <a:pt x="2287" y="1893"/>
                </a:lnTo>
                <a:lnTo>
                  <a:pt x="2287" y="1895"/>
                </a:lnTo>
                <a:lnTo>
                  <a:pt x="2287" y="1899"/>
                </a:lnTo>
                <a:lnTo>
                  <a:pt x="2287" y="1907"/>
                </a:lnTo>
                <a:lnTo>
                  <a:pt x="2287" y="1909"/>
                </a:lnTo>
                <a:lnTo>
                  <a:pt x="2287" y="1911"/>
                </a:lnTo>
                <a:lnTo>
                  <a:pt x="2287" y="1913"/>
                </a:lnTo>
                <a:lnTo>
                  <a:pt x="2287" y="1922"/>
                </a:lnTo>
                <a:lnTo>
                  <a:pt x="2287" y="1926"/>
                </a:lnTo>
                <a:lnTo>
                  <a:pt x="2287" y="1930"/>
                </a:lnTo>
                <a:lnTo>
                  <a:pt x="2287" y="1934"/>
                </a:lnTo>
                <a:lnTo>
                  <a:pt x="2287" y="1936"/>
                </a:lnTo>
                <a:lnTo>
                  <a:pt x="2287" y="1938"/>
                </a:lnTo>
                <a:lnTo>
                  <a:pt x="2287" y="1943"/>
                </a:lnTo>
                <a:lnTo>
                  <a:pt x="2287" y="1949"/>
                </a:lnTo>
                <a:lnTo>
                  <a:pt x="2287" y="1953"/>
                </a:lnTo>
                <a:lnTo>
                  <a:pt x="2287" y="1959"/>
                </a:lnTo>
                <a:lnTo>
                  <a:pt x="2287" y="1965"/>
                </a:lnTo>
                <a:lnTo>
                  <a:pt x="2287" y="1968"/>
                </a:lnTo>
                <a:lnTo>
                  <a:pt x="2287" y="1976"/>
                </a:lnTo>
                <a:lnTo>
                  <a:pt x="2287" y="1980"/>
                </a:lnTo>
                <a:lnTo>
                  <a:pt x="2287" y="1982"/>
                </a:lnTo>
                <a:lnTo>
                  <a:pt x="2287" y="1986"/>
                </a:lnTo>
                <a:lnTo>
                  <a:pt x="2287" y="1989"/>
                </a:lnTo>
                <a:lnTo>
                  <a:pt x="2287" y="1995"/>
                </a:lnTo>
                <a:lnTo>
                  <a:pt x="2287" y="1997"/>
                </a:lnTo>
                <a:lnTo>
                  <a:pt x="2287" y="2003"/>
                </a:lnTo>
                <a:lnTo>
                  <a:pt x="2287" y="2007"/>
                </a:lnTo>
                <a:lnTo>
                  <a:pt x="2287" y="2028"/>
                </a:lnTo>
                <a:lnTo>
                  <a:pt x="2287" y="2041"/>
                </a:lnTo>
                <a:lnTo>
                  <a:pt x="2287" y="2055"/>
                </a:lnTo>
                <a:lnTo>
                  <a:pt x="2287" y="2062"/>
                </a:lnTo>
                <a:lnTo>
                  <a:pt x="2287" y="2070"/>
                </a:lnTo>
                <a:lnTo>
                  <a:pt x="2287" y="2089"/>
                </a:lnTo>
                <a:lnTo>
                  <a:pt x="2287" y="2093"/>
                </a:lnTo>
                <a:lnTo>
                  <a:pt x="2287" y="2099"/>
                </a:lnTo>
                <a:lnTo>
                  <a:pt x="2287" y="2103"/>
                </a:lnTo>
                <a:lnTo>
                  <a:pt x="2287" y="2107"/>
                </a:lnTo>
                <a:lnTo>
                  <a:pt x="2287" y="2109"/>
                </a:lnTo>
                <a:lnTo>
                  <a:pt x="2287" y="2114"/>
                </a:lnTo>
                <a:lnTo>
                  <a:pt x="2287" y="2118"/>
                </a:lnTo>
                <a:lnTo>
                  <a:pt x="2287" y="2120"/>
                </a:lnTo>
                <a:lnTo>
                  <a:pt x="2287" y="2126"/>
                </a:lnTo>
                <a:lnTo>
                  <a:pt x="2287" y="2128"/>
                </a:lnTo>
                <a:lnTo>
                  <a:pt x="2287" y="2130"/>
                </a:lnTo>
                <a:lnTo>
                  <a:pt x="2287" y="2132"/>
                </a:lnTo>
                <a:lnTo>
                  <a:pt x="2289" y="2132"/>
                </a:lnTo>
                <a:lnTo>
                  <a:pt x="2291" y="2133"/>
                </a:lnTo>
                <a:lnTo>
                  <a:pt x="2292" y="2133"/>
                </a:lnTo>
                <a:lnTo>
                  <a:pt x="2294" y="2135"/>
                </a:lnTo>
                <a:lnTo>
                  <a:pt x="2302" y="2139"/>
                </a:lnTo>
                <a:lnTo>
                  <a:pt x="2304" y="2141"/>
                </a:lnTo>
                <a:lnTo>
                  <a:pt x="2306" y="2141"/>
                </a:lnTo>
                <a:lnTo>
                  <a:pt x="2319" y="2145"/>
                </a:lnTo>
                <a:lnTo>
                  <a:pt x="2327" y="2147"/>
                </a:lnTo>
                <a:lnTo>
                  <a:pt x="2329" y="2147"/>
                </a:lnTo>
                <a:lnTo>
                  <a:pt x="2331" y="2147"/>
                </a:lnTo>
                <a:lnTo>
                  <a:pt x="2333" y="2149"/>
                </a:lnTo>
                <a:lnTo>
                  <a:pt x="2337" y="2149"/>
                </a:lnTo>
                <a:lnTo>
                  <a:pt x="2339" y="2149"/>
                </a:lnTo>
                <a:lnTo>
                  <a:pt x="2342" y="2151"/>
                </a:lnTo>
                <a:lnTo>
                  <a:pt x="2346" y="2153"/>
                </a:lnTo>
                <a:lnTo>
                  <a:pt x="2348" y="2153"/>
                </a:lnTo>
                <a:lnTo>
                  <a:pt x="2352" y="2153"/>
                </a:lnTo>
                <a:lnTo>
                  <a:pt x="2358" y="2155"/>
                </a:lnTo>
                <a:lnTo>
                  <a:pt x="2365" y="2156"/>
                </a:lnTo>
                <a:lnTo>
                  <a:pt x="2375" y="2158"/>
                </a:lnTo>
                <a:lnTo>
                  <a:pt x="2385" y="2160"/>
                </a:lnTo>
                <a:lnTo>
                  <a:pt x="2396" y="2164"/>
                </a:lnTo>
                <a:lnTo>
                  <a:pt x="2404" y="2166"/>
                </a:lnTo>
                <a:lnTo>
                  <a:pt x="2406" y="2166"/>
                </a:lnTo>
                <a:lnTo>
                  <a:pt x="2415" y="2168"/>
                </a:lnTo>
                <a:lnTo>
                  <a:pt x="2435" y="2172"/>
                </a:lnTo>
                <a:lnTo>
                  <a:pt x="2438" y="2174"/>
                </a:lnTo>
                <a:lnTo>
                  <a:pt x="2440" y="2174"/>
                </a:lnTo>
                <a:lnTo>
                  <a:pt x="2444" y="2176"/>
                </a:lnTo>
                <a:lnTo>
                  <a:pt x="2450" y="2176"/>
                </a:lnTo>
                <a:lnTo>
                  <a:pt x="2452" y="2176"/>
                </a:lnTo>
                <a:lnTo>
                  <a:pt x="2465" y="2180"/>
                </a:lnTo>
                <a:lnTo>
                  <a:pt x="2490" y="2185"/>
                </a:lnTo>
                <a:lnTo>
                  <a:pt x="2492" y="2187"/>
                </a:lnTo>
                <a:lnTo>
                  <a:pt x="2500" y="2189"/>
                </a:lnTo>
                <a:lnTo>
                  <a:pt x="2506" y="2189"/>
                </a:lnTo>
                <a:lnTo>
                  <a:pt x="2508" y="2191"/>
                </a:lnTo>
                <a:lnTo>
                  <a:pt x="2509" y="2191"/>
                </a:lnTo>
                <a:lnTo>
                  <a:pt x="2511" y="2191"/>
                </a:lnTo>
                <a:lnTo>
                  <a:pt x="2513" y="2191"/>
                </a:lnTo>
                <a:lnTo>
                  <a:pt x="2515" y="2193"/>
                </a:lnTo>
                <a:lnTo>
                  <a:pt x="2517" y="2193"/>
                </a:lnTo>
                <a:lnTo>
                  <a:pt x="2519" y="2193"/>
                </a:lnTo>
                <a:lnTo>
                  <a:pt x="2519" y="2195"/>
                </a:lnTo>
                <a:lnTo>
                  <a:pt x="2515" y="2193"/>
                </a:lnTo>
                <a:lnTo>
                  <a:pt x="2508" y="2191"/>
                </a:lnTo>
                <a:lnTo>
                  <a:pt x="2500" y="2189"/>
                </a:lnTo>
                <a:lnTo>
                  <a:pt x="2488" y="2187"/>
                </a:lnTo>
                <a:lnTo>
                  <a:pt x="2486" y="2187"/>
                </a:lnTo>
                <a:lnTo>
                  <a:pt x="2469" y="2181"/>
                </a:lnTo>
                <a:lnTo>
                  <a:pt x="2456" y="2180"/>
                </a:lnTo>
                <a:lnTo>
                  <a:pt x="2452" y="2178"/>
                </a:lnTo>
                <a:lnTo>
                  <a:pt x="2448" y="2178"/>
                </a:lnTo>
                <a:lnTo>
                  <a:pt x="2444" y="2176"/>
                </a:lnTo>
                <a:lnTo>
                  <a:pt x="2442" y="2176"/>
                </a:lnTo>
                <a:lnTo>
                  <a:pt x="2438" y="2176"/>
                </a:lnTo>
                <a:lnTo>
                  <a:pt x="2436" y="2174"/>
                </a:lnTo>
                <a:lnTo>
                  <a:pt x="2435" y="2174"/>
                </a:lnTo>
                <a:lnTo>
                  <a:pt x="2417" y="2170"/>
                </a:lnTo>
                <a:lnTo>
                  <a:pt x="2412" y="2168"/>
                </a:lnTo>
                <a:lnTo>
                  <a:pt x="2410" y="2168"/>
                </a:lnTo>
                <a:lnTo>
                  <a:pt x="2408" y="2168"/>
                </a:lnTo>
                <a:lnTo>
                  <a:pt x="2400" y="2166"/>
                </a:lnTo>
                <a:lnTo>
                  <a:pt x="2398" y="2166"/>
                </a:lnTo>
                <a:lnTo>
                  <a:pt x="2396" y="2166"/>
                </a:lnTo>
                <a:lnTo>
                  <a:pt x="2396" y="2164"/>
                </a:lnTo>
                <a:lnTo>
                  <a:pt x="2394" y="2164"/>
                </a:lnTo>
                <a:lnTo>
                  <a:pt x="2392" y="2164"/>
                </a:lnTo>
                <a:lnTo>
                  <a:pt x="2390" y="2164"/>
                </a:lnTo>
                <a:lnTo>
                  <a:pt x="2388" y="2164"/>
                </a:lnTo>
                <a:lnTo>
                  <a:pt x="2387" y="2162"/>
                </a:lnTo>
                <a:lnTo>
                  <a:pt x="2385" y="2162"/>
                </a:lnTo>
                <a:lnTo>
                  <a:pt x="2375" y="2160"/>
                </a:lnTo>
                <a:lnTo>
                  <a:pt x="2369" y="2158"/>
                </a:lnTo>
                <a:lnTo>
                  <a:pt x="2364" y="2158"/>
                </a:lnTo>
                <a:lnTo>
                  <a:pt x="2362" y="2156"/>
                </a:lnTo>
                <a:lnTo>
                  <a:pt x="2360" y="2156"/>
                </a:lnTo>
                <a:lnTo>
                  <a:pt x="2358" y="2156"/>
                </a:lnTo>
                <a:lnTo>
                  <a:pt x="2356" y="2155"/>
                </a:lnTo>
                <a:lnTo>
                  <a:pt x="2352" y="2155"/>
                </a:lnTo>
                <a:lnTo>
                  <a:pt x="2348" y="2153"/>
                </a:lnTo>
                <a:lnTo>
                  <a:pt x="2346" y="2153"/>
                </a:lnTo>
                <a:lnTo>
                  <a:pt x="2344" y="2153"/>
                </a:lnTo>
                <a:lnTo>
                  <a:pt x="2342" y="2151"/>
                </a:lnTo>
                <a:lnTo>
                  <a:pt x="2340" y="2151"/>
                </a:lnTo>
                <a:lnTo>
                  <a:pt x="2325" y="2147"/>
                </a:lnTo>
                <a:lnTo>
                  <a:pt x="2319" y="2145"/>
                </a:lnTo>
                <a:lnTo>
                  <a:pt x="2316" y="2145"/>
                </a:lnTo>
                <a:lnTo>
                  <a:pt x="2312" y="2145"/>
                </a:lnTo>
                <a:lnTo>
                  <a:pt x="2310" y="2143"/>
                </a:lnTo>
                <a:lnTo>
                  <a:pt x="2308" y="2143"/>
                </a:lnTo>
                <a:lnTo>
                  <a:pt x="2306" y="2143"/>
                </a:lnTo>
                <a:lnTo>
                  <a:pt x="2304" y="2141"/>
                </a:lnTo>
                <a:lnTo>
                  <a:pt x="2302" y="2141"/>
                </a:lnTo>
                <a:lnTo>
                  <a:pt x="2298" y="2139"/>
                </a:lnTo>
                <a:lnTo>
                  <a:pt x="2296" y="2137"/>
                </a:lnTo>
                <a:lnTo>
                  <a:pt x="2294" y="2137"/>
                </a:lnTo>
                <a:lnTo>
                  <a:pt x="2287" y="2133"/>
                </a:lnTo>
                <a:lnTo>
                  <a:pt x="2285" y="2132"/>
                </a:lnTo>
                <a:lnTo>
                  <a:pt x="2283" y="2132"/>
                </a:lnTo>
                <a:lnTo>
                  <a:pt x="2281" y="2132"/>
                </a:lnTo>
                <a:lnTo>
                  <a:pt x="2279" y="2130"/>
                </a:lnTo>
                <a:lnTo>
                  <a:pt x="2277" y="2130"/>
                </a:lnTo>
                <a:lnTo>
                  <a:pt x="2275" y="2130"/>
                </a:lnTo>
                <a:lnTo>
                  <a:pt x="2269" y="2130"/>
                </a:lnTo>
                <a:lnTo>
                  <a:pt x="2266" y="2128"/>
                </a:lnTo>
                <a:lnTo>
                  <a:pt x="2262" y="2128"/>
                </a:lnTo>
                <a:lnTo>
                  <a:pt x="2260" y="2128"/>
                </a:lnTo>
                <a:lnTo>
                  <a:pt x="2250" y="2126"/>
                </a:lnTo>
                <a:lnTo>
                  <a:pt x="2248" y="2126"/>
                </a:lnTo>
                <a:lnTo>
                  <a:pt x="2243" y="2126"/>
                </a:lnTo>
                <a:lnTo>
                  <a:pt x="2243" y="2124"/>
                </a:lnTo>
                <a:lnTo>
                  <a:pt x="2231" y="2122"/>
                </a:lnTo>
                <a:lnTo>
                  <a:pt x="2231" y="2124"/>
                </a:lnTo>
                <a:lnTo>
                  <a:pt x="2223" y="2120"/>
                </a:lnTo>
                <a:lnTo>
                  <a:pt x="2214" y="2118"/>
                </a:lnTo>
                <a:lnTo>
                  <a:pt x="2212" y="2118"/>
                </a:lnTo>
                <a:lnTo>
                  <a:pt x="2212" y="2116"/>
                </a:lnTo>
                <a:lnTo>
                  <a:pt x="2210" y="2116"/>
                </a:lnTo>
                <a:lnTo>
                  <a:pt x="2208" y="2116"/>
                </a:lnTo>
                <a:lnTo>
                  <a:pt x="2206" y="2114"/>
                </a:lnTo>
                <a:lnTo>
                  <a:pt x="2200" y="2112"/>
                </a:lnTo>
                <a:lnTo>
                  <a:pt x="2193" y="2110"/>
                </a:lnTo>
                <a:lnTo>
                  <a:pt x="2191" y="2155"/>
                </a:lnTo>
                <a:lnTo>
                  <a:pt x="2193" y="2155"/>
                </a:lnTo>
                <a:lnTo>
                  <a:pt x="2193" y="2162"/>
                </a:lnTo>
                <a:lnTo>
                  <a:pt x="2195" y="2220"/>
                </a:lnTo>
                <a:lnTo>
                  <a:pt x="2195" y="2237"/>
                </a:lnTo>
                <a:lnTo>
                  <a:pt x="2195" y="2239"/>
                </a:lnTo>
                <a:lnTo>
                  <a:pt x="2195" y="2241"/>
                </a:lnTo>
                <a:lnTo>
                  <a:pt x="2195" y="2251"/>
                </a:lnTo>
                <a:lnTo>
                  <a:pt x="2193" y="2251"/>
                </a:lnTo>
                <a:lnTo>
                  <a:pt x="2166" y="2251"/>
                </a:lnTo>
                <a:lnTo>
                  <a:pt x="2164" y="2251"/>
                </a:lnTo>
                <a:lnTo>
                  <a:pt x="2147" y="2251"/>
                </a:lnTo>
                <a:lnTo>
                  <a:pt x="2145" y="2251"/>
                </a:lnTo>
                <a:lnTo>
                  <a:pt x="2141" y="2252"/>
                </a:lnTo>
                <a:lnTo>
                  <a:pt x="2131" y="2252"/>
                </a:lnTo>
                <a:lnTo>
                  <a:pt x="2122" y="2252"/>
                </a:lnTo>
                <a:lnTo>
                  <a:pt x="2120" y="2252"/>
                </a:lnTo>
                <a:lnTo>
                  <a:pt x="2118" y="2252"/>
                </a:lnTo>
                <a:lnTo>
                  <a:pt x="2118" y="2254"/>
                </a:lnTo>
                <a:lnTo>
                  <a:pt x="2114" y="2254"/>
                </a:lnTo>
                <a:lnTo>
                  <a:pt x="2102" y="2270"/>
                </a:lnTo>
                <a:lnTo>
                  <a:pt x="2102" y="2272"/>
                </a:lnTo>
                <a:lnTo>
                  <a:pt x="2087" y="2293"/>
                </a:lnTo>
                <a:lnTo>
                  <a:pt x="2083" y="2295"/>
                </a:lnTo>
                <a:lnTo>
                  <a:pt x="2081" y="2297"/>
                </a:lnTo>
                <a:lnTo>
                  <a:pt x="2077" y="2300"/>
                </a:lnTo>
                <a:lnTo>
                  <a:pt x="2079" y="2308"/>
                </a:lnTo>
                <a:lnTo>
                  <a:pt x="2081" y="2320"/>
                </a:lnTo>
                <a:lnTo>
                  <a:pt x="2081" y="2325"/>
                </a:lnTo>
                <a:lnTo>
                  <a:pt x="2089" y="2327"/>
                </a:lnTo>
                <a:lnTo>
                  <a:pt x="2089" y="2329"/>
                </a:lnTo>
                <a:lnTo>
                  <a:pt x="2089" y="2331"/>
                </a:lnTo>
                <a:lnTo>
                  <a:pt x="2089" y="2339"/>
                </a:lnTo>
                <a:lnTo>
                  <a:pt x="2089" y="2341"/>
                </a:lnTo>
                <a:lnTo>
                  <a:pt x="2089" y="2354"/>
                </a:lnTo>
                <a:lnTo>
                  <a:pt x="2070" y="2360"/>
                </a:lnTo>
                <a:lnTo>
                  <a:pt x="2070" y="2362"/>
                </a:lnTo>
                <a:lnTo>
                  <a:pt x="2068" y="2362"/>
                </a:lnTo>
                <a:lnTo>
                  <a:pt x="2066" y="2366"/>
                </a:lnTo>
                <a:lnTo>
                  <a:pt x="2066" y="2368"/>
                </a:lnTo>
                <a:lnTo>
                  <a:pt x="2066" y="2372"/>
                </a:lnTo>
                <a:lnTo>
                  <a:pt x="2066" y="2373"/>
                </a:lnTo>
                <a:lnTo>
                  <a:pt x="2066" y="2375"/>
                </a:lnTo>
                <a:lnTo>
                  <a:pt x="2064" y="2377"/>
                </a:lnTo>
                <a:lnTo>
                  <a:pt x="2064" y="2379"/>
                </a:lnTo>
                <a:lnTo>
                  <a:pt x="2062" y="2379"/>
                </a:lnTo>
                <a:lnTo>
                  <a:pt x="2060" y="2379"/>
                </a:lnTo>
                <a:lnTo>
                  <a:pt x="2058" y="2381"/>
                </a:lnTo>
                <a:lnTo>
                  <a:pt x="2056" y="2381"/>
                </a:lnTo>
                <a:lnTo>
                  <a:pt x="2054" y="2381"/>
                </a:lnTo>
                <a:lnTo>
                  <a:pt x="2052" y="2381"/>
                </a:lnTo>
                <a:lnTo>
                  <a:pt x="2052" y="2383"/>
                </a:lnTo>
                <a:lnTo>
                  <a:pt x="2049" y="2383"/>
                </a:lnTo>
                <a:lnTo>
                  <a:pt x="2049" y="2385"/>
                </a:lnTo>
                <a:lnTo>
                  <a:pt x="2049" y="2389"/>
                </a:lnTo>
                <a:lnTo>
                  <a:pt x="2052" y="2396"/>
                </a:lnTo>
                <a:lnTo>
                  <a:pt x="2058" y="2408"/>
                </a:lnTo>
                <a:lnTo>
                  <a:pt x="2060" y="2410"/>
                </a:lnTo>
                <a:lnTo>
                  <a:pt x="2064" y="2412"/>
                </a:lnTo>
                <a:lnTo>
                  <a:pt x="2068" y="2414"/>
                </a:lnTo>
                <a:lnTo>
                  <a:pt x="2070" y="2414"/>
                </a:lnTo>
                <a:lnTo>
                  <a:pt x="2074" y="2418"/>
                </a:lnTo>
                <a:lnTo>
                  <a:pt x="2077" y="2420"/>
                </a:lnTo>
                <a:lnTo>
                  <a:pt x="2083" y="2421"/>
                </a:lnTo>
                <a:lnTo>
                  <a:pt x="2087" y="2423"/>
                </a:lnTo>
                <a:lnTo>
                  <a:pt x="2089" y="2425"/>
                </a:lnTo>
                <a:lnTo>
                  <a:pt x="2095" y="2427"/>
                </a:lnTo>
                <a:lnTo>
                  <a:pt x="2099" y="2431"/>
                </a:lnTo>
                <a:lnTo>
                  <a:pt x="2100" y="2431"/>
                </a:lnTo>
                <a:lnTo>
                  <a:pt x="2102" y="2431"/>
                </a:lnTo>
                <a:lnTo>
                  <a:pt x="2104" y="2433"/>
                </a:lnTo>
                <a:lnTo>
                  <a:pt x="2110" y="2435"/>
                </a:lnTo>
                <a:lnTo>
                  <a:pt x="2112" y="2437"/>
                </a:lnTo>
                <a:lnTo>
                  <a:pt x="2118" y="2439"/>
                </a:lnTo>
                <a:lnTo>
                  <a:pt x="2129" y="2446"/>
                </a:lnTo>
                <a:lnTo>
                  <a:pt x="2131" y="2446"/>
                </a:lnTo>
                <a:lnTo>
                  <a:pt x="2133" y="2448"/>
                </a:lnTo>
                <a:lnTo>
                  <a:pt x="2135" y="2448"/>
                </a:lnTo>
                <a:lnTo>
                  <a:pt x="2137" y="2450"/>
                </a:lnTo>
                <a:lnTo>
                  <a:pt x="2139" y="2452"/>
                </a:lnTo>
                <a:lnTo>
                  <a:pt x="2154" y="2462"/>
                </a:lnTo>
                <a:lnTo>
                  <a:pt x="2156" y="2462"/>
                </a:lnTo>
                <a:lnTo>
                  <a:pt x="2158" y="2464"/>
                </a:lnTo>
                <a:lnTo>
                  <a:pt x="2160" y="2464"/>
                </a:lnTo>
                <a:lnTo>
                  <a:pt x="2164" y="2468"/>
                </a:lnTo>
                <a:lnTo>
                  <a:pt x="2166" y="2468"/>
                </a:lnTo>
                <a:lnTo>
                  <a:pt x="2166" y="2469"/>
                </a:lnTo>
                <a:lnTo>
                  <a:pt x="2168" y="2469"/>
                </a:lnTo>
                <a:lnTo>
                  <a:pt x="2170" y="2471"/>
                </a:lnTo>
                <a:lnTo>
                  <a:pt x="2171" y="2473"/>
                </a:lnTo>
                <a:lnTo>
                  <a:pt x="2177" y="2477"/>
                </a:lnTo>
                <a:lnTo>
                  <a:pt x="2179" y="2477"/>
                </a:lnTo>
                <a:lnTo>
                  <a:pt x="2181" y="2479"/>
                </a:lnTo>
                <a:lnTo>
                  <a:pt x="2183" y="2481"/>
                </a:lnTo>
                <a:lnTo>
                  <a:pt x="2185" y="2481"/>
                </a:lnTo>
                <a:lnTo>
                  <a:pt x="2187" y="2483"/>
                </a:lnTo>
                <a:lnTo>
                  <a:pt x="2191" y="2485"/>
                </a:lnTo>
                <a:lnTo>
                  <a:pt x="2193" y="2487"/>
                </a:lnTo>
                <a:lnTo>
                  <a:pt x="2195" y="2487"/>
                </a:lnTo>
                <a:lnTo>
                  <a:pt x="2198" y="2489"/>
                </a:lnTo>
                <a:lnTo>
                  <a:pt x="2202" y="2491"/>
                </a:lnTo>
                <a:lnTo>
                  <a:pt x="2202" y="2492"/>
                </a:lnTo>
                <a:lnTo>
                  <a:pt x="2204" y="2492"/>
                </a:lnTo>
                <a:lnTo>
                  <a:pt x="2206" y="2494"/>
                </a:lnTo>
                <a:lnTo>
                  <a:pt x="2212" y="2498"/>
                </a:lnTo>
                <a:lnTo>
                  <a:pt x="2214" y="2498"/>
                </a:lnTo>
                <a:lnTo>
                  <a:pt x="2218" y="2500"/>
                </a:lnTo>
                <a:lnTo>
                  <a:pt x="2221" y="2504"/>
                </a:lnTo>
                <a:lnTo>
                  <a:pt x="2223" y="2502"/>
                </a:lnTo>
                <a:lnTo>
                  <a:pt x="2223" y="2504"/>
                </a:lnTo>
                <a:lnTo>
                  <a:pt x="2221" y="2506"/>
                </a:lnTo>
                <a:lnTo>
                  <a:pt x="2219" y="2506"/>
                </a:lnTo>
                <a:lnTo>
                  <a:pt x="2218" y="2504"/>
                </a:lnTo>
                <a:lnTo>
                  <a:pt x="2212" y="2502"/>
                </a:lnTo>
                <a:lnTo>
                  <a:pt x="2210" y="2500"/>
                </a:lnTo>
                <a:lnTo>
                  <a:pt x="2196" y="2492"/>
                </a:lnTo>
                <a:lnTo>
                  <a:pt x="2189" y="2487"/>
                </a:lnTo>
                <a:lnTo>
                  <a:pt x="2189" y="2489"/>
                </a:lnTo>
                <a:lnTo>
                  <a:pt x="2187" y="2489"/>
                </a:lnTo>
                <a:lnTo>
                  <a:pt x="2187" y="2491"/>
                </a:lnTo>
                <a:lnTo>
                  <a:pt x="2185" y="2492"/>
                </a:lnTo>
                <a:lnTo>
                  <a:pt x="2183" y="2494"/>
                </a:lnTo>
                <a:lnTo>
                  <a:pt x="2183" y="2496"/>
                </a:lnTo>
                <a:lnTo>
                  <a:pt x="2181" y="2496"/>
                </a:lnTo>
                <a:lnTo>
                  <a:pt x="2181" y="2498"/>
                </a:lnTo>
                <a:lnTo>
                  <a:pt x="2171" y="2512"/>
                </a:lnTo>
                <a:lnTo>
                  <a:pt x="2168" y="2516"/>
                </a:lnTo>
                <a:lnTo>
                  <a:pt x="2166" y="2517"/>
                </a:lnTo>
                <a:lnTo>
                  <a:pt x="2166" y="2519"/>
                </a:lnTo>
                <a:lnTo>
                  <a:pt x="2166" y="2521"/>
                </a:lnTo>
                <a:lnTo>
                  <a:pt x="2171" y="2529"/>
                </a:lnTo>
                <a:lnTo>
                  <a:pt x="2175" y="2533"/>
                </a:lnTo>
                <a:lnTo>
                  <a:pt x="2177" y="2537"/>
                </a:lnTo>
                <a:lnTo>
                  <a:pt x="2181" y="2540"/>
                </a:lnTo>
                <a:lnTo>
                  <a:pt x="2183" y="2544"/>
                </a:lnTo>
                <a:lnTo>
                  <a:pt x="2185" y="2546"/>
                </a:lnTo>
                <a:lnTo>
                  <a:pt x="2187" y="2548"/>
                </a:lnTo>
                <a:lnTo>
                  <a:pt x="2187" y="2550"/>
                </a:lnTo>
                <a:lnTo>
                  <a:pt x="2193" y="2558"/>
                </a:lnTo>
                <a:lnTo>
                  <a:pt x="2196" y="2562"/>
                </a:lnTo>
                <a:lnTo>
                  <a:pt x="2196" y="2564"/>
                </a:lnTo>
                <a:lnTo>
                  <a:pt x="2198" y="2565"/>
                </a:lnTo>
                <a:lnTo>
                  <a:pt x="2200" y="2567"/>
                </a:lnTo>
                <a:lnTo>
                  <a:pt x="2204" y="2573"/>
                </a:lnTo>
                <a:lnTo>
                  <a:pt x="2206" y="2575"/>
                </a:lnTo>
                <a:lnTo>
                  <a:pt x="2206" y="2577"/>
                </a:lnTo>
                <a:lnTo>
                  <a:pt x="2208" y="2579"/>
                </a:lnTo>
                <a:lnTo>
                  <a:pt x="2208" y="2581"/>
                </a:lnTo>
                <a:lnTo>
                  <a:pt x="2204" y="2587"/>
                </a:lnTo>
                <a:lnTo>
                  <a:pt x="2206" y="2590"/>
                </a:lnTo>
                <a:lnTo>
                  <a:pt x="2223" y="2606"/>
                </a:lnTo>
                <a:lnTo>
                  <a:pt x="2229" y="2612"/>
                </a:lnTo>
                <a:lnTo>
                  <a:pt x="2227" y="2613"/>
                </a:lnTo>
                <a:lnTo>
                  <a:pt x="2219" y="2621"/>
                </a:lnTo>
                <a:lnTo>
                  <a:pt x="2212" y="2627"/>
                </a:lnTo>
                <a:lnTo>
                  <a:pt x="2200" y="2640"/>
                </a:lnTo>
                <a:lnTo>
                  <a:pt x="2198" y="2642"/>
                </a:lnTo>
                <a:lnTo>
                  <a:pt x="2195" y="2646"/>
                </a:lnTo>
                <a:lnTo>
                  <a:pt x="2191" y="2648"/>
                </a:lnTo>
                <a:lnTo>
                  <a:pt x="2191" y="2650"/>
                </a:lnTo>
                <a:lnTo>
                  <a:pt x="2196" y="2654"/>
                </a:lnTo>
                <a:lnTo>
                  <a:pt x="2198" y="2652"/>
                </a:lnTo>
                <a:lnTo>
                  <a:pt x="2200" y="2652"/>
                </a:lnTo>
                <a:lnTo>
                  <a:pt x="2208" y="2644"/>
                </a:lnTo>
                <a:lnTo>
                  <a:pt x="2210" y="2642"/>
                </a:lnTo>
                <a:lnTo>
                  <a:pt x="2218" y="2635"/>
                </a:lnTo>
                <a:lnTo>
                  <a:pt x="2223" y="2629"/>
                </a:lnTo>
                <a:lnTo>
                  <a:pt x="2227" y="2625"/>
                </a:lnTo>
                <a:lnTo>
                  <a:pt x="2233" y="2617"/>
                </a:lnTo>
                <a:lnTo>
                  <a:pt x="2239" y="2612"/>
                </a:lnTo>
                <a:lnTo>
                  <a:pt x="2241" y="2613"/>
                </a:lnTo>
                <a:lnTo>
                  <a:pt x="2244" y="2619"/>
                </a:lnTo>
                <a:lnTo>
                  <a:pt x="2246" y="2623"/>
                </a:lnTo>
                <a:lnTo>
                  <a:pt x="2243" y="2625"/>
                </a:lnTo>
                <a:lnTo>
                  <a:pt x="2244" y="2627"/>
                </a:lnTo>
                <a:lnTo>
                  <a:pt x="2246" y="2627"/>
                </a:lnTo>
                <a:lnTo>
                  <a:pt x="2248" y="2625"/>
                </a:lnTo>
                <a:lnTo>
                  <a:pt x="2260" y="2640"/>
                </a:lnTo>
                <a:lnTo>
                  <a:pt x="2262" y="2642"/>
                </a:lnTo>
                <a:lnTo>
                  <a:pt x="2269" y="2654"/>
                </a:lnTo>
                <a:lnTo>
                  <a:pt x="2273" y="2659"/>
                </a:lnTo>
                <a:lnTo>
                  <a:pt x="2287" y="2677"/>
                </a:lnTo>
                <a:lnTo>
                  <a:pt x="2291" y="2683"/>
                </a:lnTo>
                <a:lnTo>
                  <a:pt x="2294" y="2686"/>
                </a:lnTo>
                <a:lnTo>
                  <a:pt x="2296" y="2692"/>
                </a:lnTo>
                <a:lnTo>
                  <a:pt x="2289" y="2725"/>
                </a:lnTo>
                <a:lnTo>
                  <a:pt x="2287" y="2736"/>
                </a:lnTo>
                <a:lnTo>
                  <a:pt x="2287" y="2759"/>
                </a:lnTo>
                <a:lnTo>
                  <a:pt x="2271" y="2757"/>
                </a:lnTo>
                <a:lnTo>
                  <a:pt x="2271" y="2769"/>
                </a:lnTo>
                <a:lnTo>
                  <a:pt x="2269" y="2779"/>
                </a:lnTo>
                <a:lnTo>
                  <a:pt x="2275" y="2779"/>
                </a:lnTo>
                <a:lnTo>
                  <a:pt x="2275" y="2803"/>
                </a:lnTo>
                <a:lnTo>
                  <a:pt x="2275" y="2805"/>
                </a:lnTo>
                <a:lnTo>
                  <a:pt x="2277" y="2805"/>
                </a:lnTo>
                <a:lnTo>
                  <a:pt x="2279" y="2821"/>
                </a:lnTo>
                <a:lnTo>
                  <a:pt x="2285" y="2827"/>
                </a:lnTo>
                <a:lnTo>
                  <a:pt x="2287" y="2828"/>
                </a:lnTo>
                <a:lnTo>
                  <a:pt x="2287" y="2832"/>
                </a:lnTo>
                <a:lnTo>
                  <a:pt x="2285" y="2834"/>
                </a:lnTo>
                <a:lnTo>
                  <a:pt x="2283" y="2836"/>
                </a:lnTo>
                <a:lnTo>
                  <a:pt x="2277" y="2836"/>
                </a:lnTo>
                <a:lnTo>
                  <a:pt x="2277" y="2842"/>
                </a:lnTo>
                <a:lnTo>
                  <a:pt x="2277" y="2844"/>
                </a:lnTo>
                <a:lnTo>
                  <a:pt x="2279" y="2844"/>
                </a:lnTo>
                <a:lnTo>
                  <a:pt x="2279" y="2846"/>
                </a:lnTo>
                <a:lnTo>
                  <a:pt x="2281" y="2851"/>
                </a:lnTo>
                <a:lnTo>
                  <a:pt x="2279" y="2853"/>
                </a:lnTo>
                <a:lnTo>
                  <a:pt x="2271" y="2851"/>
                </a:lnTo>
                <a:lnTo>
                  <a:pt x="2268" y="2853"/>
                </a:lnTo>
                <a:lnTo>
                  <a:pt x="2266" y="2855"/>
                </a:lnTo>
                <a:lnTo>
                  <a:pt x="2260" y="2857"/>
                </a:lnTo>
                <a:lnTo>
                  <a:pt x="2264" y="2861"/>
                </a:lnTo>
                <a:lnTo>
                  <a:pt x="2262" y="2861"/>
                </a:lnTo>
                <a:lnTo>
                  <a:pt x="2260" y="2861"/>
                </a:lnTo>
                <a:lnTo>
                  <a:pt x="2260" y="2863"/>
                </a:lnTo>
                <a:lnTo>
                  <a:pt x="2258" y="2863"/>
                </a:lnTo>
                <a:lnTo>
                  <a:pt x="2256" y="2861"/>
                </a:lnTo>
                <a:lnTo>
                  <a:pt x="2254" y="2861"/>
                </a:lnTo>
                <a:lnTo>
                  <a:pt x="2252" y="2861"/>
                </a:lnTo>
                <a:lnTo>
                  <a:pt x="2252" y="2863"/>
                </a:lnTo>
                <a:lnTo>
                  <a:pt x="2250" y="2863"/>
                </a:lnTo>
                <a:lnTo>
                  <a:pt x="2248" y="2863"/>
                </a:lnTo>
                <a:lnTo>
                  <a:pt x="2248" y="2861"/>
                </a:lnTo>
                <a:lnTo>
                  <a:pt x="2246" y="2861"/>
                </a:lnTo>
                <a:lnTo>
                  <a:pt x="2246" y="2863"/>
                </a:lnTo>
                <a:lnTo>
                  <a:pt x="2244" y="2863"/>
                </a:lnTo>
                <a:lnTo>
                  <a:pt x="2243" y="2863"/>
                </a:lnTo>
                <a:lnTo>
                  <a:pt x="2241" y="2863"/>
                </a:lnTo>
                <a:lnTo>
                  <a:pt x="2239" y="2865"/>
                </a:lnTo>
                <a:lnTo>
                  <a:pt x="2237" y="2867"/>
                </a:lnTo>
                <a:lnTo>
                  <a:pt x="2237" y="2869"/>
                </a:lnTo>
                <a:lnTo>
                  <a:pt x="2235" y="2871"/>
                </a:lnTo>
                <a:lnTo>
                  <a:pt x="2233" y="2871"/>
                </a:lnTo>
                <a:lnTo>
                  <a:pt x="2233" y="2869"/>
                </a:lnTo>
                <a:lnTo>
                  <a:pt x="2231" y="2869"/>
                </a:lnTo>
                <a:lnTo>
                  <a:pt x="2229" y="2869"/>
                </a:lnTo>
                <a:lnTo>
                  <a:pt x="2229" y="2867"/>
                </a:lnTo>
                <a:lnTo>
                  <a:pt x="2227" y="2867"/>
                </a:lnTo>
                <a:lnTo>
                  <a:pt x="2227" y="2865"/>
                </a:lnTo>
                <a:lnTo>
                  <a:pt x="2225" y="2865"/>
                </a:lnTo>
                <a:lnTo>
                  <a:pt x="2223" y="2865"/>
                </a:lnTo>
                <a:lnTo>
                  <a:pt x="2219" y="2865"/>
                </a:lnTo>
                <a:lnTo>
                  <a:pt x="2216" y="2867"/>
                </a:lnTo>
                <a:lnTo>
                  <a:pt x="2212" y="2867"/>
                </a:lnTo>
                <a:lnTo>
                  <a:pt x="2206" y="2867"/>
                </a:lnTo>
                <a:lnTo>
                  <a:pt x="2200" y="2869"/>
                </a:lnTo>
                <a:lnTo>
                  <a:pt x="2198" y="2871"/>
                </a:lnTo>
                <a:lnTo>
                  <a:pt x="2196" y="2871"/>
                </a:lnTo>
                <a:lnTo>
                  <a:pt x="2195" y="2873"/>
                </a:lnTo>
                <a:lnTo>
                  <a:pt x="2193" y="2875"/>
                </a:lnTo>
                <a:lnTo>
                  <a:pt x="2191" y="2876"/>
                </a:lnTo>
                <a:lnTo>
                  <a:pt x="2189" y="2876"/>
                </a:lnTo>
                <a:lnTo>
                  <a:pt x="2189" y="2878"/>
                </a:lnTo>
                <a:lnTo>
                  <a:pt x="2187" y="2878"/>
                </a:lnTo>
                <a:lnTo>
                  <a:pt x="2185" y="2878"/>
                </a:lnTo>
                <a:lnTo>
                  <a:pt x="2183" y="2878"/>
                </a:lnTo>
                <a:lnTo>
                  <a:pt x="2179" y="2878"/>
                </a:lnTo>
                <a:lnTo>
                  <a:pt x="2177" y="2878"/>
                </a:lnTo>
                <a:lnTo>
                  <a:pt x="2173" y="2884"/>
                </a:lnTo>
                <a:lnTo>
                  <a:pt x="2171" y="2886"/>
                </a:lnTo>
                <a:lnTo>
                  <a:pt x="2171" y="2888"/>
                </a:lnTo>
                <a:lnTo>
                  <a:pt x="2171" y="2890"/>
                </a:lnTo>
                <a:lnTo>
                  <a:pt x="2170" y="2890"/>
                </a:lnTo>
                <a:lnTo>
                  <a:pt x="2168" y="2890"/>
                </a:lnTo>
                <a:lnTo>
                  <a:pt x="2166" y="2890"/>
                </a:lnTo>
                <a:lnTo>
                  <a:pt x="2164" y="2890"/>
                </a:lnTo>
                <a:lnTo>
                  <a:pt x="2162" y="2890"/>
                </a:lnTo>
                <a:lnTo>
                  <a:pt x="2160" y="2890"/>
                </a:lnTo>
                <a:lnTo>
                  <a:pt x="2160" y="2888"/>
                </a:lnTo>
                <a:lnTo>
                  <a:pt x="2158" y="2888"/>
                </a:lnTo>
                <a:lnTo>
                  <a:pt x="2156" y="2888"/>
                </a:lnTo>
                <a:lnTo>
                  <a:pt x="2156" y="2886"/>
                </a:lnTo>
                <a:lnTo>
                  <a:pt x="2154" y="2886"/>
                </a:lnTo>
                <a:lnTo>
                  <a:pt x="2154" y="2884"/>
                </a:lnTo>
                <a:lnTo>
                  <a:pt x="2152" y="2884"/>
                </a:lnTo>
                <a:lnTo>
                  <a:pt x="2152" y="2882"/>
                </a:lnTo>
                <a:lnTo>
                  <a:pt x="2150" y="2882"/>
                </a:lnTo>
                <a:lnTo>
                  <a:pt x="2150" y="2880"/>
                </a:lnTo>
                <a:lnTo>
                  <a:pt x="2148" y="2880"/>
                </a:lnTo>
                <a:lnTo>
                  <a:pt x="2148" y="2878"/>
                </a:lnTo>
                <a:lnTo>
                  <a:pt x="2147" y="2878"/>
                </a:lnTo>
                <a:lnTo>
                  <a:pt x="2147" y="2876"/>
                </a:lnTo>
                <a:lnTo>
                  <a:pt x="2145" y="2876"/>
                </a:lnTo>
                <a:lnTo>
                  <a:pt x="2145" y="2875"/>
                </a:lnTo>
                <a:lnTo>
                  <a:pt x="2145" y="2873"/>
                </a:lnTo>
                <a:lnTo>
                  <a:pt x="2143" y="2873"/>
                </a:lnTo>
                <a:lnTo>
                  <a:pt x="2143" y="2871"/>
                </a:lnTo>
                <a:lnTo>
                  <a:pt x="2141" y="2871"/>
                </a:lnTo>
                <a:lnTo>
                  <a:pt x="2139" y="2871"/>
                </a:lnTo>
                <a:lnTo>
                  <a:pt x="2139" y="2869"/>
                </a:lnTo>
                <a:lnTo>
                  <a:pt x="2145" y="2853"/>
                </a:lnTo>
                <a:lnTo>
                  <a:pt x="2150" y="2836"/>
                </a:lnTo>
                <a:lnTo>
                  <a:pt x="2152" y="2832"/>
                </a:lnTo>
                <a:lnTo>
                  <a:pt x="2143" y="2828"/>
                </a:lnTo>
                <a:lnTo>
                  <a:pt x="2145" y="2825"/>
                </a:lnTo>
                <a:lnTo>
                  <a:pt x="2139" y="2821"/>
                </a:lnTo>
                <a:lnTo>
                  <a:pt x="2137" y="2819"/>
                </a:lnTo>
                <a:lnTo>
                  <a:pt x="2131" y="2817"/>
                </a:lnTo>
                <a:lnTo>
                  <a:pt x="2123" y="2838"/>
                </a:lnTo>
                <a:lnTo>
                  <a:pt x="2118" y="2836"/>
                </a:lnTo>
                <a:lnTo>
                  <a:pt x="2120" y="2834"/>
                </a:lnTo>
                <a:lnTo>
                  <a:pt x="2112" y="2828"/>
                </a:lnTo>
                <a:lnTo>
                  <a:pt x="2112" y="2827"/>
                </a:lnTo>
                <a:lnTo>
                  <a:pt x="2114" y="2823"/>
                </a:lnTo>
                <a:lnTo>
                  <a:pt x="2120" y="2813"/>
                </a:lnTo>
                <a:lnTo>
                  <a:pt x="2110" y="2807"/>
                </a:lnTo>
                <a:lnTo>
                  <a:pt x="2102" y="2823"/>
                </a:lnTo>
                <a:lnTo>
                  <a:pt x="2100" y="2825"/>
                </a:lnTo>
                <a:lnTo>
                  <a:pt x="2102" y="2828"/>
                </a:lnTo>
                <a:lnTo>
                  <a:pt x="2100" y="2828"/>
                </a:lnTo>
                <a:lnTo>
                  <a:pt x="2097" y="2832"/>
                </a:lnTo>
                <a:lnTo>
                  <a:pt x="2097" y="2834"/>
                </a:lnTo>
                <a:lnTo>
                  <a:pt x="2097" y="2836"/>
                </a:lnTo>
                <a:lnTo>
                  <a:pt x="2095" y="2836"/>
                </a:lnTo>
                <a:lnTo>
                  <a:pt x="2095" y="2838"/>
                </a:lnTo>
                <a:lnTo>
                  <a:pt x="2095" y="2840"/>
                </a:lnTo>
                <a:lnTo>
                  <a:pt x="2093" y="2840"/>
                </a:lnTo>
                <a:lnTo>
                  <a:pt x="2091" y="2844"/>
                </a:lnTo>
                <a:lnTo>
                  <a:pt x="2091" y="2848"/>
                </a:lnTo>
                <a:lnTo>
                  <a:pt x="2089" y="2851"/>
                </a:lnTo>
                <a:lnTo>
                  <a:pt x="2087" y="2853"/>
                </a:lnTo>
                <a:lnTo>
                  <a:pt x="2087" y="2857"/>
                </a:lnTo>
                <a:lnTo>
                  <a:pt x="2085" y="2859"/>
                </a:lnTo>
                <a:lnTo>
                  <a:pt x="2085" y="2863"/>
                </a:lnTo>
                <a:lnTo>
                  <a:pt x="2083" y="2865"/>
                </a:lnTo>
                <a:lnTo>
                  <a:pt x="2083" y="2867"/>
                </a:lnTo>
                <a:lnTo>
                  <a:pt x="2081" y="2871"/>
                </a:lnTo>
                <a:lnTo>
                  <a:pt x="2077" y="2880"/>
                </a:lnTo>
                <a:lnTo>
                  <a:pt x="2072" y="2888"/>
                </a:lnTo>
                <a:lnTo>
                  <a:pt x="2074" y="2890"/>
                </a:lnTo>
                <a:lnTo>
                  <a:pt x="2075" y="2896"/>
                </a:lnTo>
                <a:lnTo>
                  <a:pt x="2075" y="2898"/>
                </a:lnTo>
                <a:lnTo>
                  <a:pt x="2075" y="2899"/>
                </a:lnTo>
                <a:lnTo>
                  <a:pt x="2077" y="2899"/>
                </a:lnTo>
                <a:lnTo>
                  <a:pt x="2079" y="2903"/>
                </a:lnTo>
                <a:lnTo>
                  <a:pt x="2081" y="2907"/>
                </a:lnTo>
                <a:lnTo>
                  <a:pt x="2081" y="2911"/>
                </a:lnTo>
                <a:lnTo>
                  <a:pt x="2083" y="2913"/>
                </a:lnTo>
                <a:lnTo>
                  <a:pt x="2083" y="2915"/>
                </a:lnTo>
                <a:lnTo>
                  <a:pt x="2083" y="2919"/>
                </a:lnTo>
                <a:lnTo>
                  <a:pt x="2083" y="2924"/>
                </a:lnTo>
                <a:lnTo>
                  <a:pt x="2083" y="2926"/>
                </a:lnTo>
                <a:lnTo>
                  <a:pt x="2083" y="2930"/>
                </a:lnTo>
                <a:lnTo>
                  <a:pt x="2085" y="2932"/>
                </a:lnTo>
                <a:lnTo>
                  <a:pt x="2085" y="2936"/>
                </a:lnTo>
                <a:lnTo>
                  <a:pt x="2087" y="2940"/>
                </a:lnTo>
                <a:lnTo>
                  <a:pt x="2087" y="2942"/>
                </a:lnTo>
                <a:lnTo>
                  <a:pt x="2083" y="2946"/>
                </a:lnTo>
                <a:lnTo>
                  <a:pt x="2077" y="2959"/>
                </a:lnTo>
                <a:lnTo>
                  <a:pt x="2081" y="2972"/>
                </a:lnTo>
                <a:lnTo>
                  <a:pt x="2083" y="2972"/>
                </a:lnTo>
                <a:lnTo>
                  <a:pt x="2089" y="2971"/>
                </a:lnTo>
                <a:lnTo>
                  <a:pt x="2095" y="2967"/>
                </a:lnTo>
                <a:lnTo>
                  <a:pt x="2097" y="2967"/>
                </a:lnTo>
                <a:lnTo>
                  <a:pt x="2099" y="2965"/>
                </a:lnTo>
                <a:lnTo>
                  <a:pt x="2102" y="2967"/>
                </a:lnTo>
                <a:lnTo>
                  <a:pt x="2106" y="2969"/>
                </a:lnTo>
                <a:lnTo>
                  <a:pt x="2112" y="2969"/>
                </a:lnTo>
                <a:lnTo>
                  <a:pt x="2116" y="2967"/>
                </a:lnTo>
                <a:lnTo>
                  <a:pt x="2118" y="2967"/>
                </a:lnTo>
                <a:lnTo>
                  <a:pt x="2120" y="2967"/>
                </a:lnTo>
                <a:lnTo>
                  <a:pt x="2122" y="2965"/>
                </a:lnTo>
                <a:lnTo>
                  <a:pt x="2123" y="2965"/>
                </a:lnTo>
                <a:lnTo>
                  <a:pt x="2125" y="2963"/>
                </a:lnTo>
                <a:lnTo>
                  <a:pt x="2127" y="2963"/>
                </a:lnTo>
                <a:lnTo>
                  <a:pt x="2127" y="2965"/>
                </a:lnTo>
                <a:lnTo>
                  <a:pt x="2125" y="2965"/>
                </a:lnTo>
                <a:lnTo>
                  <a:pt x="2123" y="2967"/>
                </a:lnTo>
                <a:lnTo>
                  <a:pt x="2123" y="2969"/>
                </a:lnTo>
                <a:lnTo>
                  <a:pt x="2122" y="2971"/>
                </a:lnTo>
                <a:lnTo>
                  <a:pt x="2125" y="2976"/>
                </a:lnTo>
                <a:lnTo>
                  <a:pt x="2120" y="2980"/>
                </a:lnTo>
                <a:lnTo>
                  <a:pt x="2110" y="2988"/>
                </a:lnTo>
                <a:lnTo>
                  <a:pt x="2099" y="2997"/>
                </a:lnTo>
                <a:lnTo>
                  <a:pt x="2093" y="2999"/>
                </a:lnTo>
                <a:lnTo>
                  <a:pt x="2081" y="3009"/>
                </a:lnTo>
                <a:lnTo>
                  <a:pt x="2068" y="3019"/>
                </a:lnTo>
                <a:lnTo>
                  <a:pt x="2066" y="3022"/>
                </a:lnTo>
                <a:lnTo>
                  <a:pt x="2068" y="3024"/>
                </a:lnTo>
                <a:lnTo>
                  <a:pt x="2070" y="3024"/>
                </a:lnTo>
                <a:lnTo>
                  <a:pt x="2070" y="3026"/>
                </a:lnTo>
                <a:lnTo>
                  <a:pt x="2072" y="3026"/>
                </a:lnTo>
                <a:lnTo>
                  <a:pt x="2074" y="3028"/>
                </a:lnTo>
                <a:lnTo>
                  <a:pt x="2077" y="3036"/>
                </a:lnTo>
                <a:lnTo>
                  <a:pt x="2083" y="3043"/>
                </a:lnTo>
                <a:lnTo>
                  <a:pt x="2089" y="3049"/>
                </a:lnTo>
                <a:lnTo>
                  <a:pt x="2095" y="3053"/>
                </a:lnTo>
                <a:lnTo>
                  <a:pt x="2097" y="3055"/>
                </a:lnTo>
                <a:lnTo>
                  <a:pt x="2099" y="3057"/>
                </a:lnTo>
                <a:lnTo>
                  <a:pt x="2083" y="3068"/>
                </a:lnTo>
                <a:lnTo>
                  <a:pt x="2087" y="3072"/>
                </a:lnTo>
                <a:lnTo>
                  <a:pt x="2072" y="3084"/>
                </a:lnTo>
                <a:lnTo>
                  <a:pt x="2070" y="3080"/>
                </a:lnTo>
                <a:lnTo>
                  <a:pt x="2027" y="3113"/>
                </a:lnTo>
                <a:lnTo>
                  <a:pt x="2026" y="3113"/>
                </a:lnTo>
                <a:lnTo>
                  <a:pt x="2006" y="3128"/>
                </a:lnTo>
                <a:lnTo>
                  <a:pt x="1987" y="3141"/>
                </a:lnTo>
                <a:lnTo>
                  <a:pt x="1983" y="3145"/>
                </a:lnTo>
                <a:lnTo>
                  <a:pt x="1966" y="3159"/>
                </a:lnTo>
                <a:lnTo>
                  <a:pt x="1968" y="3153"/>
                </a:lnTo>
                <a:lnTo>
                  <a:pt x="1970" y="3149"/>
                </a:lnTo>
                <a:lnTo>
                  <a:pt x="1972" y="3141"/>
                </a:lnTo>
                <a:lnTo>
                  <a:pt x="1976" y="3132"/>
                </a:lnTo>
                <a:lnTo>
                  <a:pt x="1978" y="3124"/>
                </a:lnTo>
                <a:lnTo>
                  <a:pt x="1981" y="3116"/>
                </a:lnTo>
                <a:lnTo>
                  <a:pt x="1985" y="3107"/>
                </a:lnTo>
                <a:lnTo>
                  <a:pt x="1993" y="3082"/>
                </a:lnTo>
                <a:lnTo>
                  <a:pt x="1983" y="3080"/>
                </a:lnTo>
                <a:lnTo>
                  <a:pt x="1985" y="3074"/>
                </a:lnTo>
                <a:lnTo>
                  <a:pt x="1999" y="3038"/>
                </a:lnTo>
                <a:lnTo>
                  <a:pt x="1987" y="3045"/>
                </a:lnTo>
                <a:lnTo>
                  <a:pt x="1960" y="3067"/>
                </a:lnTo>
                <a:lnTo>
                  <a:pt x="1956" y="3061"/>
                </a:lnTo>
                <a:lnTo>
                  <a:pt x="1949" y="3067"/>
                </a:lnTo>
                <a:lnTo>
                  <a:pt x="1954" y="3072"/>
                </a:lnTo>
                <a:lnTo>
                  <a:pt x="1903" y="3109"/>
                </a:lnTo>
                <a:lnTo>
                  <a:pt x="1897" y="3099"/>
                </a:lnTo>
                <a:lnTo>
                  <a:pt x="1868" y="3120"/>
                </a:lnTo>
                <a:lnTo>
                  <a:pt x="1889" y="3074"/>
                </a:lnTo>
                <a:lnTo>
                  <a:pt x="1903" y="3080"/>
                </a:lnTo>
                <a:lnTo>
                  <a:pt x="1910" y="3061"/>
                </a:lnTo>
                <a:lnTo>
                  <a:pt x="1933" y="3072"/>
                </a:lnTo>
                <a:lnTo>
                  <a:pt x="1941" y="3065"/>
                </a:lnTo>
                <a:lnTo>
                  <a:pt x="1933" y="3053"/>
                </a:lnTo>
                <a:lnTo>
                  <a:pt x="1933" y="3051"/>
                </a:lnTo>
                <a:lnTo>
                  <a:pt x="1954" y="3036"/>
                </a:lnTo>
                <a:lnTo>
                  <a:pt x="1968" y="3026"/>
                </a:lnTo>
                <a:lnTo>
                  <a:pt x="1991" y="3011"/>
                </a:lnTo>
                <a:lnTo>
                  <a:pt x="1981" y="3009"/>
                </a:lnTo>
                <a:lnTo>
                  <a:pt x="1987" y="2969"/>
                </a:lnTo>
                <a:lnTo>
                  <a:pt x="1985" y="2969"/>
                </a:lnTo>
                <a:lnTo>
                  <a:pt x="1981" y="3009"/>
                </a:lnTo>
                <a:lnTo>
                  <a:pt x="1970" y="3007"/>
                </a:lnTo>
                <a:lnTo>
                  <a:pt x="1951" y="3032"/>
                </a:lnTo>
                <a:lnTo>
                  <a:pt x="1941" y="3030"/>
                </a:lnTo>
                <a:lnTo>
                  <a:pt x="1937" y="3030"/>
                </a:lnTo>
                <a:lnTo>
                  <a:pt x="1943" y="3020"/>
                </a:lnTo>
                <a:lnTo>
                  <a:pt x="1947" y="3015"/>
                </a:lnTo>
                <a:lnTo>
                  <a:pt x="1949" y="3013"/>
                </a:lnTo>
                <a:lnTo>
                  <a:pt x="1954" y="3005"/>
                </a:lnTo>
                <a:lnTo>
                  <a:pt x="1953" y="3005"/>
                </a:lnTo>
                <a:lnTo>
                  <a:pt x="1951" y="3003"/>
                </a:lnTo>
                <a:lnTo>
                  <a:pt x="1939" y="3003"/>
                </a:lnTo>
                <a:lnTo>
                  <a:pt x="1954" y="2965"/>
                </a:lnTo>
                <a:lnTo>
                  <a:pt x="1949" y="2965"/>
                </a:lnTo>
                <a:lnTo>
                  <a:pt x="1947" y="2967"/>
                </a:lnTo>
                <a:lnTo>
                  <a:pt x="1945" y="2974"/>
                </a:lnTo>
                <a:lnTo>
                  <a:pt x="1941" y="2980"/>
                </a:lnTo>
                <a:lnTo>
                  <a:pt x="1931" y="2978"/>
                </a:lnTo>
                <a:lnTo>
                  <a:pt x="1922" y="2999"/>
                </a:lnTo>
                <a:lnTo>
                  <a:pt x="1891" y="2995"/>
                </a:lnTo>
                <a:lnTo>
                  <a:pt x="1891" y="2994"/>
                </a:lnTo>
                <a:lnTo>
                  <a:pt x="1893" y="2988"/>
                </a:lnTo>
                <a:lnTo>
                  <a:pt x="1897" y="2982"/>
                </a:lnTo>
                <a:lnTo>
                  <a:pt x="1899" y="2978"/>
                </a:lnTo>
                <a:lnTo>
                  <a:pt x="1901" y="2974"/>
                </a:lnTo>
                <a:lnTo>
                  <a:pt x="1903" y="2969"/>
                </a:lnTo>
                <a:lnTo>
                  <a:pt x="1912" y="2974"/>
                </a:lnTo>
                <a:lnTo>
                  <a:pt x="1912" y="2972"/>
                </a:lnTo>
                <a:lnTo>
                  <a:pt x="1914" y="2972"/>
                </a:lnTo>
                <a:lnTo>
                  <a:pt x="1914" y="2974"/>
                </a:lnTo>
                <a:lnTo>
                  <a:pt x="1916" y="2971"/>
                </a:lnTo>
                <a:lnTo>
                  <a:pt x="1914" y="2969"/>
                </a:lnTo>
                <a:lnTo>
                  <a:pt x="1918" y="2959"/>
                </a:lnTo>
                <a:lnTo>
                  <a:pt x="1924" y="2961"/>
                </a:lnTo>
                <a:lnTo>
                  <a:pt x="1930" y="2961"/>
                </a:lnTo>
                <a:lnTo>
                  <a:pt x="1935" y="2963"/>
                </a:lnTo>
                <a:lnTo>
                  <a:pt x="1939" y="2963"/>
                </a:lnTo>
                <a:lnTo>
                  <a:pt x="1939" y="2961"/>
                </a:lnTo>
                <a:lnTo>
                  <a:pt x="1941" y="2959"/>
                </a:lnTo>
                <a:lnTo>
                  <a:pt x="1968" y="2899"/>
                </a:lnTo>
                <a:lnTo>
                  <a:pt x="1968" y="2898"/>
                </a:lnTo>
                <a:lnTo>
                  <a:pt x="1966" y="2898"/>
                </a:lnTo>
                <a:lnTo>
                  <a:pt x="1966" y="2896"/>
                </a:lnTo>
                <a:lnTo>
                  <a:pt x="1964" y="2894"/>
                </a:lnTo>
                <a:lnTo>
                  <a:pt x="1962" y="2894"/>
                </a:lnTo>
                <a:lnTo>
                  <a:pt x="1960" y="2892"/>
                </a:lnTo>
                <a:lnTo>
                  <a:pt x="1958" y="2892"/>
                </a:lnTo>
                <a:lnTo>
                  <a:pt x="1962" y="2880"/>
                </a:lnTo>
                <a:lnTo>
                  <a:pt x="1962" y="2876"/>
                </a:lnTo>
                <a:lnTo>
                  <a:pt x="1966" y="2867"/>
                </a:lnTo>
                <a:lnTo>
                  <a:pt x="1954" y="2865"/>
                </a:lnTo>
                <a:lnTo>
                  <a:pt x="1953" y="2873"/>
                </a:lnTo>
                <a:lnTo>
                  <a:pt x="1945" y="2869"/>
                </a:lnTo>
                <a:lnTo>
                  <a:pt x="1939" y="2869"/>
                </a:lnTo>
                <a:lnTo>
                  <a:pt x="1941" y="2863"/>
                </a:lnTo>
                <a:lnTo>
                  <a:pt x="1941" y="2861"/>
                </a:lnTo>
                <a:lnTo>
                  <a:pt x="1939" y="2859"/>
                </a:lnTo>
                <a:lnTo>
                  <a:pt x="1937" y="2859"/>
                </a:lnTo>
                <a:lnTo>
                  <a:pt x="1935" y="2859"/>
                </a:lnTo>
                <a:lnTo>
                  <a:pt x="1931" y="2857"/>
                </a:lnTo>
                <a:lnTo>
                  <a:pt x="1939" y="2828"/>
                </a:lnTo>
                <a:lnTo>
                  <a:pt x="1947" y="2830"/>
                </a:lnTo>
                <a:lnTo>
                  <a:pt x="1953" y="2832"/>
                </a:lnTo>
                <a:lnTo>
                  <a:pt x="1958" y="2834"/>
                </a:lnTo>
                <a:lnTo>
                  <a:pt x="1964" y="2811"/>
                </a:lnTo>
                <a:lnTo>
                  <a:pt x="1970" y="2813"/>
                </a:lnTo>
                <a:lnTo>
                  <a:pt x="1976" y="2815"/>
                </a:lnTo>
                <a:lnTo>
                  <a:pt x="1979" y="2817"/>
                </a:lnTo>
                <a:lnTo>
                  <a:pt x="1985" y="2819"/>
                </a:lnTo>
                <a:lnTo>
                  <a:pt x="1991" y="2819"/>
                </a:lnTo>
                <a:lnTo>
                  <a:pt x="1995" y="2821"/>
                </a:lnTo>
                <a:lnTo>
                  <a:pt x="1997" y="2821"/>
                </a:lnTo>
                <a:lnTo>
                  <a:pt x="2049" y="2838"/>
                </a:lnTo>
                <a:lnTo>
                  <a:pt x="2051" y="2838"/>
                </a:lnTo>
                <a:lnTo>
                  <a:pt x="2051" y="2836"/>
                </a:lnTo>
                <a:lnTo>
                  <a:pt x="2051" y="2834"/>
                </a:lnTo>
                <a:lnTo>
                  <a:pt x="2052" y="2834"/>
                </a:lnTo>
                <a:lnTo>
                  <a:pt x="2052" y="2832"/>
                </a:lnTo>
                <a:lnTo>
                  <a:pt x="2054" y="2832"/>
                </a:lnTo>
                <a:lnTo>
                  <a:pt x="2054" y="2830"/>
                </a:lnTo>
                <a:lnTo>
                  <a:pt x="2054" y="2828"/>
                </a:lnTo>
                <a:lnTo>
                  <a:pt x="2054" y="2827"/>
                </a:lnTo>
                <a:lnTo>
                  <a:pt x="2054" y="2825"/>
                </a:lnTo>
                <a:lnTo>
                  <a:pt x="2066" y="2805"/>
                </a:lnTo>
                <a:lnTo>
                  <a:pt x="2083" y="2777"/>
                </a:lnTo>
                <a:lnTo>
                  <a:pt x="2104" y="2738"/>
                </a:lnTo>
                <a:lnTo>
                  <a:pt x="2102" y="2738"/>
                </a:lnTo>
                <a:lnTo>
                  <a:pt x="2081" y="2727"/>
                </a:lnTo>
                <a:lnTo>
                  <a:pt x="2066" y="2752"/>
                </a:lnTo>
                <a:lnTo>
                  <a:pt x="2039" y="2800"/>
                </a:lnTo>
                <a:lnTo>
                  <a:pt x="2026" y="2792"/>
                </a:lnTo>
                <a:lnTo>
                  <a:pt x="2018" y="2803"/>
                </a:lnTo>
                <a:lnTo>
                  <a:pt x="2016" y="2803"/>
                </a:lnTo>
                <a:lnTo>
                  <a:pt x="2014" y="2803"/>
                </a:lnTo>
                <a:lnTo>
                  <a:pt x="2024" y="2790"/>
                </a:lnTo>
                <a:lnTo>
                  <a:pt x="2035" y="2773"/>
                </a:lnTo>
                <a:lnTo>
                  <a:pt x="2049" y="2750"/>
                </a:lnTo>
                <a:lnTo>
                  <a:pt x="2068" y="2721"/>
                </a:lnTo>
                <a:lnTo>
                  <a:pt x="2070" y="2717"/>
                </a:lnTo>
                <a:lnTo>
                  <a:pt x="2081" y="2702"/>
                </a:lnTo>
                <a:lnTo>
                  <a:pt x="2087" y="2692"/>
                </a:lnTo>
                <a:lnTo>
                  <a:pt x="2091" y="2684"/>
                </a:lnTo>
                <a:lnTo>
                  <a:pt x="2070" y="2671"/>
                </a:lnTo>
                <a:lnTo>
                  <a:pt x="2081" y="2656"/>
                </a:lnTo>
                <a:lnTo>
                  <a:pt x="2075" y="2652"/>
                </a:lnTo>
                <a:lnTo>
                  <a:pt x="2085" y="2638"/>
                </a:lnTo>
                <a:lnTo>
                  <a:pt x="2081" y="2635"/>
                </a:lnTo>
                <a:lnTo>
                  <a:pt x="2083" y="2633"/>
                </a:lnTo>
                <a:lnTo>
                  <a:pt x="2097" y="2640"/>
                </a:lnTo>
                <a:lnTo>
                  <a:pt x="2097" y="2636"/>
                </a:lnTo>
                <a:lnTo>
                  <a:pt x="2097" y="2631"/>
                </a:lnTo>
                <a:lnTo>
                  <a:pt x="2097" y="2625"/>
                </a:lnTo>
                <a:lnTo>
                  <a:pt x="2097" y="2623"/>
                </a:lnTo>
                <a:lnTo>
                  <a:pt x="2099" y="2617"/>
                </a:lnTo>
                <a:lnTo>
                  <a:pt x="2097" y="2617"/>
                </a:lnTo>
                <a:lnTo>
                  <a:pt x="2097" y="2615"/>
                </a:lnTo>
                <a:lnTo>
                  <a:pt x="2093" y="2619"/>
                </a:lnTo>
                <a:lnTo>
                  <a:pt x="2083" y="2612"/>
                </a:lnTo>
                <a:lnTo>
                  <a:pt x="2075" y="2623"/>
                </a:lnTo>
                <a:lnTo>
                  <a:pt x="2072" y="2619"/>
                </a:lnTo>
                <a:lnTo>
                  <a:pt x="2089" y="2596"/>
                </a:lnTo>
                <a:lnTo>
                  <a:pt x="2085" y="2592"/>
                </a:lnTo>
                <a:lnTo>
                  <a:pt x="2066" y="2579"/>
                </a:lnTo>
                <a:lnTo>
                  <a:pt x="2060" y="2575"/>
                </a:lnTo>
                <a:lnTo>
                  <a:pt x="2058" y="2573"/>
                </a:lnTo>
                <a:lnTo>
                  <a:pt x="2049" y="2565"/>
                </a:lnTo>
                <a:lnTo>
                  <a:pt x="2047" y="2565"/>
                </a:lnTo>
                <a:lnTo>
                  <a:pt x="2043" y="2565"/>
                </a:lnTo>
                <a:lnTo>
                  <a:pt x="2043" y="2567"/>
                </a:lnTo>
                <a:lnTo>
                  <a:pt x="2041" y="2571"/>
                </a:lnTo>
                <a:lnTo>
                  <a:pt x="2039" y="2573"/>
                </a:lnTo>
                <a:lnTo>
                  <a:pt x="2035" y="2577"/>
                </a:lnTo>
                <a:lnTo>
                  <a:pt x="2035" y="2579"/>
                </a:lnTo>
                <a:lnTo>
                  <a:pt x="2031" y="2583"/>
                </a:lnTo>
                <a:lnTo>
                  <a:pt x="2027" y="2587"/>
                </a:lnTo>
                <a:lnTo>
                  <a:pt x="2026" y="2590"/>
                </a:lnTo>
                <a:lnTo>
                  <a:pt x="2024" y="2592"/>
                </a:lnTo>
                <a:lnTo>
                  <a:pt x="2020" y="2598"/>
                </a:lnTo>
                <a:lnTo>
                  <a:pt x="2016" y="2604"/>
                </a:lnTo>
                <a:lnTo>
                  <a:pt x="2012" y="2608"/>
                </a:lnTo>
                <a:lnTo>
                  <a:pt x="2010" y="2612"/>
                </a:lnTo>
                <a:lnTo>
                  <a:pt x="2008" y="2613"/>
                </a:lnTo>
                <a:lnTo>
                  <a:pt x="2004" y="2619"/>
                </a:lnTo>
                <a:lnTo>
                  <a:pt x="2002" y="2621"/>
                </a:lnTo>
                <a:lnTo>
                  <a:pt x="2001" y="2625"/>
                </a:lnTo>
                <a:lnTo>
                  <a:pt x="1999" y="2627"/>
                </a:lnTo>
                <a:lnTo>
                  <a:pt x="1995" y="2633"/>
                </a:lnTo>
                <a:lnTo>
                  <a:pt x="1991" y="2638"/>
                </a:lnTo>
                <a:lnTo>
                  <a:pt x="1989" y="2642"/>
                </a:lnTo>
                <a:lnTo>
                  <a:pt x="1985" y="2646"/>
                </a:lnTo>
                <a:lnTo>
                  <a:pt x="1985" y="2648"/>
                </a:lnTo>
                <a:lnTo>
                  <a:pt x="1983" y="2648"/>
                </a:lnTo>
                <a:lnTo>
                  <a:pt x="1981" y="2650"/>
                </a:lnTo>
                <a:lnTo>
                  <a:pt x="1979" y="2654"/>
                </a:lnTo>
                <a:lnTo>
                  <a:pt x="1978" y="2656"/>
                </a:lnTo>
                <a:lnTo>
                  <a:pt x="1976" y="2659"/>
                </a:lnTo>
                <a:lnTo>
                  <a:pt x="1974" y="2661"/>
                </a:lnTo>
                <a:lnTo>
                  <a:pt x="1972" y="2663"/>
                </a:lnTo>
                <a:lnTo>
                  <a:pt x="1968" y="2669"/>
                </a:lnTo>
                <a:lnTo>
                  <a:pt x="1966" y="2671"/>
                </a:lnTo>
                <a:lnTo>
                  <a:pt x="1964" y="2675"/>
                </a:lnTo>
                <a:lnTo>
                  <a:pt x="1964" y="2677"/>
                </a:lnTo>
                <a:lnTo>
                  <a:pt x="1958" y="2681"/>
                </a:lnTo>
                <a:lnTo>
                  <a:pt x="1958" y="2677"/>
                </a:lnTo>
                <a:lnTo>
                  <a:pt x="1958" y="2673"/>
                </a:lnTo>
                <a:lnTo>
                  <a:pt x="1960" y="2673"/>
                </a:lnTo>
                <a:lnTo>
                  <a:pt x="1960" y="2671"/>
                </a:lnTo>
                <a:lnTo>
                  <a:pt x="1962" y="2671"/>
                </a:lnTo>
                <a:lnTo>
                  <a:pt x="1964" y="2669"/>
                </a:lnTo>
                <a:lnTo>
                  <a:pt x="1964" y="2667"/>
                </a:lnTo>
                <a:lnTo>
                  <a:pt x="1962" y="2665"/>
                </a:lnTo>
                <a:lnTo>
                  <a:pt x="1962" y="2663"/>
                </a:lnTo>
                <a:lnTo>
                  <a:pt x="1960" y="2663"/>
                </a:lnTo>
                <a:lnTo>
                  <a:pt x="1958" y="2663"/>
                </a:lnTo>
                <a:lnTo>
                  <a:pt x="1956" y="2663"/>
                </a:lnTo>
                <a:lnTo>
                  <a:pt x="1954" y="2663"/>
                </a:lnTo>
                <a:lnTo>
                  <a:pt x="1953" y="2661"/>
                </a:lnTo>
                <a:lnTo>
                  <a:pt x="1953" y="2659"/>
                </a:lnTo>
                <a:lnTo>
                  <a:pt x="1954" y="2659"/>
                </a:lnTo>
                <a:lnTo>
                  <a:pt x="1953" y="2658"/>
                </a:lnTo>
                <a:lnTo>
                  <a:pt x="1953" y="2656"/>
                </a:lnTo>
                <a:lnTo>
                  <a:pt x="1951" y="2654"/>
                </a:lnTo>
                <a:lnTo>
                  <a:pt x="1951" y="2652"/>
                </a:lnTo>
                <a:lnTo>
                  <a:pt x="1949" y="2650"/>
                </a:lnTo>
                <a:lnTo>
                  <a:pt x="1945" y="2646"/>
                </a:lnTo>
                <a:lnTo>
                  <a:pt x="1943" y="2644"/>
                </a:lnTo>
                <a:lnTo>
                  <a:pt x="1941" y="2642"/>
                </a:lnTo>
                <a:lnTo>
                  <a:pt x="1939" y="2642"/>
                </a:lnTo>
                <a:lnTo>
                  <a:pt x="1935" y="2642"/>
                </a:lnTo>
                <a:lnTo>
                  <a:pt x="1931" y="2642"/>
                </a:lnTo>
                <a:lnTo>
                  <a:pt x="1930" y="2644"/>
                </a:lnTo>
                <a:lnTo>
                  <a:pt x="1928" y="2644"/>
                </a:lnTo>
                <a:lnTo>
                  <a:pt x="1926" y="2640"/>
                </a:lnTo>
                <a:lnTo>
                  <a:pt x="1926" y="2638"/>
                </a:lnTo>
                <a:lnTo>
                  <a:pt x="1924" y="2636"/>
                </a:lnTo>
                <a:lnTo>
                  <a:pt x="1922" y="2633"/>
                </a:lnTo>
                <a:lnTo>
                  <a:pt x="1920" y="2633"/>
                </a:lnTo>
                <a:lnTo>
                  <a:pt x="1920" y="2631"/>
                </a:lnTo>
                <a:lnTo>
                  <a:pt x="1920" y="2629"/>
                </a:lnTo>
                <a:lnTo>
                  <a:pt x="1918" y="2627"/>
                </a:lnTo>
                <a:lnTo>
                  <a:pt x="1918" y="2625"/>
                </a:lnTo>
                <a:lnTo>
                  <a:pt x="1918" y="2623"/>
                </a:lnTo>
                <a:lnTo>
                  <a:pt x="1920" y="2621"/>
                </a:lnTo>
                <a:lnTo>
                  <a:pt x="1920" y="2619"/>
                </a:lnTo>
                <a:lnTo>
                  <a:pt x="1922" y="2615"/>
                </a:lnTo>
                <a:lnTo>
                  <a:pt x="1945" y="2583"/>
                </a:lnTo>
                <a:lnTo>
                  <a:pt x="1945" y="2581"/>
                </a:lnTo>
                <a:lnTo>
                  <a:pt x="1928" y="2567"/>
                </a:lnTo>
                <a:lnTo>
                  <a:pt x="1928" y="2569"/>
                </a:lnTo>
                <a:lnTo>
                  <a:pt x="1926" y="2569"/>
                </a:lnTo>
                <a:lnTo>
                  <a:pt x="1924" y="2571"/>
                </a:lnTo>
                <a:lnTo>
                  <a:pt x="1922" y="2573"/>
                </a:lnTo>
                <a:lnTo>
                  <a:pt x="1922" y="2575"/>
                </a:lnTo>
                <a:lnTo>
                  <a:pt x="1920" y="2575"/>
                </a:lnTo>
                <a:lnTo>
                  <a:pt x="1918" y="2577"/>
                </a:lnTo>
                <a:lnTo>
                  <a:pt x="1916" y="2579"/>
                </a:lnTo>
                <a:lnTo>
                  <a:pt x="1916" y="2581"/>
                </a:lnTo>
                <a:lnTo>
                  <a:pt x="1916" y="2583"/>
                </a:lnTo>
                <a:lnTo>
                  <a:pt x="1916" y="2585"/>
                </a:lnTo>
                <a:lnTo>
                  <a:pt x="1914" y="2585"/>
                </a:lnTo>
                <a:lnTo>
                  <a:pt x="1912" y="2585"/>
                </a:lnTo>
                <a:lnTo>
                  <a:pt x="1912" y="2587"/>
                </a:lnTo>
                <a:lnTo>
                  <a:pt x="1908" y="2587"/>
                </a:lnTo>
                <a:lnTo>
                  <a:pt x="1908" y="2588"/>
                </a:lnTo>
                <a:lnTo>
                  <a:pt x="1906" y="2588"/>
                </a:lnTo>
                <a:lnTo>
                  <a:pt x="1906" y="2590"/>
                </a:lnTo>
                <a:lnTo>
                  <a:pt x="1905" y="2590"/>
                </a:lnTo>
                <a:lnTo>
                  <a:pt x="1905" y="2588"/>
                </a:lnTo>
                <a:lnTo>
                  <a:pt x="1903" y="2588"/>
                </a:lnTo>
                <a:lnTo>
                  <a:pt x="1903" y="2587"/>
                </a:lnTo>
                <a:lnTo>
                  <a:pt x="1901" y="2587"/>
                </a:lnTo>
                <a:lnTo>
                  <a:pt x="1903" y="2585"/>
                </a:lnTo>
                <a:lnTo>
                  <a:pt x="1903" y="2583"/>
                </a:lnTo>
                <a:lnTo>
                  <a:pt x="1901" y="2581"/>
                </a:lnTo>
                <a:lnTo>
                  <a:pt x="1897" y="2579"/>
                </a:lnTo>
                <a:lnTo>
                  <a:pt x="1897" y="2577"/>
                </a:lnTo>
                <a:lnTo>
                  <a:pt x="1899" y="2577"/>
                </a:lnTo>
                <a:lnTo>
                  <a:pt x="1901" y="2575"/>
                </a:lnTo>
                <a:lnTo>
                  <a:pt x="1903" y="2571"/>
                </a:lnTo>
                <a:lnTo>
                  <a:pt x="1901" y="2569"/>
                </a:lnTo>
                <a:lnTo>
                  <a:pt x="1899" y="2567"/>
                </a:lnTo>
                <a:lnTo>
                  <a:pt x="1897" y="2569"/>
                </a:lnTo>
                <a:lnTo>
                  <a:pt x="1895" y="2569"/>
                </a:lnTo>
                <a:lnTo>
                  <a:pt x="1893" y="2567"/>
                </a:lnTo>
                <a:lnTo>
                  <a:pt x="1893" y="2565"/>
                </a:lnTo>
                <a:lnTo>
                  <a:pt x="1893" y="2564"/>
                </a:lnTo>
                <a:lnTo>
                  <a:pt x="1891" y="2562"/>
                </a:lnTo>
                <a:lnTo>
                  <a:pt x="1889" y="2562"/>
                </a:lnTo>
                <a:lnTo>
                  <a:pt x="1887" y="2564"/>
                </a:lnTo>
                <a:lnTo>
                  <a:pt x="1885" y="2562"/>
                </a:lnTo>
                <a:lnTo>
                  <a:pt x="1885" y="2558"/>
                </a:lnTo>
                <a:lnTo>
                  <a:pt x="1885" y="2556"/>
                </a:lnTo>
                <a:lnTo>
                  <a:pt x="1883" y="2556"/>
                </a:lnTo>
                <a:lnTo>
                  <a:pt x="1882" y="2556"/>
                </a:lnTo>
                <a:lnTo>
                  <a:pt x="1882" y="2554"/>
                </a:lnTo>
                <a:lnTo>
                  <a:pt x="1882" y="2552"/>
                </a:lnTo>
                <a:lnTo>
                  <a:pt x="1882" y="2550"/>
                </a:lnTo>
                <a:lnTo>
                  <a:pt x="1883" y="2550"/>
                </a:lnTo>
                <a:lnTo>
                  <a:pt x="1883" y="2548"/>
                </a:lnTo>
                <a:lnTo>
                  <a:pt x="1885" y="2548"/>
                </a:lnTo>
                <a:lnTo>
                  <a:pt x="1885" y="2546"/>
                </a:lnTo>
                <a:lnTo>
                  <a:pt x="1883" y="2544"/>
                </a:lnTo>
                <a:lnTo>
                  <a:pt x="1883" y="2542"/>
                </a:lnTo>
                <a:lnTo>
                  <a:pt x="1885" y="2540"/>
                </a:lnTo>
                <a:lnTo>
                  <a:pt x="1885" y="2539"/>
                </a:lnTo>
                <a:lnTo>
                  <a:pt x="1883" y="2539"/>
                </a:lnTo>
                <a:lnTo>
                  <a:pt x="1883" y="2537"/>
                </a:lnTo>
                <a:lnTo>
                  <a:pt x="1885" y="2537"/>
                </a:lnTo>
                <a:lnTo>
                  <a:pt x="1885" y="2535"/>
                </a:lnTo>
                <a:lnTo>
                  <a:pt x="1887" y="2535"/>
                </a:lnTo>
                <a:lnTo>
                  <a:pt x="1889" y="2535"/>
                </a:lnTo>
                <a:lnTo>
                  <a:pt x="1891" y="2535"/>
                </a:lnTo>
                <a:lnTo>
                  <a:pt x="1891" y="2533"/>
                </a:lnTo>
                <a:lnTo>
                  <a:pt x="1891" y="2531"/>
                </a:lnTo>
                <a:lnTo>
                  <a:pt x="1891" y="2529"/>
                </a:lnTo>
                <a:lnTo>
                  <a:pt x="1889" y="2529"/>
                </a:lnTo>
                <a:lnTo>
                  <a:pt x="1889" y="2527"/>
                </a:lnTo>
                <a:lnTo>
                  <a:pt x="1889" y="2525"/>
                </a:lnTo>
                <a:lnTo>
                  <a:pt x="1887" y="2525"/>
                </a:lnTo>
                <a:lnTo>
                  <a:pt x="1887" y="2523"/>
                </a:lnTo>
                <a:lnTo>
                  <a:pt x="1887" y="2521"/>
                </a:lnTo>
                <a:lnTo>
                  <a:pt x="1885" y="2521"/>
                </a:lnTo>
                <a:lnTo>
                  <a:pt x="1885" y="2519"/>
                </a:lnTo>
                <a:lnTo>
                  <a:pt x="1883" y="2519"/>
                </a:lnTo>
                <a:lnTo>
                  <a:pt x="1882" y="2519"/>
                </a:lnTo>
                <a:lnTo>
                  <a:pt x="1882" y="2517"/>
                </a:lnTo>
                <a:lnTo>
                  <a:pt x="1880" y="2517"/>
                </a:lnTo>
                <a:lnTo>
                  <a:pt x="1878" y="2517"/>
                </a:lnTo>
                <a:lnTo>
                  <a:pt x="1878" y="2516"/>
                </a:lnTo>
                <a:lnTo>
                  <a:pt x="1878" y="2514"/>
                </a:lnTo>
                <a:lnTo>
                  <a:pt x="1878" y="2512"/>
                </a:lnTo>
                <a:lnTo>
                  <a:pt x="1878" y="2510"/>
                </a:lnTo>
                <a:lnTo>
                  <a:pt x="1878" y="2508"/>
                </a:lnTo>
                <a:lnTo>
                  <a:pt x="1876" y="2508"/>
                </a:lnTo>
                <a:lnTo>
                  <a:pt x="1874" y="2508"/>
                </a:lnTo>
                <a:lnTo>
                  <a:pt x="1872" y="2508"/>
                </a:lnTo>
                <a:lnTo>
                  <a:pt x="1872" y="2510"/>
                </a:lnTo>
                <a:lnTo>
                  <a:pt x="1870" y="2510"/>
                </a:lnTo>
                <a:lnTo>
                  <a:pt x="1868" y="2510"/>
                </a:lnTo>
                <a:lnTo>
                  <a:pt x="1866" y="2510"/>
                </a:lnTo>
                <a:lnTo>
                  <a:pt x="1864" y="2510"/>
                </a:lnTo>
                <a:lnTo>
                  <a:pt x="1862" y="2508"/>
                </a:lnTo>
                <a:lnTo>
                  <a:pt x="1862" y="2506"/>
                </a:lnTo>
                <a:lnTo>
                  <a:pt x="1862" y="2504"/>
                </a:lnTo>
                <a:lnTo>
                  <a:pt x="1862" y="2502"/>
                </a:lnTo>
                <a:lnTo>
                  <a:pt x="1862" y="2500"/>
                </a:lnTo>
                <a:lnTo>
                  <a:pt x="1862" y="2498"/>
                </a:lnTo>
                <a:lnTo>
                  <a:pt x="1862" y="2496"/>
                </a:lnTo>
                <a:lnTo>
                  <a:pt x="1860" y="2496"/>
                </a:lnTo>
                <a:lnTo>
                  <a:pt x="1860" y="2494"/>
                </a:lnTo>
                <a:lnTo>
                  <a:pt x="1858" y="2494"/>
                </a:lnTo>
                <a:lnTo>
                  <a:pt x="1857" y="2494"/>
                </a:lnTo>
                <a:lnTo>
                  <a:pt x="1855" y="2494"/>
                </a:lnTo>
                <a:lnTo>
                  <a:pt x="1855" y="2492"/>
                </a:lnTo>
                <a:lnTo>
                  <a:pt x="1855" y="2491"/>
                </a:lnTo>
                <a:lnTo>
                  <a:pt x="1855" y="2489"/>
                </a:lnTo>
                <a:lnTo>
                  <a:pt x="1857" y="2489"/>
                </a:lnTo>
                <a:lnTo>
                  <a:pt x="1857" y="2487"/>
                </a:lnTo>
                <a:lnTo>
                  <a:pt x="1858" y="2487"/>
                </a:lnTo>
                <a:lnTo>
                  <a:pt x="1860" y="2487"/>
                </a:lnTo>
                <a:lnTo>
                  <a:pt x="1862" y="2487"/>
                </a:lnTo>
                <a:lnTo>
                  <a:pt x="1864" y="2489"/>
                </a:lnTo>
                <a:lnTo>
                  <a:pt x="1864" y="2487"/>
                </a:lnTo>
                <a:lnTo>
                  <a:pt x="1864" y="2485"/>
                </a:lnTo>
                <a:lnTo>
                  <a:pt x="1866" y="2485"/>
                </a:lnTo>
                <a:lnTo>
                  <a:pt x="1866" y="2483"/>
                </a:lnTo>
                <a:lnTo>
                  <a:pt x="1866" y="2481"/>
                </a:lnTo>
                <a:lnTo>
                  <a:pt x="1866" y="2479"/>
                </a:lnTo>
                <a:lnTo>
                  <a:pt x="1868" y="2479"/>
                </a:lnTo>
                <a:lnTo>
                  <a:pt x="1870" y="2477"/>
                </a:lnTo>
                <a:lnTo>
                  <a:pt x="1872" y="2477"/>
                </a:lnTo>
                <a:lnTo>
                  <a:pt x="1872" y="2475"/>
                </a:lnTo>
                <a:lnTo>
                  <a:pt x="1874" y="2475"/>
                </a:lnTo>
                <a:lnTo>
                  <a:pt x="1874" y="2473"/>
                </a:lnTo>
                <a:lnTo>
                  <a:pt x="1872" y="2473"/>
                </a:lnTo>
                <a:lnTo>
                  <a:pt x="1872" y="2471"/>
                </a:lnTo>
                <a:lnTo>
                  <a:pt x="1872" y="2469"/>
                </a:lnTo>
                <a:lnTo>
                  <a:pt x="1872" y="2468"/>
                </a:lnTo>
                <a:lnTo>
                  <a:pt x="1874" y="2468"/>
                </a:lnTo>
                <a:lnTo>
                  <a:pt x="1876" y="2468"/>
                </a:lnTo>
                <a:lnTo>
                  <a:pt x="1878" y="2468"/>
                </a:lnTo>
                <a:lnTo>
                  <a:pt x="1880" y="2468"/>
                </a:lnTo>
                <a:lnTo>
                  <a:pt x="1880" y="2466"/>
                </a:lnTo>
                <a:lnTo>
                  <a:pt x="1882" y="2466"/>
                </a:lnTo>
                <a:lnTo>
                  <a:pt x="1882" y="2464"/>
                </a:lnTo>
                <a:lnTo>
                  <a:pt x="1882" y="2462"/>
                </a:lnTo>
                <a:lnTo>
                  <a:pt x="1880" y="2462"/>
                </a:lnTo>
                <a:lnTo>
                  <a:pt x="1878" y="2460"/>
                </a:lnTo>
                <a:lnTo>
                  <a:pt x="1876" y="2460"/>
                </a:lnTo>
                <a:lnTo>
                  <a:pt x="1878" y="2460"/>
                </a:lnTo>
                <a:lnTo>
                  <a:pt x="1878" y="2458"/>
                </a:lnTo>
                <a:lnTo>
                  <a:pt x="1876" y="2458"/>
                </a:lnTo>
                <a:lnTo>
                  <a:pt x="1876" y="2456"/>
                </a:lnTo>
                <a:lnTo>
                  <a:pt x="1874" y="2456"/>
                </a:lnTo>
                <a:lnTo>
                  <a:pt x="1872" y="2456"/>
                </a:lnTo>
                <a:lnTo>
                  <a:pt x="1872" y="2454"/>
                </a:lnTo>
                <a:lnTo>
                  <a:pt x="1872" y="2452"/>
                </a:lnTo>
                <a:lnTo>
                  <a:pt x="1870" y="2452"/>
                </a:lnTo>
                <a:lnTo>
                  <a:pt x="1870" y="2448"/>
                </a:lnTo>
                <a:lnTo>
                  <a:pt x="1872" y="2446"/>
                </a:lnTo>
                <a:lnTo>
                  <a:pt x="1872" y="2444"/>
                </a:lnTo>
                <a:lnTo>
                  <a:pt x="1872" y="2443"/>
                </a:lnTo>
                <a:lnTo>
                  <a:pt x="1872" y="2441"/>
                </a:lnTo>
                <a:lnTo>
                  <a:pt x="1872" y="2439"/>
                </a:lnTo>
                <a:lnTo>
                  <a:pt x="1874" y="2439"/>
                </a:lnTo>
                <a:lnTo>
                  <a:pt x="1876" y="2439"/>
                </a:lnTo>
                <a:lnTo>
                  <a:pt x="1878" y="2439"/>
                </a:lnTo>
                <a:lnTo>
                  <a:pt x="1880" y="2439"/>
                </a:lnTo>
                <a:lnTo>
                  <a:pt x="1880" y="2437"/>
                </a:lnTo>
                <a:lnTo>
                  <a:pt x="1880" y="2435"/>
                </a:lnTo>
                <a:lnTo>
                  <a:pt x="1878" y="2435"/>
                </a:lnTo>
                <a:lnTo>
                  <a:pt x="1878" y="2433"/>
                </a:lnTo>
                <a:lnTo>
                  <a:pt x="1876" y="2433"/>
                </a:lnTo>
                <a:lnTo>
                  <a:pt x="1874" y="2433"/>
                </a:lnTo>
                <a:lnTo>
                  <a:pt x="1874" y="2435"/>
                </a:lnTo>
                <a:lnTo>
                  <a:pt x="1872" y="2435"/>
                </a:lnTo>
                <a:lnTo>
                  <a:pt x="1870" y="2435"/>
                </a:lnTo>
                <a:lnTo>
                  <a:pt x="1870" y="2433"/>
                </a:lnTo>
                <a:lnTo>
                  <a:pt x="1870" y="2431"/>
                </a:lnTo>
                <a:lnTo>
                  <a:pt x="1870" y="2429"/>
                </a:lnTo>
                <a:lnTo>
                  <a:pt x="1868" y="2429"/>
                </a:lnTo>
                <a:lnTo>
                  <a:pt x="1868" y="2427"/>
                </a:lnTo>
                <a:lnTo>
                  <a:pt x="1868" y="2425"/>
                </a:lnTo>
                <a:lnTo>
                  <a:pt x="1868" y="2427"/>
                </a:lnTo>
                <a:lnTo>
                  <a:pt x="1866" y="2427"/>
                </a:lnTo>
                <a:lnTo>
                  <a:pt x="1866" y="2429"/>
                </a:lnTo>
                <a:lnTo>
                  <a:pt x="1864" y="2429"/>
                </a:lnTo>
                <a:lnTo>
                  <a:pt x="1860" y="2435"/>
                </a:lnTo>
                <a:lnTo>
                  <a:pt x="1857" y="2441"/>
                </a:lnTo>
                <a:lnTo>
                  <a:pt x="1857" y="2443"/>
                </a:lnTo>
                <a:lnTo>
                  <a:pt x="1845" y="2456"/>
                </a:lnTo>
                <a:lnTo>
                  <a:pt x="1845" y="2454"/>
                </a:lnTo>
                <a:lnTo>
                  <a:pt x="1845" y="2452"/>
                </a:lnTo>
                <a:lnTo>
                  <a:pt x="1845" y="2450"/>
                </a:lnTo>
                <a:lnTo>
                  <a:pt x="1843" y="2448"/>
                </a:lnTo>
                <a:lnTo>
                  <a:pt x="1841" y="2448"/>
                </a:lnTo>
                <a:lnTo>
                  <a:pt x="1837" y="2450"/>
                </a:lnTo>
                <a:lnTo>
                  <a:pt x="1835" y="2450"/>
                </a:lnTo>
                <a:lnTo>
                  <a:pt x="1832" y="2450"/>
                </a:lnTo>
                <a:lnTo>
                  <a:pt x="1828" y="2450"/>
                </a:lnTo>
                <a:lnTo>
                  <a:pt x="1824" y="2450"/>
                </a:lnTo>
                <a:lnTo>
                  <a:pt x="1822" y="2450"/>
                </a:lnTo>
                <a:lnTo>
                  <a:pt x="1822" y="2448"/>
                </a:lnTo>
                <a:lnTo>
                  <a:pt x="1822" y="2446"/>
                </a:lnTo>
                <a:lnTo>
                  <a:pt x="1822" y="2444"/>
                </a:lnTo>
                <a:lnTo>
                  <a:pt x="1820" y="2444"/>
                </a:lnTo>
                <a:lnTo>
                  <a:pt x="1820" y="2443"/>
                </a:lnTo>
                <a:lnTo>
                  <a:pt x="1820" y="2441"/>
                </a:lnTo>
                <a:lnTo>
                  <a:pt x="1841" y="2441"/>
                </a:lnTo>
                <a:lnTo>
                  <a:pt x="1839" y="2439"/>
                </a:lnTo>
                <a:lnTo>
                  <a:pt x="1839" y="2437"/>
                </a:lnTo>
                <a:lnTo>
                  <a:pt x="1832" y="2437"/>
                </a:lnTo>
                <a:lnTo>
                  <a:pt x="1828" y="2437"/>
                </a:lnTo>
                <a:lnTo>
                  <a:pt x="1824" y="2437"/>
                </a:lnTo>
                <a:lnTo>
                  <a:pt x="1816" y="2437"/>
                </a:lnTo>
                <a:lnTo>
                  <a:pt x="1803" y="2437"/>
                </a:lnTo>
                <a:lnTo>
                  <a:pt x="1799" y="2437"/>
                </a:lnTo>
                <a:lnTo>
                  <a:pt x="1795" y="2437"/>
                </a:lnTo>
                <a:lnTo>
                  <a:pt x="1789" y="2437"/>
                </a:lnTo>
                <a:lnTo>
                  <a:pt x="1786" y="2435"/>
                </a:lnTo>
                <a:lnTo>
                  <a:pt x="1782" y="2435"/>
                </a:lnTo>
                <a:lnTo>
                  <a:pt x="1782" y="2433"/>
                </a:lnTo>
                <a:lnTo>
                  <a:pt x="1784" y="2433"/>
                </a:lnTo>
                <a:lnTo>
                  <a:pt x="1784" y="2431"/>
                </a:lnTo>
                <a:lnTo>
                  <a:pt x="1787" y="2431"/>
                </a:lnTo>
                <a:lnTo>
                  <a:pt x="1793" y="2431"/>
                </a:lnTo>
                <a:lnTo>
                  <a:pt x="1797" y="2431"/>
                </a:lnTo>
                <a:lnTo>
                  <a:pt x="1803" y="2431"/>
                </a:lnTo>
                <a:lnTo>
                  <a:pt x="1807" y="2431"/>
                </a:lnTo>
                <a:lnTo>
                  <a:pt x="1812" y="2431"/>
                </a:lnTo>
                <a:lnTo>
                  <a:pt x="1816" y="2431"/>
                </a:lnTo>
                <a:lnTo>
                  <a:pt x="1835" y="2431"/>
                </a:lnTo>
                <a:lnTo>
                  <a:pt x="1834" y="2431"/>
                </a:lnTo>
                <a:lnTo>
                  <a:pt x="1834" y="2429"/>
                </a:lnTo>
                <a:lnTo>
                  <a:pt x="1816" y="2429"/>
                </a:lnTo>
                <a:lnTo>
                  <a:pt x="1816" y="2427"/>
                </a:lnTo>
                <a:lnTo>
                  <a:pt x="1832" y="2427"/>
                </a:lnTo>
                <a:lnTo>
                  <a:pt x="1832" y="2425"/>
                </a:lnTo>
                <a:lnTo>
                  <a:pt x="1830" y="2425"/>
                </a:lnTo>
                <a:lnTo>
                  <a:pt x="1830" y="2423"/>
                </a:lnTo>
                <a:lnTo>
                  <a:pt x="1830" y="2421"/>
                </a:lnTo>
                <a:lnTo>
                  <a:pt x="1814" y="2421"/>
                </a:lnTo>
                <a:lnTo>
                  <a:pt x="1814" y="2423"/>
                </a:lnTo>
                <a:lnTo>
                  <a:pt x="1814" y="2425"/>
                </a:lnTo>
                <a:lnTo>
                  <a:pt x="1807" y="2425"/>
                </a:lnTo>
                <a:lnTo>
                  <a:pt x="1795" y="2425"/>
                </a:lnTo>
                <a:lnTo>
                  <a:pt x="1797" y="2421"/>
                </a:lnTo>
                <a:lnTo>
                  <a:pt x="1799" y="2421"/>
                </a:lnTo>
                <a:lnTo>
                  <a:pt x="1801" y="2421"/>
                </a:lnTo>
                <a:lnTo>
                  <a:pt x="1805" y="2421"/>
                </a:lnTo>
                <a:lnTo>
                  <a:pt x="1807" y="2421"/>
                </a:lnTo>
                <a:lnTo>
                  <a:pt x="1809" y="2421"/>
                </a:lnTo>
                <a:lnTo>
                  <a:pt x="1810" y="2421"/>
                </a:lnTo>
                <a:lnTo>
                  <a:pt x="1812" y="2421"/>
                </a:lnTo>
                <a:lnTo>
                  <a:pt x="1814" y="2421"/>
                </a:lnTo>
                <a:lnTo>
                  <a:pt x="1814" y="2420"/>
                </a:lnTo>
                <a:lnTo>
                  <a:pt x="1812" y="2418"/>
                </a:lnTo>
                <a:lnTo>
                  <a:pt x="1814" y="2418"/>
                </a:lnTo>
                <a:lnTo>
                  <a:pt x="1814" y="2416"/>
                </a:lnTo>
                <a:lnTo>
                  <a:pt x="1784" y="2416"/>
                </a:lnTo>
                <a:lnTo>
                  <a:pt x="1784" y="2412"/>
                </a:lnTo>
                <a:lnTo>
                  <a:pt x="1784" y="2410"/>
                </a:lnTo>
                <a:lnTo>
                  <a:pt x="1784" y="2404"/>
                </a:lnTo>
                <a:lnTo>
                  <a:pt x="1784" y="2400"/>
                </a:lnTo>
                <a:lnTo>
                  <a:pt x="1784" y="2395"/>
                </a:lnTo>
                <a:lnTo>
                  <a:pt x="1791" y="2395"/>
                </a:lnTo>
                <a:lnTo>
                  <a:pt x="1818" y="2395"/>
                </a:lnTo>
                <a:lnTo>
                  <a:pt x="1818" y="2393"/>
                </a:lnTo>
                <a:lnTo>
                  <a:pt x="1818" y="2391"/>
                </a:lnTo>
                <a:lnTo>
                  <a:pt x="1816" y="2391"/>
                </a:lnTo>
                <a:lnTo>
                  <a:pt x="1809" y="2391"/>
                </a:lnTo>
                <a:lnTo>
                  <a:pt x="1807" y="2391"/>
                </a:lnTo>
                <a:lnTo>
                  <a:pt x="1807" y="2393"/>
                </a:lnTo>
                <a:lnTo>
                  <a:pt x="1803" y="2393"/>
                </a:lnTo>
                <a:lnTo>
                  <a:pt x="1803" y="2391"/>
                </a:lnTo>
                <a:lnTo>
                  <a:pt x="1799" y="2391"/>
                </a:lnTo>
                <a:lnTo>
                  <a:pt x="1797" y="2391"/>
                </a:lnTo>
                <a:lnTo>
                  <a:pt x="1795" y="2391"/>
                </a:lnTo>
                <a:lnTo>
                  <a:pt x="1793" y="2391"/>
                </a:lnTo>
                <a:lnTo>
                  <a:pt x="1789" y="2391"/>
                </a:lnTo>
                <a:lnTo>
                  <a:pt x="1784" y="2391"/>
                </a:lnTo>
                <a:lnTo>
                  <a:pt x="1784" y="2387"/>
                </a:lnTo>
                <a:lnTo>
                  <a:pt x="1784" y="2379"/>
                </a:lnTo>
                <a:lnTo>
                  <a:pt x="1776" y="2379"/>
                </a:lnTo>
                <a:lnTo>
                  <a:pt x="1776" y="2381"/>
                </a:lnTo>
                <a:lnTo>
                  <a:pt x="1776" y="2387"/>
                </a:lnTo>
                <a:lnTo>
                  <a:pt x="1774" y="2387"/>
                </a:lnTo>
                <a:lnTo>
                  <a:pt x="1772" y="2387"/>
                </a:lnTo>
                <a:lnTo>
                  <a:pt x="1772" y="2379"/>
                </a:lnTo>
                <a:lnTo>
                  <a:pt x="1768" y="2379"/>
                </a:lnTo>
                <a:lnTo>
                  <a:pt x="1766" y="2379"/>
                </a:lnTo>
                <a:lnTo>
                  <a:pt x="1764" y="2379"/>
                </a:lnTo>
                <a:lnTo>
                  <a:pt x="1759" y="2379"/>
                </a:lnTo>
                <a:lnTo>
                  <a:pt x="1755" y="2379"/>
                </a:lnTo>
                <a:lnTo>
                  <a:pt x="1755" y="2383"/>
                </a:lnTo>
                <a:lnTo>
                  <a:pt x="1753" y="2385"/>
                </a:lnTo>
                <a:lnTo>
                  <a:pt x="1753" y="2387"/>
                </a:lnTo>
                <a:lnTo>
                  <a:pt x="1751" y="2389"/>
                </a:lnTo>
                <a:lnTo>
                  <a:pt x="1751" y="2391"/>
                </a:lnTo>
                <a:lnTo>
                  <a:pt x="1749" y="2391"/>
                </a:lnTo>
                <a:lnTo>
                  <a:pt x="1749" y="2393"/>
                </a:lnTo>
                <a:lnTo>
                  <a:pt x="1749" y="2395"/>
                </a:lnTo>
                <a:lnTo>
                  <a:pt x="1749" y="2396"/>
                </a:lnTo>
                <a:lnTo>
                  <a:pt x="1749" y="2398"/>
                </a:lnTo>
                <a:lnTo>
                  <a:pt x="1749" y="2400"/>
                </a:lnTo>
                <a:lnTo>
                  <a:pt x="1749" y="2404"/>
                </a:lnTo>
                <a:lnTo>
                  <a:pt x="1749" y="2406"/>
                </a:lnTo>
                <a:lnTo>
                  <a:pt x="1747" y="2406"/>
                </a:lnTo>
                <a:lnTo>
                  <a:pt x="1747" y="2408"/>
                </a:lnTo>
                <a:lnTo>
                  <a:pt x="1747" y="2410"/>
                </a:lnTo>
                <a:lnTo>
                  <a:pt x="1745" y="2410"/>
                </a:lnTo>
                <a:lnTo>
                  <a:pt x="1743" y="2410"/>
                </a:lnTo>
                <a:lnTo>
                  <a:pt x="1741" y="2410"/>
                </a:lnTo>
                <a:lnTo>
                  <a:pt x="1736" y="2425"/>
                </a:lnTo>
                <a:lnTo>
                  <a:pt x="1736" y="2427"/>
                </a:lnTo>
                <a:lnTo>
                  <a:pt x="1747" y="2427"/>
                </a:lnTo>
                <a:lnTo>
                  <a:pt x="1747" y="2435"/>
                </a:lnTo>
                <a:lnTo>
                  <a:pt x="1734" y="2435"/>
                </a:lnTo>
                <a:lnTo>
                  <a:pt x="1732" y="2435"/>
                </a:lnTo>
                <a:lnTo>
                  <a:pt x="1730" y="2435"/>
                </a:lnTo>
                <a:lnTo>
                  <a:pt x="1728" y="2435"/>
                </a:lnTo>
                <a:lnTo>
                  <a:pt x="1714" y="2439"/>
                </a:lnTo>
                <a:lnTo>
                  <a:pt x="1718" y="2454"/>
                </a:lnTo>
                <a:lnTo>
                  <a:pt x="1722" y="2466"/>
                </a:lnTo>
                <a:lnTo>
                  <a:pt x="1724" y="2473"/>
                </a:lnTo>
                <a:lnTo>
                  <a:pt x="1730" y="2496"/>
                </a:lnTo>
                <a:lnTo>
                  <a:pt x="1730" y="2500"/>
                </a:lnTo>
                <a:lnTo>
                  <a:pt x="1730" y="2502"/>
                </a:lnTo>
                <a:lnTo>
                  <a:pt x="1732" y="2502"/>
                </a:lnTo>
                <a:lnTo>
                  <a:pt x="1732" y="2504"/>
                </a:lnTo>
                <a:lnTo>
                  <a:pt x="1732" y="2506"/>
                </a:lnTo>
                <a:lnTo>
                  <a:pt x="1732" y="2508"/>
                </a:lnTo>
                <a:lnTo>
                  <a:pt x="1732" y="2510"/>
                </a:lnTo>
                <a:lnTo>
                  <a:pt x="1734" y="2510"/>
                </a:lnTo>
                <a:lnTo>
                  <a:pt x="1734" y="2512"/>
                </a:lnTo>
                <a:lnTo>
                  <a:pt x="1734" y="2514"/>
                </a:lnTo>
                <a:lnTo>
                  <a:pt x="1734" y="2516"/>
                </a:lnTo>
                <a:lnTo>
                  <a:pt x="1736" y="2517"/>
                </a:lnTo>
                <a:lnTo>
                  <a:pt x="1736" y="2521"/>
                </a:lnTo>
                <a:lnTo>
                  <a:pt x="1736" y="2525"/>
                </a:lnTo>
                <a:lnTo>
                  <a:pt x="1737" y="2527"/>
                </a:lnTo>
                <a:lnTo>
                  <a:pt x="1737" y="2529"/>
                </a:lnTo>
                <a:lnTo>
                  <a:pt x="1737" y="2531"/>
                </a:lnTo>
                <a:lnTo>
                  <a:pt x="1737" y="2533"/>
                </a:lnTo>
                <a:lnTo>
                  <a:pt x="1739" y="2533"/>
                </a:lnTo>
                <a:lnTo>
                  <a:pt x="1739" y="2535"/>
                </a:lnTo>
                <a:lnTo>
                  <a:pt x="1739" y="2537"/>
                </a:lnTo>
                <a:lnTo>
                  <a:pt x="1739" y="2540"/>
                </a:lnTo>
                <a:lnTo>
                  <a:pt x="1739" y="2544"/>
                </a:lnTo>
                <a:lnTo>
                  <a:pt x="1739" y="2546"/>
                </a:lnTo>
                <a:lnTo>
                  <a:pt x="1741" y="2550"/>
                </a:lnTo>
                <a:lnTo>
                  <a:pt x="1741" y="2552"/>
                </a:lnTo>
                <a:lnTo>
                  <a:pt x="1741" y="2556"/>
                </a:lnTo>
                <a:lnTo>
                  <a:pt x="1741" y="2558"/>
                </a:lnTo>
                <a:lnTo>
                  <a:pt x="1743" y="2562"/>
                </a:lnTo>
                <a:lnTo>
                  <a:pt x="1743" y="2565"/>
                </a:lnTo>
                <a:lnTo>
                  <a:pt x="1745" y="2567"/>
                </a:lnTo>
                <a:lnTo>
                  <a:pt x="1741" y="2569"/>
                </a:lnTo>
                <a:lnTo>
                  <a:pt x="1741" y="2571"/>
                </a:lnTo>
                <a:lnTo>
                  <a:pt x="1728" y="2571"/>
                </a:lnTo>
                <a:lnTo>
                  <a:pt x="1730" y="2612"/>
                </a:lnTo>
                <a:lnTo>
                  <a:pt x="1730" y="2615"/>
                </a:lnTo>
                <a:lnTo>
                  <a:pt x="1724" y="2615"/>
                </a:lnTo>
                <a:lnTo>
                  <a:pt x="1724" y="2627"/>
                </a:lnTo>
                <a:lnTo>
                  <a:pt x="1724" y="2633"/>
                </a:lnTo>
                <a:lnTo>
                  <a:pt x="1724" y="2636"/>
                </a:lnTo>
                <a:lnTo>
                  <a:pt x="1724" y="2638"/>
                </a:lnTo>
                <a:lnTo>
                  <a:pt x="1724" y="2644"/>
                </a:lnTo>
                <a:lnTo>
                  <a:pt x="1724" y="2646"/>
                </a:lnTo>
                <a:lnTo>
                  <a:pt x="1724" y="2648"/>
                </a:lnTo>
                <a:lnTo>
                  <a:pt x="1724" y="2650"/>
                </a:lnTo>
                <a:lnTo>
                  <a:pt x="1724" y="2654"/>
                </a:lnTo>
                <a:lnTo>
                  <a:pt x="1724" y="2659"/>
                </a:lnTo>
                <a:lnTo>
                  <a:pt x="1724" y="2667"/>
                </a:lnTo>
                <a:lnTo>
                  <a:pt x="1724" y="2673"/>
                </a:lnTo>
                <a:lnTo>
                  <a:pt x="1724" y="2675"/>
                </a:lnTo>
                <a:lnTo>
                  <a:pt x="1724" y="2679"/>
                </a:lnTo>
                <a:lnTo>
                  <a:pt x="1724" y="2681"/>
                </a:lnTo>
                <a:lnTo>
                  <a:pt x="1724" y="2684"/>
                </a:lnTo>
                <a:lnTo>
                  <a:pt x="1724" y="2688"/>
                </a:lnTo>
                <a:lnTo>
                  <a:pt x="1724" y="2694"/>
                </a:lnTo>
                <a:lnTo>
                  <a:pt x="1724" y="2704"/>
                </a:lnTo>
                <a:lnTo>
                  <a:pt x="1724" y="2717"/>
                </a:lnTo>
                <a:lnTo>
                  <a:pt x="1724" y="2731"/>
                </a:lnTo>
                <a:lnTo>
                  <a:pt x="1724" y="2734"/>
                </a:lnTo>
                <a:lnTo>
                  <a:pt x="1724" y="2742"/>
                </a:lnTo>
                <a:lnTo>
                  <a:pt x="1724" y="2750"/>
                </a:lnTo>
                <a:lnTo>
                  <a:pt x="1724" y="2752"/>
                </a:lnTo>
                <a:lnTo>
                  <a:pt x="1724" y="2757"/>
                </a:lnTo>
                <a:lnTo>
                  <a:pt x="1724" y="2763"/>
                </a:lnTo>
                <a:lnTo>
                  <a:pt x="1724" y="2765"/>
                </a:lnTo>
                <a:lnTo>
                  <a:pt x="1724" y="2767"/>
                </a:lnTo>
                <a:lnTo>
                  <a:pt x="1724" y="2777"/>
                </a:lnTo>
                <a:lnTo>
                  <a:pt x="1724" y="2786"/>
                </a:lnTo>
                <a:lnTo>
                  <a:pt x="1724" y="2788"/>
                </a:lnTo>
                <a:lnTo>
                  <a:pt x="1724" y="2790"/>
                </a:lnTo>
                <a:lnTo>
                  <a:pt x="1724" y="2792"/>
                </a:lnTo>
                <a:lnTo>
                  <a:pt x="1724" y="2794"/>
                </a:lnTo>
                <a:lnTo>
                  <a:pt x="1724" y="2796"/>
                </a:lnTo>
                <a:lnTo>
                  <a:pt x="1724" y="2798"/>
                </a:lnTo>
                <a:lnTo>
                  <a:pt x="1724" y="2800"/>
                </a:lnTo>
                <a:lnTo>
                  <a:pt x="1722" y="2800"/>
                </a:lnTo>
                <a:lnTo>
                  <a:pt x="1722" y="2805"/>
                </a:lnTo>
                <a:lnTo>
                  <a:pt x="1720" y="2805"/>
                </a:lnTo>
                <a:lnTo>
                  <a:pt x="1720" y="2802"/>
                </a:lnTo>
                <a:lnTo>
                  <a:pt x="1720" y="2800"/>
                </a:lnTo>
                <a:lnTo>
                  <a:pt x="1720" y="2796"/>
                </a:lnTo>
                <a:lnTo>
                  <a:pt x="1718" y="2796"/>
                </a:lnTo>
                <a:lnTo>
                  <a:pt x="1716" y="2796"/>
                </a:lnTo>
                <a:lnTo>
                  <a:pt x="1714" y="2796"/>
                </a:lnTo>
                <a:lnTo>
                  <a:pt x="1713" y="2796"/>
                </a:lnTo>
                <a:lnTo>
                  <a:pt x="1711" y="2796"/>
                </a:lnTo>
                <a:lnTo>
                  <a:pt x="1709" y="2796"/>
                </a:lnTo>
                <a:lnTo>
                  <a:pt x="1707" y="2796"/>
                </a:lnTo>
                <a:lnTo>
                  <a:pt x="1707" y="2794"/>
                </a:lnTo>
                <a:lnTo>
                  <a:pt x="1705" y="2794"/>
                </a:lnTo>
                <a:lnTo>
                  <a:pt x="1703" y="2794"/>
                </a:lnTo>
                <a:lnTo>
                  <a:pt x="1701" y="2792"/>
                </a:lnTo>
                <a:lnTo>
                  <a:pt x="1699" y="2792"/>
                </a:lnTo>
                <a:lnTo>
                  <a:pt x="1699" y="2790"/>
                </a:lnTo>
                <a:lnTo>
                  <a:pt x="1697" y="2790"/>
                </a:lnTo>
                <a:lnTo>
                  <a:pt x="1695" y="2788"/>
                </a:lnTo>
                <a:lnTo>
                  <a:pt x="1693" y="2786"/>
                </a:lnTo>
                <a:lnTo>
                  <a:pt x="1691" y="2784"/>
                </a:lnTo>
                <a:lnTo>
                  <a:pt x="1691" y="2782"/>
                </a:lnTo>
                <a:lnTo>
                  <a:pt x="1691" y="2780"/>
                </a:lnTo>
                <a:lnTo>
                  <a:pt x="1689" y="2780"/>
                </a:lnTo>
                <a:lnTo>
                  <a:pt x="1688" y="2780"/>
                </a:lnTo>
                <a:lnTo>
                  <a:pt x="1686" y="2780"/>
                </a:lnTo>
                <a:lnTo>
                  <a:pt x="1684" y="2779"/>
                </a:lnTo>
                <a:lnTo>
                  <a:pt x="1682" y="2779"/>
                </a:lnTo>
                <a:lnTo>
                  <a:pt x="1680" y="2779"/>
                </a:lnTo>
                <a:lnTo>
                  <a:pt x="1680" y="2777"/>
                </a:lnTo>
                <a:lnTo>
                  <a:pt x="1678" y="2777"/>
                </a:lnTo>
                <a:lnTo>
                  <a:pt x="1678" y="2775"/>
                </a:lnTo>
                <a:lnTo>
                  <a:pt x="1676" y="2775"/>
                </a:lnTo>
                <a:lnTo>
                  <a:pt x="1674" y="2775"/>
                </a:lnTo>
                <a:lnTo>
                  <a:pt x="1672" y="2773"/>
                </a:lnTo>
                <a:lnTo>
                  <a:pt x="1670" y="2771"/>
                </a:lnTo>
                <a:lnTo>
                  <a:pt x="1668" y="2771"/>
                </a:lnTo>
                <a:lnTo>
                  <a:pt x="1668" y="2769"/>
                </a:lnTo>
                <a:lnTo>
                  <a:pt x="1666" y="2769"/>
                </a:lnTo>
                <a:lnTo>
                  <a:pt x="1666" y="2767"/>
                </a:lnTo>
                <a:lnTo>
                  <a:pt x="1666" y="2765"/>
                </a:lnTo>
                <a:lnTo>
                  <a:pt x="1665" y="2765"/>
                </a:lnTo>
                <a:lnTo>
                  <a:pt x="1665" y="2763"/>
                </a:lnTo>
                <a:lnTo>
                  <a:pt x="1663" y="2761"/>
                </a:lnTo>
                <a:lnTo>
                  <a:pt x="1663" y="2759"/>
                </a:lnTo>
                <a:lnTo>
                  <a:pt x="1661" y="2759"/>
                </a:lnTo>
                <a:lnTo>
                  <a:pt x="1659" y="2759"/>
                </a:lnTo>
                <a:lnTo>
                  <a:pt x="1657" y="2759"/>
                </a:lnTo>
                <a:lnTo>
                  <a:pt x="1655" y="2759"/>
                </a:lnTo>
                <a:lnTo>
                  <a:pt x="1653" y="2759"/>
                </a:lnTo>
                <a:lnTo>
                  <a:pt x="1651" y="2759"/>
                </a:lnTo>
                <a:lnTo>
                  <a:pt x="1649" y="2759"/>
                </a:lnTo>
                <a:lnTo>
                  <a:pt x="1647" y="2759"/>
                </a:lnTo>
                <a:lnTo>
                  <a:pt x="1645" y="2759"/>
                </a:lnTo>
                <a:lnTo>
                  <a:pt x="1643" y="2759"/>
                </a:lnTo>
                <a:lnTo>
                  <a:pt x="1643" y="2757"/>
                </a:lnTo>
                <a:lnTo>
                  <a:pt x="1641" y="2757"/>
                </a:lnTo>
                <a:lnTo>
                  <a:pt x="1640" y="2757"/>
                </a:lnTo>
                <a:lnTo>
                  <a:pt x="1638" y="2757"/>
                </a:lnTo>
                <a:lnTo>
                  <a:pt x="1636" y="2755"/>
                </a:lnTo>
                <a:lnTo>
                  <a:pt x="1634" y="2754"/>
                </a:lnTo>
                <a:lnTo>
                  <a:pt x="1632" y="2754"/>
                </a:lnTo>
                <a:lnTo>
                  <a:pt x="1632" y="2752"/>
                </a:lnTo>
                <a:lnTo>
                  <a:pt x="1630" y="2752"/>
                </a:lnTo>
                <a:lnTo>
                  <a:pt x="1630" y="2750"/>
                </a:lnTo>
                <a:lnTo>
                  <a:pt x="1628" y="2750"/>
                </a:lnTo>
                <a:lnTo>
                  <a:pt x="1628" y="2748"/>
                </a:lnTo>
                <a:lnTo>
                  <a:pt x="1626" y="2746"/>
                </a:lnTo>
                <a:lnTo>
                  <a:pt x="1624" y="2748"/>
                </a:lnTo>
                <a:lnTo>
                  <a:pt x="1624" y="2750"/>
                </a:lnTo>
                <a:lnTo>
                  <a:pt x="1622" y="2752"/>
                </a:lnTo>
                <a:lnTo>
                  <a:pt x="1620" y="2757"/>
                </a:lnTo>
                <a:lnTo>
                  <a:pt x="1618" y="2763"/>
                </a:lnTo>
                <a:lnTo>
                  <a:pt x="1615" y="2769"/>
                </a:lnTo>
                <a:lnTo>
                  <a:pt x="1615" y="2771"/>
                </a:lnTo>
                <a:lnTo>
                  <a:pt x="1611" y="2777"/>
                </a:lnTo>
                <a:lnTo>
                  <a:pt x="1609" y="2782"/>
                </a:lnTo>
                <a:lnTo>
                  <a:pt x="1609" y="2784"/>
                </a:lnTo>
                <a:lnTo>
                  <a:pt x="1607" y="2786"/>
                </a:lnTo>
                <a:lnTo>
                  <a:pt x="1607" y="2788"/>
                </a:lnTo>
                <a:lnTo>
                  <a:pt x="1605" y="2790"/>
                </a:lnTo>
                <a:lnTo>
                  <a:pt x="1605" y="2792"/>
                </a:lnTo>
                <a:lnTo>
                  <a:pt x="1603" y="2796"/>
                </a:lnTo>
                <a:lnTo>
                  <a:pt x="1601" y="2798"/>
                </a:lnTo>
                <a:lnTo>
                  <a:pt x="1601" y="2802"/>
                </a:lnTo>
                <a:lnTo>
                  <a:pt x="1597" y="2807"/>
                </a:lnTo>
                <a:lnTo>
                  <a:pt x="1597" y="2809"/>
                </a:lnTo>
                <a:lnTo>
                  <a:pt x="1595" y="2811"/>
                </a:lnTo>
                <a:lnTo>
                  <a:pt x="1595" y="2813"/>
                </a:lnTo>
                <a:lnTo>
                  <a:pt x="1593" y="2817"/>
                </a:lnTo>
                <a:lnTo>
                  <a:pt x="1593" y="2819"/>
                </a:lnTo>
                <a:lnTo>
                  <a:pt x="1592" y="2819"/>
                </a:lnTo>
                <a:lnTo>
                  <a:pt x="1592" y="2821"/>
                </a:lnTo>
                <a:lnTo>
                  <a:pt x="1592" y="2823"/>
                </a:lnTo>
                <a:lnTo>
                  <a:pt x="1592" y="2825"/>
                </a:lnTo>
                <a:lnTo>
                  <a:pt x="1592" y="2827"/>
                </a:lnTo>
                <a:lnTo>
                  <a:pt x="1592" y="2830"/>
                </a:lnTo>
                <a:lnTo>
                  <a:pt x="1590" y="2832"/>
                </a:lnTo>
                <a:lnTo>
                  <a:pt x="1590" y="2834"/>
                </a:lnTo>
                <a:lnTo>
                  <a:pt x="1590" y="2836"/>
                </a:lnTo>
                <a:lnTo>
                  <a:pt x="1590" y="2840"/>
                </a:lnTo>
                <a:lnTo>
                  <a:pt x="1590" y="2842"/>
                </a:lnTo>
                <a:lnTo>
                  <a:pt x="1590" y="2848"/>
                </a:lnTo>
                <a:lnTo>
                  <a:pt x="1590" y="2850"/>
                </a:lnTo>
                <a:lnTo>
                  <a:pt x="1590" y="2853"/>
                </a:lnTo>
                <a:lnTo>
                  <a:pt x="1590" y="2857"/>
                </a:lnTo>
                <a:lnTo>
                  <a:pt x="1590" y="2863"/>
                </a:lnTo>
                <a:lnTo>
                  <a:pt x="1590" y="2867"/>
                </a:lnTo>
                <a:lnTo>
                  <a:pt x="1590" y="2869"/>
                </a:lnTo>
                <a:lnTo>
                  <a:pt x="1590" y="2871"/>
                </a:lnTo>
                <a:lnTo>
                  <a:pt x="1590" y="2873"/>
                </a:lnTo>
                <a:lnTo>
                  <a:pt x="1590" y="2875"/>
                </a:lnTo>
                <a:lnTo>
                  <a:pt x="1590" y="2876"/>
                </a:lnTo>
                <a:lnTo>
                  <a:pt x="1590" y="2880"/>
                </a:lnTo>
                <a:lnTo>
                  <a:pt x="1588" y="2884"/>
                </a:lnTo>
                <a:lnTo>
                  <a:pt x="1588" y="2886"/>
                </a:lnTo>
                <a:lnTo>
                  <a:pt x="1588" y="2890"/>
                </a:lnTo>
                <a:lnTo>
                  <a:pt x="1588" y="2892"/>
                </a:lnTo>
                <a:lnTo>
                  <a:pt x="1588" y="2898"/>
                </a:lnTo>
                <a:lnTo>
                  <a:pt x="1588" y="2899"/>
                </a:lnTo>
                <a:lnTo>
                  <a:pt x="1588" y="2901"/>
                </a:lnTo>
                <a:lnTo>
                  <a:pt x="1588" y="2903"/>
                </a:lnTo>
                <a:lnTo>
                  <a:pt x="1588" y="2907"/>
                </a:lnTo>
                <a:lnTo>
                  <a:pt x="1586" y="2913"/>
                </a:lnTo>
                <a:lnTo>
                  <a:pt x="1586" y="2917"/>
                </a:lnTo>
                <a:lnTo>
                  <a:pt x="1584" y="2928"/>
                </a:lnTo>
                <a:lnTo>
                  <a:pt x="1584" y="2932"/>
                </a:lnTo>
                <a:lnTo>
                  <a:pt x="1582" y="2932"/>
                </a:lnTo>
                <a:lnTo>
                  <a:pt x="1574" y="2932"/>
                </a:lnTo>
                <a:lnTo>
                  <a:pt x="1561" y="2932"/>
                </a:lnTo>
                <a:lnTo>
                  <a:pt x="1563" y="2928"/>
                </a:lnTo>
                <a:lnTo>
                  <a:pt x="1565" y="2926"/>
                </a:lnTo>
                <a:lnTo>
                  <a:pt x="1565" y="2924"/>
                </a:lnTo>
                <a:lnTo>
                  <a:pt x="1565" y="2923"/>
                </a:lnTo>
                <a:lnTo>
                  <a:pt x="1567" y="2921"/>
                </a:lnTo>
                <a:lnTo>
                  <a:pt x="1569" y="2917"/>
                </a:lnTo>
                <a:lnTo>
                  <a:pt x="1572" y="2905"/>
                </a:lnTo>
                <a:lnTo>
                  <a:pt x="1565" y="2901"/>
                </a:lnTo>
                <a:lnTo>
                  <a:pt x="1559" y="2913"/>
                </a:lnTo>
                <a:lnTo>
                  <a:pt x="1549" y="2934"/>
                </a:lnTo>
                <a:lnTo>
                  <a:pt x="1559" y="2938"/>
                </a:lnTo>
                <a:lnTo>
                  <a:pt x="1557" y="2942"/>
                </a:lnTo>
                <a:lnTo>
                  <a:pt x="1555" y="2947"/>
                </a:lnTo>
                <a:lnTo>
                  <a:pt x="1545" y="2942"/>
                </a:lnTo>
                <a:lnTo>
                  <a:pt x="1545" y="2944"/>
                </a:lnTo>
                <a:lnTo>
                  <a:pt x="1544" y="2947"/>
                </a:lnTo>
                <a:lnTo>
                  <a:pt x="1542" y="2953"/>
                </a:lnTo>
                <a:lnTo>
                  <a:pt x="1540" y="2953"/>
                </a:lnTo>
                <a:lnTo>
                  <a:pt x="1540" y="2955"/>
                </a:lnTo>
                <a:lnTo>
                  <a:pt x="1540" y="2957"/>
                </a:lnTo>
                <a:lnTo>
                  <a:pt x="1538" y="2957"/>
                </a:lnTo>
                <a:lnTo>
                  <a:pt x="1538" y="2959"/>
                </a:lnTo>
                <a:lnTo>
                  <a:pt x="1538" y="2961"/>
                </a:lnTo>
                <a:lnTo>
                  <a:pt x="1536" y="2963"/>
                </a:lnTo>
                <a:lnTo>
                  <a:pt x="1536" y="2965"/>
                </a:lnTo>
                <a:lnTo>
                  <a:pt x="1534" y="2969"/>
                </a:lnTo>
                <a:lnTo>
                  <a:pt x="1534" y="2971"/>
                </a:lnTo>
                <a:lnTo>
                  <a:pt x="1532" y="2971"/>
                </a:lnTo>
                <a:lnTo>
                  <a:pt x="1524" y="2969"/>
                </a:lnTo>
                <a:lnTo>
                  <a:pt x="1521" y="2965"/>
                </a:lnTo>
                <a:lnTo>
                  <a:pt x="1509" y="2959"/>
                </a:lnTo>
                <a:lnTo>
                  <a:pt x="1507" y="2957"/>
                </a:lnTo>
                <a:lnTo>
                  <a:pt x="1509" y="2953"/>
                </a:lnTo>
                <a:lnTo>
                  <a:pt x="1509" y="2951"/>
                </a:lnTo>
                <a:lnTo>
                  <a:pt x="1511" y="2951"/>
                </a:lnTo>
                <a:lnTo>
                  <a:pt x="1513" y="2946"/>
                </a:lnTo>
                <a:lnTo>
                  <a:pt x="1513" y="2905"/>
                </a:lnTo>
                <a:lnTo>
                  <a:pt x="1513" y="2903"/>
                </a:lnTo>
                <a:lnTo>
                  <a:pt x="1526" y="2850"/>
                </a:lnTo>
                <a:lnTo>
                  <a:pt x="1526" y="2851"/>
                </a:lnTo>
                <a:lnTo>
                  <a:pt x="1524" y="2851"/>
                </a:lnTo>
                <a:lnTo>
                  <a:pt x="1522" y="2853"/>
                </a:lnTo>
                <a:lnTo>
                  <a:pt x="1521" y="2853"/>
                </a:lnTo>
                <a:lnTo>
                  <a:pt x="1519" y="2853"/>
                </a:lnTo>
                <a:lnTo>
                  <a:pt x="1517" y="2855"/>
                </a:lnTo>
                <a:lnTo>
                  <a:pt x="1515" y="2855"/>
                </a:lnTo>
                <a:lnTo>
                  <a:pt x="1513" y="2855"/>
                </a:lnTo>
                <a:lnTo>
                  <a:pt x="1513" y="2857"/>
                </a:lnTo>
                <a:lnTo>
                  <a:pt x="1503" y="2857"/>
                </a:lnTo>
                <a:lnTo>
                  <a:pt x="1494" y="2857"/>
                </a:lnTo>
                <a:lnTo>
                  <a:pt x="1490" y="2857"/>
                </a:lnTo>
                <a:lnTo>
                  <a:pt x="1482" y="2859"/>
                </a:lnTo>
                <a:lnTo>
                  <a:pt x="1482" y="2851"/>
                </a:lnTo>
                <a:lnTo>
                  <a:pt x="1480" y="2851"/>
                </a:lnTo>
                <a:lnTo>
                  <a:pt x="1457" y="2851"/>
                </a:lnTo>
                <a:lnTo>
                  <a:pt x="1449" y="2851"/>
                </a:lnTo>
                <a:lnTo>
                  <a:pt x="1449" y="2853"/>
                </a:lnTo>
                <a:lnTo>
                  <a:pt x="1449" y="2863"/>
                </a:lnTo>
                <a:lnTo>
                  <a:pt x="1449" y="2867"/>
                </a:lnTo>
                <a:lnTo>
                  <a:pt x="1449" y="2873"/>
                </a:lnTo>
                <a:lnTo>
                  <a:pt x="1449" y="2880"/>
                </a:lnTo>
                <a:lnTo>
                  <a:pt x="1449" y="2890"/>
                </a:lnTo>
                <a:lnTo>
                  <a:pt x="1449" y="2894"/>
                </a:lnTo>
                <a:lnTo>
                  <a:pt x="1449" y="2901"/>
                </a:lnTo>
                <a:lnTo>
                  <a:pt x="1467" y="2901"/>
                </a:lnTo>
                <a:lnTo>
                  <a:pt x="1482" y="2901"/>
                </a:lnTo>
                <a:lnTo>
                  <a:pt x="1482" y="2919"/>
                </a:lnTo>
                <a:lnTo>
                  <a:pt x="1482" y="2921"/>
                </a:lnTo>
                <a:lnTo>
                  <a:pt x="1482" y="2938"/>
                </a:lnTo>
                <a:lnTo>
                  <a:pt x="1478" y="2938"/>
                </a:lnTo>
                <a:lnTo>
                  <a:pt x="1474" y="2938"/>
                </a:lnTo>
                <a:lnTo>
                  <a:pt x="1467" y="2938"/>
                </a:lnTo>
                <a:lnTo>
                  <a:pt x="1465" y="2938"/>
                </a:lnTo>
                <a:lnTo>
                  <a:pt x="1463" y="2938"/>
                </a:lnTo>
                <a:lnTo>
                  <a:pt x="1459" y="2938"/>
                </a:lnTo>
                <a:lnTo>
                  <a:pt x="1457" y="2938"/>
                </a:lnTo>
                <a:lnTo>
                  <a:pt x="1449" y="2938"/>
                </a:lnTo>
                <a:lnTo>
                  <a:pt x="1449" y="2955"/>
                </a:lnTo>
                <a:lnTo>
                  <a:pt x="1449" y="2961"/>
                </a:lnTo>
                <a:lnTo>
                  <a:pt x="1449" y="2972"/>
                </a:lnTo>
                <a:lnTo>
                  <a:pt x="1449" y="2990"/>
                </a:lnTo>
                <a:lnTo>
                  <a:pt x="1432" y="2986"/>
                </a:lnTo>
                <a:lnTo>
                  <a:pt x="1430" y="2986"/>
                </a:lnTo>
                <a:lnTo>
                  <a:pt x="1421" y="2984"/>
                </a:lnTo>
                <a:lnTo>
                  <a:pt x="1413" y="2982"/>
                </a:lnTo>
                <a:lnTo>
                  <a:pt x="1401" y="2980"/>
                </a:lnTo>
                <a:lnTo>
                  <a:pt x="1394" y="2980"/>
                </a:lnTo>
                <a:lnTo>
                  <a:pt x="1394" y="2938"/>
                </a:lnTo>
                <a:lnTo>
                  <a:pt x="1394" y="2915"/>
                </a:lnTo>
                <a:lnTo>
                  <a:pt x="1394" y="2899"/>
                </a:lnTo>
                <a:lnTo>
                  <a:pt x="1394" y="2861"/>
                </a:lnTo>
                <a:lnTo>
                  <a:pt x="1386" y="2863"/>
                </a:lnTo>
                <a:lnTo>
                  <a:pt x="1376" y="2875"/>
                </a:lnTo>
                <a:lnTo>
                  <a:pt x="1378" y="2878"/>
                </a:lnTo>
                <a:lnTo>
                  <a:pt x="1378" y="2888"/>
                </a:lnTo>
                <a:lnTo>
                  <a:pt x="1376" y="2899"/>
                </a:lnTo>
                <a:lnTo>
                  <a:pt x="1375" y="2899"/>
                </a:lnTo>
                <a:lnTo>
                  <a:pt x="1371" y="2899"/>
                </a:lnTo>
                <a:lnTo>
                  <a:pt x="1359" y="2876"/>
                </a:lnTo>
                <a:lnTo>
                  <a:pt x="1355" y="2875"/>
                </a:lnTo>
                <a:lnTo>
                  <a:pt x="1355" y="2867"/>
                </a:lnTo>
                <a:lnTo>
                  <a:pt x="1355" y="2869"/>
                </a:lnTo>
                <a:lnTo>
                  <a:pt x="1355" y="2886"/>
                </a:lnTo>
                <a:lnTo>
                  <a:pt x="1355" y="2915"/>
                </a:lnTo>
                <a:lnTo>
                  <a:pt x="1357" y="2972"/>
                </a:lnTo>
                <a:lnTo>
                  <a:pt x="1353" y="2971"/>
                </a:lnTo>
                <a:lnTo>
                  <a:pt x="1353" y="2969"/>
                </a:lnTo>
                <a:lnTo>
                  <a:pt x="1352" y="2969"/>
                </a:lnTo>
                <a:lnTo>
                  <a:pt x="1350" y="2969"/>
                </a:lnTo>
                <a:lnTo>
                  <a:pt x="1350" y="2967"/>
                </a:lnTo>
                <a:lnTo>
                  <a:pt x="1348" y="2967"/>
                </a:lnTo>
                <a:lnTo>
                  <a:pt x="1346" y="2967"/>
                </a:lnTo>
                <a:lnTo>
                  <a:pt x="1344" y="2965"/>
                </a:lnTo>
                <a:lnTo>
                  <a:pt x="1342" y="2965"/>
                </a:lnTo>
                <a:lnTo>
                  <a:pt x="1338" y="2965"/>
                </a:lnTo>
                <a:lnTo>
                  <a:pt x="1336" y="2963"/>
                </a:lnTo>
                <a:lnTo>
                  <a:pt x="1330" y="2961"/>
                </a:lnTo>
                <a:lnTo>
                  <a:pt x="1328" y="2959"/>
                </a:lnTo>
                <a:lnTo>
                  <a:pt x="1325" y="2957"/>
                </a:lnTo>
                <a:lnTo>
                  <a:pt x="1321" y="2955"/>
                </a:lnTo>
                <a:lnTo>
                  <a:pt x="1319" y="2953"/>
                </a:lnTo>
                <a:lnTo>
                  <a:pt x="1307" y="2942"/>
                </a:lnTo>
                <a:lnTo>
                  <a:pt x="1307" y="2940"/>
                </a:lnTo>
                <a:lnTo>
                  <a:pt x="1307" y="2926"/>
                </a:lnTo>
                <a:lnTo>
                  <a:pt x="1307" y="2913"/>
                </a:lnTo>
                <a:lnTo>
                  <a:pt x="1307" y="2905"/>
                </a:lnTo>
                <a:lnTo>
                  <a:pt x="1307" y="2899"/>
                </a:lnTo>
                <a:lnTo>
                  <a:pt x="1313" y="2899"/>
                </a:lnTo>
                <a:lnTo>
                  <a:pt x="1319" y="2899"/>
                </a:lnTo>
                <a:lnTo>
                  <a:pt x="1319" y="2898"/>
                </a:lnTo>
                <a:lnTo>
                  <a:pt x="1325" y="2898"/>
                </a:lnTo>
                <a:lnTo>
                  <a:pt x="1327" y="2898"/>
                </a:lnTo>
                <a:lnTo>
                  <a:pt x="1330" y="2898"/>
                </a:lnTo>
                <a:lnTo>
                  <a:pt x="1330" y="2899"/>
                </a:lnTo>
                <a:lnTo>
                  <a:pt x="1344" y="2899"/>
                </a:lnTo>
                <a:lnTo>
                  <a:pt x="1344" y="2894"/>
                </a:lnTo>
                <a:lnTo>
                  <a:pt x="1327" y="2894"/>
                </a:lnTo>
                <a:lnTo>
                  <a:pt x="1319" y="2894"/>
                </a:lnTo>
                <a:lnTo>
                  <a:pt x="1307" y="2894"/>
                </a:lnTo>
                <a:lnTo>
                  <a:pt x="1307" y="2892"/>
                </a:lnTo>
                <a:lnTo>
                  <a:pt x="1307" y="2878"/>
                </a:lnTo>
                <a:lnTo>
                  <a:pt x="1307" y="2873"/>
                </a:lnTo>
                <a:lnTo>
                  <a:pt x="1307" y="2828"/>
                </a:lnTo>
                <a:lnTo>
                  <a:pt x="1305" y="2827"/>
                </a:lnTo>
                <a:lnTo>
                  <a:pt x="1304" y="2827"/>
                </a:lnTo>
                <a:lnTo>
                  <a:pt x="1302" y="2825"/>
                </a:lnTo>
                <a:lnTo>
                  <a:pt x="1300" y="2825"/>
                </a:lnTo>
                <a:lnTo>
                  <a:pt x="1296" y="2823"/>
                </a:lnTo>
                <a:lnTo>
                  <a:pt x="1294" y="2821"/>
                </a:lnTo>
                <a:lnTo>
                  <a:pt x="1292" y="2819"/>
                </a:lnTo>
                <a:lnTo>
                  <a:pt x="1290" y="2819"/>
                </a:lnTo>
                <a:lnTo>
                  <a:pt x="1288" y="2817"/>
                </a:lnTo>
                <a:lnTo>
                  <a:pt x="1286" y="2815"/>
                </a:lnTo>
                <a:lnTo>
                  <a:pt x="1284" y="2815"/>
                </a:lnTo>
                <a:lnTo>
                  <a:pt x="1282" y="2815"/>
                </a:lnTo>
                <a:lnTo>
                  <a:pt x="1280" y="2811"/>
                </a:lnTo>
                <a:lnTo>
                  <a:pt x="1279" y="2811"/>
                </a:lnTo>
                <a:lnTo>
                  <a:pt x="1277" y="2809"/>
                </a:lnTo>
                <a:lnTo>
                  <a:pt x="1275" y="2809"/>
                </a:lnTo>
                <a:lnTo>
                  <a:pt x="1273" y="2809"/>
                </a:lnTo>
                <a:lnTo>
                  <a:pt x="1271" y="2809"/>
                </a:lnTo>
                <a:lnTo>
                  <a:pt x="1269" y="2807"/>
                </a:lnTo>
                <a:lnTo>
                  <a:pt x="1267" y="2807"/>
                </a:lnTo>
                <a:lnTo>
                  <a:pt x="1265" y="2807"/>
                </a:lnTo>
                <a:lnTo>
                  <a:pt x="1263" y="2807"/>
                </a:lnTo>
                <a:lnTo>
                  <a:pt x="1261" y="2807"/>
                </a:lnTo>
                <a:lnTo>
                  <a:pt x="1261" y="2805"/>
                </a:lnTo>
                <a:lnTo>
                  <a:pt x="1259" y="2805"/>
                </a:lnTo>
                <a:lnTo>
                  <a:pt x="1257" y="2805"/>
                </a:lnTo>
                <a:lnTo>
                  <a:pt x="1257" y="2803"/>
                </a:lnTo>
                <a:lnTo>
                  <a:pt x="1256" y="2803"/>
                </a:lnTo>
                <a:lnTo>
                  <a:pt x="1254" y="2802"/>
                </a:lnTo>
                <a:lnTo>
                  <a:pt x="1252" y="2802"/>
                </a:lnTo>
                <a:lnTo>
                  <a:pt x="1250" y="2800"/>
                </a:lnTo>
                <a:lnTo>
                  <a:pt x="1250" y="2798"/>
                </a:lnTo>
                <a:lnTo>
                  <a:pt x="1248" y="2798"/>
                </a:lnTo>
                <a:lnTo>
                  <a:pt x="1248" y="2796"/>
                </a:lnTo>
                <a:lnTo>
                  <a:pt x="1246" y="2794"/>
                </a:lnTo>
                <a:lnTo>
                  <a:pt x="1246" y="2792"/>
                </a:lnTo>
                <a:lnTo>
                  <a:pt x="1244" y="2792"/>
                </a:lnTo>
                <a:lnTo>
                  <a:pt x="1244" y="2790"/>
                </a:lnTo>
                <a:lnTo>
                  <a:pt x="1242" y="2788"/>
                </a:lnTo>
                <a:lnTo>
                  <a:pt x="1240" y="2786"/>
                </a:lnTo>
                <a:lnTo>
                  <a:pt x="1240" y="2784"/>
                </a:lnTo>
                <a:lnTo>
                  <a:pt x="1240" y="2782"/>
                </a:lnTo>
                <a:lnTo>
                  <a:pt x="1240" y="2780"/>
                </a:lnTo>
                <a:lnTo>
                  <a:pt x="1238" y="2780"/>
                </a:lnTo>
                <a:lnTo>
                  <a:pt x="1238" y="2779"/>
                </a:lnTo>
                <a:lnTo>
                  <a:pt x="1238" y="2777"/>
                </a:lnTo>
                <a:lnTo>
                  <a:pt x="1238" y="2779"/>
                </a:lnTo>
                <a:lnTo>
                  <a:pt x="1236" y="2779"/>
                </a:lnTo>
                <a:lnTo>
                  <a:pt x="1234" y="2780"/>
                </a:lnTo>
                <a:lnTo>
                  <a:pt x="1232" y="2780"/>
                </a:lnTo>
                <a:lnTo>
                  <a:pt x="1231" y="2780"/>
                </a:lnTo>
                <a:lnTo>
                  <a:pt x="1229" y="2780"/>
                </a:lnTo>
                <a:lnTo>
                  <a:pt x="1227" y="2782"/>
                </a:lnTo>
                <a:lnTo>
                  <a:pt x="1225" y="2782"/>
                </a:lnTo>
                <a:lnTo>
                  <a:pt x="1223" y="2782"/>
                </a:lnTo>
                <a:lnTo>
                  <a:pt x="1221" y="2782"/>
                </a:lnTo>
                <a:lnTo>
                  <a:pt x="1219" y="2782"/>
                </a:lnTo>
                <a:lnTo>
                  <a:pt x="1217" y="2782"/>
                </a:lnTo>
                <a:lnTo>
                  <a:pt x="1215" y="2782"/>
                </a:lnTo>
                <a:lnTo>
                  <a:pt x="1213" y="2782"/>
                </a:lnTo>
                <a:lnTo>
                  <a:pt x="1211" y="2782"/>
                </a:lnTo>
                <a:lnTo>
                  <a:pt x="1209" y="2780"/>
                </a:lnTo>
                <a:lnTo>
                  <a:pt x="1207" y="2780"/>
                </a:lnTo>
                <a:lnTo>
                  <a:pt x="1206" y="2779"/>
                </a:lnTo>
                <a:lnTo>
                  <a:pt x="1204" y="2779"/>
                </a:lnTo>
                <a:lnTo>
                  <a:pt x="1204" y="2777"/>
                </a:lnTo>
                <a:lnTo>
                  <a:pt x="1202" y="2777"/>
                </a:lnTo>
                <a:lnTo>
                  <a:pt x="1200" y="2777"/>
                </a:lnTo>
                <a:lnTo>
                  <a:pt x="1198" y="2777"/>
                </a:lnTo>
                <a:lnTo>
                  <a:pt x="1196" y="2777"/>
                </a:lnTo>
                <a:lnTo>
                  <a:pt x="1194" y="2777"/>
                </a:lnTo>
                <a:lnTo>
                  <a:pt x="1192" y="2777"/>
                </a:lnTo>
                <a:lnTo>
                  <a:pt x="1190" y="2777"/>
                </a:lnTo>
                <a:lnTo>
                  <a:pt x="1190" y="2775"/>
                </a:lnTo>
                <a:lnTo>
                  <a:pt x="1188" y="2775"/>
                </a:lnTo>
                <a:lnTo>
                  <a:pt x="1186" y="2775"/>
                </a:lnTo>
                <a:lnTo>
                  <a:pt x="1186" y="2773"/>
                </a:lnTo>
                <a:lnTo>
                  <a:pt x="1184" y="2773"/>
                </a:lnTo>
                <a:lnTo>
                  <a:pt x="1183" y="2773"/>
                </a:lnTo>
                <a:lnTo>
                  <a:pt x="1183" y="2771"/>
                </a:lnTo>
                <a:lnTo>
                  <a:pt x="1181" y="2771"/>
                </a:lnTo>
                <a:lnTo>
                  <a:pt x="1181" y="2769"/>
                </a:lnTo>
                <a:lnTo>
                  <a:pt x="1179" y="2769"/>
                </a:lnTo>
                <a:lnTo>
                  <a:pt x="1179" y="2767"/>
                </a:lnTo>
                <a:lnTo>
                  <a:pt x="1177" y="2767"/>
                </a:lnTo>
                <a:lnTo>
                  <a:pt x="1177" y="2765"/>
                </a:lnTo>
                <a:lnTo>
                  <a:pt x="1177" y="2763"/>
                </a:lnTo>
                <a:lnTo>
                  <a:pt x="1175" y="2763"/>
                </a:lnTo>
                <a:lnTo>
                  <a:pt x="1175" y="2761"/>
                </a:lnTo>
                <a:lnTo>
                  <a:pt x="1175" y="2759"/>
                </a:lnTo>
                <a:lnTo>
                  <a:pt x="1173" y="2757"/>
                </a:lnTo>
                <a:lnTo>
                  <a:pt x="1173" y="2755"/>
                </a:lnTo>
                <a:lnTo>
                  <a:pt x="1173" y="2754"/>
                </a:lnTo>
                <a:lnTo>
                  <a:pt x="1173" y="2752"/>
                </a:lnTo>
                <a:lnTo>
                  <a:pt x="1173" y="2750"/>
                </a:lnTo>
                <a:lnTo>
                  <a:pt x="1173" y="2748"/>
                </a:lnTo>
                <a:lnTo>
                  <a:pt x="1163" y="2757"/>
                </a:lnTo>
                <a:lnTo>
                  <a:pt x="1161" y="2759"/>
                </a:lnTo>
                <a:lnTo>
                  <a:pt x="1161" y="2761"/>
                </a:lnTo>
                <a:lnTo>
                  <a:pt x="1161" y="2763"/>
                </a:lnTo>
                <a:lnTo>
                  <a:pt x="1161" y="2765"/>
                </a:lnTo>
                <a:lnTo>
                  <a:pt x="1161" y="2767"/>
                </a:lnTo>
                <a:lnTo>
                  <a:pt x="1158" y="2767"/>
                </a:lnTo>
                <a:lnTo>
                  <a:pt x="1156" y="2767"/>
                </a:lnTo>
                <a:lnTo>
                  <a:pt x="1154" y="2767"/>
                </a:lnTo>
                <a:lnTo>
                  <a:pt x="1154" y="2769"/>
                </a:lnTo>
                <a:lnTo>
                  <a:pt x="1152" y="2769"/>
                </a:lnTo>
                <a:lnTo>
                  <a:pt x="1150" y="2769"/>
                </a:lnTo>
                <a:lnTo>
                  <a:pt x="1150" y="2771"/>
                </a:lnTo>
                <a:lnTo>
                  <a:pt x="1148" y="2771"/>
                </a:lnTo>
                <a:lnTo>
                  <a:pt x="1146" y="2771"/>
                </a:lnTo>
                <a:lnTo>
                  <a:pt x="1144" y="2771"/>
                </a:lnTo>
                <a:lnTo>
                  <a:pt x="1142" y="2771"/>
                </a:lnTo>
                <a:lnTo>
                  <a:pt x="1140" y="2773"/>
                </a:lnTo>
                <a:lnTo>
                  <a:pt x="1138" y="2773"/>
                </a:lnTo>
                <a:lnTo>
                  <a:pt x="1136" y="2771"/>
                </a:lnTo>
                <a:lnTo>
                  <a:pt x="1135" y="2771"/>
                </a:lnTo>
                <a:lnTo>
                  <a:pt x="1133" y="2771"/>
                </a:lnTo>
                <a:lnTo>
                  <a:pt x="1131" y="2771"/>
                </a:lnTo>
                <a:lnTo>
                  <a:pt x="1129" y="2771"/>
                </a:lnTo>
                <a:lnTo>
                  <a:pt x="1129" y="2769"/>
                </a:lnTo>
                <a:lnTo>
                  <a:pt x="1127" y="2769"/>
                </a:lnTo>
                <a:lnTo>
                  <a:pt x="1125" y="2769"/>
                </a:lnTo>
                <a:lnTo>
                  <a:pt x="1125" y="2767"/>
                </a:lnTo>
                <a:lnTo>
                  <a:pt x="1123" y="2767"/>
                </a:lnTo>
                <a:lnTo>
                  <a:pt x="1123" y="2765"/>
                </a:lnTo>
                <a:lnTo>
                  <a:pt x="1121" y="2765"/>
                </a:lnTo>
                <a:lnTo>
                  <a:pt x="1121" y="2763"/>
                </a:lnTo>
                <a:lnTo>
                  <a:pt x="1119" y="2763"/>
                </a:lnTo>
                <a:lnTo>
                  <a:pt x="1119" y="2761"/>
                </a:lnTo>
                <a:lnTo>
                  <a:pt x="1113" y="2755"/>
                </a:lnTo>
                <a:lnTo>
                  <a:pt x="1111" y="2754"/>
                </a:lnTo>
                <a:lnTo>
                  <a:pt x="1111" y="2752"/>
                </a:lnTo>
                <a:lnTo>
                  <a:pt x="1110" y="2748"/>
                </a:lnTo>
                <a:lnTo>
                  <a:pt x="1108" y="2746"/>
                </a:lnTo>
                <a:lnTo>
                  <a:pt x="1108" y="2744"/>
                </a:lnTo>
                <a:lnTo>
                  <a:pt x="1106" y="2744"/>
                </a:lnTo>
                <a:lnTo>
                  <a:pt x="1104" y="2742"/>
                </a:lnTo>
                <a:lnTo>
                  <a:pt x="1102" y="2742"/>
                </a:lnTo>
                <a:lnTo>
                  <a:pt x="1100" y="2740"/>
                </a:lnTo>
                <a:lnTo>
                  <a:pt x="1098" y="2740"/>
                </a:lnTo>
                <a:lnTo>
                  <a:pt x="1098" y="2738"/>
                </a:lnTo>
                <a:lnTo>
                  <a:pt x="1096" y="2738"/>
                </a:lnTo>
                <a:lnTo>
                  <a:pt x="1096" y="2736"/>
                </a:lnTo>
                <a:lnTo>
                  <a:pt x="1094" y="2736"/>
                </a:lnTo>
                <a:lnTo>
                  <a:pt x="1092" y="2736"/>
                </a:lnTo>
                <a:lnTo>
                  <a:pt x="1090" y="2734"/>
                </a:lnTo>
                <a:lnTo>
                  <a:pt x="1088" y="2734"/>
                </a:lnTo>
                <a:lnTo>
                  <a:pt x="1087" y="2734"/>
                </a:lnTo>
                <a:lnTo>
                  <a:pt x="1085" y="2732"/>
                </a:lnTo>
                <a:lnTo>
                  <a:pt x="1083" y="2732"/>
                </a:lnTo>
                <a:lnTo>
                  <a:pt x="1081" y="2732"/>
                </a:lnTo>
                <a:lnTo>
                  <a:pt x="1081" y="2731"/>
                </a:lnTo>
                <a:lnTo>
                  <a:pt x="1079" y="2731"/>
                </a:lnTo>
                <a:lnTo>
                  <a:pt x="1077" y="2729"/>
                </a:lnTo>
                <a:lnTo>
                  <a:pt x="1075" y="2727"/>
                </a:lnTo>
                <a:lnTo>
                  <a:pt x="1073" y="2727"/>
                </a:lnTo>
                <a:lnTo>
                  <a:pt x="1073" y="2725"/>
                </a:lnTo>
                <a:lnTo>
                  <a:pt x="1071" y="2725"/>
                </a:lnTo>
                <a:lnTo>
                  <a:pt x="1071" y="2723"/>
                </a:lnTo>
                <a:lnTo>
                  <a:pt x="1071" y="2721"/>
                </a:lnTo>
                <a:lnTo>
                  <a:pt x="1069" y="2719"/>
                </a:lnTo>
                <a:lnTo>
                  <a:pt x="1067" y="2717"/>
                </a:lnTo>
                <a:lnTo>
                  <a:pt x="1067" y="2715"/>
                </a:lnTo>
                <a:lnTo>
                  <a:pt x="1065" y="2709"/>
                </a:lnTo>
                <a:lnTo>
                  <a:pt x="1063" y="2709"/>
                </a:lnTo>
                <a:lnTo>
                  <a:pt x="1063" y="2707"/>
                </a:lnTo>
                <a:lnTo>
                  <a:pt x="1063" y="2713"/>
                </a:lnTo>
                <a:lnTo>
                  <a:pt x="1063" y="2780"/>
                </a:lnTo>
                <a:lnTo>
                  <a:pt x="1058" y="2777"/>
                </a:lnTo>
                <a:lnTo>
                  <a:pt x="1031" y="2767"/>
                </a:lnTo>
                <a:lnTo>
                  <a:pt x="1014" y="2759"/>
                </a:lnTo>
                <a:lnTo>
                  <a:pt x="1014" y="2704"/>
                </a:lnTo>
                <a:lnTo>
                  <a:pt x="1012" y="2704"/>
                </a:lnTo>
                <a:lnTo>
                  <a:pt x="1010" y="2702"/>
                </a:lnTo>
                <a:lnTo>
                  <a:pt x="1008" y="2702"/>
                </a:lnTo>
                <a:lnTo>
                  <a:pt x="1004" y="2700"/>
                </a:lnTo>
                <a:lnTo>
                  <a:pt x="1002" y="2698"/>
                </a:lnTo>
                <a:lnTo>
                  <a:pt x="1000" y="2696"/>
                </a:lnTo>
                <a:lnTo>
                  <a:pt x="998" y="2696"/>
                </a:lnTo>
                <a:lnTo>
                  <a:pt x="998" y="2694"/>
                </a:lnTo>
                <a:lnTo>
                  <a:pt x="996" y="2692"/>
                </a:lnTo>
                <a:lnTo>
                  <a:pt x="994" y="2690"/>
                </a:lnTo>
                <a:lnTo>
                  <a:pt x="994" y="2686"/>
                </a:lnTo>
                <a:lnTo>
                  <a:pt x="998" y="2686"/>
                </a:lnTo>
                <a:lnTo>
                  <a:pt x="998" y="2671"/>
                </a:lnTo>
                <a:lnTo>
                  <a:pt x="998" y="2661"/>
                </a:lnTo>
                <a:lnTo>
                  <a:pt x="996" y="2659"/>
                </a:lnTo>
                <a:lnTo>
                  <a:pt x="996" y="2652"/>
                </a:lnTo>
                <a:lnTo>
                  <a:pt x="990" y="2650"/>
                </a:lnTo>
                <a:lnTo>
                  <a:pt x="989" y="2650"/>
                </a:lnTo>
                <a:lnTo>
                  <a:pt x="983" y="2650"/>
                </a:lnTo>
                <a:lnTo>
                  <a:pt x="971" y="2650"/>
                </a:lnTo>
                <a:lnTo>
                  <a:pt x="969" y="2642"/>
                </a:lnTo>
                <a:lnTo>
                  <a:pt x="971" y="2640"/>
                </a:lnTo>
                <a:lnTo>
                  <a:pt x="975" y="2636"/>
                </a:lnTo>
                <a:lnTo>
                  <a:pt x="979" y="2633"/>
                </a:lnTo>
                <a:lnTo>
                  <a:pt x="983" y="2627"/>
                </a:lnTo>
                <a:lnTo>
                  <a:pt x="985" y="2625"/>
                </a:lnTo>
                <a:lnTo>
                  <a:pt x="985" y="2623"/>
                </a:lnTo>
                <a:lnTo>
                  <a:pt x="987" y="2621"/>
                </a:lnTo>
                <a:lnTo>
                  <a:pt x="985" y="2621"/>
                </a:lnTo>
                <a:lnTo>
                  <a:pt x="983" y="2621"/>
                </a:lnTo>
                <a:lnTo>
                  <a:pt x="981" y="2621"/>
                </a:lnTo>
                <a:lnTo>
                  <a:pt x="979" y="2621"/>
                </a:lnTo>
                <a:lnTo>
                  <a:pt x="977" y="2621"/>
                </a:lnTo>
                <a:lnTo>
                  <a:pt x="975" y="2621"/>
                </a:lnTo>
                <a:lnTo>
                  <a:pt x="973" y="2621"/>
                </a:lnTo>
                <a:lnTo>
                  <a:pt x="971" y="2621"/>
                </a:lnTo>
                <a:lnTo>
                  <a:pt x="969" y="2619"/>
                </a:lnTo>
                <a:lnTo>
                  <a:pt x="969" y="2621"/>
                </a:lnTo>
                <a:lnTo>
                  <a:pt x="967" y="2621"/>
                </a:lnTo>
                <a:lnTo>
                  <a:pt x="966" y="2621"/>
                </a:lnTo>
                <a:lnTo>
                  <a:pt x="964" y="2623"/>
                </a:lnTo>
                <a:lnTo>
                  <a:pt x="962" y="2623"/>
                </a:lnTo>
                <a:lnTo>
                  <a:pt x="960" y="2623"/>
                </a:lnTo>
                <a:lnTo>
                  <a:pt x="958" y="2623"/>
                </a:lnTo>
                <a:lnTo>
                  <a:pt x="956" y="2623"/>
                </a:lnTo>
                <a:lnTo>
                  <a:pt x="954" y="2623"/>
                </a:lnTo>
                <a:lnTo>
                  <a:pt x="952" y="2621"/>
                </a:lnTo>
                <a:lnTo>
                  <a:pt x="950" y="2621"/>
                </a:lnTo>
                <a:lnTo>
                  <a:pt x="948" y="2621"/>
                </a:lnTo>
                <a:lnTo>
                  <a:pt x="946" y="2621"/>
                </a:lnTo>
                <a:lnTo>
                  <a:pt x="946" y="2623"/>
                </a:lnTo>
                <a:lnTo>
                  <a:pt x="944" y="2623"/>
                </a:lnTo>
                <a:lnTo>
                  <a:pt x="942" y="2623"/>
                </a:lnTo>
                <a:lnTo>
                  <a:pt x="941" y="2625"/>
                </a:lnTo>
                <a:lnTo>
                  <a:pt x="941" y="2623"/>
                </a:lnTo>
                <a:lnTo>
                  <a:pt x="941" y="2596"/>
                </a:lnTo>
                <a:lnTo>
                  <a:pt x="939" y="2596"/>
                </a:lnTo>
                <a:lnTo>
                  <a:pt x="939" y="2598"/>
                </a:lnTo>
                <a:lnTo>
                  <a:pt x="939" y="2600"/>
                </a:lnTo>
                <a:lnTo>
                  <a:pt x="939" y="2602"/>
                </a:lnTo>
                <a:lnTo>
                  <a:pt x="937" y="2604"/>
                </a:lnTo>
                <a:lnTo>
                  <a:pt x="935" y="2604"/>
                </a:lnTo>
                <a:lnTo>
                  <a:pt x="935" y="2606"/>
                </a:lnTo>
                <a:lnTo>
                  <a:pt x="933" y="2606"/>
                </a:lnTo>
                <a:lnTo>
                  <a:pt x="931" y="2604"/>
                </a:lnTo>
                <a:lnTo>
                  <a:pt x="929" y="2604"/>
                </a:lnTo>
                <a:lnTo>
                  <a:pt x="927" y="2604"/>
                </a:lnTo>
                <a:lnTo>
                  <a:pt x="925" y="2602"/>
                </a:lnTo>
                <a:lnTo>
                  <a:pt x="923" y="2602"/>
                </a:lnTo>
                <a:lnTo>
                  <a:pt x="921" y="2602"/>
                </a:lnTo>
                <a:lnTo>
                  <a:pt x="921" y="2600"/>
                </a:lnTo>
                <a:lnTo>
                  <a:pt x="919" y="2600"/>
                </a:lnTo>
                <a:lnTo>
                  <a:pt x="919" y="2598"/>
                </a:lnTo>
                <a:lnTo>
                  <a:pt x="918" y="2598"/>
                </a:lnTo>
                <a:lnTo>
                  <a:pt x="918" y="2596"/>
                </a:lnTo>
                <a:lnTo>
                  <a:pt x="916" y="2596"/>
                </a:lnTo>
                <a:lnTo>
                  <a:pt x="916" y="2594"/>
                </a:lnTo>
                <a:lnTo>
                  <a:pt x="916" y="2592"/>
                </a:lnTo>
                <a:lnTo>
                  <a:pt x="914" y="2592"/>
                </a:lnTo>
                <a:lnTo>
                  <a:pt x="914" y="2590"/>
                </a:lnTo>
                <a:lnTo>
                  <a:pt x="912" y="2588"/>
                </a:lnTo>
                <a:lnTo>
                  <a:pt x="910" y="2587"/>
                </a:lnTo>
                <a:lnTo>
                  <a:pt x="908" y="2583"/>
                </a:lnTo>
                <a:lnTo>
                  <a:pt x="904" y="2581"/>
                </a:lnTo>
                <a:lnTo>
                  <a:pt x="902" y="2579"/>
                </a:lnTo>
                <a:lnTo>
                  <a:pt x="900" y="2577"/>
                </a:lnTo>
                <a:lnTo>
                  <a:pt x="898" y="2577"/>
                </a:lnTo>
                <a:lnTo>
                  <a:pt x="896" y="2573"/>
                </a:lnTo>
                <a:lnTo>
                  <a:pt x="894" y="2571"/>
                </a:lnTo>
                <a:lnTo>
                  <a:pt x="891" y="2569"/>
                </a:lnTo>
                <a:lnTo>
                  <a:pt x="889" y="2565"/>
                </a:lnTo>
                <a:lnTo>
                  <a:pt x="887" y="2564"/>
                </a:lnTo>
                <a:lnTo>
                  <a:pt x="885" y="2562"/>
                </a:lnTo>
                <a:lnTo>
                  <a:pt x="883" y="2558"/>
                </a:lnTo>
                <a:lnTo>
                  <a:pt x="883" y="2560"/>
                </a:lnTo>
                <a:lnTo>
                  <a:pt x="883" y="2562"/>
                </a:lnTo>
                <a:lnTo>
                  <a:pt x="883" y="2581"/>
                </a:lnTo>
                <a:lnTo>
                  <a:pt x="875" y="2577"/>
                </a:lnTo>
                <a:lnTo>
                  <a:pt x="875" y="2573"/>
                </a:lnTo>
                <a:lnTo>
                  <a:pt x="875" y="2569"/>
                </a:lnTo>
                <a:lnTo>
                  <a:pt x="875" y="2567"/>
                </a:lnTo>
                <a:lnTo>
                  <a:pt x="875" y="2562"/>
                </a:lnTo>
                <a:lnTo>
                  <a:pt x="875" y="2558"/>
                </a:lnTo>
                <a:lnTo>
                  <a:pt x="873" y="2558"/>
                </a:lnTo>
                <a:lnTo>
                  <a:pt x="873" y="2554"/>
                </a:lnTo>
                <a:lnTo>
                  <a:pt x="871" y="2556"/>
                </a:lnTo>
                <a:lnTo>
                  <a:pt x="870" y="2558"/>
                </a:lnTo>
                <a:lnTo>
                  <a:pt x="868" y="2560"/>
                </a:lnTo>
                <a:lnTo>
                  <a:pt x="866" y="2562"/>
                </a:lnTo>
                <a:lnTo>
                  <a:pt x="864" y="2564"/>
                </a:lnTo>
                <a:lnTo>
                  <a:pt x="862" y="2560"/>
                </a:lnTo>
                <a:lnTo>
                  <a:pt x="862" y="2558"/>
                </a:lnTo>
                <a:lnTo>
                  <a:pt x="864" y="2556"/>
                </a:lnTo>
                <a:lnTo>
                  <a:pt x="866" y="2556"/>
                </a:lnTo>
                <a:lnTo>
                  <a:pt x="866" y="2554"/>
                </a:lnTo>
                <a:lnTo>
                  <a:pt x="868" y="2554"/>
                </a:lnTo>
                <a:lnTo>
                  <a:pt x="868" y="2552"/>
                </a:lnTo>
                <a:lnTo>
                  <a:pt x="870" y="2552"/>
                </a:lnTo>
                <a:lnTo>
                  <a:pt x="870" y="2550"/>
                </a:lnTo>
                <a:lnTo>
                  <a:pt x="871" y="2550"/>
                </a:lnTo>
                <a:lnTo>
                  <a:pt x="873" y="2548"/>
                </a:lnTo>
                <a:lnTo>
                  <a:pt x="877" y="2544"/>
                </a:lnTo>
                <a:lnTo>
                  <a:pt x="879" y="2544"/>
                </a:lnTo>
                <a:lnTo>
                  <a:pt x="881" y="2542"/>
                </a:lnTo>
                <a:lnTo>
                  <a:pt x="885" y="2539"/>
                </a:lnTo>
                <a:lnTo>
                  <a:pt x="885" y="2537"/>
                </a:lnTo>
                <a:lnTo>
                  <a:pt x="891" y="2533"/>
                </a:lnTo>
                <a:lnTo>
                  <a:pt x="900" y="2525"/>
                </a:lnTo>
                <a:lnTo>
                  <a:pt x="908" y="2519"/>
                </a:lnTo>
                <a:lnTo>
                  <a:pt x="914" y="2514"/>
                </a:lnTo>
                <a:lnTo>
                  <a:pt x="912" y="2514"/>
                </a:lnTo>
                <a:lnTo>
                  <a:pt x="910" y="2510"/>
                </a:lnTo>
                <a:lnTo>
                  <a:pt x="908" y="2508"/>
                </a:lnTo>
                <a:lnTo>
                  <a:pt x="906" y="2506"/>
                </a:lnTo>
                <a:lnTo>
                  <a:pt x="902" y="2504"/>
                </a:lnTo>
                <a:lnTo>
                  <a:pt x="898" y="2500"/>
                </a:lnTo>
                <a:lnTo>
                  <a:pt x="894" y="2498"/>
                </a:lnTo>
                <a:lnTo>
                  <a:pt x="891" y="2496"/>
                </a:lnTo>
                <a:lnTo>
                  <a:pt x="887" y="2496"/>
                </a:lnTo>
                <a:lnTo>
                  <a:pt x="881" y="2496"/>
                </a:lnTo>
                <a:lnTo>
                  <a:pt x="873" y="2477"/>
                </a:lnTo>
                <a:lnTo>
                  <a:pt x="870" y="2466"/>
                </a:lnTo>
                <a:lnTo>
                  <a:pt x="866" y="2456"/>
                </a:lnTo>
                <a:lnTo>
                  <a:pt x="856" y="2444"/>
                </a:lnTo>
                <a:lnTo>
                  <a:pt x="852" y="2441"/>
                </a:lnTo>
                <a:lnTo>
                  <a:pt x="845" y="2423"/>
                </a:lnTo>
                <a:lnTo>
                  <a:pt x="843" y="2420"/>
                </a:lnTo>
                <a:lnTo>
                  <a:pt x="843" y="2416"/>
                </a:lnTo>
                <a:lnTo>
                  <a:pt x="841" y="2412"/>
                </a:lnTo>
                <a:lnTo>
                  <a:pt x="839" y="2408"/>
                </a:lnTo>
                <a:lnTo>
                  <a:pt x="839" y="2406"/>
                </a:lnTo>
                <a:lnTo>
                  <a:pt x="837" y="2400"/>
                </a:lnTo>
                <a:lnTo>
                  <a:pt x="835" y="2396"/>
                </a:lnTo>
                <a:lnTo>
                  <a:pt x="833" y="2395"/>
                </a:lnTo>
                <a:lnTo>
                  <a:pt x="831" y="2391"/>
                </a:lnTo>
                <a:lnTo>
                  <a:pt x="831" y="2389"/>
                </a:lnTo>
                <a:lnTo>
                  <a:pt x="827" y="2389"/>
                </a:lnTo>
                <a:lnTo>
                  <a:pt x="816" y="2387"/>
                </a:lnTo>
                <a:lnTo>
                  <a:pt x="818" y="2385"/>
                </a:lnTo>
                <a:lnTo>
                  <a:pt x="816" y="2385"/>
                </a:lnTo>
                <a:lnTo>
                  <a:pt x="814" y="2385"/>
                </a:lnTo>
                <a:lnTo>
                  <a:pt x="812" y="2385"/>
                </a:lnTo>
                <a:lnTo>
                  <a:pt x="808" y="2383"/>
                </a:lnTo>
                <a:lnTo>
                  <a:pt x="800" y="2377"/>
                </a:lnTo>
                <a:lnTo>
                  <a:pt x="789" y="2372"/>
                </a:lnTo>
                <a:lnTo>
                  <a:pt x="787" y="2372"/>
                </a:lnTo>
                <a:lnTo>
                  <a:pt x="770" y="2362"/>
                </a:lnTo>
                <a:lnTo>
                  <a:pt x="768" y="2360"/>
                </a:lnTo>
                <a:lnTo>
                  <a:pt x="762" y="2358"/>
                </a:lnTo>
                <a:lnTo>
                  <a:pt x="762" y="2356"/>
                </a:lnTo>
                <a:lnTo>
                  <a:pt x="747" y="2348"/>
                </a:lnTo>
                <a:lnTo>
                  <a:pt x="733" y="2341"/>
                </a:lnTo>
                <a:lnTo>
                  <a:pt x="727" y="2339"/>
                </a:lnTo>
                <a:lnTo>
                  <a:pt x="725" y="2339"/>
                </a:lnTo>
                <a:lnTo>
                  <a:pt x="725" y="2337"/>
                </a:lnTo>
                <a:lnTo>
                  <a:pt x="724" y="2337"/>
                </a:lnTo>
                <a:lnTo>
                  <a:pt x="722" y="2337"/>
                </a:lnTo>
                <a:lnTo>
                  <a:pt x="720" y="2337"/>
                </a:lnTo>
                <a:lnTo>
                  <a:pt x="718" y="2337"/>
                </a:lnTo>
                <a:lnTo>
                  <a:pt x="720" y="2231"/>
                </a:lnTo>
                <a:lnTo>
                  <a:pt x="733" y="2231"/>
                </a:lnTo>
                <a:lnTo>
                  <a:pt x="741" y="2231"/>
                </a:lnTo>
                <a:lnTo>
                  <a:pt x="762" y="2226"/>
                </a:lnTo>
                <a:lnTo>
                  <a:pt x="766" y="2226"/>
                </a:lnTo>
                <a:lnTo>
                  <a:pt x="768" y="2226"/>
                </a:lnTo>
                <a:lnTo>
                  <a:pt x="789" y="2226"/>
                </a:lnTo>
                <a:lnTo>
                  <a:pt x="791" y="2226"/>
                </a:lnTo>
                <a:lnTo>
                  <a:pt x="818" y="2226"/>
                </a:lnTo>
                <a:lnTo>
                  <a:pt x="839" y="2226"/>
                </a:lnTo>
                <a:lnTo>
                  <a:pt x="843" y="2228"/>
                </a:lnTo>
                <a:lnTo>
                  <a:pt x="843" y="2155"/>
                </a:lnTo>
                <a:lnTo>
                  <a:pt x="843" y="2147"/>
                </a:lnTo>
                <a:lnTo>
                  <a:pt x="845" y="2130"/>
                </a:lnTo>
                <a:lnTo>
                  <a:pt x="845" y="2116"/>
                </a:lnTo>
                <a:lnTo>
                  <a:pt x="858" y="2114"/>
                </a:lnTo>
                <a:lnTo>
                  <a:pt x="858" y="2109"/>
                </a:lnTo>
                <a:lnTo>
                  <a:pt x="843" y="2076"/>
                </a:lnTo>
                <a:lnTo>
                  <a:pt x="841" y="2070"/>
                </a:lnTo>
                <a:lnTo>
                  <a:pt x="833" y="2053"/>
                </a:lnTo>
                <a:lnTo>
                  <a:pt x="827" y="2043"/>
                </a:lnTo>
                <a:lnTo>
                  <a:pt x="823" y="2036"/>
                </a:lnTo>
                <a:lnTo>
                  <a:pt x="812" y="2011"/>
                </a:lnTo>
                <a:lnTo>
                  <a:pt x="797" y="1980"/>
                </a:lnTo>
                <a:lnTo>
                  <a:pt x="789" y="1963"/>
                </a:lnTo>
                <a:lnTo>
                  <a:pt x="787" y="1961"/>
                </a:lnTo>
                <a:lnTo>
                  <a:pt x="781" y="1965"/>
                </a:lnTo>
                <a:lnTo>
                  <a:pt x="779" y="1965"/>
                </a:lnTo>
                <a:lnTo>
                  <a:pt x="779" y="1963"/>
                </a:lnTo>
                <a:lnTo>
                  <a:pt x="777" y="1963"/>
                </a:lnTo>
                <a:lnTo>
                  <a:pt x="777" y="1961"/>
                </a:lnTo>
                <a:lnTo>
                  <a:pt x="777" y="1959"/>
                </a:lnTo>
                <a:lnTo>
                  <a:pt x="774" y="1961"/>
                </a:lnTo>
                <a:lnTo>
                  <a:pt x="770" y="1963"/>
                </a:lnTo>
                <a:lnTo>
                  <a:pt x="766" y="1966"/>
                </a:lnTo>
                <a:lnTo>
                  <a:pt x="758" y="1970"/>
                </a:lnTo>
                <a:lnTo>
                  <a:pt x="754" y="1970"/>
                </a:lnTo>
                <a:lnTo>
                  <a:pt x="752" y="1972"/>
                </a:lnTo>
                <a:lnTo>
                  <a:pt x="747" y="1974"/>
                </a:lnTo>
                <a:lnTo>
                  <a:pt x="745" y="1974"/>
                </a:lnTo>
                <a:lnTo>
                  <a:pt x="743" y="1976"/>
                </a:lnTo>
                <a:lnTo>
                  <a:pt x="739" y="1978"/>
                </a:lnTo>
                <a:lnTo>
                  <a:pt x="737" y="1978"/>
                </a:lnTo>
                <a:lnTo>
                  <a:pt x="733" y="1980"/>
                </a:lnTo>
                <a:lnTo>
                  <a:pt x="729" y="1982"/>
                </a:lnTo>
                <a:lnTo>
                  <a:pt x="727" y="1982"/>
                </a:lnTo>
                <a:lnTo>
                  <a:pt x="724" y="1984"/>
                </a:lnTo>
                <a:lnTo>
                  <a:pt x="720" y="1986"/>
                </a:lnTo>
                <a:lnTo>
                  <a:pt x="716" y="1988"/>
                </a:lnTo>
                <a:lnTo>
                  <a:pt x="712" y="1989"/>
                </a:lnTo>
                <a:lnTo>
                  <a:pt x="710" y="1989"/>
                </a:lnTo>
                <a:lnTo>
                  <a:pt x="708" y="1989"/>
                </a:lnTo>
                <a:lnTo>
                  <a:pt x="706" y="1991"/>
                </a:lnTo>
                <a:lnTo>
                  <a:pt x="699" y="1993"/>
                </a:lnTo>
                <a:lnTo>
                  <a:pt x="691" y="1995"/>
                </a:lnTo>
                <a:lnTo>
                  <a:pt x="687" y="1995"/>
                </a:lnTo>
                <a:lnTo>
                  <a:pt x="685" y="1997"/>
                </a:lnTo>
                <a:lnTo>
                  <a:pt x="681" y="1997"/>
                </a:lnTo>
                <a:lnTo>
                  <a:pt x="676" y="1999"/>
                </a:lnTo>
                <a:lnTo>
                  <a:pt x="674" y="1999"/>
                </a:lnTo>
                <a:lnTo>
                  <a:pt x="672" y="2001"/>
                </a:lnTo>
                <a:lnTo>
                  <a:pt x="670" y="2001"/>
                </a:lnTo>
                <a:lnTo>
                  <a:pt x="666" y="2001"/>
                </a:lnTo>
                <a:lnTo>
                  <a:pt x="664" y="2003"/>
                </a:lnTo>
                <a:lnTo>
                  <a:pt x="662" y="2003"/>
                </a:lnTo>
                <a:lnTo>
                  <a:pt x="660" y="2003"/>
                </a:lnTo>
                <a:lnTo>
                  <a:pt x="651" y="2007"/>
                </a:lnTo>
                <a:lnTo>
                  <a:pt x="649" y="2007"/>
                </a:lnTo>
                <a:lnTo>
                  <a:pt x="645" y="2009"/>
                </a:lnTo>
                <a:lnTo>
                  <a:pt x="643" y="2009"/>
                </a:lnTo>
                <a:lnTo>
                  <a:pt x="641" y="2009"/>
                </a:lnTo>
                <a:lnTo>
                  <a:pt x="639" y="2009"/>
                </a:lnTo>
                <a:lnTo>
                  <a:pt x="633" y="2011"/>
                </a:lnTo>
                <a:lnTo>
                  <a:pt x="629" y="2013"/>
                </a:lnTo>
                <a:lnTo>
                  <a:pt x="628" y="2013"/>
                </a:lnTo>
                <a:lnTo>
                  <a:pt x="624" y="2013"/>
                </a:lnTo>
                <a:lnTo>
                  <a:pt x="624" y="2014"/>
                </a:lnTo>
                <a:lnTo>
                  <a:pt x="622" y="2014"/>
                </a:lnTo>
                <a:lnTo>
                  <a:pt x="618" y="2016"/>
                </a:lnTo>
                <a:lnTo>
                  <a:pt x="616" y="2016"/>
                </a:lnTo>
                <a:lnTo>
                  <a:pt x="612" y="2018"/>
                </a:lnTo>
                <a:lnTo>
                  <a:pt x="610" y="2018"/>
                </a:lnTo>
                <a:lnTo>
                  <a:pt x="608" y="2018"/>
                </a:lnTo>
                <a:lnTo>
                  <a:pt x="605" y="2020"/>
                </a:lnTo>
                <a:lnTo>
                  <a:pt x="603" y="2022"/>
                </a:lnTo>
                <a:lnTo>
                  <a:pt x="603" y="2020"/>
                </a:lnTo>
                <a:lnTo>
                  <a:pt x="599" y="2022"/>
                </a:lnTo>
                <a:lnTo>
                  <a:pt x="595" y="2022"/>
                </a:lnTo>
                <a:lnTo>
                  <a:pt x="593" y="2024"/>
                </a:lnTo>
                <a:lnTo>
                  <a:pt x="591" y="2024"/>
                </a:lnTo>
                <a:lnTo>
                  <a:pt x="587" y="2026"/>
                </a:lnTo>
                <a:lnTo>
                  <a:pt x="585" y="2026"/>
                </a:lnTo>
                <a:lnTo>
                  <a:pt x="583" y="2028"/>
                </a:lnTo>
                <a:lnTo>
                  <a:pt x="581" y="2030"/>
                </a:lnTo>
                <a:lnTo>
                  <a:pt x="580" y="2032"/>
                </a:lnTo>
                <a:lnTo>
                  <a:pt x="578" y="2034"/>
                </a:lnTo>
                <a:lnTo>
                  <a:pt x="578" y="2036"/>
                </a:lnTo>
                <a:lnTo>
                  <a:pt x="578" y="2037"/>
                </a:lnTo>
                <a:lnTo>
                  <a:pt x="576" y="2039"/>
                </a:lnTo>
                <a:lnTo>
                  <a:pt x="574" y="2039"/>
                </a:lnTo>
                <a:lnTo>
                  <a:pt x="570" y="2041"/>
                </a:lnTo>
                <a:lnTo>
                  <a:pt x="564" y="2041"/>
                </a:lnTo>
                <a:lnTo>
                  <a:pt x="564" y="2039"/>
                </a:lnTo>
                <a:lnTo>
                  <a:pt x="562" y="2039"/>
                </a:lnTo>
                <a:lnTo>
                  <a:pt x="562" y="2037"/>
                </a:lnTo>
                <a:lnTo>
                  <a:pt x="558" y="2036"/>
                </a:lnTo>
                <a:lnTo>
                  <a:pt x="557" y="2036"/>
                </a:lnTo>
                <a:lnTo>
                  <a:pt x="555" y="2034"/>
                </a:lnTo>
                <a:lnTo>
                  <a:pt x="553" y="2034"/>
                </a:lnTo>
                <a:lnTo>
                  <a:pt x="551" y="2034"/>
                </a:lnTo>
                <a:lnTo>
                  <a:pt x="551" y="2036"/>
                </a:lnTo>
                <a:lnTo>
                  <a:pt x="549" y="2036"/>
                </a:lnTo>
                <a:lnTo>
                  <a:pt x="547" y="2036"/>
                </a:lnTo>
                <a:lnTo>
                  <a:pt x="545" y="2036"/>
                </a:lnTo>
                <a:lnTo>
                  <a:pt x="543" y="2036"/>
                </a:lnTo>
                <a:lnTo>
                  <a:pt x="541" y="2036"/>
                </a:lnTo>
                <a:lnTo>
                  <a:pt x="539" y="2036"/>
                </a:lnTo>
                <a:lnTo>
                  <a:pt x="539" y="2037"/>
                </a:lnTo>
                <a:lnTo>
                  <a:pt x="537" y="2037"/>
                </a:lnTo>
                <a:lnTo>
                  <a:pt x="535" y="2039"/>
                </a:lnTo>
                <a:lnTo>
                  <a:pt x="533" y="2037"/>
                </a:lnTo>
                <a:lnTo>
                  <a:pt x="533" y="2039"/>
                </a:lnTo>
                <a:lnTo>
                  <a:pt x="532" y="2039"/>
                </a:lnTo>
                <a:lnTo>
                  <a:pt x="528" y="2039"/>
                </a:lnTo>
                <a:lnTo>
                  <a:pt x="524" y="2041"/>
                </a:lnTo>
                <a:lnTo>
                  <a:pt x="522" y="2041"/>
                </a:lnTo>
                <a:lnTo>
                  <a:pt x="520" y="2041"/>
                </a:lnTo>
                <a:lnTo>
                  <a:pt x="518" y="2041"/>
                </a:lnTo>
                <a:lnTo>
                  <a:pt x="518" y="2043"/>
                </a:lnTo>
                <a:lnTo>
                  <a:pt x="516" y="2043"/>
                </a:lnTo>
                <a:lnTo>
                  <a:pt x="514" y="2043"/>
                </a:lnTo>
                <a:lnTo>
                  <a:pt x="512" y="2043"/>
                </a:lnTo>
                <a:lnTo>
                  <a:pt x="509" y="2045"/>
                </a:lnTo>
                <a:lnTo>
                  <a:pt x="507" y="2045"/>
                </a:lnTo>
                <a:lnTo>
                  <a:pt x="505" y="2045"/>
                </a:lnTo>
                <a:lnTo>
                  <a:pt x="503" y="2047"/>
                </a:lnTo>
                <a:lnTo>
                  <a:pt x="501" y="2047"/>
                </a:lnTo>
                <a:lnTo>
                  <a:pt x="499" y="2047"/>
                </a:lnTo>
                <a:lnTo>
                  <a:pt x="497" y="2047"/>
                </a:lnTo>
                <a:lnTo>
                  <a:pt x="495" y="2047"/>
                </a:lnTo>
                <a:lnTo>
                  <a:pt x="495" y="2049"/>
                </a:lnTo>
                <a:lnTo>
                  <a:pt x="493" y="2049"/>
                </a:lnTo>
                <a:lnTo>
                  <a:pt x="491" y="2049"/>
                </a:lnTo>
                <a:lnTo>
                  <a:pt x="489" y="2049"/>
                </a:lnTo>
                <a:lnTo>
                  <a:pt x="487" y="2049"/>
                </a:lnTo>
                <a:lnTo>
                  <a:pt x="487" y="2051"/>
                </a:lnTo>
                <a:lnTo>
                  <a:pt x="485" y="2051"/>
                </a:lnTo>
                <a:lnTo>
                  <a:pt x="484" y="2051"/>
                </a:lnTo>
                <a:lnTo>
                  <a:pt x="482" y="2051"/>
                </a:lnTo>
                <a:lnTo>
                  <a:pt x="480" y="2051"/>
                </a:lnTo>
                <a:lnTo>
                  <a:pt x="478" y="2051"/>
                </a:lnTo>
                <a:lnTo>
                  <a:pt x="476" y="2051"/>
                </a:lnTo>
                <a:lnTo>
                  <a:pt x="474" y="2053"/>
                </a:lnTo>
                <a:lnTo>
                  <a:pt x="472" y="2053"/>
                </a:lnTo>
                <a:lnTo>
                  <a:pt x="470" y="2053"/>
                </a:lnTo>
                <a:lnTo>
                  <a:pt x="468" y="2053"/>
                </a:lnTo>
                <a:lnTo>
                  <a:pt x="466" y="2053"/>
                </a:lnTo>
                <a:lnTo>
                  <a:pt x="464" y="2053"/>
                </a:lnTo>
                <a:lnTo>
                  <a:pt x="462" y="2055"/>
                </a:lnTo>
                <a:lnTo>
                  <a:pt x="460" y="2055"/>
                </a:lnTo>
                <a:lnTo>
                  <a:pt x="459" y="2055"/>
                </a:lnTo>
                <a:lnTo>
                  <a:pt x="457" y="2055"/>
                </a:lnTo>
                <a:lnTo>
                  <a:pt x="455" y="2055"/>
                </a:lnTo>
                <a:lnTo>
                  <a:pt x="453" y="2055"/>
                </a:lnTo>
                <a:lnTo>
                  <a:pt x="453" y="2053"/>
                </a:lnTo>
                <a:lnTo>
                  <a:pt x="453" y="2049"/>
                </a:lnTo>
                <a:lnTo>
                  <a:pt x="453" y="2047"/>
                </a:lnTo>
                <a:lnTo>
                  <a:pt x="487" y="2041"/>
                </a:lnTo>
                <a:lnTo>
                  <a:pt x="524" y="2032"/>
                </a:lnTo>
                <a:lnTo>
                  <a:pt x="551" y="2026"/>
                </a:lnTo>
                <a:lnTo>
                  <a:pt x="555" y="2022"/>
                </a:lnTo>
                <a:lnTo>
                  <a:pt x="557" y="2018"/>
                </a:lnTo>
                <a:lnTo>
                  <a:pt x="558" y="2016"/>
                </a:lnTo>
                <a:lnTo>
                  <a:pt x="560" y="2013"/>
                </a:lnTo>
                <a:lnTo>
                  <a:pt x="560" y="2011"/>
                </a:lnTo>
                <a:lnTo>
                  <a:pt x="572" y="2011"/>
                </a:lnTo>
                <a:lnTo>
                  <a:pt x="576" y="2014"/>
                </a:lnTo>
                <a:lnTo>
                  <a:pt x="578" y="2014"/>
                </a:lnTo>
                <a:lnTo>
                  <a:pt x="580" y="2014"/>
                </a:lnTo>
                <a:lnTo>
                  <a:pt x="581" y="2014"/>
                </a:lnTo>
                <a:lnTo>
                  <a:pt x="581" y="2016"/>
                </a:lnTo>
                <a:lnTo>
                  <a:pt x="583" y="2016"/>
                </a:lnTo>
                <a:lnTo>
                  <a:pt x="585" y="2016"/>
                </a:lnTo>
                <a:lnTo>
                  <a:pt x="591" y="2014"/>
                </a:lnTo>
                <a:lnTo>
                  <a:pt x="603" y="2013"/>
                </a:lnTo>
                <a:lnTo>
                  <a:pt x="603" y="2011"/>
                </a:lnTo>
                <a:lnTo>
                  <a:pt x="605" y="2011"/>
                </a:lnTo>
                <a:lnTo>
                  <a:pt x="612" y="2009"/>
                </a:lnTo>
                <a:lnTo>
                  <a:pt x="614" y="2009"/>
                </a:lnTo>
                <a:lnTo>
                  <a:pt x="620" y="2007"/>
                </a:lnTo>
                <a:lnTo>
                  <a:pt x="629" y="2003"/>
                </a:lnTo>
                <a:lnTo>
                  <a:pt x="633" y="2003"/>
                </a:lnTo>
                <a:lnTo>
                  <a:pt x="643" y="2001"/>
                </a:lnTo>
                <a:lnTo>
                  <a:pt x="645" y="1999"/>
                </a:lnTo>
                <a:lnTo>
                  <a:pt x="647" y="1999"/>
                </a:lnTo>
                <a:lnTo>
                  <a:pt x="672" y="1991"/>
                </a:lnTo>
                <a:lnTo>
                  <a:pt x="674" y="1991"/>
                </a:lnTo>
                <a:lnTo>
                  <a:pt x="702" y="1984"/>
                </a:lnTo>
                <a:lnTo>
                  <a:pt x="706" y="1982"/>
                </a:lnTo>
                <a:lnTo>
                  <a:pt x="708" y="1982"/>
                </a:lnTo>
                <a:lnTo>
                  <a:pt x="712" y="1980"/>
                </a:lnTo>
                <a:lnTo>
                  <a:pt x="714" y="1980"/>
                </a:lnTo>
                <a:lnTo>
                  <a:pt x="735" y="1970"/>
                </a:lnTo>
                <a:lnTo>
                  <a:pt x="737" y="1970"/>
                </a:lnTo>
                <a:lnTo>
                  <a:pt x="739" y="1968"/>
                </a:lnTo>
                <a:lnTo>
                  <a:pt x="749" y="1965"/>
                </a:lnTo>
                <a:lnTo>
                  <a:pt x="749" y="1963"/>
                </a:lnTo>
                <a:lnTo>
                  <a:pt x="750" y="1961"/>
                </a:lnTo>
                <a:lnTo>
                  <a:pt x="750" y="1957"/>
                </a:lnTo>
                <a:lnTo>
                  <a:pt x="750" y="1955"/>
                </a:lnTo>
                <a:lnTo>
                  <a:pt x="750" y="1953"/>
                </a:lnTo>
                <a:lnTo>
                  <a:pt x="750" y="1951"/>
                </a:lnTo>
                <a:lnTo>
                  <a:pt x="750" y="1949"/>
                </a:lnTo>
                <a:lnTo>
                  <a:pt x="749" y="1949"/>
                </a:lnTo>
                <a:lnTo>
                  <a:pt x="747" y="1947"/>
                </a:lnTo>
                <a:lnTo>
                  <a:pt x="745" y="1945"/>
                </a:lnTo>
                <a:lnTo>
                  <a:pt x="743" y="1945"/>
                </a:lnTo>
                <a:lnTo>
                  <a:pt x="741" y="1941"/>
                </a:lnTo>
                <a:lnTo>
                  <a:pt x="743" y="1941"/>
                </a:lnTo>
                <a:lnTo>
                  <a:pt x="741" y="1938"/>
                </a:lnTo>
                <a:lnTo>
                  <a:pt x="741" y="1934"/>
                </a:lnTo>
                <a:lnTo>
                  <a:pt x="741" y="1932"/>
                </a:lnTo>
                <a:lnTo>
                  <a:pt x="739" y="1930"/>
                </a:lnTo>
                <a:lnTo>
                  <a:pt x="739" y="1928"/>
                </a:lnTo>
                <a:lnTo>
                  <a:pt x="737" y="1928"/>
                </a:lnTo>
                <a:lnTo>
                  <a:pt x="737" y="1926"/>
                </a:lnTo>
                <a:lnTo>
                  <a:pt x="735" y="1926"/>
                </a:lnTo>
                <a:lnTo>
                  <a:pt x="735" y="1928"/>
                </a:lnTo>
                <a:lnTo>
                  <a:pt x="735" y="1930"/>
                </a:lnTo>
                <a:lnTo>
                  <a:pt x="735" y="1932"/>
                </a:lnTo>
                <a:lnTo>
                  <a:pt x="733" y="1934"/>
                </a:lnTo>
                <a:lnTo>
                  <a:pt x="731" y="1934"/>
                </a:lnTo>
                <a:lnTo>
                  <a:pt x="731" y="1936"/>
                </a:lnTo>
                <a:lnTo>
                  <a:pt x="729" y="1936"/>
                </a:lnTo>
                <a:lnTo>
                  <a:pt x="727" y="1936"/>
                </a:lnTo>
                <a:lnTo>
                  <a:pt x="722" y="1936"/>
                </a:lnTo>
                <a:lnTo>
                  <a:pt x="718" y="1936"/>
                </a:lnTo>
                <a:lnTo>
                  <a:pt x="716" y="1934"/>
                </a:lnTo>
                <a:lnTo>
                  <a:pt x="714" y="1934"/>
                </a:lnTo>
                <a:lnTo>
                  <a:pt x="714" y="1932"/>
                </a:lnTo>
                <a:lnTo>
                  <a:pt x="712" y="1932"/>
                </a:lnTo>
                <a:lnTo>
                  <a:pt x="712" y="1930"/>
                </a:lnTo>
                <a:lnTo>
                  <a:pt x="712" y="1928"/>
                </a:lnTo>
                <a:lnTo>
                  <a:pt x="710" y="1926"/>
                </a:lnTo>
                <a:lnTo>
                  <a:pt x="708" y="1926"/>
                </a:lnTo>
                <a:lnTo>
                  <a:pt x="706" y="1926"/>
                </a:lnTo>
                <a:lnTo>
                  <a:pt x="704" y="1926"/>
                </a:lnTo>
                <a:lnTo>
                  <a:pt x="702" y="1926"/>
                </a:lnTo>
                <a:lnTo>
                  <a:pt x="701" y="1924"/>
                </a:lnTo>
                <a:lnTo>
                  <a:pt x="701" y="1922"/>
                </a:lnTo>
                <a:lnTo>
                  <a:pt x="701" y="1920"/>
                </a:lnTo>
                <a:lnTo>
                  <a:pt x="702" y="1918"/>
                </a:lnTo>
                <a:lnTo>
                  <a:pt x="702" y="1909"/>
                </a:lnTo>
                <a:lnTo>
                  <a:pt x="702" y="1905"/>
                </a:lnTo>
                <a:lnTo>
                  <a:pt x="701" y="1905"/>
                </a:lnTo>
                <a:lnTo>
                  <a:pt x="693" y="1895"/>
                </a:lnTo>
                <a:lnTo>
                  <a:pt x="691" y="1893"/>
                </a:lnTo>
                <a:lnTo>
                  <a:pt x="701" y="1892"/>
                </a:lnTo>
                <a:lnTo>
                  <a:pt x="704" y="1886"/>
                </a:lnTo>
                <a:lnTo>
                  <a:pt x="702" y="1884"/>
                </a:lnTo>
                <a:lnTo>
                  <a:pt x="701" y="1884"/>
                </a:lnTo>
                <a:lnTo>
                  <a:pt x="701" y="1882"/>
                </a:lnTo>
                <a:lnTo>
                  <a:pt x="699" y="1882"/>
                </a:lnTo>
                <a:lnTo>
                  <a:pt x="699" y="1880"/>
                </a:lnTo>
                <a:lnTo>
                  <a:pt x="697" y="1880"/>
                </a:lnTo>
                <a:lnTo>
                  <a:pt x="697" y="1878"/>
                </a:lnTo>
                <a:lnTo>
                  <a:pt x="695" y="1878"/>
                </a:lnTo>
                <a:lnTo>
                  <a:pt x="695" y="1876"/>
                </a:lnTo>
                <a:lnTo>
                  <a:pt x="693" y="1876"/>
                </a:lnTo>
                <a:lnTo>
                  <a:pt x="693" y="1874"/>
                </a:lnTo>
                <a:lnTo>
                  <a:pt x="691" y="1874"/>
                </a:lnTo>
                <a:lnTo>
                  <a:pt x="691" y="1872"/>
                </a:lnTo>
                <a:lnTo>
                  <a:pt x="691" y="1870"/>
                </a:lnTo>
                <a:lnTo>
                  <a:pt x="691" y="1869"/>
                </a:lnTo>
                <a:lnTo>
                  <a:pt x="691" y="1867"/>
                </a:lnTo>
                <a:lnTo>
                  <a:pt x="687" y="1867"/>
                </a:lnTo>
                <a:lnTo>
                  <a:pt x="685" y="1867"/>
                </a:lnTo>
                <a:lnTo>
                  <a:pt x="683" y="1867"/>
                </a:lnTo>
                <a:lnTo>
                  <a:pt x="683" y="1865"/>
                </a:lnTo>
                <a:lnTo>
                  <a:pt x="683" y="1863"/>
                </a:lnTo>
                <a:lnTo>
                  <a:pt x="683" y="1861"/>
                </a:lnTo>
                <a:lnTo>
                  <a:pt x="683" y="1859"/>
                </a:lnTo>
                <a:lnTo>
                  <a:pt x="683" y="1857"/>
                </a:lnTo>
                <a:lnTo>
                  <a:pt x="683" y="1855"/>
                </a:lnTo>
                <a:lnTo>
                  <a:pt x="683" y="1853"/>
                </a:lnTo>
                <a:lnTo>
                  <a:pt x="683" y="1851"/>
                </a:lnTo>
                <a:lnTo>
                  <a:pt x="683" y="1849"/>
                </a:lnTo>
                <a:lnTo>
                  <a:pt x="683" y="1847"/>
                </a:lnTo>
                <a:lnTo>
                  <a:pt x="683" y="1845"/>
                </a:lnTo>
                <a:lnTo>
                  <a:pt x="683" y="1844"/>
                </a:lnTo>
                <a:lnTo>
                  <a:pt x="683" y="1842"/>
                </a:lnTo>
                <a:lnTo>
                  <a:pt x="683" y="1840"/>
                </a:lnTo>
                <a:lnTo>
                  <a:pt x="683" y="1838"/>
                </a:lnTo>
                <a:lnTo>
                  <a:pt x="683" y="1836"/>
                </a:lnTo>
                <a:lnTo>
                  <a:pt x="685" y="1836"/>
                </a:lnTo>
                <a:lnTo>
                  <a:pt x="683" y="1834"/>
                </a:lnTo>
                <a:lnTo>
                  <a:pt x="683" y="1828"/>
                </a:lnTo>
                <a:lnTo>
                  <a:pt x="683" y="1824"/>
                </a:lnTo>
                <a:lnTo>
                  <a:pt x="683" y="1821"/>
                </a:lnTo>
                <a:lnTo>
                  <a:pt x="683" y="1819"/>
                </a:lnTo>
                <a:lnTo>
                  <a:pt x="681" y="1819"/>
                </a:lnTo>
                <a:lnTo>
                  <a:pt x="679" y="1819"/>
                </a:lnTo>
                <a:lnTo>
                  <a:pt x="672" y="1817"/>
                </a:lnTo>
                <a:lnTo>
                  <a:pt x="662" y="1817"/>
                </a:lnTo>
                <a:lnTo>
                  <a:pt x="658" y="1817"/>
                </a:lnTo>
                <a:lnTo>
                  <a:pt x="656" y="1817"/>
                </a:lnTo>
                <a:lnTo>
                  <a:pt x="653" y="1817"/>
                </a:lnTo>
                <a:lnTo>
                  <a:pt x="647" y="1817"/>
                </a:lnTo>
                <a:lnTo>
                  <a:pt x="643" y="1817"/>
                </a:lnTo>
                <a:lnTo>
                  <a:pt x="641" y="1817"/>
                </a:lnTo>
                <a:lnTo>
                  <a:pt x="626" y="1817"/>
                </a:lnTo>
                <a:lnTo>
                  <a:pt x="624" y="1817"/>
                </a:lnTo>
                <a:lnTo>
                  <a:pt x="616" y="1817"/>
                </a:lnTo>
                <a:lnTo>
                  <a:pt x="605" y="1817"/>
                </a:lnTo>
                <a:lnTo>
                  <a:pt x="605" y="1815"/>
                </a:lnTo>
                <a:lnTo>
                  <a:pt x="605" y="1813"/>
                </a:lnTo>
                <a:lnTo>
                  <a:pt x="605" y="1811"/>
                </a:lnTo>
                <a:lnTo>
                  <a:pt x="605" y="1809"/>
                </a:lnTo>
                <a:lnTo>
                  <a:pt x="605" y="1807"/>
                </a:lnTo>
                <a:lnTo>
                  <a:pt x="605" y="1805"/>
                </a:lnTo>
                <a:lnTo>
                  <a:pt x="605" y="1803"/>
                </a:lnTo>
                <a:lnTo>
                  <a:pt x="605" y="1801"/>
                </a:lnTo>
                <a:lnTo>
                  <a:pt x="605" y="1799"/>
                </a:lnTo>
                <a:lnTo>
                  <a:pt x="605" y="1797"/>
                </a:lnTo>
                <a:lnTo>
                  <a:pt x="605" y="1796"/>
                </a:lnTo>
                <a:lnTo>
                  <a:pt x="605" y="1794"/>
                </a:lnTo>
                <a:lnTo>
                  <a:pt x="605" y="1792"/>
                </a:lnTo>
                <a:lnTo>
                  <a:pt x="605" y="1790"/>
                </a:lnTo>
                <a:lnTo>
                  <a:pt x="605" y="1788"/>
                </a:lnTo>
                <a:lnTo>
                  <a:pt x="605" y="1786"/>
                </a:lnTo>
                <a:lnTo>
                  <a:pt x="605" y="1782"/>
                </a:lnTo>
                <a:lnTo>
                  <a:pt x="605" y="1778"/>
                </a:lnTo>
                <a:lnTo>
                  <a:pt x="605" y="1774"/>
                </a:lnTo>
                <a:lnTo>
                  <a:pt x="605" y="1771"/>
                </a:lnTo>
                <a:lnTo>
                  <a:pt x="605" y="1769"/>
                </a:lnTo>
                <a:lnTo>
                  <a:pt x="605" y="1767"/>
                </a:lnTo>
                <a:lnTo>
                  <a:pt x="605" y="1765"/>
                </a:lnTo>
                <a:lnTo>
                  <a:pt x="603" y="1765"/>
                </a:lnTo>
                <a:lnTo>
                  <a:pt x="601" y="1765"/>
                </a:lnTo>
                <a:lnTo>
                  <a:pt x="599" y="1765"/>
                </a:lnTo>
                <a:lnTo>
                  <a:pt x="597" y="1765"/>
                </a:lnTo>
                <a:lnTo>
                  <a:pt x="595" y="1765"/>
                </a:lnTo>
                <a:lnTo>
                  <a:pt x="593" y="1765"/>
                </a:lnTo>
                <a:lnTo>
                  <a:pt x="591" y="1765"/>
                </a:lnTo>
                <a:lnTo>
                  <a:pt x="589" y="1765"/>
                </a:lnTo>
                <a:lnTo>
                  <a:pt x="587" y="1765"/>
                </a:lnTo>
                <a:lnTo>
                  <a:pt x="585" y="1765"/>
                </a:lnTo>
                <a:lnTo>
                  <a:pt x="583" y="1765"/>
                </a:lnTo>
                <a:lnTo>
                  <a:pt x="581" y="1765"/>
                </a:lnTo>
                <a:lnTo>
                  <a:pt x="580" y="1765"/>
                </a:lnTo>
                <a:lnTo>
                  <a:pt x="578" y="1765"/>
                </a:lnTo>
                <a:lnTo>
                  <a:pt x="576" y="1765"/>
                </a:lnTo>
                <a:lnTo>
                  <a:pt x="574" y="1765"/>
                </a:lnTo>
                <a:lnTo>
                  <a:pt x="572" y="1765"/>
                </a:lnTo>
                <a:lnTo>
                  <a:pt x="570" y="1765"/>
                </a:lnTo>
                <a:lnTo>
                  <a:pt x="568" y="1765"/>
                </a:lnTo>
                <a:lnTo>
                  <a:pt x="566" y="1765"/>
                </a:lnTo>
                <a:lnTo>
                  <a:pt x="564" y="1765"/>
                </a:lnTo>
                <a:lnTo>
                  <a:pt x="562" y="1765"/>
                </a:lnTo>
                <a:lnTo>
                  <a:pt x="560" y="1765"/>
                </a:lnTo>
                <a:lnTo>
                  <a:pt x="558" y="1765"/>
                </a:lnTo>
                <a:lnTo>
                  <a:pt x="557" y="1765"/>
                </a:lnTo>
                <a:lnTo>
                  <a:pt x="555" y="1765"/>
                </a:lnTo>
                <a:lnTo>
                  <a:pt x="553" y="1765"/>
                </a:lnTo>
                <a:lnTo>
                  <a:pt x="551" y="1765"/>
                </a:lnTo>
                <a:lnTo>
                  <a:pt x="549" y="1765"/>
                </a:lnTo>
                <a:lnTo>
                  <a:pt x="547" y="1765"/>
                </a:lnTo>
                <a:lnTo>
                  <a:pt x="545" y="1765"/>
                </a:lnTo>
                <a:lnTo>
                  <a:pt x="528" y="1765"/>
                </a:lnTo>
                <a:lnTo>
                  <a:pt x="522" y="1765"/>
                </a:lnTo>
                <a:lnTo>
                  <a:pt x="520" y="1765"/>
                </a:lnTo>
                <a:lnTo>
                  <a:pt x="518" y="1765"/>
                </a:lnTo>
                <a:lnTo>
                  <a:pt x="516" y="1765"/>
                </a:lnTo>
                <a:lnTo>
                  <a:pt x="514" y="1765"/>
                </a:lnTo>
                <a:lnTo>
                  <a:pt x="497" y="1765"/>
                </a:lnTo>
                <a:lnTo>
                  <a:pt x="497" y="1748"/>
                </a:lnTo>
                <a:lnTo>
                  <a:pt x="497" y="1738"/>
                </a:lnTo>
                <a:lnTo>
                  <a:pt x="497" y="1732"/>
                </a:lnTo>
                <a:lnTo>
                  <a:pt x="497" y="1730"/>
                </a:lnTo>
                <a:lnTo>
                  <a:pt x="491" y="1730"/>
                </a:lnTo>
                <a:lnTo>
                  <a:pt x="485" y="1730"/>
                </a:lnTo>
                <a:lnTo>
                  <a:pt x="485" y="1726"/>
                </a:lnTo>
                <a:lnTo>
                  <a:pt x="485" y="1723"/>
                </a:lnTo>
                <a:lnTo>
                  <a:pt x="489" y="1723"/>
                </a:lnTo>
                <a:lnTo>
                  <a:pt x="491" y="1721"/>
                </a:lnTo>
                <a:lnTo>
                  <a:pt x="495" y="1721"/>
                </a:lnTo>
                <a:lnTo>
                  <a:pt x="495" y="1719"/>
                </a:lnTo>
                <a:lnTo>
                  <a:pt x="495" y="1717"/>
                </a:lnTo>
                <a:lnTo>
                  <a:pt x="495" y="1715"/>
                </a:lnTo>
                <a:lnTo>
                  <a:pt x="495" y="1713"/>
                </a:lnTo>
                <a:lnTo>
                  <a:pt x="495" y="1711"/>
                </a:lnTo>
                <a:lnTo>
                  <a:pt x="495" y="1709"/>
                </a:lnTo>
                <a:lnTo>
                  <a:pt x="495" y="1707"/>
                </a:lnTo>
                <a:lnTo>
                  <a:pt x="495" y="1705"/>
                </a:lnTo>
                <a:lnTo>
                  <a:pt x="495" y="1703"/>
                </a:lnTo>
                <a:lnTo>
                  <a:pt x="495" y="1701"/>
                </a:lnTo>
                <a:lnTo>
                  <a:pt x="495" y="1700"/>
                </a:lnTo>
                <a:lnTo>
                  <a:pt x="501" y="1700"/>
                </a:lnTo>
                <a:lnTo>
                  <a:pt x="503" y="1700"/>
                </a:lnTo>
                <a:lnTo>
                  <a:pt x="507" y="1700"/>
                </a:lnTo>
                <a:lnTo>
                  <a:pt x="509" y="1700"/>
                </a:lnTo>
                <a:lnTo>
                  <a:pt x="510" y="1700"/>
                </a:lnTo>
                <a:lnTo>
                  <a:pt x="512" y="1700"/>
                </a:lnTo>
                <a:lnTo>
                  <a:pt x="512" y="1698"/>
                </a:lnTo>
                <a:lnTo>
                  <a:pt x="512" y="1696"/>
                </a:lnTo>
                <a:lnTo>
                  <a:pt x="512" y="1694"/>
                </a:lnTo>
                <a:lnTo>
                  <a:pt x="512" y="1692"/>
                </a:lnTo>
                <a:lnTo>
                  <a:pt x="512" y="1688"/>
                </a:lnTo>
                <a:lnTo>
                  <a:pt x="512" y="1686"/>
                </a:lnTo>
                <a:lnTo>
                  <a:pt x="512" y="1684"/>
                </a:lnTo>
                <a:lnTo>
                  <a:pt x="512" y="1682"/>
                </a:lnTo>
                <a:lnTo>
                  <a:pt x="512" y="1680"/>
                </a:lnTo>
                <a:lnTo>
                  <a:pt x="512" y="1678"/>
                </a:lnTo>
                <a:lnTo>
                  <a:pt x="512" y="1677"/>
                </a:lnTo>
                <a:lnTo>
                  <a:pt x="512" y="1675"/>
                </a:lnTo>
                <a:lnTo>
                  <a:pt x="512" y="1673"/>
                </a:lnTo>
                <a:lnTo>
                  <a:pt x="512" y="1671"/>
                </a:lnTo>
                <a:lnTo>
                  <a:pt x="512" y="1669"/>
                </a:lnTo>
                <a:lnTo>
                  <a:pt x="512" y="1667"/>
                </a:lnTo>
                <a:lnTo>
                  <a:pt x="512" y="1665"/>
                </a:lnTo>
                <a:lnTo>
                  <a:pt x="512" y="1663"/>
                </a:lnTo>
                <a:lnTo>
                  <a:pt x="512" y="1652"/>
                </a:lnTo>
                <a:lnTo>
                  <a:pt x="512" y="1648"/>
                </a:lnTo>
                <a:lnTo>
                  <a:pt x="512" y="1646"/>
                </a:lnTo>
                <a:lnTo>
                  <a:pt x="512" y="1642"/>
                </a:lnTo>
                <a:lnTo>
                  <a:pt x="510" y="1638"/>
                </a:lnTo>
                <a:lnTo>
                  <a:pt x="510" y="1640"/>
                </a:lnTo>
                <a:lnTo>
                  <a:pt x="509" y="1640"/>
                </a:lnTo>
                <a:lnTo>
                  <a:pt x="507" y="1640"/>
                </a:lnTo>
                <a:lnTo>
                  <a:pt x="507" y="1642"/>
                </a:lnTo>
                <a:lnTo>
                  <a:pt x="505" y="1642"/>
                </a:lnTo>
                <a:lnTo>
                  <a:pt x="503" y="1642"/>
                </a:lnTo>
                <a:lnTo>
                  <a:pt x="501" y="1642"/>
                </a:lnTo>
                <a:lnTo>
                  <a:pt x="499" y="1642"/>
                </a:lnTo>
                <a:lnTo>
                  <a:pt x="497" y="1642"/>
                </a:lnTo>
                <a:lnTo>
                  <a:pt x="495" y="1642"/>
                </a:lnTo>
                <a:lnTo>
                  <a:pt x="493" y="1642"/>
                </a:lnTo>
                <a:lnTo>
                  <a:pt x="487" y="1644"/>
                </a:lnTo>
                <a:lnTo>
                  <a:pt x="485" y="1644"/>
                </a:lnTo>
                <a:lnTo>
                  <a:pt x="485" y="1642"/>
                </a:lnTo>
                <a:lnTo>
                  <a:pt x="484" y="1640"/>
                </a:lnTo>
                <a:lnTo>
                  <a:pt x="484" y="1638"/>
                </a:lnTo>
                <a:lnTo>
                  <a:pt x="482" y="1638"/>
                </a:lnTo>
                <a:lnTo>
                  <a:pt x="482" y="1636"/>
                </a:lnTo>
                <a:lnTo>
                  <a:pt x="480" y="1636"/>
                </a:lnTo>
                <a:lnTo>
                  <a:pt x="480" y="1634"/>
                </a:lnTo>
                <a:lnTo>
                  <a:pt x="480" y="1632"/>
                </a:lnTo>
                <a:lnTo>
                  <a:pt x="480" y="1630"/>
                </a:lnTo>
                <a:lnTo>
                  <a:pt x="480" y="1629"/>
                </a:lnTo>
                <a:lnTo>
                  <a:pt x="478" y="1629"/>
                </a:lnTo>
                <a:lnTo>
                  <a:pt x="476" y="1629"/>
                </a:lnTo>
                <a:lnTo>
                  <a:pt x="476" y="1630"/>
                </a:lnTo>
                <a:lnTo>
                  <a:pt x="474" y="1630"/>
                </a:lnTo>
                <a:lnTo>
                  <a:pt x="474" y="1629"/>
                </a:lnTo>
                <a:lnTo>
                  <a:pt x="474" y="1627"/>
                </a:lnTo>
                <a:lnTo>
                  <a:pt x="476" y="1627"/>
                </a:lnTo>
                <a:lnTo>
                  <a:pt x="476" y="1625"/>
                </a:lnTo>
                <a:lnTo>
                  <a:pt x="476" y="1621"/>
                </a:lnTo>
                <a:lnTo>
                  <a:pt x="476" y="1617"/>
                </a:lnTo>
                <a:lnTo>
                  <a:pt x="482" y="1609"/>
                </a:lnTo>
                <a:lnTo>
                  <a:pt x="484" y="1609"/>
                </a:lnTo>
                <a:lnTo>
                  <a:pt x="495" y="1596"/>
                </a:lnTo>
                <a:lnTo>
                  <a:pt x="497" y="1596"/>
                </a:lnTo>
                <a:lnTo>
                  <a:pt x="497" y="1559"/>
                </a:lnTo>
                <a:lnTo>
                  <a:pt x="497" y="1544"/>
                </a:lnTo>
                <a:lnTo>
                  <a:pt x="497" y="1540"/>
                </a:lnTo>
                <a:lnTo>
                  <a:pt x="497" y="1529"/>
                </a:lnTo>
                <a:lnTo>
                  <a:pt x="497" y="1527"/>
                </a:lnTo>
                <a:lnTo>
                  <a:pt x="493" y="1527"/>
                </a:lnTo>
                <a:lnTo>
                  <a:pt x="491" y="1529"/>
                </a:lnTo>
                <a:lnTo>
                  <a:pt x="489" y="1529"/>
                </a:lnTo>
                <a:lnTo>
                  <a:pt x="487" y="1529"/>
                </a:lnTo>
                <a:lnTo>
                  <a:pt x="485" y="1529"/>
                </a:lnTo>
                <a:lnTo>
                  <a:pt x="484" y="1531"/>
                </a:lnTo>
                <a:lnTo>
                  <a:pt x="482" y="1531"/>
                </a:lnTo>
                <a:lnTo>
                  <a:pt x="476" y="1533"/>
                </a:lnTo>
                <a:lnTo>
                  <a:pt x="472" y="1533"/>
                </a:lnTo>
                <a:lnTo>
                  <a:pt x="470" y="1533"/>
                </a:lnTo>
                <a:lnTo>
                  <a:pt x="468" y="1534"/>
                </a:lnTo>
                <a:lnTo>
                  <a:pt x="462" y="1536"/>
                </a:lnTo>
                <a:lnTo>
                  <a:pt x="457" y="1536"/>
                </a:lnTo>
                <a:lnTo>
                  <a:pt x="451" y="1538"/>
                </a:lnTo>
                <a:lnTo>
                  <a:pt x="447" y="1540"/>
                </a:lnTo>
                <a:lnTo>
                  <a:pt x="445" y="1540"/>
                </a:lnTo>
                <a:lnTo>
                  <a:pt x="443" y="1536"/>
                </a:lnTo>
                <a:lnTo>
                  <a:pt x="443" y="1534"/>
                </a:lnTo>
                <a:lnTo>
                  <a:pt x="441" y="1527"/>
                </a:lnTo>
                <a:lnTo>
                  <a:pt x="439" y="1527"/>
                </a:lnTo>
                <a:lnTo>
                  <a:pt x="436" y="1529"/>
                </a:lnTo>
                <a:lnTo>
                  <a:pt x="436" y="1525"/>
                </a:lnTo>
                <a:lnTo>
                  <a:pt x="437" y="1525"/>
                </a:lnTo>
                <a:lnTo>
                  <a:pt x="439" y="1525"/>
                </a:lnTo>
                <a:lnTo>
                  <a:pt x="441" y="1525"/>
                </a:lnTo>
                <a:lnTo>
                  <a:pt x="443" y="1523"/>
                </a:lnTo>
                <a:lnTo>
                  <a:pt x="441" y="1515"/>
                </a:lnTo>
                <a:lnTo>
                  <a:pt x="439" y="1513"/>
                </a:lnTo>
                <a:lnTo>
                  <a:pt x="439" y="1511"/>
                </a:lnTo>
                <a:lnTo>
                  <a:pt x="439" y="1510"/>
                </a:lnTo>
                <a:lnTo>
                  <a:pt x="439" y="1508"/>
                </a:lnTo>
                <a:lnTo>
                  <a:pt x="437" y="1504"/>
                </a:lnTo>
                <a:lnTo>
                  <a:pt x="443" y="1504"/>
                </a:lnTo>
                <a:lnTo>
                  <a:pt x="443" y="1498"/>
                </a:lnTo>
                <a:lnTo>
                  <a:pt x="443" y="1494"/>
                </a:lnTo>
                <a:lnTo>
                  <a:pt x="441" y="1488"/>
                </a:lnTo>
                <a:lnTo>
                  <a:pt x="441" y="1483"/>
                </a:lnTo>
                <a:lnTo>
                  <a:pt x="443" y="1483"/>
                </a:lnTo>
                <a:lnTo>
                  <a:pt x="447" y="1483"/>
                </a:lnTo>
                <a:lnTo>
                  <a:pt x="453" y="1481"/>
                </a:lnTo>
                <a:lnTo>
                  <a:pt x="457" y="1479"/>
                </a:lnTo>
                <a:lnTo>
                  <a:pt x="459" y="1479"/>
                </a:lnTo>
                <a:lnTo>
                  <a:pt x="460" y="1479"/>
                </a:lnTo>
                <a:lnTo>
                  <a:pt x="462" y="1477"/>
                </a:lnTo>
                <a:lnTo>
                  <a:pt x="464" y="1477"/>
                </a:lnTo>
                <a:lnTo>
                  <a:pt x="466" y="1477"/>
                </a:lnTo>
                <a:lnTo>
                  <a:pt x="468" y="1477"/>
                </a:lnTo>
                <a:lnTo>
                  <a:pt x="470" y="1475"/>
                </a:lnTo>
                <a:lnTo>
                  <a:pt x="472" y="1475"/>
                </a:lnTo>
                <a:lnTo>
                  <a:pt x="474" y="1475"/>
                </a:lnTo>
                <a:lnTo>
                  <a:pt x="478" y="1473"/>
                </a:lnTo>
                <a:lnTo>
                  <a:pt x="478" y="1462"/>
                </a:lnTo>
                <a:lnTo>
                  <a:pt x="478" y="1438"/>
                </a:lnTo>
                <a:lnTo>
                  <a:pt x="478" y="1433"/>
                </a:lnTo>
                <a:lnTo>
                  <a:pt x="480" y="1431"/>
                </a:lnTo>
                <a:lnTo>
                  <a:pt x="493" y="1437"/>
                </a:lnTo>
                <a:lnTo>
                  <a:pt x="503" y="1440"/>
                </a:lnTo>
                <a:lnTo>
                  <a:pt x="503" y="1435"/>
                </a:lnTo>
                <a:lnTo>
                  <a:pt x="503" y="1433"/>
                </a:lnTo>
                <a:lnTo>
                  <a:pt x="505" y="1429"/>
                </a:lnTo>
                <a:lnTo>
                  <a:pt x="505" y="1427"/>
                </a:lnTo>
                <a:lnTo>
                  <a:pt x="505" y="1425"/>
                </a:lnTo>
                <a:lnTo>
                  <a:pt x="507" y="1425"/>
                </a:lnTo>
                <a:lnTo>
                  <a:pt x="507" y="1423"/>
                </a:lnTo>
                <a:lnTo>
                  <a:pt x="507" y="1421"/>
                </a:lnTo>
                <a:lnTo>
                  <a:pt x="505" y="1421"/>
                </a:lnTo>
                <a:lnTo>
                  <a:pt x="503" y="1421"/>
                </a:lnTo>
                <a:lnTo>
                  <a:pt x="501" y="1419"/>
                </a:lnTo>
                <a:lnTo>
                  <a:pt x="505" y="1408"/>
                </a:lnTo>
                <a:lnTo>
                  <a:pt x="507" y="1408"/>
                </a:lnTo>
                <a:lnTo>
                  <a:pt x="507" y="1406"/>
                </a:lnTo>
                <a:lnTo>
                  <a:pt x="509" y="1398"/>
                </a:lnTo>
                <a:lnTo>
                  <a:pt x="516" y="1385"/>
                </a:lnTo>
                <a:lnTo>
                  <a:pt x="520" y="1375"/>
                </a:lnTo>
                <a:lnTo>
                  <a:pt x="522" y="1371"/>
                </a:lnTo>
                <a:lnTo>
                  <a:pt x="522" y="1369"/>
                </a:lnTo>
                <a:lnTo>
                  <a:pt x="524" y="1369"/>
                </a:lnTo>
                <a:lnTo>
                  <a:pt x="524" y="1367"/>
                </a:lnTo>
                <a:lnTo>
                  <a:pt x="524" y="1366"/>
                </a:lnTo>
                <a:lnTo>
                  <a:pt x="526" y="1366"/>
                </a:lnTo>
                <a:lnTo>
                  <a:pt x="524" y="1364"/>
                </a:lnTo>
                <a:lnTo>
                  <a:pt x="522" y="1364"/>
                </a:lnTo>
                <a:lnTo>
                  <a:pt x="520" y="1364"/>
                </a:lnTo>
                <a:lnTo>
                  <a:pt x="520" y="1362"/>
                </a:lnTo>
                <a:lnTo>
                  <a:pt x="518" y="1362"/>
                </a:lnTo>
                <a:lnTo>
                  <a:pt x="516" y="1362"/>
                </a:lnTo>
                <a:lnTo>
                  <a:pt x="507" y="1356"/>
                </a:lnTo>
                <a:lnTo>
                  <a:pt x="505" y="1356"/>
                </a:lnTo>
                <a:lnTo>
                  <a:pt x="503" y="1356"/>
                </a:lnTo>
                <a:lnTo>
                  <a:pt x="503" y="1354"/>
                </a:lnTo>
                <a:lnTo>
                  <a:pt x="501" y="1354"/>
                </a:lnTo>
                <a:lnTo>
                  <a:pt x="497" y="1352"/>
                </a:lnTo>
                <a:lnTo>
                  <a:pt x="495" y="1352"/>
                </a:lnTo>
                <a:lnTo>
                  <a:pt x="493" y="1350"/>
                </a:lnTo>
                <a:lnTo>
                  <a:pt x="485" y="1346"/>
                </a:lnTo>
                <a:lnTo>
                  <a:pt x="476" y="1342"/>
                </a:lnTo>
                <a:lnTo>
                  <a:pt x="476" y="1344"/>
                </a:lnTo>
                <a:lnTo>
                  <a:pt x="474" y="1344"/>
                </a:lnTo>
                <a:lnTo>
                  <a:pt x="474" y="1346"/>
                </a:lnTo>
                <a:lnTo>
                  <a:pt x="474" y="1348"/>
                </a:lnTo>
                <a:lnTo>
                  <a:pt x="474" y="1350"/>
                </a:lnTo>
                <a:lnTo>
                  <a:pt x="474" y="1352"/>
                </a:lnTo>
                <a:lnTo>
                  <a:pt x="474" y="1354"/>
                </a:lnTo>
                <a:lnTo>
                  <a:pt x="474" y="1356"/>
                </a:lnTo>
                <a:lnTo>
                  <a:pt x="476" y="1358"/>
                </a:lnTo>
                <a:lnTo>
                  <a:pt x="474" y="1360"/>
                </a:lnTo>
                <a:lnTo>
                  <a:pt x="474" y="1362"/>
                </a:lnTo>
                <a:lnTo>
                  <a:pt x="472" y="1362"/>
                </a:lnTo>
                <a:lnTo>
                  <a:pt x="472" y="1364"/>
                </a:lnTo>
                <a:lnTo>
                  <a:pt x="470" y="1366"/>
                </a:lnTo>
                <a:lnTo>
                  <a:pt x="468" y="1367"/>
                </a:lnTo>
                <a:lnTo>
                  <a:pt x="468" y="1369"/>
                </a:lnTo>
                <a:lnTo>
                  <a:pt x="466" y="1369"/>
                </a:lnTo>
                <a:lnTo>
                  <a:pt x="466" y="1371"/>
                </a:lnTo>
                <a:lnTo>
                  <a:pt x="464" y="1369"/>
                </a:lnTo>
                <a:lnTo>
                  <a:pt x="462" y="1369"/>
                </a:lnTo>
                <a:lnTo>
                  <a:pt x="457" y="1366"/>
                </a:lnTo>
                <a:lnTo>
                  <a:pt x="455" y="1366"/>
                </a:lnTo>
                <a:lnTo>
                  <a:pt x="453" y="1366"/>
                </a:lnTo>
                <a:lnTo>
                  <a:pt x="451" y="1364"/>
                </a:lnTo>
                <a:lnTo>
                  <a:pt x="449" y="1364"/>
                </a:lnTo>
                <a:lnTo>
                  <a:pt x="453" y="1356"/>
                </a:lnTo>
                <a:lnTo>
                  <a:pt x="455" y="1352"/>
                </a:lnTo>
                <a:lnTo>
                  <a:pt x="457" y="1346"/>
                </a:lnTo>
                <a:lnTo>
                  <a:pt x="457" y="1344"/>
                </a:lnTo>
                <a:lnTo>
                  <a:pt x="459" y="1344"/>
                </a:lnTo>
                <a:lnTo>
                  <a:pt x="459" y="1342"/>
                </a:lnTo>
                <a:lnTo>
                  <a:pt x="459" y="1341"/>
                </a:lnTo>
                <a:lnTo>
                  <a:pt x="460" y="1341"/>
                </a:lnTo>
                <a:lnTo>
                  <a:pt x="460" y="1339"/>
                </a:lnTo>
                <a:lnTo>
                  <a:pt x="460" y="1337"/>
                </a:lnTo>
                <a:lnTo>
                  <a:pt x="459" y="1335"/>
                </a:lnTo>
                <a:lnTo>
                  <a:pt x="453" y="1333"/>
                </a:lnTo>
                <a:lnTo>
                  <a:pt x="451" y="1333"/>
                </a:lnTo>
                <a:lnTo>
                  <a:pt x="439" y="1327"/>
                </a:lnTo>
                <a:lnTo>
                  <a:pt x="422" y="1319"/>
                </a:lnTo>
                <a:lnTo>
                  <a:pt x="395" y="1308"/>
                </a:lnTo>
                <a:lnTo>
                  <a:pt x="393" y="1306"/>
                </a:lnTo>
                <a:lnTo>
                  <a:pt x="388" y="1304"/>
                </a:lnTo>
                <a:lnTo>
                  <a:pt x="376" y="1298"/>
                </a:lnTo>
                <a:lnTo>
                  <a:pt x="366" y="1294"/>
                </a:lnTo>
                <a:lnTo>
                  <a:pt x="341" y="1283"/>
                </a:lnTo>
                <a:lnTo>
                  <a:pt x="328" y="1277"/>
                </a:lnTo>
                <a:lnTo>
                  <a:pt x="320" y="1273"/>
                </a:lnTo>
                <a:lnTo>
                  <a:pt x="318" y="1273"/>
                </a:lnTo>
                <a:lnTo>
                  <a:pt x="315" y="1271"/>
                </a:lnTo>
                <a:lnTo>
                  <a:pt x="311" y="1270"/>
                </a:lnTo>
                <a:lnTo>
                  <a:pt x="286" y="1258"/>
                </a:lnTo>
                <a:lnTo>
                  <a:pt x="263" y="1248"/>
                </a:lnTo>
                <a:lnTo>
                  <a:pt x="261" y="1246"/>
                </a:lnTo>
                <a:lnTo>
                  <a:pt x="253" y="1243"/>
                </a:lnTo>
                <a:lnTo>
                  <a:pt x="249" y="1243"/>
                </a:lnTo>
                <a:lnTo>
                  <a:pt x="251" y="1241"/>
                </a:lnTo>
                <a:lnTo>
                  <a:pt x="251" y="1237"/>
                </a:lnTo>
                <a:lnTo>
                  <a:pt x="253" y="1235"/>
                </a:lnTo>
                <a:lnTo>
                  <a:pt x="255" y="1235"/>
                </a:lnTo>
                <a:lnTo>
                  <a:pt x="257" y="1233"/>
                </a:lnTo>
                <a:lnTo>
                  <a:pt x="259" y="1235"/>
                </a:lnTo>
                <a:lnTo>
                  <a:pt x="261" y="1235"/>
                </a:lnTo>
                <a:lnTo>
                  <a:pt x="263" y="1235"/>
                </a:lnTo>
                <a:lnTo>
                  <a:pt x="263" y="1237"/>
                </a:lnTo>
                <a:lnTo>
                  <a:pt x="265" y="1237"/>
                </a:lnTo>
                <a:lnTo>
                  <a:pt x="267" y="1237"/>
                </a:lnTo>
                <a:lnTo>
                  <a:pt x="267" y="1239"/>
                </a:lnTo>
                <a:lnTo>
                  <a:pt x="268" y="1239"/>
                </a:lnTo>
                <a:lnTo>
                  <a:pt x="270" y="1239"/>
                </a:lnTo>
                <a:lnTo>
                  <a:pt x="272" y="1241"/>
                </a:lnTo>
                <a:lnTo>
                  <a:pt x="274" y="1241"/>
                </a:lnTo>
                <a:lnTo>
                  <a:pt x="276" y="1241"/>
                </a:lnTo>
                <a:lnTo>
                  <a:pt x="276" y="1243"/>
                </a:lnTo>
                <a:lnTo>
                  <a:pt x="278" y="1243"/>
                </a:lnTo>
                <a:lnTo>
                  <a:pt x="280" y="1243"/>
                </a:lnTo>
                <a:lnTo>
                  <a:pt x="284" y="1235"/>
                </a:lnTo>
                <a:lnTo>
                  <a:pt x="299" y="1198"/>
                </a:lnTo>
                <a:lnTo>
                  <a:pt x="299" y="1200"/>
                </a:lnTo>
                <a:lnTo>
                  <a:pt x="303" y="1193"/>
                </a:lnTo>
                <a:lnTo>
                  <a:pt x="309" y="1181"/>
                </a:lnTo>
                <a:lnTo>
                  <a:pt x="309" y="1179"/>
                </a:lnTo>
                <a:lnTo>
                  <a:pt x="313" y="1174"/>
                </a:lnTo>
                <a:lnTo>
                  <a:pt x="313" y="1172"/>
                </a:lnTo>
                <a:lnTo>
                  <a:pt x="315" y="1168"/>
                </a:lnTo>
                <a:lnTo>
                  <a:pt x="315" y="1166"/>
                </a:lnTo>
                <a:lnTo>
                  <a:pt x="316" y="1162"/>
                </a:lnTo>
                <a:lnTo>
                  <a:pt x="318" y="1160"/>
                </a:lnTo>
                <a:lnTo>
                  <a:pt x="322" y="1152"/>
                </a:lnTo>
                <a:lnTo>
                  <a:pt x="324" y="1147"/>
                </a:lnTo>
                <a:lnTo>
                  <a:pt x="326" y="1141"/>
                </a:lnTo>
                <a:lnTo>
                  <a:pt x="328" y="1137"/>
                </a:lnTo>
                <a:lnTo>
                  <a:pt x="330" y="1135"/>
                </a:lnTo>
                <a:lnTo>
                  <a:pt x="322" y="1133"/>
                </a:lnTo>
                <a:lnTo>
                  <a:pt x="320" y="1131"/>
                </a:lnTo>
                <a:lnTo>
                  <a:pt x="316" y="1129"/>
                </a:lnTo>
                <a:lnTo>
                  <a:pt x="315" y="1129"/>
                </a:lnTo>
                <a:lnTo>
                  <a:pt x="311" y="1126"/>
                </a:lnTo>
                <a:lnTo>
                  <a:pt x="307" y="1122"/>
                </a:lnTo>
                <a:lnTo>
                  <a:pt x="303" y="1118"/>
                </a:lnTo>
                <a:lnTo>
                  <a:pt x="295" y="1110"/>
                </a:lnTo>
                <a:lnTo>
                  <a:pt x="293" y="1108"/>
                </a:lnTo>
                <a:lnTo>
                  <a:pt x="292" y="1108"/>
                </a:lnTo>
                <a:lnTo>
                  <a:pt x="292" y="1106"/>
                </a:lnTo>
                <a:lnTo>
                  <a:pt x="290" y="1106"/>
                </a:lnTo>
                <a:lnTo>
                  <a:pt x="288" y="1104"/>
                </a:lnTo>
                <a:lnTo>
                  <a:pt x="288" y="1102"/>
                </a:lnTo>
                <a:lnTo>
                  <a:pt x="286" y="1102"/>
                </a:lnTo>
                <a:lnTo>
                  <a:pt x="286" y="1101"/>
                </a:lnTo>
                <a:lnTo>
                  <a:pt x="284" y="1101"/>
                </a:lnTo>
                <a:lnTo>
                  <a:pt x="278" y="1095"/>
                </a:lnTo>
                <a:lnTo>
                  <a:pt x="274" y="1091"/>
                </a:lnTo>
                <a:lnTo>
                  <a:pt x="270" y="1087"/>
                </a:lnTo>
                <a:lnTo>
                  <a:pt x="268" y="1087"/>
                </a:lnTo>
                <a:lnTo>
                  <a:pt x="265" y="1085"/>
                </a:lnTo>
                <a:lnTo>
                  <a:pt x="263" y="1083"/>
                </a:lnTo>
                <a:lnTo>
                  <a:pt x="257" y="1081"/>
                </a:lnTo>
                <a:lnTo>
                  <a:pt x="253" y="1087"/>
                </a:lnTo>
                <a:lnTo>
                  <a:pt x="253" y="1089"/>
                </a:lnTo>
                <a:lnTo>
                  <a:pt x="251" y="1095"/>
                </a:lnTo>
                <a:lnTo>
                  <a:pt x="247" y="1104"/>
                </a:lnTo>
                <a:lnTo>
                  <a:pt x="245" y="1104"/>
                </a:lnTo>
                <a:lnTo>
                  <a:pt x="245" y="1106"/>
                </a:lnTo>
                <a:lnTo>
                  <a:pt x="245" y="1108"/>
                </a:lnTo>
                <a:lnTo>
                  <a:pt x="243" y="1110"/>
                </a:lnTo>
                <a:lnTo>
                  <a:pt x="243" y="1133"/>
                </a:lnTo>
                <a:lnTo>
                  <a:pt x="209" y="1118"/>
                </a:lnTo>
                <a:lnTo>
                  <a:pt x="194" y="1152"/>
                </a:lnTo>
                <a:lnTo>
                  <a:pt x="190" y="1152"/>
                </a:lnTo>
                <a:lnTo>
                  <a:pt x="207" y="1116"/>
                </a:lnTo>
                <a:lnTo>
                  <a:pt x="205" y="1116"/>
                </a:lnTo>
                <a:lnTo>
                  <a:pt x="190" y="1108"/>
                </a:lnTo>
                <a:lnTo>
                  <a:pt x="167" y="1097"/>
                </a:lnTo>
                <a:lnTo>
                  <a:pt x="159" y="1095"/>
                </a:lnTo>
                <a:lnTo>
                  <a:pt x="151" y="1091"/>
                </a:lnTo>
                <a:lnTo>
                  <a:pt x="149" y="1097"/>
                </a:lnTo>
                <a:lnTo>
                  <a:pt x="132" y="1095"/>
                </a:lnTo>
                <a:lnTo>
                  <a:pt x="126" y="1095"/>
                </a:lnTo>
                <a:lnTo>
                  <a:pt x="123" y="1095"/>
                </a:lnTo>
                <a:lnTo>
                  <a:pt x="105" y="1099"/>
                </a:lnTo>
                <a:lnTo>
                  <a:pt x="105" y="1097"/>
                </a:lnTo>
                <a:lnTo>
                  <a:pt x="101" y="1097"/>
                </a:lnTo>
                <a:lnTo>
                  <a:pt x="101" y="1112"/>
                </a:lnTo>
                <a:lnTo>
                  <a:pt x="101" y="1120"/>
                </a:lnTo>
                <a:lnTo>
                  <a:pt x="94" y="1156"/>
                </a:lnTo>
                <a:lnTo>
                  <a:pt x="80" y="1152"/>
                </a:lnTo>
                <a:lnTo>
                  <a:pt x="80" y="1154"/>
                </a:lnTo>
                <a:lnTo>
                  <a:pt x="76" y="1164"/>
                </a:lnTo>
                <a:lnTo>
                  <a:pt x="75" y="1164"/>
                </a:lnTo>
                <a:lnTo>
                  <a:pt x="75" y="1166"/>
                </a:lnTo>
                <a:lnTo>
                  <a:pt x="76" y="1166"/>
                </a:lnTo>
                <a:lnTo>
                  <a:pt x="103" y="1191"/>
                </a:lnTo>
                <a:lnTo>
                  <a:pt x="103" y="1193"/>
                </a:lnTo>
                <a:lnTo>
                  <a:pt x="105" y="1193"/>
                </a:lnTo>
                <a:lnTo>
                  <a:pt x="105" y="1195"/>
                </a:lnTo>
                <a:lnTo>
                  <a:pt x="105" y="1197"/>
                </a:lnTo>
                <a:lnTo>
                  <a:pt x="101" y="1206"/>
                </a:lnTo>
                <a:lnTo>
                  <a:pt x="98" y="1216"/>
                </a:lnTo>
                <a:lnTo>
                  <a:pt x="94" y="1223"/>
                </a:lnTo>
                <a:lnTo>
                  <a:pt x="92" y="1223"/>
                </a:lnTo>
                <a:lnTo>
                  <a:pt x="94" y="1220"/>
                </a:lnTo>
                <a:lnTo>
                  <a:pt x="96" y="1218"/>
                </a:lnTo>
                <a:lnTo>
                  <a:pt x="96" y="1216"/>
                </a:lnTo>
                <a:lnTo>
                  <a:pt x="98" y="1214"/>
                </a:lnTo>
                <a:lnTo>
                  <a:pt x="98" y="1212"/>
                </a:lnTo>
                <a:lnTo>
                  <a:pt x="99" y="1210"/>
                </a:lnTo>
                <a:lnTo>
                  <a:pt x="99" y="1206"/>
                </a:lnTo>
                <a:lnTo>
                  <a:pt x="101" y="1204"/>
                </a:lnTo>
                <a:lnTo>
                  <a:pt x="101" y="1202"/>
                </a:lnTo>
                <a:lnTo>
                  <a:pt x="103" y="1200"/>
                </a:lnTo>
                <a:lnTo>
                  <a:pt x="103" y="1198"/>
                </a:lnTo>
                <a:lnTo>
                  <a:pt x="105" y="1195"/>
                </a:lnTo>
                <a:lnTo>
                  <a:pt x="103" y="1193"/>
                </a:lnTo>
                <a:lnTo>
                  <a:pt x="101" y="1193"/>
                </a:lnTo>
                <a:lnTo>
                  <a:pt x="101" y="1191"/>
                </a:lnTo>
                <a:lnTo>
                  <a:pt x="99" y="1189"/>
                </a:lnTo>
                <a:lnTo>
                  <a:pt x="98" y="1187"/>
                </a:lnTo>
                <a:lnTo>
                  <a:pt x="96" y="1185"/>
                </a:lnTo>
                <a:lnTo>
                  <a:pt x="94" y="1183"/>
                </a:lnTo>
                <a:lnTo>
                  <a:pt x="92" y="1181"/>
                </a:lnTo>
                <a:lnTo>
                  <a:pt x="90" y="1181"/>
                </a:lnTo>
                <a:lnTo>
                  <a:pt x="90" y="1179"/>
                </a:lnTo>
                <a:lnTo>
                  <a:pt x="88" y="1179"/>
                </a:lnTo>
                <a:lnTo>
                  <a:pt x="86" y="1177"/>
                </a:lnTo>
                <a:lnTo>
                  <a:pt x="84" y="1175"/>
                </a:lnTo>
                <a:lnTo>
                  <a:pt x="82" y="1174"/>
                </a:lnTo>
                <a:lnTo>
                  <a:pt x="80" y="1172"/>
                </a:lnTo>
                <a:lnTo>
                  <a:pt x="78" y="1170"/>
                </a:lnTo>
                <a:lnTo>
                  <a:pt x="76" y="1168"/>
                </a:lnTo>
                <a:lnTo>
                  <a:pt x="73" y="1164"/>
                </a:lnTo>
                <a:lnTo>
                  <a:pt x="75" y="1162"/>
                </a:lnTo>
                <a:lnTo>
                  <a:pt x="75" y="1160"/>
                </a:lnTo>
                <a:lnTo>
                  <a:pt x="76" y="1160"/>
                </a:lnTo>
                <a:lnTo>
                  <a:pt x="76" y="1158"/>
                </a:lnTo>
                <a:lnTo>
                  <a:pt x="78" y="1152"/>
                </a:lnTo>
                <a:lnTo>
                  <a:pt x="76" y="1150"/>
                </a:lnTo>
                <a:lnTo>
                  <a:pt x="75" y="1149"/>
                </a:lnTo>
                <a:lnTo>
                  <a:pt x="73" y="1147"/>
                </a:lnTo>
                <a:lnTo>
                  <a:pt x="71" y="1145"/>
                </a:lnTo>
                <a:lnTo>
                  <a:pt x="69" y="1143"/>
                </a:lnTo>
                <a:lnTo>
                  <a:pt x="67" y="1141"/>
                </a:lnTo>
                <a:lnTo>
                  <a:pt x="65" y="1141"/>
                </a:lnTo>
                <a:lnTo>
                  <a:pt x="65" y="1139"/>
                </a:lnTo>
                <a:lnTo>
                  <a:pt x="63" y="1139"/>
                </a:lnTo>
                <a:lnTo>
                  <a:pt x="63" y="1137"/>
                </a:lnTo>
                <a:lnTo>
                  <a:pt x="61" y="1137"/>
                </a:lnTo>
                <a:lnTo>
                  <a:pt x="61" y="1135"/>
                </a:lnTo>
                <a:lnTo>
                  <a:pt x="59" y="1135"/>
                </a:lnTo>
                <a:lnTo>
                  <a:pt x="59" y="1133"/>
                </a:lnTo>
                <a:lnTo>
                  <a:pt x="57" y="1133"/>
                </a:lnTo>
                <a:lnTo>
                  <a:pt x="55" y="1131"/>
                </a:lnTo>
                <a:lnTo>
                  <a:pt x="53" y="1129"/>
                </a:lnTo>
                <a:lnTo>
                  <a:pt x="51" y="1127"/>
                </a:lnTo>
                <a:lnTo>
                  <a:pt x="48" y="1124"/>
                </a:lnTo>
                <a:lnTo>
                  <a:pt x="46" y="1124"/>
                </a:lnTo>
                <a:lnTo>
                  <a:pt x="46" y="1126"/>
                </a:lnTo>
                <a:lnTo>
                  <a:pt x="46" y="1127"/>
                </a:lnTo>
                <a:lnTo>
                  <a:pt x="46" y="1131"/>
                </a:lnTo>
                <a:lnTo>
                  <a:pt x="44" y="1133"/>
                </a:lnTo>
                <a:lnTo>
                  <a:pt x="42" y="1135"/>
                </a:lnTo>
                <a:lnTo>
                  <a:pt x="40" y="1135"/>
                </a:lnTo>
                <a:lnTo>
                  <a:pt x="40" y="1137"/>
                </a:lnTo>
                <a:lnTo>
                  <a:pt x="19" y="1160"/>
                </a:lnTo>
                <a:lnTo>
                  <a:pt x="15" y="1133"/>
                </a:lnTo>
                <a:lnTo>
                  <a:pt x="13" y="1122"/>
                </a:lnTo>
                <a:lnTo>
                  <a:pt x="13" y="1118"/>
                </a:lnTo>
                <a:lnTo>
                  <a:pt x="13" y="1112"/>
                </a:lnTo>
                <a:lnTo>
                  <a:pt x="13" y="1108"/>
                </a:lnTo>
                <a:lnTo>
                  <a:pt x="15" y="1104"/>
                </a:lnTo>
                <a:lnTo>
                  <a:pt x="15" y="1102"/>
                </a:lnTo>
                <a:lnTo>
                  <a:pt x="19" y="1097"/>
                </a:lnTo>
                <a:lnTo>
                  <a:pt x="21" y="1091"/>
                </a:lnTo>
                <a:lnTo>
                  <a:pt x="23" y="1087"/>
                </a:lnTo>
                <a:lnTo>
                  <a:pt x="30" y="1079"/>
                </a:lnTo>
                <a:lnTo>
                  <a:pt x="40" y="1070"/>
                </a:lnTo>
                <a:lnTo>
                  <a:pt x="48" y="1064"/>
                </a:lnTo>
                <a:lnTo>
                  <a:pt x="50" y="1066"/>
                </a:lnTo>
                <a:lnTo>
                  <a:pt x="51" y="1064"/>
                </a:lnTo>
                <a:lnTo>
                  <a:pt x="51" y="1062"/>
                </a:lnTo>
                <a:lnTo>
                  <a:pt x="59" y="1056"/>
                </a:lnTo>
                <a:lnTo>
                  <a:pt x="61" y="1056"/>
                </a:lnTo>
                <a:lnTo>
                  <a:pt x="67" y="1051"/>
                </a:lnTo>
                <a:lnTo>
                  <a:pt x="71" y="1049"/>
                </a:lnTo>
                <a:lnTo>
                  <a:pt x="80" y="1041"/>
                </a:lnTo>
                <a:lnTo>
                  <a:pt x="78" y="1033"/>
                </a:lnTo>
                <a:lnTo>
                  <a:pt x="78" y="1030"/>
                </a:lnTo>
                <a:lnTo>
                  <a:pt x="82" y="1028"/>
                </a:lnTo>
                <a:lnTo>
                  <a:pt x="90" y="1018"/>
                </a:lnTo>
                <a:lnTo>
                  <a:pt x="92" y="1012"/>
                </a:lnTo>
                <a:lnTo>
                  <a:pt x="98" y="995"/>
                </a:lnTo>
                <a:lnTo>
                  <a:pt x="99" y="989"/>
                </a:lnTo>
                <a:lnTo>
                  <a:pt x="107" y="970"/>
                </a:lnTo>
                <a:lnTo>
                  <a:pt x="109" y="964"/>
                </a:lnTo>
                <a:lnTo>
                  <a:pt x="109" y="962"/>
                </a:lnTo>
                <a:lnTo>
                  <a:pt x="86" y="959"/>
                </a:lnTo>
                <a:lnTo>
                  <a:pt x="73" y="955"/>
                </a:lnTo>
                <a:lnTo>
                  <a:pt x="73" y="985"/>
                </a:lnTo>
                <a:lnTo>
                  <a:pt x="69" y="983"/>
                </a:lnTo>
                <a:lnTo>
                  <a:pt x="65" y="982"/>
                </a:lnTo>
                <a:lnTo>
                  <a:pt x="63" y="983"/>
                </a:lnTo>
                <a:lnTo>
                  <a:pt x="55" y="983"/>
                </a:lnTo>
                <a:lnTo>
                  <a:pt x="50" y="985"/>
                </a:lnTo>
                <a:lnTo>
                  <a:pt x="46" y="985"/>
                </a:lnTo>
                <a:lnTo>
                  <a:pt x="44" y="985"/>
                </a:lnTo>
                <a:lnTo>
                  <a:pt x="40" y="985"/>
                </a:lnTo>
                <a:lnTo>
                  <a:pt x="34" y="985"/>
                </a:lnTo>
                <a:lnTo>
                  <a:pt x="28" y="987"/>
                </a:lnTo>
                <a:lnTo>
                  <a:pt x="23" y="985"/>
                </a:lnTo>
                <a:lnTo>
                  <a:pt x="13" y="983"/>
                </a:lnTo>
                <a:lnTo>
                  <a:pt x="3" y="985"/>
                </a:lnTo>
                <a:lnTo>
                  <a:pt x="0" y="985"/>
                </a:lnTo>
                <a:lnTo>
                  <a:pt x="2" y="982"/>
                </a:lnTo>
                <a:lnTo>
                  <a:pt x="2" y="980"/>
                </a:lnTo>
                <a:lnTo>
                  <a:pt x="3" y="966"/>
                </a:lnTo>
                <a:lnTo>
                  <a:pt x="3" y="962"/>
                </a:lnTo>
                <a:lnTo>
                  <a:pt x="7" y="955"/>
                </a:lnTo>
                <a:lnTo>
                  <a:pt x="5" y="953"/>
                </a:lnTo>
                <a:lnTo>
                  <a:pt x="5" y="951"/>
                </a:lnTo>
                <a:lnTo>
                  <a:pt x="2" y="945"/>
                </a:lnTo>
                <a:lnTo>
                  <a:pt x="3" y="928"/>
                </a:lnTo>
                <a:lnTo>
                  <a:pt x="5" y="928"/>
                </a:lnTo>
                <a:lnTo>
                  <a:pt x="5" y="926"/>
                </a:lnTo>
                <a:lnTo>
                  <a:pt x="5" y="922"/>
                </a:lnTo>
                <a:lnTo>
                  <a:pt x="38" y="922"/>
                </a:lnTo>
                <a:lnTo>
                  <a:pt x="42" y="922"/>
                </a:lnTo>
                <a:lnTo>
                  <a:pt x="61" y="922"/>
                </a:lnTo>
                <a:lnTo>
                  <a:pt x="71" y="926"/>
                </a:lnTo>
                <a:lnTo>
                  <a:pt x="84" y="935"/>
                </a:lnTo>
                <a:lnTo>
                  <a:pt x="88" y="935"/>
                </a:lnTo>
                <a:lnTo>
                  <a:pt x="90" y="937"/>
                </a:lnTo>
                <a:lnTo>
                  <a:pt x="92" y="939"/>
                </a:lnTo>
                <a:lnTo>
                  <a:pt x="107" y="953"/>
                </a:lnTo>
                <a:lnTo>
                  <a:pt x="109" y="953"/>
                </a:lnTo>
                <a:lnTo>
                  <a:pt x="111" y="953"/>
                </a:lnTo>
                <a:lnTo>
                  <a:pt x="113" y="955"/>
                </a:lnTo>
                <a:lnTo>
                  <a:pt x="115" y="955"/>
                </a:lnTo>
                <a:lnTo>
                  <a:pt x="115" y="953"/>
                </a:lnTo>
                <a:lnTo>
                  <a:pt x="119" y="943"/>
                </a:lnTo>
                <a:lnTo>
                  <a:pt x="119" y="939"/>
                </a:lnTo>
                <a:lnTo>
                  <a:pt x="119" y="937"/>
                </a:lnTo>
                <a:lnTo>
                  <a:pt x="119" y="935"/>
                </a:lnTo>
                <a:lnTo>
                  <a:pt x="121" y="935"/>
                </a:lnTo>
                <a:lnTo>
                  <a:pt x="124" y="928"/>
                </a:lnTo>
                <a:lnTo>
                  <a:pt x="126" y="918"/>
                </a:lnTo>
                <a:lnTo>
                  <a:pt x="130" y="912"/>
                </a:lnTo>
                <a:lnTo>
                  <a:pt x="130" y="911"/>
                </a:lnTo>
                <a:lnTo>
                  <a:pt x="130" y="909"/>
                </a:lnTo>
                <a:lnTo>
                  <a:pt x="134" y="899"/>
                </a:lnTo>
                <a:lnTo>
                  <a:pt x="113" y="891"/>
                </a:lnTo>
                <a:lnTo>
                  <a:pt x="111" y="895"/>
                </a:lnTo>
                <a:lnTo>
                  <a:pt x="109" y="901"/>
                </a:lnTo>
                <a:lnTo>
                  <a:pt x="109" y="903"/>
                </a:lnTo>
                <a:lnTo>
                  <a:pt x="71" y="884"/>
                </a:lnTo>
                <a:lnTo>
                  <a:pt x="71" y="878"/>
                </a:lnTo>
                <a:lnTo>
                  <a:pt x="71" y="866"/>
                </a:lnTo>
                <a:lnTo>
                  <a:pt x="71" y="797"/>
                </a:lnTo>
                <a:lnTo>
                  <a:pt x="71" y="795"/>
                </a:lnTo>
                <a:lnTo>
                  <a:pt x="71" y="786"/>
                </a:lnTo>
                <a:lnTo>
                  <a:pt x="92" y="791"/>
                </a:lnTo>
                <a:lnTo>
                  <a:pt x="103" y="791"/>
                </a:lnTo>
                <a:lnTo>
                  <a:pt x="115" y="790"/>
                </a:lnTo>
                <a:lnTo>
                  <a:pt x="123" y="790"/>
                </a:lnTo>
                <a:lnTo>
                  <a:pt x="124" y="788"/>
                </a:lnTo>
                <a:lnTo>
                  <a:pt x="153" y="832"/>
                </a:lnTo>
                <a:lnTo>
                  <a:pt x="149" y="841"/>
                </a:lnTo>
                <a:lnTo>
                  <a:pt x="149" y="843"/>
                </a:lnTo>
                <a:lnTo>
                  <a:pt x="147" y="847"/>
                </a:lnTo>
                <a:lnTo>
                  <a:pt x="147" y="849"/>
                </a:lnTo>
                <a:lnTo>
                  <a:pt x="144" y="861"/>
                </a:lnTo>
                <a:lnTo>
                  <a:pt x="144" y="864"/>
                </a:lnTo>
                <a:lnTo>
                  <a:pt x="142" y="868"/>
                </a:lnTo>
                <a:lnTo>
                  <a:pt x="140" y="876"/>
                </a:lnTo>
                <a:lnTo>
                  <a:pt x="136" y="887"/>
                </a:lnTo>
                <a:lnTo>
                  <a:pt x="146" y="889"/>
                </a:lnTo>
                <a:lnTo>
                  <a:pt x="151" y="893"/>
                </a:lnTo>
                <a:lnTo>
                  <a:pt x="155" y="893"/>
                </a:lnTo>
                <a:lnTo>
                  <a:pt x="163" y="897"/>
                </a:lnTo>
                <a:lnTo>
                  <a:pt x="165" y="897"/>
                </a:lnTo>
                <a:lnTo>
                  <a:pt x="169" y="887"/>
                </a:lnTo>
                <a:lnTo>
                  <a:pt x="169" y="884"/>
                </a:lnTo>
                <a:lnTo>
                  <a:pt x="172" y="886"/>
                </a:lnTo>
                <a:lnTo>
                  <a:pt x="176" y="886"/>
                </a:lnTo>
                <a:lnTo>
                  <a:pt x="180" y="887"/>
                </a:lnTo>
                <a:lnTo>
                  <a:pt x="184" y="889"/>
                </a:lnTo>
                <a:lnTo>
                  <a:pt x="186" y="889"/>
                </a:lnTo>
                <a:lnTo>
                  <a:pt x="190" y="897"/>
                </a:lnTo>
                <a:lnTo>
                  <a:pt x="192" y="901"/>
                </a:lnTo>
                <a:lnTo>
                  <a:pt x="194" y="901"/>
                </a:lnTo>
                <a:lnTo>
                  <a:pt x="199" y="901"/>
                </a:lnTo>
                <a:lnTo>
                  <a:pt x="201" y="895"/>
                </a:lnTo>
                <a:lnTo>
                  <a:pt x="201" y="889"/>
                </a:lnTo>
                <a:lnTo>
                  <a:pt x="201" y="886"/>
                </a:lnTo>
                <a:lnTo>
                  <a:pt x="201" y="878"/>
                </a:lnTo>
                <a:lnTo>
                  <a:pt x="201" y="874"/>
                </a:lnTo>
                <a:lnTo>
                  <a:pt x="201" y="868"/>
                </a:lnTo>
                <a:lnTo>
                  <a:pt x="201" y="861"/>
                </a:lnTo>
                <a:lnTo>
                  <a:pt x="201" y="855"/>
                </a:lnTo>
                <a:lnTo>
                  <a:pt x="201" y="853"/>
                </a:lnTo>
                <a:lnTo>
                  <a:pt x="201" y="851"/>
                </a:lnTo>
                <a:lnTo>
                  <a:pt x="201" y="847"/>
                </a:lnTo>
                <a:lnTo>
                  <a:pt x="201" y="841"/>
                </a:lnTo>
                <a:lnTo>
                  <a:pt x="201" y="838"/>
                </a:lnTo>
                <a:lnTo>
                  <a:pt x="201" y="828"/>
                </a:lnTo>
                <a:lnTo>
                  <a:pt x="201" y="824"/>
                </a:lnTo>
                <a:lnTo>
                  <a:pt x="201" y="820"/>
                </a:lnTo>
                <a:lnTo>
                  <a:pt x="201" y="813"/>
                </a:lnTo>
                <a:lnTo>
                  <a:pt x="201" y="805"/>
                </a:lnTo>
                <a:lnTo>
                  <a:pt x="201" y="799"/>
                </a:lnTo>
                <a:lnTo>
                  <a:pt x="201" y="793"/>
                </a:lnTo>
                <a:lnTo>
                  <a:pt x="201" y="788"/>
                </a:lnTo>
                <a:lnTo>
                  <a:pt x="201" y="782"/>
                </a:lnTo>
                <a:lnTo>
                  <a:pt x="201" y="778"/>
                </a:lnTo>
                <a:lnTo>
                  <a:pt x="197" y="772"/>
                </a:lnTo>
                <a:lnTo>
                  <a:pt x="201" y="770"/>
                </a:lnTo>
                <a:lnTo>
                  <a:pt x="203" y="768"/>
                </a:lnTo>
                <a:lnTo>
                  <a:pt x="211" y="765"/>
                </a:lnTo>
                <a:lnTo>
                  <a:pt x="219" y="759"/>
                </a:lnTo>
                <a:lnTo>
                  <a:pt x="222" y="757"/>
                </a:lnTo>
                <a:lnTo>
                  <a:pt x="224" y="755"/>
                </a:lnTo>
                <a:lnTo>
                  <a:pt x="232" y="751"/>
                </a:lnTo>
                <a:lnTo>
                  <a:pt x="243" y="743"/>
                </a:lnTo>
                <a:lnTo>
                  <a:pt x="245" y="742"/>
                </a:lnTo>
                <a:lnTo>
                  <a:pt x="251" y="738"/>
                </a:lnTo>
                <a:lnTo>
                  <a:pt x="257" y="734"/>
                </a:lnTo>
                <a:lnTo>
                  <a:pt x="265" y="730"/>
                </a:lnTo>
                <a:lnTo>
                  <a:pt x="268" y="732"/>
                </a:lnTo>
                <a:lnTo>
                  <a:pt x="272" y="736"/>
                </a:lnTo>
                <a:lnTo>
                  <a:pt x="274" y="738"/>
                </a:lnTo>
                <a:lnTo>
                  <a:pt x="278" y="742"/>
                </a:lnTo>
                <a:lnTo>
                  <a:pt x="284" y="745"/>
                </a:lnTo>
                <a:lnTo>
                  <a:pt x="290" y="751"/>
                </a:lnTo>
                <a:lnTo>
                  <a:pt x="292" y="749"/>
                </a:lnTo>
                <a:lnTo>
                  <a:pt x="297" y="742"/>
                </a:lnTo>
                <a:lnTo>
                  <a:pt x="309" y="730"/>
                </a:lnTo>
                <a:lnTo>
                  <a:pt x="311" y="728"/>
                </a:lnTo>
                <a:lnTo>
                  <a:pt x="305" y="724"/>
                </a:lnTo>
                <a:lnTo>
                  <a:pt x="309" y="719"/>
                </a:lnTo>
                <a:lnTo>
                  <a:pt x="311" y="717"/>
                </a:lnTo>
                <a:lnTo>
                  <a:pt x="316" y="711"/>
                </a:lnTo>
                <a:lnTo>
                  <a:pt x="326" y="697"/>
                </a:lnTo>
                <a:lnTo>
                  <a:pt x="328" y="695"/>
                </a:lnTo>
                <a:lnTo>
                  <a:pt x="328" y="694"/>
                </a:lnTo>
                <a:lnTo>
                  <a:pt x="330" y="694"/>
                </a:lnTo>
                <a:lnTo>
                  <a:pt x="330" y="692"/>
                </a:lnTo>
                <a:lnTo>
                  <a:pt x="332" y="690"/>
                </a:lnTo>
                <a:lnTo>
                  <a:pt x="334" y="688"/>
                </a:lnTo>
                <a:lnTo>
                  <a:pt x="340" y="680"/>
                </a:lnTo>
                <a:lnTo>
                  <a:pt x="345" y="676"/>
                </a:lnTo>
                <a:lnTo>
                  <a:pt x="351" y="669"/>
                </a:lnTo>
                <a:lnTo>
                  <a:pt x="364" y="688"/>
                </a:lnTo>
                <a:lnTo>
                  <a:pt x="364" y="690"/>
                </a:lnTo>
                <a:lnTo>
                  <a:pt x="366" y="692"/>
                </a:lnTo>
                <a:lnTo>
                  <a:pt x="368" y="695"/>
                </a:lnTo>
                <a:lnTo>
                  <a:pt x="368" y="697"/>
                </a:lnTo>
                <a:lnTo>
                  <a:pt x="370" y="701"/>
                </a:lnTo>
                <a:lnTo>
                  <a:pt x="372" y="703"/>
                </a:lnTo>
                <a:lnTo>
                  <a:pt x="372" y="707"/>
                </a:lnTo>
                <a:lnTo>
                  <a:pt x="374" y="709"/>
                </a:lnTo>
                <a:lnTo>
                  <a:pt x="374" y="713"/>
                </a:lnTo>
                <a:lnTo>
                  <a:pt x="376" y="713"/>
                </a:lnTo>
                <a:lnTo>
                  <a:pt x="378" y="717"/>
                </a:lnTo>
                <a:lnTo>
                  <a:pt x="380" y="719"/>
                </a:lnTo>
                <a:lnTo>
                  <a:pt x="382" y="720"/>
                </a:lnTo>
                <a:lnTo>
                  <a:pt x="384" y="724"/>
                </a:lnTo>
                <a:lnTo>
                  <a:pt x="380" y="726"/>
                </a:lnTo>
                <a:lnTo>
                  <a:pt x="378" y="726"/>
                </a:lnTo>
                <a:lnTo>
                  <a:pt x="378" y="728"/>
                </a:lnTo>
                <a:lnTo>
                  <a:pt x="376" y="728"/>
                </a:lnTo>
                <a:lnTo>
                  <a:pt x="372" y="730"/>
                </a:lnTo>
                <a:lnTo>
                  <a:pt x="374" y="734"/>
                </a:lnTo>
                <a:lnTo>
                  <a:pt x="376" y="736"/>
                </a:lnTo>
                <a:lnTo>
                  <a:pt x="378" y="738"/>
                </a:lnTo>
                <a:lnTo>
                  <a:pt x="380" y="740"/>
                </a:lnTo>
                <a:lnTo>
                  <a:pt x="380" y="743"/>
                </a:lnTo>
                <a:lnTo>
                  <a:pt x="382" y="745"/>
                </a:lnTo>
                <a:lnTo>
                  <a:pt x="384" y="747"/>
                </a:lnTo>
                <a:lnTo>
                  <a:pt x="384" y="749"/>
                </a:lnTo>
                <a:lnTo>
                  <a:pt x="386" y="753"/>
                </a:lnTo>
                <a:lnTo>
                  <a:pt x="388" y="749"/>
                </a:lnTo>
                <a:lnTo>
                  <a:pt x="389" y="747"/>
                </a:lnTo>
                <a:lnTo>
                  <a:pt x="391" y="747"/>
                </a:lnTo>
                <a:lnTo>
                  <a:pt x="393" y="743"/>
                </a:lnTo>
                <a:lnTo>
                  <a:pt x="395" y="743"/>
                </a:lnTo>
                <a:lnTo>
                  <a:pt x="397" y="742"/>
                </a:lnTo>
                <a:lnTo>
                  <a:pt x="399" y="740"/>
                </a:lnTo>
                <a:lnTo>
                  <a:pt x="401" y="740"/>
                </a:lnTo>
                <a:lnTo>
                  <a:pt x="403" y="740"/>
                </a:lnTo>
                <a:lnTo>
                  <a:pt x="403" y="742"/>
                </a:lnTo>
                <a:lnTo>
                  <a:pt x="405" y="742"/>
                </a:lnTo>
                <a:lnTo>
                  <a:pt x="405" y="743"/>
                </a:lnTo>
                <a:lnTo>
                  <a:pt x="407" y="743"/>
                </a:lnTo>
                <a:lnTo>
                  <a:pt x="409" y="743"/>
                </a:lnTo>
                <a:lnTo>
                  <a:pt x="411" y="743"/>
                </a:lnTo>
                <a:lnTo>
                  <a:pt x="411" y="745"/>
                </a:lnTo>
                <a:lnTo>
                  <a:pt x="412" y="745"/>
                </a:lnTo>
                <a:lnTo>
                  <a:pt x="414" y="745"/>
                </a:lnTo>
                <a:lnTo>
                  <a:pt x="416" y="745"/>
                </a:lnTo>
                <a:lnTo>
                  <a:pt x="418" y="745"/>
                </a:lnTo>
                <a:lnTo>
                  <a:pt x="420" y="745"/>
                </a:lnTo>
                <a:lnTo>
                  <a:pt x="418" y="743"/>
                </a:lnTo>
                <a:lnTo>
                  <a:pt x="424" y="743"/>
                </a:lnTo>
                <a:lnTo>
                  <a:pt x="432" y="742"/>
                </a:lnTo>
                <a:lnTo>
                  <a:pt x="437" y="742"/>
                </a:lnTo>
                <a:lnTo>
                  <a:pt x="439" y="740"/>
                </a:lnTo>
                <a:lnTo>
                  <a:pt x="441" y="740"/>
                </a:lnTo>
                <a:lnTo>
                  <a:pt x="443" y="740"/>
                </a:lnTo>
                <a:lnTo>
                  <a:pt x="445" y="738"/>
                </a:lnTo>
                <a:lnTo>
                  <a:pt x="447" y="738"/>
                </a:lnTo>
                <a:lnTo>
                  <a:pt x="451" y="736"/>
                </a:lnTo>
                <a:lnTo>
                  <a:pt x="451" y="734"/>
                </a:lnTo>
                <a:lnTo>
                  <a:pt x="453" y="736"/>
                </a:lnTo>
                <a:lnTo>
                  <a:pt x="455" y="736"/>
                </a:lnTo>
                <a:lnTo>
                  <a:pt x="457" y="734"/>
                </a:lnTo>
                <a:lnTo>
                  <a:pt x="459" y="734"/>
                </a:lnTo>
                <a:lnTo>
                  <a:pt x="460" y="734"/>
                </a:lnTo>
                <a:lnTo>
                  <a:pt x="462" y="734"/>
                </a:lnTo>
                <a:lnTo>
                  <a:pt x="462" y="736"/>
                </a:lnTo>
                <a:lnTo>
                  <a:pt x="464" y="736"/>
                </a:lnTo>
                <a:lnTo>
                  <a:pt x="466" y="736"/>
                </a:lnTo>
                <a:lnTo>
                  <a:pt x="468" y="738"/>
                </a:lnTo>
                <a:lnTo>
                  <a:pt x="464" y="742"/>
                </a:lnTo>
                <a:lnTo>
                  <a:pt x="460" y="749"/>
                </a:lnTo>
                <a:lnTo>
                  <a:pt x="457" y="755"/>
                </a:lnTo>
                <a:lnTo>
                  <a:pt x="460" y="757"/>
                </a:lnTo>
                <a:lnTo>
                  <a:pt x="462" y="759"/>
                </a:lnTo>
                <a:lnTo>
                  <a:pt x="464" y="763"/>
                </a:lnTo>
                <a:lnTo>
                  <a:pt x="468" y="768"/>
                </a:lnTo>
                <a:lnTo>
                  <a:pt x="470" y="770"/>
                </a:lnTo>
                <a:lnTo>
                  <a:pt x="472" y="776"/>
                </a:lnTo>
                <a:lnTo>
                  <a:pt x="472" y="780"/>
                </a:lnTo>
                <a:lnTo>
                  <a:pt x="474" y="784"/>
                </a:lnTo>
                <a:lnTo>
                  <a:pt x="476" y="784"/>
                </a:lnTo>
                <a:lnTo>
                  <a:pt x="476" y="786"/>
                </a:lnTo>
                <a:lnTo>
                  <a:pt x="480" y="793"/>
                </a:lnTo>
                <a:lnTo>
                  <a:pt x="478" y="797"/>
                </a:lnTo>
                <a:lnTo>
                  <a:pt x="476" y="801"/>
                </a:lnTo>
                <a:lnTo>
                  <a:pt x="476" y="805"/>
                </a:lnTo>
                <a:lnTo>
                  <a:pt x="476" y="807"/>
                </a:lnTo>
                <a:lnTo>
                  <a:pt x="472" y="815"/>
                </a:lnTo>
                <a:lnTo>
                  <a:pt x="476" y="815"/>
                </a:lnTo>
                <a:lnTo>
                  <a:pt x="478" y="809"/>
                </a:lnTo>
                <a:lnTo>
                  <a:pt x="480" y="813"/>
                </a:lnTo>
                <a:lnTo>
                  <a:pt x="484" y="816"/>
                </a:lnTo>
                <a:lnTo>
                  <a:pt x="484" y="820"/>
                </a:lnTo>
                <a:lnTo>
                  <a:pt x="487" y="824"/>
                </a:lnTo>
                <a:lnTo>
                  <a:pt x="489" y="830"/>
                </a:lnTo>
                <a:lnTo>
                  <a:pt x="491" y="830"/>
                </a:lnTo>
                <a:lnTo>
                  <a:pt x="493" y="832"/>
                </a:lnTo>
                <a:lnTo>
                  <a:pt x="497" y="832"/>
                </a:lnTo>
                <a:lnTo>
                  <a:pt x="499" y="832"/>
                </a:lnTo>
                <a:lnTo>
                  <a:pt x="505" y="832"/>
                </a:lnTo>
                <a:lnTo>
                  <a:pt x="509" y="832"/>
                </a:lnTo>
                <a:lnTo>
                  <a:pt x="510" y="832"/>
                </a:lnTo>
                <a:lnTo>
                  <a:pt x="516" y="834"/>
                </a:lnTo>
                <a:lnTo>
                  <a:pt x="518" y="834"/>
                </a:lnTo>
                <a:lnTo>
                  <a:pt x="522" y="839"/>
                </a:lnTo>
                <a:lnTo>
                  <a:pt x="526" y="841"/>
                </a:lnTo>
                <a:lnTo>
                  <a:pt x="524" y="841"/>
                </a:lnTo>
                <a:lnTo>
                  <a:pt x="524" y="843"/>
                </a:lnTo>
                <a:lnTo>
                  <a:pt x="522" y="847"/>
                </a:lnTo>
                <a:lnTo>
                  <a:pt x="520" y="851"/>
                </a:lnTo>
                <a:lnTo>
                  <a:pt x="522" y="853"/>
                </a:lnTo>
                <a:lnTo>
                  <a:pt x="522" y="857"/>
                </a:lnTo>
                <a:lnTo>
                  <a:pt x="520" y="861"/>
                </a:lnTo>
                <a:lnTo>
                  <a:pt x="518" y="863"/>
                </a:lnTo>
                <a:lnTo>
                  <a:pt x="520" y="864"/>
                </a:lnTo>
                <a:lnTo>
                  <a:pt x="520" y="868"/>
                </a:lnTo>
                <a:lnTo>
                  <a:pt x="522" y="874"/>
                </a:lnTo>
                <a:lnTo>
                  <a:pt x="524" y="876"/>
                </a:lnTo>
                <a:lnTo>
                  <a:pt x="524" y="878"/>
                </a:lnTo>
                <a:lnTo>
                  <a:pt x="528" y="878"/>
                </a:lnTo>
                <a:lnTo>
                  <a:pt x="532" y="878"/>
                </a:lnTo>
                <a:lnTo>
                  <a:pt x="535" y="878"/>
                </a:lnTo>
                <a:lnTo>
                  <a:pt x="539" y="880"/>
                </a:lnTo>
                <a:lnTo>
                  <a:pt x="543" y="878"/>
                </a:lnTo>
                <a:lnTo>
                  <a:pt x="549" y="880"/>
                </a:lnTo>
                <a:lnTo>
                  <a:pt x="553" y="880"/>
                </a:lnTo>
                <a:lnTo>
                  <a:pt x="555" y="880"/>
                </a:lnTo>
                <a:lnTo>
                  <a:pt x="557" y="880"/>
                </a:lnTo>
                <a:lnTo>
                  <a:pt x="558" y="882"/>
                </a:lnTo>
                <a:lnTo>
                  <a:pt x="558" y="884"/>
                </a:lnTo>
                <a:lnTo>
                  <a:pt x="560" y="891"/>
                </a:lnTo>
                <a:lnTo>
                  <a:pt x="562" y="899"/>
                </a:lnTo>
                <a:lnTo>
                  <a:pt x="564" y="909"/>
                </a:lnTo>
                <a:lnTo>
                  <a:pt x="549" y="891"/>
                </a:lnTo>
                <a:lnTo>
                  <a:pt x="549" y="889"/>
                </a:lnTo>
                <a:lnTo>
                  <a:pt x="545" y="889"/>
                </a:lnTo>
                <a:lnTo>
                  <a:pt x="543" y="887"/>
                </a:lnTo>
                <a:lnTo>
                  <a:pt x="539" y="887"/>
                </a:lnTo>
                <a:lnTo>
                  <a:pt x="537" y="886"/>
                </a:lnTo>
                <a:lnTo>
                  <a:pt x="533" y="886"/>
                </a:lnTo>
                <a:lnTo>
                  <a:pt x="530" y="886"/>
                </a:lnTo>
                <a:lnTo>
                  <a:pt x="528" y="887"/>
                </a:lnTo>
                <a:lnTo>
                  <a:pt x="526" y="887"/>
                </a:lnTo>
                <a:lnTo>
                  <a:pt x="524" y="887"/>
                </a:lnTo>
                <a:lnTo>
                  <a:pt x="522" y="889"/>
                </a:lnTo>
                <a:lnTo>
                  <a:pt x="520" y="887"/>
                </a:lnTo>
                <a:lnTo>
                  <a:pt x="518" y="887"/>
                </a:lnTo>
                <a:lnTo>
                  <a:pt x="516" y="887"/>
                </a:lnTo>
                <a:lnTo>
                  <a:pt x="512" y="886"/>
                </a:lnTo>
                <a:lnTo>
                  <a:pt x="510" y="886"/>
                </a:lnTo>
                <a:lnTo>
                  <a:pt x="509" y="886"/>
                </a:lnTo>
                <a:lnTo>
                  <a:pt x="507" y="884"/>
                </a:lnTo>
                <a:lnTo>
                  <a:pt x="503" y="884"/>
                </a:lnTo>
                <a:lnTo>
                  <a:pt x="499" y="886"/>
                </a:lnTo>
                <a:lnTo>
                  <a:pt x="497" y="887"/>
                </a:lnTo>
                <a:lnTo>
                  <a:pt x="495" y="887"/>
                </a:lnTo>
                <a:lnTo>
                  <a:pt x="493" y="889"/>
                </a:lnTo>
                <a:lnTo>
                  <a:pt x="491" y="891"/>
                </a:lnTo>
                <a:lnTo>
                  <a:pt x="491" y="893"/>
                </a:lnTo>
                <a:lnTo>
                  <a:pt x="491" y="895"/>
                </a:lnTo>
                <a:lnTo>
                  <a:pt x="489" y="895"/>
                </a:lnTo>
                <a:lnTo>
                  <a:pt x="489" y="897"/>
                </a:lnTo>
                <a:lnTo>
                  <a:pt x="489" y="899"/>
                </a:lnTo>
                <a:lnTo>
                  <a:pt x="489" y="901"/>
                </a:lnTo>
                <a:lnTo>
                  <a:pt x="489" y="905"/>
                </a:lnTo>
                <a:lnTo>
                  <a:pt x="489" y="907"/>
                </a:lnTo>
                <a:lnTo>
                  <a:pt x="489" y="909"/>
                </a:lnTo>
                <a:lnTo>
                  <a:pt x="489" y="912"/>
                </a:lnTo>
                <a:lnTo>
                  <a:pt x="489" y="914"/>
                </a:lnTo>
                <a:lnTo>
                  <a:pt x="489" y="916"/>
                </a:lnTo>
                <a:lnTo>
                  <a:pt x="489" y="918"/>
                </a:lnTo>
                <a:lnTo>
                  <a:pt x="489" y="920"/>
                </a:lnTo>
                <a:lnTo>
                  <a:pt x="487" y="926"/>
                </a:lnTo>
                <a:lnTo>
                  <a:pt x="487" y="934"/>
                </a:lnTo>
                <a:lnTo>
                  <a:pt x="487" y="939"/>
                </a:lnTo>
                <a:lnTo>
                  <a:pt x="487" y="943"/>
                </a:lnTo>
                <a:lnTo>
                  <a:pt x="478" y="964"/>
                </a:lnTo>
                <a:lnTo>
                  <a:pt x="464" y="993"/>
                </a:lnTo>
                <a:lnTo>
                  <a:pt x="462" y="999"/>
                </a:lnTo>
                <a:lnTo>
                  <a:pt x="462" y="1001"/>
                </a:lnTo>
                <a:lnTo>
                  <a:pt x="459" y="1005"/>
                </a:lnTo>
                <a:lnTo>
                  <a:pt x="453" y="1020"/>
                </a:lnTo>
                <a:lnTo>
                  <a:pt x="451" y="1024"/>
                </a:lnTo>
                <a:lnTo>
                  <a:pt x="449" y="1022"/>
                </a:lnTo>
                <a:lnTo>
                  <a:pt x="447" y="1022"/>
                </a:lnTo>
                <a:lnTo>
                  <a:pt x="445" y="1022"/>
                </a:lnTo>
                <a:lnTo>
                  <a:pt x="445" y="1020"/>
                </a:lnTo>
                <a:lnTo>
                  <a:pt x="443" y="1020"/>
                </a:lnTo>
                <a:lnTo>
                  <a:pt x="441" y="1020"/>
                </a:lnTo>
                <a:lnTo>
                  <a:pt x="441" y="1018"/>
                </a:lnTo>
                <a:lnTo>
                  <a:pt x="439" y="1018"/>
                </a:lnTo>
                <a:lnTo>
                  <a:pt x="437" y="1018"/>
                </a:lnTo>
                <a:lnTo>
                  <a:pt x="436" y="1018"/>
                </a:lnTo>
                <a:lnTo>
                  <a:pt x="436" y="1016"/>
                </a:lnTo>
                <a:lnTo>
                  <a:pt x="434" y="1016"/>
                </a:lnTo>
                <a:lnTo>
                  <a:pt x="432" y="1016"/>
                </a:lnTo>
                <a:lnTo>
                  <a:pt x="430" y="1016"/>
                </a:lnTo>
                <a:lnTo>
                  <a:pt x="428" y="1014"/>
                </a:lnTo>
                <a:lnTo>
                  <a:pt x="426" y="1014"/>
                </a:lnTo>
                <a:lnTo>
                  <a:pt x="426" y="1012"/>
                </a:lnTo>
                <a:lnTo>
                  <a:pt x="424" y="1012"/>
                </a:lnTo>
                <a:lnTo>
                  <a:pt x="420" y="1012"/>
                </a:lnTo>
                <a:lnTo>
                  <a:pt x="418" y="1014"/>
                </a:lnTo>
                <a:lnTo>
                  <a:pt x="411" y="1014"/>
                </a:lnTo>
                <a:lnTo>
                  <a:pt x="382" y="1016"/>
                </a:lnTo>
                <a:lnTo>
                  <a:pt x="380" y="1020"/>
                </a:lnTo>
                <a:lnTo>
                  <a:pt x="372" y="1039"/>
                </a:lnTo>
                <a:lnTo>
                  <a:pt x="370" y="1041"/>
                </a:lnTo>
                <a:lnTo>
                  <a:pt x="353" y="1081"/>
                </a:lnTo>
                <a:lnTo>
                  <a:pt x="353" y="1083"/>
                </a:lnTo>
                <a:lnTo>
                  <a:pt x="341" y="1106"/>
                </a:lnTo>
                <a:lnTo>
                  <a:pt x="340" y="1112"/>
                </a:lnTo>
                <a:lnTo>
                  <a:pt x="338" y="1118"/>
                </a:lnTo>
                <a:lnTo>
                  <a:pt x="336" y="1124"/>
                </a:lnTo>
                <a:lnTo>
                  <a:pt x="332" y="1127"/>
                </a:lnTo>
                <a:lnTo>
                  <a:pt x="334" y="1127"/>
                </a:lnTo>
                <a:lnTo>
                  <a:pt x="334" y="1129"/>
                </a:lnTo>
                <a:lnTo>
                  <a:pt x="334" y="1131"/>
                </a:lnTo>
                <a:lnTo>
                  <a:pt x="309" y="1181"/>
                </a:lnTo>
                <a:lnTo>
                  <a:pt x="307" y="1187"/>
                </a:lnTo>
                <a:lnTo>
                  <a:pt x="305" y="1191"/>
                </a:lnTo>
                <a:lnTo>
                  <a:pt x="303" y="1197"/>
                </a:lnTo>
                <a:lnTo>
                  <a:pt x="301" y="1202"/>
                </a:lnTo>
                <a:lnTo>
                  <a:pt x="299" y="1206"/>
                </a:lnTo>
                <a:lnTo>
                  <a:pt x="286" y="1237"/>
                </a:lnTo>
                <a:lnTo>
                  <a:pt x="280" y="1246"/>
                </a:lnTo>
                <a:lnTo>
                  <a:pt x="384" y="1293"/>
                </a:lnTo>
                <a:lnTo>
                  <a:pt x="397" y="1298"/>
                </a:lnTo>
                <a:lnTo>
                  <a:pt x="403" y="1302"/>
                </a:lnTo>
                <a:lnTo>
                  <a:pt x="405" y="1300"/>
                </a:lnTo>
                <a:lnTo>
                  <a:pt x="405" y="1298"/>
                </a:lnTo>
                <a:lnTo>
                  <a:pt x="407" y="1300"/>
                </a:lnTo>
                <a:lnTo>
                  <a:pt x="409" y="1300"/>
                </a:lnTo>
                <a:lnTo>
                  <a:pt x="411" y="1304"/>
                </a:lnTo>
                <a:lnTo>
                  <a:pt x="416" y="1304"/>
                </a:lnTo>
                <a:lnTo>
                  <a:pt x="420" y="1304"/>
                </a:lnTo>
                <a:lnTo>
                  <a:pt x="422" y="1304"/>
                </a:lnTo>
                <a:lnTo>
                  <a:pt x="424" y="1306"/>
                </a:lnTo>
                <a:lnTo>
                  <a:pt x="428" y="1306"/>
                </a:lnTo>
                <a:lnTo>
                  <a:pt x="432" y="1308"/>
                </a:lnTo>
                <a:lnTo>
                  <a:pt x="434" y="1308"/>
                </a:lnTo>
                <a:lnTo>
                  <a:pt x="432" y="1314"/>
                </a:lnTo>
                <a:lnTo>
                  <a:pt x="430" y="1314"/>
                </a:lnTo>
                <a:lnTo>
                  <a:pt x="436" y="1316"/>
                </a:lnTo>
                <a:lnTo>
                  <a:pt x="437" y="1312"/>
                </a:lnTo>
                <a:lnTo>
                  <a:pt x="439" y="1310"/>
                </a:lnTo>
                <a:lnTo>
                  <a:pt x="457" y="1325"/>
                </a:lnTo>
                <a:lnTo>
                  <a:pt x="464" y="1308"/>
                </a:lnTo>
                <a:lnTo>
                  <a:pt x="472" y="1312"/>
                </a:lnTo>
                <a:lnTo>
                  <a:pt x="474" y="1304"/>
                </a:lnTo>
                <a:lnTo>
                  <a:pt x="478" y="1298"/>
                </a:lnTo>
                <a:lnTo>
                  <a:pt x="501" y="1308"/>
                </a:lnTo>
                <a:lnTo>
                  <a:pt x="512" y="1314"/>
                </a:lnTo>
                <a:lnTo>
                  <a:pt x="520" y="1318"/>
                </a:lnTo>
                <a:lnTo>
                  <a:pt x="522" y="1314"/>
                </a:lnTo>
                <a:lnTo>
                  <a:pt x="522" y="1312"/>
                </a:lnTo>
                <a:lnTo>
                  <a:pt x="524" y="1310"/>
                </a:lnTo>
                <a:lnTo>
                  <a:pt x="530" y="1298"/>
                </a:lnTo>
                <a:lnTo>
                  <a:pt x="555" y="1310"/>
                </a:lnTo>
                <a:lnTo>
                  <a:pt x="557" y="1310"/>
                </a:lnTo>
                <a:lnTo>
                  <a:pt x="557" y="1308"/>
                </a:lnTo>
                <a:lnTo>
                  <a:pt x="560" y="1298"/>
                </a:lnTo>
                <a:lnTo>
                  <a:pt x="572" y="1275"/>
                </a:lnTo>
                <a:lnTo>
                  <a:pt x="583" y="1246"/>
                </a:lnTo>
                <a:lnTo>
                  <a:pt x="583" y="1245"/>
                </a:lnTo>
                <a:lnTo>
                  <a:pt x="603" y="1200"/>
                </a:lnTo>
                <a:lnTo>
                  <a:pt x="606" y="1195"/>
                </a:lnTo>
                <a:lnTo>
                  <a:pt x="606" y="1193"/>
                </a:lnTo>
                <a:lnTo>
                  <a:pt x="608" y="1189"/>
                </a:lnTo>
                <a:lnTo>
                  <a:pt x="612" y="1185"/>
                </a:lnTo>
                <a:lnTo>
                  <a:pt x="626" y="1170"/>
                </a:lnTo>
                <a:lnTo>
                  <a:pt x="628" y="1168"/>
                </a:lnTo>
                <a:lnTo>
                  <a:pt x="629" y="1166"/>
                </a:lnTo>
                <a:lnTo>
                  <a:pt x="631" y="1162"/>
                </a:lnTo>
                <a:lnTo>
                  <a:pt x="633" y="1160"/>
                </a:lnTo>
                <a:lnTo>
                  <a:pt x="633" y="1158"/>
                </a:lnTo>
                <a:lnTo>
                  <a:pt x="635" y="1156"/>
                </a:lnTo>
                <a:lnTo>
                  <a:pt x="637" y="1150"/>
                </a:lnTo>
                <a:lnTo>
                  <a:pt x="637" y="1149"/>
                </a:lnTo>
                <a:lnTo>
                  <a:pt x="639" y="1143"/>
                </a:lnTo>
                <a:lnTo>
                  <a:pt x="639" y="1139"/>
                </a:lnTo>
                <a:lnTo>
                  <a:pt x="643" y="1126"/>
                </a:lnTo>
                <a:lnTo>
                  <a:pt x="645" y="1122"/>
                </a:lnTo>
                <a:lnTo>
                  <a:pt x="643" y="1122"/>
                </a:lnTo>
                <a:lnTo>
                  <a:pt x="641" y="1120"/>
                </a:lnTo>
                <a:lnTo>
                  <a:pt x="633" y="1116"/>
                </a:lnTo>
                <a:lnTo>
                  <a:pt x="631" y="1114"/>
                </a:lnTo>
                <a:lnTo>
                  <a:pt x="626" y="1112"/>
                </a:lnTo>
                <a:lnTo>
                  <a:pt x="624" y="1112"/>
                </a:lnTo>
                <a:lnTo>
                  <a:pt x="608" y="1104"/>
                </a:lnTo>
                <a:lnTo>
                  <a:pt x="597" y="1101"/>
                </a:lnTo>
                <a:lnTo>
                  <a:pt x="595" y="1099"/>
                </a:lnTo>
                <a:lnTo>
                  <a:pt x="593" y="1097"/>
                </a:lnTo>
                <a:lnTo>
                  <a:pt x="591" y="1097"/>
                </a:lnTo>
                <a:lnTo>
                  <a:pt x="589" y="1097"/>
                </a:lnTo>
                <a:lnTo>
                  <a:pt x="587" y="1095"/>
                </a:lnTo>
                <a:lnTo>
                  <a:pt x="585" y="1095"/>
                </a:lnTo>
                <a:lnTo>
                  <a:pt x="583" y="1095"/>
                </a:lnTo>
                <a:lnTo>
                  <a:pt x="580" y="1093"/>
                </a:lnTo>
                <a:lnTo>
                  <a:pt x="578" y="1093"/>
                </a:lnTo>
                <a:lnTo>
                  <a:pt x="576" y="1093"/>
                </a:lnTo>
                <a:lnTo>
                  <a:pt x="574" y="1093"/>
                </a:lnTo>
                <a:lnTo>
                  <a:pt x="572" y="1093"/>
                </a:lnTo>
                <a:lnTo>
                  <a:pt x="570" y="1093"/>
                </a:lnTo>
                <a:lnTo>
                  <a:pt x="570" y="1095"/>
                </a:lnTo>
                <a:lnTo>
                  <a:pt x="568" y="1095"/>
                </a:lnTo>
                <a:lnTo>
                  <a:pt x="566" y="1095"/>
                </a:lnTo>
                <a:lnTo>
                  <a:pt x="566" y="1097"/>
                </a:lnTo>
                <a:lnTo>
                  <a:pt x="568" y="1091"/>
                </a:lnTo>
                <a:lnTo>
                  <a:pt x="570" y="1087"/>
                </a:lnTo>
                <a:lnTo>
                  <a:pt x="566" y="1085"/>
                </a:lnTo>
                <a:lnTo>
                  <a:pt x="570" y="1074"/>
                </a:lnTo>
                <a:lnTo>
                  <a:pt x="574" y="1070"/>
                </a:lnTo>
                <a:lnTo>
                  <a:pt x="574" y="1068"/>
                </a:lnTo>
                <a:lnTo>
                  <a:pt x="574" y="1066"/>
                </a:lnTo>
                <a:lnTo>
                  <a:pt x="576" y="1066"/>
                </a:lnTo>
                <a:lnTo>
                  <a:pt x="576" y="1062"/>
                </a:lnTo>
                <a:lnTo>
                  <a:pt x="580" y="1056"/>
                </a:lnTo>
                <a:lnTo>
                  <a:pt x="580" y="1054"/>
                </a:lnTo>
                <a:lnTo>
                  <a:pt x="581" y="1051"/>
                </a:lnTo>
                <a:lnTo>
                  <a:pt x="587" y="1051"/>
                </a:lnTo>
                <a:lnTo>
                  <a:pt x="589" y="1051"/>
                </a:lnTo>
                <a:lnTo>
                  <a:pt x="597" y="1053"/>
                </a:lnTo>
                <a:lnTo>
                  <a:pt x="599" y="1051"/>
                </a:lnTo>
                <a:lnTo>
                  <a:pt x="606" y="1056"/>
                </a:lnTo>
                <a:lnTo>
                  <a:pt x="622" y="1076"/>
                </a:lnTo>
                <a:lnTo>
                  <a:pt x="624" y="1076"/>
                </a:lnTo>
                <a:lnTo>
                  <a:pt x="628" y="1081"/>
                </a:lnTo>
                <a:lnTo>
                  <a:pt x="626" y="1083"/>
                </a:lnTo>
                <a:lnTo>
                  <a:pt x="624" y="1085"/>
                </a:lnTo>
                <a:lnTo>
                  <a:pt x="624" y="1087"/>
                </a:lnTo>
                <a:lnTo>
                  <a:pt x="622" y="1087"/>
                </a:lnTo>
                <a:lnTo>
                  <a:pt x="620" y="1089"/>
                </a:lnTo>
                <a:lnTo>
                  <a:pt x="618" y="1089"/>
                </a:lnTo>
                <a:lnTo>
                  <a:pt x="616" y="1089"/>
                </a:lnTo>
                <a:lnTo>
                  <a:pt x="614" y="1089"/>
                </a:lnTo>
                <a:lnTo>
                  <a:pt x="614" y="1091"/>
                </a:lnTo>
                <a:lnTo>
                  <a:pt x="616" y="1093"/>
                </a:lnTo>
                <a:lnTo>
                  <a:pt x="616" y="1095"/>
                </a:lnTo>
                <a:lnTo>
                  <a:pt x="629" y="1102"/>
                </a:lnTo>
                <a:lnTo>
                  <a:pt x="631" y="1102"/>
                </a:lnTo>
                <a:lnTo>
                  <a:pt x="633" y="1104"/>
                </a:lnTo>
                <a:lnTo>
                  <a:pt x="635" y="1101"/>
                </a:lnTo>
                <a:lnTo>
                  <a:pt x="641" y="1093"/>
                </a:lnTo>
                <a:lnTo>
                  <a:pt x="641" y="1091"/>
                </a:lnTo>
                <a:lnTo>
                  <a:pt x="641" y="1089"/>
                </a:lnTo>
                <a:lnTo>
                  <a:pt x="643" y="1089"/>
                </a:lnTo>
                <a:lnTo>
                  <a:pt x="645" y="1085"/>
                </a:lnTo>
                <a:lnTo>
                  <a:pt x="645" y="1087"/>
                </a:lnTo>
                <a:lnTo>
                  <a:pt x="647" y="1087"/>
                </a:lnTo>
                <a:lnTo>
                  <a:pt x="651" y="1089"/>
                </a:lnTo>
                <a:lnTo>
                  <a:pt x="653" y="1091"/>
                </a:lnTo>
                <a:lnTo>
                  <a:pt x="654" y="1091"/>
                </a:lnTo>
                <a:lnTo>
                  <a:pt x="658" y="1081"/>
                </a:lnTo>
                <a:lnTo>
                  <a:pt x="658" y="1079"/>
                </a:lnTo>
                <a:lnTo>
                  <a:pt x="660" y="1078"/>
                </a:lnTo>
                <a:lnTo>
                  <a:pt x="662" y="1074"/>
                </a:lnTo>
                <a:lnTo>
                  <a:pt x="664" y="1070"/>
                </a:lnTo>
                <a:close/>
                <a:moveTo>
                  <a:pt x="1803" y="2400"/>
                </a:moveTo>
                <a:lnTo>
                  <a:pt x="1803" y="2404"/>
                </a:lnTo>
                <a:lnTo>
                  <a:pt x="1809" y="2404"/>
                </a:lnTo>
                <a:lnTo>
                  <a:pt x="1809" y="2400"/>
                </a:lnTo>
                <a:lnTo>
                  <a:pt x="1803" y="2400"/>
                </a:lnTo>
                <a:close/>
                <a:moveTo>
                  <a:pt x="852" y="2372"/>
                </a:moveTo>
                <a:lnTo>
                  <a:pt x="852" y="2373"/>
                </a:lnTo>
                <a:lnTo>
                  <a:pt x="858" y="2372"/>
                </a:lnTo>
                <a:lnTo>
                  <a:pt x="852" y="2364"/>
                </a:lnTo>
                <a:lnTo>
                  <a:pt x="850" y="2366"/>
                </a:lnTo>
                <a:lnTo>
                  <a:pt x="854" y="2370"/>
                </a:lnTo>
                <a:lnTo>
                  <a:pt x="852" y="2372"/>
                </a:lnTo>
                <a:close/>
                <a:moveTo>
                  <a:pt x="1090" y="2627"/>
                </a:moveTo>
                <a:lnTo>
                  <a:pt x="1090" y="2631"/>
                </a:lnTo>
                <a:lnTo>
                  <a:pt x="1090" y="2633"/>
                </a:lnTo>
                <a:lnTo>
                  <a:pt x="1096" y="2633"/>
                </a:lnTo>
                <a:lnTo>
                  <a:pt x="1096" y="2623"/>
                </a:lnTo>
                <a:lnTo>
                  <a:pt x="1090" y="2623"/>
                </a:lnTo>
                <a:lnTo>
                  <a:pt x="1090" y="2627"/>
                </a:lnTo>
                <a:close/>
                <a:moveTo>
                  <a:pt x="944" y="561"/>
                </a:moveTo>
                <a:lnTo>
                  <a:pt x="937" y="561"/>
                </a:lnTo>
                <a:lnTo>
                  <a:pt x="937" y="567"/>
                </a:lnTo>
                <a:lnTo>
                  <a:pt x="939" y="569"/>
                </a:lnTo>
                <a:lnTo>
                  <a:pt x="944" y="569"/>
                </a:lnTo>
                <a:lnTo>
                  <a:pt x="944" y="561"/>
                </a:lnTo>
                <a:close/>
                <a:moveTo>
                  <a:pt x="1814" y="2410"/>
                </a:moveTo>
                <a:lnTo>
                  <a:pt x="1814" y="2412"/>
                </a:lnTo>
                <a:lnTo>
                  <a:pt x="1830" y="2412"/>
                </a:lnTo>
                <a:lnTo>
                  <a:pt x="1830" y="2408"/>
                </a:lnTo>
                <a:lnTo>
                  <a:pt x="1828" y="2408"/>
                </a:lnTo>
                <a:lnTo>
                  <a:pt x="1814" y="2408"/>
                </a:lnTo>
                <a:lnTo>
                  <a:pt x="1814" y="2410"/>
                </a:lnTo>
                <a:close/>
                <a:moveTo>
                  <a:pt x="985" y="2600"/>
                </a:moveTo>
                <a:lnTo>
                  <a:pt x="983" y="2598"/>
                </a:lnTo>
                <a:lnTo>
                  <a:pt x="983" y="2600"/>
                </a:lnTo>
                <a:lnTo>
                  <a:pt x="981" y="2600"/>
                </a:lnTo>
                <a:lnTo>
                  <a:pt x="979" y="2600"/>
                </a:lnTo>
                <a:lnTo>
                  <a:pt x="977" y="2600"/>
                </a:lnTo>
                <a:lnTo>
                  <a:pt x="975" y="2600"/>
                </a:lnTo>
                <a:lnTo>
                  <a:pt x="973" y="2600"/>
                </a:lnTo>
                <a:lnTo>
                  <a:pt x="973" y="2598"/>
                </a:lnTo>
                <a:lnTo>
                  <a:pt x="971" y="2598"/>
                </a:lnTo>
                <a:lnTo>
                  <a:pt x="971" y="2596"/>
                </a:lnTo>
                <a:lnTo>
                  <a:pt x="971" y="2602"/>
                </a:lnTo>
                <a:lnTo>
                  <a:pt x="977" y="2606"/>
                </a:lnTo>
                <a:lnTo>
                  <a:pt x="979" y="2608"/>
                </a:lnTo>
                <a:lnTo>
                  <a:pt x="981" y="2608"/>
                </a:lnTo>
                <a:lnTo>
                  <a:pt x="983" y="2604"/>
                </a:lnTo>
                <a:lnTo>
                  <a:pt x="985" y="2602"/>
                </a:lnTo>
                <a:lnTo>
                  <a:pt x="985" y="2600"/>
                </a:lnTo>
                <a:close/>
                <a:moveTo>
                  <a:pt x="2154" y="2485"/>
                </a:moveTo>
                <a:lnTo>
                  <a:pt x="2148" y="2491"/>
                </a:lnTo>
                <a:lnTo>
                  <a:pt x="2156" y="2500"/>
                </a:lnTo>
                <a:lnTo>
                  <a:pt x="2158" y="2489"/>
                </a:lnTo>
                <a:lnTo>
                  <a:pt x="2156" y="2487"/>
                </a:lnTo>
                <a:lnTo>
                  <a:pt x="2154" y="2485"/>
                </a:lnTo>
                <a:close/>
                <a:moveTo>
                  <a:pt x="858" y="2360"/>
                </a:moveTo>
                <a:lnTo>
                  <a:pt x="866" y="2368"/>
                </a:lnTo>
                <a:lnTo>
                  <a:pt x="868" y="2366"/>
                </a:lnTo>
                <a:lnTo>
                  <a:pt x="870" y="2366"/>
                </a:lnTo>
                <a:lnTo>
                  <a:pt x="871" y="2364"/>
                </a:lnTo>
                <a:lnTo>
                  <a:pt x="864" y="2354"/>
                </a:lnTo>
                <a:lnTo>
                  <a:pt x="862" y="2356"/>
                </a:lnTo>
                <a:lnTo>
                  <a:pt x="860" y="2358"/>
                </a:lnTo>
                <a:lnTo>
                  <a:pt x="858" y="2358"/>
                </a:lnTo>
                <a:lnTo>
                  <a:pt x="858" y="2360"/>
                </a:lnTo>
                <a:close/>
                <a:moveTo>
                  <a:pt x="2035" y="2506"/>
                </a:moveTo>
                <a:lnTo>
                  <a:pt x="2041" y="2498"/>
                </a:lnTo>
                <a:lnTo>
                  <a:pt x="2047" y="2491"/>
                </a:lnTo>
                <a:lnTo>
                  <a:pt x="2045" y="2489"/>
                </a:lnTo>
                <a:lnTo>
                  <a:pt x="2041" y="2492"/>
                </a:lnTo>
                <a:lnTo>
                  <a:pt x="2037" y="2496"/>
                </a:lnTo>
                <a:lnTo>
                  <a:pt x="2037" y="2494"/>
                </a:lnTo>
                <a:lnTo>
                  <a:pt x="2033" y="2500"/>
                </a:lnTo>
                <a:lnTo>
                  <a:pt x="2029" y="2502"/>
                </a:lnTo>
                <a:lnTo>
                  <a:pt x="2031" y="2502"/>
                </a:lnTo>
                <a:lnTo>
                  <a:pt x="2035" y="2506"/>
                </a:lnTo>
                <a:close/>
                <a:moveTo>
                  <a:pt x="1323" y="2857"/>
                </a:moveTo>
                <a:lnTo>
                  <a:pt x="1323" y="2865"/>
                </a:lnTo>
                <a:lnTo>
                  <a:pt x="1327" y="2865"/>
                </a:lnTo>
                <a:lnTo>
                  <a:pt x="1344" y="2865"/>
                </a:lnTo>
                <a:lnTo>
                  <a:pt x="1344" y="2863"/>
                </a:lnTo>
                <a:lnTo>
                  <a:pt x="1330" y="2863"/>
                </a:lnTo>
                <a:lnTo>
                  <a:pt x="1330" y="2861"/>
                </a:lnTo>
                <a:lnTo>
                  <a:pt x="1332" y="2861"/>
                </a:lnTo>
                <a:lnTo>
                  <a:pt x="1332" y="2857"/>
                </a:lnTo>
                <a:lnTo>
                  <a:pt x="1327" y="2857"/>
                </a:lnTo>
                <a:lnTo>
                  <a:pt x="1323" y="2857"/>
                </a:lnTo>
                <a:close/>
                <a:moveTo>
                  <a:pt x="2010" y="2481"/>
                </a:moveTo>
                <a:lnTo>
                  <a:pt x="2016" y="2485"/>
                </a:lnTo>
                <a:lnTo>
                  <a:pt x="2020" y="2489"/>
                </a:lnTo>
                <a:lnTo>
                  <a:pt x="2022" y="2485"/>
                </a:lnTo>
                <a:lnTo>
                  <a:pt x="2024" y="2485"/>
                </a:lnTo>
                <a:lnTo>
                  <a:pt x="2018" y="2481"/>
                </a:lnTo>
                <a:lnTo>
                  <a:pt x="2014" y="2477"/>
                </a:lnTo>
                <a:lnTo>
                  <a:pt x="2012" y="2475"/>
                </a:lnTo>
                <a:lnTo>
                  <a:pt x="2010" y="2473"/>
                </a:lnTo>
                <a:lnTo>
                  <a:pt x="2008" y="2473"/>
                </a:lnTo>
                <a:lnTo>
                  <a:pt x="2004" y="2471"/>
                </a:lnTo>
                <a:lnTo>
                  <a:pt x="2002" y="2475"/>
                </a:lnTo>
                <a:lnTo>
                  <a:pt x="2006" y="2477"/>
                </a:lnTo>
                <a:lnTo>
                  <a:pt x="2006" y="2479"/>
                </a:lnTo>
                <a:lnTo>
                  <a:pt x="2010" y="2481"/>
                </a:lnTo>
                <a:close/>
                <a:moveTo>
                  <a:pt x="1536" y="2913"/>
                </a:moveTo>
                <a:lnTo>
                  <a:pt x="1534" y="2919"/>
                </a:lnTo>
                <a:lnTo>
                  <a:pt x="1551" y="2926"/>
                </a:lnTo>
                <a:lnTo>
                  <a:pt x="1553" y="2923"/>
                </a:lnTo>
                <a:lnTo>
                  <a:pt x="1536" y="2913"/>
                </a:lnTo>
                <a:close/>
                <a:moveTo>
                  <a:pt x="395" y="797"/>
                </a:moveTo>
                <a:lnTo>
                  <a:pt x="397" y="803"/>
                </a:lnTo>
                <a:lnTo>
                  <a:pt x="399" y="807"/>
                </a:lnTo>
                <a:lnTo>
                  <a:pt x="405" y="803"/>
                </a:lnTo>
                <a:lnTo>
                  <a:pt x="409" y="801"/>
                </a:lnTo>
                <a:lnTo>
                  <a:pt x="399" y="790"/>
                </a:lnTo>
                <a:lnTo>
                  <a:pt x="393" y="795"/>
                </a:lnTo>
                <a:lnTo>
                  <a:pt x="395" y="797"/>
                </a:lnTo>
                <a:close/>
                <a:moveTo>
                  <a:pt x="2114" y="2612"/>
                </a:moveTo>
                <a:lnTo>
                  <a:pt x="2114" y="2619"/>
                </a:lnTo>
                <a:lnTo>
                  <a:pt x="2120" y="2619"/>
                </a:lnTo>
                <a:lnTo>
                  <a:pt x="2120" y="2627"/>
                </a:lnTo>
                <a:lnTo>
                  <a:pt x="2118" y="2627"/>
                </a:lnTo>
                <a:lnTo>
                  <a:pt x="2116" y="2631"/>
                </a:lnTo>
                <a:lnTo>
                  <a:pt x="2122" y="2635"/>
                </a:lnTo>
                <a:lnTo>
                  <a:pt x="2129" y="2623"/>
                </a:lnTo>
                <a:lnTo>
                  <a:pt x="2114" y="2612"/>
                </a:lnTo>
                <a:close/>
                <a:moveTo>
                  <a:pt x="1540" y="2800"/>
                </a:moveTo>
                <a:lnTo>
                  <a:pt x="1521" y="2794"/>
                </a:lnTo>
                <a:lnTo>
                  <a:pt x="1532" y="2813"/>
                </a:lnTo>
                <a:lnTo>
                  <a:pt x="1534" y="2811"/>
                </a:lnTo>
                <a:lnTo>
                  <a:pt x="1534" y="2809"/>
                </a:lnTo>
                <a:lnTo>
                  <a:pt x="1534" y="2807"/>
                </a:lnTo>
                <a:lnTo>
                  <a:pt x="1536" y="2807"/>
                </a:lnTo>
                <a:lnTo>
                  <a:pt x="1536" y="2805"/>
                </a:lnTo>
                <a:lnTo>
                  <a:pt x="1538" y="2805"/>
                </a:lnTo>
                <a:lnTo>
                  <a:pt x="1538" y="2803"/>
                </a:lnTo>
                <a:lnTo>
                  <a:pt x="1540" y="2803"/>
                </a:lnTo>
                <a:lnTo>
                  <a:pt x="1540" y="2802"/>
                </a:lnTo>
                <a:lnTo>
                  <a:pt x="1542" y="2802"/>
                </a:lnTo>
                <a:lnTo>
                  <a:pt x="1540" y="2802"/>
                </a:lnTo>
                <a:lnTo>
                  <a:pt x="1540" y="2800"/>
                </a:lnTo>
                <a:close/>
                <a:moveTo>
                  <a:pt x="820" y="717"/>
                </a:moveTo>
                <a:lnTo>
                  <a:pt x="822" y="717"/>
                </a:lnTo>
                <a:lnTo>
                  <a:pt x="833" y="717"/>
                </a:lnTo>
                <a:lnTo>
                  <a:pt x="835" y="715"/>
                </a:lnTo>
                <a:lnTo>
                  <a:pt x="835" y="713"/>
                </a:lnTo>
                <a:lnTo>
                  <a:pt x="835" y="711"/>
                </a:lnTo>
                <a:lnTo>
                  <a:pt x="835" y="709"/>
                </a:lnTo>
                <a:lnTo>
                  <a:pt x="835" y="707"/>
                </a:lnTo>
                <a:lnTo>
                  <a:pt x="835" y="705"/>
                </a:lnTo>
                <a:lnTo>
                  <a:pt x="835" y="703"/>
                </a:lnTo>
                <a:lnTo>
                  <a:pt x="833" y="703"/>
                </a:lnTo>
                <a:lnTo>
                  <a:pt x="831" y="703"/>
                </a:lnTo>
                <a:lnTo>
                  <a:pt x="829" y="705"/>
                </a:lnTo>
                <a:lnTo>
                  <a:pt x="827" y="705"/>
                </a:lnTo>
                <a:lnTo>
                  <a:pt x="827" y="707"/>
                </a:lnTo>
                <a:lnTo>
                  <a:pt x="825" y="707"/>
                </a:lnTo>
                <a:lnTo>
                  <a:pt x="823" y="707"/>
                </a:lnTo>
                <a:lnTo>
                  <a:pt x="822" y="707"/>
                </a:lnTo>
                <a:lnTo>
                  <a:pt x="822" y="709"/>
                </a:lnTo>
                <a:lnTo>
                  <a:pt x="822" y="713"/>
                </a:lnTo>
                <a:lnTo>
                  <a:pt x="820" y="715"/>
                </a:lnTo>
                <a:lnTo>
                  <a:pt x="814" y="717"/>
                </a:lnTo>
                <a:lnTo>
                  <a:pt x="814" y="719"/>
                </a:lnTo>
                <a:lnTo>
                  <a:pt x="820" y="717"/>
                </a:lnTo>
                <a:close/>
                <a:moveTo>
                  <a:pt x="2010" y="2537"/>
                </a:moveTo>
                <a:lnTo>
                  <a:pt x="2012" y="2539"/>
                </a:lnTo>
                <a:lnTo>
                  <a:pt x="2014" y="2537"/>
                </a:lnTo>
                <a:lnTo>
                  <a:pt x="2016" y="2535"/>
                </a:lnTo>
                <a:lnTo>
                  <a:pt x="2016" y="2533"/>
                </a:lnTo>
                <a:lnTo>
                  <a:pt x="2018" y="2533"/>
                </a:lnTo>
                <a:lnTo>
                  <a:pt x="2018" y="2531"/>
                </a:lnTo>
                <a:lnTo>
                  <a:pt x="2018" y="2529"/>
                </a:lnTo>
                <a:lnTo>
                  <a:pt x="2020" y="2529"/>
                </a:lnTo>
                <a:lnTo>
                  <a:pt x="2018" y="2527"/>
                </a:lnTo>
                <a:lnTo>
                  <a:pt x="2016" y="2527"/>
                </a:lnTo>
                <a:lnTo>
                  <a:pt x="2016" y="2525"/>
                </a:lnTo>
                <a:lnTo>
                  <a:pt x="2014" y="2525"/>
                </a:lnTo>
                <a:lnTo>
                  <a:pt x="2014" y="2523"/>
                </a:lnTo>
                <a:lnTo>
                  <a:pt x="2018" y="2519"/>
                </a:lnTo>
                <a:lnTo>
                  <a:pt x="2016" y="2519"/>
                </a:lnTo>
                <a:lnTo>
                  <a:pt x="2014" y="2517"/>
                </a:lnTo>
                <a:lnTo>
                  <a:pt x="2014" y="2519"/>
                </a:lnTo>
                <a:lnTo>
                  <a:pt x="2012" y="2521"/>
                </a:lnTo>
                <a:lnTo>
                  <a:pt x="2010" y="2521"/>
                </a:lnTo>
                <a:lnTo>
                  <a:pt x="2008" y="2519"/>
                </a:lnTo>
                <a:lnTo>
                  <a:pt x="2006" y="2519"/>
                </a:lnTo>
                <a:lnTo>
                  <a:pt x="2006" y="2517"/>
                </a:lnTo>
                <a:lnTo>
                  <a:pt x="2004" y="2516"/>
                </a:lnTo>
                <a:lnTo>
                  <a:pt x="2002" y="2516"/>
                </a:lnTo>
                <a:lnTo>
                  <a:pt x="2002" y="2514"/>
                </a:lnTo>
                <a:lnTo>
                  <a:pt x="2001" y="2514"/>
                </a:lnTo>
                <a:lnTo>
                  <a:pt x="2001" y="2516"/>
                </a:lnTo>
                <a:lnTo>
                  <a:pt x="1999" y="2516"/>
                </a:lnTo>
                <a:lnTo>
                  <a:pt x="1999" y="2517"/>
                </a:lnTo>
                <a:lnTo>
                  <a:pt x="2001" y="2517"/>
                </a:lnTo>
                <a:lnTo>
                  <a:pt x="2001" y="2519"/>
                </a:lnTo>
                <a:lnTo>
                  <a:pt x="2002" y="2519"/>
                </a:lnTo>
                <a:lnTo>
                  <a:pt x="2002" y="2521"/>
                </a:lnTo>
                <a:lnTo>
                  <a:pt x="2004" y="2521"/>
                </a:lnTo>
                <a:lnTo>
                  <a:pt x="2004" y="2523"/>
                </a:lnTo>
                <a:lnTo>
                  <a:pt x="2006" y="2523"/>
                </a:lnTo>
                <a:lnTo>
                  <a:pt x="2006" y="2525"/>
                </a:lnTo>
                <a:lnTo>
                  <a:pt x="2008" y="2525"/>
                </a:lnTo>
                <a:lnTo>
                  <a:pt x="2010" y="2527"/>
                </a:lnTo>
                <a:lnTo>
                  <a:pt x="2010" y="2529"/>
                </a:lnTo>
                <a:lnTo>
                  <a:pt x="2010" y="2531"/>
                </a:lnTo>
                <a:lnTo>
                  <a:pt x="2008" y="2533"/>
                </a:lnTo>
                <a:lnTo>
                  <a:pt x="2006" y="2535"/>
                </a:lnTo>
                <a:lnTo>
                  <a:pt x="2008" y="2535"/>
                </a:lnTo>
                <a:lnTo>
                  <a:pt x="2008" y="2537"/>
                </a:lnTo>
                <a:lnTo>
                  <a:pt x="2010" y="2537"/>
                </a:lnTo>
                <a:close/>
                <a:moveTo>
                  <a:pt x="2690" y="1546"/>
                </a:moveTo>
                <a:lnTo>
                  <a:pt x="2700" y="1531"/>
                </a:lnTo>
                <a:lnTo>
                  <a:pt x="2701" y="1527"/>
                </a:lnTo>
                <a:lnTo>
                  <a:pt x="2677" y="1536"/>
                </a:lnTo>
                <a:lnTo>
                  <a:pt x="2677" y="1538"/>
                </a:lnTo>
                <a:lnTo>
                  <a:pt x="2678" y="1538"/>
                </a:lnTo>
                <a:lnTo>
                  <a:pt x="2690" y="1546"/>
                </a:lnTo>
                <a:close/>
                <a:moveTo>
                  <a:pt x="1319" y="2923"/>
                </a:moveTo>
                <a:lnTo>
                  <a:pt x="1325" y="2923"/>
                </a:lnTo>
                <a:lnTo>
                  <a:pt x="1338" y="2923"/>
                </a:lnTo>
                <a:lnTo>
                  <a:pt x="1344" y="2923"/>
                </a:lnTo>
                <a:lnTo>
                  <a:pt x="1344" y="2917"/>
                </a:lnTo>
                <a:lnTo>
                  <a:pt x="1344" y="2913"/>
                </a:lnTo>
                <a:lnTo>
                  <a:pt x="1327" y="2913"/>
                </a:lnTo>
                <a:lnTo>
                  <a:pt x="1319" y="2913"/>
                </a:lnTo>
                <a:lnTo>
                  <a:pt x="1319" y="2923"/>
                </a:lnTo>
                <a:close/>
                <a:moveTo>
                  <a:pt x="2095" y="2757"/>
                </a:moveTo>
                <a:lnTo>
                  <a:pt x="2102" y="2761"/>
                </a:lnTo>
                <a:lnTo>
                  <a:pt x="2104" y="2759"/>
                </a:lnTo>
                <a:lnTo>
                  <a:pt x="2108" y="2761"/>
                </a:lnTo>
                <a:lnTo>
                  <a:pt x="2106" y="2763"/>
                </a:lnTo>
                <a:lnTo>
                  <a:pt x="2110" y="2767"/>
                </a:lnTo>
                <a:lnTo>
                  <a:pt x="2110" y="2754"/>
                </a:lnTo>
                <a:lnTo>
                  <a:pt x="2110" y="2742"/>
                </a:lnTo>
                <a:lnTo>
                  <a:pt x="2104" y="2738"/>
                </a:lnTo>
                <a:lnTo>
                  <a:pt x="2097" y="2754"/>
                </a:lnTo>
                <a:lnTo>
                  <a:pt x="2095" y="2757"/>
                </a:lnTo>
                <a:close/>
                <a:moveTo>
                  <a:pt x="1027" y="2625"/>
                </a:moveTo>
                <a:lnTo>
                  <a:pt x="1027" y="2627"/>
                </a:lnTo>
                <a:lnTo>
                  <a:pt x="1058" y="2571"/>
                </a:lnTo>
                <a:lnTo>
                  <a:pt x="1058" y="2564"/>
                </a:lnTo>
                <a:lnTo>
                  <a:pt x="1054" y="2567"/>
                </a:lnTo>
                <a:lnTo>
                  <a:pt x="1052" y="2571"/>
                </a:lnTo>
                <a:lnTo>
                  <a:pt x="1052" y="2573"/>
                </a:lnTo>
                <a:lnTo>
                  <a:pt x="1050" y="2575"/>
                </a:lnTo>
                <a:lnTo>
                  <a:pt x="1048" y="2579"/>
                </a:lnTo>
                <a:lnTo>
                  <a:pt x="1048" y="2581"/>
                </a:lnTo>
                <a:lnTo>
                  <a:pt x="1046" y="2583"/>
                </a:lnTo>
                <a:lnTo>
                  <a:pt x="1044" y="2585"/>
                </a:lnTo>
                <a:lnTo>
                  <a:pt x="1044" y="2587"/>
                </a:lnTo>
                <a:lnTo>
                  <a:pt x="1044" y="2588"/>
                </a:lnTo>
                <a:lnTo>
                  <a:pt x="1042" y="2588"/>
                </a:lnTo>
                <a:lnTo>
                  <a:pt x="1042" y="2590"/>
                </a:lnTo>
                <a:lnTo>
                  <a:pt x="1042" y="2592"/>
                </a:lnTo>
                <a:lnTo>
                  <a:pt x="1040" y="2592"/>
                </a:lnTo>
                <a:lnTo>
                  <a:pt x="1040" y="2594"/>
                </a:lnTo>
                <a:lnTo>
                  <a:pt x="1039" y="2596"/>
                </a:lnTo>
                <a:lnTo>
                  <a:pt x="1039" y="2598"/>
                </a:lnTo>
                <a:lnTo>
                  <a:pt x="1037" y="2598"/>
                </a:lnTo>
                <a:lnTo>
                  <a:pt x="1029" y="2612"/>
                </a:lnTo>
                <a:lnTo>
                  <a:pt x="1029" y="2613"/>
                </a:lnTo>
                <a:lnTo>
                  <a:pt x="1025" y="2619"/>
                </a:lnTo>
                <a:lnTo>
                  <a:pt x="1025" y="2621"/>
                </a:lnTo>
                <a:lnTo>
                  <a:pt x="1025" y="2623"/>
                </a:lnTo>
                <a:lnTo>
                  <a:pt x="1027" y="2623"/>
                </a:lnTo>
                <a:lnTo>
                  <a:pt x="1027" y="2625"/>
                </a:lnTo>
                <a:close/>
                <a:moveTo>
                  <a:pt x="1536" y="2896"/>
                </a:moveTo>
                <a:lnTo>
                  <a:pt x="1561" y="2907"/>
                </a:lnTo>
                <a:lnTo>
                  <a:pt x="1563" y="2903"/>
                </a:lnTo>
                <a:lnTo>
                  <a:pt x="1549" y="2898"/>
                </a:lnTo>
                <a:lnTo>
                  <a:pt x="1551" y="2896"/>
                </a:lnTo>
                <a:lnTo>
                  <a:pt x="1551" y="2892"/>
                </a:lnTo>
                <a:lnTo>
                  <a:pt x="1559" y="2896"/>
                </a:lnTo>
                <a:lnTo>
                  <a:pt x="1557" y="2898"/>
                </a:lnTo>
                <a:lnTo>
                  <a:pt x="1561" y="2898"/>
                </a:lnTo>
                <a:lnTo>
                  <a:pt x="1561" y="2901"/>
                </a:lnTo>
                <a:lnTo>
                  <a:pt x="1563" y="2901"/>
                </a:lnTo>
                <a:lnTo>
                  <a:pt x="1565" y="2899"/>
                </a:lnTo>
                <a:lnTo>
                  <a:pt x="1561" y="2898"/>
                </a:lnTo>
                <a:lnTo>
                  <a:pt x="1563" y="2896"/>
                </a:lnTo>
                <a:lnTo>
                  <a:pt x="1551" y="2890"/>
                </a:lnTo>
                <a:lnTo>
                  <a:pt x="1540" y="2886"/>
                </a:lnTo>
                <a:lnTo>
                  <a:pt x="1536" y="2896"/>
                </a:lnTo>
                <a:close/>
                <a:moveTo>
                  <a:pt x="2062" y="2500"/>
                </a:moveTo>
                <a:lnTo>
                  <a:pt x="2045" y="2525"/>
                </a:lnTo>
                <a:lnTo>
                  <a:pt x="2047" y="2525"/>
                </a:lnTo>
                <a:lnTo>
                  <a:pt x="2047" y="2527"/>
                </a:lnTo>
                <a:lnTo>
                  <a:pt x="2049" y="2529"/>
                </a:lnTo>
                <a:lnTo>
                  <a:pt x="2051" y="2529"/>
                </a:lnTo>
                <a:lnTo>
                  <a:pt x="2054" y="2523"/>
                </a:lnTo>
                <a:lnTo>
                  <a:pt x="2056" y="2525"/>
                </a:lnTo>
                <a:lnTo>
                  <a:pt x="2060" y="2519"/>
                </a:lnTo>
                <a:lnTo>
                  <a:pt x="2070" y="2506"/>
                </a:lnTo>
                <a:lnTo>
                  <a:pt x="2062" y="2500"/>
                </a:lnTo>
                <a:close/>
                <a:moveTo>
                  <a:pt x="2062" y="2539"/>
                </a:moveTo>
                <a:lnTo>
                  <a:pt x="2054" y="2533"/>
                </a:lnTo>
                <a:lnTo>
                  <a:pt x="2047" y="2527"/>
                </a:lnTo>
                <a:lnTo>
                  <a:pt x="2045" y="2525"/>
                </a:lnTo>
                <a:lnTo>
                  <a:pt x="2039" y="2533"/>
                </a:lnTo>
                <a:lnTo>
                  <a:pt x="2049" y="2540"/>
                </a:lnTo>
                <a:lnTo>
                  <a:pt x="2056" y="2546"/>
                </a:lnTo>
                <a:lnTo>
                  <a:pt x="2052" y="2548"/>
                </a:lnTo>
                <a:lnTo>
                  <a:pt x="2062" y="2548"/>
                </a:lnTo>
                <a:lnTo>
                  <a:pt x="2066" y="2548"/>
                </a:lnTo>
                <a:lnTo>
                  <a:pt x="2070" y="2548"/>
                </a:lnTo>
                <a:lnTo>
                  <a:pt x="2079" y="2550"/>
                </a:lnTo>
                <a:lnTo>
                  <a:pt x="2077" y="2550"/>
                </a:lnTo>
                <a:lnTo>
                  <a:pt x="2075" y="2548"/>
                </a:lnTo>
                <a:lnTo>
                  <a:pt x="2072" y="2546"/>
                </a:lnTo>
                <a:lnTo>
                  <a:pt x="2070" y="2544"/>
                </a:lnTo>
                <a:lnTo>
                  <a:pt x="2068" y="2542"/>
                </a:lnTo>
                <a:lnTo>
                  <a:pt x="2064" y="2539"/>
                </a:lnTo>
                <a:lnTo>
                  <a:pt x="2062" y="2539"/>
                </a:lnTo>
                <a:close/>
                <a:moveTo>
                  <a:pt x="2110" y="2775"/>
                </a:moveTo>
                <a:lnTo>
                  <a:pt x="2110" y="2771"/>
                </a:lnTo>
                <a:lnTo>
                  <a:pt x="2093" y="2761"/>
                </a:lnTo>
                <a:lnTo>
                  <a:pt x="2089" y="2769"/>
                </a:lnTo>
                <a:lnTo>
                  <a:pt x="2087" y="2771"/>
                </a:lnTo>
                <a:lnTo>
                  <a:pt x="2085" y="2777"/>
                </a:lnTo>
                <a:lnTo>
                  <a:pt x="2108" y="2786"/>
                </a:lnTo>
                <a:lnTo>
                  <a:pt x="2110" y="2786"/>
                </a:lnTo>
                <a:lnTo>
                  <a:pt x="2110" y="2780"/>
                </a:lnTo>
                <a:lnTo>
                  <a:pt x="2110" y="2779"/>
                </a:lnTo>
                <a:lnTo>
                  <a:pt x="2110" y="2775"/>
                </a:lnTo>
                <a:close/>
                <a:moveTo>
                  <a:pt x="814" y="803"/>
                </a:moveTo>
                <a:lnTo>
                  <a:pt x="814" y="805"/>
                </a:lnTo>
                <a:lnTo>
                  <a:pt x="818" y="803"/>
                </a:lnTo>
                <a:lnTo>
                  <a:pt x="829" y="797"/>
                </a:lnTo>
                <a:lnTo>
                  <a:pt x="837" y="790"/>
                </a:lnTo>
                <a:lnTo>
                  <a:pt x="837" y="788"/>
                </a:lnTo>
                <a:lnTo>
                  <a:pt x="839" y="788"/>
                </a:lnTo>
                <a:lnTo>
                  <a:pt x="841" y="786"/>
                </a:lnTo>
                <a:lnTo>
                  <a:pt x="843" y="784"/>
                </a:lnTo>
                <a:lnTo>
                  <a:pt x="843" y="782"/>
                </a:lnTo>
                <a:lnTo>
                  <a:pt x="839" y="778"/>
                </a:lnTo>
                <a:lnTo>
                  <a:pt x="835" y="778"/>
                </a:lnTo>
                <a:lnTo>
                  <a:pt x="825" y="782"/>
                </a:lnTo>
                <a:lnTo>
                  <a:pt x="816" y="786"/>
                </a:lnTo>
                <a:lnTo>
                  <a:pt x="814" y="788"/>
                </a:lnTo>
                <a:lnTo>
                  <a:pt x="814" y="790"/>
                </a:lnTo>
                <a:lnTo>
                  <a:pt x="814" y="791"/>
                </a:lnTo>
                <a:lnTo>
                  <a:pt x="814" y="793"/>
                </a:lnTo>
                <a:lnTo>
                  <a:pt x="814" y="795"/>
                </a:lnTo>
                <a:lnTo>
                  <a:pt x="814" y="797"/>
                </a:lnTo>
                <a:lnTo>
                  <a:pt x="814" y="799"/>
                </a:lnTo>
                <a:lnTo>
                  <a:pt x="814" y="801"/>
                </a:lnTo>
                <a:lnTo>
                  <a:pt x="814" y="803"/>
                </a:lnTo>
                <a:close/>
                <a:moveTo>
                  <a:pt x="2792" y="1511"/>
                </a:moveTo>
                <a:lnTo>
                  <a:pt x="2798" y="1519"/>
                </a:lnTo>
                <a:lnTo>
                  <a:pt x="2799" y="1521"/>
                </a:lnTo>
                <a:lnTo>
                  <a:pt x="2799" y="1519"/>
                </a:lnTo>
                <a:lnTo>
                  <a:pt x="2801" y="1517"/>
                </a:lnTo>
                <a:lnTo>
                  <a:pt x="2801" y="1515"/>
                </a:lnTo>
                <a:lnTo>
                  <a:pt x="2803" y="1515"/>
                </a:lnTo>
                <a:lnTo>
                  <a:pt x="2803" y="1513"/>
                </a:lnTo>
                <a:lnTo>
                  <a:pt x="2803" y="1511"/>
                </a:lnTo>
                <a:lnTo>
                  <a:pt x="2805" y="1511"/>
                </a:lnTo>
                <a:lnTo>
                  <a:pt x="2805" y="1510"/>
                </a:lnTo>
                <a:lnTo>
                  <a:pt x="2809" y="1504"/>
                </a:lnTo>
                <a:lnTo>
                  <a:pt x="2809" y="1502"/>
                </a:lnTo>
                <a:lnTo>
                  <a:pt x="2811" y="1500"/>
                </a:lnTo>
                <a:lnTo>
                  <a:pt x="2819" y="1486"/>
                </a:lnTo>
                <a:lnTo>
                  <a:pt x="2817" y="1485"/>
                </a:lnTo>
                <a:lnTo>
                  <a:pt x="2811" y="1488"/>
                </a:lnTo>
                <a:lnTo>
                  <a:pt x="2807" y="1488"/>
                </a:lnTo>
                <a:lnTo>
                  <a:pt x="2805" y="1488"/>
                </a:lnTo>
                <a:lnTo>
                  <a:pt x="2803" y="1490"/>
                </a:lnTo>
                <a:lnTo>
                  <a:pt x="2799" y="1490"/>
                </a:lnTo>
                <a:lnTo>
                  <a:pt x="2798" y="1492"/>
                </a:lnTo>
                <a:lnTo>
                  <a:pt x="2798" y="1494"/>
                </a:lnTo>
                <a:lnTo>
                  <a:pt x="2796" y="1498"/>
                </a:lnTo>
                <a:lnTo>
                  <a:pt x="2790" y="1506"/>
                </a:lnTo>
                <a:lnTo>
                  <a:pt x="2788" y="1508"/>
                </a:lnTo>
                <a:lnTo>
                  <a:pt x="2792" y="1511"/>
                </a:lnTo>
                <a:close/>
                <a:moveTo>
                  <a:pt x="457" y="805"/>
                </a:moveTo>
                <a:lnTo>
                  <a:pt x="459" y="807"/>
                </a:lnTo>
                <a:lnTo>
                  <a:pt x="464" y="803"/>
                </a:lnTo>
                <a:lnTo>
                  <a:pt x="470" y="793"/>
                </a:lnTo>
                <a:lnTo>
                  <a:pt x="460" y="774"/>
                </a:lnTo>
                <a:lnTo>
                  <a:pt x="459" y="770"/>
                </a:lnTo>
                <a:lnTo>
                  <a:pt x="455" y="772"/>
                </a:lnTo>
                <a:lnTo>
                  <a:pt x="447" y="774"/>
                </a:lnTo>
                <a:lnTo>
                  <a:pt x="445" y="774"/>
                </a:lnTo>
                <a:lnTo>
                  <a:pt x="445" y="776"/>
                </a:lnTo>
                <a:lnTo>
                  <a:pt x="445" y="778"/>
                </a:lnTo>
                <a:lnTo>
                  <a:pt x="445" y="780"/>
                </a:lnTo>
                <a:lnTo>
                  <a:pt x="447" y="782"/>
                </a:lnTo>
                <a:lnTo>
                  <a:pt x="447" y="784"/>
                </a:lnTo>
                <a:lnTo>
                  <a:pt x="447" y="786"/>
                </a:lnTo>
                <a:lnTo>
                  <a:pt x="449" y="795"/>
                </a:lnTo>
                <a:lnTo>
                  <a:pt x="451" y="797"/>
                </a:lnTo>
                <a:lnTo>
                  <a:pt x="451" y="799"/>
                </a:lnTo>
                <a:lnTo>
                  <a:pt x="453" y="801"/>
                </a:lnTo>
                <a:lnTo>
                  <a:pt x="455" y="803"/>
                </a:lnTo>
                <a:lnTo>
                  <a:pt x="457" y="803"/>
                </a:lnTo>
                <a:lnTo>
                  <a:pt x="457" y="805"/>
                </a:lnTo>
                <a:close/>
                <a:moveTo>
                  <a:pt x="1025" y="2627"/>
                </a:moveTo>
                <a:lnTo>
                  <a:pt x="996" y="2627"/>
                </a:lnTo>
                <a:lnTo>
                  <a:pt x="996" y="2629"/>
                </a:lnTo>
                <a:lnTo>
                  <a:pt x="994" y="2629"/>
                </a:lnTo>
                <a:lnTo>
                  <a:pt x="996" y="2638"/>
                </a:lnTo>
                <a:lnTo>
                  <a:pt x="996" y="2642"/>
                </a:lnTo>
                <a:lnTo>
                  <a:pt x="996" y="2650"/>
                </a:lnTo>
                <a:lnTo>
                  <a:pt x="1010" y="2650"/>
                </a:lnTo>
                <a:lnTo>
                  <a:pt x="1014" y="2646"/>
                </a:lnTo>
                <a:lnTo>
                  <a:pt x="1019" y="2644"/>
                </a:lnTo>
                <a:lnTo>
                  <a:pt x="1021" y="2644"/>
                </a:lnTo>
                <a:lnTo>
                  <a:pt x="1021" y="2642"/>
                </a:lnTo>
                <a:lnTo>
                  <a:pt x="1021" y="2640"/>
                </a:lnTo>
                <a:lnTo>
                  <a:pt x="1023" y="2640"/>
                </a:lnTo>
                <a:lnTo>
                  <a:pt x="1023" y="2638"/>
                </a:lnTo>
                <a:lnTo>
                  <a:pt x="1023" y="2636"/>
                </a:lnTo>
                <a:lnTo>
                  <a:pt x="1023" y="2635"/>
                </a:lnTo>
                <a:lnTo>
                  <a:pt x="1025" y="2635"/>
                </a:lnTo>
                <a:lnTo>
                  <a:pt x="1025" y="2633"/>
                </a:lnTo>
                <a:lnTo>
                  <a:pt x="1025" y="2631"/>
                </a:lnTo>
                <a:lnTo>
                  <a:pt x="1025" y="2629"/>
                </a:lnTo>
                <a:lnTo>
                  <a:pt x="1025" y="2627"/>
                </a:lnTo>
                <a:close/>
                <a:moveTo>
                  <a:pt x="2137" y="2587"/>
                </a:moveTo>
                <a:lnTo>
                  <a:pt x="2143" y="2590"/>
                </a:lnTo>
                <a:lnTo>
                  <a:pt x="2133" y="2604"/>
                </a:lnTo>
                <a:lnTo>
                  <a:pt x="2141" y="2610"/>
                </a:lnTo>
                <a:lnTo>
                  <a:pt x="2170" y="2571"/>
                </a:lnTo>
                <a:lnTo>
                  <a:pt x="2160" y="2569"/>
                </a:lnTo>
                <a:lnTo>
                  <a:pt x="2150" y="2567"/>
                </a:lnTo>
                <a:lnTo>
                  <a:pt x="2150" y="2569"/>
                </a:lnTo>
                <a:lnTo>
                  <a:pt x="2145" y="2575"/>
                </a:lnTo>
                <a:lnTo>
                  <a:pt x="2145" y="2577"/>
                </a:lnTo>
                <a:lnTo>
                  <a:pt x="2143" y="2577"/>
                </a:lnTo>
                <a:lnTo>
                  <a:pt x="2143" y="2579"/>
                </a:lnTo>
                <a:lnTo>
                  <a:pt x="2141" y="2581"/>
                </a:lnTo>
                <a:lnTo>
                  <a:pt x="2139" y="2583"/>
                </a:lnTo>
                <a:lnTo>
                  <a:pt x="2139" y="2585"/>
                </a:lnTo>
                <a:lnTo>
                  <a:pt x="2137" y="2585"/>
                </a:lnTo>
                <a:lnTo>
                  <a:pt x="2137" y="2587"/>
                </a:lnTo>
                <a:close/>
                <a:moveTo>
                  <a:pt x="2648" y="1586"/>
                </a:moveTo>
                <a:lnTo>
                  <a:pt x="2682" y="1605"/>
                </a:lnTo>
                <a:lnTo>
                  <a:pt x="2688" y="1594"/>
                </a:lnTo>
                <a:lnTo>
                  <a:pt x="2644" y="1569"/>
                </a:lnTo>
                <a:lnTo>
                  <a:pt x="2644" y="1575"/>
                </a:lnTo>
                <a:lnTo>
                  <a:pt x="2646" y="1577"/>
                </a:lnTo>
                <a:lnTo>
                  <a:pt x="2646" y="1579"/>
                </a:lnTo>
                <a:lnTo>
                  <a:pt x="2646" y="1581"/>
                </a:lnTo>
                <a:lnTo>
                  <a:pt x="2646" y="1582"/>
                </a:lnTo>
                <a:lnTo>
                  <a:pt x="2648" y="1586"/>
                </a:lnTo>
                <a:close/>
                <a:moveTo>
                  <a:pt x="837" y="701"/>
                </a:moveTo>
                <a:lnTo>
                  <a:pt x="837" y="703"/>
                </a:lnTo>
                <a:lnTo>
                  <a:pt x="837" y="705"/>
                </a:lnTo>
                <a:lnTo>
                  <a:pt x="837" y="707"/>
                </a:lnTo>
                <a:lnTo>
                  <a:pt x="837" y="709"/>
                </a:lnTo>
                <a:lnTo>
                  <a:pt x="837" y="711"/>
                </a:lnTo>
                <a:lnTo>
                  <a:pt x="837" y="713"/>
                </a:lnTo>
                <a:lnTo>
                  <a:pt x="837" y="715"/>
                </a:lnTo>
                <a:lnTo>
                  <a:pt x="839" y="715"/>
                </a:lnTo>
                <a:lnTo>
                  <a:pt x="841" y="711"/>
                </a:lnTo>
                <a:lnTo>
                  <a:pt x="843" y="709"/>
                </a:lnTo>
                <a:lnTo>
                  <a:pt x="845" y="709"/>
                </a:lnTo>
                <a:lnTo>
                  <a:pt x="846" y="709"/>
                </a:lnTo>
                <a:lnTo>
                  <a:pt x="848" y="709"/>
                </a:lnTo>
                <a:lnTo>
                  <a:pt x="850" y="707"/>
                </a:lnTo>
                <a:lnTo>
                  <a:pt x="852" y="707"/>
                </a:lnTo>
                <a:lnTo>
                  <a:pt x="854" y="707"/>
                </a:lnTo>
                <a:lnTo>
                  <a:pt x="856" y="707"/>
                </a:lnTo>
                <a:lnTo>
                  <a:pt x="854" y="705"/>
                </a:lnTo>
                <a:lnTo>
                  <a:pt x="854" y="703"/>
                </a:lnTo>
                <a:lnTo>
                  <a:pt x="854" y="701"/>
                </a:lnTo>
                <a:lnTo>
                  <a:pt x="854" y="699"/>
                </a:lnTo>
                <a:lnTo>
                  <a:pt x="852" y="699"/>
                </a:lnTo>
                <a:lnTo>
                  <a:pt x="852" y="697"/>
                </a:lnTo>
                <a:lnTo>
                  <a:pt x="852" y="695"/>
                </a:lnTo>
                <a:lnTo>
                  <a:pt x="850" y="694"/>
                </a:lnTo>
                <a:lnTo>
                  <a:pt x="848" y="692"/>
                </a:lnTo>
                <a:lnTo>
                  <a:pt x="846" y="692"/>
                </a:lnTo>
                <a:lnTo>
                  <a:pt x="846" y="690"/>
                </a:lnTo>
                <a:lnTo>
                  <a:pt x="845" y="690"/>
                </a:lnTo>
                <a:lnTo>
                  <a:pt x="843" y="690"/>
                </a:lnTo>
                <a:lnTo>
                  <a:pt x="843" y="688"/>
                </a:lnTo>
                <a:lnTo>
                  <a:pt x="845" y="686"/>
                </a:lnTo>
                <a:lnTo>
                  <a:pt x="845" y="684"/>
                </a:lnTo>
                <a:lnTo>
                  <a:pt x="845" y="682"/>
                </a:lnTo>
                <a:lnTo>
                  <a:pt x="845" y="680"/>
                </a:lnTo>
                <a:lnTo>
                  <a:pt x="843" y="680"/>
                </a:lnTo>
                <a:lnTo>
                  <a:pt x="843" y="678"/>
                </a:lnTo>
                <a:lnTo>
                  <a:pt x="841" y="678"/>
                </a:lnTo>
                <a:lnTo>
                  <a:pt x="839" y="676"/>
                </a:lnTo>
                <a:lnTo>
                  <a:pt x="837" y="676"/>
                </a:lnTo>
                <a:lnTo>
                  <a:pt x="837" y="674"/>
                </a:lnTo>
                <a:lnTo>
                  <a:pt x="835" y="674"/>
                </a:lnTo>
                <a:lnTo>
                  <a:pt x="835" y="672"/>
                </a:lnTo>
                <a:lnTo>
                  <a:pt x="833" y="672"/>
                </a:lnTo>
                <a:lnTo>
                  <a:pt x="833" y="671"/>
                </a:lnTo>
                <a:lnTo>
                  <a:pt x="831" y="669"/>
                </a:lnTo>
                <a:lnTo>
                  <a:pt x="829" y="669"/>
                </a:lnTo>
                <a:lnTo>
                  <a:pt x="829" y="667"/>
                </a:lnTo>
                <a:lnTo>
                  <a:pt x="827" y="667"/>
                </a:lnTo>
                <a:lnTo>
                  <a:pt x="825" y="663"/>
                </a:lnTo>
                <a:lnTo>
                  <a:pt x="822" y="663"/>
                </a:lnTo>
                <a:lnTo>
                  <a:pt x="822" y="665"/>
                </a:lnTo>
                <a:lnTo>
                  <a:pt x="823" y="667"/>
                </a:lnTo>
                <a:lnTo>
                  <a:pt x="823" y="669"/>
                </a:lnTo>
                <a:lnTo>
                  <a:pt x="825" y="671"/>
                </a:lnTo>
                <a:lnTo>
                  <a:pt x="827" y="672"/>
                </a:lnTo>
                <a:lnTo>
                  <a:pt x="827" y="674"/>
                </a:lnTo>
                <a:lnTo>
                  <a:pt x="829" y="674"/>
                </a:lnTo>
                <a:lnTo>
                  <a:pt x="829" y="676"/>
                </a:lnTo>
                <a:lnTo>
                  <a:pt x="829" y="678"/>
                </a:lnTo>
                <a:lnTo>
                  <a:pt x="831" y="680"/>
                </a:lnTo>
                <a:lnTo>
                  <a:pt x="831" y="682"/>
                </a:lnTo>
                <a:lnTo>
                  <a:pt x="831" y="684"/>
                </a:lnTo>
                <a:lnTo>
                  <a:pt x="829" y="684"/>
                </a:lnTo>
                <a:lnTo>
                  <a:pt x="829" y="686"/>
                </a:lnTo>
                <a:lnTo>
                  <a:pt x="829" y="688"/>
                </a:lnTo>
                <a:lnTo>
                  <a:pt x="829" y="690"/>
                </a:lnTo>
                <a:lnTo>
                  <a:pt x="831" y="690"/>
                </a:lnTo>
                <a:lnTo>
                  <a:pt x="831" y="692"/>
                </a:lnTo>
                <a:lnTo>
                  <a:pt x="831" y="694"/>
                </a:lnTo>
                <a:lnTo>
                  <a:pt x="833" y="694"/>
                </a:lnTo>
                <a:lnTo>
                  <a:pt x="833" y="695"/>
                </a:lnTo>
                <a:lnTo>
                  <a:pt x="835" y="695"/>
                </a:lnTo>
                <a:lnTo>
                  <a:pt x="835" y="697"/>
                </a:lnTo>
                <a:lnTo>
                  <a:pt x="835" y="699"/>
                </a:lnTo>
                <a:lnTo>
                  <a:pt x="837" y="699"/>
                </a:lnTo>
                <a:lnTo>
                  <a:pt x="837" y="701"/>
                </a:lnTo>
                <a:close/>
                <a:moveTo>
                  <a:pt x="829" y="703"/>
                </a:moveTo>
                <a:lnTo>
                  <a:pt x="831" y="703"/>
                </a:lnTo>
                <a:lnTo>
                  <a:pt x="833" y="703"/>
                </a:lnTo>
                <a:lnTo>
                  <a:pt x="835" y="701"/>
                </a:lnTo>
                <a:lnTo>
                  <a:pt x="835" y="699"/>
                </a:lnTo>
                <a:lnTo>
                  <a:pt x="833" y="697"/>
                </a:lnTo>
                <a:lnTo>
                  <a:pt x="833" y="695"/>
                </a:lnTo>
                <a:lnTo>
                  <a:pt x="831" y="695"/>
                </a:lnTo>
                <a:lnTo>
                  <a:pt x="831" y="694"/>
                </a:lnTo>
                <a:lnTo>
                  <a:pt x="829" y="694"/>
                </a:lnTo>
                <a:lnTo>
                  <a:pt x="829" y="692"/>
                </a:lnTo>
                <a:lnTo>
                  <a:pt x="829" y="690"/>
                </a:lnTo>
                <a:lnTo>
                  <a:pt x="829" y="688"/>
                </a:lnTo>
                <a:lnTo>
                  <a:pt x="827" y="688"/>
                </a:lnTo>
                <a:lnTo>
                  <a:pt x="827" y="686"/>
                </a:lnTo>
                <a:lnTo>
                  <a:pt x="829" y="686"/>
                </a:lnTo>
                <a:lnTo>
                  <a:pt x="829" y="684"/>
                </a:lnTo>
                <a:lnTo>
                  <a:pt x="829" y="682"/>
                </a:lnTo>
                <a:lnTo>
                  <a:pt x="829" y="680"/>
                </a:lnTo>
                <a:lnTo>
                  <a:pt x="829" y="678"/>
                </a:lnTo>
                <a:lnTo>
                  <a:pt x="827" y="678"/>
                </a:lnTo>
                <a:lnTo>
                  <a:pt x="827" y="676"/>
                </a:lnTo>
                <a:lnTo>
                  <a:pt x="827" y="674"/>
                </a:lnTo>
                <a:lnTo>
                  <a:pt x="825" y="674"/>
                </a:lnTo>
                <a:lnTo>
                  <a:pt x="825" y="672"/>
                </a:lnTo>
                <a:lnTo>
                  <a:pt x="823" y="672"/>
                </a:lnTo>
                <a:lnTo>
                  <a:pt x="823" y="671"/>
                </a:lnTo>
                <a:lnTo>
                  <a:pt x="822" y="669"/>
                </a:lnTo>
                <a:lnTo>
                  <a:pt x="822" y="667"/>
                </a:lnTo>
                <a:lnTo>
                  <a:pt x="822" y="665"/>
                </a:lnTo>
                <a:lnTo>
                  <a:pt x="822" y="663"/>
                </a:lnTo>
                <a:lnTo>
                  <a:pt x="820" y="663"/>
                </a:lnTo>
                <a:lnTo>
                  <a:pt x="812" y="667"/>
                </a:lnTo>
                <a:lnTo>
                  <a:pt x="814" y="672"/>
                </a:lnTo>
                <a:lnTo>
                  <a:pt x="816" y="680"/>
                </a:lnTo>
                <a:lnTo>
                  <a:pt x="816" y="692"/>
                </a:lnTo>
                <a:lnTo>
                  <a:pt x="814" y="692"/>
                </a:lnTo>
                <a:lnTo>
                  <a:pt x="812" y="695"/>
                </a:lnTo>
                <a:lnTo>
                  <a:pt x="812" y="707"/>
                </a:lnTo>
                <a:lnTo>
                  <a:pt x="814" y="711"/>
                </a:lnTo>
                <a:lnTo>
                  <a:pt x="818" y="709"/>
                </a:lnTo>
                <a:lnTo>
                  <a:pt x="818" y="707"/>
                </a:lnTo>
                <a:lnTo>
                  <a:pt x="820" y="707"/>
                </a:lnTo>
                <a:lnTo>
                  <a:pt x="822" y="707"/>
                </a:lnTo>
                <a:lnTo>
                  <a:pt x="823" y="707"/>
                </a:lnTo>
                <a:lnTo>
                  <a:pt x="825" y="705"/>
                </a:lnTo>
                <a:lnTo>
                  <a:pt x="827" y="705"/>
                </a:lnTo>
                <a:lnTo>
                  <a:pt x="829" y="703"/>
                </a:lnTo>
                <a:close/>
                <a:moveTo>
                  <a:pt x="2077" y="2512"/>
                </a:moveTo>
                <a:lnTo>
                  <a:pt x="2074" y="2519"/>
                </a:lnTo>
                <a:lnTo>
                  <a:pt x="2070" y="2517"/>
                </a:lnTo>
                <a:lnTo>
                  <a:pt x="2068" y="2516"/>
                </a:lnTo>
                <a:lnTo>
                  <a:pt x="2062" y="2521"/>
                </a:lnTo>
                <a:lnTo>
                  <a:pt x="2060" y="2527"/>
                </a:lnTo>
                <a:lnTo>
                  <a:pt x="2054" y="2533"/>
                </a:lnTo>
                <a:lnTo>
                  <a:pt x="2058" y="2535"/>
                </a:lnTo>
                <a:lnTo>
                  <a:pt x="2060" y="2537"/>
                </a:lnTo>
                <a:lnTo>
                  <a:pt x="2064" y="2531"/>
                </a:lnTo>
                <a:lnTo>
                  <a:pt x="2068" y="2533"/>
                </a:lnTo>
                <a:lnTo>
                  <a:pt x="2064" y="2539"/>
                </a:lnTo>
                <a:lnTo>
                  <a:pt x="2068" y="2540"/>
                </a:lnTo>
                <a:lnTo>
                  <a:pt x="2075" y="2546"/>
                </a:lnTo>
                <a:lnTo>
                  <a:pt x="2093" y="2523"/>
                </a:lnTo>
                <a:lnTo>
                  <a:pt x="2077" y="2512"/>
                </a:lnTo>
                <a:close/>
                <a:moveTo>
                  <a:pt x="2049" y="2425"/>
                </a:moveTo>
                <a:lnTo>
                  <a:pt x="2020" y="2439"/>
                </a:lnTo>
                <a:lnTo>
                  <a:pt x="2029" y="2446"/>
                </a:lnTo>
                <a:lnTo>
                  <a:pt x="2045" y="2460"/>
                </a:lnTo>
                <a:lnTo>
                  <a:pt x="2058" y="2443"/>
                </a:lnTo>
                <a:lnTo>
                  <a:pt x="2060" y="2441"/>
                </a:lnTo>
                <a:lnTo>
                  <a:pt x="2056" y="2435"/>
                </a:lnTo>
                <a:lnTo>
                  <a:pt x="2054" y="2435"/>
                </a:lnTo>
                <a:lnTo>
                  <a:pt x="2054" y="2433"/>
                </a:lnTo>
                <a:lnTo>
                  <a:pt x="2054" y="2431"/>
                </a:lnTo>
                <a:lnTo>
                  <a:pt x="2052" y="2431"/>
                </a:lnTo>
                <a:lnTo>
                  <a:pt x="2052" y="2429"/>
                </a:lnTo>
                <a:lnTo>
                  <a:pt x="2051" y="2429"/>
                </a:lnTo>
                <a:lnTo>
                  <a:pt x="2051" y="2427"/>
                </a:lnTo>
                <a:lnTo>
                  <a:pt x="2051" y="2425"/>
                </a:lnTo>
                <a:lnTo>
                  <a:pt x="2049" y="2425"/>
                </a:lnTo>
                <a:close/>
                <a:moveTo>
                  <a:pt x="1544" y="2930"/>
                </a:moveTo>
                <a:lnTo>
                  <a:pt x="1545" y="2928"/>
                </a:lnTo>
                <a:lnTo>
                  <a:pt x="1524" y="2919"/>
                </a:lnTo>
                <a:lnTo>
                  <a:pt x="1521" y="2930"/>
                </a:lnTo>
                <a:lnTo>
                  <a:pt x="1515" y="2942"/>
                </a:lnTo>
                <a:lnTo>
                  <a:pt x="1528" y="2949"/>
                </a:lnTo>
                <a:lnTo>
                  <a:pt x="1524" y="2955"/>
                </a:lnTo>
                <a:lnTo>
                  <a:pt x="1532" y="2957"/>
                </a:lnTo>
                <a:lnTo>
                  <a:pt x="1536" y="2959"/>
                </a:lnTo>
                <a:lnTo>
                  <a:pt x="1545" y="2942"/>
                </a:lnTo>
                <a:lnTo>
                  <a:pt x="1532" y="2936"/>
                </a:lnTo>
                <a:lnTo>
                  <a:pt x="1534" y="2934"/>
                </a:lnTo>
                <a:lnTo>
                  <a:pt x="1540" y="2936"/>
                </a:lnTo>
                <a:lnTo>
                  <a:pt x="1542" y="2930"/>
                </a:lnTo>
                <a:lnTo>
                  <a:pt x="1549" y="2934"/>
                </a:lnTo>
                <a:lnTo>
                  <a:pt x="1549" y="2932"/>
                </a:lnTo>
                <a:lnTo>
                  <a:pt x="1544" y="2930"/>
                </a:lnTo>
                <a:close/>
                <a:moveTo>
                  <a:pt x="1075" y="2498"/>
                </a:moveTo>
                <a:lnTo>
                  <a:pt x="1067" y="2514"/>
                </a:lnTo>
                <a:lnTo>
                  <a:pt x="1069" y="2514"/>
                </a:lnTo>
                <a:lnTo>
                  <a:pt x="1113" y="2521"/>
                </a:lnTo>
                <a:lnTo>
                  <a:pt x="1115" y="2514"/>
                </a:lnTo>
                <a:lnTo>
                  <a:pt x="1119" y="2506"/>
                </a:lnTo>
                <a:lnTo>
                  <a:pt x="1075" y="2498"/>
                </a:lnTo>
                <a:close/>
                <a:moveTo>
                  <a:pt x="2064" y="3022"/>
                </a:moveTo>
                <a:lnTo>
                  <a:pt x="2041" y="3038"/>
                </a:lnTo>
                <a:lnTo>
                  <a:pt x="2029" y="3047"/>
                </a:lnTo>
                <a:lnTo>
                  <a:pt x="2018" y="3038"/>
                </a:lnTo>
                <a:lnTo>
                  <a:pt x="2024" y="3032"/>
                </a:lnTo>
                <a:lnTo>
                  <a:pt x="2016" y="3026"/>
                </a:lnTo>
                <a:lnTo>
                  <a:pt x="2010" y="3030"/>
                </a:lnTo>
                <a:lnTo>
                  <a:pt x="2014" y="3057"/>
                </a:lnTo>
                <a:lnTo>
                  <a:pt x="1997" y="3072"/>
                </a:lnTo>
                <a:lnTo>
                  <a:pt x="1995" y="3078"/>
                </a:lnTo>
                <a:lnTo>
                  <a:pt x="1993" y="3080"/>
                </a:lnTo>
                <a:lnTo>
                  <a:pt x="2068" y="3024"/>
                </a:lnTo>
                <a:lnTo>
                  <a:pt x="2066" y="3024"/>
                </a:lnTo>
                <a:lnTo>
                  <a:pt x="2064" y="3022"/>
                </a:lnTo>
                <a:close/>
                <a:moveTo>
                  <a:pt x="1947" y="2535"/>
                </a:moveTo>
                <a:lnTo>
                  <a:pt x="1968" y="2550"/>
                </a:lnTo>
                <a:lnTo>
                  <a:pt x="1989" y="2521"/>
                </a:lnTo>
                <a:lnTo>
                  <a:pt x="1987" y="2517"/>
                </a:lnTo>
                <a:lnTo>
                  <a:pt x="1979" y="2510"/>
                </a:lnTo>
                <a:lnTo>
                  <a:pt x="1979" y="2512"/>
                </a:lnTo>
                <a:lnTo>
                  <a:pt x="1979" y="2514"/>
                </a:lnTo>
                <a:lnTo>
                  <a:pt x="1978" y="2514"/>
                </a:lnTo>
                <a:lnTo>
                  <a:pt x="1976" y="2514"/>
                </a:lnTo>
                <a:lnTo>
                  <a:pt x="1974" y="2514"/>
                </a:lnTo>
                <a:lnTo>
                  <a:pt x="1972" y="2516"/>
                </a:lnTo>
                <a:lnTo>
                  <a:pt x="1972" y="2517"/>
                </a:lnTo>
                <a:lnTo>
                  <a:pt x="1970" y="2517"/>
                </a:lnTo>
                <a:lnTo>
                  <a:pt x="1968" y="2519"/>
                </a:lnTo>
                <a:lnTo>
                  <a:pt x="1966" y="2521"/>
                </a:lnTo>
                <a:lnTo>
                  <a:pt x="1964" y="2521"/>
                </a:lnTo>
                <a:lnTo>
                  <a:pt x="1962" y="2521"/>
                </a:lnTo>
                <a:lnTo>
                  <a:pt x="1960" y="2521"/>
                </a:lnTo>
                <a:lnTo>
                  <a:pt x="1958" y="2521"/>
                </a:lnTo>
                <a:lnTo>
                  <a:pt x="1956" y="2521"/>
                </a:lnTo>
                <a:lnTo>
                  <a:pt x="1954" y="2523"/>
                </a:lnTo>
                <a:lnTo>
                  <a:pt x="1953" y="2525"/>
                </a:lnTo>
                <a:lnTo>
                  <a:pt x="1951" y="2527"/>
                </a:lnTo>
                <a:lnTo>
                  <a:pt x="1951" y="2529"/>
                </a:lnTo>
                <a:lnTo>
                  <a:pt x="1951" y="2531"/>
                </a:lnTo>
                <a:lnTo>
                  <a:pt x="1949" y="2531"/>
                </a:lnTo>
                <a:lnTo>
                  <a:pt x="1949" y="2533"/>
                </a:lnTo>
                <a:lnTo>
                  <a:pt x="1947" y="2535"/>
                </a:lnTo>
                <a:close/>
                <a:moveTo>
                  <a:pt x="2049" y="2880"/>
                </a:moveTo>
                <a:lnTo>
                  <a:pt x="2047" y="2880"/>
                </a:lnTo>
                <a:lnTo>
                  <a:pt x="2045" y="2880"/>
                </a:lnTo>
                <a:lnTo>
                  <a:pt x="2043" y="2884"/>
                </a:lnTo>
                <a:lnTo>
                  <a:pt x="2041" y="2884"/>
                </a:lnTo>
                <a:lnTo>
                  <a:pt x="2039" y="2892"/>
                </a:lnTo>
                <a:lnTo>
                  <a:pt x="2035" y="2892"/>
                </a:lnTo>
                <a:lnTo>
                  <a:pt x="2033" y="2890"/>
                </a:lnTo>
                <a:lnTo>
                  <a:pt x="2018" y="2894"/>
                </a:lnTo>
                <a:lnTo>
                  <a:pt x="2018" y="2898"/>
                </a:lnTo>
                <a:lnTo>
                  <a:pt x="2018" y="2901"/>
                </a:lnTo>
                <a:lnTo>
                  <a:pt x="2041" y="2903"/>
                </a:lnTo>
                <a:lnTo>
                  <a:pt x="2051" y="2905"/>
                </a:lnTo>
                <a:lnTo>
                  <a:pt x="2051" y="2911"/>
                </a:lnTo>
                <a:lnTo>
                  <a:pt x="2054" y="2903"/>
                </a:lnTo>
                <a:lnTo>
                  <a:pt x="2054" y="2901"/>
                </a:lnTo>
                <a:lnTo>
                  <a:pt x="2058" y="2892"/>
                </a:lnTo>
                <a:lnTo>
                  <a:pt x="2064" y="2882"/>
                </a:lnTo>
                <a:lnTo>
                  <a:pt x="2068" y="2875"/>
                </a:lnTo>
                <a:lnTo>
                  <a:pt x="2070" y="2869"/>
                </a:lnTo>
                <a:lnTo>
                  <a:pt x="2066" y="2869"/>
                </a:lnTo>
                <a:lnTo>
                  <a:pt x="2064" y="2869"/>
                </a:lnTo>
                <a:lnTo>
                  <a:pt x="2062" y="2869"/>
                </a:lnTo>
                <a:lnTo>
                  <a:pt x="2058" y="2873"/>
                </a:lnTo>
                <a:lnTo>
                  <a:pt x="2049" y="2878"/>
                </a:lnTo>
                <a:lnTo>
                  <a:pt x="2049" y="2880"/>
                </a:lnTo>
                <a:close/>
                <a:moveTo>
                  <a:pt x="2782" y="1521"/>
                </a:moveTo>
                <a:lnTo>
                  <a:pt x="2780" y="1517"/>
                </a:lnTo>
                <a:lnTo>
                  <a:pt x="2778" y="1517"/>
                </a:lnTo>
                <a:lnTo>
                  <a:pt x="2778" y="1513"/>
                </a:lnTo>
                <a:lnTo>
                  <a:pt x="2774" y="1508"/>
                </a:lnTo>
                <a:lnTo>
                  <a:pt x="2755" y="1538"/>
                </a:lnTo>
                <a:lnTo>
                  <a:pt x="2763" y="1544"/>
                </a:lnTo>
                <a:lnTo>
                  <a:pt x="2765" y="1544"/>
                </a:lnTo>
                <a:lnTo>
                  <a:pt x="2763" y="1548"/>
                </a:lnTo>
                <a:lnTo>
                  <a:pt x="2753" y="1563"/>
                </a:lnTo>
                <a:lnTo>
                  <a:pt x="2753" y="1565"/>
                </a:lnTo>
                <a:lnTo>
                  <a:pt x="2748" y="1573"/>
                </a:lnTo>
                <a:lnTo>
                  <a:pt x="2748" y="1575"/>
                </a:lnTo>
                <a:lnTo>
                  <a:pt x="2759" y="1582"/>
                </a:lnTo>
                <a:lnTo>
                  <a:pt x="2761" y="1581"/>
                </a:lnTo>
                <a:lnTo>
                  <a:pt x="2763" y="1582"/>
                </a:lnTo>
                <a:lnTo>
                  <a:pt x="2765" y="1579"/>
                </a:lnTo>
                <a:lnTo>
                  <a:pt x="2769" y="1573"/>
                </a:lnTo>
                <a:lnTo>
                  <a:pt x="2763" y="1571"/>
                </a:lnTo>
                <a:lnTo>
                  <a:pt x="2761" y="1569"/>
                </a:lnTo>
                <a:lnTo>
                  <a:pt x="2757" y="1567"/>
                </a:lnTo>
                <a:lnTo>
                  <a:pt x="2765" y="1550"/>
                </a:lnTo>
                <a:lnTo>
                  <a:pt x="2769" y="1554"/>
                </a:lnTo>
                <a:lnTo>
                  <a:pt x="2769" y="1552"/>
                </a:lnTo>
                <a:lnTo>
                  <a:pt x="2784" y="1525"/>
                </a:lnTo>
                <a:lnTo>
                  <a:pt x="2782" y="1521"/>
                </a:lnTo>
                <a:close/>
                <a:moveTo>
                  <a:pt x="2554" y="1594"/>
                </a:moveTo>
                <a:lnTo>
                  <a:pt x="2561" y="1596"/>
                </a:lnTo>
                <a:lnTo>
                  <a:pt x="2571" y="1600"/>
                </a:lnTo>
                <a:lnTo>
                  <a:pt x="2571" y="1594"/>
                </a:lnTo>
                <a:lnTo>
                  <a:pt x="2575" y="1594"/>
                </a:lnTo>
                <a:lnTo>
                  <a:pt x="2573" y="1600"/>
                </a:lnTo>
                <a:lnTo>
                  <a:pt x="2577" y="1602"/>
                </a:lnTo>
                <a:lnTo>
                  <a:pt x="2582" y="1604"/>
                </a:lnTo>
                <a:lnTo>
                  <a:pt x="2584" y="1598"/>
                </a:lnTo>
                <a:lnTo>
                  <a:pt x="2586" y="1590"/>
                </a:lnTo>
                <a:lnTo>
                  <a:pt x="2588" y="1586"/>
                </a:lnTo>
                <a:lnTo>
                  <a:pt x="2592" y="1569"/>
                </a:lnTo>
                <a:lnTo>
                  <a:pt x="2588" y="1569"/>
                </a:lnTo>
                <a:lnTo>
                  <a:pt x="2588" y="1567"/>
                </a:lnTo>
                <a:lnTo>
                  <a:pt x="2586" y="1567"/>
                </a:lnTo>
                <a:lnTo>
                  <a:pt x="2557" y="1577"/>
                </a:lnTo>
                <a:lnTo>
                  <a:pt x="2554" y="1590"/>
                </a:lnTo>
                <a:lnTo>
                  <a:pt x="2554" y="1594"/>
                </a:lnTo>
                <a:close/>
                <a:moveTo>
                  <a:pt x="409" y="839"/>
                </a:moveTo>
                <a:lnTo>
                  <a:pt x="422" y="832"/>
                </a:lnTo>
                <a:lnTo>
                  <a:pt x="437" y="826"/>
                </a:lnTo>
                <a:lnTo>
                  <a:pt x="439" y="818"/>
                </a:lnTo>
                <a:lnTo>
                  <a:pt x="437" y="818"/>
                </a:lnTo>
                <a:lnTo>
                  <a:pt x="428" y="816"/>
                </a:lnTo>
                <a:lnTo>
                  <a:pt x="426" y="813"/>
                </a:lnTo>
                <a:lnTo>
                  <a:pt x="424" y="809"/>
                </a:lnTo>
                <a:lnTo>
                  <a:pt x="414" y="807"/>
                </a:lnTo>
                <a:lnTo>
                  <a:pt x="403" y="815"/>
                </a:lnTo>
                <a:lnTo>
                  <a:pt x="401" y="811"/>
                </a:lnTo>
                <a:lnTo>
                  <a:pt x="386" y="824"/>
                </a:lnTo>
                <a:lnTo>
                  <a:pt x="389" y="828"/>
                </a:lnTo>
                <a:lnTo>
                  <a:pt x="395" y="838"/>
                </a:lnTo>
                <a:lnTo>
                  <a:pt x="399" y="843"/>
                </a:lnTo>
                <a:lnTo>
                  <a:pt x="401" y="841"/>
                </a:lnTo>
                <a:lnTo>
                  <a:pt x="409" y="839"/>
                </a:lnTo>
                <a:close/>
                <a:moveTo>
                  <a:pt x="1096" y="2638"/>
                </a:moveTo>
                <a:lnTo>
                  <a:pt x="1096" y="2713"/>
                </a:lnTo>
                <a:lnTo>
                  <a:pt x="1098" y="2715"/>
                </a:lnTo>
                <a:lnTo>
                  <a:pt x="1100" y="2717"/>
                </a:lnTo>
                <a:lnTo>
                  <a:pt x="1104" y="2717"/>
                </a:lnTo>
                <a:lnTo>
                  <a:pt x="1106" y="2717"/>
                </a:lnTo>
                <a:lnTo>
                  <a:pt x="1111" y="2721"/>
                </a:lnTo>
                <a:lnTo>
                  <a:pt x="1111" y="2713"/>
                </a:lnTo>
                <a:lnTo>
                  <a:pt x="1111" y="2709"/>
                </a:lnTo>
                <a:lnTo>
                  <a:pt x="1111" y="2640"/>
                </a:lnTo>
                <a:lnTo>
                  <a:pt x="1096" y="2638"/>
                </a:lnTo>
                <a:close/>
                <a:moveTo>
                  <a:pt x="1058" y="2531"/>
                </a:moveTo>
                <a:lnTo>
                  <a:pt x="1058" y="2540"/>
                </a:lnTo>
                <a:lnTo>
                  <a:pt x="1058" y="2544"/>
                </a:lnTo>
                <a:lnTo>
                  <a:pt x="1073" y="2544"/>
                </a:lnTo>
                <a:lnTo>
                  <a:pt x="1073" y="2552"/>
                </a:lnTo>
                <a:lnTo>
                  <a:pt x="1073" y="2554"/>
                </a:lnTo>
                <a:lnTo>
                  <a:pt x="1073" y="2558"/>
                </a:lnTo>
                <a:lnTo>
                  <a:pt x="1073" y="2562"/>
                </a:lnTo>
                <a:lnTo>
                  <a:pt x="1073" y="2565"/>
                </a:lnTo>
                <a:lnTo>
                  <a:pt x="1058" y="2565"/>
                </a:lnTo>
                <a:lnTo>
                  <a:pt x="1058" y="2573"/>
                </a:lnTo>
                <a:lnTo>
                  <a:pt x="1065" y="2573"/>
                </a:lnTo>
                <a:lnTo>
                  <a:pt x="1065" y="2579"/>
                </a:lnTo>
                <a:lnTo>
                  <a:pt x="1058" y="2579"/>
                </a:lnTo>
                <a:lnTo>
                  <a:pt x="1058" y="2587"/>
                </a:lnTo>
                <a:lnTo>
                  <a:pt x="1073" y="2587"/>
                </a:lnTo>
                <a:lnTo>
                  <a:pt x="1073" y="2583"/>
                </a:lnTo>
                <a:lnTo>
                  <a:pt x="1098" y="2583"/>
                </a:lnTo>
                <a:lnTo>
                  <a:pt x="1098" y="2581"/>
                </a:lnTo>
                <a:lnTo>
                  <a:pt x="1098" y="2554"/>
                </a:lnTo>
                <a:lnTo>
                  <a:pt x="1098" y="2552"/>
                </a:lnTo>
                <a:lnTo>
                  <a:pt x="1098" y="2550"/>
                </a:lnTo>
                <a:lnTo>
                  <a:pt x="1096" y="2550"/>
                </a:lnTo>
                <a:lnTo>
                  <a:pt x="1096" y="2548"/>
                </a:lnTo>
                <a:lnTo>
                  <a:pt x="1096" y="2546"/>
                </a:lnTo>
                <a:lnTo>
                  <a:pt x="1094" y="2546"/>
                </a:lnTo>
                <a:lnTo>
                  <a:pt x="1094" y="2544"/>
                </a:lnTo>
                <a:lnTo>
                  <a:pt x="1092" y="2544"/>
                </a:lnTo>
                <a:lnTo>
                  <a:pt x="1092" y="2542"/>
                </a:lnTo>
                <a:lnTo>
                  <a:pt x="1090" y="2542"/>
                </a:lnTo>
                <a:lnTo>
                  <a:pt x="1088" y="2542"/>
                </a:lnTo>
                <a:lnTo>
                  <a:pt x="1079" y="2540"/>
                </a:lnTo>
                <a:lnTo>
                  <a:pt x="1077" y="2550"/>
                </a:lnTo>
                <a:lnTo>
                  <a:pt x="1075" y="2550"/>
                </a:lnTo>
                <a:lnTo>
                  <a:pt x="1073" y="2550"/>
                </a:lnTo>
                <a:lnTo>
                  <a:pt x="1075" y="2540"/>
                </a:lnTo>
                <a:lnTo>
                  <a:pt x="1073" y="2540"/>
                </a:lnTo>
                <a:lnTo>
                  <a:pt x="1065" y="2539"/>
                </a:lnTo>
                <a:lnTo>
                  <a:pt x="1058" y="2531"/>
                </a:lnTo>
                <a:close/>
                <a:moveTo>
                  <a:pt x="900" y="2322"/>
                </a:moveTo>
                <a:lnTo>
                  <a:pt x="918" y="2343"/>
                </a:lnTo>
                <a:lnTo>
                  <a:pt x="925" y="2350"/>
                </a:lnTo>
                <a:lnTo>
                  <a:pt x="939" y="2348"/>
                </a:lnTo>
                <a:lnTo>
                  <a:pt x="941" y="2348"/>
                </a:lnTo>
                <a:lnTo>
                  <a:pt x="942" y="2348"/>
                </a:lnTo>
                <a:lnTo>
                  <a:pt x="944" y="2348"/>
                </a:lnTo>
                <a:lnTo>
                  <a:pt x="946" y="2348"/>
                </a:lnTo>
                <a:lnTo>
                  <a:pt x="948" y="2348"/>
                </a:lnTo>
                <a:lnTo>
                  <a:pt x="962" y="2345"/>
                </a:lnTo>
                <a:lnTo>
                  <a:pt x="960" y="2337"/>
                </a:lnTo>
                <a:lnTo>
                  <a:pt x="958" y="2337"/>
                </a:lnTo>
                <a:lnTo>
                  <a:pt x="954" y="2331"/>
                </a:lnTo>
                <a:lnTo>
                  <a:pt x="941" y="2337"/>
                </a:lnTo>
                <a:lnTo>
                  <a:pt x="939" y="2335"/>
                </a:lnTo>
                <a:lnTo>
                  <a:pt x="929" y="2304"/>
                </a:lnTo>
                <a:lnTo>
                  <a:pt x="937" y="2299"/>
                </a:lnTo>
                <a:lnTo>
                  <a:pt x="933" y="2295"/>
                </a:lnTo>
                <a:lnTo>
                  <a:pt x="918" y="2308"/>
                </a:lnTo>
                <a:lnTo>
                  <a:pt x="912" y="2312"/>
                </a:lnTo>
                <a:lnTo>
                  <a:pt x="900" y="2322"/>
                </a:lnTo>
                <a:close/>
                <a:moveTo>
                  <a:pt x="829" y="653"/>
                </a:moveTo>
                <a:lnTo>
                  <a:pt x="827" y="653"/>
                </a:lnTo>
                <a:lnTo>
                  <a:pt x="827" y="655"/>
                </a:lnTo>
                <a:lnTo>
                  <a:pt x="825" y="655"/>
                </a:lnTo>
                <a:lnTo>
                  <a:pt x="825" y="657"/>
                </a:lnTo>
                <a:lnTo>
                  <a:pt x="823" y="657"/>
                </a:lnTo>
                <a:lnTo>
                  <a:pt x="823" y="659"/>
                </a:lnTo>
                <a:lnTo>
                  <a:pt x="825" y="659"/>
                </a:lnTo>
                <a:lnTo>
                  <a:pt x="825" y="661"/>
                </a:lnTo>
                <a:lnTo>
                  <a:pt x="829" y="663"/>
                </a:lnTo>
                <a:lnTo>
                  <a:pt x="831" y="663"/>
                </a:lnTo>
                <a:lnTo>
                  <a:pt x="833" y="665"/>
                </a:lnTo>
                <a:lnTo>
                  <a:pt x="835" y="665"/>
                </a:lnTo>
                <a:lnTo>
                  <a:pt x="837" y="667"/>
                </a:lnTo>
                <a:lnTo>
                  <a:pt x="837" y="669"/>
                </a:lnTo>
                <a:lnTo>
                  <a:pt x="839" y="671"/>
                </a:lnTo>
                <a:lnTo>
                  <a:pt x="841" y="671"/>
                </a:lnTo>
                <a:lnTo>
                  <a:pt x="843" y="672"/>
                </a:lnTo>
                <a:lnTo>
                  <a:pt x="843" y="674"/>
                </a:lnTo>
                <a:lnTo>
                  <a:pt x="845" y="674"/>
                </a:lnTo>
                <a:lnTo>
                  <a:pt x="846" y="674"/>
                </a:lnTo>
                <a:lnTo>
                  <a:pt x="846" y="676"/>
                </a:lnTo>
                <a:lnTo>
                  <a:pt x="848" y="676"/>
                </a:lnTo>
                <a:lnTo>
                  <a:pt x="848" y="678"/>
                </a:lnTo>
                <a:lnTo>
                  <a:pt x="848" y="680"/>
                </a:lnTo>
                <a:lnTo>
                  <a:pt x="848" y="682"/>
                </a:lnTo>
                <a:lnTo>
                  <a:pt x="848" y="684"/>
                </a:lnTo>
                <a:lnTo>
                  <a:pt x="850" y="684"/>
                </a:lnTo>
                <a:lnTo>
                  <a:pt x="852" y="686"/>
                </a:lnTo>
                <a:lnTo>
                  <a:pt x="852" y="688"/>
                </a:lnTo>
                <a:lnTo>
                  <a:pt x="852" y="690"/>
                </a:lnTo>
                <a:lnTo>
                  <a:pt x="854" y="690"/>
                </a:lnTo>
                <a:lnTo>
                  <a:pt x="856" y="690"/>
                </a:lnTo>
                <a:lnTo>
                  <a:pt x="856" y="692"/>
                </a:lnTo>
                <a:lnTo>
                  <a:pt x="858" y="692"/>
                </a:lnTo>
                <a:lnTo>
                  <a:pt x="858" y="694"/>
                </a:lnTo>
                <a:lnTo>
                  <a:pt x="858" y="695"/>
                </a:lnTo>
                <a:lnTo>
                  <a:pt x="860" y="697"/>
                </a:lnTo>
                <a:lnTo>
                  <a:pt x="860" y="699"/>
                </a:lnTo>
                <a:lnTo>
                  <a:pt x="860" y="701"/>
                </a:lnTo>
                <a:lnTo>
                  <a:pt x="858" y="701"/>
                </a:lnTo>
                <a:lnTo>
                  <a:pt x="860" y="705"/>
                </a:lnTo>
                <a:lnTo>
                  <a:pt x="862" y="707"/>
                </a:lnTo>
                <a:lnTo>
                  <a:pt x="862" y="709"/>
                </a:lnTo>
                <a:lnTo>
                  <a:pt x="864" y="709"/>
                </a:lnTo>
                <a:lnTo>
                  <a:pt x="866" y="709"/>
                </a:lnTo>
                <a:lnTo>
                  <a:pt x="868" y="709"/>
                </a:lnTo>
                <a:lnTo>
                  <a:pt x="868" y="695"/>
                </a:lnTo>
                <a:lnTo>
                  <a:pt x="868" y="688"/>
                </a:lnTo>
                <a:lnTo>
                  <a:pt x="868" y="686"/>
                </a:lnTo>
                <a:lnTo>
                  <a:pt x="868" y="684"/>
                </a:lnTo>
                <a:lnTo>
                  <a:pt x="868" y="682"/>
                </a:lnTo>
                <a:lnTo>
                  <a:pt x="868" y="680"/>
                </a:lnTo>
                <a:lnTo>
                  <a:pt x="868" y="678"/>
                </a:lnTo>
                <a:lnTo>
                  <a:pt x="868" y="676"/>
                </a:lnTo>
                <a:lnTo>
                  <a:pt x="868" y="674"/>
                </a:lnTo>
                <a:lnTo>
                  <a:pt x="868" y="672"/>
                </a:lnTo>
                <a:lnTo>
                  <a:pt x="868" y="671"/>
                </a:lnTo>
                <a:lnTo>
                  <a:pt x="868" y="659"/>
                </a:lnTo>
                <a:lnTo>
                  <a:pt x="870" y="659"/>
                </a:lnTo>
                <a:lnTo>
                  <a:pt x="866" y="655"/>
                </a:lnTo>
                <a:lnTo>
                  <a:pt x="862" y="649"/>
                </a:lnTo>
                <a:lnTo>
                  <a:pt x="852" y="642"/>
                </a:lnTo>
                <a:lnTo>
                  <a:pt x="848" y="638"/>
                </a:lnTo>
                <a:lnTo>
                  <a:pt x="848" y="640"/>
                </a:lnTo>
                <a:lnTo>
                  <a:pt x="846" y="640"/>
                </a:lnTo>
                <a:lnTo>
                  <a:pt x="843" y="642"/>
                </a:lnTo>
                <a:lnTo>
                  <a:pt x="841" y="642"/>
                </a:lnTo>
                <a:lnTo>
                  <a:pt x="841" y="644"/>
                </a:lnTo>
                <a:lnTo>
                  <a:pt x="839" y="644"/>
                </a:lnTo>
                <a:lnTo>
                  <a:pt x="837" y="644"/>
                </a:lnTo>
                <a:lnTo>
                  <a:pt x="837" y="646"/>
                </a:lnTo>
                <a:lnTo>
                  <a:pt x="835" y="646"/>
                </a:lnTo>
                <a:lnTo>
                  <a:pt x="835" y="647"/>
                </a:lnTo>
                <a:lnTo>
                  <a:pt x="833" y="647"/>
                </a:lnTo>
                <a:lnTo>
                  <a:pt x="831" y="649"/>
                </a:lnTo>
                <a:lnTo>
                  <a:pt x="831" y="651"/>
                </a:lnTo>
                <a:lnTo>
                  <a:pt x="829" y="651"/>
                </a:lnTo>
                <a:lnTo>
                  <a:pt x="829" y="653"/>
                </a:lnTo>
                <a:close/>
                <a:moveTo>
                  <a:pt x="783" y="724"/>
                </a:moveTo>
                <a:lnTo>
                  <a:pt x="787" y="724"/>
                </a:lnTo>
                <a:lnTo>
                  <a:pt x="789" y="722"/>
                </a:lnTo>
                <a:lnTo>
                  <a:pt x="791" y="719"/>
                </a:lnTo>
                <a:lnTo>
                  <a:pt x="793" y="717"/>
                </a:lnTo>
                <a:lnTo>
                  <a:pt x="798" y="720"/>
                </a:lnTo>
                <a:lnTo>
                  <a:pt x="802" y="717"/>
                </a:lnTo>
                <a:lnTo>
                  <a:pt x="804" y="715"/>
                </a:lnTo>
                <a:lnTo>
                  <a:pt x="804" y="709"/>
                </a:lnTo>
                <a:lnTo>
                  <a:pt x="804" y="707"/>
                </a:lnTo>
                <a:lnTo>
                  <a:pt x="802" y="703"/>
                </a:lnTo>
                <a:lnTo>
                  <a:pt x="802" y="701"/>
                </a:lnTo>
                <a:lnTo>
                  <a:pt x="802" y="699"/>
                </a:lnTo>
                <a:lnTo>
                  <a:pt x="800" y="699"/>
                </a:lnTo>
                <a:lnTo>
                  <a:pt x="798" y="699"/>
                </a:lnTo>
                <a:lnTo>
                  <a:pt x="800" y="695"/>
                </a:lnTo>
                <a:lnTo>
                  <a:pt x="804" y="695"/>
                </a:lnTo>
                <a:lnTo>
                  <a:pt x="808" y="695"/>
                </a:lnTo>
                <a:lnTo>
                  <a:pt x="810" y="692"/>
                </a:lnTo>
                <a:lnTo>
                  <a:pt x="812" y="692"/>
                </a:lnTo>
                <a:lnTo>
                  <a:pt x="812" y="690"/>
                </a:lnTo>
                <a:lnTo>
                  <a:pt x="812" y="686"/>
                </a:lnTo>
                <a:lnTo>
                  <a:pt x="812" y="684"/>
                </a:lnTo>
                <a:lnTo>
                  <a:pt x="812" y="682"/>
                </a:lnTo>
                <a:lnTo>
                  <a:pt x="812" y="680"/>
                </a:lnTo>
                <a:lnTo>
                  <a:pt x="812" y="676"/>
                </a:lnTo>
                <a:lnTo>
                  <a:pt x="810" y="674"/>
                </a:lnTo>
                <a:lnTo>
                  <a:pt x="808" y="672"/>
                </a:lnTo>
                <a:lnTo>
                  <a:pt x="808" y="671"/>
                </a:lnTo>
                <a:lnTo>
                  <a:pt x="804" y="671"/>
                </a:lnTo>
                <a:lnTo>
                  <a:pt x="804" y="669"/>
                </a:lnTo>
                <a:lnTo>
                  <a:pt x="806" y="667"/>
                </a:lnTo>
                <a:lnTo>
                  <a:pt x="808" y="667"/>
                </a:lnTo>
                <a:lnTo>
                  <a:pt x="808" y="665"/>
                </a:lnTo>
                <a:lnTo>
                  <a:pt x="810" y="665"/>
                </a:lnTo>
                <a:lnTo>
                  <a:pt x="812" y="665"/>
                </a:lnTo>
                <a:lnTo>
                  <a:pt x="814" y="663"/>
                </a:lnTo>
                <a:lnTo>
                  <a:pt x="816" y="661"/>
                </a:lnTo>
                <a:lnTo>
                  <a:pt x="816" y="659"/>
                </a:lnTo>
                <a:lnTo>
                  <a:pt x="818" y="659"/>
                </a:lnTo>
                <a:lnTo>
                  <a:pt x="820" y="659"/>
                </a:lnTo>
                <a:lnTo>
                  <a:pt x="822" y="659"/>
                </a:lnTo>
                <a:lnTo>
                  <a:pt x="822" y="657"/>
                </a:lnTo>
                <a:lnTo>
                  <a:pt x="823" y="657"/>
                </a:lnTo>
                <a:lnTo>
                  <a:pt x="823" y="655"/>
                </a:lnTo>
                <a:lnTo>
                  <a:pt x="822" y="655"/>
                </a:lnTo>
                <a:lnTo>
                  <a:pt x="822" y="653"/>
                </a:lnTo>
                <a:lnTo>
                  <a:pt x="820" y="653"/>
                </a:lnTo>
                <a:lnTo>
                  <a:pt x="816" y="653"/>
                </a:lnTo>
                <a:lnTo>
                  <a:pt x="814" y="653"/>
                </a:lnTo>
                <a:lnTo>
                  <a:pt x="812" y="653"/>
                </a:lnTo>
                <a:lnTo>
                  <a:pt x="810" y="653"/>
                </a:lnTo>
                <a:lnTo>
                  <a:pt x="808" y="653"/>
                </a:lnTo>
                <a:lnTo>
                  <a:pt x="804" y="651"/>
                </a:lnTo>
                <a:lnTo>
                  <a:pt x="802" y="651"/>
                </a:lnTo>
                <a:lnTo>
                  <a:pt x="802" y="655"/>
                </a:lnTo>
                <a:lnTo>
                  <a:pt x="802" y="659"/>
                </a:lnTo>
                <a:lnTo>
                  <a:pt x="800" y="659"/>
                </a:lnTo>
                <a:lnTo>
                  <a:pt x="797" y="661"/>
                </a:lnTo>
                <a:lnTo>
                  <a:pt x="795" y="663"/>
                </a:lnTo>
                <a:lnTo>
                  <a:pt x="785" y="674"/>
                </a:lnTo>
                <a:lnTo>
                  <a:pt x="795" y="669"/>
                </a:lnTo>
                <a:lnTo>
                  <a:pt x="795" y="671"/>
                </a:lnTo>
                <a:lnTo>
                  <a:pt x="793" y="671"/>
                </a:lnTo>
                <a:lnTo>
                  <a:pt x="787" y="674"/>
                </a:lnTo>
                <a:lnTo>
                  <a:pt x="785" y="674"/>
                </a:lnTo>
                <a:lnTo>
                  <a:pt x="783" y="676"/>
                </a:lnTo>
                <a:lnTo>
                  <a:pt x="781" y="678"/>
                </a:lnTo>
                <a:lnTo>
                  <a:pt x="779" y="680"/>
                </a:lnTo>
                <a:lnTo>
                  <a:pt x="783" y="684"/>
                </a:lnTo>
                <a:lnTo>
                  <a:pt x="783" y="688"/>
                </a:lnTo>
                <a:lnTo>
                  <a:pt x="779" y="690"/>
                </a:lnTo>
                <a:lnTo>
                  <a:pt x="775" y="694"/>
                </a:lnTo>
                <a:lnTo>
                  <a:pt x="775" y="699"/>
                </a:lnTo>
                <a:lnTo>
                  <a:pt x="775" y="701"/>
                </a:lnTo>
                <a:lnTo>
                  <a:pt x="775" y="703"/>
                </a:lnTo>
                <a:lnTo>
                  <a:pt x="775" y="705"/>
                </a:lnTo>
                <a:lnTo>
                  <a:pt x="774" y="705"/>
                </a:lnTo>
                <a:lnTo>
                  <a:pt x="774" y="707"/>
                </a:lnTo>
                <a:lnTo>
                  <a:pt x="774" y="709"/>
                </a:lnTo>
                <a:lnTo>
                  <a:pt x="774" y="715"/>
                </a:lnTo>
                <a:lnTo>
                  <a:pt x="774" y="717"/>
                </a:lnTo>
                <a:lnTo>
                  <a:pt x="774" y="719"/>
                </a:lnTo>
                <a:lnTo>
                  <a:pt x="775" y="722"/>
                </a:lnTo>
                <a:lnTo>
                  <a:pt x="777" y="722"/>
                </a:lnTo>
                <a:lnTo>
                  <a:pt x="783" y="724"/>
                </a:lnTo>
                <a:close/>
                <a:moveTo>
                  <a:pt x="1056" y="2592"/>
                </a:moveTo>
                <a:lnTo>
                  <a:pt x="1056" y="2590"/>
                </a:lnTo>
                <a:lnTo>
                  <a:pt x="1058" y="2590"/>
                </a:lnTo>
                <a:lnTo>
                  <a:pt x="1058" y="2587"/>
                </a:lnTo>
                <a:lnTo>
                  <a:pt x="1044" y="2610"/>
                </a:lnTo>
                <a:lnTo>
                  <a:pt x="1033" y="2629"/>
                </a:lnTo>
                <a:lnTo>
                  <a:pt x="1033" y="2631"/>
                </a:lnTo>
                <a:lnTo>
                  <a:pt x="1019" y="2654"/>
                </a:lnTo>
                <a:lnTo>
                  <a:pt x="1017" y="2654"/>
                </a:lnTo>
                <a:lnTo>
                  <a:pt x="1015" y="2654"/>
                </a:lnTo>
                <a:lnTo>
                  <a:pt x="1012" y="2656"/>
                </a:lnTo>
                <a:lnTo>
                  <a:pt x="1012" y="2658"/>
                </a:lnTo>
                <a:lnTo>
                  <a:pt x="1012" y="2661"/>
                </a:lnTo>
                <a:lnTo>
                  <a:pt x="1012" y="2663"/>
                </a:lnTo>
                <a:lnTo>
                  <a:pt x="1012" y="2665"/>
                </a:lnTo>
                <a:lnTo>
                  <a:pt x="1012" y="2667"/>
                </a:lnTo>
                <a:lnTo>
                  <a:pt x="1012" y="2669"/>
                </a:lnTo>
                <a:lnTo>
                  <a:pt x="1012" y="2671"/>
                </a:lnTo>
                <a:lnTo>
                  <a:pt x="1014" y="2673"/>
                </a:lnTo>
                <a:lnTo>
                  <a:pt x="1014" y="2675"/>
                </a:lnTo>
                <a:lnTo>
                  <a:pt x="1014" y="2679"/>
                </a:lnTo>
                <a:lnTo>
                  <a:pt x="1015" y="2681"/>
                </a:lnTo>
                <a:lnTo>
                  <a:pt x="1017" y="2681"/>
                </a:lnTo>
                <a:lnTo>
                  <a:pt x="1017" y="2683"/>
                </a:lnTo>
                <a:lnTo>
                  <a:pt x="1019" y="2683"/>
                </a:lnTo>
                <a:lnTo>
                  <a:pt x="1021" y="2683"/>
                </a:lnTo>
                <a:lnTo>
                  <a:pt x="1021" y="2684"/>
                </a:lnTo>
                <a:lnTo>
                  <a:pt x="1023" y="2684"/>
                </a:lnTo>
                <a:lnTo>
                  <a:pt x="1025" y="2684"/>
                </a:lnTo>
                <a:lnTo>
                  <a:pt x="1027" y="2684"/>
                </a:lnTo>
                <a:lnTo>
                  <a:pt x="1027" y="2686"/>
                </a:lnTo>
                <a:lnTo>
                  <a:pt x="1029" y="2686"/>
                </a:lnTo>
                <a:lnTo>
                  <a:pt x="1031" y="2686"/>
                </a:lnTo>
                <a:lnTo>
                  <a:pt x="1031" y="2688"/>
                </a:lnTo>
                <a:lnTo>
                  <a:pt x="1033" y="2688"/>
                </a:lnTo>
                <a:lnTo>
                  <a:pt x="1035" y="2688"/>
                </a:lnTo>
                <a:lnTo>
                  <a:pt x="1037" y="2688"/>
                </a:lnTo>
                <a:lnTo>
                  <a:pt x="1037" y="2686"/>
                </a:lnTo>
                <a:lnTo>
                  <a:pt x="1039" y="2686"/>
                </a:lnTo>
                <a:lnTo>
                  <a:pt x="1040" y="2684"/>
                </a:lnTo>
                <a:lnTo>
                  <a:pt x="1040" y="2683"/>
                </a:lnTo>
                <a:lnTo>
                  <a:pt x="1042" y="2683"/>
                </a:lnTo>
                <a:lnTo>
                  <a:pt x="1042" y="2681"/>
                </a:lnTo>
                <a:lnTo>
                  <a:pt x="1044" y="2681"/>
                </a:lnTo>
                <a:lnTo>
                  <a:pt x="1044" y="2679"/>
                </a:lnTo>
                <a:lnTo>
                  <a:pt x="1046" y="2677"/>
                </a:lnTo>
                <a:lnTo>
                  <a:pt x="1046" y="2675"/>
                </a:lnTo>
                <a:lnTo>
                  <a:pt x="1048" y="2675"/>
                </a:lnTo>
                <a:lnTo>
                  <a:pt x="1048" y="2673"/>
                </a:lnTo>
                <a:lnTo>
                  <a:pt x="1050" y="2673"/>
                </a:lnTo>
                <a:lnTo>
                  <a:pt x="1052" y="2673"/>
                </a:lnTo>
                <a:lnTo>
                  <a:pt x="1054" y="2675"/>
                </a:lnTo>
                <a:lnTo>
                  <a:pt x="1054" y="2673"/>
                </a:lnTo>
                <a:lnTo>
                  <a:pt x="1056" y="2673"/>
                </a:lnTo>
                <a:lnTo>
                  <a:pt x="1058" y="2673"/>
                </a:lnTo>
                <a:lnTo>
                  <a:pt x="1060" y="2673"/>
                </a:lnTo>
                <a:lnTo>
                  <a:pt x="1062" y="2673"/>
                </a:lnTo>
                <a:lnTo>
                  <a:pt x="1063" y="2673"/>
                </a:lnTo>
                <a:lnTo>
                  <a:pt x="1063" y="2675"/>
                </a:lnTo>
                <a:lnTo>
                  <a:pt x="1063" y="2677"/>
                </a:lnTo>
                <a:lnTo>
                  <a:pt x="1065" y="2677"/>
                </a:lnTo>
                <a:lnTo>
                  <a:pt x="1065" y="2679"/>
                </a:lnTo>
                <a:lnTo>
                  <a:pt x="1063" y="2679"/>
                </a:lnTo>
                <a:lnTo>
                  <a:pt x="1063" y="2681"/>
                </a:lnTo>
                <a:lnTo>
                  <a:pt x="1063" y="2683"/>
                </a:lnTo>
                <a:lnTo>
                  <a:pt x="1063" y="2684"/>
                </a:lnTo>
                <a:lnTo>
                  <a:pt x="1065" y="2684"/>
                </a:lnTo>
                <a:lnTo>
                  <a:pt x="1067" y="2686"/>
                </a:lnTo>
                <a:lnTo>
                  <a:pt x="1069" y="2686"/>
                </a:lnTo>
                <a:lnTo>
                  <a:pt x="1069" y="2684"/>
                </a:lnTo>
                <a:lnTo>
                  <a:pt x="1071" y="2684"/>
                </a:lnTo>
                <a:lnTo>
                  <a:pt x="1071" y="2683"/>
                </a:lnTo>
                <a:lnTo>
                  <a:pt x="1071" y="2681"/>
                </a:lnTo>
                <a:lnTo>
                  <a:pt x="1073" y="2681"/>
                </a:lnTo>
                <a:lnTo>
                  <a:pt x="1075" y="2681"/>
                </a:lnTo>
                <a:lnTo>
                  <a:pt x="1075" y="2679"/>
                </a:lnTo>
                <a:lnTo>
                  <a:pt x="1077" y="2679"/>
                </a:lnTo>
                <a:lnTo>
                  <a:pt x="1075" y="2677"/>
                </a:lnTo>
                <a:lnTo>
                  <a:pt x="1073" y="2675"/>
                </a:lnTo>
                <a:lnTo>
                  <a:pt x="1073" y="2673"/>
                </a:lnTo>
                <a:lnTo>
                  <a:pt x="1073" y="2667"/>
                </a:lnTo>
                <a:lnTo>
                  <a:pt x="1073" y="2665"/>
                </a:lnTo>
                <a:lnTo>
                  <a:pt x="1073" y="2661"/>
                </a:lnTo>
                <a:lnTo>
                  <a:pt x="1073" y="2659"/>
                </a:lnTo>
                <a:lnTo>
                  <a:pt x="1071" y="2658"/>
                </a:lnTo>
                <a:lnTo>
                  <a:pt x="1071" y="2656"/>
                </a:lnTo>
                <a:lnTo>
                  <a:pt x="1073" y="2654"/>
                </a:lnTo>
                <a:lnTo>
                  <a:pt x="1073" y="2652"/>
                </a:lnTo>
                <a:lnTo>
                  <a:pt x="1073" y="2650"/>
                </a:lnTo>
                <a:lnTo>
                  <a:pt x="1075" y="2648"/>
                </a:lnTo>
                <a:lnTo>
                  <a:pt x="1075" y="2646"/>
                </a:lnTo>
                <a:lnTo>
                  <a:pt x="1073" y="2642"/>
                </a:lnTo>
                <a:lnTo>
                  <a:pt x="1071" y="2640"/>
                </a:lnTo>
                <a:lnTo>
                  <a:pt x="1073" y="2638"/>
                </a:lnTo>
                <a:lnTo>
                  <a:pt x="1060" y="2638"/>
                </a:lnTo>
                <a:lnTo>
                  <a:pt x="1060" y="2631"/>
                </a:lnTo>
                <a:lnTo>
                  <a:pt x="1060" y="2629"/>
                </a:lnTo>
                <a:lnTo>
                  <a:pt x="1058" y="2629"/>
                </a:lnTo>
                <a:lnTo>
                  <a:pt x="1048" y="2629"/>
                </a:lnTo>
                <a:lnTo>
                  <a:pt x="1048" y="2631"/>
                </a:lnTo>
                <a:lnTo>
                  <a:pt x="1048" y="2640"/>
                </a:lnTo>
                <a:lnTo>
                  <a:pt x="1046" y="2644"/>
                </a:lnTo>
                <a:lnTo>
                  <a:pt x="1044" y="2658"/>
                </a:lnTo>
                <a:lnTo>
                  <a:pt x="1046" y="2656"/>
                </a:lnTo>
                <a:lnTo>
                  <a:pt x="1048" y="2656"/>
                </a:lnTo>
                <a:lnTo>
                  <a:pt x="1046" y="2661"/>
                </a:lnTo>
                <a:lnTo>
                  <a:pt x="1044" y="2663"/>
                </a:lnTo>
                <a:lnTo>
                  <a:pt x="1035" y="2663"/>
                </a:lnTo>
                <a:lnTo>
                  <a:pt x="1023" y="2663"/>
                </a:lnTo>
                <a:lnTo>
                  <a:pt x="1021" y="2661"/>
                </a:lnTo>
                <a:lnTo>
                  <a:pt x="1021" y="2659"/>
                </a:lnTo>
                <a:lnTo>
                  <a:pt x="1023" y="2656"/>
                </a:lnTo>
                <a:lnTo>
                  <a:pt x="1025" y="2650"/>
                </a:lnTo>
                <a:lnTo>
                  <a:pt x="1035" y="2631"/>
                </a:lnTo>
                <a:lnTo>
                  <a:pt x="1037" y="2631"/>
                </a:lnTo>
                <a:lnTo>
                  <a:pt x="1046" y="2612"/>
                </a:lnTo>
                <a:lnTo>
                  <a:pt x="1050" y="2602"/>
                </a:lnTo>
                <a:lnTo>
                  <a:pt x="1052" y="2602"/>
                </a:lnTo>
                <a:lnTo>
                  <a:pt x="1054" y="2596"/>
                </a:lnTo>
                <a:lnTo>
                  <a:pt x="1056" y="2592"/>
                </a:lnTo>
                <a:close/>
                <a:moveTo>
                  <a:pt x="1173" y="2412"/>
                </a:moveTo>
                <a:lnTo>
                  <a:pt x="1136" y="2420"/>
                </a:lnTo>
                <a:lnTo>
                  <a:pt x="1135" y="2420"/>
                </a:lnTo>
                <a:lnTo>
                  <a:pt x="1119" y="2421"/>
                </a:lnTo>
                <a:lnTo>
                  <a:pt x="1115" y="2421"/>
                </a:lnTo>
                <a:lnTo>
                  <a:pt x="1111" y="2420"/>
                </a:lnTo>
                <a:lnTo>
                  <a:pt x="1111" y="2421"/>
                </a:lnTo>
                <a:lnTo>
                  <a:pt x="1111" y="2423"/>
                </a:lnTo>
                <a:lnTo>
                  <a:pt x="1110" y="2423"/>
                </a:lnTo>
                <a:lnTo>
                  <a:pt x="1110" y="2425"/>
                </a:lnTo>
                <a:lnTo>
                  <a:pt x="1213" y="2443"/>
                </a:lnTo>
                <a:lnTo>
                  <a:pt x="1213" y="2439"/>
                </a:lnTo>
                <a:lnTo>
                  <a:pt x="1215" y="2421"/>
                </a:lnTo>
                <a:lnTo>
                  <a:pt x="1217" y="2418"/>
                </a:lnTo>
                <a:lnTo>
                  <a:pt x="1217" y="2416"/>
                </a:lnTo>
                <a:lnTo>
                  <a:pt x="1217" y="2412"/>
                </a:lnTo>
                <a:lnTo>
                  <a:pt x="1217" y="2410"/>
                </a:lnTo>
                <a:lnTo>
                  <a:pt x="1219" y="2398"/>
                </a:lnTo>
                <a:lnTo>
                  <a:pt x="1213" y="2400"/>
                </a:lnTo>
                <a:lnTo>
                  <a:pt x="1204" y="2402"/>
                </a:lnTo>
                <a:lnTo>
                  <a:pt x="1173" y="2412"/>
                </a:lnTo>
                <a:close/>
                <a:moveTo>
                  <a:pt x="806" y="809"/>
                </a:moveTo>
                <a:lnTo>
                  <a:pt x="806" y="807"/>
                </a:lnTo>
                <a:lnTo>
                  <a:pt x="808" y="807"/>
                </a:lnTo>
                <a:lnTo>
                  <a:pt x="810" y="807"/>
                </a:lnTo>
                <a:lnTo>
                  <a:pt x="812" y="805"/>
                </a:lnTo>
                <a:lnTo>
                  <a:pt x="812" y="803"/>
                </a:lnTo>
                <a:lnTo>
                  <a:pt x="812" y="799"/>
                </a:lnTo>
                <a:lnTo>
                  <a:pt x="812" y="797"/>
                </a:lnTo>
                <a:lnTo>
                  <a:pt x="812" y="795"/>
                </a:lnTo>
                <a:lnTo>
                  <a:pt x="812" y="793"/>
                </a:lnTo>
                <a:lnTo>
                  <a:pt x="812" y="791"/>
                </a:lnTo>
                <a:lnTo>
                  <a:pt x="812" y="790"/>
                </a:lnTo>
                <a:lnTo>
                  <a:pt x="814" y="790"/>
                </a:lnTo>
                <a:lnTo>
                  <a:pt x="814" y="788"/>
                </a:lnTo>
                <a:lnTo>
                  <a:pt x="814" y="786"/>
                </a:lnTo>
                <a:lnTo>
                  <a:pt x="814" y="784"/>
                </a:lnTo>
                <a:lnTo>
                  <a:pt x="816" y="784"/>
                </a:lnTo>
                <a:lnTo>
                  <a:pt x="816" y="782"/>
                </a:lnTo>
                <a:lnTo>
                  <a:pt x="816" y="780"/>
                </a:lnTo>
                <a:lnTo>
                  <a:pt x="818" y="778"/>
                </a:lnTo>
                <a:lnTo>
                  <a:pt x="818" y="776"/>
                </a:lnTo>
                <a:lnTo>
                  <a:pt x="818" y="774"/>
                </a:lnTo>
                <a:lnTo>
                  <a:pt x="820" y="774"/>
                </a:lnTo>
                <a:lnTo>
                  <a:pt x="820" y="772"/>
                </a:lnTo>
                <a:lnTo>
                  <a:pt x="818" y="772"/>
                </a:lnTo>
                <a:lnTo>
                  <a:pt x="816" y="774"/>
                </a:lnTo>
                <a:lnTo>
                  <a:pt x="816" y="776"/>
                </a:lnTo>
                <a:lnTo>
                  <a:pt x="810" y="786"/>
                </a:lnTo>
                <a:lnTo>
                  <a:pt x="808" y="786"/>
                </a:lnTo>
                <a:lnTo>
                  <a:pt x="804" y="784"/>
                </a:lnTo>
                <a:lnTo>
                  <a:pt x="800" y="782"/>
                </a:lnTo>
                <a:lnTo>
                  <a:pt x="802" y="782"/>
                </a:lnTo>
                <a:lnTo>
                  <a:pt x="802" y="780"/>
                </a:lnTo>
                <a:lnTo>
                  <a:pt x="804" y="778"/>
                </a:lnTo>
                <a:lnTo>
                  <a:pt x="804" y="776"/>
                </a:lnTo>
                <a:lnTo>
                  <a:pt x="802" y="774"/>
                </a:lnTo>
                <a:lnTo>
                  <a:pt x="798" y="770"/>
                </a:lnTo>
                <a:lnTo>
                  <a:pt x="798" y="768"/>
                </a:lnTo>
                <a:lnTo>
                  <a:pt x="797" y="768"/>
                </a:lnTo>
                <a:lnTo>
                  <a:pt x="797" y="767"/>
                </a:lnTo>
                <a:lnTo>
                  <a:pt x="806" y="759"/>
                </a:lnTo>
                <a:lnTo>
                  <a:pt x="812" y="753"/>
                </a:lnTo>
                <a:lnTo>
                  <a:pt x="814" y="749"/>
                </a:lnTo>
                <a:lnTo>
                  <a:pt x="816" y="747"/>
                </a:lnTo>
                <a:lnTo>
                  <a:pt x="822" y="743"/>
                </a:lnTo>
                <a:lnTo>
                  <a:pt x="822" y="742"/>
                </a:lnTo>
                <a:lnTo>
                  <a:pt x="823" y="742"/>
                </a:lnTo>
                <a:lnTo>
                  <a:pt x="823" y="740"/>
                </a:lnTo>
                <a:lnTo>
                  <a:pt x="823" y="738"/>
                </a:lnTo>
                <a:lnTo>
                  <a:pt x="825" y="736"/>
                </a:lnTo>
                <a:lnTo>
                  <a:pt x="831" y="726"/>
                </a:lnTo>
                <a:lnTo>
                  <a:pt x="831" y="724"/>
                </a:lnTo>
                <a:lnTo>
                  <a:pt x="833" y="726"/>
                </a:lnTo>
                <a:lnTo>
                  <a:pt x="833" y="724"/>
                </a:lnTo>
                <a:lnTo>
                  <a:pt x="833" y="722"/>
                </a:lnTo>
                <a:lnTo>
                  <a:pt x="835" y="722"/>
                </a:lnTo>
                <a:lnTo>
                  <a:pt x="835" y="720"/>
                </a:lnTo>
                <a:lnTo>
                  <a:pt x="835" y="719"/>
                </a:lnTo>
                <a:lnTo>
                  <a:pt x="837" y="719"/>
                </a:lnTo>
                <a:lnTo>
                  <a:pt x="837" y="717"/>
                </a:lnTo>
                <a:lnTo>
                  <a:pt x="835" y="717"/>
                </a:lnTo>
                <a:lnTo>
                  <a:pt x="831" y="719"/>
                </a:lnTo>
                <a:lnTo>
                  <a:pt x="829" y="719"/>
                </a:lnTo>
                <a:lnTo>
                  <a:pt x="829" y="720"/>
                </a:lnTo>
                <a:lnTo>
                  <a:pt x="827" y="720"/>
                </a:lnTo>
                <a:lnTo>
                  <a:pt x="825" y="720"/>
                </a:lnTo>
                <a:lnTo>
                  <a:pt x="823" y="720"/>
                </a:lnTo>
                <a:lnTo>
                  <a:pt x="823" y="722"/>
                </a:lnTo>
                <a:lnTo>
                  <a:pt x="822" y="722"/>
                </a:lnTo>
                <a:lnTo>
                  <a:pt x="820" y="722"/>
                </a:lnTo>
                <a:lnTo>
                  <a:pt x="818" y="722"/>
                </a:lnTo>
                <a:lnTo>
                  <a:pt x="816" y="722"/>
                </a:lnTo>
                <a:lnTo>
                  <a:pt x="816" y="724"/>
                </a:lnTo>
                <a:lnTo>
                  <a:pt x="814" y="724"/>
                </a:lnTo>
                <a:lnTo>
                  <a:pt x="812" y="724"/>
                </a:lnTo>
                <a:lnTo>
                  <a:pt x="810" y="724"/>
                </a:lnTo>
                <a:lnTo>
                  <a:pt x="810" y="726"/>
                </a:lnTo>
                <a:lnTo>
                  <a:pt x="808" y="724"/>
                </a:lnTo>
                <a:lnTo>
                  <a:pt x="806" y="724"/>
                </a:lnTo>
                <a:lnTo>
                  <a:pt x="804" y="726"/>
                </a:lnTo>
                <a:lnTo>
                  <a:pt x="804" y="728"/>
                </a:lnTo>
                <a:lnTo>
                  <a:pt x="800" y="732"/>
                </a:lnTo>
                <a:lnTo>
                  <a:pt x="798" y="734"/>
                </a:lnTo>
                <a:lnTo>
                  <a:pt x="798" y="736"/>
                </a:lnTo>
                <a:lnTo>
                  <a:pt x="797" y="736"/>
                </a:lnTo>
                <a:lnTo>
                  <a:pt x="793" y="738"/>
                </a:lnTo>
                <a:lnTo>
                  <a:pt x="789" y="740"/>
                </a:lnTo>
                <a:lnTo>
                  <a:pt x="785" y="745"/>
                </a:lnTo>
                <a:lnTo>
                  <a:pt x="793" y="749"/>
                </a:lnTo>
                <a:lnTo>
                  <a:pt x="795" y="749"/>
                </a:lnTo>
                <a:lnTo>
                  <a:pt x="795" y="751"/>
                </a:lnTo>
                <a:lnTo>
                  <a:pt x="797" y="751"/>
                </a:lnTo>
                <a:lnTo>
                  <a:pt x="798" y="751"/>
                </a:lnTo>
                <a:lnTo>
                  <a:pt x="800" y="753"/>
                </a:lnTo>
                <a:lnTo>
                  <a:pt x="802" y="753"/>
                </a:lnTo>
                <a:lnTo>
                  <a:pt x="802" y="757"/>
                </a:lnTo>
                <a:lnTo>
                  <a:pt x="804" y="757"/>
                </a:lnTo>
                <a:lnTo>
                  <a:pt x="795" y="767"/>
                </a:lnTo>
                <a:lnTo>
                  <a:pt x="791" y="768"/>
                </a:lnTo>
                <a:lnTo>
                  <a:pt x="772" y="790"/>
                </a:lnTo>
                <a:lnTo>
                  <a:pt x="770" y="791"/>
                </a:lnTo>
                <a:lnTo>
                  <a:pt x="770" y="795"/>
                </a:lnTo>
                <a:lnTo>
                  <a:pt x="764" y="797"/>
                </a:lnTo>
                <a:lnTo>
                  <a:pt x="758" y="799"/>
                </a:lnTo>
                <a:lnTo>
                  <a:pt x="756" y="797"/>
                </a:lnTo>
                <a:lnTo>
                  <a:pt x="754" y="799"/>
                </a:lnTo>
                <a:lnTo>
                  <a:pt x="752" y="801"/>
                </a:lnTo>
                <a:lnTo>
                  <a:pt x="752" y="803"/>
                </a:lnTo>
                <a:lnTo>
                  <a:pt x="750" y="803"/>
                </a:lnTo>
                <a:lnTo>
                  <a:pt x="762" y="805"/>
                </a:lnTo>
                <a:lnTo>
                  <a:pt x="772" y="807"/>
                </a:lnTo>
                <a:lnTo>
                  <a:pt x="775" y="809"/>
                </a:lnTo>
                <a:lnTo>
                  <a:pt x="777" y="811"/>
                </a:lnTo>
                <a:lnTo>
                  <a:pt x="779" y="813"/>
                </a:lnTo>
                <a:lnTo>
                  <a:pt x="785" y="818"/>
                </a:lnTo>
                <a:lnTo>
                  <a:pt x="787" y="816"/>
                </a:lnTo>
                <a:lnTo>
                  <a:pt x="791" y="815"/>
                </a:lnTo>
                <a:lnTo>
                  <a:pt x="797" y="813"/>
                </a:lnTo>
                <a:lnTo>
                  <a:pt x="798" y="811"/>
                </a:lnTo>
                <a:lnTo>
                  <a:pt x="800" y="811"/>
                </a:lnTo>
                <a:lnTo>
                  <a:pt x="802" y="811"/>
                </a:lnTo>
                <a:lnTo>
                  <a:pt x="802" y="809"/>
                </a:lnTo>
                <a:lnTo>
                  <a:pt x="804" y="809"/>
                </a:lnTo>
                <a:lnTo>
                  <a:pt x="806" y="809"/>
                </a:lnTo>
                <a:close/>
                <a:moveTo>
                  <a:pt x="1248" y="2516"/>
                </a:moveTo>
                <a:lnTo>
                  <a:pt x="1248" y="2517"/>
                </a:lnTo>
                <a:lnTo>
                  <a:pt x="1250" y="2521"/>
                </a:lnTo>
                <a:lnTo>
                  <a:pt x="1252" y="2523"/>
                </a:lnTo>
                <a:lnTo>
                  <a:pt x="1254" y="2527"/>
                </a:lnTo>
                <a:lnTo>
                  <a:pt x="1256" y="2531"/>
                </a:lnTo>
                <a:lnTo>
                  <a:pt x="1256" y="2533"/>
                </a:lnTo>
                <a:lnTo>
                  <a:pt x="1256" y="2537"/>
                </a:lnTo>
                <a:lnTo>
                  <a:pt x="1254" y="2540"/>
                </a:lnTo>
                <a:lnTo>
                  <a:pt x="1254" y="2544"/>
                </a:lnTo>
                <a:lnTo>
                  <a:pt x="1252" y="2546"/>
                </a:lnTo>
                <a:lnTo>
                  <a:pt x="1250" y="2548"/>
                </a:lnTo>
                <a:lnTo>
                  <a:pt x="1246" y="2550"/>
                </a:lnTo>
                <a:lnTo>
                  <a:pt x="1244" y="2550"/>
                </a:lnTo>
                <a:lnTo>
                  <a:pt x="1244" y="2546"/>
                </a:lnTo>
                <a:lnTo>
                  <a:pt x="1244" y="2544"/>
                </a:lnTo>
                <a:lnTo>
                  <a:pt x="1242" y="2539"/>
                </a:lnTo>
                <a:lnTo>
                  <a:pt x="1240" y="2539"/>
                </a:lnTo>
                <a:lnTo>
                  <a:pt x="1236" y="2540"/>
                </a:lnTo>
                <a:lnTo>
                  <a:pt x="1234" y="2542"/>
                </a:lnTo>
                <a:lnTo>
                  <a:pt x="1232" y="2548"/>
                </a:lnTo>
                <a:lnTo>
                  <a:pt x="1231" y="2552"/>
                </a:lnTo>
                <a:lnTo>
                  <a:pt x="1229" y="2552"/>
                </a:lnTo>
                <a:lnTo>
                  <a:pt x="1229" y="2554"/>
                </a:lnTo>
                <a:lnTo>
                  <a:pt x="1229" y="2556"/>
                </a:lnTo>
                <a:lnTo>
                  <a:pt x="1231" y="2558"/>
                </a:lnTo>
                <a:lnTo>
                  <a:pt x="1231" y="2560"/>
                </a:lnTo>
                <a:lnTo>
                  <a:pt x="1257" y="2564"/>
                </a:lnTo>
                <a:lnTo>
                  <a:pt x="1284" y="2567"/>
                </a:lnTo>
                <a:lnTo>
                  <a:pt x="1284" y="2565"/>
                </a:lnTo>
                <a:lnTo>
                  <a:pt x="1284" y="2564"/>
                </a:lnTo>
                <a:lnTo>
                  <a:pt x="1286" y="2562"/>
                </a:lnTo>
                <a:lnTo>
                  <a:pt x="1286" y="2560"/>
                </a:lnTo>
                <a:lnTo>
                  <a:pt x="1286" y="2556"/>
                </a:lnTo>
                <a:lnTo>
                  <a:pt x="1286" y="2554"/>
                </a:lnTo>
                <a:lnTo>
                  <a:pt x="1288" y="2552"/>
                </a:lnTo>
                <a:lnTo>
                  <a:pt x="1288" y="2550"/>
                </a:lnTo>
                <a:lnTo>
                  <a:pt x="1288" y="2546"/>
                </a:lnTo>
                <a:lnTo>
                  <a:pt x="1288" y="2544"/>
                </a:lnTo>
                <a:lnTo>
                  <a:pt x="1288" y="2540"/>
                </a:lnTo>
                <a:lnTo>
                  <a:pt x="1290" y="2539"/>
                </a:lnTo>
                <a:lnTo>
                  <a:pt x="1290" y="2537"/>
                </a:lnTo>
                <a:lnTo>
                  <a:pt x="1290" y="2529"/>
                </a:lnTo>
                <a:lnTo>
                  <a:pt x="1292" y="2525"/>
                </a:lnTo>
                <a:lnTo>
                  <a:pt x="1292" y="2516"/>
                </a:lnTo>
                <a:lnTo>
                  <a:pt x="1294" y="2512"/>
                </a:lnTo>
                <a:lnTo>
                  <a:pt x="1275" y="2508"/>
                </a:lnTo>
                <a:lnTo>
                  <a:pt x="1240" y="2502"/>
                </a:lnTo>
                <a:lnTo>
                  <a:pt x="1240" y="2504"/>
                </a:lnTo>
                <a:lnTo>
                  <a:pt x="1244" y="2508"/>
                </a:lnTo>
                <a:lnTo>
                  <a:pt x="1244" y="2510"/>
                </a:lnTo>
                <a:lnTo>
                  <a:pt x="1246" y="2512"/>
                </a:lnTo>
                <a:lnTo>
                  <a:pt x="1248" y="2516"/>
                </a:lnTo>
                <a:close/>
                <a:moveTo>
                  <a:pt x="1586" y="2794"/>
                </a:moveTo>
                <a:lnTo>
                  <a:pt x="1582" y="2796"/>
                </a:lnTo>
                <a:lnTo>
                  <a:pt x="1580" y="2796"/>
                </a:lnTo>
                <a:lnTo>
                  <a:pt x="1576" y="2794"/>
                </a:lnTo>
                <a:lnTo>
                  <a:pt x="1572" y="2794"/>
                </a:lnTo>
                <a:lnTo>
                  <a:pt x="1569" y="2794"/>
                </a:lnTo>
                <a:lnTo>
                  <a:pt x="1565" y="2794"/>
                </a:lnTo>
                <a:lnTo>
                  <a:pt x="1563" y="2792"/>
                </a:lnTo>
                <a:lnTo>
                  <a:pt x="1559" y="2794"/>
                </a:lnTo>
                <a:lnTo>
                  <a:pt x="1553" y="2798"/>
                </a:lnTo>
                <a:lnTo>
                  <a:pt x="1547" y="2800"/>
                </a:lnTo>
                <a:lnTo>
                  <a:pt x="1544" y="2802"/>
                </a:lnTo>
                <a:lnTo>
                  <a:pt x="1542" y="2802"/>
                </a:lnTo>
                <a:lnTo>
                  <a:pt x="1542" y="2803"/>
                </a:lnTo>
                <a:lnTo>
                  <a:pt x="1540" y="2803"/>
                </a:lnTo>
                <a:lnTo>
                  <a:pt x="1540" y="2805"/>
                </a:lnTo>
                <a:lnTo>
                  <a:pt x="1538" y="2805"/>
                </a:lnTo>
                <a:lnTo>
                  <a:pt x="1538" y="2807"/>
                </a:lnTo>
                <a:lnTo>
                  <a:pt x="1536" y="2807"/>
                </a:lnTo>
                <a:lnTo>
                  <a:pt x="1536" y="2809"/>
                </a:lnTo>
                <a:lnTo>
                  <a:pt x="1534" y="2811"/>
                </a:lnTo>
                <a:lnTo>
                  <a:pt x="1534" y="2813"/>
                </a:lnTo>
                <a:lnTo>
                  <a:pt x="1534" y="2815"/>
                </a:lnTo>
                <a:lnTo>
                  <a:pt x="1530" y="2842"/>
                </a:lnTo>
                <a:lnTo>
                  <a:pt x="1530" y="2844"/>
                </a:lnTo>
                <a:lnTo>
                  <a:pt x="1530" y="2846"/>
                </a:lnTo>
                <a:lnTo>
                  <a:pt x="1528" y="2846"/>
                </a:lnTo>
                <a:lnTo>
                  <a:pt x="1528" y="2848"/>
                </a:lnTo>
                <a:lnTo>
                  <a:pt x="1526" y="2850"/>
                </a:lnTo>
                <a:lnTo>
                  <a:pt x="1536" y="2851"/>
                </a:lnTo>
                <a:lnTo>
                  <a:pt x="1545" y="2853"/>
                </a:lnTo>
                <a:lnTo>
                  <a:pt x="1555" y="2855"/>
                </a:lnTo>
                <a:lnTo>
                  <a:pt x="1553" y="2859"/>
                </a:lnTo>
                <a:lnTo>
                  <a:pt x="1570" y="2867"/>
                </a:lnTo>
                <a:lnTo>
                  <a:pt x="1572" y="2863"/>
                </a:lnTo>
                <a:lnTo>
                  <a:pt x="1576" y="2853"/>
                </a:lnTo>
                <a:lnTo>
                  <a:pt x="1576" y="2851"/>
                </a:lnTo>
                <a:lnTo>
                  <a:pt x="1584" y="2855"/>
                </a:lnTo>
                <a:lnTo>
                  <a:pt x="1586" y="2853"/>
                </a:lnTo>
                <a:lnTo>
                  <a:pt x="1578" y="2851"/>
                </a:lnTo>
                <a:lnTo>
                  <a:pt x="1586" y="2834"/>
                </a:lnTo>
                <a:lnTo>
                  <a:pt x="1580" y="2832"/>
                </a:lnTo>
                <a:lnTo>
                  <a:pt x="1586" y="2821"/>
                </a:lnTo>
                <a:lnTo>
                  <a:pt x="1586" y="2819"/>
                </a:lnTo>
                <a:lnTo>
                  <a:pt x="1590" y="2821"/>
                </a:lnTo>
                <a:lnTo>
                  <a:pt x="1592" y="2819"/>
                </a:lnTo>
                <a:lnTo>
                  <a:pt x="1592" y="2815"/>
                </a:lnTo>
                <a:lnTo>
                  <a:pt x="1593" y="2813"/>
                </a:lnTo>
                <a:lnTo>
                  <a:pt x="1595" y="2811"/>
                </a:lnTo>
                <a:lnTo>
                  <a:pt x="1595" y="2807"/>
                </a:lnTo>
                <a:lnTo>
                  <a:pt x="1597" y="2805"/>
                </a:lnTo>
                <a:lnTo>
                  <a:pt x="1599" y="2803"/>
                </a:lnTo>
                <a:lnTo>
                  <a:pt x="1601" y="2798"/>
                </a:lnTo>
                <a:lnTo>
                  <a:pt x="1603" y="2792"/>
                </a:lnTo>
                <a:lnTo>
                  <a:pt x="1592" y="2792"/>
                </a:lnTo>
                <a:lnTo>
                  <a:pt x="1588" y="2792"/>
                </a:lnTo>
                <a:lnTo>
                  <a:pt x="1586" y="2794"/>
                </a:lnTo>
                <a:close/>
                <a:moveTo>
                  <a:pt x="1559" y="2748"/>
                </a:moveTo>
                <a:lnTo>
                  <a:pt x="1557" y="2748"/>
                </a:lnTo>
                <a:lnTo>
                  <a:pt x="1555" y="2750"/>
                </a:lnTo>
                <a:lnTo>
                  <a:pt x="1553" y="2750"/>
                </a:lnTo>
                <a:lnTo>
                  <a:pt x="1549" y="2750"/>
                </a:lnTo>
                <a:lnTo>
                  <a:pt x="1547" y="2750"/>
                </a:lnTo>
                <a:lnTo>
                  <a:pt x="1545" y="2750"/>
                </a:lnTo>
                <a:lnTo>
                  <a:pt x="1545" y="2752"/>
                </a:lnTo>
                <a:lnTo>
                  <a:pt x="1544" y="2752"/>
                </a:lnTo>
                <a:lnTo>
                  <a:pt x="1542" y="2752"/>
                </a:lnTo>
                <a:lnTo>
                  <a:pt x="1540" y="2750"/>
                </a:lnTo>
                <a:lnTo>
                  <a:pt x="1538" y="2750"/>
                </a:lnTo>
                <a:lnTo>
                  <a:pt x="1536" y="2750"/>
                </a:lnTo>
                <a:lnTo>
                  <a:pt x="1534" y="2748"/>
                </a:lnTo>
                <a:lnTo>
                  <a:pt x="1532" y="2750"/>
                </a:lnTo>
                <a:lnTo>
                  <a:pt x="1530" y="2752"/>
                </a:lnTo>
                <a:lnTo>
                  <a:pt x="1528" y="2752"/>
                </a:lnTo>
                <a:lnTo>
                  <a:pt x="1526" y="2754"/>
                </a:lnTo>
                <a:lnTo>
                  <a:pt x="1524" y="2754"/>
                </a:lnTo>
                <a:lnTo>
                  <a:pt x="1522" y="2754"/>
                </a:lnTo>
                <a:lnTo>
                  <a:pt x="1522" y="2755"/>
                </a:lnTo>
                <a:lnTo>
                  <a:pt x="1521" y="2755"/>
                </a:lnTo>
                <a:lnTo>
                  <a:pt x="1519" y="2755"/>
                </a:lnTo>
                <a:lnTo>
                  <a:pt x="1517" y="2755"/>
                </a:lnTo>
                <a:lnTo>
                  <a:pt x="1515" y="2755"/>
                </a:lnTo>
                <a:lnTo>
                  <a:pt x="1513" y="2755"/>
                </a:lnTo>
                <a:lnTo>
                  <a:pt x="1513" y="2784"/>
                </a:lnTo>
                <a:lnTo>
                  <a:pt x="1517" y="2790"/>
                </a:lnTo>
                <a:lnTo>
                  <a:pt x="1519" y="2794"/>
                </a:lnTo>
                <a:lnTo>
                  <a:pt x="1542" y="2800"/>
                </a:lnTo>
                <a:lnTo>
                  <a:pt x="1544" y="2800"/>
                </a:lnTo>
                <a:lnTo>
                  <a:pt x="1545" y="2800"/>
                </a:lnTo>
                <a:lnTo>
                  <a:pt x="1547" y="2798"/>
                </a:lnTo>
                <a:lnTo>
                  <a:pt x="1551" y="2782"/>
                </a:lnTo>
                <a:lnTo>
                  <a:pt x="1563" y="2784"/>
                </a:lnTo>
                <a:lnTo>
                  <a:pt x="1563" y="2782"/>
                </a:lnTo>
                <a:lnTo>
                  <a:pt x="1565" y="2782"/>
                </a:lnTo>
                <a:lnTo>
                  <a:pt x="1569" y="2784"/>
                </a:lnTo>
                <a:lnTo>
                  <a:pt x="1572" y="2784"/>
                </a:lnTo>
                <a:lnTo>
                  <a:pt x="1572" y="2780"/>
                </a:lnTo>
                <a:lnTo>
                  <a:pt x="1576" y="2780"/>
                </a:lnTo>
                <a:lnTo>
                  <a:pt x="1574" y="2794"/>
                </a:lnTo>
                <a:lnTo>
                  <a:pt x="1582" y="2794"/>
                </a:lnTo>
                <a:lnTo>
                  <a:pt x="1584" y="2794"/>
                </a:lnTo>
                <a:lnTo>
                  <a:pt x="1588" y="2792"/>
                </a:lnTo>
                <a:lnTo>
                  <a:pt x="1592" y="2792"/>
                </a:lnTo>
                <a:lnTo>
                  <a:pt x="1593" y="2792"/>
                </a:lnTo>
                <a:lnTo>
                  <a:pt x="1595" y="2792"/>
                </a:lnTo>
                <a:lnTo>
                  <a:pt x="1597" y="2790"/>
                </a:lnTo>
                <a:lnTo>
                  <a:pt x="1601" y="2790"/>
                </a:lnTo>
                <a:lnTo>
                  <a:pt x="1603" y="2790"/>
                </a:lnTo>
                <a:lnTo>
                  <a:pt x="1605" y="2790"/>
                </a:lnTo>
                <a:lnTo>
                  <a:pt x="1605" y="2788"/>
                </a:lnTo>
                <a:lnTo>
                  <a:pt x="1607" y="2786"/>
                </a:lnTo>
                <a:lnTo>
                  <a:pt x="1607" y="2784"/>
                </a:lnTo>
                <a:lnTo>
                  <a:pt x="1611" y="2779"/>
                </a:lnTo>
                <a:lnTo>
                  <a:pt x="1593" y="2771"/>
                </a:lnTo>
                <a:lnTo>
                  <a:pt x="1595" y="2769"/>
                </a:lnTo>
                <a:lnTo>
                  <a:pt x="1595" y="2767"/>
                </a:lnTo>
                <a:lnTo>
                  <a:pt x="1597" y="2765"/>
                </a:lnTo>
                <a:lnTo>
                  <a:pt x="1599" y="2761"/>
                </a:lnTo>
                <a:lnTo>
                  <a:pt x="1601" y="2757"/>
                </a:lnTo>
                <a:lnTo>
                  <a:pt x="1605" y="2752"/>
                </a:lnTo>
                <a:lnTo>
                  <a:pt x="1603" y="2752"/>
                </a:lnTo>
                <a:lnTo>
                  <a:pt x="1601" y="2752"/>
                </a:lnTo>
                <a:lnTo>
                  <a:pt x="1599" y="2754"/>
                </a:lnTo>
                <a:lnTo>
                  <a:pt x="1595" y="2755"/>
                </a:lnTo>
                <a:lnTo>
                  <a:pt x="1593" y="2755"/>
                </a:lnTo>
                <a:lnTo>
                  <a:pt x="1592" y="2755"/>
                </a:lnTo>
                <a:lnTo>
                  <a:pt x="1590" y="2755"/>
                </a:lnTo>
                <a:lnTo>
                  <a:pt x="1586" y="2755"/>
                </a:lnTo>
                <a:lnTo>
                  <a:pt x="1586" y="2757"/>
                </a:lnTo>
                <a:lnTo>
                  <a:pt x="1584" y="2757"/>
                </a:lnTo>
                <a:lnTo>
                  <a:pt x="1582" y="2757"/>
                </a:lnTo>
                <a:lnTo>
                  <a:pt x="1582" y="2755"/>
                </a:lnTo>
                <a:lnTo>
                  <a:pt x="1580" y="2755"/>
                </a:lnTo>
                <a:lnTo>
                  <a:pt x="1578" y="2755"/>
                </a:lnTo>
                <a:lnTo>
                  <a:pt x="1576" y="2755"/>
                </a:lnTo>
                <a:lnTo>
                  <a:pt x="1574" y="2755"/>
                </a:lnTo>
                <a:lnTo>
                  <a:pt x="1572" y="2755"/>
                </a:lnTo>
                <a:lnTo>
                  <a:pt x="1572" y="2754"/>
                </a:lnTo>
                <a:lnTo>
                  <a:pt x="1570" y="2754"/>
                </a:lnTo>
                <a:lnTo>
                  <a:pt x="1570" y="2752"/>
                </a:lnTo>
                <a:lnTo>
                  <a:pt x="1569" y="2752"/>
                </a:lnTo>
                <a:lnTo>
                  <a:pt x="1567" y="2752"/>
                </a:lnTo>
                <a:lnTo>
                  <a:pt x="1567" y="2750"/>
                </a:lnTo>
                <a:lnTo>
                  <a:pt x="1565" y="2750"/>
                </a:lnTo>
                <a:lnTo>
                  <a:pt x="1565" y="2748"/>
                </a:lnTo>
                <a:lnTo>
                  <a:pt x="1563" y="2748"/>
                </a:lnTo>
                <a:lnTo>
                  <a:pt x="1563" y="2746"/>
                </a:lnTo>
                <a:lnTo>
                  <a:pt x="1561" y="2748"/>
                </a:lnTo>
                <a:lnTo>
                  <a:pt x="1559" y="2748"/>
                </a:lnTo>
                <a:close/>
                <a:moveTo>
                  <a:pt x="1161" y="2554"/>
                </a:moveTo>
                <a:lnTo>
                  <a:pt x="1152" y="2552"/>
                </a:lnTo>
                <a:lnTo>
                  <a:pt x="1150" y="2552"/>
                </a:lnTo>
                <a:lnTo>
                  <a:pt x="1148" y="2552"/>
                </a:lnTo>
                <a:lnTo>
                  <a:pt x="1144" y="2552"/>
                </a:lnTo>
                <a:lnTo>
                  <a:pt x="1138" y="2550"/>
                </a:lnTo>
                <a:lnTo>
                  <a:pt x="1133" y="2550"/>
                </a:lnTo>
                <a:lnTo>
                  <a:pt x="1127" y="2548"/>
                </a:lnTo>
                <a:lnTo>
                  <a:pt x="1123" y="2548"/>
                </a:lnTo>
                <a:lnTo>
                  <a:pt x="1117" y="2546"/>
                </a:lnTo>
                <a:lnTo>
                  <a:pt x="1115" y="2546"/>
                </a:lnTo>
                <a:lnTo>
                  <a:pt x="1113" y="2546"/>
                </a:lnTo>
                <a:lnTo>
                  <a:pt x="1110" y="2546"/>
                </a:lnTo>
                <a:lnTo>
                  <a:pt x="1108" y="2546"/>
                </a:lnTo>
                <a:lnTo>
                  <a:pt x="1104" y="2544"/>
                </a:lnTo>
                <a:lnTo>
                  <a:pt x="1102" y="2544"/>
                </a:lnTo>
                <a:lnTo>
                  <a:pt x="1100" y="2544"/>
                </a:lnTo>
                <a:lnTo>
                  <a:pt x="1098" y="2544"/>
                </a:lnTo>
                <a:lnTo>
                  <a:pt x="1098" y="2550"/>
                </a:lnTo>
                <a:lnTo>
                  <a:pt x="1098" y="2552"/>
                </a:lnTo>
                <a:lnTo>
                  <a:pt x="1098" y="2554"/>
                </a:lnTo>
                <a:lnTo>
                  <a:pt x="1098" y="2556"/>
                </a:lnTo>
                <a:lnTo>
                  <a:pt x="1146" y="2564"/>
                </a:lnTo>
                <a:lnTo>
                  <a:pt x="1146" y="2575"/>
                </a:lnTo>
                <a:lnTo>
                  <a:pt x="1144" y="2579"/>
                </a:lnTo>
                <a:lnTo>
                  <a:pt x="1142" y="2588"/>
                </a:lnTo>
                <a:lnTo>
                  <a:pt x="1142" y="2592"/>
                </a:lnTo>
                <a:lnTo>
                  <a:pt x="1142" y="2598"/>
                </a:lnTo>
                <a:lnTo>
                  <a:pt x="1148" y="2600"/>
                </a:lnTo>
                <a:lnTo>
                  <a:pt x="1181" y="2604"/>
                </a:lnTo>
                <a:lnTo>
                  <a:pt x="1190" y="2606"/>
                </a:lnTo>
                <a:lnTo>
                  <a:pt x="1192" y="2606"/>
                </a:lnTo>
                <a:lnTo>
                  <a:pt x="1206" y="2610"/>
                </a:lnTo>
                <a:lnTo>
                  <a:pt x="1207" y="2610"/>
                </a:lnTo>
                <a:lnTo>
                  <a:pt x="1215" y="2610"/>
                </a:lnTo>
                <a:lnTo>
                  <a:pt x="1232" y="2567"/>
                </a:lnTo>
                <a:lnTo>
                  <a:pt x="1232" y="2565"/>
                </a:lnTo>
                <a:lnTo>
                  <a:pt x="1215" y="2564"/>
                </a:lnTo>
                <a:lnTo>
                  <a:pt x="1177" y="2556"/>
                </a:lnTo>
                <a:lnTo>
                  <a:pt x="1161" y="2554"/>
                </a:lnTo>
                <a:close/>
                <a:moveTo>
                  <a:pt x="1701" y="1521"/>
                </a:moveTo>
                <a:lnTo>
                  <a:pt x="1701" y="1517"/>
                </a:lnTo>
                <a:lnTo>
                  <a:pt x="1701" y="1515"/>
                </a:lnTo>
                <a:lnTo>
                  <a:pt x="1699" y="1511"/>
                </a:lnTo>
                <a:lnTo>
                  <a:pt x="1697" y="1510"/>
                </a:lnTo>
                <a:lnTo>
                  <a:pt x="1695" y="1508"/>
                </a:lnTo>
                <a:lnTo>
                  <a:pt x="1693" y="1506"/>
                </a:lnTo>
                <a:lnTo>
                  <a:pt x="1691" y="1506"/>
                </a:lnTo>
                <a:lnTo>
                  <a:pt x="1691" y="1504"/>
                </a:lnTo>
                <a:lnTo>
                  <a:pt x="1691" y="1502"/>
                </a:lnTo>
                <a:lnTo>
                  <a:pt x="1689" y="1502"/>
                </a:lnTo>
                <a:lnTo>
                  <a:pt x="1691" y="1500"/>
                </a:lnTo>
                <a:lnTo>
                  <a:pt x="1689" y="1498"/>
                </a:lnTo>
                <a:lnTo>
                  <a:pt x="1688" y="1498"/>
                </a:lnTo>
                <a:lnTo>
                  <a:pt x="1682" y="1500"/>
                </a:lnTo>
                <a:lnTo>
                  <a:pt x="1680" y="1500"/>
                </a:lnTo>
                <a:lnTo>
                  <a:pt x="1678" y="1502"/>
                </a:lnTo>
                <a:lnTo>
                  <a:pt x="1676" y="1504"/>
                </a:lnTo>
                <a:lnTo>
                  <a:pt x="1674" y="1504"/>
                </a:lnTo>
                <a:lnTo>
                  <a:pt x="1672" y="1504"/>
                </a:lnTo>
                <a:lnTo>
                  <a:pt x="1670" y="1502"/>
                </a:lnTo>
                <a:lnTo>
                  <a:pt x="1668" y="1502"/>
                </a:lnTo>
                <a:lnTo>
                  <a:pt x="1666" y="1504"/>
                </a:lnTo>
                <a:lnTo>
                  <a:pt x="1665" y="1504"/>
                </a:lnTo>
                <a:lnTo>
                  <a:pt x="1663" y="1504"/>
                </a:lnTo>
                <a:lnTo>
                  <a:pt x="1661" y="1506"/>
                </a:lnTo>
                <a:lnTo>
                  <a:pt x="1661" y="1508"/>
                </a:lnTo>
                <a:lnTo>
                  <a:pt x="1659" y="1508"/>
                </a:lnTo>
                <a:lnTo>
                  <a:pt x="1657" y="1510"/>
                </a:lnTo>
                <a:lnTo>
                  <a:pt x="1655" y="1510"/>
                </a:lnTo>
                <a:lnTo>
                  <a:pt x="1655" y="1508"/>
                </a:lnTo>
                <a:lnTo>
                  <a:pt x="1653" y="1508"/>
                </a:lnTo>
                <a:lnTo>
                  <a:pt x="1653" y="1506"/>
                </a:lnTo>
                <a:lnTo>
                  <a:pt x="1653" y="1504"/>
                </a:lnTo>
                <a:lnTo>
                  <a:pt x="1653" y="1502"/>
                </a:lnTo>
                <a:lnTo>
                  <a:pt x="1655" y="1500"/>
                </a:lnTo>
                <a:lnTo>
                  <a:pt x="1655" y="1498"/>
                </a:lnTo>
                <a:lnTo>
                  <a:pt x="1655" y="1496"/>
                </a:lnTo>
                <a:lnTo>
                  <a:pt x="1655" y="1494"/>
                </a:lnTo>
                <a:lnTo>
                  <a:pt x="1657" y="1494"/>
                </a:lnTo>
                <a:lnTo>
                  <a:pt x="1657" y="1492"/>
                </a:lnTo>
                <a:lnTo>
                  <a:pt x="1657" y="1490"/>
                </a:lnTo>
                <a:lnTo>
                  <a:pt x="1657" y="1488"/>
                </a:lnTo>
                <a:lnTo>
                  <a:pt x="1657" y="1486"/>
                </a:lnTo>
                <a:lnTo>
                  <a:pt x="1657" y="1485"/>
                </a:lnTo>
                <a:lnTo>
                  <a:pt x="1659" y="1485"/>
                </a:lnTo>
                <a:lnTo>
                  <a:pt x="1661" y="1485"/>
                </a:lnTo>
                <a:lnTo>
                  <a:pt x="1663" y="1483"/>
                </a:lnTo>
                <a:lnTo>
                  <a:pt x="1665" y="1483"/>
                </a:lnTo>
                <a:lnTo>
                  <a:pt x="1665" y="1481"/>
                </a:lnTo>
                <a:lnTo>
                  <a:pt x="1666" y="1481"/>
                </a:lnTo>
                <a:lnTo>
                  <a:pt x="1666" y="1479"/>
                </a:lnTo>
                <a:lnTo>
                  <a:pt x="1666" y="1477"/>
                </a:lnTo>
                <a:lnTo>
                  <a:pt x="1668" y="1477"/>
                </a:lnTo>
                <a:lnTo>
                  <a:pt x="1668" y="1475"/>
                </a:lnTo>
                <a:lnTo>
                  <a:pt x="1666" y="1475"/>
                </a:lnTo>
                <a:lnTo>
                  <a:pt x="1666" y="1473"/>
                </a:lnTo>
                <a:lnTo>
                  <a:pt x="1668" y="1473"/>
                </a:lnTo>
                <a:lnTo>
                  <a:pt x="1670" y="1473"/>
                </a:lnTo>
                <a:lnTo>
                  <a:pt x="1670" y="1471"/>
                </a:lnTo>
                <a:lnTo>
                  <a:pt x="1670" y="1469"/>
                </a:lnTo>
                <a:lnTo>
                  <a:pt x="1670" y="1467"/>
                </a:lnTo>
                <a:lnTo>
                  <a:pt x="1672" y="1467"/>
                </a:lnTo>
                <a:lnTo>
                  <a:pt x="1672" y="1465"/>
                </a:lnTo>
                <a:lnTo>
                  <a:pt x="1670" y="1465"/>
                </a:lnTo>
                <a:lnTo>
                  <a:pt x="1670" y="1463"/>
                </a:lnTo>
                <a:lnTo>
                  <a:pt x="1668" y="1463"/>
                </a:lnTo>
                <a:lnTo>
                  <a:pt x="1668" y="1462"/>
                </a:lnTo>
                <a:lnTo>
                  <a:pt x="1668" y="1460"/>
                </a:lnTo>
                <a:lnTo>
                  <a:pt x="1670" y="1460"/>
                </a:lnTo>
                <a:lnTo>
                  <a:pt x="1670" y="1458"/>
                </a:lnTo>
                <a:lnTo>
                  <a:pt x="1670" y="1456"/>
                </a:lnTo>
                <a:lnTo>
                  <a:pt x="1670" y="1454"/>
                </a:lnTo>
                <a:lnTo>
                  <a:pt x="1670" y="1452"/>
                </a:lnTo>
                <a:lnTo>
                  <a:pt x="1672" y="1452"/>
                </a:lnTo>
                <a:lnTo>
                  <a:pt x="1674" y="1452"/>
                </a:lnTo>
                <a:lnTo>
                  <a:pt x="1674" y="1450"/>
                </a:lnTo>
                <a:lnTo>
                  <a:pt x="1674" y="1448"/>
                </a:lnTo>
                <a:lnTo>
                  <a:pt x="1672" y="1448"/>
                </a:lnTo>
                <a:lnTo>
                  <a:pt x="1672" y="1446"/>
                </a:lnTo>
                <a:lnTo>
                  <a:pt x="1670" y="1446"/>
                </a:lnTo>
                <a:lnTo>
                  <a:pt x="1672" y="1446"/>
                </a:lnTo>
                <a:lnTo>
                  <a:pt x="1672" y="1444"/>
                </a:lnTo>
                <a:lnTo>
                  <a:pt x="1672" y="1442"/>
                </a:lnTo>
                <a:lnTo>
                  <a:pt x="1670" y="1442"/>
                </a:lnTo>
                <a:lnTo>
                  <a:pt x="1668" y="1442"/>
                </a:lnTo>
                <a:lnTo>
                  <a:pt x="1666" y="1440"/>
                </a:lnTo>
                <a:lnTo>
                  <a:pt x="1665" y="1440"/>
                </a:lnTo>
                <a:lnTo>
                  <a:pt x="1663" y="1440"/>
                </a:lnTo>
                <a:lnTo>
                  <a:pt x="1661" y="1440"/>
                </a:lnTo>
                <a:lnTo>
                  <a:pt x="1661" y="1438"/>
                </a:lnTo>
                <a:lnTo>
                  <a:pt x="1659" y="1438"/>
                </a:lnTo>
                <a:lnTo>
                  <a:pt x="1657" y="1438"/>
                </a:lnTo>
                <a:lnTo>
                  <a:pt x="1657" y="1440"/>
                </a:lnTo>
                <a:lnTo>
                  <a:pt x="1655" y="1440"/>
                </a:lnTo>
                <a:lnTo>
                  <a:pt x="1653" y="1440"/>
                </a:lnTo>
                <a:lnTo>
                  <a:pt x="1651" y="1440"/>
                </a:lnTo>
                <a:lnTo>
                  <a:pt x="1649" y="1440"/>
                </a:lnTo>
                <a:lnTo>
                  <a:pt x="1645" y="1438"/>
                </a:lnTo>
                <a:lnTo>
                  <a:pt x="1643" y="1437"/>
                </a:lnTo>
                <a:lnTo>
                  <a:pt x="1641" y="1435"/>
                </a:lnTo>
                <a:lnTo>
                  <a:pt x="1640" y="1435"/>
                </a:lnTo>
                <a:lnTo>
                  <a:pt x="1638" y="1433"/>
                </a:lnTo>
                <a:lnTo>
                  <a:pt x="1636" y="1433"/>
                </a:lnTo>
                <a:lnTo>
                  <a:pt x="1634" y="1433"/>
                </a:lnTo>
                <a:lnTo>
                  <a:pt x="1632" y="1438"/>
                </a:lnTo>
                <a:lnTo>
                  <a:pt x="1628" y="1446"/>
                </a:lnTo>
                <a:lnTo>
                  <a:pt x="1626" y="1450"/>
                </a:lnTo>
                <a:lnTo>
                  <a:pt x="1624" y="1452"/>
                </a:lnTo>
                <a:lnTo>
                  <a:pt x="1624" y="1454"/>
                </a:lnTo>
                <a:lnTo>
                  <a:pt x="1622" y="1456"/>
                </a:lnTo>
                <a:lnTo>
                  <a:pt x="1622" y="1462"/>
                </a:lnTo>
                <a:lnTo>
                  <a:pt x="1622" y="1465"/>
                </a:lnTo>
                <a:lnTo>
                  <a:pt x="1622" y="1469"/>
                </a:lnTo>
                <a:lnTo>
                  <a:pt x="1622" y="1471"/>
                </a:lnTo>
                <a:lnTo>
                  <a:pt x="1622" y="1473"/>
                </a:lnTo>
                <a:lnTo>
                  <a:pt x="1622" y="1475"/>
                </a:lnTo>
                <a:lnTo>
                  <a:pt x="1622" y="1477"/>
                </a:lnTo>
                <a:lnTo>
                  <a:pt x="1622" y="1479"/>
                </a:lnTo>
                <a:lnTo>
                  <a:pt x="1622" y="1481"/>
                </a:lnTo>
                <a:lnTo>
                  <a:pt x="1622" y="1485"/>
                </a:lnTo>
                <a:lnTo>
                  <a:pt x="1622" y="1488"/>
                </a:lnTo>
                <a:lnTo>
                  <a:pt x="1622" y="1494"/>
                </a:lnTo>
                <a:lnTo>
                  <a:pt x="1622" y="1496"/>
                </a:lnTo>
                <a:lnTo>
                  <a:pt x="1622" y="1498"/>
                </a:lnTo>
                <a:lnTo>
                  <a:pt x="1622" y="1506"/>
                </a:lnTo>
                <a:lnTo>
                  <a:pt x="1622" y="1510"/>
                </a:lnTo>
                <a:lnTo>
                  <a:pt x="1622" y="1513"/>
                </a:lnTo>
                <a:lnTo>
                  <a:pt x="1622" y="1519"/>
                </a:lnTo>
                <a:lnTo>
                  <a:pt x="1622" y="1521"/>
                </a:lnTo>
                <a:lnTo>
                  <a:pt x="1622" y="1523"/>
                </a:lnTo>
                <a:lnTo>
                  <a:pt x="1622" y="1525"/>
                </a:lnTo>
                <a:lnTo>
                  <a:pt x="1624" y="1525"/>
                </a:lnTo>
                <a:lnTo>
                  <a:pt x="1626" y="1525"/>
                </a:lnTo>
                <a:lnTo>
                  <a:pt x="1628" y="1525"/>
                </a:lnTo>
                <a:lnTo>
                  <a:pt x="1630" y="1525"/>
                </a:lnTo>
                <a:lnTo>
                  <a:pt x="1636" y="1525"/>
                </a:lnTo>
                <a:lnTo>
                  <a:pt x="1645" y="1525"/>
                </a:lnTo>
                <a:lnTo>
                  <a:pt x="1649" y="1525"/>
                </a:lnTo>
                <a:lnTo>
                  <a:pt x="1651" y="1525"/>
                </a:lnTo>
                <a:lnTo>
                  <a:pt x="1653" y="1525"/>
                </a:lnTo>
                <a:lnTo>
                  <a:pt x="1659" y="1525"/>
                </a:lnTo>
                <a:lnTo>
                  <a:pt x="1661" y="1525"/>
                </a:lnTo>
                <a:lnTo>
                  <a:pt x="1665" y="1525"/>
                </a:lnTo>
                <a:lnTo>
                  <a:pt x="1666" y="1525"/>
                </a:lnTo>
                <a:lnTo>
                  <a:pt x="1668" y="1525"/>
                </a:lnTo>
                <a:lnTo>
                  <a:pt x="1684" y="1525"/>
                </a:lnTo>
                <a:lnTo>
                  <a:pt x="1691" y="1525"/>
                </a:lnTo>
                <a:lnTo>
                  <a:pt x="1695" y="1525"/>
                </a:lnTo>
                <a:lnTo>
                  <a:pt x="1697" y="1525"/>
                </a:lnTo>
                <a:lnTo>
                  <a:pt x="1701" y="1525"/>
                </a:lnTo>
                <a:lnTo>
                  <a:pt x="1701" y="1521"/>
                </a:lnTo>
                <a:close/>
                <a:moveTo>
                  <a:pt x="1319" y="1371"/>
                </a:moveTo>
                <a:lnTo>
                  <a:pt x="1315" y="1375"/>
                </a:lnTo>
                <a:lnTo>
                  <a:pt x="1313" y="1379"/>
                </a:lnTo>
                <a:lnTo>
                  <a:pt x="1311" y="1381"/>
                </a:lnTo>
                <a:lnTo>
                  <a:pt x="1309" y="1381"/>
                </a:lnTo>
                <a:lnTo>
                  <a:pt x="1309" y="1383"/>
                </a:lnTo>
                <a:lnTo>
                  <a:pt x="1307" y="1385"/>
                </a:lnTo>
                <a:lnTo>
                  <a:pt x="1302" y="1396"/>
                </a:lnTo>
                <a:lnTo>
                  <a:pt x="1300" y="1398"/>
                </a:lnTo>
                <a:lnTo>
                  <a:pt x="1302" y="1398"/>
                </a:lnTo>
                <a:lnTo>
                  <a:pt x="1302" y="1400"/>
                </a:lnTo>
                <a:lnTo>
                  <a:pt x="1302" y="1402"/>
                </a:lnTo>
                <a:lnTo>
                  <a:pt x="1300" y="1404"/>
                </a:lnTo>
                <a:lnTo>
                  <a:pt x="1300" y="1406"/>
                </a:lnTo>
                <a:lnTo>
                  <a:pt x="1298" y="1406"/>
                </a:lnTo>
                <a:lnTo>
                  <a:pt x="1298" y="1408"/>
                </a:lnTo>
                <a:lnTo>
                  <a:pt x="1296" y="1410"/>
                </a:lnTo>
                <a:lnTo>
                  <a:pt x="1296" y="1412"/>
                </a:lnTo>
                <a:lnTo>
                  <a:pt x="1294" y="1412"/>
                </a:lnTo>
                <a:lnTo>
                  <a:pt x="1294" y="1414"/>
                </a:lnTo>
                <a:lnTo>
                  <a:pt x="1292" y="1415"/>
                </a:lnTo>
                <a:lnTo>
                  <a:pt x="1292" y="1417"/>
                </a:lnTo>
                <a:lnTo>
                  <a:pt x="1292" y="1419"/>
                </a:lnTo>
                <a:lnTo>
                  <a:pt x="1288" y="1423"/>
                </a:lnTo>
                <a:lnTo>
                  <a:pt x="1286" y="1425"/>
                </a:lnTo>
                <a:lnTo>
                  <a:pt x="1284" y="1427"/>
                </a:lnTo>
                <a:lnTo>
                  <a:pt x="1284" y="1429"/>
                </a:lnTo>
                <a:lnTo>
                  <a:pt x="1284" y="1431"/>
                </a:lnTo>
                <a:lnTo>
                  <a:pt x="1282" y="1433"/>
                </a:lnTo>
                <a:lnTo>
                  <a:pt x="1284" y="1435"/>
                </a:lnTo>
                <a:lnTo>
                  <a:pt x="1288" y="1437"/>
                </a:lnTo>
                <a:lnTo>
                  <a:pt x="1294" y="1438"/>
                </a:lnTo>
                <a:lnTo>
                  <a:pt x="1296" y="1440"/>
                </a:lnTo>
                <a:lnTo>
                  <a:pt x="1298" y="1440"/>
                </a:lnTo>
                <a:lnTo>
                  <a:pt x="1304" y="1440"/>
                </a:lnTo>
                <a:lnTo>
                  <a:pt x="1305" y="1440"/>
                </a:lnTo>
                <a:lnTo>
                  <a:pt x="1304" y="1440"/>
                </a:lnTo>
                <a:lnTo>
                  <a:pt x="1304" y="1438"/>
                </a:lnTo>
                <a:lnTo>
                  <a:pt x="1302" y="1438"/>
                </a:lnTo>
                <a:lnTo>
                  <a:pt x="1300" y="1437"/>
                </a:lnTo>
                <a:lnTo>
                  <a:pt x="1302" y="1437"/>
                </a:lnTo>
                <a:lnTo>
                  <a:pt x="1304" y="1438"/>
                </a:lnTo>
                <a:lnTo>
                  <a:pt x="1311" y="1438"/>
                </a:lnTo>
                <a:lnTo>
                  <a:pt x="1313" y="1438"/>
                </a:lnTo>
                <a:lnTo>
                  <a:pt x="1315" y="1438"/>
                </a:lnTo>
                <a:lnTo>
                  <a:pt x="1317" y="1438"/>
                </a:lnTo>
                <a:lnTo>
                  <a:pt x="1321" y="1438"/>
                </a:lnTo>
                <a:lnTo>
                  <a:pt x="1332" y="1440"/>
                </a:lnTo>
                <a:lnTo>
                  <a:pt x="1334" y="1440"/>
                </a:lnTo>
                <a:lnTo>
                  <a:pt x="1336" y="1440"/>
                </a:lnTo>
                <a:lnTo>
                  <a:pt x="1338" y="1440"/>
                </a:lnTo>
                <a:lnTo>
                  <a:pt x="1338" y="1442"/>
                </a:lnTo>
                <a:lnTo>
                  <a:pt x="1340" y="1442"/>
                </a:lnTo>
                <a:lnTo>
                  <a:pt x="1344" y="1438"/>
                </a:lnTo>
                <a:lnTo>
                  <a:pt x="1348" y="1435"/>
                </a:lnTo>
                <a:lnTo>
                  <a:pt x="1350" y="1433"/>
                </a:lnTo>
                <a:lnTo>
                  <a:pt x="1352" y="1431"/>
                </a:lnTo>
                <a:lnTo>
                  <a:pt x="1353" y="1433"/>
                </a:lnTo>
                <a:lnTo>
                  <a:pt x="1355" y="1433"/>
                </a:lnTo>
                <a:lnTo>
                  <a:pt x="1357" y="1433"/>
                </a:lnTo>
                <a:lnTo>
                  <a:pt x="1357" y="1431"/>
                </a:lnTo>
                <a:lnTo>
                  <a:pt x="1357" y="1415"/>
                </a:lnTo>
                <a:lnTo>
                  <a:pt x="1357" y="1404"/>
                </a:lnTo>
                <a:lnTo>
                  <a:pt x="1357" y="1402"/>
                </a:lnTo>
                <a:lnTo>
                  <a:pt x="1357" y="1400"/>
                </a:lnTo>
                <a:lnTo>
                  <a:pt x="1357" y="1398"/>
                </a:lnTo>
                <a:lnTo>
                  <a:pt x="1357" y="1396"/>
                </a:lnTo>
                <a:lnTo>
                  <a:pt x="1355" y="1394"/>
                </a:lnTo>
                <a:lnTo>
                  <a:pt x="1353" y="1394"/>
                </a:lnTo>
                <a:lnTo>
                  <a:pt x="1353" y="1392"/>
                </a:lnTo>
                <a:lnTo>
                  <a:pt x="1353" y="1390"/>
                </a:lnTo>
                <a:lnTo>
                  <a:pt x="1353" y="1389"/>
                </a:lnTo>
                <a:lnTo>
                  <a:pt x="1353" y="1387"/>
                </a:lnTo>
                <a:lnTo>
                  <a:pt x="1353" y="1385"/>
                </a:lnTo>
                <a:lnTo>
                  <a:pt x="1353" y="1383"/>
                </a:lnTo>
                <a:lnTo>
                  <a:pt x="1353" y="1381"/>
                </a:lnTo>
                <a:lnTo>
                  <a:pt x="1353" y="1379"/>
                </a:lnTo>
                <a:lnTo>
                  <a:pt x="1353" y="1377"/>
                </a:lnTo>
                <a:lnTo>
                  <a:pt x="1353" y="1375"/>
                </a:lnTo>
                <a:lnTo>
                  <a:pt x="1353" y="1373"/>
                </a:lnTo>
                <a:lnTo>
                  <a:pt x="1353" y="1371"/>
                </a:lnTo>
                <a:lnTo>
                  <a:pt x="1353" y="1369"/>
                </a:lnTo>
                <a:lnTo>
                  <a:pt x="1353" y="1367"/>
                </a:lnTo>
                <a:lnTo>
                  <a:pt x="1353" y="1366"/>
                </a:lnTo>
                <a:lnTo>
                  <a:pt x="1353" y="1364"/>
                </a:lnTo>
                <a:lnTo>
                  <a:pt x="1353" y="1362"/>
                </a:lnTo>
                <a:lnTo>
                  <a:pt x="1353" y="1360"/>
                </a:lnTo>
                <a:lnTo>
                  <a:pt x="1353" y="1358"/>
                </a:lnTo>
                <a:lnTo>
                  <a:pt x="1353" y="1356"/>
                </a:lnTo>
                <a:lnTo>
                  <a:pt x="1359" y="1356"/>
                </a:lnTo>
                <a:lnTo>
                  <a:pt x="1361" y="1356"/>
                </a:lnTo>
                <a:lnTo>
                  <a:pt x="1361" y="1354"/>
                </a:lnTo>
                <a:lnTo>
                  <a:pt x="1361" y="1350"/>
                </a:lnTo>
                <a:lnTo>
                  <a:pt x="1361" y="1342"/>
                </a:lnTo>
                <a:lnTo>
                  <a:pt x="1361" y="1341"/>
                </a:lnTo>
                <a:lnTo>
                  <a:pt x="1361" y="1339"/>
                </a:lnTo>
                <a:lnTo>
                  <a:pt x="1352" y="1331"/>
                </a:lnTo>
                <a:lnTo>
                  <a:pt x="1344" y="1342"/>
                </a:lnTo>
                <a:lnTo>
                  <a:pt x="1344" y="1344"/>
                </a:lnTo>
                <a:lnTo>
                  <a:pt x="1342" y="1344"/>
                </a:lnTo>
                <a:lnTo>
                  <a:pt x="1342" y="1346"/>
                </a:lnTo>
                <a:lnTo>
                  <a:pt x="1340" y="1346"/>
                </a:lnTo>
                <a:lnTo>
                  <a:pt x="1340" y="1348"/>
                </a:lnTo>
                <a:lnTo>
                  <a:pt x="1338" y="1350"/>
                </a:lnTo>
                <a:lnTo>
                  <a:pt x="1332" y="1356"/>
                </a:lnTo>
                <a:lnTo>
                  <a:pt x="1325" y="1364"/>
                </a:lnTo>
                <a:lnTo>
                  <a:pt x="1319" y="1371"/>
                </a:lnTo>
                <a:close/>
                <a:moveTo>
                  <a:pt x="1096" y="2448"/>
                </a:moveTo>
                <a:lnTo>
                  <a:pt x="1098" y="2443"/>
                </a:lnTo>
                <a:lnTo>
                  <a:pt x="1106" y="2429"/>
                </a:lnTo>
                <a:lnTo>
                  <a:pt x="1110" y="2420"/>
                </a:lnTo>
                <a:lnTo>
                  <a:pt x="1106" y="2420"/>
                </a:lnTo>
                <a:lnTo>
                  <a:pt x="1098" y="2420"/>
                </a:lnTo>
                <a:lnTo>
                  <a:pt x="1090" y="2420"/>
                </a:lnTo>
                <a:lnTo>
                  <a:pt x="1085" y="2420"/>
                </a:lnTo>
                <a:lnTo>
                  <a:pt x="1056" y="2420"/>
                </a:lnTo>
                <a:lnTo>
                  <a:pt x="1048" y="2420"/>
                </a:lnTo>
                <a:lnTo>
                  <a:pt x="1046" y="2420"/>
                </a:lnTo>
                <a:lnTo>
                  <a:pt x="1031" y="2421"/>
                </a:lnTo>
                <a:lnTo>
                  <a:pt x="1031" y="2423"/>
                </a:lnTo>
                <a:lnTo>
                  <a:pt x="1029" y="2423"/>
                </a:lnTo>
                <a:lnTo>
                  <a:pt x="1025" y="2425"/>
                </a:lnTo>
                <a:lnTo>
                  <a:pt x="1021" y="2444"/>
                </a:lnTo>
                <a:lnTo>
                  <a:pt x="1015" y="2479"/>
                </a:lnTo>
                <a:lnTo>
                  <a:pt x="1015" y="2481"/>
                </a:lnTo>
                <a:lnTo>
                  <a:pt x="1017" y="2483"/>
                </a:lnTo>
                <a:lnTo>
                  <a:pt x="1017" y="2485"/>
                </a:lnTo>
                <a:lnTo>
                  <a:pt x="1019" y="2487"/>
                </a:lnTo>
                <a:lnTo>
                  <a:pt x="1025" y="2494"/>
                </a:lnTo>
                <a:lnTo>
                  <a:pt x="1029" y="2500"/>
                </a:lnTo>
                <a:lnTo>
                  <a:pt x="1031" y="2502"/>
                </a:lnTo>
                <a:lnTo>
                  <a:pt x="1031" y="2504"/>
                </a:lnTo>
                <a:lnTo>
                  <a:pt x="1033" y="2504"/>
                </a:lnTo>
                <a:lnTo>
                  <a:pt x="1033" y="2506"/>
                </a:lnTo>
                <a:lnTo>
                  <a:pt x="1035" y="2506"/>
                </a:lnTo>
                <a:lnTo>
                  <a:pt x="1042" y="2516"/>
                </a:lnTo>
                <a:lnTo>
                  <a:pt x="1042" y="2514"/>
                </a:lnTo>
                <a:lnTo>
                  <a:pt x="1044" y="2512"/>
                </a:lnTo>
                <a:lnTo>
                  <a:pt x="1044" y="2514"/>
                </a:lnTo>
                <a:lnTo>
                  <a:pt x="1042" y="2516"/>
                </a:lnTo>
                <a:lnTo>
                  <a:pt x="1046" y="2517"/>
                </a:lnTo>
                <a:lnTo>
                  <a:pt x="1046" y="2519"/>
                </a:lnTo>
                <a:lnTo>
                  <a:pt x="1046" y="2517"/>
                </a:lnTo>
                <a:lnTo>
                  <a:pt x="1050" y="2510"/>
                </a:lnTo>
                <a:lnTo>
                  <a:pt x="1052" y="2506"/>
                </a:lnTo>
                <a:lnTo>
                  <a:pt x="1056" y="2506"/>
                </a:lnTo>
                <a:lnTo>
                  <a:pt x="1048" y="2498"/>
                </a:lnTo>
                <a:lnTo>
                  <a:pt x="1048" y="2492"/>
                </a:lnTo>
                <a:lnTo>
                  <a:pt x="1050" y="2487"/>
                </a:lnTo>
                <a:lnTo>
                  <a:pt x="1052" y="2483"/>
                </a:lnTo>
                <a:lnTo>
                  <a:pt x="1052" y="2479"/>
                </a:lnTo>
                <a:lnTo>
                  <a:pt x="1054" y="2475"/>
                </a:lnTo>
                <a:lnTo>
                  <a:pt x="1071" y="2492"/>
                </a:lnTo>
                <a:lnTo>
                  <a:pt x="1075" y="2496"/>
                </a:lnTo>
                <a:lnTo>
                  <a:pt x="1075" y="2494"/>
                </a:lnTo>
                <a:lnTo>
                  <a:pt x="1075" y="2492"/>
                </a:lnTo>
                <a:lnTo>
                  <a:pt x="1077" y="2491"/>
                </a:lnTo>
                <a:lnTo>
                  <a:pt x="1077" y="2489"/>
                </a:lnTo>
                <a:lnTo>
                  <a:pt x="1077" y="2487"/>
                </a:lnTo>
                <a:lnTo>
                  <a:pt x="1079" y="2483"/>
                </a:lnTo>
                <a:lnTo>
                  <a:pt x="1081" y="2481"/>
                </a:lnTo>
                <a:lnTo>
                  <a:pt x="1085" y="2471"/>
                </a:lnTo>
                <a:lnTo>
                  <a:pt x="1088" y="2464"/>
                </a:lnTo>
                <a:lnTo>
                  <a:pt x="1096" y="2450"/>
                </a:lnTo>
                <a:lnTo>
                  <a:pt x="1096" y="2448"/>
                </a:lnTo>
                <a:close/>
                <a:moveTo>
                  <a:pt x="956" y="2598"/>
                </a:moveTo>
                <a:lnTo>
                  <a:pt x="958" y="2598"/>
                </a:lnTo>
                <a:lnTo>
                  <a:pt x="960" y="2598"/>
                </a:lnTo>
                <a:lnTo>
                  <a:pt x="962" y="2598"/>
                </a:lnTo>
                <a:lnTo>
                  <a:pt x="964" y="2598"/>
                </a:lnTo>
                <a:lnTo>
                  <a:pt x="966" y="2598"/>
                </a:lnTo>
                <a:lnTo>
                  <a:pt x="966" y="2596"/>
                </a:lnTo>
                <a:lnTo>
                  <a:pt x="967" y="2596"/>
                </a:lnTo>
                <a:lnTo>
                  <a:pt x="967" y="2594"/>
                </a:lnTo>
                <a:lnTo>
                  <a:pt x="969" y="2594"/>
                </a:lnTo>
                <a:lnTo>
                  <a:pt x="971" y="2596"/>
                </a:lnTo>
                <a:lnTo>
                  <a:pt x="973" y="2596"/>
                </a:lnTo>
                <a:lnTo>
                  <a:pt x="973" y="2598"/>
                </a:lnTo>
                <a:lnTo>
                  <a:pt x="975" y="2598"/>
                </a:lnTo>
                <a:lnTo>
                  <a:pt x="977" y="2598"/>
                </a:lnTo>
                <a:lnTo>
                  <a:pt x="979" y="2600"/>
                </a:lnTo>
                <a:lnTo>
                  <a:pt x="981" y="2600"/>
                </a:lnTo>
                <a:lnTo>
                  <a:pt x="1002" y="2560"/>
                </a:lnTo>
                <a:lnTo>
                  <a:pt x="1004" y="2554"/>
                </a:lnTo>
                <a:lnTo>
                  <a:pt x="1008" y="2548"/>
                </a:lnTo>
                <a:lnTo>
                  <a:pt x="1031" y="2504"/>
                </a:lnTo>
                <a:lnTo>
                  <a:pt x="1012" y="2517"/>
                </a:lnTo>
                <a:lnTo>
                  <a:pt x="1010" y="2519"/>
                </a:lnTo>
                <a:lnTo>
                  <a:pt x="1010" y="2517"/>
                </a:lnTo>
                <a:lnTo>
                  <a:pt x="1008" y="2519"/>
                </a:lnTo>
                <a:lnTo>
                  <a:pt x="1002" y="2510"/>
                </a:lnTo>
                <a:lnTo>
                  <a:pt x="998" y="2514"/>
                </a:lnTo>
                <a:lnTo>
                  <a:pt x="990" y="2519"/>
                </a:lnTo>
                <a:lnTo>
                  <a:pt x="983" y="2525"/>
                </a:lnTo>
                <a:lnTo>
                  <a:pt x="973" y="2531"/>
                </a:lnTo>
                <a:lnTo>
                  <a:pt x="971" y="2529"/>
                </a:lnTo>
                <a:lnTo>
                  <a:pt x="969" y="2525"/>
                </a:lnTo>
                <a:lnTo>
                  <a:pt x="967" y="2521"/>
                </a:lnTo>
                <a:lnTo>
                  <a:pt x="979" y="2512"/>
                </a:lnTo>
                <a:lnTo>
                  <a:pt x="983" y="2512"/>
                </a:lnTo>
                <a:lnTo>
                  <a:pt x="985" y="2510"/>
                </a:lnTo>
                <a:lnTo>
                  <a:pt x="992" y="2504"/>
                </a:lnTo>
                <a:lnTo>
                  <a:pt x="1000" y="2498"/>
                </a:lnTo>
                <a:lnTo>
                  <a:pt x="998" y="2492"/>
                </a:lnTo>
                <a:lnTo>
                  <a:pt x="996" y="2492"/>
                </a:lnTo>
                <a:lnTo>
                  <a:pt x="989" y="2500"/>
                </a:lnTo>
                <a:lnTo>
                  <a:pt x="983" y="2492"/>
                </a:lnTo>
                <a:lnTo>
                  <a:pt x="971" y="2500"/>
                </a:lnTo>
                <a:lnTo>
                  <a:pt x="977" y="2506"/>
                </a:lnTo>
                <a:lnTo>
                  <a:pt x="967" y="2514"/>
                </a:lnTo>
                <a:lnTo>
                  <a:pt x="964" y="2517"/>
                </a:lnTo>
                <a:lnTo>
                  <a:pt x="956" y="2523"/>
                </a:lnTo>
                <a:lnTo>
                  <a:pt x="941" y="2533"/>
                </a:lnTo>
                <a:lnTo>
                  <a:pt x="941" y="2521"/>
                </a:lnTo>
                <a:lnTo>
                  <a:pt x="923" y="2535"/>
                </a:lnTo>
                <a:lnTo>
                  <a:pt x="921" y="2537"/>
                </a:lnTo>
                <a:lnTo>
                  <a:pt x="919" y="2539"/>
                </a:lnTo>
                <a:lnTo>
                  <a:pt x="918" y="2539"/>
                </a:lnTo>
                <a:lnTo>
                  <a:pt x="916" y="2539"/>
                </a:lnTo>
                <a:lnTo>
                  <a:pt x="914" y="2540"/>
                </a:lnTo>
                <a:lnTo>
                  <a:pt x="912" y="2542"/>
                </a:lnTo>
                <a:lnTo>
                  <a:pt x="908" y="2546"/>
                </a:lnTo>
                <a:lnTo>
                  <a:pt x="904" y="2548"/>
                </a:lnTo>
                <a:lnTo>
                  <a:pt x="894" y="2556"/>
                </a:lnTo>
                <a:lnTo>
                  <a:pt x="891" y="2558"/>
                </a:lnTo>
                <a:lnTo>
                  <a:pt x="887" y="2560"/>
                </a:lnTo>
                <a:lnTo>
                  <a:pt x="889" y="2562"/>
                </a:lnTo>
                <a:lnTo>
                  <a:pt x="891" y="2564"/>
                </a:lnTo>
                <a:lnTo>
                  <a:pt x="891" y="2565"/>
                </a:lnTo>
                <a:lnTo>
                  <a:pt x="893" y="2565"/>
                </a:lnTo>
                <a:lnTo>
                  <a:pt x="893" y="2567"/>
                </a:lnTo>
                <a:lnTo>
                  <a:pt x="906" y="2558"/>
                </a:lnTo>
                <a:lnTo>
                  <a:pt x="912" y="2554"/>
                </a:lnTo>
                <a:lnTo>
                  <a:pt x="925" y="2544"/>
                </a:lnTo>
                <a:lnTo>
                  <a:pt x="931" y="2540"/>
                </a:lnTo>
                <a:lnTo>
                  <a:pt x="939" y="2548"/>
                </a:lnTo>
                <a:lnTo>
                  <a:pt x="937" y="2552"/>
                </a:lnTo>
                <a:lnTo>
                  <a:pt x="933" y="2554"/>
                </a:lnTo>
                <a:lnTo>
                  <a:pt x="933" y="2556"/>
                </a:lnTo>
                <a:lnTo>
                  <a:pt x="935" y="2554"/>
                </a:lnTo>
                <a:lnTo>
                  <a:pt x="942" y="2565"/>
                </a:lnTo>
                <a:lnTo>
                  <a:pt x="941" y="2569"/>
                </a:lnTo>
                <a:lnTo>
                  <a:pt x="937" y="2571"/>
                </a:lnTo>
                <a:lnTo>
                  <a:pt x="914" y="2588"/>
                </a:lnTo>
                <a:lnTo>
                  <a:pt x="916" y="2590"/>
                </a:lnTo>
                <a:lnTo>
                  <a:pt x="916" y="2592"/>
                </a:lnTo>
                <a:lnTo>
                  <a:pt x="918" y="2598"/>
                </a:lnTo>
                <a:lnTo>
                  <a:pt x="921" y="2600"/>
                </a:lnTo>
                <a:lnTo>
                  <a:pt x="923" y="2600"/>
                </a:lnTo>
                <a:lnTo>
                  <a:pt x="927" y="2602"/>
                </a:lnTo>
                <a:lnTo>
                  <a:pt x="931" y="2604"/>
                </a:lnTo>
                <a:lnTo>
                  <a:pt x="935" y="2602"/>
                </a:lnTo>
                <a:lnTo>
                  <a:pt x="937" y="2602"/>
                </a:lnTo>
                <a:lnTo>
                  <a:pt x="939" y="2600"/>
                </a:lnTo>
                <a:lnTo>
                  <a:pt x="939" y="2598"/>
                </a:lnTo>
                <a:lnTo>
                  <a:pt x="939" y="2596"/>
                </a:lnTo>
                <a:lnTo>
                  <a:pt x="941" y="2594"/>
                </a:lnTo>
                <a:lnTo>
                  <a:pt x="942" y="2594"/>
                </a:lnTo>
                <a:lnTo>
                  <a:pt x="944" y="2594"/>
                </a:lnTo>
                <a:lnTo>
                  <a:pt x="944" y="2596"/>
                </a:lnTo>
                <a:lnTo>
                  <a:pt x="946" y="2596"/>
                </a:lnTo>
                <a:lnTo>
                  <a:pt x="948" y="2596"/>
                </a:lnTo>
                <a:lnTo>
                  <a:pt x="950" y="2596"/>
                </a:lnTo>
                <a:lnTo>
                  <a:pt x="952" y="2598"/>
                </a:lnTo>
                <a:lnTo>
                  <a:pt x="954" y="2598"/>
                </a:lnTo>
                <a:lnTo>
                  <a:pt x="956" y="2598"/>
                </a:lnTo>
                <a:close/>
                <a:moveTo>
                  <a:pt x="1436" y="1104"/>
                </a:moveTo>
                <a:lnTo>
                  <a:pt x="1436" y="1106"/>
                </a:lnTo>
                <a:lnTo>
                  <a:pt x="1434" y="1108"/>
                </a:lnTo>
                <a:lnTo>
                  <a:pt x="1432" y="1110"/>
                </a:lnTo>
                <a:lnTo>
                  <a:pt x="1428" y="1114"/>
                </a:lnTo>
                <a:lnTo>
                  <a:pt x="1423" y="1120"/>
                </a:lnTo>
                <a:lnTo>
                  <a:pt x="1423" y="1122"/>
                </a:lnTo>
                <a:lnTo>
                  <a:pt x="1417" y="1126"/>
                </a:lnTo>
                <a:lnTo>
                  <a:pt x="1415" y="1129"/>
                </a:lnTo>
                <a:lnTo>
                  <a:pt x="1407" y="1139"/>
                </a:lnTo>
                <a:lnTo>
                  <a:pt x="1405" y="1141"/>
                </a:lnTo>
                <a:lnTo>
                  <a:pt x="1401" y="1147"/>
                </a:lnTo>
                <a:lnTo>
                  <a:pt x="1400" y="1147"/>
                </a:lnTo>
                <a:lnTo>
                  <a:pt x="1396" y="1150"/>
                </a:lnTo>
                <a:lnTo>
                  <a:pt x="1398" y="1152"/>
                </a:lnTo>
                <a:lnTo>
                  <a:pt x="1400" y="1154"/>
                </a:lnTo>
                <a:lnTo>
                  <a:pt x="1400" y="1156"/>
                </a:lnTo>
                <a:lnTo>
                  <a:pt x="1400" y="1158"/>
                </a:lnTo>
                <a:lnTo>
                  <a:pt x="1401" y="1158"/>
                </a:lnTo>
                <a:lnTo>
                  <a:pt x="1403" y="1162"/>
                </a:lnTo>
                <a:lnTo>
                  <a:pt x="1403" y="1164"/>
                </a:lnTo>
                <a:lnTo>
                  <a:pt x="1405" y="1166"/>
                </a:lnTo>
                <a:lnTo>
                  <a:pt x="1407" y="1166"/>
                </a:lnTo>
                <a:lnTo>
                  <a:pt x="1407" y="1168"/>
                </a:lnTo>
                <a:lnTo>
                  <a:pt x="1411" y="1170"/>
                </a:lnTo>
                <a:lnTo>
                  <a:pt x="1411" y="1172"/>
                </a:lnTo>
                <a:lnTo>
                  <a:pt x="1413" y="1174"/>
                </a:lnTo>
                <a:lnTo>
                  <a:pt x="1423" y="1183"/>
                </a:lnTo>
                <a:lnTo>
                  <a:pt x="1423" y="1185"/>
                </a:lnTo>
                <a:lnTo>
                  <a:pt x="1426" y="1187"/>
                </a:lnTo>
                <a:lnTo>
                  <a:pt x="1426" y="1189"/>
                </a:lnTo>
                <a:lnTo>
                  <a:pt x="1426" y="1191"/>
                </a:lnTo>
                <a:lnTo>
                  <a:pt x="1428" y="1191"/>
                </a:lnTo>
                <a:lnTo>
                  <a:pt x="1428" y="1193"/>
                </a:lnTo>
                <a:lnTo>
                  <a:pt x="1430" y="1195"/>
                </a:lnTo>
                <a:lnTo>
                  <a:pt x="1430" y="1197"/>
                </a:lnTo>
                <a:lnTo>
                  <a:pt x="1430" y="1198"/>
                </a:lnTo>
                <a:lnTo>
                  <a:pt x="1432" y="1200"/>
                </a:lnTo>
                <a:lnTo>
                  <a:pt x="1432" y="1202"/>
                </a:lnTo>
                <a:lnTo>
                  <a:pt x="1432" y="1204"/>
                </a:lnTo>
                <a:lnTo>
                  <a:pt x="1432" y="1206"/>
                </a:lnTo>
                <a:lnTo>
                  <a:pt x="1434" y="1212"/>
                </a:lnTo>
                <a:lnTo>
                  <a:pt x="1436" y="1222"/>
                </a:lnTo>
                <a:lnTo>
                  <a:pt x="1436" y="1227"/>
                </a:lnTo>
                <a:lnTo>
                  <a:pt x="1438" y="1235"/>
                </a:lnTo>
                <a:lnTo>
                  <a:pt x="1438" y="1237"/>
                </a:lnTo>
                <a:lnTo>
                  <a:pt x="1438" y="1239"/>
                </a:lnTo>
                <a:lnTo>
                  <a:pt x="1440" y="1239"/>
                </a:lnTo>
                <a:lnTo>
                  <a:pt x="1440" y="1241"/>
                </a:lnTo>
                <a:lnTo>
                  <a:pt x="1440" y="1243"/>
                </a:lnTo>
                <a:lnTo>
                  <a:pt x="1440" y="1245"/>
                </a:lnTo>
                <a:lnTo>
                  <a:pt x="1444" y="1248"/>
                </a:lnTo>
                <a:lnTo>
                  <a:pt x="1446" y="1248"/>
                </a:lnTo>
                <a:lnTo>
                  <a:pt x="1448" y="1248"/>
                </a:lnTo>
                <a:lnTo>
                  <a:pt x="1448" y="1250"/>
                </a:lnTo>
                <a:lnTo>
                  <a:pt x="1449" y="1250"/>
                </a:lnTo>
                <a:lnTo>
                  <a:pt x="1449" y="1252"/>
                </a:lnTo>
                <a:lnTo>
                  <a:pt x="1451" y="1252"/>
                </a:lnTo>
                <a:lnTo>
                  <a:pt x="1451" y="1254"/>
                </a:lnTo>
                <a:lnTo>
                  <a:pt x="1453" y="1254"/>
                </a:lnTo>
                <a:lnTo>
                  <a:pt x="1455" y="1256"/>
                </a:lnTo>
                <a:lnTo>
                  <a:pt x="1459" y="1258"/>
                </a:lnTo>
                <a:lnTo>
                  <a:pt x="1461" y="1260"/>
                </a:lnTo>
                <a:lnTo>
                  <a:pt x="1465" y="1262"/>
                </a:lnTo>
                <a:lnTo>
                  <a:pt x="1465" y="1264"/>
                </a:lnTo>
                <a:lnTo>
                  <a:pt x="1467" y="1264"/>
                </a:lnTo>
                <a:lnTo>
                  <a:pt x="1467" y="1266"/>
                </a:lnTo>
                <a:lnTo>
                  <a:pt x="1469" y="1266"/>
                </a:lnTo>
                <a:lnTo>
                  <a:pt x="1471" y="1268"/>
                </a:lnTo>
                <a:lnTo>
                  <a:pt x="1472" y="1270"/>
                </a:lnTo>
                <a:lnTo>
                  <a:pt x="1476" y="1271"/>
                </a:lnTo>
                <a:lnTo>
                  <a:pt x="1478" y="1273"/>
                </a:lnTo>
                <a:lnTo>
                  <a:pt x="1480" y="1275"/>
                </a:lnTo>
                <a:lnTo>
                  <a:pt x="1484" y="1277"/>
                </a:lnTo>
                <a:lnTo>
                  <a:pt x="1486" y="1279"/>
                </a:lnTo>
                <a:lnTo>
                  <a:pt x="1497" y="1287"/>
                </a:lnTo>
                <a:lnTo>
                  <a:pt x="1497" y="1289"/>
                </a:lnTo>
                <a:lnTo>
                  <a:pt x="1499" y="1289"/>
                </a:lnTo>
                <a:lnTo>
                  <a:pt x="1501" y="1291"/>
                </a:lnTo>
                <a:lnTo>
                  <a:pt x="1503" y="1293"/>
                </a:lnTo>
                <a:lnTo>
                  <a:pt x="1505" y="1293"/>
                </a:lnTo>
                <a:lnTo>
                  <a:pt x="1507" y="1294"/>
                </a:lnTo>
                <a:lnTo>
                  <a:pt x="1509" y="1296"/>
                </a:lnTo>
                <a:lnTo>
                  <a:pt x="1511" y="1298"/>
                </a:lnTo>
                <a:lnTo>
                  <a:pt x="1513" y="1298"/>
                </a:lnTo>
                <a:lnTo>
                  <a:pt x="1515" y="1300"/>
                </a:lnTo>
                <a:lnTo>
                  <a:pt x="1515" y="1302"/>
                </a:lnTo>
                <a:lnTo>
                  <a:pt x="1517" y="1302"/>
                </a:lnTo>
                <a:lnTo>
                  <a:pt x="1522" y="1306"/>
                </a:lnTo>
                <a:lnTo>
                  <a:pt x="1524" y="1308"/>
                </a:lnTo>
                <a:lnTo>
                  <a:pt x="1526" y="1308"/>
                </a:lnTo>
                <a:lnTo>
                  <a:pt x="1528" y="1310"/>
                </a:lnTo>
                <a:lnTo>
                  <a:pt x="1530" y="1312"/>
                </a:lnTo>
                <a:lnTo>
                  <a:pt x="1532" y="1314"/>
                </a:lnTo>
                <a:lnTo>
                  <a:pt x="1534" y="1314"/>
                </a:lnTo>
                <a:lnTo>
                  <a:pt x="1538" y="1318"/>
                </a:lnTo>
                <a:lnTo>
                  <a:pt x="1540" y="1319"/>
                </a:lnTo>
                <a:lnTo>
                  <a:pt x="1542" y="1319"/>
                </a:lnTo>
                <a:lnTo>
                  <a:pt x="1542" y="1321"/>
                </a:lnTo>
                <a:lnTo>
                  <a:pt x="1544" y="1321"/>
                </a:lnTo>
                <a:lnTo>
                  <a:pt x="1545" y="1323"/>
                </a:lnTo>
                <a:lnTo>
                  <a:pt x="1547" y="1323"/>
                </a:lnTo>
                <a:lnTo>
                  <a:pt x="1547" y="1321"/>
                </a:lnTo>
                <a:lnTo>
                  <a:pt x="1547" y="1319"/>
                </a:lnTo>
                <a:lnTo>
                  <a:pt x="1547" y="1318"/>
                </a:lnTo>
                <a:lnTo>
                  <a:pt x="1547" y="1314"/>
                </a:lnTo>
                <a:lnTo>
                  <a:pt x="1547" y="1312"/>
                </a:lnTo>
                <a:lnTo>
                  <a:pt x="1547" y="1308"/>
                </a:lnTo>
                <a:lnTo>
                  <a:pt x="1547" y="1306"/>
                </a:lnTo>
                <a:lnTo>
                  <a:pt x="1547" y="1302"/>
                </a:lnTo>
                <a:lnTo>
                  <a:pt x="1547" y="1300"/>
                </a:lnTo>
                <a:lnTo>
                  <a:pt x="1547" y="1298"/>
                </a:lnTo>
                <a:lnTo>
                  <a:pt x="1547" y="1296"/>
                </a:lnTo>
                <a:lnTo>
                  <a:pt x="1547" y="1294"/>
                </a:lnTo>
                <a:lnTo>
                  <a:pt x="1547" y="1293"/>
                </a:lnTo>
                <a:lnTo>
                  <a:pt x="1547" y="1291"/>
                </a:lnTo>
                <a:lnTo>
                  <a:pt x="1547" y="1289"/>
                </a:lnTo>
                <a:lnTo>
                  <a:pt x="1547" y="1287"/>
                </a:lnTo>
                <a:lnTo>
                  <a:pt x="1547" y="1285"/>
                </a:lnTo>
                <a:lnTo>
                  <a:pt x="1547" y="1283"/>
                </a:lnTo>
                <a:lnTo>
                  <a:pt x="1547" y="1281"/>
                </a:lnTo>
                <a:lnTo>
                  <a:pt x="1547" y="1279"/>
                </a:lnTo>
                <a:lnTo>
                  <a:pt x="1547" y="1275"/>
                </a:lnTo>
                <a:lnTo>
                  <a:pt x="1547" y="1271"/>
                </a:lnTo>
                <a:lnTo>
                  <a:pt x="1547" y="1270"/>
                </a:lnTo>
                <a:lnTo>
                  <a:pt x="1547" y="1268"/>
                </a:lnTo>
                <a:lnTo>
                  <a:pt x="1547" y="1266"/>
                </a:lnTo>
                <a:lnTo>
                  <a:pt x="1547" y="1262"/>
                </a:lnTo>
                <a:lnTo>
                  <a:pt x="1547" y="1252"/>
                </a:lnTo>
                <a:lnTo>
                  <a:pt x="1547" y="1250"/>
                </a:lnTo>
                <a:lnTo>
                  <a:pt x="1547" y="1248"/>
                </a:lnTo>
                <a:lnTo>
                  <a:pt x="1547" y="1245"/>
                </a:lnTo>
                <a:lnTo>
                  <a:pt x="1549" y="1241"/>
                </a:lnTo>
                <a:lnTo>
                  <a:pt x="1549" y="1239"/>
                </a:lnTo>
                <a:lnTo>
                  <a:pt x="1549" y="1235"/>
                </a:lnTo>
                <a:lnTo>
                  <a:pt x="1549" y="1233"/>
                </a:lnTo>
                <a:lnTo>
                  <a:pt x="1549" y="1231"/>
                </a:lnTo>
                <a:lnTo>
                  <a:pt x="1549" y="1227"/>
                </a:lnTo>
                <a:lnTo>
                  <a:pt x="1547" y="1225"/>
                </a:lnTo>
                <a:lnTo>
                  <a:pt x="1549" y="1223"/>
                </a:lnTo>
                <a:lnTo>
                  <a:pt x="1549" y="1222"/>
                </a:lnTo>
                <a:lnTo>
                  <a:pt x="1549" y="1220"/>
                </a:lnTo>
                <a:lnTo>
                  <a:pt x="1549" y="1218"/>
                </a:lnTo>
                <a:lnTo>
                  <a:pt x="1551" y="1218"/>
                </a:lnTo>
                <a:lnTo>
                  <a:pt x="1551" y="1216"/>
                </a:lnTo>
                <a:lnTo>
                  <a:pt x="1553" y="1214"/>
                </a:lnTo>
                <a:lnTo>
                  <a:pt x="1555" y="1210"/>
                </a:lnTo>
                <a:lnTo>
                  <a:pt x="1555" y="1208"/>
                </a:lnTo>
                <a:lnTo>
                  <a:pt x="1557" y="1208"/>
                </a:lnTo>
                <a:lnTo>
                  <a:pt x="1557" y="1206"/>
                </a:lnTo>
                <a:lnTo>
                  <a:pt x="1555" y="1206"/>
                </a:lnTo>
                <a:lnTo>
                  <a:pt x="1555" y="1204"/>
                </a:lnTo>
                <a:lnTo>
                  <a:pt x="1553" y="1204"/>
                </a:lnTo>
                <a:lnTo>
                  <a:pt x="1553" y="1202"/>
                </a:lnTo>
                <a:lnTo>
                  <a:pt x="1551" y="1202"/>
                </a:lnTo>
                <a:lnTo>
                  <a:pt x="1551" y="1200"/>
                </a:lnTo>
                <a:lnTo>
                  <a:pt x="1549" y="1200"/>
                </a:lnTo>
                <a:lnTo>
                  <a:pt x="1547" y="1198"/>
                </a:lnTo>
                <a:lnTo>
                  <a:pt x="1547" y="1197"/>
                </a:lnTo>
                <a:lnTo>
                  <a:pt x="1545" y="1197"/>
                </a:lnTo>
                <a:lnTo>
                  <a:pt x="1544" y="1195"/>
                </a:lnTo>
                <a:lnTo>
                  <a:pt x="1542" y="1193"/>
                </a:lnTo>
                <a:lnTo>
                  <a:pt x="1540" y="1193"/>
                </a:lnTo>
                <a:lnTo>
                  <a:pt x="1540" y="1191"/>
                </a:lnTo>
                <a:lnTo>
                  <a:pt x="1538" y="1191"/>
                </a:lnTo>
                <a:lnTo>
                  <a:pt x="1538" y="1189"/>
                </a:lnTo>
                <a:lnTo>
                  <a:pt x="1536" y="1189"/>
                </a:lnTo>
                <a:lnTo>
                  <a:pt x="1536" y="1187"/>
                </a:lnTo>
                <a:lnTo>
                  <a:pt x="1534" y="1187"/>
                </a:lnTo>
                <a:lnTo>
                  <a:pt x="1534" y="1185"/>
                </a:lnTo>
                <a:lnTo>
                  <a:pt x="1532" y="1185"/>
                </a:lnTo>
                <a:lnTo>
                  <a:pt x="1532" y="1183"/>
                </a:lnTo>
                <a:lnTo>
                  <a:pt x="1530" y="1183"/>
                </a:lnTo>
                <a:lnTo>
                  <a:pt x="1530" y="1181"/>
                </a:lnTo>
                <a:lnTo>
                  <a:pt x="1528" y="1181"/>
                </a:lnTo>
                <a:lnTo>
                  <a:pt x="1526" y="1179"/>
                </a:lnTo>
                <a:lnTo>
                  <a:pt x="1524" y="1177"/>
                </a:lnTo>
                <a:lnTo>
                  <a:pt x="1522" y="1177"/>
                </a:lnTo>
                <a:lnTo>
                  <a:pt x="1522" y="1175"/>
                </a:lnTo>
                <a:lnTo>
                  <a:pt x="1521" y="1175"/>
                </a:lnTo>
                <a:lnTo>
                  <a:pt x="1521" y="1174"/>
                </a:lnTo>
                <a:lnTo>
                  <a:pt x="1519" y="1172"/>
                </a:lnTo>
                <a:lnTo>
                  <a:pt x="1517" y="1172"/>
                </a:lnTo>
                <a:lnTo>
                  <a:pt x="1517" y="1170"/>
                </a:lnTo>
                <a:lnTo>
                  <a:pt x="1515" y="1170"/>
                </a:lnTo>
                <a:lnTo>
                  <a:pt x="1513" y="1168"/>
                </a:lnTo>
                <a:lnTo>
                  <a:pt x="1513" y="1166"/>
                </a:lnTo>
                <a:lnTo>
                  <a:pt x="1509" y="1164"/>
                </a:lnTo>
                <a:lnTo>
                  <a:pt x="1507" y="1162"/>
                </a:lnTo>
                <a:lnTo>
                  <a:pt x="1505" y="1162"/>
                </a:lnTo>
                <a:lnTo>
                  <a:pt x="1503" y="1158"/>
                </a:lnTo>
                <a:lnTo>
                  <a:pt x="1501" y="1158"/>
                </a:lnTo>
                <a:lnTo>
                  <a:pt x="1499" y="1156"/>
                </a:lnTo>
                <a:lnTo>
                  <a:pt x="1497" y="1152"/>
                </a:lnTo>
                <a:lnTo>
                  <a:pt x="1494" y="1150"/>
                </a:lnTo>
                <a:lnTo>
                  <a:pt x="1492" y="1149"/>
                </a:lnTo>
                <a:lnTo>
                  <a:pt x="1490" y="1147"/>
                </a:lnTo>
                <a:lnTo>
                  <a:pt x="1486" y="1145"/>
                </a:lnTo>
                <a:lnTo>
                  <a:pt x="1482" y="1141"/>
                </a:lnTo>
                <a:lnTo>
                  <a:pt x="1482" y="1139"/>
                </a:lnTo>
                <a:lnTo>
                  <a:pt x="1480" y="1139"/>
                </a:lnTo>
                <a:lnTo>
                  <a:pt x="1480" y="1137"/>
                </a:lnTo>
                <a:lnTo>
                  <a:pt x="1478" y="1137"/>
                </a:lnTo>
                <a:lnTo>
                  <a:pt x="1474" y="1133"/>
                </a:lnTo>
                <a:lnTo>
                  <a:pt x="1471" y="1129"/>
                </a:lnTo>
                <a:lnTo>
                  <a:pt x="1467" y="1126"/>
                </a:lnTo>
                <a:lnTo>
                  <a:pt x="1463" y="1122"/>
                </a:lnTo>
                <a:lnTo>
                  <a:pt x="1461" y="1122"/>
                </a:lnTo>
                <a:lnTo>
                  <a:pt x="1461" y="1120"/>
                </a:lnTo>
                <a:lnTo>
                  <a:pt x="1457" y="1118"/>
                </a:lnTo>
                <a:lnTo>
                  <a:pt x="1457" y="1116"/>
                </a:lnTo>
                <a:lnTo>
                  <a:pt x="1453" y="1114"/>
                </a:lnTo>
                <a:lnTo>
                  <a:pt x="1451" y="1112"/>
                </a:lnTo>
                <a:lnTo>
                  <a:pt x="1449" y="1110"/>
                </a:lnTo>
                <a:lnTo>
                  <a:pt x="1446" y="1106"/>
                </a:lnTo>
                <a:lnTo>
                  <a:pt x="1444" y="1106"/>
                </a:lnTo>
                <a:lnTo>
                  <a:pt x="1440" y="1101"/>
                </a:lnTo>
                <a:lnTo>
                  <a:pt x="1440" y="1102"/>
                </a:lnTo>
                <a:lnTo>
                  <a:pt x="1438" y="1102"/>
                </a:lnTo>
                <a:lnTo>
                  <a:pt x="1436" y="1104"/>
                </a:lnTo>
                <a:close/>
                <a:moveTo>
                  <a:pt x="1290" y="966"/>
                </a:moveTo>
                <a:lnTo>
                  <a:pt x="1290" y="964"/>
                </a:lnTo>
                <a:lnTo>
                  <a:pt x="1294" y="960"/>
                </a:lnTo>
                <a:lnTo>
                  <a:pt x="1296" y="959"/>
                </a:lnTo>
                <a:lnTo>
                  <a:pt x="1298" y="957"/>
                </a:lnTo>
                <a:lnTo>
                  <a:pt x="1298" y="955"/>
                </a:lnTo>
                <a:lnTo>
                  <a:pt x="1300" y="953"/>
                </a:lnTo>
                <a:lnTo>
                  <a:pt x="1302" y="953"/>
                </a:lnTo>
                <a:lnTo>
                  <a:pt x="1302" y="951"/>
                </a:lnTo>
                <a:lnTo>
                  <a:pt x="1304" y="951"/>
                </a:lnTo>
                <a:lnTo>
                  <a:pt x="1305" y="949"/>
                </a:lnTo>
                <a:lnTo>
                  <a:pt x="1305" y="947"/>
                </a:lnTo>
                <a:lnTo>
                  <a:pt x="1307" y="945"/>
                </a:lnTo>
                <a:lnTo>
                  <a:pt x="1311" y="943"/>
                </a:lnTo>
                <a:lnTo>
                  <a:pt x="1313" y="939"/>
                </a:lnTo>
                <a:lnTo>
                  <a:pt x="1315" y="937"/>
                </a:lnTo>
                <a:lnTo>
                  <a:pt x="1315" y="935"/>
                </a:lnTo>
                <a:lnTo>
                  <a:pt x="1317" y="935"/>
                </a:lnTo>
                <a:lnTo>
                  <a:pt x="1319" y="934"/>
                </a:lnTo>
                <a:lnTo>
                  <a:pt x="1323" y="930"/>
                </a:lnTo>
                <a:lnTo>
                  <a:pt x="1325" y="930"/>
                </a:lnTo>
                <a:lnTo>
                  <a:pt x="1325" y="928"/>
                </a:lnTo>
                <a:lnTo>
                  <a:pt x="1327" y="928"/>
                </a:lnTo>
                <a:lnTo>
                  <a:pt x="1327" y="926"/>
                </a:lnTo>
                <a:lnTo>
                  <a:pt x="1328" y="924"/>
                </a:lnTo>
                <a:lnTo>
                  <a:pt x="1330" y="922"/>
                </a:lnTo>
                <a:lnTo>
                  <a:pt x="1330" y="920"/>
                </a:lnTo>
                <a:lnTo>
                  <a:pt x="1332" y="920"/>
                </a:lnTo>
                <a:lnTo>
                  <a:pt x="1332" y="918"/>
                </a:lnTo>
                <a:lnTo>
                  <a:pt x="1334" y="918"/>
                </a:lnTo>
                <a:lnTo>
                  <a:pt x="1334" y="916"/>
                </a:lnTo>
                <a:lnTo>
                  <a:pt x="1336" y="916"/>
                </a:lnTo>
                <a:lnTo>
                  <a:pt x="1336" y="914"/>
                </a:lnTo>
                <a:lnTo>
                  <a:pt x="1338" y="912"/>
                </a:lnTo>
                <a:lnTo>
                  <a:pt x="1340" y="911"/>
                </a:lnTo>
                <a:lnTo>
                  <a:pt x="1342" y="909"/>
                </a:lnTo>
                <a:lnTo>
                  <a:pt x="1344" y="907"/>
                </a:lnTo>
                <a:lnTo>
                  <a:pt x="1344" y="905"/>
                </a:lnTo>
                <a:lnTo>
                  <a:pt x="1346" y="905"/>
                </a:lnTo>
                <a:lnTo>
                  <a:pt x="1348" y="903"/>
                </a:lnTo>
                <a:lnTo>
                  <a:pt x="1350" y="901"/>
                </a:lnTo>
                <a:lnTo>
                  <a:pt x="1350" y="899"/>
                </a:lnTo>
                <a:lnTo>
                  <a:pt x="1352" y="897"/>
                </a:lnTo>
                <a:lnTo>
                  <a:pt x="1353" y="895"/>
                </a:lnTo>
                <a:lnTo>
                  <a:pt x="1355" y="891"/>
                </a:lnTo>
                <a:lnTo>
                  <a:pt x="1357" y="891"/>
                </a:lnTo>
                <a:lnTo>
                  <a:pt x="1359" y="889"/>
                </a:lnTo>
                <a:lnTo>
                  <a:pt x="1361" y="887"/>
                </a:lnTo>
                <a:lnTo>
                  <a:pt x="1361" y="886"/>
                </a:lnTo>
                <a:lnTo>
                  <a:pt x="1363" y="884"/>
                </a:lnTo>
                <a:lnTo>
                  <a:pt x="1365" y="882"/>
                </a:lnTo>
                <a:lnTo>
                  <a:pt x="1367" y="882"/>
                </a:lnTo>
                <a:lnTo>
                  <a:pt x="1367" y="880"/>
                </a:lnTo>
                <a:lnTo>
                  <a:pt x="1371" y="876"/>
                </a:lnTo>
                <a:lnTo>
                  <a:pt x="1373" y="874"/>
                </a:lnTo>
                <a:lnTo>
                  <a:pt x="1375" y="872"/>
                </a:lnTo>
                <a:lnTo>
                  <a:pt x="1375" y="870"/>
                </a:lnTo>
                <a:lnTo>
                  <a:pt x="1376" y="870"/>
                </a:lnTo>
                <a:lnTo>
                  <a:pt x="1378" y="868"/>
                </a:lnTo>
                <a:lnTo>
                  <a:pt x="1378" y="866"/>
                </a:lnTo>
                <a:lnTo>
                  <a:pt x="1380" y="866"/>
                </a:lnTo>
                <a:lnTo>
                  <a:pt x="1380" y="864"/>
                </a:lnTo>
                <a:lnTo>
                  <a:pt x="1382" y="864"/>
                </a:lnTo>
                <a:lnTo>
                  <a:pt x="1384" y="861"/>
                </a:lnTo>
                <a:lnTo>
                  <a:pt x="1386" y="861"/>
                </a:lnTo>
                <a:lnTo>
                  <a:pt x="1386" y="859"/>
                </a:lnTo>
                <a:lnTo>
                  <a:pt x="1386" y="855"/>
                </a:lnTo>
                <a:lnTo>
                  <a:pt x="1384" y="853"/>
                </a:lnTo>
                <a:lnTo>
                  <a:pt x="1384" y="851"/>
                </a:lnTo>
                <a:lnTo>
                  <a:pt x="1382" y="851"/>
                </a:lnTo>
                <a:lnTo>
                  <a:pt x="1382" y="849"/>
                </a:lnTo>
                <a:lnTo>
                  <a:pt x="1380" y="849"/>
                </a:lnTo>
                <a:lnTo>
                  <a:pt x="1380" y="847"/>
                </a:lnTo>
                <a:lnTo>
                  <a:pt x="1380" y="845"/>
                </a:lnTo>
                <a:lnTo>
                  <a:pt x="1378" y="845"/>
                </a:lnTo>
                <a:lnTo>
                  <a:pt x="1376" y="845"/>
                </a:lnTo>
                <a:lnTo>
                  <a:pt x="1375" y="845"/>
                </a:lnTo>
                <a:lnTo>
                  <a:pt x="1373" y="843"/>
                </a:lnTo>
                <a:lnTo>
                  <a:pt x="1373" y="845"/>
                </a:lnTo>
                <a:lnTo>
                  <a:pt x="1373" y="847"/>
                </a:lnTo>
                <a:lnTo>
                  <a:pt x="1371" y="847"/>
                </a:lnTo>
                <a:lnTo>
                  <a:pt x="1371" y="849"/>
                </a:lnTo>
                <a:lnTo>
                  <a:pt x="1369" y="849"/>
                </a:lnTo>
                <a:lnTo>
                  <a:pt x="1367" y="851"/>
                </a:lnTo>
                <a:lnTo>
                  <a:pt x="1365" y="851"/>
                </a:lnTo>
                <a:lnTo>
                  <a:pt x="1361" y="851"/>
                </a:lnTo>
                <a:lnTo>
                  <a:pt x="1357" y="849"/>
                </a:lnTo>
                <a:lnTo>
                  <a:pt x="1355" y="847"/>
                </a:lnTo>
                <a:lnTo>
                  <a:pt x="1353" y="845"/>
                </a:lnTo>
                <a:lnTo>
                  <a:pt x="1350" y="841"/>
                </a:lnTo>
                <a:lnTo>
                  <a:pt x="1348" y="839"/>
                </a:lnTo>
                <a:lnTo>
                  <a:pt x="1348" y="836"/>
                </a:lnTo>
                <a:lnTo>
                  <a:pt x="1346" y="834"/>
                </a:lnTo>
                <a:lnTo>
                  <a:pt x="1346" y="832"/>
                </a:lnTo>
                <a:lnTo>
                  <a:pt x="1344" y="830"/>
                </a:lnTo>
                <a:lnTo>
                  <a:pt x="1344" y="828"/>
                </a:lnTo>
                <a:lnTo>
                  <a:pt x="1344" y="826"/>
                </a:lnTo>
                <a:lnTo>
                  <a:pt x="1344" y="824"/>
                </a:lnTo>
                <a:lnTo>
                  <a:pt x="1344" y="822"/>
                </a:lnTo>
                <a:lnTo>
                  <a:pt x="1344" y="820"/>
                </a:lnTo>
                <a:lnTo>
                  <a:pt x="1346" y="818"/>
                </a:lnTo>
                <a:lnTo>
                  <a:pt x="1348" y="816"/>
                </a:lnTo>
                <a:lnTo>
                  <a:pt x="1353" y="813"/>
                </a:lnTo>
                <a:lnTo>
                  <a:pt x="1357" y="811"/>
                </a:lnTo>
                <a:lnTo>
                  <a:pt x="1359" y="811"/>
                </a:lnTo>
                <a:lnTo>
                  <a:pt x="1361" y="811"/>
                </a:lnTo>
                <a:lnTo>
                  <a:pt x="1363" y="809"/>
                </a:lnTo>
                <a:lnTo>
                  <a:pt x="1365" y="809"/>
                </a:lnTo>
                <a:lnTo>
                  <a:pt x="1367" y="809"/>
                </a:lnTo>
                <a:lnTo>
                  <a:pt x="1369" y="809"/>
                </a:lnTo>
                <a:lnTo>
                  <a:pt x="1371" y="809"/>
                </a:lnTo>
                <a:lnTo>
                  <a:pt x="1371" y="807"/>
                </a:lnTo>
                <a:lnTo>
                  <a:pt x="1373" y="807"/>
                </a:lnTo>
                <a:lnTo>
                  <a:pt x="1375" y="805"/>
                </a:lnTo>
                <a:lnTo>
                  <a:pt x="1375" y="803"/>
                </a:lnTo>
                <a:lnTo>
                  <a:pt x="1375" y="801"/>
                </a:lnTo>
                <a:lnTo>
                  <a:pt x="1376" y="801"/>
                </a:lnTo>
                <a:lnTo>
                  <a:pt x="1376" y="799"/>
                </a:lnTo>
                <a:lnTo>
                  <a:pt x="1376" y="797"/>
                </a:lnTo>
                <a:lnTo>
                  <a:pt x="1376" y="795"/>
                </a:lnTo>
                <a:lnTo>
                  <a:pt x="1376" y="793"/>
                </a:lnTo>
                <a:lnTo>
                  <a:pt x="1376" y="791"/>
                </a:lnTo>
                <a:lnTo>
                  <a:pt x="1376" y="790"/>
                </a:lnTo>
                <a:lnTo>
                  <a:pt x="1376" y="788"/>
                </a:lnTo>
                <a:lnTo>
                  <a:pt x="1376" y="786"/>
                </a:lnTo>
                <a:lnTo>
                  <a:pt x="1376" y="782"/>
                </a:lnTo>
                <a:lnTo>
                  <a:pt x="1376" y="780"/>
                </a:lnTo>
                <a:lnTo>
                  <a:pt x="1378" y="778"/>
                </a:lnTo>
                <a:lnTo>
                  <a:pt x="1378" y="776"/>
                </a:lnTo>
                <a:lnTo>
                  <a:pt x="1378" y="774"/>
                </a:lnTo>
                <a:lnTo>
                  <a:pt x="1378" y="772"/>
                </a:lnTo>
                <a:lnTo>
                  <a:pt x="1378" y="770"/>
                </a:lnTo>
                <a:lnTo>
                  <a:pt x="1378" y="768"/>
                </a:lnTo>
                <a:lnTo>
                  <a:pt x="1378" y="767"/>
                </a:lnTo>
                <a:lnTo>
                  <a:pt x="1378" y="765"/>
                </a:lnTo>
                <a:lnTo>
                  <a:pt x="1378" y="763"/>
                </a:lnTo>
                <a:lnTo>
                  <a:pt x="1378" y="761"/>
                </a:lnTo>
                <a:lnTo>
                  <a:pt x="1380" y="761"/>
                </a:lnTo>
                <a:lnTo>
                  <a:pt x="1380" y="759"/>
                </a:lnTo>
                <a:lnTo>
                  <a:pt x="1380" y="757"/>
                </a:lnTo>
                <a:lnTo>
                  <a:pt x="1380" y="755"/>
                </a:lnTo>
                <a:lnTo>
                  <a:pt x="1376" y="755"/>
                </a:lnTo>
                <a:lnTo>
                  <a:pt x="1375" y="755"/>
                </a:lnTo>
                <a:lnTo>
                  <a:pt x="1375" y="753"/>
                </a:lnTo>
                <a:lnTo>
                  <a:pt x="1375" y="751"/>
                </a:lnTo>
                <a:lnTo>
                  <a:pt x="1367" y="753"/>
                </a:lnTo>
                <a:lnTo>
                  <a:pt x="1359" y="753"/>
                </a:lnTo>
                <a:lnTo>
                  <a:pt x="1355" y="753"/>
                </a:lnTo>
                <a:lnTo>
                  <a:pt x="1353" y="753"/>
                </a:lnTo>
                <a:lnTo>
                  <a:pt x="1352" y="753"/>
                </a:lnTo>
                <a:lnTo>
                  <a:pt x="1342" y="753"/>
                </a:lnTo>
                <a:lnTo>
                  <a:pt x="1340" y="753"/>
                </a:lnTo>
                <a:lnTo>
                  <a:pt x="1338" y="753"/>
                </a:lnTo>
                <a:lnTo>
                  <a:pt x="1336" y="753"/>
                </a:lnTo>
                <a:lnTo>
                  <a:pt x="1332" y="753"/>
                </a:lnTo>
                <a:lnTo>
                  <a:pt x="1330" y="753"/>
                </a:lnTo>
                <a:lnTo>
                  <a:pt x="1328" y="753"/>
                </a:lnTo>
                <a:lnTo>
                  <a:pt x="1327" y="753"/>
                </a:lnTo>
                <a:lnTo>
                  <a:pt x="1323" y="755"/>
                </a:lnTo>
                <a:lnTo>
                  <a:pt x="1321" y="755"/>
                </a:lnTo>
                <a:lnTo>
                  <a:pt x="1317" y="755"/>
                </a:lnTo>
                <a:lnTo>
                  <a:pt x="1309" y="755"/>
                </a:lnTo>
                <a:lnTo>
                  <a:pt x="1307" y="755"/>
                </a:lnTo>
                <a:lnTo>
                  <a:pt x="1304" y="755"/>
                </a:lnTo>
                <a:lnTo>
                  <a:pt x="1296" y="757"/>
                </a:lnTo>
                <a:lnTo>
                  <a:pt x="1294" y="757"/>
                </a:lnTo>
                <a:lnTo>
                  <a:pt x="1288" y="757"/>
                </a:lnTo>
                <a:lnTo>
                  <a:pt x="1286" y="757"/>
                </a:lnTo>
                <a:lnTo>
                  <a:pt x="1282" y="757"/>
                </a:lnTo>
                <a:lnTo>
                  <a:pt x="1280" y="757"/>
                </a:lnTo>
                <a:lnTo>
                  <a:pt x="1277" y="759"/>
                </a:lnTo>
                <a:lnTo>
                  <a:pt x="1275" y="761"/>
                </a:lnTo>
                <a:lnTo>
                  <a:pt x="1273" y="761"/>
                </a:lnTo>
                <a:lnTo>
                  <a:pt x="1271" y="761"/>
                </a:lnTo>
                <a:lnTo>
                  <a:pt x="1267" y="763"/>
                </a:lnTo>
                <a:lnTo>
                  <a:pt x="1265" y="765"/>
                </a:lnTo>
                <a:lnTo>
                  <a:pt x="1263" y="767"/>
                </a:lnTo>
                <a:lnTo>
                  <a:pt x="1261" y="767"/>
                </a:lnTo>
                <a:lnTo>
                  <a:pt x="1257" y="768"/>
                </a:lnTo>
                <a:lnTo>
                  <a:pt x="1256" y="770"/>
                </a:lnTo>
                <a:lnTo>
                  <a:pt x="1252" y="772"/>
                </a:lnTo>
                <a:lnTo>
                  <a:pt x="1250" y="772"/>
                </a:lnTo>
                <a:lnTo>
                  <a:pt x="1248" y="772"/>
                </a:lnTo>
                <a:lnTo>
                  <a:pt x="1242" y="776"/>
                </a:lnTo>
                <a:lnTo>
                  <a:pt x="1240" y="776"/>
                </a:lnTo>
                <a:lnTo>
                  <a:pt x="1236" y="778"/>
                </a:lnTo>
                <a:lnTo>
                  <a:pt x="1232" y="782"/>
                </a:lnTo>
                <a:lnTo>
                  <a:pt x="1231" y="782"/>
                </a:lnTo>
                <a:lnTo>
                  <a:pt x="1229" y="782"/>
                </a:lnTo>
                <a:lnTo>
                  <a:pt x="1229" y="795"/>
                </a:lnTo>
                <a:lnTo>
                  <a:pt x="1229" y="799"/>
                </a:lnTo>
                <a:lnTo>
                  <a:pt x="1229" y="801"/>
                </a:lnTo>
                <a:lnTo>
                  <a:pt x="1229" y="803"/>
                </a:lnTo>
                <a:lnTo>
                  <a:pt x="1229" y="807"/>
                </a:lnTo>
                <a:lnTo>
                  <a:pt x="1229" y="809"/>
                </a:lnTo>
                <a:lnTo>
                  <a:pt x="1221" y="809"/>
                </a:lnTo>
                <a:lnTo>
                  <a:pt x="1215" y="809"/>
                </a:lnTo>
                <a:lnTo>
                  <a:pt x="1204" y="809"/>
                </a:lnTo>
                <a:lnTo>
                  <a:pt x="1198" y="809"/>
                </a:lnTo>
                <a:lnTo>
                  <a:pt x="1194" y="809"/>
                </a:lnTo>
                <a:lnTo>
                  <a:pt x="1196" y="811"/>
                </a:lnTo>
                <a:lnTo>
                  <a:pt x="1198" y="813"/>
                </a:lnTo>
                <a:lnTo>
                  <a:pt x="1200" y="815"/>
                </a:lnTo>
                <a:lnTo>
                  <a:pt x="1200" y="816"/>
                </a:lnTo>
                <a:lnTo>
                  <a:pt x="1200" y="818"/>
                </a:lnTo>
                <a:lnTo>
                  <a:pt x="1202" y="818"/>
                </a:lnTo>
                <a:lnTo>
                  <a:pt x="1204" y="822"/>
                </a:lnTo>
                <a:lnTo>
                  <a:pt x="1206" y="824"/>
                </a:lnTo>
                <a:lnTo>
                  <a:pt x="1206" y="826"/>
                </a:lnTo>
                <a:lnTo>
                  <a:pt x="1207" y="826"/>
                </a:lnTo>
                <a:lnTo>
                  <a:pt x="1207" y="828"/>
                </a:lnTo>
                <a:lnTo>
                  <a:pt x="1207" y="830"/>
                </a:lnTo>
                <a:lnTo>
                  <a:pt x="1209" y="830"/>
                </a:lnTo>
                <a:lnTo>
                  <a:pt x="1209" y="832"/>
                </a:lnTo>
                <a:lnTo>
                  <a:pt x="1211" y="834"/>
                </a:lnTo>
                <a:lnTo>
                  <a:pt x="1211" y="836"/>
                </a:lnTo>
                <a:lnTo>
                  <a:pt x="1213" y="836"/>
                </a:lnTo>
                <a:lnTo>
                  <a:pt x="1213" y="838"/>
                </a:lnTo>
                <a:lnTo>
                  <a:pt x="1215" y="839"/>
                </a:lnTo>
                <a:lnTo>
                  <a:pt x="1215" y="841"/>
                </a:lnTo>
                <a:lnTo>
                  <a:pt x="1217" y="843"/>
                </a:lnTo>
                <a:lnTo>
                  <a:pt x="1217" y="845"/>
                </a:lnTo>
                <a:lnTo>
                  <a:pt x="1219" y="845"/>
                </a:lnTo>
                <a:lnTo>
                  <a:pt x="1219" y="847"/>
                </a:lnTo>
                <a:lnTo>
                  <a:pt x="1221" y="849"/>
                </a:lnTo>
                <a:lnTo>
                  <a:pt x="1221" y="851"/>
                </a:lnTo>
                <a:lnTo>
                  <a:pt x="1223" y="851"/>
                </a:lnTo>
                <a:lnTo>
                  <a:pt x="1223" y="853"/>
                </a:lnTo>
                <a:lnTo>
                  <a:pt x="1225" y="853"/>
                </a:lnTo>
                <a:lnTo>
                  <a:pt x="1225" y="855"/>
                </a:lnTo>
                <a:lnTo>
                  <a:pt x="1225" y="857"/>
                </a:lnTo>
                <a:lnTo>
                  <a:pt x="1227" y="857"/>
                </a:lnTo>
                <a:lnTo>
                  <a:pt x="1227" y="859"/>
                </a:lnTo>
                <a:lnTo>
                  <a:pt x="1229" y="861"/>
                </a:lnTo>
                <a:lnTo>
                  <a:pt x="1231" y="863"/>
                </a:lnTo>
                <a:lnTo>
                  <a:pt x="1231" y="864"/>
                </a:lnTo>
                <a:lnTo>
                  <a:pt x="1232" y="866"/>
                </a:lnTo>
                <a:lnTo>
                  <a:pt x="1232" y="868"/>
                </a:lnTo>
                <a:lnTo>
                  <a:pt x="1234" y="868"/>
                </a:lnTo>
                <a:lnTo>
                  <a:pt x="1234" y="870"/>
                </a:lnTo>
                <a:lnTo>
                  <a:pt x="1236" y="872"/>
                </a:lnTo>
                <a:lnTo>
                  <a:pt x="1236" y="874"/>
                </a:lnTo>
                <a:lnTo>
                  <a:pt x="1238" y="874"/>
                </a:lnTo>
                <a:lnTo>
                  <a:pt x="1238" y="876"/>
                </a:lnTo>
                <a:lnTo>
                  <a:pt x="1238" y="878"/>
                </a:lnTo>
                <a:lnTo>
                  <a:pt x="1240" y="878"/>
                </a:lnTo>
                <a:lnTo>
                  <a:pt x="1240" y="880"/>
                </a:lnTo>
                <a:lnTo>
                  <a:pt x="1242" y="882"/>
                </a:lnTo>
                <a:lnTo>
                  <a:pt x="1242" y="884"/>
                </a:lnTo>
                <a:lnTo>
                  <a:pt x="1244" y="884"/>
                </a:lnTo>
                <a:lnTo>
                  <a:pt x="1244" y="886"/>
                </a:lnTo>
                <a:lnTo>
                  <a:pt x="1248" y="891"/>
                </a:lnTo>
                <a:lnTo>
                  <a:pt x="1248" y="893"/>
                </a:lnTo>
                <a:lnTo>
                  <a:pt x="1252" y="897"/>
                </a:lnTo>
                <a:lnTo>
                  <a:pt x="1256" y="893"/>
                </a:lnTo>
                <a:lnTo>
                  <a:pt x="1257" y="893"/>
                </a:lnTo>
                <a:lnTo>
                  <a:pt x="1257" y="895"/>
                </a:lnTo>
                <a:lnTo>
                  <a:pt x="1259" y="895"/>
                </a:lnTo>
                <a:lnTo>
                  <a:pt x="1259" y="897"/>
                </a:lnTo>
                <a:lnTo>
                  <a:pt x="1261" y="897"/>
                </a:lnTo>
                <a:lnTo>
                  <a:pt x="1261" y="899"/>
                </a:lnTo>
                <a:lnTo>
                  <a:pt x="1261" y="901"/>
                </a:lnTo>
                <a:lnTo>
                  <a:pt x="1261" y="903"/>
                </a:lnTo>
                <a:lnTo>
                  <a:pt x="1261" y="905"/>
                </a:lnTo>
                <a:lnTo>
                  <a:pt x="1263" y="905"/>
                </a:lnTo>
                <a:lnTo>
                  <a:pt x="1263" y="907"/>
                </a:lnTo>
                <a:lnTo>
                  <a:pt x="1263" y="909"/>
                </a:lnTo>
                <a:lnTo>
                  <a:pt x="1263" y="911"/>
                </a:lnTo>
                <a:lnTo>
                  <a:pt x="1263" y="912"/>
                </a:lnTo>
                <a:lnTo>
                  <a:pt x="1261" y="912"/>
                </a:lnTo>
                <a:lnTo>
                  <a:pt x="1261" y="914"/>
                </a:lnTo>
                <a:lnTo>
                  <a:pt x="1261" y="916"/>
                </a:lnTo>
                <a:lnTo>
                  <a:pt x="1261" y="918"/>
                </a:lnTo>
                <a:lnTo>
                  <a:pt x="1261" y="920"/>
                </a:lnTo>
                <a:lnTo>
                  <a:pt x="1261" y="922"/>
                </a:lnTo>
                <a:lnTo>
                  <a:pt x="1259" y="922"/>
                </a:lnTo>
                <a:lnTo>
                  <a:pt x="1259" y="924"/>
                </a:lnTo>
                <a:lnTo>
                  <a:pt x="1259" y="926"/>
                </a:lnTo>
                <a:lnTo>
                  <a:pt x="1259" y="928"/>
                </a:lnTo>
                <a:lnTo>
                  <a:pt x="1261" y="928"/>
                </a:lnTo>
                <a:lnTo>
                  <a:pt x="1261" y="930"/>
                </a:lnTo>
                <a:lnTo>
                  <a:pt x="1261" y="932"/>
                </a:lnTo>
                <a:lnTo>
                  <a:pt x="1261" y="934"/>
                </a:lnTo>
                <a:lnTo>
                  <a:pt x="1261" y="935"/>
                </a:lnTo>
                <a:lnTo>
                  <a:pt x="1263" y="935"/>
                </a:lnTo>
                <a:lnTo>
                  <a:pt x="1263" y="937"/>
                </a:lnTo>
                <a:lnTo>
                  <a:pt x="1265" y="937"/>
                </a:lnTo>
                <a:lnTo>
                  <a:pt x="1265" y="939"/>
                </a:lnTo>
                <a:lnTo>
                  <a:pt x="1265" y="941"/>
                </a:lnTo>
                <a:lnTo>
                  <a:pt x="1267" y="941"/>
                </a:lnTo>
                <a:lnTo>
                  <a:pt x="1269" y="943"/>
                </a:lnTo>
                <a:lnTo>
                  <a:pt x="1269" y="945"/>
                </a:lnTo>
                <a:lnTo>
                  <a:pt x="1273" y="947"/>
                </a:lnTo>
                <a:lnTo>
                  <a:pt x="1275" y="951"/>
                </a:lnTo>
                <a:lnTo>
                  <a:pt x="1277" y="951"/>
                </a:lnTo>
                <a:lnTo>
                  <a:pt x="1277" y="953"/>
                </a:lnTo>
                <a:lnTo>
                  <a:pt x="1279" y="953"/>
                </a:lnTo>
                <a:lnTo>
                  <a:pt x="1279" y="955"/>
                </a:lnTo>
                <a:lnTo>
                  <a:pt x="1280" y="957"/>
                </a:lnTo>
                <a:lnTo>
                  <a:pt x="1282" y="957"/>
                </a:lnTo>
                <a:lnTo>
                  <a:pt x="1282" y="959"/>
                </a:lnTo>
                <a:lnTo>
                  <a:pt x="1284" y="960"/>
                </a:lnTo>
                <a:lnTo>
                  <a:pt x="1288" y="964"/>
                </a:lnTo>
                <a:lnTo>
                  <a:pt x="1290" y="966"/>
                </a:lnTo>
                <a:close/>
                <a:moveTo>
                  <a:pt x="1778" y="1364"/>
                </a:moveTo>
                <a:lnTo>
                  <a:pt x="1776" y="1364"/>
                </a:lnTo>
                <a:lnTo>
                  <a:pt x="1774" y="1364"/>
                </a:lnTo>
                <a:lnTo>
                  <a:pt x="1772" y="1364"/>
                </a:lnTo>
                <a:lnTo>
                  <a:pt x="1770" y="1364"/>
                </a:lnTo>
                <a:lnTo>
                  <a:pt x="1768" y="1364"/>
                </a:lnTo>
                <a:lnTo>
                  <a:pt x="1766" y="1364"/>
                </a:lnTo>
                <a:lnTo>
                  <a:pt x="1764" y="1364"/>
                </a:lnTo>
                <a:lnTo>
                  <a:pt x="1762" y="1364"/>
                </a:lnTo>
                <a:lnTo>
                  <a:pt x="1761" y="1364"/>
                </a:lnTo>
                <a:lnTo>
                  <a:pt x="1759" y="1364"/>
                </a:lnTo>
                <a:lnTo>
                  <a:pt x="1757" y="1364"/>
                </a:lnTo>
                <a:lnTo>
                  <a:pt x="1755" y="1364"/>
                </a:lnTo>
                <a:lnTo>
                  <a:pt x="1753" y="1364"/>
                </a:lnTo>
                <a:lnTo>
                  <a:pt x="1751" y="1364"/>
                </a:lnTo>
                <a:lnTo>
                  <a:pt x="1751" y="1367"/>
                </a:lnTo>
                <a:lnTo>
                  <a:pt x="1749" y="1367"/>
                </a:lnTo>
                <a:lnTo>
                  <a:pt x="1747" y="1367"/>
                </a:lnTo>
                <a:lnTo>
                  <a:pt x="1745" y="1367"/>
                </a:lnTo>
                <a:lnTo>
                  <a:pt x="1743" y="1367"/>
                </a:lnTo>
                <a:lnTo>
                  <a:pt x="1743" y="1369"/>
                </a:lnTo>
                <a:lnTo>
                  <a:pt x="1741" y="1369"/>
                </a:lnTo>
                <a:lnTo>
                  <a:pt x="1741" y="1371"/>
                </a:lnTo>
                <a:lnTo>
                  <a:pt x="1739" y="1375"/>
                </a:lnTo>
                <a:lnTo>
                  <a:pt x="1737" y="1377"/>
                </a:lnTo>
                <a:lnTo>
                  <a:pt x="1734" y="1387"/>
                </a:lnTo>
                <a:lnTo>
                  <a:pt x="1732" y="1387"/>
                </a:lnTo>
                <a:lnTo>
                  <a:pt x="1732" y="1389"/>
                </a:lnTo>
                <a:lnTo>
                  <a:pt x="1730" y="1390"/>
                </a:lnTo>
                <a:lnTo>
                  <a:pt x="1724" y="1390"/>
                </a:lnTo>
                <a:lnTo>
                  <a:pt x="1714" y="1390"/>
                </a:lnTo>
                <a:lnTo>
                  <a:pt x="1713" y="1390"/>
                </a:lnTo>
                <a:lnTo>
                  <a:pt x="1711" y="1390"/>
                </a:lnTo>
                <a:lnTo>
                  <a:pt x="1709" y="1390"/>
                </a:lnTo>
                <a:lnTo>
                  <a:pt x="1699" y="1390"/>
                </a:lnTo>
                <a:lnTo>
                  <a:pt x="1697" y="1390"/>
                </a:lnTo>
                <a:lnTo>
                  <a:pt x="1695" y="1390"/>
                </a:lnTo>
                <a:lnTo>
                  <a:pt x="1693" y="1390"/>
                </a:lnTo>
                <a:lnTo>
                  <a:pt x="1691" y="1390"/>
                </a:lnTo>
                <a:lnTo>
                  <a:pt x="1689" y="1390"/>
                </a:lnTo>
                <a:lnTo>
                  <a:pt x="1688" y="1390"/>
                </a:lnTo>
                <a:lnTo>
                  <a:pt x="1686" y="1390"/>
                </a:lnTo>
                <a:lnTo>
                  <a:pt x="1684" y="1390"/>
                </a:lnTo>
                <a:lnTo>
                  <a:pt x="1680" y="1390"/>
                </a:lnTo>
                <a:lnTo>
                  <a:pt x="1678" y="1390"/>
                </a:lnTo>
                <a:lnTo>
                  <a:pt x="1676" y="1390"/>
                </a:lnTo>
                <a:lnTo>
                  <a:pt x="1674" y="1390"/>
                </a:lnTo>
                <a:lnTo>
                  <a:pt x="1674" y="1394"/>
                </a:lnTo>
                <a:lnTo>
                  <a:pt x="1674" y="1396"/>
                </a:lnTo>
                <a:lnTo>
                  <a:pt x="1672" y="1400"/>
                </a:lnTo>
                <a:lnTo>
                  <a:pt x="1672" y="1402"/>
                </a:lnTo>
                <a:lnTo>
                  <a:pt x="1672" y="1404"/>
                </a:lnTo>
                <a:lnTo>
                  <a:pt x="1674" y="1406"/>
                </a:lnTo>
                <a:lnTo>
                  <a:pt x="1674" y="1408"/>
                </a:lnTo>
                <a:lnTo>
                  <a:pt x="1674" y="1410"/>
                </a:lnTo>
                <a:lnTo>
                  <a:pt x="1676" y="1410"/>
                </a:lnTo>
                <a:lnTo>
                  <a:pt x="1676" y="1412"/>
                </a:lnTo>
                <a:lnTo>
                  <a:pt x="1676" y="1414"/>
                </a:lnTo>
                <a:lnTo>
                  <a:pt x="1676" y="1415"/>
                </a:lnTo>
                <a:lnTo>
                  <a:pt x="1676" y="1417"/>
                </a:lnTo>
                <a:lnTo>
                  <a:pt x="1678" y="1421"/>
                </a:lnTo>
                <a:lnTo>
                  <a:pt x="1678" y="1423"/>
                </a:lnTo>
                <a:lnTo>
                  <a:pt x="1678" y="1425"/>
                </a:lnTo>
                <a:lnTo>
                  <a:pt x="1680" y="1425"/>
                </a:lnTo>
                <a:lnTo>
                  <a:pt x="1680" y="1427"/>
                </a:lnTo>
                <a:lnTo>
                  <a:pt x="1682" y="1427"/>
                </a:lnTo>
                <a:lnTo>
                  <a:pt x="1682" y="1429"/>
                </a:lnTo>
                <a:lnTo>
                  <a:pt x="1684" y="1429"/>
                </a:lnTo>
                <a:lnTo>
                  <a:pt x="1686" y="1429"/>
                </a:lnTo>
                <a:lnTo>
                  <a:pt x="1686" y="1431"/>
                </a:lnTo>
                <a:lnTo>
                  <a:pt x="1688" y="1431"/>
                </a:lnTo>
                <a:lnTo>
                  <a:pt x="1688" y="1433"/>
                </a:lnTo>
                <a:lnTo>
                  <a:pt x="1688" y="1435"/>
                </a:lnTo>
                <a:lnTo>
                  <a:pt x="1688" y="1437"/>
                </a:lnTo>
                <a:lnTo>
                  <a:pt x="1688" y="1440"/>
                </a:lnTo>
                <a:lnTo>
                  <a:pt x="1688" y="1450"/>
                </a:lnTo>
                <a:lnTo>
                  <a:pt x="1688" y="1458"/>
                </a:lnTo>
                <a:lnTo>
                  <a:pt x="1689" y="1458"/>
                </a:lnTo>
                <a:lnTo>
                  <a:pt x="1691" y="1458"/>
                </a:lnTo>
                <a:lnTo>
                  <a:pt x="1693" y="1458"/>
                </a:lnTo>
                <a:lnTo>
                  <a:pt x="1695" y="1458"/>
                </a:lnTo>
                <a:lnTo>
                  <a:pt x="1697" y="1458"/>
                </a:lnTo>
                <a:lnTo>
                  <a:pt x="1699" y="1458"/>
                </a:lnTo>
                <a:lnTo>
                  <a:pt x="1701" y="1458"/>
                </a:lnTo>
                <a:lnTo>
                  <a:pt x="1701" y="1460"/>
                </a:lnTo>
                <a:lnTo>
                  <a:pt x="1703" y="1460"/>
                </a:lnTo>
                <a:lnTo>
                  <a:pt x="1703" y="1462"/>
                </a:lnTo>
                <a:lnTo>
                  <a:pt x="1705" y="1462"/>
                </a:lnTo>
                <a:lnTo>
                  <a:pt x="1705" y="1463"/>
                </a:lnTo>
                <a:lnTo>
                  <a:pt x="1707" y="1463"/>
                </a:lnTo>
                <a:lnTo>
                  <a:pt x="1707" y="1465"/>
                </a:lnTo>
                <a:lnTo>
                  <a:pt x="1707" y="1467"/>
                </a:lnTo>
                <a:lnTo>
                  <a:pt x="1707" y="1469"/>
                </a:lnTo>
                <a:lnTo>
                  <a:pt x="1707" y="1471"/>
                </a:lnTo>
                <a:lnTo>
                  <a:pt x="1707" y="1473"/>
                </a:lnTo>
                <a:lnTo>
                  <a:pt x="1709" y="1473"/>
                </a:lnTo>
                <a:lnTo>
                  <a:pt x="1711" y="1473"/>
                </a:lnTo>
                <a:lnTo>
                  <a:pt x="1711" y="1475"/>
                </a:lnTo>
                <a:lnTo>
                  <a:pt x="1713" y="1475"/>
                </a:lnTo>
                <a:lnTo>
                  <a:pt x="1713" y="1477"/>
                </a:lnTo>
                <a:lnTo>
                  <a:pt x="1713" y="1479"/>
                </a:lnTo>
                <a:lnTo>
                  <a:pt x="1714" y="1479"/>
                </a:lnTo>
                <a:lnTo>
                  <a:pt x="1714" y="1481"/>
                </a:lnTo>
                <a:lnTo>
                  <a:pt x="1716" y="1481"/>
                </a:lnTo>
                <a:lnTo>
                  <a:pt x="1718" y="1483"/>
                </a:lnTo>
                <a:lnTo>
                  <a:pt x="1718" y="1485"/>
                </a:lnTo>
                <a:lnTo>
                  <a:pt x="1718" y="1486"/>
                </a:lnTo>
                <a:lnTo>
                  <a:pt x="1718" y="1488"/>
                </a:lnTo>
                <a:lnTo>
                  <a:pt x="1716" y="1488"/>
                </a:lnTo>
                <a:lnTo>
                  <a:pt x="1716" y="1490"/>
                </a:lnTo>
                <a:lnTo>
                  <a:pt x="1716" y="1492"/>
                </a:lnTo>
                <a:lnTo>
                  <a:pt x="1716" y="1494"/>
                </a:lnTo>
                <a:lnTo>
                  <a:pt x="1718" y="1496"/>
                </a:lnTo>
                <a:lnTo>
                  <a:pt x="1718" y="1498"/>
                </a:lnTo>
                <a:lnTo>
                  <a:pt x="1720" y="1498"/>
                </a:lnTo>
                <a:lnTo>
                  <a:pt x="1720" y="1500"/>
                </a:lnTo>
                <a:lnTo>
                  <a:pt x="1722" y="1502"/>
                </a:lnTo>
                <a:lnTo>
                  <a:pt x="1724" y="1502"/>
                </a:lnTo>
                <a:lnTo>
                  <a:pt x="1726" y="1502"/>
                </a:lnTo>
                <a:lnTo>
                  <a:pt x="1726" y="1504"/>
                </a:lnTo>
                <a:lnTo>
                  <a:pt x="1728" y="1504"/>
                </a:lnTo>
                <a:lnTo>
                  <a:pt x="1728" y="1506"/>
                </a:lnTo>
                <a:lnTo>
                  <a:pt x="1730" y="1506"/>
                </a:lnTo>
                <a:lnTo>
                  <a:pt x="1730" y="1508"/>
                </a:lnTo>
                <a:lnTo>
                  <a:pt x="1732" y="1508"/>
                </a:lnTo>
                <a:lnTo>
                  <a:pt x="1732" y="1510"/>
                </a:lnTo>
                <a:lnTo>
                  <a:pt x="1734" y="1510"/>
                </a:lnTo>
                <a:lnTo>
                  <a:pt x="1734" y="1511"/>
                </a:lnTo>
                <a:lnTo>
                  <a:pt x="1736" y="1513"/>
                </a:lnTo>
                <a:lnTo>
                  <a:pt x="1737" y="1513"/>
                </a:lnTo>
                <a:lnTo>
                  <a:pt x="1739" y="1513"/>
                </a:lnTo>
                <a:lnTo>
                  <a:pt x="1739" y="1515"/>
                </a:lnTo>
                <a:lnTo>
                  <a:pt x="1739" y="1517"/>
                </a:lnTo>
                <a:lnTo>
                  <a:pt x="1741" y="1517"/>
                </a:lnTo>
                <a:lnTo>
                  <a:pt x="1741" y="1519"/>
                </a:lnTo>
                <a:lnTo>
                  <a:pt x="1741" y="1521"/>
                </a:lnTo>
                <a:lnTo>
                  <a:pt x="1743" y="1521"/>
                </a:lnTo>
                <a:lnTo>
                  <a:pt x="1745" y="1521"/>
                </a:lnTo>
                <a:lnTo>
                  <a:pt x="1745" y="1523"/>
                </a:lnTo>
                <a:lnTo>
                  <a:pt x="1747" y="1523"/>
                </a:lnTo>
                <a:lnTo>
                  <a:pt x="1747" y="1525"/>
                </a:lnTo>
                <a:lnTo>
                  <a:pt x="1749" y="1525"/>
                </a:lnTo>
                <a:lnTo>
                  <a:pt x="1755" y="1525"/>
                </a:lnTo>
                <a:lnTo>
                  <a:pt x="1766" y="1525"/>
                </a:lnTo>
                <a:lnTo>
                  <a:pt x="1768" y="1525"/>
                </a:lnTo>
                <a:lnTo>
                  <a:pt x="1770" y="1525"/>
                </a:lnTo>
                <a:lnTo>
                  <a:pt x="1772" y="1525"/>
                </a:lnTo>
                <a:lnTo>
                  <a:pt x="1774" y="1525"/>
                </a:lnTo>
                <a:lnTo>
                  <a:pt x="1776" y="1525"/>
                </a:lnTo>
                <a:lnTo>
                  <a:pt x="1778" y="1525"/>
                </a:lnTo>
                <a:lnTo>
                  <a:pt x="1780" y="1525"/>
                </a:lnTo>
                <a:lnTo>
                  <a:pt x="1782" y="1525"/>
                </a:lnTo>
                <a:lnTo>
                  <a:pt x="1784" y="1525"/>
                </a:lnTo>
                <a:lnTo>
                  <a:pt x="1786" y="1525"/>
                </a:lnTo>
                <a:lnTo>
                  <a:pt x="1787" y="1525"/>
                </a:lnTo>
                <a:lnTo>
                  <a:pt x="1789" y="1525"/>
                </a:lnTo>
                <a:lnTo>
                  <a:pt x="1791" y="1525"/>
                </a:lnTo>
                <a:lnTo>
                  <a:pt x="1793" y="1525"/>
                </a:lnTo>
                <a:lnTo>
                  <a:pt x="1795" y="1525"/>
                </a:lnTo>
                <a:lnTo>
                  <a:pt x="1797" y="1525"/>
                </a:lnTo>
                <a:lnTo>
                  <a:pt x="1799" y="1525"/>
                </a:lnTo>
                <a:lnTo>
                  <a:pt x="1801" y="1525"/>
                </a:lnTo>
                <a:lnTo>
                  <a:pt x="1803" y="1525"/>
                </a:lnTo>
                <a:lnTo>
                  <a:pt x="1805" y="1525"/>
                </a:lnTo>
                <a:lnTo>
                  <a:pt x="1807" y="1525"/>
                </a:lnTo>
                <a:lnTo>
                  <a:pt x="1809" y="1525"/>
                </a:lnTo>
                <a:lnTo>
                  <a:pt x="1810" y="1525"/>
                </a:lnTo>
                <a:lnTo>
                  <a:pt x="1812" y="1525"/>
                </a:lnTo>
                <a:lnTo>
                  <a:pt x="1814" y="1525"/>
                </a:lnTo>
                <a:lnTo>
                  <a:pt x="1816" y="1525"/>
                </a:lnTo>
                <a:lnTo>
                  <a:pt x="1818" y="1525"/>
                </a:lnTo>
                <a:lnTo>
                  <a:pt x="1820" y="1525"/>
                </a:lnTo>
                <a:lnTo>
                  <a:pt x="1822" y="1525"/>
                </a:lnTo>
                <a:lnTo>
                  <a:pt x="1824" y="1525"/>
                </a:lnTo>
                <a:lnTo>
                  <a:pt x="1826" y="1525"/>
                </a:lnTo>
                <a:lnTo>
                  <a:pt x="1828" y="1525"/>
                </a:lnTo>
                <a:lnTo>
                  <a:pt x="1830" y="1525"/>
                </a:lnTo>
                <a:lnTo>
                  <a:pt x="1832" y="1525"/>
                </a:lnTo>
                <a:lnTo>
                  <a:pt x="1834" y="1525"/>
                </a:lnTo>
                <a:lnTo>
                  <a:pt x="1835" y="1525"/>
                </a:lnTo>
                <a:lnTo>
                  <a:pt x="1837" y="1525"/>
                </a:lnTo>
                <a:lnTo>
                  <a:pt x="1839" y="1525"/>
                </a:lnTo>
                <a:lnTo>
                  <a:pt x="1839" y="1523"/>
                </a:lnTo>
                <a:lnTo>
                  <a:pt x="1841" y="1523"/>
                </a:lnTo>
                <a:lnTo>
                  <a:pt x="1843" y="1523"/>
                </a:lnTo>
                <a:lnTo>
                  <a:pt x="1845" y="1523"/>
                </a:lnTo>
                <a:lnTo>
                  <a:pt x="1849" y="1523"/>
                </a:lnTo>
                <a:lnTo>
                  <a:pt x="1851" y="1523"/>
                </a:lnTo>
                <a:lnTo>
                  <a:pt x="1853" y="1523"/>
                </a:lnTo>
                <a:lnTo>
                  <a:pt x="1855" y="1523"/>
                </a:lnTo>
                <a:lnTo>
                  <a:pt x="1857" y="1523"/>
                </a:lnTo>
                <a:lnTo>
                  <a:pt x="1858" y="1523"/>
                </a:lnTo>
                <a:lnTo>
                  <a:pt x="1860" y="1523"/>
                </a:lnTo>
                <a:lnTo>
                  <a:pt x="1862" y="1521"/>
                </a:lnTo>
                <a:lnTo>
                  <a:pt x="1866" y="1519"/>
                </a:lnTo>
                <a:lnTo>
                  <a:pt x="1868" y="1517"/>
                </a:lnTo>
                <a:lnTo>
                  <a:pt x="1870" y="1517"/>
                </a:lnTo>
                <a:lnTo>
                  <a:pt x="1870" y="1515"/>
                </a:lnTo>
                <a:lnTo>
                  <a:pt x="1872" y="1513"/>
                </a:lnTo>
                <a:lnTo>
                  <a:pt x="1874" y="1513"/>
                </a:lnTo>
                <a:lnTo>
                  <a:pt x="1876" y="1513"/>
                </a:lnTo>
                <a:lnTo>
                  <a:pt x="1878" y="1513"/>
                </a:lnTo>
                <a:lnTo>
                  <a:pt x="1880" y="1513"/>
                </a:lnTo>
                <a:lnTo>
                  <a:pt x="1882" y="1513"/>
                </a:lnTo>
                <a:lnTo>
                  <a:pt x="1882" y="1515"/>
                </a:lnTo>
                <a:lnTo>
                  <a:pt x="1883" y="1515"/>
                </a:lnTo>
                <a:lnTo>
                  <a:pt x="1885" y="1513"/>
                </a:lnTo>
                <a:lnTo>
                  <a:pt x="1887" y="1513"/>
                </a:lnTo>
                <a:lnTo>
                  <a:pt x="1889" y="1513"/>
                </a:lnTo>
                <a:lnTo>
                  <a:pt x="1889" y="1511"/>
                </a:lnTo>
                <a:lnTo>
                  <a:pt x="1891" y="1511"/>
                </a:lnTo>
                <a:lnTo>
                  <a:pt x="1893" y="1511"/>
                </a:lnTo>
                <a:lnTo>
                  <a:pt x="1895" y="1510"/>
                </a:lnTo>
                <a:lnTo>
                  <a:pt x="1897" y="1510"/>
                </a:lnTo>
                <a:lnTo>
                  <a:pt x="1897" y="1508"/>
                </a:lnTo>
                <a:lnTo>
                  <a:pt x="1899" y="1508"/>
                </a:lnTo>
                <a:lnTo>
                  <a:pt x="1899" y="1506"/>
                </a:lnTo>
                <a:lnTo>
                  <a:pt x="1901" y="1504"/>
                </a:lnTo>
                <a:lnTo>
                  <a:pt x="1901" y="1502"/>
                </a:lnTo>
                <a:lnTo>
                  <a:pt x="1903" y="1500"/>
                </a:lnTo>
                <a:lnTo>
                  <a:pt x="1903" y="1498"/>
                </a:lnTo>
                <a:lnTo>
                  <a:pt x="1903" y="1496"/>
                </a:lnTo>
                <a:lnTo>
                  <a:pt x="1905" y="1494"/>
                </a:lnTo>
                <a:lnTo>
                  <a:pt x="1905" y="1492"/>
                </a:lnTo>
                <a:lnTo>
                  <a:pt x="1906" y="1490"/>
                </a:lnTo>
                <a:lnTo>
                  <a:pt x="1908" y="1486"/>
                </a:lnTo>
                <a:lnTo>
                  <a:pt x="1908" y="1485"/>
                </a:lnTo>
                <a:lnTo>
                  <a:pt x="1910" y="1481"/>
                </a:lnTo>
                <a:lnTo>
                  <a:pt x="1912" y="1479"/>
                </a:lnTo>
                <a:lnTo>
                  <a:pt x="1912" y="1477"/>
                </a:lnTo>
                <a:lnTo>
                  <a:pt x="1914" y="1473"/>
                </a:lnTo>
                <a:lnTo>
                  <a:pt x="1916" y="1471"/>
                </a:lnTo>
                <a:lnTo>
                  <a:pt x="1916" y="1467"/>
                </a:lnTo>
                <a:lnTo>
                  <a:pt x="1918" y="1465"/>
                </a:lnTo>
                <a:lnTo>
                  <a:pt x="1920" y="1462"/>
                </a:lnTo>
                <a:lnTo>
                  <a:pt x="1922" y="1460"/>
                </a:lnTo>
                <a:lnTo>
                  <a:pt x="1922" y="1458"/>
                </a:lnTo>
                <a:lnTo>
                  <a:pt x="1922" y="1456"/>
                </a:lnTo>
                <a:lnTo>
                  <a:pt x="1924" y="1454"/>
                </a:lnTo>
                <a:lnTo>
                  <a:pt x="1924" y="1452"/>
                </a:lnTo>
                <a:lnTo>
                  <a:pt x="1926" y="1450"/>
                </a:lnTo>
                <a:lnTo>
                  <a:pt x="1926" y="1448"/>
                </a:lnTo>
                <a:lnTo>
                  <a:pt x="1928" y="1446"/>
                </a:lnTo>
                <a:lnTo>
                  <a:pt x="1928" y="1444"/>
                </a:lnTo>
                <a:lnTo>
                  <a:pt x="1930" y="1442"/>
                </a:lnTo>
                <a:lnTo>
                  <a:pt x="1930" y="1440"/>
                </a:lnTo>
                <a:lnTo>
                  <a:pt x="1930" y="1438"/>
                </a:lnTo>
                <a:lnTo>
                  <a:pt x="1931" y="1437"/>
                </a:lnTo>
                <a:lnTo>
                  <a:pt x="1931" y="1435"/>
                </a:lnTo>
                <a:lnTo>
                  <a:pt x="1931" y="1433"/>
                </a:lnTo>
                <a:lnTo>
                  <a:pt x="1933" y="1431"/>
                </a:lnTo>
                <a:lnTo>
                  <a:pt x="1930" y="1431"/>
                </a:lnTo>
                <a:lnTo>
                  <a:pt x="1928" y="1431"/>
                </a:lnTo>
                <a:lnTo>
                  <a:pt x="1926" y="1431"/>
                </a:lnTo>
                <a:lnTo>
                  <a:pt x="1924" y="1431"/>
                </a:lnTo>
                <a:lnTo>
                  <a:pt x="1922" y="1431"/>
                </a:lnTo>
                <a:lnTo>
                  <a:pt x="1920" y="1431"/>
                </a:lnTo>
                <a:lnTo>
                  <a:pt x="1918" y="1431"/>
                </a:lnTo>
                <a:lnTo>
                  <a:pt x="1916" y="1431"/>
                </a:lnTo>
                <a:lnTo>
                  <a:pt x="1914" y="1431"/>
                </a:lnTo>
                <a:lnTo>
                  <a:pt x="1912" y="1431"/>
                </a:lnTo>
                <a:lnTo>
                  <a:pt x="1910" y="1431"/>
                </a:lnTo>
                <a:lnTo>
                  <a:pt x="1908" y="1431"/>
                </a:lnTo>
                <a:lnTo>
                  <a:pt x="1906" y="1431"/>
                </a:lnTo>
                <a:lnTo>
                  <a:pt x="1905" y="1431"/>
                </a:lnTo>
                <a:lnTo>
                  <a:pt x="1903" y="1431"/>
                </a:lnTo>
                <a:lnTo>
                  <a:pt x="1901" y="1431"/>
                </a:lnTo>
                <a:lnTo>
                  <a:pt x="1899" y="1431"/>
                </a:lnTo>
                <a:lnTo>
                  <a:pt x="1897" y="1431"/>
                </a:lnTo>
                <a:lnTo>
                  <a:pt x="1895" y="1431"/>
                </a:lnTo>
                <a:lnTo>
                  <a:pt x="1893" y="1431"/>
                </a:lnTo>
                <a:lnTo>
                  <a:pt x="1891" y="1431"/>
                </a:lnTo>
                <a:lnTo>
                  <a:pt x="1889" y="1431"/>
                </a:lnTo>
                <a:lnTo>
                  <a:pt x="1887" y="1431"/>
                </a:lnTo>
                <a:lnTo>
                  <a:pt x="1885" y="1431"/>
                </a:lnTo>
                <a:lnTo>
                  <a:pt x="1883" y="1431"/>
                </a:lnTo>
                <a:lnTo>
                  <a:pt x="1882" y="1431"/>
                </a:lnTo>
                <a:lnTo>
                  <a:pt x="1880" y="1431"/>
                </a:lnTo>
                <a:lnTo>
                  <a:pt x="1878" y="1431"/>
                </a:lnTo>
                <a:lnTo>
                  <a:pt x="1876" y="1431"/>
                </a:lnTo>
                <a:lnTo>
                  <a:pt x="1874" y="1431"/>
                </a:lnTo>
                <a:lnTo>
                  <a:pt x="1872" y="1431"/>
                </a:lnTo>
                <a:lnTo>
                  <a:pt x="1870" y="1431"/>
                </a:lnTo>
                <a:lnTo>
                  <a:pt x="1868" y="1431"/>
                </a:lnTo>
                <a:lnTo>
                  <a:pt x="1866" y="1431"/>
                </a:lnTo>
                <a:lnTo>
                  <a:pt x="1864" y="1431"/>
                </a:lnTo>
                <a:lnTo>
                  <a:pt x="1862" y="1431"/>
                </a:lnTo>
                <a:lnTo>
                  <a:pt x="1860" y="1431"/>
                </a:lnTo>
                <a:lnTo>
                  <a:pt x="1858" y="1431"/>
                </a:lnTo>
                <a:lnTo>
                  <a:pt x="1857" y="1431"/>
                </a:lnTo>
                <a:lnTo>
                  <a:pt x="1855" y="1431"/>
                </a:lnTo>
                <a:lnTo>
                  <a:pt x="1853" y="1431"/>
                </a:lnTo>
                <a:lnTo>
                  <a:pt x="1849" y="1431"/>
                </a:lnTo>
                <a:lnTo>
                  <a:pt x="1847" y="1431"/>
                </a:lnTo>
                <a:lnTo>
                  <a:pt x="1845" y="1431"/>
                </a:lnTo>
                <a:lnTo>
                  <a:pt x="1843" y="1431"/>
                </a:lnTo>
                <a:lnTo>
                  <a:pt x="1841" y="1431"/>
                </a:lnTo>
                <a:lnTo>
                  <a:pt x="1839" y="1431"/>
                </a:lnTo>
                <a:lnTo>
                  <a:pt x="1837" y="1431"/>
                </a:lnTo>
                <a:lnTo>
                  <a:pt x="1835" y="1431"/>
                </a:lnTo>
                <a:lnTo>
                  <a:pt x="1834" y="1431"/>
                </a:lnTo>
                <a:lnTo>
                  <a:pt x="1832" y="1431"/>
                </a:lnTo>
                <a:lnTo>
                  <a:pt x="1830" y="1431"/>
                </a:lnTo>
                <a:lnTo>
                  <a:pt x="1828" y="1431"/>
                </a:lnTo>
                <a:lnTo>
                  <a:pt x="1826" y="1431"/>
                </a:lnTo>
                <a:lnTo>
                  <a:pt x="1824" y="1431"/>
                </a:lnTo>
                <a:lnTo>
                  <a:pt x="1822" y="1431"/>
                </a:lnTo>
                <a:lnTo>
                  <a:pt x="1820" y="1431"/>
                </a:lnTo>
                <a:lnTo>
                  <a:pt x="1818" y="1431"/>
                </a:lnTo>
                <a:lnTo>
                  <a:pt x="1812" y="1431"/>
                </a:lnTo>
                <a:lnTo>
                  <a:pt x="1801" y="1431"/>
                </a:lnTo>
                <a:lnTo>
                  <a:pt x="1799" y="1431"/>
                </a:lnTo>
                <a:lnTo>
                  <a:pt x="1797" y="1433"/>
                </a:lnTo>
                <a:lnTo>
                  <a:pt x="1795" y="1433"/>
                </a:lnTo>
                <a:lnTo>
                  <a:pt x="1793" y="1433"/>
                </a:lnTo>
                <a:lnTo>
                  <a:pt x="1795" y="1433"/>
                </a:lnTo>
                <a:lnTo>
                  <a:pt x="1791" y="1435"/>
                </a:lnTo>
                <a:lnTo>
                  <a:pt x="1789" y="1437"/>
                </a:lnTo>
                <a:lnTo>
                  <a:pt x="1789" y="1438"/>
                </a:lnTo>
                <a:lnTo>
                  <a:pt x="1789" y="1435"/>
                </a:lnTo>
                <a:lnTo>
                  <a:pt x="1789" y="1431"/>
                </a:lnTo>
                <a:lnTo>
                  <a:pt x="1789" y="1429"/>
                </a:lnTo>
                <a:lnTo>
                  <a:pt x="1787" y="1427"/>
                </a:lnTo>
                <a:lnTo>
                  <a:pt x="1787" y="1425"/>
                </a:lnTo>
                <a:lnTo>
                  <a:pt x="1787" y="1423"/>
                </a:lnTo>
                <a:lnTo>
                  <a:pt x="1787" y="1421"/>
                </a:lnTo>
                <a:lnTo>
                  <a:pt x="1787" y="1419"/>
                </a:lnTo>
                <a:lnTo>
                  <a:pt x="1787" y="1417"/>
                </a:lnTo>
                <a:lnTo>
                  <a:pt x="1787" y="1415"/>
                </a:lnTo>
                <a:lnTo>
                  <a:pt x="1787" y="1414"/>
                </a:lnTo>
                <a:lnTo>
                  <a:pt x="1787" y="1412"/>
                </a:lnTo>
                <a:lnTo>
                  <a:pt x="1787" y="1410"/>
                </a:lnTo>
                <a:lnTo>
                  <a:pt x="1787" y="1408"/>
                </a:lnTo>
                <a:lnTo>
                  <a:pt x="1787" y="1404"/>
                </a:lnTo>
                <a:lnTo>
                  <a:pt x="1787" y="1402"/>
                </a:lnTo>
                <a:lnTo>
                  <a:pt x="1787" y="1398"/>
                </a:lnTo>
                <a:lnTo>
                  <a:pt x="1787" y="1396"/>
                </a:lnTo>
                <a:lnTo>
                  <a:pt x="1787" y="1394"/>
                </a:lnTo>
                <a:lnTo>
                  <a:pt x="1787" y="1392"/>
                </a:lnTo>
                <a:lnTo>
                  <a:pt x="1787" y="1390"/>
                </a:lnTo>
                <a:lnTo>
                  <a:pt x="1787" y="1389"/>
                </a:lnTo>
                <a:lnTo>
                  <a:pt x="1787" y="1387"/>
                </a:lnTo>
                <a:lnTo>
                  <a:pt x="1787" y="1385"/>
                </a:lnTo>
                <a:lnTo>
                  <a:pt x="1787" y="1383"/>
                </a:lnTo>
                <a:lnTo>
                  <a:pt x="1787" y="1381"/>
                </a:lnTo>
                <a:lnTo>
                  <a:pt x="1787" y="1379"/>
                </a:lnTo>
                <a:lnTo>
                  <a:pt x="1787" y="1377"/>
                </a:lnTo>
                <a:lnTo>
                  <a:pt x="1787" y="1375"/>
                </a:lnTo>
                <a:lnTo>
                  <a:pt x="1787" y="1373"/>
                </a:lnTo>
                <a:lnTo>
                  <a:pt x="1787" y="1371"/>
                </a:lnTo>
                <a:lnTo>
                  <a:pt x="1787" y="1369"/>
                </a:lnTo>
                <a:lnTo>
                  <a:pt x="1787" y="1367"/>
                </a:lnTo>
                <a:lnTo>
                  <a:pt x="1787" y="1366"/>
                </a:lnTo>
                <a:lnTo>
                  <a:pt x="1787" y="1364"/>
                </a:lnTo>
                <a:lnTo>
                  <a:pt x="1786" y="1364"/>
                </a:lnTo>
                <a:lnTo>
                  <a:pt x="1784" y="1364"/>
                </a:lnTo>
                <a:lnTo>
                  <a:pt x="1782" y="1364"/>
                </a:lnTo>
                <a:lnTo>
                  <a:pt x="1780" y="1364"/>
                </a:lnTo>
                <a:lnTo>
                  <a:pt x="1778" y="1364"/>
                </a:lnTo>
                <a:close/>
                <a:moveTo>
                  <a:pt x="1056" y="1318"/>
                </a:moveTo>
                <a:lnTo>
                  <a:pt x="1054" y="1318"/>
                </a:lnTo>
                <a:lnTo>
                  <a:pt x="1052" y="1318"/>
                </a:lnTo>
                <a:lnTo>
                  <a:pt x="1052" y="1316"/>
                </a:lnTo>
                <a:lnTo>
                  <a:pt x="1050" y="1316"/>
                </a:lnTo>
                <a:lnTo>
                  <a:pt x="1050" y="1314"/>
                </a:lnTo>
                <a:lnTo>
                  <a:pt x="1048" y="1314"/>
                </a:lnTo>
                <a:lnTo>
                  <a:pt x="1048" y="1312"/>
                </a:lnTo>
                <a:lnTo>
                  <a:pt x="1046" y="1312"/>
                </a:lnTo>
                <a:lnTo>
                  <a:pt x="1046" y="1310"/>
                </a:lnTo>
                <a:lnTo>
                  <a:pt x="1044" y="1310"/>
                </a:lnTo>
                <a:lnTo>
                  <a:pt x="1042" y="1308"/>
                </a:lnTo>
                <a:lnTo>
                  <a:pt x="1040" y="1308"/>
                </a:lnTo>
                <a:lnTo>
                  <a:pt x="1040" y="1306"/>
                </a:lnTo>
                <a:lnTo>
                  <a:pt x="1039" y="1306"/>
                </a:lnTo>
                <a:lnTo>
                  <a:pt x="1039" y="1304"/>
                </a:lnTo>
                <a:lnTo>
                  <a:pt x="1037" y="1304"/>
                </a:lnTo>
                <a:lnTo>
                  <a:pt x="1037" y="1302"/>
                </a:lnTo>
                <a:lnTo>
                  <a:pt x="1035" y="1302"/>
                </a:lnTo>
                <a:lnTo>
                  <a:pt x="1035" y="1300"/>
                </a:lnTo>
                <a:lnTo>
                  <a:pt x="1033" y="1300"/>
                </a:lnTo>
                <a:lnTo>
                  <a:pt x="1033" y="1298"/>
                </a:lnTo>
                <a:lnTo>
                  <a:pt x="1031" y="1298"/>
                </a:lnTo>
                <a:lnTo>
                  <a:pt x="1031" y="1296"/>
                </a:lnTo>
                <a:lnTo>
                  <a:pt x="1029" y="1294"/>
                </a:lnTo>
                <a:lnTo>
                  <a:pt x="1027" y="1294"/>
                </a:lnTo>
                <a:lnTo>
                  <a:pt x="1025" y="1293"/>
                </a:lnTo>
                <a:lnTo>
                  <a:pt x="1023" y="1291"/>
                </a:lnTo>
                <a:lnTo>
                  <a:pt x="1021" y="1289"/>
                </a:lnTo>
                <a:lnTo>
                  <a:pt x="1019" y="1289"/>
                </a:lnTo>
                <a:lnTo>
                  <a:pt x="1019" y="1287"/>
                </a:lnTo>
                <a:lnTo>
                  <a:pt x="1017" y="1287"/>
                </a:lnTo>
                <a:lnTo>
                  <a:pt x="1017" y="1285"/>
                </a:lnTo>
                <a:lnTo>
                  <a:pt x="1015" y="1285"/>
                </a:lnTo>
                <a:lnTo>
                  <a:pt x="1015" y="1283"/>
                </a:lnTo>
                <a:lnTo>
                  <a:pt x="1014" y="1283"/>
                </a:lnTo>
                <a:lnTo>
                  <a:pt x="1012" y="1281"/>
                </a:lnTo>
                <a:lnTo>
                  <a:pt x="1012" y="1279"/>
                </a:lnTo>
                <a:lnTo>
                  <a:pt x="1014" y="1279"/>
                </a:lnTo>
                <a:lnTo>
                  <a:pt x="1014" y="1277"/>
                </a:lnTo>
                <a:lnTo>
                  <a:pt x="1017" y="1273"/>
                </a:lnTo>
                <a:lnTo>
                  <a:pt x="1019" y="1270"/>
                </a:lnTo>
                <a:lnTo>
                  <a:pt x="1015" y="1268"/>
                </a:lnTo>
                <a:lnTo>
                  <a:pt x="1015" y="1266"/>
                </a:lnTo>
                <a:lnTo>
                  <a:pt x="1014" y="1266"/>
                </a:lnTo>
                <a:lnTo>
                  <a:pt x="1014" y="1264"/>
                </a:lnTo>
                <a:lnTo>
                  <a:pt x="1010" y="1264"/>
                </a:lnTo>
                <a:lnTo>
                  <a:pt x="1008" y="1262"/>
                </a:lnTo>
                <a:lnTo>
                  <a:pt x="1008" y="1260"/>
                </a:lnTo>
                <a:lnTo>
                  <a:pt x="1010" y="1258"/>
                </a:lnTo>
                <a:lnTo>
                  <a:pt x="1008" y="1258"/>
                </a:lnTo>
                <a:lnTo>
                  <a:pt x="1006" y="1256"/>
                </a:lnTo>
                <a:lnTo>
                  <a:pt x="1004" y="1256"/>
                </a:lnTo>
                <a:lnTo>
                  <a:pt x="1002" y="1256"/>
                </a:lnTo>
                <a:lnTo>
                  <a:pt x="1000" y="1256"/>
                </a:lnTo>
                <a:lnTo>
                  <a:pt x="998" y="1256"/>
                </a:lnTo>
                <a:lnTo>
                  <a:pt x="998" y="1254"/>
                </a:lnTo>
                <a:lnTo>
                  <a:pt x="996" y="1254"/>
                </a:lnTo>
                <a:lnTo>
                  <a:pt x="994" y="1254"/>
                </a:lnTo>
                <a:lnTo>
                  <a:pt x="992" y="1254"/>
                </a:lnTo>
                <a:lnTo>
                  <a:pt x="990" y="1254"/>
                </a:lnTo>
                <a:lnTo>
                  <a:pt x="990" y="1252"/>
                </a:lnTo>
                <a:lnTo>
                  <a:pt x="989" y="1252"/>
                </a:lnTo>
                <a:lnTo>
                  <a:pt x="987" y="1252"/>
                </a:lnTo>
                <a:lnTo>
                  <a:pt x="985" y="1252"/>
                </a:lnTo>
                <a:lnTo>
                  <a:pt x="983" y="1252"/>
                </a:lnTo>
                <a:lnTo>
                  <a:pt x="981" y="1252"/>
                </a:lnTo>
                <a:lnTo>
                  <a:pt x="979" y="1250"/>
                </a:lnTo>
                <a:lnTo>
                  <a:pt x="977" y="1250"/>
                </a:lnTo>
                <a:lnTo>
                  <a:pt x="975" y="1250"/>
                </a:lnTo>
                <a:lnTo>
                  <a:pt x="975" y="1252"/>
                </a:lnTo>
                <a:lnTo>
                  <a:pt x="973" y="1252"/>
                </a:lnTo>
                <a:lnTo>
                  <a:pt x="973" y="1254"/>
                </a:lnTo>
                <a:lnTo>
                  <a:pt x="971" y="1256"/>
                </a:lnTo>
                <a:lnTo>
                  <a:pt x="971" y="1258"/>
                </a:lnTo>
                <a:lnTo>
                  <a:pt x="969" y="1260"/>
                </a:lnTo>
                <a:lnTo>
                  <a:pt x="967" y="1262"/>
                </a:lnTo>
                <a:lnTo>
                  <a:pt x="967" y="1264"/>
                </a:lnTo>
                <a:lnTo>
                  <a:pt x="966" y="1264"/>
                </a:lnTo>
                <a:lnTo>
                  <a:pt x="966" y="1266"/>
                </a:lnTo>
                <a:lnTo>
                  <a:pt x="964" y="1268"/>
                </a:lnTo>
                <a:lnTo>
                  <a:pt x="962" y="1270"/>
                </a:lnTo>
                <a:lnTo>
                  <a:pt x="962" y="1271"/>
                </a:lnTo>
                <a:lnTo>
                  <a:pt x="960" y="1273"/>
                </a:lnTo>
                <a:lnTo>
                  <a:pt x="958" y="1273"/>
                </a:lnTo>
                <a:lnTo>
                  <a:pt x="958" y="1275"/>
                </a:lnTo>
                <a:lnTo>
                  <a:pt x="956" y="1277"/>
                </a:lnTo>
                <a:lnTo>
                  <a:pt x="954" y="1279"/>
                </a:lnTo>
                <a:lnTo>
                  <a:pt x="954" y="1281"/>
                </a:lnTo>
                <a:lnTo>
                  <a:pt x="952" y="1283"/>
                </a:lnTo>
                <a:lnTo>
                  <a:pt x="950" y="1283"/>
                </a:lnTo>
                <a:lnTo>
                  <a:pt x="950" y="1285"/>
                </a:lnTo>
                <a:lnTo>
                  <a:pt x="948" y="1285"/>
                </a:lnTo>
                <a:lnTo>
                  <a:pt x="948" y="1287"/>
                </a:lnTo>
                <a:lnTo>
                  <a:pt x="946" y="1287"/>
                </a:lnTo>
                <a:lnTo>
                  <a:pt x="946" y="1289"/>
                </a:lnTo>
                <a:lnTo>
                  <a:pt x="944" y="1291"/>
                </a:lnTo>
                <a:lnTo>
                  <a:pt x="942" y="1293"/>
                </a:lnTo>
                <a:lnTo>
                  <a:pt x="942" y="1294"/>
                </a:lnTo>
                <a:lnTo>
                  <a:pt x="941" y="1294"/>
                </a:lnTo>
                <a:lnTo>
                  <a:pt x="941" y="1296"/>
                </a:lnTo>
                <a:lnTo>
                  <a:pt x="939" y="1296"/>
                </a:lnTo>
                <a:lnTo>
                  <a:pt x="939" y="1298"/>
                </a:lnTo>
                <a:lnTo>
                  <a:pt x="937" y="1298"/>
                </a:lnTo>
                <a:lnTo>
                  <a:pt x="937" y="1300"/>
                </a:lnTo>
                <a:lnTo>
                  <a:pt x="935" y="1302"/>
                </a:lnTo>
                <a:lnTo>
                  <a:pt x="933" y="1302"/>
                </a:lnTo>
                <a:lnTo>
                  <a:pt x="933" y="1304"/>
                </a:lnTo>
                <a:lnTo>
                  <a:pt x="935" y="1306"/>
                </a:lnTo>
                <a:lnTo>
                  <a:pt x="933" y="1306"/>
                </a:lnTo>
                <a:lnTo>
                  <a:pt x="933" y="1308"/>
                </a:lnTo>
                <a:lnTo>
                  <a:pt x="931" y="1308"/>
                </a:lnTo>
                <a:lnTo>
                  <a:pt x="929" y="1308"/>
                </a:lnTo>
                <a:lnTo>
                  <a:pt x="927" y="1308"/>
                </a:lnTo>
                <a:lnTo>
                  <a:pt x="927" y="1310"/>
                </a:lnTo>
                <a:lnTo>
                  <a:pt x="927" y="1312"/>
                </a:lnTo>
                <a:lnTo>
                  <a:pt x="925" y="1314"/>
                </a:lnTo>
                <a:lnTo>
                  <a:pt x="923" y="1314"/>
                </a:lnTo>
                <a:lnTo>
                  <a:pt x="921" y="1314"/>
                </a:lnTo>
                <a:lnTo>
                  <a:pt x="921" y="1316"/>
                </a:lnTo>
                <a:lnTo>
                  <a:pt x="921" y="1318"/>
                </a:lnTo>
                <a:lnTo>
                  <a:pt x="923" y="1318"/>
                </a:lnTo>
                <a:lnTo>
                  <a:pt x="923" y="1319"/>
                </a:lnTo>
                <a:lnTo>
                  <a:pt x="925" y="1321"/>
                </a:lnTo>
                <a:lnTo>
                  <a:pt x="925" y="1323"/>
                </a:lnTo>
                <a:lnTo>
                  <a:pt x="927" y="1325"/>
                </a:lnTo>
                <a:lnTo>
                  <a:pt x="927" y="1327"/>
                </a:lnTo>
                <a:lnTo>
                  <a:pt x="929" y="1327"/>
                </a:lnTo>
                <a:lnTo>
                  <a:pt x="931" y="1329"/>
                </a:lnTo>
                <a:lnTo>
                  <a:pt x="933" y="1331"/>
                </a:lnTo>
                <a:lnTo>
                  <a:pt x="935" y="1335"/>
                </a:lnTo>
                <a:lnTo>
                  <a:pt x="939" y="1337"/>
                </a:lnTo>
                <a:lnTo>
                  <a:pt x="942" y="1341"/>
                </a:lnTo>
                <a:lnTo>
                  <a:pt x="941" y="1341"/>
                </a:lnTo>
                <a:lnTo>
                  <a:pt x="941" y="1342"/>
                </a:lnTo>
                <a:lnTo>
                  <a:pt x="933" y="1352"/>
                </a:lnTo>
                <a:lnTo>
                  <a:pt x="931" y="1350"/>
                </a:lnTo>
                <a:lnTo>
                  <a:pt x="929" y="1350"/>
                </a:lnTo>
                <a:lnTo>
                  <a:pt x="927" y="1350"/>
                </a:lnTo>
                <a:lnTo>
                  <a:pt x="925" y="1350"/>
                </a:lnTo>
                <a:lnTo>
                  <a:pt x="923" y="1350"/>
                </a:lnTo>
                <a:lnTo>
                  <a:pt x="921" y="1350"/>
                </a:lnTo>
                <a:lnTo>
                  <a:pt x="919" y="1350"/>
                </a:lnTo>
                <a:lnTo>
                  <a:pt x="916" y="1348"/>
                </a:lnTo>
                <a:lnTo>
                  <a:pt x="916" y="1350"/>
                </a:lnTo>
                <a:lnTo>
                  <a:pt x="916" y="1352"/>
                </a:lnTo>
                <a:lnTo>
                  <a:pt x="916" y="1354"/>
                </a:lnTo>
                <a:lnTo>
                  <a:pt x="916" y="1356"/>
                </a:lnTo>
                <a:lnTo>
                  <a:pt x="916" y="1358"/>
                </a:lnTo>
                <a:lnTo>
                  <a:pt x="916" y="1360"/>
                </a:lnTo>
                <a:lnTo>
                  <a:pt x="916" y="1362"/>
                </a:lnTo>
                <a:lnTo>
                  <a:pt x="918" y="1364"/>
                </a:lnTo>
                <a:lnTo>
                  <a:pt x="918" y="1366"/>
                </a:lnTo>
                <a:lnTo>
                  <a:pt x="918" y="1367"/>
                </a:lnTo>
                <a:lnTo>
                  <a:pt x="919" y="1367"/>
                </a:lnTo>
                <a:lnTo>
                  <a:pt x="919" y="1369"/>
                </a:lnTo>
                <a:lnTo>
                  <a:pt x="919" y="1371"/>
                </a:lnTo>
                <a:lnTo>
                  <a:pt x="921" y="1371"/>
                </a:lnTo>
                <a:lnTo>
                  <a:pt x="923" y="1371"/>
                </a:lnTo>
                <a:lnTo>
                  <a:pt x="923" y="1373"/>
                </a:lnTo>
                <a:lnTo>
                  <a:pt x="923" y="1375"/>
                </a:lnTo>
                <a:lnTo>
                  <a:pt x="925" y="1377"/>
                </a:lnTo>
                <a:lnTo>
                  <a:pt x="925" y="1379"/>
                </a:lnTo>
                <a:lnTo>
                  <a:pt x="925" y="1381"/>
                </a:lnTo>
                <a:lnTo>
                  <a:pt x="927" y="1381"/>
                </a:lnTo>
                <a:lnTo>
                  <a:pt x="927" y="1383"/>
                </a:lnTo>
                <a:lnTo>
                  <a:pt x="927" y="1385"/>
                </a:lnTo>
                <a:lnTo>
                  <a:pt x="929" y="1385"/>
                </a:lnTo>
                <a:lnTo>
                  <a:pt x="929" y="1387"/>
                </a:lnTo>
                <a:lnTo>
                  <a:pt x="929" y="1389"/>
                </a:lnTo>
                <a:lnTo>
                  <a:pt x="931" y="1389"/>
                </a:lnTo>
                <a:lnTo>
                  <a:pt x="931" y="1390"/>
                </a:lnTo>
                <a:lnTo>
                  <a:pt x="931" y="1392"/>
                </a:lnTo>
                <a:lnTo>
                  <a:pt x="933" y="1392"/>
                </a:lnTo>
                <a:lnTo>
                  <a:pt x="933" y="1394"/>
                </a:lnTo>
                <a:lnTo>
                  <a:pt x="933" y="1396"/>
                </a:lnTo>
                <a:lnTo>
                  <a:pt x="935" y="1398"/>
                </a:lnTo>
                <a:lnTo>
                  <a:pt x="933" y="1400"/>
                </a:lnTo>
                <a:lnTo>
                  <a:pt x="931" y="1400"/>
                </a:lnTo>
                <a:lnTo>
                  <a:pt x="933" y="1404"/>
                </a:lnTo>
                <a:lnTo>
                  <a:pt x="933" y="1406"/>
                </a:lnTo>
                <a:lnTo>
                  <a:pt x="935" y="1408"/>
                </a:lnTo>
                <a:lnTo>
                  <a:pt x="935" y="1406"/>
                </a:lnTo>
                <a:lnTo>
                  <a:pt x="937" y="1406"/>
                </a:lnTo>
                <a:lnTo>
                  <a:pt x="937" y="1404"/>
                </a:lnTo>
                <a:lnTo>
                  <a:pt x="937" y="1406"/>
                </a:lnTo>
                <a:lnTo>
                  <a:pt x="939" y="1408"/>
                </a:lnTo>
                <a:lnTo>
                  <a:pt x="939" y="1410"/>
                </a:lnTo>
                <a:lnTo>
                  <a:pt x="941" y="1412"/>
                </a:lnTo>
                <a:lnTo>
                  <a:pt x="941" y="1414"/>
                </a:lnTo>
                <a:lnTo>
                  <a:pt x="942" y="1414"/>
                </a:lnTo>
                <a:lnTo>
                  <a:pt x="942" y="1415"/>
                </a:lnTo>
                <a:lnTo>
                  <a:pt x="942" y="1417"/>
                </a:lnTo>
                <a:lnTo>
                  <a:pt x="944" y="1419"/>
                </a:lnTo>
                <a:lnTo>
                  <a:pt x="944" y="1421"/>
                </a:lnTo>
                <a:lnTo>
                  <a:pt x="946" y="1423"/>
                </a:lnTo>
                <a:lnTo>
                  <a:pt x="946" y="1425"/>
                </a:lnTo>
                <a:lnTo>
                  <a:pt x="944" y="1427"/>
                </a:lnTo>
                <a:lnTo>
                  <a:pt x="942" y="1429"/>
                </a:lnTo>
                <a:lnTo>
                  <a:pt x="941" y="1429"/>
                </a:lnTo>
                <a:lnTo>
                  <a:pt x="939" y="1431"/>
                </a:lnTo>
                <a:lnTo>
                  <a:pt x="937" y="1431"/>
                </a:lnTo>
                <a:lnTo>
                  <a:pt x="935" y="1431"/>
                </a:lnTo>
                <a:lnTo>
                  <a:pt x="937" y="1433"/>
                </a:lnTo>
                <a:lnTo>
                  <a:pt x="935" y="1435"/>
                </a:lnTo>
                <a:lnTo>
                  <a:pt x="933" y="1435"/>
                </a:lnTo>
                <a:lnTo>
                  <a:pt x="929" y="1437"/>
                </a:lnTo>
                <a:lnTo>
                  <a:pt x="931" y="1437"/>
                </a:lnTo>
                <a:lnTo>
                  <a:pt x="935" y="1446"/>
                </a:lnTo>
                <a:lnTo>
                  <a:pt x="935" y="1448"/>
                </a:lnTo>
                <a:lnTo>
                  <a:pt x="937" y="1450"/>
                </a:lnTo>
                <a:lnTo>
                  <a:pt x="941" y="1448"/>
                </a:lnTo>
                <a:lnTo>
                  <a:pt x="942" y="1446"/>
                </a:lnTo>
                <a:lnTo>
                  <a:pt x="946" y="1452"/>
                </a:lnTo>
                <a:lnTo>
                  <a:pt x="948" y="1452"/>
                </a:lnTo>
                <a:lnTo>
                  <a:pt x="948" y="1450"/>
                </a:lnTo>
                <a:lnTo>
                  <a:pt x="950" y="1450"/>
                </a:lnTo>
                <a:lnTo>
                  <a:pt x="952" y="1450"/>
                </a:lnTo>
                <a:lnTo>
                  <a:pt x="954" y="1448"/>
                </a:lnTo>
                <a:lnTo>
                  <a:pt x="956" y="1448"/>
                </a:lnTo>
                <a:lnTo>
                  <a:pt x="956" y="1446"/>
                </a:lnTo>
                <a:lnTo>
                  <a:pt x="958" y="1448"/>
                </a:lnTo>
                <a:lnTo>
                  <a:pt x="958" y="1450"/>
                </a:lnTo>
                <a:lnTo>
                  <a:pt x="960" y="1448"/>
                </a:lnTo>
                <a:lnTo>
                  <a:pt x="964" y="1442"/>
                </a:lnTo>
                <a:lnTo>
                  <a:pt x="966" y="1442"/>
                </a:lnTo>
                <a:lnTo>
                  <a:pt x="966" y="1440"/>
                </a:lnTo>
                <a:lnTo>
                  <a:pt x="967" y="1438"/>
                </a:lnTo>
                <a:lnTo>
                  <a:pt x="969" y="1437"/>
                </a:lnTo>
                <a:lnTo>
                  <a:pt x="971" y="1435"/>
                </a:lnTo>
                <a:lnTo>
                  <a:pt x="973" y="1437"/>
                </a:lnTo>
                <a:lnTo>
                  <a:pt x="973" y="1438"/>
                </a:lnTo>
                <a:lnTo>
                  <a:pt x="975" y="1438"/>
                </a:lnTo>
                <a:lnTo>
                  <a:pt x="977" y="1440"/>
                </a:lnTo>
                <a:lnTo>
                  <a:pt x="981" y="1444"/>
                </a:lnTo>
                <a:lnTo>
                  <a:pt x="985" y="1448"/>
                </a:lnTo>
                <a:lnTo>
                  <a:pt x="987" y="1450"/>
                </a:lnTo>
                <a:lnTo>
                  <a:pt x="987" y="1448"/>
                </a:lnTo>
                <a:lnTo>
                  <a:pt x="989" y="1448"/>
                </a:lnTo>
                <a:lnTo>
                  <a:pt x="989" y="1446"/>
                </a:lnTo>
                <a:lnTo>
                  <a:pt x="990" y="1446"/>
                </a:lnTo>
                <a:lnTo>
                  <a:pt x="990" y="1444"/>
                </a:lnTo>
                <a:lnTo>
                  <a:pt x="992" y="1444"/>
                </a:lnTo>
                <a:lnTo>
                  <a:pt x="992" y="1442"/>
                </a:lnTo>
                <a:lnTo>
                  <a:pt x="994" y="1442"/>
                </a:lnTo>
                <a:lnTo>
                  <a:pt x="994" y="1440"/>
                </a:lnTo>
                <a:lnTo>
                  <a:pt x="996" y="1440"/>
                </a:lnTo>
                <a:lnTo>
                  <a:pt x="996" y="1438"/>
                </a:lnTo>
                <a:lnTo>
                  <a:pt x="998" y="1437"/>
                </a:lnTo>
                <a:lnTo>
                  <a:pt x="1000" y="1435"/>
                </a:lnTo>
                <a:lnTo>
                  <a:pt x="1002" y="1433"/>
                </a:lnTo>
                <a:lnTo>
                  <a:pt x="1004" y="1435"/>
                </a:lnTo>
                <a:lnTo>
                  <a:pt x="1004" y="1437"/>
                </a:lnTo>
                <a:lnTo>
                  <a:pt x="1006" y="1437"/>
                </a:lnTo>
                <a:lnTo>
                  <a:pt x="1008" y="1438"/>
                </a:lnTo>
                <a:lnTo>
                  <a:pt x="1010" y="1438"/>
                </a:lnTo>
                <a:lnTo>
                  <a:pt x="1010" y="1440"/>
                </a:lnTo>
                <a:lnTo>
                  <a:pt x="1012" y="1440"/>
                </a:lnTo>
                <a:lnTo>
                  <a:pt x="1012" y="1442"/>
                </a:lnTo>
                <a:lnTo>
                  <a:pt x="1014" y="1442"/>
                </a:lnTo>
                <a:lnTo>
                  <a:pt x="1014" y="1444"/>
                </a:lnTo>
                <a:lnTo>
                  <a:pt x="1015" y="1442"/>
                </a:lnTo>
                <a:lnTo>
                  <a:pt x="1017" y="1442"/>
                </a:lnTo>
                <a:lnTo>
                  <a:pt x="1017" y="1440"/>
                </a:lnTo>
                <a:lnTo>
                  <a:pt x="1019" y="1440"/>
                </a:lnTo>
                <a:lnTo>
                  <a:pt x="1019" y="1438"/>
                </a:lnTo>
                <a:lnTo>
                  <a:pt x="1021" y="1438"/>
                </a:lnTo>
                <a:lnTo>
                  <a:pt x="1021" y="1437"/>
                </a:lnTo>
                <a:lnTo>
                  <a:pt x="1021" y="1438"/>
                </a:lnTo>
                <a:lnTo>
                  <a:pt x="1025" y="1440"/>
                </a:lnTo>
                <a:lnTo>
                  <a:pt x="1025" y="1442"/>
                </a:lnTo>
                <a:lnTo>
                  <a:pt x="1029" y="1444"/>
                </a:lnTo>
                <a:lnTo>
                  <a:pt x="1027" y="1446"/>
                </a:lnTo>
                <a:lnTo>
                  <a:pt x="1029" y="1446"/>
                </a:lnTo>
                <a:lnTo>
                  <a:pt x="1029" y="1448"/>
                </a:lnTo>
                <a:lnTo>
                  <a:pt x="1031" y="1448"/>
                </a:lnTo>
                <a:lnTo>
                  <a:pt x="1033" y="1448"/>
                </a:lnTo>
                <a:lnTo>
                  <a:pt x="1037" y="1452"/>
                </a:lnTo>
                <a:lnTo>
                  <a:pt x="1039" y="1450"/>
                </a:lnTo>
                <a:lnTo>
                  <a:pt x="1040" y="1448"/>
                </a:lnTo>
                <a:lnTo>
                  <a:pt x="1040" y="1446"/>
                </a:lnTo>
                <a:lnTo>
                  <a:pt x="1044" y="1444"/>
                </a:lnTo>
                <a:lnTo>
                  <a:pt x="1044" y="1442"/>
                </a:lnTo>
                <a:lnTo>
                  <a:pt x="1046" y="1440"/>
                </a:lnTo>
                <a:lnTo>
                  <a:pt x="1050" y="1438"/>
                </a:lnTo>
                <a:lnTo>
                  <a:pt x="1050" y="1437"/>
                </a:lnTo>
                <a:lnTo>
                  <a:pt x="1052" y="1438"/>
                </a:lnTo>
                <a:lnTo>
                  <a:pt x="1054" y="1440"/>
                </a:lnTo>
                <a:lnTo>
                  <a:pt x="1056" y="1440"/>
                </a:lnTo>
                <a:lnTo>
                  <a:pt x="1058" y="1444"/>
                </a:lnTo>
                <a:lnTo>
                  <a:pt x="1060" y="1444"/>
                </a:lnTo>
                <a:lnTo>
                  <a:pt x="1060" y="1446"/>
                </a:lnTo>
                <a:lnTo>
                  <a:pt x="1062" y="1446"/>
                </a:lnTo>
                <a:lnTo>
                  <a:pt x="1063" y="1446"/>
                </a:lnTo>
                <a:lnTo>
                  <a:pt x="1063" y="1448"/>
                </a:lnTo>
                <a:lnTo>
                  <a:pt x="1065" y="1448"/>
                </a:lnTo>
                <a:lnTo>
                  <a:pt x="1067" y="1448"/>
                </a:lnTo>
                <a:lnTo>
                  <a:pt x="1069" y="1446"/>
                </a:lnTo>
                <a:lnTo>
                  <a:pt x="1071" y="1446"/>
                </a:lnTo>
                <a:lnTo>
                  <a:pt x="1073" y="1446"/>
                </a:lnTo>
                <a:lnTo>
                  <a:pt x="1073" y="1444"/>
                </a:lnTo>
                <a:lnTo>
                  <a:pt x="1075" y="1444"/>
                </a:lnTo>
                <a:lnTo>
                  <a:pt x="1077" y="1444"/>
                </a:lnTo>
                <a:lnTo>
                  <a:pt x="1079" y="1444"/>
                </a:lnTo>
                <a:lnTo>
                  <a:pt x="1081" y="1444"/>
                </a:lnTo>
                <a:lnTo>
                  <a:pt x="1083" y="1444"/>
                </a:lnTo>
                <a:lnTo>
                  <a:pt x="1085" y="1444"/>
                </a:lnTo>
                <a:lnTo>
                  <a:pt x="1085" y="1446"/>
                </a:lnTo>
                <a:lnTo>
                  <a:pt x="1088" y="1446"/>
                </a:lnTo>
                <a:lnTo>
                  <a:pt x="1090" y="1448"/>
                </a:lnTo>
                <a:lnTo>
                  <a:pt x="1088" y="1452"/>
                </a:lnTo>
                <a:lnTo>
                  <a:pt x="1087" y="1454"/>
                </a:lnTo>
                <a:lnTo>
                  <a:pt x="1085" y="1456"/>
                </a:lnTo>
                <a:lnTo>
                  <a:pt x="1085" y="1458"/>
                </a:lnTo>
                <a:lnTo>
                  <a:pt x="1083" y="1460"/>
                </a:lnTo>
                <a:lnTo>
                  <a:pt x="1083" y="1462"/>
                </a:lnTo>
                <a:lnTo>
                  <a:pt x="1083" y="1463"/>
                </a:lnTo>
                <a:lnTo>
                  <a:pt x="1085" y="1465"/>
                </a:lnTo>
                <a:lnTo>
                  <a:pt x="1085" y="1469"/>
                </a:lnTo>
                <a:lnTo>
                  <a:pt x="1087" y="1473"/>
                </a:lnTo>
                <a:lnTo>
                  <a:pt x="1087" y="1475"/>
                </a:lnTo>
                <a:lnTo>
                  <a:pt x="1090" y="1473"/>
                </a:lnTo>
                <a:lnTo>
                  <a:pt x="1094" y="1473"/>
                </a:lnTo>
                <a:lnTo>
                  <a:pt x="1096" y="1473"/>
                </a:lnTo>
                <a:lnTo>
                  <a:pt x="1098" y="1471"/>
                </a:lnTo>
                <a:lnTo>
                  <a:pt x="1100" y="1471"/>
                </a:lnTo>
                <a:lnTo>
                  <a:pt x="1104" y="1471"/>
                </a:lnTo>
                <a:lnTo>
                  <a:pt x="1106" y="1469"/>
                </a:lnTo>
                <a:lnTo>
                  <a:pt x="1108" y="1469"/>
                </a:lnTo>
                <a:lnTo>
                  <a:pt x="1110" y="1469"/>
                </a:lnTo>
                <a:lnTo>
                  <a:pt x="1113" y="1467"/>
                </a:lnTo>
                <a:lnTo>
                  <a:pt x="1117" y="1467"/>
                </a:lnTo>
                <a:lnTo>
                  <a:pt x="1119" y="1465"/>
                </a:lnTo>
                <a:lnTo>
                  <a:pt x="1121" y="1465"/>
                </a:lnTo>
                <a:lnTo>
                  <a:pt x="1121" y="1467"/>
                </a:lnTo>
                <a:lnTo>
                  <a:pt x="1125" y="1467"/>
                </a:lnTo>
                <a:lnTo>
                  <a:pt x="1125" y="1465"/>
                </a:lnTo>
                <a:lnTo>
                  <a:pt x="1125" y="1463"/>
                </a:lnTo>
                <a:lnTo>
                  <a:pt x="1127" y="1463"/>
                </a:lnTo>
                <a:lnTo>
                  <a:pt x="1148" y="1458"/>
                </a:lnTo>
                <a:lnTo>
                  <a:pt x="1146" y="1458"/>
                </a:lnTo>
                <a:lnTo>
                  <a:pt x="1144" y="1456"/>
                </a:lnTo>
                <a:lnTo>
                  <a:pt x="1144" y="1454"/>
                </a:lnTo>
                <a:lnTo>
                  <a:pt x="1140" y="1452"/>
                </a:lnTo>
                <a:lnTo>
                  <a:pt x="1138" y="1450"/>
                </a:lnTo>
                <a:lnTo>
                  <a:pt x="1136" y="1448"/>
                </a:lnTo>
                <a:lnTo>
                  <a:pt x="1135" y="1448"/>
                </a:lnTo>
                <a:lnTo>
                  <a:pt x="1133" y="1446"/>
                </a:lnTo>
                <a:lnTo>
                  <a:pt x="1131" y="1442"/>
                </a:lnTo>
                <a:lnTo>
                  <a:pt x="1129" y="1442"/>
                </a:lnTo>
                <a:lnTo>
                  <a:pt x="1129" y="1440"/>
                </a:lnTo>
                <a:lnTo>
                  <a:pt x="1127" y="1440"/>
                </a:lnTo>
                <a:lnTo>
                  <a:pt x="1127" y="1438"/>
                </a:lnTo>
                <a:lnTo>
                  <a:pt x="1125" y="1440"/>
                </a:lnTo>
                <a:lnTo>
                  <a:pt x="1125" y="1438"/>
                </a:lnTo>
                <a:lnTo>
                  <a:pt x="1123" y="1438"/>
                </a:lnTo>
                <a:lnTo>
                  <a:pt x="1123" y="1437"/>
                </a:lnTo>
                <a:lnTo>
                  <a:pt x="1121" y="1437"/>
                </a:lnTo>
                <a:lnTo>
                  <a:pt x="1121" y="1435"/>
                </a:lnTo>
                <a:lnTo>
                  <a:pt x="1119" y="1435"/>
                </a:lnTo>
                <a:lnTo>
                  <a:pt x="1117" y="1435"/>
                </a:lnTo>
                <a:lnTo>
                  <a:pt x="1111" y="1435"/>
                </a:lnTo>
                <a:lnTo>
                  <a:pt x="1106" y="1435"/>
                </a:lnTo>
                <a:lnTo>
                  <a:pt x="1108" y="1435"/>
                </a:lnTo>
                <a:lnTo>
                  <a:pt x="1106" y="1435"/>
                </a:lnTo>
                <a:lnTo>
                  <a:pt x="1106" y="1433"/>
                </a:lnTo>
                <a:lnTo>
                  <a:pt x="1104" y="1433"/>
                </a:lnTo>
                <a:lnTo>
                  <a:pt x="1100" y="1435"/>
                </a:lnTo>
                <a:lnTo>
                  <a:pt x="1096" y="1435"/>
                </a:lnTo>
                <a:lnTo>
                  <a:pt x="1088" y="1437"/>
                </a:lnTo>
                <a:lnTo>
                  <a:pt x="1083" y="1438"/>
                </a:lnTo>
                <a:lnTo>
                  <a:pt x="1075" y="1438"/>
                </a:lnTo>
                <a:lnTo>
                  <a:pt x="1071" y="1437"/>
                </a:lnTo>
                <a:lnTo>
                  <a:pt x="1067" y="1435"/>
                </a:lnTo>
                <a:lnTo>
                  <a:pt x="1065" y="1435"/>
                </a:lnTo>
                <a:lnTo>
                  <a:pt x="1063" y="1435"/>
                </a:lnTo>
                <a:lnTo>
                  <a:pt x="1062" y="1433"/>
                </a:lnTo>
                <a:lnTo>
                  <a:pt x="1062" y="1431"/>
                </a:lnTo>
                <a:lnTo>
                  <a:pt x="1063" y="1431"/>
                </a:lnTo>
                <a:lnTo>
                  <a:pt x="1063" y="1429"/>
                </a:lnTo>
                <a:lnTo>
                  <a:pt x="1065" y="1429"/>
                </a:lnTo>
                <a:lnTo>
                  <a:pt x="1065" y="1427"/>
                </a:lnTo>
                <a:lnTo>
                  <a:pt x="1067" y="1425"/>
                </a:lnTo>
                <a:lnTo>
                  <a:pt x="1069" y="1423"/>
                </a:lnTo>
                <a:lnTo>
                  <a:pt x="1071" y="1421"/>
                </a:lnTo>
                <a:lnTo>
                  <a:pt x="1071" y="1419"/>
                </a:lnTo>
                <a:lnTo>
                  <a:pt x="1073" y="1417"/>
                </a:lnTo>
                <a:lnTo>
                  <a:pt x="1075" y="1417"/>
                </a:lnTo>
                <a:lnTo>
                  <a:pt x="1077" y="1419"/>
                </a:lnTo>
                <a:lnTo>
                  <a:pt x="1079" y="1421"/>
                </a:lnTo>
                <a:lnTo>
                  <a:pt x="1081" y="1423"/>
                </a:lnTo>
                <a:lnTo>
                  <a:pt x="1092" y="1412"/>
                </a:lnTo>
                <a:lnTo>
                  <a:pt x="1094" y="1410"/>
                </a:lnTo>
                <a:lnTo>
                  <a:pt x="1090" y="1408"/>
                </a:lnTo>
                <a:lnTo>
                  <a:pt x="1088" y="1406"/>
                </a:lnTo>
                <a:lnTo>
                  <a:pt x="1087" y="1404"/>
                </a:lnTo>
                <a:lnTo>
                  <a:pt x="1085" y="1404"/>
                </a:lnTo>
                <a:lnTo>
                  <a:pt x="1085" y="1402"/>
                </a:lnTo>
                <a:lnTo>
                  <a:pt x="1083" y="1400"/>
                </a:lnTo>
                <a:lnTo>
                  <a:pt x="1081" y="1398"/>
                </a:lnTo>
                <a:lnTo>
                  <a:pt x="1079" y="1398"/>
                </a:lnTo>
                <a:lnTo>
                  <a:pt x="1075" y="1394"/>
                </a:lnTo>
                <a:lnTo>
                  <a:pt x="1071" y="1390"/>
                </a:lnTo>
                <a:lnTo>
                  <a:pt x="1069" y="1389"/>
                </a:lnTo>
                <a:lnTo>
                  <a:pt x="1067" y="1387"/>
                </a:lnTo>
                <a:lnTo>
                  <a:pt x="1065" y="1387"/>
                </a:lnTo>
                <a:lnTo>
                  <a:pt x="1065" y="1385"/>
                </a:lnTo>
                <a:lnTo>
                  <a:pt x="1063" y="1385"/>
                </a:lnTo>
                <a:lnTo>
                  <a:pt x="1062" y="1383"/>
                </a:lnTo>
                <a:lnTo>
                  <a:pt x="1062" y="1381"/>
                </a:lnTo>
                <a:lnTo>
                  <a:pt x="1060" y="1381"/>
                </a:lnTo>
                <a:lnTo>
                  <a:pt x="1060" y="1379"/>
                </a:lnTo>
                <a:lnTo>
                  <a:pt x="1062" y="1379"/>
                </a:lnTo>
                <a:lnTo>
                  <a:pt x="1062" y="1377"/>
                </a:lnTo>
                <a:lnTo>
                  <a:pt x="1063" y="1375"/>
                </a:lnTo>
                <a:lnTo>
                  <a:pt x="1065" y="1373"/>
                </a:lnTo>
                <a:lnTo>
                  <a:pt x="1065" y="1371"/>
                </a:lnTo>
                <a:lnTo>
                  <a:pt x="1067" y="1371"/>
                </a:lnTo>
                <a:lnTo>
                  <a:pt x="1067" y="1369"/>
                </a:lnTo>
                <a:lnTo>
                  <a:pt x="1069" y="1369"/>
                </a:lnTo>
                <a:lnTo>
                  <a:pt x="1071" y="1371"/>
                </a:lnTo>
                <a:lnTo>
                  <a:pt x="1073" y="1371"/>
                </a:lnTo>
                <a:lnTo>
                  <a:pt x="1073" y="1369"/>
                </a:lnTo>
                <a:lnTo>
                  <a:pt x="1075" y="1369"/>
                </a:lnTo>
                <a:lnTo>
                  <a:pt x="1075" y="1367"/>
                </a:lnTo>
                <a:lnTo>
                  <a:pt x="1073" y="1367"/>
                </a:lnTo>
                <a:lnTo>
                  <a:pt x="1073" y="1366"/>
                </a:lnTo>
                <a:lnTo>
                  <a:pt x="1071" y="1366"/>
                </a:lnTo>
                <a:lnTo>
                  <a:pt x="1071" y="1364"/>
                </a:lnTo>
                <a:lnTo>
                  <a:pt x="1069" y="1364"/>
                </a:lnTo>
                <a:lnTo>
                  <a:pt x="1069" y="1362"/>
                </a:lnTo>
                <a:lnTo>
                  <a:pt x="1069" y="1360"/>
                </a:lnTo>
                <a:lnTo>
                  <a:pt x="1071" y="1360"/>
                </a:lnTo>
                <a:lnTo>
                  <a:pt x="1071" y="1358"/>
                </a:lnTo>
                <a:lnTo>
                  <a:pt x="1073" y="1358"/>
                </a:lnTo>
                <a:lnTo>
                  <a:pt x="1073" y="1356"/>
                </a:lnTo>
                <a:lnTo>
                  <a:pt x="1075" y="1356"/>
                </a:lnTo>
                <a:lnTo>
                  <a:pt x="1075" y="1354"/>
                </a:lnTo>
                <a:lnTo>
                  <a:pt x="1077" y="1354"/>
                </a:lnTo>
                <a:lnTo>
                  <a:pt x="1077" y="1352"/>
                </a:lnTo>
                <a:lnTo>
                  <a:pt x="1079" y="1352"/>
                </a:lnTo>
                <a:lnTo>
                  <a:pt x="1079" y="1350"/>
                </a:lnTo>
                <a:lnTo>
                  <a:pt x="1081" y="1348"/>
                </a:lnTo>
                <a:lnTo>
                  <a:pt x="1081" y="1346"/>
                </a:lnTo>
                <a:lnTo>
                  <a:pt x="1083" y="1346"/>
                </a:lnTo>
                <a:lnTo>
                  <a:pt x="1083" y="1344"/>
                </a:lnTo>
                <a:lnTo>
                  <a:pt x="1085" y="1344"/>
                </a:lnTo>
                <a:lnTo>
                  <a:pt x="1085" y="1342"/>
                </a:lnTo>
                <a:lnTo>
                  <a:pt x="1083" y="1341"/>
                </a:lnTo>
                <a:lnTo>
                  <a:pt x="1081" y="1339"/>
                </a:lnTo>
                <a:lnTo>
                  <a:pt x="1079" y="1337"/>
                </a:lnTo>
                <a:lnTo>
                  <a:pt x="1077" y="1337"/>
                </a:lnTo>
                <a:lnTo>
                  <a:pt x="1077" y="1335"/>
                </a:lnTo>
                <a:lnTo>
                  <a:pt x="1075" y="1333"/>
                </a:lnTo>
                <a:lnTo>
                  <a:pt x="1073" y="1333"/>
                </a:lnTo>
                <a:lnTo>
                  <a:pt x="1073" y="1331"/>
                </a:lnTo>
                <a:lnTo>
                  <a:pt x="1071" y="1331"/>
                </a:lnTo>
                <a:lnTo>
                  <a:pt x="1069" y="1329"/>
                </a:lnTo>
                <a:lnTo>
                  <a:pt x="1069" y="1327"/>
                </a:lnTo>
                <a:lnTo>
                  <a:pt x="1067" y="1327"/>
                </a:lnTo>
                <a:lnTo>
                  <a:pt x="1065" y="1325"/>
                </a:lnTo>
                <a:lnTo>
                  <a:pt x="1063" y="1325"/>
                </a:lnTo>
                <a:lnTo>
                  <a:pt x="1063" y="1323"/>
                </a:lnTo>
                <a:lnTo>
                  <a:pt x="1062" y="1323"/>
                </a:lnTo>
                <a:lnTo>
                  <a:pt x="1062" y="1321"/>
                </a:lnTo>
                <a:lnTo>
                  <a:pt x="1060" y="1321"/>
                </a:lnTo>
                <a:lnTo>
                  <a:pt x="1060" y="1319"/>
                </a:lnTo>
                <a:lnTo>
                  <a:pt x="1058" y="1319"/>
                </a:lnTo>
                <a:lnTo>
                  <a:pt x="1058" y="1318"/>
                </a:lnTo>
                <a:lnTo>
                  <a:pt x="1056" y="1318"/>
                </a:lnTo>
                <a:close/>
                <a:moveTo>
                  <a:pt x="1630" y="711"/>
                </a:moveTo>
                <a:lnTo>
                  <a:pt x="1628" y="713"/>
                </a:lnTo>
                <a:lnTo>
                  <a:pt x="1626" y="713"/>
                </a:lnTo>
                <a:lnTo>
                  <a:pt x="1622" y="713"/>
                </a:lnTo>
                <a:lnTo>
                  <a:pt x="1620" y="713"/>
                </a:lnTo>
                <a:lnTo>
                  <a:pt x="1620" y="715"/>
                </a:lnTo>
                <a:lnTo>
                  <a:pt x="1620" y="717"/>
                </a:lnTo>
                <a:lnTo>
                  <a:pt x="1620" y="719"/>
                </a:lnTo>
                <a:lnTo>
                  <a:pt x="1618" y="719"/>
                </a:lnTo>
                <a:lnTo>
                  <a:pt x="1617" y="719"/>
                </a:lnTo>
                <a:lnTo>
                  <a:pt x="1615" y="719"/>
                </a:lnTo>
                <a:lnTo>
                  <a:pt x="1613" y="719"/>
                </a:lnTo>
                <a:lnTo>
                  <a:pt x="1611" y="719"/>
                </a:lnTo>
                <a:lnTo>
                  <a:pt x="1609" y="719"/>
                </a:lnTo>
                <a:lnTo>
                  <a:pt x="1607" y="719"/>
                </a:lnTo>
                <a:lnTo>
                  <a:pt x="1605" y="720"/>
                </a:lnTo>
                <a:lnTo>
                  <a:pt x="1603" y="720"/>
                </a:lnTo>
                <a:lnTo>
                  <a:pt x="1603" y="722"/>
                </a:lnTo>
                <a:lnTo>
                  <a:pt x="1603" y="724"/>
                </a:lnTo>
                <a:lnTo>
                  <a:pt x="1605" y="726"/>
                </a:lnTo>
                <a:lnTo>
                  <a:pt x="1605" y="728"/>
                </a:lnTo>
                <a:lnTo>
                  <a:pt x="1607" y="728"/>
                </a:lnTo>
                <a:lnTo>
                  <a:pt x="1607" y="732"/>
                </a:lnTo>
                <a:lnTo>
                  <a:pt x="1607" y="734"/>
                </a:lnTo>
                <a:lnTo>
                  <a:pt x="1607" y="736"/>
                </a:lnTo>
                <a:lnTo>
                  <a:pt x="1607" y="738"/>
                </a:lnTo>
                <a:lnTo>
                  <a:pt x="1607" y="740"/>
                </a:lnTo>
                <a:lnTo>
                  <a:pt x="1607" y="742"/>
                </a:lnTo>
                <a:lnTo>
                  <a:pt x="1607" y="743"/>
                </a:lnTo>
                <a:lnTo>
                  <a:pt x="1607" y="745"/>
                </a:lnTo>
                <a:lnTo>
                  <a:pt x="1605" y="745"/>
                </a:lnTo>
                <a:lnTo>
                  <a:pt x="1605" y="747"/>
                </a:lnTo>
                <a:lnTo>
                  <a:pt x="1605" y="749"/>
                </a:lnTo>
                <a:lnTo>
                  <a:pt x="1605" y="751"/>
                </a:lnTo>
                <a:lnTo>
                  <a:pt x="1603" y="751"/>
                </a:lnTo>
                <a:lnTo>
                  <a:pt x="1603" y="753"/>
                </a:lnTo>
                <a:lnTo>
                  <a:pt x="1601" y="755"/>
                </a:lnTo>
                <a:lnTo>
                  <a:pt x="1599" y="755"/>
                </a:lnTo>
                <a:lnTo>
                  <a:pt x="1599" y="757"/>
                </a:lnTo>
                <a:lnTo>
                  <a:pt x="1597" y="757"/>
                </a:lnTo>
                <a:lnTo>
                  <a:pt x="1595" y="759"/>
                </a:lnTo>
                <a:lnTo>
                  <a:pt x="1593" y="759"/>
                </a:lnTo>
                <a:lnTo>
                  <a:pt x="1592" y="759"/>
                </a:lnTo>
                <a:lnTo>
                  <a:pt x="1590" y="759"/>
                </a:lnTo>
                <a:lnTo>
                  <a:pt x="1588" y="759"/>
                </a:lnTo>
                <a:lnTo>
                  <a:pt x="1586" y="759"/>
                </a:lnTo>
                <a:lnTo>
                  <a:pt x="1584" y="759"/>
                </a:lnTo>
                <a:lnTo>
                  <a:pt x="1582" y="759"/>
                </a:lnTo>
                <a:lnTo>
                  <a:pt x="1576" y="765"/>
                </a:lnTo>
                <a:lnTo>
                  <a:pt x="1574" y="767"/>
                </a:lnTo>
                <a:lnTo>
                  <a:pt x="1570" y="772"/>
                </a:lnTo>
                <a:lnTo>
                  <a:pt x="1563" y="774"/>
                </a:lnTo>
                <a:lnTo>
                  <a:pt x="1563" y="780"/>
                </a:lnTo>
                <a:lnTo>
                  <a:pt x="1565" y="780"/>
                </a:lnTo>
                <a:lnTo>
                  <a:pt x="1567" y="780"/>
                </a:lnTo>
                <a:lnTo>
                  <a:pt x="1569" y="780"/>
                </a:lnTo>
                <a:lnTo>
                  <a:pt x="1570" y="782"/>
                </a:lnTo>
                <a:lnTo>
                  <a:pt x="1572" y="782"/>
                </a:lnTo>
                <a:lnTo>
                  <a:pt x="1576" y="782"/>
                </a:lnTo>
                <a:lnTo>
                  <a:pt x="1576" y="784"/>
                </a:lnTo>
                <a:lnTo>
                  <a:pt x="1574" y="786"/>
                </a:lnTo>
                <a:lnTo>
                  <a:pt x="1574" y="788"/>
                </a:lnTo>
                <a:lnTo>
                  <a:pt x="1574" y="790"/>
                </a:lnTo>
                <a:lnTo>
                  <a:pt x="1574" y="791"/>
                </a:lnTo>
                <a:lnTo>
                  <a:pt x="1574" y="793"/>
                </a:lnTo>
                <a:lnTo>
                  <a:pt x="1574" y="795"/>
                </a:lnTo>
                <a:lnTo>
                  <a:pt x="1574" y="797"/>
                </a:lnTo>
                <a:lnTo>
                  <a:pt x="1574" y="799"/>
                </a:lnTo>
                <a:lnTo>
                  <a:pt x="1574" y="801"/>
                </a:lnTo>
                <a:lnTo>
                  <a:pt x="1574" y="803"/>
                </a:lnTo>
                <a:lnTo>
                  <a:pt x="1574" y="805"/>
                </a:lnTo>
                <a:lnTo>
                  <a:pt x="1574" y="807"/>
                </a:lnTo>
                <a:lnTo>
                  <a:pt x="1572" y="809"/>
                </a:lnTo>
                <a:lnTo>
                  <a:pt x="1572" y="811"/>
                </a:lnTo>
                <a:lnTo>
                  <a:pt x="1572" y="813"/>
                </a:lnTo>
                <a:lnTo>
                  <a:pt x="1572" y="815"/>
                </a:lnTo>
                <a:lnTo>
                  <a:pt x="1572" y="816"/>
                </a:lnTo>
                <a:lnTo>
                  <a:pt x="1572" y="818"/>
                </a:lnTo>
                <a:lnTo>
                  <a:pt x="1572" y="820"/>
                </a:lnTo>
                <a:lnTo>
                  <a:pt x="1572" y="822"/>
                </a:lnTo>
                <a:lnTo>
                  <a:pt x="1572" y="824"/>
                </a:lnTo>
                <a:lnTo>
                  <a:pt x="1572" y="826"/>
                </a:lnTo>
                <a:lnTo>
                  <a:pt x="1574" y="826"/>
                </a:lnTo>
                <a:lnTo>
                  <a:pt x="1576" y="826"/>
                </a:lnTo>
                <a:lnTo>
                  <a:pt x="1578" y="826"/>
                </a:lnTo>
                <a:lnTo>
                  <a:pt x="1580" y="826"/>
                </a:lnTo>
                <a:lnTo>
                  <a:pt x="1580" y="828"/>
                </a:lnTo>
                <a:lnTo>
                  <a:pt x="1582" y="828"/>
                </a:lnTo>
                <a:lnTo>
                  <a:pt x="1584" y="828"/>
                </a:lnTo>
                <a:lnTo>
                  <a:pt x="1588" y="828"/>
                </a:lnTo>
                <a:lnTo>
                  <a:pt x="1588" y="830"/>
                </a:lnTo>
                <a:lnTo>
                  <a:pt x="1588" y="832"/>
                </a:lnTo>
                <a:lnTo>
                  <a:pt x="1586" y="834"/>
                </a:lnTo>
                <a:lnTo>
                  <a:pt x="1586" y="836"/>
                </a:lnTo>
                <a:lnTo>
                  <a:pt x="1586" y="838"/>
                </a:lnTo>
                <a:lnTo>
                  <a:pt x="1586" y="839"/>
                </a:lnTo>
                <a:lnTo>
                  <a:pt x="1582" y="839"/>
                </a:lnTo>
                <a:lnTo>
                  <a:pt x="1580" y="839"/>
                </a:lnTo>
                <a:lnTo>
                  <a:pt x="1580" y="838"/>
                </a:lnTo>
                <a:lnTo>
                  <a:pt x="1578" y="838"/>
                </a:lnTo>
                <a:lnTo>
                  <a:pt x="1576" y="838"/>
                </a:lnTo>
                <a:lnTo>
                  <a:pt x="1576" y="839"/>
                </a:lnTo>
                <a:lnTo>
                  <a:pt x="1576" y="841"/>
                </a:lnTo>
                <a:lnTo>
                  <a:pt x="1576" y="843"/>
                </a:lnTo>
                <a:lnTo>
                  <a:pt x="1576" y="845"/>
                </a:lnTo>
                <a:lnTo>
                  <a:pt x="1576" y="847"/>
                </a:lnTo>
                <a:lnTo>
                  <a:pt x="1576" y="849"/>
                </a:lnTo>
                <a:lnTo>
                  <a:pt x="1574" y="851"/>
                </a:lnTo>
                <a:lnTo>
                  <a:pt x="1572" y="851"/>
                </a:lnTo>
                <a:lnTo>
                  <a:pt x="1572" y="853"/>
                </a:lnTo>
                <a:lnTo>
                  <a:pt x="1570" y="855"/>
                </a:lnTo>
                <a:lnTo>
                  <a:pt x="1570" y="857"/>
                </a:lnTo>
                <a:lnTo>
                  <a:pt x="1569" y="857"/>
                </a:lnTo>
                <a:lnTo>
                  <a:pt x="1569" y="859"/>
                </a:lnTo>
                <a:lnTo>
                  <a:pt x="1567" y="859"/>
                </a:lnTo>
                <a:lnTo>
                  <a:pt x="1567" y="861"/>
                </a:lnTo>
                <a:lnTo>
                  <a:pt x="1565" y="861"/>
                </a:lnTo>
                <a:lnTo>
                  <a:pt x="1565" y="863"/>
                </a:lnTo>
                <a:lnTo>
                  <a:pt x="1563" y="864"/>
                </a:lnTo>
                <a:lnTo>
                  <a:pt x="1563" y="866"/>
                </a:lnTo>
                <a:lnTo>
                  <a:pt x="1563" y="868"/>
                </a:lnTo>
                <a:lnTo>
                  <a:pt x="1565" y="868"/>
                </a:lnTo>
                <a:lnTo>
                  <a:pt x="1567" y="870"/>
                </a:lnTo>
                <a:lnTo>
                  <a:pt x="1569" y="870"/>
                </a:lnTo>
                <a:lnTo>
                  <a:pt x="1569" y="872"/>
                </a:lnTo>
                <a:lnTo>
                  <a:pt x="1574" y="876"/>
                </a:lnTo>
                <a:lnTo>
                  <a:pt x="1576" y="878"/>
                </a:lnTo>
                <a:lnTo>
                  <a:pt x="1582" y="882"/>
                </a:lnTo>
                <a:lnTo>
                  <a:pt x="1582" y="884"/>
                </a:lnTo>
                <a:lnTo>
                  <a:pt x="1584" y="884"/>
                </a:lnTo>
                <a:lnTo>
                  <a:pt x="1584" y="886"/>
                </a:lnTo>
                <a:lnTo>
                  <a:pt x="1586" y="886"/>
                </a:lnTo>
                <a:lnTo>
                  <a:pt x="1592" y="891"/>
                </a:lnTo>
                <a:lnTo>
                  <a:pt x="1599" y="897"/>
                </a:lnTo>
                <a:lnTo>
                  <a:pt x="1607" y="907"/>
                </a:lnTo>
                <a:lnTo>
                  <a:pt x="1611" y="909"/>
                </a:lnTo>
                <a:lnTo>
                  <a:pt x="1615" y="911"/>
                </a:lnTo>
                <a:lnTo>
                  <a:pt x="1615" y="912"/>
                </a:lnTo>
                <a:lnTo>
                  <a:pt x="1617" y="912"/>
                </a:lnTo>
                <a:lnTo>
                  <a:pt x="1617" y="914"/>
                </a:lnTo>
                <a:lnTo>
                  <a:pt x="1618" y="916"/>
                </a:lnTo>
                <a:lnTo>
                  <a:pt x="1622" y="920"/>
                </a:lnTo>
                <a:lnTo>
                  <a:pt x="1624" y="922"/>
                </a:lnTo>
                <a:lnTo>
                  <a:pt x="1626" y="922"/>
                </a:lnTo>
                <a:lnTo>
                  <a:pt x="1628" y="924"/>
                </a:lnTo>
                <a:lnTo>
                  <a:pt x="1630" y="926"/>
                </a:lnTo>
                <a:lnTo>
                  <a:pt x="1632" y="926"/>
                </a:lnTo>
                <a:lnTo>
                  <a:pt x="1632" y="928"/>
                </a:lnTo>
                <a:lnTo>
                  <a:pt x="1638" y="932"/>
                </a:lnTo>
                <a:lnTo>
                  <a:pt x="1638" y="934"/>
                </a:lnTo>
                <a:lnTo>
                  <a:pt x="1640" y="934"/>
                </a:lnTo>
                <a:lnTo>
                  <a:pt x="1645" y="939"/>
                </a:lnTo>
                <a:lnTo>
                  <a:pt x="1647" y="941"/>
                </a:lnTo>
                <a:lnTo>
                  <a:pt x="1651" y="943"/>
                </a:lnTo>
                <a:lnTo>
                  <a:pt x="1651" y="945"/>
                </a:lnTo>
                <a:lnTo>
                  <a:pt x="1655" y="947"/>
                </a:lnTo>
                <a:lnTo>
                  <a:pt x="1655" y="949"/>
                </a:lnTo>
                <a:lnTo>
                  <a:pt x="1659" y="951"/>
                </a:lnTo>
                <a:lnTo>
                  <a:pt x="1661" y="955"/>
                </a:lnTo>
                <a:lnTo>
                  <a:pt x="1663" y="955"/>
                </a:lnTo>
                <a:lnTo>
                  <a:pt x="1665" y="957"/>
                </a:lnTo>
                <a:lnTo>
                  <a:pt x="1666" y="955"/>
                </a:lnTo>
                <a:lnTo>
                  <a:pt x="1668" y="957"/>
                </a:lnTo>
                <a:lnTo>
                  <a:pt x="1668" y="955"/>
                </a:lnTo>
                <a:lnTo>
                  <a:pt x="1668" y="953"/>
                </a:lnTo>
                <a:lnTo>
                  <a:pt x="1670" y="953"/>
                </a:lnTo>
                <a:lnTo>
                  <a:pt x="1674" y="953"/>
                </a:lnTo>
                <a:lnTo>
                  <a:pt x="1674" y="951"/>
                </a:lnTo>
                <a:lnTo>
                  <a:pt x="1674" y="949"/>
                </a:lnTo>
                <a:lnTo>
                  <a:pt x="1676" y="947"/>
                </a:lnTo>
                <a:lnTo>
                  <a:pt x="1676" y="945"/>
                </a:lnTo>
                <a:lnTo>
                  <a:pt x="1676" y="943"/>
                </a:lnTo>
                <a:lnTo>
                  <a:pt x="1678" y="941"/>
                </a:lnTo>
                <a:lnTo>
                  <a:pt x="1678" y="937"/>
                </a:lnTo>
                <a:lnTo>
                  <a:pt x="1678" y="935"/>
                </a:lnTo>
                <a:lnTo>
                  <a:pt x="1680" y="932"/>
                </a:lnTo>
                <a:lnTo>
                  <a:pt x="1680" y="930"/>
                </a:lnTo>
                <a:lnTo>
                  <a:pt x="1682" y="924"/>
                </a:lnTo>
                <a:lnTo>
                  <a:pt x="1684" y="922"/>
                </a:lnTo>
                <a:lnTo>
                  <a:pt x="1684" y="918"/>
                </a:lnTo>
                <a:lnTo>
                  <a:pt x="1686" y="914"/>
                </a:lnTo>
                <a:lnTo>
                  <a:pt x="1688" y="909"/>
                </a:lnTo>
                <a:lnTo>
                  <a:pt x="1688" y="905"/>
                </a:lnTo>
                <a:lnTo>
                  <a:pt x="1689" y="903"/>
                </a:lnTo>
                <a:lnTo>
                  <a:pt x="1689" y="901"/>
                </a:lnTo>
                <a:lnTo>
                  <a:pt x="1691" y="897"/>
                </a:lnTo>
                <a:lnTo>
                  <a:pt x="1691" y="895"/>
                </a:lnTo>
                <a:lnTo>
                  <a:pt x="1691" y="893"/>
                </a:lnTo>
                <a:lnTo>
                  <a:pt x="1695" y="882"/>
                </a:lnTo>
                <a:lnTo>
                  <a:pt x="1697" y="878"/>
                </a:lnTo>
                <a:lnTo>
                  <a:pt x="1697" y="874"/>
                </a:lnTo>
                <a:lnTo>
                  <a:pt x="1699" y="872"/>
                </a:lnTo>
                <a:lnTo>
                  <a:pt x="1699" y="870"/>
                </a:lnTo>
                <a:lnTo>
                  <a:pt x="1699" y="868"/>
                </a:lnTo>
                <a:lnTo>
                  <a:pt x="1701" y="866"/>
                </a:lnTo>
                <a:lnTo>
                  <a:pt x="1701" y="863"/>
                </a:lnTo>
                <a:lnTo>
                  <a:pt x="1703" y="853"/>
                </a:lnTo>
                <a:lnTo>
                  <a:pt x="1703" y="851"/>
                </a:lnTo>
                <a:lnTo>
                  <a:pt x="1705" y="851"/>
                </a:lnTo>
                <a:lnTo>
                  <a:pt x="1705" y="849"/>
                </a:lnTo>
                <a:lnTo>
                  <a:pt x="1705" y="845"/>
                </a:lnTo>
                <a:lnTo>
                  <a:pt x="1707" y="843"/>
                </a:lnTo>
                <a:lnTo>
                  <a:pt x="1707" y="841"/>
                </a:lnTo>
                <a:lnTo>
                  <a:pt x="1707" y="839"/>
                </a:lnTo>
                <a:lnTo>
                  <a:pt x="1707" y="838"/>
                </a:lnTo>
                <a:lnTo>
                  <a:pt x="1709" y="834"/>
                </a:lnTo>
                <a:lnTo>
                  <a:pt x="1709" y="832"/>
                </a:lnTo>
                <a:lnTo>
                  <a:pt x="1709" y="830"/>
                </a:lnTo>
                <a:lnTo>
                  <a:pt x="1711" y="824"/>
                </a:lnTo>
                <a:lnTo>
                  <a:pt x="1711" y="822"/>
                </a:lnTo>
                <a:lnTo>
                  <a:pt x="1713" y="820"/>
                </a:lnTo>
                <a:lnTo>
                  <a:pt x="1713" y="818"/>
                </a:lnTo>
                <a:lnTo>
                  <a:pt x="1713" y="816"/>
                </a:lnTo>
                <a:lnTo>
                  <a:pt x="1714" y="813"/>
                </a:lnTo>
                <a:lnTo>
                  <a:pt x="1714" y="811"/>
                </a:lnTo>
                <a:lnTo>
                  <a:pt x="1714" y="809"/>
                </a:lnTo>
                <a:lnTo>
                  <a:pt x="1716" y="803"/>
                </a:lnTo>
                <a:lnTo>
                  <a:pt x="1716" y="801"/>
                </a:lnTo>
                <a:lnTo>
                  <a:pt x="1718" y="797"/>
                </a:lnTo>
                <a:lnTo>
                  <a:pt x="1718" y="795"/>
                </a:lnTo>
                <a:lnTo>
                  <a:pt x="1718" y="793"/>
                </a:lnTo>
                <a:lnTo>
                  <a:pt x="1718" y="791"/>
                </a:lnTo>
                <a:lnTo>
                  <a:pt x="1720" y="790"/>
                </a:lnTo>
                <a:lnTo>
                  <a:pt x="1720" y="788"/>
                </a:lnTo>
                <a:lnTo>
                  <a:pt x="1722" y="782"/>
                </a:lnTo>
                <a:lnTo>
                  <a:pt x="1722" y="778"/>
                </a:lnTo>
                <a:lnTo>
                  <a:pt x="1724" y="774"/>
                </a:lnTo>
                <a:lnTo>
                  <a:pt x="1724" y="770"/>
                </a:lnTo>
                <a:lnTo>
                  <a:pt x="1726" y="767"/>
                </a:lnTo>
                <a:lnTo>
                  <a:pt x="1726" y="765"/>
                </a:lnTo>
                <a:lnTo>
                  <a:pt x="1726" y="763"/>
                </a:lnTo>
                <a:lnTo>
                  <a:pt x="1728" y="759"/>
                </a:lnTo>
                <a:lnTo>
                  <a:pt x="1728" y="757"/>
                </a:lnTo>
                <a:lnTo>
                  <a:pt x="1728" y="755"/>
                </a:lnTo>
                <a:lnTo>
                  <a:pt x="1724" y="755"/>
                </a:lnTo>
                <a:lnTo>
                  <a:pt x="1722" y="755"/>
                </a:lnTo>
                <a:lnTo>
                  <a:pt x="1722" y="753"/>
                </a:lnTo>
                <a:lnTo>
                  <a:pt x="1720" y="753"/>
                </a:lnTo>
                <a:lnTo>
                  <a:pt x="1718" y="753"/>
                </a:lnTo>
                <a:lnTo>
                  <a:pt x="1713" y="751"/>
                </a:lnTo>
                <a:lnTo>
                  <a:pt x="1713" y="749"/>
                </a:lnTo>
                <a:lnTo>
                  <a:pt x="1714" y="747"/>
                </a:lnTo>
                <a:lnTo>
                  <a:pt x="1714" y="745"/>
                </a:lnTo>
                <a:lnTo>
                  <a:pt x="1714" y="743"/>
                </a:lnTo>
                <a:lnTo>
                  <a:pt x="1714" y="742"/>
                </a:lnTo>
                <a:lnTo>
                  <a:pt x="1714" y="740"/>
                </a:lnTo>
                <a:lnTo>
                  <a:pt x="1716" y="740"/>
                </a:lnTo>
                <a:lnTo>
                  <a:pt x="1716" y="738"/>
                </a:lnTo>
                <a:lnTo>
                  <a:pt x="1716" y="736"/>
                </a:lnTo>
                <a:lnTo>
                  <a:pt x="1716" y="734"/>
                </a:lnTo>
                <a:lnTo>
                  <a:pt x="1718" y="732"/>
                </a:lnTo>
                <a:lnTo>
                  <a:pt x="1716" y="732"/>
                </a:lnTo>
                <a:lnTo>
                  <a:pt x="1714" y="730"/>
                </a:lnTo>
                <a:lnTo>
                  <a:pt x="1714" y="732"/>
                </a:lnTo>
                <a:lnTo>
                  <a:pt x="1713" y="732"/>
                </a:lnTo>
                <a:lnTo>
                  <a:pt x="1711" y="732"/>
                </a:lnTo>
                <a:lnTo>
                  <a:pt x="1709" y="732"/>
                </a:lnTo>
                <a:lnTo>
                  <a:pt x="1707" y="732"/>
                </a:lnTo>
                <a:lnTo>
                  <a:pt x="1705" y="732"/>
                </a:lnTo>
                <a:lnTo>
                  <a:pt x="1705" y="728"/>
                </a:lnTo>
                <a:lnTo>
                  <a:pt x="1707" y="726"/>
                </a:lnTo>
                <a:lnTo>
                  <a:pt x="1707" y="724"/>
                </a:lnTo>
                <a:lnTo>
                  <a:pt x="1707" y="722"/>
                </a:lnTo>
                <a:lnTo>
                  <a:pt x="1709" y="720"/>
                </a:lnTo>
                <a:lnTo>
                  <a:pt x="1709" y="719"/>
                </a:lnTo>
                <a:lnTo>
                  <a:pt x="1709" y="717"/>
                </a:lnTo>
                <a:lnTo>
                  <a:pt x="1707" y="717"/>
                </a:lnTo>
                <a:lnTo>
                  <a:pt x="1707" y="715"/>
                </a:lnTo>
                <a:lnTo>
                  <a:pt x="1705" y="715"/>
                </a:lnTo>
                <a:lnTo>
                  <a:pt x="1703" y="715"/>
                </a:lnTo>
                <a:lnTo>
                  <a:pt x="1701" y="715"/>
                </a:lnTo>
                <a:lnTo>
                  <a:pt x="1699" y="715"/>
                </a:lnTo>
                <a:lnTo>
                  <a:pt x="1697" y="715"/>
                </a:lnTo>
                <a:lnTo>
                  <a:pt x="1695" y="715"/>
                </a:lnTo>
                <a:lnTo>
                  <a:pt x="1693" y="715"/>
                </a:lnTo>
                <a:lnTo>
                  <a:pt x="1691" y="715"/>
                </a:lnTo>
                <a:lnTo>
                  <a:pt x="1691" y="717"/>
                </a:lnTo>
                <a:lnTo>
                  <a:pt x="1689" y="717"/>
                </a:lnTo>
                <a:lnTo>
                  <a:pt x="1688" y="717"/>
                </a:lnTo>
                <a:lnTo>
                  <a:pt x="1686" y="717"/>
                </a:lnTo>
                <a:lnTo>
                  <a:pt x="1684" y="717"/>
                </a:lnTo>
                <a:lnTo>
                  <a:pt x="1682" y="717"/>
                </a:lnTo>
                <a:lnTo>
                  <a:pt x="1680" y="717"/>
                </a:lnTo>
                <a:lnTo>
                  <a:pt x="1678" y="717"/>
                </a:lnTo>
                <a:lnTo>
                  <a:pt x="1678" y="719"/>
                </a:lnTo>
                <a:lnTo>
                  <a:pt x="1676" y="720"/>
                </a:lnTo>
                <a:lnTo>
                  <a:pt x="1676" y="722"/>
                </a:lnTo>
                <a:lnTo>
                  <a:pt x="1676" y="724"/>
                </a:lnTo>
                <a:lnTo>
                  <a:pt x="1676" y="726"/>
                </a:lnTo>
                <a:lnTo>
                  <a:pt x="1674" y="728"/>
                </a:lnTo>
                <a:lnTo>
                  <a:pt x="1674" y="730"/>
                </a:lnTo>
                <a:lnTo>
                  <a:pt x="1674" y="732"/>
                </a:lnTo>
                <a:lnTo>
                  <a:pt x="1672" y="732"/>
                </a:lnTo>
                <a:lnTo>
                  <a:pt x="1670" y="730"/>
                </a:lnTo>
                <a:lnTo>
                  <a:pt x="1670" y="728"/>
                </a:lnTo>
                <a:lnTo>
                  <a:pt x="1668" y="726"/>
                </a:lnTo>
                <a:lnTo>
                  <a:pt x="1666" y="726"/>
                </a:lnTo>
                <a:lnTo>
                  <a:pt x="1665" y="724"/>
                </a:lnTo>
                <a:lnTo>
                  <a:pt x="1663" y="724"/>
                </a:lnTo>
                <a:lnTo>
                  <a:pt x="1661" y="724"/>
                </a:lnTo>
                <a:lnTo>
                  <a:pt x="1659" y="724"/>
                </a:lnTo>
                <a:lnTo>
                  <a:pt x="1659" y="726"/>
                </a:lnTo>
                <a:lnTo>
                  <a:pt x="1657" y="726"/>
                </a:lnTo>
                <a:lnTo>
                  <a:pt x="1655" y="726"/>
                </a:lnTo>
                <a:lnTo>
                  <a:pt x="1653" y="726"/>
                </a:lnTo>
                <a:lnTo>
                  <a:pt x="1651" y="726"/>
                </a:lnTo>
                <a:lnTo>
                  <a:pt x="1649" y="724"/>
                </a:lnTo>
                <a:lnTo>
                  <a:pt x="1649" y="722"/>
                </a:lnTo>
                <a:lnTo>
                  <a:pt x="1647" y="720"/>
                </a:lnTo>
                <a:lnTo>
                  <a:pt x="1649" y="719"/>
                </a:lnTo>
                <a:lnTo>
                  <a:pt x="1649" y="717"/>
                </a:lnTo>
                <a:lnTo>
                  <a:pt x="1649" y="715"/>
                </a:lnTo>
                <a:lnTo>
                  <a:pt x="1645" y="715"/>
                </a:lnTo>
                <a:lnTo>
                  <a:pt x="1643" y="715"/>
                </a:lnTo>
                <a:lnTo>
                  <a:pt x="1641" y="715"/>
                </a:lnTo>
                <a:lnTo>
                  <a:pt x="1640" y="715"/>
                </a:lnTo>
                <a:lnTo>
                  <a:pt x="1638" y="717"/>
                </a:lnTo>
                <a:lnTo>
                  <a:pt x="1638" y="715"/>
                </a:lnTo>
                <a:lnTo>
                  <a:pt x="1638" y="713"/>
                </a:lnTo>
                <a:lnTo>
                  <a:pt x="1638" y="711"/>
                </a:lnTo>
                <a:lnTo>
                  <a:pt x="1636" y="711"/>
                </a:lnTo>
                <a:lnTo>
                  <a:pt x="1634" y="711"/>
                </a:lnTo>
                <a:lnTo>
                  <a:pt x="1630" y="711"/>
                </a:lnTo>
                <a:close/>
                <a:moveTo>
                  <a:pt x="1025" y="1893"/>
                </a:moveTo>
                <a:lnTo>
                  <a:pt x="1015" y="1899"/>
                </a:lnTo>
                <a:lnTo>
                  <a:pt x="1006" y="1897"/>
                </a:lnTo>
                <a:lnTo>
                  <a:pt x="1002" y="1901"/>
                </a:lnTo>
                <a:lnTo>
                  <a:pt x="992" y="1913"/>
                </a:lnTo>
                <a:lnTo>
                  <a:pt x="977" y="1903"/>
                </a:lnTo>
                <a:lnTo>
                  <a:pt x="967" y="1909"/>
                </a:lnTo>
                <a:lnTo>
                  <a:pt x="964" y="1911"/>
                </a:lnTo>
                <a:lnTo>
                  <a:pt x="960" y="1911"/>
                </a:lnTo>
                <a:lnTo>
                  <a:pt x="946" y="1909"/>
                </a:lnTo>
                <a:lnTo>
                  <a:pt x="941" y="1913"/>
                </a:lnTo>
                <a:lnTo>
                  <a:pt x="942" y="1917"/>
                </a:lnTo>
                <a:lnTo>
                  <a:pt x="942" y="1918"/>
                </a:lnTo>
                <a:lnTo>
                  <a:pt x="941" y="1920"/>
                </a:lnTo>
                <a:lnTo>
                  <a:pt x="942" y="1926"/>
                </a:lnTo>
                <a:lnTo>
                  <a:pt x="935" y="1928"/>
                </a:lnTo>
                <a:lnTo>
                  <a:pt x="927" y="1932"/>
                </a:lnTo>
                <a:lnTo>
                  <a:pt x="914" y="1943"/>
                </a:lnTo>
                <a:lnTo>
                  <a:pt x="919" y="1953"/>
                </a:lnTo>
                <a:lnTo>
                  <a:pt x="900" y="1963"/>
                </a:lnTo>
                <a:lnTo>
                  <a:pt x="889" y="1938"/>
                </a:lnTo>
                <a:lnTo>
                  <a:pt x="885" y="1940"/>
                </a:lnTo>
                <a:lnTo>
                  <a:pt x="885" y="1938"/>
                </a:lnTo>
                <a:lnTo>
                  <a:pt x="877" y="1941"/>
                </a:lnTo>
                <a:lnTo>
                  <a:pt x="875" y="1941"/>
                </a:lnTo>
                <a:lnTo>
                  <a:pt x="873" y="1941"/>
                </a:lnTo>
                <a:lnTo>
                  <a:pt x="873" y="1943"/>
                </a:lnTo>
                <a:lnTo>
                  <a:pt x="871" y="1943"/>
                </a:lnTo>
                <a:lnTo>
                  <a:pt x="866" y="1945"/>
                </a:lnTo>
                <a:lnTo>
                  <a:pt x="866" y="1947"/>
                </a:lnTo>
                <a:lnTo>
                  <a:pt x="868" y="1947"/>
                </a:lnTo>
                <a:lnTo>
                  <a:pt x="871" y="1955"/>
                </a:lnTo>
                <a:lnTo>
                  <a:pt x="881" y="1976"/>
                </a:lnTo>
                <a:lnTo>
                  <a:pt x="889" y="1995"/>
                </a:lnTo>
                <a:lnTo>
                  <a:pt x="893" y="2001"/>
                </a:lnTo>
                <a:lnTo>
                  <a:pt x="896" y="2009"/>
                </a:lnTo>
                <a:lnTo>
                  <a:pt x="896" y="2013"/>
                </a:lnTo>
                <a:lnTo>
                  <a:pt x="898" y="2014"/>
                </a:lnTo>
                <a:lnTo>
                  <a:pt x="902" y="2022"/>
                </a:lnTo>
                <a:lnTo>
                  <a:pt x="904" y="2026"/>
                </a:lnTo>
                <a:lnTo>
                  <a:pt x="904" y="2028"/>
                </a:lnTo>
                <a:lnTo>
                  <a:pt x="908" y="2034"/>
                </a:lnTo>
                <a:lnTo>
                  <a:pt x="912" y="2043"/>
                </a:lnTo>
                <a:lnTo>
                  <a:pt x="914" y="2047"/>
                </a:lnTo>
                <a:lnTo>
                  <a:pt x="919" y="2059"/>
                </a:lnTo>
                <a:lnTo>
                  <a:pt x="923" y="2068"/>
                </a:lnTo>
                <a:lnTo>
                  <a:pt x="927" y="2076"/>
                </a:lnTo>
                <a:lnTo>
                  <a:pt x="935" y="2091"/>
                </a:lnTo>
                <a:lnTo>
                  <a:pt x="942" y="2109"/>
                </a:lnTo>
                <a:lnTo>
                  <a:pt x="944" y="2110"/>
                </a:lnTo>
                <a:lnTo>
                  <a:pt x="946" y="2110"/>
                </a:lnTo>
                <a:lnTo>
                  <a:pt x="948" y="2110"/>
                </a:lnTo>
                <a:lnTo>
                  <a:pt x="950" y="2110"/>
                </a:lnTo>
                <a:lnTo>
                  <a:pt x="960" y="2112"/>
                </a:lnTo>
                <a:lnTo>
                  <a:pt x="971" y="2114"/>
                </a:lnTo>
                <a:lnTo>
                  <a:pt x="973" y="2112"/>
                </a:lnTo>
                <a:lnTo>
                  <a:pt x="973" y="2110"/>
                </a:lnTo>
                <a:lnTo>
                  <a:pt x="973" y="2109"/>
                </a:lnTo>
                <a:lnTo>
                  <a:pt x="973" y="2107"/>
                </a:lnTo>
                <a:lnTo>
                  <a:pt x="987" y="2076"/>
                </a:lnTo>
                <a:lnTo>
                  <a:pt x="990" y="2066"/>
                </a:lnTo>
                <a:lnTo>
                  <a:pt x="992" y="2064"/>
                </a:lnTo>
                <a:lnTo>
                  <a:pt x="994" y="2064"/>
                </a:lnTo>
                <a:lnTo>
                  <a:pt x="994" y="2062"/>
                </a:lnTo>
                <a:lnTo>
                  <a:pt x="996" y="2062"/>
                </a:lnTo>
                <a:lnTo>
                  <a:pt x="1004" y="2059"/>
                </a:lnTo>
                <a:lnTo>
                  <a:pt x="1006" y="2059"/>
                </a:lnTo>
                <a:lnTo>
                  <a:pt x="1008" y="2059"/>
                </a:lnTo>
                <a:lnTo>
                  <a:pt x="1008" y="2057"/>
                </a:lnTo>
                <a:lnTo>
                  <a:pt x="1006" y="2055"/>
                </a:lnTo>
                <a:lnTo>
                  <a:pt x="1008" y="2055"/>
                </a:lnTo>
                <a:lnTo>
                  <a:pt x="1010" y="2055"/>
                </a:lnTo>
                <a:lnTo>
                  <a:pt x="1010" y="2053"/>
                </a:lnTo>
                <a:lnTo>
                  <a:pt x="1012" y="2055"/>
                </a:lnTo>
                <a:lnTo>
                  <a:pt x="1015" y="2057"/>
                </a:lnTo>
                <a:lnTo>
                  <a:pt x="1019" y="2059"/>
                </a:lnTo>
                <a:lnTo>
                  <a:pt x="1023" y="2062"/>
                </a:lnTo>
                <a:lnTo>
                  <a:pt x="1027" y="2064"/>
                </a:lnTo>
                <a:lnTo>
                  <a:pt x="1033" y="2068"/>
                </a:lnTo>
                <a:lnTo>
                  <a:pt x="1037" y="2072"/>
                </a:lnTo>
                <a:lnTo>
                  <a:pt x="1044" y="2076"/>
                </a:lnTo>
                <a:lnTo>
                  <a:pt x="1050" y="2080"/>
                </a:lnTo>
                <a:lnTo>
                  <a:pt x="1056" y="2084"/>
                </a:lnTo>
                <a:lnTo>
                  <a:pt x="1058" y="2085"/>
                </a:lnTo>
                <a:lnTo>
                  <a:pt x="1060" y="2087"/>
                </a:lnTo>
                <a:lnTo>
                  <a:pt x="1062" y="2087"/>
                </a:lnTo>
                <a:lnTo>
                  <a:pt x="1063" y="2089"/>
                </a:lnTo>
                <a:lnTo>
                  <a:pt x="1069" y="2093"/>
                </a:lnTo>
                <a:lnTo>
                  <a:pt x="1073" y="2095"/>
                </a:lnTo>
                <a:lnTo>
                  <a:pt x="1077" y="2099"/>
                </a:lnTo>
                <a:lnTo>
                  <a:pt x="1081" y="2101"/>
                </a:lnTo>
                <a:lnTo>
                  <a:pt x="1088" y="2107"/>
                </a:lnTo>
                <a:lnTo>
                  <a:pt x="1092" y="2109"/>
                </a:lnTo>
                <a:lnTo>
                  <a:pt x="1094" y="2109"/>
                </a:lnTo>
                <a:lnTo>
                  <a:pt x="1098" y="2112"/>
                </a:lnTo>
                <a:lnTo>
                  <a:pt x="1102" y="2114"/>
                </a:lnTo>
                <a:lnTo>
                  <a:pt x="1104" y="2114"/>
                </a:lnTo>
                <a:lnTo>
                  <a:pt x="1106" y="2116"/>
                </a:lnTo>
                <a:lnTo>
                  <a:pt x="1108" y="2116"/>
                </a:lnTo>
                <a:lnTo>
                  <a:pt x="1111" y="2116"/>
                </a:lnTo>
                <a:lnTo>
                  <a:pt x="1113" y="2118"/>
                </a:lnTo>
                <a:lnTo>
                  <a:pt x="1115" y="2118"/>
                </a:lnTo>
                <a:lnTo>
                  <a:pt x="1117" y="2118"/>
                </a:lnTo>
                <a:lnTo>
                  <a:pt x="1121" y="2118"/>
                </a:lnTo>
                <a:lnTo>
                  <a:pt x="1125" y="2118"/>
                </a:lnTo>
                <a:lnTo>
                  <a:pt x="1129" y="2118"/>
                </a:lnTo>
                <a:lnTo>
                  <a:pt x="1138" y="2118"/>
                </a:lnTo>
                <a:lnTo>
                  <a:pt x="1148" y="2118"/>
                </a:lnTo>
                <a:lnTo>
                  <a:pt x="1150" y="2118"/>
                </a:lnTo>
                <a:lnTo>
                  <a:pt x="1156" y="2118"/>
                </a:lnTo>
                <a:lnTo>
                  <a:pt x="1159" y="2118"/>
                </a:lnTo>
                <a:lnTo>
                  <a:pt x="1161" y="2118"/>
                </a:lnTo>
                <a:lnTo>
                  <a:pt x="1163" y="2118"/>
                </a:lnTo>
                <a:lnTo>
                  <a:pt x="1167" y="2120"/>
                </a:lnTo>
                <a:lnTo>
                  <a:pt x="1169" y="2120"/>
                </a:lnTo>
                <a:lnTo>
                  <a:pt x="1171" y="2120"/>
                </a:lnTo>
                <a:lnTo>
                  <a:pt x="1173" y="2120"/>
                </a:lnTo>
                <a:lnTo>
                  <a:pt x="1175" y="2122"/>
                </a:lnTo>
                <a:lnTo>
                  <a:pt x="1179" y="2124"/>
                </a:lnTo>
                <a:lnTo>
                  <a:pt x="1181" y="2126"/>
                </a:lnTo>
                <a:lnTo>
                  <a:pt x="1184" y="2128"/>
                </a:lnTo>
                <a:lnTo>
                  <a:pt x="1206" y="2120"/>
                </a:lnTo>
                <a:lnTo>
                  <a:pt x="1171" y="2011"/>
                </a:lnTo>
                <a:lnTo>
                  <a:pt x="1159" y="1976"/>
                </a:lnTo>
                <a:lnTo>
                  <a:pt x="1150" y="1978"/>
                </a:lnTo>
                <a:lnTo>
                  <a:pt x="1140" y="1976"/>
                </a:lnTo>
                <a:lnTo>
                  <a:pt x="1140" y="1984"/>
                </a:lnTo>
                <a:lnTo>
                  <a:pt x="1138" y="1984"/>
                </a:lnTo>
                <a:lnTo>
                  <a:pt x="1138" y="1976"/>
                </a:lnTo>
                <a:lnTo>
                  <a:pt x="1129" y="1976"/>
                </a:lnTo>
                <a:lnTo>
                  <a:pt x="1115" y="1976"/>
                </a:lnTo>
                <a:lnTo>
                  <a:pt x="1115" y="1984"/>
                </a:lnTo>
                <a:lnTo>
                  <a:pt x="1077" y="1984"/>
                </a:lnTo>
                <a:lnTo>
                  <a:pt x="1063" y="1984"/>
                </a:lnTo>
                <a:lnTo>
                  <a:pt x="1063" y="1968"/>
                </a:lnTo>
                <a:lnTo>
                  <a:pt x="1063" y="1961"/>
                </a:lnTo>
                <a:lnTo>
                  <a:pt x="1063" y="1957"/>
                </a:lnTo>
                <a:lnTo>
                  <a:pt x="1063" y="1932"/>
                </a:lnTo>
                <a:lnTo>
                  <a:pt x="1063" y="1915"/>
                </a:lnTo>
                <a:lnTo>
                  <a:pt x="1056" y="1911"/>
                </a:lnTo>
                <a:lnTo>
                  <a:pt x="1054" y="1911"/>
                </a:lnTo>
                <a:lnTo>
                  <a:pt x="1052" y="1911"/>
                </a:lnTo>
                <a:lnTo>
                  <a:pt x="1052" y="1909"/>
                </a:lnTo>
                <a:lnTo>
                  <a:pt x="1050" y="1909"/>
                </a:lnTo>
                <a:lnTo>
                  <a:pt x="1050" y="1907"/>
                </a:lnTo>
                <a:lnTo>
                  <a:pt x="1048" y="1907"/>
                </a:lnTo>
                <a:lnTo>
                  <a:pt x="1048" y="1905"/>
                </a:lnTo>
                <a:lnTo>
                  <a:pt x="1046" y="1905"/>
                </a:lnTo>
                <a:lnTo>
                  <a:pt x="1046" y="1903"/>
                </a:lnTo>
                <a:lnTo>
                  <a:pt x="1044" y="1903"/>
                </a:lnTo>
                <a:lnTo>
                  <a:pt x="1042" y="1903"/>
                </a:lnTo>
                <a:lnTo>
                  <a:pt x="1042" y="1905"/>
                </a:lnTo>
                <a:lnTo>
                  <a:pt x="1040" y="1905"/>
                </a:lnTo>
                <a:lnTo>
                  <a:pt x="1040" y="1903"/>
                </a:lnTo>
                <a:lnTo>
                  <a:pt x="1039" y="1903"/>
                </a:lnTo>
                <a:lnTo>
                  <a:pt x="1039" y="1901"/>
                </a:lnTo>
                <a:lnTo>
                  <a:pt x="1037" y="1901"/>
                </a:lnTo>
                <a:lnTo>
                  <a:pt x="1037" y="1899"/>
                </a:lnTo>
                <a:lnTo>
                  <a:pt x="1039" y="1899"/>
                </a:lnTo>
                <a:lnTo>
                  <a:pt x="1039" y="1897"/>
                </a:lnTo>
                <a:lnTo>
                  <a:pt x="1039" y="1895"/>
                </a:lnTo>
                <a:lnTo>
                  <a:pt x="1039" y="1893"/>
                </a:lnTo>
                <a:lnTo>
                  <a:pt x="1039" y="1892"/>
                </a:lnTo>
                <a:lnTo>
                  <a:pt x="1040" y="1892"/>
                </a:lnTo>
                <a:lnTo>
                  <a:pt x="1040" y="1890"/>
                </a:lnTo>
                <a:lnTo>
                  <a:pt x="1042" y="1890"/>
                </a:lnTo>
                <a:lnTo>
                  <a:pt x="1042" y="1888"/>
                </a:lnTo>
                <a:lnTo>
                  <a:pt x="1039" y="1888"/>
                </a:lnTo>
                <a:lnTo>
                  <a:pt x="1037" y="1888"/>
                </a:lnTo>
                <a:lnTo>
                  <a:pt x="1031" y="1890"/>
                </a:lnTo>
                <a:lnTo>
                  <a:pt x="1025" y="1893"/>
                </a:lnTo>
                <a:close/>
                <a:moveTo>
                  <a:pt x="1457" y="2873"/>
                </a:moveTo>
                <a:lnTo>
                  <a:pt x="1457" y="2863"/>
                </a:lnTo>
                <a:lnTo>
                  <a:pt x="1463" y="2865"/>
                </a:lnTo>
                <a:lnTo>
                  <a:pt x="1463" y="2873"/>
                </a:lnTo>
                <a:lnTo>
                  <a:pt x="1457" y="2873"/>
                </a:lnTo>
                <a:close/>
                <a:moveTo>
                  <a:pt x="1786" y="2421"/>
                </a:moveTo>
                <a:lnTo>
                  <a:pt x="1787" y="2421"/>
                </a:lnTo>
                <a:lnTo>
                  <a:pt x="1787" y="2425"/>
                </a:lnTo>
                <a:lnTo>
                  <a:pt x="1784" y="2425"/>
                </a:lnTo>
                <a:lnTo>
                  <a:pt x="1784" y="2421"/>
                </a:lnTo>
                <a:lnTo>
                  <a:pt x="1786" y="2421"/>
                </a:lnTo>
                <a:close/>
                <a:moveTo>
                  <a:pt x="2043" y="2894"/>
                </a:moveTo>
                <a:lnTo>
                  <a:pt x="2043" y="2890"/>
                </a:lnTo>
                <a:lnTo>
                  <a:pt x="2047" y="2890"/>
                </a:lnTo>
                <a:lnTo>
                  <a:pt x="2047" y="2894"/>
                </a:lnTo>
                <a:lnTo>
                  <a:pt x="2045" y="2894"/>
                </a:lnTo>
                <a:lnTo>
                  <a:pt x="2043" y="2894"/>
                </a:lnTo>
                <a:close/>
                <a:moveTo>
                  <a:pt x="2767" y="1548"/>
                </a:moveTo>
                <a:lnTo>
                  <a:pt x="2782" y="1521"/>
                </a:lnTo>
                <a:lnTo>
                  <a:pt x="2774" y="1534"/>
                </a:lnTo>
                <a:lnTo>
                  <a:pt x="2767" y="1548"/>
                </a:lnTo>
                <a:close/>
              </a:path>
            </a:pathLst>
          </a:custGeom>
          <a:grp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1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/>
              <a:t>San </a:t>
            </a:r>
            <a:r>
              <a:rPr lang="en-US" altLang="zh-CN" dirty="0" smtClean="0"/>
              <a:t>Diego City</a:t>
            </a:r>
            <a:endParaRPr lang="zh-CN" altLang="en-US" dirty="0"/>
          </a:p>
        </p:txBody>
      </p:sp>
      <p:grpSp>
        <p:nvGrpSpPr>
          <p:cNvPr id="45" name="组合 44"/>
          <p:cNvGrpSpPr/>
          <p:nvPr/>
        </p:nvGrpSpPr>
        <p:grpSpPr>
          <a:xfrm>
            <a:off x="1311165" y="1057805"/>
            <a:ext cx="2051807" cy="3746500"/>
            <a:chOff x="1311165" y="1057805"/>
            <a:chExt cx="2051807" cy="3746500"/>
          </a:xfrm>
        </p:grpSpPr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1311165" y="1057805"/>
              <a:ext cx="2051807" cy="3746500"/>
            </a:xfrm>
            <a:custGeom>
              <a:avLst/>
              <a:gdLst>
                <a:gd name="T0" fmla="*/ 1529 w 1603"/>
                <a:gd name="T1" fmla="*/ 1895 h 2927"/>
                <a:gd name="T2" fmla="*/ 1527 w 1603"/>
                <a:gd name="T3" fmla="*/ 1849 h 2927"/>
                <a:gd name="T4" fmla="*/ 1439 w 1603"/>
                <a:gd name="T5" fmla="*/ 1886 h 2927"/>
                <a:gd name="T6" fmla="*/ 1415 w 1603"/>
                <a:gd name="T7" fmla="*/ 1875 h 2927"/>
                <a:gd name="T8" fmla="*/ 1462 w 1603"/>
                <a:gd name="T9" fmla="*/ 1812 h 2927"/>
                <a:gd name="T10" fmla="*/ 1319 w 1603"/>
                <a:gd name="T11" fmla="*/ 1371 h 2927"/>
                <a:gd name="T12" fmla="*/ 1270 w 1603"/>
                <a:gd name="T13" fmla="*/ 1053 h 2927"/>
                <a:gd name="T14" fmla="*/ 1284 w 1603"/>
                <a:gd name="T15" fmla="*/ 875 h 2927"/>
                <a:gd name="T16" fmla="*/ 1392 w 1603"/>
                <a:gd name="T17" fmla="*/ 764 h 2927"/>
                <a:gd name="T18" fmla="*/ 1073 w 1603"/>
                <a:gd name="T19" fmla="*/ 357 h 2927"/>
                <a:gd name="T20" fmla="*/ 980 w 1603"/>
                <a:gd name="T21" fmla="*/ 484 h 2927"/>
                <a:gd name="T22" fmla="*/ 846 w 1603"/>
                <a:gd name="T23" fmla="*/ 467 h 2927"/>
                <a:gd name="T24" fmla="*/ 663 w 1603"/>
                <a:gd name="T25" fmla="*/ 506 h 2927"/>
                <a:gd name="T26" fmla="*/ 578 w 1603"/>
                <a:gd name="T27" fmla="*/ 526 h 2927"/>
                <a:gd name="T28" fmla="*/ 575 w 1603"/>
                <a:gd name="T29" fmla="*/ 456 h 2927"/>
                <a:gd name="T30" fmla="*/ 583 w 1603"/>
                <a:gd name="T31" fmla="*/ 375 h 2927"/>
                <a:gd name="T32" fmla="*/ 616 w 1603"/>
                <a:gd name="T33" fmla="*/ 338 h 2927"/>
                <a:gd name="T34" fmla="*/ 575 w 1603"/>
                <a:gd name="T35" fmla="*/ 268 h 2927"/>
                <a:gd name="T36" fmla="*/ 506 w 1603"/>
                <a:gd name="T37" fmla="*/ 261 h 2927"/>
                <a:gd name="T38" fmla="*/ 494 w 1603"/>
                <a:gd name="T39" fmla="*/ 140 h 2927"/>
                <a:gd name="T40" fmla="*/ 340 w 1603"/>
                <a:gd name="T41" fmla="*/ 69 h 2927"/>
                <a:gd name="T42" fmla="*/ 3 w 1603"/>
                <a:gd name="T43" fmla="*/ 341 h 2927"/>
                <a:gd name="T44" fmla="*/ 150 w 1603"/>
                <a:gd name="T45" fmla="*/ 556 h 2927"/>
                <a:gd name="T46" fmla="*/ 258 w 1603"/>
                <a:gd name="T47" fmla="*/ 777 h 2927"/>
                <a:gd name="T48" fmla="*/ 393 w 1603"/>
                <a:gd name="T49" fmla="*/ 1128 h 2927"/>
                <a:gd name="T50" fmla="*/ 542 w 1603"/>
                <a:gd name="T51" fmla="*/ 969 h 2927"/>
                <a:gd name="T52" fmla="*/ 662 w 1603"/>
                <a:gd name="T53" fmla="*/ 822 h 2927"/>
                <a:gd name="T54" fmla="*/ 854 w 1603"/>
                <a:gd name="T55" fmla="*/ 676 h 2927"/>
                <a:gd name="T56" fmla="*/ 836 w 1603"/>
                <a:gd name="T57" fmla="*/ 828 h 2927"/>
                <a:gd name="T58" fmla="*/ 986 w 1603"/>
                <a:gd name="T59" fmla="*/ 802 h 2927"/>
                <a:gd name="T60" fmla="*/ 1041 w 1603"/>
                <a:gd name="T61" fmla="*/ 845 h 2927"/>
                <a:gd name="T62" fmla="*/ 953 w 1603"/>
                <a:gd name="T63" fmla="*/ 890 h 2927"/>
                <a:gd name="T64" fmla="*/ 894 w 1603"/>
                <a:gd name="T65" fmla="*/ 937 h 2927"/>
                <a:gd name="T66" fmla="*/ 909 w 1603"/>
                <a:gd name="T67" fmla="*/ 912 h 2927"/>
                <a:gd name="T68" fmla="*/ 727 w 1603"/>
                <a:gd name="T69" fmla="*/ 1136 h 2927"/>
                <a:gd name="T70" fmla="*/ 477 w 1603"/>
                <a:gd name="T71" fmla="*/ 1201 h 2927"/>
                <a:gd name="T72" fmla="*/ 428 w 1603"/>
                <a:gd name="T73" fmla="*/ 1389 h 2927"/>
                <a:gd name="T74" fmla="*/ 445 w 1603"/>
                <a:gd name="T75" fmla="*/ 1680 h 2927"/>
                <a:gd name="T76" fmla="*/ 359 w 1603"/>
                <a:gd name="T77" fmla="*/ 1780 h 2927"/>
                <a:gd name="T78" fmla="*/ 425 w 1603"/>
                <a:gd name="T79" fmla="*/ 1895 h 2927"/>
                <a:gd name="T80" fmla="*/ 448 w 1603"/>
                <a:gd name="T81" fmla="*/ 2105 h 2927"/>
                <a:gd name="T82" fmla="*/ 438 w 1603"/>
                <a:gd name="T83" fmla="*/ 2243 h 2927"/>
                <a:gd name="T84" fmla="*/ 466 w 1603"/>
                <a:gd name="T85" fmla="*/ 2382 h 2927"/>
                <a:gd name="T86" fmla="*/ 541 w 1603"/>
                <a:gd name="T87" fmla="*/ 2306 h 2927"/>
                <a:gd name="T88" fmla="*/ 876 w 1603"/>
                <a:gd name="T89" fmla="*/ 2654 h 2927"/>
                <a:gd name="T90" fmla="*/ 1284 w 1603"/>
                <a:gd name="T91" fmla="*/ 2887 h 2927"/>
                <a:gd name="T92" fmla="*/ 1480 w 1603"/>
                <a:gd name="T93" fmla="*/ 2627 h 2927"/>
                <a:gd name="T94" fmla="*/ 1463 w 1603"/>
                <a:gd name="T95" fmla="*/ 2479 h 2927"/>
                <a:gd name="T96" fmla="*/ 1312 w 1603"/>
                <a:gd name="T97" fmla="*/ 2432 h 2927"/>
                <a:gd name="T98" fmla="*/ 1175 w 1603"/>
                <a:gd name="T99" fmla="*/ 2420 h 2927"/>
                <a:gd name="T100" fmla="*/ 1088 w 1603"/>
                <a:gd name="T101" fmla="*/ 2519 h 2927"/>
                <a:gd name="T102" fmla="*/ 976 w 1603"/>
                <a:gd name="T103" fmla="*/ 2470 h 2927"/>
                <a:gd name="T104" fmla="*/ 953 w 1603"/>
                <a:gd name="T105" fmla="*/ 2339 h 2927"/>
                <a:gd name="T106" fmla="*/ 1044 w 1603"/>
                <a:gd name="T107" fmla="*/ 2415 h 2927"/>
                <a:gd name="T108" fmla="*/ 1192 w 1603"/>
                <a:gd name="T109" fmla="*/ 2298 h 2927"/>
                <a:gd name="T110" fmla="*/ 1108 w 1603"/>
                <a:gd name="T111" fmla="*/ 2238 h 2927"/>
                <a:gd name="T112" fmla="*/ 1095 w 1603"/>
                <a:gd name="T113" fmla="*/ 2064 h 2927"/>
                <a:gd name="T114" fmla="*/ 1166 w 1603"/>
                <a:gd name="T115" fmla="*/ 1950 h 2927"/>
                <a:gd name="T116" fmla="*/ 1300 w 1603"/>
                <a:gd name="T117" fmla="*/ 1935 h 2927"/>
                <a:gd name="T118" fmla="*/ 1344 w 1603"/>
                <a:gd name="T119" fmla="*/ 2008 h 2927"/>
                <a:gd name="T120" fmla="*/ 1408 w 1603"/>
                <a:gd name="T121" fmla="*/ 2015 h 2927"/>
                <a:gd name="T122" fmla="*/ 1474 w 1603"/>
                <a:gd name="T123" fmla="*/ 1988 h 2927"/>
                <a:gd name="T124" fmla="*/ 1512 w 1603"/>
                <a:gd name="T125" fmla="*/ 1945 h 2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3" h="2927">
                  <a:moveTo>
                    <a:pt x="1602" y="1917"/>
                  </a:moveTo>
                  <a:lnTo>
                    <a:pt x="1602" y="1914"/>
                  </a:lnTo>
                  <a:lnTo>
                    <a:pt x="1602" y="1912"/>
                  </a:lnTo>
                  <a:lnTo>
                    <a:pt x="1600" y="1912"/>
                  </a:lnTo>
                  <a:lnTo>
                    <a:pt x="1599" y="1912"/>
                  </a:lnTo>
                  <a:lnTo>
                    <a:pt x="1598" y="1912"/>
                  </a:lnTo>
                  <a:lnTo>
                    <a:pt x="1597" y="1912"/>
                  </a:lnTo>
                  <a:lnTo>
                    <a:pt x="1595" y="1912"/>
                  </a:lnTo>
                  <a:lnTo>
                    <a:pt x="1594" y="1912"/>
                  </a:lnTo>
                  <a:lnTo>
                    <a:pt x="1593" y="1910"/>
                  </a:lnTo>
                  <a:lnTo>
                    <a:pt x="1593" y="1909"/>
                  </a:lnTo>
                  <a:lnTo>
                    <a:pt x="1594" y="1908"/>
                  </a:lnTo>
                  <a:lnTo>
                    <a:pt x="1593" y="1907"/>
                  </a:lnTo>
                  <a:lnTo>
                    <a:pt x="1593" y="1907"/>
                  </a:lnTo>
                  <a:lnTo>
                    <a:pt x="1591" y="1907"/>
                  </a:lnTo>
                  <a:lnTo>
                    <a:pt x="1590" y="1905"/>
                  </a:lnTo>
                  <a:lnTo>
                    <a:pt x="1589" y="1905"/>
                  </a:lnTo>
                  <a:lnTo>
                    <a:pt x="1589" y="1904"/>
                  </a:lnTo>
                  <a:lnTo>
                    <a:pt x="1591" y="1901"/>
                  </a:lnTo>
                  <a:lnTo>
                    <a:pt x="1593" y="1901"/>
                  </a:lnTo>
                  <a:lnTo>
                    <a:pt x="1593" y="1900"/>
                  </a:lnTo>
                  <a:lnTo>
                    <a:pt x="1594" y="1899"/>
                  </a:lnTo>
                  <a:lnTo>
                    <a:pt x="1595" y="1898"/>
                  </a:lnTo>
                  <a:lnTo>
                    <a:pt x="1597" y="1898"/>
                  </a:lnTo>
                  <a:lnTo>
                    <a:pt x="1598" y="1896"/>
                  </a:lnTo>
                  <a:lnTo>
                    <a:pt x="1599" y="1895"/>
                  </a:lnTo>
                  <a:lnTo>
                    <a:pt x="1599" y="1894"/>
                  </a:lnTo>
                  <a:lnTo>
                    <a:pt x="1600" y="1894"/>
                  </a:lnTo>
                  <a:lnTo>
                    <a:pt x="1599" y="1892"/>
                  </a:lnTo>
                  <a:lnTo>
                    <a:pt x="1598" y="1892"/>
                  </a:lnTo>
                  <a:lnTo>
                    <a:pt x="1595" y="1891"/>
                  </a:lnTo>
                  <a:lnTo>
                    <a:pt x="1594" y="1891"/>
                  </a:lnTo>
                  <a:lnTo>
                    <a:pt x="1593" y="1890"/>
                  </a:lnTo>
                  <a:lnTo>
                    <a:pt x="1593" y="1890"/>
                  </a:lnTo>
                  <a:lnTo>
                    <a:pt x="1591" y="1889"/>
                  </a:lnTo>
                  <a:lnTo>
                    <a:pt x="1590" y="1889"/>
                  </a:lnTo>
                  <a:lnTo>
                    <a:pt x="1589" y="1889"/>
                  </a:lnTo>
                  <a:lnTo>
                    <a:pt x="1586" y="1887"/>
                  </a:lnTo>
                  <a:lnTo>
                    <a:pt x="1584" y="1886"/>
                  </a:lnTo>
                  <a:lnTo>
                    <a:pt x="1582" y="1886"/>
                  </a:lnTo>
                  <a:lnTo>
                    <a:pt x="1584" y="1887"/>
                  </a:lnTo>
                  <a:lnTo>
                    <a:pt x="1585" y="1889"/>
                  </a:lnTo>
                  <a:lnTo>
                    <a:pt x="1584" y="1889"/>
                  </a:lnTo>
                  <a:lnTo>
                    <a:pt x="1585" y="1891"/>
                  </a:lnTo>
                  <a:lnTo>
                    <a:pt x="1585" y="1892"/>
                  </a:lnTo>
                  <a:lnTo>
                    <a:pt x="1586" y="1894"/>
                  </a:lnTo>
                  <a:lnTo>
                    <a:pt x="1586" y="1895"/>
                  </a:lnTo>
                  <a:lnTo>
                    <a:pt x="1585" y="1896"/>
                  </a:lnTo>
                  <a:lnTo>
                    <a:pt x="1586" y="1898"/>
                  </a:lnTo>
                  <a:lnTo>
                    <a:pt x="1584" y="1899"/>
                  </a:lnTo>
                  <a:lnTo>
                    <a:pt x="1585" y="1899"/>
                  </a:lnTo>
                  <a:lnTo>
                    <a:pt x="1585" y="1900"/>
                  </a:lnTo>
                  <a:lnTo>
                    <a:pt x="1585" y="1901"/>
                  </a:lnTo>
                  <a:lnTo>
                    <a:pt x="1585" y="1904"/>
                  </a:lnTo>
                  <a:lnTo>
                    <a:pt x="1585" y="1905"/>
                  </a:lnTo>
                  <a:lnTo>
                    <a:pt x="1584" y="1905"/>
                  </a:lnTo>
                  <a:lnTo>
                    <a:pt x="1582" y="1907"/>
                  </a:lnTo>
                  <a:lnTo>
                    <a:pt x="1582" y="1904"/>
                  </a:lnTo>
                  <a:lnTo>
                    <a:pt x="1582" y="1903"/>
                  </a:lnTo>
                  <a:lnTo>
                    <a:pt x="1582" y="1900"/>
                  </a:lnTo>
                  <a:lnTo>
                    <a:pt x="1581" y="1901"/>
                  </a:lnTo>
                  <a:lnTo>
                    <a:pt x="1581" y="1900"/>
                  </a:lnTo>
                  <a:lnTo>
                    <a:pt x="1580" y="1900"/>
                  </a:lnTo>
                  <a:lnTo>
                    <a:pt x="1579" y="1900"/>
                  </a:lnTo>
                  <a:lnTo>
                    <a:pt x="1577" y="1903"/>
                  </a:lnTo>
                  <a:lnTo>
                    <a:pt x="1577" y="1904"/>
                  </a:lnTo>
                  <a:lnTo>
                    <a:pt x="1579" y="1905"/>
                  </a:lnTo>
                  <a:lnTo>
                    <a:pt x="1581" y="1907"/>
                  </a:lnTo>
                  <a:lnTo>
                    <a:pt x="1581" y="1908"/>
                  </a:lnTo>
                  <a:lnTo>
                    <a:pt x="1580" y="1908"/>
                  </a:lnTo>
                  <a:lnTo>
                    <a:pt x="1579" y="1909"/>
                  </a:lnTo>
                  <a:lnTo>
                    <a:pt x="1579" y="1910"/>
                  </a:lnTo>
                  <a:lnTo>
                    <a:pt x="1577" y="1912"/>
                  </a:lnTo>
                  <a:lnTo>
                    <a:pt x="1576" y="1912"/>
                  </a:lnTo>
                  <a:lnTo>
                    <a:pt x="1576" y="1913"/>
                  </a:lnTo>
                  <a:lnTo>
                    <a:pt x="1575" y="1914"/>
                  </a:lnTo>
                  <a:lnTo>
                    <a:pt x="1574" y="1914"/>
                  </a:lnTo>
                  <a:lnTo>
                    <a:pt x="1574" y="1913"/>
                  </a:lnTo>
                  <a:lnTo>
                    <a:pt x="1572" y="1912"/>
                  </a:lnTo>
                  <a:lnTo>
                    <a:pt x="1572" y="1910"/>
                  </a:lnTo>
                  <a:lnTo>
                    <a:pt x="1571" y="1910"/>
                  </a:lnTo>
                  <a:lnTo>
                    <a:pt x="1571" y="1912"/>
                  </a:lnTo>
                  <a:lnTo>
                    <a:pt x="1570" y="1912"/>
                  </a:lnTo>
                  <a:lnTo>
                    <a:pt x="1568" y="1913"/>
                  </a:lnTo>
                  <a:lnTo>
                    <a:pt x="1570" y="1916"/>
                  </a:lnTo>
                  <a:lnTo>
                    <a:pt x="1568" y="1917"/>
                  </a:lnTo>
                  <a:lnTo>
                    <a:pt x="1567" y="1914"/>
                  </a:lnTo>
                  <a:lnTo>
                    <a:pt x="1566" y="1913"/>
                  </a:lnTo>
                  <a:lnTo>
                    <a:pt x="1565" y="1912"/>
                  </a:lnTo>
                  <a:lnTo>
                    <a:pt x="1562" y="1914"/>
                  </a:lnTo>
                  <a:lnTo>
                    <a:pt x="1562" y="1913"/>
                  </a:lnTo>
                  <a:lnTo>
                    <a:pt x="1562" y="1912"/>
                  </a:lnTo>
                  <a:lnTo>
                    <a:pt x="1562" y="1909"/>
                  </a:lnTo>
                  <a:lnTo>
                    <a:pt x="1558" y="1909"/>
                  </a:lnTo>
                  <a:lnTo>
                    <a:pt x="1557" y="1910"/>
                  </a:lnTo>
                  <a:lnTo>
                    <a:pt x="1557" y="1913"/>
                  </a:lnTo>
                  <a:lnTo>
                    <a:pt x="1557" y="1914"/>
                  </a:lnTo>
                  <a:lnTo>
                    <a:pt x="1557" y="1916"/>
                  </a:lnTo>
                  <a:lnTo>
                    <a:pt x="1556" y="1916"/>
                  </a:lnTo>
                  <a:lnTo>
                    <a:pt x="1557" y="1917"/>
                  </a:lnTo>
                  <a:lnTo>
                    <a:pt x="1556" y="1917"/>
                  </a:lnTo>
                  <a:lnTo>
                    <a:pt x="1554" y="1917"/>
                  </a:lnTo>
                  <a:lnTo>
                    <a:pt x="1554" y="1916"/>
                  </a:lnTo>
                  <a:lnTo>
                    <a:pt x="1554" y="1914"/>
                  </a:lnTo>
                  <a:lnTo>
                    <a:pt x="1553" y="1914"/>
                  </a:lnTo>
                  <a:lnTo>
                    <a:pt x="1552" y="1914"/>
                  </a:lnTo>
                  <a:lnTo>
                    <a:pt x="1550" y="1914"/>
                  </a:lnTo>
                  <a:lnTo>
                    <a:pt x="1550" y="1917"/>
                  </a:lnTo>
                  <a:lnTo>
                    <a:pt x="1544" y="1917"/>
                  </a:lnTo>
                  <a:lnTo>
                    <a:pt x="1543" y="1917"/>
                  </a:lnTo>
                  <a:lnTo>
                    <a:pt x="1542" y="1917"/>
                  </a:lnTo>
                  <a:lnTo>
                    <a:pt x="1540" y="1917"/>
                  </a:lnTo>
                  <a:lnTo>
                    <a:pt x="1538" y="1917"/>
                  </a:lnTo>
                  <a:lnTo>
                    <a:pt x="1535" y="1917"/>
                  </a:lnTo>
                  <a:lnTo>
                    <a:pt x="1533" y="1917"/>
                  </a:lnTo>
                  <a:lnTo>
                    <a:pt x="1531" y="1917"/>
                  </a:lnTo>
                  <a:lnTo>
                    <a:pt x="1531" y="1917"/>
                  </a:lnTo>
                  <a:lnTo>
                    <a:pt x="1529" y="1917"/>
                  </a:lnTo>
                  <a:lnTo>
                    <a:pt x="1527" y="1917"/>
                  </a:lnTo>
                  <a:lnTo>
                    <a:pt x="1526" y="1917"/>
                  </a:lnTo>
                  <a:lnTo>
                    <a:pt x="1526" y="1916"/>
                  </a:lnTo>
                  <a:lnTo>
                    <a:pt x="1526" y="1914"/>
                  </a:lnTo>
                  <a:lnTo>
                    <a:pt x="1526" y="1913"/>
                  </a:lnTo>
                  <a:lnTo>
                    <a:pt x="1526" y="1912"/>
                  </a:lnTo>
                  <a:lnTo>
                    <a:pt x="1527" y="1912"/>
                  </a:lnTo>
                  <a:lnTo>
                    <a:pt x="1527" y="1910"/>
                  </a:lnTo>
                  <a:lnTo>
                    <a:pt x="1527" y="1909"/>
                  </a:lnTo>
                  <a:lnTo>
                    <a:pt x="1526" y="1909"/>
                  </a:lnTo>
                  <a:lnTo>
                    <a:pt x="1526" y="1908"/>
                  </a:lnTo>
                  <a:lnTo>
                    <a:pt x="1525" y="1908"/>
                  </a:lnTo>
                  <a:lnTo>
                    <a:pt x="1524" y="1908"/>
                  </a:lnTo>
                  <a:lnTo>
                    <a:pt x="1524" y="1909"/>
                  </a:lnTo>
                  <a:lnTo>
                    <a:pt x="1524" y="1910"/>
                  </a:lnTo>
                  <a:lnTo>
                    <a:pt x="1524" y="1912"/>
                  </a:lnTo>
                  <a:lnTo>
                    <a:pt x="1522" y="1912"/>
                  </a:lnTo>
                  <a:lnTo>
                    <a:pt x="1520" y="1912"/>
                  </a:lnTo>
                  <a:lnTo>
                    <a:pt x="1520" y="1910"/>
                  </a:lnTo>
                  <a:lnTo>
                    <a:pt x="1520" y="1909"/>
                  </a:lnTo>
                  <a:lnTo>
                    <a:pt x="1520" y="1908"/>
                  </a:lnTo>
                  <a:lnTo>
                    <a:pt x="1520" y="1907"/>
                  </a:lnTo>
                  <a:lnTo>
                    <a:pt x="1520" y="1905"/>
                  </a:lnTo>
                  <a:lnTo>
                    <a:pt x="1520" y="1904"/>
                  </a:lnTo>
                  <a:lnTo>
                    <a:pt x="1520" y="1903"/>
                  </a:lnTo>
                  <a:lnTo>
                    <a:pt x="1521" y="1903"/>
                  </a:lnTo>
                  <a:lnTo>
                    <a:pt x="1524" y="1903"/>
                  </a:lnTo>
                  <a:lnTo>
                    <a:pt x="1524" y="1900"/>
                  </a:lnTo>
                  <a:lnTo>
                    <a:pt x="1524" y="1899"/>
                  </a:lnTo>
                  <a:lnTo>
                    <a:pt x="1524" y="1898"/>
                  </a:lnTo>
                  <a:lnTo>
                    <a:pt x="1524" y="1896"/>
                  </a:lnTo>
                  <a:lnTo>
                    <a:pt x="1526" y="1896"/>
                  </a:lnTo>
                  <a:lnTo>
                    <a:pt x="1527" y="1896"/>
                  </a:lnTo>
                  <a:lnTo>
                    <a:pt x="1529" y="1896"/>
                  </a:lnTo>
                  <a:lnTo>
                    <a:pt x="1529" y="1895"/>
                  </a:lnTo>
                  <a:lnTo>
                    <a:pt x="1529" y="1894"/>
                  </a:lnTo>
                  <a:lnTo>
                    <a:pt x="1529" y="1892"/>
                  </a:lnTo>
                  <a:lnTo>
                    <a:pt x="1529" y="1891"/>
                  </a:lnTo>
                  <a:lnTo>
                    <a:pt x="1529" y="1890"/>
                  </a:lnTo>
                  <a:lnTo>
                    <a:pt x="1529" y="1889"/>
                  </a:lnTo>
                  <a:lnTo>
                    <a:pt x="1527" y="1889"/>
                  </a:lnTo>
                  <a:lnTo>
                    <a:pt x="1529" y="1887"/>
                  </a:lnTo>
                  <a:lnTo>
                    <a:pt x="1529" y="1886"/>
                  </a:lnTo>
                  <a:lnTo>
                    <a:pt x="1529" y="1886"/>
                  </a:lnTo>
                  <a:lnTo>
                    <a:pt x="1530" y="1885"/>
                  </a:lnTo>
                  <a:lnTo>
                    <a:pt x="1530" y="1884"/>
                  </a:lnTo>
                  <a:lnTo>
                    <a:pt x="1531" y="1884"/>
                  </a:lnTo>
                  <a:lnTo>
                    <a:pt x="1531" y="1884"/>
                  </a:lnTo>
                  <a:lnTo>
                    <a:pt x="1534" y="1884"/>
                  </a:lnTo>
                  <a:lnTo>
                    <a:pt x="1534" y="1885"/>
                  </a:lnTo>
                  <a:lnTo>
                    <a:pt x="1534" y="1886"/>
                  </a:lnTo>
                  <a:lnTo>
                    <a:pt x="1534" y="1886"/>
                  </a:lnTo>
                  <a:lnTo>
                    <a:pt x="1534" y="1887"/>
                  </a:lnTo>
                  <a:lnTo>
                    <a:pt x="1534" y="1889"/>
                  </a:lnTo>
                  <a:lnTo>
                    <a:pt x="1536" y="1889"/>
                  </a:lnTo>
                  <a:lnTo>
                    <a:pt x="1539" y="1889"/>
                  </a:lnTo>
                  <a:lnTo>
                    <a:pt x="1539" y="1887"/>
                  </a:lnTo>
                  <a:lnTo>
                    <a:pt x="1540" y="1887"/>
                  </a:lnTo>
                  <a:lnTo>
                    <a:pt x="1544" y="1887"/>
                  </a:lnTo>
                  <a:lnTo>
                    <a:pt x="1545" y="1887"/>
                  </a:lnTo>
                  <a:lnTo>
                    <a:pt x="1547" y="1887"/>
                  </a:lnTo>
                  <a:lnTo>
                    <a:pt x="1548" y="1887"/>
                  </a:lnTo>
                  <a:lnTo>
                    <a:pt x="1548" y="1886"/>
                  </a:lnTo>
                  <a:lnTo>
                    <a:pt x="1547" y="1886"/>
                  </a:lnTo>
                  <a:lnTo>
                    <a:pt x="1545" y="1886"/>
                  </a:lnTo>
                  <a:lnTo>
                    <a:pt x="1544" y="1886"/>
                  </a:lnTo>
                  <a:lnTo>
                    <a:pt x="1543" y="1886"/>
                  </a:lnTo>
                  <a:lnTo>
                    <a:pt x="1542" y="1886"/>
                  </a:lnTo>
                  <a:lnTo>
                    <a:pt x="1542" y="1886"/>
                  </a:lnTo>
                  <a:lnTo>
                    <a:pt x="1542" y="1885"/>
                  </a:lnTo>
                  <a:lnTo>
                    <a:pt x="1543" y="1885"/>
                  </a:lnTo>
                  <a:lnTo>
                    <a:pt x="1543" y="1884"/>
                  </a:lnTo>
                  <a:lnTo>
                    <a:pt x="1542" y="1884"/>
                  </a:lnTo>
                  <a:lnTo>
                    <a:pt x="1540" y="1882"/>
                  </a:lnTo>
                  <a:lnTo>
                    <a:pt x="1540" y="1881"/>
                  </a:lnTo>
                  <a:lnTo>
                    <a:pt x="1539" y="1881"/>
                  </a:lnTo>
                  <a:lnTo>
                    <a:pt x="1540" y="1880"/>
                  </a:lnTo>
                  <a:lnTo>
                    <a:pt x="1542" y="1878"/>
                  </a:lnTo>
                  <a:lnTo>
                    <a:pt x="1542" y="1877"/>
                  </a:lnTo>
                  <a:lnTo>
                    <a:pt x="1543" y="1878"/>
                  </a:lnTo>
                  <a:lnTo>
                    <a:pt x="1543" y="1880"/>
                  </a:lnTo>
                  <a:lnTo>
                    <a:pt x="1542" y="1881"/>
                  </a:lnTo>
                  <a:lnTo>
                    <a:pt x="1543" y="1881"/>
                  </a:lnTo>
                  <a:lnTo>
                    <a:pt x="1544" y="1880"/>
                  </a:lnTo>
                  <a:lnTo>
                    <a:pt x="1544" y="1878"/>
                  </a:lnTo>
                  <a:lnTo>
                    <a:pt x="1545" y="1878"/>
                  </a:lnTo>
                  <a:lnTo>
                    <a:pt x="1545" y="1877"/>
                  </a:lnTo>
                  <a:lnTo>
                    <a:pt x="1545" y="1876"/>
                  </a:lnTo>
                  <a:lnTo>
                    <a:pt x="1547" y="1877"/>
                  </a:lnTo>
                  <a:lnTo>
                    <a:pt x="1547" y="1878"/>
                  </a:lnTo>
                  <a:lnTo>
                    <a:pt x="1548" y="1877"/>
                  </a:lnTo>
                  <a:lnTo>
                    <a:pt x="1548" y="1876"/>
                  </a:lnTo>
                  <a:lnTo>
                    <a:pt x="1547" y="1876"/>
                  </a:lnTo>
                  <a:lnTo>
                    <a:pt x="1545" y="1875"/>
                  </a:lnTo>
                  <a:lnTo>
                    <a:pt x="1547" y="1875"/>
                  </a:lnTo>
                  <a:lnTo>
                    <a:pt x="1548" y="1873"/>
                  </a:lnTo>
                  <a:lnTo>
                    <a:pt x="1548" y="1872"/>
                  </a:lnTo>
                  <a:lnTo>
                    <a:pt x="1549" y="1872"/>
                  </a:lnTo>
                  <a:lnTo>
                    <a:pt x="1549" y="1871"/>
                  </a:lnTo>
                  <a:lnTo>
                    <a:pt x="1550" y="1871"/>
                  </a:lnTo>
                  <a:lnTo>
                    <a:pt x="1550" y="1869"/>
                  </a:lnTo>
                  <a:lnTo>
                    <a:pt x="1552" y="1869"/>
                  </a:lnTo>
                  <a:lnTo>
                    <a:pt x="1553" y="1871"/>
                  </a:lnTo>
                  <a:lnTo>
                    <a:pt x="1554" y="1871"/>
                  </a:lnTo>
                  <a:lnTo>
                    <a:pt x="1556" y="1871"/>
                  </a:lnTo>
                  <a:lnTo>
                    <a:pt x="1557" y="1871"/>
                  </a:lnTo>
                  <a:lnTo>
                    <a:pt x="1558" y="1871"/>
                  </a:lnTo>
                  <a:lnTo>
                    <a:pt x="1559" y="1871"/>
                  </a:lnTo>
                  <a:lnTo>
                    <a:pt x="1559" y="1868"/>
                  </a:lnTo>
                  <a:lnTo>
                    <a:pt x="1558" y="1868"/>
                  </a:lnTo>
                  <a:lnTo>
                    <a:pt x="1558" y="1867"/>
                  </a:lnTo>
                  <a:lnTo>
                    <a:pt x="1559" y="1866"/>
                  </a:lnTo>
                  <a:lnTo>
                    <a:pt x="1559" y="1864"/>
                  </a:lnTo>
                  <a:lnTo>
                    <a:pt x="1558" y="1864"/>
                  </a:lnTo>
                  <a:lnTo>
                    <a:pt x="1557" y="1864"/>
                  </a:lnTo>
                  <a:lnTo>
                    <a:pt x="1556" y="1863"/>
                  </a:lnTo>
                  <a:lnTo>
                    <a:pt x="1554" y="1863"/>
                  </a:lnTo>
                  <a:lnTo>
                    <a:pt x="1553" y="1863"/>
                  </a:lnTo>
                  <a:lnTo>
                    <a:pt x="1552" y="1863"/>
                  </a:lnTo>
                  <a:lnTo>
                    <a:pt x="1550" y="1863"/>
                  </a:lnTo>
                  <a:lnTo>
                    <a:pt x="1550" y="1862"/>
                  </a:lnTo>
                  <a:lnTo>
                    <a:pt x="1550" y="1860"/>
                  </a:lnTo>
                  <a:lnTo>
                    <a:pt x="1550" y="1859"/>
                  </a:lnTo>
                  <a:lnTo>
                    <a:pt x="1552" y="1859"/>
                  </a:lnTo>
                  <a:lnTo>
                    <a:pt x="1552" y="1858"/>
                  </a:lnTo>
                  <a:lnTo>
                    <a:pt x="1549" y="1857"/>
                  </a:lnTo>
                  <a:lnTo>
                    <a:pt x="1548" y="1857"/>
                  </a:lnTo>
                  <a:lnTo>
                    <a:pt x="1548" y="1855"/>
                  </a:lnTo>
                  <a:lnTo>
                    <a:pt x="1549" y="1855"/>
                  </a:lnTo>
                  <a:lnTo>
                    <a:pt x="1550" y="1855"/>
                  </a:lnTo>
                  <a:lnTo>
                    <a:pt x="1550" y="1854"/>
                  </a:lnTo>
                  <a:lnTo>
                    <a:pt x="1553" y="1853"/>
                  </a:lnTo>
                  <a:lnTo>
                    <a:pt x="1553" y="1851"/>
                  </a:lnTo>
                  <a:lnTo>
                    <a:pt x="1554" y="1851"/>
                  </a:lnTo>
                  <a:lnTo>
                    <a:pt x="1554" y="1850"/>
                  </a:lnTo>
                  <a:lnTo>
                    <a:pt x="1556" y="1848"/>
                  </a:lnTo>
                  <a:lnTo>
                    <a:pt x="1557" y="1846"/>
                  </a:lnTo>
                  <a:lnTo>
                    <a:pt x="1557" y="1845"/>
                  </a:lnTo>
                  <a:lnTo>
                    <a:pt x="1558" y="1845"/>
                  </a:lnTo>
                  <a:lnTo>
                    <a:pt x="1558" y="1844"/>
                  </a:lnTo>
                  <a:lnTo>
                    <a:pt x="1558" y="1843"/>
                  </a:lnTo>
                  <a:lnTo>
                    <a:pt x="1559" y="1843"/>
                  </a:lnTo>
                  <a:lnTo>
                    <a:pt x="1561" y="1839"/>
                  </a:lnTo>
                  <a:lnTo>
                    <a:pt x="1559" y="1839"/>
                  </a:lnTo>
                  <a:lnTo>
                    <a:pt x="1558" y="1839"/>
                  </a:lnTo>
                  <a:lnTo>
                    <a:pt x="1556" y="1839"/>
                  </a:lnTo>
                  <a:lnTo>
                    <a:pt x="1554" y="1839"/>
                  </a:lnTo>
                  <a:lnTo>
                    <a:pt x="1554" y="1837"/>
                  </a:lnTo>
                  <a:lnTo>
                    <a:pt x="1553" y="1837"/>
                  </a:lnTo>
                  <a:lnTo>
                    <a:pt x="1552" y="1837"/>
                  </a:lnTo>
                  <a:lnTo>
                    <a:pt x="1550" y="1837"/>
                  </a:lnTo>
                  <a:lnTo>
                    <a:pt x="1549" y="1837"/>
                  </a:lnTo>
                  <a:lnTo>
                    <a:pt x="1548" y="1837"/>
                  </a:lnTo>
                  <a:lnTo>
                    <a:pt x="1547" y="1836"/>
                  </a:lnTo>
                  <a:lnTo>
                    <a:pt x="1545" y="1836"/>
                  </a:lnTo>
                  <a:lnTo>
                    <a:pt x="1544" y="1836"/>
                  </a:lnTo>
                  <a:lnTo>
                    <a:pt x="1544" y="1835"/>
                  </a:lnTo>
                  <a:lnTo>
                    <a:pt x="1544" y="1834"/>
                  </a:lnTo>
                  <a:lnTo>
                    <a:pt x="1543" y="1836"/>
                  </a:lnTo>
                  <a:lnTo>
                    <a:pt x="1542" y="1836"/>
                  </a:lnTo>
                  <a:lnTo>
                    <a:pt x="1540" y="1835"/>
                  </a:lnTo>
                  <a:lnTo>
                    <a:pt x="1539" y="1835"/>
                  </a:lnTo>
                  <a:lnTo>
                    <a:pt x="1538" y="1834"/>
                  </a:lnTo>
                  <a:lnTo>
                    <a:pt x="1536" y="1834"/>
                  </a:lnTo>
                  <a:lnTo>
                    <a:pt x="1534" y="1832"/>
                  </a:lnTo>
                  <a:lnTo>
                    <a:pt x="1533" y="1832"/>
                  </a:lnTo>
                  <a:lnTo>
                    <a:pt x="1531" y="1831"/>
                  </a:lnTo>
                  <a:lnTo>
                    <a:pt x="1531" y="1832"/>
                  </a:lnTo>
                  <a:lnTo>
                    <a:pt x="1531" y="1834"/>
                  </a:lnTo>
                  <a:lnTo>
                    <a:pt x="1531" y="1835"/>
                  </a:lnTo>
                  <a:lnTo>
                    <a:pt x="1531" y="1836"/>
                  </a:lnTo>
                  <a:lnTo>
                    <a:pt x="1530" y="1836"/>
                  </a:lnTo>
                  <a:lnTo>
                    <a:pt x="1530" y="1837"/>
                  </a:lnTo>
                  <a:lnTo>
                    <a:pt x="1529" y="1837"/>
                  </a:lnTo>
                  <a:lnTo>
                    <a:pt x="1529" y="1839"/>
                  </a:lnTo>
                  <a:lnTo>
                    <a:pt x="1527" y="1840"/>
                  </a:lnTo>
                  <a:lnTo>
                    <a:pt x="1526" y="1841"/>
                  </a:lnTo>
                  <a:lnTo>
                    <a:pt x="1526" y="1843"/>
                  </a:lnTo>
                  <a:lnTo>
                    <a:pt x="1527" y="1843"/>
                  </a:lnTo>
                  <a:lnTo>
                    <a:pt x="1527" y="1844"/>
                  </a:lnTo>
                  <a:lnTo>
                    <a:pt x="1529" y="1844"/>
                  </a:lnTo>
                  <a:lnTo>
                    <a:pt x="1529" y="1845"/>
                  </a:lnTo>
                  <a:lnTo>
                    <a:pt x="1529" y="1846"/>
                  </a:lnTo>
                  <a:lnTo>
                    <a:pt x="1530" y="1846"/>
                  </a:lnTo>
                  <a:lnTo>
                    <a:pt x="1530" y="1848"/>
                  </a:lnTo>
                  <a:lnTo>
                    <a:pt x="1530" y="1849"/>
                  </a:lnTo>
                  <a:lnTo>
                    <a:pt x="1529" y="1849"/>
                  </a:lnTo>
                  <a:lnTo>
                    <a:pt x="1527" y="1849"/>
                  </a:lnTo>
                  <a:lnTo>
                    <a:pt x="1526" y="1849"/>
                  </a:lnTo>
                  <a:lnTo>
                    <a:pt x="1525" y="1849"/>
                  </a:lnTo>
                  <a:lnTo>
                    <a:pt x="1524" y="1849"/>
                  </a:lnTo>
                  <a:lnTo>
                    <a:pt x="1522" y="1849"/>
                  </a:lnTo>
                  <a:lnTo>
                    <a:pt x="1521" y="1849"/>
                  </a:lnTo>
                  <a:lnTo>
                    <a:pt x="1520" y="1849"/>
                  </a:lnTo>
                  <a:lnTo>
                    <a:pt x="1518" y="1849"/>
                  </a:lnTo>
                  <a:lnTo>
                    <a:pt x="1517" y="1849"/>
                  </a:lnTo>
                  <a:lnTo>
                    <a:pt x="1517" y="1848"/>
                  </a:lnTo>
                  <a:lnTo>
                    <a:pt x="1517" y="1846"/>
                  </a:lnTo>
                  <a:lnTo>
                    <a:pt x="1516" y="1848"/>
                  </a:lnTo>
                  <a:lnTo>
                    <a:pt x="1515" y="1848"/>
                  </a:lnTo>
                  <a:lnTo>
                    <a:pt x="1515" y="1849"/>
                  </a:lnTo>
                  <a:lnTo>
                    <a:pt x="1513" y="1849"/>
                  </a:lnTo>
                  <a:lnTo>
                    <a:pt x="1512" y="1849"/>
                  </a:lnTo>
                  <a:lnTo>
                    <a:pt x="1512" y="1850"/>
                  </a:lnTo>
                  <a:lnTo>
                    <a:pt x="1511" y="1850"/>
                  </a:lnTo>
                  <a:lnTo>
                    <a:pt x="1510" y="1850"/>
                  </a:lnTo>
                  <a:lnTo>
                    <a:pt x="1510" y="1851"/>
                  </a:lnTo>
                  <a:lnTo>
                    <a:pt x="1508" y="1851"/>
                  </a:lnTo>
                  <a:lnTo>
                    <a:pt x="1507" y="1851"/>
                  </a:lnTo>
                  <a:lnTo>
                    <a:pt x="1506" y="1853"/>
                  </a:lnTo>
                  <a:lnTo>
                    <a:pt x="1504" y="1853"/>
                  </a:lnTo>
                  <a:lnTo>
                    <a:pt x="1503" y="1854"/>
                  </a:lnTo>
                  <a:lnTo>
                    <a:pt x="1502" y="1854"/>
                  </a:lnTo>
                  <a:lnTo>
                    <a:pt x="1502" y="1853"/>
                  </a:lnTo>
                  <a:lnTo>
                    <a:pt x="1501" y="1853"/>
                  </a:lnTo>
                  <a:lnTo>
                    <a:pt x="1501" y="1853"/>
                  </a:lnTo>
                  <a:lnTo>
                    <a:pt x="1499" y="1853"/>
                  </a:lnTo>
                  <a:lnTo>
                    <a:pt x="1499" y="1854"/>
                  </a:lnTo>
                  <a:lnTo>
                    <a:pt x="1499" y="1855"/>
                  </a:lnTo>
                  <a:lnTo>
                    <a:pt x="1499" y="1855"/>
                  </a:lnTo>
                  <a:lnTo>
                    <a:pt x="1498" y="1855"/>
                  </a:lnTo>
                  <a:lnTo>
                    <a:pt x="1495" y="1857"/>
                  </a:lnTo>
                  <a:lnTo>
                    <a:pt x="1495" y="1858"/>
                  </a:lnTo>
                  <a:lnTo>
                    <a:pt x="1497" y="1858"/>
                  </a:lnTo>
                  <a:lnTo>
                    <a:pt x="1497" y="1859"/>
                  </a:lnTo>
                  <a:lnTo>
                    <a:pt x="1497" y="1860"/>
                  </a:lnTo>
                  <a:lnTo>
                    <a:pt x="1497" y="1862"/>
                  </a:lnTo>
                  <a:lnTo>
                    <a:pt x="1497" y="1863"/>
                  </a:lnTo>
                  <a:lnTo>
                    <a:pt x="1495" y="1863"/>
                  </a:lnTo>
                  <a:lnTo>
                    <a:pt x="1495" y="1864"/>
                  </a:lnTo>
                  <a:lnTo>
                    <a:pt x="1495" y="1866"/>
                  </a:lnTo>
                  <a:lnTo>
                    <a:pt x="1494" y="1866"/>
                  </a:lnTo>
                  <a:lnTo>
                    <a:pt x="1494" y="1867"/>
                  </a:lnTo>
                  <a:lnTo>
                    <a:pt x="1493" y="1867"/>
                  </a:lnTo>
                  <a:lnTo>
                    <a:pt x="1492" y="1866"/>
                  </a:lnTo>
                  <a:lnTo>
                    <a:pt x="1490" y="1866"/>
                  </a:lnTo>
                  <a:lnTo>
                    <a:pt x="1493" y="1860"/>
                  </a:lnTo>
                  <a:lnTo>
                    <a:pt x="1493" y="1859"/>
                  </a:lnTo>
                  <a:lnTo>
                    <a:pt x="1493" y="1858"/>
                  </a:lnTo>
                  <a:lnTo>
                    <a:pt x="1492" y="1858"/>
                  </a:lnTo>
                  <a:lnTo>
                    <a:pt x="1492" y="1857"/>
                  </a:lnTo>
                  <a:lnTo>
                    <a:pt x="1490" y="1857"/>
                  </a:lnTo>
                  <a:lnTo>
                    <a:pt x="1489" y="1857"/>
                  </a:lnTo>
                  <a:lnTo>
                    <a:pt x="1488" y="1855"/>
                  </a:lnTo>
                  <a:lnTo>
                    <a:pt x="1485" y="1855"/>
                  </a:lnTo>
                  <a:lnTo>
                    <a:pt x="1484" y="1854"/>
                  </a:lnTo>
                  <a:lnTo>
                    <a:pt x="1483" y="1854"/>
                  </a:lnTo>
                  <a:lnTo>
                    <a:pt x="1481" y="1853"/>
                  </a:lnTo>
                  <a:lnTo>
                    <a:pt x="1481" y="1854"/>
                  </a:lnTo>
                  <a:lnTo>
                    <a:pt x="1480" y="1854"/>
                  </a:lnTo>
                  <a:lnTo>
                    <a:pt x="1479" y="1854"/>
                  </a:lnTo>
                  <a:lnTo>
                    <a:pt x="1478" y="1854"/>
                  </a:lnTo>
                  <a:lnTo>
                    <a:pt x="1475" y="1854"/>
                  </a:lnTo>
                  <a:lnTo>
                    <a:pt x="1474" y="1854"/>
                  </a:lnTo>
                  <a:lnTo>
                    <a:pt x="1472" y="1854"/>
                  </a:lnTo>
                  <a:lnTo>
                    <a:pt x="1472" y="1853"/>
                  </a:lnTo>
                  <a:lnTo>
                    <a:pt x="1471" y="1853"/>
                  </a:lnTo>
                  <a:lnTo>
                    <a:pt x="1471" y="1854"/>
                  </a:lnTo>
                  <a:lnTo>
                    <a:pt x="1470" y="1853"/>
                  </a:lnTo>
                  <a:lnTo>
                    <a:pt x="1470" y="1853"/>
                  </a:lnTo>
                  <a:lnTo>
                    <a:pt x="1469" y="1853"/>
                  </a:lnTo>
                  <a:lnTo>
                    <a:pt x="1467" y="1853"/>
                  </a:lnTo>
                  <a:lnTo>
                    <a:pt x="1466" y="1853"/>
                  </a:lnTo>
                  <a:lnTo>
                    <a:pt x="1465" y="1853"/>
                  </a:lnTo>
                  <a:lnTo>
                    <a:pt x="1463" y="1853"/>
                  </a:lnTo>
                  <a:lnTo>
                    <a:pt x="1462" y="1853"/>
                  </a:lnTo>
                  <a:lnTo>
                    <a:pt x="1461" y="1853"/>
                  </a:lnTo>
                  <a:lnTo>
                    <a:pt x="1461" y="1854"/>
                  </a:lnTo>
                  <a:lnTo>
                    <a:pt x="1461" y="1855"/>
                  </a:lnTo>
                  <a:lnTo>
                    <a:pt x="1461" y="1855"/>
                  </a:lnTo>
                  <a:lnTo>
                    <a:pt x="1460" y="1855"/>
                  </a:lnTo>
                  <a:lnTo>
                    <a:pt x="1460" y="1857"/>
                  </a:lnTo>
                  <a:lnTo>
                    <a:pt x="1460" y="1858"/>
                  </a:lnTo>
                  <a:lnTo>
                    <a:pt x="1460" y="1859"/>
                  </a:lnTo>
                  <a:lnTo>
                    <a:pt x="1460" y="1862"/>
                  </a:lnTo>
                  <a:lnTo>
                    <a:pt x="1460" y="1863"/>
                  </a:lnTo>
                  <a:lnTo>
                    <a:pt x="1460" y="1864"/>
                  </a:lnTo>
                  <a:lnTo>
                    <a:pt x="1461" y="1864"/>
                  </a:lnTo>
                  <a:lnTo>
                    <a:pt x="1462" y="1864"/>
                  </a:lnTo>
                  <a:lnTo>
                    <a:pt x="1463" y="1864"/>
                  </a:lnTo>
                  <a:lnTo>
                    <a:pt x="1465" y="1864"/>
                  </a:lnTo>
                  <a:lnTo>
                    <a:pt x="1466" y="1864"/>
                  </a:lnTo>
                  <a:lnTo>
                    <a:pt x="1467" y="1864"/>
                  </a:lnTo>
                  <a:lnTo>
                    <a:pt x="1469" y="1864"/>
                  </a:lnTo>
                  <a:lnTo>
                    <a:pt x="1470" y="1864"/>
                  </a:lnTo>
                  <a:lnTo>
                    <a:pt x="1470" y="1864"/>
                  </a:lnTo>
                  <a:lnTo>
                    <a:pt x="1471" y="1864"/>
                  </a:lnTo>
                  <a:lnTo>
                    <a:pt x="1472" y="1864"/>
                  </a:lnTo>
                  <a:lnTo>
                    <a:pt x="1472" y="1866"/>
                  </a:lnTo>
                  <a:lnTo>
                    <a:pt x="1471" y="1866"/>
                  </a:lnTo>
                  <a:lnTo>
                    <a:pt x="1471" y="1867"/>
                  </a:lnTo>
                  <a:lnTo>
                    <a:pt x="1471" y="1868"/>
                  </a:lnTo>
                  <a:lnTo>
                    <a:pt x="1471" y="1869"/>
                  </a:lnTo>
                  <a:lnTo>
                    <a:pt x="1472" y="1869"/>
                  </a:lnTo>
                  <a:lnTo>
                    <a:pt x="1472" y="1871"/>
                  </a:lnTo>
                  <a:lnTo>
                    <a:pt x="1472" y="1872"/>
                  </a:lnTo>
                  <a:lnTo>
                    <a:pt x="1472" y="1873"/>
                  </a:lnTo>
                  <a:lnTo>
                    <a:pt x="1472" y="1875"/>
                  </a:lnTo>
                  <a:lnTo>
                    <a:pt x="1472" y="1876"/>
                  </a:lnTo>
                  <a:lnTo>
                    <a:pt x="1471" y="1876"/>
                  </a:lnTo>
                  <a:lnTo>
                    <a:pt x="1470" y="1876"/>
                  </a:lnTo>
                  <a:lnTo>
                    <a:pt x="1470" y="1877"/>
                  </a:lnTo>
                  <a:lnTo>
                    <a:pt x="1471" y="1877"/>
                  </a:lnTo>
                  <a:lnTo>
                    <a:pt x="1471" y="1878"/>
                  </a:lnTo>
                  <a:lnTo>
                    <a:pt x="1471" y="1880"/>
                  </a:lnTo>
                  <a:lnTo>
                    <a:pt x="1471" y="1881"/>
                  </a:lnTo>
                  <a:lnTo>
                    <a:pt x="1471" y="1882"/>
                  </a:lnTo>
                  <a:lnTo>
                    <a:pt x="1470" y="1882"/>
                  </a:lnTo>
                  <a:lnTo>
                    <a:pt x="1470" y="1882"/>
                  </a:lnTo>
                  <a:lnTo>
                    <a:pt x="1469" y="1882"/>
                  </a:lnTo>
                  <a:lnTo>
                    <a:pt x="1467" y="1882"/>
                  </a:lnTo>
                  <a:lnTo>
                    <a:pt x="1467" y="1884"/>
                  </a:lnTo>
                  <a:lnTo>
                    <a:pt x="1467" y="1885"/>
                  </a:lnTo>
                  <a:lnTo>
                    <a:pt x="1466" y="1885"/>
                  </a:lnTo>
                  <a:lnTo>
                    <a:pt x="1465" y="1885"/>
                  </a:lnTo>
                  <a:lnTo>
                    <a:pt x="1463" y="1885"/>
                  </a:lnTo>
                  <a:lnTo>
                    <a:pt x="1462" y="1885"/>
                  </a:lnTo>
                  <a:lnTo>
                    <a:pt x="1462" y="1884"/>
                  </a:lnTo>
                  <a:lnTo>
                    <a:pt x="1461" y="1884"/>
                  </a:lnTo>
                  <a:lnTo>
                    <a:pt x="1460" y="1884"/>
                  </a:lnTo>
                  <a:lnTo>
                    <a:pt x="1458" y="1884"/>
                  </a:lnTo>
                  <a:lnTo>
                    <a:pt x="1458" y="1885"/>
                  </a:lnTo>
                  <a:lnTo>
                    <a:pt x="1457" y="1885"/>
                  </a:lnTo>
                  <a:lnTo>
                    <a:pt x="1456" y="1885"/>
                  </a:lnTo>
                  <a:lnTo>
                    <a:pt x="1454" y="1885"/>
                  </a:lnTo>
                  <a:lnTo>
                    <a:pt x="1453" y="1885"/>
                  </a:lnTo>
                  <a:lnTo>
                    <a:pt x="1452" y="1885"/>
                  </a:lnTo>
                  <a:lnTo>
                    <a:pt x="1451" y="1885"/>
                  </a:lnTo>
                  <a:lnTo>
                    <a:pt x="1448" y="1885"/>
                  </a:lnTo>
                  <a:lnTo>
                    <a:pt x="1447" y="1885"/>
                  </a:lnTo>
                  <a:lnTo>
                    <a:pt x="1447" y="1886"/>
                  </a:lnTo>
                  <a:lnTo>
                    <a:pt x="1446" y="1886"/>
                  </a:lnTo>
                  <a:lnTo>
                    <a:pt x="1446" y="1885"/>
                  </a:lnTo>
                  <a:lnTo>
                    <a:pt x="1446" y="1884"/>
                  </a:lnTo>
                  <a:lnTo>
                    <a:pt x="1444" y="1884"/>
                  </a:lnTo>
                  <a:lnTo>
                    <a:pt x="1444" y="1886"/>
                  </a:lnTo>
                  <a:lnTo>
                    <a:pt x="1443" y="1886"/>
                  </a:lnTo>
                  <a:lnTo>
                    <a:pt x="1442" y="1886"/>
                  </a:lnTo>
                  <a:lnTo>
                    <a:pt x="1440" y="1886"/>
                  </a:lnTo>
                  <a:lnTo>
                    <a:pt x="1439" y="1886"/>
                  </a:lnTo>
                  <a:lnTo>
                    <a:pt x="1439" y="1886"/>
                  </a:lnTo>
                  <a:lnTo>
                    <a:pt x="1438" y="1886"/>
                  </a:lnTo>
                  <a:lnTo>
                    <a:pt x="1438" y="1885"/>
                  </a:lnTo>
                  <a:lnTo>
                    <a:pt x="1437" y="1885"/>
                  </a:lnTo>
                  <a:lnTo>
                    <a:pt x="1435" y="1885"/>
                  </a:lnTo>
                  <a:lnTo>
                    <a:pt x="1431" y="1885"/>
                  </a:lnTo>
                  <a:lnTo>
                    <a:pt x="1431" y="1884"/>
                  </a:lnTo>
                  <a:lnTo>
                    <a:pt x="1431" y="1882"/>
                  </a:lnTo>
                  <a:lnTo>
                    <a:pt x="1431" y="1881"/>
                  </a:lnTo>
                  <a:lnTo>
                    <a:pt x="1431" y="1880"/>
                  </a:lnTo>
                  <a:lnTo>
                    <a:pt x="1431" y="1878"/>
                  </a:lnTo>
                  <a:lnTo>
                    <a:pt x="1431" y="1877"/>
                  </a:lnTo>
                  <a:lnTo>
                    <a:pt x="1431" y="1876"/>
                  </a:lnTo>
                  <a:lnTo>
                    <a:pt x="1431" y="1875"/>
                  </a:lnTo>
                  <a:lnTo>
                    <a:pt x="1431" y="1873"/>
                  </a:lnTo>
                  <a:lnTo>
                    <a:pt x="1431" y="1872"/>
                  </a:lnTo>
                  <a:lnTo>
                    <a:pt x="1431" y="1871"/>
                  </a:lnTo>
                  <a:lnTo>
                    <a:pt x="1431" y="1869"/>
                  </a:lnTo>
                  <a:lnTo>
                    <a:pt x="1431" y="1868"/>
                  </a:lnTo>
                  <a:lnTo>
                    <a:pt x="1431" y="1867"/>
                  </a:lnTo>
                  <a:lnTo>
                    <a:pt x="1431" y="1866"/>
                  </a:lnTo>
                  <a:lnTo>
                    <a:pt x="1431" y="1864"/>
                  </a:lnTo>
                  <a:lnTo>
                    <a:pt x="1431" y="1863"/>
                  </a:lnTo>
                  <a:lnTo>
                    <a:pt x="1431" y="1862"/>
                  </a:lnTo>
                  <a:lnTo>
                    <a:pt x="1431" y="1860"/>
                  </a:lnTo>
                  <a:lnTo>
                    <a:pt x="1431" y="1859"/>
                  </a:lnTo>
                  <a:lnTo>
                    <a:pt x="1433" y="1859"/>
                  </a:lnTo>
                  <a:lnTo>
                    <a:pt x="1434" y="1859"/>
                  </a:lnTo>
                  <a:lnTo>
                    <a:pt x="1434" y="1858"/>
                  </a:lnTo>
                  <a:lnTo>
                    <a:pt x="1434" y="1857"/>
                  </a:lnTo>
                  <a:lnTo>
                    <a:pt x="1434" y="1855"/>
                  </a:lnTo>
                  <a:lnTo>
                    <a:pt x="1435" y="1855"/>
                  </a:lnTo>
                  <a:lnTo>
                    <a:pt x="1435" y="1857"/>
                  </a:lnTo>
                  <a:lnTo>
                    <a:pt x="1435" y="1858"/>
                  </a:lnTo>
                  <a:lnTo>
                    <a:pt x="1437" y="1858"/>
                  </a:lnTo>
                  <a:lnTo>
                    <a:pt x="1438" y="1858"/>
                  </a:lnTo>
                  <a:lnTo>
                    <a:pt x="1439" y="1858"/>
                  </a:lnTo>
                  <a:lnTo>
                    <a:pt x="1439" y="1857"/>
                  </a:lnTo>
                  <a:lnTo>
                    <a:pt x="1439" y="1857"/>
                  </a:lnTo>
                  <a:lnTo>
                    <a:pt x="1440" y="1857"/>
                  </a:lnTo>
                  <a:lnTo>
                    <a:pt x="1443" y="1857"/>
                  </a:lnTo>
                  <a:lnTo>
                    <a:pt x="1443" y="1855"/>
                  </a:lnTo>
                  <a:lnTo>
                    <a:pt x="1446" y="1855"/>
                  </a:lnTo>
                  <a:lnTo>
                    <a:pt x="1446" y="1855"/>
                  </a:lnTo>
                  <a:lnTo>
                    <a:pt x="1446" y="1854"/>
                  </a:lnTo>
                  <a:lnTo>
                    <a:pt x="1444" y="1854"/>
                  </a:lnTo>
                  <a:lnTo>
                    <a:pt x="1444" y="1853"/>
                  </a:lnTo>
                  <a:lnTo>
                    <a:pt x="1443" y="1853"/>
                  </a:lnTo>
                  <a:lnTo>
                    <a:pt x="1442" y="1853"/>
                  </a:lnTo>
                  <a:lnTo>
                    <a:pt x="1440" y="1853"/>
                  </a:lnTo>
                  <a:lnTo>
                    <a:pt x="1439" y="1853"/>
                  </a:lnTo>
                  <a:lnTo>
                    <a:pt x="1439" y="1853"/>
                  </a:lnTo>
                  <a:lnTo>
                    <a:pt x="1438" y="1853"/>
                  </a:lnTo>
                  <a:lnTo>
                    <a:pt x="1437" y="1853"/>
                  </a:lnTo>
                  <a:lnTo>
                    <a:pt x="1437" y="1851"/>
                  </a:lnTo>
                  <a:lnTo>
                    <a:pt x="1437" y="1850"/>
                  </a:lnTo>
                  <a:lnTo>
                    <a:pt x="1437" y="1849"/>
                  </a:lnTo>
                  <a:lnTo>
                    <a:pt x="1437" y="1848"/>
                  </a:lnTo>
                  <a:lnTo>
                    <a:pt x="1437" y="1846"/>
                  </a:lnTo>
                  <a:lnTo>
                    <a:pt x="1437" y="1845"/>
                  </a:lnTo>
                  <a:lnTo>
                    <a:pt x="1437" y="1844"/>
                  </a:lnTo>
                  <a:lnTo>
                    <a:pt x="1438" y="1844"/>
                  </a:lnTo>
                  <a:lnTo>
                    <a:pt x="1439" y="1844"/>
                  </a:lnTo>
                  <a:lnTo>
                    <a:pt x="1439" y="1843"/>
                  </a:lnTo>
                  <a:lnTo>
                    <a:pt x="1439" y="1841"/>
                  </a:lnTo>
                  <a:lnTo>
                    <a:pt x="1439" y="1840"/>
                  </a:lnTo>
                  <a:lnTo>
                    <a:pt x="1439" y="1840"/>
                  </a:lnTo>
                  <a:lnTo>
                    <a:pt x="1440" y="1840"/>
                  </a:lnTo>
                  <a:lnTo>
                    <a:pt x="1440" y="1837"/>
                  </a:lnTo>
                  <a:lnTo>
                    <a:pt x="1440" y="1836"/>
                  </a:lnTo>
                  <a:lnTo>
                    <a:pt x="1440" y="1835"/>
                  </a:lnTo>
                  <a:lnTo>
                    <a:pt x="1440" y="1834"/>
                  </a:lnTo>
                  <a:lnTo>
                    <a:pt x="1439" y="1834"/>
                  </a:lnTo>
                  <a:lnTo>
                    <a:pt x="1439" y="1835"/>
                  </a:lnTo>
                  <a:lnTo>
                    <a:pt x="1439" y="1836"/>
                  </a:lnTo>
                  <a:lnTo>
                    <a:pt x="1438" y="1836"/>
                  </a:lnTo>
                  <a:lnTo>
                    <a:pt x="1438" y="1835"/>
                  </a:lnTo>
                  <a:lnTo>
                    <a:pt x="1438" y="1834"/>
                  </a:lnTo>
                  <a:lnTo>
                    <a:pt x="1438" y="1832"/>
                  </a:lnTo>
                  <a:lnTo>
                    <a:pt x="1437" y="1832"/>
                  </a:lnTo>
                  <a:lnTo>
                    <a:pt x="1435" y="1831"/>
                  </a:lnTo>
                  <a:lnTo>
                    <a:pt x="1434" y="1831"/>
                  </a:lnTo>
                  <a:lnTo>
                    <a:pt x="1434" y="1830"/>
                  </a:lnTo>
                  <a:lnTo>
                    <a:pt x="1433" y="1830"/>
                  </a:lnTo>
                  <a:lnTo>
                    <a:pt x="1431" y="1828"/>
                  </a:lnTo>
                  <a:lnTo>
                    <a:pt x="1431" y="1830"/>
                  </a:lnTo>
                  <a:lnTo>
                    <a:pt x="1431" y="1831"/>
                  </a:lnTo>
                  <a:lnTo>
                    <a:pt x="1431" y="1832"/>
                  </a:lnTo>
                  <a:lnTo>
                    <a:pt x="1431" y="1834"/>
                  </a:lnTo>
                  <a:lnTo>
                    <a:pt x="1431" y="1835"/>
                  </a:lnTo>
                  <a:lnTo>
                    <a:pt x="1430" y="1835"/>
                  </a:lnTo>
                  <a:lnTo>
                    <a:pt x="1429" y="1835"/>
                  </a:lnTo>
                  <a:lnTo>
                    <a:pt x="1428" y="1835"/>
                  </a:lnTo>
                  <a:lnTo>
                    <a:pt x="1426" y="1835"/>
                  </a:lnTo>
                  <a:lnTo>
                    <a:pt x="1425" y="1835"/>
                  </a:lnTo>
                  <a:lnTo>
                    <a:pt x="1424" y="1835"/>
                  </a:lnTo>
                  <a:lnTo>
                    <a:pt x="1422" y="1835"/>
                  </a:lnTo>
                  <a:lnTo>
                    <a:pt x="1422" y="1836"/>
                  </a:lnTo>
                  <a:lnTo>
                    <a:pt x="1422" y="1837"/>
                  </a:lnTo>
                  <a:lnTo>
                    <a:pt x="1422" y="1839"/>
                  </a:lnTo>
                  <a:lnTo>
                    <a:pt x="1422" y="1840"/>
                  </a:lnTo>
                  <a:lnTo>
                    <a:pt x="1422" y="1841"/>
                  </a:lnTo>
                  <a:lnTo>
                    <a:pt x="1422" y="1843"/>
                  </a:lnTo>
                  <a:lnTo>
                    <a:pt x="1422" y="1844"/>
                  </a:lnTo>
                  <a:lnTo>
                    <a:pt x="1424" y="1844"/>
                  </a:lnTo>
                  <a:lnTo>
                    <a:pt x="1425" y="1844"/>
                  </a:lnTo>
                  <a:lnTo>
                    <a:pt x="1426" y="1844"/>
                  </a:lnTo>
                  <a:lnTo>
                    <a:pt x="1429" y="1844"/>
                  </a:lnTo>
                  <a:lnTo>
                    <a:pt x="1429" y="1845"/>
                  </a:lnTo>
                  <a:lnTo>
                    <a:pt x="1429" y="1846"/>
                  </a:lnTo>
                  <a:lnTo>
                    <a:pt x="1429" y="1848"/>
                  </a:lnTo>
                  <a:lnTo>
                    <a:pt x="1429" y="1849"/>
                  </a:lnTo>
                  <a:lnTo>
                    <a:pt x="1429" y="1850"/>
                  </a:lnTo>
                  <a:lnTo>
                    <a:pt x="1429" y="1851"/>
                  </a:lnTo>
                  <a:lnTo>
                    <a:pt x="1429" y="1853"/>
                  </a:lnTo>
                  <a:lnTo>
                    <a:pt x="1428" y="1853"/>
                  </a:lnTo>
                  <a:lnTo>
                    <a:pt x="1426" y="1853"/>
                  </a:lnTo>
                  <a:lnTo>
                    <a:pt x="1425" y="1853"/>
                  </a:lnTo>
                  <a:lnTo>
                    <a:pt x="1422" y="1853"/>
                  </a:lnTo>
                  <a:lnTo>
                    <a:pt x="1420" y="1853"/>
                  </a:lnTo>
                  <a:lnTo>
                    <a:pt x="1419" y="1853"/>
                  </a:lnTo>
                  <a:lnTo>
                    <a:pt x="1416" y="1853"/>
                  </a:lnTo>
                  <a:lnTo>
                    <a:pt x="1416" y="1855"/>
                  </a:lnTo>
                  <a:lnTo>
                    <a:pt x="1416" y="1857"/>
                  </a:lnTo>
                  <a:lnTo>
                    <a:pt x="1416" y="1858"/>
                  </a:lnTo>
                  <a:lnTo>
                    <a:pt x="1414" y="1858"/>
                  </a:lnTo>
                  <a:lnTo>
                    <a:pt x="1410" y="1858"/>
                  </a:lnTo>
                  <a:lnTo>
                    <a:pt x="1408" y="1858"/>
                  </a:lnTo>
                  <a:lnTo>
                    <a:pt x="1408" y="1866"/>
                  </a:lnTo>
                  <a:lnTo>
                    <a:pt x="1410" y="1866"/>
                  </a:lnTo>
                  <a:lnTo>
                    <a:pt x="1411" y="1866"/>
                  </a:lnTo>
                  <a:lnTo>
                    <a:pt x="1417" y="1866"/>
                  </a:lnTo>
                  <a:lnTo>
                    <a:pt x="1419" y="1866"/>
                  </a:lnTo>
                  <a:lnTo>
                    <a:pt x="1420" y="1866"/>
                  </a:lnTo>
                  <a:lnTo>
                    <a:pt x="1422" y="1867"/>
                  </a:lnTo>
                  <a:lnTo>
                    <a:pt x="1422" y="1869"/>
                  </a:lnTo>
                  <a:lnTo>
                    <a:pt x="1422" y="1871"/>
                  </a:lnTo>
                  <a:lnTo>
                    <a:pt x="1422" y="1872"/>
                  </a:lnTo>
                  <a:lnTo>
                    <a:pt x="1421" y="1872"/>
                  </a:lnTo>
                  <a:lnTo>
                    <a:pt x="1420" y="1872"/>
                  </a:lnTo>
                  <a:lnTo>
                    <a:pt x="1420" y="1873"/>
                  </a:lnTo>
                  <a:lnTo>
                    <a:pt x="1420" y="1875"/>
                  </a:lnTo>
                  <a:lnTo>
                    <a:pt x="1420" y="1876"/>
                  </a:lnTo>
                  <a:lnTo>
                    <a:pt x="1420" y="1877"/>
                  </a:lnTo>
                  <a:lnTo>
                    <a:pt x="1419" y="1877"/>
                  </a:lnTo>
                  <a:lnTo>
                    <a:pt x="1417" y="1877"/>
                  </a:lnTo>
                  <a:lnTo>
                    <a:pt x="1417" y="1876"/>
                  </a:lnTo>
                  <a:lnTo>
                    <a:pt x="1417" y="1875"/>
                  </a:lnTo>
                  <a:lnTo>
                    <a:pt x="1417" y="1873"/>
                  </a:lnTo>
                  <a:lnTo>
                    <a:pt x="1417" y="1872"/>
                  </a:lnTo>
                  <a:lnTo>
                    <a:pt x="1416" y="1872"/>
                  </a:lnTo>
                  <a:lnTo>
                    <a:pt x="1415" y="1872"/>
                  </a:lnTo>
                  <a:lnTo>
                    <a:pt x="1415" y="1873"/>
                  </a:lnTo>
                  <a:lnTo>
                    <a:pt x="1415" y="1875"/>
                  </a:lnTo>
                  <a:lnTo>
                    <a:pt x="1415" y="1876"/>
                  </a:lnTo>
                  <a:lnTo>
                    <a:pt x="1415" y="1877"/>
                  </a:lnTo>
                  <a:lnTo>
                    <a:pt x="1414" y="1877"/>
                  </a:lnTo>
                  <a:lnTo>
                    <a:pt x="1412" y="1877"/>
                  </a:lnTo>
                  <a:lnTo>
                    <a:pt x="1411" y="1877"/>
                  </a:lnTo>
                  <a:lnTo>
                    <a:pt x="1410" y="1877"/>
                  </a:lnTo>
                  <a:lnTo>
                    <a:pt x="1408" y="1877"/>
                  </a:lnTo>
                  <a:lnTo>
                    <a:pt x="1408" y="1877"/>
                  </a:lnTo>
                  <a:lnTo>
                    <a:pt x="1407" y="1877"/>
                  </a:lnTo>
                  <a:lnTo>
                    <a:pt x="1406" y="1877"/>
                  </a:lnTo>
                  <a:lnTo>
                    <a:pt x="1405" y="1877"/>
                  </a:lnTo>
                  <a:lnTo>
                    <a:pt x="1405" y="1873"/>
                  </a:lnTo>
                  <a:lnTo>
                    <a:pt x="1403" y="1873"/>
                  </a:lnTo>
                  <a:lnTo>
                    <a:pt x="1402" y="1873"/>
                  </a:lnTo>
                  <a:lnTo>
                    <a:pt x="1402" y="1876"/>
                  </a:lnTo>
                  <a:lnTo>
                    <a:pt x="1402" y="1877"/>
                  </a:lnTo>
                  <a:lnTo>
                    <a:pt x="1401" y="1877"/>
                  </a:lnTo>
                  <a:lnTo>
                    <a:pt x="1401" y="1876"/>
                  </a:lnTo>
                  <a:lnTo>
                    <a:pt x="1401" y="1875"/>
                  </a:lnTo>
                  <a:lnTo>
                    <a:pt x="1401" y="1873"/>
                  </a:lnTo>
                  <a:lnTo>
                    <a:pt x="1399" y="1873"/>
                  </a:lnTo>
                  <a:lnTo>
                    <a:pt x="1399" y="1875"/>
                  </a:lnTo>
                  <a:lnTo>
                    <a:pt x="1399" y="1876"/>
                  </a:lnTo>
                  <a:lnTo>
                    <a:pt x="1399" y="1877"/>
                  </a:lnTo>
                  <a:lnTo>
                    <a:pt x="1398" y="1877"/>
                  </a:lnTo>
                  <a:lnTo>
                    <a:pt x="1398" y="1876"/>
                  </a:lnTo>
                  <a:lnTo>
                    <a:pt x="1398" y="1875"/>
                  </a:lnTo>
                  <a:lnTo>
                    <a:pt x="1398" y="1873"/>
                  </a:lnTo>
                  <a:lnTo>
                    <a:pt x="1397" y="1873"/>
                  </a:lnTo>
                  <a:lnTo>
                    <a:pt x="1396" y="1873"/>
                  </a:lnTo>
                  <a:lnTo>
                    <a:pt x="1394" y="1873"/>
                  </a:lnTo>
                  <a:lnTo>
                    <a:pt x="1393" y="1873"/>
                  </a:lnTo>
                  <a:lnTo>
                    <a:pt x="1390" y="1873"/>
                  </a:lnTo>
                  <a:lnTo>
                    <a:pt x="1390" y="1872"/>
                  </a:lnTo>
                  <a:lnTo>
                    <a:pt x="1390" y="1871"/>
                  </a:lnTo>
                  <a:lnTo>
                    <a:pt x="1390" y="1869"/>
                  </a:lnTo>
                  <a:lnTo>
                    <a:pt x="1389" y="1869"/>
                  </a:lnTo>
                  <a:lnTo>
                    <a:pt x="1388" y="1869"/>
                  </a:lnTo>
                  <a:lnTo>
                    <a:pt x="1387" y="1869"/>
                  </a:lnTo>
                  <a:lnTo>
                    <a:pt x="1385" y="1869"/>
                  </a:lnTo>
                  <a:lnTo>
                    <a:pt x="1384" y="1869"/>
                  </a:lnTo>
                  <a:lnTo>
                    <a:pt x="1383" y="1869"/>
                  </a:lnTo>
                  <a:lnTo>
                    <a:pt x="1383" y="1871"/>
                  </a:lnTo>
                  <a:lnTo>
                    <a:pt x="1384" y="1871"/>
                  </a:lnTo>
                  <a:lnTo>
                    <a:pt x="1384" y="1873"/>
                  </a:lnTo>
                  <a:lnTo>
                    <a:pt x="1384" y="1875"/>
                  </a:lnTo>
                  <a:lnTo>
                    <a:pt x="1383" y="1875"/>
                  </a:lnTo>
                  <a:lnTo>
                    <a:pt x="1380" y="1875"/>
                  </a:lnTo>
                  <a:lnTo>
                    <a:pt x="1378" y="1875"/>
                  </a:lnTo>
                  <a:lnTo>
                    <a:pt x="1378" y="1875"/>
                  </a:lnTo>
                  <a:lnTo>
                    <a:pt x="1378" y="1872"/>
                  </a:lnTo>
                  <a:lnTo>
                    <a:pt x="1378" y="1871"/>
                  </a:lnTo>
                  <a:lnTo>
                    <a:pt x="1378" y="1869"/>
                  </a:lnTo>
                  <a:lnTo>
                    <a:pt x="1378" y="1868"/>
                  </a:lnTo>
                  <a:lnTo>
                    <a:pt x="1379" y="1868"/>
                  </a:lnTo>
                  <a:lnTo>
                    <a:pt x="1382" y="1867"/>
                  </a:lnTo>
                  <a:lnTo>
                    <a:pt x="1379" y="1864"/>
                  </a:lnTo>
                  <a:lnTo>
                    <a:pt x="1379" y="1863"/>
                  </a:lnTo>
                  <a:lnTo>
                    <a:pt x="1379" y="1860"/>
                  </a:lnTo>
                  <a:lnTo>
                    <a:pt x="1379" y="1859"/>
                  </a:lnTo>
                  <a:lnTo>
                    <a:pt x="1382" y="1859"/>
                  </a:lnTo>
                  <a:lnTo>
                    <a:pt x="1382" y="1858"/>
                  </a:lnTo>
                  <a:lnTo>
                    <a:pt x="1382" y="1857"/>
                  </a:lnTo>
                  <a:lnTo>
                    <a:pt x="1383" y="1857"/>
                  </a:lnTo>
                  <a:lnTo>
                    <a:pt x="1383" y="1855"/>
                  </a:lnTo>
                  <a:lnTo>
                    <a:pt x="1383" y="1855"/>
                  </a:lnTo>
                  <a:lnTo>
                    <a:pt x="1383" y="1853"/>
                  </a:lnTo>
                  <a:lnTo>
                    <a:pt x="1384" y="1853"/>
                  </a:lnTo>
                  <a:lnTo>
                    <a:pt x="1384" y="1851"/>
                  </a:lnTo>
                  <a:lnTo>
                    <a:pt x="1384" y="1850"/>
                  </a:lnTo>
                  <a:lnTo>
                    <a:pt x="1384" y="1849"/>
                  </a:lnTo>
                  <a:lnTo>
                    <a:pt x="1383" y="1849"/>
                  </a:lnTo>
                  <a:lnTo>
                    <a:pt x="1383" y="1845"/>
                  </a:lnTo>
                  <a:lnTo>
                    <a:pt x="1383" y="1844"/>
                  </a:lnTo>
                  <a:lnTo>
                    <a:pt x="1380" y="1845"/>
                  </a:lnTo>
                  <a:lnTo>
                    <a:pt x="1380" y="1843"/>
                  </a:lnTo>
                  <a:lnTo>
                    <a:pt x="1380" y="1839"/>
                  </a:lnTo>
                  <a:lnTo>
                    <a:pt x="1380" y="1837"/>
                  </a:lnTo>
                  <a:lnTo>
                    <a:pt x="1380" y="1835"/>
                  </a:lnTo>
                  <a:lnTo>
                    <a:pt x="1380" y="1834"/>
                  </a:lnTo>
                  <a:lnTo>
                    <a:pt x="1380" y="1832"/>
                  </a:lnTo>
                  <a:lnTo>
                    <a:pt x="1380" y="1831"/>
                  </a:lnTo>
                  <a:lnTo>
                    <a:pt x="1380" y="1830"/>
                  </a:lnTo>
                  <a:lnTo>
                    <a:pt x="1380" y="1828"/>
                  </a:lnTo>
                  <a:lnTo>
                    <a:pt x="1380" y="1827"/>
                  </a:lnTo>
                  <a:lnTo>
                    <a:pt x="1380" y="1826"/>
                  </a:lnTo>
                  <a:lnTo>
                    <a:pt x="1380" y="1825"/>
                  </a:lnTo>
                  <a:lnTo>
                    <a:pt x="1380" y="1825"/>
                  </a:lnTo>
                  <a:lnTo>
                    <a:pt x="1382" y="1825"/>
                  </a:lnTo>
                  <a:lnTo>
                    <a:pt x="1383" y="1825"/>
                  </a:lnTo>
                  <a:lnTo>
                    <a:pt x="1384" y="1825"/>
                  </a:lnTo>
                  <a:lnTo>
                    <a:pt x="1385" y="1825"/>
                  </a:lnTo>
                  <a:lnTo>
                    <a:pt x="1388" y="1825"/>
                  </a:lnTo>
                  <a:lnTo>
                    <a:pt x="1389" y="1825"/>
                  </a:lnTo>
                  <a:lnTo>
                    <a:pt x="1389" y="1823"/>
                  </a:lnTo>
                  <a:lnTo>
                    <a:pt x="1389" y="1822"/>
                  </a:lnTo>
                  <a:lnTo>
                    <a:pt x="1390" y="1822"/>
                  </a:lnTo>
                  <a:lnTo>
                    <a:pt x="1392" y="1822"/>
                  </a:lnTo>
                  <a:lnTo>
                    <a:pt x="1396" y="1822"/>
                  </a:lnTo>
                  <a:lnTo>
                    <a:pt x="1398" y="1822"/>
                  </a:lnTo>
                  <a:lnTo>
                    <a:pt x="1398" y="1819"/>
                  </a:lnTo>
                  <a:lnTo>
                    <a:pt x="1398" y="1817"/>
                  </a:lnTo>
                  <a:lnTo>
                    <a:pt x="1396" y="1817"/>
                  </a:lnTo>
                  <a:lnTo>
                    <a:pt x="1396" y="1813"/>
                  </a:lnTo>
                  <a:lnTo>
                    <a:pt x="1396" y="1804"/>
                  </a:lnTo>
                  <a:lnTo>
                    <a:pt x="1396" y="1803"/>
                  </a:lnTo>
                  <a:lnTo>
                    <a:pt x="1397" y="1803"/>
                  </a:lnTo>
                  <a:lnTo>
                    <a:pt x="1398" y="1803"/>
                  </a:lnTo>
                  <a:lnTo>
                    <a:pt x="1402" y="1803"/>
                  </a:lnTo>
                  <a:lnTo>
                    <a:pt x="1405" y="1803"/>
                  </a:lnTo>
                  <a:lnTo>
                    <a:pt x="1406" y="1803"/>
                  </a:lnTo>
                  <a:lnTo>
                    <a:pt x="1408" y="1803"/>
                  </a:lnTo>
                  <a:lnTo>
                    <a:pt x="1408" y="1803"/>
                  </a:lnTo>
                  <a:lnTo>
                    <a:pt x="1410" y="1803"/>
                  </a:lnTo>
                  <a:lnTo>
                    <a:pt x="1411" y="1803"/>
                  </a:lnTo>
                  <a:lnTo>
                    <a:pt x="1412" y="1803"/>
                  </a:lnTo>
                  <a:lnTo>
                    <a:pt x="1415" y="1803"/>
                  </a:lnTo>
                  <a:lnTo>
                    <a:pt x="1416" y="1803"/>
                  </a:lnTo>
                  <a:lnTo>
                    <a:pt x="1417" y="1803"/>
                  </a:lnTo>
                  <a:lnTo>
                    <a:pt x="1420" y="1803"/>
                  </a:lnTo>
                  <a:lnTo>
                    <a:pt x="1421" y="1803"/>
                  </a:lnTo>
                  <a:lnTo>
                    <a:pt x="1422" y="1803"/>
                  </a:lnTo>
                  <a:lnTo>
                    <a:pt x="1425" y="1803"/>
                  </a:lnTo>
                  <a:lnTo>
                    <a:pt x="1428" y="1804"/>
                  </a:lnTo>
                  <a:lnTo>
                    <a:pt x="1429" y="1804"/>
                  </a:lnTo>
                  <a:lnTo>
                    <a:pt x="1431" y="1804"/>
                  </a:lnTo>
                  <a:lnTo>
                    <a:pt x="1437" y="1804"/>
                  </a:lnTo>
                  <a:lnTo>
                    <a:pt x="1438" y="1805"/>
                  </a:lnTo>
                  <a:lnTo>
                    <a:pt x="1437" y="1808"/>
                  </a:lnTo>
                  <a:lnTo>
                    <a:pt x="1437" y="1809"/>
                  </a:lnTo>
                  <a:lnTo>
                    <a:pt x="1438" y="1811"/>
                  </a:lnTo>
                  <a:lnTo>
                    <a:pt x="1438" y="1812"/>
                  </a:lnTo>
                  <a:lnTo>
                    <a:pt x="1440" y="1816"/>
                  </a:lnTo>
                  <a:lnTo>
                    <a:pt x="1442" y="1817"/>
                  </a:lnTo>
                  <a:lnTo>
                    <a:pt x="1443" y="1818"/>
                  </a:lnTo>
                  <a:lnTo>
                    <a:pt x="1448" y="1822"/>
                  </a:lnTo>
                  <a:lnTo>
                    <a:pt x="1449" y="1823"/>
                  </a:lnTo>
                  <a:lnTo>
                    <a:pt x="1449" y="1825"/>
                  </a:lnTo>
                  <a:lnTo>
                    <a:pt x="1448" y="1825"/>
                  </a:lnTo>
                  <a:lnTo>
                    <a:pt x="1449" y="1825"/>
                  </a:lnTo>
                  <a:lnTo>
                    <a:pt x="1453" y="1825"/>
                  </a:lnTo>
                  <a:lnTo>
                    <a:pt x="1454" y="1825"/>
                  </a:lnTo>
                  <a:lnTo>
                    <a:pt x="1457" y="1825"/>
                  </a:lnTo>
                  <a:lnTo>
                    <a:pt x="1462" y="1825"/>
                  </a:lnTo>
                  <a:lnTo>
                    <a:pt x="1465" y="1825"/>
                  </a:lnTo>
                  <a:lnTo>
                    <a:pt x="1467" y="1825"/>
                  </a:lnTo>
                  <a:lnTo>
                    <a:pt x="1467" y="1822"/>
                  </a:lnTo>
                  <a:lnTo>
                    <a:pt x="1466" y="1821"/>
                  </a:lnTo>
                  <a:lnTo>
                    <a:pt x="1465" y="1819"/>
                  </a:lnTo>
                  <a:lnTo>
                    <a:pt x="1465" y="1816"/>
                  </a:lnTo>
                  <a:lnTo>
                    <a:pt x="1465" y="1814"/>
                  </a:lnTo>
                  <a:lnTo>
                    <a:pt x="1463" y="1813"/>
                  </a:lnTo>
                  <a:lnTo>
                    <a:pt x="1462" y="1812"/>
                  </a:lnTo>
                  <a:lnTo>
                    <a:pt x="1461" y="1809"/>
                  </a:lnTo>
                  <a:lnTo>
                    <a:pt x="1461" y="1808"/>
                  </a:lnTo>
                  <a:lnTo>
                    <a:pt x="1461" y="1807"/>
                  </a:lnTo>
                  <a:lnTo>
                    <a:pt x="1460" y="1807"/>
                  </a:lnTo>
                  <a:lnTo>
                    <a:pt x="1460" y="1805"/>
                  </a:lnTo>
                  <a:lnTo>
                    <a:pt x="1458" y="1804"/>
                  </a:lnTo>
                  <a:lnTo>
                    <a:pt x="1457" y="1803"/>
                  </a:lnTo>
                  <a:lnTo>
                    <a:pt x="1457" y="1802"/>
                  </a:lnTo>
                  <a:lnTo>
                    <a:pt x="1457" y="1800"/>
                  </a:lnTo>
                  <a:lnTo>
                    <a:pt x="1458" y="1800"/>
                  </a:lnTo>
                  <a:lnTo>
                    <a:pt x="1457" y="1798"/>
                  </a:lnTo>
                  <a:lnTo>
                    <a:pt x="1456" y="1796"/>
                  </a:lnTo>
                  <a:lnTo>
                    <a:pt x="1454" y="1795"/>
                  </a:lnTo>
                  <a:lnTo>
                    <a:pt x="1454" y="1794"/>
                  </a:lnTo>
                  <a:lnTo>
                    <a:pt x="1452" y="1791"/>
                  </a:lnTo>
                  <a:lnTo>
                    <a:pt x="1451" y="1790"/>
                  </a:lnTo>
                  <a:lnTo>
                    <a:pt x="1451" y="1791"/>
                  </a:lnTo>
                  <a:lnTo>
                    <a:pt x="1449" y="1790"/>
                  </a:lnTo>
                  <a:lnTo>
                    <a:pt x="1448" y="1787"/>
                  </a:lnTo>
                  <a:lnTo>
                    <a:pt x="1446" y="1785"/>
                  </a:lnTo>
                  <a:lnTo>
                    <a:pt x="1446" y="1784"/>
                  </a:lnTo>
                  <a:lnTo>
                    <a:pt x="1446" y="1782"/>
                  </a:lnTo>
                  <a:lnTo>
                    <a:pt x="1444" y="1782"/>
                  </a:lnTo>
                  <a:lnTo>
                    <a:pt x="1444" y="1781"/>
                  </a:lnTo>
                  <a:lnTo>
                    <a:pt x="1444" y="1780"/>
                  </a:lnTo>
                  <a:lnTo>
                    <a:pt x="1444" y="1777"/>
                  </a:lnTo>
                  <a:lnTo>
                    <a:pt x="1444" y="1776"/>
                  </a:lnTo>
                  <a:lnTo>
                    <a:pt x="1444" y="1772"/>
                  </a:lnTo>
                  <a:lnTo>
                    <a:pt x="1444" y="1762"/>
                  </a:lnTo>
                  <a:lnTo>
                    <a:pt x="1444" y="1758"/>
                  </a:lnTo>
                  <a:lnTo>
                    <a:pt x="1444" y="1757"/>
                  </a:lnTo>
                  <a:lnTo>
                    <a:pt x="1444" y="1754"/>
                  </a:lnTo>
                  <a:lnTo>
                    <a:pt x="1444" y="1753"/>
                  </a:lnTo>
                  <a:lnTo>
                    <a:pt x="1444" y="1752"/>
                  </a:lnTo>
                  <a:lnTo>
                    <a:pt x="1444" y="1750"/>
                  </a:lnTo>
                  <a:lnTo>
                    <a:pt x="1444" y="1748"/>
                  </a:lnTo>
                  <a:lnTo>
                    <a:pt x="1444" y="1747"/>
                  </a:lnTo>
                  <a:lnTo>
                    <a:pt x="1444" y="1740"/>
                  </a:lnTo>
                  <a:lnTo>
                    <a:pt x="1444" y="1726"/>
                  </a:lnTo>
                  <a:lnTo>
                    <a:pt x="1444" y="1721"/>
                  </a:lnTo>
                  <a:lnTo>
                    <a:pt x="1444" y="1713"/>
                  </a:lnTo>
                  <a:lnTo>
                    <a:pt x="1438" y="1713"/>
                  </a:lnTo>
                  <a:lnTo>
                    <a:pt x="1437" y="1713"/>
                  </a:lnTo>
                  <a:lnTo>
                    <a:pt x="1434" y="1713"/>
                  </a:lnTo>
                  <a:lnTo>
                    <a:pt x="1433" y="1713"/>
                  </a:lnTo>
                  <a:lnTo>
                    <a:pt x="1431" y="1713"/>
                  </a:lnTo>
                  <a:lnTo>
                    <a:pt x="1430" y="1713"/>
                  </a:lnTo>
                  <a:lnTo>
                    <a:pt x="1429" y="1713"/>
                  </a:lnTo>
                  <a:lnTo>
                    <a:pt x="1421" y="1713"/>
                  </a:lnTo>
                  <a:lnTo>
                    <a:pt x="1417" y="1713"/>
                  </a:lnTo>
                  <a:lnTo>
                    <a:pt x="1417" y="1712"/>
                  </a:lnTo>
                  <a:lnTo>
                    <a:pt x="1417" y="1703"/>
                  </a:lnTo>
                  <a:lnTo>
                    <a:pt x="1417" y="1700"/>
                  </a:lnTo>
                  <a:lnTo>
                    <a:pt x="1414" y="1699"/>
                  </a:lnTo>
                  <a:lnTo>
                    <a:pt x="1411" y="1698"/>
                  </a:lnTo>
                  <a:lnTo>
                    <a:pt x="1410" y="1697"/>
                  </a:lnTo>
                  <a:lnTo>
                    <a:pt x="1408" y="1695"/>
                  </a:lnTo>
                  <a:lnTo>
                    <a:pt x="1407" y="1697"/>
                  </a:lnTo>
                  <a:lnTo>
                    <a:pt x="1405" y="1695"/>
                  </a:lnTo>
                  <a:lnTo>
                    <a:pt x="1403" y="1695"/>
                  </a:lnTo>
                  <a:lnTo>
                    <a:pt x="1403" y="1694"/>
                  </a:lnTo>
                  <a:lnTo>
                    <a:pt x="1401" y="1694"/>
                  </a:lnTo>
                  <a:lnTo>
                    <a:pt x="1399" y="1694"/>
                  </a:lnTo>
                  <a:lnTo>
                    <a:pt x="1398" y="1693"/>
                  </a:lnTo>
                  <a:lnTo>
                    <a:pt x="1397" y="1693"/>
                  </a:lnTo>
                  <a:lnTo>
                    <a:pt x="1396" y="1693"/>
                  </a:lnTo>
                  <a:lnTo>
                    <a:pt x="1393" y="1693"/>
                  </a:lnTo>
                  <a:lnTo>
                    <a:pt x="1392" y="1693"/>
                  </a:lnTo>
                  <a:lnTo>
                    <a:pt x="1390" y="1693"/>
                  </a:lnTo>
                  <a:lnTo>
                    <a:pt x="1389" y="1693"/>
                  </a:lnTo>
                  <a:lnTo>
                    <a:pt x="1388" y="1693"/>
                  </a:lnTo>
                  <a:lnTo>
                    <a:pt x="1388" y="1691"/>
                  </a:lnTo>
                  <a:lnTo>
                    <a:pt x="1388" y="1690"/>
                  </a:lnTo>
                  <a:lnTo>
                    <a:pt x="1389" y="1690"/>
                  </a:lnTo>
                  <a:lnTo>
                    <a:pt x="1389" y="1685"/>
                  </a:lnTo>
                  <a:lnTo>
                    <a:pt x="1389" y="1681"/>
                  </a:lnTo>
                  <a:lnTo>
                    <a:pt x="1389" y="1674"/>
                  </a:lnTo>
                  <a:lnTo>
                    <a:pt x="1389" y="1672"/>
                  </a:lnTo>
                  <a:lnTo>
                    <a:pt x="1389" y="1671"/>
                  </a:lnTo>
                  <a:lnTo>
                    <a:pt x="1389" y="1670"/>
                  </a:lnTo>
                  <a:lnTo>
                    <a:pt x="1390" y="1663"/>
                  </a:lnTo>
                  <a:lnTo>
                    <a:pt x="1390" y="1662"/>
                  </a:lnTo>
                  <a:lnTo>
                    <a:pt x="1390" y="1644"/>
                  </a:lnTo>
                  <a:lnTo>
                    <a:pt x="1390" y="1639"/>
                  </a:lnTo>
                  <a:lnTo>
                    <a:pt x="1390" y="1618"/>
                  </a:lnTo>
                  <a:lnTo>
                    <a:pt x="1390" y="1611"/>
                  </a:lnTo>
                  <a:lnTo>
                    <a:pt x="1390" y="1606"/>
                  </a:lnTo>
                  <a:lnTo>
                    <a:pt x="1390" y="1603"/>
                  </a:lnTo>
                  <a:lnTo>
                    <a:pt x="1390" y="1597"/>
                  </a:lnTo>
                  <a:lnTo>
                    <a:pt x="1390" y="1584"/>
                  </a:lnTo>
                  <a:lnTo>
                    <a:pt x="1390" y="1561"/>
                  </a:lnTo>
                  <a:lnTo>
                    <a:pt x="1390" y="1551"/>
                  </a:lnTo>
                  <a:lnTo>
                    <a:pt x="1390" y="1538"/>
                  </a:lnTo>
                  <a:lnTo>
                    <a:pt x="1390" y="1529"/>
                  </a:lnTo>
                  <a:lnTo>
                    <a:pt x="1390" y="1521"/>
                  </a:lnTo>
                  <a:lnTo>
                    <a:pt x="1387" y="1522"/>
                  </a:lnTo>
                  <a:lnTo>
                    <a:pt x="1334" y="1534"/>
                  </a:lnTo>
                  <a:lnTo>
                    <a:pt x="1333" y="1522"/>
                  </a:lnTo>
                  <a:lnTo>
                    <a:pt x="1325" y="1522"/>
                  </a:lnTo>
                  <a:lnTo>
                    <a:pt x="1320" y="1522"/>
                  </a:lnTo>
                  <a:lnTo>
                    <a:pt x="1320" y="1521"/>
                  </a:lnTo>
                  <a:lnTo>
                    <a:pt x="1320" y="1516"/>
                  </a:lnTo>
                  <a:lnTo>
                    <a:pt x="1318" y="1516"/>
                  </a:lnTo>
                  <a:lnTo>
                    <a:pt x="1316" y="1516"/>
                  </a:lnTo>
                  <a:lnTo>
                    <a:pt x="1311" y="1516"/>
                  </a:lnTo>
                  <a:lnTo>
                    <a:pt x="1305" y="1516"/>
                  </a:lnTo>
                  <a:lnTo>
                    <a:pt x="1305" y="1515"/>
                  </a:lnTo>
                  <a:lnTo>
                    <a:pt x="1305" y="1512"/>
                  </a:lnTo>
                  <a:lnTo>
                    <a:pt x="1305" y="1510"/>
                  </a:lnTo>
                  <a:lnTo>
                    <a:pt x="1305" y="1508"/>
                  </a:lnTo>
                  <a:lnTo>
                    <a:pt x="1305" y="1506"/>
                  </a:lnTo>
                  <a:lnTo>
                    <a:pt x="1305" y="1502"/>
                  </a:lnTo>
                  <a:lnTo>
                    <a:pt x="1305" y="1498"/>
                  </a:lnTo>
                  <a:lnTo>
                    <a:pt x="1305" y="1494"/>
                  </a:lnTo>
                  <a:lnTo>
                    <a:pt x="1305" y="1490"/>
                  </a:lnTo>
                  <a:lnTo>
                    <a:pt x="1303" y="1488"/>
                  </a:lnTo>
                  <a:lnTo>
                    <a:pt x="1303" y="1485"/>
                  </a:lnTo>
                  <a:lnTo>
                    <a:pt x="1303" y="1483"/>
                  </a:lnTo>
                  <a:lnTo>
                    <a:pt x="1303" y="1481"/>
                  </a:lnTo>
                  <a:lnTo>
                    <a:pt x="1303" y="1478"/>
                  </a:lnTo>
                  <a:lnTo>
                    <a:pt x="1303" y="1474"/>
                  </a:lnTo>
                  <a:lnTo>
                    <a:pt x="1303" y="1467"/>
                  </a:lnTo>
                  <a:lnTo>
                    <a:pt x="1303" y="1464"/>
                  </a:lnTo>
                  <a:lnTo>
                    <a:pt x="1303" y="1460"/>
                  </a:lnTo>
                  <a:lnTo>
                    <a:pt x="1305" y="1460"/>
                  </a:lnTo>
                  <a:lnTo>
                    <a:pt x="1305" y="1437"/>
                  </a:lnTo>
                  <a:lnTo>
                    <a:pt x="1305" y="1405"/>
                  </a:lnTo>
                  <a:lnTo>
                    <a:pt x="1323" y="1405"/>
                  </a:lnTo>
                  <a:lnTo>
                    <a:pt x="1323" y="1403"/>
                  </a:lnTo>
                  <a:lnTo>
                    <a:pt x="1323" y="1402"/>
                  </a:lnTo>
                  <a:lnTo>
                    <a:pt x="1323" y="1401"/>
                  </a:lnTo>
                  <a:lnTo>
                    <a:pt x="1321" y="1398"/>
                  </a:lnTo>
                  <a:lnTo>
                    <a:pt x="1320" y="1397"/>
                  </a:lnTo>
                  <a:lnTo>
                    <a:pt x="1320" y="1396"/>
                  </a:lnTo>
                  <a:lnTo>
                    <a:pt x="1321" y="1392"/>
                  </a:lnTo>
                  <a:lnTo>
                    <a:pt x="1321" y="1389"/>
                  </a:lnTo>
                  <a:lnTo>
                    <a:pt x="1324" y="1387"/>
                  </a:lnTo>
                  <a:lnTo>
                    <a:pt x="1330" y="1382"/>
                  </a:lnTo>
                  <a:lnTo>
                    <a:pt x="1332" y="1380"/>
                  </a:lnTo>
                  <a:lnTo>
                    <a:pt x="1333" y="1383"/>
                  </a:lnTo>
                  <a:lnTo>
                    <a:pt x="1334" y="1383"/>
                  </a:lnTo>
                  <a:lnTo>
                    <a:pt x="1334" y="1382"/>
                  </a:lnTo>
                  <a:lnTo>
                    <a:pt x="1334" y="1379"/>
                  </a:lnTo>
                  <a:lnTo>
                    <a:pt x="1333" y="1378"/>
                  </a:lnTo>
                  <a:lnTo>
                    <a:pt x="1333" y="1375"/>
                  </a:lnTo>
                  <a:lnTo>
                    <a:pt x="1333" y="1374"/>
                  </a:lnTo>
                  <a:lnTo>
                    <a:pt x="1332" y="1374"/>
                  </a:lnTo>
                  <a:lnTo>
                    <a:pt x="1332" y="1373"/>
                  </a:lnTo>
                  <a:lnTo>
                    <a:pt x="1330" y="1373"/>
                  </a:lnTo>
                  <a:lnTo>
                    <a:pt x="1329" y="1371"/>
                  </a:lnTo>
                  <a:lnTo>
                    <a:pt x="1324" y="1371"/>
                  </a:lnTo>
                  <a:lnTo>
                    <a:pt x="1320" y="1371"/>
                  </a:lnTo>
                  <a:lnTo>
                    <a:pt x="1319" y="1371"/>
                  </a:lnTo>
                  <a:lnTo>
                    <a:pt x="1318" y="1370"/>
                  </a:lnTo>
                  <a:lnTo>
                    <a:pt x="1316" y="1370"/>
                  </a:lnTo>
                  <a:lnTo>
                    <a:pt x="1315" y="1370"/>
                  </a:lnTo>
                  <a:lnTo>
                    <a:pt x="1315" y="1370"/>
                  </a:lnTo>
                  <a:lnTo>
                    <a:pt x="1312" y="1370"/>
                  </a:lnTo>
                  <a:lnTo>
                    <a:pt x="1310" y="1371"/>
                  </a:lnTo>
                  <a:lnTo>
                    <a:pt x="1309" y="1371"/>
                  </a:lnTo>
                  <a:lnTo>
                    <a:pt x="1307" y="1371"/>
                  </a:lnTo>
                  <a:lnTo>
                    <a:pt x="1302" y="1373"/>
                  </a:lnTo>
                  <a:lnTo>
                    <a:pt x="1297" y="1371"/>
                  </a:lnTo>
                  <a:lnTo>
                    <a:pt x="1294" y="1371"/>
                  </a:lnTo>
                  <a:lnTo>
                    <a:pt x="1292" y="1373"/>
                  </a:lnTo>
                  <a:lnTo>
                    <a:pt x="1289" y="1373"/>
                  </a:lnTo>
                  <a:lnTo>
                    <a:pt x="1284" y="1373"/>
                  </a:lnTo>
                  <a:lnTo>
                    <a:pt x="1278" y="1369"/>
                  </a:lnTo>
                  <a:lnTo>
                    <a:pt x="1278" y="1364"/>
                  </a:lnTo>
                  <a:lnTo>
                    <a:pt x="1278" y="1357"/>
                  </a:lnTo>
                  <a:lnTo>
                    <a:pt x="1278" y="1353"/>
                  </a:lnTo>
                  <a:lnTo>
                    <a:pt x="1278" y="1352"/>
                  </a:lnTo>
                  <a:lnTo>
                    <a:pt x="1279" y="1351"/>
                  </a:lnTo>
                  <a:lnTo>
                    <a:pt x="1279" y="1348"/>
                  </a:lnTo>
                  <a:lnTo>
                    <a:pt x="1279" y="1346"/>
                  </a:lnTo>
                  <a:lnTo>
                    <a:pt x="1279" y="1339"/>
                  </a:lnTo>
                  <a:lnTo>
                    <a:pt x="1279" y="1334"/>
                  </a:lnTo>
                  <a:lnTo>
                    <a:pt x="1279" y="1327"/>
                  </a:lnTo>
                  <a:lnTo>
                    <a:pt x="1279" y="1321"/>
                  </a:lnTo>
                  <a:lnTo>
                    <a:pt x="1279" y="1318"/>
                  </a:lnTo>
                  <a:lnTo>
                    <a:pt x="1279" y="1309"/>
                  </a:lnTo>
                  <a:lnTo>
                    <a:pt x="1279" y="1306"/>
                  </a:lnTo>
                  <a:lnTo>
                    <a:pt x="1303" y="1307"/>
                  </a:lnTo>
                  <a:lnTo>
                    <a:pt x="1307" y="1307"/>
                  </a:lnTo>
                  <a:lnTo>
                    <a:pt x="1309" y="1295"/>
                  </a:lnTo>
                  <a:lnTo>
                    <a:pt x="1312" y="1295"/>
                  </a:lnTo>
                  <a:lnTo>
                    <a:pt x="1338" y="1295"/>
                  </a:lnTo>
                  <a:lnTo>
                    <a:pt x="1339" y="1295"/>
                  </a:lnTo>
                  <a:lnTo>
                    <a:pt x="1351" y="1295"/>
                  </a:lnTo>
                  <a:lnTo>
                    <a:pt x="1352" y="1295"/>
                  </a:lnTo>
                  <a:lnTo>
                    <a:pt x="1357" y="1295"/>
                  </a:lnTo>
                  <a:lnTo>
                    <a:pt x="1360" y="1295"/>
                  </a:lnTo>
                  <a:lnTo>
                    <a:pt x="1361" y="1295"/>
                  </a:lnTo>
                  <a:lnTo>
                    <a:pt x="1366" y="1295"/>
                  </a:lnTo>
                  <a:lnTo>
                    <a:pt x="1369" y="1295"/>
                  </a:lnTo>
                  <a:lnTo>
                    <a:pt x="1370" y="1295"/>
                  </a:lnTo>
                  <a:lnTo>
                    <a:pt x="1373" y="1295"/>
                  </a:lnTo>
                  <a:lnTo>
                    <a:pt x="1379" y="1295"/>
                  </a:lnTo>
                  <a:lnTo>
                    <a:pt x="1393" y="1295"/>
                  </a:lnTo>
                  <a:lnTo>
                    <a:pt x="1393" y="1293"/>
                  </a:lnTo>
                  <a:lnTo>
                    <a:pt x="1393" y="1292"/>
                  </a:lnTo>
                  <a:lnTo>
                    <a:pt x="1393" y="1280"/>
                  </a:lnTo>
                  <a:lnTo>
                    <a:pt x="1398" y="1280"/>
                  </a:lnTo>
                  <a:lnTo>
                    <a:pt x="1405" y="1280"/>
                  </a:lnTo>
                  <a:lnTo>
                    <a:pt x="1406" y="1280"/>
                  </a:lnTo>
                  <a:lnTo>
                    <a:pt x="1408" y="1280"/>
                  </a:lnTo>
                  <a:lnTo>
                    <a:pt x="1408" y="1286"/>
                  </a:lnTo>
                  <a:lnTo>
                    <a:pt x="1408" y="1295"/>
                  </a:lnTo>
                  <a:lnTo>
                    <a:pt x="1408" y="1295"/>
                  </a:lnTo>
                  <a:lnTo>
                    <a:pt x="1412" y="1295"/>
                  </a:lnTo>
                  <a:lnTo>
                    <a:pt x="1421" y="1295"/>
                  </a:lnTo>
                  <a:lnTo>
                    <a:pt x="1421" y="1278"/>
                  </a:lnTo>
                  <a:lnTo>
                    <a:pt x="1421" y="1273"/>
                  </a:lnTo>
                  <a:lnTo>
                    <a:pt x="1421" y="1266"/>
                  </a:lnTo>
                  <a:lnTo>
                    <a:pt x="1449" y="1266"/>
                  </a:lnTo>
                  <a:lnTo>
                    <a:pt x="1463" y="1266"/>
                  </a:lnTo>
                  <a:lnTo>
                    <a:pt x="1463" y="1220"/>
                  </a:lnTo>
                  <a:lnTo>
                    <a:pt x="1463" y="1211"/>
                  </a:lnTo>
                  <a:lnTo>
                    <a:pt x="1449" y="1211"/>
                  </a:lnTo>
                  <a:lnTo>
                    <a:pt x="1449" y="1197"/>
                  </a:lnTo>
                  <a:lnTo>
                    <a:pt x="1442" y="1197"/>
                  </a:lnTo>
                  <a:lnTo>
                    <a:pt x="1421" y="1197"/>
                  </a:lnTo>
                  <a:lnTo>
                    <a:pt x="1421" y="1220"/>
                  </a:lnTo>
                  <a:lnTo>
                    <a:pt x="1421" y="1224"/>
                  </a:lnTo>
                  <a:lnTo>
                    <a:pt x="1408" y="1224"/>
                  </a:lnTo>
                  <a:lnTo>
                    <a:pt x="1408" y="1239"/>
                  </a:lnTo>
                  <a:lnTo>
                    <a:pt x="1406" y="1239"/>
                  </a:lnTo>
                  <a:lnTo>
                    <a:pt x="1405" y="1239"/>
                  </a:lnTo>
                  <a:lnTo>
                    <a:pt x="1394" y="1239"/>
                  </a:lnTo>
                  <a:lnTo>
                    <a:pt x="1394" y="1220"/>
                  </a:lnTo>
                  <a:lnTo>
                    <a:pt x="1394" y="1218"/>
                  </a:lnTo>
                  <a:lnTo>
                    <a:pt x="1394" y="1215"/>
                  </a:lnTo>
                  <a:lnTo>
                    <a:pt x="1394" y="1197"/>
                  </a:lnTo>
                  <a:lnTo>
                    <a:pt x="1405" y="1197"/>
                  </a:lnTo>
                  <a:lnTo>
                    <a:pt x="1406" y="1197"/>
                  </a:lnTo>
                  <a:lnTo>
                    <a:pt x="1408" y="1197"/>
                  </a:lnTo>
                  <a:lnTo>
                    <a:pt x="1408" y="1190"/>
                  </a:lnTo>
                  <a:lnTo>
                    <a:pt x="1408" y="1182"/>
                  </a:lnTo>
                  <a:lnTo>
                    <a:pt x="1406" y="1182"/>
                  </a:lnTo>
                  <a:lnTo>
                    <a:pt x="1405" y="1182"/>
                  </a:lnTo>
                  <a:lnTo>
                    <a:pt x="1394" y="1182"/>
                  </a:lnTo>
                  <a:lnTo>
                    <a:pt x="1394" y="1181"/>
                  </a:lnTo>
                  <a:lnTo>
                    <a:pt x="1394" y="1174"/>
                  </a:lnTo>
                  <a:lnTo>
                    <a:pt x="1394" y="1172"/>
                  </a:lnTo>
                  <a:lnTo>
                    <a:pt x="1394" y="1168"/>
                  </a:lnTo>
                  <a:lnTo>
                    <a:pt x="1394" y="1164"/>
                  </a:lnTo>
                  <a:lnTo>
                    <a:pt x="1394" y="1163"/>
                  </a:lnTo>
                  <a:lnTo>
                    <a:pt x="1394" y="1161"/>
                  </a:lnTo>
                  <a:lnTo>
                    <a:pt x="1396" y="1159"/>
                  </a:lnTo>
                  <a:lnTo>
                    <a:pt x="1396" y="1156"/>
                  </a:lnTo>
                  <a:lnTo>
                    <a:pt x="1396" y="1154"/>
                  </a:lnTo>
                  <a:lnTo>
                    <a:pt x="1396" y="1152"/>
                  </a:lnTo>
                  <a:lnTo>
                    <a:pt x="1388" y="1152"/>
                  </a:lnTo>
                  <a:lnTo>
                    <a:pt x="1382" y="1152"/>
                  </a:lnTo>
                  <a:lnTo>
                    <a:pt x="1373" y="1152"/>
                  </a:lnTo>
                  <a:lnTo>
                    <a:pt x="1369" y="1152"/>
                  </a:lnTo>
                  <a:lnTo>
                    <a:pt x="1367" y="1152"/>
                  </a:lnTo>
                  <a:lnTo>
                    <a:pt x="1362" y="1152"/>
                  </a:lnTo>
                  <a:lnTo>
                    <a:pt x="1358" y="1152"/>
                  </a:lnTo>
                  <a:lnTo>
                    <a:pt x="1352" y="1152"/>
                  </a:lnTo>
                  <a:lnTo>
                    <a:pt x="1350" y="1152"/>
                  </a:lnTo>
                  <a:lnTo>
                    <a:pt x="1343" y="1152"/>
                  </a:lnTo>
                  <a:lnTo>
                    <a:pt x="1339" y="1152"/>
                  </a:lnTo>
                  <a:lnTo>
                    <a:pt x="1339" y="1151"/>
                  </a:lnTo>
                  <a:lnTo>
                    <a:pt x="1341" y="1140"/>
                  </a:lnTo>
                  <a:lnTo>
                    <a:pt x="1342" y="1124"/>
                  </a:lnTo>
                  <a:lnTo>
                    <a:pt x="1342" y="1110"/>
                  </a:lnTo>
                  <a:lnTo>
                    <a:pt x="1364" y="1110"/>
                  </a:lnTo>
                  <a:lnTo>
                    <a:pt x="1369" y="1111"/>
                  </a:lnTo>
                  <a:lnTo>
                    <a:pt x="1369" y="1110"/>
                  </a:lnTo>
                  <a:lnTo>
                    <a:pt x="1369" y="1096"/>
                  </a:lnTo>
                  <a:lnTo>
                    <a:pt x="1364" y="1096"/>
                  </a:lnTo>
                  <a:lnTo>
                    <a:pt x="1362" y="1096"/>
                  </a:lnTo>
                  <a:lnTo>
                    <a:pt x="1355" y="1096"/>
                  </a:lnTo>
                  <a:lnTo>
                    <a:pt x="1342" y="1096"/>
                  </a:lnTo>
                  <a:lnTo>
                    <a:pt x="1326" y="1096"/>
                  </a:lnTo>
                  <a:lnTo>
                    <a:pt x="1326" y="1110"/>
                  </a:lnTo>
                  <a:lnTo>
                    <a:pt x="1323" y="1110"/>
                  </a:lnTo>
                  <a:lnTo>
                    <a:pt x="1318" y="1110"/>
                  </a:lnTo>
                  <a:lnTo>
                    <a:pt x="1314" y="1110"/>
                  </a:lnTo>
                  <a:lnTo>
                    <a:pt x="1306" y="1110"/>
                  </a:lnTo>
                  <a:lnTo>
                    <a:pt x="1303" y="1110"/>
                  </a:lnTo>
                  <a:lnTo>
                    <a:pt x="1301" y="1110"/>
                  </a:lnTo>
                  <a:lnTo>
                    <a:pt x="1300" y="1110"/>
                  </a:lnTo>
                  <a:lnTo>
                    <a:pt x="1300" y="1123"/>
                  </a:lnTo>
                  <a:lnTo>
                    <a:pt x="1293" y="1123"/>
                  </a:lnTo>
                  <a:lnTo>
                    <a:pt x="1284" y="1123"/>
                  </a:lnTo>
                  <a:lnTo>
                    <a:pt x="1284" y="1119"/>
                  </a:lnTo>
                  <a:lnTo>
                    <a:pt x="1284" y="1114"/>
                  </a:lnTo>
                  <a:lnTo>
                    <a:pt x="1284" y="1110"/>
                  </a:lnTo>
                  <a:lnTo>
                    <a:pt x="1284" y="1096"/>
                  </a:lnTo>
                  <a:lnTo>
                    <a:pt x="1284" y="1095"/>
                  </a:lnTo>
                  <a:lnTo>
                    <a:pt x="1284" y="1091"/>
                  </a:lnTo>
                  <a:lnTo>
                    <a:pt x="1284" y="1090"/>
                  </a:lnTo>
                  <a:lnTo>
                    <a:pt x="1284" y="1090"/>
                  </a:lnTo>
                  <a:lnTo>
                    <a:pt x="1284" y="1088"/>
                  </a:lnTo>
                  <a:lnTo>
                    <a:pt x="1284" y="1083"/>
                  </a:lnTo>
                  <a:lnTo>
                    <a:pt x="1284" y="1081"/>
                  </a:lnTo>
                  <a:lnTo>
                    <a:pt x="1284" y="1078"/>
                  </a:lnTo>
                  <a:lnTo>
                    <a:pt x="1284" y="1069"/>
                  </a:lnTo>
                  <a:lnTo>
                    <a:pt x="1284" y="1067"/>
                  </a:lnTo>
                  <a:lnTo>
                    <a:pt x="1278" y="1065"/>
                  </a:lnTo>
                  <a:lnTo>
                    <a:pt x="1275" y="1065"/>
                  </a:lnTo>
                  <a:lnTo>
                    <a:pt x="1269" y="1065"/>
                  </a:lnTo>
                  <a:lnTo>
                    <a:pt x="1270" y="1054"/>
                  </a:lnTo>
                  <a:lnTo>
                    <a:pt x="1270" y="1053"/>
                  </a:lnTo>
                  <a:lnTo>
                    <a:pt x="1270" y="1047"/>
                  </a:lnTo>
                  <a:lnTo>
                    <a:pt x="1270" y="1038"/>
                  </a:lnTo>
                  <a:lnTo>
                    <a:pt x="1270" y="1037"/>
                  </a:lnTo>
                  <a:lnTo>
                    <a:pt x="1278" y="1037"/>
                  </a:lnTo>
                  <a:lnTo>
                    <a:pt x="1284" y="1037"/>
                  </a:lnTo>
                  <a:lnTo>
                    <a:pt x="1284" y="1036"/>
                  </a:lnTo>
                  <a:lnTo>
                    <a:pt x="1284" y="1026"/>
                  </a:lnTo>
                  <a:lnTo>
                    <a:pt x="1284" y="1024"/>
                  </a:lnTo>
                  <a:lnTo>
                    <a:pt x="1284" y="1015"/>
                  </a:lnTo>
                  <a:lnTo>
                    <a:pt x="1284" y="1014"/>
                  </a:lnTo>
                  <a:lnTo>
                    <a:pt x="1284" y="1010"/>
                  </a:lnTo>
                  <a:lnTo>
                    <a:pt x="1284" y="1005"/>
                  </a:lnTo>
                  <a:lnTo>
                    <a:pt x="1284" y="997"/>
                  </a:lnTo>
                  <a:lnTo>
                    <a:pt x="1284" y="985"/>
                  </a:lnTo>
                  <a:lnTo>
                    <a:pt x="1284" y="983"/>
                  </a:lnTo>
                  <a:lnTo>
                    <a:pt x="1284" y="982"/>
                  </a:lnTo>
                  <a:lnTo>
                    <a:pt x="1284" y="964"/>
                  </a:lnTo>
                  <a:lnTo>
                    <a:pt x="1284" y="963"/>
                  </a:lnTo>
                  <a:lnTo>
                    <a:pt x="1284" y="962"/>
                  </a:lnTo>
                  <a:lnTo>
                    <a:pt x="1284" y="954"/>
                  </a:lnTo>
                  <a:lnTo>
                    <a:pt x="1280" y="954"/>
                  </a:lnTo>
                  <a:lnTo>
                    <a:pt x="1278" y="954"/>
                  </a:lnTo>
                  <a:lnTo>
                    <a:pt x="1273" y="954"/>
                  </a:lnTo>
                  <a:lnTo>
                    <a:pt x="1266" y="955"/>
                  </a:lnTo>
                  <a:lnTo>
                    <a:pt x="1265" y="955"/>
                  </a:lnTo>
                  <a:lnTo>
                    <a:pt x="1260" y="955"/>
                  </a:lnTo>
                  <a:lnTo>
                    <a:pt x="1256" y="955"/>
                  </a:lnTo>
                  <a:lnTo>
                    <a:pt x="1256" y="948"/>
                  </a:lnTo>
                  <a:lnTo>
                    <a:pt x="1256" y="944"/>
                  </a:lnTo>
                  <a:lnTo>
                    <a:pt x="1256" y="942"/>
                  </a:lnTo>
                  <a:lnTo>
                    <a:pt x="1256" y="941"/>
                  </a:lnTo>
                  <a:lnTo>
                    <a:pt x="1256" y="940"/>
                  </a:lnTo>
                  <a:lnTo>
                    <a:pt x="1256" y="939"/>
                  </a:lnTo>
                  <a:lnTo>
                    <a:pt x="1256" y="936"/>
                  </a:lnTo>
                  <a:lnTo>
                    <a:pt x="1256" y="931"/>
                  </a:lnTo>
                  <a:lnTo>
                    <a:pt x="1256" y="927"/>
                  </a:lnTo>
                  <a:lnTo>
                    <a:pt x="1251" y="927"/>
                  </a:lnTo>
                  <a:lnTo>
                    <a:pt x="1248" y="927"/>
                  </a:lnTo>
                  <a:lnTo>
                    <a:pt x="1242" y="927"/>
                  </a:lnTo>
                  <a:lnTo>
                    <a:pt x="1242" y="925"/>
                  </a:lnTo>
                  <a:lnTo>
                    <a:pt x="1242" y="922"/>
                  </a:lnTo>
                  <a:lnTo>
                    <a:pt x="1242" y="918"/>
                  </a:lnTo>
                  <a:lnTo>
                    <a:pt x="1242" y="917"/>
                  </a:lnTo>
                  <a:lnTo>
                    <a:pt x="1242" y="916"/>
                  </a:lnTo>
                  <a:lnTo>
                    <a:pt x="1242" y="914"/>
                  </a:lnTo>
                  <a:lnTo>
                    <a:pt x="1242" y="913"/>
                  </a:lnTo>
                  <a:lnTo>
                    <a:pt x="1238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36" y="908"/>
                  </a:lnTo>
                  <a:lnTo>
                    <a:pt x="1236" y="905"/>
                  </a:lnTo>
                  <a:lnTo>
                    <a:pt x="1236" y="899"/>
                  </a:lnTo>
                  <a:lnTo>
                    <a:pt x="1234" y="899"/>
                  </a:lnTo>
                  <a:lnTo>
                    <a:pt x="1233" y="899"/>
                  </a:lnTo>
                  <a:lnTo>
                    <a:pt x="1232" y="899"/>
                  </a:lnTo>
                  <a:lnTo>
                    <a:pt x="1232" y="900"/>
                  </a:lnTo>
                  <a:lnTo>
                    <a:pt x="1230" y="900"/>
                  </a:lnTo>
                  <a:lnTo>
                    <a:pt x="1229" y="900"/>
                  </a:lnTo>
                  <a:lnTo>
                    <a:pt x="1228" y="900"/>
                  </a:lnTo>
                  <a:lnTo>
                    <a:pt x="1228" y="901"/>
                  </a:lnTo>
                  <a:lnTo>
                    <a:pt x="1228" y="903"/>
                  </a:lnTo>
                  <a:lnTo>
                    <a:pt x="1227" y="903"/>
                  </a:lnTo>
                  <a:lnTo>
                    <a:pt x="1225" y="903"/>
                  </a:lnTo>
                  <a:lnTo>
                    <a:pt x="1225" y="904"/>
                  </a:lnTo>
                  <a:lnTo>
                    <a:pt x="1224" y="904"/>
                  </a:lnTo>
                  <a:lnTo>
                    <a:pt x="1223" y="904"/>
                  </a:lnTo>
                  <a:lnTo>
                    <a:pt x="1223" y="904"/>
                  </a:lnTo>
                  <a:lnTo>
                    <a:pt x="1222" y="904"/>
                  </a:lnTo>
                  <a:lnTo>
                    <a:pt x="1220" y="904"/>
                  </a:lnTo>
                  <a:lnTo>
                    <a:pt x="1219" y="904"/>
                  </a:lnTo>
                  <a:lnTo>
                    <a:pt x="1218" y="904"/>
                  </a:lnTo>
                  <a:lnTo>
                    <a:pt x="1218" y="905"/>
                  </a:lnTo>
                  <a:lnTo>
                    <a:pt x="1216" y="905"/>
                  </a:lnTo>
                  <a:lnTo>
                    <a:pt x="1215" y="905"/>
                  </a:lnTo>
                  <a:lnTo>
                    <a:pt x="1216" y="909"/>
                  </a:lnTo>
                  <a:lnTo>
                    <a:pt x="1218" y="913"/>
                  </a:lnTo>
                  <a:lnTo>
                    <a:pt x="1215" y="913"/>
                  </a:lnTo>
                  <a:lnTo>
                    <a:pt x="1215" y="914"/>
                  </a:lnTo>
                  <a:lnTo>
                    <a:pt x="1215" y="916"/>
                  </a:lnTo>
                  <a:lnTo>
                    <a:pt x="1215" y="918"/>
                  </a:lnTo>
                  <a:lnTo>
                    <a:pt x="1215" y="922"/>
                  </a:lnTo>
                  <a:lnTo>
                    <a:pt x="1214" y="922"/>
                  </a:lnTo>
                  <a:lnTo>
                    <a:pt x="1214" y="928"/>
                  </a:lnTo>
                  <a:lnTo>
                    <a:pt x="1210" y="928"/>
                  </a:lnTo>
                  <a:lnTo>
                    <a:pt x="1209" y="928"/>
                  </a:lnTo>
                  <a:lnTo>
                    <a:pt x="1207" y="928"/>
                  </a:lnTo>
                  <a:lnTo>
                    <a:pt x="1205" y="928"/>
                  </a:lnTo>
                  <a:lnTo>
                    <a:pt x="1200" y="928"/>
                  </a:lnTo>
                  <a:lnTo>
                    <a:pt x="1200" y="923"/>
                  </a:lnTo>
                  <a:lnTo>
                    <a:pt x="1200" y="921"/>
                  </a:lnTo>
                  <a:lnTo>
                    <a:pt x="1200" y="917"/>
                  </a:lnTo>
                  <a:lnTo>
                    <a:pt x="1197" y="917"/>
                  </a:lnTo>
                  <a:lnTo>
                    <a:pt x="1196" y="917"/>
                  </a:lnTo>
                  <a:lnTo>
                    <a:pt x="1195" y="916"/>
                  </a:lnTo>
                  <a:lnTo>
                    <a:pt x="1193" y="914"/>
                  </a:lnTo>
                  <a:lnTo>
                    <a:pt x="1193" y="913"/>
                  </a:lnTo>
                  <a:lnTo>
                    <a:pt x="1192" y="913"/>
                  </a:lnTo>
                  <a:lnTo>
                    <a:pt x="1191" y="913"/>
                  </a:lnTo>
                  <a:lnTo>
                    <a:pt x="1187" y="913"/>
                  </a:lnTo>
                  <a:lnTo>
                    <a:pt x="1186" y="913"/>
                  </a:lnTo>
                  <a:lnTo>
                    <a:pt x="1184" y="913"/>
                  </a:lnTo>
                  <a:lnTo>
                    <a:pt x="1183" y="912"/>
                  </a:lnTo>
                  <a:lnTo>
                    <a:pt x="1182" y="912"/>
                  </a:lnTo>
                  <a:lnTo>
                    <a:pt x="1182" y="910"/>
                  </a:lnTo>
                  <a:lnTo>
                    <a:pt x="1182" y="909"/>
                  </a:lnTo>
                  <a:lnTo>
                    <a:pt x="1182" y="908"/>
                  </a:lnTo>
                  <a:lnTo>
                    <a:pt x="1181" y="908"/>
                  </a:lnTo>
                  <a:lnTo>
                    <a:pt x="1179" y="907"/>
                  </a:lnTo>
                  <a:lnTo>
                    <a:pt x="1178" y="905"/>
                  </a:lnTo>
                  <a:lnTo>
                    <a:pt x="1178" y="905"/>
                  </a:lnTo>
                  <a:lnTo>
                    <a:pt x="1179" y="905"/>
                  </a:lnTo>
                  <a:lnTo>
                    <a:pt x="1178" y="904"/>
                  </a:lnTo>
                  <a:lnTo>
                    <a:pt x="1179" y="904"/>
                  </a:lnTo>
                  <a:lnTo>
                    <a:pt x="1179" y="903"/>
                  </a:lnTo>
                  <a:lnTo>
                    <a:pt x="1179" y="901"/>
                  </a:lnTo>
                  <a:lnTo>
                    <a:pt x="1179" y="900"/>
                  </a:lnTo>
                  <a:lnTo>
                    <a:pt x="1182" y="900"/>
                  </a:lnTo>
                  <a:lnTo>
                    <a:pt x="1183" y="900"/>
                  </a:lnTo>
                  <a:lnTo>
                    <a:pt x="1186" y="900"/>
                  </a:lnTo>
                  <a:lnTo>
                    <a:pt x="1187" y="900"/>
                  </a:lnTo>
                  <a:lnTo>
                    <a:pt x="1190" y="900"/>
                  </a:lnTo>
                  <a:lnTo>
                    <a:pt x="1191" y="900"/>
                  </a:lnTo>
                  <a:lnTo>
                    <a:pt x="1192" y="900"/>
                  </a:lnTo>
                  <a:lnTo>
                    <a:pt x="1192" y="900"/>
                  </a:lnTo>
                  <a:lnTo>
                    <a:pt x="1193" y="900"/>
                  </a:lnTo>
                  <a:lnTo>
                    <a:pt x="1195" y="900"/>
                  </a:lnTo>
                  <a:lnTo>
                    <a:pt x="1196" y="900"/>
                  </a:lnTo>
                  <a:lnTo>
                    <a:pt x="1200" y="900"/>
                  </a:lnTo>
                  <a:lnTo>
                    <a:pt x="1207" y="900"/>
                  </a:lnTo>
                  <a:lnTo>
                    <a:pt x="1210" y="899"/>
                  </a:lnTo>
                  <a:lnTo>
                    <a:pt x="1213" y="899"/>
                  </a:lnTo>
                  <a:lnTo>
                    <a:pt x="1214" y="899"/>
                  </a:lnTo>
                  <a:lnTo>
                    <a:pt x="1214" y="898"/>
                  </a:lnTo>
                  <a:lnTo>
                    <a:pt x="1214" y="892"/>
                  </a:lnTo>
                  <a:lnTo>
                    <a:pt x="1214" y="891"/>
                  </a:lnTo>
                  <a:lnTo>
                    <a:pt x="1214" y="890"/>
                  </a:lnTo>
                  <a:lnTo>
                    <a:pt x="1214" y="886"/>
                  </a:lnTo>
                  <a:lnTo>
                    <a:pt x="1214" y="880"/>
                  </a:lnTo>
                  <a:lnTo>
                    <a:pt x="1215" y="873"/>
                  </a:lnTo>
                  <a:lnTo>
                    <a:pt x="1219" y="873"/>
                  </a:lnTo>
                  <a:lnTo>
                    <a:pt x="1223" y="873"/>
                  </a:lnTo>
                  <a:lnTo>
                    <a:pt x="1227" y="873"/>
                  </a:lnTo>
                  <a:lnTo>
                    <a:pt x="1251" y="873"/>
                  </a:lnTo>
                  <a:lnTo>
                    <a:pt x="1257" y="873"/>
                  </a:lnTo>
                  <a:lnTo>
                    <a:pt x="1260" y="873"/>
                  </a:lnTo>
                  <a:lnTo>
                    <a:pt x="1262" y="873"/>
                  </a:lnTo>
                  <a:lnTo>
                    <a:pt x="1264" y="873"/>
                  </a:lnTo>
                  <a:lnTo>
                    <a:pt x="1265" y="873"/>
                  </a:lnTo>
                  <a:lnTo>
                    <a:pt x="1266" y="873"/>
                  </a:lnTo>
                  <a:lnTo>
                    <a:pt x="1268" y="873"/>
                  </a:lnTo>
                  <a:lnTo>
                    <a:pt x="1279" y="875"/>
                  </a:lnTo>
                  <a:lnTo>
                    <a:pt x="1283" y="875"/>
                  </a:lnTo>
                  <a:lnTo>
                    <a:pt x="1284" y="875"/>
                  </a:lnTo>
                  <a:lnTo>
                    <a:pt x="1291" y="875"/>
                  </a:lnTo>
                  <a:lnTo>
                    <a:pt x="1293" y="875"/>
                  </a:lnTo>
                  <a:lnTo>
                    <a:pt x="1297" y="875"/>
                  </a:lnTo>
                  <a:lnTo>
                    <a:pt x="1298" y="875"/>
                  </a:lnTo>
                  <a:lnTo>
                    <a:pt x="1301" y="875"/>
                  </a:lnTo>
                  <a:lnTo>
                    <a:pt x="1303" y="875"/>
                  </a:lnTo>
                  <a:lnTo>
                    <a:pt x="1311" y="875"/>
                  </a:lnTo>
                  <a:lnTo>
                    <a:pt x="1312" y="881"/>
                  </a:lnTo>
                  <a:lnTo>
                    <a:pt x="1312" y="887"/>
                  </a:lnTo>
                  <a:lnTo>
                    <a:pt x="1315" y="887"/>
                  </a:lnTo>
                  <a:lnTo>
                    <a:pt x="1319" y="887"/>
                  </a:lnTo>
                  <a:lnTo>
                    <a:pt x="1324" y="887"/>
                  </a:lnTo>
                  <a:lnTo>
                    <a:pt x="1334" y="887"/>
                  </a:lnTo>
                  <a:lnTo>
                    <a:pt x="1339" y="887"/>
                  </a:lnTo>
                  <a:lnTo>
                    <a:pt x="1339" y="886"/>
                  </a:lnTo>
                  <a:lnTo>
                    <a:pt x="1339" y="880"/>
                  </a:lnTo>
                  <a:lnTo>
                    <a:pt x="1339" y="877"/>
                  </a:lnTo>
                  <a:lnTo>
                    <a:pt x="1339" y="875"/>
                  </a:lnTo>
                  <a:lnTo>
                    <a:pt x="1338" y="869"/>
                  </a:lnTo>
                  <a:lnTo>
                    <a:pt x="1341" y="871"/>
                  </a:lnTo>
                  <a:lnTo>
                    <a:pt x="1343" y="872"/>
                  </a:lnTo>
                  <a:lnTo>
                    <a:pt x="1343" y="873"/>
                  </a:lnTo>
                  <a:lnTo>
                    <a:pt x="1344" y="873"/>
                  </a:lnTo>
                  <a:lnTo>
                    <a:pt x="1346" y="873"/>
                  </a:lnTo>
                  <a:lnTo>
                    <a:pt x="1347" y="873"/>
                  </a:lnTo>
                  <a:lnTo>
                    <a:pt x="1347" y="872"/>
                  </a:lnTo>
                  <a:lnTo>
                    <a:pt x="1347" y="872"/>
                  </a:lnTo>
                  <a:lnTo>
                    <a:pt x="1348" y="872"/>
                  </a:lnTo>
                  <a:lnTo>
                    <a:pt x="1348" y="871"/>
                  </a:lnTo>
                  <a:lnTo>
                    <a:pt x="1353" y="868"/>
                  </a:lnTo>
                  <a:lnTo>
                    <a:pt x="1355" y="868"/>
                  </a:lnTo>
                  <a:lnTo>
                    <a:pt x="1355" y="867"/>
                  </a:lnTo>
                  <a:lnTo>
                    <a:pt x="1356" y="867"/>
                  </a:lnTo>
                  <a:lnTo>
                    <a:pt x="1356" y="866"/>
                  </a:lnTo>
                  <a:lnTo>
                    <a:pt x="1357" y="866"/>
                  </a:lnTo>
                  <a:lnTo>
                    <a:pt x="1357" y="864"/>
                  </a:lnTo>
                  <a:lnTo>
                    <a:pt x="1361" y="866"/>
                  </a:lnTo>
                  <a:lnTo>
                    <a:pt x="1362" y="866"/>
                  </a:lnTo>
                  <a:lnTo>
                    <a:pt x="1364" y="866"/>
                  </a:lnTo>
                  <a:lnTo>
                    <a:pt x="1364" y="867"/>
                  </a:lnTo>
                  <a:lnTo>
                    <a:pt x="1365" y="867"/>
                  </a:lnTo>
                  <a:lnTo>
                    <a:pt x="1366" y="867"/>
                  </a:lnTo>
                  <a:lnTo>
                    <a:pt x="1366" y="859"/>
                  </a:lnTo>
                  <a:lnTo>
                    <a:pt x="1366" y="855"/>
                  </a:lnTo>
                  <a:lnTo>
                    <a:pt x="1366" y="848"/>
                  </a:lnTo>
                  <a:lnTo>
                    <a:pt x="1366" y="846"/>
                  </a:lnTo>
                  <a:lnTo>
                    <a:pt x="1378" y="848"/>
                  </a:lnTo>
                  <a:lnTo>
                    <a:pt x="1384" y="848"/>
                  </a:lnTo>
                  <a:lnTo>
                    <a:pt x="1388" y="848"/>
                  </a:lnTo>
                  <a:lnTo>
                    <a:pt x="1410" y="848"/>
                  </a:lnTo>
                  <a:lnTo>
                    <a:pt x="1410" y="846"/>
                  </a:lnTo>
                  <a:lnTo>
                    <a:pt x="1410" y="839"/>
                  </a:lnTo>
                  <a:lnTo>
                    <a:pt x="1419" y="839"/>
                  </a:lnTo>
                  <a:lnTo>
                    <a:pt x="1420" y="839"/>
                  </a:lnTo>
                  <a:lnTo>
                    <a:pt x="1420" y="836"/>
                  </a:lnTo>
                  <a:lnTo>
                    <a:pt x="1420" y="834"/>
                  </a:lnTo>
                  <a:lnTo>
                    <a:pt x="1421" y="834"/>
                  </a:lnTo>
                  <a:lnTo>
                    <a:pt x="1422" y="834"/>
                  </a:lnTo>
                  <a:lnTo>
                    <a:pt x="1422" y="826"/>
                  </a:lnTo>
                  <a:lnTo>
                    <a:pt x="1419" y="826"/>
                  </a:lnTo>
                  <a:lnTo>
                    <a:pt x="1419" y="825"/>
                  </a:lnTo>
                  <a:lnTo>
                    <a:pt x="1419" y="823"/>
                  </a:lnTo>
                  <a:lnTo>
                    <a:pt x="1419" y="820"/>
                  </a:lnTo>
                  <a:lnTo>
                    <a:pt x="1419" y="818"/>
                  </a:lnTo>
                  <a:lnTo>
                    <a:pt x="1422" y="818"/>
                  </a:lnTo>
                  <a:lnTo>
                    <a:pt x="1430" y="818"/>
                  </a:lnTo>
                  <a:lnTo>
                    <a:pt x="1434" y="818"/>
                  </a:lnTo>
                  <a:lnTo>
                    <a:pt x="1434" y="812"/>
                  </a:lnTo>
                  <a:lnTo>
                    <a:pt x="1434" y="809"/>
                  </a:lnTo>
                  <a:lnTo>
                    <a:pt x="1434" y="804"/>
                  </a:lnTo>
                  <a:lnTo>
                    <a:pt x="1434" y="793"/>
                  </a:lnTo>
                  <a:lnTo>
                    <a:pt x="1434" y="790"/>
                  </a:lnTo>
                  <a:lnTo>
                    <a:pt x="1447" y="790"/>
                  </a:lnTo>
                  <a:lnTo>
                    <a:pt x="1447" y="793"/>
                  </a:lnTo>
                  <a:lnTo>
                    <a:pt x="1447" y="796"/>
                  </a:lnTo>
                  <a:lnTo>
                    <a:pt x="1447" y="803"/>
                  </a:lnTo>
                  <a:lnTo>
                    <a:pt x="1447" y="808"/>
                  </a:lnTo>
                  <a:lnTo>
                    <a:pt x="1447" y="813"/>
                  </a:lnTo>
                  <a:lnTo>
                    <a:pt x="1447" y="813"/>
                  </a:lnTo>
                  <a:lnTo>
                    <a:pt x="1447" y="817"/>
                  </a:lnTo>
                  <a:lnTo>
                    <a:pt x="1447" y="818"/>
                  </a:lnTo>
                  <a:lnTo>
                    <a:pt x="1447" y="820"/>
                  </a:lnTo>
                  <a:lnTo>
                    <a:pt x="1451" y="820"/>
                  </a:lnTo>
                  <a:lnTo>
                    <a:pt x="1451" y="835"/>
                  </a:lnTo>
                  <a:lnTo>
                    <a:pt x="1447" y="835"/>
                  </a:lnTo>
                  <a:lnTo>
                    <a:pt x="1447" y="839"/>
                  </a:lnTo>
                  <a:lnTo>
                    <a:pt x="1447" y="846"/>
                  </a:lnTo>
                  <a:lnTo>
                    <a:pt x="1447" y="848"/>
                  </a:lnTo>
                  <a:lnTo>
                    <a:pt x="1448" y="848"/>
                  </a:lnTo>
                  <a:lnTo>
                    <a:pt x="1452" y="848"/>
                  </a:lnTo>
                  <a:lnTo>
                    <a:pt x="1454" y="848"/>
                  </a:lnTo>
                  <a:lnTo>
                    <a:pt x="1461" y="848"/>
                  </a:lnTo>
                  <a:lnTo>
                    <a:pt x="1467" y="848"/>
                  </a:lnTo>
                  <a:lnTo>
                    <a:pt x="1470" y="848"/>
                  </a:lnTo>
                  <a:lnTo>
                    <a:pt x="1471" y="848"/>
                  </a:lnTo>
                  <a:lnTo>
                    <a:pt x="1478" y="848"/>
                  </a:lnTo>
                  <a:lnTo>
                    <a:pt x="1490" y="848"/>
                  </a:lnTo>
                  <a:lnTo>
                    <a:pt x="1507" y="848"/>
                  </a:lnTo>
                  <a:lnTo>
                    <a:pt x="1529" y="849"/>
                  </a:lnTo>
                  <a:lnTo>
                    <a:pt x="1550" y="849"/>
                  </a:lnTo>
                  <a:lnTo>
                    <a:pt x="1550" y="848"/>
                  </a:lnTo>
                  <a:lnTo>
                    <a:pt x="1550" y="836"/>
                  </a:lnTo>
                  <a:lnTo>
                    <a:pt x="1577" y="836"/>
                  </a:lnTo>
                  <a:lnTo>
                    <a:pt x="1577" y="832"/>
                  </a:lnTo>
                  <a:lnTo>
                    <a:pt x="1577" y="825"/>
                  </a:lnTo>
                  <a:lnTo>
                    <a:pt x="1577" y="823"/>
                  </a:lnTo>
                  <a:lnTo>
                    <a:pt x="1577" y="812"/>
                  </a:lnTo>
                  <a:lnTo>
                    <a:pt x="1577" y="808"/>
                  </a:lnTo>
                  <a:lnTo>
                    <a:pt x="1565" y="809"/>
                  </a:lnTo>
                  <a:lnTo>
                    <a:pt x="1550" y="808"/>
                  </a:lnTo>
                  <a:lnTo>
                    <a:pt x="1535" y="807"/>
                  </a:lnTo>
                  <a:lnTo>
                    <a:pt x="1522" y="807"/>
                  </a:lnTo>
                  <a:lnTo>
                    <a:pt x="1520" y="807"/>
                  </a:lnTo>
                  <a:lnTo>
                    <a:pt x="1518" y="807"/>
                  </a:lnTo>
                  <a:lnTo>
                    <a:pt x="1493" y="807"/>
                  </a:lnTo>
                  <a:lnTo>
                    <a:pt x="1493" y="802"/>
                  </a:lnTo>
                  <a:lnTo>
                    <a:pt x="1493" y="800"/>
                  </a:lnTo>
                  <a:lnTo>
                    <a:pt x="1493" y="796"/>
                  </a:lnTo>
                  <a:lnTo>
                    <a:pt x="1493" y="794"/>
                  </a:lnTo>
                  <a:lnTo>
                    <a:pt x="1493" y="791"/>
                  </a:lnTo>
                  <a:lnTo>
                    <a:pt x="1462" y="791"/>
                  </a:lnTo>
                  <a:lnTo>
                    <a:pt x="1463" y="777"/>
                  </a:lnTo>
                  <a:lnTo>
                    <a:pt x="1461" y="777"/>
                  </a:lnTo>
                  <a:lnTo>
                    <a:pt x="1460" y="777"/>
                  </a:lnTo>
                  <a:lnTo>
                    <a:pt x="1447" y="777"/>
                  </a:lnTo>
                  <a:lnTo>
                    <a:pt x="1439" y="777"/>
                  </a:lnTo>
                  <a:lnTo>
                    <a:pt x="1435" y="777"/>
                  </a:lnTo>
                  <a:lnTo>
                    <a:pt x="1420" y="777"/>
                  </a:lnTo>
                  <a:lnTo>
                    <a:pt x="1420" y="779"/>
                  </a:lnTo>
                  <a:lnTo>
                    <a:pt x="1419" y="784"/>
                  </a:lnTo>
                  <a:lnTo>
                    <a:pt x="1419" y="790"/>
                  </a:lnTo>
                  <a:lnTo>
                    <a:pt x="1420" y="790"/>
                  </a:lnTo>
                  <a:lnTo>
                    <a:pt x="1420" y="791"/>
                  </a:lnTo>
                  <a:lnTo>
                    <a:pt x="1420" y="793"/>
                  </a:lnTo>
                  <a:lnTo>
                    <a:pt x="1420" y="794"/>
                  </a:lnTo>
                  <a:lnTo>
                    <a:pt x="1419" y="794"/>
                  </a:lnTo>
                  <a:lnTo>
                    <a:pt x="1419" y="795"/>
                  </a:lnTo>
                  <a:lnTo>
                    <a:pt x="1419" y="796"/>
                  </a:lnTo>
                  <a:lnTo>
                    <a:pt x="1417" y="796"/>
                  </a:lnTo>
                  <a:lnTo>
                    <a:pt x="1415" y="796"/>
                  </a:lnTo>
                  <a:lnTo>
                    <a:pt x="1414" y="796"/>
                  </a:lnTo>
                  <a:lnTo>
                    <a:pt x="1412" y="796"/>
                  </a:lnTo>
                  <a:lnTo>
                    <a:pt x="1411" y="798"/>
                  </a:lnTo>
                  <a:lnTo>
                    <a:pt x="1408" y="798"/>
                  </a:lnTo>
                  <a:lnTo>
                    <a:pt x="1406" y="799"/>
                  </a:lnTo>
                  <a:lnTo>
                    <a:pt x="1406" y="802"/>
                  </a:lnTo>
                  <a:lnTo>
                    <a:pt x="1406" y="805"/>
                  </a:lnTo>
                  <a:lnTo>
                    <a:pt x="1396" y="805"/>
                  </a:lnTo>
                  <a:lnTo>
                    <a:pt x="1392" y="805"/>
                  </a:lnTo>
                  <a:lnTo>
                    <a:pt x="1392" y="803"/>
                  </a:lnTo>
                  <a:lnTo>
                    <a:pt x="1392" y="798"/>
                  </a:lnTo>
                  <a:lnTo>
                    <a:pt x="1390" y="790"/>
                  </a:lnTo>
                  <a:lnTo>
                    <a:pt x="1392" y="764"/>
                  </a:lnTo>
                  <a:lnTo>
                    <a:pt x="1392" y="749"/>
                  </a:lnTo>
                  <a:lnTo>
                    <a:pt x="1379" y="750"/>
                  </a:lnTo>
                  <a:lnTo>
                    <a:pt x="1364" y="752"/>
                  </a:lnTo>
                  <a:lnTo>
                    <a:pt x="1337" y="752"/>
                  </a:lnTo>
                  <a:lnTo>
                    <a:pt x="1337" y="743"/>
                  </a:lnTo>
                  <a:lnTo>
                    <a:pt x="1337" y="738"/>
                  </a:lnTo>
                  <a:lnTo>
                    <a:pt x="1329" y="738"/>
                  </a:lnTo>
                  <a:lnTo>
                    <a:pt x="1316" y="738"/>
                  </a:lnTo>
                  <a:lnTo>
                    <a:pt x="1315" y="738"/>
                  </a:lnTo>
                  <a:lnTo>
                    <a:pt x="1310" y="738"/>
                  </a:lnTo>
                  <a:lnTo>
                    <a:pt x="1307" y="738"/>
                  </a:lnTo>
                  <a:lnTo>
                    <a:pt x="1307" y="736"/>
                  </a:lnTo>
                  <a:lnTo>
                    <a:pt x="1302" y="738"/>
                  </a:lnTo>
                  <a:lnTo>
                    <a:pt x="1301" y="738"/>
                  </a:lnTo>
                  <a:lnTo>
                    <a:pt x="1300" y="736"/>
                  </a:lnTo>
                  <a:lnTo>
                    <a:pt x="1294" y="736"/>
                  </a:lnTo>
                  <a:lnTo>
                    <a:pt x="1294" y="734"/>
                  </a:lnTo>
                  <a:lnTo>
                    <a:pt x="1294" y="726"/>
                  </a:lnTo>
                  <a:lnTo>
                    <a:pt x="1294" y="722"/>
                  </a:lnTo>
                  <a:lnTo>
                    <a:pt x="1293" y="722"/>
                  </a:lnTo>
                  <a:lnTo>
                    <a:pt x="1287" y="722"/>
                  </a:lnTo>
                  <a:lnTo>
                    <a:pt x="1284" y="722"/>
                  </a:lnTo>
                  <a:lnTo>
                    <a:pt x="1283" y="722"/>
                  </a:lnTo>
                  <a:lnTo>
                    <a:pt x="1280" y="722"/>
                  </a:lnTo>
                  <a:lnTo>
                    <a:pt x="1273" y="722"/>
                  </a:lnTo>
                  <a:lnTo>
                    <a:pt x="1270" y="722"/>
                  </a:lnTo>
                  <a:lnTo>
                    <a:pt x="1269" y="722"/>
                  </a:lnTo>
                  <a:lnTo>
                    <a:pt x="1266" y="722"/>
                  </a:lnTo>
                  <a:lnTo>
                    <a:pt x="1266" y="718"/>
                  </a:lnTo>
                  <a:lnTo>
                    <a:pt x="1266" y="716"/>
                  </a:lnTo>
                  <a:lnTo>
                    <a:pt x="1266" y="709"/>
                  </a:lnTo>
                  <a:lnTo>
                    <a:pt x="1269" y="709"/>
                  </a:lnTo>
                  <a:lnTo>
                    <a:pt x="1280" y="708"/>
                  </a:lnTo>
                  <a:lnTo>
                    <a:pt x="1279" y="693"/>
                  </a:lnTo>
                  <a:lnTo>
                    <a:pt x="1279" y="684"/>
                  </a:lnTo>
                  <a:lnTo>
                    <a:pt x="1279" y="680"/>
                  </a:lnTo>
                  <a:lnTo>
                    <a:pt x="1279" y="675"/>
                  </a:lnTo>
                  <a:lnTo>
                    <a:pt x="1280" y="656"/>
                  </a:lnTo>
                  <a:lnTo>
                    <a:pt x="1280" y="648"/>
                  </a:lnTo>
                  <a:lnTo>
                    <a:pt x="1282" y="643"/>
                  </a:lnTo>
                  <a:lnTo>
                    <a:pt x="1282" y="638"/>
                  </a:lnTo>
                  <a:lnTo>
                    <a:pt x="1273" y="639"/>
                  </a:lnTo>
                  <a:lnTo>
                    <a:pt x="1257" y="639"/>
                  </a:lnTo>
                  <a:lnTo>
                    <a:pt x="1250" y="639"/>
                  </a:lnTo>
                  <a:lnTo>
                    <a:pt x="1241" y="640"/>
                  </a:lnTo>
                  <a:lnTo>
                    <a:pt x="1239" y="640"/>
                  </a:lnTo>
                  <a:lnTo>
                    <a:pt x="1237" y="640"/>
                  </a:lnTo>
                  <a:lnTo>
                    <a:pt x="1236" y="640"/>
                  </a:lnTo>
                  <a:lnTo>
                    <a:pt x="1232" y="640"/>
                  </a:lnTo>
                  <a:lnTo>
                    <a:pt x="1227" y="640"/>
                  </a:lnTo>
                  <a:lnTo>
                    <a:pt x="1227" y="639"/>
                  </a:lnTo>
                  <a:lnTo>
                    <a:pt x="1227" y="634"/>
                  </a:lnTo>
                  <a:lnTo>
                    <a:pt x="1227" y="630"/>
                  </a:lnTo>
                  <a:lnTo>
                    <a:pt x="1227" y="629"/>
                  </a:lnTo>
                  <a:lnTo>
                    <a:pt x="1227" y="629"/>
                  </a:lnTo>
                  <a:lnTo>
                    <a:pt x="1227" y="627"/>
                  </a:lnTo>
                  <a:lnTo>
                    <a:pt x="1228" y="626"/>
                  </a:lnTo>
                  <a:lnTo>
                    <a:pt x="1228" y="621"/>
                  </a:lnTo>
                  <a:lnTo>
                    <a:pt x="1228" y="618"/>
                  </a:lnTo>
                  <a:lnTo>
                    <a:pt x="1228" y="617"/>
                  </a:lnTo>
                  <a:lnTo>
                    <a:pt x="1228" y="613"/>
                  </a:lnTo>
                  <a:lnTo>
                    <a:pt x="1228" y="610"/>
                  </a:lnTo>
                  <a:lnTo>
                    <a:pt x="1228" y="604"/>
                  </a:lnTo>
                  <a:lnTo>
                    <a:pt x="1228" y="595"/>
                  </a:lnTo>
                  <a:lnTo>
                    <a:pt x="1229" y="585"/>
                  </a:lnTo>
                  <a:lnTo>
                    <a:pt x="1229" y="584"/>
                  </a:lnTo>
                  <a:lnTo>
                    <a:pt x="1229" y="576"/>
                  </a:lnTo>
                  <a:lnTo>
                    <a:pt x="1229" y="575"/>
                  </a:lnTo>
                  <a:lnTo>
                    <a:pt x="1229" y="574"/>
                  </a:lnTo>
                  <a:lnTo>
                    <a:pt x="1229" y="572"/>
                  </a:lnTo>
                  <a:lnTo>
                    <a:pt x="1229" y="570"/>
                  </a:lnTo>
                  <a:lnTo>
                    <a:pt x="1223" y="570"/>
                  </a:lnTo>
                  <a:lnTo>
                    <a:pt x="1223" y="570"/>
                  </a:lnTo>
                  <a:lnTo>
                    <a:pt x="1215" y="570"/>
                  </a:lnTo>
                  <a:lnTo>
                    <a:pt x="1215" y="581"/>
                  </a:lnTo>
                  <a:lnTo>
                    <a:pt x="1215" y="584"/>
                  </a:lnTo>
                  <a:lnTo>
                    <a:pt x="1200" y="584"/>
                  </a:lnTo>
                  <a:lnTo>
                    <a:pt x="1200" y="569"/>
                  </a:lnTo>
                  <a:lnTo>
                    <a:pt x="1201" y="554"/>
                  </a:lnTo>
                  <a:lnTo>
                    <a:pt x="1201" y="546"/>
                  </a:lnTo>
                  <a:lnTo>
                    <a:pt x="1202" y="530"/>
                  </a:lnTo>
                  <a:lnTo>
                    <a:pt x="1205" y="530"/>
                  </a:lnTo>
                  <a:lnTo>
                    <a:pt x="1209" y="531"/>
                  </a:lnTo>
                  <a:lnTo>
                    <a:pt x="1222" y="531"/>
                  </a:lnTo>
                  <a:lnTo>
                    <a:pt x="1224" y="531"/>
                  </a:lnTo>
                  <a:lnTo>
                    <a:pt x="1225" y="531"/>
                  </a:lnTo>
                  <a:lnTo>
                    <a:pt x="1227" y="531"/>
                  </a:lnTo>
                  <a:lnTo>
                    <a:pt x="1229" y="531"/>
                  </a:lnTo>
                  <a:lnTo>
                    <a:pt x="1229" y="530"/>
                  </a:lnTo>
                  <a:lnTo>
                    <a:pt x="1228" y="530"/>
                  </a:lnTo>
                  <a:lnTo>
                    <a:pt x="1228" y="529"/>
                  </a:lnTo>
                  <a:lnTo>
                    <a:pt x="1228" y="526"/>
                  </a:lnTo>
                  <a:lnTo>
                    <a:pt x="1228" y="525"/>
                  </a:lnTo>
                  <a:lnTo>
                    <a:pt x="1227" y="524"/>
                  </a:lnTo>
                  <a:lnTo>
                    <a:pt x="1227" y="522"/>
                  </a:lnTo>
                  <a:lnTo>
                    <a:pt x="1227" y="521"/>
                  </a:lnTo>
                  <a:lnTo>
                    <a:pt x="1224" y="521"/>
                  </a:lnTo>
                  <a:lnTo>
                    <a:pt x="1224" y="519"/>
                  </a:lnTo>
                  <a:lnTo>
                    <a:pt x="1224" y="517"/>
                  </a:lnTo>
                  <a:lnTo>
                    <a:pt x="1223" y="517"/>
                  </a:lnTo>
                  <a:lnTo>
                    <a:pt x="1222" y="517"/>
                  </a:lnTo>
                  <a:lnTo>
                    <a:pt x="1220" y="517"/>
                  </a:lnTo>
                  <a:lnTo>
                    <a:pt x="1216" y="516"/>
                  </a:lnTo>
                  <a:lnTo>
                    <a:pt x="1204" y="515"/>
                  </a:lnTo>
                  <a:lnTo>
                    <a:pt x="1204" y="510"/>
                  </a:lnTo>
                  <a:lnTo>
                    <a:pt x="1204" y="508"/>
                  </a:lnTo>
                  <a:lnTo>
                    <a:pt x="1204" y="507"/>
                  </a:lnTo>
                  <a:lnTo>
                    <a:pt x="1204" y="506"/>
                  </a:lnTo>
                  <a:lnTo>
                    <a:pt x="1204" y="506"/>
                  </a:lnTo>
                  <a:lnTo>
                    <a:pt x="1204" y="502"/>
                  </a:lnTo>
                  <a:lnTo>
                    <a:pt x="1201" y="502"/>
                  </a:lnTo>
                  <a:lnTo>
                    <a:pt x="1198" y="502"/>
                  </a:lnTo>
                  <a:lnTo>
                    <a:pt x="1197" y="502"/>
                  </a:lnTo>
                  <a:lnTo>
                    <a:pt x="1195" y="502"/>
                  </a:lnTo>
                  <a:lnTo>
                    <a:pt x="1193" y="502"/>
                  </a:lnTo>
                  <a:lnTo>
                    <a:pt x="1192" y="502"/>
                  </a:lnTo>
                  <a:lnTo>
                    <a:pt x="1191" y="502"/>
                  </a:lnTo>
                  <a:lnTo>
                    <a:pt x="1190" y="502"/>
                  </a:lnTo>
                  <a:lnTo>
                    <a:pt x="1188" y="502"/>
                  </a:lnTo>
                  <a:lnTo>
                    <a:pt x="1174" y="502"/>
                  </a:lnTo>
                  <a:lnTo>
                    <a:pt x="1172" y="478"/>
                  </a:lnTo>
                  <a:lnTo>
                    <a:pt x="1169" y="458"/>
                  </a:lnTo>
                  <a:lnTo>
                    <a:pt x="1169" y="446"/>
                  </a:lnTo>
                  <a:lnTo>
                    <a:pt x="1145" y="446"/>
                  </a:lnTo>
                  <a:lnTo>
                    <a:pt x="1145" y="457"/>
                  </a:lnTo>
                  <a:lnTo>
                    <a:pt x="1132" y="457"/>
                  </a:lnTo>
                  <a:lnTo>
                    <a:pt x="1132" y="429"/>
                  </a:lnTo>
                  <a:lnTo>
                    <a:pt x="1132" y="428"/>
                  </a:lnTo>
                  <a:lnTo>
                    <a:pt x="1132" y="425"/>
                  </a:lnTo>
                  <a:lnTo>
                    <a:pt x="1131" y="402"/>
                  </a:lnTo>
                  <a:lnTo>
                    <a:pt x="1137" y="402"/>
                  </a:lnTo>
                  <a:lnTo>
                    <a:pt x="1141" y="402"/>
                  </a:lnTo>
                  <a:lnTo>
                    <a:pt x="1142" y="402"/>
                  </a:lnTo>
                  <a:lnTo>
                    <a:pt x="1143" y="402"/>
                  </a:lnTo>
                  <a:lnTo>
                    <a:pt x="1140" y="398"/>
                  </a:lnTo>
                  <a:lnTo>
                    <a:pt x="1131" y="387"/>
                  </a:lnTo>
                  <a:lnTo>
                    <a:pt x="1129" y="385"/>
                  </a:lnTo>
                  <a:lnTo>
                    <a:pt x="1127" y="384"/>
                  </a:lnTo>
                  <a:lnTo>
                    <a:pt x="1124" y="382"/>
                  </a:lnTo>
                  <a:lnTo>
                    <a:pt x="1119" y="377"/>
                  </a:lnTo>
                  <a:lnTo>
                    <a:pt x="1117" y="377"/>
                  </a:lnTo>
                  <a:lnTo>
                    <a:pt x="1114" y="377"/>
                  </a:lnTo>
                  <a:lnTo>
                    <a:pt x="1113" y="377"/>
                  </a:lnTo>
                  <a:lnTo>
                    <a:pt x="1111" y="377"/>
                  </a:lnTo>
                  <a:lnTo>
                    <a:pt x="1102" y="377"/>
                  </a:lnTo>
                  <a:lnTo>
                    <a:pt x="1091" y="377"/>
                  </a:lnTo>
                  <a:lnTo>
                    <a:pt x="1090" y="360"/>
                  </a:lnTo>
                  <a:lnTo>
                    <a:pt x="1088" y="359"/>
                  </a:lnTo>
                  <a:lnTo>
                    <a:pt x="1086" y="360"/>
                  </a:lnTo>
                  <a:lnTo>
                    <a:pt x="1076" y="360"/>
                  </a:lnTo>
                  <a:lnTo>
                    <a:pt x="1074" y="360"/>
                  </a:lnTo>
                  <a:lnTo>
                    <a:pt x="1073" y="360"/>
                  </a:lnTo>
                  <a:lnTo>
                    <a:pt x="1073" y="357"/>
                  </a:lnTo>
                  <a:lnTo>
                    <a:pt x="1074" y="357"/>
                  </a:lnTo>
                  <a:lnTo>
                    <a:pt x="1074" y="355"/>
                  </a:lnTo>
                  <a:lnTo>
                    <a:pt x="1074" y="353"/>
                  </a:lnTo>
                  <a:lnTo>
                    <a:pt x="1074" y="352"/>
                  </a:lnTo>
                  <a:lnTo>
                    <a:pt x="1074" y="346"/>
                  </a:lnTo>
                  <a:lnTo>
                    <a:pt x="1074" y="343"/>
                  </a:lnTo>
                  <a:lnTo>
                    <a:pt x="1073" y="344"/>
                  </a:lnTo>
                  <a:lnTo>
                    <a:pt x="1072" y="344"/>
                  </a:lnTo>
                  <a:lnTo>
                    <a:pt x="1070" y="344"/>
                  </a:lnTo>
                  <a:lnTo>
                    <a:pt x="1069" y="344"/>
                  </a:lnTo>
                  <a:lnTo>
                    <a:pt x="1067" y="344"/>
                  </a:lnTo>
                  <a:lnTo>
                    <a:pt x="1065" y="344"/>
                  </a:lnTo>
                  <a:lnTo>
                    <a:pt x="1064" y="344"/>
                  </a:lnTo>
                  <a:lnTo>
                    <a:pt x="1062" y="344"/>
                  </a:lnTo>
                  <a:lnTo>
                    <a:pt x="1060" y="344"/>
                  </a:lnTo>
                  <a:lnTo>
                    <a:pt x="1059" y="344"/>
                  </a:lnTo>
                  <a:lnTo>
                    <a:pt x="1056" y="344"/>
                  </a:lnTo>
                  <a:lnTo>
                    <a:pt x="1054" y="344"/>
                  </a:lnTo>
                  <a:lnTo>
                    <a:pt x="1053" y="344"/>
                  </a:lnTo>
                  <a:lnTo>
                    <a:pt x="1051" y="344"/>
                  </a:lnTo>
                  <a:lnTo>
                    <a:pt x="1050" y="344"/>
                  </a:lnTo>
                  <a:lnTo>
                    <a:pt x="1049" y="344"/>
                  </a:lnTo>
                  <a:lnTo>
                    <a:pt x="1047" y="344"/>
                  </a:lnTo>
                  <a:lnTo>
                    <a:pt x="1046" y="344"/>
                  </a:lnTo>
                  <a:lnTo>
                    <a:pt x="1045" y="344"/>
                  </a:lnTo>
                  <a:lnTo>
                    <a:pt x="1038" y="344"/>
                  </a:lnTo>
                  <a:lnTo>
                    <a:pt x="1027" y="346"/>
                  </a:lnTo>
                  <a:lnTo>
                    <a:pt x="1013" y="346"/>
                  </a:lnTo>
                  <a:lnTo>
                    <a:pt x="1005" y="346"/>
                  </a:lnTo>
                  <a:lnTo>
                    <a:pt x="1003" y="346"/>
                  </a:lnTo>
                  <a:lnTo>
                    <a:pt x="1003" y="347"/>
                  </a:lnTo>
                  <a:lnTo>
                    <a:pt x="1003" y="348"/>
                  </a:lnTo>
                  <a:lnTo>
                    <a:pt x="1004" y="350"/>
                  </a:lnTo>
                  <a:lnTo>
                    <a:pt x="1004" y="351"/>
                  </a:lnTo>
                  <a:lnTo>
                    <a:pt x="1004" y="352"/>
                  </a:lnTo>
                  <a:lnTo>
                    <a:pt x="1004" y="357"/>
                  </a:lnTo>
                  <a:lnTo>
                    <a:pt x="1004" y="359"/>
                  </a:lnTo>
                  <a:lnTo>
                    <a:pt x="1005" y="368"/>
                  </a:lnTo>
                  <a:lnTo>
                    <a:pt x="1005" y="369"/>
                  </a:lnTo>
                  <a:lnTo>
                    <a:pt x="1006" y="373"/>
                  </a:lnTo>
                  <a:lnTo>
                    <a:pt x="1022" y="374"/>
                  </a:lnTo>
                  <a:lnTo>
                    <a:pt x="1027" y="374"/>
                  </a:lnTo>
                  <a:lnTo>
                    <a:pt x="1030" y="374"/>
                  </a:lnTo>
                  <a:lnTo>
                    <a:pt x="1031" y="374"/>
                  </a:lnTo>
                  <a:lnTo>
                    <a:pt x="1035" y="375"/>
                  </a:lnTo>
                  <a:lnTo>
                    <a:pt x="1035" y="379"/>
                  </a:lnTo>
                  <a:lnTo>
                    <a:pt x="1035" y="382"/>
                  </a:lnTo>
                  <a:lnTo>
                    <a:pt x="1035" y="394"/>
                  </a:lnTo>
                  <a:lnTo>
                    <a:pt x="1035" y="402"/>
                  </a:lnTo>
                  <a:lnTo>
                    <a:pt x="1042" y="402"/>
                  </a:lnTo>
                  <a:lnTo>
                    <a:pt x="1049" y="402"/>
                  </a:lnTo>
                  <a:lnTo>
                    <a:pt x="1049" y="415"/>
                  </a:lnTo>
                  <a:lnTo>
                    <a:pt x="1051" y="415"/>
                  </a:lnTo>
                  <a:lnTo>
                    <a:pt x="1063" y="415"/>
                  </a:lnTo>
                  <a:lnTo>
                    <a:pt x="1063" y="416"/>
                  </a:lnTo>
                  <a:lnTo>
                    <a:pt x="1063" y="417"/>
                  </a:lnTo>
                  <a:lnTo>
                    <a:pt x="1063" y="423"/>
                  </a:lnTo>
                  <a:lnTo>
                    <a:pt x="1063" y="473"/>
                  </a:lnTo>
                  <a:lnTo>
                    <a:pt x="1063" y="499"/>
                  </a:lnTo>
                  <a:lnTo>
                    <a:pt x="1064" y="499"/>
                  </a:lnTo>
                  <a:lnTo>
                    <a:pt x="1090" y="501"/>
                  </a:lnTo>
                  <a:lnTo>
                    <a:pt x="1090" y="505"/>
                  </a:lnTo>
                  <a:lnTo>
                    <a:pt x="1090" y="507"/>
                  </a:lnTo>
                  <a:lnTo>
                    <a:pt x="1090" y="514"/>
                  </a:lnTo>
                  <a:lnTo>
                    <a:pt x="1096" y="514"/>
                  </a:lnTo>
                  <a:lnTo>
                    <a:pt x="1109" y="514"/>
                  </a:lnTo>
                  <a:lnTo>
                    <a:pt x="1106" y="516"/>
                  </a:lnTo>
                  <a:lnTo>
                    <a:pt x="1108" y="517"/>
                  </a:lnTo>
                  <a:lnTo>
                    <a:pt x="1108" y="517"/>
                  </a:lnTo>
                  <a:lnTo>
                    <a:pt x="1054" y="528"/>
                  </a:lnTo>
                  <a:lnTo>
                    <a:pt x="1051" y="528"/>
                  </a:lnTo>
                  <a:lnTo>
                    <a:pt x="1045" y="528"/>
                  </a:lnTo>
                  <a:lnTo>
                    <a:pt x="1040" y="528"/>
                  </a:lnTo>
                  <a:lnTo>
                    <a:pt x="1038" y="526"/>
                  </a:lnTo>
                  <a:lnTo>
                    <a:pt x="1038" y="524"/>
                  </a:lnTo>
                  <a:lnTo>
                    <a:pt x="1038" y="522"/>
                  </a:lnTo>
                  <a:lnTo>
                    <a:pt x="1038" y="522"/>
                  </a:lnTo>
                  <a:lnTo>
                    <a:pt x="1036" y="522"/>
                  </a:lnTo>
                  <a:lnTo>
                    <a:pt x="1033" y="525"/>
                  </a:lnTo>
                  <a:lnTo>
                    <a:pt x="1033" y="524"/>
                  </a:lnTo>
                  <a:lnTo>
                    <a:pt x="1033" y="522"/>
                  </a:lnTo>
                  <a:lnTo>
                    <a:pt x="1033" y="520"/>
                  </a:lnTo>
                  <a:lnTo>
                    <a:pt x="1033" y="519"/>
                  </a:lnTo>
                  <a:lnTo>
                    <a:pt x="1033" y="517"/>
                  </a:lnTo>
                  <a:lnTo>
                    <a:pt x="1030" y="517"/>
                  </a:lnTo>
                  <a:lnTo>
                    <a:pt x="1030" y="512"/>
                  </a:lnTo>
                  <a:lnTo>
                    <a:pt x="1028" y="512"/>
                  </a:lnTo>
                  <a:lnTo>
                    <a:pt x="1026" y="512"/>
                  </a:lnTo>
                  <a:lnTo>
                    <a:pt x="1024" y="512"/>
                  </a:lnTo>
                  <a:lnTo>
                    <a:pt x="1023" y="512"/>
                  </a:lnTo>
                  <a:lnTo>
                    <a:pt x="1023" y="511"/>
                  </a:lnTo>
                  <a:lnTo>
                    <a:pt x="1023" y="510"/>
                  </a:lnTo>
                  <a:lnTo>
                    <a:pt x="1022" y="510"/>
                  </a:lnTo>
                  <a:lnTo>
                    <a:pt x="1022" y="507"/>
                  </a:lnTo>
                  <a:lnTo>
                    <a:pt x="1021" y="506"/>
                  </a:lnTo>
                  <a:lnTo>
                    <a:pt x="1021" y="506"/>
                  </a:lnTo>
                  <a:lnTo>
                    <a:pt x="1019" y="506"/>
                  </a:lnTo>
                  <a:lnTo>
                    <a:pt x="1018" y="506"/>
                  </a:lnTo>
                  <a:lnTo>
                    <a:pt x="1017" y="506"/>
                  </a:lnTo>
                  <a:lnTo>
                    <a:pt x="1017" y="505"/>
                  </a:lnTo>
                  <a:lnTo>
                    <a:pt x="1015" y="503"/>
                  </a:lnTo>
                  <a:lnTo>
                    <a:pt x="1014" y="499"/>
                  </a:lnTo>
                  <a:lnTo>
                    <a:pt x="1014" y="498"/>
                  </a:lnTo>
                  <a:lnTo>
                    <a:pt x="1014" y="497"/>
                  </a:lnTo>
                  <a:lnTo>
                    <a:pt x="1013" y="494"/>
                  </a:lnTo>
                  <a:lnTo>
                    <a:pt x="1013" y="493"/>
                  </a:lnTo>
                  <a:lnTo>
                    <a:pt x="1010" y="485"/>
                  </a:lnTo>
                  <a:lnTo>
                    <a:pt x="1009" y="483"/>
                  </a:lnTo>
                  <a:lnTo>
                    <a:pt x="1008" y="483"/>
                  </a:lnTo>
                  <a:lnTo>
                    <a:pt x="1006" y="483"/>
                  </a:lnTo>
                  <a:lnTo>
                    <a:pt x="1006" y="484"/>
                  </a:lnTo>
                  <a:lnTo>
                    <a:pt x="1005" y="484"/>
                  </a:lnTo>
                  <a:lnTo>
                    <a:pt x="1004" y="484"/>
                  </a:lnTo>
                  <a:lnTo>
                    <a:pt x="1003" y="484"/>
                  </a:lnTo>
                  <a:lnTo>
                    <a:pt x="1001" y="485"/>
                  </a:lnTo>
                  <a:lnTo>
                    <a:pt x="1000" y="485"/>
                  </a:lnTo>
                  <a:lnTo>
                    <a:pt x="999" y="485"/>
                  </a:lnTo>
                  <a:lnTo>
                    <a:pt x="998" y="487"/>
                  </a:lnTo>
                  <a:lnTo>
                    <a:pt x="996" y="487"/>
                  </a:lnTo>
                  <a:lnTo>
                    <a:pt x="995" y="488"/>
                  </a:lnTo>
                  <a:lnTo>
                    <a:pt x="994" y="488"/>
                  </a:lnTo>
                  <a:lnTo>
                    <a:pt x="992" y="488"/>
                  </a:lnTo>
                  <a:lnTo>
                    <a:pt x="992" y="487"/>
                  </a:lnTo>
                  <a:lnTo>
                    <a:pt x="992" y="485"/>
                  </a:lnTo>
                  <a:lnTo>
                    <a:pt x="992" y="484"/>
                  </a:lnTo>
                  <a:lnTo>
                    <a:pt x="991" y="484"/>
                  </a:lnTo>
                  <a:lnTo>
                    <a:pt x="990" y="484"/>
                  </a:lnTo>
                  <a:lnTo>
                    <a:pt x="989" y="483"/>
                  </a:lnTo>
                  <a:lnTo>
                    <a:pt x="989" y="481"/>
                  </a:lnTo>
                  <a:lnTo>
                    <a:pt x="987" y="481"/>
                  </a:lnTo>
                  <a:lnTo>
                    <a:pt x="987" y="480"/>
                  </a:lnTo>
                  <a:lnTo>
                    <a:pt x="986" y="479"/>
                  </a:lnTo>
                  <a:lnTo>
                    <a:pt x="986" y="478"/>
                  </a:lnTo>
                  <a:lnTo>
                    <a:pt x="985" y="478"/>
                  </a:lnTo>
                  <a:lnTo>
                    <a:pt x="985" y="479"/>
                  </a:lnTo>
                  <a:lnTo>
                    <a:pt x="983" y="479"/>
                  </a:lnTo>
                  <a:lnTo>
                    <a:pt x="982" y="480"/>
                  </a:lnTo>
                  <a:lnTo>
                    <a:pt x="980" y="480"/>
                  </a:lnTo>
                  <a:lnTo>
                    <a:pt x="980" y="476"/>
                  </a:lnTo>
                  <a:lnTo>
                    <a:pt x="974" y="476"/>
                  </a:lnTo>
                  <a:lnTo>
                    <a:pt x="973" y="476"/>
                  </a:lnTo>
                  <a:lnTo>
                    <a:pt x="973" y="479"/>
                  </a:lnTo>
                  <a:lnTo>
                    <a:pt x="973" y="480"/>
                  </a:lnTo>
                  <a:lnTo>
                    <a:pt x="972" y="480"/>
                  </a:lnTo>
                  <a:lnTo>
                    <a:pt x="972" y="481"/>
                  </a:lnTo>
                  <a:lnTo>
                    <a:pt x="972" y="483"/>
                  </a:lnTo>
                  <a:lnTo>
                    <a:pt x="973" y="483"/>
                  </a:lnTo>
                  <a:lnTo>
                    <a:pt x="973" y="484"/>
                  </a:lnTo>
                  <a:lnTo>
                    <a:pt x="974" y="484"/>
                  </a:lnTo>
                  <a:lnTo>
                    <a:pt x="976" y="484"/>
                  </a:lnTo>
                  <a:lnTo>
                    <a:pt x="976" y="484"/>
                  </a:lnTo>
                  <a:lnTo>
                    <a:pt x="977" y="484"/>
                  </a:lnTo>
                  <a:lnTo>
                    <a:pt x="980" y="484"/>
                  </a:lnTo>
                  <a:lnTo>
                    <a:pt x="980" y="485"/>
                  </a:lnTo>
                  <a:lnTo>
                    <a:pt x="980" y="487"/>
                  </a:lnTo>
                  <a:lnTo>
                    <a:pt x="980" y="490"/>
                  </a:lnTo>
                  <a:lnTo>
                    <a:pt x="980" y="492"/>
                  </a:lnTo>
                  <a:lnTo>
                    <a:pt x="980" y="496"/>
                  </a:lnTo>
                  <a:lnTo>
                    <a:pt x="978" y="498"/>
                  </a:lnTo>
                  <a:lnTo>
                    <a:pt x="976" y="498"/>
                  </a:lnTo>
                  <a:lnTo>
                    <a:pt x="973" y="498"/>
                  </a:lnTo>
                  <a:lnTo>
                    <a:pt x="972" y="498"/>
                  </a:lnTo>
                  <a:lnTo>
                    <a:pt x="967" y="498"/>
                  </a:lnTo>
                  <a:lnTo>
                    <a:pt x="966" y="498"/>
                  </a:lnTo>
                  <a:lnTo>
                    <a:pt x="966" y="499"/>
                  </a:lnTo>
                  <a:lnTo>
                    <a:pt x="966" y="501"/>
                  </a:lnTo>
                  <a:lnTo>
                    <a:pt x="966" y="502"/>
                  </a:lnTo>
                  <a:lnTo>
                    <a:pt x="966" y="503"/>
                  </a:lnTo>
                  <a:lnTo>
                    <a:pt x="966" y="506"/>
                  </a:lnTo>
                  <a:lnTo>
                    <a:pt x="966" y="506"/>
                  </a:lnTo>
                  <a:lnTo>
                    <a:pt x="966" y="508"/>
                  </a:lnTo>
                  <a:lnTo>
                    <a:pt x="966" y="510"/>
                  </a:lnTo>
                  <a:lnTo>
                    <a:pt x="966" y="511"/>
                  </a:lnTo>
                  <a:lnTo>
                    <a:pt x="967" y="511"/>
                  </a:lnTo>
                  <a:lnTo>
                    <a:pt x="968" y="511"/>
                  </a:lnTo>
                  <a:lnTo>
                    <a:pt x="971" y="511"/>
                  </a:lnTo>
                  <a:lnTo>
                    <a:pt x="974" y="511"/>
                  </a:lnTo>
                  <a:lnTo>
                    <a:pt x="976" y="511"/>
                  </a:lnTo>
                  <a:lnTo>
                    <a:pt x="977" y="511"/>
                  </a:lnTo>
                  <a:lnTo>
                    <a:pt x="978" y="511"/>
                  </a:lnTo>
                  <a:lnTo>
                    <a:pt x="978" y="512"/>
                  </a:lnTo>
                  <a:lnTo>
                    <a:pt x="978" y="514"/>
                  </a:lnTo>
                  <a:lnTo>
                    <a:pt x="978" y="516"/>
                  </a:lnTo>
                  <a:lnTo>
                    <a:pt x="978" y="520"/>
                  </a:lnTo>
                  <a:lnTo>
                    <a:pt x="978" y="522"/>
                  </a:lnTo>
                  <a:lnTo>
                    <a:pt x="978" y="525"/>
                  </a:lnTo>
                  <a:lnTo>
                    <a:pt x="978" y="526"/>
                  </a:lnTo>
                  <a:lnTo>
                    <a:pt x="976" y="526"/>
                  </a:lnTo>
                  <a:lnTo>
                    <a:pt x="971" y="526"/>
                  </a:lnTo>
                  <a:lnTo>
                    <a:pt x="968" y="526"/>
                  </a:lnTo>
                  <a:lnTo>
                    <a:pt x="967" y="526"/>
                  </a:lnTo>
                  <a:lnTo>
                    <a:pt x="960" y="526"/>
                  </a:lnTo>
                  <a:lnTo>
                    <a:pt x="959" y="526"/>
                  </a:lnTo>
                  <a:lnTo>
                    <a:pt x="958" y="526"/>
                  </a:lnTo>
                  <a:lnTo>
                    <a:pt x="957" y="526"/>
                  </a:lnTo>
                  <a:lnTo>
                    <a:pt x="955" y="526"/>
                  </a:lnTo>
                  <a:lnTo>
                    <a:pt x="954" y="526"/>
                  </a:lnTo>
                  <a:lnTo>
                    <a:pt x="953" y="526"/>
                  </a:lnTo>
                  <a:lnTo>
                    <a:pt x="950" y="526"/>
                  </a:lnTo>
                  <a:lnTo>
                    <a:pt x="950" y="525"/>
                  </a:lnTo>
                  <a:lnTo>
                    <a:pt x="950" y="524"/>
                  </a:lnTo>
                  <a:lnTo>
                    <a:pt x="951" y="515"/>
                  </a:lnTo>
                  <a:lnTo>
                    <a:pt x="951" y="512"/>
                  </a:lnTo>
                  <a:lnTo>
                    <a:pt x="951" y="511"/>
                  </a:lnTo>
                  <a:lnTo>
                    <a:pt x="950" y="511"/>
                  </a:lnTo>
                  <a:lnTo>
                    <a:pt x="946" y="511"/>
                  </a:lnTo>
                  <a:lnTo>
                    <a:pt x="945" y="511"/>
                  </a:lnTo>
                  <a:lnTo>
                    <a:pt x="945" y="511"/>
                  </a:lnTo>
                  <a:lnTo>
                    <a:pt x="944" y="511"/>
                  </a:lnTo>
                  <a:lnTo>
                    <a:pt x="941" y="511"/>
                  </a:lnTo>
                  <a:lnTo>
                    <a:pt x="940" y="511"/>
                  </a:lnTo>
                  <a:lnTo>
                    <a:pt x="937" y="511"/>
                  </a:lnTo>
                  <a:lnTo>
                    <a:pt x="936" y="511"/>
                  </a:lnTo>
                  <a:lnTo>
                    <a:pt x="935" y="511"/>
                  </a:lnTo>
                  <a:lnTo>
                    <a:pt x="931" y="511"/>
                  </a:lnTo>
                  <a:lnTo>
                    <a:pt x="930" y="511"/>
                  </a:lnTo>
                  <a:lnTo>
                    <a:pt x="928" y="511"/>
                  </a:lnTo>
                  <a:lnTo>
                    <a:pt x="925" y="511"/>
                  </a:lnTo>
                  <a:lnTo>
                    <a:pt x="925" y="512"/>
                  </a:lnTo>
                  <a:lnTo>
                    <a:pt x="923" y="526"/>
                  </a:lnTo>
                  <a:lnTo>
                    <a:pt x="926" y="526"/>
                  </a:lnTo>
                  <a:lnTo>
                    <a:pt x="927" y="526"/>
                  </a:lnTo>
                  <a:lnTo>
                    <a:pt x="931" y="526"/>
                  </a:lnTo>
                  <a:lnTo>
                    <a:pt x="932" y="526"/>
                  </a:lnTo>
                  <a:lnTo>
                    <a:pt x="934" y="526"/>
                  </a:lnTo>
                  <a:lnTo>
                    <a:pt x="935" y="526"/>
                  </a:lnTo>
                  <a:lnTo>
                    <a:pt x="936" y="526"/>
                  </a:lnTo>
                  <a:lnTo>
                    <a:pt x="937" y="526"/>
                  </a:lnTo>
                  <a:lnTo>
                    <a:pt x="937" y="528"/>
                  </a:lnTo>
                  <a:lnTo>
                    <a:pt x="937" y="529"/>
                  </a:lnTo>
                  <a:lnTo>
                    <a:pt x="937" y="530"/>
                  </a:lnTo>
                  <a:lnTo>
                    <a:pt x="937" y="531"/>
                  </a:lnTo>
                  <a:lnTo>
                    <a:pt x="937" y="533"/>
                  </a:lnTo>
                  <a:lnTo>
                    <a:pt x="937" y="537"/>
                  </a:lnTo>
                  <a:lnTo>
                    <a:pt x="937" y="537"/>
                  </a:lnTo>
                  <a:lnTo>
                    <a:pt x="937" y="539"/>
                  </a:lnTo>
                  <a:lnTo>
                    <a:pt x="936" y="539"/>
                  </a:lnTo>
                  <a:lnTo>
                    <a:pt x="928" y="539"/>
                  </a:lnTo>
                  <a:lnTo>
                    <a:pt x="927" y="539"/>
                  </a:lnTo>
                  <a:lnTo>
                    <a:pt x="926" y="539"/>
                  </a:lnTo>
                  <a:lnTo>
                    <a:pt x="926" y="538"/>
                  </a:lnTo>
                  <a:lnTo>
                    <a:pt x="927" y="538"/>
                  </a:lnTo>
                  <a:lnTo>
                    <a:pt x="927" y="537"/>
                  </a:lnTo>
                  <a:lnTo>
                    <a:pt x="928" y="537"/>
                  </a:lnTo>
                  <a:lnTo>
                    <a:pt x="928" y="537"/>
                  </a:lnTo>
                  <a:lnTo>
                    <a:pt x="928" y="535"/>
                  </a:lnTo>
                  <a:lnTo>
                    <a:pt x="926" y="535"/>
                  </a:lnTo>
                  <a:lnTo>
                    <a:pt x="925" y="537"/>
                  </a:lnTo>
                  <a:lnTo>
                    <a:pt x="922" y="537"/>
                  </a:lnTo>
                  <a:lnTo>
                    <a:pt x="922" y="537"/>
                  </a:lnTo>
                  <a:lnTo>
                    <a:pt x="916" y="539"/>
                  </a:lnTo>
                  <a:lnTo>
                    <a:pt x="913" y="539"/>
                  </a:lnTo>
                  <a:lnTo>
                    <a:pt x="913" y="537"/>
                  </a:lnTo>
                  <a:lnTo>
                    <a:pt x="913" y="534"/>
                  </a:lnTo>
                  <a:lnTo>
                    <a:pt x="914" y="533"/>
                  </a:lnTo>
                  <a:lnTo>
                    <a:pt x="914" y="531"/>
                  </a:lnTo>
                  <a:lnTo>
                    <a:pt x="914" y="530"/>
                  </a:lnTo>
                  <a:lnTo>
                    <a:pt x="913" y="530"/>
                  </a:lnTo>
                  <a:lnTo>
                    <a:pt x="912" y="530"/>
                  </a:lnTo>
                  <a:lnTo>
                    <a:pt x="910" y="530"/>
                  </a:lnTo>
                  <a:lnTo>
                    <a:pt x="909" y="530"/>
                  </a:lnTo>
                  <a:lnTo>
                    <a:pt x="907" y="531"/>
                  </a:lnTo>
                  <a:lnTo>
                    <a:pt x="905" y="531"/>
                  </a:lnTo>
                  <a:lnTo>
                    <a:pt x="904" y="531"/>
                  </a:lnTo>
                  <a:lnTo>
                    <a:pt x="904" y="533"/>
                  </a:lnTo>
                  <a:lnTo>
                    <a:pt x="904" y="534"/>
                  </a:lnTo>
                  <a:lnTo>
                    <a:pt x="903" y="534"/>
                  </a:lnTo>
                  <a:lnTo>
                    <a:pt x="902" y="534"/>
                  </a:lnTo>
                  <a:lnTo>
                    <a:pt x="899" y="534"/>
                  </a:lnTo>
                  <a:lnTo>
                    <a:pt x="895" y="534"/>
                  </a:lnTo>
                  <a:lnTo>
                    <a:pt x="895" y="531"/>
                  </a:lnTo>
                  <a:lnTo>
                    <a:pt x="895" y="528"/>
                  </a:lnTo>
                  <a:lnTo>
                    <a:pt x="895" y="525"/>
                  </a:lnTo>
                  <a:lnTo>
                    <a:pt x="895" y="521"/>
                  </a:lnTo>
                  <a:lnTo>
                    <a:pt x="895" y="519"/>
                  </a:lnTo>
                  <a:lnTo>
                    <a:pt x="895" y="511"/>
                  </a:lnTo>
                  <a:lnTo>
                    <a:pt x="895" y="510"/>
                  </a:lnTo>
                  <a:lnTo>
                    <a:pt x="895" y="507"/>
                  </a:lnTo>
                  <a:lnTo>
                    <a:pt x="895" y="503"/>
                  </a:lnTo>
                  <a:lnTo>
                    <a:pt x="896" y="488"/>
                  </a:lnTo>
                  <a:lnTo>
                    <a:pt x="896" y="474"/>
                  </a:lnTo>
                  <a:lnTo>
                    <a:pt x="896" y="470"/>
                  </a:lnTo>
                  <a:lnTo>
                    <a:pt x="902" y="469"/>
                  </a:lnTo>
                  <a:lnTo>
                    <a:pt x="903" y="469"/>
                  </a:lnTo>
                  <a:lnTo>
                    <a:pt x="904" y="469"/>
                  </a:lnTo>
                  <a:lnTo>
                    <a:pt x="905" y="469"/>
                  </a:lnTo>
                  <a:lnTo>
                    <a:pt x="905" y="467"/>
                  </a:lnTo>
                  <a:lnTo>
                    <a:pt x="905" y="466"/>
                  </a:lnTo>
                  <a:lnTo>
                    <a:pt x="904" y="465"/>
                  </a:lnTo>
                  <a:lnTo>
                    <a:pt x="903" y="464"/>
                  </a:lnTo>
                  <a:lnTo>
                    <a:pt x="902" y="460"/>
                  </a:lnTo>
                  <a:lnTo>
                    <a:pt x="900" y="457"/>
                  </a:lnTo>
                  <a:lnTo>
                    <a:pt x="899" y="457"/>
                  </a:lnTo>
                  <a:lnTo>
                    <a:pt x="899" y="456"/>
                  </a:lnTo>
                  <a:lnTo>
                    <a:pt x="899" y="455"/>
                  </a:lnTo>
                  <a:lnTo>
                    <a:pt x="896" y="455"/>
                  </a:lnTo>
                  <a:lnTo>
                    <a:pt x="887" y="453"/>
                  </a:lnTo>
                  <a:lnTo>
                    <a:pt x="864" y="452"/>
                  </a:lnTo>
                  <a:lnTo>
                    <a:pt x="863" y="452"/>
                  </a:lnTo>
                  <a:lnTo>
                    <a:pt x="855" y="452"/>
                  </a:lnTo>
                  <a:lnTo>
                    <a:pt x="843" y="451"/>
                  </a:lnTo>
                  <a:lnTo>
                    <a:pt x="841" y="458"/>
                  </a:lnTo>
                  <a:lnTo>
                    <a:pt x="841" y="462"/>
                  </a:lnTo>
                  <a:lnTo>
                    <a:pt x="846" y="461"/>
                  </a:lnTo>
                  <a:lnTo>
                    <a:pt x="846" y="464"/>
                  </a:lnTo>
                  <a:lnTo>
                    <a:pt x="846" y="467"/>
                  </a:lnTo>
                  <a:lnTo>
                    <a:pt x="845" y="483"/>
                  </a:lnTo>
                  <a:lnTo>
                    <a:pt x="840" y="481"/>
                  </a:lnTo>
                  <a:lnTo>
                    <a:pt x="840" y="493"/>
                  </a:lnTo>
                  <a:lnTo>
                    <a:pt x="829" y="492"/>
                  </a:lnTo>
                  <a:lnTo>
                    <a:pt x="829" y="489"/>
                  </a:lnTo>
                  <a:lnTo>
                    <a:pt x="829" y="488"/>
                  </a:lnTo>
                  <a:lnTo>
                    <a:pt x="829" y="487"/>
                  </a:lnTo>
                  <a:lnTo>
                    <a:pt x="829" y="485"/>
                  </a:lnTo>
                  <a:lnTo>
                    <a:pt x="829" y="484"/>
                  </a:lnTo>
                  <a:lnTo>
                    <a:pt x="829" y="481"/>
                  </a:lnTo>
                  <a:lnTo>
                    <a:pt x="829" y="478"/>
                  </a:lnTo>
                  <a:lnTo>
                    <a:pt x="829" y="476"/>
                  </a:lnTo>
                  <a:lnTo>
                    <a:pt x="829" y="475"/>
                  </a:lnTo>
                  <a:lnTo>
                    <a:pt x="827" y="476"/>
                  </a:lnTo>
                  <a:lnTo>
                    <a:pt x="827" y="475"/>
                  </a:lnTo>
                  <a:lnTo>
                    <a:pt x="826" y="475"/>
                  </a:lnTo>
                  <a:lnTo>
                    <a:pt x="825" y="474"/>
                  </a:lnTo>
                  <a:lnTo>
                    <a:pt x="823" y="473"/>
                  </a:lnTo>
                  <a:lnTo>
                    <a:pt x="822" y="473"/>
                  </a:lnTo>
                  <a:lnTo>
                    <a:pt x="821" y="473"/>
                  </a:lnTo>
                  <a:lnTo>
                    <a:pt x="820" y="473"/>
                  </a:lnTo>
                  <a:lnTo>
                    <a:pt x="818" y="473"/>
                  </a:lnTo>
                  <a:lnTo>
                    <a:pt x="817" y="473"/>
                  </a:lnTo>
                  <a:lnTo>
                    <a:pt x="816" y="473"/>
                  </a:lnTo>
                  <a:lnTo>
                    <a:pt x="813" y="473"/>
                  </a:lnTo>
                  <a:lnTo>
                    <a:pt x="812" y="473"/>
                  </a:lnTo>
                  <a:lnTo>
                    <a:pt x="811" y="473"/>
                  </a:lnTo>
                  <a:lnTo>
                    <a:pt x="809" y="473"/>
                  </a:lnTo>
                  <a:lnTo>
                    <a:pt x="808" y="471"/>
                  </a:lnTo>
                  <a:lnTo>
                    <a:pt x="807" y="471"/>
                  </a:lnTo>
                  <a:lnTo>
                    <a:pt x="806" y="470"/>
                  </a:lnTo>
                  <a:lnTo>
                    <a:pt x="804" y="470"/>
                  </a:lnTo>
                  <a:lnTo>
                    <a:pt x="803" y="470"/>
                  </a:lnTo>
                  <a:lnTo>
                    <a:pt x="802" y="469"/>
                  </a:lnTo>
                  <a:lnTo>
                    <a:pt x="802" y="466"/>
                  </a:lnTo>
                  <a:lnTo>
                    <a:pt x="804" y="461"/>
                  </a:lnTo>
                  <a:lnTo>
                    <a:pt x="800" y="460"/>
                  </a:lnTo>
                  <a:lnTo>
                    <a:pt x="798" y="458"/>
                  </a:lnTo>
                  <a:lnTo>
                    <a:pt x="794" y="457"/>
                  </a:lnTo>
                  <a:lnTo>
                    <a:pt x="793" y="461"/>
                  </a:lnTo>
                  <a:lnTo>
                    <a:pt x="791" y="465"/>
                  </a:lnTo>
                  <a:lnTo>
                    <a:pt x="789" y="464"/>
                  </a:lnTo>
                  <a:lnTo>
                    <a:pt x="789" y="462"/>
                  </a:lnTo>
                  <a:lnTo>
                    <a:pt x="789" y="461"/>
                  </a:lnTo>
                  <a:lnTo>
                    <a:pt x="791" y="456"/>
                  </a:lnTo>
                  <a:lnTo>
                    <a:pt x="791" y="455"/>
                  </a:lnTo>
                  <a:lnTo>
                    <a:pt x="793" y="449"/>
                  </a:lnTo>
                  <a:lnTo>
                    <a:pt x="793" y="448"/>
                  </a:lnTo>
                  <a:lnTo>
                    <a:pt x="794" y="446"/>
                  </a:lnTo>
                  <a:lnTo>
                    <a:pt x="794" y="446"/>
                  </a:lnTo>
                  <a:lnTo>
                    <a:pt x="793" y="444"/>
                  </a:lnTo>
                  <a:lnTo>
                    <a:pt x="793" y="443"/>
                  </a:lnTo>
                  <a:lnTo>
                    <a:pt x="791" y="439"/>
                  </a:lnTo>
                  <a:lnTo>
                    <a:pt x="791" y="438"/>
                  </a:lnTo>
                  <a:lnTo>
                    <a:pt x="791" y="437"/>
                  </a:lnTo>
                  <a:lnTo>
                    <a:pt x="790" y="435"/>
                  </a:lnTo>
                  <a:lnTo>
                    <a:pt x="789" y="430"/>
                  </a:lnTo>
                  <a:lnTo>
                    <a:pt x="786" y="432"/>
                  </a:lnTo>
                  <a:lnTo>
                    <a:pt x="786" y="430"/>
                  </a:lnTo>
                  <a:lnTo>
                    <a:pt x="776" y="430"/>
                  </a:lnTo>
                  <a:lnTo>
                    <a:pt x="775" y="434"/>
                  </a:lnTo>
                  <a:lnTo>
                    <a:pt x="775" y="435"/>
                  </a:lnTo>
                  <a:lnTo>
                    <a:pt x="772" y="435"/>
                  </a:lnTo>
                  <a:lnTo>
                    <a:pt x="767" y="435"/>
                  </a:lnTo>
                  <a:lnTo>
                    <a:pt x="765" y="435"/>
                  </a:lnTo>
                  <a:lnTo>
                    <a:pt x="758" y="435"/>
                  </a:lnTo>
                  <a:lnTo>
                    <a:pt x="758" y="439"/>
                  </a:lnTo>
                  <a:lnTo>
                    <a:pt x="758" y="442"/>
                  </a:lnTo>
                  <a:lnTo>
                    <a:pt x="758" y="446"/>
                  </a:lnTo>
                  <a:lnTo>
                    <a:pt x="758" y="446"/>
                  </a:lnTo>
                  <a:lnTo>
                    <a:pt x="758" y="447"/>
                  </a:lnTo>
                  <a:lnTo>
                    <a:pt x="758" y="448"/>
                  </a:lnTo>
                  <a:lnTo>
                    <a:pt x="759" y="448"/>
                  </a:lnTo>
                  <a:lnTo>
                    <a:pt x="759" y="449"/>
                  </a:lnTo>
                  <a:lnTo>
                    <a:pt x="761" y="449"/>
                  </a:lnTo>
                  <a:lnTo>
                    <a:pt x="765" y="449"/>
                  </a:lnTo>
                  <a:lnTo>
                    <a:pt x="767" y="449"/>
                  </a:lnTo>
                  <a:lnTo>
                    <a:pt x="770" y="449"/>
                  </a:lnTo>
                  <a:lnTo>
                    <a:pt x="768" y="452"/>
                  </a:lnTo>
                  <a:lnTo>
                    <a:pt x="768" y="455"/>
                  </a:lnTo>
                  <a:lnTo>
                    <a:pt x="767" y="455"/>
                  </a:lnTo>
                  <a:lnTo>
                    <a:pt x="767" y="456"/>
                  </a:lnTo>
                  <a:lnTo>
                    <a:pt x="766" y="461"/>
                  </a:lnTo>
                  <a:lnTo>
                    <a:pt x="765" y="462"/>
                  </a:lnTo>
                  <a:lnTo>
                    <a:pt x="765" y="464"/>
                  </a:lnTo>
                  <a:lnTo>
                    <a:pt x="763" y="465"/>
                  </a:lnTo>
                  <a:lnTo>
                    <a:pt x="762" y="469"/>
                  </a:lnTo>
                  <a:lnTo>
                    <a:pt x="762" y="470"/>
                  </a:lnTo>
                  <a:lnTo>
                    <a:pt x="762" y="471"/>
                  </a:lnTo>
                  <a:lnTo>
                    <a:pt x="761" y="473"/>
                  </a:lnTo>
                  <a:lnTo>
                    <a:pt x="761" y="474"/>
                  </a:lnTo>
                  <a:lnTo>
                    <a:pt x="761" y="475"/>
                  </a:lnTo>
                  <a:lnTo>
                    <a:pt x="759" y="478"/>
                  </a:lnTo>
                  <a:lnTo>
                    <a:pt x="758" y="481"/>
                  </a:lnTo>
                  <a:lnTo>
                    <a:pt x="758" y="483"/>
                  </a:lnTo>
                  <a:lnTo>
                    <a:pt x="758" y="484"/>
                  </a:lnTo>
                  <a:lnTo>
                    <a:pt x="753" y="483"/>
                  </a:lnTo>
                  <a:lnTo>
                    <a:pt x="752" y="483"/>
                  </a:lnTo>
                  <a:lnTo>
                    <a:pt x="752" y="478"/>
                  </a:lnTo>
                  <a:lnTo>
                    <a:pt x="748" y="478"/>
                  </a:lnTo>
                  <a:lnTo>
                    <a:pt x="745" y="478"/>
                  </a:lnTo>
                  <a:lnTo>
                    <a:pt x="744" y="478"/>
                  </a:lnTo>
                  <a:lnTo>
                    <a:pt x="744" y="481"/>
                  </a:lnTo>
                  <a:lnTo>
                    <a:pt x="740" y="479"/>
                  </a:lnTo>
                  <a:lnTo>
                    <a:pt x="738" y="478"/>
                  </a:lnTo>
                  <a:lnTo>
                    <a:pt x="736" y="478"/>
                  </a:lnTo>
                  <a:lnTo>
                    <a:pt x="734" y="478"/>
                  </a:lnTo>
                  <a:lnTo>
                    <a:pt x="730" y="478"/>
                  </a:lnTo>
                  <a:lnTo>
                    <a:pt x="727" y="478"/>
                  </a:lnTo>
                  <a:lnTo>
                    <a:pt x="725" y="478"/>
                  </a:lnTo>
                  <a:lnTo>
                    <a:pt x="724" y="478"/>
                  </a:lnTo>
                  <a:lnTo>
                    <a:pt x="722" y="478"/>
                  </a:lnTo>
                  <a:lnTo>
                    <a:pt x="721" y="478"/>
                  </a:lnTo>
                  <a:lnTo>
                    <a:pt x="720" y="478"/>
                  </a:lnTo>
                  <a:lnTo>
                    <a:pt x="718" y="478"/>
                  </a:lnTo>
                  <a:lnTo>
                    <a:pt x="717" y="478"/>
                  </a:lnTo>
                  <a:lnTo>
                    <a:pt x="716" y="478"/>
                  </a:lnTo>
                  <a:lnTo>
                    <a:pt x="716" y="479"/>
                  </a:lnTo>
                  <a:lnTo>
                    <a:pt x="717" y="479"/>
                  </a:lnTo>
                  <a:lnTo>
                    <a:pt x="718" y="480"/>
                  </a:lnTo>
                  <a:lnTo>
                    <a:pt x="720" y="481"/>
                  </a:lnTo>
                  <a:lnTo>
                    <a:pt x="720" y="483"/>
                  </a:lnTo>
                  <a:lnTo>
                    <a:pt x="722" y="485"/>
                  </a:lnTo>
                  <a:lnTo>
                    <a:pt x="724" y="485"/>
                  </a:lnTo>
                  <a:lnTo>
                    <a:pt x="724" y="487"/>
                  </a:lnTo>
                  <a:lnTo>
                    <a:pt x="725" y="487"/>
                  </a:lnTo>
                  <a:lnTo>
                    <a:pt x="729" y="487"/>
                  </a:lnTo>
                  <a:lnTo>
                    <a:pt x="730" y="487"/>
                  </a:lnTo>
                  <a:lnTo>
                    <a:pt x="730" y="488"/>
                  </a:lnTo>
                  <a:lnTo>
                    <a:pt x="729" y="489"/>
                  </a:lnTo>
                  <a:lnTo>
                    <a:pt x="716" y="489"/>
                  </a:lnTo>
                  <a:lnTo>
                    <a:pt x="702" y="488"/>
                  </a:lnTo>
                  <a:lnTo>
                    <a:pt x="702" y="489"/>
                  </a:lnTo>
                  <a:lnTo>
                    <a:pt x="702" y="498"/>
                  </a:lnTo>
                  <a:lnTo>
                    <a:pt x="702" y="499"/>
                  </a:lnTo>
                  <a:lnTo>
                    <a:pt x="690" y="499"/>
                  </a:lnTo>
                  <a:lnTo>
                    <a:pt x="685" y="499"/>
                  </a:lnTo>
                  <a:lnTo>
                    <a:pt x="683" y="499"/>
                  </a:lnTo>
                  <a:lnTo>
                    <a:pt x="681" y="499"/>
                  </a:lnTo>
                  <a:lnTo>
                    <a:pt x="679" y="499"/>
                  </a:lnTo>
                  <a:lnTo>
                    <a:pt x="676" y="499"/>
                  </a:lnTo>
                  <a:lnTo>
                    <a:pt x="676" y="490"/>
                  </a:lnTo>
                  <a:lnTo>
                    <a:pt x="671" y="490"/>
                  </a:lnTo>
                  <a:lnTo>
                    <a:pt x="667" y="490"/>
                  </a:lnTo>
                  <a:lnTo>
                    <a:pt x="663" y="490"/>
                  </a:lnTo>
                  <a:lnTo>
                    <a:pt x="663" y="497"/>
                  </a:lnTo>
                  <a:lnTo>
                    <a:pt x="663" y="498"/>
                  </a:lnTo>
                  <a:lnTo>
                    <a:pt x="663" y="499"/>
                  </a:lnTo>
                  <a:lnTo>
                    <a:pt x="663" y="501"/>
                  </a:lnTo>
                  <a:lnTo>
                    <a:pt x="663" y="502"/>
                  </a:lnTo>
                  <a:lnTo>
                    <a:pt x="663" y="503"/>
                  </a:lnTo>
                  <a:lnTo>
                    <a:pt x="663" y="505"/>
                  </a:lnTo>
                  <a:lnTo>
                    <a:pt x="663" y="506"/>
                  </a:lnTo>
                  <a:lnTo>
                    <a:pt x="660" y="508"/>
                  </a:lnTo>
                  <a:lnTo>
                    <a:pt x="657" y="511"/>
                  </a:lnTo>
                  <a:lnTo>
                    <a:pt x="649" y="521"/>
                  </a:lnTo>
                  <a:lnTo>
                    <a:pt x="649" y="528"/>
                  </a:lnTo>
                  <a:lnTo>
                    <a:pt x="639" y="524"/>
                  </a:lnTo>
                  <a:lnTo>
                    <a:pt x="638" y="524"/>
                  </a:lnTo>
                  <a:lnTo>
                    <a:pt x="637" y="524"/>
                  </a:lnTo>
                  <a:lnTo>
                    <a:pt x="637" y="524"/>
                  </a:lnTo>
                  <a:lnTo>
                    <a:pt x="637" y="522"/>
                  </a:lnTo>
                  <a:lnTo>
                    <a:pt x="634" y="524"/>
                  </a:lnTo>
                  <a:lnTo>
                    <a:pt x="631" y="524"/>
                  </a:lnTo>
                  <a:lnTo>
                    <a:pt x="630" y="522"/>
                  </a:lnTo>
                  <a:lnTo>
                    <a:pt x="629" y="524"/>
                  </a:lnTo>
                  <a:lnTo>
                    <a:pt x="628" y="524"/>
                  </a:lnTo>
                  <a:lnTo>
                    <a:pt x="626" y="522"/>
                  </a:lnTo>
                  <a:lnTo>
                    <a:pt x="625" y="522"/>
                  </a:lnTo>
                  <a:lnTo>
                    <a:pt x="624" y="522"/>
                  </a:lnTo>
                  <a:lnTo>
                    <a:pt x="624" y="524"/>
                  </a:lnTo>
                  <a:lnTo>
                    <a:pt x="622" y="526"/>
                  </a:lnTo>
                  <a:lnTo>
                    <a:pt x="621" y="529"/>
                  </a:lnTo>
                  <a:lnTo>
                    <a:pt x="620" y="531"/>
                  </a:lnTo>
                  <a:lnTo>
                    <a:pt x="619" y="530"/>
                  </a:lnTo>
                  <a:lnTo>
                    <a:pt x="617" y="531"/>
                  </a:lnTo>
                  <a:lnTo>
                    <a:pt x="617" y="533"/>
                  </a:lnTo>
                  <a:lnTo>
                    <a:pt x="616" y="534"/>
                  </a:lnTo>
                  <a:lnTo>
                    <a:pt x="616" y="535"/>
                  </a:lnTo>
                  <a:lnTo>
                    <a:pt x="615" y="537"/>
                  </a:lnTo>
                  <a:lnTo>
                    <a:pt x="612" y="542"/>
                  </a:lnTo>
                  <a:lnTo>
                    <a:pt x="611" y="547"/>
                  </a:lnTo>
                  <a:lnTo>
                    <a:pt x="610" y="548"/>
                  </a:lnTo>
                  <a:lnTo>
                    <a:pt x="610" y="549"/>
                  </a:lnTo>
                  <a:lnTo>
                    <a:pt x="608" y="551"/>
                  </a:lnTo>
                  <a:lnTo>
                    <a:pt x="608" y="552"/>
                  </a:lnTo>
                  <a:lnTo>
                    <a:pt x="607" y="553"/>
                  </a:lnTo>
                  <a:lnTo>
                    <a:pt x="607" y="554"/>
                  </a:lnTo>
                  <a:lnTo>
                    <a:pt x="607" y="556"/>
                  </a:lnTo>
                  <a:lnTo>
                    <a:pt x="606" y="557"/>
                  </a:lnTo>
                  <a:lnTo>
                    <a:pt x="606" y="558"/>
                  </a:lnTo>
                  <a:lnTo>
                    <a:pt x="606" y="560"/>
                  </a:lnTo>
                  <a:lnTo>
                    <a:pt x="603" y="558"/>
                  </a:lnTo>
                  <a:lnTo>
                    <a:pt x="602" y="558"/>
                  </a:lnTo>
                  <a:lnTo>
                    <a:pt x="599" y="557"/>
                  </a:lnTo>
                  <a:lnTo>
                    <a:pt x="599" y="558"/>
                  </a:lnTo>
                  <a:lnTo>
                    <a:pt x="598" y="560"/>
                  </a:lnTo>
                  <a:lnTo>
                    <a:pt x="598" y="561"/>
                  </a:lnTo>
                  <a:lnTo>
                    <a:pt x="597" y="562"/>
                  </a:lnTo>
                  <a:lnTo>
                    <a:pt x="597" y="563"/>
                  </a:lnTo>
                  <a:lnTo>
                    <a:pt x="597" y="565"/>
                  </a:lnTo>
                  <a:lnTo>
                    <a:pt x="596" y="566"/>
                  </a:lnTo>
                  <a:lnTo>
                    <a:pt x="596" y="567"/>
                  </a:lnTo>
                  <a:lnTo>
                    <a:pt x="594" y="567"/>
                  </a:lnTo>
                  <a:lnTo>
                    <a:pt x="594" y="567"/>
                  </a:lnTo>
                  <a:lnTo>
                    <a:pt x="594" y="569"/>
                  </a:lnTo>
                  <a:lnTo>
                    <a:pt x="593" y="570"/>
                  </a:lnTo>
                  <a:lnTo>
                    <a:pt x="593" y="571"/>
                  </a:lnTo>
                  <a:lnTo>
                    <a:pt x="592" y="571"/>
                  </a:lnTo>
                  <a:lnTo>
                    <a:pt x="588" y="570"/>
                  </a:lnTo>
                  <a:lnTo>
                    <a:pt x="590" y="565"/>
                  </a:lnTo>
                  <a:lnTo>
                    <a:pt x="592" y="565"/>
                  </a:lnTo>
                  <a:lnTo>
                    <a:pt x="592" y="563"/>
                  </a:lnTo>
                  <a:lnTo>
                    <a:pt x="593" y="561"/>
                  </a:lnTo>
                  <a:lnTo>
                    <a:pt x="593" y="560"/>
                  </a:lnTo>
                  <a:lnTo>
                    <a:pt x="594" y="558"/>
                  </a:lnTo>
                  <a:lnTo>
                    <a:pt x="594" y="557"/>
                  </a:lnTo>
                  <a:lnTo>
                    <a:pt x="594" y="556"/>
                  </a:lnTo>
                  <a:lnTo>
                    <a:pt x="593" y="556"/>
                  </a:lnTo>
                  <a:lnTo>
                    <a:pt x="592" y="556"/>
                  </a:lnTo>
                  <a:lnTo>
                    <a:pt x="592" y="554"/>
                  </a:lnTo>
                  <a:lnTo>
                    <a:pt x="590" y="554"/>
                  </a:lnTo>
                  <a:lnTo>
                    <a:pt x="589" y="553"/>
                  </a:lnTo>
                  <a:lnTo>
                    <a:pt x="589" y="552"/>
                  </a:lnTo>
                  <a:lnTo>
                    <a:pt x="588" y="554"/>
                  </a:lnTo>
                  <a:lnTo>
                    <a:pt x="588" y="556"/>
                  </a:lnTo>
                  <a:lnTo>
                    <a:pt x="587" y="557"/>
                  </a:lnTo>
                  <a:lnTo>
                    <a:pt x="587" y="558"/>
                  </a:lnTo>
                  <a:lnTo>
                    <a:pt x="585" y="560"/>
                  </a:lnTo>
                  <a:lnTo>
                    <a:pt x="585" y="561"/>
                  </a:lnTo>
                  <a:lnTo>
                    <a:pt x="584" y="562"/>
                  </a:lnTo>
                  <a:lnTo>
                    <a:pt x="584" y="563"/>
                  </a:lnTo>
                  <a:lnTo>
                    <a:pt x="583" y="565"/>
                  </a:lnTo>
                  <a:lnTo>
                    <a:pt x="583" y="566"/>
                  </a:lnTo>
                  <a:lnTo>
                    <a:pt x="583" y="567"/>
                  </a:lnTo>
                  <a:lnTo>
                    <a:pt x="582" y="566"/>
                  </a:lnTo>
                  <a:lnTo>
                    <a:pt x="580" y="566"/>
                  </a:lnTo>
                  <a:lnTo>
                    <a:pt x="579" y="566"/>
                  </a:lnTo>
                  <a:lnTo>
                    <a:pt x="580" y="565"/>
                  </a:lnTo>
                  <a:lnTo>
                    <a:pt x="576" y="562"/>
                  </a:lnTo>
                  <a:lnTo>
                    <a:pt x="575" y="561"/>
                  </a:lnTo>
                  <a:lnTo>
                    <a:pt x="575" y="560"/>
                  </a:lnTo>
                  <a:lnTo>
                    <a:pt x="575" y="558"/>
                  </a:lnTo>
                  <a:lnTo>
                    <a:pt x="576" y="556"/>
                  </a:lnTo>
                  <a:lnTo>
                    <a:pt x="578" y="554"/>
                  </a:lnTo>
                  <a:lnTo>
                    <a:pt x="578" y="552"/>
                  </a:lnTo>
                  <a:lnTo>
                    <a:pt x="579" y="551"/>
                  </a:lnTo>
                  <a:lnTo>
                    <a:pt x="580" y="548"/>
                  </a:lnTo>
                  <a:lnTo>
                    <a:pt x="580" y="547"/>
                  </a:lnTo>
                  <a:lnTo>
                    <a:pt x="582" y="546"/>
                  </a:lnTo>
                  <a:lnTo>
                    <a:pt x="583" y="544"/>
                  </a:lnTo>
                  <a:lnTo>
                    <a:pt x="584" y="543"/>
                  </a:lnTo>
                  <a:lnTo>
                    <a:pt x="582" y="543"/>
                  </a:lnTo>
                  <a:lnTo>
                    <a:pt x="580" y="543"/>
                  </a:lnTo>
                  <a:lnTo>
                    <a:pt x="580" y="542"/>
                  </a:lnTo>
                  <a:lnTo>
                    <a:pt x="579" y="542"/>
                  </a:lnTo>
                  <a:lnTo>
                    <a:pt x="576" y="542"/>
                  </a:lnTo>
                  <a:lnTo>
                    <a:pt x="575" y="543"/>
                  </a:lnTo>
                  <a:lnTo>
                    <a:pt x="575" y="542"/>
                  </a:lnTo>
                  <a:lnTo>
                    <a:pt x="575" y="542"/>
                  </a:lnTo>
                  <a:lnTo>
                    <a:pt x="575" y="539"/>
                  </a:lnTo>
                  <a:lnTo>
                    <a:pt x="575" y="538"/>
                  </a:lnTo>
                  <a:lnTo>
                    <a:pt x="575" y="537"/>
                  </a:lnTo>
                  <a:lnTo>
                    <a:pt x="575" y="537"/>
                  </a:lnTo>
                  <a:lnTo>
                    <a:pt x="576" y="537"/>
                  </a:lnTo>
                  <a:lnTo>
                    <a:pt x="578" y="535"/>
                  </a:lnTo>
                  <a:lnTo>
                    <a:pt x="579" y="534"/>
                  </a:lnTo>
                  <a:lnTo>
                    <a:pt x="579" y="535"/>
                  </a:lnTo>
                  <a:lnTo>
                    <a:pt x="580" y="537"/>
                  </a:lnTo>
                  <a:lnTo>
                    <a:pt x="580" y="537"/>
                  </a:lnTo>
                  <a:lnTo>
                    <a:pt x="582" y="537"/>
                  </a:lnTo>
                  <a:lnTo>
                    <a:pt x="582" y="538"/>
                  </a:lnTo>
                  <a:lnTo>
                    <a:pt x="583" y="538"/>
                  </a:lnTo>
                  <a:lnTo>
                    <a:pt x="583" y="537"/>
                  </a:lnTo>
                  <a:lnTo>
                    <a:pt x="584" y="537"/>
                  </a:lnTo>
                  <a:lnTo>
                    <a:pt x="584" y="537"/>
                  </a:lnTo>
                  <a:lnTo>
                    <a:pt x="585" y="537"/>
                  </a:lnTo>
                  <a:lnTo>
                    <a:pt x="585" y="538"/>
                  </a:lnTo>
                  <a:lnTo>
                    <a:pt x="585" y="539"/>
                  </a:lnTo>
                  <a:lnTo>
                    <a:pt x="585" y="540"/>
                  </a:lnTo>
                  <a:lnTo>
                    <a:pt x="585" y="542"/>
                  </a:lnTo>
                  <a:lnTo>
                    <a:pt x="587" y="542"/>
                  </a:lnTo>
                  <a:lnTo>
                    <a:pt x="588" y="542"/>
                  </a:lnTo>
                  <a:lnTo>
                    <a:pt x="589" y="542"/>
                  </a:lnTo>
                  <a:lnTo>
                    <a:pt x="590" y="540"/>
                  </a:lnTo>
                  <a:lnTo>
                    <a:pt x="592" y="540"/>
                  </a:lnTo>
                  <a:lnTo>
                    <a:pt x="593" y="540"/>
                  </a:lnTo>
                  <a:lnTo>
                    <a:pt x="593" y="539"/>
                  </a:lnTo>
                  <a:lnTo>
                    <a:pt x="593" y="538"/>
                  </a:lnTo>
                  <a:lnTo>
                    <a:pt x="592" y="537"/>
                  </a:lnTo>
                  <a:lnTo>
                    <a:pt x="590" y="537"/>
                  </a:lnTo>
                  <a:lnTo>
                    <a:pt x="590" y="537"/>
                  </a:lnTo>
                  <a:lnTo>
                    <a:pt x="589" y="537"/>
                  </a:lnTo>
                  <a:lnTo>
                    <a:pt x="588" y="537"/>
                  </a:lnTo>
                  <a:lnTo>
                    <a:pt x="588" y="537"/>
                  </a:lnTo>
                  <a:lnTo>
                    <a:pt x="587" y="534"/>
                  </a:lnTo>
                  <a:lnTo>
                    <a:pt x="585" y="533"/>
                  </a:lnTo>
                  <a:lnTo>
                    <a:pt x="585" y="531"/>
                  </a:lnTo>
                  <a:lnTo>
                    <a:pt x="584" y="530"/>
                  </a:lnTo>
                  <a:lnTo>
                    <a:pt x="584" y="529"/>
                  </a:lnTo>
                  <a:lnTo>
                    <a:pt x="583" y="528"/>
                  </a:lnTo>
                  <a:lnTo>
                    <a:pt x="582" y="529"/>
                  </a:lnTo>
                  <a:lnTo>
                    <a:pt x="580" y="528"/>
                  </a:lnTo>
                  <a:lnTo>
                    <a:pt x="579" y="529"/>
                  </a:lnTo>
                  <a:lnTo>
                    <a:pt x="578" y="528"/>
                  </a:lnTo>
                  <a:lnTo>
                    <a:pt x="578" y="526"/>
                  </a:lnTo>
                  <a:lnTo>
                    <a:pt x="576" y="525"/>
                  </a:lnTo>
                  <a:lnTo>
                    <a:pt x="584" y="515"/>
                  </a:lnTo>
                  <a:lnTo>
                    <a:pt x="585" y="515"/>
                  </a:lnTo>
                  <a:lnTo>
                    <a:pt x="587" y="515"/>
                  </a:lnTo>
                  <a:lnTo>
                    <a:pt x="587" y="516"/>
                  </a:lnTo>
                  <a:lnTo>
                    <a:pt x="589" y="516"/>
                  </a:lnTo>
                  <a:lnTo>
                    <a:pt x="592" y="517"/>
                  </a:lnTo>
                  <a:lnTo>
                    <a:pt x="592" y="516"/>
                  </a:lnTo>
                  <a:lnTo>
                    <a:pt x="589" y="512"/>
                  </a:lnTo>
                  <a:lnTo>
                    <a:pt x="588" y="512"/>
                  </a:lnTo>
                  <a:lnTo>
                    <a:pt x="588" y="511"/>
                  </a:lnTo>
                  <a:lnTo>
                    <a:pt x="590" y="508"/>
                  </a:lnTo>
                  <a:lnTo>
                    <a:pt x="590" y="510"/>
                  </a:lnTo>
                  <a:lnTo>
                    <a:pt x="592" y="510"/>
                  </a:lnTo>
                  <a:lnTo>
                    <a:pt x="593" y="510"/>
                  </a:lnTo>
                  <a:lnTo>
                    <a:pt x="593" y="511"/>
                  </a:lnTo>
                  <a:lnTo>
                    <a:pt x="594" y="511"/>
                  </a:lnTo>
                  <a:lnTo>
                    <a:pt x="596" y="511"/>
                  </a:lnTo>
                  <a:lnTo>
                    <a:pt x="596" y="510"/>
                  </a:lnTo>
                  <a:lnTo>
                    <a:pt x="596" y="508"/>
                  </a:lnTo>
                  <a:lnTo>
                    <a:pt x="596" y="507"/>
                  </a:lnTo>
                  <a:lnTo>
                    <a:pt x="597" y="507"/>
                  </a:lnTo>
                  <a:lnTo>
                    <a:pt x="598" y="507"/>
                  </a:lnTo>
                  <a:lnTo>
                    <a:pt x="601" y="507"/>
                  </a:lnTo>
                  <a:lnTo>
                    <a:pt x="601" y="506"/>
                  </a:lnTo>
                  <a:lnTo>
                    <a:pt x="602" y="506"/>
                  </a:lnTo>
                  <a:lnTo>
                    <a:pt x="603" y="506"/>
                  </a:lnTo>
                  <a:lnTo>
                    <a:pt x="605" y="506"/>
                  </a:lnTo>
                  <a:lnTo>
                    <a:pt x="606" y="506"/>
                  </a:lnTo>
                  <a:lnTo>
                    <a:pt x="605" y="505"/>
                  </a:lnTo>
                  <a:lnTo>
                    <a:pt x="603" y="505"/>
                  </a:lnTo>
                  <a:lnTo>
                    <a:pt x="603" y="503"/>
                  </a:lnTo>
                  <a:lnTo>
                    <a:pt x="602" y="503"/>
                  </a:lnTo>
                  <a:lnTo>
                    <a:pt x="601" y="503"/>
                  </a:lnTo>
                  <a:lnTo>
                    <a:pt x="599" y="503"/>
                  </a:lnTo>
                  <a:lnTo>
                    <a:pt x="599" y="502"/>
                  </a:lnTo>
                  <a:lnTo>
                    <a:pt x="599" y="501"/>
                  </a:lnTo>
                  <a:lnTo>
                    <a:pt x="599" y="499"/>
                  </a:lnTo>
                  <a:lnTo>
                    <a:pt x="599" y="498"/>
                  </a:lnTo>
                  <a:lnTo>
                    <a:pt x="599" y="497"/>
                  </a:lnTo>
                  <a:lnTo>
                    <a:pt x="598" y="497"/>
                  </a:lnTo>
                  <a:lnTo>
                    <a:pt x="598" y="496"/>
                  </a:lnTo>
                  <a:lnTo>
                    <a:pt x="599" y="496"/>
                  </a:lnTo>
                  <a:lnTo>
                    <a:pt x="599" y="494"/>
                  </a:lnTo>
                  <a:lnTo>
                    <a:pt x="598" y="494"/>
                  </a:lnTo>
                  <a:lnTo>
                    <a:pt x="597" y="493"/>
                  </a:lnTo>
                  <a:lnTo>
                    <a:pt x="597" y="494"/>
                  </a:lnTo>
                  <a:lnTo>
                    <a:pt x="596" y="496"/>
                  </a:lnTo>
                  <a:lnTo>
                    <a:pt x="594" y="497"/>
                  </a:lnTo>
                  <a:lnTo>
                    <a:pt x="594" y="496"/>
                  </a:lnTo>
                  <a:lnTo>
                    <a:pt x="592" y="496"/>
                  </a:lnTo>
                  <a:lnTo>
                    <a:pt x="589" y="496"/>
                  </a:lnTo>
                  <a:lnTo>
                    <a:pt x="589" y="493"/>
                  </a:lnTo>
                  <a:lnTo>
                    <a:pt x="589" y="492"/>
                  </a:lnTo>
                  <a:lnTo>
                    <a:pt x="589" y="490"/>
                  </a:lnTo>
                  <a:lnTo>
                    <a:pt x="590" y="488"/>
                  </a:lnTo>
                  <a:lnTo>
                    <a:pt x="590" y="487"/>
                  </a:lnTo>
                  <a:lnTo>
                    <a:pt x="590" y="485"/>
                  </a:lnTo>
                  <a:lnTo>
                    <a:pt x="590" y="484"/>
                  </a:lnTo>
                  <a:lnTo>
                    <a:pt x="590" y="483"/>
                  </a:lnTo>
                  <a:lnTo>
                    <a:pt x="588" y="483"/>
                  </a:lnTo>
                  <a:lnTo>
                    <a:pt x="587" y="483"/>
                  </a:lnTo>
                  <a:lnTo>
                    <a:pt x="587" y="481"/>
                  </a:lnTo>
                  <a:lnTo>
                    <a:pt x="585" y="480"/>
                  </a:lnTo>
                  <a:lnTo>
                    <a:pt x="585" y="479"/>
                  </a:lnTo>
                  <a:lnTo>
                    <a:pt x="585" y="478"/>
                  </a:lnTo>
                  <a:lnTo>
                    <a:pt x="585" y="476"/>
                  </a:lnTo>
                  <a:lnTo>
                    <a:pt x="583" y="476"/>
                  </a:lnTo>
                  <a:lnTo>
                    <a:pt x="582" y="476"/>
                  </a:lnTo>
                  <a:lnTo>
                    <a:pt x="580" y="476"/>
                  </a:lnTo>
                  <a:lnTo>
                    <a:pt x="579" y="476"/>
                  </a:lnTo>
                  <a:lnTo>
                    <a:pt x="579" y="475"/>
                  </a:lnTo>
                  <a:lnTo>
                    <a:pt x="578" y="475"/>
                  </a:lnTo>
                  <a:lnTo>
                    <a:pt x="576" y="475"/>
                  </a:lnTo>
                  <a:lnTo>
                    <a:pt x="576" y="476"/>
                  </a:lnTo>
                  <a:lnTo>
                    <a:pt x="576" y="478"/>
                  </a:lnTo>
                  <a:lnTo>
                    <a:pt x="576" y="479"/>
                  </a:lnTo>
                  <a:lnTo>
                    <a:pt x="575" y="480"/>
                  </a:lnTo>
                  <a:lnTo>
                    <a:pt x="575" y="481"/>
                  </a:lnTo>
                  <a:lnTo>
                    <a:pt x="576" y="481"/>
                  </a:lnTo>
                  <a:lnTo>
                    <a:pt x="578" y="483"/>
                  </a:lnTo>
                  <a:lnTo>
                    <a:pt x="579" y="484"/>
                  </a:lnTo>
                  <a:lnTo>
                    <a:pt x="578" y="484"/>
                  </a:lnTo>
                  <a:lnTo>
                    <a:pt x="576" y="485"/>
                  </a:lnTo>
                  <a:lnTo>
                    <a:pt x="575" y="485"/>
                  </a:lnTo>
                  <a:lnTo>
                    <a:pt x="575" y="484"/>
                  </a:lnTo>
                  <a:lnTo>
                    <a:pt x="574" y="484"/>
                  </a:lnTo>
                  <a:lnTo>
                    <a:pt x="574" y="483"/>
                  </a:lnTo>
                  <a:lnTo>
                    <a:pt x="573" y="483"/>
                  </a:lnTo>
                  <a:lnTo>
                    <a:pt x="570" y="483"/>
                  </a:lnTo>
                  <a:lnTo>
                    <a:pt x="566" y="484"/>
                  </a:lnTo>
                  <a:lnTo>
                    <a:pt x="565" y="484"/>
                  </a:lnTo>
                  <a:lnTo>
                    <a:pt x="564" y="485"/>
                  </a:lnTo>
                  <a:lnTo>
                    <a:pt x="564" y="484"/>
                  </a:lnTo>
                  <a:lnTo>
                    <a:pt x="562" y="483"/>
                  </a:lnTo>
                  <a:lnTo>
                    <a:pt x="561" y="483"/>
                  </a:lnTo>
                  <a:lnTo>
                    <a:pt x="558" y="484"/>
                  </a:lnTo>
                  <a:lnTo>
                    <a:pt x="558" y="483"/>
                  </a:lnTo>
                  <a:lnTo>
                    <a:pt x="557" y="481"/>
                  </a:lnTo>
                  <a:lnTo>
                    <a:pt x="555" y="483"/>
                  </a:lnTo>
                  <a:lnTo>
                    <a:pt x="555" y="481"/>
                  </a:lnTo>
                  <a:lnTo>
                    <a:pt x="553" y="480"/>
                  </a:lnTo>
                  <a:lnTo>
                    <a:pt x="552" y="479"/>
                  </a:lnTo>
                  <a:lnTo>
                    <a:pt x="552" y="478"/>
                  </a:lnTo>
                  <a:lnTo>
                    <a:pt x="551" y="476"/>
                  </a:lnTo>
                  <a:lnTo>
                    <a:pt x="550" y="475"/>
                  </a:lnTo>
                  <a:lnTo>
                    <a:pt x="550" y="474"/>
                  </a:lnTo>
                  <a:lnTo>
                    <a:pt x="548" y="473"/>
                  </a:lnTo>
                  <a:lnTo>
                    <a:pt x="547" y="470"/>
                  </a:lnTo>
                  <a:lnTo>
                    <a:pt x="547" y="469"/>
                  </a:lnTo>
                  <a:lnTo>
                    <a:pt x="546" y="466"/>
                  </a:lnTo>
                  <a:lnTo>
                    <a:pt x="544" y="465"/>
                  </a:lnTo>
                  <a:lnTo>
                    <a:pt x="544" y="464"/>
                  </a:lnTo>
                  <a:lnTo>
                    <a:pt x="544" y="462"/>
                  </a:lnTo>
                  <a:lnTo>
                    <a:pt x="546" y="462"/>
                  </a:lnTo>
                  <a:lnTo>
                    <a:pt x="547" y="462"/>
                  </a:lnTo>
                  <a:lnTo>
                    <a:pt x="548" y="462"/>
                  </a:lnTo>
                  <a:lnTo>
                    <a:pt x="550" y="461"/>
                  </a:lnTo>
                  <a:lnTo>
                    <a:pt x="551" y="461"/>
                  </a:lnTo>
                  <a:lnTo>
                    <a:pt x="552" y="461"/>
                  </a:lnTo>
                  <a:lnTo>
                    <a:pt x="552" y="460"/>
                  </a:lnTo>
                  <a:lnTo>
                    <a:pt x="552" y="458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6" y="458"/>
                  </a:lnTo>
                  <a:lnTo>
                    <a:pt x="556" y="457"/>
                  </a:lnTo>
                  <a:lnTo>
                    <a:pt x="556" y="456"/>
                  </a:lnTo>
                  <a:lnTo>
                    <a:pt x="558" y="456"/>
                  </a:lnTo>
                  <a:lnTo>
                    <a:pt x="558" y="455"/>
                  </a:lnTo>
                  <a:lnTo>
                    <a:pt x="560" y="455"/>
                  </a:lnTo>
                  <a:lnTo>
                    <a:pt x="560" y="456"/>
                  </a:lnTo>
                  <a:lnTo>
                    <a:pt x="561" y="456"/>
                  </a:lnTo>
                  <a:lnTo>
                    <a:pt x="561" y="457"/>
                  </a:lnTo>
                  <a:lnTo>
                    <a:pt x="561" y="458"/>
                  </a:lnTo>
                  <a:lnTo>
                    <a:pt x="562" y="458"/>
                  </a:lnTo>
                  <a:lnTo>
                    <a:pt x="564" y="458"/>
                  </a:lnTo>
                  <a:lnTo>
                    <a:pt x="564" y="460"/>
                  </a:lnTo>
                  <a:lnTo>
                    <a:pt x="566" y="460"/>
                  </a:lnTo>
                  <a:lnTo>
                    <a:pt x="566" y="457"/>
                  </a:lnTo>
                  <a:lnTo>
                    <a:pt x="566" y="456"/>
                  </a:lnTo>
                  <a:lnTo>
                    <a:pt x="567" y="456"/>
                  </a:lnTo>
                  <a:lnTo>
                    <a:pt x="569" y="456"/>
                  </a:lnTo>
                  <a:lnTo>
                    <a:pt x="570" y="456"/>
                  </a:lnTo>
                  <a:lnTo>
                    <a:pt x="570" y="455"/>
                  </a:lnTo>
                  <a:lnTo>
                    <a:pt x="569" y="455"/>
                  </a:lnTo>
                  <a:lnTo>
                    <a:pt x="567" y="455"/>
                  </a:lnTo>
                  <a:lnTo>
                    <a:pt x="567" y="452"/>
                  </a:lnTo>
                  <a:lnTo>
                    <a:pt x="569" y="453"/>
                  </a:lnTo>
                  <a:lnTo>
                    <a:pt x="570" y="453"/>
                  </a:lnTo>
                  <a:lnTo>
                    <a:pt x="573" y="453"/>
                  </a:lnTo>
                  <a:lnTo>
                    <a:pt x="573" y="452"/>
                  </a:lnTo>
                  <a:lnTo>
                    <a:pt x="575" y="455"/>
                  </a:lnTo>
                  <a:lnTo>
                    <a:pt x="575" y="456"/>
                  </a:lnTo>
                  <a:lnTo>
                    <a:pt x="578" y="453"/>
                  </a:lnTo>
                  <a:lnTo>
                    <a:pt x="579" y="452"/>
                  </a:lnTo>
                  <a:lnTo>
                    <a:pt x="579" y="451"/>
                  </a:lnTo>
                  <a:lnTo>
                    <a:pt x="578" y="451"/>
                  </a:lnTo>
                  <a:lnTo>
                    <a:pt x="578" y="449"/>
                  </a:lnTo>
                  <a:lnTo>
                    <a:pt x="576" y="449"/>
                  </a:lnTo>
                  <a:lnTo>
                    <a:pt x="576" y="448"/>
                  </a:lnTo>
                  <a:lnTo>
                    <a:pt x="575" y="448"/>
                  </a:lnTo>
                  <a:lnTo>
                    <a:pt x="575" y="448"/>
                  </a:lnTo>
                  <a:lnTo>
                    <a:pt x="575" y="447"/>
                  </a:lnTo>
                  <a:lnTo>
                    <a:pt x="575" y="446"/>
                  </a:lnTo>
                  <a:lnTo>
                    <a:pt x="575" y="446"/>
                  </a:lnTo>
                  <a:lnTo>
                    <a:pt x="575" y="446"/>
                  </a:lnTo>
                  <a:lnTo>
                    <a:pt x="575" y="444"/>
                  </a:lnTo>
                  <a:lnTo>
                    <a:pt x="575" y="443"/>
                  </a:lnTo>
                  <a:lnTo>
                    <a:pt x="575" y="442"/>
                  </a:lnTo>
                  <a:lnTo>
                    <a:pt x="576" y="441"/>
                  </a:lnTo>
                  <a:lnTo>
                    <a:pt x="575" y="441"/>
                  </a:lnTo>
                  <a:lnTo>
                    <a:pt x="575" y="442"/>
                  </a:lnTo>
                  <a:lnTo>
                    <a:pt x="574" y="442"/>
                  </a:lnTo>
                  <a:lnTo>
                    <a:pt x="574" y="441"/>
                  </a:lnTo>
                  <a:lnTo>
                    <a:pt x="573" y="441"/>
                  </a:lnTo>
                  <a:lnTo>
                    <a:pt x="573" y="439"/>
                  </a:lnTo>
                  <a:lnTo>
                    <a:pt x="571" y="438"/>
                  </a:lnTo>
                  <a:lnTo>
                    <a:pt x="570" y="438"/>
                  </a:lnTo>
                  <a:lnTo>
                    <a:pt x="569" y="437"/>
                  </a:lnTo>
                  <a:lnTo>
                    <a:pt x="570" y="437"/>
                  </a:lnTo>
                  <a:lnTo>
                    <a:pt x="571" y="435"/>
                  </a:lnTo>
                  <a:lnTo>
                    <a:pt x="573" y="435"/>
                  </a:lnTo>
                  <a:lnTo>
                    <a:pt x="570" y="434"/>
                  </a:lnTo>
                  <a:lnTo>
                    <a:pt x="569" y="434"/>
                  </a:lnTo>
                  <a:lnTo>
                    <a:pt x="567" y="434"/>
                  </a:lnTo>
                  <a:lnTo>
                    <a:pt x="569" y="433"/>
                  </a:lnTo>
                  <a:lnTo>
                    <a:pt x="567" y="432"/>
                  </a:lnTo>
                  <a:lnTo>
                    <a:pt x="569" y="429"/>
                  </a:lnTo>
                  <a:lnTo>
                    <a:pt x="570" y="425"/>
                  </a:lnTo>
                  <a:lnTo>
                    <a:pt x="570" y="424"/>
                  </a:lnTo>
                  <a:lnTo>
                    <a:pt x="571" y="424"/>
                  </a:lnTo>
                  <a:lnTo>
                    <a:pt x="571" y="423"/>
                  </a:lnTo>
                  <a:lnTo>
                    <a:pt x="571" y="421"/>
                  </a:lnTo>
                  <a:lnTo>
                    <a:pt x="571" y="420"/>
                  </a:lnTo>
                  <a:lnTo>
                    <a:pt x="571" y="419"/>
                  </a:lnTo>
                  <a:lnTo>
                    <a:pt x="573" y="419"/>
                  </a:lnTo>
                  <a:lnTo>
                    <a:pt x="574" y="419"/>
                  </a:lnTo>
                  <a:lnTo>
                    <a:pt x="575" y="419"/>
                  </a:lnTo>
                  <a:lnTo>
                    <a:pt x="575" y="419"/>
                  </a:lnTo>
                  <a:lnTo>
                    <a:pt x="576" y="419"/>
                  </a:lnTo>
                  <a:lnTo>
                    <a:pt x="578" y="419"/>
                  </a:lnTo>
                  <a:lnTo>
                    <a:pt x="579" y="419"/>
                  </a:lnTo>
                  <a:lnTo>
                    <a:pt x="580" y="419"/>
                  </a:lnTo>
                  <a:lnTo>
                    <a:pt x="583" y="417"/>
                  </a:lnTo>
                  <a:lnTo>
                    <a:pt x="585" y="416"/>
                  </a:lnTo>
                  <a:lnTo>
                    <a:pt x="587" y="416"/>
                  </a:lnTo>
                  <a:lnTo>
                    <a:pt x="587" y="417"/>
                  </a:lnTo>
                  <a:lnTo>
                    <a:pt x="587" y="420"/>
                  </a:lnTo>
                  <a:lnTo>
                    <a:pt x="588" y="420"/>
                  </a:lnTo>
                  <a:lnTo>
                    <a:pt x="592" y="420"/>
                  </a:lnTo>
                  <a:lnTo>
                    <a:pt x="592" y="421"/>
                  </a:lnTo>
                  <a:lnTo>
                    <a:pt x="592" y="423"/>
                  </a:lnTo>
                  <a:lnTo>
                    <a:pt x="592" y="424"/>
                  </a:lnTo>
                  <a:lnTo>
                    <a:pt x="592" y="425"/>
                  </a:lnTo>
                  <a:lnTo>
                    <a:pt x="593" y="425"/>
                  </a:lnTo>
                  <a:lnTo>
                    <a:pt x="593" y="426"/>
                  </a:lnTo>
                  <a:lnTo>
                    <a:pt x="593" y="428"/>
                  </a:lnTo>
                  <a:lnTo>
                    <a:pt x="592" y="428"/>
                  </a:lnTo>
                  <a:lnTo>
                    <a:pt x="592" y="429"/>
                  </a:lnTo>
                  <a:lnTo>
                    <a:pt x="593" y="429"/>
                  </a:lnTo>
                  <a:lnTo>
                    <a:pt x="594" y="429"/>
                  </a:lnTo>
                  <a:lnTo>
                    <a:pt x="594" y="430"/>
                  </a:lnTo>
                  <a:lnTo>
                    <a:pt x="592" y="430"/>
                  </a:lnTo>
                  <a:lnTo>
                    <a:pt x="592" y="432"/>
                  </a:lnTo>
                  <a:lnTo>
                    <a:pt x="592" y="433"/>
                  </a:lnTo>
                  <a:lnTo>
                    <a:pt x="592" y="434"/>
                  </a:lnTo>
                  <a:lnTo>
                    <a:pt x="592" y="435"/>
                  </a:lnTo>
                  <a:lnTo>
                    <a:pt x="593" y="435"/>
                  </a:lnTo>
                  <a:lnTo>
                    <a:pt x="594" y="435"/>
                  </a:lnTo>
                  <a:lnTo>
                    <a:pt x="596" y="435"/>
                  </a:lnTo>
                  <a:lnTo>
                    <a:pt x="597" y="435"/>
                  </a:lnTo>
                  <a:lnTo>
                    <a:pt x="598" y="435"/>
                  </a:lnTo>
                  <a:lnTo>
                    <a:pt x="598" y="434"/>
                  </a:lnTo>
                  <a:lnTo>
                    <a:pt x="598" y="432"/>
                  </a:lnTo>
                  <a:lnTo>
                    <a:pt x="599" y="432"/>
                  </a:lnTo>
                  <a:lnTo>
                    <a:pt x="599" y="433"/>
                  </a:lnTo>
                  <a:lnTo>
                    <a:pt x="599" y="435"/>
                  </a:lnTo>
                  <a:lnTo>
                    <a:pt x="601" y="435"/>
                  </a:lnTo>
                  <a:lnTo>
                    <a:pt x="602" y="435"/>
                  </a:lnTo>
                  <a:lnTo>
                    <a:pt x="603" y="435"/>
                  </a:lnTo>
                  <a:lnTo>
                    <a:pt x="605" y="435"/>
                  </a:lnTo>
                  <a:lnTo>
                    <a:pt x="606" y="435"/>
                  </a:lnTo>
                  <a:lnTo>
                    <a:pt x="606" y="434"/>
                  </a:lnTo>
                  <a:lnTo>
                    <a:pt x="606" y="433"/>
                  </a:lnTo>
                  <a:lnTo>
                    <a:pt x="606" y="432"/>
                  </a:lnTo>
                  <a:lnTo>
                    <a:pt x="606" y="430"/>
                  </a:lnTo>
                  <a:lnTo>
                    <a:pt x="606" y="429"/>
                  </a:lnTo>
                  <a:lnTo>
                    <a:pt x="606" y="428"/>
                  </a:lnTo>
                  <a:lnTo>
                    <a:pt x="606" y="426"/>
                  </a:lnTo>
                  <a:lnTo>
                    <a:pt x="606" y="423"/>
                  </a:lnTo>
                  <a:lnTo>
                    <a:pt x="606" y="421"/>
                  </a:lnTo>
                  <a:lnTo>
                    <a:pt x="606" y="420"/>
                  </a:lnTo>
                  <a:lnTo>
                    <a:pt x="606" y="415"/>
                  </a:lnTo>
                  <a:lnTo>
                    <a:pt x="606" y="412"/>
                  </a:lnTo>
                  <a:lnTo>
                    <a:pt x="602" y="412"/>
                  </a:lnTo>
                  <a:lnTo>
                    <a:pt x="602" y="411"/>
                  </a:lnTo>
                  <a:lnTo>
                    <a:pt x="602" y="409"/>
                  </a:lnTo>
                  <a:lnTo>
                    <a:pt x="602" y="407"/>
                  </a:lnTo>
                  <a:lnTo>
                    <a:pt x="606" y="407"/>
                  </a:lnTo>
                  <a:lnTo>
                    <a:pt x="608" y="407"/>
                  </a:lnTo>
                  <a:lnTo>
                    <a:pt x="608" y="405"/>
                  </a:lnTo>
                  <a:lnTo>
                    <a:pt x="606" y="405"/>
                  </a:lnTo>
                  <a:lnTo>
                    <a:pt x="605" y="405"/>
                  </a:lnTo>
                  <a:lnTo>
                    <a:pt x="602" y="405"/>
                  </a:lnTo>
                  <a:lnTo>
                    <a:pt x="602" y="406"/>
                  </a:lnTo>
                  <a:lnTo>
                    <a:pt x="601" y="406"/>
                  </a:lnTo>
                  <a:lnTo>
                    <a:pt x="601" y="407"/>
                  </a:lnTo>
                  <a:lnTo>
                    <a:pt x="598" y="407"/>
                  </a:lnTo>
                  <a:lnTo>
                    <a:pt x="598" y="406"/>
                  </a:lnTo>
                  <a:lnTo>
                    <a:pt x="598" y="405"/>
                  </a:lnTo>
                  <a:lnTo>
                    <a:pt x="598" y="403"/>
                  </a:lnTo>
                  <a:lnTo>
                    <a:pt x="597" y="403"/>
                  </a:lnTo>
                  <a:lnTo>
                    <a:pt x="596" y="403"/>
                  </a:lnTo>
                  <a:lnTo>
                    <a:pt x="596" y="400"/>
                  </a:lnTo>
                  <a:lnTo>
                    <a:pt x="594" y="400"/>
                  </a:lnTo>
                  <a:lnTo>
                    <a:pt x="593" y="401"/>
                  </a:lnTo>
                  <a:lnTo>
                    <a:pt x="593" y="397"/>
                  </a:lnTo>
                  <a:lnTo>
                    <a:pt x="593" y="396"/>
                  </a:lnTo>
                  <a:lnTo>
                    <a:pt x="593" y="393"/>
                  </a:lnTo>
                  <a:lnTo>
                    <a:pt x="593" y="392"/>
                  </a:lnTo>
                  <a:lnTo>
                    <a:pt x="592" y="391"/>
                  </a:lnTo>
                  <a:lnTo>
                    <a:pt x="590" y="391"/>
                  </a:lnTo>
                  <a:lnTo>
                    <a:pt x="590" y="388"/>
                  </a:lnTo>
                  <a:lnTo>
                    <a:pt x="590" y="387"/>
                  </a:lnTo>
                  <a:lnTo>
                    <a:pt x="590" y="385"/>
                  </a:lnTo>
                  <a:lnTo>
                    <a:pt x="592" y="384"/>
                  </a:lnTo>
                  <a:lnTo>
                    <a:pt x="592" y="384"/>
                  </a:lnTo>
                  <a:lnTo>
                    <a:pt x="592" y="383"/>
                  </a:lnTo>
                  <a:lnTo>
                    <a:pt x="593" y="382"/>
                  </a:lnTo>
                  <a:lnTo>
                    <a:pt x="593" y="380"/>
                  </a:lnTo>
                  <a:lnTo>
                    <a:pt x="593" y="379"/>
                  </a:lnTo>
                  <a:lnTo>
                    <a:pt x="594" y="379"/>
                  </a:lnTo>
                  <a:lnTo>
                    <a:pt x="594" y="377"/>
                  </a:lnTo>
                  <a:lnTo>
                    <a:pt x="593" y="375"/>
                  </a:lnTo>
                  <a:lnTo>
                    <a:pt x="592" y="375"/>
                  </a:lnTo>
                  <a:lnTo>
                    <a:pt x="589" y="374"/>
                  </a:lnTo>
                  <a:lnTo>
                    <a:pt x="589" y="375"/>
                  </a:lnTo>
                  <a:lnTo>
                    <a:pt x="589" y="377"/>
                  </a:lnTo>
                  <a:lnTo>
                    <a:pt x="589" y="378"/>
                  </a:lnTo>
                  <a:lnTo>
                    <a:pt x="588" y="379"/>
                  </a:lnTo>
                  <a:lnTo>
                    <a:pt x="587" y="380"/>
                  </a:lnTo>
                  <a:lnTo>
                    <a:pt x="582" y="380"/>
                  </a:lnTo>
                  <a:lnTo>
                    <a:pt x="583" y="379"/>
                  </a:lnTo>
                  <a:lnTo>
                    <a:pt x="583" y="378"/>
                  </a:lnTo>
                  <a:lnTo>
                    <a:pt x="583" y="377"/>
                  </a:lnTo>
                  <a:lnTo>
                    <a:pt x="583" y="375"/>
                  </a:lnTo>
                  <a:lnTo>
                    <a:pt x="584" y="373"/>
                  </a:lnTo>
                  <a:lnTo>
                    <a:pt x="584" y="371"/>
                  </a:lnTo>
                  <a:lnTo>
                    <a:pt x="585" y="369"/>
                  </a:lnTo>
                  <a:lnTo>
                    <a:pt x="585" y="368"/>
                  </a:lnTo>
                  <a:lnTo>
                    <a:pt x="588" y="369"/>
                  </a:lnTo>
                  <a:lnTo>
                    <a:pt x="590" y="370"/>
                  </a:lnTo>
                  <a:lnTo>
                    <a:pt x="590" y="369"/>
                  </a:lnTo>
                  <a:lnTo>
                    <a:pt x="592" y="368"/>
                  </a:lnTo>
                  <a:lnTo>
                    <a:pt x="593" y="369"/>
                  </a:lnTo>
                  <a:lnTo>
                    <a:pt x="593" y="368"/>
                  </a:lnTo>
                  <a:lnTo>
                    <a:pt x="593" y="365"/>
                  </a:lnTo>
                  <a:lnTo>
                    <a:pt x="594" y="365"/>
                  </a:lnTo>
                  <a:lnTo>
                    <a:pt x="596" y="365"/>
                  </a:lnTo>
                  <a:lnTo>
                    <a:pt x="597" y="365"/>
                  </a:lnTo>
                  <a:lnTo>
                    <a:pt x="598" y="365"/>
                  </a:lnTo>
                  <a:lnTo>
                    <a:pt x="599" y="365"/>
                  </a:lnTo>
                  <a:lnTo>
                    <a:pt x="601" y="365"/>
                  </a:lnTo>
                  <a:lnTo>
                    <a:pt x="602" y="365"/>
                  </a:lnTo>
                  <a:lnTo>
                    <a:pt x="603" y="365"/>
                  </a:lnTo>
                  <a:lnTo>
                    <a:pt x="608" y="365"/>
                  </a:lnTo>
                  <a:lnTo>
                    <a:pt x="608" y="369"/>
                  </a:lnTo>
                  <a:lnTo>
                    <a:pt x="608" y="371"/>
                  </a:lnTo>
                  <a:lnTo>
                    <a:pt x="608" y="374"/>
                  </a:lnTo>
                  <a:lnTo>
                    <a:pt x="608" y="375"/>
                  </a:lnTo>
                  <a:lnTo>
                    <a:pt x="612" y="375"/>
                  </a:lnTo>
                  <a:lnTo>
                    <a:pt x="612" y="378"/>
                  </a:lnTo>
                  <a:lnTo>
                    <a:pt x="616" y="378"/>
                  </a:lnTo>
                  <a:lnTo>
                    <a:pt x="616" y="380"/>
                  </a:lnTo>
                  <a:lnTo>
                    <a:pt x="616" y="382"/>
                  </a:lnTo>
                  <a:lnTo>
                    <a:pt x="620" y="382"/>
                  </a:lnTo>
                  <a:lnTo>
                    <a:pt x="620" y="380"/>
                  </a:lnTo>
                  <a:lnTo>
                    <a:pt x="622" y="380"/>
                  </a:lnTo>
                  <a:lnTo>
                    <a:pt x="624" y="380"/>
                  </a:lnTo>
                  <a:lnTo>
                    <a:pt x="624" y="379"/>
                  </a:lnTo>
                  <a:lnTo>
                    <a:pt x="624" y="377"/>
                  </a:lnTo>
                  <a:lnTo>
                    <a:pt x="624" y="375"/>
                  </a:lnTo>
                  <a:lnTo>
                    <a:pt x="628" y="375"/>
                  </a:lnTo>
                  <a:lnTo>
                    <a:pt x="631" y="375"/>
                  </a:lnTo>
                  <a:lnTo>
                    <a:pt x="634" y="375"/>
                  </a:lnTo>
                  <a:lnTo>
                    <a:pt x="637" y="375"/>
                  </a:lnTo>
                  <a:lnTo>
                    <a:pt x="637" y="375"/>
                  </a:lnTo>
                  <a:lnTo>
                    <a:pt x="637" y="377"/>
                  </a:lnTo>
                  <a:lnTo>
                    <a:pt x="638" y="375"/>
                  </a:lnTo>
                  <a:lnTo>
                    <a:pt x="639" y="375"/>
                  </a:lnTo>
                  <a:lnTo>
                    <a:pt x="640" y="374"/>
                  </a:lnTo>
                  <a:lnTo>
                    <a:pt x="642" y="374"/>
                  </a:lnTo>
                  <a:lnTo>
                    <a:pt x="642" y="375"/>
                  </a:lnTo>
                  <a:lnTo>
                    <a:pt x="642" y="377"/>
                  </a:lnTo>
                  <a:lnTo>
                    <a:pt x="642" y="378"/>
                  </a:lnTo>
                  <a:lnTo>
                    <a:pt x="643" y="380"/>
                  </a:lnTo>
                  <a:lnTo>
                    <a:pt x="646" y="380"/>
                  </a:lnTo>
                  <a:lnTo>
                    <a:pt x="648" y="380"/>
                  </a:lnTo>
                  <a:lnTo>
                    <a:pt x="649" y="380"/>
                  </a:lnTo>
                  <a:lnTo>
                    <a:pt x="651" y="380"/>
                  </a:lnTo>
                  <a:lnTo>
                    <a:pt x="652" y="380"/>
                  </a:lnTo>
                  <a:lnTo>
                    <a:pt x="658" y="380"/>
                  </a:lnTo>
                  <a:lnTo>
                    <a:pt x="661" y="380"/>
                  </a:lnTo>
                  <a:lnTo>
                    <a:pt x="661" y="375"/>
                  </a:lnTo>
                  <a:lnTo>
                    <a:pt x="661" y="374"/>
                  </a:lnTo>
                  <a:lnTo>
                    <a:pt x="661" y="373"/>
                  </a:lnTo>
                  <a:lnTo>
                    <a:pt x="661" y="369"/>
                  </a:lnTo>
                  <a:lnTo>
                    <a:pt x="661" y="366"/>
                  </a:lnTo>
                  <a:lnTo>
                    <a:pt x="661" y="364"/>
                  </a:lnTo>
                  <a:lnTo>
                    <a:pt x="661" y="361"/>
                  </a:lnTo>
                  <a:lnTo>
                    <a:pt x="662" y="361"/>
                  </a:lnTo>
                  <a:lnTo>
                    <a:pt x="662" y="357"/>
                  </a:lnTo>
                  <a:lnTo>
                    <a:pt x="658" y="359"/>
                  </a:lnTo>
                  <a:lnTo>
                    <a:pt x="656" y="360"/>
                  </a:lnTo>
                  <a:lnTo>
                    <a:pt x="654" y="360"/>
                  </a:lnTo>
                  <a:lnTo>
                    <a:pt x="653" y="360"/>
                  </a:lnTo>
                  <a:lnTo>
                    <a:pt x="652" y="360"/>
                  </a:lnTo>
                  <a:lnTo>
                    <a:pt x="651" y="360"/>
                  </a:lnTo>
                  <a:lnTo>
                    <a:pt x="649" y="360"/>
                  </a:lnTo>
                  <a:lnTo>
                    <a:pt x="647" y="360"/>
                  </a:lnTo>
                  <a:lnTo>
                    <a:pt x="648" y="359"/>
                  </a:lnTo>
                  <a:lnTo>
                    <a:pt x="647" y="359"/>
                  </a:lnTo>
                  <a:lnTo>
                    <a:pt x="647" y="357"/>
                  </a:lnTo>
                  <a:lnTo>
                    <a:pt x="646" y="357"/>
                  </a:lnTo>
                  <a:lnTo>
                    <a:pt x="646" y="356"/>
                  </a:lnTo>
                  <a:lnTo>
                    <a:pt x="648" y="356"/>
                  </a:lnTo>
                  <a:lnTo>
                    <a:pt x="651" y="356"/>
                  </a:lnTo>
                  <a:lnTo>
                    <a:pt x="649" y="353"/>
                  </a:lnTo>
                  <a:lnTo>
                    <a:pt x="649" y="353"/>
                  </a:lnTo>
                  <a:lnTo>
                    <a:pt x="644" y="353"/>
                  </a:lnTo>
                  <a:lnTo>
                    <a:pt x="642" y="353"/>
                  </a:lnTo>
                  <a:lnTo>
                    <a:pt x="640" y="353"/>
                  </a:lnTo>
                  <a:lnTo>
                    <a:pt x="640" y="350"/>
                  </a:lnTo>
                  <a:lnTo>
                    <a:pt x="639" y="350"/>
                  </a:lnTo>
                  <a:lnTo>
                    <a:pt x="639" y="348"/>
                  </a:lnTo>
                  <a:lnTo>
                    <a:pt x="639" y="346"/>
                  </a:lnTo>
                  <a:lnTo>
                    <a:pt x="638" y="346"/>
                  </a:lnTo>
                  <a:lnTo>
                    <a:pt x="637" y="346"/>
                  </a:lnTo>
                  <a:lnTo>
                    <a:pt x="637" y="346"/>
                  </a:lnTo>
                  <a:lnTo>
                    <a:pt x="635" y="346"/>
                  </a:lnTo>
                  <a:lnTo>
                    <a:pt x="635" y="350"/>
                  </a:lnTo>
                  <a:lnTo>
                    <a:pt x="635" y="352"/>
                  </a:lnTo>
                  <a:lnTo>
                    <a:pt x="635" y="353"/>
                  </a:lnTo>
                  <a:lnTo>
                    <a:pt x="637" y="353"/>
                  </a:lnTo>
                  <a:lnTo>
                    <a:pt x="637" y="353"/>
                  </a:lnTo>
                  <a:lnTo>
                    <a:pt x="637" y="356"/>
                  </a:lnTo>
                  <a:lnTo>
                    <a:pt x="637" y="356"/>
                  </a:lnTo>
                  <a:lnTo>
                    <a:pt x="637" y="357"/>
                  </a:lnTo>
                  <a:lnTo>
                    <a:pt x="637" y="359"/>
                  </a:lnTo>
                  <a:lnTo>
                    <a:pt x="637" y="360"/>
                  </a:lnTo>
                  <a:lnTo>
                    <a:pt x="637" y="361"/>
                  </a:lnTo>
                  <a:lnTo>
                    <a:pt x="634" y="361"/>
                  </a:lnTo>
                  <a:lnTo>
                    <a:pt x="634" y="362"/>
                  </a:lnTo>
                  <a:lnTo>
                    <a:pt x="633" y="362"/>
                  </a:lnTo>
                  <a:lnTo>
                    <a:pt x="630" y="362"/>
                  </a:lnTo>
                  <a:lnTo>
                    <a:pt x="630" y="361"/>
                  </a:lnTo>
                  <a:lnTo>
                    <a:pt x="631" y="361"/>
                  </a:lnTo>
                  <a:lnTo>
                    <a:pt x="631" y="359"/>
                  </a:lnTo>
                  <a:lnTo>
                    <a:pt x="630" y="359"/>
                  </a:lnTo>
                  <a:lnTo>
                    <a:pt x="629" y="359"/>
                  </a:lnTo>
                  <a:lnTo>
                    <a:pt x="626" y="359"/>
                  </a:lnTo>
                  <a:lnTo>
                    <a:pt x="626" y="360"/>
                  </a:lnTo>
                  <a:lnTo>
                    <a:pt x="624" y="360"/>
                  </a:lnTo>
                  <a:lnTo>
                    <a:pt x="624" y="361"/>
                  </a:lnTo>
                  <a:lnTo>
                    <a:pt x="622" y="361"/>
                  </a:lnTo>
                  <a:lnTo>
                    <a:pt x="622" y="360"/>
                  </a:lnTo>
                  <a:lnTo>
                    <a:pt x="620" y="360"/>
                  </a:lnTo>
                  <a:lnTo>
                    <a:pt x="620" y="359"/>
                  </a:lnTo>
                  <a:lnTo>
                    <a:pt x="620" y="357"/>
                  </a:lnTo>
                  <a:lnTo>
                    <a:pt x="620" y="356"/>
                  </a:lnTo>
                  <a:lnTo>
                    <a:pt x="620" y="352"/>
                  </a:lnTo>
                  <a:lnTo>
                    <a:pt x="622" y="353"/>
                  </a:lnTo>
                  <a:lnTo>
                    <a:pt x="622" y="352"/>
                  </a:lnTo>
                  <a:lnTo>
                    <a:pt x="620" y="350"/>
                  </a:lnTo>
                  <a:lnTo>
                    <a:pt x="619" y="350"/>
                  </a:lnTo>
                  <a:lnTo>
                    <a:pt x="619" y="348"/>
                  </a:lnTo>
                  <a:lnTo>
                    <a:pt x="617" y="348"/>
                  </a:lnTo>
                  <a:lnTo>
                    <a:pt x="616" y="347"/>
                  </a:lnTo>
                  <a:lnTo>
                    <a:pt x="616" y="346"/>
                  </a:lnTo>
                  <a:lnTo>
                    <a:pt x="617" y="346"/>
                  </a:lnTo>
                  <a:lnTo>
                    <a:pt x="619" y="346"/>
                  </a:lnTo>
                  <a:lnTo>
                    <a:pt x="621" y="346"/>
                  </a:lnTo>
                  <a:lnTo>
                    <a:pt x="622" y="346"/>
                  </a:lnTo>
                  <a:lnTo>
                    <a:pt x="624" y="346"/>
                  </a:lnTo>
                  <a:lnTo>
                    <a:pt x="624" y="347"/>
                  </a:lnTo>
                  <a:lnTo>
                    <a:pt x="626" y="347"/>
                  </a:lnTo>
                  <a:lnTo>
                    <a:pt x="628" y="347"/>
                  </a:lnTo>
                  <a:lnTo>
                    <a:pt x="629" y="347"/>
                  </a:lnTo>
                  <a:lnTo>
                    <a:pt x="631" y="347"/>
                  </a:lnTo>
                  <a:lnTo>
                    <a:pt x="631" y="346"/>
                  </a:lnTo>
                  <a:lnTo>
                    <a:pt x="633" y="342"/>
                  </a:lnTo>
                  <a:lnTo>
                    <a:pt x="633" y="339"/>
                  </a:lnTo>
                  <a:lnTo>
                    <a:pt x="630" y="338"/>
                  </a:lnTo>
                  <a:lnTo>
                    <a:pt x="628" y="338"/>
                  </a:lnTo>
                  <a:lnTo>
                    <a:pt x="625" y="338"/>
                  </a:lnTo>
                  <a:lnTo>
                    <a:pt x="624" y="338"/>
                  </a:lnTo>
                  <a:lnTo>
                    <a:pt x="620" y="338"/>
                  </a:lnTo>
                  <a:lnTo>
                    <a:pt x="619" y="338"/>
                  </a:lnTo>
                  <a:lnTo>
                    <a:pt x="616" y="338"/>
                  </a:lnTo>
                  <a:lnTo>
                    <a:pt x="615" y="338"/>
                  </a:lnTo>
                  <a:lnTo>
                    <a:pt x="615" y="339"/>
                  </a:lnTo>
                  <a:lnTo>
                    <a:pt x="615" y="341"/>
                  </a:lnTo>
                  <a:lnTo>
                    <a:pt x="615" y="342"/>
                  </a:lnTo>
                  <a:lnTo>
                    <a:pt x="612" y="342"/>
                  </a:lnTo>
                  <a:lnTo>
                    <a:pt x="611" y="342"/>
                  </a:lnTo>
                  <a:lnTo>
                    <a:pt x="611" y="341"/>
                  </a:lnTo>
                  <a:lnTo>
                    <a:pt x="611" y="339"/>
                  </a:lnTo>
                  <a:lnTo>
                    <a:pt x="611" y="338"/>
                  </a:lnTo>
                  <a:lnTo>
                    <a:pt x="611" y="336"/>
                  </a:lnTo>
                  <a:lnTo>
                    <a:pt x="611" y="333"/>
                  </a:lnTo>
                  <a:lnTo>
                    <a:pt x="611" y="332"/>
                  </a:lnTo>
                  <a:lnTo>
                    <a:pt x="611" y="330"/>
                  </a:lnTo>
                  <a:lnTo>
                    <a:pt x="611" y="329"/>
                  </a:lnTo>
                  <a:lnTo>
                    <a:pt x="611" y="328"/>
                  </a:lnTo>
                  <a:lnTo>
                    <a:pt x="611" y="324"/>
                  </a:lnTo>
                  <a:lnTo>
                    <a:pt x="612" y="324"/>
                  </a:lnTo>
                  <a:lnTo>
                    <a:pt x="614" y="324"/>
                  </a:lnTo>
                  <a:lnTo>
                    <a:pt x="616" y="324"/>
                  </a:lnTo>
                  <a:lnTo>
                    <a:pt x="619" y="324"/>
                  </a:lnTo>
                  <a:lnTo>
                    <a:pt x="619" y="321"/>
                  </a:lnTo>
                  <a:lnTo>
                    <a:pt x="617" y="321"/>
                  </a:lnTo>
                  <a:lnTo>
                    <a:pt x="616" y="321"/>
                  </a:lnTo>
                  <a:lnTo>
                    <a:pt x="614" y="321"/>
                  </a:lnTo>
                  <a:lnTo>
                    <a:pt x="612" y="321"/>
                  </a:lnTo>
                  <a:lnTo>
                    <a:pt x="611" y="321"/>
                  </a:lnTo>
                  <a:lnTo>
                    <a:pt x="611" y="320"/>
                  </a:lnTo>
                  <a:lnTo>
                    <a:pt x="611" y="319"/>
                  </a:lnTo>
                  <a:lnTo>
                    <a:pt x="611" y="316"/>
                  </a:lnTo>
                  <a:lnTo>
                    <a:pt x="612" y="316"/>
                  </a:lnTo>
                  <a:lnTo>
                    <a:pt x="614" y="316"/>
                  </a:lnTo>
                  <a:lnTo>
                    <a:pt x="614" y="318"/>
                  </a:lnTo>
                  <a:lnTo>
                    <a:pt x="615" y="316"/>
                  </a:lnTo>
                  <a:lnTo>
                    <a:pt x="615" y="314"/>
                  </a:lnTo>
                  <a:lnTo>
                    <a:pt x="615" y="311"/>
                  </a:lnTo>
                  <a:lnTo>
                    <a:pt x="615" y="310"/>
                  </a:lnTo>
                  <a:lnTo>
                    <a:pt x="616" y="310"/>
                  </a:lnTo>
                  <a:lnTo>
                    <a:pt x="619" y="310"/>
                  </a:lnTo>
                  <a:lnTo>
                    <a:pt x="619" y="309"/>
                  </a:lnTo>
                  <a:lnTo>
                    <a:pt x="619" y="307"/>
                  </a:lnTo>
                  <a:lnTo>
                    <a:pt x="620" y="306"/>
                  </a:lnTo>
                  <a:lnTo>
                    <a:pt x="621" y="305"/>
                  </a:lnTo>
                  <a:lnTo>
                    <a:pt x="622" y="305"/>
                  </a:lnTo>
                  <a:lnTo>
                    <a:pt x="624" y="305"/>
                  </a:lnTo>
                  <a:lnTo>
                    <a:pt x="625" y="305"/>
                  </a:lnTo>
                  <a:lnTo>
                    <a:pt x="625" y="304"/>
                  </a:lnTo>
                  <a:lnTo>
                    <a:pt x="625" y="300"/>
                  </a:lnTo>
                  <a:lnTo>
                    <a:pt x="620" y="300"/>
                  </a:lnTo>
                  <a:lnTo>
                    <a:pt x="620" y="301"/>
                  </a:lnTo>
                  <a:lnTo>
                    <a:pt x="620" y="302"/>
                  </a:lnTo>
                  <a:lnTo>
                    <a:pt x="619" y="302"/>
                  </a:lnTo>
                  <a:lnTo>
                    <a:pt x="619" y="304"/>
                  </a:lnTo>
                  <a:lnTo>
                    <a:pt x="617" y="304"/>
                  </a:lnTo>
                  <a:lnTo>
                    <a:pt x="616" y="304"/>
                  </a:lnTo>
                  <a:lnTo>
                    <a:pt x="616" y="305"/>
                  </a:lnTo>
                  <a:lnTo>
                    <a:pt x="615" y="305"/>
                  </a:lnTo>
                  <a:lnTo>
                    <a:pt x="614" y="305"/>
                  </a:lnTo>
                  <a:lnTo>
                    <a:pt x="614" y="304"/>
                  </a:lnTo>
                  <a:lnTo>
                    <a:pt x="615" y="302"/>
                  </a:lnTo>
                  <a:lnTo>
                    <a:pt x="615" y="298"/>
                  </a:lnTo>
                  <a:lnTo>
                    <a:pt x="616" y="298"/>
                  </a:lnTo>
                  <a:lnTo>
                    <a:pt x="616" y="296"/>
                  </a:lnTo>
                  <a:lnTo>
                    <a:pt x="617" y="296"/>
                  </a:lnTo>
                  <a:lnTo>
                    <a:pt x="620" y="296"/>
                  </a:lnTo>
                  <a:lnTo>
                    <a:pt x="622" y="296"/>
                  </a:lnTo>
                  <a:lnTo>
                    <a:pt x="622" y="292"/>
                  </a:lnTo>
                  <a:lnTo>
                    <a:pt x="622" y="288"/>
                  </a:lnTo>
                  <a:lnTo>
                    <a:pt x="622" y="284"/>
                  </a:lnTo>
                  <a:lnTo>
                    <a:pt x="622" y="283"/>
                  </a:lnTo>
                  <a:lnTo>
                    <a:pt x="619" y="283"/>
                  </a:lnTo>
                  <a:lnTo>
                    <a:pt x="611" y="283"/>
                  </a:lnTo>
                  <a:lnTo>
                    <a:pt x="611" y="279"/>
                  </a:lnTo>
                  <a:lnTo>
                    <a:pt x="607" y="279"/>
                  </a:lnTo>
                  <a:lnTo>
                    <a:pt x="607" y="280"/>
                  </a:lnTo>
                  <a:lnTo>
                    <a:pt x="606" y="280"/>
                  </a:lnTo>
                  <a:lnTo>
                    <a:pt x="606" y="280"/>
                  </a:lnTo>
                  <a:lnTo>
                    <a:pt x="605" y="282"/>
                  </a:lnTo>
                  <a:lnTo>
                    <a:pt x="603" y="282"/>
                  </a:lnTo>
                  <a:lnTo>
                    <a:pt x="602" y="282"/>
                  </a:lnTo>
                  <a:lnTo>
                    <a:pt x="601" y="283"/>
                  </a:lnTo>
                  <a:lnTo>
                    <a:pt x="599" y="283"/>
                  </a:lnTo>
                  <a:lnTo>
                    <a:pt x="598" y="284"/>
                  </a:lnTo>
                  <a:lnTo>
                    <a:pt x="597" y="284"/>
                  </a:lnTo>
                  <a:lnTo>
                    <a:pt x="597" y="286"/>
                  </a:lnTo>
                  <a:lnTo>
                    <a:pt x="596" y="286"/>
                  </a:lnTo>
                  <a:lnTo>
                    <a:pt x="594" y="286"/>
                  </a:lnTo>
                  <a:lnTo>
                    <a:pt x="594" y="287"/>
                  </a:lnTo>
                  <a:lnTo>
                    <a:pt x="593" y="287"/>
                  </a:lnTo>
                  <a:lnTo>
                    <a:pt x="592" y="288"/>
                  </a:lnTo>
                  <a:lnTo>
                    <a:pt x="590" y="289"/>
                  </a:lnTo>
                  <a:lnTo>
                    <a:pt x="589" y="289"/>
                  </a:lnTo>
                  <a:lnTo>
                    <a:pt x="588" y="289"/>
                  </a:lnTo>
                  <a:lnTo>
                    <a:pt x="588" y="288"/>
                  </a:lnTo>
                  <a:lnTo>
                    <a:pt x="588" y="287"/>
                  </a:lnTo>
                  <a:lnTo>
                    <a:pt x="589" y="286"/>
                  </a:lnTo>
                  <a:lnTo>
                    <a:pt x="589" y="283"/>
                  </a:lnTo>
                  <a:lnTo>
                    <a:pt x="589" y="282"/>
                  </a:lnTo>
                  <a:lnTo>
                    <a:pt x="589" y="277"/>
                  </a:lnTo>
                  <a:lnTo>
                    <a:pt x="587" y="278"/>
                  </a:lnTo>
                  <a:lnTo>
                    <a:pt x="587" y="277"/>
                  </a:lnTo>
                  <a:lnTo>
                    <a:pt x="585" y="277"/>
                  </a:lnTo>
                  <a:lnTo>
                    <a:pt x="585" y="275"/>
                  </a:lnTo>
                  <a:lnTo>
                    <a:pt x="584" y="275"/>
                  </a:lnTo>
                  <a:lnTo>
                    <a:pt x="584" y="274"/>
                  </a:lnTo>
                  <a:lnTo>
                    <a:pt x="584" y="273"/>
                  </a:lnTo>
                  <a:lnTo>
                    <a:pt x="585" y="273"/>
                  </a:lnTo>
                  <a:lnTo>
                    <a:pt x="587" y="274"/>
                  </a:lnTo>
                  <a:lnTo>
                    <a:pt x="588" y="274"/>
                  </a:lnTo>
                  <a:lnTo>
                    <a:pt x="588" y="275"/>
                  </a:lnTo>
                  <a:lnTo>
                    <a:pt x="589" y="275"/>
                  </a:lnTo>
                  <a:lnTo>
                    <a:pt x="590" y="275"/>
                  </a:lnTo>
                  <a:lnTo>
                    <a:pt x="592" y="274"/>
                  </a:lnTo>
                  <a:lnTo>
                    <a:pt x="592" y="273"/>
                  </a:lnTo>
                  <a:lnTo>
                    <a:pt x="593" y="273"/>
                  </a:lnTo>
                  <a:lnTo>
                    <a:pt x="593" y="272"/>
                  </a:lnTo>
                  <a:lnTo>
                    <a:pt x="593" y="270"/>
                  </a:lnTo>
                  <a:lnTo>
                    <a:pt x="592" y="270"/>
                  </a:lnTo>
                  <a:lnTo>
                    <a:pt x="592" y="269"/>
                  </a:lnTo>
                  <a:lnTo>
                    <a:pt x="590" y="269"/>
                  </a:lnTo>
                  <a:lnTo>
                    <a:pt x="592" y="268"/>
                  </a:lnTo>
                  <a:lnTo>
                    <a:pt x="590" y="268"/>
                  </a:lnTo>
                  <a:lnTo>
                    <a:pt x="590" y="266"/>
                  </a:lnTo>
                  <a:lnTo>
                    <a:pt x="589" y="268"/>
                  </a:lnTo>
                  <a:lnTo>
                    <a:pt x="588" y="268"/>
                  </a:lnTo>
                  <a:lnTo>
                    <a:pt x="587" y="268"/>
                  </a:lnTo>
                  <a:lnTo>
                    <a:pt x="587" y="269"/>
                  </a:lnTo>
                  <a:lnTo>
                    <a:pt x="587" y="270"/>
                  </a:lnTo>
                  <a:lnTo>
                    <a:pt x="585" y="269"/>
                  </a:lnTo>
                  <a:lnTo>
                    <a:pt x="585" y="268"/>
                  </a:lnTo>
                  <a:lnTo>
                    <a:pt x="584" y="265"/>
                  </a:lnTo>
                  <a:lnTo>
                    <a:pt x="585" y="265"/>
                  </a:lnTo>
                  <a:lnTo>
                    <a:pt x="587" y="265"/>
                  </a:lnTo>
                  <a:lnTo>
                    <a:pt x="588" y="264"/>
                  </a:lnTo>
                  <a:lnTo>
                    <a:pt x="589" y="264"/>
                  </a:lnTo>
                  <a:lnTo>
                    <a:pt x="589" y="263"/>
                  </a:lnTo>
                  <a:lnTo>
                    <a:pt x="588" y="263"/>
                  </a:lnTo>
                  <a:lnTo>
                    <a:pt x="587" y="264"/>
                  </a:lnTo>
                  <a:lnTo>
                    <a:pt x="585" y="264"/>
                  </a:lnTo>
                  <a:lnTo>
                    <a:pt x="584" y="264"/>
                  </a:lnTo>
                  <a:lnTo>
                    <a:pt x="583" y="264"/>
                  </a:lnTo>
                  <a:lnTo>
                    <a:pt x="583" y="265"/>
                  </a:lnTo>
                  <a:lnTo>
                    <a:pt x="583" y="268"/>
                  </a:lnTo>
                  <a:lnTo>
                    <a:pt x="583" y="269"/>
                  </a:lnTo>
                  <a:lnTo>
                    <a:pt x="583" y="270"/>
                  </a:lnTo>
                  <a:lnTo>
                    <a:pt x="582" y="273"/>
                  </a:lnTo>
                  <a:lnTo>
                    <a:pt x="582" y="272"/>
                  </a:lnTo>
                  <a:lnTo>
                    <a:pt x="580" y="272"/>
                  </a:lnTo>
                  <a:lnTo>
                    <a:pt x="579" y="272"/>
                  </a:lnTo>
                  <a:lnTo>
                    <a:pt x="578" y="272"/>
                  </a:lnTo>
                  <a:lnTo>
                    <a:pt x="576" y="272"/>
                  </a:lnTo>
                  <a:lnTo>
                    <a:pt x="576" y="270"/>
                  </a:lnTo>
                  <a:lnTo>
                    <a:pt x="576" y="269"/>
                  </a:lnTo>
                  <a:lnTo>
                    <a:pt x="575" y="268"/>
                  </a:lnTo>
                  <a:lnTo>
                    <a:pt x="574" y="268"/>
                  </a:lnTo>
                  <a:lnTo>
                    <a:pt x="573" y="268"/>
                  </a:lnTo>
                  <a:lnTo>
                    <a:pt x="571" y="268"/>
                  </a:lnTo>
                  <a:lnTo>
                    <a:pt x="570" y="268"/>
                  </a:lnTo>
                  <a:lnTo>
                    <a:pt x="569" y="268"/>
                  </a:lnTo>
                  <a:lnTo>
                    <a:pt x="567" y="268"/>
                  </a:lnTo>
                  <a:lnTo>
                    <a:pt x="566" y="268"/>
                  </a:lnTo>
                  <a:lnTo>
                    <a:pt x="566" y="265"/>
                  </a:lnTo>
                  <a:lnTo>
                    <a:pt x="566" y="264"/>
                  </a:lnTo>
                  <a:lnTo>
                    <a:pt x="566" y="263"/>
                  </a:lnTo>
                  <a:lnTo>
                    <a:pt x="566" y="261"/>
                  </a:lnTo>
                  <a:lnTo>
                    <a:pt x="570" y="261"/>
                  </a:lnTo>
                  <a:lnTo>
                    <a:pt x="570" y="259"/>
                  </a:lnTo>
                  <a:lnTo>
                    <a:pt x="570" y="257"/>
                  </a:lnTo>
                  <a:lnTo>
                    <a:pt x="571" y="256"/>
                  </a:lnTo>
                  <a:lnTo>
                    <a:pt x="573" y="255"/>
                  </a:lnTo>
                  <a:lnTo>
                    <a:pt x="574" y="255"/>
                  </a:lnTo>
                  <a:lnTo>
                    <a:pt x="574" y="254"/>
                  </a:lnTo>
                  <a:lnTo>
                    <a:pt x="575" y="254"/>
                  </a:lnTo>
                  <a:lnTo>
                    <a:pt x="575" y="255"/>
                  </a:lnTo>
                  <a:lnTo>
                    <a:pt x="575" y="254"/>
                  </a:lnTo>
                  <a:lnTo>
                    <a:pt x="575" y="251"/>
                  </a:lnTo>
                  <a:lnTo>
                    <a:pt x="575" y="251"/>
                  </a:lnTo>
                  <a:lnTo>
                    <a:pt x="574" y="251"/>
                  </a:lnTo>
                  <a:lnTo>
                    <a:pt x="573" y="251"/>
                  </a:lnTo>
                  <a:lnTo>
                    <a:pt x="573" y="248"/>
                  </a:lnTo>
                  <a:lnTo>
                    <a:pt x="574" y="248"/>
                  </a:lnTo>
                  <a:lnTo>
                    <a:pt x="575" y="248"/>
                  </a:lnTo>
                  <a:lnTo>
                    <a:pt x="576" y="248"/>
                  </a:lnTo>
                  <a:lnTo>
                    <a:pt x="578" y="248"/>
                  </a:lnTo>
                  <a:lnTo>
                    <a:pt x="578" y="247"/>
                  </a:lnTo>
                  <a:lnTo>
                    <a:pt x="579" y="247"/>
                  </a:lnTo>
                  <a:lnTo>
                    <a:pt x="580" y="247"/>
                  </a:lnTo>
                  <a:lnTo>
                    <a:pt x="582" y="247"/>
                  </a:lnTo>
                  <a:lnTo>
                    <a:pt x="582" y="243"/>
                  </a:lnTo>
                  <a:lnTo>
                    <a:pt x="582" y="240"/>
                  </a:lnTo>
                  <a:lnTo>
                    <a:pt x="575" y="240"/>
                  </a:lnTo>
                  <a:lnTo>
                    <a:pt x="575" y="241"/>
                  </a:lnTo>
                  <a:lnTo>
                    <a:pt x="571" y="241"/>
                  </a:lnTo>
                  <a:lnTo>
                    <a:pt x="571" y="246"/>
                  </a:lnTo>
                  <a:lnTo>
                    <a:pt x="570" y="246"/>
                  </a:lnTo>
                  <a:lnTo>
                    <a:pt x="569" y="246"/>
                  </a:lnTo>
                  <a:lnTo>
                    <a:pt x="569" y="247"/>
                  </a:lnTo>
                  <a:lnTo>
                    <a:pt x="567" y="247"/>
                  </a:lnTo>
                  <a:lnTo>
                    <a:pt x="566" y="246"/>
                  </a:lnTo>
                  <a:lnTo>
                    <a:pt x="565" y="246"/>
                  </a:lnTo>
                  <a:lnTo>
                    <a:pt x="564" y="246"/>
                  </a:lnTo>
                  <a:lnTo>
                    <a:pt x="562" y="246"/>
                  </a:lnTo>
                  <a:lnTo>
                    <a:pt x="560" y="246"/>
                  </a:lnTo>
                  <a:lnTo>
                    <a:pt x="560" y="243"/>
                  </a:lnTo>
                  <a:lnTo>
                    <a:pt x="557" y="243"/>
                  </a:lnTo>
                  <a:lnTo>
                    <a:pt x="556" y="243"/>
                  </a:lnTo>
                  <a:lnTo>
                    <a:pt x="553" y="243"/>
                  </a:lnTo>
                  <a:lnTo>
                    <a:pt x="552" y="243"/>
                  </a:lnTo>
                  <a:lnTo>
                    <a:pt x="552" y="247"/>
                  </a:lnTo>
                  <a:lnTo>
                    <a:pt x="552" y="250"/>
                  </a:lnTo>
                  <a:lnTo>
                    <a:pt x="552" y="251"/>
                  </a:lnTo>
                  <a:lnTo>
                    <a:pt x="551" y="251"/>
                  </a:lnTo>
                  <a:lnTo>
                    <a:pt x="550" y="251"/>
                  </a:lnTo>
                  <a:lnTo>
                    <a:pt x="546" y="251"/>
                  </a:lnTo>
                  <a:lnTo>
                    <a:pt x="544" y="250"/>
                  </a:lnTo>
                  <a:lnTo>
                    <a:pt x="544" y="250"/>
                  </a:lnTo>
                  <a:lnTo>
                    <a:pt x="543" y="250"/>
                  </a:lnTo>
                  <a:lnTo>
                    <a:pt x="543" y="251"/>
                  </a:lnTo>
                  <a:lnTo>
                    <a:pt x="543" y="254"/>
                  </a:lnTo>
                  <a:lnTo>
                    <a:pt x="544" y="256"/>
                  </a:lnTo>
                  <a:lnTo>
                    <a:pt x="544" y="257"/>
                  </a:lnTo>
                  <a:lnTo>
                    <a:pt x="544" y="259"/>
                  </a:lnTo>
                  <a:lnTo>
                    <a:pt x="544" y="260"/>
                  </a:lnTo>
                  <a:lnTo>
                    <a:pt x="542" y="260"/>
                  </a:lnTo>
                  <a:lnTo>
                    <a:pt x="539" y="260"/>
                  </a:lnTo>
                  <a:lnTo>
                    <a:pt x="538" y="260"/>
                  </a:lnTo>
                  <a:lnTo>
                    <a:pt x="537" y="260"/>
                  </a:lnTo>
                  <a:lnTo>
                    <a:pt x="537" y="261"/>
                  </a:lnTo>
                  <a:lnTo>
                    <a:pt x="538" y="263"/>
                  </a:lnTo>
                  <a:lnTo>
                    <a:pt x="538" y="264"/>
                  </a:lnTo>
                  <a:lnTo>
                    <a:pt x="541" y="265"/>
                  </a:lnTo>
                  <a:lnTo>
                    <a:pt x="542" y="265"/>
                  </a:lnTo>
                  <a:lnTo>
                    <a:pt x="543" y="265"/>
                  </a:lnTo>
                  <a:lnTo>
                    <a:pt x="544" y="265"/>
                  </a:lnTo>
                  <a:lnTo>
                    <a:pt x="544" y="264"/>
                  </a:lnTo>
                  <a:lnTo>
                    <a:pt x="544" y="263"/>
                  </a:lnTo>
                  <a:lnTo>
                    <a:pt x="544" y="263"/>
                  </a:lnTo>
                  <a:lnTo>
                    <a:pt x="544" y="261"/>
                  </a:lnTo>
                  <a:lnTo>
                    <a:pt x="546" y="261"/>
                  </a:lnTo>
                  <a:lnTo>
                    <a:pt x="547" y="261"/>
                  </a:lnTo>
                  <a:lnTo>
                    <a:pt x="548" y="261"/>
                  </a:lnTo>
                  <a:lnTo>
                    <a:pt x="550" y="261"/>
                  </a:lnTo>
                  <a:lnTo>
                    <a:pt x="551" y="261"/>
                  </a:lnTo>
                  <a:lnTo>
                    <a:pt x="551" y="264"/>
                  </a:lnTo>
                  <a:lnTo>
                    <a:pt x="550" y="264"/>
                  </a:lnTo>
                  <a:lnTo>
                    <a:pt x="550" y="265"/>
                  </a:lnTo>
                  <a:lnTo>
                    <a:pt x="550" y="266"/>
                  </a:lnTo>
                  <a:lnTo>
                    <a:pt x="550" y="268"/>
                  </a:lnTo>
                  <a:lnTo>
                    <a:pt x="548" y="268"/>
                  </a:lnTo>
                  <a:lnTo>
                    <a:pt x="546" y="268"/>
                  </a:lnTo>
                  <a:lnTo>
                    <a:pt x="544" y="268"/>
                  </a:lnTo>
                  <a:lnTo>
                    <a:pt x="544" y="269"/>
                  </a:lnTo>
                  <a:lnTo>
                    <a:pt x="544" y="273"/>
                  </a:lnTo>
                  <a:lnTo>
                    <a:pt x="543" y="274"/>
                  </a:lnTo>
                  <a:lnTo>
                    <a:pt x="542" y="274"/>
                  </a:lnTo>
                  <a:lnTo>
                    <a:pt x="541" y="274"/>
                  </a:lnTo>
                  <a:lnTo>
                    <a:pt x="541" y="272"/>
                  </a:lnTo>
                  <a:lnTo>
                    <a:pt x="542" y="270"/>
                  </a:lnTo>
                  <a:lnTo>
                    <a:pt x="541" y="270"/>
                  </a:lnTo>
                  <a:lnTo>
                    <a:pt x="539" y="273"/>
                  </a:lnTo>
                  <a:lnTo>
                    <a:pt x="539" y="274"/>
                  </a:lnTo>
                  <a:lnTo>
                    <a:pt x="538" y="274"/>
                  </a:lnTo>
                  <a:lnTo>
                    <a:pt x="537" y="274"/>
                  </a:lnTo>
                  <a:lnTo>
                    <a:pt x="535" y="274"/>
                  </a:lnTo>
                  <a:lnTo>
                    <a:pt x="529" y="273"/>
                  </a:lnTo>
                  <a:lnTo>
                    <a:pt x="525" y="273"/>
                  </a:lnTo>
                  <a:lnTo>
                    <a:pt x="521" y="273"/>
                  </a:lnTo>
                  <a:lnTo>
                    <a:pt x="521" y="272"/>
                  </a:lnTo>
                  <a:lnTo>
                    <a:pt x="523" y="270"/>
                  </a:lnTo>
                  <a:lnTo>
                    <a:pt x="523" y="269"/>
                  </a:lnTo>
                  <a:lnTo>
                    <a:pt x="523" y="268"/>
                  </a:lnTo>
                  <a:lnTo>
                    <a:pt x="521" y="266"/>
                  </a:lnTo>
                  <a:lnTo>
                    <a:pt x="523" y="266"/>
                  </a:lnTo>
                  <a:lnTo>
                    <a:pt x="524" y="265"/>
                  </a:lnTo>
                  <a:lnTo>
                    <a:pt x="525" y="265"/>
                  </a:lnTo>
                  <a:lnTo>
                    <a:pt x="525" y="266"/>
                  </a:lnTo>
                  <a:lnTo>
                    <a:pt x="526" y="266"/>
                  </a:lnTo>
                  <a:lnTo>
                    <a:pt x="526" y="264"/>
                  </a:lnTo>
                  <a:lnTo>
                    <a:pt x="525" y="264"/>
                  </a:lnTo>
                  <a:lnTo>
                    <a:pt x="525" y="263"/>
                  </a:lnTo>
                  <a:lnTo>
                    <a:pt x="525" y="261"/>
                  </a:lnTo>
                  <a:lnTo>
                    <a:pt x="525" y="260"/>
                  </a:lnTo>
                  <a:lnTo>
                    <a:pt x="524" y="260"/>
                  </a:lnTo>
                  <a:lnTo>
                    <a:pt x="523" y="260"/>
                  </a:lnTo>
                  <a:lnTo>
                    <a:pt x="521" y="260"/>
                  </a:lnTo>
                  <a:lnTo>
                    <a:pt x="520" y="260"/>
                  </a:lnTo>
                  <a:lnTo>
                    <a:pt x="519" y="260"/>
                  </a:lnTo>
                  <a:lnTo>
                    <a:pt x="519" y="261"/>
                  </a:lnTo>
                  <a:lnTo>
                    <a:pt x="519" y="264"/>
                  </a:lnTo>
                  <a:lnTo>
                    <a:pt x="519" y="266"/>
                  </a:lnTo>
                  <a:lnTo>
                    <a:pt x="519" y="268"/>
                  </a:lnTo>
                  <a:lnTo>
                    <a:pt x="519" y="272"/>
                  </a:lnTo>
                  <a:lnTo>
                    <a:pt x="518" y="272"/>
                  </a:lnTo>
                  <a:lnTo>
                    <a:pt x="515" y="272"/>
                  </a:lnTo>
                  <a:lnTo>
                    <a:pt x="514" y="272"/>
                  </a:lnTo>
                  <a:lnTo>
                    <a:pt x="514" y="272"/>
                  </a:lnTo>
                  <a:lnTo>
                    <a:pt x="512" y="272"/>
                  </a:lnTo>
                  <a:lnTo>
                    <a:pt x="512" y="269"/>
                  </a:lnTo>
                  <a:lnTo>
                    <a:pt x="512" y="268"/>
                  </a:lnTo>
                  <a:lnTo>
                    <a:pt x="514" y="268"/>
                  </a:lnTo>
                  <a:lnTo>
                    <a:pt x="514" y="264"/>
                  </a:lnTo>
                  <a:lnTo>
                    <a:pt x="512" y="264"/>
                  </a:lnTo>
                  <a:lnTo>
                    <a:pt x="511" y="264"/>
                  </a:lnTo>
                  <a:lnTo>
                    <a:pt x="510" y="264"/>
                  </a:lnTo>
                  <a:lnTo>
                    <a:pt x="509" y="263"/>
                  </a:lnTo>
                  <a:lnTo>
                    <a:pt x="507" y="263"/>
                  </a:lnTo>
                  <a:lnTo>
                    <a:pt x="506" y="261"/>
                  </a:lnTo>
                  <a:lnTo>
                    <a:pt x="505" y="260"/>
                  </a:lnTo>
                  <a:lnTo>
                    <a:pt x="500" y="260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500" y="263"/>
                  </a:lnTo>
                  <a:lnTo>
                    <a:pt x="498" y="263"/>
                  </a:lnTo>
                  <a:lnTo>
                    <a:pt x="498" y="261"/>
                  </a:lnTo>
                  <a:lnTo>
                    <a:pt x="498" y="260"/>
                  </a:lnTo>
                  <a:lnTo>
                    <a:pt x="497" y="257"/>
                  </a:lnTo>
                  <a:lnTo>
                    <a:pt x="497" y="254"/>
                  </a:lnTo>
                  <a:lnTo>
                    <a:pt x="496" y="252"/>
                  </a:lnTo>
                  <a:lnTo>
                    <a:pt x="493" y="252"/>
                  </a:lnTo>
                  <a:lnTo>
                    <a:pt x="493" y="255"/>
                  </a:lnTo>
                  <a:lnTo>
                    <a:pt x="493" y="256"/>
                  </a:lnTo>
                  <a:lnTo>
                    <a:pt x="492" y="255"/>
                  </a:lnTo>
                  <a:lnTo>
                    <a:pt x="492" y="254"/>
                  </a:lnTo>
                  <a:lnTo>
                    <a:pt x="492" y="251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89" y="248"/>
                  </a:lnTo>
                  <a:lnTo>
                    <a:pt x="489" y="247"/>
                  </a:lnTo>
                  <a:lnTo>
                    <a:pt x="489" y="246"/>
                  </a:lnTo>
                  <a:lnTo>
                    <a:pt x="488" y="247"/>
                  </a:lnTo>
                  <a:lnTo>
                    <a:pt x="487" y="247"/>
                  </a:lnTo>
                  <a:lnTo>
                    <a:pt x="488" y="248"/>
                  </a:lnTo>
                  <a:lnTo>
                    <a:pt x="488" y="251"/>
                  </a:lnTo>
                  <a:lnTo>
                    <a:pt x="487" y="251"/>
                  </a:lnTo>
                  <a:lnTo>
                    <a:pt x="487" y="252"/>
                  </a:lnTo>
                  <a:lnTo>
                    <a:pt x="486" y="252"/>
                  </a:lnTo>
                  <a:lnTo>
                    <a:pt x="484" y="252"/>
                  </a:lnTo>
                  <a:lnTo>
                    <a:pt x="483" y="254"/>
                  </a:lnTo>
                  <a:lnTo>
                    <a:pt x="480" y="255"/>
                  </a:lnTo>
                  <a:lnTo>
                    <a:pt x="478" y="256"/>
                  </a:lnTo>
                  <a:lnTo>
                    <a:pt x="478" y="255"/>
                  </a:lnTo>
                  <a:lnTo>
                    <a:pt x="477" y="255"/>
                  </a:lnTo>
                  <a:lnTo>
                    <a:pt x="477" y="254"/>
                  </a:lnTo>
                  <a:lnTo>
                    <a:pt x="477" y="252"/>
                  </a:lnTo>
                  <a:lnTo>
                    <a:pt x="477" y="251"/>
                  </a:lnTo>
                  <a:lnTo>
                    <a:pt x="477" y="250"/>
                  </a:lnTo>
                  <a:lnTo>
                    <a:pt x="475" y="250"/>
                  </a:lnTo>
                  <a:lnTo>
                    <a:pt x="475" y="248"/>
                  </a:lnTo>
                  <a:lnTo>
                    <a:pt x="474" y="248"/>
                  </a:lnTo>
                  <a:lnTo>
                    <a:pt x="473" y="247"/>
                  </a:lnTo>
                  <a:lnTo>
                    <a:pt x="471" y="246"/>
                  </a:lnTo>
                  <a:lnTo>
                    <a:pt x="470" y="245"/>
                  </a:lnTo>
                  <a:lnTo>
                    <a:pt x="466" y="243"/>
                  </a:lnTo>
                  <a:lnTo>
                    <a:pt x="466" y="242"/>
                  </a:lnTo>
                  <a:lnTo>
                    <a:pt x="465" y="242"/>
                  </a:lnTo>
                  <a:lnTo>
                    <a:pt x="464" y="241"/>
                  </a:lnTo>
                  <a:lnTo>
                    <a:pt x="461" y="240"/>
                  </a:lnTo>
                  <a:lnTo>
                    <a:pt x="457" y="237"/>
                  </a:lnTo>
                  <a:lnTo>
                    <a:pt x="455" y="236"/>
                  </a:lnTo>
                  <a:lnTo>
                    <a:pt x="452" y="241"/>
                  </a:lnTo>
                  <a:lnTo>
                    <a:pt x="450" y="245"/>
                  </a:lnTo>
                  <a:lnTo>
                    <a:pt x="448" y="246"/>
                  </a:lnTo>
                  <a:lnTo>
                    <a:pt x="448" y="247"/>
                  </a:lnTo>
                  <a:lnTo>
                    <a:pt x="445" y="246"/>
                  </a:lnTo>
                  <a:lnTo>
                    <a:pt x="441" y="246"/>
                  </a:lnTo>
                  <a:lnTo>
                    <a:pt x="441" y="245"/>
                  </a:lnTo>
                  <a:lnTo>
                    <a:pt x="442" y="243"/>
                  </a:lnTo>
                  <a:lnTo>
                    <a:pt x="442" y="242"/>
                  </a:lnTo>
                  <a:lnTo>
                    <a:pt x="437" y="240"/>
                  </a:lnTo>
                  <a:lnTo>
                    <a:pt x="441" y="233"/>
                  </a:lnTo>
                  <a:lnTo>
                    <a:pt x="441" y="232"/>
                  </a:lnTo>
                  <a:lnTo>
                    <a:pt x="442" y="231"/>
                  </a:lnTo>
                  <a:lnTo>
                    <a:pt x="443" y="231"/>
                  </a:lnTo>
                  <a:lnTo>
                    <a:pt x="445" y="228"/>
                  </a:lnTo>
                  <a:lnTo>
                    <a:pt x="439" y="224"/>
                  </a:lnTo>
                  <a:lnTo>
                    <a:pt x="438" y="224"/>
                  </a:lnTo>
                  <a:lnTo>
                    <a:pt x="445" y="215"/>
                  </a:lnTo>
                  <a:lnTo>
                    <a:pt x="446" y="213"/>
                  </a:lnTo>
                  <a:lnTo>
                    <a:pt x="447" y="214"/>
                  </a:lnTo>
                  <a:lnTo>
                    <a:pt x="450" y="214"/>
                  </a:lnTo>
                  <a:lnTo>
                    <a:pt x="452" y="216"/>
                  </a:lnTo>
                  <a:lnTo>
                    <a:pt x="452" y="215"/>
                  </a:lnTo>
                  <a:lnTo>
                    <a:pt x="454" y="213"/>
                  </a:lnTo>
                  <a:lnTo>
                    <a:pt x="456" y="210"/>
                  </a:lnTo>
                  <a:lnTo>
                    <a:pt x="456" y="209"/>
                  </a:lnTo>
                  <a:lnTo>
                    <a:pt x="456" y="207"/>
                  </a:lnTo>
                  <a:lnTo>
                    <a:pt x="457" y="206"/>
                  </a:lnTo>
                  <a:lnTo>
                    <a:pt x="459" y="205"/>
                  </a:lnTo>
                  <a:lnTo>
                    <a:pt x="464" y="207"/>
                  </a:lnTo>
                  <a:lnTo>
                    <a:pt x="465" y="207"/>
                  </a:lnTo>
                  <a:lnTo>
                    <a:pt x="465" y="209"/>
                  </a:lnTo>
                  <a:lnTo>
                    <a:pt x="466" y="209"/>
                  </a:lnTo>
                  <a:lnTo>
                    <a:pt x="468" y="210"/>
                  </a:lnTo>
                  <a:lnTo>
                    <a:pt x="469" y="211"/>
                  </a:lnTo>
                  <a:lnTo>
                    <a:pt x="470" y="211"/>
                  </a:lnTo>
                  <a:lnTo>
                    <a:pt x="471" y="213"/>
                  </a:lnTo>
                  <a:lnTo>
                    <a:pt x="474" y="214"/>
                  </a:lnTo>
                  <a:lnTo>
                    <a:pt x="474" y="215"/>
                  </a:lnTo>
                  <a:lnTo>
                    <a:pt x="475" y="215"/>
                  </a:lnTo>
                  <a:lnTo>
                    <a:pt x="477" y="216"/>
                  </a:lnTo>
                  <a:lnTo>
                    <a:pt x="478" y="216"/>
                  </a:lnTo>
                  <a:lnTo>
                    <a:pt x="478" y="218"/>
                  </a:lnTo>
                  <a:lnTo>
                    <a:pt x="479" y="218"/>
                  </a:lnTo>
                  <a:lnTo>
                    <a:pt x="480" y="219"/>
                  </a:lnTo>
                  <a:lnTo>
                    <a:pt x="482" y="219"/>
                  </a:lnTo>
                  <a:lnTo>
                    <a:pt x="482" y="220"/>
                  </a:lnTo>
                  <a:lnTo>
                    <a:pt x="483" y="220"/>
                  </a:lnTo>
                  <a:lnTo>
                    <a:pt x="483" y="220"/>
                  </a:lnTo>
                  <a:lnTo>
                    <a:pt x="483" y="222"/>
                  </a:lnTo>
                  <a:lnTo>
                    <a:pt x="484" y="222"/>
                  </a:lnTo>
                  <a:lnTo>
                    <a:pt x="484" y="223"/>
                  </a:lnTo>
                  <a:lnTo>
                    <a:pt x="486" y="223"/>
                  </a:lnTo>
                  <a:lnTo>
                    <a:pt x="487" y="224"/>
                  </a:lnTo>
                  <a:lnTo>
                    <a:pt x="488" y="224"/>
                  </a:lnTo>
                  <a:lnTo>
                    <a:pt x="488" y="225"/>
                  </a:lnTo>
                  <a:lnTo>
                    <a:pt x="489" y="225"/>
                  </a:lnTo>
                  <a:lnTo>
                    <a:pt x="491" y="227"/>
                  </a:lnTo>
                  <a:lnTo>
                    <a:pt x="493" y="228"/>
                  </a:lnTo>
                  <a:lnTo>
                    <a:pt x="493" y="227"/>
                  </a:lnTo>
                  <a:lnTo>
                    <a:pt x="493" y="225"/>
                  </a:lnTo>
                  <a:lnTo>
                    <a:pt x="493" y="224"/>
                  </a:lnTo>
                  <a:lnTo>
                    <a:pt x="493" y="218"/>
                  </a:lnTo>
                  <a:lnTo>
                    <a:pt x="493" y="215"/>
                  </a:lnTo>
                  <a:lnTo>
                    <a:pt x="493" y="214"/>
                  </a:lnTo>
                  <a:lnTo>
                    <a:pt x="493" y="210"/>
                  </a:lnTo>
                  <a:lnTo>
                    <a:pt x="493" y="209"/>
                  </a:lnTo>
                  <a:lnTo>
                    <a:pt x="493" y="207"/>
                  </a:lnTo>
                  <a:lnTo>
                    <a:pt x="493" y="202"/>
                  </a:lnTo>
                  <a:lnTo>
                    <a:pt x="493" y="201"/>
                  </a:lnTo>
                  <a:lnTo>
                    <a:pt x="493" y="199"/>
                  </a:lnTo>
                  <a:lnTo>
                    <a:pt x="493" y="197"/>
                  </a:lnTo>
                  <a:lnTo>
                    <a:pt x="493" y="196"/>
                  </a:lnTo>
                  <a:lnTo>
                    <a:pt x="493" y="193"/>
                  </a:lnTo>
                  <a:lnTo>
                    <a:pt x="493" y="191"/>
                  </a:lnTo>
                  <a:lnTo>
                    <a:pt x="493" y="183"/>
                  </a:lnTo>
                  <a:lnTo>
                    <a:pt x="493" y="181"/>
                  </a:lnTo>
                  <a:lnTo>
                    <a:pt x="493" y="179"/>
                  </a:lnTo>
                  <a:lnTo>
                    <a:pt x="493" y="177"/>
                  </a:lnTo>
                  <a:lnTo>
                    <a:pt x="494" y="175"/>
                  </a:lnTo>
                  <a:lnTo>
                    <a:pt x="494" y="173"/>
                  </a:lnTo>
                  <a:lnTo>
                    <a:pt x="501" y="172"/>
                  </a:lnTo>
                  <a:lnTo>
                    <a:pt x="501" y="169"/>
                  </a:lnTo>
                  <a:lnTo>
                    <a:pt x="501" y="168"/>
                  </a:lnTo>
                  <a:lnTo>
                    <a:pt x="501" y="167"/>
                  </a:lnTo>
                  <a:lnTo>
                    <a:pt x="501" y="163"/>
                  </a:lnTo>
                  <a:lnTo>
                    <a:pt x="501" y="161"/>
                  </a:lnTo>
                  <a:lnTo>
                    <a:pt x="501" y="160"/>
                  </a:lnTo>
                  <a:lnTo>
                    <a:pt x="501" y="158"/>
                  </a:lnTo>
                  <a:lnTo>
                    <a:pt x="501" y="155"/>
                  </a:lnTo>
                  <a:lnTo>
                    <a:pt x="500" y="155"/>
                  </a:lnTo>
                  <a:lnTo>
                    <a:pt x="494" y="155"/>
                  </a:lnTo>
                  <a:lnTo>
                    <a:pt x="494" y="158"/>
                  </a:lnTo>
                  <a:lnTo>
                    <a:pt x="483" y="158"/>
                  </a:lnTo>
                  <a:lnTo>
                    <a:pt x="480" y="158"/>
                  </a:lnTo>
                  <a:lnTo>
                    <a:pt x="480" y="155"/>
                  </a:lnTo>
                  <a:lnTo>
                    <a:pt x="480" y="154"/>
                  </a:lnTo>
                  <a:lnTo>
                    <a:pt x="482" y="140"/>
                  </a:lnTo>
                  <a:lnTo>
                    <a:pt x="483" y="140"/>
                  </a:lnTo>
                  <a:lnTo>
                    <a:pt x="494" y="141"/>
                  </a:lnTo>
                  <a:lnTo>
                    <a:pt x="494" y="140"/>
                  </a:lnTo>
                  <a:lnTo>
                    <a:pt x="494" y="138"/>
                  </a:lnTo>
                  <a:lnTo>
                    <a:pt x="494" y="138"/>
                  </a:lnTo>
                  <a:lnTo>
                    <a:pt x="494" y="137"/>
                  </a:lnTo>
                  <a:lnTo>
                    <a:pt x="494" y="136"/>
                  </a:lnTo>
                  <a:lnTo>
                    <a:pt x="494" y="133"/>
                  </a:lnTo>
                  <a:lnTo>
                    <a:pt x="494" y="132"/>
                  </a:lnTo>
                  <a:lnTo>
                    <a:pt x="498" y="132"/>
                  </a:lnTo>
                  <a:lnTo>
                    <a:pt x="500" y="132"/>
                  </a:lnTo>
                  <a:lnTo>
                    <a:pt x="501" y="132"/>
                  </a:lnTo>
                  <a:lnTo>
                    <a:pt x="502" y="133"/>
                  </a:lnTo>
                  <a:lnTo>
                    <a:pt x="503" y="133"/>
                  </a:lnTo>
                  <a:lnTo>
                    <a:pt x="506" y="133"/>
                  </a:lnTo>
                  <a:lnTo>
                    <a:pt x="512" y="133"/>
                  </a:lnTo>
                  <a:lnTo>
                    <a:pt x="519" y="133"/>
                  </a:lnTo>
                  <a:lnTo>
                    <a:pt x="519" y="132"/>
                  </a:lnTo>
                  <a:lnTo>
                    <a:pt x="520" y="131"/>
                  </a:lnTo>
                  <a:lnTo>
                    <a:pt x="520" y="128"/>
                  </a:lnTo>
                  <a:lnTo>
                    <a:pt x="520" y="127"/>
                  </a:lnTo>
                  <a:lnTo>
                    <a:pt x="519" y="127"/>
                  </a:lnTo>
                  <a:lnTo>
                    <a:pt x="518" y="126"/>
                  </a:lnTo>
                  <a:lnTo>
                    <a:pt x="516" y="126"/>
                  </a:lnTo>
                  <a:lnTo>
                    <a:pt x="516" y="124"/>
                  </a:lnTo>
                  <a:lnTo>
                    <a:pt x="515" y="124"/>
                  </a:lnTo>
                  <a:lnTo>
                    <a:pt x="514" y="124"/>
                  </a:lnTo>
                  <a:lnTo>
                    <a:pt x="514" y="123"/>
                  </a:lnTo>
                  <a:lnTo>
                    <a:pt x="512" y="124"/>
                  </a:lnTo>
                  <a:lnTo>
                    <a:pt x="512" y="127"/>
                  </a:lnTo>
                  <a:lnTo>
                    <a:pt x="498" y="127"/>
                  </a:lnTo>
                  <a:lnTo>
                    <a:pt x="497" y="127"/>
                  </a:lnTo>
                  <a:lnTo>
                    <a:pt x="494" y="127"/>
                  </a:lnTo>
                  <a:lnTo>
                    <a:pt x="494" y="124"/>
                  </a:lnTo>
                  <a:lnTo>
                    <a:pt x="494" y="120"/>
                  </a:lnTo>
                  <a:lnTo>
                    <a:pt x="494" y="113"/>
                  </a:lnTo>
                  <a:lnTo>
                    <a:pt x="494" y="110"/>
                  </a:lnTo>
                  <a:lnTo>
                    <a:pt x="494" y="100"/>
                  </a:lnTo>
                  <a:lnTo>
                    <a:pt x="494" y="95"/>
                  </a:lnTo>
                  <a:lnTo>
                    <a:pt x="494" y="94"/>
                  </a:lnTo>
                  <a:lnTo>
                    <a:pt x="494" y="90"/>
                  </a:lnTo>
                  <a:lnTo>
                    <a:pt x="494" y="87"/>
                  </a:lnTo>
                  <a:lnTo>
                    <a:pt x="494" y="85"/>
                  </a:lnTo>
                  <a:lnTo>
                    <a:pt x="492" y="85"/>
                  </a:lnTo>
                  <a:lnTo>
                    <a:pt x="484" y="85"/>
                  </a:lnTo>
                  <a:lnTo>
                    <a:pt x="483" y="85"/>
                  </a:lnTo>
                  <a:lnTo>
                    <a:pt x="483" y="85"/>
                  </a:lnTo>
                  <a:lnTo>
                    <a:pt x="482" y="85"/>
                  </a:lnTo>
                  <a:lnTo>
                    <a:pt x="477" y="85"/>
                  </a:lnTo>
                  <a:lnTo>
                    <a:pt x="473" y="85"/>
                  </a:lnTo>
                  <a:lnTo>
                    <a:pt x="468" y="85"/>
                  </a:lnTo>
                  <a:lnTo>
                    <a:pt x="468" y="82"/>
                  </a:lnTo>
                  <a:lnTo>
                    <a:pt x="468" y="81"/>
                  </a:lnTo>
                  <a:lnTo>
                    <a:pt x="468" y="77"/>
                  </a:lnTo>
                  <a:lnTo>
                    <a:pt x="468" y="77"/>
                  </a:lnTo>
                  <a:lnTo>
                    <a:pt x="468" y="72"/>
                  </a:lnTo>
                  <a:lnTo>
                    <a:pt x="470" y="73"/>
                  </a:lnTo>
                  <a:lnTo>
                    <a:pt x="471" y="70"/>
                  </a:lnTo>
                  <a:lnTo>
                    <a:pt x="471" y="69"/>
                  </a:lnTo>
                  <a:lnTo>
                    <a:pt x="474" y="69"/>
                  </a:lnTo>
                  <a:lnTo>
                    <a:pt x="474" y="70"/>
                  </a:lnTo>
                  <a:lnTo>
                    <a:pt x="482" y="72"/>
                  </a:lnTo>
                  <a:lnTo>
                    <a:pt x="482" y="68"/>
                  </a:lnTo>
                  <a:lnTo>
                    <a:pt x="482" y="64"/>
                  </a:lnTo>
                  <a:lnTo>
                    <a:pt x="482" y="63"/>
                  </a:lnTo>
                  <a:lnTo>
                    <a:pt x="482" y="62"/>
                  </a:lnTo>
                  <a:lnTo>
                    <a:pt x="482" y="56"/>
                  </a:lnTo>
                  <a:lnTo>
                    <a:pt x="478" y="56"/>
                  </a:lnTo>
                  <a:lnTo>
                    <a:pt x="475" y="56"/>
                  </a:lnTo>
                  <a:lnTo>
                    <a:pt x="471" y="56"/>
                  </a:lnTo>
                  <a:lnTo>
                    <a:pt x="470" y="56"/>
                  </a:lnTo>
                  <a:lnTo>
                    <a:pt x="468" y="56"/>
                  </a:lnTo>
                  <a:lnTo>
                    <a:pt x="465" y="56"/>
                  </a:lnTo>
                  <a:lnTo>
                    <a:pt x="464" y="56"/>
                  </a:lnTo>
                  <a:lnTo>
                    <a:pt x="460" y="56"/>
                  </a:lnTo>
                  <a:lnTo>
                    <a:pt x="454" y="56"/>
                  </a:lnTo>
                  <a:lnTo>
                    <a:pt x="452" y="56"/>
                  </a:lnTo>
                  <a:lnTo>
                    <a:pt x="451" y="56"/>
                  </a:lnTo>
                  <a:lnTo>
                    <a:pt x="447" y="56"/>
                  </a:lnTo>
                  <a:lnTo>
                    <a:pt x="445" y="56"/>
                  </a:lnTo>
                  <a:lnTo>
                    <a:pt x="443" y="55"/>
                  </a:lnTo>
                  <a:lnTo>
                    <a:pt x="442" y="55"/>
                  </a:lnTo>
                  <a:lnTo>
                    <a:pt x="439" y="55"/>
                  </a:lnTo>
                  <a:lnTo>
                    <a:pt x="439" y="51"/>
                  </a:lnTo>
                  <a:lnTo>
                    <a:pt x="439" y="47"/>
                  </a:lnTo>
                  <a:lnTo>
                    <a:pt x="439" y="46"/>
                  </a:lnTo>
                  <a:lnTo>
                    <a:pt x="439" y="44"/>
                  </a:lnTo>
                  <a:lnTo>
                    <a:pt x="439" y="42"/>
                  </a:lnTo>
                  <a:lnTo>
                    <a:pt x="441" y="38"/>
                  </a:lnTo>
                  <a:lnTo>
                    <a:pt x="441" y="35"/>
                  </a:lnTo>
                  <a:lnTo>
                    <a:pt x="441" y="28"/>
                  </a:lnTo>
                  <a:lnTo>
                    <a:pt x="445" y="28"/>
                  </a:lnTo>
                  <a:lnTo>
                    <a:pt x="448" y="28"/>
                  </a:lnTo>
                  <a:lnTo>
                    <a:pt x="450" y="28"/>
                  </a:lnTo>
                  <a:lnTo>
                    <a:pt x="454" y="28"/>
                  </a:lnTo>
                  <a:lnTo>
                    <a:pt x="454" y="22"/>
                  </a:lnTo>
                  <a:lnTo>
                    <a:pt x="454" y="17"/>
                  </a:lnTo>
                  <a:lnTo>
                    <a:pt x="454" y="15"/>
                  </a:lnTo>
                  <a:lnTo>
                    <a:pt x="451" y="15"/>
                  </a:lnTo>
                  <a:lnTo>
                    <a:pt x="450" y="15"/>
                  </a:lnTo>
                  <a:lnTo>
                    <a:pt x="443" y="15"/>
                  </a:lnTo>
                  <a:lnTo>
                    <a:pt x="443" y="17"/>
                  </a:lnTo>
                  <a:lnTo>
                    <a:pt x="442" y="18"/>
                  </a:lnTo>
                  <a:lnTo>
                    <a:pt x="441" y="19"/>
                  </a:lnTo>
                  <a:lnTo>
                    <a:pt x="437" y="21"/>
                  </a:lnTo>
                  <a:lnTo>
                    <a:pt x="436" y="21"/>
                  </a:lnTo>
                  <a:lnTo>
                    <a:pt x="434" y="19"/>
                  </a:lnTo>
                  <a:lnTo>
                    <a:pt x="434" y="15"/>
                  </a:lnTo>
                  <a:lnTo>
                    <a:pt x="434" y="13"/>
                  </a:lnTo>
                  <a:lnTo>
                    <a:pt x="434" y="12"/>
                  </a:lnTo>
                  <a:lnTo>
                    <a:pt x="438" y="10"/>
                  </a:lnTo>
                  <a:lnTo>
                    <a:pt x="441" y="9"/>
                  </a:lnTo>
                  <a:lnTo>
                    <a:pt x="441" y="8"/>
                  </a:lnTo>
                  <a:lnTo>
                    <a:pt x="441" y="5"/>
                  </a:lnTo>
                  <a:lnTo>
                    <a:pt x="441" y="1"/>
                  </a:lnTo>
                  <a:lnTo>
                    <a:pt x="439" y="1"/>
                  </a:lnTo>
                  <a:lnTo>
                    <a:pt x="438" y="1"/>
                  </a:lnTo>
                  <a:lnTo>
                    <a:pt x="436" y="0"/>
                  </a:lnTo>
                  <a:lnTo>
                    <a:pt x="434" y="0"/>
                  </a:lnTo>
                  <a:lnTo>
                    <a:pt x="432" y="0"/>
                  </a:lnTo>
                  <a:lnTo>
                    <a:pt x="429" y="0"/>
                  </a:lnTo>
                  <a:lnTo>
                    <a:pt x="428" y="0"/>
                  </a:lnTo>
                  <a:lnTo>
                    <a:pt x="423" y="0"/>
                  </a:lnTo>
                  <a:lnTo>
                    <a:pt x="422" y="0"/>
                  </a:lnTo>
                  <a:lnTo>
                    <a:pt x="422" y="0"/>
                  </a:lnTo>
                  <a:lnTo>
                    <a:pt x="416" y="0"/>
                  </a:lnTo>
                  <a:lnTo>
                    <a:pt x="413" y="4"/>
                  </a:lnTo>
                  <a:lnTo>
                    <a:pt x="410" y="6"/>
                  </a:lnTo>
                  <a:lnTo>
                    <a:pt x="409" y="8"/>
                  </a:lnTo>
                  <a:lnTo>
                    <a:pt x="400" y="15"/>
                  </a:lnTo>
                  <a:lnTo>
                    <a:pt x="397" y="17"/>
                  </a:lnTo>
                  <a:lnTo>
                    <a:pt x="395" y="19"/>
                  </a:lnTo>
                  <a:lnTo>
                    <a:pt x="393" y="21"/>
                  </a:lnTo>
                  <a:lnTo>
                    <a:pt x="391" y="23"/>
                  </a:lnTo>
                  <a:lnTo>
                    <a:pt x="388" y="26"/>
                  </a:lnTo>
                  <a:lnTo>
                    <a:pt x="386" y="28"/>
                  </a:lnTo>
                  <a:lnTo>
                    <a:pt x="383" y="31"/>
                  </a:lnTo>
                  <a:lnTo>
                    <a:pt x="378" y="35"/>
                  </a:lnTo>
                  <a:lnTo>
                    <a:pt x="370" y="41"/>
                  </a:lnTo>
                  <a:lnTo>
                    <a:pt x="370" y="42"/>
                  </a:lnTo>
                  <a:lnTo>
                    <a:pt x="363" y="47"/>
                  </a:lnTo>
                  <a:lnTo>
                    <a:pt x="358" y="54"/>
                  </a:lnTo>
                  <a:lnTo>
                    <a:pt x="354" y="56"/>
                  </a:lnTo>
                  <a:lnTo>
                    <a:pt x="354" y="58"/>
                  </a:lnTo>
                  <a:lnTo>
                    <a:pt x="352" y="58"/>
                  </a:lnTo>
                  <a:lnTo>
                    <a:pt x="351" y="59"/>
                  </a:lnTo>
                  <a:lnTo>
                    <a:pt x="349" y="62"/>
                  </a:lnTo>
                  <a:lnTo>
                    <a:pt x="347" y="63"/>
                  </a:lnTo>
                  <a:lnTo>
                    <a:pt x="346" y="64"/>
                  </a:lnTo>
                  <a:lnTo>
                    <a:pt x="345" y="64"/>
                  </a:lnTo>
                  <a:lnTo>
                    <a:pt x="345" y="65"/>
                  </a:lnTo>
                  <a:lnTo>
                    <a:pt x="343" y="65"/>
                  </a:lnTo>
                  <a:lnTo>
                    <a:pt x="343" y="67"/>
                  </a:lnTo>
                  <a:lnTo>
                    <a:pt x="342" y="67"/>
                  </a:lnTo>
                  <a:lnTo>
                    <a:pt x="341" y="68"/>
                  </a:lnTo>
                  <a:lnTo>
                    <a:pt x="340" y="69"/>
                  </a:lnTo>
                  <a:lnTo>
                    <a:pt x="338" y="70"/>
                  </a:lnTo>
                  <a:lnTo>
                    <a:pt x="337" y="70"/>
                  </a:lnTo>
                  <a:lnTo>
                    <a:pt x="337" y="72"/>
                  </a:lnTo>
                  <a:lnTo>
                    <a:pt x="336" y="72"/>
                  </a:lnTo>
                  <a:lnTo>
                    <a:pt x="336" y="73"/>
                  </a:lnTo>
                  <a:lnTo>
                    <a:pt x="329" y="78"/>
                  </a:lnTo>
                  <a:lnTo>
                    <a:pt x="328" y="78"/>
                  </a:lnTo>
                  <a:lnTo>
                    <a:pt x="326" y="81"/>
                  </a:lnTo>
                  <a:lnTo>
                    <a:pt x="326" y="82"/>
                  </a:lnTo>
                  <a:lnTo>
                    <a:pt x="324" y="82"/>
                  </a:lnTo>
                  <a:lnTo>
                    <a:pt x="320" y="87"/>
                  </a:lnTo>
                  <a:lnTo>
                    <a:pt x="319" y="87"/>
                  </a:lnTo>
                  <a:lnTo>
                    <a:pt x="319" y="88"/>
                  </a:lnTo>
                  <a:lnTo>
                    <a:pt x="318" y="88"/>
                  </a:lnTo>
                  <a:lnTo>
                    <a:pt x="318" y="90"/>
                  </a:lnTo>
                  <a:lnTo>
                    <a:pt x="317" y="90"/>
                  </a:lnTo>
                  <a:lnTo>
                    <a:pt x="317" y="91"/>
                  </a:lnTo>
                  <a:lnTo>
                    <a:pt x="315" y="91"/>
                  </a:lnTo>
                  <a:lnTo>
                    <a:pt x="314" y="91"/>
                  </a:lnTo>
                  <a:lnTo>
                    <a:pt x="313" y="92"/>
                  </a:lnTo>
                  <a:lnTo>
                    <a:pt x="313" y="94"/>
                  </a:lnTo>
                  <a:lnTo>
                    <a:pt x="311" y="95"/>
                  </a:lnTo>
                  <a:lnTo>
                    <a:pt x="310" y="95"/>
                  </a:lnTo>
                  <a:lnTo>
                    <a:pt x="310" y="96"/>
                  </a:lnTo>
                  <a:lnTo>
                    <a:pt x="309" y="96"/>
                  </a:lnTo>
                  <a:lnTo>
                    <a:pt x="309" y="97"/>
                  </a:lnTo>
                  <a:lnTo>
                    <a:pt x="308" y="97"/>
                  </a:lnTo>
                  <a:lnTo>
                    <a:pt x="308" y="99"/>
                  </a:lnTo>
                  <a:lnTo>
                    <a:pt x="306" y="99"/>
                  </a:lnTo>
                  <a:lnTo>
                    <a:pt x="305" y="100"/>
                  </a:lnTo>
                  <a:lnTo>
                    <a:pt x="304" y="101"/>
                  </a:lnTo>
                  <a:lnTo>
                    <a:pt x="302" y="103"/>
                  </a:lnTo>
                  <a:lnTo>
                    <a:pt x="301" y="104"/>
                  </a:lnTo>
                  <a:lnTo>
                    <a:pt x="300" y="104"/>
                  </a:lnTo>
                  <a:lnTo>
                    <a:pt x="295" y="110"/>
                  </a:lnTo>
                  <a:lnTo>
                    <a:pt x="294" y="110"/>
                  </a:lnTo>
                  <a:lnTo>
                    <a:pt x="287" y="117"/>
                  </a:lnTo>
                  <a:lnTo>
                    <a:pt x="278" y="124"/>
                  </a:lnTo>
                  <a:lnTo>
                    <a:pt x="273" y="129"/>
                  </a:lnTo>
                  <a:lnTo>
                    <a:pt x="254" y="146"/>
                  </a:lnTo>
                  <a:lnTo>
                    <a:pt x="253" y="147"/>
                  </a:lnTo>
                  <a:lnTo>
                    <a:pt x="233" y="167"/>
                  </a:lnTo>
                  <a:lnTo>
                    <a:pt x="231" y="168"/>
                  </a:lnTo>
                  <a:lnTo>
                    <a:pt x="218" y="178"/>
                  </a:lnTo>
                  <a:lnTo>
                    <a:pt x="204" y="192"/>
                  </a:lnTo>
                  <a:lnTo>
                    <a:pt x="199" y="196"/>
                  </a:lnTo>
                  <a:lnTo>
                    <a:pt x="183" y="209"/>
                  </a:lnTo>
                  <a:lnTo>
                    <a:pt x="181" y="211"/>
                  </a:lnTo>
                  <a:lnTo>
                    <a:pt x="177" y="214"/>
                  </a:lnTo>
                  <a:lnTo>
                    <a:pt x="174" y="218"/>
                  </a:lnTo>
                  <a:lnTo>
                    <a:pt x="172" y="220"/>
                  </a:lnTo>
                  <a:lnTo>
                    <a:pt x="167" y="224"/>
                  </a:lnTo>
                  <a:lnTo>
                    <a:pt x="166" y="227"/>
                  </a:lnTo>
                  <a:lnTo>
                    <a:pt x="163" y="228"/>
                  </a:lnTo>
                  <a:lnTo>
                    <a:pt x="162" y="229"/>
                  </a:lnTo>
                  <a:lnTo>
                    <a:pt x="160" y="231"/>
                  </a:lnTo>
                  <a:lnTo>
                    <a:pt x="158" y="232"/>
                  </a:lnTo>
                  <a:lnTo>
                    <a:pt x="157" y="233"/>
                  </a:lnTo>
                  <a:lnTo>
                    <a:pt x="155" y="233"/>
                  </a:lnTo>
                  <a:lnTo>
                    <a:pt x="154" y="234"/>
                  </a:lnTo>
                  <a:lnTo>
                    <a:pt x="153" y="236"/>
                  </a:lnTo>
                  <a:lnTo>
                    <a:pt x="153" y="237"/>
                  </a:lnTo>
                  <a:lnTo>
                    <a:pt x="151" y="237"/>
                  </a:lnTo>
                  <a:lnTo>
                    <a:pt x="150" y="238"/>
                  </a:lnTo>
                  <a:lnTo>
                    <a:pt x="150" y="240"/>
                  </a:lnTo>
                  <a:lnTo>
                    <a:pt x="149" y="240"/>
                  </a:lnTo>
                  <a:lnTo>
                    <a:pt x="148" y="241"/>
                  </a:lnTo>
                  <a:lnTo>
                    <a:pt x="145" y="243"/>
                  </a:lnTo>
                  <a:lnTo>
                    <a:pt x="140" y="248"/>
                  </a:lnTo>
                  <a:lnTo>
                    <a:pt x="134" y="255"/>
                  </a:lnTo>
                  <a:lnTo>
                    <a:pt x="116" y="269"/>
                  </a:lnTo>
                  <a:lnTo>
                    <a:pt x="109" y="277"/>
                  </a:lnTo>
                  <a:lnTo>
                    <a:pt x="107" y="279"/>
                  </a:lnTo>
                  <a:lnTo>
                    <a:pt x="105" y="280"/>
                  </a:lnTo>
                  <a:lnTo>
                    <a:pt x="104" y="280"/>
                  </a:lnTo>
                  <a:lnTo>
                    <a:pt x="104" y="282"/>
                  </a:lnTo>
                  <a:lnTo>
                    <a:pt x="98" y="287"/>
                  </a:lnTo>
                  <a:lnTo>
                    <a:pt x="89" y="293"/>
                  </a:lnTo>
                  <a:lnTo>
                    <a:pt x="89" y="295"/>
                  </a:lnTo>
                  <a:lnTo>
                    <a:pt x="82" y="300"/>
                  </a:lnTo>
                  <a:lnTo>
                    <a:pt x="82" y="301"/>
                  </a:lnTo>
                  <a:lnTo>
                    <a:pt x="81" y="302"/>
                  </a:lnTo>
                  <a:lnTo>
                    <a:pt x="80" y="302"/>
                  </a:lnTo>
                  <a:lnTo>
                    <a:pt x="80" y="304"/>
                  </a:lnTo>
                  <a:lnTo>
                    <a:pt x="78" y="304"/>
                  </a:lnTo>
                  <a:lnTo>
                    <a:pt x="78" y="305"/>
                  </a:lnTo>
                  <a:lnTo>
                    <a:pt x="77" y="305"/>
                  </a:lnTo>
                  <a:lnTo>
                    <a:pt x="77" y="306"/>
                  </a:lnTo>
                  <a:lnTo>
                    <a:pt x="76" y="306"/>
                  </a:lnTo>
                  <a:lnTo>
                    <a:pt x="75" y="307"/>
                  </a:lnTo>
                  <a:lnTo>
                    <a:pt x="73" y="309"/>
                  </a:lnTo>
                  <a:lnTo>
                    <a:pt x="72" y="310"/>
                  </a:lnTo>
                  <a:lnTo>
                    <a:pt x="71" y="310"/>
                  </a:lnTo>
                  <a:lnTo>
                    <a:pt x="71" y="311"/>
                  </a:lnTo>
                  <a:lnTo>
                    <a:pt x="68" y="312"/>
                  </a:lnTo>
                  <a:lnTo>
                    <a:pt x="67" y="314"/>
                  </a:lnTo>
                  <a:lnTo>
                    <a:pt x="67" y="315"/>
                  </a:lnTo>
                  <a:lnTo>
                    <a:pt x="66" y="315"/>
                  </a:lnTo>
                  <a:lnTo>
                    <a:pt x="64" y="316"/>
                  </a:lnTo>
                  <a:lnTo>
                    <a:pt x="63" y="318"/>
                  </a:lnTo>
                  <a:lnTo>
                    <a:pt x="62" y="319"/>
                  </a:lnTo>
                  <a:lnTo>
                    <a:pt x="61" y="320"/>
                  </a:lnTo>
                  <a:lnTo>
                    <a:pt x="59" y="320"/>
                  </a:lnTo>
                  <a:lnTo>
                    <a:pt x="59" y="321"/>
                  </a:lnTo>
                  <a:lnTo>
                    <a:pt x="58" y="323"/>
                  </a:lnTo>
                  <a:lnTo>
                    <a:pt x="57" y="323"/>
                  </a:lnTo>
                  <a:lnTo>
                    <a:pt x="57" y="323"/>
                  </a:lnTo>
                  <a:lnTo>
                    <a:pt x="55" y="323"/>
                  </a:lnTo>
                  <a:lnTo>
                    <a:pt x="55" y="324"/>
                  </a:lnTo>
                  <a:lnTo>
                    <a:pt x="54" y="324"/>
                  </a:lnTo>
                  <a:lnTo>
                    <a:pt x="50" y="329"/>
                  </a:lnTo>
                  <a:lnTo>
                    <a:pt x="49" y="330"/>
                  </a:lnTo>
                  <a:lnTo>
                    <a:pt x="48" y="332"/>
                  </a:lnTo>
                  <a:lnTo>
                    <a:pt x="46" y="333"/>
                  </a:lnTo>
                  <a:lnTo>
                    <a:pt x="45" y="333"/>
                  </a:lnTo>
                  <a:lnTo>
                    <a:pt x="45" y="334"/>
                  </a:lnTo>
                  <a:lnTo>
                    <a:pt x="44" y="334"/>
                  </a:lnTo>
                  <a:lnTo>
                    <a:pt x="44" y="336"/>
                  </a:lnTo>
                  <a:lnTo>
                    <a:pt x="43" y="336"/>
                  </a:lnTo>
                  <a:lnTo>
                    <a:pt x="43" y="337"/>
                  </a:lnTo>
                  <a:lnTo>
                    <a:pt x="41" y="337"/>
                  </a:lnTo>
                  <a:lnTo>
                    <a:pt x="40" y="338"/>
                  </a:lnTo>
                  <a:lnTo>
                    <a:pt x="39" y="339"/>
                  </a:lnTo>
                  <a:lnTo>
                    <a:pt x="38" y="341"/>
                  </a:lnTo>
                  <a:lnTo>
                    <a:pt x="36" y="342"/>
                  </a:lnTo>
                  <a:lnTo>
                    <a:pt x="35" y="342"/>
                  </a:lnTo>
                  <a:lnTo>
                    <a:pt x="35" y="343"/>
                  </a:lnTo>
                  <a:lnTo>
                    <a:pt x="34" y="343"/>
                  </a:lnTo>
                  <a:lnTo>
                    <a:pt x="34" y="344"/>
                  </a:lnTo>
                  <a:lnTo>
                    <a:pt x="32" y="344"/>
                  </a:lnTo>
                  <a:lnTo>
                    <a:pt x="32" y="346"/>
                  </a:lnTo>
                  <a:lnTo>
                    <a:pt x="31" y="346"/>
                  </a:lnTo>
                  <a:lnTo>
                    <a:pt x="31" y="347"/>
                  </a:lnTo>
                  <a:lnTo>
                    <a:pt x="30" y="347"/>
                  </a:lnTo>
                  <a:lnTo>
                    <a:pt x="30" y="348"/>
                  </a:lnTo>
                  <a:lnTo>
                    <a:pt x="29" y="348"/>
                  </a:lnTo>
                  <a:lnTo>
                    <a:pt x="27" y="348"/>
                  </a:lnTo>
                  <a:lnTo>
                    <a:pt x="26" y="348"/>
                  </a:lnTo>
                  <a:lnTo>
                    <a:pt x="25" y="351"/>
                  </a:lnTo>
                  <a:lnTo>
                    <a:pt x="20" y="352"/>
                  </a:lnTo>
                  <a:lnTo>
                    <a:pt x="14" y="346"/>
                  </a:lnTo>
                  <a:lnTo>
                    <a:pt x="14" y="342"/>
                  </a:lnTo>
                  <a:lnTo>
                    <a:pt x="16" y="341"/>
                  </a:lnTo>
                  <a:lnTo>
                    <a:pt x="16" y="337"/>
                  </a:lnTo>
                  <a:lnTo>
                    <a:pt x="13" y="337"/>
                  </a:lnTo>
                  <a:lnTo>
                    <a:pt x="14" y="334"/>
                  </a:lnTo>
                  <a:lnTo>
                    <a:pt x="16" y="329"/>
                  </a:lnTo>
                  <a:lnTo>
                    <a:pt x="9" y="324"/>
                  </a:lnTo>
                  <a:lnTo>
                    <a:pt x="8" y="327"/>
                  </a:lnTo>
                  <a:lnTo>
                    <a:pt x="3" y="333"/>
                  </a:lnTo>
                  <a:lnTo>
                    <a:pt x="3" y="334"/>
                  </a:lnTo>
                  <a:lnTo>
                    <a:pt x="0" y="337"/>
                  </a:lnTo>
                  <a:lnTo>
                    <a:pt x="3" y="341"/>
                  </a:lnTo>
                  <a:lnTo>
                    <a:pt x="2" y="342"/>
                  </a:lnTo>
                  <a:lnTo>
                    <a:pt x="2" y="343"/>
                  </a:lnTo>
                  <a:lnTo>
                    <a:pt x="3" y="344"/>
                  </a:lnTo>
                  <a:lnTo>
                    <a:pt x="6" y="348"/>
                  </a:lnTo>
                  <a:lnTo>
                    <a:pt x="6" y="350"/>
                  </a:lnTo>
                  <a:lnTo>
                    <a:pt x="4" y="350"/>
                  </a:lnTo>
                  <a:lnTo>
                    <a:pt x="3" y="350"/>
                  </a:lnTo>
                  <a:lnTo>
                    <a:pt x="2" y="350"/>
                  </a:lnTo>
                  <a:lnTo>
                    <a:pt x="0" y="351"/>
                  </a:lnTo>
                  <a:lnTo>
                    <a:pt x="2" y="351"/>
                  </a:lnTo>
                  <a:lnTo>
                    <a:pt x="3" y="351"/>
                  </a:lnTo>
                  <a:lnTo>
                    <a:pt x="4" y="352"/>
                  </a:lnTo>
                  <a:lnTo>
                    <a:pt x="6" y="353"/>
                  </a:lnTo>
                  <a:lnTo>
                    <a:pt x="7" y="353"/>
                  </a:lnTo>
                  <a:lnTo>
                    <a:pt x="8" y="355"/>
                  </a:lnTo>
                  <a:lnTo>
                    <a:pt x="9" y="356"/>
                  </a:lnTo>
                  <a:lnTo>
                    <a:pt x="12" y="357"/>
                  </a:lnTo>
                  <a:lnTo>
                    <a:pt x="12" y="359"/>
                  </a:lnTo>
                  <a:lnTo>
                    <a:pt x="13" y="360"/>
                  </a:lnTo>
                  <a:lnTo>
                    <a:pt x="14" y="361"/>
                  </a:lnTo>
                  <a:lnTo>
                    <a:pt x="14" y="362"/>
                  </a:lnTo>
                  <a:lnTo>
                    <a:pt x="16" y="362"/>
                  </a:lnTo>
                  <a:lnTo>
                    <a:pt x="16" y="364"/>
                  </a:lnTo>
                  <a:lnTo>
                    <a:pt x="17" y="365"/>
                  </a:lnTo>
                  <a:lnTo>
                    <a:pt x="17" y="366"/>
                  </a:lnTo>
                  <a:lnTo>
                    <a:pt x="18" y="366"/>
                  </a:lnTo>
                  <a:lnTo>
                    <a:pt x="18" y="368"/>
                  </a:lnTo>
                  <a:lnTo>
                    <a:pt x="18" y="369"/>
                  </a:lnTo>
                  <a:lnTo>
                    <a:pt x="20" y="369"/>
                  </a:lnTo>
                  <a:lnTo>
                    <a:pt x="25" y="378"/>
                  </a:lnTo>
                  <a:lnTo>
                    <a:pt x="26" y="378"/>
                  </a:lnTo>
                  <a:lnTo>
                    <a:pt x="32" y="388"/>
                  </a:lnTo>
                  <a:lnTo>
                    <a:pt x="35" y="392"/>
                  </a:lnTo>
                  <a:lnTo>
                    <a:pt x="40" y="398"/>
                  </a:lnTo>
                  <a:lnTo>
                    <a:pt x="43" y="401"/>
                  </a:lnTo>
                  <a:lnTo>
                    <a:pt x="43" y="402"/>
                  </a:lnTo>
                  <a:lnTo>
                    <a:pt x="46" y="407"/>
                  </a:lnTo>
                  <a:lnTo>
                    <a:pt x="50" y="410"/>
                  </a:lnTo>
                  <a:lnTo>
                    <a:pt x="50" y="411"/>
                  </a:lnTo>
                  <a:lnTo>
                    <a:pt x="52" y="412"/>
                  </a:lnTo>
                  <a:lnTo>
                    <a:pt x="66" y="433"/>
                  </a:lnTo>
                  <a:lnTo>
                    <a:pt x="66" y="434"/>
                  </a:lnTo>
                  <a:lnTo>
                    <a:pt x="73" y="442"/>
                  </a:lnTo>
                  <a:lnTo>
                    <a:pt x="75" y="443"/>
                  </a:lnTo>
                  <a:lnTo>
                    <a:pt x="75" y="444"/>
                  </a:lnTo>
                  <a:lnTo>
                    <a:pt x="76" y="446"/>
                  </a:lnTo>
                  <a:lnTo>
                    <a:pt x="77" y="446"/>
                  </a:lnTo>
                  <a:lnTo>
                    <a:pt x="77" y="446"/>
                  </a:lnTo>
                  <a:lnTo>
                    <a:pt x="78" y="447"/>
                  </a:lnTo>
                  <a:lnTo>
                    <a:pt x="80" y="448"/>
                  </a:lnTo>
                  <a:lnTo>
                    <a:pt x="80" y="449"/>
                  </a:lnTo>
                  <a:lnTo>
                    <a:pt x="81" y="451"/>
                  </a:lnTo>
                  <a:lnTo>
                    <a:pt x="81" y="452"/>
                  </a:lnTo>
                  <a:lnTo>
                    <a:pt x="82" y="452"/>
                  </a:lnTo>
                  <a:lnTo>
                    <a:pt x="82" y="455"/>
                  </a:lnTo>
                  <a:lnTo>
                    <a:pt x="82" y="456"/>
                  </a:lnTo>
                  <a:lnTo>
                    <a:pt x="84" y="457"/>
                  </a:lnTo>
                  <a:lnTo>
                    <a:pt x="85" y="460"/>
                  </a:lnTo>
                  <a:lnTo>
                    <a:pt x="86" y="460"/>
                  </a:lnTo>
                  <a:lnTo>
                    <a:pt x="86" y="461"/>
                  </a:lnTo>
                  <a:lnTo>
                    <a:pt x="87" y="462"/>
                  </a:lnTo>
                  <a:lnTo>
                    <a:pt x="89" y="464"/>
                  </a:lnTo>
                  <a:lnTo>
                    <a:pt x="90" y="465"/>
                  </a:lnTo>
                  <a:lnTo>
                    <a:pt x="90" y="466"/>
                  </a:lnTo>
                  <a:lnTo>
                    <a:pt x="91" y="466"/>
                  </a:lnTo>
                  <a:lnTo>
                    <a:pt x="91" y="467"/>
                  </a:lnTo>
                  <a:lnTo>
                    <a:pt x="93" y="469"/>
                  </a:lnTo>
                  <a:lnTo>
                    <a:pt x="93" y="470"/>
                  </a:lnTo>
                  <a:lnTo>
                    <a:pt x="94" y="470"/>
                  </a:lnTo>
                  <a:lnTo>
                    <a:pt x="95" y="471"/>
                  </a:lnTo>
                  <a:lnTo>
                    <a:pt x="95" y="473"/>
                  </a:lnTo>
                  <a:lnTo>
                    <a:pt x="96" y="474"/>
                  </a:lnTo>
                  <a:lnTo>
                    <a:pt x="96" y="475"/>
                  </a:lnTo>
                  <a:lnTo>
                    <a:pt x="98" y="475"/>
                  </a:lnTo>
                  <a:lnTo>
                    <a:pt x="98" y="475"/>
                  </a:lnTo>
                  <a:lnTo>
                    <a:pt x="99" y="475"/>
                  </a:lnTo>
                  <a:lnTo>
                    <a:pt x="99" y="476"/>
                  </a:lnTo>
                  <a:lnTo>
                    <a:pt x="100" y="478"/>
                  </a:lnTo>
                  <a:lnTo>
                    <a:pt x="100" y="479"/>
                  </a:lnTo>
                  <a:lnTo>
                    <a:pt x="102" y="479"/>
                  </a:lnTo>
                  <a:lnTo>
                    <a:pt x="102" y="480"/>
                  </a:lnTo>
                  <a:lnTo>
                    <a:pt x="103" y="480"/>
                  </a:lnTo>
                  <a:lnTo>
                    <a:pt x="103" y="481"/>
                  </a:lnTo>
                  <a:lnTo>
                    <a:pt x="104" y="483"/>
                  </a:lnTo>
                  <a:lnTo>
                    <a:pt x="104" y="484"/>
                  </a:lnTo>
                  <a:lnTo>
                    <a:pt x="105" y="484"/>
                  </a:lnTo>
                  <a:lnTo>
                    <a:pt x="105" y="485"/>
                  </a:lnTo>
                  <a:lnTo>
                    <a:pt x="107" y="485"/>
                  </a:lnTo>
                  <a:lnTo>
                    <a:pt x="107" y="487"/>
                  </a:lnTo>
                  <a:lnTo>
                    <a:pt x="108" y="487"/>
                  </a:lnTo>
                  <a:lnTo>
                    <a:pt x="108" y="488"/>
                  </a:lnTo>
                  <a:lnTo>
                    <a:pt x="108" y="489"/>
                  </a:lnTo>
                  <a:lnTo>
                    <a:pt x="109" y="489"/>
                  </a:lnTo>
                  <a:lnTo>
                    <a:pt x="109" y="490"/>
                  </a:lnTo>
                  <a:lnTo>
                    <a:pt x="110" y="490"/>
                  </a:lnTo>
                  <a:lnTo>
                    <a:pt x="110" y="492"/>
                  </a:lnTo>
                  <a:lnTo>
                    <a:pt x="112" y="493"/>
                  </a:lnTo>
                  <a:lnTo>
                    <a:pt x="112" y="494"/>
                  </a:lnTo>
                  <a:lnTo>
                    <a:pt x="113" y="494"/>
                  </a:lnTo>
                  <a:lnTo>
                    <a:pt x="113" y="496"/>
                  </a:lnTo>
                  <a:lnTo>
                    <a:pt x="113" y="497"/>
                  </a:lnTo>
                  <a:lnTo>
                    <a:pt x="113" y="498"/>
                  </a:lnTo>
                  <a:lnTo>
                    <a:pt x="114" y="498"/>
                  </a:lnTo>
                  <a:lnTo>
                    <a:pt x="114" y="499"/>
                  </a:lnTo>
                  <a:lnTo>
                    <a:pt x="116" y="501"/>
                  </a:lnTo>
                  <a:lnTo>
                    <a:pt x="116" y="502"/>
                  </a:lnTo>
                  <a:lnTo>
                    <a:pt x="117" y="502"/>
                  </a:lnTo>
                  <a:lnTo>
                    <a:pt x="117" y="503"/>
                  </a:lnTo>
                  <a:lnTo>
                    <a:pt x="118" y="505"/>
                  </a:lnTo>
                  <a:lnTo>
                    <a:pt x="118" y="506"/>
                  </a:lnTo>
                  <a:lnTo>
                    <a:pt x="119" y="506"/>
                  </a:lnTo>
                  <a:lnTo>
                    <a:pt x="119" y="506"/>
                  </a:lnTo>
                  <a:lnTo>
                    <a:pt x="119" y="507"/>
                  </a:lnTo>
                  <a:lnTo>
                    <a:pt x="121" y="507"/>
                  </a:lnTo>
                  <a:lnTo>
                    <a:pt x="121" y="508"/>
                  </a:lnTo>
                  <a:lnTo>
                    <a:pt x="122" y="510"/>
                  </a:lnTo>
                  <a:lnTo>
                    <a:pt x="123" y="511"/>
                  </a:lnTo>
                  <a:lnTo>
                    <a:pt x="123" y="512"/>
                  </a:lnTo>
                  <a:lnTo>
                    <a:pt x="125" y="514"/>
                  </a:lnTo>
                  <a:lnTo>
                    <a:pt x="125" y="515"/>
                  </a:lnTo>
                  <a:lnTo>
                    <a:pt x="126" y="515"/>
                  </a:lnTo>
                  <a:lnTo>
                    <a:pt x="126" y="516"/>
                  </a:lnTo>
                  <a:lnTo>
                    <a:pt x="126" y="517"/>
                  </a:lnTo>
                  <a:lnTo>
                    <a:pt x="127" y="517"/>
                  </a:lnTo>
                  <a:lnTo>
                    <a:pt x="127" y="519"/>
                  </a:lnTo>
                  <a:lnTo>
                    <a:pt x="127" y="520"/>
                  </a:lnTo>
                  <a:lnTo>
                    <a:pt x="128" y="520"/>
                  </a:lnTo>
                  <a:lnTo>
                    <a:pt x="128" y="521"/>
                  </a:lnTo>
                  <a:lnTo>
                    <a:pt x="128" y="522"/>
                  </a:lnTo>
                  <a:lnTo>
                    <a:pt x="130" y="522"/>
                  </a:lnTo>
                  <a:lnTo>
                    <a:pt x="130" y="524"/>
                  </a:lnTo>
                  <a:lnTo>
                    <a:pt x="131" y="525"/>
                  </a:lnTo>
                  <a:lnTo>
                    <a:pt x="131" y="526"/>
                  </a:lnTo>
                  <a:lnTo>
                    <a:pt x="132" y="526"/>
                  </a:lnTo>
                  <a:lnTo>
                    <a:pt x="132" y="528"/>
                  </a:lnTo>
                  <a:lnTo>
                    <a:pt x="134" y="530"/>
                  </a:lnTo>
                  <a:lnTo>
                    <a:pt x="135" y="533"/>
                  </a:lnTo>
                  <a:lnTo>
                    <a:pt x="136" y="534"/>
                  </a:lnTo>
                  <a:lnTo>
                    <a:pt x="137" y="535"/>
                  </a:lnTo>
                  <a:lnTo>
                    <a:pt x="137" y="537"/>
                  </a:lnTo>
                  <a:lnTo>
                    <a:pt x="139" y="537"/>
                  </a:lnTo>
                  <a:lnTo>
                    <a:pt x="139" y="537"/>
                  </a:lnTo>
                  <a:lnTo>
                    <a:pt x="139" y="538"/>
                  </a:lnTo>
                  <a:lnTo>
                    <a:pt x="140" y="538"/>
                  </a:lnTo>
                  <a:lnTo>
                    <a:pt x="140" y="539"/>
                  </a:lnTo>
                  <a:lnTo>
                    <a:pt x="141" y="540"/>
                  </a:lnTo>
                  <a:lnTo>
                    <a:pt x="142" y="542"/>
                  </a:lnTo>
                  <a:lnTo>
                    <a:pt x="144" y="543"/>
                  </a:lnTo>
                  <a:lnTo>
                    <a:pt x="144" y="546"/>
                  </a:lnTo>
                  <a:lnTo>
                    <a:pt x="145" y="548"/>
                  </a:lnTo>
                  <a:lnTo>
                    <a:pt x="148" y="552"/>
                  </a:lnTo>
                  <a:lnTo>
                    <a:pt x="149" y="554"/>
                  </a:lnTo>
                  <a:lnTo>
                    <a:pt x="150" y="556"/>
                  </a:lnTo>
                  <a:lnTo>
                    <a:pt x="150" y="557"/>
                  </a:lnTo>
                  <a:lnTo>
                    <a:pt x="151" y="557"/>
                  </a:lnTo>
                  <a:lnTo>
                    <a:pt x="155" y="563"/>
                  </a:lnTo>
                  <a:lnTo>
                    <a:pt x="155" y="566"/>
                  </a:lnTo>
                  <a:lnTo>
                    <a:pt x="158" y="567"/>
                  </a:lnTo>
                  <a:lnTo>
                    <a:pt x="159" y="569"/>
                  </a:lnTo>
                  <a:lnTo>
                    <a:pt x="160" y="572"/>
                  </a:lnTo>
                  <a:lnTo>
                    <a:pt x="162" y="574"/>
                  </a:lnTo>
                  <a:lnTo>
                    <a:pt x="163" y="578"/>
                  </a:lnTo>
                  <a:lnTo>
                    <a:pt x="164" y="579"/>
                  </a:lnTo>
                  <a:lnTo>
                    <a:pt x="167" y="583"/>
                  </a:lnTo>
                  <a:lnTo>
                    <a:pt x="168" y="584"/>
                  </a:lnTo>
                  <a:lnTo>
                    <a:pt x="169" y="584"/>
                  </a:lnTo>
                  <a:lnTo>
                    <a:pt x="169" y="586"/>
                  </a:lnTo>
                  <a:lnTo>
                    <a:pt x="169" y="588"/>
                  </a:lnTo>
                  <a:lnTo>
                    <a:pt x="169" y="589"/>
                  </a:lnTo>
                  <a:lnTo>
                    <a:pt x="171" y="589"/>
                  </a:lnTo>
                  <a:lnTo>
                    <a:pt x="171" y="588"/>
                  </a:lnTo>
                  <a:lnTo>
                    <a:pt x="172" y="588"/>
                  </a:lnTo>
                  <a:lnTo>
                    <a:pt x="172" y="589"/>
                  </a:lnTo>
                  <a:lnTo>
                    <a:pt x="173" y="589"/>
                  </a:lnTo>
                  <a:lnTo>
                    <a:pt x="172" y="590"/>
                  </a:lnTo>
                  <a:lnTo>
                    <a:pt x="173" y="590"/>
                  </a:lnTo>
                  <a:lnTo>
                    <a:pt x="174" y="592"/>
                  </a:lnTo>
                  <a:lnTo>
                    <a:pt x="174" y="593"/>
                  </a:lnTo>
                  <a:lnTo>
                    <a:pt x="174" y="594"/>
                  </a:lnTo>
                  <a:lnTo>
                    <a:pt x="176" y="595"/>
                  </a:lnTo>
                  <a:lnTo>
                    <a:pt x="177" y="598"/>
                  </a:lnTo>
                  <a:lnTo>
                    <a:pt x="178" y="598"/>
                  </a:lnTo>
                  <a:lnTo>
                    <a:pt x="178" y="598"/>
                  </a:lnTo>
                  <a:lnTo>
                    <a:pt x="180" y="599"/>
                  </a:lnTo>
                  <a:lnTo>
                    <a:pt x="180" y="601"/>
                  </a:lnTo>
                  <a:lnTo>
                    <a:pt x="180" y="602"/>
                  </a:lnTo>
                  <a:lnTo>
                    <a:pt x="181" y="602"/>
                  </a:lnTo>
                  <a:lnTo>
                    <a:pt x="182" y="606"/>
                  </a:lnTo>
                  <a:lnTo>
                    <a:pt x="185" y="611"/>
                  </a:lnTo>
                  <a:lnTo>
                    <a:pt x="185" y="615"/>
                  </a:lnTo>
                  <a:lnTo>
                    <a:pt x="185" y="616"/>
                  </a:lnTo>
                  <a:lnTo>
                    <a:pt x="186" y="616"/>
                  </a:lnTo>
                  <a:lnTo>
                    <a:pt x="186" y="617"/>
                  </a:lnTo>
                  <a:lnTo>
                    <a:pt x="189" y="622"/>
                  </a:lnTo>
                  <a:lnTo>
                    <a:pt x="189" y="626"/>
                  </a:lnTo>
                  <a:lnTo>
                    <a:pt x="190" y="629"/>
                  </a:lnTo>
                  <a:lnTo>
                    <a:pt x="190" y="629"/>
                  </a:lnTo>
                  <a:lnTo>
                    <a:pt x="191" y="630"/>
                  </a:lnTo>
                  <a:lnTo>
                    <a:pt x="191" y="631"/>
                  </a:lnTo>
                  <a:lnTo>
                    <a:pt x="191" y="633"/>
                  </a:lnTo>
                  <a:lnTo>
                    <a:pt x="192" y="634"/>
                  </a:lnTo>
                  <a:lnTo>
                    <a:pt x="192" y="635"/>
                  </a:lnTo>
                  <a:lnTo>
                    <a:pt x="194" y="638"/>
                  </a:lnTo>
                  <a:lnTo>
                    <a:pt x="194" y="639"/>
                  </a:lnTo>
                  <a:lnTo>
                    <a:pt x="194" y="640"/>
                  </a:lnTo>
                  <a:lnTo>
                    <a:pt x="195" y="642"/>
                  </a:lnTo>
                  <a:lnTo>
                    <a:pt x="195" y="640"/>
                  </a:lnTo>
                  <a:lnTo>
                    <a:pt x="196" y="644"/>
                  </a:lnTo>
                  <a:lnTo>
                    <a:pt x="198" y="644"/>
                  </a:lnTo>
                  <a:lnTo>
                    <a:pt x="198" y="645"/>
                  </a:lnTo>
                  <a:lnTo>
                    <a:pt x="199" y="647"/>
                  </a:lnTo>
                  <a:lnTo>
                    <a:pt x="199" y="648"/>
                  </a:lnTo>
                  <a:lnTo>
                    <a:pt x="199" y="649"/>
                  </a:lnTo>
                  <a:lnTo>
                    <a:pt x="200" y="649"/>
                  </a:lnTo>
                  <a:lnTo>
                    <a:pt x="201" y="651"/>
                  </a:lnTo>
                  <a:lnTo>
                    <a:pt x="203" y="652"/>
                  </a:lnTo>
                  <a:lnTo>
                    <a:pt x="203" y="653"/>
                  </a:lnTo>
                  <a:lnTo>
                    <a:pt x="204" y="653"/>
                  </a:lnTo>
                  <a:lnTo>
                    <a:pt x="204" y="654"/>
                  </a:lnTo>
                  <a:lnTo>
                    <a:pt x="205" y="654"/>
                  </a:lnTo>
                  <a:lnTo>
                    <a:pt x="205" y="656"/>
                  </a:lnTo>
                  <a:lnTo>
                    <a:pt x="205" y="656"/>
                  </a:lnTo>
                  <a:lnTo>
                    <a:pt x="205" y="657"/>
                  </a:lnTo>
                  <a:lnTo>
                    <a:pt x="206" y="658"/>
                  </a:lnTo>
                  <a:lnTo>
                    <a:pt x="206" y="659"/>
                  </a:lnTo>
                  <a:lnTo>
                    <a:pt x="208" y="659"/>
                  </a:lnTo>
                  <a:lnTo>
                    <a:pt x="208" y="659"/>
                  </a:lnTo>
                  <a:lnTo>
                    <a:pt x="209" y="661"/>
                  </a:lnTo>
                  <a:lnTo>
                    <a:pt x="209" y="662"/>
                  </a:lnTo>
                  <a:lnTo>
                    <a:pt x="210" y="662"/>
                  </a:lnTo>
                  <a:lnTo>
                    <a:pt x="210" y="663"/>
                  </a:lnTo>
                  <a:lnTo>
                    <a:pt x="212" y="663"/>
                  </a:lnTo>
                  <a:lnTo>
                    <a:pt x="212" y="665"/>
                  </a:lnTo>
                  <a:lnTo>
                    <a:pt x="213" y="665"/>
                  </a:lnTo>
                  <a:lnTo>
                    <a:pt x="214" y="667"/>
                  </a:lnTo>
                  <a:lnTo>
                    <a:pt x="215" y="668"/>
                  </a:lnTo>
                  <a:lnTo>
                    <a:pt x="217" y="670"/>
                  </a:lnTo>
                  <a:lnTo>
                    <a:pt x="217" y="671"/>
                  </a:lnTo>
                  <a:lnTo>
                    <a:pt x="218" y="671"/>
                  </a:lnTo>
                  <a:lnTo>
                    <a:pt x="218" y="672"/>
                  </a:lnTo>
                  <a:lnTo>
                    <a:pt x="219" y="674"/>
                  </a:lnTo>
                  <a:lnTo>
                    <a:pt x="219" y="675"/>
                  </a:lnTo>
                  <a:lnTo>
                    <a:pt x="219" y="676"/>
                  </a:lnTo>
                  <a:lnTo>
                    <a:pt x="221" y="677"/>
                  </a:lnTo>
                  <a:lnTo>
                    <a:pt x="222" y="680"/>
                  </a:lnTo>
                  <a:lnTo>
                    <a:pt x="222" y="681"/>
                  </a:lnTo>
                  <a:lnTo>
                    <a:pt x="223" y="683"/>
                  </a:lnTo>
                  <a:lnTo>
                    <a:pt x="223" y="684"/>
                  </a:lnTo>
                  <a:lnTo>
                    <a:pt x="224" y="686"/>
                  </a:lnTo>
                  <a:lnTo>
                    <a:pt x="226" y="688"/>
                  </a:lnTo>
                  <a:lnTo>
                    <a:pt x="226" y="690"/>
                  </a:lnTo>
                  <a:lnTo>
                    <a:pt x="227" y="690"/>
                  </a:lnTo>
                  <a:lnTo>
                    <a:pt x="227" y="691"/>
                  </a:lnTo>
                  <a:lnTo>
                    <a:pt x="228" y="694"/>
                  </a:lnTo>
                  <a:lnTo>
                    <a:pt x="230" y="695"/>
                  </a:lnTo>
                  <a:lnTo>
                    <a:pt x="230" y="698"/>
                  </a:lnTo>
                  <a:lnTo>
                    <a:pt x="231" y="699"/>
                  </a:lnTo>
                  <a:lnTo>
                    <a:pt x="231" y="700"/>
                  </a:lnTo>
                  <a:lnTo>
                    <a:pt x="231" y="702"/>
                  </a:lnTo>
                  <a:lnTo>
                    <a:pt x="232" y="702"/>
                  </a:lnTo>
                  <a:lnTo>
                    <a:pt x="232" y="703"/>
                  </a:lnTo>
                  <a:lnTo>
                    <a:pt x="232" y="704"/>
                  </a:lnTo>
                  <a:lnTo>
                    <a:pt x="233" y="706"/>
                  </a:lnTo>
                  <a:lnTo>
                    <a:pt x="233" y="707"/>
                  </a:lnTo>
                  <a:lnTo>
                    <a:pt x="235" y="711"/>
                  </a:lnTo>
                  <a:lnTo>
                    <a:pt x="235" y="712"/>
                  </a:lnTo>
                  <a:lnTo>
                    <a:pt x="236" y="715"/>
                  </a:lnTo>
                  <a:lnTo>
                    <a:pt x="236" y="716"/>
                  </a:lnTo>
                  <a:lnTo>
                    <a:pt x="236" y="717"/>
                  </a:lnTo>
                  <a:lnTo>
                    <a:pt x="236" y="718"/>
                  </a:lnTo>
                  <a:lnTo>
                    <a:pt x="236" y="720"/>
                  </a:lnTo>
                  <a:lnTo>
                    <a:pt x="236" y="721"/>
                  </a:lnTo>
                  <a:lnTo>
                    <a:pt x="237" y="721"/>
                  </a:lnTo>
                  <a:lnTo>
                    <a:pt x="237" y="722"/>
                  </a:lnTo>
                  <a:lnTo>
                    <a:pt x="237" y="723"/>
                  </a:lnTo>
                  <a:lnTo>
                    <a:pt x="238" y="725"/>
                  </a:lnTo>
                  <a:lnTo>
                    <a:pt x="238" y="726"/>
                  </a:lnTo>
                  <a:lnTo>
                    <a:pt x="238" y="727"/>
                  </a:lnTo>
                  <a:lnTo>
                    <a:pt x="240" y="729"/>
                  </a:lnTo>
                  <a:lnTo>
                    <a:pt x="240" y="730"/>
                  </a:lnTo>
                  <a:lnTo>
                    <a:pt x="240" y="731"/>
                  </a:lnTo>
                  <a:lnTo>
                    <a:pt x="241" y="732"/>
                  </a:lnTo>
                  <a:lnTo>
                    <a:pt x="241" y="734"/>
                  </a:lnTo>
                  <a:lnTo>
                    <a:pt x="241" y="735"/>
                  </a:lnTo>
                  <a:lnTo>
                    <a:pt x="242" y="738"/>
                  </a:lnTo>
                  <a:lnTo>
                    <a:pt x="244" y="739"/>
                  </a:lnTo>
                  <a:lnTo>
                    <a:pt x="244" y="741"/>
                  </a:lnTo>
                  <a:lnTo>
                    <a:pt x="245" y="744"/>
                  </a:lnTo>
                  <a:lnTo>
                    <a:pt x="245" y="745"/>
                  </a:lnTo>
                  <a:lnTo>
                    <a:pt x="246" y="747"/>
                  </a:lnTo>
                  <a:lnTo>
                    <a:pt x="246" y="750"/>
                  </a:lnTo>
                  <a:lnTo>
                    <a:pt x="247" y="752"/>
                  </a:lnTo>
                  <a:lnTo>
                    <a:pt x="247" y="753"/>
                  </a:lnTo>
                  <a:lnTo>
                    <a:pt x="249" y="755"/>
                  </a:lnTo>
                  <a:lnTo>
                    <a:pt x="249" y="757"/>
                  </a:lnTo>
                  <a:lnTo>
                    <a:pt x="250" y="758"/>
                  </a:lnTo>
                  <a:lnTo>
                    <a:pt x="250" y="759"/>
                  </a:lnTo>
                  <a:lnTo>
                    <a:pt x="251" y="762"/>
                  </a:lnTo>
                  <a:lnTo>
                    <a:pt x="251" y="764"/>
                  </a:lnTo>
                  <a:lnTo>
                    <a:pt x="253" y="767"/>
                  </a:lnTo>
                  <a:lnTo>
                    <a:pt x="254" y="768"/>
                  </a:lnTo>
                  <a:lnTo>
                    <a:pt x="254" y="770"/>
                  </a:lnTo>
                  <a:lnTo>
                    <a:pt x="255" y="772"/>
                  </a:lnTo>
                  <a:lnTo>
                    <a:pt x="256" y="775"/>
                  </a:lnTo>
                  <a:lnTo>
                    <a:pt x="256" y="776"/>
                  </a:lnTo>
                  <a:lnTo>
                    <a:pt x="258" y="777"/>
                  </a:lnTo>
                  <a:lnTo>
                    <a:pt x="258" y="780"/>
                  </a:lnTo>
                  <a:lnTo>
                    <a:pt x="259" y="781"/>
                  </a:lnTo>
                  <a:lnTo>
                    <a:pt x="259" y="782"/>
                  </a:lnTo>
                  <a:lnTo>
                    <a:pt x="259" y="782"/>
                  </a:lnTo>
                  <a:lnTo>
                    <a:pt x="260" y="785"/>
                  </a:lnTo>
                  <a:lnTo>
                    <a:pt x="260" y="786"/>
                  </a:lnTo>
                  <a:lnTo>
                    <a:pt x="262" y="789"/>
                  </a:lnTo>
                  <a:lnTo>
                    <a:pt x="262" y="790"/>
                  </a:lnTo>
                  <a:lnTo>
                    <a:pt x="263" y="791"/>
                  </a:lnTo>
                  <a:lnTo>
                    <a:pt x="263" y="794"/>
                  </a:lnTo>
                  <a:lnTo>
                    <a:pt x="263" y="795"/>
                  </a:lnTo>
                  <a:lnTo>
                    <a:pt x="264" y="796"/>
                  </a:lnTo>
                  <a:lnTo>
                    <a:pt x="264" y="798"/>
                  </a:lnTo>
                  <a:lnTo>
                    <a:pt x="264" y="799"/>
                  </a:lnTo>
                  <a:lnTo>
                    <a:pt x="265" y="800"/>
                  </a:lnTo>
                  <a:lnTo>
                    <a:pt x="265" y="802"/>
                  </a:lnTo>
                  <a:lnTo>
                    <a:pt x="265" y="803"/>
                  </a:lnTo>
                  <a:lnTo>
                    <a:pt x="267" y="804"/>
                  </a:lnTo>
                  <a:lnTo>
                    <a:pt x="267" y="805"/>
                  </a:lnTo>
                  <a:lnTo>
                    <a:pt x="267" y="807"/>
                  </a:lnTo>
                  <a:lnTo>
                    <a:pt x="267" y="808"/>
                  </a:lnTo>
                  <a:lnTo>
                    <a:pt x="267" y="808"/>
                  </a:lnTo>
                  <a:lnTo>
                    <a:pt x="267" y="809"/>
                  </a:lnTo>
                  <a:lnTo>
                    <a:pt x="267" y="811"/>
                  </a:lnTo>
                  <a:lnTo>
                    <a:pt x="268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8" y="813"/>
                  </a:lnTo>
                  <a:lnTo>
                    <a:pt x="268" y="813"/>
                  </a:lnTo>
                  <a:lnTo>
                    <a:pt x="268" y="814"/>
                  </a:lnTo>
                  <a:lnTo>
                    <a:pt x="268" y="816"/>
                  </a:lnTo>
                  <a:lnTo>
                    <a:pt x="269" y="817"/>
                  </a:lnTo>
                  <a:lnTo>
                    <a:pt x="269" y="818"/>
                  </a:lnTo>
                  <a:lnTo>
                    <a:pt x="269" y="820"/>
                  </a:lnTo>
                  <a:lnTo>
                    <a:pt x="270" y="821"/>
                  </a:lnTo>
                  <a:lnTo>
                    <a:pt x="270" y="822"/>
                  </a:lnTo>
                  <a:lnTo>
                    <a:pt x="270" y="823"/>
                  </a:lnTo>
                  <a:lnTo>
                    <a:pt x="270" y="825"/>
                  </a:lnTo>
                  <a:lnTo>
                    <a:pt x="270" y="826"/>
                  </a:lnTo>
                  <a:lnTo>
                    <a:pt x="272" y="828"/>
                  </a:lnTo>
                  <a:lnTo>
                    <a:pt x="272" y="830"/>
                  </a:lnTo>
                  <a:lnTo>
                    <a:pt x="272" y="831"/>
                  </a:lnTo>
                  <a:lnTo>
                    <a:pt x="273" y="832"/>
                  </a:lnTo>
                  <a:lnTo>
                    <a:pt x="273" y="834"/>
                  </a:lnTo>
                  <a:lnTo>
                    <a:pt x="273" y="835"/>
                  </a:lnTo>
                  <a:lnTo>
                    <a:pt x="273" y="836"/>
                  </a:lnTo>
                  <a:lnTo>
                    <a:pt x="273" y="837"/>
                  </a:lnTo>
                  <a:lnTo>
                    <a:pt x="274" y="839"/>
                  </a:lnTo>
                  <a:lnTo>
                    <a:pt x="274" y="840"/>
                  </a:lnTo>
                  <a:lnTo>
                    <a:pt x="274" y="841"/>
                  </a:lnTo>
                  <a:lnTo>
                    <a:pt x="274" y="843"/>
                  </a:lnTo>
                  <a:lnTo>
                    <a:pt x="274" y="844"/>
                  </a:lnTo>
                  <a:lnTo>
                    <a:pt x="276" y="844"/>
                  </a:lnTo>
                  <a:lnTo>
                    <a:pt x="276" y="846"/>
                  </a:lnTo>
                  <a:lnTo>
                    <a:pt x="278" y="857"/>
                  </a:lnTo>
                  <a:lnTo>
                    <a:pt x="279" y="862"/>
                  </a:lnTo>
                  <a:lnTo>
                    <a:pt x="286" y="878"/>
                  </a:lnTo>
                  <a:lnTo>
                    <a:pt x="287" y="881"/>
                  </a:lnTo>
                  <a:lnTo>
                    <a:pt x="288" y="887"/>
                  </a:lnTo>
                  <a:lnTo>
                    <a:pt x="294" y="896"/>
                  </a:lnTo>
                  <a:lnTo>
                    <a:pt x="294" y="898"/>
                  </a:lnTo>
                  <a:lnTo>
                    <a:pt x="294" y="899"/>
                  </a:lnTo>
                  <a:lnTo>
                    <a:pt x="296" y="905"/>
                  </a:lnTo>
                  <a:lnTo>
                    <a:pt x="297" y="910"/>
                  </a:lnTo>
                  <a:lnTo>
                    <a:pt x="299" y="917"/>
                  </a:lnTo>
                  <a:lnTo>
                    <a:pt x="300" y="918"/>
                  </a:lnTo>
                  <a:lnTo>
                    <a:pt x="300" y="923"/>
                  </a:lnTo>
                  <a:lnTo>
                    <a:pt x="304" y="930"/>
                  </a:lnTo>
                  <a:lnTo>
                    <a:pt x="305" y="932"/>
                  </a:lnTo>
                  <a:lnTo>
                    <a:pt x="308" y="940"/>
                  </a:lnTo>
                  <a:lnTo>
                    <a:pt x="309" y="946"/>
                  </a:lnTo>
                  <a:lnTo>
                    <a:pt x="310" y="950"/>
                  </a:lnTo>
                  <a:lnTo>
                    <a:pt x="313" y="957"/>
                  </a:lnTo>
                  <a:lnTo>
                    <a:pt x="314" y="960"/>
                  </a:lnTo>
                  <a:lnTo>
                    <a:pt x="314" y="962"/>
                  </a:lnTo>
                  <a:lnTo>
                    <a:pt x="315" y="965"/>
                  </a:lnTo>
                  <a:lnTo>
                    <a:pt x="315" y="967"/>
                  </a:lnTo>
                  <a:lnTo>
                    <a:pt x="317" y="967"/>
                  </a:lnTo>
                  <a:lnTo>
                    <a:pt x="317" y="969"/>
                  </a:lnTo>
                  <a:lnTo>
                    <a:pt x="317" y="971"/>
                  </a:lnTo>
                  <a:lnTo>
                    <a:pt x="317" y="974"/>
                  </a:lnTo>
                  <a:lnTo>
                    <a:pt x="318" y="976"/>
                  </a:lnTo>
                  <a:lnTo>
                    <a:pt x="318" y="980"/>
                  </a:lnTo>
                  <a:lnTo>
                    <a:pt x="318" y="981"/>
                  </a:lnTo>
                  <a:lnTo>
                    <a:pt x="319" y="986"/>
                  </a:lnTo>
                  <a:lnTo>
                    <a:pt x="319" y="987"/>
                  </a:lnTo>
                  <a:lnTo>
                    <a:pt x="319" y="989"/>
                  </a:lnTo>
                  <a:lnTo>
                    <a:pt x="320" y="990"/>
                  </a:lnTo>
                  <a:lnTo>
                    <a:pt x="320" y="992"/>
                  </a:lnTo>
                  <a:lnTo>
                    <a:pt x="320" y="995"/>
                  </a:lnTo>
                  <a:lnTo>
                    <a:pt x="320" y="996"/>
                  </a:lnTo>
                  <a:lnTo>
                    <a:pt x="322" y="996"/>
                  </a:lnTo>
                  <a:lnTo>
                    <a:pt x="323" y="999"/>
                  </a:lnTo>
                  <a:lnTo>
                    <a:pt x="324" y="1006"/>
                  </a:lnTo>
                  <a:lnTo>
                    <a:pt x="333" y="1015"/>
                  </a:lnTo>
                  <a:lnTo>
                    <a:pt x="334" y="1017"/>
                  </a:lnTo>
                  <a:lnTo>
                    <a:pt x="336" y="1018"/>
                  </a:lnTo>
                  <a:lnTo>
                    <a:pt x="341" y="1027"/>
                  </a:lnTo>
                  <a:lnTo>
                    <a:pt x="342" y="1032"/>
                  </a:lnTo>
                  <a:lnTo>
                    <a:pt x="343" y="1033"/>
                  </a:lnTo>
                  <a:lnTo>
                    <a:pt x="343" y="1035"/>
                  </a:lnTo>
                  <a:lnTo>
                    <a:pt x="346" y="1040"/>
                  </a:lnTo>
                  <a:lnTo>
                    <a:pt x="347" y="1041"/>
                  </a:lnTo>
                  <a:lnTo>
                    <a:pt x="352" y="1053"/>
                  </a:lnTo>
                  <a:lnTo>
                    <a:pt x="354" y="1059"/>
                  </a:lnTo>
                  <a:lnTo>
                    <a:pt x="355" y="1060"/>
                  </a:lnTo>
                  <a:lnTo>
                    <a:pt x="355" y="1062"/>
                  </a:lnTo>
                  <a:lnTo>
                    <a:pt x="369" y="1092"/>
                  </a:lnTo>
                  <a:lnTo>
                    <a:pt x="370" y="1092"/>
                  </a:lnTo>
                  <a:lnTo>
                    <a:pt x="370" y="1094"/>
                  </a:lnTo>
                  <a:lnTo>
                    <a:pt x="370" y="1095"/>
                  </a:lnTo>
                  <a:lnTo>
                    <a:pt x="372" y="1096"/>
                  </a:lnTo>
                  <a:lnTo>
                    <a:pt x="372" y="1097"/>
                  </a:lnTo>
                  <a:lnTo>
                    <a:pt x="373" y="1099"/>
                  </a:lnTo>
                  <a:lnTo>
                    <a:pt x="373" y="1101"/>
                  </a:lnTo>
                  <a:lnTo>
                    <a:pt x="373" y="1102"/>
                  </a:lnTo>
                  <a:lnTo>
                    <a:pt x="373" y="1104"/>
                  </a:lnTo>
                  <a:lnTo>
                    <a:pt x="375" y="1117"/>
                  </a:lnTo>
                  <a:lnTo>
                    <a:pt x="377" y="1120"/>
                  </a:lnTo>
                  <a:lnTo>
                    <a:pt x="377" y="1123"/>
                  </a:lnTo>
                  <a:lnTo>
                    <a:pt x="377" y="1124"/>
                  </a:lnTo>
                  <a:lnTo>
                    <a:pt x="377" y="1126"/>
                  </a:lnTo>
                  <a:lnTo>
                    <a:pt x="377" y="1131"/>
                  </a:lnTo>
                  <a:lnTo>
                    <a:pt x="377" y="1134"/>
                  </a:lnTo>
                  <a:lnTo>
                    <a:pt x="377" y="1138"/>
                  </a:lnTo>
                  <a:lnTo>
                    <a:pt x="378" y="1143"/>
                  </a:lnTo>
                  <a:lnTo>
                    <a:pt x="378" y="1147"/>
                  </a:lnTo>
                  <a:lnTo>
                    <a:pt x="379" y="1149"/>
                  </a:lnTo>
                  <a:lnTo>
                    <a:pt x="381" y="1149"/>
                  </a:lnTo>
                  <a:lnTo>
                    <a:pt x="381" y="1147"/>
                  </a:lnTo>
                  <a:lnTo>
                    <a:pt x="379" y="1147"/>
                  </a:lnTo>
                  <a:lnTo>
                    <a:pt x="379" y="1146"/>
                  </a:lnTo>
                  <a:lnTo>
                    <a:pt x="379" y="1145"/>
                  </a:lnTo>
                  <a:lnTo>
                    <a:pt x="379" y="1143"/>
                  </a:lnTo>
                  <a:lnTo>
                    <a:pt x="379" y="1142"/>
                  </a:lnTo>
                  <a:lnTo>
                    <a:pt x="381" y="1142"/>
                  </a:lnTo>
                  <a:lnTo>
                    <a:pt x="382" y="1142"/>
                  </a:lnTo>
                  <a:lnTo>
                    <a:pt x="382" y="1141"/>
                  </a:lnTo>
                  <a:lnTo>
                    <a:pt x="383" y="1141"/>
                  </a:lnTo>
                  <a:lnTo>
                    <a:pt x="384" y="1140"/>
                  </a:lnTo>
                  <a:lnTo>
                    <a:pt x="384" y="1138"/>
                  </a:lnTo>
                  <a:lnTo>
                    <a:pt x="383" y="1137"/>
                  </a:lnTo>
                  <a:lnTo>
                    <a:pt x="387" y="1133"/>
                  </a:lnTo>
                  <a:lnTo>
                    <a:pt x="387" y="1136"/>
                  </a:lnTo>
                  <a:lnTo>
                    <a:pt x="390" y="1136"/>
                  </a:lnTo>
                  <a:lnTo>
                    <a:pt x="391" y="1136"/>
                  </a:lnTo>
                  <a:lnTo>
                    <a:pt x="391" y="1134"/>
                  </a:lnTo>
                  <a:lnTo>
                    <a:pt x="391" y="1132"/>
                  </a:lnTo>
                  <a:lnTo>
                    <a:pt x="391" y="1131"/>
                  </a:lnTo>
                  <a:lnTo>
                    <a:pt x="391" y="1129"/>
                  </a:lnTo>
                  <a:lnTo>
                    <a:pt x="391" y="1128"/>
                  </a:lnTo>
                  <a:lnTo>
                    <a:pt x="392" y="1128"/>
                  </a:lnTo>
                  <a:lnTo>
                    <a:pt x="393" y="1128"/>
                  </a:lnTo>
                  <a:lnTo>
                    <a:pt x="395" y="1129"/>
                  </a:lnTo>
                  <a:lnTo>
                    <a:pt x="396" y="1129"/>
                  </a:lnTo>
                  <a:lnTo>
                    <a:pt x="404" y="1131"/>
                  </a:lnTo>
                  <a:lnTo>
                    <a:pt x="405" y="1131"/>
                  </a:lnTo>
                  <a:lnTo>
                    <a:pt x="409" y="1131"/>
                  </a:lnTo>
                  <a:lnTo>
                    <a:pt x="437" y="1131"/>
                  </a:lnTo>
                  <a:lnTo>
                    <a:pt x="438" y="1131"/>
                  </a:lnTo>
                  <a:lnTo>
                    <a:pt x="438" y="1129"/>
                  </a:lnTo>
                  <a:lnTo>
                    <a:pt x="438" y="1127"/>
                  </a:lnTo>
                  <a:lnTo>
                    <a:pt x="437" y="1124"/>
                  </a:lnTo>
                  <a:lnTo>
                    <a:pt x="437" y="1123"/>
                  </a:lnTo>
                  <a:lnTo>
                    <a:pt x="436" y="1122"/>
                  </a:lnTo>
                  <a:lnTo>
                    <a:pt x="434" y="1122"/>
                  </a:lnTo>
                  <a:lnTo>
                    <a:pt x="436" y="1120"/>
                  </a:lnTo>
                  <a:lnTo>
                    <a:pt x="437" y="1119"/>
                  </a:lnTo>
                  <a:lnTo>
                    <a:pt x="437" y="1118"/>
                  </a:lnTo>
                  <a:lnTo>
                    <a:pt x="451" y="1118"/>
                  </a:lnTo>
                  <a:lnTo>
                    <a:pt x="452" y="1118"/>
                  </a:lnTo>
                  <a:lnTo>
                    <a:pt x="452" y="1118"/>
                  </a:lnTo>
                  <a:lnTo>
                    <a:pt x="454" y="1118"/>
                  </a:lnTo>
                  <a:lnTo>
                    <a:pt x="455" y="1118"/>
                  </a:lnTo>
                  <a:lnTo>
                    <a:pt x="456" y="1118"/>
                  </a:lnTo>
                  <a:lnTo>
                    <a:pt x="457" y="1118"/>
                  </a:lnTo>
                  <a:lnTo>
                    <a:pt x="459" y="1118"/>
                  </a:lnTo>
                  <a:lnTo>
                    <a:pt x="460" y="1118"/>
                  </a:lnTo>
                  <a:lnTo>
                    <a:pt x="461" y="1118"/>
                  </a:lnTo>
                  <a:lnTo>
                    <a:pt x="462" y="1118"/>
                  </a:lnTo>
                  <a:lnTo>
                    <a:pt x="465" y="1118"/>
                  </a:lnTo>
                  <a:lnTo>
                    <a:pt x="466" y="1118"/>
                  </a:lnTo>
                  <a:lnTo>
                    <a:pt x="468" y="1118"/>
                  </a:lnTo>
                  <a:lnTo>
                    <a:pt x="470" y="1118"/>
                  </a:lnTo>
                  <a:lnTo>
                    <a:pt x="471" y="1118"/>
                  </a:lnTo>
                  <a:lnTo>
                    <a:pt x="477" y="1118"/>
                  </a:lnTo>
                  <a:lnTo>
                    <a:pt x="478" y="1118"/>
                  </a:lnTo>
                  <a:lnTo>
                    <a:pt x="479" y="1118"/>
                  </a:lnTo>
                  <a:lnTo>
                    <a:pt x="482" y="1118"/>
                  </a:lnTo>
                  <a:lnTo>
                    <a:pt x="483" y="1118"/>
                  </a:lnTo>
                  <a:lnTo>
                    <a:pt x="483" y="1118"/>
                  </a:lnTo>
                  <a:lnTo>
                    <a:pt x="483" y="1120"/>
                  </a:lnTo>
                  <a:lnTo>
                    <a:pt x="483" y="1120"/>
                  </a:lnTo>
                  <a:lnTo>
                    <a:pt x="483" y="1122"/>
                  </a:lnTo>
                  <a:lnTo>
                    <a:pt x="483" y="1123"/>
                  </a:lnTo>
                  <a:lnTo>
                    <a:pt x="483" y="1124"/>
                  </a:lnTo>
                  <a:lnTo>
                    <a:pt x="484" y="1124"/>
                  </a:lnTo>
                  <a:lnTo>
                    <a:pt x="486" y="1124"/>
                  </a:lnTo>
                  <a:lnTo>
                    <a:pt x="487" y="1124"/>
                  </a:lnTo>
                  <a:lnTo>
                    <a:pt x="487" y="1123"/>
                  </a:lnTo>
                  <a:lnTo>
                    <a:pt x="487" y="1122"/>
                  </a:lnTo>
                  <a:lnTo>
                    <a:pt x="487" y="1120"/>
                  </a:lnTo>
                  <a:lnTo>
                    <a:pt x="487" y="1120"/>
                  </a:lnTo>
                  <a:lnTo>
                    <a:pt x="487" y="1119"/>
                  </a:lnTo>
                  <a:lnTo>
                    <a:pt x="487" y="1118"/>
                  </a:lnTo>
                  <a:lnTo>
                    <a:pt x="488" y="1118"/>
                  </a:lnTo>
                  <a:lnTo>
                    <a:pt x="489" y="1118"/>
                  </a:lnTo>
                  <a:lnTo>
                    <a:pt x="492" y="1118"/>
                  </a:lnTo>
                  <a:lnTo>
                    <a:pt x="492" y="1117"/>
                  </a:lnTo>
                  <a:lnTo>
                    <a:pt x="492" y="1114"/>
                  </a:lnTo>
                  <a:lnTo>
                    <a:pt x="492" y="1110"/>
                  </a:lnTo>
                  <a:lnTo>
                    <a:pt x="494" y="1110"/>
                  </a:lnTo>
                  <a:lnTo>
                    <a:pt x="503" y="1110"/>
                  </a:lnTo>
                  <a:lnTo>
                    <a:pt x="501" y="1106"/>
                  </a:lnTo>
                  <a:lnTo>
                    <a:pt x="500" y="1105"/>
                  </a:lnTo>
                  <a:lnTo>
                    <a:pt x="500" y="1104"/>
                  </a:lnTo>
                  <a:lnTo>
                    <a:pt x="498" y="1104"/>
                  </a:lnTo>
                  <a:lnTo>
                    <a:pt x="496" y="1104"/>
                  </a:lnTo>
                  <a:lnTo>
                    <a:pt x="494" y="1104"/>
                  </a:lnTo>
                  <a:lnTo>
                    <a:pt x="492" y="1104"/>
                  </a:lnTo>
                  <a:lnTo>
                    <a:pt x="492" y="1102"/>
                  </a:lnTo>
                  <a:lnTo>
                    <a:pt x="492" y="1100"/>
                  </a:lnTo>
                  <a:lnTo>
                    <a:pt x="492" y="1097"/>
                  </a:lnTo>
                  <a:lnTo>
                    <a:pt x="488" y="1097"/>
                  </a:lnTo>
                  <a:lnTo>
                    <a:pt x="486" y="1097"/>
                  </a:lnTo>
                  <a:lnTo>
                    <a:pt x="484" y="1097"/>
                  </a:lnTo>
                  <a:lnTo>
                    <a:pt x="483" y="1097"/>
                  </a:lnTo>
                  <a:lnTo>
                    <a:pt x="482" y="1097"/>
                  </a:lnTo>
                  <a:lnTo>
                    <a:pt x="479" y="1097"/>
                  </a:lnTo>
                  <a:lnTo>
                    <a:pt x="479" y="1092"/>
                  </a:lnTo>
                  <a:lnTo>
                    <a:pt x="479" y="1090"/>
                  </a:lnTo>
                  <a:lnTo>
                    <a:pt x="479" y="1088"/>
                  </a:lnTo>
                  <a:lnTo>
                    <a:pt x="479" y="1085"/>
                  </a:lnTo>
                  <a:lnTo>
                    <a:pt x="479" y="1083"/>
                  </a:lnTo>
                  <a:lnTo>
                    <a:pt x="479" y="1082"/>
                  </a:lnTo>
                  <a:lnTo>
                    <a:pt x="480" y="1082"/>
                  </a:lnTo>
                  <a:lnTo>
                    <a:pt x="483" y="1081"/>
                  </a:lnTo>
                  <a:lnTo>
                    <a:pt x="484" y="1079"/>
                  </a:lnTo>
                  <a:lnTo>
                    <a:pt x="487" y="1078"/>
                  </a:lnTo>
                  <a:lnTo>
                    <a:pt x="487" y="1077"/>
                  </a:lnTo>
                  <a:lnTo>
                    <a:pt x="487" y="1074"/>
                  </a:lnTo>
                  <a:lnTo>
                    <a:pt x="487" y="1070"/>
                  </a:lnTo>
                  <a:lnTo>
                    <a:pt x="487" y="1069"/>
                  </a:lnTo>
                  <a:lnTo>
                    <a:pt x="487" y="1068"/>
                  </a:lnTo>
                  <a:lnTo>
                    <a:pt x="487" y="1065"/>
                  </a:lnTo>
                  <a:lnTo>
                    <a:pt x="487" y="1064"/>
                  </a:lnTo>
                  <a:lnTo>
                    <a:pt x="487" y="1063"/>
                  </a:lnTo>
                  <a:lnTo>
                    <a:pt x="482" y="1067"/>
                  </a:lnTo>
                  <a:lnTo>
                    <a:pt x="479" y="1068"/>
                  </a:lnTo>
                  <a:lnTo>
                    <a:pt x="479" y="1063"/>
                  </a:lnTo>
                  <a:lnTo>
                    <a:pt x="480" y="1063"/>
                  </a:lnTo>
                  <a:lnTo>
                    <a:pt x="487" y="1063"/>
                  </a:lnTo>
                  <a:lnTo>
                    <a:pt x="496" y="1063"/>
                  </a:lnTo>
                  <a:lnTo>
                    <a:pt x="496" y="1056"/>
                  </a:lnTo>
                  <a:lnTo>
                    <a:pt x="494" y="1051"/>
                  </a:lnTo>
                  <a:lnTo>
                    <a:pt x="494" y="1049"/>
                  </a:lnTo>
                  <a:lnTo>
                    <a:pt x="494" y="1046"/>
                  </a:lnTo>
                  <a:lnTo>
                    <a:pt x="494" y="1044"/>
                  </a:lnTo>
                  <a:lnTo>
                    <a:pt x="496" y="1042"/>
                  </a:lnTo>
                  <a:lnTo>
                    <a:pt x="497" y="1041"/>
                  </a:lnTo>
                  <a:lnTo>
                    <a:pt x="498" y="1040"/>
                  </a:lnTo>
                  <a:lnTo>
                    <a:pt x="501" y="1037"/>
                  </a:lnTo>
                  <a:lnTo>
                    <a:pt x="505" y="1033"/>
                  </a:lnTo>
                  <a:lnTo>
                    <a:pt x="507" y="1031"/>
                  </a:lnTo>
                  <a:lnTo>
                    <a:pt x="509" y="1029"/>
                  </a:lnTo>
                  <a:lnTo>
                    <a:pt x="509" y="1028"/>
                  </a:lnTo>
                  <a:lnTo>
                    <a:pt x="510" y="1028"/>
                  </a:lnTo>
                  <a:lnTo>
                    <a:pt x="511" y="1028"/>
                  </a:lnTo>
                  <a:lnTo>
                    <a:pt x="514" y="1024"/>
                  </a:lnTo>
                  <a:lnTo>
                    <a:pt x="514" y="1023"/>
                  </a:lnTo>
                  <a:lnTo>
                    <a:pt x="514" y="1023"/>
                  </a:lnTo>
                  <a:lnTo>
                    <a:pt x="514" y="1021"/>
                  </a:lnTo>
                  <a:lnTo>
                    <a:pt x="514" y="1019"/>
                  </a:lnTo>
                  <a:lnTo>
                    <a:pt x="511" y="1018"/>
                  </a:lnTo>
                  <a:lnTo>
                    <a:pt x="512" y="1013"/>
                  </a:lnTo>
                  <a:lnTo>
                    <a:pt x="514" y="1005"/>
                  </a:lnTo>
                  <a:lnTo>
                    <a:pt x="516" y="1006"/>
                  </a:lnTo>
                  <a:lnTo>
                    <a:pt x="518" y="1006"/>
                  </a:lnTo>
                  <a:lnTo>
                    <a:pt x="519" y="1008"/>
                  </a:lnTo>
                  <a:lnTo>
                    <a:pt x="521" y="1008"/>
                  </a:lnTo>
                  <a:lnTo>
                    <a:pt x="523" y="1005"/>
                  </a:lnTo>
                  <a:lnTo>
                    <a:pt x="524" y="1000"/>
                  </a:lnTo>
                  <a:lnTo>
                    <a:pt x="525" y="1000"/>
                  </a:lnTo>
                  <a:lnTo>
                    <a:pt x="528" y="1000"/>
                  </a:lnTo>
                  <a:lnTo>
                    <a:pt x="529" y="997"/>
                  </a:lnTo>
                  <a:lnTo>
                    <a:pt x="529" y="996"/>
                  </a:lnTo>
                  <a:lnTo>
                    <a:pt x="530" y="995"/>
                  </a:lnTo>
                  <a:lnTo>
                    <a:pt x="530" y="994"/>
                  </a:lnTo>
                  <a:lnTo>
                    <a:pt x="530" y="992"/>
                  </a:lnTo>
                  <a:lnTo>
                    <a:pt x="532" y="990"/>
                  </a:lnTo>
                  <a:lnTo>
                    <a:pt x="532" y="989"/>
                  </a:lnTo>
                  <a:lnTo>
                    <a:pt x="533" y="985"/>
                  </a:lnTo>
                  <a:lnTo>
                    <a:pt x="535" y="986"/>
                  </a:lnTo>
                  <a:lnTo>
                    <a:pt x="537" y="980"/>
                  </a:lnTo>
                  <a:lnTo>
                    <a:pt x="537" y="978"/>
                  </a:lnTo>
                  <a:lnTo>
                    <a:pt x="538" y="977"/>
                  </a:lnTo>
                  <a:lnTo>
                    <a:pt x="535" y="976"/>
                  </a:lnTo>
                  <a:lnTo>
                    <a:pt x="535" y="973"/>
                  </a:lnTo>
                  <a:lnTo>
                    <a:pt x="537" y="972"/>
                  </a:lnTo>
                  <a:lnTo>
                    <a:pt x="537" y="971"/>
                  </a:lnTo>
                  <a:lnTo>
                    <a:pt x="537" y="969"/>
                  </a:lnTo>
                  <a:lnTo>
                    <a:pt x="537" y="968"/>
                  </a:lnTo>
                  <a:lnTo>
                    <a:pt x="538" y="968"/>
                  </a:lnTo>
                  <a:lnTo>
                    <a:pt x="539" y="968"/>
                  </a:lnTo>
                  <a:lnTo>
                    <a:pt x="541" y="968"/>
                  </a:lnTo>
                  <a:lnTo>
                    <a:pt x="542" y="969"/>
                  </a:lnTo>
                  <a:lnTo>
                    <a:pt x="542" y="968"/>
                  </a:lnTo>
                  <a:lnTo>
                    <a:pt x="542" y="967"/>
                  </a:lnTo>
                  <a:lnTo>
                    <a:pt x="542" y="967"/>
                  </a:lnTo>
                  <a:lnTo>
                    <a:pt x="543" y="967"/>
                  </a:lnTo>
                  <a:lnTo>
                    <a:pt x="543" y="965"/>
                  </a:lnTo>
                  <a:lnTo>
                    <a:pt x="543" y="964"/>
                  </a:lnTo>
                  <a:lnTo>
                    <a:pt x="543" y="963"/>
                  </a:lnTo>
                  <a:lnTo>
                    <a:pt x="543" y="962"/>
                  </a:lnTo>
                  <a:lnTo>
                    <a:pt x="544" y="962"/>
                  </a:lnTo>
                  <a:lnTo>
                    <a:pt x="546" y="963"/>
                  </a:lnTo>
                  <a:lnTo>
                    <a:pt x="547" y="963"/>
                  </a:lnTo>
                  <a:lnTo>
                    <a:pt x="553" y="964"/>
                  </a:lnTo>
                  <a:lnTo>
                    <a:pt x="555" y="965"/>
                  </a:lnTo>
                  <a:lnTo>
                    <a:pt x="556" y="965"/>
                  </a:lnTo>
                  <a:lnTo>
                    <a:pt x="557" y="967"/>
                  </a:lnTo>
                  <a:lnTo>
                    <a:pt x="560" y="967"/>
                  </a:lnTo>
                  <a:lnTo>
                    <a:pt x="561" y="967"/>
                  </a:lnTo>
                  <a:lnTo>
                    <a:pt x="562" y="967"/>
                  </a:lnTo>
                  <a:lnTo>
                    <a:pt x="564" y="967"/>
                  </a:lnTo>
                  <a:lnTo>
                    <a:pt x="564" y="968"/>
                  </a:lnTo>
                  <a:lnTo>
                    <a:pt x="565" y="968"/>
                  </a:lnTo>
                  <a:lnTo>
                    <a:pt x="567" y="968"/>
                  </a:lnTo>
                  <a:lnTo>
                    <a:pt x="570" y="967"/>
                  </a:lnTo>
                  <a:lnTo>
                    <a:pt x="571" y="965"/>
                  </a:lnTo>
                  <a:lnTo>
                    <a:pt x="573" y="964"/>
                  </a:lnTo>
                  <a:lnTo>
                    <a:pt x="574" y="963"/>
                  </a:lnTo>
                  <a:lnTo>
                    <a:pt x="575" y="960"/>
                  </a:lnTo>
                  <a:lnTo>
                    <a:pt x="575" y="960"/>
                  </a:lnTo>
                  <a:lnTo>
                    <a:pt x="575" y="959"/>
                  </a:lnTo>
                  <a:lnTo>
                    <a:pt x="576" y="959"/>
                  </a:lnTo>
                  <a:lnTo>
                    <a:pt x="578" y="958"/>
                  </a:lnTo>
                  <a:lnTo>
                    <a:pt x="579" y="957"/>
                  </a:lnTo>
                  <a:lnTo>
                    <a:pt x="582" y="954"/>
                  </a:lnTo>
                  <a:lnTo>
                    <a:pt x="582" y="953"/>
                  </a:lnTo>
                  <a:lnTo>
                    <a:pt x="585" y="954"/>
                  </a:lnTo>
                  <a:lnTo>
                    <a:pt x="585" y="955"/>
                  </a:lnTo>
                  <a:lnTo>
                    <a:pt x="589" y="957"/>
                  </a:lnTo>
                  <a:lnTo>
                    <a:pt x="592" y="958"/>
                  </a:lnTo>
                  <a:lnTo>
                    <a:pt x="596" y="959"/>
                  </a:lnTo>
                  <a:lnTo>
                    <a:pt x="598" y="960"/>
                  </a:lnTo>
                  <a:lnTo>
                    <a:pt x="601" y="962"/>
                  </a:lnTo>
                  <a:lnTo>
                    <a:pt x="605" y="964"/>
                  </a:lnTo>
                  <a:lnTo>
                    <a:pt x="605" y="963"/>
                  </a:lnTo>
                  <a:lnTo>
                    <a:pt x="605" y="960"/>
                  </a:lnTo>
                  <a:lnTo>
                    <a:pt x="607" y="959"/>
                  </a:lnTo>
                  <a:lnTo>
                    <a:pt x="608" y="958"/>
                  </a:lnTo>
                  <a:lnTo>
                    <a:pt x="610" y="958"/>
                  </a:lnTo>
                  <a:lnTo>
                    <a:pt x="614" y="957"/>
                  </a:lnTo>
                  <a:lnTo>
                    <a:pt x="615" y="957"/>
                  </a:lnTo>
                  <a:lnTo>
                    <a:pt x="616" y="955"/>
                  </a:lnTo>
                  <a:lnTo>
                    <a:pt x="616" y="954"/>
                  </a:lnTo>
                  <a:lnTo>
                    <a:pt x="616" y="953"/>
                  </a:lnTo>
                  <a:lnTo>
                    <a:pt x="616" y="950"/>
                  </a:lnTo>
                  <a:lnTo>
                    <a:pt x="616" y="944"/>
                  </a:lnTo>
                  <a:lnTo>
                    <a:pt x="616" y="940"/>
                  </a:lnTo>
                  <a:lnTo>
                    <a:pt x="616" y="939"/>
                  </a:lnTo>
                  <a:lnTo>
                    <a:pt x="620" y="939"/>
                  </a:lnTo>
                  <a:lnTo>
                    <a:pt x="621" y="939"/>
                  </a:lnTo>
                  <a:lnTo>
                    <a:pt x="624" y="939"/>
                  </a:lnTo>
                  <a:lnTo>
                    <a:pt x="624" y="941"/>
                  </a:lnTo>
                  <a:lnTo>
                    <a:pt x="625" y="941"/>
                  </a:lnTo>
                  <a:lnTo>
                    <a:pt x="626" y="941"/>
                  </a:lnTo>
                  <a:lnTo>
                    <a:pt x="629" y="941"/>
                  </a:lnTo>
                  <a:lnTo>
                    <a:pt x="630" y="941"/>
                  </a:lnTo>
                  <a:lnTo>
                    <a:pt x="630" y="940"/>
                  </a:lnTo>
                  <a:lnTo>
                    <a:pt x="630" y="939"/>
                  </a:lnTo>
                  <a:lnTo>
                    <a:pt x="631" y="935"/>
                  </a:lnTo>
                  <a:lnTo>
                    <a:pt x="631" y="932"/>
                  </a:lnTo>
                  <a:lnTo>
                    <a:pt x="631" y="930"/>
                  </a:lnTo>
                  <a:lnTo>
                    <a:pt x="631" y="925"/>
                  </a:lnTo>
                  <a:lnTo>
                    <a:pt x="631" y="917"/>
                  </a:lnTo>
                  <a:lnTo>
                    <a:pt x="631" y="912"/>
                  </a:lnTo>
                  <a:lnTo>
                    <a:pt x="631" y="910"/>
                  </a:lnTo>
                  <a:lnTo>
                    <a:pt x="631" y="907"/>
                  </a:lnTo>
                  <a:lnTo>
                    <a:pt x="631" y="905"/>
                  </a:lnTo>
                  <a:lnTo>
                    <a:pt x="631" y="904"/>
                  </a:lnTo>
                  <a:lnTo>
                    <a:pt x="631" y="901"/>
                  </a:lnTo>
                  <a:lnTo>
                    <a:pt x="631" y="900"/>
                  </a:lnTo>
                  <a:lnTo>
                    <a:pt x="631" y="898"/>
                  </a:lnTo>
                  <a:lnTo>
                    <a:pt x="634" y="898"/>
                  </a:lnTo>
                  <a:lnTo>
                    <a:pt x="635" y="898"/>
                  </a:lnTo>
                  <a:lnTo>
                    <a:pt x="638" y="898"/>
                  </a:lnTo>
                  <a:lnTo>
                    <a:pt x="643" y="898"/>
                  </a:lnTo>
                  <a:lnTo>
                    <a:pt x="644" y="898"/>
                  </a:lnTo>
                  <a:lnTo>
                    <a:pt x="644" y="896"/>
                  </a:lnTo>
                  <a:lnTo>
                    <a:pt x="646" y="891"/>
                  </a:lnTo>
                  <a:lnTo>
                    <a:pt x="646" y="890"/>
                  </a:lnTo>
                  <a:lnTo>
                    <a:pt x="644" y="890"/>
                  </a:lnTo>
                  <a:lnTo>
                    <a:pt x="643" y="890"/>
                  </a:lnTo>
                  <a:lnTo>
                    <a:pt x="638" y="890"/>
                  </a:lnTo>
                  <a:lnTo>
                    <a:pt x="638" y="884"/>
                  </a:lnTo>
                  <a:lnTo>
                    <a:pt x="637" y="882"/>
                  </a:lnTo>
                  <a:lnTo>
                    <a:pt x="637" y="882"/>
                  </a:lnTo>
                  <a:lnTo>
                    <a:pt x="633" y="882"/>
                  </a:lnTo>
                  <a:lnTo>
                    <a:pt x="633" y="880"/>
                  </a:lnTo>
                  <a:lnTo>
                    <a:pt x="633" y="878"/>
                  </a:lnTo>
                  <a:lnTo>
                    <a:pt x="633" y="876"/>
                  </a:lnTo>
                  <a:lnTo>
                    <a:pt x="633" y="875"/>
                  </a:lnTo>
                  <a:lnTo>
                    <a:pt x="633" y="875"/>
                  </a:lnTo>
                  <a:lnTo>
                    <a:pt x="633" y="869"/>
                  </a:lnTo>
                  <a:lnTo>
                    <a:pt x="638" y="869"/>
                  </a:lnTo>
                  <a:lnTo>
                    <a:pt x="639" y="869"/>
                  </a:lnTo>
                  <a:lnTo>
                    <a:pt x="646" y="869"/>
                  </a:lnTo>
                  <a:lnTo>
                    <a:pt x="646" y="864"/>
                  </a:lnTo>
                  <a:lnTo>
                    <a:pt x="646" y="862"/>
                  </a:lnTo>
                  <a:lnTo>
                    <a:pt x="646" y="858"/>
                  </a:lnTo>
                  <a:lnTo>
                    <a:pt x="646" y="857"/>
                  </a:lnTo>
                  <a:lnTo>
                    <a:pt x="646" y="855"/>
                  </a:lnTo>
                  <a:lnTo>
                    <a:pt x="646" y="854"/>
                  </a:lnTo>
                  <a:lnTo>
                    <a:pt x="646" y="853"/>
                  </a:lnTo>
                  <a:lnTo>
                    <a:pt x="646" y="852"/>
                  </a:lnTo>
                  <a:lnTo>
                    <a:pt x="646" y="850"/>
                  </a:lnTo>
                  <a:lnTo>
                    <a:pt x="646" y="849"/>
                  </a:lnTo>
                  <a:lnTo>
                    <a:pt x="646" y="848"/>
                  </a:lnTo>
                  <a:lnTo>
                    <a:pt x="646" y="846"/>
                  </a:lnTo>
                  <a:lnTo>
                    <a:pt x="646" y="844"/>
                  </a:lnTo>
                  <a:lnTo>
                    <a:pt x="646" y="844"/>
                  </a:lnTo>
                  <a:lnTo>
                    <a:pt x="646" y="843"/>
                  </a:lnTo>
                  <a:lnTo>
                    <a:pt x="646" y="841"/>
                  </a:lnTo>
                  <a:lnTo>
                    <a:pt x="644" y="841"/>
                  </a:lnTo>
                  <a:lnTo>
                    <a:pt x="642" y="841"/>
                  </a:lnTo>
                  <a:lnTo>
                    <a:pt x="640" y="841"/>
                  </a:lnTo>
                  <a:lnTo>
                    <a:pt x="639" y="841"/>
                  </a:lnTo>
                  <a:lnTo>
                    <a:pt x="638" y="841"/>
                  </a:lnTo>
                  <a:lnTo>
                    <a:pt x="637" y="841"/>
                  </a:lnTo>
                  <a:lnTo>
                    <a:pt x="637" y="841"/>
                  </a:lnTo>
                  <a:lnTo>
                    <a:pt x="637" y="843"/>
                  </a:lnTo>
                  <a:lnTo>
                    <a:pt x="635" y="844"/>
                  </a:lnTo>
                  <a:lnTo>
                    <a:pt x="637" y="844"/>
                  </a:lnTo>
                  <a:lnTo>
                    <a:pt x="637" y="844"/>
                  </a:lnTo>
                  <a:lnTo>
                    <a:pt x="635" y="844"/>
                  </a:lnTo>
                  <a:lnTo>
                    <a:pt x="635" y="845"/>
                  </a:lnTo>
                  <a:lnTo>
                    <a:pt x="634" y="845"/>
                  </a:lnTo>
                  <a:lnTo>
                    <a:pt x="633" y="845"/>
                  </a:lnTo>
                  <a:lnTo>
                    <a:pt x="631" y="845"/>
                  </a:lnTo>
                  <a:lnTo>
                    <a:pt x="629" y="844"/>
                  </a:lnTo>
                  <a:lnTo>
                    <a:pt x="630" y="844"/>
                  </a:lnTo>
                  <a:lnTo>
                    <a:pt x="631" y="841"/>
                  </a:lnTo>
                  <a:lnTo>
                    <a:pt x="634" y="841"/>
                  </a:lnTo>
                  <a:lnTo>
                    <a:pt x="631" y="840"/>
                  </a:lnTo>
                  <a:lnTo>
                    <a:pt x="633" y="839"/>
                  </a:lnTo>
                  <a:lnTo>
                    <a:pt x="634" y="836"/>
                  </a:lnTo>
                  <a:lnTo>
                    <a:pt x="635" y="828"/>
                  </a:lnTo>
                  <a:lnTo>
                    <a:pt x="635" y="827"/>
                  </a:lnTo>
                  <a:lnTo>
                    <a:pt x="640" y="827"/>
                  </a:lnTo>
                  <a:lnTo>
                    <a:pt x="643" y="827"/>
                  </a:lnTo>
                  <a:lnTo>
                    <a:pt x="644" y="827"/>
                  </a:lnTo>
                  <a:lnTo>
                    <a:pt x="647" y="827"/>
                  </a:lnTo>
                  <a:lnTo>
                    <a:pt x="648" y="827"/>
                  </a:lnTo>
                  <a:lnTo>
                    <a:pt x="649" y="827"/>
                  </a:lnTo>
                  <a:lnTo>
                    <a:pt x="654" y="827"/>
                  </a:lnTo>
                  <a:lnTo>
                    <a:pt x="662" y="827"/>
                  </a:lnTo>
                  <a:lnTo>
                    <a:pt x="662" y="822"/>
                  </a:lnTo>
                  <a:lnTo>
                    <a:pt x="662" y="813"/>
                  </a:lnTo>
                  <a:lnTo>
                    <a:pt x="662" y="812"/>
                  </a:lnTo>
                  <a:lnTo>
                    <a:pt x="663" y="811"/>
                  </a:lnTo>
                  <a:lnTo>
                    <a:pt x="663" y="809"/>
                  </a:lnTo>
                  <a:lnTo>
                    <a:pt x="663" y="808"/>
                  </a:lnTo>
                  <a:lnTo>
                    <a:pt x="663" y="807"/>
                  </a:lnTo>
                  <a:lnTo>
                    <a:pt x="663" y="803"/>
                  </a:lnTo>
                  <a:lnTo>
                    <a:pt x="663" y="802"/>
                  </a:lnTo>
                  <a:lnTo>
                    <a:pt x="663" y="799"/>
                  </a:lnTo>
                  <a:lnTo>
                    <a:pt x="663" y="796"/>
                  </a:lnTo>
                  <a:lnTo>
                    <a:pt x="663" y="794"/>
                  </a:lnTo>
                  <a:lnTo>
                    <a:pt x="663" y="793"/>
                  </a:lnTo>
                  <a:lnTo>
                    <a:pt x="663" y="790"/>
                  </a:lnTo>
                  <a:lnTo>
                    <a:pt x="663" y="785"/>
                  </a:lnTo>
                  <a:lnTo>
                    <a:pt x="667" y="785"/>
                  </a:lnTo>
                  <a:lnTo>
                    <a:pt x="669" y="785"/>
                  </a:lnTo>
                  <a:lnTo>
                    <a:pt x="674" y="785"/>
                  </a:lnTo>
                  <a:lnTo>
                    <a:pt x="675" y="785"/>
                  </a:lnTo>
                  <a:lnTo>
                    <a:pt x="676" y="785"/>
                  </a:lnTo>
                  <a:lnTo>
                    <a:pt x="679" y="785"/>
                  </a:lnTo>
                  <a:lnTo>
                    <a:pt x="681" y="785"/>
                  </a:lnTo>
                  <a:lnTo>
                    <a:pt x="683" y="785"/>
                  </a:lnTo>
                  <a:lnTo>
                    <a:pt x="684" y="785"/>
                  </a:lnTo>
                  <a:lnTo>
                    <a:pt x="685" y="785"/>
                  </a:lnTo>
                  <a:lnTo>
                    <a:pt x="686" y="785"/>
                  </a:lnTo>
                  <a:lnTo>
                    <a:pt x="688" y="785"/>
                  </a:lnTo>
                  <a:lnTo>
                    <a:pt x="688" y="784"/>
                  </a:lnTo>
                  <a:lnTo>
                    <a:pt x="686" y="782"/>
                  </a:lnTo>
                  <a:lnTo>
                    <a:pt x="686" y="782"/>
                  </a:lnTo>
                  <a:lnTo>
                    <a:pt x="688" y="782"/>
                  </a:lnTo>
                  <a:lnTo>
                    <a:pt x="689" y="782"/>
                  </a:lnTo>
                  <a:lnTo>
                    <a:pt x="690" y="782"/>
                  </a:lnTo>
                  <a:lnTo>
                    <a:pt x="692" y="782"/>
                  </a:lnTo>
                  <a:lnTo>
                    <a:pt x="694" y="782"/>
                  </a:lnTo>
                  <a:lnTo>
                    <a:pt x="695" y="782"/>
                  </a:lnTo>
                  <a:lnTo>
                    <a:pt x="697" y="782"/>
                  </a:lnTo>
                  <a:lnTo>
                    <a:pt x="698" y="784"/>
                  </a:lnTo>
                  <a:lnTo>
                    <a:pt x="698" y="785"/>
                  </a:lnTo>
                  <a:lnTo>
                    <a:pt x="699" y="784"/>
                  </a:lnTo>
                  <a:lnTo>
                    <a:pt x="699" y="782"/>
                  </a:lnTo>
                  <a:lnTo>
                    <a:pt x="702" y="781"/>
                  </a:lnTo>
                  <a:lnTo>
                    <a:pt x="701" y="782"/>
                  </a:lnTo>
                  <a:lnTo>
                    <a:pt x="701" y="781"/>
                  </a:lnTo>
                  <a:lnTo>
                    <a:pt x="701" y="779"/>
                  </a:lnTo>
                  <a:lnTo>
                    <a:pt x="701" y="777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3" y="776"/>
                  </a:lnTo>
                  <a:lnTo>
                    <a:pt x="704" y="776"/>
                  </a:lnTo>
                  <a:lnTo>
                    <a:pt x="706" y="775"/>
                  </a:lnTo>
                  <a:lnTo>
                    <a:pt x="706" y="772"/>
                  </a:lnTo>
                  <a:lnTo>
                    <a:pt x="706" y="768"/>
                  </a:lnTo>
                  <a:lnTo>
                    <a:pt x="706" y="766"/>
                  </a:lnTo>
                  <a:lnTo>
                    <a:pt x="706" y="764"/>
                  </a:lnTo>
                  <a:lnTo>
                    <a:pt x="710" y="763"/>
                  </a:lnTo>
                  <a:lnTo>
                    <a:pt x="715" y="763"/>
                  </a:lnTo>
                  <a:lnTo>
                    <a:pt x="717" y="763"/>
                  </a:lnTo>
                  <a:lnTo>
                    <a:pt x="721" y="757"/>
                  </a:lnTo>
                  <a:lnTo>
                    <a:pt x="722" y="757"/>
                  </a:lnTo>
                  <a:lnTo>
                    <a:pt x="727" y="757"/>
                  </a:lnTo>
                  <a:lnTo>
                    <a:pt x="727" y="759"/>
                  </a:lnTo>
                  <a:lnTo>
                    <a:pt x="727" y="761"/>
                  </a:lnTo>
                  <a:lnTo>
                    <a:pt x="727" y="767"/>
                  </a:lnTo>
                  <a:lnTo>
                    <a:pt x="727" y="768"/>
                  </a:lnTo>
                  <a:lnTo>
                    <a:pt x="727" y="772"/>
                  </a:lnTo>
                  <a:lnTo>
                    <a:pt x="734" y="772"/>
                  </a:lnTo>
                  <a:lnTo>
                    <a:pt x="736" y="772"/>
                  </a:lnTo>
                  <a:lnTo>
                    <a:pt x="743" y="772"/>
                  </a:lnTo>
                  <a:lnTo>
                    <a:pt x="743" y="767"/>
                  </a:lnTo>
                  <a:lnTo>
                    <a:pt x="749" y="767"/>
                  </a:lnTo>
                  <a:lnTo>
                    <a:pt x="754" y="767"/>
                  </a:lnTo>
                  <a:lnTo>
                    <a:pt x="754" y="759"/>
                  </a:lnTo>
                  <a:lnTo>
                    <a:pt x="754" y="758"/>
                  </a:lnTo>
                  <a:lnTo>
                    <a:pt x="756" y="758"/>
                  </a:lnTo>
                  <a:lnTo>
                    <a:pt x="758" y="758"/>
                  </a:lnTo>
                  <a:lnTo>
                    <a:pt x="761" y="758"/>
                  </a:lnTo>
                  <a:lnTo>
                    <a:pt x="761" y="758"/>
                  </a:lnTo>
                  <a:lnTo>
                    <a:pt x="766" y="758"/>
                  </a:lnTo>
                  <a:lnTo>
                    <a:pt x="772" y="758"/>
                  </a:lnTo>
                  <a:lnTo>
                    <a:pt x="774" y="758"/>
                  </a:lnTo>
                  <a:lnTo>
                    <a:pt x="774" y="754"/>
                  </a:lnTo>
                  <a:lnTo>
                    <a:pt x="774" y="747"/>
                  </a:lnTo>
                  <a:lnTo>
                    <a:pt x="774" y="745"/>
                  </a:lnTo>
                  <a:lnTo>
                    <a:pt x="774" y="741"/>
                  </a:lnTo>
                  <a:lnTo>
                    <a:pt x="774" y="740"/>
                  </a:lnTo>
                  <a:lnTo>
                    <a:pt x="774" y="739"/>
                  </a:lnTo>
                  <a:lnTo>
                    <a:pt x="775" y="731"/>
                  </a:lnTo>
                  <a:lnTo>
                    <a:pt x="775" y="730"/>
                  </a:lnTo>
                  <a:lnTo>
                    <a:pt x="775" y="725"/>
                  </a:lnTo>
                  <a:lnTo>
                    <a:pt x="775" y="723"/>
                  </a:lnTo>
                  <a:lnTo>
                    <a:pt x="775" y="722"/>
                  </a:lnTo>
                  <a:lnTo>
                    <a:pt x="775" y="721"/>
                  </a:lnTo>
                  <a:lnTo>
                    <a:pt x="775" y="721"/>
                  </a:lnTo>
                  <a:lnTo>
                    <a:pt x="775" y="720"/>
                  </a:lnTo>
                  <a:lnTo>
                    <a:pt x="775" y="718"/>
                  </a:lnTo>
                  <a:lnTo>
                    <a:pt x="775" y="717"/>
                  </a:lnTo>
                  <a:lnTo>
                    <a:pt x="776" y="717"/>
                  </a:lnTo>
                  <a:lnTo>
                    <a:pt x="781" y="717"/>
                  </a:lnTo>
                  <a:lnTo>
                    <a:pt x="785" y="717"/>
                  </a:lnTo>
                  <a:lnTo>
                    <a:pt x="786" y="717"/>
                  </a:lnTo>
                  <a:lnTo>
                    <a:pt x="794" y="717"/>
                  </a:lnTo>
                  <a:lnTo>
                    <a:pt x="799" y="718"/>
                  </a:lnTo>
                  <a:lnTo>
                    <a:pt x="804" y="718"/>
                  </a:lnTo>
                  <a:lnTo>
                    <a:pt x="807" y="718"/>
                  </a:lnTo>
                  <a:lnTo>
                    <a:pt x="809" y="718"/>
                  </a:lnTo>
                  <a:lnTo>
                    <a:pt x="813" y="718"/>
                  </a:lnTo>
                  <a:lnTo>
                    <a:pt x="816" y="718"/>
                  </a:lnTo>
                  <a:lnTo>
                    <a:pt x="820" y="718"/>
                  </a:lnTo>
                  <a:lnTo>
                    <a:pt x="825" y="718"/>
                  </a:lnTo>
                  <a:lnTo>
                    <a:pt x="826" y="718"/>
                  </a:lnTo>
                  <a:lnTo>
                    <a:pt x="826" y="713"/>
                  </a:lnTo>
                  <a:lnTo>
                    <a:pt x="826" y="708"/>
                  </a:lnTo>
                  <a:lnTo>
                    <a:pt x="826" y="702"/>
                  </a:lnTo>
                  <a:lnTo>
                    <a:pt x="826" y="699"/>
                  </a:lnTo>
                  <a:lnTo>
                    <a:pt x="826" y="695"/>
                  </a:lnTo>
                  <a:lnTo>
                    <a:pt x="826" y="690"/>
                  </a:lnTo>
                  <a:lnTo>
                    <a:pt x="826" y="686"/>
                  </a:lnTo>
                  <a:lnTo>
                    <a:pt x="827" y="679"/>
                  </a:lnTo>
                  <a:lnTo>
                    <a:pt x="827" y="670"/>
                  </a:lnTo>
                  <a:lnTo>
                    <a:pt x="827" y="662"/>
                  </a:lnTo>
                  <a:lnTo>
                    <a:pt x="830" y="662"/>
                  </a:lnTo>
                  <a:lnTo>
                    <a:pt x="834" y="662"/>
                  </a:lnTo>
                  <a:lnTo>
                    <a:pt x="835" y="662"/>
                  </a:lnTo>
                  <a:lnTo>
                    <a:pt x="838" y="662"/>
                  </a:lnTo>
                  <a:lnTo>
                    <a:pt x="839" y="662"/>
                  </a:lnTo>
                  <a:lnTo>
                    <a:pt x="841" y="662"/>
                  </a:lnTo>
                  <a:lnTo>
                    <a:pt x="843" y="662"/>
                  </a:lnTo>
                  <a:lnTo>
                    <a:pt x="845" y="662"/>
                  </a:lnTo>
                  <a:lnTo>
                    <a:pt x="846" y="662"/>
                  </a:lnTo>
                  <a:lnTo>
                    <a:pt x="848" y="662"/>
                  </a:lnTo>
                  <a:lnTo>
                    <a:pt x="849" y="662"/>
                  </a:lnTo>
                  <a:lnTo>
                    <a:pt x="853" y="662"/>
                  </a:lnTo>
                  <a:lnTo>
                    <a:pt x="853" y="657"/>
                  </a:lnTo>
                  <a:lnTo>
                    <a:pt x="853" y="656"/>
                  </a:lnTo>
                  <a:lnTo>
                    <a:pt x="859" y="656"/>
                  </a:lnTo>
                  <a:lnTo>
                    <a:pt x="859" y="657"/>
                  </a:lnTo>
                  <a:lnTo>
                    <a:pt x="859" y="659"/>
                  </a:lnTo>
                  <a:lnTo>
                    <a:pt x="859" y="662"/>
                  </a:lnTo>
                  <a:lnTo>
                    <a:pt x="855" y="662"/>
                  </a:lnTo>
                  <a:lnTo>
                    <a:pt x="853" y="662"/>
                  </a:lnTo>
                  <a:lnTo>
                    <a:pt x="853" y="663"/>
                  </a:lnTo>
                  <a:lnTo>
                    <a:pt x="853" y="665"/>
                  </a:lnTo>
                  <a:lnTo>
                    <a:pt x="853" y="670"/>
                  </a:lnTo>
                  <a:lnTo>
                    <a:pt x="852" y="670"/>
                  </a:lnTo>
                  <a:lnTo>
                    <a:pt x="850" y="670"/>
                  </a:lnTo>
                  <a:lnTo>
                    <a:pt x="848" y="670"/>
                  </a:lnTo>
                  <a:lnTo>
                    <a:pt x="846" y="670"/>
                  </a:lnTo>
                  <a:lnTo>
                    <a:pt x="845" y="670"/>
                  </a:lnTo>
                  <a:lnTo>
                    <a:pt x="845" y="672"/>
                  </a:lnTo>
                  <a:lnTo>
                    <a:pt x="845" y="676"/>
                  </a:lnTo>
                  <a:lnTo>
                    <a:pt x="850" y="676"/>
                  </a:lnTo>
                  <a:lnTo>
                    <a:pt x="853" y="676"/>
                  </a:lnTo>
                  <a:lnTo>
                    <a:pt x="854" y="676"/>
                  </a:lnTo>
                  <a:lnTo>
                    <a:pt x="863" y="676"/>
                  </a:lnTo>
                  <a:lnTo>
                    <a:pt x="867" y="676"/>
                  </a:lnTo>
                  <a:lnTo>
                    <a:pt x="867" y="674"/>
                  </a:lnTo>
                  <a:lnTo>
                    <a:pt x="867" y="672"/>
                  </a:lnTo>
                  <a:lnTo>
                    <a:pt x="867" y="670"/>
                  </a:lnTo>
                  <a:lnTo>
                    <a:pt x="867" y="667"/>
                  </a:lnTo>
                  <a:lnTo>
                    <a:pt x="867" y="666"/>
                  </a:lnTo>
                  <a:lnTo>
                    <a:pt x="867" y="665"/>
                  </a:lnTo>
                  <a:lnTo>
                    <a:pt x="868" y="665"/>
                  </a:lnTo>
                  <a:lnTo>
                    <a:pt x="868" y="663"/>
                  </a:lnTo>
                  <a:lnTo>
                    <a:pt x="870" y="663"/>
                  </a:lnTo>
                  <a:lnTo>
                    <a:pt x="870" y="662"/>
                  </a:lnTo>
                  <a:lnTo>
                    <a:pt x="871" y="662"/>
                  </a:lnTo>
                  <a:lnTo>
                    <a:pt x="872" y="662"/>
                  </a:lnTo>
                  <a:lnTo>
                    <a:pt x="873" y="662"/>
                  </a:lnTo>
                  <a:lnTo>
                    <a:pt x="875" y="662"/>
                  </a:lnTo>
                  <a:lnTo>
                    <a:pt x="878" y="662"/>
                  </a:lnTo>
                  <a:lnTo>
                    <a:pt x="880" y="662"/>
                  </a:lnTo>
                  <a:lnTo>
                    <a:pt x="880" y="661"/>
                  </a:lnTo>
                  <a:lnTo>
                    <a:pt x="881" y="662"/>
                  </a:lnTo>
                  <a:lnTo>
                    <a:pt x="881" y="665"/>
                  </a:lnTo>
                  <a:lnTo>
                    <a:pt x="884" y="665"/>
                  </a:lnTo>
                  <a:lnTo>
                    <a:pt x="884" y="666"/>
                  </a:lnTo>
                  <a:lnTo>
                    <a:pt x="885" y="666"/>
                  </a:lnTo>
                  <a:lnTo>
                    <a:pt x="886" y="668"/>
                  </a:lnTo>
                  <a:lnTo>
                    <a:pt x="887" y="670"/>
                  </a:lnTo>
                  <a:lnTo>
                    <a:pt x="887" y="674"/>
                  </a:lnTo>
                  <a:lnTo>
                    <a:pt x="887" y="676"/>
                  </a:lnTo>
                  <a:lnTo>
                    <a:pt x="886" y="676"/>
                  </a:lnTo>
                  <a:lnTo>
                    <a:pt x="885" y="676"/>
                  </a:lnTo>
                  <a:lnTo>
                    <a:pt x="884" y="676"/>
                  </a:lnTo>
                  <a:lnTo>
                    <a:pt x="884" y="676"/>
                  </a:lnTo>
                  <a:lnTo>
                    <a:pt x="882" y="681"/>
                  </a:lnTo>
                  <a:lnTo>
                    <a:pt x="882" y="683"/>
                  </a:lnTo>
                  <a:lnTo>
                    <a:pt x="881" y="684"/>
                  </a:lnTo>
                  <a:lnTo>
                    <a:pt x="881" y="685"/>
                  </a:lnTo>
                  <a:lnTo>
                    <a:pt x="881" y="686"/>
                  </a:lnTo>
                  <a:lnTo>
                    <a:pt x="880" y="686"/>
                  </a:lnTo>
                  <a:lnTo>
                    <a:pt x="878" y="686"/>
                  </a:lnTo>
                  <a:lnTo>
                    <a:pt x="877" y="686"/>
                  </a:lnTo>
                  <a:lnTo>
                    <a:pt x="875" y="686"/>
                  </a:lnTo>
                  <a:lnTo>
                    <a:pt x="873" y="686"/>
                  </a:lnTo>
                  <a:lnTo>
                    <a:pt x="873" y="688"/>
                  </a:lnTo>
                  <a:lnTo>
                    <a:pt x="873" y="689"/>
                  </a:lnTo>
                  <a:lnTo>
                    <a:pt x="873" y="690"/>
                  </a:lnTo>
                  <a:lnTo>
                    <a:pt x="870" y="690"/>
                  </a:lnTo>
                  <a:lnTo>
                    <a:pt x="870" y="691"/>
                  </a:lnTo>
                  <a:lnTo>
                    <a:pt x="870" y="694"/>
                  </a:lnTo>
                  <a:lnTo>
                    <a:pt x="868" y="694"/>
                  </a:lnTo>
                  <a:lnTo>
                    <a:pt x="867" y="694"/>
                  </a:lnTo>
                  <a:lnTo>
                    <a:pt x="867" y="695"/>
                  </a:lnTo>
                  <a:lnTo>
                    <a:pt x="867" y="697"/>
                  </a:lnTo>
                  <a:lnTo>
                    <a:pt x="870" y="697"/>
                  </a:lnTo>
                  <a:lnTo>
                    <a:pt x="870" y="698"/>
                  </a:lnTo>
                  <a:lnTo>
                    <a:pt x="870" y="699"/>
                  </a:lnTo>
                  <a:lnTo>
                    <a:pt x="872" y="699"/>
                  </a:lnTo>
                  <a:lnTo>
                    <a:pt x="872" y="704"/>
                  </a:lnTo>
                  <a:lnTo>
                    <a:pt x="873" y="704"/>
                  </a:lnTo>
                  <a:lnTo>
                    <a:pt x="875" y="704"/>
                  </a:lnTo>
                  <a:lnTo>
                    <a:pt x="875" y="707"/>
                  </a:lnTo>
                  <a:lnTo>
                    <a:pt x="873" y="707"/>
                  </a:lnTo>
                  <a:lnTo>
                    <a:pt x="872" y="707"/>
                  </a:lnTo>
                  <a:lnTo>
                    <a:pt x="867" y="707"/>
                  </a:lnTo>
                  <a:lnTo>
                    <a:pt x="868" y="708"/>
                  </a:lnTo>
                  <a:lnTo>
                    <a:pt x="868" y="709"/>
                  </a:lnTo>
                  <a:lnTo>
                    <a:pt x="870" y="711"/>
                  </a:lnTo>
                  <a:lnTo>
                    <a:pt x="870" y="712"/>
                  </a:lnTo>
                  <a:lnTo>
                    <a:pt x="871" y="712"/>
                  </a:lnTo>
                  <a:lnTo>
                    <a:pt x="871" y="713"/>
                  </a:lnTo>
                  <a:lnTo>
                    <a:pt x="872" y="713"/>
                  </a:lnTo>
                  <a:lnTo>
                    <a:pt x="873" y="715"/>
                  </a:lnTo>
                  <a:lnTo>
                    <a:pt x="873" y="716"/>
                  </a:lnTo>
                  <a:lnTo>
                    <a:pt x="875" y="716"/>
                  </a:lnTo>
                  <a:lnTo>
                    <a:pt x="876" y="717"/>
                  </a:lnTo>
                  <a:lnTo>
                    <a:pt x="877" y="720"/>
                  </a:lnTo>
                  <a:lnTo>
                    <a:pt x="878" y="720"/>
                  </a:lnTo>
                  <a:lnTo>
                    <a:pt x="878" y="721"/>
                  </a:lnTo>
                  <a:lnTo>
                    <a:pt x="878" y="721"/>
                  </a:lnTo>
                  <a:lnTo>
                    <a:pt x="880" y="721"/>
                  </a:lnTo>
                  <a:lnTo>
                    <a:pt x="880" y="722"/>
                  </a:lnTo>
                  <a:lnTo>
                    <a:pt x="880" y="723"/>
                  </a:lnTo>
                  <a:lnTo>
                    <a:pt x="881" y="725"/>
                  </a:lnTo>
                  <a:lnTo>
                    <a:pt x="881" y="726"/>
                  </a:lnTo>
                  <a:lnTo>
                    <a:pt x="881" y="727"/>
                  </a:lnTo>
                  <a:lnTo>
                    <a:pt x="881" y="729"/>
                  </a:lnTo>
                  <a:lnTo>
                    <a:pt x="881" y="730"/>
                  </a:lnTo>
                  <a:lnTo>
                    <a:pt x="881" y="731"/>
                  </a:lnTo>
                  <a:lnTo>
                    <a:pt x="881" y="732"/>
                  </a:lnTo>
                  <a:lnTo>
                    <a:pt x="882" y="732"/>
                  </a:lnTo>
                  <a:lnTo>
                    <a:pt x="884" y="732"/>
                  </a:lnTo>
                  <a:lnTo>
                    <a:pt x="884" y="732"/>
                  </a:lnTo>
                  <a:lnTo>
                    <a:pt x="887" y="732"/>
                  </a:lnTo>
                  <a:lnTo>
                    <a:pt x="889" y="732"/>
                  </a:lnTo>
                  <a:lnTo>
                    <a:pt x="891" y="732"/>
                  </a:lnTo>
                  <a:lnTo>
                    <a:pt x="894" y="732"/>
                  </a:lnTo>
                  <a:lnTo>
                    <a:pt x="896" y="732"/>
                  </a:lnTo>
                  <a:lnTo>
                    <a:pt x="899" y="732"/>
                  </a:lnTo>
                  <a:lnTo>
                    <a:pt x="898" y="736"/>
                  </a:lnTo>
                  <a:lnTo>
                    <a:pt x="895" y="741"/>
                  </a:lnTo>
                  <a:lnTo>
                    <a:pt x="894" y="741"/>
                  </a:lnTo>
                  <a:lnTo>
                    <a:pt x="894" y="743"/>
                  </a:lnTo>
                  <a:lnTo>
                    <a:pt x="896" y="743"/>
                  </a:lnTo>
                  <a:lnTo>
                    <a:pt x="898" y="743"/>
                  </a:lnTo>
                  <a:lnTo>
                    <a:pt x="898" y="741"/>
                  </a:lnTo>
                  <a:lnTo>
                    <a:pt x="899" y="741"/>
                  </a:lnTo>
                  <a:lnTo>
                    <a:pt x="902" y="741"/>
                  </a:lnTo>
                  <a:lnTo>
                    <a:pt x="903" y="740"/>
                  </a:lnTo>
                  <a:lnTo>
                    <a:pt x="902" y="743"/>
                  </a:lnTo>
                  <a:lnTo>
                    <a:pt x="900" y="744"/>
                  </a:lnTo>
                  <a:lnTo>
                    <a:pt x="900" y="745"/>
                  </a:lnTo>
                  <a:lnTo>
                    <a:pt x="899" y="747"/>
                  </a:lnTo>
                  <a:lnTo>
                    <a:pt x="896" y="752"/>
                  </a:lnTo>
                  <a:lnTo>
                    <a:pt x="895" y="753"/>
                  </a:lnTo>
                  <a:lnTo>
                    <a:pt x="894" y="755"/>
                  </a:lnTo>
                  <a:lnTo>
                    <a:pt x="893" y="755"/>
                  </a:lnTo>
                  <a:lnTo>
                    <a:pt x="893" y="757"/>
                  </a:lnTo>
                  <a:lnTo>
                    <a:pt x="896" y="757"/>
                  </a:lnTo>
                  <a:lnTo>
                    <a:pt x="898" y="757"/>
                  </a:lnTo>
                  <a:lnTo>
                    <a:pt x="898" y="758"/>
                  </a:lnTo>
                  <a:lnTo>
                    <a:pt x="898" y="762"/>
                  </a:lnTo>
                  <a:lnTo>
                    <a:pt x="898" y="763"/>
                  </a:lnTo>
                  <a:lnTo>
                    <a:pt x="896" y="763"/>
                  </a:lnTo>
                  <a:lnTo>
                    <a:pt x="894" y="763"/>
                  </a:lnTo>
                  <a:lnTo>
                    <a:pt x="894" y="764"/>
                  </a:lnTo>
                  <a:lnTo>
                    <a:pt x="894" y="772"/>
                  </a:lnTo>
                  <a:lnTo>
                    <a:pt x="894" y="775"/>
                  </a:lnTo>
                  <a:lnTo>
                    <a:pt x="894" y="776"/>
                  </a:lnTo>
                  <a:lnTo>
                    <a:pt x="893" y="781"/>
                  </a:lnTo>
                  <a:lnTo>
                    <a:pt x="891" y="781"/>
                  </a:lnTo>
                  <a:lnTo>
                    <a:pt x="889" y="781"/>
                  </a:lnTo>
                  <a:lnTo>
                    <a:pt x="887" y="781"/>
                  </a:lnTo>
                  <a:lnTo>
                    <a:pt x="886" y="781"/>
                  </a:lnTo>
                  <a:lnTo>
                    <a:pt x="886" y="780"/>
                  </a:lnTo>
                  <a:lnTo>
                    <a:pt x="886" y="776"/>
                  </a:lnTo>
                  <a:lnTo>
                    <a:pt x="886" y="775"/>
                  </a:lnTo>
                  <a:lnTo>
                    <a:pt x="882" y="775"/>
                  </a:lnTo>
                  <a:lnTo>
                    <a:pt x="880" y="775"/>
                  </a:lnTo>
                  <a:lnTo>
                    <a:pt x="880" y="786"/>
                  </a:lnTo>
                  <a:lnTo>
                    <a:pt x="880" y="791"/>
                  </a:lnTo>
                  <a:lnTo>
                    <a:pt x="880" y="804"/>
                  </a:lnTo>
                  <a:lnTo>
                    <a:pt x="880" y="805"/>
                  </a:lnTo>
                  <a:lnTo>
                    <a:pt x="880" y="814"/>
                  </a:lnTo>
                  <a:lnTo>
                    <a:pt x="861" y="814"/>
                  </a:lnTo>
                  <a:lnTo>
                    <a:pt x="858" y="814"/>
                  </a:lnTo>
                  <a:lnTo>
                    <a:pt x="857" y="814"/>
                  </a:lnTo>
                  <a:lnTo>
                    <a:pt x="846" y="814"/>
                  </a:lnTo>
                  <a:lnTo>
                    <a:pt x="844" y="814"/>
                  </a:lnTo>
                  <a:lnTo>
                    <a:pt x="832" y="814"/>
                  </a:lnTo>
                  <a:lnTo>
                    <a:pt x="830" y="814"/>
                  </a:lnTo>
                  <a:lnTo>
                    <a:pt x="826" y="814"/>
                  </a:lnTo>
                  <a:lnTo>
                    <a:pt x="826" y="818"/>
                  </a:lnTo>
                  <a:lnTo>
                    <a:pt x="826" y="828"/>
                  </a:lnTo>
                  <a:lnTo>
                    <a:pt x="836" y="828"/>
                  </a:lnTo>
                  <a:lnTo>
                    <a:pt x="836" y="831"/>
                  </a:lnTo>
                  <a:lnTo>
                    <a:pt x="838" y="840"/>
                  </a:lnTo>
                  <a:lnTo>
                    <a:pt x="836" y="844"/>
                  </a:lnTo>
                  <a:lnTo>
                    <a:pt x="839" y="844"/>
                  </a:lnTo>
                  <a:lnTo>
                    <a:pt x="845" y="844"/>
                  </a:lnTo>
                  <a:lnTo>
                    <a:pt x="861" y="844"/>
                  </a:lnTo>
                  <a:lnTo>
                    <a:pt x="877" y="844"/>
                  </a:lnTo>
                  <a:lnTo>
                    <a:pt x="887" y="844"/>
                  </a:lnTo>
                  <a:lnTo>
                    <a:pt x="887" y="843"/>
                  </a:lnTo>
                  <a:lnTo>
                    <a:pt x="889" y="843"/>
                  </a:lnTo>
                  <a:lnTo>
                    <a:pt x="889" y="841"/>
                  </a:lnTo>
                  <a:lnTo>
                    <a:pt x="889" y="839"/>
                  </a:lnTo>
                  <a:lnTo>
                    <a:pt x="890" y="836"/>
                  </a:lnTo>
                  <a:lnTo>
                    <a:pt x="890" y="835"/>
                  </a:lnTo>
                  <a:lnTo>
                    <a:pt x="890" y="834"/>
                  </a:lnTo>
                  <a:lnTo>
                    <a:pt x="891" y="832"/>
                  </a:lnTo>
                  <a:lnTo>
                    <a:pt x="891" y="831"/>
                  </a:lnTo>
                  <a:lnTo>
                    <a:pt x="893" y="831"/>
                  </a:lnTo>
                  <a:lnTo>
                    <a:pt x="893" y="830"/>
                  </a:lnTo>
                  <a:lnTo>
                    <a:pt x="893" y="828"/>
                  </a:lnTo>
                  <a:lnTo>
                    <a:pt x="893" y="826"/>
                  </a:lnTo>
                  <a:lnTo>
                    <a:pt x="893" y="825"/>
                  </a:lnTo>
                  <a:lnTo>
                    <a:pt x="893" y="823"/>
                  </a:lnTo>
                  <a:lnTo>
                    <a:pt x="893" y="822"/>
                  </a:lnTo>
                  <a:lnTo>
                    <a:pt x="893" y="821"/>
                  </a:lnTo>
                  <a:lnTo>
                    <a:pt x="893" y="818"/>
                  </a:lnTo>
                  <a:lnTo>
                    <a:pt x="893" y="817"/>
                  </a:lnTo>
                  <a:lnTo>
                    <a:pt x="893" y="816"/>
                  </a:lnTo>
                  <a:lnTo>
                    <a:pt x="894" y="816"/>
                  </a:lnTo>
                  <a:lnTo>
                    <a:pt x="896" y="816"/>
                  </a:lnTo>
                  <a:lnTo>
                    <a:pt x="903" y="816"/>
                  </a:lnTo>
                  <a:lnTo>
                    <a:pt x="904" y="816"/>
                  </a:lnTo>
                  <a:lnTo>
                    <a:pt x="905" y="816"/>
                  </a:lnTo>
                  <a:lnTo>
                    <a:pt x="907" y="813"/>
                  </a:lnTo>
                  <a:lnTo>
                    <a:pt x="907" y="813"/>
                  </a:lnTo>
                  <a:lnTo>
                    <a:pt x="908" y="813"/>
                  </a:lnTo>
                  <a:lnTo>
                    <a:pt x="908" y="812"/>
                  </a:lnTo>
                  <a:lnTo>
                    <a:pt x="908" y="811"/>
                  </a:lnTo>
                  <a:lnTo>
                    <a:pt x="908" y="809"/>
                  </a:lnTo>
                  <a:lnTo>
                    <a:pt x="908" y="808"/>
                  </a:lnTo>
                  <a:lnTo>
                    <a:pt x="908" y="807"/>
                  </a:lnTo>
                  <a:lnTo>
                    <a:pt x="908" y="805"/>
                  </a:lnTo>
                  <a:lnTo>
                    <a:pt x="908" y="804"/>
                  </a:lnTo>
                  <a:lnTo>
                    <a:pt x="907" y="803"/>
                  </a:lnTo>
                  <a:lnTo>
                    <a:pt x="907" y="802"/>
                  </a:lnTo>
                  <a:lnTo>
                    <a:pt x="907" y="800"/>
                  </a:lnTo>
                  <a:lnTo>
                    <a:pt x="907" y="799"/>
                  </a:lnTo>
                  <a:lnTo>
                    <a:pt x="907" y="798"/>
                  </a:lnTo>
                  <a:lnTo>
                    <a:pt x="907" y="796"/>
                  </a:lnTo>
                  <a:lnTo>
                    <a:pt x="908" y="796"/>
                  </a:lnTo>
                  <a:lnTo>
                    <a:pt x="908" y="795"/>
                  </a:lnTo>
                  <a:lnTo>
                    <a:pt x="908" y="794"/>
                  </a:lnTo>
                  <a:lnTo>
                    <a:pt x="909" y="793"/>
                  </a:lnTo>
                  <a:lnTo>
                    <a:pt x="910" y="793"/>
                  </a:lnTo>
                  <a:lnTo>
                    <a:pt x="910" y="791"/>
                  </a:lnTo>
                  <a:lnTo>
                    <a:pt x="912" y="791"/>
                  </a:lnTo>
                  <a:lnTo>
                    <a:pt x="912" y="790"/>
                  </a:lnTo>
                  <a:lnTo>
                    <a:pt x="913" y="790"/>
                  </a:lnTo>
                  <a:lnTo>
                    <a:pt x="913" y="789"/>
                  </a:lnTo>
                  <a:lnTo>
                    <a:pt x="914" y="789"/>
                  </a:lnTo>
                  <a:lnTo>
                    <a:pt x="914" y="788"/>
                  </a:lnTo>
                  <a:lnTo>
                    <a:pt x="914" y="788"/>
                  </a:lnTo>
                  <a:lnTo>
                    <a:pt x="916" y="788"/>
                  </a:lnTo>
                  <a:lnTo>
                    <a:pt x="916" y="790"/>
                  </a:lnTo>
                  <a:lnTo>
                    <a:pt x="916" y="793"/>
                  </a:lnTo>
                  <a:lnTo>
                    <a:pt x="914" y="798"/>
                  </a:lnTo>
                  <a:lnTo>
                    <a:pt x="914" y="799"/>
                  </a:lnTo>
                  <a:lnTo>
                    <a:pt x="916" y="800"/>
                  </a:lnTo>
                  <a:lnTo>
                    <a:pt x="918" y="800"/>
                  </a:lnTo>
                  <a:lnTo>
                    <a:pt x="919" y="800"/>
                  </a:lnTo>
                  <a:lnTo>
                    <a:pt x="919" y="795"/>
                  </a:lnTo>
                  <a:lnTo>
                    <a:pt x="921" y="795"/>
                  </a:lnTo>
                  <a:lnTo>
                    <a:pt x="926" y="796"/>
                  </a:lnTo>
                  <a:lnTo>
                    <a:pt x="927" y="798"/>
                  </a:lnTo>
                  <a:lnTo>
                    <a:pt x="927" y="799"/>
                  </a:lnTo>
                  <a:lnTo>
                    <a:pt x="927" y="802"/>
                  </a:lnTo>
                  <a:lnTo>
                    <a:pt x="927" y="803"/>
                  </a:lnTo>
                  <a:lnTo>
                    <a:pt x="928" y="803"/>
                  </a:lnTo>
                  <a:lnTo>
                    <a:pt x="932" y="803"/>
                  </a:lnTo>
                  <a:lnTo>
                    <a:pt x="940" y="803"/>
                  </a:lnTo>
                  <a:lnTo>
                    <a:pt x="942" y="803"/>
                  </a:lnTo>
                  <a:lnTo>
                    <a:pt x="945" y="803"/>
                  </a:lnTo>
                  <a:lnTo>
                    <a:pt x="945" y="803"/>
                  </a:lnTo>
                  <a:lnTo>
                    <a:pt x="945" y="809"/>
                  </a:lnTo>
                  <a:lnTo>
                    <a:pt x="941" y="827"/>
                  </a:lnTo>
                  <a:lnTo>
                    <a:pt x="940" y="834"/>
                  </a:lnTo>
                  <a:lnTo>
                    <a:pt x="939" y="835"/>
                  </a:lnTo>
                  <a:lnTo>
                    <a:pt x="939" y="836"/>
                  </a:lnTo>
                  <a:lnTo>
                    <a:pt x="937" y="836"/>
                  </a:lnTo>
                  <a:lnTo>
                    <a:pt x="939" y="837"/>
                  </a:lnTo>
                  <a:lnTo>
                    <a:pt x="940" y="839"/>
                  </a:lnTo>
                  <a:lnTo>
                    <a:pt x="940" y="840"/>
                  </a:lnTo>
                  <a:lnTo>
                    <a:pt x="941" y="840"/>
                  </a:lnTo>
                  <a:lnTo>
                    <a:pt x="941" y="841"/>
                  </a:lnTo>
                  <a:lnTo>
                    <a:pt x="942" y="841"/>
                  </a:lnTo>
                  <a:lnTo>
                    <a:pt x="944" y="841"/>
                  </a:lnTo>
                  <a:lnTo>
                    <a:pt x="944" y="840"/>
                  </a:lnTo>
                  <a:lnTo>
                    <a:pt x="944" y="839"/>
                  </a:lnTo>
                  <a:lnTo>
                    <a:pt x="945" y="840"/>
                  </a:lnTo>
                  <a:lnTo>
                    <a:pt x="948" y="841"/>
                  </a:lnTo>
                  <a:lnTo>
                    <a:pt x="949" y="839"/>
                  </a:lnTo>
                  <a:lnTo>
                    <a:pt x="953" y="840"/>
                  </a:lnTo>
                  <a:lnTo>
                    <a:pt x="951" y="841"/>
                  </a:lnTo>
                  <a:lnTo>
                    <a:pt x="955" y="843"/>
                  </a:lnTo>
                  <a:lnTo>
                    <a:pt x="959" y="844"/>
                  </a:lnTo>
                  <a:lnTo>
                    <a:pt x="960" y="844"/>
                  </a:lnTo>
                  <a:lnTo>
                    <a:pt x="960" y="844"/>
                  </a:lnTo>
                  <a:lnTo>
                    <a:pt x="962" y="845"/>
                  </a:lnTo>
                  <a:lnTo>
                    <a:pt x="963" y="845"/>
                  </a:lnTo>
                  <a:lnTo>
                    <a:pt x="964" y="845"/>
                  </a:lnTo>
                  <a:lnTo>
                    <a:pt x="966" y="844"/>
                  </a:lnTo>
                  <a:lnTo>
                    <a:pt x="973" y="845"/>
                  </a:lnTo>
                  <a:lnTo>
                    <a:pt x="976" y="846"/>
                  </a:lnTo>
                  <a:lnTo>
                    <a:pt x="976" y="848"/>
                  </a:lnTo>
                  <a:lnTo>
                    <a:pt x="976" y="848"/>
                  </a:lnTo>
                  <a:lnTo>
                    <a:pt x="977" y="848"/>
                  </a:lnTo>
                  <a:lnTo>
                    <a:pt x="978" y="848"/>
                  </a:lnTo>
                  <a:lnTo>
                    <a:pt x="978" y="846"/>
                  </a:lnTo>
                  <a:lnTo>
                    <a:pt x="978" y="844"/>
                  </a:lnTo>
                  <a:lnTo>
                    <a:pt x="978" y="844"/>
                  </a:lnTo>
                  <a:lnTo>
                    <a:pt x="980" y="843"/>
                  </a:lnTo>
                  <a:lnTo>
                    <a:pt x="980" y="841"/>
                  </a:lnTo>
                  <a:lnTo>
                    <a:pt x="976" y="840"/>
                  </a:lnTo>
                  <a:lnTo>
                    <a:pt x="974" y="840"/>
                  </a:lnTo>
                  <a:lnTo>
                    <a:pt x="976" y="834"/>
                  </a:lnTo>
                  <a:lnTo>
                    <a:pt x="976" y="832"/>
                  </a:lnTo>
                  <a:lnTo>
                    <a:pt x="976" y="830"/>
                  </a:lnTo>
                  <a:lnTo>
                    <a:pt x="976" y="826"/>
                  </a:lnTo>
                  <a:lnTo>
                    <a:pt x="977" y="826"/>
                  </a:lnTo>
                  <a:lnTo>
                    <a:pt x="981" y="827"/>
                  </a:lnTo>
                  <a:lnTo>
                    <a:pt x="982" y="827"/>
                  </a:lnTo>
                  <a:lnTo>
                    <a:pt x="983" y="826"/>
                  </a:lnTo>
                  <a:lnTo>
                    <a:pt x="983" y="825"/>
                  </a:lnTo>
                  <a:lnTo>
                    <a:pt x="983" y="821"/>
                  </a:lnTo>
                  <a:lnTo>
                    <a:pt x="985" y="820"/>
                  </a:lnTo>
                  <a:lnTo>
                    <a:pt x="985" y="816"/>
                  </a:lnTo>
                  <a:lnTo>
                    <a:pt x="986" y="814"/>
                  </a:lnTo>
                  <a:lnTo>
                    <a:pt x="986" y="813"/>
                  </a:lnTo>
                  <a:lnTo>
                    <a:pt x="986" y="813"/>
                  </a:lnTo>
                  <a:lnTo>
                    <a:pt x="986" y="812"/>
                  </a:lnTo>
                  <a:lnTo>
                    <a:pt x="989" y="812"/>
                  </a:lnTo>
                  <a:lnTo>
                    <a:pt x="989" y="811"/>
                  </a:lnTo>
                  <a:lnTo>
                    <a:pt x="991" y="811"/>
                  </a:lnTo>
                  <a:lnTo>
                    <a:pt x="990" y="813"/>
                  </a:lnTo>
                  <a:lnTo>
                    <a:pt x="992" y="814"/>
                  </a:lnTo>
                  <a:lnTo>
                    <a:pt x="994" y="809"/>
                  </a:lnTo>
                  <a:lnTo>
                    <a:pt x="992" y="808"/>
                  </a:lnTo>
                  <a:lnTo>
                    <a:pt x="991" y="808"/>
                  </a:lnTo>
                  <a:lnTo>
                    <a:pt x="989" y="808"/>
                  </a:lnTo>
                  <a:lnTo>
                    <a:pt x="987" y="807"/>
                  </a:lnTo>
                  <a:lnTo>
                    <a:pt x="987" y="805"/>
                  </a:lnTo>
                  <a:lnTo>
                    <a:pt x="986" y="803"/>
                  </a:lnTo>
                  <a:lnTo>
                    <a:pt x="986" y="802"/>
                  </a:lnTo>
                  <a:lnTo>
                    <a:pt x="987" y="802"/>
                  </a:lnTo>
                  <a:lnTo>
                    <a:pt x="987" y="799"/>
                  </a:lnTo>
                  <a:lnTo>
                    <a:pt x="989" y="798"/>
                  </a:lnTo>
                  <a:lnTo>
                    <a:pt x="989" y="796"/>
                  </a:lnTo>
                  <a:lnTo>
                    <a:pt x="990" y="795"/>
                  </a:lnTo>
                  <a:lnTo>
                    <a:pt x="990" y="794"/>
                  </a:lnTo>
                  <a:lnTo>
                    <a:pt x="991" y="794"/>
                  </a:lnTo>
                  <a:lnTo>
                    <a:pt x="989" y="793"/>
                  </a:lnTo>
                  <a:lnTo>
                    <a:pt x="983" y="791"/>
                  </a:lnTo>
                  <a:lnTo>
                    <a:pt x="982" y="791"/>
                  </a:lnTo>
                  <a:lnTo>
                    <a:pt x="981" y="791"/>
                  </a:lnTo>
                  <a:lnTo>
                    <a:pt x="980" y="791"/>
                  </a:lnTo>
                  <a:lnTo>
                    <a:pt x="978" y="790"/>
                  </a:lnTo>
                  <a:lnTo>
                    <a:pt x="977" y="790"/>
                  </a:lnTo>
                  <a:lnTo>
                    <a:pt x="976" y="790"/>
                  </a:lnTo>
                  <a:lnTo>
                    <a:pt x="972" y="789"/>
                  </a:lnTo>
                  <a:lnTo>
                    <a:pt x="971" y="789"/>
                  </a:lnTo>
                  <a:lnTo>
                    <a:pt x="971" y="790"/>
                  </a:lnTo>
                  <a:lnTo>
                    <a:pt x="969" y="793"/>
                  </a:lnTo>
                  <a:lnTo>
                    <a:pt x="969" y="794"/>
                  </a:lnTo>
                  <a:lnTo>
                    <a:pt x="969" y="795"/>
                  </a:lnTo>
                  <a:lnTo>
                    <a:pt x="968" y="795"/>
                  </a:lnTo>
                  <a:lnTo>
                    <a:pt x="964" y="794"/>
                  </a:lnTo>
                  <a:lnTo>
                    <a:pt x="963" y="794"/>
                  </a:lnTo>
                  <a:lnTo>
                    <a:pt x="962" y="794"/>
                  </a:lnTo>
                  <a:lnTo>
                    <a:pt x="963" y="793"/>
                  </a:lnTo>
                  <a:lnTo>
                    <a:pt x="963" y="789"/>
                  </a:lnTo>
                  <a:lnTo>
                    <a:pt x="963" y="788"/>
                  </a:lnTo>
                  <a:lnTo>
                    <a:pt x="964" y="788"/>
                  </a:lnTo>
                  <a:lnTo>
                    <a:pt x="966" y="784"/>
                  </a:lnTo>
                  <a:lnTo>
                    <a:pt x="964" y="784"/>
                  </a:lnTo>
                  <a:lnTo>
                    <a:pt x="964" y="786"/>
                  </a:lnTo>
                  <a:lnTo>
                    <a:pt x="959" y="784"/>
                  </a:lnTo>
                  <a:lnTo>
                    <a:pt x="959" y="786"/>
                  </a:lnTo>
                  <a:lnTo>
                    <a:pt x="957" y="785"/>
                  </a:lnTo>
                  <a:lnTo>
                    <a:pt x="955" y="785"/>
                  </a:lnTo>
                  <a:lnTo>
                    <a:pt x="953" y="785"/>
                  </a:lnTo>
                  <a:lnTo>
                    <a:pt x="951" y="785"/>
                  </a:lnTo>
                  <a:lnTo>
                    <a:pt x="950" y="784"/>
                  </a:lnTo>
                  <a:lnTo>
                    <a:pt x="949" y="784"/>
                  </a:lnTo>
                  <a:lnTo>
                    <a:pt x="949" y="782"/>
                  </a:lnTo>
                  <a:lnTo>
                    <a:pt x="951" y="776"/>
                  </a:lnTo>
                  <a:lnTo>
                    <a:pt x="951" y="773"/>
                  </a:lnTo>
                  <a:lnTo>
                    <a:pt x="951" y="772"/>
                  </a:lnTo>
                  <a:lnTo>
                    <a:pt x="951" y="771"/>
                  </a:lnTo>
                  <a:lnTo>
                    <a:pt x="955" y="772"/>
                  </a:lnTo>
                  <a:lnTo>
                    <a:pt x="959" y="772"/>
                  </a:lnTo>
                  <a:lnTo>
                    <a:pt x="964" y="773"/>
                  </a:lnTo>
                  <a:lnTo>
                    <a:pt x="967" y="775"/>
                  </a:lnTo>
                  <a:lnTo>
                    <a:pt x="968" y="775"/>
                  </a:lnTo>
                  <a:lnTo>
                    <a:pt x="972" y="776"/>
                  </a:lnTo>
                  <a:lnTo>
                    <a:pt x="973" y="776"/>
                  </a:lnTo>
                  <a:lnTo>
                    <a:pt x="973" y="777"/>
                  </a:lnTo>
                  <a:lnTo>
                    <a:pt x="973" y="779"/>
                  </a:lnTo>
                  <a:lnTo>
                    <a:pt x="978" y="777"/>
                  </a:lnTo>
                  <a:lnTo>
                    <a:pt x="980" y="777"/>
                  </a:lnTo>
                  <a:lnTo>
                    <a:pt x="981" y="777"/>
                  </a:lnTo>
                  <a:lnTo>
                    <a:pt x="982" y="779"/>
                  </a:lnTo>
                  <a:lnTo>
                    <a:pt x="983" y="779"/>
                  </a:lnTo>
                  <a:lnTo>
                    <a:pt x="985" y="779"/>
                  </a:lnTo>
                  <a:lnTo>
                    <a:pt x="989" y="780"/>
                  </a:lnTo>
                  <a:lnTo>
                    <a:pt x="991" y="780"/>
                  </a:lnTo>
                  <a:lnTo>
                    <a:pt x="994" y="781"/>
                  </a:lnTo>
                  <a:lnTo>
                    <a:pt x="995" y="782"/>
                  </a:lnTo>
                  <a:lnTo>
                    <a:pt x="996" y="785"/>
                  </a:lnTo>
                  <a:lnTo>
                    <a:pt x="998" y="785"/>
                  </a:lnTo>
                  <a:lnTo>
                    <a:pt x="996" y="786"/>
                  </a:lnTo>
                  <a:lnTo>
                    <a:pt x="998" y="786"/>
                  </a:lnTo>
                  <a:lnTo>
                    <a:pt x="999" y="788"/>
                  </a:lnTo>
                  <a:lnTo>
                    <a:pt x="1000" y="789"/>
                  </a:lnTo>
                  <a:lnTo>
                    <a:pt x="1000" y="790"/>
                  </a:lnTo>
                  <a:lnTo>
                    <a:pt x="1000" y="791"/>
                  </a:lnTo>
                  <a:lnTo>
                    <a:pt x="1000" y="794"/>
                  </a:lnTo>
                  <a:lnTo>
                    <a:pt x="1000" y="795"/>
                  </a:lnTo>
                  <a:lnTo>
                    <a:pt x="999" y="795"/>
                  </a:lnTo>
                  <a:lnTo>
                    <a:pt x="998" y="795"/>
                  </a:lnTo>
                  <a:lnTo>
                    <a:pt x="998" y="796"/>
                  </a:lnTo>
                  <a:lnTo>
                    <a:pt x="996" y="799"/>
                  </a:lnTo>
                  <a:lnTo>
                    <a:pt x="996" y="800"/>
                  </a:lnTo>
                  <a:lnTo>
                    <a:pt x="995" y="803"/>
                  </a:lnTo>
                  <a:lnTo>
                    <a:pt x="995" y="804"/>
                  </a:lnTo>
                  <a:lnTo>
                    <a:pt x="995" y="805"/>
                  </a:lnTo>
                  <a:lnTo>
                    <a:pt x="995" y="807"/>
                  </a:lnTo>
                  <a:lnTo>
                    <a:pt x="996" y="808"/>
                  </a:lnTo>
                  <a:lnTo>
                    <a:pt x="1000" y="808"/>
                  </a:lnTo>
                  <a:lnTo>
                    <a:pt x="1000" y="811"/>
                  </a:lnTo>
                  <a:lnTo>
                    <a:pt x="1001" y="811"/>
                  </a:lnTo>
                  <a:lnTo>
                    <a:pt x="1001" y="809"/>
                  </a:lnTo>
                  <a:lnTo>
                    <a:pt x="1003" y="807"/>
                  </a:lnTo>
                  <a:lnTo>
                    <a:pt x="1003" y="805"/>
                  </a:lnTo>
                  <a:lnTo>
                    <a:pt x="1003" y="804"/>
                  </a:lnTo>
                  <a:lnTo>
                    <a:pt x="1003" y="803"/>
                  </a:lnTo>
                  <a:lnTo>
                    <a:pt x="1006" y="804"/>
                  </a:lnTo>
                  <a:lnTo>
                    <a:pt x="1006" y="804"/>
                  </a:lnTo>
                  <a:lnTo>
                    <a:pt x="1013" y="805"/>
                  </a:lnTo>
                  <a:lnTo>
                    <a:pt x="1015" y="807"/>
                  </a:lnTo>
                  <a:lnTo>
                    <a:pt x="1017" y="807"/>
                  </a:lnTo>
                  <a:lnTo>
                    <a:pt x="1018" y="807"/>
                  </a:lnTo>
                  <a:lnTo>
                    <a:pt x="1019" y="808"/>
                  </a:lnTo>
                  <a:lnTo>
                    <a:pt x="1021" y="808"/>
                  </a:lnTo>
                  <a:lnTo>
                    <a:pt x="1022" y="809"/>
                  </a:lnTo>
                  <a:lnTo>
                    <a:pt x="1023" y="811"/>
                  </a:lnTo>
                  <a:lnTo>
                    <a:pt x="1023" y="809"/>
                  </a:lnTo>
                  <a:lnTo>
                    <a:pt x="1023" y="808"/>
                  </a:lnTo>
                  <a:lnTo>
                    <a:pt x="1026" y="808"/>
                  </a:lnTo>
                  <a:lnTo>
                    <a:pt x="1027" y="808"/>
                  </a:lnTo>
                  <a:lnTo>
                    <a:pt x="1027" y="807"/>
                  </a:lnTo>
                  <a:lnTo>
                    <a:pt x="1028" y="807"/>
                  </a:lnTo>
                  <a:lnTo>
                    <a:pt x="1030" y="807"/>
                  </a:lnTo>
                  <a:lnTo>
                    <a:pt x="1030" y="803"/>
                  </a:lnTo>
                  <a:lnTo>
                    <a:pt x="1031" y="803"/>
                  </a:lnTo>
                  <a:lnTo>
                    <a:pt x="1032" y="803"/>
                  </a:lnTo>
                  <a:lnTo>
                    <a:pt x="1033" y="803"/>
                  </a:lnTo>
                  <a:lnTo>
                    <a:pt x="1037" y="804"/>
                  </a:lnTo>
                  <a:lnTo>
                    <a:pt x="1038" y="804"/>
                  </a:lnTo>
                  <a:lnTo>
                    <a:pt x="1038" y="804"/>
                  </a:lnTo>
                  <a:lnTo>
                    <a:pt x="1040" y="804"/>
                  </a:lnTo>
                  <a:lnTo>
                    <a:pt x="1040" y="805"/>
                  </a:lnTo>
                  <a:lnTo>
                    <a:pt x="1038" y="805"/>
                  </a:lnTo>
                  <a:lnTo>
                    <a:pt x="1040" y="807"/>
                  </a:lnTo>
                  <a:lnTo>
                    <a:pt x="1038" y="807"/>
                  </a:lnTo>
                  <a:lnTo>
                    <a:pt x="1038" y="807"/>
                  </a:lnTo>
                  <a:lnTo>
                    <a:pt x="1038" y="808"/>
                  </a:lnTo>
                  <a:lnTo>
                    <a:pt x="1037" y="808"/>
                  </a:lnTo>
                  <a:lnTo>
                    <a:pt x="1040" y="809"/>
                  </a:lnTo>
                  <a:lnTo>
                    <a:pt x="1041" y="809"/>
                  </a:lnTo>
                  <a:lnTo>
                    <a:pt x="1041" y="811"/>
                  </a:lnTo>
                  <a:lnTo>
                    <a:pt x="1041" y="812"/>
                  </a:lnTo>
                  <a:lnTo>
                    <a:pt x="1041" y="813"/>
                  </a:lnTo>
                  <a:lnTo>
                    <a:pt x="1041" y="813"/>
                  </a:lnTo>
                  <a:lnTo>
                    <a:pt x="1042" y="817"/>
                  </a:lnTo>
                  <a:lnTo>
                    <a:pt x="1042" y="818"/>
                  </a:lnTo>
                  <a:lnTo>
                    <a:pt x="1042" y="820"/>
                  </a:lnTo>
                  <a:lnTo>
                    <a:pt x="1042" y="821"/>
                  </a:lnTo>
                  <a:lnTo>
                    <a:pt x="1044" y="823"/>
                  </a:lnTo>
                  <a:lnTo>
                    <a:pt x="1044" y="825"/>
                  </a:lnTo>
                  <a:lnTo>
                    <a:pt x="1044" y="826"/>
                  </a:lnTo>
                  <a:lnTo>
                    <a:pt x="1044" y="828"/>
                  </a:lnTo>
                  <a:lnTo>
                    <a:pt x="1045" y="828"/>
                  </a:lnTo>
                  <a:lnTo>
                    <a:pt x="1045" y="831"/>
                  </a:lnTo>
                  <a:lnTo>
                    <a:pt x="1045" y="832"/>
                  </a:lnTo>
                  <a:lnTo>
                    <a:pt x="1045" y="834"/>
                  </a:lnTo>
                  <a:lnTo>
                    <a:pt x="1045" y="835"/>
                  </a:lnTo>
                  <a:lnTo>
                    <a:pt x="1045" y="839"/>
                  </a:lnTo>
                  <a:lnTo>
                    <a:pt x="1044" y="841"/>
                  </a:lnTo>
                  <a:lnTo>
                    <a:pt x="1044" y="843"/>
                  </a:lnTo>
                  <a:lnTo>
                    <a:pt x="1042" y="843"/>
                  </a:lnTo>
                  <a:lnTo>
                    <a:pt x="1042" y="844"/>
                  </a:lnTo>
                  <a:lnTo>
                    <a:pt x="1041" y="844"/>
                  </a:lnTo>
                  <a:lnTo>
                    <a:pt x="1041" y="844"/>
                  </a:lnTo>
                  <a:lnTo>
                    <a:pt x="1040" y="844"/>
                  </a:lnTo>
                  <a:lnTo>
                    <a:pt x="1040" y="845"/>
                  </a:lnTo>
                  <a:lnTo>
                    <a:pt x="1041" y="845"/>
                  </a:lnTo>
                  <a:lnTo>
                    <a:pt x="1044" y="850"/>
                  </a:lnTo>
                  <a:lnTo>
                    <a:pt x="1041" y="853"/>
                  </a:lnTo>
                  <a:lnTo>
                    <a:pt x="1042" y="855"/>
                  </a:lnTo>
                  <a:lnTo>
                    <a:pt x="1045" y="858"/>
                  </a:lnTo>
                  <a:lnTo>
                    <a:pt x="1045" y="859"/>
                  </a:lnTo>
                  <a:lnTo>
                    <a:pt x="1046" y="863"/>
                  </a:lnTo>
                  <a:lnTo>
                    <a:pt x="1045" y="863"/>
                  </a:lnTo>
                  <a:lnTo>
                    <a:pt x="1044" y="863"/>
                  </a:lnTo>
                  <a:lnTo>
                    <a:pt x="1040" y="862"/>
                  </a:lnTo>
                  <a:lnTo>
                    <a:pt x="1038" y="860"/>
                  </a:lnTo>
                  <a:lnTo>
                    <a:pt x="1040" y="857"/>
                  </a:lnTo>
                  <a:lnTo>
                    <a:pt x="1040" y="855"/>
                  </a:lnTo>
                  <a:lnTo>
                    <a:pt x="1040" y="854"/>
                  </a:lnTo>
                  <a:lnTo>
                    <a:pt x="1038" y="854"/>
                  </a:lnTo>
                  <a:lnTo>
                    <a:pt x="1038" y="853"/>
                  </a:lnTo>
                  <a:lnTo>
                    <a:pt x="1037" y="852"/>
                  </a:lnTo>
                  <a:lnTo>
                    <a:pt x="1036" y="852"/>
                  </a:lnTo>
                  <a:lnTo>
                    <a:pt x="1035" y="850"/>
                  </a:lnTo>
                  <a:lnTo>
                    <a:pt x="1033" y="852"/>
                  </a:lnTo>
                  <a:lnTo>
                    <a:pt x="1033" y="853"/>
                  </a:lnTo>
                  <a:lnTo>
                    <a:pt x="1033" y="858"/>
                  </a:lnTo>
                  <a:lnTo>
                    <a:pt x="1033" y="859"/>
                  </a:lnTo>
                  <a:lnTo>
                    <a:pt x="1031" y="859"/>
                  </a:lnTo>
                  <a:lnTo>
                    <a:pt x="1028" y="859"/>
                  </a:lnTo>
                  <a:lnTo>
                    <a:pt x="1028" y="858"/>
                  </a:lnTo>
                  <a:lnTo>
                    <a:pt x="1026" y="858"/>
                  </a:lnTo>
                  <a:lnTo>
                    <a:pt x="1018" y="857"/>
                  </a:lnTo>
                  <a:lnTo>
                    <a:pt x="1017" y="858"/>
                  </a:lnTo>
                  <a:lnTo>
                    <a:pt x="1015" y="858"/>
                  </a:lnTo>
                  <a:lnTo>
                    <a:pt x="1014" y="860"/>
                  </a:lnTo>
                  <a:lnTo>
                    <a:pt x="1014" y="862"/>
                  </a:lnTo>
                  <a:lnTo>
                    <a:pt x="1015" y="862"/>
                  </a:lnTo>
                  <a:lnTo>
                    <a:pt x="1017" y="862"/>
                  </a:lnTo>
                  <a:lnTo>
                    <a:pt x="1017" y="863"/>
                  </a:lnTo>
                  <a:lnTo>
                    <a:pt x="1018" y="863"/>
                  </a:lnTo>
                  <a:lnTo>
                    <a:pt x="1019" y="864"/>
                  </a:lnTo>
                  <a:lnTo>
                    <a:pt x="1019" y="866"/>
                  </a:lnTo>
                  <a:lnTo>
                    <a:pt x="1021" y="866"/>
                  </a:lnTo>
                  <a:lnTo>
                    <a:pt x="1021" y="867"/>
                  </a:lnTo>
                  <a:lnTo>
                    <a:pt x="1021" y="868"/>
                  </a:lnTo>
                  <a:lnTo>
                    <a:pt x="1021" y="869"/>
                  </a:lnTo>
                  <a:lnTo>
                    <a:pt x="1021" y="871"/>
                  </a:lnTo>
                  <a:lnTo>
                    <a:pt x="1021" y="872"/>
                  </a:lnTo>
                  <a:lnTo>
                    <a:pt x="1021" y="873"/>
                  </a:lnTo>
                  <a:lnTo>
                    <a:pt x="1019" y="873"/>
                  </a:lnTo>
                  <a:lnTo>
                    <a:pt x="1018" y="873"/>
                  </a:lnTo>
                  <a:lnTo>
                    <a:pt x="1017" y="873"/>
                  </a:lnTo>
                  <a:lnTo>
                    <a:pt x="1015" y="873"/>
                  </a:lnTo>
                  <a:lnTo>
                    <a:pt x="1010" y="873"/>
                  </a:lnTo>
                  <a:lnTo>
                    <a:pt x="1009" y="872"/>
                  </a:lnTo>
                  <a:lnTo>
                    <a:pt x="1008" y="872"/>
                  </a:lnTo>
                  <a:lnTo>
                    <a:pt x="1006" y="872"/>
                  </a:lnTo>
                  <a:lnTo>
                    <a:pt x="1006" y="872"/>
                  </a:lnTo>
                  <a:lnTo>
                    <a:pt x="1005" y="872"/>
                  </a:lnTo>
                  <a:lnTo>
                    <a:pt x="1004" y="873"/>
                  </a:lnTo>
                  <a:lnTo>
                    <a:pt x="1004" y="875"/>
                  </a:lnTo>
                  <a:lnTo>
                    <a:pt x="1003" y="875"/>
                  </a:lnTo>
                  <a:lnTo>
                    <a:pt x="1001" y="875"/>
                  </a:lnTo>
                  <a:lnTo>
                    <a:pt x="1001" y="875"/>
                  </a:lnTo>
                  <a:lnTo>
                    <a:pt x="1001" y="876"/>
                  </a:lnTo>
                  <a:lnTo>
                    <a:pt x="1000" y="875"/>
                  </a:lnTo>
                  <a:lnTo>
                    <a:pt x="998" y="875"/>
                  </a:lnTo>
                  <a:lnTo>
                    <a:pt x="998" y="877"/>
                  </a:lnTo>
                  <a:lnTo>
                    <a:pt x="995" y="876"/>
                  </a:lnTo>
                  <a:lnTo>
                    <a:pt x="994" y="875"/>
                  </a:lnTo>
                  <a:lnTo>
                    <a:pt x="994" y="875"/>
                  </a:lnTo>
                  <a:lnTo>
                    <a:pt x="994" y="873"/>
                  </a:lnTo>
                  <a:lnTo>
                    <a:pt x="995" y="873"/>
                  </a:lnTo>
                  <a:lnTo>
                    <a:pt x="995" y="872"/>
                  </a:lnTo>
                  <a:lnTo>
                    <a:pt x="995" y="871"/>
                  </a:lnTo>
                  <a:lnTo>
                    <a:pt x="995" y="868"/>
                  </a:lnTo>
                  <a:lnTo>
                    <a:pt x="995" y="867"/>
                  </a:lnTo>
                  <a:lnTo>
                    <a:pt x="995" y="866"/>
                  </a:lnTo>
                  <a:lnTo>
                    <a:pt x="995" y="864"/>
                  </a:lnTo>
                  <a:lnTo>
                    <a:pt x="994" y="864"/>
                  </a:lnTo>
                  <a:lnTo>
                    <a:pt x="994" y="866"/>
                  </a:lnTo>
                  <a:lnTo>
                    <a:pt x="994" y="867"/>
                  </a:lnTo>
                  <a:lnTo>
                    <a:pt x="994" y="868"/>
                  </a:lnTo>
                  <a:lnTo>
                    <a:pt x="992" y="872"/>
                  </a:lnTo>
                  <a:lnTo>
                    <a:pt x="992" y="873"/>
                  </a:lnTo>
                  <a:lnTo>
                    <a:pt x="991" y="876"/>
                  </a:lnTo>
                  <a:lnTo>
                    <a:pt x="991" y="877"/>
                  </a:lnTo>
                  <a:lnTo>
                    <a:pt x="990" y="876"/>
                  </a:lnTo>
                  <a:lnTo>
                    <a:pt x="990" y="877"/>
                  </a:lnTo>
                  <a:lnTo>
                    <a:pt x="987" y="877"/>
                  </a:lnTo>
                  <a:lnTo>
                    <a:pt x="985" y="912"/>
                  </a:lnTo>
                  <a:lnTo>
                    <a:pt x="983" y="923"/>
                  </a:lnTo>
                  <a:lnTo>
                    <a:pt x="982" y="928"/>
                  </a:lnTo>
                  <a:lnTo>
                    <a:pt x="982" y="928"/>
                  </a:lnTo>
                  <a:lnTo>
                    <a:pt x="982" y="927"/>
                  </a:lnTo>
                  <a:lnTo>
                    <a:pt x="981" y="927"/>
                  </a:lnTo>
                  <a:lnTo>
                    <a:pt x="981" y="926"/>
                  </a:lnTo>
                  <a:lnTo>
                    <a:pt x="980" y="926"/>
                  </a:lnTo>
                  <a:lnTo>
                    <a:pt x="980" y="925"/>
                  </a:lnTo>
                  <a:lnTo>
                    <a:pt x="978" y="925"/>
                  </a:lnTo>
                  <a:lnTo>
                    <a:pt x="978" y="923"/>
                  </a:lnTo>
                  <a:lnTo>
                    <a:pt x="980" y="923"/>
                  </a:lnTo>
                  <a:lnTo>
                    <a:pt x="980" y="922"/>
                  </a:lnTo>
                  <a:lnTo>
                    <a:pt x="978" y="922"/>
                  </a:lnTo>
                  <a:lnTo>
                    <a:pt x="977" y="922"/>
                  </a:lnTo>
                  <a:lnTo>
                    <a:pt x="977" y="921"/>
                  </a:lnTo>
                  <a:lnTo>
                    <a:pt x="976" y="921"/>
                  </a:lnTo>
                  <a:lnTo>
                    <a:pt x="976" y="921"/>
                  </a:lnTo>
                  <a:lnTo>
                    <a:pt x="976" y="919"/>
                  </a:lnTo>
                  <a:lnTo>
                    <a:pt x="974" y="919"/>
                  </a:lnTo>
                  <a:lnTo>
                    <a:pt x="973" y="919"/>
                  </a:lnTo>
                  <a:lnTo>
                    <a:pt x="972" y="919"/>
                  </a:lnTo>
                  <a:lnTo>
                    <a:pt x="971" y="918"/>
                  </a:lnTo>
                  <a:lnTo>
                    <a:pt x="969" y="918"/>
                  </a:lnTo>
                  <a:lnTo>
                    <a:pt x="969" y="917"/>
                  </a:lnTo>
                  <a:lnTo>
                    <a:pt x="968" y="917"/>
                  </a:lnTo>
                  <a:lnTo>
                    <a:pt x="967" y="917"/>
                  </a:lnTo>
                  <a:lnTo>
                    <a:pt x="967" y="916"/>
                  </a:lnTo>
                  <a:lnTo>
                    <a:pt x="967" y="914"/>
                  </a:lnTo>
                  <a:lnTo>
                    <a:pt x="968" y="914"/>
                  </a:lnTo>
                  <a:lnTo>
                    <a:pt x="968" y="913"/>
                  </a:lnTo>
                  <a:lnTo>
                    <a:pt x="968" y="912"/>
                  </a:lnTo>
                  <a:lnTo>
                    <a:pt x="968" y="910"/>
                  </a:lnTo>
                  <a:lnTo>
                    <a:pt x="968" y="909"/>
                  </a:lnTo>
                  <a:lnTo>
                    <a:pt x="969" y="909"/>
                  </a:lnTo>
                  <a:lnTo>
                    <a:pt x="969" y="908"/>
                  </a:lnTo>
                  <a:lnTo>
                    <a:pt x="968" y="908"/>
                  </a:lnTo>
                  <a:lnTo>
                    <a:pt x="967" y="908"/>
                  </a:lnTo>
                  <a:lnTo>
                    <a:pt x="966" y="908"/>
                  </a:lnTo>
                  <a:lnTo>
                    <a:pt x="964" y="908"/>
                  </a:lnTo>
                  <a:lnTo>
                    <a:pt x="963" y="908"/>
                  </a:lnTo>
                  <a:lnTo>
                    <a:pt x="962" y="908"/>
                  </a:lnTo>
                  <a:lnTo>
                    <a:pt x="962" y="907"/>
                  </a:lnTo>
                  <a:lnTo>
                    <a:pt x="962" y="905"/>
                  </a:lnTo>
                  <a:lnTo>
                    <a:pt x="962" y="905"/>
                  </a:lnTo>
                  <a:lnTo>
                    <a:pt x="960" y="905"/>
                  </a:lnTo>
                  <a:lnTo>
                    <a:pt x="959" y="905"/>
                  </a:lnTo>
                  <a:lnTo>
                    <a:pt x="958" y="905"/>
                  </a:lnTo>
                  <a:lnTo>
                    <a:pt x="958" y="904"/>
                  </a:lnTo>
                  <a:lnTo>
                    <a:pt x="958" y="903"/>
                  </a:lnTo>
                  <a:lnTo>
                    <a:pt x="957" y="903"/>
                  </a:lnTo>
                  <a:lnTo>
                    <a:pt x="957" y="901"/>
                  </a:lnTo>
                  <a:lnTo>
                    <a:pt x="957" y="900"/>
                  </a:lnTo>
                  <a:lnTo>
                    <a:pt x="957" y="899"/>
                  </a:lnTo>
                  <a:lnTo>
                    <a:pt x="957" y="898"/>
                  </a:lnTo>
                  <a:lnTo>
                    <a:pt x="957" y="896"/>
                  </a:lnTo>
                  <a:lnTo>
                    <a:pt x="957" y="895"/>
                  </a:lnTo>
                  <a:lnTo>
                    <a:pt x="955" y="895"/>
                  </a:lnTo>
                  <a:lnTo>
                    <a:pt x="955" y="894"/>
                  </a:lnTo>
                  <a:lnTo>
                    <a:pt x="957" y="894"/>
                  </a:lnTo>
                  <a:lnTo>
                    <a:pt x="958" y="894"/>
                  </a:lnTo>
                  <a:lnTo>
                    <a:pt x="958" y="892"/>
                  </a:lnTo>
                  <a:lnTo>
                    <a:pt x="957" y="892"/>
                  </a:lnTo>
                  <a:lnTo>
                    <a:pt x="955" y="892"/>
                  </a:lnTo>
                  <a:lnTo>
                    <a:pt x="954" y="892"/>
                  </a:lnTo>
                  <a:lnTo>
                    <a:pt x="954" y="891"/>
                  </a:lnTo>
                  <a:lnTo>
                    <a:pt x="953" y="891"/>
                  </a:lnTo>
                  <a:lnTo>
                    <a:pt x="953" y="890"/>
                  </a:lnTo>
                  <a:lnTo>
                    <a:pt x="951" y="890"/>
                  </a:lnTo>
                  <a:lnTo>
                    <a:pt x="950" y="890"/>
                  </a:lnTo>
                  <a:lnTo>
                    <a:pt x="950" y="889"/>
                  </a:lnTo>
                  <a:lnTo>
                    <a:pt x="949" y="889"/>
                  </a:lnTo>
                  <a:lnTo>
                    <a:pt x="949" y="887"/>
                  </a:lnTo>
                  <a:lnTo>
                    <a:pt x="948" y="887"/>
                  </a:lnTo>
                  <a:lnTo>
                    <a:pt x="948" y="886"/>
                  </a:lnTo>
                  <a:lnTo>
                    <a:pt x="946" y="886"/>
                  </a:lnTo>
                  <a:lnTo>
                    <a:pt x="946" y="885"/>
                  </a:lnTo>
                  <a:lnTo>
                    <a:pt x="945" y="885"/>
                  </a:lnTo>
                  <a:lnTo>
                    <a:pt x="945" y="885"/>
                  </a:lnTo>
                  <a:lnTo>
                    <a:pt x="944" y="885"/>
                  </a:lnTo>
                  <a:lnTo>
                    <a:pt x="944" y="884"/>
                  </a:lnTo>
                  <a:lnTo>
                    <a:pt x="942" y="884"/>
                  </a:lnTo>
                  <a:lnTo>
                    <a:pt x="942" y="882"/>
                  </a:lnTo>
                  <a:lnTo>
                    <a:pt x="941" y="882"/>
                  </a:lnTo>
                  <a:lnTo>
                    <a:pt x="941" y="881"/>
                  </a:lnTo>
                  <a:lnTo>
                    <a:pt x="941" y="880"/>
                  </a:lnTo>
                  <a:lnTo>
                    <a:pt x="940" y="880"/>
                  </a:lnTo>
                  <a:lnTo>
                    <a:pt x="940" y="878"/>
                  </a:lnTo>
                  <a:lnTo>
                    <a:pt x="939" y="878"/>
                  </a:lnTo>
                  <a:lnTo>
                    <a:pt x="939" y="877"/>
                  </a:lnTo>
                  <a:lnTo>
                    <a:pt x="937" y="877"/>
                  </a:lnTo>
                  <a:lnTo>
                    <a:pt x="937" y="876"/>
                  </a:lnTo>
                  <a:lnTo>
                    <a:pt x="936" y="876"/>
                  </a:lnTo>
                  <a:lnTo>
                    <a:pt x="936" y="875"/>
                  </a:lnTo>
                  <a:lnTo>
                    <a:pt x="935" y="875"/>
                  </a:lnTo>
                  <a:lnTo>
                    <a:pt x="935" y="873"/>
                  </a:lnTo>
                  <a:lnTo>
                    <a:pt x="935" y="872"/>
                  </a:lnTo>
                  <a:lnTo>
                    <a:pt x="935" y="871"/>
                  </a:lnTo>
                  <a:lnTo>
                    <a:pt x="935" y="869"/>
                  </a:lnTo>
                  <a:lnTo>
                    <a:pt x="935" y="868"/>
                  </a:lnTo>
                  <a:lnTo>
                    <a:pt x="934" y="868"/>
                  </a:lnTo>
                  <a:lnTo>
                    <a:pt x="934" y="869"/>
                  </a:lnTo>
                  <a:lnTo>
                    <a:pt x="932" y="869"/>
                  </a:lnTo>
                  <a:lnTo>
                    <a:pt x="932" y="871"/>
                  </a:lnTo>
                  <a:lnTo>
                    <a:pt x="931" y="871"/>
                  </a:lnTo>
                  <a:lnTo>
                    <a:pt x="927" y="867"/>
                  </a:lnTo>
                  <a:lnTo>
                    <a:pt x="925" y="864"/>
                  </a:lnTo>
                  <a:lnTo>
                    <a:pt x="923" y="863"/>
                  </a:lnTo>
                  <a:lnTo>
                    <a:pt x="919" y="858"/>
                  </a:lnTo>
                  <a:lnTo>
                    <a:pt x="916" y="854"/>
                  </a:lnTo>
                  <a:lnTo>
                    <a:pt x="914" y="854"/>
                  </a:lnTo>
                  <a:lnTo>
                    <a:pt x="914" y="853"/>
                  </a:lnTo>
                  <a:lnTo>
                    <a:pt x="914" y="852"/>
                  </a:lnTo>
                  <a:lnTo>
                    <a:pt x="912" y="849"/>
                  </a:lnTo>
                  <a:lnTo>
                    <a:pt x="910" y="848"/>
                  </a:lnTo>
                  <a:lnTo>
                    <a:pt x="908" y="845"/>
                  </a:lnTo>
                  <a:lnTo>
                    <a:pt x="908" y="844"/>
                  </a:lnTo>
                  <a:lnTo>
                    <a:pt x="907" y="844"/>
                  </a:lnTo>
                  <a:lnTo>
                    <a:pt x="907" y="845"/>
                  </a:lnTo>
                  <a:lnTo>
                    <a:pt x="905" y="845"/>
                  </a:lnTo>
                  <a:lnTo>
                    <a:pt x="905" y="846"/>
                  </a:lnTo>
                  <a:lnTo>
                    <a:pt x="904" y="846"/>
                  </a:lnTo>
                  <a:lnTo>
                    <a:pt x="904" y="848"/>
                  </a:lnTo>
                  <a:lnTo>
                    <a:pt x="904" y="849"/>
                  </a:lnTo>
                  <a:lnTo>
                    <a:pt x="903" y="850"/>
                  </a:lnTo>
                  <a:lnTo>
                    <a:pt x="903" y="852"/>
                  </a:lnTo>
                  <a:lnTo>
                    <a:pt x="902" y="852"/>
                  </a:lnTo>
                  <a:lnTo>
                    <a:pt x="902" y="853"/>
                  </a:lnTo>
                  <a:lnTo>
                    <a:pt x="900" y="853"/>
                  </a:lnTo>
                  <a:lnTo>
                    <a:pt x="899" y="853"/>
                  </a:lnTo>
                  <a:lnTo>
                    <a:pt x="898" y="853"/>
                  </a:lnTo>
                  <a:lnTo>
                    <a:pt x="898" y="854"/>
                  </a:lnTo>
                  <a:lnTo>
                    <a:pt x="896" y="854"/>
                  </a:lnTo>
                  <a:lnTo>
                    <a:pt x="895" y="855"/>
                  </a:lnTo>
                  <a:lnTo>
                    <a:pt x="895" y="857"/>
                  </a:lnTo>
                  <a:lnTo>
                    <a:pt x="895" y="858"/>
                  </a:lnTo>
                  <a:lnTo>
                    <a:pt x="895" y="859"/>
                  </a:lnTo>
                  <a:lnTo>
                    <a:pt x="895" y="860"/>
                  </a:lnTo>
                  <a:lnTo>
                    <a:pt x="895" y="862"/>
                  </a:lnTo>
                  <a:lnTo>
                    <a:pt x="895" y="863"/>
                  </a:lnTo>
                  <a:lnTo>
                    <a:pt x="895" y="864"/>
                  </a:lnTo>
                  <a:lnTo>
                    <a:pt x="895" y="866"/>
                  </a:lnTo>
                  <a:lnTo>
                    <a:pt x="895" y="867"/>
                  </a:lnTo>
                  <a:lnTo>
                    <a:pt x="895" y="868"/>
                  </a:lnTo>
                  <a:lnTo>
                    <a:pt x="895" y="869"/>
                  </a:lnTo>
                  <a:lnTo>
                    <a:pt x="895" y="871"/>
                  </a:lnTo>
                  <a:lnTo>
                    <a:pt x="895" y="872"/>
                  </a:lnTo>
                  <a:lnTo>
                    <a:pt x="895" y="873"/>
                  </a:lnTo>
                  <a:lnTo>
                    <a:pt x="895" y="875"/>
                  </a:lnTo>
                  <a:lnTo>
                    <a:pt x="895" y="875"/>
                  </a:lnTo>
                  <a:lnTo>
                    <a:pt x="895" y="876"/>
                  </a:lnTo>
                  <a:lnTo>
                    <a:pt x="895" y="877"/>
                  </a:lnTo>
                  <a:lnTo>
                    <a:pt x="895" y="878"/>
                  </a:lnTo>
                  <a:lnTo>
                    <a:pt x="895" y="880"/>
                  </a:lnTo>
                  <a:lnTo>
                    <a:pt x="894" y="880"/>
                  </a:lnTo>
                  <a:lnTo>
                    <a:pt x="894" y="881"/>
                  </a:lnTo>
                  <a:lnTo>
                    <a:pt x="894" y="882"/>
                  </a:lnTo>
                  <a:lnTo>
                    <a:pt x="893" y="884"/>
                  </a:lnTo>
                  <a:lnTo>
                    <a:pt x="893" y="885"/>
                  </a:lnTo>
                  <a:lnTo>
                    <a:pt x="893" y="886"/>
                  </a:lnTo>
                  <a:lnTo>
                    <a:pt x="891" y="887"/>
                  </a:lnTo>
                  <a:lnTo>
                    <a:pt x="891" y="889"/>
                  </a:lnTo>
                  <a:lnTo>
                    <a:pt x="891" y="890"/>
                  </a:lnTo>
                  <a:lnTo>
                    <a:pt x="890" y="891"/>
                  </a:lnTo>
                  <a:lnTo>
                    <a:pt x="890" y="892"/>
                  </a:lnTo>
                  <a:lnTo>
                    <a:pt x="890" y="894"/>
                  </a:lnTo>
                  <a:lnTo>
                    <a:pt x="889" y="894"/>
                  </a:lnTo>
                  <a:lnTo>
                    <a:pt x="889" y="895"/>
                  </a:lnTo>
                  <a:lnTo>
                    <a:pt x="889" y="896"/>
                  </a:lnTo>
                  <a:lnTo>
                    <a:pt x="887" y="896"/>
                  </a:lnTo>
                  <a:lnTo>
                    <a:pt x="887" y="898"/>
                  </a:lnTo>
                  <a:lnTo>
                    <a:pt x="887" y="899"/>
                  </a:lnTo>
                  <a:lnTo>
                    <a:pt x="887" y="900"/>
                  </a:lnTo>
                  <a:lnTo>
                    <a:pt x="887" y="901"/>
                  </a:lnTo>
                  <a:lnTo>
                    <a:pt x="889" y="901"/>
                  </a:lnTo>
                  <a:lnTo>
                    <a:pt x="889" y="903"/>
                  </a:lnTo>
                  <a:lnTo>
                    <a:pt x="890" y="903"/>
                  </a:lnTo>
                  <a:lnTo>
                    <a:pt x="890" y="904"/>
                  </a:lnTo>
                  <a:lnTo>
                    <a:pt x="891" y="904"/>
                  </a:lnTo>
                  <a:lnTo>
                    <a:pt x="891" y="905"/>
                  </a:lnTo>
                  <a:lnTo>
                    <a:pt x="891" y="905"/>
                  </a:lnTo>
                  <a:lnTo>
                    <a:pt x="890" y="905"/>
                  </a:lnTo>
                  <a:lnTo>
                    <a:pt x="890" y="907"/>
                  </a:lnTo>
                  <a:lnTo>
                    <a:pt x="890" y="908"/>
                  </a:lnTo>
                  <a:lnTo>
                    <a:pt x="889" y="908"/>
                  </a:lnTo>
                  <a:lnTo>
                    <a:pt x="889" y="909"/>
                  </a:lnTo>
                  <a:lnTo>
                    <a:pt x="889" y="910"/>
                  </a:lnTo>
                  <a:lnTo>
                    <a:pt x="889" y="912"/>
                  </a:lnTo>
                  <a:lnTo>
                    <a:pt x="890" y="912"/>
                  </a:lnTo>
                  <a:lnTo>
                    <a:pt x="891" y="912"/>
                  </a:lnTo>
                  <a:lnTo>
                    <a:pt x="893" y="912"/>
                  </a:lnTo>
                  <a:lnTo>
                    <a:pt x="893" y="913"/>
                  </a:lnTo>
                  <a:lnTo>
                    <a:pt x="893" y="914"/>
                  </a:lnTo>
                  <a:lnTo>
                    <a:pt x="893" y="916"/>
                  </a:lnTo>
                  <a:lnTo>
                    <a:pt x="893" y="917"/>
                  </a:lnTo>
                  <a:lnTo>
                    <a:pt x="894" y="917"/>
                  </a:lnTo>
                  <a:lnTo>
                    <a:pt x="894" y="918"/>
                  </a:lnTo>
                  <a:lnTo>
                    <a:pt x="895" y="918"/>
                  </a:lnTo>
                  <a:lnTo>
                    <a:pt x="895" y="919"/>
                  </a:lnTo>
                  <a:lnTo>
                    <a:pt x="895" y="921"/>
                  </a:lnTo>
                  <a:lnTo>
                    <a:pt x="894" y="922"/>
                  </a:lnTo>
                  <a:lnTo>
                    <a:pt x="894" y="925"/>
                  </a:lnTo>
                  <a:lnTo>
                    <a:pt x="894" y="926"/>
                  </a:lnTo>
                  <a:lnTo>
                    <a:pt x="893" y="926"/>
                  </a:lnTo>
                  <a:lnTo>
                    <a:pt x="893" y="927"/>
                  </a:lnTo>
                  <a:lnTo>
                    <a:pt x="891" y="927"/>
                  </a:lnTo>
                  <a:lnTo>
                    <a:pt x="891" y="928"/>
                  </a:lnTo>
                  <a:lnTo>
                    <a:pt x="891" y="930"/>
                  </a:lnTo>
                  <a:lnTo>
                    <a:pt x="893" y="930"/>
                  </a:lnTo>
                  <a:lnTo>
                    <a:pt x="893" y="931"/>
                  </a:lnTo>
                  <a:lnTo>
                    <a:pt x="894" y="931"/>
                  </a:lnTo>
                  <a:lnTo>
                    <a:pt x="894" y="932"/>
                  </a:lnTo>
                  <a:lnTo>
                    <a:pt x="895" y="932"/>
                  </a:lnTo>
                  <a:lnTo>
                    <a:pt x="895" y="933"/>
                  </a:lnTo>
                  <a:lnTo>
                    <a:pt x="895" y="935"/>
                  </a:lnTo>
                  <a:lnTo>
                    <a:pt x="896" y="935"/>
                  </a:lnTo>
                  <a:lnTo>
                    <a:pt x="896" y="936"/>
                  </a:lnTo>
                  <a:lnTo>
                    <a:pt x="895" y="936"/>
                  </a:lnTo>
                  <a:lnTo>
                    <a:pt x="895" y="936"/>
                  </a:lnTo>
                  <a:lnTo>
                    <a:pt x="894" y="936"/>
                  </a:lnTo>
                  <a:lnTo>
                    <a:pt x="894" y="937"/>
                  </a:lnTo>
                  <a:lnTo>
                    <a:pt x="894" y="939"/>
                  </a:lnTo>
                  <a:lnTo>
                    <a:pt x="895" y="939"/>
                  </a:lnTo>
                  <a:lnTo>
                    <a:pt x="895" y="940"/>
                  </a:lnTo>
                  <a:lnTo>
                    <a:pt x="894" y="940"/>
                  </a:lnTo>
                  <a:lnTo>
                    <a:pt x="890" y="940"/>
                  </a:lnTo>
                  <a:lnTo>
                    <a:pt x="886" y="940"/>
                  </a:lnTo>
                  <a:lnTo>
                    <a:pt x="884" y="940"/>
                  </a:lnTo>
                  <a:lnTo>
                    <a:pt x="884" y="941"/>
                  </a:lnTo>
                  <a:lnTo>
                    <a:pt x="884" y="942"/>
                  </a:lnTo>
                  <a:lnTo>
                    <a:pt x="884" y="944"/>
                  </a:lnTo>
                  <a:lnTo>
                    <a:pt x="884" y="945"/>
                  </a:lnTo>
                  <a:lnTo>
                    <a:pt x="884" y="946"/>
                  </a:lnTo>
                  <a:lnTo>
                    <a:pt x="882" y="948"/>
                  </a:lnTo>
                  <a:lnTo>
                    <a:pt x="882" y="949"/>
                  </a:lnTo>
                  <a:lnTo>
                    <a:pt x="882" y="950"/>
                  </a:lnTo>
                  <a:lnTo>
                    <a:pt x="882" y="951"/>
                  </a:lnTo>
                  <a:lnTo>
                    <a:pt x="882" y="953"/>
                  </a:lnTo>
                  <a:lnTo>
                    <a:pt x="882" y="954"/>
                  </a:lnTo>
                  <a:lnTo>
                    <a:pt x="882" y="955"/>
                  </a:lnTo>
                  <a:lnTo>
                    <a:pt x="881" y="955"/>
                  </a:lnTo>
                  <a:lnTo>
                    <a:pt x="881" y="957"/>
                  </a:lnTo>
                  <a:lnTo>
                    <a:pt x="881" y="958"/>
                  </a:lnTo>
                  <a:lnTo>
                    <a:pt x="880" y="958"/>
                  </a:lnTo>
                  <a:lnTo>
                    <a:pt x="880" y="959"/>
                  </a:lnTo>
                  <a:lnTo>
                    <a:pt x="878" y="960"/>
                  </a:lnTo>
                  <a:lnTo>
                    <a:pt x="880" y="960"/>
                  </a:lnTo>
                  <a:lnTo>
                    <a:pt x="878" y="962"/>
                  </a:lnTo>
                  <a:lnTo>
                    <a:pt x="877" y="962"/>
                  </a:lnTo>
                  <a:lnTo>
                    <a:pt x="877" y="963"/>
                  </a:lnTo>
                  <a:lnTo>
                    <a:pt x="876" y="963"/>
                  </a:lnTo>
                  <a:lnTo>
                    <a:pt x="876" y="962"/>
                  </a:lnTo>
                  <a:lnTo>
                    <a:pt x="875" y="962"/>
                  </a:lnTo>
                  <a:lnTo>
                    <a:pt x="873" y="963"/>
                  </a:lnTo>
                  <a:lnTo>
                    <a:pt x="873" y="964"/>
                  </a:lnTo>
                  <a:lnTo>
                    <a:pt x="872" y="964"/>
                  </a:lnTo>
                  <a:lnTo>
                    <a:pt x="871" y="964"/>
                  </a:lnTo>
                  <a:lnTo>
                    <a:pt x="870" y="964"/>
                  </a:lnTo>
                  <a:lnTo>
                    <a:pt x="870" y="965"/>
                  </a:lnTo>
                  <a:lnTo>
                    <a:pt x="868" y="965"/>
                  </a:lnTo>
                  <a:lnTo>
                    <a:pt x="867" y="967"/>
                  </a:lnTo>
                  <a:lnTo>
                    <a:pt x="868" y="967"/>
                  </a:lnTo>
                  <a:lnTo>
                    <a:pt x="867" y="967"/>
                  </a:lnTo>
                  <a:lnTo>
                    <a:pt x="866" y="968"/>
                  </a:lnTo>
                  <a:lnTo>
                    <a:pt x="864" y="968"/>
                  </a:lnTo>
                  <a:lnTo>
                    <a:pt x="863" y="968"/>
                  </a:lnTo>
                  <a:lnTo>
                    <a:pt x="863" y="969"/>
                  </a:lnTo>
                  <a:lnTo>
                    <a:pt x="862" y="969"/>
                  </a:lnTo>
                  <a:lnTo>
                    <a:pt x="861" y="969"/>
                  </a:lnTo>
                  <a:lnTo>
                    <a:pt x="859" y="969"/>
                  </a:lnTo>
                  <a:lnTo>
                    <a:pt x="859" y="971"/>
                  </a:lnTo>
                  <a:lnTo>
                    <a:pt x="858" y="971"/>
                  </a:lnTo>
                  <a:lnTo>
                    <a:pt x="857" y="971"/>
                  </a:lnTo>
                  <a:lnTo>
                    <a:pt x="857" y="972"/>
                  </a:lnTo>
                  <a:lnTo>
                    <a:pt x="855" y="972"/>
                  </a:lnTo>
                  <a:lnTo>
                    <a:pt x="855" y="973"/>
                  </a:lnTo>
                  <a:lnTo>
                    <a:pt x="854" y="973"/>
                  </a:lnTo>
                  <a:lnTo>
                    <a:pt x="854" y="974"/>
                  </a:lnTo>
                  <a:lnTo>
                    <a:pt x="853" y="974"/>
                  </a:lnTo>
                  <a:lnTo>
                    <a:pt x="853" y="976"/>
                  </a:lnTo>
                  <a:lnTo>
                    <a:pt x="853" y="976"/>
                  </a:lnTo>
                  <a:lnTo>
                    <a:pt x="853" y="977"/>
                  </a:lnTo>
                  <a:lnTo>
                    <a:pt x="853" y="978"/>
                  </a:lnTo>
                  <a:lnTo>
                    <a:pt x="852" y="978"/>
                  </a:lnTo>
                  <a:lnTo>
                    <a:pt x="850" y="978"/>
                  </a:lnTo>
                  <a:lnTo>
                    <a:pt x="850" y="980"/>
                  </a:lnTo>
                  <a:lnTo>
                    <a:pt x="849" y="980"/>
                  </a:lnTo>
                  <a:lnTo>
                    <a:pt x="848" y="980"/>
                  </a:lnTo>
                  <a:lnTo>
                    <a:pt x="848" y="982"/>
                  </a:lnTo>
                  <a:lnTo>
                    <a:pt x="849" y="982"/>
                  </a:lnTo>
                  <a:lnTo>
                    <a:pt x="853" y="982"/>
                  </a:lnTo>
                  <a:lnTo>
                    <a:pt x="853" y="982"/>
                  </a:lnTo>
                  <a:lnTo>
                    <a:pt x="854" y="982"/>
                  </a:lnTo>
                  <a:lnTo>
                    <a:pt x="894" y="982"/>
                  </a:lnTo>
                  <a:lnTo>
                    <a:pt x="894" y="974"/>
                  </a:lnTo>
                  <a:lnTo>
                    <a:pt x="894" y="972"/>
                  </a:lnTo>
                  <a:lnTo>
                    <a:pt x="894" y="971"/>
                  </a:lnTo>
                  <a:lnTo>
                    <a:pt x="895" y="972"/>
                  </a:lnTo>
                  <a:lnTo>
                    <a:pt x="895" y="973"/>
                  </a:lnTo>
                  <a:lnTo>
                    <a:pt x="896" y="973"/>
                  </a:lnTo>
                  <a:lnTo>
                    <a:pt x="896" y="972"/>
                  </a:lnTo>
                  <a:lnTo>
                    <a:pt x="896" y="971"/>
                  </a:lnTo>
                  <a:lnTo>
                    <a:pt x="896" y="969"/>
                  </a:lnTo>
                  <a:lnTo>
                    <a:pt x="896" y="968"/>
                  </a:lnTo>
                  <a:lnTo>
                    <a:pt x="895" y="967"/>
                  </a:lnTo>
                  <a:lnTo>
                    <a:pt x="895" y="967"/>
                  </a:lnTo>
                  <a:lnTo>
                    <a:pt x="895" y="965"/>
                  </a:lnTo>
                  <a:lnTo>
                    <a:pt x="895" y="964"/>
                  </a:lnTo>
                  <a:lnTo>
                    <a:pt x="895" y="963"/>
                  </a:lnTo>
                  <a:lnTo>
                    <a:pt x="896" y="963"/>
                  </a:lnTo>
                  <a:lnTo>
                    <a:pt x="896" y="962"/>
                  </a:lnTo>
                  <a:lnTo>
                    <a:pt x="898" y="962"/>
                  </a:lnTo>
                  <a:lnTo>
                    <a:pt x="898" y="963"/>
                  </a:lnTo>
                  <a:lnTo>
                    <a:pt x="899" y="963"/>
                  </a:lnTo>
                  <a:lnTo>
                    <a:pt x="899" y="962"/>
                  </a:lnTo>
                  <a:lnTo>
                    <a:pt x="898" y="960"/>
                  </a:lnTo>
                  <a:lnTo>
                    <a:pt x="898" y="959"/>
                  </a:lnTo>
                  <a:lnTo>
                    <a:pt x="898" y="958"/>
                  </a:lnTo>
                  <a:lnTo>
                    <a:pt x="899" y="958"/>
                  </a:lnTo>
                  <a:lnTo>
                    <a:pt x="900" y="957"/>
                  </a:lnTo>
                  <a:lnTo>
                    <a:pt x="900" y="955"/>
                  </a:lnTo>
                  <a:lnTo>
                    <a:pt x="902" y="955"/>
                  </a:lnTo>
                  <a:lnTo>
                    <a:pt x="902" y="954"/>
                  </a:lnTo>
                  <a:lnTo>
                    <a:pt x="903" y="954"/>
                  </a:lnTo>
                  <a:lnTo>
                    <a:pt x="904" y="954"/>
                  </a:lnTo>
                  <a:lnTo>
                    <a:pt x="905" y="954"/>
                  </a:lnTo>
                  <a:lnTo>
                    <a:pt x="905" y="953"/>
                  </a:lnTo>
                  <a:lnTo>
                    <a:pt x="905" y="951"/>
                  </a:lnTo>
                  <a:lnTo>
                    <a:pt x="904" y="951"/>
                  </a:lnTo>
                  <a:lnTo>
                    <a:pt x="904" y="950"/>
                  </a:lnTo>
                  <a:lnTo>
                    <a:pt x="904" y="949"/>
                  </a:lnTo>
                  <a:lnTo>
                    <a:pt x="905" y="948"/>
                  </a:lnTo>
                  <a:lnTo>
                    <a:pt x="905" y="946"/>
                  </a:lnTo>
                  <a:lnTo>
                    <a:pt x="907" y="945"/>
                  </a:lnTo>
                  <a:lnTo>
                    <a:pt x="908" y="945"/>
                  </a:lnTo>
                  <a:lnTo>
                    <a:pt x="909" y="945"/>
                  </a:lnTo>
                  <a:lnTo>
                    <a:pt x="909" y="944"/>
                  </a:lnTo>
                  <a:lnTo>
                    <a:pt x="909" y="942"/>
                  </a:lnTo>
                  <a:lnTo>
                    <a:pt x="908" y="942"/>
                  </a:lnTo>
                  <a:lnTo>
                    <a:pt x="908" y="941"/>
                  </a:lnTo>
                  <a:lnTo>
                    <a:pt x="908" y="940"/>
                  </a:lnTo>
                  <a:lnTo>
                    <a:pt x="909" y="940"/>
                  </a:lnTo>
                  <a:lnTo>
                    <a:pt x="909" y="939"/>
                  </a:lnTo>
                  <a:lnTo>
                    <a:pt x="910" y="939"/>
                  </a:lnTo>
                  <a:lnTo>
                    <a:pt x="910" y="937"/>
                  </a:lnTo>
                  <a:lnTo>
                    <a:pt x="910" y="936"/>
                  </a:lnTo>
                  <a:lnTo>
                    <a:pt x="912" y="936"/>
                  </a:lnTo>
                  <a:lnTo>
                    <a:pt x="912" y="936"/>
                  </a:lnTo>
                  <a:lnTo>
                    <a:pt x="912" y="935"/>
                  </a:lnTo>
                  <a:lnTo>
                    <a:pt x="912" y="933"/>
                  </a:lnTo>
                  <a:lnTo>
                    <a:pt x="910" y="933"/>
                  </a:lnTo>
                  <a:lnTo>
                    <a:pt x="910" y="932"/>
                  </a:lnTo>
                  <a:lnTo>
                    <a:pt x="910" y="931"/>
                  </a:lnTo>
                  <a:lnTo>
                    <a:pt x="910" y="930"/>
                  </a:lnTo>
                  <a:lnTo>
                    <a:pt x="912" y="930"/>
                  </a:lnTo>
                  <a:lnTo>
                    <a:pt x="912" y="928"/>
                  </a:lnTo>
                  <a:lnTo>
                    <a:pt x="910" y="928"/>
                  </a:lnTo>
                  <a:lnTo>
                    <a:pt x="910" y="927"/>
                  </a:lnTo>
                  <a:lnTo>
                    <a:pt x="910" y="926"/>
                  </a:lnTo>
                  <a:lnTo>
                    <a:pt x="912" y="926"/>
                  </a:lnTo>
                  <a:lnTo>
                    <a:pt x="912" y="925"/>
                  </a:lnTo>
                  <a:lnTo>
                    <a:pt x="912" y="923"/>
                  </a:lnTo>
                  <a:lnTo>
                    <a:pt x="912" y="922"/>
                  </a:lnTo>
                  <a:lnTo>
                    <a:pt x="912" y="921"/>
                  </a:lnTo>
                  <a:lnTo>
                    <a:pt x="912" y="919"/>
                  </a:lnTo>
                  <a:lnTo>
                    <a:pt x="912" y="918"/>
                  </a:lnTo>
                  <a:lnTo>
                    <a:pt x="912" y="917"/>
                  </a:lnTo>
                  <a:lnTo>
                    <a:pt x="912" y="916"/>
                  </a:lnTo>
                  <a:lnTo>
                    <a:pt x="910" y="916"/>
                  </a:lnTo>
                  <a:lnTo>
                    <a:pt x="909" y="914"/>
                  </a:lnTo>
                  <a:lnTo>
                    <a:pt x="910" y="914"/>
                  </a:lnTo>
                  <a:lnTo>
                    <a:pt x="910" y="913"/>
                  </a:lnTo>
                  <a:lnTo>
                    <a:pt x="909" y="913"/>
                  </a:lnTo>
                  <a:lnTo>
                    <a:pt x="909" y="912"/>
                  </a:lnTo>
                  <a:lnTo>
                    <a:pt x="908" y="912"/>
                  </a:lnTo>
                  <a:lnTo>
                    <a:pt x="908" y="910"/>
                  </a:lnTo>
                  <a:lnTo>
                    <a:pt x="908" y="909"/>
                  </a:lnTo>
                  <a:lnTo>
                    <a:pt x="908" y="908"/>
                  </a:lnTo>
                  <a:lnTo>
                    <a:pt x="908" y="907"/>
                  </a:lnTo>
                  <a:lnTo>
                    <a:pt x="907" y="905"/>
                  </a:lnTo>
                  <a:lnTo>
                    <a:pt x="908" y="905"/>
                  </a:lnTo>
                  <a:lnTo>
                    <a:pt x="908" y="905"/>
                  </a:lnTo>
                  <a:lnTo>
                    <a:pt x="908" y="904"/>
                  </a:lnTo>
                  <a:lnTo>
                    <a:pt x="907" y="904"/>
                  </a:lnTo>
                  <a:lnTo>
                    <a:pt x="907" y="903"/>
                  </a:lnTo>
                  <a:lnTo>
                    <a:pt x="907" y="901"/>
                  </a:lnTo>
                  <a:lnTo>
                    <a:pt x="905" y="901"/>
                  </a:lnTo>
                  <a:lnTo>
                    <a:pt x="905" y="900"/>
                  </a:lnTo>
                  <a:lnTo>
                    <a:pt x="907" y="900"/>
                  </a:lnTo>
                  <a:lnTo>
                    <a:pt x="907" y="899"/>
                  </a:lnTo>
                  <a:lnTo>
                    <a:pt x="905" y="899"/>
                  </a:lnTo>
                  <a:lnTo>
                    <a:pt x="905" y="898"/>
                  </a:lnTo>
                  <a:lnTo>
                    <a:pt x="905" y="896"/>
                  </a:lnTo>
                  <a:lnTo>
                    <a:pt x="905" y="895"/>
                  </a:lnTo>
                  <a:lnTo>
                    <a:pt x="905" y="894"/>
                  </a:lnTo>
                  <a:lnTo>
                    <a:pt x="907" y="894"/>
                  </a:lnTo>
                  <a:lnTo>
                    <a:pt x="907" y="892"/>
                  </a:lnTo>
                  <a:lnTo>
                    <a:pt x="908" y="892"/>
                  </a:lnTo>
                  <a:lnTo>
                    <a:pt x="908" y="891"/>
                  </a:lnTo>
                  <a:lnTo>
                    <a:pt x="909" y="891"/>
                  </a:lnTo>
                  <a:lnTo>
                    <a:pt x="909" y="890"/>
                  </a:lnTo>
                  <a:lnTo>
                    <a:pt x="910" y="890"/>
                  </a:lnTo>
                  <a:lnTo>
                    <a:pt x="912" y="890"/>
                  </a:lnTo>
                  <a:lnTo>
                    <a:pt x="912" y="891"/>
                  </a:lnTo>
                  <a:lnTo>
                    <a:pt x="913" y="891"/>
                  </a:lnTo>
                  <a:lnTo>
                    <a:pt x="914" y="891"/>
                  </a:lnTo>
                  <a:lnTo>
                    <a:pt x="914" y="892"/>
                  </a:lnTo>
                  <a:lnTo>
                    <a:pt x="914" y="894"/>
                  </a:lnTo>
                  <a:lnTo>
                    <a:pt x="914" y="894"/>
                  </a:lnTo>
                  <a:lnTo>
                    <a:pt x="914" y="895"/>
                  </a:lnTo>
                  <a:lnTo>
                    <a:pt x="914" y="896"/>
                  </a:lnTo>
                  <a:lnTo>
                    <a:pt x="914" y="898"/>
                  </a:lnTo>
                  <a:lnTo>
                    <a:pt x="914" y="899"/>
                  </a:lnTo>
                  <a:lnTo>
                    <a:pt x="914" y="899"/>
                  </a:lnTo>
                  <a:lnTo>
                    <a:pt x="914" y="900"/>
                  </a:lnTo>
                  <a:lnTo>
                    <a:pt x="914" y="901"/>
                  </a:lnTo>
                  <a:lnTo>
                    <a:pt x="913" y="901"/>
                  </a:lnTo>
                  <a:lnTo>
                    <a:pt x="913" y="903"/>
                  </a:lnTo>
                  <a:lnTo>
                    <a:pt x="913" y="904"/>
                  </a:lnTo>
                  <a:lnTo>
                    <a:pt x="912" y="905"/>
                  </a:lnTo>
                  <a:lnTo>
                    <a:pt x="912" y="905"/>
                  </a:lnTo>
                  <a:lnTo>
                    <a:pt x="912" y="907"/>
                  </a:lnTo>
                  <a:lnTo>
                    <a:pt x="912" y="908"/>
                  </a:lnTo>
                  <a:lnTo>
                    <a:pt x="913" y="908"/>
                  </a:lnTo>
                  <a:lnTo>
                    <a:pt x="913" y="909"/>
                  </a:lnTo>
                  <a:lnTo>
                    <a:pt x="914" y="909"/>
                  </a:lnTo>
                  <a:lnTo>
                    <a:pt x="914" y="910"/>
                  </a:lnTo>
                  <a:lnTo>
                    <a:pt x="914" y="912"/>
                  </a:lnTo>
                  <a:lnTo>
                    <a:pt x="914" y="912"/>
                  </a:lnTo>
                  <a:lnTo>
                    <a:pt x="914" y="913"/>
                  </a:lnTo>
                  <a:lnTo>
                    <a:pt x="914" y="914"/>
                  </a:lnTo>
                  <a:lnTo>
                    <a:pt x="916" y="914"/>
                  </a:lnTo>
                  <a:lnTo>
                    <a:pt x="917" y="914"/>
                  </a:lnTo>
                  <a:lnTo>
                    <a:pt x="917" y="916"/>
                  </a:lnTo>
                  <a:lnTo>
                    <a:pt x="918" y="916"/>
                  </a:lnTo>
                  <a:lnTo>
                    <a:pt x="919" y="916"/>
                  </a:lnTo>
                  <a:lnTo>
                    <a:pt x="921" y="916"/>
                  </a:lnTo>
                  <a:lnTo>
                    <a:pt x="921" y="918"/>
                  </a:lnTo>
                  <a:lnTo>
                    <a:pt x="919" y="925"/>
                  </a:lnTo>
                  <a:lnTo>
                    <a:pt x="921" y="925"/>
                  </a:lnTo>
                  <a:lnTo>
                    <a:pt x="922" y="925"/>
                  </a:lnTo>
                  <a:lnTo>
                    <a:pt x="935" y="925"/>
                  </a:lnTo>
                  <a:lnTo>
                    <a:pt x="936" y="925"/>
                  </a:lnTo>
                  <a:lnTo>
                    <a:pt x="939" y="925"/>
                  </a:lnTo>
                  <a:lnTo>
                    <a:pt x="940" y="925"/>
                  </a:lnTo>
                  <a:lnTo>
                    <a:pt x="946" y="925"/>
                  </a:lnTo>
                  <a:lnTo>
                    <a:pt x="957" y="931"/>
                  </a:lnTo>
                  <a:lnTo>
                    <a:pt x="959" y="933"/>
                  </a:lnTo>
                  <a:lnTo>
                    <a:pt x="969" y="940"/>
                  </a:lnTo>
                  <a:lnTo>
                    <a:pt x="978" y="954"/>
                  </a:lnTo>
                  <a:lnTo>
                    <a:pt x="980" y="955"/>
                  </a:lnTo>
                  <a:lnTo>
                    <a:pt x="980" y="957"/>
                  </a:lnTo>
                  <a:lnTo>
                    <a:pt x="981" y="958"/>
                  </a:lnTo>
                  <a:lnTo>
                    <a:pt x="982" y="959"/>
                  </a:lnTo>
                  <a:lnTo>
                    <a:pt x="983" y="960"/>
                  </a:lnTo>
                  <a:lnTo>
                    <a:pt x="870" y="1065"/>
                  </a:lnTo>
                  <a:lnTo>
                    <a:pt x="870" y="1065"/>
                  </a:lnTo>
                  <a:lnTo>
                    <a:pt x="859" y="1065"/>
                  </a:lnTo>
                  <a:lnTo>
                    <a:pt x="853" y="1065"/>
                  </a:lnTo>
                  <a:lnTo>
                    <a:pt x="849" y="1064"/>
                  </a:lnTo>
                  <a:lnTo>
                    <a:pt x="845" y="1064"/>
                  </a:lnTo>
                  <a:lnTo>
                    <a:pt x="844" y="1064"/>
                  </a:lnTo>
                  <a:lnTo>
                    <a:pt x="843" y="1064"/>
                  </a:lnTo>
                  <a:lnTo>
                    <a:pt x="840" y="1064"/>
                  </a:lnTo>
                  <a:lnTo>
                    <a:pt x="839" y="1064"/>
                  </a:lnTo>
                  <a:lnTo>
                    <a:pt x="838" y="1064"/>
                  </a:lnTo>
                  <a:lnTo>
                    <a:pt x="836" y="1064"/>
                  </a:lnTo>
                  <a:lnTo>
                    <a:pt x="835" y="1064"/>
                  </a:lnTo>
                  <a:lnTo>
                    <a:pt x="834" y="1064"/>
                  </a:lnTo>
                  <a:lnTo>
                    <a:pt x="832" y="1064"/>
                  </a:lnTo>
                  <a:lnTo>
                    <a:pt x="831" y="1064"/>
                  </a:lnTo>
                  <a:lnTo>
                    <a:pt x="829" y="1064"/>
                  </a:lnTo>
                  <a:lnTo>
                    <a:pt x="826" y="1065"/>
                  </a:lnTo>
                  <a:lnTo>
                    <a:pt x="823" y="1065"/>
                  </a:lnTo>
                  <a:lnTo>
                    <a:pt x="821" y="1065"/>
                  </a:lnTo>
                  <a:lnTo>
                    <a:pt x="820" y="1065"/>
                  </a:lnTo>
                  <a:lnTo>
                    <a:pt x="809" y="1065"/>
                  </a:lnTo>
                  <a:lnTo>
                    <a:pt x="807" y="1065"/>
                  </a:lnTo>
                  <a:lnTo>
                    <a:pt x="806" y="1065"/>
                  </a:lnTo>
                  <a:lnTo>
                    <a:pt x="802" y="1065"/>
                  </a:lnTo>
                  <a:lnTo>
                    <a:pt x="799" y="1065"/>
                  </a:lnTo>
                  <a:lnTo>
                    <a:pt x="798" y="1065"/>
                  </a:lnTo>
                  <a:lnTo>
                    <a:pt x="797" y="1065"/>
                  </a:lnTo>
                  <a:lnTo>
                    <a:pt x="794" y="1065"/>
                  </a:lnTo>
                  <a:lnTo>
                    <a:pt x="793" y="1065"/>
                  </a:lnTo>
                  <a:lnTo>
                    <a:pt x="788" y="1065"/>
                  </a:lnTo>
                  <a:lnTo>
                    <a:pt x="786" y="1065"/>
                  </a:lnTo>
                  <a:lnTo>
                    <a:pt x="785" y="1065"/>
                  </a:lnTo>
                  <a:lnTo>
                    <a:pt x="784" y="1065"/>
                  </a:lnTo>
                  <a:lnTo>
                    <a:pt x="784" y="1067"/>
                  </a:lnTo>
                  <a:lnTo>
                    <a:pt x="784" y="1068"/>
                  </a:lnTo>
                  <a:lnTo>
                    <a:pt x="784" y="1070"/>
                  </a:lnTo>
                  <a:lnTo>
                    <a:pt x="784" y="1073"/>
                  </a:lnTo>
                  <a:lnTo>
                    <a:pt x="784" y="1077"/>
                  </a:lnTo>
                  <a:lnTo>
                    <a:pt x="784" y="1079"/>
                  </a:lnTo>
                  <a:lnTo>
                    <a:pt x="782" y="1083"/>
                  </a:lnTo>
                  <a:lnTo>
                    <a:pt x="782" y="1087"/>
                  </a:lnTo>
                  <a:lnTo>
                    <a:pt x="782" y="1092"/>
                  </a:lnTo>
                  <a:lnTo>
                    <a:pt x="782" y="1095"/>
                  </a:lnTo>
                  <a:lnTo>
                    <a:pt x="782" y="1096"/>
                  </a:lnTo>
                  <a:lnTo>
                    <a:pt x="782" y="1099"/>
                  </a:lnTo>
                  <a:lnTo>
                    <a:pt x="782" y="1100"/>
                  </a:lnTo>
                  <a:lnTo>
                    <a:pt x="782" y="1104"/>
                  </a:lnTo>
                  <a:lnTo>
                    <a:pt x="782" y="1108"/>
                  </a:lnTo>
                  <a:lnTo>
                    <a:pt x="782" y="1110"/>
                  </a:lnTo>
                  <a:lnTo>
                    <a:pt x="782" y="1111"/>
                  </a:lnTo>
                  <a:lnTo>
                    <a:pt x="782" y="1114"/>
                  </a:lnTo>
                  <a:lnTo>
                    <a:pt x="782" y="1118"/>
                  </a:lnTo>
                  <a:lnTo>
                    <a:pt x="782" y="1120"/>
                  </a:lnTo>
                  <a:lnTo>
                    <a:pt x="782" y="1120"/>
                  </a:lnTo>
                  <a:lnTo>
                    <a:pt x="781" y="1120"/>
                  </a:lnTo>
                  <a:lnTo>
                    <a:pt x="780" y="1120"/>
                  </a:lnTo>
                  <a:lnTo>
                    <a:pt x="776" y="1120"/>
                  </a:lnTo>
                  <a:lnTo>
                    <a:pt x="774" y="1120"/>
                  </a:lnTo>
                  <a:lnTo>
                    <a:pt x="768" y="1120"/>
                  </a:lnTo>
                  <a:lnTo>
                    <a:pt x="767" y="1120"/>
                  </a:lnTo>
                  <a:lnTo>
                    <a:pt x="761" y="1120"/>
                  </a:lnTo>
                  <a:lnTo>
                    <a:pt x="761" y="1120"/>
                  </a:lnTo>
                  <a:lnTo>
                    <a:pt x="758" y="1120"/>
                  </a:lnTo>
                  <a:lnTo>
                    <a:pt x="757" y="1120"/>
                  </a:lnTo>
                  <a:lnTo>
                    <a:pt x="756" y="1120"/>
                  </a:lnTo>
                  <a:lnTo>
                    <a:pt x="734" y="1120"/>
                  </a:lnTo>
                  <a:lnTo>
                    <a:pt x="727" y="1120"/>
                  </a:lnTo>
                  <a:lnTo>
                    <a:pt x="727" y="1131"/>
                  </a:lnTo>
                  <a:lnTo>
                    <a:pt x="727" y="1132"/>
                  </a:lnTo>
                  <a:lnTo>
                    <a:pt x="727" y="1134"/>
                  </a:lnTo>
                  <a:lnTo>
                    <a:pt x="727" y="1136"/>
                  </a:lnTo>
                  <a:lnTo>
                    <a:pt x="727" y="1137"/>
                  </a:lnTo>
                  <a:lnTo>
                    <a:pt x="727" y="1140"/>
                  </a:lnTo>
                  <a:lnTo>
                    <a:pt x="727" y="1142"/>
                  </a:lnTo>
                  <a:lnTo>
                    <a:pt x="727" y="1146"/>
                  </a:lnTo>
                  <a:lnTo>
                    <a:pt x="727" y="1149"/>
                  </a:lnTo>
                  <a:lnTo>
                    <a:pt x="727" y="1150"/>
                  </a:lnTo>
                  <a:lnTo>
                    <a:pt x="727" y="1150"/>
                  </a:lnTo>
                  <a:lnTo>
                    <a:pt x="727" y="1152"/>
                  </a:lnTo>
                  <a:lnTo>
                    <a:pt x="727" y="1160"/>
                  </a:lnTo>
                  <a:lnTo>
                    <a:pt x="727" y="1164"/>
                  </a:lnTo>
                  <a:lnTo>
                    <a:pt x="727" y="1165"/>
                  </a:lnTo>
                  <a:lnTo>
                    <a:pt x="727" y="1175"/>
                  </a:lnTo>
                  <a:lnTo>
                    <a:pt x="727" y="1177"/>
                  </a:lnTo>
                  <a:lnTo>
                    <a:pt x="726" y="1181"/>
                  </a:lnTo>
                  <a:lnTo>
                    <a:pt x="726" y="1183"/>
                  </a:lnTo>
                  <a:lnTo>
                    <a:pt x="726" y="1190"/>
                  </a:lnTo>
                  <a:lnTo>
                    <a:pt x="726" y="1191"/>
                  </a:lnTo>
                  <a:lnTo>
                    <a:pt x="726" y="1193"/>
                  </a:lnTo>
                  <a:lnTo>
                    <a:pt x="726" y="1196"/>
                  </a:lnTo>
                  <a:lnTo>
                    <a:pt x="726" y="1200"/>
                  </a:lnTo>
                  <a:lnTo>
                    <a:pt x="726" y="1204"/>
                  </a:lnTo>
                  <a:lnTo>
                    <a:pt x="726" y="1206"/>
                  </a:lnTo>
                  <a:lnTo>
                    <a:pt x="726" y="1207"/>
                  </a:lnTo>
                  <a:lnTo>
                    <a:pt x="726" y="1210"/>
                  </a:lnTo>
                  <a:lnTo>
                    <a:pt x="726" y="1211"/>
                  </a:lnTo>
                  <a:lnTo>
                    <a:pt x="726" y="1213"/>
                  </a:lnTo>
                  <a:lnTo>
                    <a:pt x="726" y="1215"/>
                  </a:lnTo>
                  <a:lnTo>
                    <a:pt x="726" y="1216"/>
                  </a:lnTo>
                  <a:lnTo>
                    <a:pt x="726" y="1219"/>
                  </a:lnTo>
                  <a:lnTo>
                    <a:pt x="726" y="1223"/>
                  </a:lnTo>
                  <a:lnTo>
                    <a:pt x="726" y="1227"/>
                  </a:lnTo>
                  <a:lnTo>
                    <a:pt x="726" y="1228"/>
                  </a:lnTo>
                  <a:lnTo>
                    <a:pt x="726" y="1234"/>
                  </a:lnTo>
                  <a:lnTo>
                    <a:pt x="726" y="1247"/>
                  </a:lnTo>
                  <a:lnTo>
                    <a:pt x="726" y="1248"/>
                  </a:lnTo>
                  <a:lnTo>
                    <a:pt x="726" y="1255"/>
                  </a:lnTo>
                  <a:lnTo>
                    <a:pt x="726" y="1257"/>
                  </a:lnTo>
                  <a:lnTo>
                    <a:pt x="726" y="1260"/>
                  </a:lnTo>
                  <a:lnTo>
                    <a:pt x="726" y="1261"/>
                  </a:lnTo>
                  <a:lnTo>
                    <a:pt x="726" y="1263"/>
                  </a:lnTo>
                  <a:lnTo>
                    <a:pt x="720" y="1263"/>
                  </a:lnTo>
                  <a:lnTo>
                    <a:pt x="718" y="1263"/>
                  </a:lnTo>
                  <a:lnTo>
                    <a:pt x="717" y="1263"/>
                  </a:lnTo>
                  <a:lnTo>
                    <a:pt x="716" y="1263"/>
                  </a:lnTo>
                  <a:lnTo>
                    <a:pt x="715" y="1263"/>
                  </a:lnTo>
                  <a:lnTo>
                    <a:pt x="711" y="1263"/>
                  </a:lnTo>
                  <a:lnTo>
                    <a:pt x="711" y="1261"/>
                  </a:lnTo>
                  <a:lnTo>
                    <a:pt x="710" y="1261"/>
                  </a:lnTo>
                  <a:lnTo>
                    <a:pt x="708" y="1261"/>
                  </a:lnTo>
                  <a:lnTo>
                    <a:pt x="707" y="1261"/>
                  </a:lnTo>
                  <a:lnTo>
                    <a:pt x="706" y="1261"/>
                  </a:lnTo>
                  <a:lnTo>
                    <a:pt x="704" y="1261"/>
                  </a:lnTo>
                  <a:lnTo>
                    <a:pt x="701" y="1261"/>
                  </a:lnTo>
                  <a:lnTo>
                    <a:pt x="699" y="1261"/>
                  </a:lnTo>
                  <a:lnTo>
                    <a:pt x="699" y="1261"/>
                  </a:lnTo>
                  <a:lnTo>
                    <a:pt x="698" y="1261"/>
                  </a:lnTo>
                  <a:lnTo>
                    <a:pt x="698" y="1259"/>
                  </a:lnTo>
                  <a:lnTo>
                    <a:pt x="698" y="1256"/>
                  </a:lnTo>
                  <a:lnTo>
                    <a:pt x="698" y="1255"/>
                  </a:lnTo>
                  <a:lnTo>
                    <a:pt x="698" y="1247"/>
                  </a:lnTo>
                  <a:lnTo>
                    <a:pt x="690" y="1247"/>
                  </a:lnTo>
                  <a:lnTo>
                    <a:pt x="667" y="1247"/>
                  </a:lnTo>
                  <a:lnTo>
                    <a:pt x="635" y="1246"/>
                  </a:lnTo>
                  <a:lnTo>
                    <a:pt x="631" y="1246"/>
                  </a:lnTo>
                  <a:lnTo>
                    <a:pt x="628" y="1246"/>
                  </a:lnTo>
                  <a:lnTo>
                    <a:pt x="628" y="1243"/>
                  </a:lnTo>
                  <a:lnTo>
                    <a:pt x="628" y="1242"/>
                  </a:lnTo>
                  <a:lnTo>
                    <a:pt x="628" y="1241"/>
                  </a:lnTo>
                  <a:lnTo>
                    <a:pt x="628" y="1239"/>
                  </a:lnTo>
                  <a:lnTo>
                    <a:pt x="628" y="1238"/>
                  </a:lnTo>
                  <a:lnTo>
                    <a:pt x="628" y="1237"/>
                  </a:lnTo>
                  <a:lnTo>
                    <a:pt x="628" y="1234"/>
                  </a:lnTo>
                  <a:lnTo>
                    <a:pt x="628" y="1233"/>
                  </a:lnTo>
                  <a:lnTo>
                    <a:pt x="621" y="1233"/>
                  </a:lnTo>
                  <a:lnTo>
                    <a:pt x="619" y="1233"/>
                  </a:lnTo>
                  <a:lnTo>
                    <a:pt x="617" y="1232"/>
                  </a:lnTo>
                  <a:lnTo>
                    <a:pt x="616" y="1232"/>
                  </a:lnTo>
                  <a:lnTo>
                    <a:pt x="615" y="1229"/>
                  </a:lnTo>
                  <a:lnTo>
                    <a:pt x="614" y="1228"/>
                  </a:lnTo>
                  <a:lnTo>
                    <a:pt x="616" y="1227"/>
                  </a:lnTo>
                  <a:lnTo>
                    <a:pt x="619" y="1224"/>
                  </a:lnTo>
                  <a:lnTo>
                    <a:pt x="619" y="1223"/>
                  </a:lnTo>
                  <a:lnTo>
                    <a:pt x="620" y="1223"/>
                  </a:lnTo>
                  <a:lnTo>
                    <a:pt x="639" y="1205"/>
                  </a:lnTo>
                  <a:lnTo>
                    <a:pt x="603" y="1204"/>
                  </a:lnTo>
                  <a:lnTo>
                    <a:pt x="602" y="1204"/>
                  </a:lnTo>
                  <a:lnTo>
                    <a:pt x="592" y="1204"/>
                  </a:lnTo>
                  <a:lnTo>
                    <a:pt x="575" y="1202"/>
                  </a:lnTo>
                  <a:lnTo>
                    <a:pt x="574" y="1202"/>
                  </a:lnTo>
                  <a:lnTo>
                    <a:pt x="574" y="1204"/>
                  </a:lnTo>
                  <a:lnTo>
                    <a:pt x="573" y="1204"/>
                  </a:lnTo>
                  <a:lnTo>
                    <a:pt x="573" y="1205"/>
                  </a:lnTo>
                  <a:lnTo>
                    <a:pt x="571" y="1205"/>
                  </a:lnTo>
                  <a:lnTo>
                    <a:pt x="571" y="1206"/>
                  </a:lnTo>
                  <a:lnTo>
                    <a:pt x="570" y="1206"/>
                  </a:lnTo>
                  <a:lnTo>
                    <a:pt x="570" y="1207"/>
                  </a:lnTo>
                  <a:lnTo>
                    <a:pt x="569" y="1207"/>
                  </a:lnTo>
                  <a:lnTo>
                    <a:pt x="567" y="1207"/>
                  </a:lnTo>
                  <a:lnTo>
                    <a:pt x="566" y="1207"/>
                  </a:lnTo>
                  <a:lnTo>
                    <a:pt x="565" y="1207"/>
                  </a:lnTo>
                  <a:lnTo>
                    <a:pt x="564" y="1207"/>
                  </a:lnTo>
                  <a:lnTo>
                    <a:pt x="564" y="1209"/>
                  </a:lnTo>
                  <a:lnTo>
                    <a:pt x="562" y="1209"/>
                  </a:lnTo>
                  <a:lnTo>
                    <a:pt x="561" y="1209"/>
                  </a:lnTo>
                  <a:lnTo>
                    <a:pt x="560" y="1210"/>
                  </a:lnTo>
                  <a:lnTo>
                    <a:pt x="560" y="1214"/>
                  </a:lnTo>
                  <a:lnTo>
                    <a:pt x="558" y="1214"/>
                  </a:lnTo>
                  <a:lnTo>
                    <a:pt x="556" y="1211"/>
                  </a:lnTo>
                  <a:lnTo>
                    <a:pt x="552" y="1211"/>
                  </a:lnTo>
                  <a:lnTo>
                    <a:pt x="552" y="1210"/>
                  </a:lnTo>
                  <a:lnTo>
                    <a:pt x="551" y="1210"/>
                  </a:lnTo>
                  <a:lnTo>
                    <a:pt x="550" y="1210"/>
                  </a:lnTo>
                  <a:lnTo>
                    <a:pt x="550" y="1209"/>
                  </a:lnTo>
                  <a:lnTo>
                    <a:pt x="548" y="1209"/>
                  </a:lnTo>
                  <a:lnTo>
                    <a:pt x="547" y="1209"/>
                  </a:lnTo>
                  <a:lnTo>
                    <a:pt x="544" y="1207"/>
                  </a:lnTo>
                  <a:lnTo>
                    <a:pt x="544" y="1205"/>
                  </a:lnTo>
                  <a:lnTo>
                    <a:pt x="543" y="1205"/>
                  </a:lnTo>
                  <a:lnTo>
                    <a:pt x="542" y="1209"/>
                  </a:lnTo>
                  <a:lnTo>
                    <a:pt x="539" y="1210"/>
                  </a:lnTo>
                  <a:lnTo>
                    <a:pt x="538" y="1210"/>
                  </a:lnTo>
                  <a:lnTo>
                    <a:pt x="537" y="1211"/>
                  </a:lnTo>
                  <a:lnTo>
                    <a:pt x="535" y="1211"/>
                  </a:lnTo>
                  <a:lnTo>
                    <a:pt x="534" y="1211"/>
                  </a:lnTo>
                  <a:lnTo>
                    <a:pt x="533" y="1211"/>
                  </a:lnTo>
                  <a:lnTo>
                    <a:pt x="532" y="1211"/>
                  </a:lnTo>
                  <a:lnTo>
                    <a:pt x="530" y="1211"/>
                  </a:lnTo>
                  <a:lnTo>
                    <a:pt x="529" y="1211"/>
                  </a:lnTo>
                  <a:lnTo>
                    <a:pt x="528" y="1211"/>
                  </a:lnTo>
                  <a:lnTo>
                    <a:pt x="526" y="1213"/>
                  </a:lnTo>
                  <a:lnTo>
                    <a:pt x="525" y="1213"/>
                  </a:lnTo>
                  <a:lnTo>
                    <a:pt x="524" y="1213"/>
                  </a:lnTo>
                  <a:lnTo>
                    <a:pt x="523" y="1214"/>
                  </a:lnTo>
                  <a:lnTo>
                    <a:pt x="521" y="1215"/>
                  </a:lnTo>
                  <a:lnTo>
                    <a:pt x="519" y="1215"/>
                  </a:lnTo>
                  <a:lnTo>
                    <a:pt x="512" y="1215"/>
                  </a:lnTo>
                  <a:lnTo>
                    <a:pt x="506" y="1215"/>
                  </a:lnTo>
                  <a:lnTo>
                    <a:pt x="505" y="1215"/>
                  </a:lnTo>
                  <a:lnTo>
                    <a:pt x="505" y="1214"/>
                  </a:lnTo>
                  <a:lnTo>
                    <a:pt x="505" y="1213"/>
                  </a:lnTo>
                  <a:lnTo>
                    <a:pt x="505" y="1210"/>
                  </a:lnTo>
                  <a:lnTo>
                    <a:pt x="505" y="1204"/>
                  </a:lnTo>
                  <a:lnTo>
                    <a:pt x="505" y="1202"/>
                  </a:lnTo>
                  <a:lnTo>
                    <a:pt x="505" y="1201"/>
                  </a:lnTo>
                  <a:lnTo>
                    <a:pt x="501" y="1201"/>
                  </a:lnTo>
                  <a:lnTo>
                    <a:pt x="492" y="1201"/>
                  </a:lnTo>
                  <a:lnTo>
                    <a:pt x="484" y="1201"/>
                  </a:lnTo>
                  <a:lnTo>
                    <a:pt x="483" y="1201"/>
                  </a:lnTo>
                  <a:lnTo>
                    <a:pt x="483" y="1201"/>
                  </a:lnTo>
                  <a:lnTo>
                    <a:pt x="482" y="1201"/>
                  </a:lnTo>
                  <a:lnTo>
                    <a:pt x="479" y="1201"/>
                  </a:lnTo>
                  <a:lnTo>
                    <a:pt x="478" y="1201"/>
                  </a:lnTo>
                  <a:lnTo>
                    <a:pt x="477" y="1201"/>
                  </a:lnTo>
                  <a:lnTo>
                    <a:pt x="475" y="1201"/>
                  </a:lnTo>
                  <a:lnTo>
                    <a:pt x="474" y="1201"/>
                  </a:lnTo>
                  <a:lnTo>
                    <a:pt x="471" y="1201"/>
                  </a:lnTo>
                  <a:lnTo>
                    <a:pt x="470" y="1201"/>
                  </a:lnTo>
                  <a:lnTo>
                    <a:pt x="470" y="1202"/>
                  </a:lnTo>
                  <a:lnTo>
                    <a:pt x="470" y="1204"/>
                  </a:lnTo>
                  <a:lnTo>
                    <a:pt x="470" y="1205"/>
                  </a:lnTo>
                  <a:lnTo>
                    <a:pt x="470" y="1206"/>
                  </a:lnTo>
                  <a:lnTo>
                    <a:pt x="470" y="1207"/>
                  </a:lnTo>
                  <a:lnTo>
                    <a:pt x="470" y="1209"/>
                  </a:lnTo>
                  <a:lnTo>
                    <a:pt x="470" y="1210"/>
                  </a:lnTo>
                  <a:lnTo>
                    <a:pt x="469" y="1211"/>
                  </a:lnTo>
                  <a:lnTo>
                    <a:pt x="470" y="1214"/>
                  </a:lnTo>
                  <a:lnTo>
                    <a:pt x="469" y="1214"/>
                  </a:lnTo>
                  <a:lnTo>
                    <a:pt x="468" y="1214"/>
                  </a:lnTo>
                  <a:lnTo>
                    <a:pt x="466" y="1214"/>
                  </a:lnTo>
                  <a:lnTo>
                    <a:pt x="465" y="1214"/>
                  </a:lnTo>
                  <a:lnTo>
                    <a:pt x="464" y="1214"/>
                  </a:lnTo>
                  <a:lnTo>
                    <a:pt x="462" y="1214"/>
                  </a:lnTo>
                  <a:lnTo>
                    <a:pt x="461" y="1214"/>
                  </a:lnTo>
                  <a:lnTo>
                    <a:pt x="459" y="1214"/>
                  </a:lnTo>
                  <a:lnTo>
                    <a:pt x="457" y="1214"/>
                  </a:lnTo>
                  <a:lnTo>
                    <a:pt x="455" y="1214"/>
                  </a:lnTo>
                  <a:lnTo>
                    <a:pt x="452" y="1214"/>
                  </a:lnTo>
                  <a:lnTo>
                    <a:pt x="450" y="1214"/>
                  </a:lnTo>
                  <a:lnTo>
                    <a:pt x="448" y="1223"/>
                  </a:lnTo>
                  <a:lnTo>
                    <a:pt x="448" y="1229"/>
                  </a:lnTo>
                  <a:lnTo>
                    <a:pt x="448" y="1231"/>
                  </a:lnTo>
                  <a:lnTo>
                    <a:pt x="448" y="1233"/>
                  </a:lnTo>
                  <a:lnTo>
                    <a:pt x="448" y="1234"/>
                  </a:lnTo>
                  <a:lnTo>
                    <a:pt x="448" y="1236"/>
                  </a:lnTo>
                  <a:lnTo>
                    <a:pt x="448" y="1237"/>
                  </a:lnTo>
                  <a:lnTo>
                    <a:pt x="448" y="1238"/>
                  </a:lnTo>
                  <a:lnTo>
                    <a:pt x="448" y="1239"/>
                  </a:lnTo>
                  <a:lnTo>
                    <a:pt x="448" y="1243"/>
                  </a:lnTo>
                  <a:lnTo>
                    <a:pt x="448" y="1245"/>
                  </a:lnTo>
                  <a:lnTo>
                    <a:pt x="448" y="1246"/>
                  </a:lnTo>
                  <a:lnTo>
                    <a:pt x="448" y="1248"/>
                  </a:lnTo>
                  <a:lnTo>
                    <a:pt x="448" y="1250"/>
                  </a:lnTo>
                  <a:lnTo>
                    <a:pt x="448" y="1251"/>
                  </a:lnTo>
                  <a:lnTo>
                    <a:pt x="448" y="1252"/>
                  </a:lnTo>
                  <a:lnTo>
                    <a:pt x="448" y="1254"/>
                  </a:lnTo>
                  <a:lnTo>
                    <a:pt x="448" y="1255"/>
                  </a:lnTo>
                  <a:lnTo>
                    <a:pt x="448" y="1257"/>
                  </a:lnTo>
                  <a:lnTo>
                    <a:pt x="448" y="1259"/>
                  </a:lnTo>
                  <a:lnTo>
                    <a:pt x="448" y="1261"/>
                  </a:lnTo>
                  <a:lnTo>
                    <a:pt x="448" y="1263"/>
                  </a:lnTo>
                  <a:lnTo>
                    <a:pt x="448" y="1268"/>
                  </a:lnTo>
                  <a:lnTo>
                    <a:pt x="448" y="1269"/>
                  </a:lnTo>
                  <a:lnTo>
                    <a:pt x="448" y="1270"/>
                  </a:lnTo>
                  <a:lnTo>
                    <a:pt x="448" y="1283"/>
                  </a:lnTo>
                  <a:lnTo>
                    <a:pt x="448" y="1284"/>
                  </a:lnTo>
                  <a:lnTo>
                    <a:pt x="450" y="1284"/>
                  </a:lnTo>
                  <a:lnTo>
                    <a:pt x="450" y="1286"/>
                  </a:lnTo>
                  <a:lnTo>
                    <a:pt x="450" y="1287"/>
                  </a:lnTo>
                  <a:lnTo>
                    <a:pt x="450" y="1289"/>
                  </a:lnTo>
                  <a:lnTo>
                    <a:pt x="450" y="1291"/>
                  </a:lnTo>
                  <a:lnTo>
                    <a:pt x="450" y="1292"/>
                  </a:lnTo>
                  <a:lnTo>
                    <a:pt x="450" y="1296"/>
                  </a:lnTo>
                  <a:lnTo>
                    <a:pt x="450" y="1297"/>
                  </a:lnTo>
                  <a:lnTo>
                    <a:pt x="448" y="1297"/>
                  </a:lnTo>
                  <a:lnTo>
                    <a:pt x="448" y="1298"/>
                  </a:lnTo>
                  <a:lnTo>
                    <a:pt x="450" y="1298"/>
                  </a:lnTo>
                  <a:lnTo>
                    <a:pt x="450" y="1300"/>
                  </a:lnTo>
                  <a:lnTo>
                    <a:pt x="450" y="1301"/>
                  </a:lnTo>
                  <a:lnTo>
                    <a:pt x="450" y="1302"/>
                  </a:lnTo>
                  <a:lnTo>
                    <a:pt x="450" y="1303"/>
                  </a:lnTo>
                  <a:lnTo>
                    <a:pt x="450" y="1305"/>
                  </a:lnTo>
                  <a:lnTo>
                    <a:pt x="448" y="1305"/>
                  </a:lnTo>
                  <a:lnTo>
                    <a:pt x="448" y="1306"/>
                  </a:lnTo>
                  <a:lnTo>
                    <a:pt x="448" y="1309"/>
                  </a:lnTo>
                  <a:lnTo>
                    <a:pt x="448" y="1311"/>
                  </a:lnTo>
                  <a:lnTo>
                    <a:pt x="448" y="1314"/>
                  </a:lnTo>
                  <a:lnTo>
                    <a:pt x="448" y="1319"/>
                  </a:lnTo>
                  <a:lnTo>
                    <a:pt x="448" y="1320"/>
                  </a:lnTo>
                  <a:lnTo>
                    <a:pt x="448" y="1323"/>
                  </a:lnTo>
                  <a:lnTo>
                    <a:pt x="448" y="1324"/>
                  </a:lnTo>
                  <a:lnTo>
                    <a:pt x="448" y="1325"/>
                  </a:lnTo>
                  <a:lnTo>
                    <a:pt x="447" y="1325"/>
                  </a:lnTo>
                  <a:lnTo>
                    <a:pt x="445" y="1325"/>
                  </a:lnTo>
                  <a:lnTo>
                    <a:pt x="439" y="1325"/>
                  </a:lnTo>
                  <a:lnTo>
                    <a:pt x="438" y="1325"/>
                  </a:lnTo>
                  <a:lnTo>
                    <a:pt x="437" y="1325"/>
                  </a:lnTo>
                  <a:lnTo>
                    <a:pt x="436" y="1325"/>
                  </a:lnTo>
                  <a:lnTo>
                    <a:pt x="434" y="1325"/>
                  </a:lnTo>
                  <a:lnTo>
                    <a:pt x="434" y="1330"/>
                  </a:lnTo>
                  <a:lnTo>
                    <a:pt x="434" y="1333"/>
                  </a:lnTo>
                  <a:lnTo>
                    <a:pt x="433" y="1333"/>
                  </a:lnTo>
                  <a:lnTo>
                    <a:pt x="433" y="1334"/>
                  </a:lnTo>
                  <a:lnTo>
                    <a:pt x="433" y="1334"/>
                  </a:lnTo>
                  <a:lnTo>
                    <a:pt x="434" y="1337"/>
                  </a:lnTo>
                  <a:lnTo>
                    <a:pt x="434" y="1338"/>
                  </a:lnTo>
                  <a:lnTo>
                    <a:pt x="434" y="1339"/>
                  </a:lnTo>
                  <a:lnTo>
                    <a:pt x="434" y="1341"/>
                  </a:lnTo>
                  <a:lnTo>
                    <a:pt x="434" y="1342"/>
                  </a:lnTo>
                  <a:lnTo>
                    <a:pt x="434" y="1343"/>
                  </a:lnTo>
                  <a:lnTo>
                    <a:pt x="433" y="1343"/>
                  </a:lnTo>
                  <a:lnTo>
                    <a:pt x="432" y="1343"/>
                  </a:lnTo>
                  <a:lnTo>
                    <a:pt x="432" y="1344"/>
                  </a:lnTo>
                  <a:lnTo>
                    <a:pt x="433" y="1346"/>
                  </a:lnTo>
                  <a:lnTo>
                    <a:pt x="433" y="1347"/>
                  </a:lnTo>
                  <a:lnTo>
                    <a:pt x="433" y="1348"/>
                  </a:lnTo>
                  <a:lnTo>
                    <a:pt x="433" y="1350"/>
                  </a:lnTo>
                  <a:lnTo>
                    <a:pt x="434" y="1350"/>
                  </a:lnTo>
                  <a:lnTo>
                    <a:pt x="434" y="1351"/>
                  </a:lnTo>
                  <a:lnTo>
                    <a:pt x="434" y="1352"/>
                  </a:lnTo>
                  <a:lnTo>
                    <a:pt x="434" y="1353"/>
                  </a:lnTo>
                  <a:lnTo>
                    <a:pt x="436" y="1353"/>
                  </a:lnTo>
                  <a:lnTo>
                    <a:pt x="437" y="1353"/>
                  </a:lnTo>
                  <a:lnTo>
                    <a:pt x="438" y="1353"/>
                  </a:lnTo>
                  <a:lnTo>
                    <a:pt x="439" y="1353"/>
                  </a:lnTo>
                  <a:lnTo>
                    <a:pt x="441" y="1353"/>
                  </a:lnTo>
                  <a:lnTo>
                    <a:pt x="442" y="1353"/>
                  </a:lnTo>
                  <a:lnTo>
                    <a:pt x="443" y="1353"/>
                  </a:lnTo>
                  <a:lnTo>
                    <a:pt x="445" y="1353"/>
                  </a:lnTo>
                  <a:lnTo>
                    <a:pt x="446" y="1353"/>
                  </a:lnTo>
                  <a:lnTo>
                    <a:pt x="447" y="1353"/>
                  </a:lnTo>
                  <a:lnTo>
                    <a:pt x="448" y="1353"/>
                  </a:lnTo>
                  <a:lnTo>
                    <a:pt x="448" y="1362"/>
                  </a:lnTo>
                  <a:lnTo>
                    <a:pt x="448" y="1364"/>
                  </a:lnTo>
                  <a:lnTo>
                    <a:pt x="447" y="1365"/>
                  </a:lnTo>
                  <a:lnTo>
                    <a:pt x="447" y="1365"/>
                  </a:lnTo>
                  <a:lnTo>
                    <a:pt x="447" y="1366"/>
                  </a:lnTo>
                  <a:lnTo>
                    <a:pt x="441" y="1366"/>
                  </a:lnTo>
                  <a:lnTo>
                    <a:pt x="441" y="1369"/>
                  </a:lnTo>
                  <a:lnTo>
                    <a:pt x="441" y="1370"/>
                  </a:lnTo>
                  <a:lnTo>
                    <a:pt x="441" y="1373"/>
                  </a:lnTo>
                  <a:lnTo>
                    <a:pt x="441" y="1375"/>
                  </a:lnTo>
                  <a:lnTo>
                    <a:pt x="441" y="1376"/>
                  </a:lnTo>
                  <a:lnTo>
                    <a:pt x="441" y="1378"/>
                  </a:lnTo>
                  <a:lnTo>
                    <a:pt x="441" y="1380"/>
                  </a:lnTo>
                  <a:lnTo>
                    <a:pt x="438" y="1383"/>
                  </a:lnTo>
                  <a:lnTo>
                    <a:pt x="437" y="1384"/>
                  </a:lnTo>
                  <a:lnTo>
                    <a:pt x="436" y="1384"/>
                  </a:lnTo>
                  <a:lnTo>
                    <a:pt x="434" y="1384"/>
                  </a:lnTo>
                  <a:lnTo>
                    <a:pt x="434" y="1383"/>
                  </a:lnTo>
                  <a:lnTo>
                    <a:pt x="433" y="1382"/>
                  </a:lnTo>
                  <a:lnTo>
                    <a:pt x="432" y="1380"/>
                  </a:lnTo>
                  <a:lnTo>
                    <a:pt x="430" y="1380"/>
                  </a:lnTo>
                  <a:lnTo>
                    <a:pt x="430" y="1379"/>
                  </a:lnTo>
                  <a:lnTo>
                    <a:pt x="429" y="1379"/>
                  </a:lnTo>
                  <a:lnTo>
                    <a:pt x="429" y="1378"/>
                  </a:lnTo>
                  <a:lnTo>
                    <a:pt x="428" y="1378"/>
                  </a:lnTo>
                  <a:lnTo>
                    <a:pt x="428" y="1376"/>
                  </a:lnTo>
                  <a:lnTo>
                    <a:pt x="427" y="1375"/>
                  </a:lnTo>
                  <a:lnTo>
                    <a:pt x="425" y="1375"/>
                  </a:lnTo>
                  <a:lnTo>
                    <a:pt x="425" y="1376"/>
                  </a:lnTo>
                  <a:lnTo>
                    <a:pt x="425" y="1378"/>
                  </a:lnTo>
                  <a:lnTo>
                    <a:pt x="427" y="1378"/>
                  </a:lnTo>
                  <a:lnTo>
                    <a:pt x="428" y="1385"/>
                  </a:lnTo>
                  <a:lnTo>
                    <a:pt x="428" y="1387"/>
                  </a:lnTo>
                  <a:lnTo>
                    <a:pt x="428" y="1388"/>
                  </a:lnTo>
                  <a:lnTo>
                    <a:pt x="428" y="1389"/>
                  </a:lnTo>
                  <a:lnTo>
                    <a:pt x="428" y="1391"/>
                  </a:lnTo>
                  <a:lnTo>
                    <a:pt x="429" y="1394"/>
                  </a:lnTo>
                  <a:lnTo>
                    <a:pt x="429" y="1396"/>
                  </a:lnTo>
                  <a:lnTo>
                    <a:pt x="429" y="1396"/>
                  </a:lnTo>
                  <a:lnTo>
                    <a:pt x="429" y="1397"/>
                  </a:lnTo>
                  <a:lnTo>
                    <a:pt x="430" y="1398"/>
                  </a:lnTo>
                  <a:lnTo>
                    <a:pt x="430" y="1402"/>
                  </a:lnTo>
                  <a:lnTo>
                    <a:pt x="430" y="1405"/>
                  </a:lnTo>
                  <a:lnTo>
                    <a:pt x="432" y="1407"/>
                  </a:lnTo>
                  <a:lnTo>
                    <a:pt x="432" y="1410"/>
                  </a:lnTo>
                  <a:lnTo>
                    <a:pt x="432" y="1411"/>
                  </a:lnTo>
                  <a:lnTo>
                    <a:pt x="432" y="1412"/>
                  </a:lnTo>
                  <a:lnTo>
                    <a:pt x="432" y="1414"/>
                  </a:lnTo>
                  <a:lnTo>
                    <a:pt x="433" y="1416"/>
                  </a:lnTo>
                  <a:lnTo>
                    <a:pt x="433" y="1419"/>
                  </a:lnTo>
                  <a:lnTo>
                    <a:pt x="433" y="1420"/>
                  </a:lnTo>
                  <a:lnTo>
                    <a:pt x="433" y="1423"/>
                  </a:lnTo>
                  <a:lnTo>
                    <a:pt x="433" y="1424"/>
                  </a:lnTo>
                  <a:lnTo>
                    <a:pt x="433" y="1425"/>
                  </a:lnTo>
                  <a:lnTo>
                    <a:pt x="434" y="1426"/>
                  </a:lnTo>
                  <a:lnTo>
                    <a:pt x="434" y="1428"/>
                  </a:lnTo>
                  <a:lnTo>
                    <a:pt x="434" y="1432"/>
                  </a:lnTo>
                  <a:lnTo>
                    <a:pt x="434" y="1434"/>
                  </a:lnTo>
                  <a:lnTo>
                    <a:pt x="434" y="1438"/>
                  </a:lnTo>
                  <a:lnTo>
                    <a:pt x="434" y="1444"/>
                  </a:lnTo>
                  <a:lnTo>
                    <a:pt x="436" y="1447"/>
                  </a:lnTo>
                  <a:lnTo>
                    <a:pt x="436" y="1449"/>
                  </a:lnTo>
                  <a:lnTo>
                    <a:pt x="436" y="1452"/>
                  </a:lnTo>
                  <a:lnTo>
                    <a:pt x="436" y="1453"/>
                  </a:lnTo>
                  <a:lnTo>
                    <a:pt x="436" y="1456"/>
                  </a:lnTo>
                  <a:lnTo>
                    <a:pt x="436" y="1457"/>
                  </a:lnTo>
                  <a:lnTo>
                    <a:pt x="436" y="1460"/>
                  </a:lnTo>
                  <a:lnTo>
                    <a:pt x="436" y="1462"/>
                  </a:lnTo>
                  <a:lnTo>
                    <a:pt x="437" y="1466"/>
                  </a:lnTo>
                  <a:lnTo>
                    <a:pt x="437" y="1467"/>
                  </a:lnTo>
                  <a:lnTo>
                    <a:pt x="437" y="1470"/>
                  </a:lnTo>
                  <a:lnTo>
                    <a:pt x="437" y="1471"/>
                  </a:lnTo>
                  <a:lnTo>
                    <a:pt x="437" y="1473"/>
                  </a:lnTo>
                  <a:lnTo>
                    <a:pt x="438" y="1474"/>
                  </a:lnTo>
                  <a:lnTo>
                    <a:pt x="438" y="1475"/>
                  </a:lnTo>
                  <a:lnTo>
                    <a:pt x="439" y="1476"/>
                  </a:lnTo>
                  <a:lnTo>
                    <a:pt x="439" y="1478"/>
                  </a:lnTo>
                  <a:lnTo>
                    <a:pt x="441" y="1479"/>
                  </a:lnTo>
                  <a:lnTo>
                    <a:pt x="441" y="1480"/>
                  </a:lnTo>
                  <a:lnTo>
                    <a:pt x="442" y="1481"/>
                  </a:lnTo>
                  <a:lnTo>
                    <a:pt x="442" y="1484"/>
                  </a:lnTo>
                  <a:lnTo>
                    <a:pt x="443" y="1487"/>
                  </a:lnTo>
                  <a:lnTo>
                    <a:pt x="443" y="1488"/>
                  </a:lnTo>
                  <a:lnTo>
                    <a:pt x="445" y="1488"/>
                  </a:lnTo>
                  <a:lnTo>
                    <a:pt x="445" y="1489"/>
                  </a:lnTo>
                  <a:lnTo>
                    <a:pt x="445" y="1490"/>
                  </a:lnTo>
                  <a:lnTo>
                    <a:pt x="446" y="1493"/>
                  </a:lnTo>
                  <a:lnTo>
                    <a:pt x="446" y="1496"/>
                  </a:lnTo>
                  <a:lnTo>
                    <a:pt x="447" y="1498"/>
                  </a:lnTo>
                  <a:lnTo>
                    <a:pt x="446" y="1498"/>
                  </a:lnTo>
                  <a:lnTo>
                    <a:pt x="447" y="1499"/>
                  </a:lnTo>
                  <a:lnTo>
                    <a:pt x="447" y="1501"/>
                  </a:lnTo>
                  <a:lnTo>
                    <a:pt x="447" y="1502"/>
                  </a:lnTo>
                  <a:lnTo>
                    <a:pt x="448" y="1502"/>
                  </a:lnTo>
                  <a:lnTo>
                    <a:pt x="448" y="1503"/>
                  </a:lnTo>
                  <a:lnTo>
                    <a:pt x="450" y="1505"/>
                  </a:lnTo>
                  <a:lnTo>
                    <a:pt x="450" y="1506"/>
                  </a:lnTo>
                  <a:lnTo>
                    <a:pt x="450" y="1511"/>
                  </a:lnTo>
                  <a:lnTo>
                    <a:pt x="451" y="1513"/>
                  </a:lnTo>
                  <a:lnTo>
                    <a:pt x="451" y="1515"/>
                  </a:lnTo>
                  <a:lnTo>
                    <a:pt x="451" y="1519"/>
                  </a:lnTo>
                  <a:lnTo>
                    <a:pt x="451" y="1520"/>
                  </a:lnTo>
                  <a:lnTo>
                    <a:pt x="452" y="1524"/>
                  </a:lnTo>
                  <a:lnTo>
                    <a:pt x="452" y="1525"/>
                  </a:lnTo>
                  <a:lnTo>
                    <a:pt x="452" y="1529"/>
                  </a:lnTo>
                  <a:lnTo>
                    <a:pt x="452" y="1533"/>
                  </a:lnTo>
                  <a:lnTo>
                    <a:pt x="452" y="1535"/>
                  </a:lnTo>
                  <a:lnTo>
                    <a:pt x="452" y="1537"/>
                  </a:lnTo>
                  <a:lnTo>
                    <a:pt x="452" y="1540"/>
                  </a:lnTo>
                  <a:lnTo>
                    <a:pt x="452" y="1543"/>
                  </a:lnTo>
                  <a:lnTo>
                    <a:pt x="452" y="1545"/>
                  </a:lnTo>
                  <a:lnTo>
                    <a:pt x="452" y="1547"/>
                  </a:lnTo>
                  <a:lnTo>
                    <a:pt x="452" y="1548"/>
                  </a:lnTo>
                  <a:lnTo>
                    <a:pt x="452" y="1549"/>
                  </a:lnTo>
                  <a:lnTo>
                    <a:pt x="452" y="1552"/>
                  </a:lnTo>
                  <a:lnTo>
                    <a:pt x="454" y="1553"/>
                  </a:lnTo>
                  <a:lnTo>
                    <a:pt x="454" y="1554"/>
                  </a:lnTo>
                  <a:lnTo>
                    <a:pt x="454" y="1556"/>
                  </a:lnTo>
                  <a:lnTo>
                    <a:pt x="454" y="1557"/>
                  </a:lnTo>
                  <a:lnTo>
                    <a:pt x="454" y="1558"/>
                  </a:lnTo>
                  <a:lnTo>
                    <a:pt x="454" y="1560"/>
                  </a:lnTo>
                  <a:lnTo>
                    <a:pt x="454" y="1561"/>
                  </a:lnTo>
                  <a:lnTo>
                    <a:pt x="454" y="1562"/>
                  </a:lnTo>
                  <a:lnTo>
                    <a:pt x="454" y="1566"/>
                  </a:lnTo>
                  <a:lnTo>
                    <a:pt x="454" y="1567"/>
                  </a:lnTo>
                  <a:lnTo>
                    <a:pt x="454" y="1570"/>
                  </a:lnTo>
                  <a:lnTo>
                    <a:pt x="454" y="1579"/>
                  </a:lnTo>
                  <a:lnTo>
                    <a:pt x="454" y="1580"/>
                  </a:lnTo>
                  <a:lnTo>
                    <a:pt x="454" y="1580"/>
                  </a:lnTo>
                  <a:lnTo>
                    <a:pt x="454" y="1585"/>
                  </a:lnTo>
                  <a:lnTo>
                    <a:pt x="454" y="1588"/>
                  </a:lnTo>
                  <a:lnTo>
                    <a:pt x="454" y="1590"/>
                  </a:lnTo>
                  <a:lnTo>
                    <a:pt x="455" y="1593"/>
                  </a:lnTo>
                  <a:lnTo>
                    <a:pt x="456" y="1595"/>
                  </a:lnTo>
                  <a:lnTo>
                    <a:pt x="456" y="1598"/>
                  </a:lnTo>
                  <a:lnTo>
                    <a:pt x="456" y="1599"/>
                  </a:lnTo>
                  <a:lnTo>
                    <a:pt x="457" y="1601"/>
                  </a:lnTo>
                  <a:lnTo>
                    <a:pt x="457" y="1603"/>
                  </a:lnTo>
                  <a:lnTo>
                    <a:pt x="457" y="1604"/>
                  </a:lnTo>
                  <a:lnTo>
                    <a:pt x="457" y="1606"/>
                  </a:lnTo>
                  <a:lnTo>
                    <a:pt x="457" y="1607"/>
                  </a:lnTo>
                  <a:lnTo>
                    <a:pt x="459" y="1611"/>
                  </a:lnTo>
                  <a:lnTo>
                    <a:pt x="459" y="1613"/>
                  </a:lnTo>
                  <a:lnTo>
                    <a:pt x="460" y="1617"/>
                  </a:lnTo>
                  <a:lnTo>
                    <a:pt x="460" y="1621"/>
                  </a:lnTo>
                  <a:lnTo>
                    <a:pt x="459" y="1622"/>
                  </a:lnTo>
                  <a:lnTo>
                    <a:pt x="459" y="1624"/>
                  </a:lnTo>
                  <a:lnTo>
                    <a:pt x="459" y="1625"/>
                  </a:lnTo>
                  <a:lnTo>
                    <a:pt x="457" y="1629"/>
                  </a:lnTo>
                  <a:lnTo>
                    <a:pt x="457" y="1630"/>
                  </a:lnTo>
                  <a:lnTo>
                    <a:pt x="456" y="1633"/>
                  </a:lnTo>
                  <a:lnTo>
                    <a:pt x="456" y="1634"/>
                  </a:lnTo>
                  <a:lnTo>
                    <a:pt x="454" y="1636"/>
                  </a:lnTo>
                  <a:lnTo>
                    <a:pt x="454" y="1638"/>
                  </a:lnTo>
                  <a:lnTo>
                    <a:pt x="452" y="1638"/>
                  </a:lnTo>
                  <a:lnTo>
                    <a:pt x="452" y="1639"/>
                  </a:lnTo>
                  <a:lnTo>
                    <a:pt x="452" y="1640"/>
                  </a:lnTo>
                  <a:lnTo>
                    <a:pt x="452" y="1642"/>
                  </a:lnTo>
                  <a:lnTo>
                    <a:pt x="452" y="1642"/>
                  </a:lnTo>
                  <a:lnTo>
                    <a:pt x="452" y="1643"/>
                  </a:lnTo>
                  <a:lnTo>
                    <a:pt x="452" y="1643"/>
                  </a:lnTo>
                  <a:lnTo>
                    <a:pt x="452" y="1644"/>
                  </a:lnTo>
                  <a:lnTo>
                    <a:pt x="452" y="1645"/>
                  </a:lnTo>
                  <a:lnTo>
                    <a:pt x="452" y="1647"/>
                  </a:lnTo>
                  <a:lnTo>
                    <a:pt x="452" y="1648"/>
                  </a:lnTo>
                  <a:lnTo>
                    <a:pt x="452" y="1649"/>
                  </a:lnTo>
                  <a:lnTo>
                    <a:pt x="451" y="1649"/>
                  </a:lnTo>
                  <a:lnTo>
                    <a:pt x="451" y="1650"/>
                  </a:lnTo>
                  <a:lnTo>
                    <a:pt x="451" y="1652"/>
                  </a:lnTo>
                  <a:lnTo>
                    <a:pt x="451" y="1653"/>
                  </a:lnTo>
                  <a:lnTo>
                    <a:pt x="451" y="1654"/>
                  </a:lnTo>
                  <a:lnTo>
                    <a:pt x="451" y="1656"/>
                  </a:lnTo>
                  <a:lnTo>
                    <a:pt x="450" y="1656"/>
                  </a:lnTo>
                  <a:lnTo>
                    <a:pt x="450" y="1657"/>
                  </a:lnTo>
                  <a:lnTo>
                    <a:pt x="450" y="1658"/>
                  </a:lnTo>
                  <a:lnTo>
                    <a:pt x="450" y="1659"/>
                  </a:lnTo>
                  <a:lnTo>
                    <a:pt x="450" y="1661"/>
                  </a:lnTo>
                  <a:lnTo>
                    <a:pt x="448" y="1665"/>
                  </a:lnTo>
                  <a:lnTo>
                    <a:pt x="448" y="1666"/>
                  </a:lnTo>
                  <a:lnTo>
                    <a:pt x="448" y="1667"/>
                  </a:lnTo>
                  <a:lnTo>
                    <a:pt x="447" y="1670"/>
                  </a:lnTo>
                  <a:lnTo>
                    <a:pt x="447" y="1672"/>
                  </a:lnTo>
                  <a:lnTo>
                    <a:pt x="447" y="1674"/>
                  </a:lnTo>
                  <a:lnTo>
                    <a:pt x="446" y="1675"/>
                  </a:lnTo>
                  <a:lnTo>
                    <a:pt x="446" y="1676"/>
                  </a:lnTo>
                  <a:lnTo>
                    <a:pt x="445" y="1677"/>
                  </a:lnTo>
                  <a:lnTo>
                    <a:pt x="445" y="1679"/>
                  </a:lnTo>
                  <a:lnTo>
                    <a:pt x="445" y="1680"/>
                  </a:lnTo>
                  <a:lnTo>
                    <a:pt x="443" y="1680"/>
                  </a:lnTo>
                  <a:lnTo>
                    <a:pt x="443" y="1681"/>
                  </a:lnTo>
                  <a:lnTo>
                    <a:pt x="441" y="1685"/>
                  </a:lnTo>
                  <a:lnTo>
                    <a:pt x="439" y="1689"/>
                  </a:lnTo>
                  <a:lnTo>
                    <a:pt x="437" y="1694"/>
                  </a:lnTo>
                  <a:lnTo>
                    <a:pt x="437" y="1695"/>
                  </a:lnTo>
                  <a:lnTo>
                    <a:pt x="436" y="1697"/>
                  </a:lnTo>
                  <a:lnTo>
                    <a:pt x="433" y="1700"/>
                  </a:lnTo>
                  <a:lnTo>
                    <a:pt x="433" y="1702"/>
                  </a:lnTo>
                  <a:lnTo>
                    <a:pt x="432" y="1702"/>
                  </a:lnTo>
                  <a:lnTo>
                    <a:pt x="432" y="1703"/>
                  </a:lnTo>
                  <a:lnTo>
                    <a:pt x="432" y="1703"/>
                  </a:lnTo>
                  <a:lnTo>
                    <a:pt x="430" y="1703"/>
                  </a:lnTo>
                  <a:lnTo>
                    <a:pt x="430" y="1704"/>
                  </a:lnTo>
                  <a:lnTo>
                    <a:pt x="429" y="1706"/>
                  </a:lnTo>
                  <a:lnTo>
                    <a:pt x="429" y="1707"/>
                  </a:lnTo>
                  <a:lnTo>
                    <a:pt x="428" y="1707"/>
                  </a:lnTo>
                  <a:lnTo>
                    <a:pt x="428" y="1708"/>
                  </a:lnTo>
                  <a:lnTo>
                    <a:pt x="427" y="1708"/>
                  </a:lnTo>
                  <a:lnTo>
                    <a:pt x="427" y="1709"/>
                  </a:lnTo>
                  <a:lnTo>
                    <a:pt x="425" y="1709"/>
                  </a:lnTo>
                  <a:lnTo>
                    <a:pt x="425" y="1711"/>
                  </a:lnTo>
                  <a:lnTo>
                    <a:pt x="424" y="1711"/>
                  </a:lnTo>
                  <a:lnTo>
                    <a:pt x="423" y="1712"/>
                  </a:lnTo>
                  <a:lnTo>
                    <a:pt x="422" y="1712"/>
                  </a:lnTo>
                  <a:lnTo>
                    <a:pt x="422" y="1713"/>
                  </a:lnTo>
                  <a:lnTo>
                    <a:pt x="422" y="1713"/>
                  </a:lnTo>
                  <a:lnTo>
                    <a:pt x="422" y="1714"/>
                  </a:lnTo>
                  <a:lnTo>
                    <a:pt x="420" y="1714"/>
                  </a:lnTo>
                  <a:lnTo>
                    <a:pt x="420" y="1716"/>
                  </a:lnTo>
                  <a:lnTo>
                    <a:pt x="419" y="1716"/>
                  </a:lnTo>
                  <a:lnTo>
                    <a:pt x="419" y="1717"/>
                  </a:lnTo>
                  <a:lnTo>
                    <a:pt x="419" y="1718"/>
                  </a:lnTo>
                  <a:lnTo>
                    <a:pt x="418" y="1718"/>
                  </a:lnTo>
                  <a:lnTo>
                    <a:pt x="418" y="1720"/>
                  </a:lnTo>
                  <a:lnTo>
                    <a:pt x="418" y="1721"/>
                  </a:lnTo>
                  <a:lnTo>
                    <a:pt x="416" y="1721"/>
                  </a:lnTo>
                  <a:lnTo>
                    <a:pt x="415" y="1721"/>
                  </a:lnTo>
                  <a:lnTo>
                    <a:pt x="415" y="1722"/>
                  </a:lnTo>
                  <a:lnTo>
                    <a:pt x="414" y="1722"/>
                  </a:lnTo>
                  <a:lnTo>
                    <a:pt x="413" y="1722"/>
                  </a:lnTo>
                  <a:lnTo>
                    <a:pt x="411" y="1722"/>
                  </a:lnTo>
                  <a:lnTo>
                    <a:pt x="410" y="1722"/>
                  </a:lnTo>
                  <a:lnTo>
                    <a:pt x="409" y="1722"/>
                  </a:lnTo>
                  <a:lnTo>
                    <a:pt x="407" y="1722"/>
                  </a:lnTo>
                  <a:lnTo>
                    <a:pt x="407" y="1723"/>
                  </a:lnTo>
                  <a:lnTo>
                    <a:pt x="406" y="1723"/>
                  </a:lnTo>
                  <a:lnTo>
                    <a:pt x="406" y="1722"/>
                  </a:lnTo>
                  <a:lnTo>
                    <a:pt x="405" y="1722"/>
                  </a:lnTo>
                  <a:lnTo>
                    <a:pt x="404" y="1721"/>
                  </a:lnTo>
                  <a:lnTo>
                    <a:pt x="402" y="1721"/>
                  </a:lnTo>
                  <a:lnTo>
                    <a:pt x="401" y="1720"/>
                  </a:lnTo>
                  <a:lnTo>
                    <a:pt x="400" y="1720"/>
                  </a:lnTo>
                  <a:lnTo>
                    <a:pt x="400" y="1718"/>
                  </a:lnTo>
                  <a:lnTo>
                    <a:pt x="398" y="1718"/>
                  </a:lnTo>
                  <a:lnTo>
                    <a:pt x="398" y="1717"/>
                  </a:lnTo>
                  <a:lnTo>
                    <a:pt x="397" y="1717"/>
                  </a:lnTo>
                  <a:lnTo>
                    <a:pt x="397" y="1718"/>
                  </a:lnTo>
                  <a:lnTo>
                    <a:pt x="396" y="1718"/>
                  </a:lnTo>
                  <a:lnTo>
                    <a:pt x="396" y="1717"/>
                  </a:lnTo>
                  <a:lnTo>
                    <a:pt x="395" y="1717"/>
                  </a:lnTo>
                  <a:lnTo>
                    <a:pt x="395" y="1716"/>
                  </a:lnTo>
                  <a:lnTo>
                    <a:pt x="393" y="1716"/>
                  </a:lnTo>
                  <a:lnTo>
                    <a:pt x="392" y="1716"/>
                  </a:lnTo>
                  <a:lnTo>
                    <a:pt x="392" y="1717"/>
                  </a:lnTo>
                  <a:lnTo>
                    <a:pt x="391" y="1716"/>
                  </a:lnTo>
                  <a:lnTo>
                    <a:pt x="391" y="1717"/>
                  </a:lnTo>
                  <a:lnTo>
                    <a:pt x="391" y="1717"/>
                  </a:lnTo>
                  <a:lnTo>
                    <a:pt x="391" y="1716"/>
                  </a:lnTo>
                  <a:lnTo>
                    <a:pt x="390" y="1716"/>
                  </a:lnTo>
                  <a:lnTo>
                    <a:pt x="390" y="1714"/>
                  </a:lnTo>
                  <a:lnTo>
                    <a:pt x="390" y="1713"/>
                  </a:lnTo>
                  <a:lnTo>
                    <a:pt x="388" y="1713"/>
                  </a:lnTo>
                  <a:lnTo>
                    <a:pt x="387" y="1713"/>
                  </a:lnTo>
                  <a:lnTo>
                    <a:pt x="387" y="1714"/>
                  </a:lnTo>
                  <a:lnTo>
                    <a:pt x="386" y="1714"/>
                  </a:lnTo>
                  <a:lnTo>
                    <a:pt x="386" y="1716"/>
                  </a:lnTo>
                  <a:lnTo>
                    <a:pt x="384" y="1716"/>
                  </a:lnTo>
                  <a:lnTo>
                    <a:pt x="384" y="1717"/>
                  </a:lnTo>
                  <a:lnTo>
                    <a:pt x="383" y="1717"/>
                  </a:lnTo>
                  <a:lnTo>
                    <a:pt x="383" y="1718"/>
                  </a:lnTo>
                  <a:lnTo>
                    <a:pt x="382" y="1718"/>
                  </a:lnTo>
                  <a:lnTo>
                    <a:pt x="382" y="1720"/>
                  </a:lnTo>
                  <a:lnTo>
                    <a:pt x="381" y="1720"/>
                  </a:lnTo>
                  <a:lnTo>
                    <a:pt x="379" y="1720"/>
                  </a:lnTo>
                  <a:lnTo>
                    <a:pt x="379" y="1721"/>
                  </a:lnTo>
                  <a:lnTo>
                    <a:pt x="378" y="1721"/>
                  </a:lnTo>
                  <a:lnTo>
                    <a:pt x="378" y="1722"/>
                  </a:lnTo>
                  <a:lnTo>
                    <a:pt x="377" y="1723"/>
                  </a:lnTo>
                  <a:lnTo>
                    <a:pt x="377" y="1725"/>
                  </a:lnTo>
                  <a:lnTo>
                    <a:pt x="375" y="1725"/>
                  </a:lnTo>
                  <a:lnTo>
                    <a:pt x="375" y="1726"/>
                  </a:lnTo>
                  <a:lnTo>
                    <a:pt x="374" y="1726"/>
                  </a:lnTo>
                  <a:lnTo>
                    <a:pt x="373" y="1726"/>
                  </a:lnTo>
                  <a:lnTo>
                    <a:pt x="372" y="1726"/>
                  </a:lnTo>
                  <a:lnTo>
                    <a:pt x="370" y="1726"/>
                  </a:lnTo>
                  <a:lnTo>
                    <a:pt x="369" y="1727"/>
                  </a:lnTo>
                  <a:lnTo>
                    <a:pt x="369" y="1729"/>
                  </a:lnTo>
                  <a:lnTo>
                    <a:pt x="369" y="1730"/>
                  </a:lnTo>
                  <a:lnTo>
                    <a:pt x="370" y="1730"/>
                  </a:lnTo>
                  <a:lnTo>
                    <a:pt x="370" y="1731"/>
                  </a:lnTo>
                  <a:lnTo>
                    <a:pt x="369" y="1731"/>
                  </a:lnTo>
                  <a:lnTo>
                    <a:pt x="369" y="1732"/>
                  </a:lnTo>
                  <a:lnTo>
                    <a:pt x="369" y="1734"/>
                  </a:lnTo>
                  <a:lnTo>
                    <a:pt x="369" y="1734"/>
                  </a:lnTo>
                  <a:lnTo>
                    <a:pt x="369" y="1735"/>
                  </a:lnTo>
                  <a:lnTo>
                    <a:pt x="369" y="1736"/>
                  </a:lnTo>
                  <a:lnTo>
                    <a:pt x="369" y="1738"/>
                  </a:lnTo>
                  <a:lnTo>
                    <a:pt x="369" y="1739"/>
                  </a:lnTo>
                  <a:lnTo>
                    <a:pt x="368" y="1739"/>
                  </a:lnTo>
                  <a:lnTo>
                    <a:pt x="366" y="1739"/>
                  </a:lnTo>
                  <a:lnTo>
                    <a:pt x="366" y="1740"/>
                  </a:lnTo>
                  <a:lnTo>
                    <a:pt x="365" y="1740"/>
                  </a:lnTo>
                  <a:lnTo>
                    <a:pt x="364" y="1740"/>
                  </a:lnTo>
                  <a:lnTo>
                    <a:pt x="364" y="1741"/>
                  </a:lnTo>
                  <a:lnTo>
                    <a:pt x="363" y="1741"/>
                  </a:lnTo>
                  <a:lnTo>
                    <a:pt x="363" y="1743"/>
                  </a:lnTo>
                  <a:lnTo>
                    <a:pt x="361" y="1743"/>
                  </a:lnTo>
                  <a:lnTo>
                    <a:pt x="361" y="1744"/>
                  </a:lnTo>
                  <a:lnTo>
                    <a:pt x="361" y="1745"/>
                  </a:lnTo>
                  <a:lnTo>
                    <a:pt x="361" y="1747"/>
                  </a:lnTo>
                  <a:lnTo>
                    <a:pt x="360" y="1747"/>
                  </a:lnTo>
                  <a:lnTo>
                    <a:pt x="360" y="1748"/>
                  </a:lnTo>
                  <a:lnTo>
                    <a:pt x="360" y="1749"/>
                  </a:lnTo>
                  <a:lnTo>
                    <a:pt x="360" y="1750"/>
                  </a:lnTo>
                  <a:lnTo>
                    <a:pt x="359" y="1750"/>
                  </a:lnTo>
                  <a:lnTo>
                    <a:pt x="359" y="1752"/>
                  </a:lnTo>
                  <a:lnTo>
                    <a:pt x="359" y="1753"/>
                  </a:lnTo>
                  <a:lnTo>
                    <a:pt x="359" y="1754"/>
                  </a:lnTo>
                  <a:lnTo>
                    <a:pt x="359" y="1755"/>
                  </a:lnTo>
                  <a:lnTo>
                    <a:pt x="359" y="1757"/>
                  </a:lnTo>
                  <a:lnTo>
                    <a:pt x="359" y="1758"/>
                  </a:lnTo>
                  <a:lnTo>
                    <a:pt x="359" y="1759"/>
                  </a:lnTo>
                  <a:lnTo>
                    <a:pt x="360" y="1759"/>
                  </a:lnTo>
                  <a:lnTo>
                    <a:pt x="360" y="1761"/>
                  </a:lnTo>
                  <a:lnTo>
                    <a:pt x="360" y="1762"/>
                  </a:lnTo>
                  <a:lnTo>
                    <a:pt x="360" y="1763"/>
                  </a:lnTo>
                  <a:lnTo>
                    <a:pt x="360" y="1764"/>
                  </a:lnTo>
                  <a:lnTo>
                    <a:pt x="360" y="1764"/>
                  </a:lnTo>
                  <a:lnTo>
                    <a:pt x="360" y="1766"/>
                  </a:lnTo>
                  <a:lnTo>
                    <a:pt x="360" y="1767"/>
                  </a:lnTo>
                  <a:lnTo>
                    <a:pt x="361" y="1767"/>
                  </a:lnTo>
                  <a:lnTo>
                    <a:pt x="361" y="1768"/>
                  </a:lnTo>
                  <a:lnTo>
                    <a:pt x="361" y="1770"/>
                  </a:lnTo>
                  <a:lnTo>
                    <a:pt x="361" y="1771"/>
                  </a:lnTo>
                  <a:lnTo>
                    <a:pt x="361" y="1772"/>
                  </a:lnTo>
                  <a:lnTo>
                    <a:pt x="360" y="1772"/>
                  </a:lnTo>
                  <a:lnTo>
                    <a:pt x="360" y="1773"/>
                  </a:lnTo>
                  <a:lnTo>
                    <a:pt x="360" y="1775"/>
                  </a:lnTo>
                  <a:lnTo>
                    <a:pt x="360" y="1776"/>
                  </a:lnTo>
                  <a:lnTo>
                    <a:pt x="359" y="1777"/>
                  </a:lnTo>
                  <a:lnTo>
                    <a:pt x="359" y="1779"/>
                  </a:lnTo>
                  <a:lnTo>
                    <a:pt x="359" y="1780"/>
                  </a:lnTo>
                  <a:lnTo>
                    <a:pt x="359" y="1782"/>
                  </a:lnTo>
                  <a:lnTo>
                    <a:pt x="359" y="1784"/>
                  </a:lnTo>
                  <a:lnTo>
                    <a:pt x="359" y="1785"/>
                  </a:lnTo>
                  <a:lnTo>
                    <a:pt x="359" y="1785"/>
                  </a:lnTo>
                  <a:lnTo>
                    <a:pt x="359" y="1786"/>
                  </a:lnTo>
                  <a:lnTo>
                    <a:pt x="360" y="1786"/>
                  </a:lnTo>
                  <a:lnTo>
                    <a:pt x="360" y="1787"/>
                  </a:lnTo>
                  <a:lnTo>
                    <a:pt x="361" y="1789"/>
                  </a:lnTo>
                  <a:lnTo>
                    <a:pt x="361" y="1790"/>
                  </a:lnTo>
                  <a:lnTo>
                    <a:pt x="361" y="1791"/>
                  </a:lnTo>
                  <a:lnTo>
                    <a:pt x="361" y="1793"/>
                  </a:lnTo>
                  <a:lnTo>
                    <a:pt x="361" y="1794"/>
                  </a:lnTo>
                  <a:lnTo>
                    <a:pt x="361" y="1794"/>
                  </a:lnTo>
                  <a:lnTo>
                    <a:pt x="363" y="1794"/>
                  </a:lnTo>
                  <a:lnTo>
                    <a:pt x="363" y="1795"/>
                  </a:lnTo>
                  <a:lnTo>
                    <a:pt x="363" y="1796"/>
                  </a:lnTo>
                  <a:lnTo>
                    <a:pt x="364" y="1796"/>
                  </a:lnTo>
                  <a:lnTo>
                    <a:pt x="364" y="1798"/>
                  </a:lnTo>
                  <a:lnTo>
                    <a:pt x="364" y="1799"/>
                  </a:lnTo>
                  <a:lnTo>
                    <a:pt x="364" y="1800"/>
                  </a:lnTo>
                  <a:lnTo>
                    <a:pt x="365" y="1802"/>
                  </a:lnTo>
                  <a:lnTo>
                    <a:pt x="365" y="1803"/>
                  </a:lnTo>
                  <a:lnTo>
                    <a:pt x="365" y="1804"/>
                  </a:lnTo>
                  <a:lnTo>
                    <a:pt x="365" y="1805"/>
                  </a:lnTo>
                  <a:lnTo>
                    <a:pt x="366" y="1805"/>
                  </a:lnTo>
                  <a:lnTo>
                    <a:pt x="366" y="1807"/>
                  </a:lnTo>
                  <a:lnTo>
                    <a:pt x="366" y="1808"/>
                  </a:lnTo>
                  <a:lnTo>
                    <a:pt x="365" y="1808"/>
                  </a:lnTo>
                  <a:lnTo>
                    <a:pt x="365" y="1809"/>
                  </a:lnTo>
                  <a:lnTo>
                    <a:pt x="365" y="1811"/>
                  </a:lnTo>
                  <a:lnTo>
                    <a:pt x="365" y="1812"/>
                  </a:lnTo>
                  <a:lnTo>
                    <a:pt x="365" y="1813"/>
                  </a:lnTo>
                  <a:lnTo>
                    <a:pt x="365" y="1814"/>
                  </a:lnTo>
                  <a:lnTo>
                    <a:pt x="364" y="1814"/>
                  </a:lnTo>
                  <a:lnTo>
                    <a:pt x="364" y="1816"/>
                  </a:lnTo>
                  <a:lnTo>
                    <a:pt x="363" y="1817"/>
                  </a:lnTo>
                  <a:lnTo>
                    <a:pt x="364" y="1818"/>
                  </a:lnTo>
                  <a:lnTo>
                    <a:pt x="364" y="1819"/>
                  </a:lnTo>
                  <a:lnTo>
                    <a:pt x="363" y="1821"/>
                  </a:lnTo>
                  <a:lnTo>
                    <a:pt x="363" y="1822"/>
                  </a:lnTo>
                  <a:lnTo>
                    <a:pt x="361" y="1823"/>
                  </a:lnTo>
                  <a:lnTo>
                    <a:pt x="363" y="1823"/>
                  </a:lnTo>
                  <a:lnTo>
                    <a:pt x="363" y="1825"/>
                  </a:lnTo>
                  <a:lnTo>
                    <a:pt x="363" y="1825"/>
                  </a:lnTo>
                  <a:lnTo>
                    <a:pt x="364" y="1825"/>
                  </a:lnTo>
                  <a:lnTo>
                    <a:pt x="364" y="1826"/>
                  </a:lnTo>
                  <a:lnTo>
                    <a:pt x="365" y="1827"/>
                  </a:lnTo>
                  <a:lnTo>
                    <a:pt x="366" y="1827"/>
                  </a:lnTo>
                  <a:lnTo>
                    <a:pt x="366" y="1828"/>
                  </a:lnTo>
                  <a:lnTo>
                    <a:pt x="368" y="1828"/>
                  </a:lnTo>
                  <a:lnTo>
                    <a:pt x="369" y="1828"/>
                  </a:lnTo>
                  <a:lnTo>
                    <a:pt x="369" y="1830"/>
                  </a:lnTo>
                  <a:lnTo>
                    <a:pt x="370" y="1830"/>
                  </a:lnTo>
                  <a:lnTo>
                    <a:pt x="370" y="1831"/>
                  </a:lnTo>
                  <a:lnTo>
                    <a:pt x="372" y="1831"/>
                  </a:lnTo>
                  <a:lnTo>
                    <a:pt x="372" y="1832"/>
                  </a:lnTo>
                  <a:lnTo>
                    <a:pt x="373" y="1832"/>
                  </a:lnTo>
                  <a:lnTo>
                    <a:pt x="374" y="1832"/>
                  </a:lnTo>
                  <a:lnTo>
                    <a:pt x="374" y="1834"/>
                  </a:lnTo>
                  <a:lnTo>
                    <a:pt x="374" y="1835"/>
                  </a:lnTo>
                  <a:lnTo>
                    <a:pt x="375" y="1835"/>
                  </a:lnTo>
                  <a:lnTo>
                    <a:pt x="375" y="1836"/>
                  </a:lnTo>
                  <a:lnTo>
                    <a:pt x="377" y="1836"/>
                  </a:lnTo>
                  <a:lnTo>
                    <a:pt x="378" y="1837"/>
                  </a:lnTo>
                  <a:lnTo>
                    <a:pt x="379" y="1837"/>
                  </a:lnTo>
                  <a:lnTo>
                    <a:pt x="381" y="1837"/>
                  </a:lnTo>
                  <a:lnTo>
                    <a:pt x="382" y="1837"/>
                  </a:lnTo>
                  <a:lnTo>
                    <a:pt x="383" y="1837"/>
                  </a:lnTo>
                  <a:lnTo>
                    <a:pt x="384" y="1837"/>
                  </a:lnTo>
                  <a:lnTo>
                    <a:pt x="384" y="1839"/>
                  </a:lnTo>
                  <a:lnTo>
                    <a:pt x="386" y="1839"/>
                  </a:lnTo>
                  <a:lnTo>
                    <a:pt x="386" y="1840"/>
                  </a:lnTo>
                  <a:lnTo>
                    <a:pt x="387" y="1840"/>
                  </a:lnTo>
                  <a:lnTo>
                    <a:pt x="387" y="1841"/>
                  </a:lnTo>
                  <a:lnTo>
                    <a:pt x="387" y="1843"/>
                  </a:lnTo>
                  <a:lnTo>
                    <a:pt x="388" y="1843"/>
                  </a:lnTo>
                  <a:lnTo>
                    <a:pt x="388" y="1844"/>
                  </a:lnTo>
                  <a:lnTo>
                    <a:pt x="388" y="1845"/>
                  </a:lnTo>
                  <a:lnTo>
                    <a:pt x="387" y="1845"/>
                  </a:lnTo>
                  <a:lnTo>
                    <a:pt x="387" y="1846"/>
                  </a:lnTo>
                  <a:lnTo>
                    <a:pt x="387" y="1848"/>
                  </a:lnTo>
                  <a:lnTo>
                    <a:pt x="386" y="1848"/>
                  </a:lnTo>
                  <a:lnTo>
                    <a:pt x="386" y="1849"/>
                  </a:lnTo>
                  <a:lnTo>
                    <a:pt x="386" y="1850"/>
                  </a:lnTo>
                  <a:lnTo>
                    <a:pt x="387" y="1850"/>
                  </a:lnTo>
                  <a:lnTo>
                    <a:pt x="387" y="1851"/>
                  </a:lnTo>
                  <a:lnTo>
                    <a:pt x="387" y="1853"/>
                  </a:lnTo>
                  <a:lnTo>
                    <a:pt x="387" y="1854"/>
                  </a:lnTo>
                  <a:lnTo>
                    <a:pt x="387" y="1855"/>
                  </a:lnTo>
                  <a:lnTo>
                    <a:pt x="388" y="1855"/>
                  </a:lnTo>
                  <a:lnTo>
                    <a:pt x="390" y="1855"/>
                  </a:lnTo>
                  <a:lnTo>
                    <a:pt x="391" y="1855"/>
                  </a:lnTo>
                  <a:lnTo>
                    <a:pt x="391" y="1855"/>
                  </a:lnTo>
                  <a:lnTo>
                    <a:pt x="391" y="1855"/>
                  </a:lnTo>
                  <a:lnTo>
                    <a:pt x="391" y="1857"/>
                  </a:lnTo>
                  <a:lnTo>
                    <a:pt x="392" y="1857"/>
                  </a:lnTo>
                  <a:lnTo>
                    <a:pt x="392" y="1858"/>
                  </a:lnTo>
                  <a:lnTo>
                    <a:pt x="393" y="1858"/>
                  </a:lnTo>
                  <a:lnTo>
                    <a:pt x="393" y="1859"/>
                  </a:lnTo>
                  <a:lnTo>
                    <a:pt x="393" y="1860"/>
                  </a:lnTo>
                  <a:lnTo>
                    <a:pt x="395" y="1862"/>
                  </a:lnTo>
                  <a:lnTo>
                    <a:pt x="396" y="1863"/>
                  </a:lnTo>
                  <a:lnTo>
                    <a:pt x="396" y="1864"/>
                  </a:lnTo>
                  <a:lnTo>
                    <a:pt x="397" y="1864"/>
                  </a:lnTo>
                  <a:lnTo>
                    <a:pt x="397" y="1866"/>
                  </a:lnTo>
                  <a:lnTo>
                    <a:pt x="398" y="1866"/>
                  </a:lnTo>
                  <a:lnTo>
                    <a:pt x="398" y="1867"/>
                  </a:lnTo>
                  <a:lnTo>
                    <a:pt x="398" y="1868"/>
                  </a:lnTo>
                  <a:lnTo>
                    <a:pt x="398" y="1869"/>
                  </a:lnTo>
                  <a:lnTo>
                    <a:pt x="398" y="1871"/>
                  </a:lnTo>
                  <a:lnTo>
                    <a:pt x="400" y="1871"/>
                  </a:lnTo>
                  <a:lnTo>
                    <a:pt x="400" y="1872"/>
                  </a:lnTo>
                  <a:lnTo>
                    <a:pt x="400" y="1873"/>
                  </a:lnTo>
                  <a:lnTo>
                    <a:pt x="400" y="1875"/>
                  </a:lnTo>
                  <a:lnTo>
                    <a:pt x="401" y="1875"/>
                  </a:lnTo>
                  <a:lnTo>
                    <a:pt x="402" y="1876"/>
                  </a:lnTo>
                  <a:lnTo>
                    <a:pt x="402" y="1877"/>
                  </a:lnTo>
                  <a:lnTo>
                    <a:pt x="404" y="1877"/>
                  </a:lnTo>
                  <a:lnTo>
                    <a:pt x="404" y="1878"/>
                  </a:lnTo>
                  <a:lnTo>
                    <a:pt x="405" y="1878"/>
                  </a:lnTo>
                  <a:lnTo>
                    <a:pt x="405" y="1880"/>
                  </a:lnTo>
                  <a:lnTo>
                    <a:pt x="406" y="1880"/>
                  </a:lnTo>
                  <a:lnTo>
                    <a:pt x="407" y="1880"/>
                  </a:lnTo>
                  <a:lnTo>
                    <a:pt x="409" y="1880"/>
                  </a:lnTo>
                  <a:lnTo>
                    <a:pt x="410" y="1880"/>
                  </a:lnTo>
                  <a:lnTo>
                    <a:pt x="410" y="1878"/>
                  </a:lnTo>
                  <a:lnTo>
                    <a:pt x="411" y="1878"/>
                  </a:lnTo>
                  <a:lnTo>
                    <a:pt x="413" y="1878"/>
                  </a:lnTo>
                  <a:lnTo>
                    <a:pt x="414" y="1878"/>
                  </a:lnTo>
                  <a:lnTo>
                    <a:pt x="414" y="1880"/>
                  </a:lnTo>
                  <a:lnTo>
                    <a:pt x="415" y="1880"/>
                  </a:lnTo>
                  <a:lnTo>
                    <a:pt x="415" y="1881"/>
                  </a:lnTo>
                  <a:lnTo>
                    <a:pt x="416" y="1881"/>
                  </a:lnTo>
                  <a:lnTo>
                    <a:pt x="416" y="1882"/>
                  </a:lnTo>
                  <a:lnTo>
                    <a:pt x="418" y="1882"/>
                  </a:lnTo>
                  <a:lnTo>
                    <a:pt x="418" y="1884"/>
                  </a:lnTo>
                  <a:lnTo>
                    <a:pt x="419" y="1884"/>
                  </a:lnTo>
                  <a:lnTo>
                    <a:pt x="419" y="1885"/>
                  </a:lnTo>
                  <a:lnTo>
                    <a:pt x="420" y="1885"/>
                  </a:lnTo>
                  <a:lnTo>
                    <a:pt x="420" y="1886"/>
                  </a:lnTo>
                  <a:lnTo>
                    <a:pt x="420" y="1886"/>
                  </a:lnTo>
                  <a:lnTo>
                    <a:pt x="422" y="1886"/>
                  </a:lnTo>
                  <a:lnTo>
                    <a:pt x="422" y="1887"/>
                  </a:lnTo>
                  <a:lnTo>
                    <a:pt x="422" y="1889"/>
                  </a:lnTo>
                  <a:lnTo>
                    <a:pt x="422" y="1889"/>
                  </a:lnTo>
                  <a:lnTo>
                    <a:pt x="422" y="1890"/>
                  </a:lnTo>
                  <a:lnTo>
                    <a:pt x="423" y="1890"/>
                  </a:lnTo>
                  <a:lnTo>
                    <a:pt x="423" y="1891"/>
                  </a:lnTo>
                  <a:lnTo>
                    <a:pt x="423" y="1892"/>
                  </a:lnTo>
                  <a:lnTo>
                    <a:pt x="424" y="1892"/>
                  </a:lnTo>
                  <a:lnTo>
                    <a:pt x="424" y="1894"/>
                  </a:lnTo>
                  <a:lnTo>
                    <a:pt x="425" y="1894"/>
                  </a:lnTo>
                  <a:lnTo>
                    <a:pt x="425" y="1895"/>
                  </a:lnTo>
                  <a:lnTo>
                    <a:pt x="425" y="1896"/>
                  </a:lnTo>
                  <a:lnTo>
                    <a:pt x="427" y="1896"/>
                  </a:lnTo>
                  <a:lnTo>
                    <a:pt x="427" y="1898"/>
                  </a:lnTo>
                  <a:lnTo>
                    <a:pt x="427" y="1899"/>
                  </a:lnTo>
                  <a:lnTo>
                    <a:pt x="428" y="1899"/>
                  </a:lnTo>
                  <a:lnTo>
                    <a:pt x="428" y="1900"/>
                  </a:lnTo>
                  <a:lnTo>
                    <a:pt x="429" y="1900"/>
                  </a:lnTo>
                  <a:lnTo>
                    <a:pt x="429" y="1901"/>
                  </a:lnTo>
                  <a:lnTo>
                    <a:pt x="429" y="1903"/>
                  </a:lnTo>
                  <a:lnTo>
                    <a:pt x="430" y="1903"/>
                  </a:lnTo>
                  <a:lnTo>
                    <a:pt x="430" y="1904"/>
                  </a:lnTo>
                  <a:lnTo>
                    <a:pt x="430" y="1905"/>
                  </a:lnTo>
                  <a:lnTo>
                    <a:pt x="430" y="1907"/>
                  </a:lnTo>
                  <a:lnTo>
                    <a:pt x="432" y="1907"/>
                  </a:lnTo>
                  <a:lnTo>
                    <a:pt x="432" y="1908"/>
                  </a:lnTo>
                  <a:lnTo>
                    <a:pt x="432" y="1909"/>
                  </a:lnTo>
                  <a:lnTo>
                    <a:pt x="433" y="1909"/>
                  </a:lnTo>
                  <a:lnTo>
                    <a:pt x="433" y="1910"/>
                  </a:lnTo>
                  <a:lnTo>
                    <a:pt x="433" y="1912"/>
                  </a:lnTo>
                  <a:lnTo>
                    <a:pt x="433" y="1913"/>
                  </a:lnTo>
                  <a:lnTo>
                    <a:pt x="434" y="1913"/>
                  </a:lnTo>
                  <a:lnTo>
                    <a:pt x="434" y="1914"/>
                  </a:lnTo>
                  <a:lnTo>
                    <a:pt x="434" y="1916"/>
                  </a:lnTo>
                  <a:lnTo>
                    <a:pt x="434" y="1917"/>
                  </a:lnTo>
                  <a:lnTo>
                    <a:pt x="436" y="1917"/>
                  </a:lnTo>
                  <a:lnTo>
                    <a:pt x="436" y="1917"/>
                  </a:lnTo>
                  <a:lnTo>
                    <a:pt x="436" y="1918"/>
                  </a:lnTo>
                  <a:lnTo>
                    <a:pt x="436" y="1919"/>
                  </a:lnTo>
                  <a:lnTo>
                    <a:pt x="437" y="1919"/>
                  </a:lnTo>
                  <a:lnTo>
                    <a:pt x="437" y="1921"/>
                  </a:lnTo>
                  <a:lnTo>
                    <a:pt x="437" y="1922"/>
                  </a:lnTo>
                  <a:lnTo>
                    <a:pt x="438" y="1923"/>
                  </a:lnTo>
                  <a:lnTo>
                    <a:pt x="438" y="1924"/>
                  </a:lnTo>
                  <a:lnTo>
                    <a:pt x="438" y="1926"/>
                  </a:lnTo>
                  <a:lnTo>
                    <a:pt x="438" y="1927"/>
                  </a:lnTo>
                  <a:lnTo>
                    <a:pt x="439" y="1927"/>
                  </a:lnTo>
                  <a:lnTo>
                    <a:pt x="439" y="1928"/>
                  </a:lnTo>
                  <a:lnTo>
                    <a:pt x="439" y="1930"/>
                  </a:lnTo>
                  <a:lnTo>
                    <a:pt x="439" y="1931"/>
                  </a:lnTo>
                  <a:lnTo>
                    <a:pt x="441" y="1931"/>
                  </a:lnTo>
                  <a:lnTo>
                    <a:pt x="441" y="1932"/>
                  </a:lnTo>
                  <a:lnTo>
                    <a:pt x="441" y="1933"/>
                  </a:lnTo>
                  <a:lnTo>
                    <a:pt x="441" y="1935"/>
                  </a:lnTo>
                  <a:lnTo>
                    <a:pt x="441" y="1936"/>
                  </a:lnTo>
                  <a:lnTo>
                    <a:pt x="442" y="1936"/>
                  </a:lnTo>
                  <a:lnTo>
                    <a:pt x="442" y="1937"/>
                  </a:lnTo>
                  <a:lnTo>
                    <a:pt x="442" y="1939"/>
                  </a:lnTo>
                  <a:lnTo>
                    <a:pt x="442" y="1940"/>
                  </a:lnTo>
                  <a:lnTo>
                    <a:pt x="442" y="1941"/>
                  </a:lnTo>
                  <a:lnTo>
                    <a:pt x="442" y="1942"/>
                  </a:lnTo>
                  <a:lnTo>
                    <a:pt x="443" y="1942"/>
                  </a:lnTo>
                  <a:lnTo>
                    <a:pt x="443" y="1944"/>
                  </a:lnTo>
                  <a:lnTo>
                    <a:pt x="443" y="1945"/>
                  </a:lnTo>
                  <a:lnTo>
                    <a:pt x="443" y="1946"/>
                  </a:lnTo>
                  <a:lnTo>
                    <a:pt x="445" y="1948"/>
                  </a:lnTo>
                  <a:lnTo>
                    <a:pt x="445" y="1949"/>
                  </a:lnTo>
                  <a:lnTo>
                    <a:pt x="445" y="1950"/>
                  </a:lnTo>
                  <a:lnTo>
                    <a:pt x="445" y="1951"/>
                  </a:lnTo>
                  <a:lnTo>
                    <a:pt x="445" y="1953"/>
                  </a:lnTo>
                  <a:lnTo>
                    <a:pt x="446" y="1953"/>
                  </a:lnTo>
                  <a:lnTo>
                    <a:pt x="446" y="1954"/>
                  </a:lnTo>
                  <a:lnTo>
                    <a:pt x="446" y="1955"/>
                  </a:lnTo>
                  <a:lnTo>
                    <a:pt x="446" y="1956"/>
                  </a:lnTo>
                  <a:lnTo>
                    <a:pt x="446" y="1958"/>
                  </a:lnTo>
                  <a:lnTo>
                    <a:pt x="446" y="1959"/>
                  </a:lnTo>
                  <a:lnTo>
                    <a:pt x="446" y="1960"/>
                  </a:lnTo>
                  <a:lnTo>
                    <a:pt x="447" y="1960"/>
                  </a:lnTo>
                  <a:lnTo>
                    <a:pt x="447" y="1962"/>
                  </a:lnTo>
                  <a:lnTo>
                    <a:pt x="447" y="1963"/>
                  </a:lnTo>
                  <a:lnTo>
                    <a:pt x="447" y="1964"/>
                  </a:lnTo>
                  <a:lnTo>
                    <a:pt x="447" y="1965"/>
                  </a:lnTo>
                  <a:lnTo>
                    <a:pt x="447" y="1967"/>
                  </a:lnTo>
                  <a:lnTo>
                    <a:pt x="447" y="1968"/>
                  </a:lnTo>
                  <a:lnTo>
                    <a:pt x="448" y="1968"/>
                  </a:lnTo>
                  <a:lnTo>
                    <a:pt x="448" y="1969"/>
                  </a:lnTo>
                  <a:lnTo>
                    <a:pt x="448" y="1971"/>
                  </a:lnTo>
                  <a:lnTo>
                    <a:pt x="448" y="1972"/>
                  </a:lnTo>
                  <a:lnTo>
                    <a:pt x="448" y="1973"/>
                  </a:lnTo>
                  <a:lnTo>
                    <a:pt x="448" y="1974"/>
                  </a:lnTo>
                  <a:lnTo>
                    <a:pt x="448" y="1976"/>
                  </a:lnTo>
                  <a:lnTo>
                    <a:pt x="450" y="1978"/>
                  </a:lnTo>
                  <a:lnTo>
                    <a:pt x="450" y="1978"/>
                  </a:lnTo>
                  <a:lnTo>
                    <a:pt x="450" y="1980"/>
                  </a:lnTo>
                  <a:lnTo>
                    <a:pt x="450" y="1981"/>
                  </a:lnTo>
                  <a:lnTo>
                    <a:pt x="450" y="1982"/>
                  </a:lnTo>
                  <a:lnTo>
                    <a:pt x="450" y="1985"/>
                  </a:lnTo>
                  <a:lnTo>
                    <a:pt x="450" y="1987"/>
                  </a:lnTo>
                  <a:lnTo>
                    <a:pt x="450" y="1988"/>
                  </a:lnTo>
                  <a:lnTo>
                    <a:pt x="450" y="1990"/>
                  </a:lnTo>
                  <a:lnTo>
                    <a:pt x="450" y="1991"/>
                  </a:lnTo>
                  <a:lnTo>
                    <a:pt x="450" y="1994"/>
                  </a:lnTo>
                  <a:lnTo>
                    <a:pt x="450" y="1995"/>
                  </a:lnTo>
                  <a:lnTo>
                    <a:pt x="450" y="1997"/>
                  </a:lnTo>
                  <a:lnTo>
                    <a:pt x="451" y="1999"/>
                  </a:lnTo>
                  <a:lnTo>
                    <a:pt x="451" y="2001"/>
                  </a:lnTo>
                  <a:lnTo>
                    <a:pt x="451" y="2003"/>
                  </a:lnTo>
                  <a:lnTo>
                    <a:pt x="451" y="2005"/>
                  </a:lnTo>
                  <a:lnTo>
                    <a:pt x="451" y="2006"/>
                  </a:lnTo>
                  <a:lnTo>
                    <a:pt x="451" y="2008"/>
                  </a:lnTo>
                  <a:lnTo>
                    <a:pt x="451" y="2009"/>
                  </a:lnTo>
                  <a:lnTo>
                    <a:pt x="451" y="2009"/>
                  </a:lnTo>
                  <a:lnTo>
                    <a:pt x="451" y="2010"/>
                  </a:lnTo>
                  <a:lnTo>
                    <a:pt x="451" y="2012"/>
                  </a:lnTo>
                  <a:lnTo>
                    <a:pt x="451" y="2013"/>
                  </a:lnTo>
                  <a:lnTo>
                    <a:pt x="451" y="2015"/>
                  </a:lnTo>
                  <a:lnTo>
                    <a:pt x="451" y="2017"/>
                  </a:lnTo>
                  <a:lnTo>
                    <a:pt x="451" y="2018"/>
                  </a:lnTo>
                  <a:lnTo>
                    <a:pt x="451" y="2019"/>
                  </a:lnTo>
                  <a:lnTo>
                    <a:pt x="451" y="2021"/>
                  </a:lnTo>
                  <a:lnTo>
                    <a:pt x="451" y="2022"/>
                  </a:lnTo>
                  <a:lnTo>
                    <a:pt x="451" y="2023"/>
                  </a:lnTo>
                  <a:lnTo>
                    <a:pt x="451" y="2024"/>
                  </a:lnTo>
                  <a:lnTo>
                    <a:pt x="451" y="2026"/>
                  </a:lnTo>
                  <a:lnTo>
                    <a:pt x="451" y="2027"/>
                  </a:lnTo>
                  <a:lnTo>
                    <a:pt x="451" y="2028"/>
                  </a:lnTo>
                  <a:lnTo>
                    <a:pt x="451" y="2029"/>
                  </a:lnTo>
                  <a:lnTo>
                    <a:pt x="451" y="2031"/>
                  </a:lnTo>
                  <a:lnTo>
                    <a:pt x="451" y="2032"/>
                  </a:lnTo>
                  <a:lnTo>
                    <a:pt x="451" y="2033"/>
                  </a:lnTo>
                  <a:lnTo>
                    <a:pt x="451" y="2035"/>
                  </a:lnTo>
                  <a:lnTo>
                    <a:pt x="451" y="2036"/>
                  </a:lnTo>
                  <a:lnTo>
                    <a:pt x="451" y="2038"/>
                  </a:lnTo>
                  <a:lnTo>
                    <a:pt x="451" y="2040"/>
                  </a:lnTo>
                  <a:lnTo>
                    <a:pt x="451" y="2041"/>
                  </a:lnTo>
                  <a:lnTo>
                    <a:pt x="451" y="2045"/>
                  </a:lnTo>
                  <a:lnTo>
                    <a:pt x="451" y="2047"/>
                  </a:lnTo>
                  <a:lnTo>
                    <a:pt x="451" y="2049"/>
                  </a:lnTo>
                  <a:lnTo>
                    <a:pt x="451" y="2051"/>
                  </a:lnTo>
                  <a:lnTo>
                    <a:pt x="450" y="2054"/>
                  </a:lnTo>
                  <a:lnTo>
                    <a:pt x="450" y="2059"/>
                  </a:lnTo>
                  <a:lnTo>
                    <a:pt x="450" y="2060"/>
                  </a:lnTo>
                  <a:lnTo>
                    <a:pt x="450" y="2061"/>
                  </a:lnTo>
                  <a:lnTo>
                    <a:pt x="450" y="2063"/>
                  </a:lnTo>
                  <a:lnTo>
                    <a:pt x="450" y="2064"/>
                  </a:lnTo>
                  <a:lnTo>
                    <a:pt x="448" y="2064"/>
                  </a:lnTo>
                  <a:lnTo>
                    <a:pt x="448" y="2065"/>
                  </a:lnTo>
                  <a:lnTo>
                    <a:pt x="447" y="2065"/>
                  </a:lnTo>
                  <a:lnTo>
                    <a:pt x="448" y="2074"/>
                  </a:lnTo>
                  <a:lnTo>
                    <a:pt x="451" y="2082"/>
                  </a:lnTo>
                  <a:lnTo>
                    <a:pt x="451" y="2083"/>
                  </a:lnTo>
                  <a:lnTo>
                    <a:pt x="451" y="2085"/>
                  </a:lnTo>
                  <a:lnTo>
                    <a:pt x="450" y="2085"/>
                  </a:lnTo>
                  <a:lnTo>
                    <a:pt x="448" y="2085"/>
                  </a:lnTo>
                  <a:lnTo>
                    <a:pt x="448" y="2090"/>
                  </a:lnTo>
                  <a:lnTo>
                    <a:pt x="448" y="2091"/>
                  </a:lnTo>
                  <a:lnTo>
                    <a:pt x="448" y="2092"/>
                  </a:lnTo>
                  <a:lnTo>
                    <a:pt x="448" y="2093"/>
                  </a:lnTo>
                  <a:lnTo>
                    <a:pt x="448" y="2095"/>
                  </a:lnTo>
                  <a:lnTo>
                    <a:pt x="448" y="2096"/>
                  </a:lnTo>
                  <a:lnTo>
                    <a:pt x="448" y="2100"/>
                  </a:lnTo>
                  <a:lnTo>
                    <a:pt x="448" y="2101"/>
                  </a:lnTo>
                  <a:lnTo>
                    <a:pt x="448" y="2101"/>
                  </a:lnTo>
                  <a:lnTo>
                    <a:pt x="448" y="2105"/>
                  </a:lnTo>
                  <a:lnTo>
                    <a:pt x="448" y="2106"/>
                  </a:lnTo>
                  <a:lnTo>
                    <a:pt x="448" y="2108"/>
                  </a:lnTo>
                  <a:lnTo>
                    <a:pt x="447" y="2110"/>
                  </a:lnTo>
                  <a:lnTo>
                    <a:pt x="447" y="2111"/>
                  </a:lnTo>
                  <a:lnTo>
                    <a:pt x="446" y="2111"/>
                  </a:lnTo>
                  <a:lnTo>
                    <a:pt x="445" y="2111"/>
                  </a:lnTo>
                  <a:lnTo>
                    <a:pt x="443" y="2113"/>
                  </a:lnTo>
                  <a:lnTo>
                    <a:pt x="443" y="2114"/>
                  </a:lnTo>
                  <a:lnTo>
                    <a:pt x="443" y="2115"/>
                  </a:lnTo>
                  <a:lnTo>
                    <a:pt x="443" y="2117"/>
                  </a:lnTo>
                  <a:lnTo>
                    <a:pt x="443" y="2118"/>
                  </a:lnTo>
                  <a:lnTo>
                    <a:pt x="442" y="2118"/>
                  </a:lnTo>
                  <a:lnTo>
                    <a:pt x="442" y="2119"/>
                  </a:lnTo>
                  <a:lnTo>
                    <a:pt x="442" y="2120"/>
                  </a:lnTo>
                  <a:lnTo>
                    <a:pt x="442" y="2122"/>
                  </a:lnTo>
                  <a:lnTo>
                    <a:pt x="442" y="2123"/>
                  </a:lnTo>
                  <a:lnTo>
                    <a:pt x="443" y="2123"/>
                  </a:lnTo>
                  <a:lnTo>
                    <a:pt x="443" y="2124"/>
                  </a:lnTo>
                  <a:lnTo>
                    <a:pt x="442" y="2124"/>
                  </a:lnTo>
                  <a:lnTo>
                    <a:pt x="442" y="2125"/>
                  </a:lnTo>
                  <a:lnTo>
                    <a:pt x="443" y="2125"/>
                  </a:lnTo>
                  <a:lnTo>
                    <a:pt x="443" y="2127"/>
                  </a:lnTo>
                  <a:lnTo>
                    <a:pt x="443" y="2128"/>
                  </a:lnTo>
                  <a:lnTo>
                    <a:pt x="443" y="2129"/>
                  </a:lnTo>
                  <a:lnTo>
                    <a:pt x="443" y="2131"/>
                  </a:lnTo>
                  <a:lnTo>
                    <a:pt x="443" y="2132"/>
                  </a:lnTo>
                  <a:lnTo>
                    <a:pt x="442" y="2132"/>
                  </a:lnTo>
                  <a:lnTo>
                    <a:pt x="442" y="2132"/>
                  </a:lnTo>
                  <a:lnTo>
                    <a:pt x="442" y="2133"/>
                  </a:lnTo>
                  <a:lnTo>
                    <a:pt x="443" y="2133"/>
                  </a:lnTo>
                  <a:lnTo>
                    <a:pt x="443" y="2134"/>
                  </a:lnTo>
                  <a:lnTo>
                    <a:pt x="443" y="2136"/>
                  </a:lnTo>
                  <a:lnTo>
                    <a:pt x="443" y="2137"/>
                  </a:lnTo>
                  <a:lnTo>
                    <a:pt x="443" y="2138"/>
                  </a:lnTo>
                  <a:lnTo>
                    <a:pt x="443" y="2140"/>
                  </a:lnTo>
                  <a:lnTo>
                    <a:pt x="443" y="2141"/>
                  </a:lnTo>
                  <a:lnTo>
                    <a:pt x="443" y="2142"/>
                  </a:lnTo>
                  <a:lnTo>
                    <a:pt x="442" y="2142"/>
                  </a:lnTo>
                  <a:lnTo>
                    <a:pt x="442" y="2143"/>
                  </a:lnTo>
                  <a:lnTo>
                    <a:pt x="442" y="2145"/>
                  </a:lnTo>
                  <a:lnTo>
                    <a:pt x="443" y="2145"/>
                  </a:lnTo>
                  <a:lnTo>
                    <a:pt x="443" y="2146"/>
                  </a:lnTo>
                  <a:lnTo>
                    <a:pt x="442" y="2146"/>
                  </a:lnTo>
                  <a:lnTo>
                    <a:pt x="442" y="2147"/>
                  </a:lnTo>
                  <a:lnTo>
                    <a:pt x="442" y="2149"/>
                  </a:lnTo>
                  <a:lnTo>
                    <a:pt x="442" y="2150"/>
                  </a:lnTo>
                  <a:lnTo>
                    <a:pt x="442" y="2151"/>
                  </a:lnTo>
                  <a:lnTo>
                    <a:pt x="441" y="2151"/>
                  </a:lnTo>
                  <a:lnTo>
                    <a:pt x="441" y="2152"/>
                  </a:lnTo>
                  <a:lnTo>
                    <a:pt x="441" y="2154"/>
                  </a:lnTo>
                  <a:lnTo>
                    <a:pt x="439" y="2154"/>
                  </a:lnTo>
                  <a:lnTo>
                    <a:pt x="439" y="2155"/>
                  </a:lnTo>
                  <a:lnTo>
                    <a:pt x="439" y="2156"/>
                  </a:lnTo>
                  <a:lnTo>
                    <a:pt x="439" y="2158"/>
                  </a:lnTo>
                  <a:lnTo>
                    <a:pt x="439" y="2159"/>
                  </a:lnTo>
                  <a:lnTo>
                    <a:pt x="438" y="2159"/>
                  </a:lnTo>
                  <a:lnTo>
                    <a:pt x="438" y="2160"/>
                  </a:lnTo>
                  <a:lnTo>
                    <a:pt x="438" y="2161"/>
                  </a:lnTo>
                  <a:lnTo>
                    <a:pt x="438" y="2163"/>
                  </a:lnTo>
                  <a:lnTo>
                    <a:pt x="437" y="2163"/>
                  </a:lnTo>
                  <a:lnTo>
                    <a:pt x="437" y="2163"/>
                  </a:lnTo>
                  <a:lnTo>
                    <a:pt x="437" y="2164"/>
                  </a:lnTo>
                  <a:lnTo>
                    <a:pt x="437" y="2165"/>
                  </a:lnTo>
                  <a:lnTo>
                    <a:pt x="438" y="2165"/>
                  </a:lnTo>
                  <a:lnTo>
                    <a:pt x="438" y="2166"/>
                  </a:lnTo>
                  <a:lnTo>
                    <a:pt x="437" y="2166"/>
                  </a:lnTo>
                  <a:lnTo>
                    <a:pt x="437" y="2168"/>
                  </a:lnTo>
                  <a:lnTo>
                    <a:pt x="437" y="2169"/>
                  </a:lnTo>
                  <a:lnTo>
                    <a:pt x="437" y="2170"/>
                  </a:lnTo>
                  <a:lnTo>
                    <a:pt x="437" y="2172"/>
                  </a:lnTo>
                  <a:lnTo>
                    <a:pt x="437" y="2173"/>
                  </a:lnTo>
                  <a:lnTo>
                    <a:pt x="436" y="2173"/>
                  </a:lnTo>
                  <a:lnTo>
                    <a:pt x="436" y="2174"/>
                  </a:lnTo>
                  <a:lnTo>
                    <a:pt x="437" y="2175"/>
                  </a:lnTo>
                  <a:lnTo>
                    <a:pt x="438" y="2177"/>
                  </a:lnTo>
                  <a:lnTo>
                    <a:pt x="438" y="2178"/>
                  </a:lnTo>
                  <a:lnTo>
                    <a:pt x="439" y="2178"/>
                  </a:lnTo>
                  <a:lnTo>
                    <a:pt x="439" y="2179"/>
                  </a:lnTo>
                  <a:lnTo>
                    <a:pt x="439" y="2181"/>
                  </a:lnTo>
                  <a:lnTo>
                    <a:pt x="439" y="2182"/>
                  </a:lnTo>
                  <a:lnTo>
                    <a:pt x="439" y="2183"/>
                  </a:lnTo>
                  <a:lnTo>
                    <a:pt x="441" y="2183"/>
                  </a:lnTo>
                  <a:lnTo>
                    <a:pt x="441" y="2184"/>
                  </a:lnTo>
                  <a:lnTo>
                    <a:pt x="441" y="2186"/>
                  </a:lnTo>
                  <a:lnTo>
                    <a:pt x="439" y="2186"/>
                  </a:lnTo>
                  <a:lnTo>
                    <a:pt x="439" y="2187"/>
                  </a:lnTo>
                  <a:lnTo>
                    <a:pt x="439" y="2188"/>
                  </a:lnTo>
                  <a:lnTo>
                    <a:pt x="438" y="2188"/>
                  </a:lnTo>
                  <a:lnTo>
                    <a:pt x="438" y="2190"/>
                  </a:lnTo>
                  <a:lnTo>
                    <a:pt x="437" y="2190"/>
                  </a:lnTo>
                  <a:lnTo>
                    <a:pt x="437" y="2191"/>
                  </a:lnTo>
                  <a:lnTo>
                    <a:pt x="437" y="2192"/>
                  </a:lnTo>
                  <a:lnTo>
                    <a:pt x="436" y="2192"/>
                  </a:lnTo>
                  <a:lnTo>
                    <a:pt x="434" y="2192"/>
                  </a:lnTo>
                  <a:lnTo>
                    <a:pt x="434" y="2193"/>
                  </a:lnTo>
                  <a:lnTo>
                    <a:pt x="433" y="2193"/>
                  </a:lnTo>
                  <a:lnTo>
                    <a:pt x="432" y="2193"/>
                  </a:lnTo>
                  <a:lnTo>
                    <a:pt x="432" y="2193"/>
                  </a:lnTo>
                  <a:lnTo>
                    <a:pt x="432" y="2195"/>
                  </a:lnTo>
                  <a:lnTo>
                    <a:pt x="433" y="2195"/>
                  </a:lnTo>
                  <a:lnTo>
                    <a:pt x="434" y="2195"/>
                  </a:lnTo>
                  <a:lnTo>
                    <a:pt x="434" y="2196"/>
                  </a:lnTo>
                  <a:lnTo>
                    <a:pt x="433" y="2196"/>
                  </a:lnTo>
                  <a:lnTo>
                    <a:pt x="433" y="2197"/>
                  </a:lnTo>
                  <a:lnTo>
                    <a:pt x="434" y="2197"/>
                  </a:lnTo>
                  <a:lnTo>
                    <a:pt x="434" y="2198"/>
                  </a:lnTo>
                  <a:lnTo>
                    <a:pt x="433" y="2198"/>
                  </a:lnTo>
                  <a:lnTo>
                    <a:pt x="434" y="2200"/>
                  </a:lnTo>
                  <a:lnTo>
                    <a:pt x="434" y="2201"/>
                  </a:lnTo>
                  <a:lnTo>
                    <a:pt x="434" y="2202"/>
                  </a:lnTo>
                  <a:lnTo>
                    <a:pt x="436" y="2202"/>
                  </a:lnTo>
                  <a:lnTo>
                    <a:pt x="436" y="2204"/>
                  </a:lnTo>
                  <a:lnTo>
                    <a:pt x="436" y="2205"/>
                  </a:lnTo>
                  <a:lnTo>
                    <a:pt x="436" y="2206"/>
                  </a:lnTo>
                  <a:lnTo>
                    <a:pt x="436" y="2207"/>
                  </a:lnTo>
                  <a:lnTo>
                    <a:pt x="436" y="2209"/>
                  </a:lnTo>
                  <a:lnTo>
                    <a:pt x="434" y="2210"/>
                  </a:lnTo>
                  <a:lnTo>
                    <a:pt x="434" y="2211"/>
                  </a:lnTo>
                  <a:lnTo>
                    <a:pt x="434" y="2213"/>
                  </a:lnTo>
                  <a:lnTo>
                    <a:pt x="436" y="2213"/>
                  </a:lnTo>
                  <a:lnTo>
                    <a:pt x="436" y="2214"/>
                  </a:lnTo>
                  <a:lnTo>
                    <a:pt x="434" y="2214"/>
                  </a:lnTo>
                  <a:lnTo>
                    <a:pt x="434" y="2215"/>
                  </a:lnTo>
                  <a:lnTo>
                    <a:pt x="436" y="2215"/>
                  </a:lnTo>
                  <a:lnTo>
                    <a:pt x="436" y="2216"/>
                  </a:lnTo>
                  <a:lnTo>
                    <a:pt x="437" y="2216"/>
                  </a:lnTo>
                  <a:lnTo>
                    <a:pt x="437" y="2218"/>
                  </a:lnTo>
                  <a:lnTo>
                    <a:pt x="437" y="2219"/>
                  </a:lnTo>
                  <a:lnTo>
                    <a:pt x="437" y="2220"/>
                  </a:lnTo>
                  <a:lnTo>
                    <a:pt x="438" y="2220"/>
                  </a:lnTo>
                  <a:lnTo>
                    <a:pt x="438" y="2222"/>
                  </a:lnTo>
                  <a:lnTo>
                    <a:pt x="438" y="2223"/>
                  </a:lnTo>
                  <a:lnTo>
                    <a:pt x="438" y="2224"/>
                  </a:lnTo>
                  <a:lnTo>
                    <a:pt x="439" y="2224"/>
                  </a:lnTo>
                  <a:lnTo>
                    <a:pt x="439" y="2224"/>
                  </a:lnTo>
                  <a:lnTo>
                    <a:pt x="439" y="2225"/>
                  </a:lnTo>
                  <a:lnTo>
                    <a:pt x="439" y="2227"/>
                  </a:lnTo>
                  <a:lnTo>
                    <a:pt x="439" y="2228"/>
                  </a:lnTo>
                  <a:lnTo>
                    <a:pt x="439" y="2229"/>
                  </a:lnTo>
                  <a:lnTo>
                    <a:pt x="439" y="2230"/>
                  </a:lnTo>
                  <a:lnTo>
                    <a:pt x="438" y="2232"/>
                  </a:lnTo>
                  <a:lnTo>
                    <a:pt x="437" y="2232"/>
                  </a:lnTo>
                  <a:lnTo>
                    <a:pt x="437" y="2233"/>
                  </a:lnTo>
                  <a:lnTo>
                    <a:pt x="437" y="2234"/>
                  </a:lnTo>
                  <a:lnTo>
                    <a:pt x="438" y="2234"/>
                  </a:lnTo>
                  <a:lnTo>
                    <a:pt x="437" y="2236"/>
                  </a:lnTo>
                  <a:lnTo>
                    <a:pt x="438" y="2236"/>
                  </a:lnTo>
                  <a:lnTo>
                    <a:pt x="438" y="2237"/>
                  </a:lnTo>
                  <a:lnTo>
                    <a:pt x="438" y="2238"/>
                  </a:lnTo>
                  <a:lnTo>
                    <a:pt x="438" y="2239"/>
                  </a:lnTo>
                  <a:lnTo>
                    <a:pt x="438" y="2241"/>
                  </a:lnTo>
                  <a:lnTo>
                    <a:pt x="438" y="2242"/>
                  </a:lnTo>
                  <a:lnTo>
                    <a:pt x="438" y="2243"/>
                  </a:lnTo>
                  <a:lnTo>
                    <a:pt x="438" y="2245"/>
                  </a:lnTo>
                  <a:lnTo>
                    <a:pt x="438" y="2246"/>
                  </a:lnTo>
                  <a:lnTo>
                    <a:pt x="438" y="2247"/>
                  </a:lnTo>
                  <a:lnTo>
                    <a:pt x="439" y="2247"/>
                  </a:lnTo>
                  <a:lnTo>
                    <a:pt x="439" y="2248"/>
                  </a:lnTo>
                  <a:lnTo>
                    <a:pt x="438" y="2248"/>
                  </a:lnTo>
                  <a:lnTo>
                    <a:pt x="438" y="2250"/>
                  </a:lnTo>
                  <a:lnTo>
                    <a:pt x="439" y="2250"/>
                  </a:lnTo>
                  <a:lnTo>
                    <a:pt x="439" y="2251"/>
                  </a:lnTo>
                  <a:lnTo>
                    <a:pt x="439" y="2252"/>
                  </a:lnTo>
                  <a:lnTo>
                    <a:pt x="441" y="2252"/>
                  </a:lnTo>
                  <a:lnTo>
                    <a:pt x="441" y="2254"/>
                  </a:lnTo>
                  <a:lnTo>
                    <a:pt x="441" y="2255"/>
                  </a:lnTo>
                  <a:lnTo>
                    <a:pt x="441" y="2255"/>
                  </a:lnTo>
                  <a:lnTo>
                    <a:pt x="441" y="2256"/>
                  </a:lnTo>
                  <a:lnTo>
                    <a:pt x="441" y="2257"/>
                  </a:lnTo>
                  <a:lnTo>
                    <a:pt x="441" y="2259"/>
                  </a:lnTo>
                  <a:lnTo>
                    <a:pt x="441" y="2260"/>
                  </a:lnTo>
                  <a:lnTo>
                    <a:pt x="441" y="2261"/>
                  </a:lnTo>
                  <a:lnTo>
                    <a:pt x="441" y="2262"/>
                  </a:lnTo>
                  <a:lnTo>
                    <a:pt x="441" y="2264"/>
                  </a:lnTo>
                  <a:lnTo>
                    <a:pt x="439" y="2264"/>
                  </a:lnTo>
                  <a:lnTo>
                    <a:pt x="439" y="2265"/>
                  </a:lnTo>
                  <a:lnTo>
                    <a:pt x="441" y="2265"/>
                  </a:lnTo>
                  <a:lnTo>
                    <a:pt x="441" y="2266"/>
                  </a:lnTo>
                  <a:lnTo>
                    <a:pt x="441" y="2268"/>
                  </a:lnTo>
                  <a:lnTo>
                    <a:pt x="439" y="2268"/>
                  </a:lnTo>
                  <a:lnTo>
                    <a:pt x="439" y="2269"/>
                  </a:lnTo>
                  <a:lnTo>
                    <a:pt x="439" y="2270"/>
                  </a:lnTo>
                  <a:lnTo>
                    <a:pt x="439" y="2271"/>
                  </a:lnTo>
                  <a:lnTo>
                    <a:pt x="439" y="2273"/>
                  </a:lnTo>
                  <a:lnTo>
                    <a:pt x="439" y="2274"/>
                  </a:lnTo>
                  <a:lnTo>
                    <a:pt x="439" y="2275"/>
                  </a:lnTo>
                  <a:lnTo>
                    <a:pt x="441" y="2275"/>
                  </a:lnTo>
                  <a:lnTo>
                    <a:pt x="441" y="2277"/>
                  </a:lnTo>
                  <a:lnTo>
                    <a:pt x="439" y="2277"/>
                  </a:lnTo>
                  <a:lnTo>
                    <a:pt x="439" y="2278"/>
                  </a:lnTo>
                  <a:lnTo>
                    <a:pt x="441" y="2278"/>
                  </a:lnTo>
                  <a:lnTo>
                    <a:pt x="441" y="2279"/>
                  </a:lnTo>
                  <a:lnTo>
                    <a:pt x="441" y="2280"/>
                  </a:lnTo>
                  <a:lnTo>
                    <a:pt x="441" y="2282"/>
                  </a:lnTo>
                  <a:lnTo>
                    <a:pt x="442" y="2282"/>
                  </a:lnTo>
                  <a:lnTo>
                    <a:pt x="442" y="2283"/>
                  </a:lnTo>
                  <a:lnTo>
                    <a:pt x="441" y="2283"/>
                  </a:lnTo>
                  <a:lnTo>
                    <a:pt x="441" y="2284"/>
                  </a:lnTo>
                  <a:lnTo>
                    <a:pt x="441" y="2286"/>
                  </a:lnTo>
                  <a:lnTo>
                    <a:pt x="441" y="2286"/>
                  </a:lnTo>
                  <a:lnTo>
                    <a:pt x="441" y="2287"/>
                  </a:lnTo>
                  <a:lnTo>
                    <a:pt x="441" y="2288"/>
                  </a:lnTo>
                  <a:lnTo>
                    <a:pt x="441" y="2289"/>
                  </a:lnTo>
                  <a:lnTo>
                    <a:pt x="441" y="2291"/>
                  </a:lnTo>
                  <a:lnTo>
                    <a:pt x="441" y="2292"/>
                  </a:lnTo>
                  <a:lnTo>
                    <a:pt x="439" y="2293"/>
                  </a:lnTo>
                  <a:lnTo>
                    <a:pt x="441" y="2293"/>
                  </a:lnTo>
                  <a:lnTo>
                    <a:pt x="441" y="2295"/>
                  </a:lnTo>
                  <a:lnTo>
                    <a:pt x="442" y="2295"/>
                  </a:lnTo>
                  <a:lnTo>
                    <a:pt x="443" y="2295"/>
                  </a:lnTo>
                  <a:lnTo>
                    <a:pt x="443" y="2296"/>
                  </a:lnTo>
                  <a:lnTo>
                    <a:pt x="443" y="2297"/>
                  </a:lnTo>
                  <a:lnTo>
                    <a:pt x="443" y="2298"/>
                  </a:lnTo>
                  <a:lnTo>
                    <a:pt x="443" y="2300"/>
                  </a:lnTo>
                  <a:lnTo>
                    <a:pt x="445" y="2300"/>
                  </a:lnTo>
                  <a:lnTo>
                    <a:pt x="445" y="2301"/>
                  </a:lnTo>
                  <a:lnTo>
                    <a:pt x="445" y="2302"/>
                  </a:lnTo>
                  <a:lnTo>
                    <a:pt x="445" y="2303"/>
                  </a:lnTo>
                  <a:lnTo>
                    <a:pt x="445" y="2305"/>
                  </a:lnTo>
                  <a:lnTo>
                    <a:pt x="445" y="2306"/>
                  </a:lnTo>
                  <a:lnTo>
                    <a:pt x="445" y="2307"/>
                  </a:lnTo>
                  <a:lnTo>
                    <a:pt x="446" y="2307"/>
                  </a:lnTo>
                  <a:lnTo>
                    <a:pt x="446" y="2309"/>
                  </a:lnTo>
                  <a:lnTo>
                    <a:pt x="445" y="2309"/>
                  </a:lnTo>
                  <a:lnTo>
                    <a:pt x="445" y="2310"/>
                  </a:lnTo>
                  <a:lnTo>
                    <a:pt x="445" y="2311"/>
                  </a:lnTo>
                  <a:lnTo>
                    <a:pt x="446" y="2311"/>
                  </a:lnTo>
                  <a:lnTo>
                    <a:pt x="447" y="2311"/>
                  </a:lnTo>
                  <a:lnTo>
                    <a:pt x="447" y="2312"/>
                  </a:lnTo>
                  <a:lnTo>
                    <a:pt x="448" y="2312"/>
                  </a:lnTo>
                  <a:lnTo>
                    <a:pt x="448" y="2314"/>
                  </a:lnTo>
                  <a:lnTo>
                    <a:pt x="448" y="2315"/>
                  </a:lnTo>
                  <a:lnTo>
                    <a:pt x="448" y="2316"/>
                  </a:lnTo>
                  <a:lnTo>
                    <a:pt x="448" y="2316"/>
                  </a:lnTo>
                  <a:lnTo>
                    <a:pt x="448" y="2318"/>
                  </a:lnTo>
                  <a:lnTo>
                    <a:pt x="448" y="2319"/>
                  </a:lnTo>
                  <a:lnTo>
                    <a:pt x="448" y="2320"/>
                  </a:lnTo>
                  <a:lnTo>
                    <a:pt x="450" y="2320"/>
                  </a:lnTo>
                  <a:lnTo>
                    <a:pt x="450" y="2321"/>
                  </a:lnTo>
                  <a:lnTo>
                    <a:pt x="450" y="2323"/>
                  </a:lnTo>
                  <a:lnTo>
                    <a:pt x="451" y="2323"/>
                  </a:lnTo>
                  <a:lnTo>
                    <a:pt x="451" y="2324"/>
                  </a:lnTo>
                  <a:lnTo>
                    <a:pt x="452" y="2324"/>
                  </a:lnTo>
                  <a:lnTo>
                    <a:pt x="452" y="2325"/>
                  </a:lnTo>
                  <a:lnTo>
                    <a:pt x="452" y="2325"/>
                  </a:lnTo>
                  <a:lnTo>
                    <a:pt x="452" y="2327"/>
                  </a:lnTo>
                  <a:lnTo>
                    <a:pt x="454" y="2328"/>
                  </a:lnTo>
                  <a:lnTo>
                    <a:pt x="454" y="2329"/>
                  </a:lnTo>
                  <a:lnTo>
                    <a:pt x="455" y="2329"/>
                  </a:lnTo>
                  <a:lnTo>
                    <a:pt x="455" y="2330"/>
                  </a:lnTo>
                  <a:lnTo>
                    <a:pt x="456" y="2330"/>
                  </a:lnTo>
                  <a:lnTo>
                    <a:pt x="456" y="2332"/>
                  </a:lnTo>
                  <a:lnTo>
                    <a:pt x="456" y="2333"/>
                  </a:lnTo>
                  <a:lnTo>
                    <a:pt x="456" y="2334"/>
                  </a:lnTo>
                  <a:lnTo>
                    <a:pt x="456" y="2335"/>
                  </a:lnTo>
                  <a:lnTo>
                    <a:pt x="456" y="2337"/>
                  </a:lnTo>
                  <a:lnTo>
                    <a:pt x="456" y="2338"/>
                  </a:lnTo>
                  <a:lnTo>
                    <a:pt x="456" y="2339"/>
                  </a:lnTo>
                  <a:lnTo>
                    <a:pt x="455" y="2341"/>
                  </a:lnTo>
                  <a:lnTo>
                    <a:pt x="455" y="2342"/>
                  </a:lnTo>
                  <a:lnTo>
                    <a:pt x="456" y="2344"/>
                  </a:lnTo>
                  <a:lnTo>
                    <a:pt x="456" y="2346"/>
                  </a:lnTo>
                  <a:lnTo>
                    <a:pt x="456" y="2347"/>
                  </a:lnTo>
                  <a:lnTo>
                    <a:pt x="457" y="2347"/>
                  </a:lnTo>
                  <a:lnTo>
                    <a:pt x="457" y="2347"/>
                  </a:lnTo>
                  <a:lnTo>
                    <a:pt x="457" y="2348"/>
                  </a:lnTo>
                  <a:lnTo>
                    <a:pt x="457" y="2350"/>
                  </a:lnTo>
                  <a:lnTo>
                    <a:pt x="456" y="2352"/>
                  </a:lnTo>
                  <a:lnTo>
                    <a:pt x="457" y="2352"/>
                  </a:lnTo>
                  <a:lnTo>
                    <a:pt x="457" y="2353"/>
                  </a:lnTo>
                  <a:lnTo>
                    <a:pt x="457" y="2355"/>
                  </a:lnTo>
                  <a:lnTo>
                    <a:pt x="459" y="2355"/>
                  </a:lnTo>
                  <a:lnTo>
                    <a:pt x="457" y="2356"/>
                  </a:lnTo>
                  <a:lnTo>
                    <a:pt x="459" y="2356"/>
                  </a:lnTo>
                  <a:lnTo>
                    <a:pt x="460" y="2356"/>
                  </a:lnTo>
                  <a:lnTo>
                    <a:pt x="461" y="2356"/>
                  </a:lnTo>
                  <a:lnTo>
                    <a:pt x="461" y="2357"/>
                  </a:lnTo>
                  <a:lnTo>
                    <a:pt x="462" y="2357"/>
                  </a:lnTo>
                  <a:lnTo>
                    <a:pt x="462" y="2359"/>
                  </a:lnTo>
                  <a:lnTo>
                    <a:pt x="461" y="2360"/>
                  </a:lnTo>
                  <a:lnTo>
                    <a:pt x="460" y="2360"/>
                  </a:lnTo>
                  <a:lnTo>
                    <a:pt x="460" y="2361"/>
                  </a:lnTo>
                  <a:lnTo>
                    <a:pt x="460" y="2362"/>
                  </a:lnTo>
                  <a:lnTo>
                    <a:pt x="461" y="2362"/>
                  </a:lnTo>
                  <a:lnTo>
                    <a:pt x="462" y="2362"/>
                  </a:lnTo>
                  <a:lnTo>
                    <a:pt x="462" y="2364"/>
                  </a:lnTo>
                  <a:lnTo>
                    <a:pt x="461" y="2364"/>
                  </a:lnTo>
                  <a:lnTo>
                    <a:pt x="461" y="2365"/>
                  </a:lnTo>
                  <a:lnTo>
                    <a:pt x="461" y="2366"/>
                  </a:lnTo>
                  <a:lnTo>
                    <a:pt x="461" y="2367"/>
                  </a:lnTo>
                  <a:lnTo>
                    <a:pt x="462" y="2367"/>
                  </a:lnTo>
                  <a:lnTo>
                    <a:pt x="462" y="2369"/>
                  </a:lnTo>
                  <a:lnTo>
                    <a:pt x="462" y="2370"/>
                  </a:lnTo>
                  <a:lnTo>
                    <a:pt x="462" y="2371"/>
                  </a:lnTo>
                  <a:lnTo>
                    <a:pt x="462" y="2373"/>
                  </a:lnTo>
                  <a:lnTo>
                    <a:pt x="464" y="2373"/>
                  </a:lnTo>
                  <a:lnTo>
                    <a:pt x="464" y="2374"/>
                  </a:lnTo>
                  <a:lnTo>
                    <a:pt x="465" y="2374"/>
                  </a:lnTo>
                  <a:lnTo>
                    <a:pt x="465" y="2375"/>
                  </a:lnTo>
                  <a:lnTo>
                    <a:pt x="465" y="2376"/>
                  </a:lnTo>
                  <a:lnTo>
                    <a:pt x="465" y="2378"/>
                  </a:lnTo>
                  <a:lnTo>
                    <a:pt x="466" y="2378"/>
                  </a:lnTo>
                  <a:lnTo>
                    <a:pt x="466" y="2378"/>
                  </a:lnTo>
                  <a:lnTo>
                    <a:pt x="466" y="2379"/>
                  </a:lnTo>
                  <a:lnTo>
                    <a:pt x="466" y="2380"/>
                  </a:lnTo>
                  <a:lnTo>
                    <a:pt x="466" y="2382"/>
                  </a:lnTo>
                  <a:lnTo>
                    <a:pt x="466" y="2383"/>
                  </a:lnTo>
                  <a:lnTo>
                    <a:pt x="468" y="2384"/>
                  </a:lnTo>
                  <a:lnTo>
                    <a:pt x="468" y="2385"/>
                  </a:lnTo>
                  <a:lnTo>
                    <a:pt x="468" y="2387"/>
                  </a:lnTo>
                  <a:lnTo>
                    <a:pt x="468" y="2388"/>
                  </a:lnTo>
                  <a:lnTo>
                    <a:pt x="469" y="2388"/>
                  </a:lnTo>
                  <a:lnTo>
                    <a:pt x="469" y="2389"/>
                  </a:lnTo>
                  <a:lnTo>
                    <a:pt x="470" y="2389"/>
                  </a:lnTo>
                  <a:lnTo>
                    <a:pt x="471" y="2389"/>
                  </a:lnTo>
                  <a:lnTo>
                    <a:pt x="471" y="2391"/>
                  </a:lnTo>
                  <a:lnTo>
                    <a:pt x="471" y="2392"/>
                  </a:lnTo>
                  <a:lnTo>
                    <a:pt x="471" y="2393"/>
                  </a:lnTo>
                  <a:lnTo>
                    <a:pt x="471" y="2394"/>
                  </a:lnTo>
                  <a:lnTo>
                    <a:pt x="471" y="2396"/>
                  </a:lnTo>
                  <a:lnTo>
                    <a:pt x="471" y="2397"/>
                  </a:lnTo>
                  <a:lnTo>
                    <a:pt x="471" y="2398"/>
                  </a:lnTo>
                  <a:lnTo>
                    <a:pt x="471" y="2399"/>
                  </a:lnTo>
                  <a:lnTo>
                    <a:pt x="471" y="2401"/>
                  </a:lnTo>
                  <a:lnTo>
                    <a:pt x="473" y="2401"/>
                  </a:lnTo>
                  <a:lnTo>
                    <a:pt x="473" y="2402"/>
                  </a:lnTo>
                  <a:lnTo>
                    <a:pt x="473" y="2403"/>
                  </a:lnTo>
                  <a:lnTo>
                    <a:pt x="471" y="2403"/>
                  </a:lnTo>
                  <a:lnTo>
                    <a:pt x="471" y="2405"/>
                  </a:lnTo>
                  <a:lnTo>
                    <a:pt x="471" y="2406"/>
                  </a:lnTo>
                  <a:lnTo>
                    <a:pt x="471" y="2407"/>
                  </a:lnTo>
                  <a:lnTo>
                    <a:pt x="471" y="2408"/>
                  </a:lnTo>
                  <a:lnTo>
                    <a:pt x="471" y="2408"/>
                  </a:lnTo>
                  <a:lnTo>
                    <a:pt x="473" y="2408"/>
                  </a:lnTo>
                  <a:lnTo>
                    <a:pt x="474" y="2408"/>
                  </a:lnTo>
                  <a:lnTo>
                    <a:pt x="474" y="2410"/>
                  </a:lnTo>
                  <a:lnTo>
                    <a:pt x="474" y="2411"/>
                  </a:lnTo>
                  <a:lnTo>
                    <a:pt x="474" y="2412"/>
                  </a:lnTo>
                  <a:lnTo>
                    <a:pt x="473" y="2412"/>
                  </a:lnTo>
                  <a:lnTo>
                    <a:pt x="473" y="2414"/>
                  </a:lnTo>
                  <a:lnTo>
                    <a:pt x="473" y="2415"/>
                  </a:lnTo>
                  <a:lnTo>
                    <a:pt x="474" y="2416"/>
                  </a:lnTo>
                  <a:lnTo>
                    <a:pt x="474" y="2417"/>
                  </a:lnTo>
                  <a:lnTo>
                    <a:pt x="474" y="2419"/>
                  </a:lnTo>
                  <a:lnTo>
                    <a:pt x="474" y="2420"/>
                  </a:lnTo>
                  <a:lnTo>
                    <a:pt x="475" y="2420"/>
                  </a:lnTo>
                  <a:lnTo>
                    <a:pt x="475" y="2421"/>
                  </a:lnTo>
                  <a:lnTo>
                    <a:pt x="477" y="2421"/>
                  </a:lnTo>
                  <a:lnTo>
                    <a:pt x="477" y="2423"/>
                  </a:lnTo>
                  <a:lnTo>
                    <a:pt x="478" y="2423"/>
                  </a:lnTo>
                  <a:lnTo>
                    <a:pt x="478" y="2424"/>
                  </a:lnTo>
                  <a:lnTo>
                    <a:pt x="479" y="2424"/>
                  </a:lnTo>
                  <a:lnTo>
                    <a:pt x="480" y="2425"/>
                  </a:lnTo>
                  <a:lnTo>
                    <a:pt x="482" y="2425"/>
                  </a:lnTo>
                  <a:lnTo>
                    <a:pt x="482" y="2424"/>
                  </a:lnTo>
                  <a:lnTo>
                    <a:pt x="483" y="2424"/>
                  </a:lnTo>
                  <a:lnTo>
                    <a:pt x="483" y="2424"/>
                  </a:lnTo>
                  <a:lnTo>
                    <a:pt x="484" y="2423"/>
                  </a:lnTo>
                  <a:lnTo>
                    <a:pt x="486" y="2423"/>
                  </a:lnTo>
                  <a:lnTo>
                    <a:pt x="487" y="2423"/>
                  </a:lnTo>
                  <a:lnTo>
                    <a:pt x="487" y="2421"/>
                  </a:lnTo>
                  <a:lnTo>
                    <a:pt x="488" y="2421"/>
                  </a:lnTo>
                  <a:lnTo>
                    <a:pt x="489" y="2421"/>
                  </a:lnTo>
                  <a:lnTo>
                    <a:pt x="491" y="2421"/>
                  </a:lnTo>
                  <a:lnTo>
                    <a:pt x="492" y="2421"/>
                  </a:lnTo>
                  <a:lnTo>
                    <a:pt x="492" y="2420"/>
                  </a:lnTo>
                  <a:lnTo>
                    <a:pt x="493" y="2419"/>
                  </a:lnTo>
                  <a:lnTo>
                    <a:pt x="494" y="2417"/>
                  </a:lnTo>
                  <a:lnTo>
                    <a:pt x="496" y="2416"/>
                  </a:lnTo>
                  <a:lnTo>
                    <a:pt x="496" y="2415"/>
                  </a:lnTo>
                  <a:lnTo>
                    <a:pt x="497" y="2414"/>
                  </a:lnTo>
                  <a:lnTo>
                    <a:pt x="498" y="2412"/>
                  </a:lnTo>
                  <a:lnTo>
                    <a:pt x="498" y="2411"/>
                  </a:lnTo>
                  <a:lnTo>
                    <a:pt x="497" y="2410"/>
                  </a:lnTo>
                  <a:lnTo>
                    <a:pt x="497" y="2408"/>
                  </a:lnTo>
                  <a:lnTo>
                    <a:pt x="497" y="2408"/>
                  </a:lnTo>
                  <a:lnTo>
                    <a:pt x="497" y="2407"/>
                  </a:lnTo>
                  <a:lnTo>
                    <a:pt x="497" y="2406"/>
                  </a:lnTo>
                  <a:lnTo>
                    <a:pt x="497" y="2405"/>
                  </a:lnTo>
                  <a:lnTo>
                    <a:pt x="500" y="2403"/>
                  </a:lnTo>
                  <a:lnTo>
                    <a:pt x="500" y="2402"/>
                  </a:lnTo>
                  <a:lnTo>
                    <a:pt x="501" y="2402"/>
                  </a:lnTo>
                  <a:lnTo>
                    <a:pt x="501" y="2401"/>
                  </a:lnTo>
                  <a:lnTo>
                    <a:pt x="501" y="2399"/>
                  </a:lnTo>
                  <a:lnTo>
                    <a:pt x="501" y="2398"/>
                  </a:lnTo>
                  <a:lnTo>
                    <a:pt x="612" y="2391"/>
                  </a:lnTo>
                  <a:lnTo>
                    <a:pt x="622" y="2373"/>
                  </a:lnTo>
                  <a:lnTo>
                    <a:pt x="635" y="2351"/>
                  </a:lnTo>
                  <a:lnTo>
                    <a:pt x="637" y="2347"/>
                  </a:lnTo>
                  <a:lnTo>
                    <a:pt x="637" y="2347"/>
                  </a:lnTo>
                  <a:lnTo>
                    <a:pt x="635" y="2346"/>
                  </a:lnTo>
                  <a:lnTo>
                    <a:pt x="634" y="2346"/>
                  </a:lnTo>
                  <a:lnTo>
                    <a:pt x="631" y="2346"/>
                  </a:lnTo>
                  <a:lnTo>
                    <a:pt x="630" y="2346"/>
                  </a:lnTo>
                  <a:lnTo>
                    <a:pt x="629" y="2344"/>
                  </a:lnTo>
                  <a:lnTo>
                    <a:pt x="626" y="2344"/>
                  </a:lnTo>
                  <a:lnTo>
                    <a:pt x="625" y="2344"/>
                  </a:lnTo>
                  <a:lnTo>
                    <a:pt x="622" y="2343"/>
                  </a:lnTo>
                  <a:lnTo>
                    <a:pt x="619" y="2343"/>
                  </a:lnTo>
                  <a:lnTo>
                    <a:pt x="617" y="2343"/>
                  </a:lnTo>
                  <a:lnTo>
                    <a:pt x="616" y="2343"/>
                  </a:lnTo>
                  <a:lnTo>
                    <a:pt x="615" y="2343"/>
                  </a:lnTo>
                  <a:lnTo>
                    <a:pt x="615" y="2342"/>
                  </a:lnTo>
                  <a:lnTo>
                    <a:pt x="614" y="2342"/>
                  </a:lnTo>
                  <a:lnTo>
                    <a:pt x="612" y="2342"/>
                  </a:lnTo>
                  <a:lnTo>
                    <a:pt x="610" y="2342"/>
                  </a:lnTo>
                  <a:lnTo>
                    <a:pt x="608" y="2342"/>
                  </a:lnTo>
                  <a:lnTo>
                    <a:pt x="607" y="2342"/>
                  </a:lnTo>
                  <a:lnTo>
                    <a:pt x="607" y="2341"/>
                  </a:lnTo>
                  <a:lnTo>
                    <a:pt x="606" y="2341"/>
                  </a:lnTo>
                  <a:lnTo>
                    <a:pt x="603" y="2338"/>
                  </a:lnTo>
                  <a:lnTo>
                    <a:pt x="602" y="2337"/>
                  </a:lnTo>
                  <a:lnTo>
                    <a:pt x="599" y="2335"/>
                  </a:lnTo>
                  <a:lnTo>
                    <a:pt x="598" y="2334"/>
                  </a:lnTo>
                  <a:lnTo>
                    <a:pt x="596" y="2333"/>
                  </a:lnTo>
                  <a:lnTo>
                    <a:pt x="594" y="2333"/>
                  </a:lnTo>
                  <a:lnTo>
                    <a:pt x="593" y="2333"/>
                  </a:lnTo>
                  <a:lnTo>
                    <a:pt x="590" y="2332"/>
                  </a:lnTo>
                  <a:lnTo>
                    <a:pt x="588" y="2332"/>
                  </a:lnTo>
                  <a:lnTo>
                    <a:pt x="585" y="2330"/>
                  </a:lnTo>
                  <a:lnTo>
                    <a:pt x="583" y="2329"/>
                  </a:lnTo>
                  <a:lnTo>
                    <a:pt x="580" y="2328"/>
                  </a:lnTo>
                  <a:lnTo>
                    <a:pt x="578" y="2330"/>
                  </a:lnTo>
                  <a:lnTo>
                    <a:pt x="575" y="2332"/>
                  </a:lnTo>
                  <a:lnTo>
                    <a:pt x="570" y="2333"/>
                  </a:lnTo>
                  <a:lnTo>
                    <a:pt x="564" y="2335"/>
                  </a:lnTo>
                  <a:lnTo>
                    <a:pt x="555" y="2338"/>
                  </a:lnTo>
                  <a:lnTo>
                    <a:pt x="550" y="2342"/>
                  </a:lnTo>
                  <a:lnTo>
                    <a:pt x="547" y="2342"/>
                  </a:lnTo>
                  <a:lnTo>
                    <a:pt x="541" y="2342"/>
                  </a:lnTo>
                  <a:lnTo>
                    <a:pt x="538" y="2342"/>
                  </a:lnTo>
                  <a:lnTo>
                    <a:pt x="537" y="2342"/>
                  </a:lnTo>
                  <a:lnTo>
                    <a:pt x="537" y="2341"/>
                  </a:lnTo>
                  <a:lnTo>
                    <a:pt x="535" y="2341"/>
                  </a:lnTo>
                  <a:lnTo>
                    <a:pt x="535" y="2338"/>
                  </a:lnTo>
                  <a:lnTo>
                    <a:pt x="534" y="2335"/>
                  </a:lnTo>
                  <a:lnTo>
                    <a:pt x="533" y="2334"/>
                  </a:lnTo>
                  <a:lnTo>
                    <a:pt x="533" y="2333"/>
                  </a:lnTo>
                  <a:lnTo>
                    <a:pt x="533" y="2332"/>
                  </a:lnTo>
                  <a:lnTo>
                    <a:pt x="532" y="2330"/>
                  </a:lnTo>
                  <a:lnTo>
                    <a:pt x="532" y="2329"/>
                  </a:lnTo>
                  <a:lnTo>
                    <a:pt x="532" y="2327"/>
                  </a:lnTo>
                  <a:lnTo>
                    <a:pt x="532" y="2325"/>
                  </a:lnTo>
                  <a:lnTo>
                    <a:pt x="532" y="2324"/>
                  </a:lnTo>
                  <a:lnTo>
                    <a:pt x="532" y="2323"/>
                  </a:lnTo>
                  <a:lnTo>
                    <a:pt x="532" y="2321"/>
                  </a:lnTo>
                  <a:lnTo>
                    <a:pt x="532" y="2320"/>
                  </a:lnTo>
                  <a:lnTo>
                    <a:pt x="532" y="2319"/>
                  </a:lnTo>
                  <a:lnTo>
                    <a:pt x="532" y="2318"/>
                  </a:lnTo>
                  <a:lnTo>
                    <a:pt x="532" y="2316"/>
                  </a:lnTo>
                  <a:lnTo>
                    <a:pt x="532" y="2315"/>
                  </a:lnTo>
                  <a:lnTo>
                    <a:pt x="532" y="2314"/>
                  </a:lnTo>
                  <a:lnTo>
                    <a:pt x="532" y="2312"/>
                  </a:lnTo>
                  <a:lnTo>
                    <a:pt x="532" y="2311"/>
                  </a:lnTo>
                  <a:lnTo>
                    <a:pt x="533" y="2310"/>
                  </a:lnTo>
                  <a:lnTo>
                    <a:pt x="535" y="2310"/>
                  </a:lnTo>
                  <a:lnTo>
                    <a:pt x="537" y="2309"/>
                  </a:lnTo>
                  <a:lnTo>
                    <a:pt x="538" y="2307"/>
                  </a:lnTo>
                  <a:lnTo>
                    <a:pt x="541" y="2306"/>
                  </a:lnTo>
                  <a:lnTo>
                    <a:pt x="542" y="2305"/>
                  </a:lnTo>
                  <a:lnTo>
                    <a:pt x="543" y="2305"/>
                  </a:lnTo>
                  <a:lnTo>
                    <a:pt x="546" y="2303"/>
                  </a:lnTo>
                  <a:lnTo>
                    <a:pt x="547" y="2302"/>
                  </a:lnTo>
                  <a:lnTo>
                    <a:pt x="548" y="2301"/>
                  </a:lnTo>
                  <a:lnTo>
                    <a:pt x="550" y="2298"/>
                  </a:lnTo>
                  <a:lnTo>
                    <a:pt x="552" y="2296"/>
                  </a:lnTo>
                  <a:lnTo>
                    <a:pt x="553" y="2293"/>
                  </a:lnTo>
                  <a:lnTo>
                    <a:pt x="553" y="2292"/>
                  </a:lnTo>
                  <a:lnTo>
                    <a:pt x="555" y="2289"/>
                  </a:lnTo>
                  <a:lnTo>
                    <a:pt x="555" y="2287"/>
                  </a:lnTo>
                  <a:lnTo>
                    <a:pt x="556" y="2286"/>
                  </a:lnTo>
                  <a:lnTo>
                    <a:pt x="557" y="2284"/>
                  </a:lnTo>
                  <a:lnTo>
                    <a:pt x="558" y="2283"/>
                  </a:lnTo>
                  <a:lnTo>
                    <a:pt x="558" y="2282"/>
                  </a:lnTo>
                  <a:lnTo>
                    <a:pt x="560" y="2280"/>
                  </a:lnTo>
                  <a:lnTo>
                    <a:pt x="560" y="2279"/>
                  </a:lnTo>
                  <a:lnTo>
                    <a:pt x="561" y="2278"/>
                  </a:lnTo>
                  <a:lnTo>
                    <a:pt x="562" y="2278"/>
                  </a:lnTo>
                  <a:lnTo>
                    <a:pt x="562" y="2277"/>
                  </a:lnTo>
                  <a:lnTo>
                    <a:pt x="564" y="2277"/>
                  </a:lnTo>
                  <a:lnTo>
                    <a:pt x="564" y="2275"/>
                  </a:lnTo>
                  <a:lnTo>
                    <a:pt x="565" y="2275"/>
                  </a:lnTo>
                  <a:lnTo>
                    <a:pt x="567" y="2273"/>
                  </a:lnTo>
                  <a:lnTo>
                    <a:pt x="570" y="2271"/>
                  </a:lnTo>
                  <a:lnTo>
                    <a:pt x="573" y="2270"/>
                  </a:lnTo>
                  <a:lnTo>
                    <a:pt x="574" y="2269"/>
                  </a:lnTo>
                  <a:lnTo>
                    <a:pt x="575" y="2268"/>
                  </a:lnTo>
                  <a:lnTo>
                    <a:pt x="575" y="2266"/>
                  </a:lnTo>
                  <a:lnTo>
                    <a:pt x="576" y="2266"/>
                  </a:lnTo>
                  <a:lnTo>
                    <a:pt x="578" y="2265"/>
                  </a:lnTo>
                  <a:lnTo>
                    <a:pt x="579" y="2265"/>
                  </a:lnTo>
                  <a:lnTo>
                    <a:pt x="579" y="2264"/>
                  </a:lnTo>
                  <a:lnTo>
                    <a:pt x="580" y="2264"/>
                  </a:lnTo>
                  <a:lnTo>
                    <a:pt x="582" y="2262"/>
                  </a:lnTo>
                  <a:lnTo>
                    <a:pt x="583" y="2262"/>
                  </a:lnTo>
                  <a:lnTo>
                    <a:pt x="584" y="2261"/>
                  </a:lnTo>
                  <a:lnTo>
                    <a:pt x="585" y="2261"/>
                  </a:lnTo>
                  <a:lnTo>
                    <a:pt x="585" y="2260"/>
                  </a:lnTo>
                  <a:lnTo>
                    <a:pt x="587" y="2260"/>
                  </a:lnTo>
                  <a:lnTo>
                    <a:pt x="589" y="2259"/>
                  </a:lnTo>
                  <a:lnTo>
                    <a:pt x="590" y="2257"/>
                  </a:lnTo>
                  <a:lnTo>
                    <a:pt x="593" y="2256"/>
                  </a:lnTo>
                  <a:lnTo>
                    <a:pt x="594" y="2255"/>
                  </a:lnTo>
                  <a:lnTo>
                    <a:pt x="596" y="2255"/>
                  </a:lnTo>
                  <a:lnTo>
                    <a:pt x="597" y="2255"/>
                  </a:lnTo>
                  <a:lnTo>
                    <a:pt x="601" y="2254"/>
                  </a:lnTo>
                  <a:lnTo>
                    <a:pt x="603" y="2251"/>
                  </a:lnTo>
                  <a:lnTo>
                    <a:pt x="605" y="2248"/>
                  </a:lnTo>
                  <a:lnTo>
                    <a:pt x="607" y="2247"/>
                  </a:lnTo>
                  <a:lnTo>
                    <a:pt x="608" y="2246"/>
                  </a:lnTo>
                  <a:lnTo>
                    <a:pt x="611" y="2245"/>
                  </a:lnTo>
                  <a:lnTo>
                    <a:pt x="615" y="2242"/>
                  </a:lnTo>
                  <a:lnTo>
                    <a:pt x="620" y="2239"/>
                  </a:lnTo>
                  <a:lnTo>
                    <a:pt x="622" y="2238"/>
                  </a:lnTo>
                  <a:lnTo>
                    <a:pt x="624" y="2238"/>
                  </a:lnTo>
                  <a:lnTo>
                    <a:pt x="625" y="2237"/>
                  </a:lnTo>
                  <a:lnTo>
                    <a:pt x="626" y="2237"/>
                  </a:lnTo>
                  <a:lnTo>
                    <a:pt x="628" y="2237"/>
                  </a:lnTo>
                  <a:lnTo>
                    <a:pt x="629" y="2237"/>
                  </a:lnTo>
                  <a:lnTo>
                    <a:pt x="630" y="2237"/>
                  </a:lnTo>
                  <a:lnTo>
                    <a:pt x="634" y="2237"/>
                  </a:lnTo>
                  <a:lnTo>
                    <a:pt x="635" y="2237"/>
                  </a:lnTo>
                  <a:lnTo>
                    <a:pt x="637" y="2237"/>
                  </a:lnTo>
                  <a:lnTo>
                    <a:pt x="638" y="2237"/>
                  </a:lnTo>
                  <a:lnTo>
                    <a:pt x="639" y="2238"/>
                  </a:lnTo>
                  <a:lnTo>
                    <a:pt x="640" y="2238"/>
                  </a:lnTo>
                  <a:lnTo>
                    <a:pt x="643" y="2239"/>
                  </a:lnTo>
                  <a:lnTo>
                    <a:pt x="646" y="2241"/>
                  </a:lnTo>
                  <a:lnTo>
                    <a:pt x="647" y="2242"/>
                  </a:lnTo>
                  <a:lnTo>
                    <a:pt x="649" y="2243"/>
                  </a:lnTo>
                  <a:lnTo>
                    <a:pt x="652" y="2245"/>
                  </a:lnTo>
                  <a:lnTo>
                    <a:pt x="653" y="2243"/>
                  </a:lnTo>
                  <a:lnTo>
                    <a:pt x="662" y="2251"/>
                  </a:lnTo>
                  <a:lnTo>
                    <a:pt x="653" y="2269"/>
                  </a:lnTo>
                  <a:lnTo>
                    <a:pt x="654" y="2269"/>
                  </a:lnTo>
                  <a:lnTo>
                    <a:pt x="657" y="2270"/>
                  </a:lnTo>
                  <a:lnTo>
                    <a:pt x="660" y="2271"/>
                  </a:lnTo>
                  <a:lnTo>
                    <a:pt x="661" y="2271"/>
                  </a:lnTo>
                  <a:lnTo>
                    <a:pt x="675" y="2277"/>
                  </a:lnTo>
                  <a:lnTo>
                    <a:pt x="676" y="2278"/>
                  </a:lnTo>
                  <a:lnTo>
                    <a:pt x="679" y="2279"/>
                  </a:lnTo>
                  <a:lnTo>
                    <a:pt x="680" y="2279"/>
                  </a:lnTo>
                  <a:lnTo>
                    <a:pt x="681" y="2279"/>
                  </a:lnTo>
                  <a:lnTo>
                    <a:pt x="680" y="2280"/>
                  </a:lnTo>
                  <a:lnTo>
                    <a:pt x="680" y="2282"/>
                  </a:lnTo>
                  <a:lnTo>
                    <a:pt x="681" y="2283"/>
                  </a:lnTo>
                  <a:lnTo>
                    <a:pt x="683" y="2283"/>
                  </a:lnTo>
                  <a:lnTo>
                    <a:pt x="683" y="2284"/>
                  </a:lnTo>
                  <a:lnTo>
                    <a:pt x="684" y="2284"/>
                  </a:lnTo>
                  <a:lnTo>
                    <a:pt x="685" y="2286"/>
                  </a:lnTo>
                  <a:lnTo>
                    <a:pt x="688" y="2286"/>
                  </a:lnTo>
                  <a:lnTo>
                    <a:pt x="689" y="2286"/>
                  </a:lnTo>
                  <a:lnTo>
                    <a:pt x="692" y="2286"/>
                  </a:lnTo>
                  <a:lnTo>
                    <a:pt x="693" y="2287"/>
                  </a:lnTo>
                  <a:lnTo>
                    <a:pt x="694" y="2287"/>
                  </a:lnTo>
                  <a:lnTo>
                    <a:pt x="695" y="2287"/>
                  </a:lnTo>
                  <a:lnTo>
                    <a:pt x="697" y="2287"/>
                  </a:lnTo>
                  <a:lnTo>
                    <a:pt x="698" y="2288"/>
                  </a:lnTo>
                  <a:lnTo>
                    <a:pt x="699" y="2288"/>
                  </a:lnTo>
                  <a:lnTo>
                    <a:pt x="699" y="2288"/>
                  </a:lnTo>
                  <a:lnTo>
                    <a:pt x="701" y="2289"/>
                  </a:lnTo>
                  <a:lnTo>
                    <a:pt x="702" y="2289"/>
                  </a:lnTo>
                  <a:lnTo>
                    <a:pt x="703" y="2291"/>
                  </a:lnTo>
                  <a:lnTo>
                    <a:pt x="704" y="2291"/>
                  </a:lnTo>
                  <a:lnTo>
                    <a:pt x="707" y="2292"/>
                  </a:lnTo>
                  <a:lnTo>
                    <a:pt x="708" y="2292"/>
                  </a:lnTo>
                  <a:lnTo>
                    <a:pt x="710" y="2292"/>
                  </a:lnTo>
                  <a:lnTo>
                    <a:pt x="710" y="2293"/>
                  </a:lnTo>
                  <a:lnTo>
                    <a:pt x="711" y="2293"/>
                  </a:lnTo>
                  <a:lnTo>
                    <a:pt x="712" y="2293"/>
                  </a:lnTo>
                  <a:lnTo>
                    <a:pt x="713" y="2293"/>
                  </a:lnTo>
                  <a:lnTo>
                    <a:pt x="715" y="2295"/>
                  </a:lnTo>
                  <a:lnTo>
                    <a:pt x="716" y="2295"/>
                  </a:lnTo>
                  <a:lnTo>
                    <a:pt x="717" y="2296"/>
                  </a:lnTo>
                  <a:lnTo>
                    <a:pt x="720" y="2297"/>
                  </a:lnTo>
                  <a:lnTo>
                    <a:pt x="722" y="2298"/>
                  </a:lnTo>
                  <a:lnTo>
                    <a:pt x="725" y="2300"/>
                  </a:lnTo>
                  <a:lnTo>
                    <a:pt x="727" y="2301"/>
                  </a:lnTo>
                  <a:lnTo>
                    <a:pt x="729" y="2303"/>
                  </a:lnTo>
                  <a:lnTo>
                    <a:pt x="730" y="2305"/>
                  </a:lnTo>
                  <a:lnTo>
                    <a:pt x="731" y="2310"/>
                  </a:lnTo>
                  <a:lnTo>
                    <a:pt x="734" y="2314"/>
                  </a:lnTo>
                  <a:lnTo>
                    <a:pt x="734" y="2315"/>
                  </a:lnTo>
                  <a:lnTo>
                    <a:pt x="734" y="2316"/>
                  </a:lnTo>
                  <a:lnTo>
                    <a:pt x="735" y="2318"/>
                  </a:lnTo>
                  <a:lnTo>
                    <a:pt x="735" y="2320"/>
                  </a:lnTo>
                  <a:lnTo>
                    <a:pt x="735" y="2323"/>
                  </a:lnTo>
                  <a:lnTo>
                    <a:pt x="736" y="2323"/>
                  </a:lnTo>
                  <a:lnTo>
                    <a:pt x="738" y="2321"/>
                  </a:lnTo>
                  <a:lnTo>
                    <a:pt x="740" y="2321"/>
                  </a:lnTo>
                  <a:lnTo>
                    <a:pt x="742" y="2323"/>
                  </a:lnTo>
                  <a:lnTo>
                    <a:pt x="743" y="2324"/>
                  </a:lnTo>
                  <a:lnTo>
                    <a:pt x="753" y="2334"/>
                  </a:lnTo>
                  <a:lnTo>
                    <a:pt x="767" y="2347"/>
                  </a:lnTo>
                  <a:lnTo>
                    <a:pt x="794" y="2371"/>
                  </a:lnTo>
                  <a:lnTo>
                    <a:pt x="800" y="2378"/>
                  </a:lnTo>
                  <a:lnTo>
                    <a:pt x="812" y="2385"/>
                  </a:lnTo>
                  <a:lnTo>
                    <a:pt x="822" y="2392"/>
                  </a:lnTo>
                  <a:lnTo>
                    <a:pt x="827" y="2397"/>
                  </a:lnTo>
                  <a:lnTo>
                    <a:pt x="829" y="2399"/>
                  </a:lnTo>
                  <a:lnTo>
                    <a:pt x="830" y="2401"/>
                  </a:lnTo>
                  <a:lnTo>
                    <a:pt x="845" y="2423"/>
                  </a:lnTo>
                  <a:lnTo>
                    <a:pt x="849" y="2447"/>
                  </a:lnTo>
                  <a:lnTo>
                    <a:pt x="852" y="2469"/>
                  </a:lnTo>
                  <a:lnTo>
                    <a:pt x="853" y="2484"/>
                  </a:lnTo>
                  <a:lnTo>
                    <a:pt x="859" y="2535"/>
                  </a:lnTo>
                  <a:lnTo>
                    <a:pt x="861" y="2540"/>
                  </a:lnTo>
                  <a:lnTo>
                    <a:pt x="863" y="2561"/>
                  </a:lnTo>
                  <a:lnTo>
                    <a:pt x="871" y="2616"/>
                  </a:lnTo>
                  <a:lnTo>
                    <a:pt x="873" y="2640"/>
                  </a:lnTo>
                  <a:lnTo>
                    <a:pt x="875" y="2647"/>
                  </a:lnTo>
                  <a:lnTo>
                    <a:pt x="876" y="2654"/>
                  </a:lnTo>
                  <a:lnTo>
                    <a:pt x="882" y="2653"/>
                  </a:lnTo>
                  <a:lnTo>
                    <a:pt x="884" y="2653"/>
                  </a:lnTo>
                  <a:lnTo>
                    <a:pt x="885" y="2656"/>
                  </a:lnTo>
                  <a:lnTo>
                    <a:pt x="885" y="2662"/>
                  </a:lnTo>
                  <a:lnTo>
                    <a:pt x="886" y="2672"/>
                  </a:lnTo>
                  <a:lnTo>
                    <a:pt x="887" y="2681"/>
                  </a:lnTo>
                  <a:lnTo>
                    <a:pt x="890" y="2697"/>
                  </a:lnTo>
                  <a:lnTo>
                    <a:pt x="890" y="2698"/>
                  </a:lnTo>
                  <a:lnTo>
                    <a:pt x="889" y="2698"/>
                  </a:lnTo>
                  <a:lnTo>
                    <a:pt x="890" y="2699"/>
                  </a:lnTo>
                  <a:lnTo>
                    <a:pt x="890" y="2700"/>
                  </a:lnTo>
                  <a:lnTo>
                    <a:pt x="889" y="2700"/>
                  </a:lnTo>
                  <a:lnTo>
                    <a:pt x="886" y="2703"/>
                  </a:lnTo>
                  <a:lnTo>
                    <a:pt x="884" y="2706"/>
                  </a:lnTo>
                  <a:lnTo>
                    <a:pt x="880" y="2709"/>
                  </a:lnTo>
                  <a:lnTo>
                    <a:pt x="878" y="2709"/>
                  </a:lnTo>
                  <a:lnTo>
                    <a:pt x="868" y="2717"/>
                  </a:lnTo>
                  <a:lnTo>
                    <a:pt x="867" y="2718"/>
                  </a:lnTo>
                  <a:lnTo>
                    <a:pt x="866" y="2718"/>
                  </a:lnTo>
                  <a:lnTo>
                    <a:pt x="864" y="2718"/>
                  </a:lnTo>
                  <a:lnTo>
                    <a:pt x="863" y="2720"/>
                  </a:lnTo>
                  <a:lnTo>
                    <a:pt x="862" y="2720"/>
                  </a:lnTo>
                  <a:lnTo>
                    <a:pt x="861" y="2720"/>
                  </a:lnTo>
                  <a:lnTo>
                    <a:pt x="861" y="2721"/>
                  </a:lnTo>
                  <a:lnTo>
                    <a:pt x="859" y="2721"/>
                  </a:lnTo>
                  <a:lnTo>
                    <a:pt x="858" y="2721"/>
                  </a:lnTo>
                  <a:lnTo>
                    <a:pt x="858" y="2722"/>
                  </a:lnTo>
                  <a:lnTo>
                    <a:pt x="857" y="2722"/>
                  </a:lnTo>
                  <a:lnTo>
                    <a:pt x="855" y="2722"/>
                  </a:lnTo>
                  <a:lnTo>
                    <a:pt x="850" y="2725"/>
                  </a:lnTo>
                  <a:lnTo>
                    <a:pt x="849" y="2725"/>
                  </a:lnTo>
                  <a:lnTo>
                    <a:pt x="848" y="2726"/>
                  </a:lnTo>
                  <a:lnTo>
                    <a:pt x="846" y="2726"/>
                  </a:lnTo>
                  <a:lnTo>
                    <a:pt x="840" y="2729"/>
                  </a:lnTo>
                  <a:lnTo>
                    <a:pt x="839" y="2730"/>
                  </a:lnTo>
                  <a:lnTo>
                    <a:pt x="838" y="2730"/>
                  </a:lnTo>
                  <a:lnTo>
                    <a:pt x="836" y="2730"/>
                  </a:lnTo>
                  <a:lnTo>
                    <a:pt x="835" y="2731"/>
                  </a:lnTo>
                  <a:lnTo>
                    <a:pt x="834" y="2731"/>
                  </a:lnTo>
                  <a:lnTo>
                    <a:pt x="832" y="2730"/>
                  </a:lnTo>
                  <a:lnTo>
                    <a:pt x="831" y="2736"/>
                  </a:lnTo>
                  <a:lnTo>
                    <a:pt x="831" y="2738"/>
                  </a:lnTo>
                  <a:lnTo>
                    <a:pt x="831" y="2739"/>
                  </a:lnTo>
                  <a:lnTo>
                    <a:pt x="831" y="2741"/>
                  </a:lnTo>
                  <a:lnTo>
                    <a:pt x="831" y="2744"/>
                  </a:lnTo>
                  <a:lnTo>
                    <a:pt x="831" y="2745"/>
                  </a:lnTo>
                  <a:lnTo>
                    <a:pt x="831" y="2749"/>
                  </a:lnTo>
                  <a:lnTo>
                    <a:pt x="831" y="2753"/>
                  </a:lnTo>
                  <a:lnTo>
                    <a:pt x="831" y="2754"/>
                  </a:lnTo>
                  <a:lnTo>
                    <a:pt x="831" y="2758"/>
                  </a:lnTo>
                  <a:lnTo>
                    <a:pt x="831" y="2761"/>
                  </a:lnTo>
                  <a:lnTo>
                    <a:pt x="831" y="2764"/>
                  </a:lnTo>
                  <a:lnTo>
                    <a:pt x="831" y="2767"/>
                  </a:lnTo>
                  <a:lnTo>
                    <a:pt x="831" y="2770"/>
                  </a:lnTo>
                  <a:lnTo>
                    <a:pt x="831" y="2775"/>
                  </a:lnTo>
                  <a:lnTo>
                    <a:pt x="831" y="2776"/>
                  </a:lnTo>
                  <a:lnTo>
                    <a:pt x="831" y="2778"/>
                  </a:lnTo>
                  <a:lnTo>
                    <a:pt x="831" y="2780"/>
                  </a:lnTo>
                  <a:lnTo>
                    <a:pt x="831" y="2782"/>
                  </a:lnTo>
                  <a:lnTo>
                    <a:pt x="831" y="2784"/>
                  </a:lnTo>
                  <a:lnTo>
                    <a:pt x="831" y="2786"/>
                  </a:lnTo>
                  <a:lnTo>
                    <a:pt x="831" y="2787"/>
                  </a:lnTo>
                  <a:lnTo>
                    <a:pt x="830" y="2789"/>
                  </a:lnTo>
                  <a:lnTo>
                    <a:pt x="830" y="2793"/>
                  </a:lnTo>
                  <a:lnTo>
                    <a:pt x="830" y="2798"/>
                  </a:lnTo>
                  <a:lnTo>
                    <a:pt x="830" y="2800"/>
                  </a:lnTo>
                  <a:lnTo>
                    <a:pt x="830" y="2804"/>
                  </a:lnTo>
                  <a:lnTo>
                    <a:pt x="830" y="2807"/>
                  </a:lnTo>
                  <a:lnTo>
                    <a:pt x="831" y="2809"/>
                  </a:lnTo>
                  <a:lnTo>
                    <a:pt x="831" y="2814"/>
                  </a:lnTo>
                  <a:lnTo>
                    <a:pt x="832" y="2816"/>
                  </a:lnTo>
                  <a:lnTo>
                    <a:pt x="834" y="2819"/>
                  </a:lnTo>
                  <a:lnTo>
                    <a:pt x="834" y="2821"/>
                  </a:lnTo>
                  <a:lnTo>
                    <a:pt x="834" y="2823"/>
                  </a:lnTo>
                  <a:lnTo>
                    <a:pt x="836" y="2831"/>
                  </a:lnTo>
                  <a:lnTo>
                    <a:pt x="836" y="2832"/>
                  </a:lnTo>
                  <a:lnTo>
                    <a:pt x="836" y="2836"/>
                  </a:lnTo>
                  <a:lnTo>
                    <a:pt x="838" y="2837"/>
                  </a:lnTo>
                  <a:lnTo>
                    <a:pt x="839" y="2840"/>
                  </a:lnTo>
                  <a:lnTo>
                    <a:pt x="840" y="2841"/>
                  </a:lnTo>
                  <a:lnTo>
                    <a:pt x="841" y="2845"/>
                  </a:lnTo>
                  <a:lnTo>
                    <a:pt x="844" y="2849"/>
                  </a:lnTo>
                  <a:lnTo>
                    <a:pt x="843" y="2849"/>
                  </a:lnTo>
                  <a:lnTo>
                    <a:pt x="845" y="2851"/>
                  </a:lnTo>
                  <a:lnTo>
                    <a:pt x="849" y="2855"/>
                  </a:lnTo>
                  <a:lnTo>
                    <a:pt x="849" y="2857"/>
                  </a:lnTo>
                  <a:lnTo>
                    <a:pt x="848" y="2859"/>
                  </a:lnTo>
                  <a:lnTo>
                    <a:pt x="849" y="2862"/>
                  </a:lnTo>
                  <a:lnTo>
                    <a:pt x="849" y="2864"/>
                  </a:lnTo>
                  <a:lnTo>
                    <a:pt x="850" y="2868"/>
                  </a:lnTo>
                  <a:lnTo>
                    <a:pt x="852" y="2872"/>
                  </a:lnTo>
                  <a:lnTo>
                    <a:pt x="853" y="2876"/>
                  </a:lnTo>
                  <a:lnTo>
                    <a:pt x="853" y="2881"/>
                  </a:lnTo>
                  <a:lnTo>
                    <a:pt x="853" y="2883"/>
                  </a:lnTo>
                  <a:lnTo>
                    <a:pt x="854" y="2887"/>
                  </a:lnTo>
                  <a:lnTo>
                    <a:pt x="854" y="2894"/>
                  </a:lnTo>
                  <a:lnTo>
                    <a:pt x="855" y="2905"/>
                  </a:lnTo>
                  <a:lnTo>
                    <a:pt x="855" y="2914"/>
                  </a:lnTo>
                  <a:lnTo>
                    <a:pt x="855" y="2926"/>
                  </a:lnTo>
                  <a:lnTo>
                    <a:pt x="855" y="2927"/>
                  </a:lnTo>
                  <a:lnTo>
                    <a:pt x="859" y="2927"/>
                  </a:lnTo>
                  <a:lnTo>
                    <a:pt x="862" y="2927"/>
                  </a:lnTo>
                  <a:lnTo>
                    <a:pt x="864" y="2927"/>
                  </a:lnTo>
                  <a:lnTo>
                    <a:pt x="876" y="2926"/>
                  </a:lnTo>
                  <a:lnTo>
                    <a:pt x="886" y="2924"/>
                  </a:lnTo>
                  <a:lnTo>
                    <a:pt x="919" y="2921"/>
                  </a:lnTo>
                  <a:lnTo>
                    <a:pt x="925" y="2921"/>
                  </a:lnTo>
                  <a:lnTo>
                    <a:pt x="926" y="2921"/>
                  </a:lnTo>
                  <a:lnTo>
                    <a:pt x="931" y="2919"/>
                  </a:lnTo>
                  <a:lnTo>
                    <a:pt x="945" y="2919"/>
                  </a:lnTo>
                  <a:lnTo>
                    <a:pt x="954" y="2918"/>
                  </a:lnTo>
                  <a:lnTo>
                    <a:pt x="974" y="2915"/>
                  </a:lnTo>
                  <a:lnTo>
                    <a:pt x="986" y="2914"/>
                  </a:lnTo>
                  <a:lnTo>
                    <a:pt x="987" y="2914"/>
                  </a:lnTo>
                  <a:lnTo>
                    <a:pt x="994" y="2914"/>
                  </a:lnTo>
                  <a:lnTo>
                    <a:pt x="1022" y="2912"/>
                  </a:lnTo>
                  <a:lnTo>
                    <a:pt x="1044" y="2909"/>
                  </a:lnTo>
                  <a:lnTo>
                    <a:pt x="1078" y="2905"/>
                  </a:lnTo>
                  <a:lnTo>
                    <a:pt x="1081" y="2905"/>
                  </a:lnTo>
                  <a:lnTo>
                    <a:pt x="1095" y="2904"/>
                  </a:lnTo>
                  <a:lnTo>
                    <a:pt x="1100" y="2904"/>
                  </a:lnTo>
                  <a:lnTo>
                    <a:pt x="1102" y="2904"/>
                  </a:lnTo>
                  <a:lnTo>
                    <a:pt x="1109" y="2903"/>
                  </a:lnTo>
                  <a:lnTo>
                    <a:pt x="1110" y="2903"/>
                  </a:lnTo>
                  <a:lnTo>
                    <a:pt x="1111" y="2903"/>
                  </a:lnTo>
                  <a:lnTo>
                    <a:pt x="1126" y="2901"/>
                  </a:lnTo>
                  <a:lnTo>
                    <a:pt x="1134" y="2900"/>
                  </a:lnTo>
                  <a:lnTo>
                    <a:pt x="1136" y="2900"/>
                  </a:lnTo>
                  <a:lnTo>
                    <a:pt x="1141" y="2900"/>
                  </a:lnTo>
                  <a:lnTo>
                    <a:pt x="1142" y="2900"/>
                  </a:lnTo>
                  <a:lnTo>
                    <a:pt x="1142" y="2899"/>
                  </a:lnTo>
                  <a:lnTo>
                    <a:pt x="1146" y="2899"/>
                  </a:lnTo>
                  <a:lnTo>
                    <a:pt x="1150" y="2899"/>
                  </a:lnTo>
                  <a:lnTo>
                    <a:pt x="1152" y="2899"/>
                  </a:lnTo>
                  <a:lnTo>
                    <a:pt x="1158" y="2899"/>
                  </a:lnTo>
                  <a:lnTo>
                    <a:pt x="1164" y="2899"/>
                  </a:lnTo>
                  <a:lnTo>
                    <a:pt x="1165" y="2899"/>
                  </a:lnTo>
                  <a:lnTo>
                    <a:pt x="1166" y="2899"/>
                  </a:lnTo>
                  <a:lnTo>
                    <a:pt x="1168" y="2898"/>
                  </a:lnTo>
                  <a:lnTo>
                    <a:pt x="1170" y="2898"/>
                  </a:lnTo>
                  <a:lnTo>
                    <a:pt x="1172" y="2898"/>
                  </a:lnTo>
                  <a:lnTo>
                    <a:pt x="1184" y="2896"/>
                  </a:lnTo>
                  <a:lnTo>
                    <a:pt x="1186" y="2896"/>
                  </a:lnTo>
                  <a:lnTo>
                    <a:pt x="1187" y="2896"/>
                  </a:lnTo>
                  <a:lnTo>
                    <a:pt x="1200" y="2895"/>
                  </a:lnTo>
                  <a:lnTo>
                    <a:pt x="1202" y="2895"/>
                  </a:lnTo>
                  <a:lnTo>
                    <a:pt x="1214" y="2894"/>
                  </a:lnTo>
                  <a:lnTo>
                    <a:pt x="1228" y="2892"/>
                  </a:lnTo>
                  <a:lnTo>
                    <a:pt x="1232" y="2892"/>
                  </a:lnTo>
                  <a:lnTo>
                    <a:pt x="1259" y="2890"/>
                  </a:lnTo>
                  <a:lnTo>
                    <a:pt x="1269" y="2889"/>
                  </a:lnTo>
                  <a:lnTo>
                    <a:pt x="1275" y="2887"/>
                  </a:lnTo>
                  <a:lnTo>
                    <a:pt x="1284" y="2887"/>
                  </a:lnTo>
                  <a:lnTo>
                    <a:pt x="1292" y="2886"/>
                  </a:lnTo>
                  <a:lnTo>
                    <a:pt x="1297" y="2886"/>
                  </a:lnTo>
                  <a:lnTo>
                    <a:pt x="1305" y="2885"/>
                  </a:lnTo>
                  <a:lnTo>
                    <a:pt x="1309" y="2885"/>
                  </a:lnTo>
                  <a:lnTo>
                    <a:pt x="1311" y="2885"/>
                  </a:lnTo>
                  <a:lnTo>
                    <a:pt x="1312" y="2885"/>
                  </a:lnTo>
                  <a:lnTo>
                    <a:pt x="1318" y="2883"/>
                  </a:lnTo>
                  <a:lnTo>
                    <a:pt x="1323" y="2883"/>
                  </a:lnTo>
                  <a:lnTo>
                    <a:pt x="1324" y="2883"/>
                  </a:lnTo>
                  <a:lnTo>
                    <a:pt x="1325" y="2883"/>
                  </a:lnTo>
                  <a:lnTo>
                    <a:pt x="1326" y="2882"/>
                  </a:lnTo>
                  <a:lnTo>
                    <a:pt x="1357" y="2880"/>
                  </a:lnTo>
                  <a:lnTo>
                    <a:pt x="1366" y="2878"/>
                  </a:lnTo>
                  <a:lnTo>
                    <a:pt x="1382" y="2877"/>
                  </a:lnTo>
                  <a:lnTo>
                    <a:pt x="1383" y="2877"/>
                  </a:lnTo>
                  <a:lnTo>
                    <a:pt x="1396" y="2876"/>
                  </a:lnTo>
                  <a:lnTo>
                    <a:pt x="1408" y="2875"/>
                  </a:lnTo>
                  <a:lnTo>
                    <a:pt x="1410" y="2875"/>
                  </a:lnTo>
                  <a:lnTo>
                    <a:pt x="1419" y="2873"/>
                  </a:lnTo>
                  <a:lnTo>
                    <a:pt x="1435" y="2872"/>
                  </a:lnTo>
                  <a:lnTo>
                    <a:pt x="1440" y="2872"/>
                  </a:lnTo>
                  <a:lnTo>
                    <a:pt x="1457" y="2871"/>
                  </a:lnTo>
                  <a:lnTo>
                    <a:pt x="1467" y="2869"/>
                  </a:lnTo>
                  <a:lnTo>
                    <a:pt x="1484" y="2868"/>
                  </a:lnTo>
                  <a:lnTo>
                    <a:pt x="1489" y="2868"/>
                  </a:lnTo>
                  <a:lnTo>
                    <a:pt x="1494" y="2868"/>
                  </a:lnTo>
                  <a:lnTo>
                    <a:pt x="1494" y="2863"/>
                  </a:lnTo>
                  <a:lnTo>
                    <a:pt x="1494" y="2862"/>
                  </a:lnTo>
                  <a:lnTo>
                    <a:pt x="1494" y="2860"/>
                  </a:lnTo>
                  <a:lnTo>
                    <a:pt x="1494" y="2859"/>
                  </a:lnTo>
                  <a:lnTo>
                    <a:pt x="1494" y="2855"/>
                  </a:lnTo>
                  <a:lnTo>
                    <a:pt x="1494" y="2846"/>
                  </a:lnTo>
                  <a:lnTo>
                    <a:pt x="1494" y="2845"/>
                  </a:lnTo>
                  <a:lnTo>
                    <a:pt x="1494" y="2841"/>
                  </a:lnTo>
                  <a:lnTo>
                    <a:pt x="1494" y="2837"/>
                  </a:lnTo>
                  <a:lnTo>
                    <a:pt x="1494" y="2834"/>
                  </a:lnTo>
                  <a:lnTo>
                    <a:pt x="1492" y="2834"/>
                  </a:lnTo>
                  <a:lnTo>
                    <a:pt x="1483" y="2834"/>
                  </a:lnTo>
                  <a:lnTo>
                    <a:pt x="1481" y="2834"/>
                  </a:lnTo>
                  <a:lnTo>
                    <a:pt x="1480" y="2834"/>
                  </a:lnTo>
                  <a:lnTo>
                    <a:pt x="1479" y="2834"/>
                  </a:lnTo>
                  <a:lnTo>
                    <a:pt x="1478" y="2834"/>
                  </a:lnTo>
                  <a:lnTo>
                    <a:pt x="1470" y="2832"/>
                  </a:lnTo>
                  <a:lnTo>
                    <a:pt x="1469" y="2832"/>
                  </a:lnTo>
                  <a:lnTo>
                    <a:pt x="1467" y="2832"/>
                  </a:lnTo>
                  <a:lnTo>
                    <a:pt x="1466" y="2832"/>
                  </a:lnTo>
                  <a:lnTo>
                    <a:pt x="1466" y="2827"/>
                  </a:lnTo>
                  <a:lnTo>
                    <a:pt x="1466" y="2809"/>
                  </a:lnTo>
                  <a:lnTo>
                    <a:pt x="1466" y="2805"/>
                  </a:lnTo>
                  <a:lnTo>
                    <a:pt x="1435" y="2804"/>
                  </a:lnTo>
                  <a:lnTo>
                    <a:pt x="1430" y="2804"/>
                  </a:lnTo>
                  <a:lnTo>
                    <a:pt x="1426" y="2804"/>
                  </a:lnTo>
                  <a:lnTo>
                    <a:pt x="1424" y="2804"/>
                  </a:lnTo>
                  <a:lnTo>
                    <a:pt x="1422" y="2804"/>
                  </a:lnTo>
                  <a:lnTo>
                    <a:pt x="1416" y="2804"/>
                  </a:lnTo>
                  <a:lnTo>
                    <a:pt x="1412" y="2804"/>
                  </a:lnTo>
                  <a:lnTo>
                    <a:pt x="1410" y="2804"/>
                  </a:lnTo>
                  <a:lnTo>
                    <a:pt x="1410" y="2803"/>
                  </a:lnTo>
                  <a:lnTo>
                    <a:pt x="1410" y="2800"/>
                  </a:lnTo>
                  <a:lnTo>
                    <a:pt x="1410" y="2796"/>
                  </a:lnTo>
                  <a:lnTo>
                    <a:pt x="1410" y="2793"/>
                  </a:lnTo>
                  <a:lnTo>
                    <a:pt x="1410" y="2785"/>
                  </a:lnTo>
                  <a:lnTo>
                    <a:pt x="1410" y="2782"/>
                  </a:lnTo>
                  <a:lnTo>
                    <a:pt x="1410" y="2781"/>
                  </a:lnTo>
                  <a:lnTo>
                    <a:pt x="1410" y="2780"/>
                  </a:lnTo>
                  <a:lnTo>
                    <a:pt x="1410" y="2776"/>
                  </a:lnTo>
                  <a:lnTo>
                    <a:pt x="1410" y="2776"/>
                  </a:lnTo>
                  <a:lnTo>
                    <a:pt x="1410" y="2775"/>
                  </a:lnTo>
                  <a:lnTo>
                    <a:pt x="1410" y="2773"/>
                  </a:lnTo>
                  <a:lnTo>
                    <a:pt x="1410" y="2771"/>
                  </a:lnTo>
                  <a:lnTo>
                    <a:pt x="1410" y="2770"/>
                  </a:lnTo>
                  <a:lnTo>
                    <a:pt x="1410" y="2762"/>
                  </a:lnTo>
                  <a:lnTo>
                    <a:pt x="1411" y="2762"/>
                  </a:lnTo>
                  <a:lnTo>
                    <a:pt x="1414" y="2762"/>
                  </a:lnTo>
                  <a:lnTo>
                    <a:pt x="1416" y="2762"/>
                  </a:lnTo>
                  <a:lnTo>
                    <a:pt x="1417" y="2762"/>
                  </a:lnTo>
                  <a:lnTo>
                    <a:pt x="1417" y="2761"/>
                  </a:lnTo>
                  <a:lnTo>
                    <a:pt x="1417" y="2758"/>
                  </a:lnTo>
                  <a:lnTo>
                    <a:pt x="1417" y="2755"/>
                  </a:lnTo>
                  <a:lnTo>
                    <a:pt x="1417" y="2754"/>
                  </a:lnTo>
                  <a:lnTo>
                    <a:pt x="1417" y="2752"/>
                  </a:lnTo>
                  <a:lnTo>
                    <a:pt x="1417" y="2749"/>
                  </a:lnTo>
                  <a:lnTo>
                    <a:pt x="1417" y="2741"/>
                  </a:lnTo>
                  <a:lnTo>
                    <a:pt x="1417" y="2735"/>
                  </a:lnTo>
                  <a:lnTo>
                    <a:pt x="1411" y="2734"/>
                  </a:lnTo>
                  <a:lnTo>
                    <a:pt x="1410" y="2734"/>
                  </a:lnTo>
                  <a:lnTo>
                    <a:pt x="1408" y="2734"/>
                  </a:lnTo>
                  <a:lnTo>
                    <a:pt x="1383" y="2732"/>
                  </a:lnTo>
                  <a:lnTo>
                    <a:pt x="1383" y="2734"/>
                  </a:lnTo>
                  <a:lnTo>
                    <a:pt x="1383" y="2740"/>
                  </a:lnTo>
                  <a:lnTo>
                    <a:pt x="1379" y="2740"/>
                  </a:lnTo>
                  <a:lnTo>
                    <a:pt x="1376" y="2740"/>
                  </a:lnTo>
                  <a:lnTo>
                    <a:pt x="1369" y="2740"/>
                  </a:lnTo>
                  <a:lnTo>
                    <a:pt x="1369" y="2741"/>
                  </a:lnTo>
                  <a:lnTo>
                    <a:pt x="1369" y="2746"/>
                  </a:lnTo>
                  <a:lnTo>
                    <a:pt x="1355" y="2746"/>
                  </a:lnTo>
                  <a:lnTo>
                    <a:pt x="1316" y="2745"/>
                  </a:lnTo>
                  <a:lnTo>
                    <a:pt x="1314" y="2745"/>
                  </a:lnTo>
                  <a:lnTo>
                    <a:pt x="1318" y="2745"/>
                  </a:lnTo>
                  <a:lnTo>
                    <a:pt x="1328" y="2741"/>
                  </a:lnTo>
                  <a:lnTo>
                    <a:pt x="1361" y="2730"/>
                  </a:lnTo>
                  <a:lnTo>
                    <a:pt x="1370" y="2727"/>
                  </a:lnTo>
                  <a:lnTo>
                    <a:pt x="1373" y="2726"/>
                  </a:lnTo>
                  <a:lnTo>
                    <a:pt x="1394" y="2718"/>
                  </a:lnTo>
                  <a:lnTo>
                    <a:pt x="1396" y="2718"/>
                  </a:lnTo>
                  <a:lnTo>
                    <a:pt x="1420" y="2711"/>
                  </a:lnTo>
                  <a:lnTo>
                    <a:pt x="1439" y="2704"/>
                  </a:lnTo>
                  <a:lnTo>
                    <a:pt x="1446" y="2702"/>
                  </a:lnTo>
                  <a:lnTo>
                    <a:pt x="1457" y="2698"/>
                  </a:lnTo>
                  <a:lnTo>
                    <a:pt x="1472" y="2693"/>
                  </a:lnTo>
                  <a:lnTo>
                    <a:pt x="1488" y="2686"/>
                  </a:lnTo>
                  <a:lnTo>
                    <a:pt x="1492" y="2685"/>
                  </a:lnTo>
                  <a:lnTo>
                    <a:pt x="1489" y="2679"/>
                  </a:lnTo>
                  <a:lnTo>
                    <a:pt x="1484" y="2663"/>
                  </a:lnTo>
                  <a:lnTo>
                    <a:pt x="1484" y="2662"/>
                  </a:lnTo>
                  <a:lnTo>
                    <a:pt x="1485" y="2662"/>
                  </a:lnTo>
                  <a:lnTo>
                    <a:pt x="1485" y="2654"/>
                  </a:lnTo>
                  <a:lnTo>
                    <a:pt x="1485" y="2650"/>
                  </a:lnTo>
                  <a:lnTo>
                    <a:pt x="1485" y="2649"/>
                  </a:lnTo>
                  <a:lnTo>
                    <a:pt x="1489" y="2649"/>
                  </a:lnTo>
                  <a:lnTo>
                    <a:pt x="1493" y="2649"/>
                  </a:lnTo>
                  <a:lnTo>
                    <a:pt x="1494" y="2649"/>
                  </a:lnTo>
                  <a:lnTo>
                    <a:pt x="1495" y="2649"/>
                  </a:lnTo>
                  <a:lnTo>
                    <a:pt x="1498" y="2649"/>
                  </a:lnTo>
                  <a:lnTo>
                    <a:pt x="1501" y="2649"/>
                  </a:lnTo>
                  <a:lnTo>
                    <a:pt x="1501" y="2650"/>
                  </a:lnTo>
                  <a:lnTo>
                    <a:pt x="1501" y="2648"/>
                  </a:lnTo>
                  <a:lnTo>
                    <a:pt x="1502" y="2643"/>
                  </a:lnTo>
                  <a:lnTo>
                    <a:pt x="1502" y="2641"/>
                  </a:lnTo>
                  <a:lnTo>
                    <a:pt x="1502" y="2636"/>
                  </a:lnTo>
                  <a:lnTo>
                    <a:pt x="1502" y="2635"/>
                  </a:lnTo>
                  <a:lnTo>
                    <a:pt x="1501" y="2635"/>
                  </a:lnTo>
                  <a:lnTo>
                    <a:pt x="1495" y="2635"/>
                  </a:lnTo>
                  <a:lnTo>
                    <a:pt x="1495" y="2639"/>
                  </a:lnTo>
                  <a:lnTo>
                    <a:pt x="1490" y="2639"/>
                  </a:lnTo>
                  <a:lnTo>
                    <a:pt x="1490" y="2643"/>
                  </a:lnTo>
                  <a:lnTo>
                    <a:pt x="1489" y="2643"/>
                  </a:lnTo>
                  <a:lnTo>
                    <a:pt x="1483" y="2643"/>
                  </a:lnTo>
                  <a:lnTo>
                    <a:pt x="1481" y="2643"/>
                  </a:lnTo>
                  <a:lnTo>
                    <a:pt x="1480" y="2647"/>
                  </a:lnTo>
                  <a:lnTo>
                    <a:pt x="1480" y="2648"/>
                  </a:lnTo>
                  <a:lnTo>
                    <a:pt x="1480" y="2649"/>
                  </a:lnTo>
                  <a:lnTo>
                    <a:pt x="1479" y="2649"/>
                  </a:lnTo>
                  <a:lnTo>
                    <a:pt x="1476" y="2645"/>
                  </a:lnTo>
                  <a:lnTo>
                    <a:pt x="1474" y="2636"/>
                  </a:lnTo>
                  <a:lnTo>
                    <a:pt x="1474" y="2635"/>
                  </a:lnTo>
                  <a:lnTo>
                    <a:pt x="1476" y="2635"/>
                  </a:lnTo>
                  <a:lnTo>
                    <a:pt x="1476" y="2631"/>
                  </a:lnTo>
                  <a:lnTo>
                    <a:pt x="1479" y="2631"/>
                  </a:lnTo>
                  <a:lnTo>
                    <a:pt x="1481" y="2631"/>
                  </a:lnTo>
                  <a:lnTo>
                    <a:pt x="1481" y="2630"/>
                  </a:lnTo>
                  <a:lnTo>
                    <a:pt x="1481" y="2629"/>
                  </a:lnTo>
                  <a:lnTo>
                    <a:pt x="1480" y="2627"/>
                  </a:lnTo>
                  <a:lnTo>
                    <a:pt x="1480" y="2625"/>
                  </a:lnTo>
                  <a:lnTo>
                    <a:pt x="1480" y="2624"/>
                  </a:lnTo>
                  <a:lnTo>
                    <a:pt x="1480" y="2622"/>
                  </a:lnTo>
                  <a:lnTo>
                    <a:pt x="1480" y="2620"/>
                  </a:lnTo>
                  <a:lnTo>
                    <a:pt x="1480" y="2617"/>
                  </a:lnTo>
                  <a:lnTo>
                    <a:pt x="1480" y="2616"/>
                  </a:lnTo>
                  <a:lnTo>
                    <a:pt x="1479" y="2613"/>
                  </a:lnTo>
                  <a:lnTo>
                    <a:pt x="1479" y="2611"/>
                  </a:lnTo>
                  <a:lnTo>
                    <a:pt x="1479" y="2609"/>
                  </a:lnTo>
                  <a:lnTo>
                    <a:pt x="1478" y="2608"/>
                  </a:lnTo>
                  <a:lnTo>
                    <a:pt x="1476" y="2607"/>
                  </a:lnTo>
                  <a:lnTo>
                    <a:pt x="1475" y="2607"/>
                  </a:lnTo>
                  <a:lnTo>
                    <a:pt x="1474" y="2606"/>
                  </a:lnTo>
                  <a:lnTo>
                    <a:pt x="1472" y="2606"/>
                  </a:lnTo>
                  <a:lnTo>
                    <a:pt x="1472" y="2604"/>
                  </a:lnTo>
                  <a:lnTo>
                    <a:pt x="1474" y="2604"/>
                  </a:lnTo>
                  <a:lnTo>
                    <a:pt x="1478" y="2604"/>
                  </a:lnTo>
                  <a:lnTo>
                    <a:pt x="1479" y="2603"/>
                  </a:lnTo>
                  <a:lnTo>
                    <a:pt x="1480" y="2603"/>
                  </a:lnTo>
                  <a:lnTo>
                    <a:pt x="1481" y="2602"/>
                  </a:lnTo>
                  <a:lnTo>
                    <a:pt x="1483" y="2601"/>
                  </a:lnTo>
                  <a:lnTo>
                    <a:pt x="1483" y="2599"/>
                  </a:lnTo>
                  <a:lnTo>
                    <a:pt x="1484" y="2599"/>
                  </a:lnTo>
                  <a:lnTo>
                    <a:pt x="1484" y="2598"/>
                  </a:lnTo>
                  <a:lnTo>
                    <a:pt x="1483" y="2598"/>
                  </a:lnTo>
                  <a:lnTo>
                    <a:pt x="1483" y="2597"/>
                  </a:lnTo>
                  <a:lnTo>
                    <a:pt x="1480" y="2595"/>
                  </a:lnTo>
                  <a:lnTo>
                    <a:pt x="1480" y="2594"/>
                  </a:lnTo>
                  <a:lnTo>
                    <a:pt x="1480" y="2593"/>
                  </a:lnTo>
                  <a:lnTo>
                    <a:pt x="1481" y="2593"/>
                  </a:lnTo>
                  <a:lnTo>
                    <a:pt x="1483" y="2593"/>
                  </a:lnTo>
                  <a:lnTo>
                    <a:pt x="1483" y="2592"/>
                  </a:lnTo>
                  <a:lnTo>
                    <a:pt x="1483" y="2592"/>
                  </a:lnTo>
                  <a:lnTo>
                    <a:pt x="1481" y="2592"/>
                  </a:lnTo>
                  <a:lnTo>
                    <a:pt x="1480" y="2590"/>
                  </a:lnTo>
                  <a:lnTo>
                    <a:pt x="1479" y="2590"/>
                  </a:lnTo>
                  <a:lnTo>
                    <a:pt x="1478" y="2590"/>
                  </a:lnTo>
                  <a:lnTo>
                    <a:pt x="1478" y="2589"/>
                  </a:lnTo>
                  <a:lnTo>
                    <a:pt x="1476" y="2589"/>
                  </a:lnTo>
                  <a:lnTo>
                    <a:pt x="1475" y="2589"/>
                  </a:lnTo>
                  <a:lnTo>
                    <a:pt x="1475" y="2588"/>
                  </a:lnTo>
                  <a:lnTo>
                    <a:pt x="1476" y="2588"/>
                  </a:lnTo>
                  <a:lnTo>
                    <a:pt x="1478" y="2589"/>
                  </a:lnTo>
                  <a:lnTo>
                    <a:pt x="1479" y="2589"/>
                  </a:lnTo>
                  <a:lnTo>
                    <a:pt x="1480" y="2589"/>
                  </a:lnTo>
                  <a:lnTo>
                    <a:pt x="1481" y="2589"/>
                  </a:lnTo>
                  <a:lnTo>
                    <a:pt x="1483" y="2589"/>
                  </a:lnTo>
                  <a:lnTo>
                    <a:pt x="1484" y="2589"/>
                  </a:lnTo>
                  <a:lnTo>
                    <a:pt x="1485" y="2589"/>
                  </a:lnTo>
                  <a:lnTo>
                    <a:pt x="1485" y="2588"/>
                  </a:lnTo>
                  <a:lnTo>
                    <a:pt x="1485" y="2586"/>
                  </a:lnTo>
                  <a:lnTo>
                    <a:pt x="1486" y="2584"/>
                  </a:lnTo>
                  <a:lnTo>
                    <a:pt x="1488" y="2584"/>
                  </a:lnTo>
                  <a:lnTo>
                    <a:pt x="1488" y="2581"/>
                  </a:lnTo>
                  <a:lnTo>
                    <a:pt x="1489" y="2581"/>
                  </a:lnTo>
                  <a:lnTo>
                    <a:pt x="1488" y="2579"/>
                  </a:lnTo>
                  <a:lnTo>
                    <a:pt x="1489" y="2579"/>
                  </a:lnTo>
                  <a:lnTo>
                    <a:pt x="1490" y="2576"/>
                  </a:lnTo>
                  <a:lnTo>
                    <a:pt x="1490" y="2575"/>
                  </a:lnTo>
                  <a:lnTo>
                    <a:pt x="1490" y="2574"/>
                  </a:lnTo>
                  <a:lnTo>
                    <a:pt x="1489" y="2572"/>
                  </a:lnTo>
                  <a:lnTo>
                    <a:pt x="1488" y="2572"/>
                  </a:lnTo>
                  <a:lnTo>
                    <a:pt x="1485" y="2572"/>
                  </a:lnTo>
                  <a:lnTo>
                    <a:pt x="1484" y="2572"/>
                  </a:lnTo>
                  <a:lnTo>
                    <a:pt x="1483" y="2572"/>
                  </a:lnTo>
                  <a:lnTo>
                    <a:pt x="1481" y="2571"/>
                  </a:lnTo>
                  <a:lnTo>
                    <a:pt x="1480" y="2571"/>
                  </a:lnTo>
                  <a:lnTo>
                    <a:pt x="1480" y="2570"/>
                  </a:lnTo>
                  <a:lnTo>
                    <a:pt x="1481" y="2570"/>
                  </a:lnTo>
                  <a:lnTo>
                    <a:pt x="1483" y="2570"/>
                  </a:lnTo>
                  <a:lnTo>
                    <a:pt x="1486" y="2570"/>
                  </a:lnTo>
                  <a:lnTo>
                    <a:pt x="1488" y="2569"/>
                  </a:lnTo>
                  <a:lnTo>
                    <a:pt x="1486" y="2567"/>
                  </a:lnTo>
                  <a:lnTo>
                    <a:pt x="1488" y="2566"/>
                  </a:lnTo>
                  <a:lnTo>
                    <a:pt x="1488" y="2565"/>
                  </a:lnTo>
                  <a:lnTo>
                    <a:pt x="1486" y="2563"/>
                  </a:lnTo>
                  <a:lnTo>
                    <a:pt x="1486" y="2561"/>
                  </a:lnTo>
                  <a:lnTo>
                    <a:pt x="1486" y="2561"/>
                  </a:lnTo>
                  <a:lnTo>
                    <a:pt x="1485" y="2558"/>
                  </a:lnTo>
                  <a:lnTo>
                    <a:pt x="1484" y="2558"/>
                  </a:lnTo>
                  <a:lnTo>
                    <a:pt x="1484" y="2557"/>
                  </a:lnTo>
                  <a:lnTo>
                    <a:pt x="1483" y="2557"/>
                  </a:lnTo>
                  <a:lnTo>
                    <a:pt x="1480" y="2556"/>
                  </a:lnTo>
                  <a:lnTo>
                    <a:pt x="1480" y="2554"/>
                  </a:lnTo>
                  <a:lnTo>
                    <a:pt x="1480" y="2553"/>
                  </a:lnTo>
                  <a:lnTo>
                    <a:pt x="1483" y="2552"/>
                  </a:lnTo>
                  <a:lnTo>
                    <a:pt x="1483" y="2551"/>
                  </a:lnTo>
                  <a:lnTo>
                    <a:pt x="1483" y="2549"/>
                  </a:lnTo>
                  <a:lnTo>
                    <a:pt x="1484" y="2548"/>
                  </a:lnTo>
                  <a:lnTo>
                    <a:pt x="1484" y="2547"/>
                  </a:lnTo>
                  <a:lnTo>
                    <a:pt x="1481" y="2543"/>
                  </a:lnTo>
                  <a:lnTo>
                    <a:pt x="1483" y="2542"/>
                  </a:lnTo>
                  <a:lnTo>
                    <a:pt x="1483" y="2535"/>
                  </a:lnTo>
                  <a:lnTo>
                    <a:pt x="1481" y="2534"/>
                  </a:lnTo>
                  <a:lnTo>
                    <a:pt x="1480" y="2533"/>
                  </a:lnTo>
                  <a:lnTo>
                    <a:pt x="1478" y="2531"/>
                  </a:lnTo>
                  <a:lnTo>
                    <a:pt x="1476" y="2531"/>
                  </a:lnTo>
                  <a:lnTo>
                    <a:pt x="1478" y="2530"/>
                  </a:lnTo>
                  <a:lnTo>
                    <a:pt x="1479" y="2530"/>
                  </a:lnTo>
                  <a:lnTo>
                    <a:pt x="1480" y="2530"/>
                  </a:lnTo>
                  <a:lnTo>
                    <a:pt x="1481" y="2530"/>
                  </a:lnTo>
                  <a:lnTo>
                    <a:pt x="1483" y="2528"/>
                  </a:lnTo>
                  <a:lnTo>
                    <a:pt x="1483" y="2525"/>
                  </a:lnTo>
                  <a:lnTo>
                    <a:pt x="1481" y="2524"/>
                  </a:lnTo>
                  <a:lnTo>
                    <a:pt x="1479" y="2521"/>
                  </a:lnTo>
                  <a:lnTo>
                    <a:pt x="1478" y="2520"/>
                  </a:lnTo>
                  <a:lnTo>
                    <a:pt x="1479" y="2519"/>
                  </a:lnTo>
                  <a:lnTo>
                    <a:pt x="1480" y="2519"/>
                  </a:lnTo>
                  <a:lnTo>
                    <a:pt x="1481" y="2517"/>
                  </a:lnTo>
                  <a:lnTo>
                    <a:pt x="1472" y="2516"/>
                  </a:lnTo>
                  <a:lnTo>
                    <a:pt x="1474" y="2516"/>
                  </a:lnTo>
                  <a:lnTo>
                    <a:pt x="1475" y="2516"/>
                  </a:lnTo>
                  <a:lnTo>
                    <a:pt x="1475" y="2515"/>
                  </a:lnTo>
                  <a:lnTo>
                    <a:pt x="1476" y="2515"/>
                  </a:lnTo>
                  <a:lnTo>
                    <a:pt x="1478" y="2513"/>
                  </a:lnTo>
                  <a:lnTo>
                    <a:pt x="1479" y="2510"/>
                  </a:lnTo>
                  <a:lnTo>
                    <a:pt x="1479" y="2508"/>
                  </a:lnTo>
                  <a:lnTo>
                    <a:pt x="1480" y="2507"/>
                  </a:lnTo>
                  <a:lnTo>
                    <a:pt x="1476" y="2503"/>
                  </a:lnTo>
                  <a:lnTo>
                    <a:pt x="1481" y="2503"/>
                  </a:lnTo>
                  <a:lnTo>
                    <a:pt x="1483" y="2502"/>
                  </a:lnTo>
                  <a:lnTo>
                    <a:pt x="1484" y="2502"/>
                  </a:lnTo>
                  <a:lnTo>
                    <a:pt x="1485" y="2501"/>
                  </a:lnTo>
                  <a:lnTo>
                    <a:pt x="1484" y="2499"/>
                  </a:lnTo>
                  <a:lnTo>
                    <a:pt x="1480" y="2499"/>
                  </a:lnTo>
                  <a:lnTo>
                    <a:pt x="1480" y="2494"/>
                  </a:lnTo>
                  <a:lnTo>
                    <a:pt x="1475" y="2498"/>
                  </a:lnTo>
                  <a:lnTo>
                    <a:pt x="1472" y="2498"/>
                  </a:lnTo>
                  <a:lnTo>
                    <a:pt x="1470" y="2498"/>
                  </a:lnTo>
                  <a:lnTo>
                    <a:pt x="1469" y="2497"/>
                  </a:lnTo>
                  <a:lnTo>
                    <a:pt x="1466" y="2499"/>
                  </a:lnTo>
                  <a:lnTo>
                    <a:pt x="1465" y="2499"/>
                  </a:lnTo>
                  <a:lnTo>
                    <a:pt x="1463" y="2497"/>
                  </a:lnTo>
                  <a:lnTo>
                    <a:pt x="1462" y="2497"/>
                  </a:lnTo>
                  <a:lnTo>
                    <a:pt x="1460" y="2499"/>
                  </a:lnTo>
                  <a:lnTo>
                    <a:pt x="1457" y="2497"/>
                  </a:lnTo>
                  <a:lnTo>
                    <a:pt x="1453" y="2498"/>
                  </a:lnTo>
                  <a:lnTo>
                    <a:pt x="1452" y="2498"/>
                  </a:lnTo>
                  <a:lnTo>
                    <a:pt x="1449" y="2498"/>
                  </a:lnTo>
                  <a:lnTo>
                    <a:pt x="1449" y="2497"/>
                  </a:lnTo>
                  <a:lnTo>
                    <a:pt x="1454" y="2492"/>
                  </a:lnTo>
                  <a:lnTo>
                    <a:pt x="1454" y="2489"/>
                  </a:lnTo>
                  <a:lnTo>
                    <a:pt x="1458" y="2490"/>
                  </a:lnTo>
                  <a:lnTo>
                    <a:pt x="1460" y="2489"/>
                  </a:lnTo>
                  <a:lnTo>
                    <a:pt x="1461" y="2488"/>
                  </a:lnTo>
                  <a:lnTo>
                    <a:pt x="1462" y="2488"/>
                  </a:lnTo>
                  <a:lnTo>
                    <a:pt x="1463" y="2488"/>
                  </a:lnTo>
                  <a:lnTo>
                    <a:pt x="1465" y="2487"/>
                  </a:lnTo>
                  <a:lnTo>
                    <a:pt x="1466" y="2484"/>
                  </a:lnTo>
                  <a:lnTo>
                    <a:pt x="1466" y="2483"/>
                  </a:lnTo>
                  <a:lnTo>
                    <a:pt x="1458" y="2481"/>
                  </a:lnTo>
                  <a:lnTo>
                    <a:pt x="1461" y="2480"/>
                  </a:lnTo>
                  <a:lnTo>
                    <a:pt x="1463" y="2479"/>
                  </a:lnTo>
                  <a:lnTo>
                    <a:pt x="1466" y="2476"/>
                  </a:lnTo>
                  <a:lnTo>
                    <a:pt x="1467" y="2475"/>
                  </a:lnTo>
                  <a:lnTo>
                    <a:pt x="1467" y="2474"/>
                  </a:lnTo>
                  <a:lnTo>
                    <a:pt x="1466" y="2472"/>
                  </a:lnTo>
                  <a:lnTo>
                    <a:pt x="1461" y="2472"/>
                  </a:lnTo>
                  <a:lnTo>
                    <a:pt x="1458" y="2472"/>
                  </a:lnTo>
                  <a:lnTo>
                    <a:pt x="1460" y="2471"/>
                  </a:lnTo>
                  <a:lnTo>
                    <a:pt x="1460" y="2470"/>
                  </a:lnTo>
                  <a:lnTo>
                    <a:pt x="1458" y="2470"/>
                  </a:lnTo>
                  <a:lnTo>
                    <a:pt x="1454" y="2469"/>
                  </a:lnTo>
                  <a:lnTo>
                    <a:pt x="1457" y="2469"/>
                  </a:lnTo>
                  <a:lnTo>
                    <a:pt x="1463" y="2469"/>
                  </a:lnTo>
                  <a:lnTo>
                    <a:pt x="1465" y="2467"/>
                  </a:lnTo>
                  <a:lnTo>
                    <a:pt x="1467" y="2467"/>
                  </a:lnTo>
                  <a:lnTo>
                    <a:pt x="1467" y="2466"/>
                  </a:lnTo>
                  <a:lnTo>
                    <a:pt x="1466" y="2465"/>
                  </a:lnTo>
                  <a:lnTo>
                    <a:pt x="1465" y="2462"/>
                  </a:lnTo>
                  <a:lnTo>
                    <a:pt x="1463" y="2462"/>
                  </a:lnTo>
                  <a:lnTo>
                    <a:pt x="1462" y="2461"/>
                  </a:lnTo>
                  <a:lnTo>
                    <a:pt x="1463" y="2461"/>
                  </a:lnTo>
                  <a:lnTo>
                    <a:pt x="1465" y="2461"/>
                  </a:lnTo>
                  <a:lnTo>
                    <a:pt x="1465" y="2460"/>
                  </a:lnTo>
                  <a:lnTo>
                    <a:pt x="1465" y="2458"/>
                  </a:lnTo>
                  <a:lnTo>
                    <a:pt x="1463" y="2457"/>
                  </a:lnTo>
                  <a:lnTo>
                    <a:pt x="1463" y="2456"/>
                  </a:lnTo>
                  <a:lnTo>
                    <a:pt x="1462" y="2455"/>
                  </a:lnTo>
                  <a:lnTo>
                    <a:pt x="1462" y="2453"/>
                  </a:lnTo>
                  <a:lnTo>
                    <a:pt x="1463" y="2455"/>
                  </a:lnTo>
                  <a:lnTo>
                    <a:pt x="1465" y="2455"/>
                  </a:lnTo>
                  <a:lnTo>
                    <a:pt x="1465" y="2456"/>
                  </a:lnTo>
                  <a:lnTo>
                    <a:pt x="1466" y="2457"/>
                  </a:lnTo>
                  <a:lnTo>
                    <a:pt x="1467" y="2458"/>
                  </a:lnTo>
                  <a:lnTo>
                    <a:pt x="1469" y="2460"/>
                  </a:lnTo>
                  <a:lnTo>
                    <a:pt x="1469" y="2458"/>
                  </a:lnTo>
                  <a:lnTo>
                    <a:pt x="1469" y="2446"/>
                  </a:lnTo>
                  <a:lnTo>
                    <a:pt x="1469" y="2439"/>
                  </a:lnTo>
                  <a:lnTo>
                    <a:pt x="1469" y="2432"/>
                  </a:lnTo>
                  <a:lnTo>
                    <a:pt x="1475" y="2433"/>
                  </a:lnTo>
                  <a:lnTo>
                    <a:pt x="1475" y="2429"/>
                  </a:lnTo>
                  <a:lnTo>
                    <a:pt x="1475" y="2428"/>
                  </a:lnTo>
                  <a:lnTo>
                    <a:pt x="1475" y="2425"/>
                  </a:lnTo>
                  <a:lnTo>
                    <a:pt x="1483" y="2425"/>
                  </a:lnTo>
                  <a:lnTo>
                    <a:pt x="1492" y="2426"/>
                  </a:lnTo>
                  <a:lnTo>
                    <a:pt x="1494" y="2426"/>
                  </a:lnTo>
                  <a:lnTo>
                    <a:pt x="1495" y="2426"/>
                  </a:lnTo>
                  <a:lnTo>
                    <a:pt x="1497" y="2426"/>
                  </a:lnTo>
                  <a:lnTo>
                    <a:pt x="1497" y="2423"/>
                  </a:lnTo>
                  <a:lnTo>
                    <a:pt x="1497" y="2421"/>
                  </a:lnTo>
                  <a:lnTo>
                    <a:pt x="1497" y="2417"/>
                  </a:lnTo>
                  <a:lnTo>
                    <a:pt x="1497" y="2411"/>
                  </a:lnTo>
                  <a:lnTo>
                    <a:pt x="1497" y="2410"/>
                  </a:lnTo>
                  <a:lnTo>
                    <a:pt x="1497" y="2401"/>
                  </a:lnTo>
                  <a:lnTo>
                    <a:pt x="1497" y="2397"/>
                  </a:lnTo>
                  <a:lnTo>
                    <a:pt x="1497" y="2394"/>
                  </a:lnTo>
                  <a:lnTo>
                    <a:pt x="1497" y="2391"/>
                  </a:lnTo>
                  <a:lnTo>
                    <a:pt x="1497" y="2387"/>
                  </a:lnTo>
                  <a:lnTo>
                    <a:pt x="1497" y="2383"/>
                  </a:lnTo>
                  <a:lnTo>
                    <a:pt x="1497" y="2380"/>
                  </a:lnTo>
                  <a:lnTo>
                    <a:pt x="1497" y="2374"/>
                  </a:lnTo>
                  <a:lnTo>
                    <a:pt x="1497" y="2370"/>
                  </a:lnTo>
                  <a:lnTo>
                    <a:pt x="1497" y="2356"/>
                  </a:lnTo>
                  <a:lnTo>
                    <a:pt x="1483" y="2356"/>
                  </a:lnTo>
                  <a:lnTo>
                    <a:pt x="1440" y="2355"/>
                  </a:lnTo>
                  <a:lnTo>
                    <a:pt x="1440" y="2369"/>
                  </a:lnTo>
                  <a:lnTo>
                    <a:pt x="1454" y="2369"/>
                  </a:lnTo>
                  <a:lnTo>
                    <a:pt x="1454" y="2378"/>
                  </a:lnTo>
                  <a:lnTo>
                    <a:pt x="1454" y="2382"/>
                  </a:lnTo>
                  <a:lnTo>
                    <a:pt x="1448" y="2382"/>
                  </a:lnTo>
                  <a:lnTo>
                    <a:pt x="1440" y="2382"/>
                  </a:lnTo>
                  <a:lnTo>
                    <a:pt x="1426" y="2382"/>
                  </a:lnTo>
                  <a:lnTo>
                    <a:pt x="1426" y="2375"/>
                  </a:lnTo>
                  <a:lnTo>
                    <a:pt x="1428" y="2374"/>
                  </a:lnTo>
                  <a:lnTo>
                    <a:pt x="1428" y="2369"/>
                  </a:lnTo>
                  <a:lnTo>
                    <a:pt x="1428" y="2355"/>
                  </a:lnTo>
                  <a:lnTo>
                    <a:pt x="1426" y="2355"/>
                  </a:lnTo>
                  <a:lnTo>
                    <a:pt x="1412" y="2353"/>
                  </a:lnTo>
                  <a:lnTo>
                    <a:pt x="1399" y="2353"/>
                  </a:lnTo>
                  <a:lnTo>
                    <a:pt x="1398" y="2382"/>
                  </a:lnTo>
                  <a:lnTo>
                    <a:pt x="1390" y="2382"/>
                  </a:lnTo>
                  <a:lnTo>
                    <a:pt x="1390" y="2389"/>
                  </a:lnTo>
                  <a:lnTo>
                    <a:pt x="1384" y="2388"/>
                  </a:lnTo>
                  <a:lnTo>
                    <a:pt x="1384" y="2398"/>
                  </a:lnTo>
                  <a:lnTo>
                    <a:pt x="1384" y="2406"/>
                  </a:lnTo>
                  <a:lnTo>
                    <a:pt x="1350" y="2403"/>
                  </a:lnTo>
                  <a:lnTo>
                    <a:pt x="1343" y="2403"/>
                  </a:lnTo>
                  <a:lnTo>
                    <a:pt x="1342" y="2410"/>
                  </a:lnTo>
                  <a:lnTo>
                    <a:pt x="1341" y="2410"/>
                  </a:lnTo>
                  <a:lnTo>
                    <a:pt x="1339" y="2410"/>
                  </a:lnTo>
                  <a:lnTo>
                    <a:pt x="1337" y="2410"/>
                  </a:lnTo>
                  <a:lnTo>
                    <a:pt x="1335" y="2410"/>
                  </a:lnTo>
                  <a:lnTo>
                    <a:pt x="1335" y="2407"/>
                  </a:lnTo>
                  <a:lnTo>
                    <a:pt x="1328" y="2407"/>
                  </a:lnTo>
                  <a:lnTo>
                    <a:pt x="1328" y="2405"/>
                  </a:lnTo>
                  <a:lnTo>
                    <a:pt x="1328" y="2403"/>
                  </a:lnTo>
                  <a:lnTo>
                    <a:pt x="1323" y="2398"/>
                  </a:lnTo>
                  <a:lnTo>
                    <a:pt x="1316" y="2396"/>
                  </a:lnTo>
                  <a:lnTo>
                    <a:pt x="1312" y="2392"/>
                  </a:lnTo>
                  <a:lnTo>
                    <a:pt x="1309" y="2388"/>
                  </a:lnTo>
                  <a:lnTo>
                    <a:pt x="1306" y="2387"/>
                  </a:lnTo>
                  <a:lnTo>
                    <a:pt x="1306" y="2385"/>
                  </a:lnTo>
                  <a:lnTo>
                    <a:pt x="1305" y="2385"/>
                  </a:lnTo>
                  <a:lnTo>
                    <a:pt x="1300" y="2382"/>
                  </a:lnTo>
                  <a:lnTo>
                    <a:pt x="1300" y="2384"/>
                  </a:lnTo>
                  <a:lnTo>
                    <a:pt x="1300" y="2385"/>
                  </a:lnTo>
                  <a:lnTo>
                    <a:pt x="1300" y="2387"/>
                  </a:lnTo>
                  <a:lnTo>
                    <a:pt x="1300" y="2389"/>
                  </a:lnTo>
                  <a:lnTo>
                    <a:pt x="1300" y="2391"/>
                  </a:lnTo>
                  <a:lnTo>
                    <a:pt x="1300" y="2392"/>
                  </a:lnTo>
                  <a:lnTo>
                    <a:pt x="1300" y="2393"/>
                  </a:lnTo>
                  <a:lnTo>
                    <a:pt x="1300" y="2396"/>
                  </a:lnTo>
                  <a:lnTo>
                    <a:pt x="1297" y="2396"/>
                  </a:lnTo>
                  <a:lnTo>
                    <a:pt x="1296" y="2396"/>
                  </a:lnTo>
                  <a:lnTo>
                    <a:pt x="1294" y="2396"/>
                  </a:lnTo>
                  <a:lnTo>
                    <a:pt x="1293" y="2396"/>
                  </a:lnTo>
                  <a:lnTo>
                    <a:pt x="1292" y="2396"/>
                  </a:lnTo>
                  <a:lnTo>
                    <a:pt x="1289" y="2396"/>
                  </a:lnTo>
                  <a:lnTo>
                    <a:pt x="1287" y="2396"/>
                  </a:lnTo>
                  <a:lnTo>
                    <a:pt x="1284" y="2396"/>
                  </a:lnTo>
                  <a:lnTo>
                    <a:pt x="1280" y="2396"/>
                  </a:lnTo>
                  <a:lnTo>
                    <a:pt x="1275" y="2396"/>
                  </a:lnTo>
                  <a:lnTo>
                    <a:pt x="1273" y="2396"/>
                  </a:lnTo>
                  <a:lnTo>
                    <a:pt x="1273" y="2397"/>
                  </a:lnTo>
                  <a:lnTo>
                    <a:pt x="1273" y="2399"/>
                  </a:lnTo>
                  <a:lnTo>
                    <a:pt x="1273" y="2402"/>
                  </a:lnTo>
                  <a:lnTo>
                    <a:pt x="1273" y="2403"/>
                  </a:lnTo>
                  <a:lnTo>
                    <a:pt x="1273" y="2405"/>
                  </a:lnTo>
                  <a:lnTo>
                    <a:pt x="1274" y="2408"/>
                  </a:lnTo>
                  <a:lnTo>
                    <a:pt x="1277" y="2416"/>
                  </a:lnTo>
                  <a:lnTo>
                    <a:pt x="1278" y="2417"/>
                  </a:lnTo>
                  <a:lnTo>
                    <a:pt x="1279" y="2423"/>
                  </a:lnTo>
                  <a:lnTo>
                    <a:pt x="1279" y="2424"/>
                  </a:lnTo>
                  <a:lnTo>
                    <a:pt x="1280" y="2424"/>
                  </a:lnTo>
                  <a:lnTo>
                    <a:pt x="1280" y="2425"/>
                  </a:lnTo>
                  <a:lnTo>
                    <a:pt x="1282" y="2426"/>
                  </a:lnTo>
                  <a:lnTo>
                    <a:pt x="1282" y="2428"/>
                  </a:lnTo>
                  <a:lnTo>
                    <a:pt x="1283" y="2428"/>
                  </a:lnTo>
                  <a:lnTo>
                    <a:pt x="1283" y="2429"/>
                  </a:lnTo>
                  <a:lnTo>
                    <a:pt x="1284" y="2429"/>
                  </a:lnTo>
                  <a:lnTo>
                    <a:pt x="1284" y="2430"/>
                  </a:lnTo>
                  <a:lnTo>
                    <a:pt x="1286" y="2430"/>
                  </a:lnTo>
                  <a:lnTo>
                    <a:pt x="1287" y="2432"/>
                  </a:lnTo>
                  <a:lnTo>
                    <a:pt x="1288" y="2433"/>
                  </a:lnTo>
                  <a:lnTo>
                    <a:pt x="1289" y="2433"/>
                  </a:lnTo>
                  <a:lnTo>
                    <a:pt x="1296" y="2435"/>
                  </a:lnTo>
                  <a:lnTo>
                    <a:pt x="1297" y="2437"/>
                  </a:lnTo>
                  <a:lnTo>
                    <a:pt x="1298" y="2437"/>
                  </a:lnTo>
                  <a:lnTo>
                    <a:pt x="1301" y="2435"/>
                  </a:lnTo>
                  <a:lnTo>
                    <a:pt x="1302" y="2435"/>
                  </a:lnTo>
                  <a:lnTo>
                    <a:pt x="1302" y="2434"/>
                  </a:lnTo>
                  <a:lnTo>
                    <a:pt x="1310" y="2426"/>
                  </a:lnTo>
                  <a:lnTo>
                    <a:pt x="1311" y="2428"/>
                  </a:lnTo>
                  <a:lnTo>
                    <a:pt x="1311" y="2432"/>
                  </a:lnTo>
                  <a:lnTo>
                    <a:pt x="1312" y="2432"/>
                  </a:lnTo>
                  <a:lnTo>
                    <a:pt x="1312" y="2430"/>
                  </a:lnTo>
                  <a:lnTo>
                    <a:pt x="1314" y="2430"/>
                  </a:lnTo>
                  <a:lnTo>
                    <a:pt x="1314" y="2429"/>
                  </a:lnTo>
                  <a:lnTo>
                    <a:pt x="1314" y="2426"/>
                  </a:lnTo>
                  <a:lnTo>
                    <a:pt x="1315" y="2425"/>
                  </a:lnTo>
                  <a:lnTo>
                    <a:pt x="1315" y="2423"/>
                  </a:lnTo>
                  <a:lnTo>
                    <a:pt x="1318" y="2423"/>
                  </a:lnTo>
                  <a:lnTo>
                    <a:pt x="1320" y="2423"/>
                  </a:lnTo>
                  <a:lnTo>
                    <a:pt x="1323" y="2423"/>
                  </a:lnTo>
                  <a:lnTo>
                    <a:pt x="1325" y="2423"/>
                  </a:lnTo>
                  <a:lnTo>
                    <a:pt x="1326" y="2423"/>
                  </a:lnTo>
                  <a:lnTo>
                    <a:pt x="1328" y="2423"/>
                  </a:lnTo>
                  <a:lnTo>
                    <a:pt x="1328" y="2425"/>
                  </a:lnTo>
                  <a:lnTo>
                    <a:pt x="1328" y="2426"/>
                  </a:lnTo>
                  <a:lnTo>
                    <a:pt x="1328" y="2429"/>
                  </a:lnTo>
                  <a:lnTo>
                    <a:pt x="1328" y="2430"/>
                  </a:lnTo>
                  <a:lnTo>
                    <a:pt x="1328" y="2432"/>
                  </a:lnTo>
                  <a:lnTo>
                    <a:pt x="1328" y="2433"/>
                  </a:lnTo>
                  <a:lnTo>
                    <a:pt x="1328" y="2434"/>
                  </a:lnTo>
                  <a:lnTo>
                    <a:pt x="1328" y="2435"/>
                  </a:lnTo>
                  <a:lnTo>
                    <a:pt x="1328" y="2437"/>
                  </a:lnTo>
                  <a:lnTo>
                    <a:pt x="1328" y="2440"/>
                  </a:lnTo>
                  <a:lnTo>
                    <a:pt x="1328" y="2442"/>
                  </a:lnTo>
                  <a:lnTo>
                    <a:pt x="1328" y="2443"/>
                  </a:lnTo>
                  <a:lnTo>
                    <a:pt x="1328" y="2444"/>
                  </a:lnTo>
                  <a:lnTo>
                    <a:pt x="1326" y="2446"/>
                  </a:lnTo>
                  <a:lnTo>
                    <a:pt x="1325" y="2447"/>
                  </a:lnTo>
                  <a:lnTo>
                    <a:pt x="1321" y="2449"/>
                  </a:lnTo>
                  <a:lnTo>
                    <a:pt x="1315" y="2449"/>
                  </a:lnTo>
                  <a:lnTo>
                    <a:pt x="1287" y="2449"/>
                  </a:lnTo>
                  <a:lnTo>
                    <a:pt x="1286" y="2443"/>
                  </a:lnTo>
                  <a:lnTo>
                    <a:pt x="1284" y="2444"/>
                  </a:lnTo>
                  <a:lnTo>
                    <a:pt x="1284" y="2444"/>
                  </a:lnTo>
                  <a:lnTo>
                    <a:pt x="1277" y="2447"/>
                  </a:lnTo>
                  <a:lnTo>
                    <a:pt x="1274" y="2447"/>
                  </a:lnTo>
                  <a:lnTo>
                    <a:pt x="1271" y="2448"/>
                  </a:lnTo>
                  <a:lnTo>
                    <a:pt x="1270" y="2448"/>
                  </a:lnTo>
                  <a:lnTo>
                    <a:pt x="1268" y="2449"/>
                  </a:lnTo>
                  <a:lnTo>
                    <a:pt x="1265" y="2449"/>
                  </a:lnTo>
                  <a:lnTo>
                    <a:pt x="1259" y="2452"/>
                  </a:lnTo>
                  <a:lnTo>
                    <a:pt x="1259" y="2449"/>
                  </a:lnTo>
                  <a:lnTo>
                    <a:pt x="1257" y="2446"/>
                  </a:lnTo>
                  <a:lnTo>
                    <a:pt x="1257" y="2444"/>
                  </a:lnTo>
                  <a:lnTo>
                    <a:pt x="1256" y="2443"/>
                  </a:lnTo>
                  <a:lnTo>
                    <a:pt x="1255" y="2439"/>
                  </a:lnTo>
                  <a:lnTo>
                    <a:pt x="1254" y="2437"/>
                  </a:lnTo>
                  <a:lnTo>
                    <a:pt x="1252" y="2425"/>
                  </a:lnTo>
                  <a:lnTo>
                    <a:pt x="1245" y="2428"/>
                  </a:lnTo>
                  <a:lnTo>
                    <a:pt x="1239" y="2429"/>
                  </a:lnTo>
                  <a:lnTo>
                    <a:pt x="1229" y="2433"/>
                  </a:lnTo>
                  <a:lnTo>
                    <a:pt x="1224" y="2434"/>
                  </a:lnTo>
                  <a:lnTo>
                    <a:pt x="1225" y="2438"/>
                  </a:lnTo>
                  <a:lnTo>
                    <a:pt x="1227" y="2439"/>
                  </a:lnTo>
                  <a:lnTo>
                    <a:pt x="1227" y="2440"/>
                  </a:lnTo>
                  <a:lnTo>
                    <a:pt x="1227" y="2442"/>
                  </a:lnTo>
                  <a:lnTo>
                    <a:pt x="1228" y="2444"/>
                  </a:lnTo>
                  <a:lnTo>
                    <a:pt x="1228" y="2446"/>
                  </a:lnTo>
                  <a:lnTo>
                    <a:pt x="1229" y="2447"/>
                  </a:lnTo>
                  <a:lnTo>
                    <a:pt x="1229" y="2449"/>
                  </a:lnTo>
                  <a:lnTo>
                    <a:pt x="1230" y="2452"/>
                  </a:lnTo>
                  <a:lnTo>
                    <a:pt x="1230" y="2455"/>
                  </a:lnTo>
                  <a:lnTo>
                    <a:pt x="1232" y="2457"/>
                  </a:lnTo>
                  <a:lnTo>
                    <a:pt x="1233" y="2461"/>
                  </a:lnTo>
                  <a:lnTo>
                    <a:pt x="1236" y="2467"/>
                  </a:lnTo>
                  <a:lnTo>
                    <a:pt x="1233" y="2467"/>
                  </a:lnTo>
                  <a:lnTo>
                    <a:pt x="1232" y="2466"/>
                  </a:lnTo>
                  <a:lnTo>
                    <a:pt x="1230" y="2466"/>
                  </a:lnTo>
                  <a:lnTo>
                    <a:pt x="1229" y="2466"/>
                  </a:lnTo>
                  <a:lnTo>
                    <a:pt x="1228" y="2466"/>
                  </a:lnTo>
                  <a:lnTo>
                    <a:pt x="1227" y="2466"/>
                  </a:lnTo>
                  <a:lnTo>
                    <a:pt x="1225" y="2465"/>
                  </a:lnTo>
                  <a:lnTo>
                    <a:pt x="1224" y="2465"/>
                  </a:lnTo>
                  <a:lnTo>
                    <a:pt x="1223" y="2465"/>
                  </a:lnTo>
                  <a:lnTo>
                    <a:pt x="1223" y="2464"/>
                  </a:lnTo>
                  <a:lnTo>
                    <a:pt x="1223" y="2462"/>
                  </a:lnTo>
                  <a:lnTo>
                    <a:pt x="1223" y="2462"/>
                  </a:lnTo>
                  <a:lnTo>
                    <a:pt x="1222" y="2464"/>
                  </a:lnTo>
                  <a:lnTo>
                    <a:pt x="1222" y="2462"/>
                  </a:lnTo>
                  <a:lnTo>
                    <a:pt x="1220" y="2462"/>
                  </a:lnTo>
                  <a:lnTo>
                    <a:pt x="1219" y="2462"/>
                  </a:lnTo>
                  <a:lnTo>
                    <a:pt x="1218" y="2462"/>
                  </a:lnTo>
                  <a:lnTo>
                    <a:pt x="1216" y="2462"/>
                  </a:lnTo>
                  <a:lnTo>
                    <a:pt x="1215" y="2461"/>
                  </a:lnTo>
                  <a:lnTo>
                    <a:pt x="1214" y="2461"/>
                  </a:lnTo>
                  <a:lnTo>
                    <a:pt x="1213" y="2460"/>
                  </a:lnTo>
                  <a:lnTo>
                    <a:pt x="1213" y="2461"/>
                  </a:lnTo>
                  <a:lnTo>
                    <a:pt x="1211" y="2460"/>
                  </a:lnTo>
                  <a:lnTo>
                    <a:pt x="1210" y="2460"/>
                  </a:lnTo>
                  <a:lnTo>
                    <a:pt x="1209" y="2460"/>
                  </a:lnTo>
                  <a:lnTo>
                    <a:pt x="1207" y="2460"/>
                  </a:lnTo>
                  <a:lnTo>
                    <a:pt x="1206" y="2460"/>
                  </a:lnTo>
                  <a:lnTo>
                    <a:pt x="1205" y="2458"/>
                  </a:lnTo>
                  <a:lnTo>
                    <a:pt x="1204" y="2458"/>
                  </a:lnTo>
                  <a:lnTo>
                    <a:pt x="1202" y="2457"/>
                  </a:lnTo>
                  <a:lnTo>
                    <a:pt x="1202" y="2456"/>
                  </a:lnTo>
                  <a:lnTo>
                    <a:pt x="1201" y="2456"/>
                  </a:lnTo>
                  <a:lnTo>
                    <a:pt x="1200" y="2458"/>
                  </a:lnTo>
                  <a:lnTo>
                    <a:pt x="1197" y="2457"/>
                  </a:lnTo>
                  <a:lnTo>
                    <a:pt x="1196" y="2460"/>
                  </a:lnTo>
                  <a:lnTo>
                    <a:pt x="1195" y="2458"/>
                  </a:lnTo>
                  <a:lnTo>
                    <a:pt x="1196" y="2457"/>
                  </a:lnTo>
                  <a:lnTo>
                    <a:pt x="1196" y="2455"/>
                  </a:lnTo>
                  <a:lnTo>
                    <a:pt x="1196" y="2453"/>
                  </a:lnTo>
                  <a:lnTo>
                    <a:pt x="1195" y="2452"/>
                  </a:lnTo>
                  <a:lnTo>
                    <a:pt x="1195" y="2453"/>
                  </a:lnTo>
                  <a:lnTo>
                    <a:pt x="1193" y="2455"/>
                  </a:lnTo>
                  <a:lnTo>
                    <a:pt x="1192" y="2455"/>
                  </a:lnTo>
                  <a:lnTo>
                    <a:pt x="1192" y="2453"/>
                  </a:lnTo>
                  <a:lnTo>
                    <a:pt x="1192" y="2452"/>
                  </a:lnTo>
                  <a:lnTo>
                    <a:pt x="1193" y="2452"/>
                  </a:lnTo>
                  <a:lnTo>
                    <a:pt x="1195" y="2451"/>
                  </a:lnTo>
                  <a:lnTo>
                    <a:pt x="1195" y="2448"/>
                  </a:lnTo>
                  <a:lnTo>
                    <a:pt x="1192" y="2447"/>
                  </a:lnTo>
                  <a:lnTo>
                    <a:pt x="1192" y="2444"/>
                  </a:lnTo>
                  <a:lnTo>
                    <a:pt x="1192" y="2444"/>
                  </a:lnTo>
                  <a:lnTo>
                    <a:pt x="1192" y="2443"/>
                  </a:lnTo>
                  <a:lnTo>
                    <a:pt x="1191" y="2443"/>
                  </a:lnTo>
                  <a:lnTo>
                    <a:pt x="1191" y="2442"/>
                  </a:lnTo>
                  <a:lnTo>
                    <a:pt x="1190" y="2442"/>
                  </a:lnTo>
                  <a:lnTo>
                    <a:pt x="1188" y="2442"/>
                  </a:lnTo>
                  <a:lnTo>
                    <a:pt x="1186" y="2443"/>
                  </a:lnTo>
                  <a:lnTo>
                    <a:pt x="1184" y="2443"/>
                  </a:lnTo>
                  <a:lnTo>
                    <a:pt x="1183" y="2443"/>
                  </a:lnTo>
                  <a:lnTo>
                    <a:pt x="1184" y="2447"/>
                  </a:lnTo>
                  <a:lnTo>
                    <a:pt x="1182" y="2447"/>
                  </a:lnTo>
                  <a:lnTo>
                    <a:pt x="1181" y="2448"/>
                  </a:lnTo>
                  <a:lnTo>
                    <a:pt x="1179" y="2446"/>
                  </a:lnTo>
                  <a:lnTo>
                    <a:pt x="1178" y="2446"/>
                  </a:lnTo>
                  <a:lnTo>
                    <a:pt x="1179" y="2448"/>
                  </a:lnTo>
                  <a:lnTo>
                    <a:pt x="1178" y="2449"/>
                  </a:lnTo>
                  <a:lnTo>
                    <a:pt x="1177" y="2449"/>
                  </a:lnTo>
                  <a:lnTo>
                    <a:pt x="1175" y="2447"/>
                  </a:lnTo>
                  <a:lnTo>
                    <a:pt x="1173" y="2439"/>
                  </a:lnTo>
                  <a:lnTo>
                    <a:pt x="1173" y="2439"/>
                  </a:lnTo>
                  <a:lnTo>
                    <a:pt x="1174" y="2438"/>
                  </a:lnTo>
                  <a:lnTo>
                    <a:pt x="1175" y="2438"/>
                  </a:lnTo>
                  <a:lnTo>
                    <a:pt x="1177" y="2437"/>
                  </a:lnTo>
                  <a:lnTo>
                    <a:pt x="1178" y="2435"/>
                  </a:lnTo>
                  <a:lnTo>
                    <a:pt x="1181" y="2433"/>
                  </a:lnTo>
                  <a:lnTo>
                    <a:pt x="1186" y="2429"/>
                  </a:lnTo>
                  <a:lnTo>
                    <a:pt x="1187" y="2428"/>
                  </a:lnTo>
                  <a:lnTo>
                    <a:pt x="1187" y="2426"/>
                  </a:lnTo>
                  <a:lnTo>
                    <a:pt x="1188" y="2426"/>
                  </a:lnTo>
                  <a:lnTo>
                    <a:pt x="1188" y="2425"/>
                  </a:lnTo>
                  <a:lnTo>
                    <a:pt x="1188" y="2424"/>
                  </a:lnTo>
                  <a:lnTo>
                    <a:pt x="1188" y="2423"/>
                  </a:lnTo>
                  <a:lnTo>
                    <a:pt x="1190" y="2423"/>
                  </a:lnTo>
                  <a:lnTo>
                    <a:pt x="1190" y="2421"/>
                  </a:lnTo>
                  <a:lnTo>
                    <a:pt x="1190" y="2420"/>
                  </a:lnTo>
                  <a:lnTo>
                    <a:pt x="1190" y="2416"/>
                  </a:lnTo>
                  <a:lnTo>
                    <a:pt x="1181" y="2419"/>
                  </a:lnTo>
                  <a:lnTo>
                    <a:pt x="1175" y="2421"/>
                  </a:lnTo>
                  <a:lnTo>
                    <a:pt x="1175" y="2420"/>
                  </a:lnTo>
                  <a:lnTo>
                    <a:pt x="1170" y="2421"/>
                  </a:lnTo>
                  <a:lnTo>
                    <a:pt x="1169" y="2421"/>
                  </a:lnTo>
                  <a:lnTo>
                    <a:pt x="1168" y="2423"/>
                  </a:lnTo>
                  <a:lnTo>
                    <a:pt x="1166" y="2423"/>
                  </a:lnTo>
                  <a:lnTo>
                    <a:pt x="1165" y="2424"/>
                  </a:lnTo>
                  <a:lnTo>
                    <a:pt x="1163" y="2425"/>
                  </a:lnTo>
                  <a:lnTo>
                    <a:pt x="1161" y="2425"/>
                  </a:lnTo>
                  <a:lnTo>
                    <a:pt x="1160" y="2426"/>
                  </a:lnTo>
                  <a:lnTo>
                    <a:pt x="1159" y="2426"/>
                  </a:lnTo>
                  <a:lnTo>
                    <a:pt x="1155" y="2428"/>
                  </a:lnTo>
                  <a:lnTo>
                    <a:pt x="1154" y="2428"/>
                  </a:lnTo>
                  <a:lnTo>
                    <a:pt x="1152" y="2429"/>
                  </a:lnTo>
                  <a:lnTo>
                    <a:pt x="1151" y="2429"/>
                  </a:lnTo>
                  <a:lnTo>
                    <a:pt x="1150" y="2429"/>
                  </a:lnTo>
                  <a:lnTo>
                    <a:pt x="1149" y="2429"/>
                  </a:lnTo>
                  <a:lnTo>
                    <a:pt x="1147" y="2429"/>
                  </a:lnTo>
                  <a:lnTo>
                    <a:pt x="1146" y="2429"/>
                  </a:lnTo>
                  <a:lnTo>
                    <a:pt x="1145" y="2429"/>
                  </a:lnTo>
                  <a:lnTo>
                    <a:pt x="1143" y="2429"/>
                  </a:lnTo>
                  <a:lnTo>
                    <a:pt x="1142" y="2429"/>
                  </a:lnTo>
                  <a:lnTo>
                    <a:pt x="1141" y="2429"/>
                  </a:lnTo>
                  <a:lnTo>
                    <a:pt x="1140" y="2429"/>
                  </a:lnTo>
                  <a:lnTo>
                    <a:pt x="1138" y="2429"/>
                  </a:lnTo>
                  <a:lnTo>
                    <a:pt x="1137" y="2429"/>
                  </a:lnTo>
                  <a:lnTo>
                    <a:pt x="1136" y="2430"/>
                  </a:lnTo>
                  <a:lnTo>
                    <a:pt x="1134" y="2430"/>
                  </a:lnTo>
                  <a:lnTo>
                    <a:pt x="1133" y="2430"/>
                  </a:lnTo>
                  <a:lnTo>
                    <a:pt x="1133" y="2432"/>
                  </a:lnTo>
                  <a:lnTo>
                    <a:pt x="1132" y="2432"/>
                  </a:lnTo>
                  <a:lnTo>
                    <a:pt x="1132" y="2433"/>
                  </a:lnTo>
                  <a:lnTo>
                    <a:pt x="1131" y="2433"/>
                  </a:lnTo>
                  <a:lnTo>
                    <a:pt x="1131" y="2434"/>
                  </a:lnTo>
                  <a:lnTo>
                    <a:pt x="1131" y="2435"/>
                  </a:lnTo>
                  <a:lnTo>
                    <a:pt x="1129" y="2435"/>
                  </a:lnTo>
                  <a:lnTo>
                    <a:pt x="1129" y="2437"/>
                  </a:lnTo>
                  <a:lnTo>
                    <a:pt x="1128" y="2438"/>
                  </a:lnTo>
                  <a:lnTo>
                    <a:pt x="1128" y="2439"/>
                  </a:lnTo>
                  <a:lnTo>
                    <a:pt x="1127" y="2439"/>
                  </a:lnTo>
                  <a:lnTo>
                    <a:pt x="1127" y="2440"/>
                  </a:lnTo>
                  <a:lnTo>
                    <a:pt x="1126" y="2442"/>
                  </a:lnTo>
                  <a:lnTo>
                    <a:pt x="1126" y="2444"/>
                  </a:lnTo>
                  <a:lnTo>
                    <a:pt x="1124" y="2446"/>
                  </a:lnTo>
                  <a:lnTo>
                    <a:pt x="1123" y="2449"/>
                  </a:lnTo>
                  <a:lnTo>
                    <a:pt x="1123" y="2451"/>
                  </a:lnTo>
                  <a:lnTo>
                    <a:pt x="1124" y="2451"/>
                  </a:lnTo>
                  <a:lnTo>
                    <a:pt x="1126" y="2452"/>
                  </a:lnTo>
                  <a:lnTo>
                    <a:pt x="1127" y="2453"/>
                  </a:lnTo>
                  <a:lnTo>
                    <a:pt x="1123" y="2455"/>
                  </a:lnTo>
                  <a:lnTo>
                    <a:pt x="1122" y="2455"/>
                  </a:lnTo>
                  <a:lnTo>
                    <a:pt x="1123" y="2458"/>
                  </a:lnTo>
                  <a:lnTo>
                    <a:pt x="1123" y="2460"/>
                  </a:lnTo>
                  <a:lnTo>
                    <a:pt x="1124" y="2462"/>
                  </a:lnTo>
                  <a:lnTo>
                    <a:pt x="1126" y="2462"/>
                  </a:lnTo>
                  <a:lnTo>
                    <a:pt x="1126" y="2461"/>
                  </a:lnTo>
                  <a:lnTo>
                    <a:pt x="1129" y="2457"/>
                  </a:lnTo>
                  <a:lnTo>
                    <a:pt x="1131" y="2457"/>
                  </a:lnTo>
                  <a:lnTo>
                    <a:pt x="1131" y="2457"/>
                  </a:lnTo>
                  <a:lnTo>
                    <a:pt x="1132" y="2457"/>
                  </a:lnTo>
                  <a:lnTo>
                    <a:pt x="1132" y="2458"/>
                  </a:lnTo>
                  <a:lnTo>
                    <a:pt x="1134" y="2458"/>
                  </a:lnTo>
                  <a:lnTo>
                    <a:pt x="1136" y="2458"/>
                  </a:lnTo>
                  <a:lnTo>
                    <a:pt x="1137" y="2457"/>
                  </a:lnTo>
                  <a:lnTo>
                    <a:pt x="1140" y="2456"/>
                  </a:lnTo>
                  <a:lnTo>
                    <a:pt x="1141" y="2456"/>
                  </a:lnTo>
                  <a:lnTo>
                    <a:pt x="1142" y="2455"/>
                  </a:lnTo>
                  <a:lnTo>
                    <a:pt x="1143" y="2455"/>
                  </a:lnTo>
                  <a:lnTo>
                    <a:pt x="1143" y="2453"/>
                  </a:lnTo>
                  <a:lnTo>
                    <a:pt x="1145" y="2452"/>
                  </a:lnTo>
                  <a:lnTo>
                    <a:pt x="1146" y="2452"/>
                  </a:lnTo>
                  <a:lnTo>
                    <a:pt x="1146" y="2451"/>
                  </a:lnTo>
                  <a:lnTo>
                    <a:pt x="1147" y="2449"/>
                  </a:lnTo>
                  <a:lnTo>
                    <a:pt x="1149" y="2448"/>
                  </a:lnTo>
                  <a:lnTo>
                    <a:pt x="1149" y="2449"/>
                  </a:lnTo>
                  <a:lnTo>
                    <a:pt x="1150" y="2447"/>
                  </a:lnTo>
                  <a:lnTo>
                    <a:pt x="1151" y="2448"/>
                  </a:lnTo>
                  <a:lnTo>
                    <a:pt x="1154" y="2449"/>
                  </a:lnTo>
                  <a:lnTo>
                    <a:pt x="1154" y="2451"/>
                  </a:lnTo>
                  <a:lnTo>
                    <a:pt x="1155" y="2451"/>
                  </a:lnTo>
                  <a:lnTo>
                    <a:pt x="1156" y="2451"/>
                  </a:lnTo>
                  <a:lnTo>
                    <a:pt x="1158" y="2451"/>
                  </a:lnTo>
                  <a:lnTo>
                    <a:pt x="1159" y="2451"/>
                  </a:lnTo>
                  <a:lnTo>
                    <a:pt x="1161" y="2449"/>
                  </a:lnTo>
                  <a:lnTo>
                    <a:pt x="1161" y="2452"/>
                  </a:lnTo>
                  <a:lnTo>
                    <a:pt x="1163" y="2455"/>
                  </a:lnTo>
                  <a:lnTo>
                    <a:pt x="1163" y="2456"/>
                  </a:lnTo>
                  <a:lnTo>
                    <a:pt x="1165" y="2455"/>
                  </a:lnTo>
                  <a:lnTo>
                    <a:pt x="1165" y="2456"/>
                  </a:lnTo>
                  <a:lnTo>
                    <a:pt x="1166" y="2457"/>
                  </a:lnTo>
                  <a:lnTo>
                    <a:pt x="1165" y="2458"/>
                  </a:lnTo>
                  <a:lnTo>
                    <a:pt x="1164" y="2458"/>
                  </a:lnTo>
                  <a:lnTo>
                    <a:pt x="1161" y="2460"/>
                  </a:lnTo>
                  <a:lnTo>
                    <a:pt x="1161" y="2460"/>
                  </a:lnTo>
                  <a:lnTo>
                    <a:pt x="1160" y="2460"/>
                  </a:lnTo>
                  <a:lnTo>
                    <a:pt x="1159" y="2460"/>
                  </a:lnTo>
                  <a:lnTo>
                    <a:pt x="1158" y="2461"/>
                  </a:lnTo>
                  <a:lnTo>
                    <a:pt x="1156" y="2461"/>
                  </a:lnTo>
                  <a:lnTo>
                    <a:pt x="1155" y="2461"/>
                  </a:lnTo>
                  <a:lnTo>
                    <a:pt x="1154" y="2462"/>
                  </a:lnTo>
                  <a:lnTo>
                    <a:pt x="1152" y="2462"/>
                  </a:lnTo>
                  <a:lnTo>
                    <a:pt x="1151" y="2462"/>
                  </a:lnTo>
                  <a:lnTo>
                    <a:pt x="1150" y="2464"/>
                  </a:lnTo>
                  <a:lnTo>
                    <a:pt x="1150" y="2465"/>
                  </a:lnTo>
                  <a:lnTo>
                    <a:pt x="1149" y="2466"/>
                  </a:lnTo>
                  <a:lnTo>
                    <a:pt x="1147" y="2466"/>
                  </a:lnTo>
                  <a:lnTo>
                    <a:pt x="1147" y="2467"/>
                  </a:lnTo>
                  <a:lnTo>
                    <a:pt x="1147" y="2469"/>
                  </a:lnTo>
                  <a:lnTo>
                    <a:pt x="1146" y="2469"/>
                  </a:lnTo>
                  <a:lnTo>
                    <a:pt x="1145" y="2470"/>
                  </a:lnTo>
                  <a:lnTo>
                    <a:pt x="1145" y="2471"/>
                  </a:lnTo>
                  <a:lnTo>
                    <a:pt x="1145" y="2472"/>
                  </a:lnTo>
                  <a:lnTo>
                    <a:pt x="1143" y="2472"/>
                  </a:lnTo>
                  <a:lnTo>
                    <a:pt x="1143" y="2474"/>
                  </a:lnTo>
                  <a:lnTo>
                    <a:pt x="1142" y="2472"/>
                  </a:lnTo>
                  <a:lnTo>
                    <a:pt x="1141" y="2472"/>
                  </a:lnTo>
                  <a:lnTo>
                    <a:pt x="1140" y="2472"/>
                  </a:lnTo>
                  <a:lnTo>
                    <a:pt x="1138" y="2472"/>
                  </a:lnTo>
                  <a:lnTo>
                    <a:pt x="1137" y="2472"/>
                  </a:lnTo>
                  <a:lnTo>
                    <a:pt x="1136" y="2472"/>
                  </a:lnTo>
                  <a:lnTo>
                    <a:pt x="1134" y="2472"/>
                  </a:lnTo>
                  <a:lnTo>
                    <a:pt x="1136" y="2475"/>
                  </a:lnTo>
                  <a:lnTo>
                    <a:pt x="1136" y="2476"/>
                  </a:lnTo>
                  <a:lnTo>
                    <a:pt x="1137" y="2479"/>
                  </a:lnTo>
                  <a:lnTo>
                    <a:pt x="1138" y="2480"/>
                  </a:lnTo>
                  <a:lnTo>
                    <a:pt x="1138" y="2481"/>
                  </a:lnTo>
                  <a:lnTo>
                    <a:pt x="1140" y="2484"/>
                  </a:lnTo>
                  <a:lnTo>
                    <a:pt x="1140" y="2485"/>
                  </a:lnTo>
                  <a:lnTo>
                    <a:pt x="1141" y="2487"/>
                  </a:lnTo>
                  <a:lnTo>
                    <a:pt x="1141" y="2488"/>
                  </a:lnTo>
                  <a:lnTo>
                    <a:pt x="1142" y="2490"/>
                  </a:lnTo>
                  <a:lnTo>
                    <a:pt x="1133" y="2493"/>
                  </a:lnTo>
                  <a:lnTo>
                    <a:pt x="1131" y="2494"/>
                  </a:lnTo>
                  <a:lnTo>
                    <a:pt x="1122" y="2497"/>
                  </a:lnTo>
                  <a:lnTo>
                    <a:pt x="1110" y="2499"/>
                  </a:lnTo>
                  <a:lnTo>
                    <a:pt x="1106" y="2501"/>
                  </a:lnTo>
                  <a:lnTo>
                    <a:pt x="1101" y="2502"/>
                  </a:lnTo>
                  <a:lnTo>
                    <a:pt x="1101" y="2503"/>
                  </a:lnTo>
                  <a:lnTo>
                    <a:pt x="1101" y="2504"/>
                  </a:lnTo>
                  <a:lnTo>
                    <a:pt x="1102" y="2510"/>
                  </a:lnTo>
                  <a:lnTo>
                    <a:pt x="1097" y="2511"/>
                  </a:lnTo>
                  <a:lnTo>
                    <a:pt x="1095" y="2504"/>
                  </a:lnTo>
                  <a:lnTo>
                    <a:pt x="1088" y="2507"/>
                  </a:lnTo>
                  <a:lnTo>
                    <a:pt x="1086" y="2508"/>
                  </a:lnTo>
                  <a:lnTo>
                    <a:pt x="1085" y="2510"/>
                  </a:lnTo>
                  <a:lnTo>
                    <a:pt x="1083" y="2508"/>
                  </a:lnTo>
                  <a:lnTo>
                    <a:pt x="1082" y="2508"/>
                  </a:lnTo>
                  <a:lnTo>
                    <a:pt x="1083" y="2511"/>
                  </a:lnTo>
                  <a:lnTo>
                    <a:pt x="1085" y="2515"/>
                  </a:lnTo>
                  <a:lnTo>
                    <a:pt x="1086" y="2515"/>
                  </a:lnTo>
                  <a:lnTo>
                    <a:pt x="1087" y="2515"/>
                  </a:lnTo>
                  <a:lnTo>
                    <a:pt x="1087" y="2516"/>
                  </a:lnTo>
                  <a:lnTo>
                    <a:pt x="1087" y="2517"/>
                  </a:lnTo>
                  <a:lnTo>
                    <a:pt x="1087" y="2519"/>
                  </a:lnTo>
                  <a:lnTo>
                    <a:pt x="1088" y="2519"/>
                  </a:lnTo>
                  <a:lnTo>
                    <a:pt x="1092" y="2519"/>
                  </a:lnTo>
                  <a:lnTo>
                    <a:pt x="1092" y="2520"/>
                  </a:lnTo>
                  <a:lnTo>
                    <a:pt x="1079" y="2525"/>
                  </a:lnTo>
                  <a:lnTo>
                    <a:pt x="1078" y="2522"/>
                  </a:lnTo>
                  <a:lnTo>
                    <a:pt x="1078" y="2521"/>
                  </a:lnTo>
                  <a:lnTo>
                    <a:pt x="1076" y="2516"/>
                  </a:lnTo>
                  <a:lnTo>
                    <a:pt x="1074" y="2512"/>
                  </a:lnTo>
                  <a:lnTo>
                    <a:pt x="1074" y="2511"/>
                  </a:lnTo>
                  <a:lnTo>
                    <a:pt x="1073" y="2512"/>
                  </a:lnTo>
                  <a:lnTo>
                    <a:pt x="1073" y="2513"/>
                  </a:lnTo>
                  <a:lnTo>
                    <a:pt x="1073" y="2515"/>
                  </a:lnTo>
                  <a:lnTo>
                    <a:pt x="1073" y="2516"/>
                  </a:lnTo>
                  <a:lnTo>
                    <a:pt x="1073" y="2517"/>
                  </a:lnTo>
                  <a:lnTo>
                    <a:pt x="1073" y="2519"/>
                  </a:lnTo>
                  <a:lnTo>
                    <a:pt x="1074" y="2519"/>
                  </a:lnTo>
                  <a:lnTo>
                    <a:pt x="1074" y="2520"/>
                  </a:lnTo>
                  <a:lnTo>
                    <a:pt x="1074" y="2521"/>
                  </a:lnTo>
                  <a:lnTo>
                    <a:pt x="1074" y="2522"/>
                  </a:lnTo>
                  <a:lnTo>
                    <a:pt x="1074" y="2524"/>
                  </a:lnTo>
                  <a:lnTo>
                    <a:pt x="1074" y="2525"/>
                  </a:lnTo>
                  <a:lnTo>
                    <a:pt x="1074" y="2526"/>
                  </a:lnTo>
                  <a:lnTo>
                    <a:pt x="1073" y="2526"/>
                  </a:lnTo>
                  <a:lnTo>
                    <a:pt x="1072" y="2526"/>
                  </a:lnTo>
                  <a:lnTo>
                    <a:pt x="1067" y="2529"/>
                  </a:lnTo>
                  <a:lnTo>
                    <a:pt x="1067" y="2528"/>
                  </a:lnTo>
                  <a:lnTo>
                    <a:pt x="1067" y="2525"/>
                  </a:lnTo>
                  <a:lnTo>
                    <a:pt x="1065" y="2526"/>
                  </a:lnTo>
                  <a:lnTo>
                    <a:pt x="1065" y="2524"/>
                  </a:lnTo>
                  <a:lnTo>
                    <a:pt x="1064" y="2525"/>
                  </a:lnTo>
                  <a:lnTo>
                    <a:pt x="1064" y="2526"/>
                  </a:lnTo>
                  <a:lnTo>
                    <a:pt x="1062" y="2528"/>
                  </a:lnTo>
                  <a:lnTo>
                    <a:pt x="1060" y="2528"/>
                  </a:lnTo>
                  <a:lnTo>
                    <a:pt x="1059" y="2528"/>
                  </a:lnTo>
                  <a:lnTo>
                    <a:pt x="1058" y="2528"/>
                  </a:lnTo>
                  <a:lnTo>
                    <a:pt x="1058" y="2529"/>
                  </a:lnTo>
                  <a:lnTo>
                    <a:pt x="1058" y="2530"/>
                  </a:lnTo>
                  <a:lnTo>
                    <a:pt x="1056" y="2530"/>
                  </a:lnTo>
                  <a:lnTo>
                    <a:pt x="1056" y="2530"/>
                  </a:lnTo>
                  <a:lnTo>
                    <a:pt x="1054" y="2530"/>
                  </a:lnTo>
                  <a:lnTo>
                    <a:pt x="1054" y="2531"/>
                  </a:lnTo>
                  <a:lnTo>
                    <a:pt x="1053" y="2531"/>
                  </a:lnTo>
                  <a:lnTo>
                    <a:pt x="1053" y="2530"/>
                  </a:lnTo>
                  <a:lnTo>
                    <a:pt x="1051" y="2529"/>
                  </a:lnTo>
                  <a:lnTo>
                    <a:pt x="1053" y="2529"/>
                  </a:lnTo>
                  <a:lnTo>
                    <a:pt x="1054" y="2529"/>
                  </a:lnTo>
                  <a:lnTo>
                    <a:pt x="1053" y="2526"/>
                  </a:lnTo>
                  <a:lnTo>
                    <a:pt x="1051" y="2526"/>
                  </a:lnTo>
                  <a:lnTo>
                    <a:pt x="1050" y="2526"/>
                  </a:lnTo>
                  <a:lnTo>
                    <a:pt x="1053" y="2525"/>
                  </a:lnTo>
                  <a:lnTo>
                    <a:pt x="1053" y="2524"/>
                  </a:lnTo>
                  <a:lnTo>
                    <a:pt x="1054" y="2524"/>
                  </a:lnTo>
                  <a:lnTo>
                    <a:pt x="1056" y="2524"/>
                  </a:lnTo>
                  <a:lnTo>
                    <a:pt x="1058" y="2524"/>
                  </a:lnTo>
                  <a:lnTo>
                    <a:pt x="1058" y="2525"/>
                  </a:lnTo>
                  <a:lnTo>
                    <a:pt x="1059" y="2525"/>
                  </a:lnTo>
                  <a:lnTo>
                    <a:pt x="1062" y="2524"/>
                  </a:lnTo>
                  <a:lnTo>
                    <a:pt x="1060" y="2521"/>
                  </a:lnTo>
                  <a:lnTo>
                    <a:pt x="1060" y="2520"/>
                  </a:lnTo>
                  <a:lnTo>
                    <a:pt x="1059" y="2519"/>
                  </a:lnTo>
                  <a:lnTo>
                    <a:pt x="1059" y="2517"/>
                  </a:lnTo>
                  <a:lnTo>
                    <a:pt x="1058" y="2517"/>
                  </a:lnTo>
                  <a:lnTo>
                    <a:pt x="1056" y="2516"/>
                  </a:lnTo>
                  <a:lnTo>
                    <a:pt x="1056" y="2513"/>
                  </a:lnTo>
                  <a:lnTo>
                    <a:pt x="1058" y="2512"/>
                  </a:lnTo>
                  <a:lnTo>
                    <a:pt x="1058" y="2511"/>
                  </a:lnTo>
                  <a:lnTo>
                    <a:pt x="1059" y="2510"/>
                  </a:lnTo>
                  <a:lnTo>
                    <a:pt x="1060" y="2508"/>
                  </a:lnTo>
                  <a:lnTo>
                    <a:pt x="1059" y="2507"/>
                  </a:lnTo>
                  <a:lnTo>
                    <a:pt x="1062" y="2506"/>
                  </a:lnTo>
                  <a:lnTo>
                    <a:pt x="1062" y="2504"/>
                  </a:lnTo>
                  <a:lnTo>
                    <a:pt x="1060" y="2502"/>
                  </a:lnTo>
                  <a:lnTo>
                    <a:pt x="1063" y="2502"/>
                  </a:lnTo>
                  <a:lnTo>
                    <a:pt x="1064" y="2501"/>
                  </a:lnTo>
                  <a:lnTo>
                    <a:pt x="1065" y="2499"/>
                  </a:lnTo>
                  <a:lnTo>
                    <a:pt x="1065" y="2498"/>
                  </a:lnTo>
                  <a:lnTo>
                    <a:pt x="1065" y="2497"/>
                  </a:lnTo>
                  <a:lnTo>
                    <a:pt x="1062" y="2496"/>
                  </a:lnTo>
                  <a:lnTo>
                    <a:pt x="1063" y="2496"/>
                  </a:lnTo>
                  <a:lnTo>
                    <a:pt x="1068" y="2496"/>
                  </a:lnTo>
                  <a:lnTo>
                    <a:pt x="1069" y="2496"/>
                  </a:lnTo>
                  <a:lnTo>
                    <a:pt x="1072" y="2496"/>
                  </a:lnTo>
                  <a:lnTo>
                    <a:pt x="1073" y="2498"/>
                  </a:lnTo>
                  <a:lnTo>
                    <a:pt x="1074" y="2497"/>
                  </a:lnTo>
                  <a:lnTo>
                    <a:pt x="1076" y="2497"/>
                  </a:lnTo>
                  <a:lnTo>
                    <a:pt x="1077" y="2497"/>
                  </a:lnTo>
                  <a:lnTo>
                    <a:pt x="1077" y="2496"/>
                  </a:lnTo>
                  <a:lnTo>
                    <a:pt x="1076" y="2496"/>
                  </a:lnTo>
                  <a:lnTo>
                    <a:pt x="1076" y="2494"/>
                  </a:lnTo>
                  <a:lnTo>
                    <a:pt x="1076" y="2493"/>
                  </a:lnTo>
                  <a:lnTo>
                    <a:pt x="1074" y="2493"/>
                  </a:lnTo>
                  <a:lnTo>
                    <a:pt x="1074" y="2492"/>
                  </a:lnTo>
                  <a:lnTo>
                    <a:pt x="1073" y="2493"/>
                  </a:lnTo>
                  <a:lnTo>
                    <a:pt x="1072" y="2492"/>
                  </a:lnTo>
                  <a:lnTo>
                    <a:pt x="1069" y="2492"/>
                  </a:lnTo>
                  <a:lnTo>
                    <a:pt x="1068" y="2490"/>
                  </a:lnTo>
                  <a:lnTo>
                    <a:pt x="1065" y="2489"/>
                  </a:lnTo>
                  <a:lnTo>
                    <a:pt x="1060" y="2488"/>
                  </a:lnTo>
                  <a:lnTo>
                    <a:pt x="1059" y="2487"/>
                  </a:lnTo>
                  <a:lnTo>
                    <a:pt x="1058" y="2487"/>
                  </a:lnTo>
                  <a:lnTo>
                    <a:pt x="1058" y="2485"/>
                  </a:lnTo>
                  <a:lnTo>
                    <a:pt x="1056" y="2485"/>
                  </a:lnTo>
                  <a:lnTo>
                    <a:pt x="1054" y="2485"/>
                  </a:lnTo>
                  <a:lnTo>
                    <a:pt x="1051" y="2484"/>
                  </a:lnTo>
                  <a:lnTo>
                    <a:pt x="1050" y="2483"/>
                  </a:lnTo>
                  <a:lnTo>
                    <a:pt x="1049" y="2481"/>
                  </a:lnTo>
                  <a:lnTo>
                    <a:pt x="1047" y="2480"/>
                  </a:lnTo>
                  <a:lnTo>
                    <a:pt x="1046" y="2480"/>
                  </a:lnTo>
                  <a:lnTo>
                    <a:pt x="1045" y="2479"/>
                  </a:lnTo>
                  <a:lnTo>
                    <a:pt x="1045" y="2478"/>
                  </a:lnTo>
                  <a:lnTo>
                    <a:pt x="1044" y="2478"/>
                  </a:lnTo>
                  <a:lnTo>
                    <a:pt x="1042" y="2471"/>
                  </a:lnTo>
                  <a:lnTo>
                    <a:pt x="1040" y="2472"/>
                  </a:lnTo>
                  <a:lnTo>
                    <a:pt x="1037" y="2469"/>
                  </a:lnTo>
                  <a:lnTo>
                    <a:pt x="1036" y="2467"/>
                  </a:lnTo>
                  <a:lnTo>
                    <a:pt x="1033" y="2464"/>
                  </a:lnTo>
                  <a:lnTo>
                    <a:pt x="1035" y="2461"/>
                  </a:lnTo>
                  <a:lnTo>
                    <a:pt x="1031" y="2461"/>
                  </a:lnTo>
                  <a:lnTo>
                    <a:pt x="1030" y="2461"/>
                  </a:lnTo>
                  <a:lnTo>
                    <a:pt x="1027" y="2461"/>
                  </a:lnTo>
                  <a:lnTo>
                    <a:pt x="1026" y="2461"/>
                  </a:lnTo>
                  <a:lnTo>
                    <a:pt x="1021" y="2462"/>
                  </a:lnTo>
                  <a:lnTo>
                    <a:pt x="1019" y="2462"/>
                  </a:lnTo>
                  <a:lnTo>
                    <a:pt x="1018" y="2462"/>
                  </a:lnTo>
                  <a:lnTo>
                    <a:pt x="1017" y="2462"/>
                  </a:lnTo>
                  <a:lnTo>
                    <a:pt x="1014" y="2462"/>
                  </a:lnTo>
                  <a:lnTo>
                    <a:pt x="1013" y="2462"/>
                  </a:lnTo>
                  <a:lnTo>
                    <a:pt x="1010" y="2461"/>
                  </a:lnTo>
                  <a:lnTo>
                    <a:pt x="1009" y="2460"/>
                  </a:lnTo>
                  <a:lnTo>
                    <a:pt x="1006" y="2458"/>
                  </a:lnTo>
                  <a:lnTo>
                    <a:pt x="1004" y="2457"/>
                  </a:lnTo>
                  <a:lnTo>
                    <a:pt x="1003" y="2456"/>
                  </a:lnTo>
                  <a:lnTo>
                    <a:pt x="1001" y="2455"/>
                  </a:lnTo>
                  <a:lnTo>
                    <a:pt x="1000" y="2455"/>
                  </a:lnTo>
                  <a:lnTo>
                    <a:pt x="996" y="2455"/>
                  </a:lnTo>
                  <a:lnTo>
                    <a:pt x="994" y="2452"/>
                  </a:lnTo>
                  <a:lnTo>
                    <a:pt x="994" y="2449"/>
                  </a:lnTo>
                  <a:lnTo>
                    <a:pt x="992" y="2448"/>
                  </a:lnTo>
                  <a:lnTo>
                    <a:pt x="991" y="2447"/>
                  </a:lnTo>
                  <a:lnTo>
                    <a:pt x="990" y="2444"/>
                  </a:lnTo>
                  <a:lnTo>
                    <a:pt x="990" y="2443"/>
                  </a:lnTo>
                  <a:lnTo>
                    <a:pt x="989" y="2443"/>
                  </a:lnTo>
                  <a:lnTo>
                    <a:pt x="987" y="2444"/>
                  </a:lnTo>
                  <a:lnTo>
                    <a:pt x="986" y="2444"/>
                  </a:lnTo>
                  <a:lnTo>
                    <a:pt x="985" y="2446"/>
                  </a:lnTo>
                  <a:lnTo>
                    <a:pt x="981" y="2446"/>
                  </a:lnTo>
                  <a:lnTo>
                    <a:pt x="981" y="2447"/>
                  </a:lnTo>
                  <a:lnTo>
                    <a:pt x="982" y="2451"/>
                  </a:lnTo>
                  <a:lnTo>
                    <a:pt x="981" y="2452"/>
                  </a:lnTo>
                  <a:lnTo>
                    <a:pt x="981" y="2455"/>
                  </a:lnTo>
                  <a:lnTo>
                    <a:pt x="972" y="2457"/>
                  </a:lnTo>
                  <a:lnTo>
                    <a:pt x="972" y="2458"/>
                  </a:lnTo>
                  <a:lnTo>
                    <a:pt x="976" y="2469"/>
                  </a:lnTo>
                  <a:lnTo>
                    <a:pt x="976" y="2470"/>
                  </a:lnTo>
                  <a:lnTo>
                    <a:pt x="974" y="2471"/>
                  </a:lnTo>
                  <a:lnTo>
                    <a:pt x="976" y="2476"/>
                  </a:lnTo>
                  <a:lnTo>
                    <a:pt x="964" y="2480"/>
                  </a:lnTo>
                  <a:lnTo>
                    <a:pt x="963" y="2476"/>
                  </a:lnTo>
                  <a:lnTo>
                    <a:pt x="964" y="2475"/>
                  </a:lnTo>
                  <a:lnTo>
                    <a:pt x="964" y="2474"/>
                  </a:lnTo>
                  <a:lnTo>
                    <a:pt x="962" y="2475"/>
                  </a:lnTo>
                  <a:lnTo>
                    <a:pt x="960" y="2471"/>
                  </a:lnTo>
                  <a:lnTo>
                    <a:pt x="959" y="2469"/>
                  </a:lnTo>
                  <a:lnTo>
                    <a:pt x="957" y="2462"/>
                  </a:lnTo>
                  <a:lnTo>
                    <a:pt x="950" y="2465"/>
                  </a:lnTo>
                  <a:lnTo>
                    <a:pt x="951" y="2467"/>
                  </a:lnTo>
                  <a:lnTo>
                    <a:pt x="945" y="2469"/>
                  </a:lnTo>
                  <a:lnTo>
                    <a:pt x="945" y="2470"/>
                  </a:lnTo>
                  <a:lnTo>
                    <a:pt x="945" y="2471"/>
                  </a:lnTo>
                  <a:lnTo>
                    <a:pt x="945" y="2472"/>
                  </a:lnTo>
                  <a:lnTo>
                    <a:pt x="946" y="2474"/>
                  </a:lnTo>
                  <a:lnTo>
                    <a:pt x="949" y="2480"/>
                  </a:lnTo>
                  <a:lnTo>
                    <a:pt x="953" y="2492"/>
                  </a:lnTo>
                  <a:lnTo>
                    <a:pt x="953" y="2493"/>
                  </a:lnTo>
                  <a:lnTo>
                    <a:pt x="951" y="2493"/>
                  </a:lnTo>
                  <a:lnTo>
                    <a:pt x="945" y="2496"/>
                  </a:lnTo>
                  <a:lnTo>
                    <a:pt x="944" y="2496"/>
                  </a:lnTo>
                  <a:lnTo>
                    <a:pt x="942" y="2497"/>
                  </a:lnTo>
                  <a:lnTo>
                    <a:pt x="931" y="2499"/>
                  </a:lnTo>
                  <a:lnTo>
                    <a:pt x="926" y="2484"/>
                  </a:lnTo>
                  <a:lnTo>
                    <a:pt x="922" y="2484"/>
                  </a:lnTo>
                  <a:lnTo>
                    <a:pt x="921" y="2484"/>
                  </a:lnTo>
                  <a:lnTo>
                    <a:pt x="905" y="2490"/>
                  </a:lnTo>
                  <a:lnTo>
                    <a:pt x="887" y="2496"/>
                  </a:lnTo>
                  <a:lnTo>
                    <a:pt x="886" y="2497"/>
                  </a:lnTo>
                  <a:lnTo>
                    <a:pt x="862" y="2499"/>
                  </a:lnTo>
                  <a:lnTo>
                    <a:pt x="882" y="2648"/>
                  </a:lnTo>
                  <a:lnTo>
                    <a:pt x="893" y="2644"/>
                  </a:lnTo>
                  <a:lnTo>
                    <a:pt x="923" y="2634"/>
                  </a:lnTo>
                  <a:lnTo>
                    <a:pt x="936" y="2629"/>
                  </a:lnTo>
                  <a:lnTo>
                    <a:pt x="945" y="2626"/>
                  </a:lnTo>
                  <a:lnTo>
                    <a:pt x="964" y="2621"/>
                  </a:lnTo>
                  <a:lnTo>
                    <a:pt x="949" y="2625"/>
                  </a:lnTo>
                  <a:lnTo>
                    <a:pt x="945" y="2626"/>
                  </a:lnTo>
                  <a:lnTo>
                    <a:pt x="945" y="2627"/>
                  </a:lnTo>
                  <a:lnTo>
                    <a:pt x="945" y="2629"/>
                  </a:lnTo>
                  <a:lnTo>
                    <a:pt x="945" y="2630"/>
                  </a:lnTo>
                  <a:lnTo>
                    <a:pt x="944" y="2638"/>
                  </a:lnTo>
                  <a:lnTo>
                    <a:pt x="945" y="2640"/>
                  </a:lnTo>
                  <a:lnTo>
                    <a:pt x="944" y="2644"/>
                  </a:lnTo>
                  <a:lnTo>
                    <a:pt x="945" y="2652"/>
                  </a:lnTo>
                  <a:lnTo>
                    <a:pt x="945" y="2657"/>
                  </a:lnTo>
                  <a:lnTo>
                    <a:pt x="945" y="2657"/>
                  </a:lnTo>
                  <a:lnTo>
                    <a:pt x="944" y="2656"/>
                  </a:lnTo>
                  <a:lnTo>
                    <a:pt x="937" y="2661"/>
                  </a:lnTo>
                  <a:lnTo>
                    <a:pt x="935" y="2661"/>
                  </a:lnTo>
                  <a:lnTo>
                    <a:pt x="931" y="2661"/>
                  </a:lnTo>
                  <a:lnTo>
                    <a:pt x="927" y="2666"/>
                  </a:lnTo>
                  <a:lnTo>
                    <a:pt x="925" y="2667"/>
                  </a:lnTo>
                  <a:lnTo>
                    <a:pt x="923" y="2667"/>
                  </a:lnTo>
                  <a:lnTo>
                    <a:pt x="922" y="2666"/>
                  </a:lnTo>
                  <a:lnTo>
                    <a:pt x="919" y="2666"/>
                  </a:lnTo>
                  <a:lnTo>
                    <a:pt x="918" y="2665"/>
                  </a:lnTo>
                  <a:lnTo>
                    <a:pt x="914" y="2662"/>
                  </a:lnTo>
                  <a:lnTo>
                    <a:pt x="913" y="2662"/>
                  </a:lnTo>
                  <a:lnTo>
                    <a:pt x="912" y="2662"/>
                  </a:lnTo>
                  <a:lnTo>
                    <a:pt x="904" y="2658"/>
                  </a:lnTo>
                  <a:lnTo>
                    <a:pt x="896" y="2654"/>
                  </a:lnTo>
                  <a:lnTo>
                    <a:pt x="885" y="2650"/>
                  </a:lnTo>
                  <a:lnTo>
                    <a:pt x="884" y="2650"/>
                  </a:lnTo>
                  <a:lnTo>
                    <a:pt x="878" y="2652"/>
                  </a:lnTo>
                  <a:lnTo>
                    <a:pt x="878" y="2649"/>
                  </a:lnTo>
                  <a:lnTo>
                    <a:pt x="875" y="2620"/>
                  </a:lnTo>
                  <a:lnTo>
                    <a:pt x="872" y="2606"/>
                  </a:lnTo>
                  <a:lnTo>
                    <a:pt x="868" y="2580"/>
                  </a:lnTo>
                  <a:lnTo>
                    <a:pt x="863" y="2536"/>
                  </a:lnTo>
                  <a:lnTo>
                    <a:pt x="862" y="2530"/>
                  </a:lnTo>
                  <a:lnTo>
                    <a:pt x="861" y="2522"/>
                  </a:lnTo>
                  <a:lnTo>
                    <a:pt x="861" y="2516"/>
                  </a:lnTo>
                  <a:lnTo>
                    <a:pt x="855" y="2480"/>
                  </a:lnTo>
                  <a:lnTo>
                    <a:pt x="854" y="2476"/>
                  </a:lnTo>
                  <a:lnTo>
                    <a:pt x="854" y="2472"/>
                  </a:lnTo>
                  <a:lnTo>
                    <a:pt x="849" y="2421"/>
                  </a:lnTo>
                  <a:lnTo>
                    <a:pt x="834" y="2402"/>
                  </a:lnTo>
                  <a:lnTo>
                    <a:pt x="834" y="2401"/>
                  </a:lnTo>
                  <a:lnTo>
                    <a:pt x="830" y="2394"/>
                  </a:lnTo>
                  <a:lnTo>
                    <a:pt x="823" y="2391"/>
                  </a:lnTo>
                  <a:lnTo>
                    <a:pt x="806" y="2378"/>
                  </a:lnTo>
                  <a:lnTo>
                    <a:pt x="813" y="2378"/>
                  </a:lnTo>
                  <a:lnTo>
                    <a:pt x="818" y="2376"/>
                  </a:lnTo>
                  <a:lnTo>
                    <a:pt x="829" y="2376"/>
                  </a:lnTo>
                  <a:lnTo>
                    <a:pt x="839" y="2375"/>
                  </a:lnTo>
                  <a:lnTo>
                    <a:pt x="859" y="2374"/>
                  </a:lnTo>
                  <a:lnTo>
                    <a:pt x="861" y="2374"/>
                  </a:lnTo>
                  <a:lnTo>
                    <a:pt x="868" y="2374"/>
                  </a:lnTo>
                  <a:lnTo>
                    <a:pt x="870" y="2374"/>
                  </a:lnTo>
                  <a:lnTo>
                    <a:pt x="871" y="2374"/>
                  </a:lnTo>
                  <a:lnTo>
                    <a:pt x="872" y="2373"/>
                  </a:lnTo>
                  <a:lnTo>
                    <a:pt x="875" y="2373"/>
                  </a:lnTo>
                  <a:lnTo>
                    <a:pt x="876" y="2371"/>
                  </a:lnTo>
                  <a:lnTo>
                    <a:pt x="877" y="2371"/>
                  </a:lnTo>
                  <a:lnTo>
                    <a:pt x="878" y="2371"/>
                  </a:lnTo>
                  <a:lnTo>
                    <a:pt x="882" y="2370"/>
                  </a:lnTo>
                  <a:lnTo>
                    <a:pt x="884" y="2369"/>
                  </a:lnTo>
                  <a:lnTo>
                    <a:pt x="885" y="2369"/>
                  </a:lnTo>
                  <a:lnTo>
                    <a:pt x="887" y="2367"/>
                  </a:lnTo>
                  <a:lnTo>
                    <a:pt x="890" y="2367"/>
                  </a:lnTo>
                  <a:lnTo>
                    <a:pt x="891" y="2366"/>
                  </a:lnTo>
                  <a:lnTo>
                    <a:pt x="893" y="2366"/>
                  </a:lnTo>
                  <a:lnTo>
                    <a:pt x="900" y="2364"/>
                  </a:lnTo>
                  <a:lnTo>
                    <a:pt x="903" y="2362"/>
                  </a:lnTo>
                  <a:lnTo>
                    <a:pt x="907" y="2362"/>
                  </a:lnTo>
                  <a:lnTo>
                    <a:pt x="908" y="2361"/>
                  </a:lnTo>
                  <a:lnTo>
                    <a:pt x="912" y="2360"/>
                  </a:lnTo>
                  <a:lnTo>
                    <a:pt x="913" y="2360"/>
                  </a:lnTo>
                  <a:lnTo>
                    <a:pt x="914" y="2360"/>
                  </a:lnTo>
                  <a:lnTo>
                    <a:pt x="914" y="2359"/>
                  </a:lnTo>
                  <a:lnTo>
                    <a:pt x="916" y="2359"/>
                  </a:lnTo>
                  <a:lnTo>
                    <a:pt x="917" y="2359"/>
                  </a:lnTo>
                  <a:lnTo>
                    <a:pt x="919" y="2357"/>
                  </a:lnTo>
                  <a:lnTo>
                    <a:pt x="921" y="2357"/>
                  </a:lnTo>
                  <a:lnTo>
                    <a:pt x="922" y="2356"/>
                  </a:lnTo>
                  <a:lnTo>
                    <a:pt x="925" y="2356"/>
                  </a:lnTo>
                  <a:lnTo>
                    <a:pt x="926" y="2356"/>
                  </a:lnTo>
                  <a:lnTo>
                    <a:pt x="926" y="2355"/>
                  </a:lnTo>
                  <a:lnTo>
                    <a:pt x="927" y="2355"/>
                  </a:lnTo>
                  <a:lnTo>
                    <a:pt x="930" y="2355"/>
                  </a:lnTo>
                  <a:lnTo>
                    <a:pt x="931" y="2353"/>
                  </a:lnTo>
                  <a:lnTo>
                    <a:pt x="935" y="2352"/>
                  </a:lnTo>
                  <a:lnTo>
                    <a:pt x="936" y="2352"/>
                  </a:lnTo>
                  <a:lnTo>
                    <a:pt x="937" y="2352"/>
                  </a:lnTo>
                  <a:lnTo>
                    <a:pt x="936" y="2348"/>
                  </a:lnTo>
                  <a:lnTo>
                    <a:pt x="936" y="2347"/>
                  </a:lnTo>
                  <a:lnTo>
                    <a:pt x="935" y="2347"/>
                  </a:lnTo>
                  <a:lnTo>
                    <a:pt x="935" y="2347"/>
                  </a:lnTo>
                  <a:lnTo>
                    <a:pt x="935" y="2346"/>
                  </a:lnTo>
                  <a:lnTo>
                    <a:pt x="935" y="2344"/>
                  </a:lnTo>
                  <a:lnTo>
                    <a:pt x="935" y="2343"/>
                  </a:lnTo>
                  <a:lnTo>
                    <a:pt x="934" y="2343"/>
                  </a:lnTo>
                  <a:lnTo>
                    <a:pt x="934" y="2342"/>
                  </a:lnTo>
                  <a:lnTo>
                    <a:pt x="934" y="2341"/>
                  </a:lnTo>
                  <a:lnTo>
                    <a:pt x="934" y="2339"/>
                  </a:lnTo>
                  <a:lnTo>
                    <a:pt x="934" y="2338"/>
                  </a:lnTo>
                  <a:lnTo>
                    <a:pt x="934" y="2337"/>
                  </a:lnTo>
                  <a:lnTo>
                    <a:pt x="935" y="2337"/>
                  </a:lnTo>
                  <a:lnTo>
                    <a:pt x="936" y="2337"/>
                  </a:lnTo>
                  <a:lnTo>
                    <a:pt x="937" y="2337"/>
                  </a:lnTo>
                  <a:lnTo>
                    <a:pt x="942" y="2338"/>
                  </a:lnTo>
                  <a:lnTo>
                    <a:pt x="945" y="2338"/>
                  </a:lnTo>
                  <a:lnTo>
                    <a:pt x="945" y="2338"/>
                  </a:lnTo>
                  <a:lnTo>
                    <a:pt x="946" y="2338"/>
                  </a:lnTo>
                  <a:lnTo>
                    <a:pt x="946" y="2339"/>
                  </a:lnTo>
                  <a:lnTo>
                    <a:pt x="948" y="2339"/>
                  </a:lnTo>
                  <a:lnTo>
                    <a:pt x="949" y="2339"/>
                  </a:lnTo>
                  <a:lnTo>
                    <a:pt x="950" y="2339"/>
                  </a:lnTo>
                  <a:lnTo>
                    <a:pt x="951" y="2339"/>
                  </a:lnTo>
                  <a:lnTo>
                    <a:pt x="953" y="2339"/>
                  </a:lnTo>
                  <a:lnTo>
                    <a:pt x="954" y="2339"/>
                  </a:lnTo>
                  <a:lnTo>
                    <a:pt x="954" y="2338"/>
                  </a:lnTo>
                  <a:lnTo>
                    <a:pt x="955" y="2338"/>
                  </a:lnTo>
                  <a:lnTo>
                    <a:pt x="957" y="2338"/>
                  </a:lnTo>
                  <a:lnTo>
                    <a:pt x="959" y="2338"/>
                  </a:lnTo>
                  <a:lnTo>
                    <a:pt x="960" y="2338"/>
                  </a:lnTo>
                  <a:lnTo>
                    <a:pt x="962" y="2338"/>
                  </a:lnTo>
                  <a:lnTo>
                    <a:pt x="962" y="2330"/>
                  </a:lnTo>
                  <a:lnTo>
                    <a:pt x="962" y="2328"/>
                  </a:lnTo>
                  <a:lnTo>
                    <a:pt x="962" y="2327"/>
                  </a:lnTo>
                  <a:lnTo>
                    <a:pt x="962" y="2325"/>
                  </a:lnTo>
                  <a:lnTo>
                    <a:pt x="963" y="2325"/>
                  </a:lnTo>
                  <a:lnTo>
                    <a:pt x="968" y="2325"/>
                  </a:lnTo>
                  <a:lnTo>
                    <a:pt x="969" y="2325"/>
                  </a:lnTo>
                  <a:lnTo>
                    <a:pt x="971" y="2325"/>
                  </a:lnTo>
                  <a:lnTo>
                    <a:pt x="972" y="2325"/>
                  </a:lnTo>
                  <a:lnTo>
                    <a:pt x="972" y="2327"/>
                  </a:lnTo>
                  <a:lnTo>
                    <a:pt x="972" y="2328"/>
                  </a:lnTo>
                  <a:lnTo>
                    <a:pt x="973" y="2328"/>
                  </a:lnTo>
                  <a:lnTo>
                    <a:pt x="981" y="2328"/>
                  </a:lnTo>
                  <a:lnTo>
                    <a:pt x="982" y="2328"/>
                  </a:lnTo>
                  <a:lnTo>
                    <a:pt x="982" y="2327"/>
                  </a:lnTo>
                  <a:lnTo>
                    <a:pt x="983" y="2327"/>
                  </a:lnTo>
                  <a:lnTo>
                    <a:pt x="985" y="2327"/>
                  </a:lnTo>
                  <a:lnTo>
                    <a:pt x="986" y="2327"/>
                  </a:lnTo>
                  <a:lnTo>
                    <a:pt x="989" y="2327"/>
                  </a:lnTo>
                  <a:lnTo>
                    <a:pt x="990" y="2325"/>
                  </a:lnTo>
                  <a:lnTo>
                    <a:pt x="990" y="2324"/>
                  </a:lnTo>
                  <a:lnTo>
                    <a:pt x="991" y="2324"/>
                  </a:lnTo>
                  <a:lnTo>
                    <a:pt x="992" y="2324"/>
                  </a:lnTo>
                  <a:lnTo>
                    <a:pt x="992" y="2323"/>
                  </a:lnTo>
                  <a:lnTo>
                    <a:pt x="994" y="2323"/>
                  </a:lnTo>
                  <a:lnTo>
                    <a:pt x="995" y="2323"/>
                  </a:lnTo>
                  <a:lnTo>
                    <a:pt x="998" y="2321"/>
                  </a:lnTo>
                  <a:lnTo>
                    <a:pt x="999" y="2321"/>
                  </a:lnTo>
                  <a:lnTo>
                    <a:pt x="1001" y="2321"/>
                  </a:lnTo>
                  <a:lnTo>
                    <a:pt x="1003" y="2321"/>
                  </a:lnTo>
                  <a:lnTo>
                    <a:pt x="1004" y="2321"/>
                  </a:lnTo>
                  <a:lnTo>
                    <a:pt x="1005" y="2323"/>
                  </a:lnTo>
                  <a:lnTo>
                    <a:pt x="1006" y="2324"/>
                  </a:lnTo>
                  <a:lnTo>
                    <a:pt x="1006" y="2323"/>
                  </a:lnTo>
                  <a:lnTo>
                    <a:pt x="1008" y="2323"/>
                  </a:lnTo>
                  <a:lnTo>
                    <a:pt x="1009" y="2323"/>
                  </a:lnTo>
                  <a:lnTo>
                    <a:pt x="1010" y="2321"/>
                  </a:lnTo>
                  <a:lnTo>
                    <a:pt x="1012" y="2324"/>
                  </a:lnTo>
                  <a:lnTo>
                    <a:pt x="1012" y="2325"/>
                  </a:lnTo>
                  <a:lnTo>
                    <a:pt x="1013" y="2327"/>
                  </a:lnTo>
                  <a:lnTo>
                    <a:pt x="1014" y="2327"/>
                  </a:lnTo>
                  <a:lnTo>
                    <a:pt x="1015" y="2327"/>
                  </a:lnTo>
                  <a:lnTo>
                    <a:pt x="1017" y="2328"/>
                  </a:lnTo>
                  <a:lnTo>
                    <a:pt x="1017" y="2329"/>
                  </a:lnTo>
                  <a:lnTo>
                    <a:pt x="1017" y="2330"/>
                  </a:lnTo>
                  <a:lnTo>
                    <a:pt x="1018" y="2332"/>
                  </a:lnTo>
                  <a:lnTo>
                    <a:pt x="1018" y="2333"/>
                  </a:lnTo>
                  <a:lnTo>
                    <a:pt x="1018" y="2334"/>
                  </a:lnTo>
                  <a:lnTo>
                    <a:pt x="1019" y="2335"/>
                  </a:lnTo>
                  <a:lnTo>
                    <a:pt x="1019" y="2337"/>
                  </a:lnTo>
                  <a:lnTo>
                    <a:pt x="1019" y="2338"/>
                  </a:lnTo>
                  <a:lnTo>
                    <a:pt x="1021" y="2341"/>
                  </a:lnTo>
                  <a:lnTo>
                    <a:pt x="1021" y="2339"/>
                  </a:lnTo>
                  <a:lnTo>
                    <a:pt x="1022" y="2339"/>
                  </a:lnTo>
                  <a:lnTo>
                    <a:pt x="1023" y="2339"/>
                  </a:lnTo>
                  <a:lnTo>
                    <a:pt x="1024" y="2339"/>
                  </a:lnTo>
                  <a:lnTo>
                    <a:pt x="1027" y="2338"/>
                  </a:lnTo>
                  <a:lnTo>
                    <a:pt x="1028" y="2338"/>
                  </a:lnTo>
                  <a:lnTo>
                    <a:pt x="1030" y="2337"/>
                  </a:lnTo>
                  <a:lnTo>
                    <a:pt x="1031" y="2337"/>
                  </a:lnTo>
                  <a:lnTo>
                    <a:pt x="1032" y="2335"/>
                  </a:lnTo>
                  <a:lnTo>
                    <a:pt x="1035" y="2335"/>
                  </a:lnTo>
                  <a:lnTo>
                    <a:pt x="1036" y="2334"/>
                  </a:lnTo>
                  <a:lnTo>
                    <a:pt x="1037" y="2334"/>
                  </a:lnTo>
                  <a:lnTo>
                    <a:pt x="1038" y="2334"/>
                  </a:lnTo>
                  <a:lnTo>
                    <a:pt x="1038" y="2334"/>
                  </a:lnTo>
                  <a:lnTo>
                    <a:pt x="1038" y="2333"/>
                  </a:lnTo>
                  <a:lnTo>
                    <a:pt x="1040" y="2333"/>
                  </a:lnTo>
                  <a:lnTo>
                    <a:pt x="1041" y="2333"/>
                  </a:lnTo>
                  <a:lnTo>
                    <a:pt x="1042" y="2333"/>
                  </a:lnTo>
                  <a:lnTo>
                    <a:pt x="1042" y="2332"/>
                  </a:lnTo>
                  <a:lnTo>
                    <a:pt x="1044" y="2332"/>
                  </a:lnTo>
                  <a:lnTo>
                    <a:pt x="1045" y="2332"/>
                  </a:lnTo>
                  <a:lnTo>
                    <a:pt x="1046" y="2332"/>
                  </a:lnTo>
                  <a:lnTo>
                    <a:pt x="1046" y="2330"/>
                  </a:lnTo>
                  <a:lnTo>
                    <a:pt x="1051" y="2329"/>
                  </a:lnTo>
                  <a:lnTo>
                    <a:pt x="1053" y="2329"/>
                  </a:lnTo>
                  <a:lnTo>
                    <a:pt x="1054" y="2329"/>
                  </a:lnTo>
                  <a:lnTo>
                    <a:pt x="1054" y="2330"/>
                  </a:lnTo>
                  <a:lnTo>
                    <a:pt x="1054" y="2332"/>
                  </a:lnTo>
                  <a:lnTo>
                    <a:pt x="1054" y="2333"/>
                  </a:lnTo>
                  <a:lnTo>
                    <a:pt x="1055" y="2333"/>
                  </a:lnTo>
                  <a:lnTo>
                    <a:pt x="1055" y="2334"/>
                  </a:lnTo>
                  <a:lnTo>
                    <a:pt x="1055" y="2335"/>
                  </a:lnTo>
                  <a:lnTo>
                    <a:pt x="1055" y="2337"/>
                  </a:lnTo>
                  <a:lnTo>
                    <a:pt x="1056" y="2337"/>
                  </a:lnTo>
                  <a:lnTo>
                    <a:pt x="1056" y="2338"/>
                  </a:lnTo>
                  <a:lnTo>
                    <a:pt x="1056" y="2339"/>
                  </a:lnTo>
                  <a:lnTo>
                    <a:pt x="1058" y="2341"/>
                  </a:lnTo>
                  <a:lnTo>
                    <a:pt x="1058" y="2342"/>
                  </a:lnTo>
                  <a:lnTo>
                    <a:pt x="1056" y="2343"/>
                  </a:lnTo>
                  <a:lnTo>
                    <a:pt x="1055" y="2343"/>
                  </a:lnTo>
                  <a:lnTo>
                    <a:pt x="1054" y="2343"/>
                  </a:lnTo>
                  <a:lnTo>
                    <a:pt x="1051" y="2344"/>
                  </a:lnTo>
                  <a:lnTo>
                    <a:pt x="1051" y="2346"/>
                  </a:lnTo>
                  <a:lnTo>
                    <a:pt x="1051" y="2347"/>
                  </a:lnTo>
                  <a:lnTo>
                    <a:pt x="1051" y="2347"/>
                  </a:lnTo>
                  <a:lnTo>
                    <a:pt x="1053" y="2348"/>
                  </a:lnTo>
                  <a:lnTo>
                    <a:pt x="1053" y="2350"/>
                  </a:lnTo>
                  <a:lnTo>
                    <a:pt x="1053" y="2351"/>
                  </a:lnTo>
                  <a:lnTo>
                    <a:pt x="1054" y="2352"/>
                  </a:lnTo>
                  <a:lnTo>
                    <a:pt x="1054" y="2353"/>
                  </a:lnTo>
                  <a:lnTo>
                    <a:pt x="1054" y="2355"/>
                  </a:lnTo>
                  <a:lnTo>
                    <a:pt x="1055" y="2355"/>
                  </a:lnTo>
                  <a:lnTo>
                    <a:pt x="1055" y="2356"/>
                  </a:lnTo>
                  <a:lnTo>
                    <a:pt x="1055" y="2357"/>
                  </a:lnTo>
                  <a:lnTo>
                    <a:pt x="1050" y="2359"/>
                  </a:lnTo>
                  <a:lnTo>
                    <a:pt x="1049" y="2359"/>
                  </a:lnTo>
                  <a:lnTo>
                    <a:pt x="1049" y="2360"/>
                  </a:lnTo>
                  <a:lnTo>
                    <a:pt x="1045" y="2361"/>
                  </a:lnTo>
                  <a:lnTo>
                    <a:pt x="1035" y="2365"/>
                  </a:lnTo>
                  <a:lnTo>
                    <a:pt x="1033" y="2365"/>
                  </a:lnTo>
                  <a:lnTo>
                    <a:pt x="1032" y="2365"/>
                  </a:lnTo>
                  <a:lnTo>
                    <a:pt x="1028" y="2366"/>
                  </a:lnTo>
                  <a:lnTo>
                    <a:pt x="1030" y="2367"/>
                  </a:lnTo>
                  <a:lnTo>
                    <a:pt x="1030" y="2369"/>
                  </a:lnTo>
                  <a:lnTo>
                    <a:pt x="1030" y="2370"/>
                  </a:lnTo>
                  <a:lnTo>
                    <a:pt x="1031" y="2373"/>
                  </a:lnTo>
                  <a:lnTo>
                    <a:pt x="1031" y="2374"/>
                  </a:lnTo>
                  <a:lnTo>
                    <a:pt x="1032" y="2375"/>
                  </a:lnTo>
                  <a:lnTo>
                    <a:pt x="1032" y="2376"/>
                  </a:lnTo>
                  <a:lnTo>
                    <a:pt x="1032" y="2378"/>
                  </a:lnTo>
                  <a:lnTo>
                    <a:pt x="1033" y="2379"/>
                  </a:lnTo>
                  <a:lnTo>
                    <a:pt x="1035" y="2382"/>
                  </a:lnTo>
                  <a:lnTo>
                    <a:pt x="1035" y="2383"/>
                  </a:lnTo>
                  <a:lnTo>
                    <a:pt x="1035" y="2384"/>
                  </a:lnTo>
                  <a:lnTo>
                    <a:pt x="1036" y="2385"/>
                  </a:lnTo>
                  <a:lnTo>
                    <a:pt x="1036" y="2387"/>
                  </a:lnTo>
                  <a:lnTo>
                    <a:pt x="1036" y="2388"/>
                  </a:lnTo>
                  <a:lnTo>
                    <a:pt x="1037" y="2389"/>
                  </a:lnTo>
                  <a:lnTo>
                    <a:pt x="1037" y="2392"/>
                  </a:lnTo>
                  <a:lnTo>
                    <a:pt x="1038" y="2393"/>
                  </a:lnTo>
                  <a:lnTo>
                    <a:pt x="1038" y="2394"/>
                  </a:lnTo>
                  <a:lnTo>
                    <a:pt x="1038" y="2396"/>
                  </a:lnTo>
                  <a:lnTo>
                    <a:pt x="1038" y="2397"/>
                  </a:lnTo>
                  <a:lnTo>
                    <a:pt x="1038" y="2398"/>
                  </a:lnTo>
                  <a:lnTo>
                    <a:pt x="1040" y="2402"/>
                  </a:lnTo>
                  <a:lnTo>
                    <a:pt x="1040" y="2403"/>
                  </a:lnTo>
                  <a:lnTo>
                    <a:pt x="1040" y="2405"/>
                  </a:lnTo>
                  <a:lnTo>
                    <a:pt x="1041" y="2405"/>
                  </a:lnTo>
                  <a:lnTo>
                    <a:pt x="1041" y="2406"/>
                  </a:lnTo>
                  <a:lnTo>
                    <a:pt x="1041" y="2408"/>
                  </a:lnTo>
                  <a:lnTo>
                    <a:pt x="1042" y="2408"/>
                  </a:lnTo>
                  <a:lnTo>
                    <a:pt x="1042" y="2410"/>
                  </a:lnTo>
                  <a:lnTo>
                    <a:pt x="1042" y="2411"/>
                  </a:lnTo>
                  <a:lnTo>
                    <a:pt x="1044" y="2415"/>
                  </a:lnTo>
                  <a:lnTo>
                    <a:pt x="1045" y="2417"/>
                  </a:lnTo>
                  <a:lnTo>
                    <a:pt x="1045" y="2419"/>
                  </a:lnTo>
                  <a:lnTo>
                    <a:pt x="1045" y="2420"/>
                  </a:lnTo>
                  <a:lnTo>
                    <a:pt x="1046" y="2420"/>
                  </a:lnTo>
                  <a:lnTo>
                    <a:pt x="1046" y="2423"/>
                  </a:lnTo>
                  <a:lnTo>
                    <a:pt x="1046" y="2424"/>
                  </a:lnTo>
                  <a:lnTo>
                    <a:pt x="1047" y="2424"/>
                  </a:lnTo>
                  <a:lnTo>
                    <a:pt x="1047" y="2426"/>
                  </a:lnTo>
                  <a:lnTo>
                    <a:pt x="1047" y="2428"/>
                  </a:lnTo>
                  <a:lnTo>
                    <a:pt x="1049" y="2429"/>
                  </a:lnTo>
                  <a:lnTo>
                    <a:pt x="1049" y="2430"/>
                  </a:lnTo>
                  <a:lnTo>
                    <a:pt x="1049" y="2432"/>
                  </a:lnTo>
                  <a:lnTo>
                    <a:pt x="1050" y="2434"/>
                  </a:lnTo>
                  <a:lnTo>
                    <a:pt x="1051" y="2437"/>
                  </a:lnTo>
                  <a:lnTo>
                    <a:pt x="1051" y="2438"/>
                  </a:lnTo>
                  <a:lnTo>
                    <a:pt x="1051" y="2439"/>
                  </a:lnTo>
                  <a:lnTo>
                    <a:pt x="1053" y="2439"/>
                  </a:lnTo>
                  <a:lnTo>
                    <a:pt x="1054" y="2439"/>
                  </a:lnTo>
                  <a:lnTo>
                    <a:pt x="1056" y="2439"/>
                  </a:lnTo>
                  <a:lnTo>
                    <a:pt x="1056" y="2438"/>
                  </a:lnTo>
                  <a:lnTo>
                    <a:pt x="1059" y="2438"/>
                  </a:lnTo>
                  <a:lnTo>
                    <a:pt x="1062" y="2437"/>
                  </a:lnTo>
                  <a:lnTo>
                    <a:pt x="1064" y="2435"/>
                  </a:lnTo>
                  <a:lnTo>
                    <a:pt x="1065" y="2435"/>
                  </a:lnTo>
                  <a:lnTo>
                    <a:pt x="1069" y="2434"/>
                  </a:lnTo>
                  <a:lnTo>
                    <a:pt x="1073" y="2433"/>
                  </a:lnTo>
                  <a:lnTo>
                    <a:pt x="1074" y="2433"/>
                  </a:lnTo>
                  <a:lnTo>
                    <a:pt x="1076" y="2433"/>
                  </a:lnTo>
                  <a:lnTo>
                    <a:pt x="1077" y="2433"/>
                  </a:lnTo>
                  <a:lnTo>
                    <a:pt x="1078" y="2433"/>
                  </a:lnTo>
                  <a:lnTo>
                    <a:pt x="1079" y="2433"/>
                  </a:lnTo>
                  <a:lnTo>
                    <a:pt x="1078" y="2432"/>
                  </a:lnTo>
                  <a:lnTo>
                    <a:pt x="1082" y="2430"/>
                  </a:lnTo>
                  <a:lnTo>
                    <a:pt x="1083" y="2430"/>
                  </a:lnTo>
                  <a:lnTo>
                    <a:pt x="1085" y="2430"/>
                  </a:lnTo>
                  <a:lnTo>
                    <a:pt x="1086" y="2430"/>
                  </a:lnTo>
                  <a:lnTo>
                    <a:pt x="1086" y="2429"/>
                  </a:lnTo>
                  <a:lnTo>
                    <a:pt x="1092" y="2428"/>
                  </a:lnTo>
                  <a:lnTo>
                    <a:pt x="1092" y="2426"/>
                  </a:lnTo>
                  <a:lnTo>
                    <a:pt x="1094" y="2426"/>
                  </a:lnTo>
                  <a:lnTo>
                    <a:pt x="1100" y="2423"/>
                  </a:lnTo>
                  <a:lnTo>
                    <a:pt x="1100" y="2423"/>
                  </a:lnTo>
                  <a:lnTo>
                    <a:pt x="1101" y="2423"/>
                  </a:lnTo>
                  <a:lnTo>
                    <a:pt x="1101" y="2421"/>
                  </a:lnTo>
                  <a:lnTo>
                    <a:pt x="1102" y="2420"/>
                  </a:lnTo>
                  <a:lnTo>
                    <a:pt x="1104" y="2420"/>
                  </a:lnTo>
                  <a:lnTo>
                    <a:pt x="1106" y="2417"/>
                  </a:lnTo>
                  <a:lnTo>
                    <a:pt x="1108" y="2417"/>
                  </a:lnTo>
                  <a:lnTo>
                    <a:pt x="1109" y="2416"/>
                  </a:lnTo>
                  <a:lnTo>
                    <a:pt x="1110" y="2415"/>
                  </a:lnTo>
                  <a:lnTo>
                    <a:pt x="1111" y="2415"/>
                  </a:lnTo>
                  <a:lnTo>
                    <a:pt x="1113" y="2415"/>
                  </a:lnTo>
                  <a:lnTo>
                    <a:pt x="1114" y="2414"/>
                  </a:lnTo>
                  <a:lnTo>
                    <a:pt x="1119" y="2411"/>
                  </a:lnTo>
                  <a:lnTo>
                    <a:pt x="1119" y="2410"/>
                  </a:lnTo>
                  <a:lnTo>
                    <a:pt x="1122" y="2408"/>
                  </a:lnTo>
                  <a:lnTo>
                    <a:pt x="1123" y="2408"/>
                  </a:lnTo>
                  <a:lnTo>
                    <a:pt x="1124" y="2408"/>
                  </a:lnTo>
                  <a:lnTo>
                    <a:pt x="1126" y="2408"/>
                  </a:lnTo>
                  <a:lnTo>
                    <a:pt x="1127" y="2408"/>
                  </a:lnTo>
                  <a:lnTo>
                    <a:pt x="1128" y="2407"/>
                  </a:lnTo>
                  <a:lnTo>
                    <a:pt x="1129" y="2407"/>
                  </a:lnTo>
                  <a:lnTo>
                    <a:pt x="1129" y="2406"/>
                  </a:lnTo>
                  <a:lnTo>
                    <a:pt x="1131" y="2405"/>
                  </a:lnTo>
                  <a:lnTo>
                    <a:pt x="1131" y="2403"/>
                  </a:lnTo>
                  <a:lnTo>
                    <a:pt x="1131" y="2403"/>
                  </a:lnTo>
                  <a:lnTo>
                    <a:pt x="1132" y="2402"/>
                  </a:lnTo>
                  <a:lnTo>
                    <a:pt x="1133" y="2401"/>
                  </a:lnTo>
                  <a:lnTo>
                    <a:pt x="1134" y="2399"/>
                  </a:lnTo>
                  <a:lnTo>
                    <a:pt x="1136" y="2398"/>
                  </a:lnTo>
                  <a:lnTo>
                    <a:pt x="1136" y="2397"/>
                  </a:lnTo>
                  <a:lnTo>
                    <a:pt x="1137" y="2396"/>
                  </a:lnTo>
                  <a:lnTo>
                    <a:pt x="1138" y="2394"/>
                  </a:lnTo>
                  <a:lnTo>
                    <a:pt x="1140" y="2393"/>
                  </a:lnTo>
                  <a:lnTo>
                    <a:pt x="1140" y="2392"/>
                  </a:lnTo>
                  <a:lnTo>
                    <a:pt x="1141" y="2392"/>
                  </a:lnTo>
                  <a:lnTo>
                    <a:pt x="1141" y="2391"/>
                  </a:lnTo>
                  <a:lnTo>
                    <a:pt x="1142" y="2389"/>
                  </a:lnTo>
                  <a:lnTo>
                    <a:pt x="1143" y="2387"/>
                  </a:lnTo>
                  <a:lnTo>
                    <a:pt x="1145" y="2387"/>
                  </a:lnTo>
                  <a:lnTo>
                    <a:pt x="1145" y="2385"/>
                  </a:lnTo>
                  <a:lnTo>
                    <a:pt x="1146" y="2384"/>
                  </a:lnTo>
                  <a:lnTo>
                    <a:pt x="1147" y="2384"/>
                  </a:lnTo>
                  <a:lnTo>
                    <a:pt x="1147" y="2383"/>
                  </a:lnTo>
                  <a:lnTo>
                    <a:pt x="1149" y="2382"/>
                  </a:lnTo>
                  <a:lnTo>
                    <a:pt x="1150" y="2380"/>
                  </a:lnTo>
                  <a:lnTo>
                    <a:pt x="1152" y="2379"/>
                  </a:lnTo>
                  <a:lnTo>
                    <a:pt x="1154" y="2378"/>
                  </a:lnTo>
                  <a:lnTo>
                    <a:pt x="1155" y="2376"/>
                  </a:lnTo>
                  <a:lnTo>
                    <a:pt x="1158" y="2375"/>
                  </a:lnTo>
                  <a:lnTo>
                    <a:pt x="1159" y="2374"/>
                  </a:lnTo>
                  <a:lnTo>
                    <a:pt x="1159" y="2371"/>
                  </a:lnTo>
                  <a:lnTo>
                    <a:pt x="1161" y="2370"/>
                  </a:lnTo>
                  <a:lnTo>
                    <a:pt x="1163" y="2369"/>
                  </a:lnTo>
                  <a:lnTo>
                    <a:pt x="1165" y="2367"/>
                  </a:lnTo>
                  <a:lnTo>
                    <a:pt x="1166" y="2366"/>
                  </a:lnTo>
                  <a:lnTo>
                    <a:pt x="1168" y="2365"/>
                  </a:lnTo>
                  <a:lnTo>
                    <a:pt x="1169" y="2364"/>
                  </a:lnTo>
                  <a:lnTo>
                    <a:pt x="1170" y="2361"/>
                  </a:lnTo>
                  <a:lnTo>
                    <a:pt x="1172" y="2361"/>
                  </a:lnTo>
                  <a:lnTo>
                    <a:pt x="1173" y="2360"/>
                  </a:lnTo>
                  <a:lnTo>
                    <a:pt x="1174" y="2359"/>
                  </a:lnTo>
                  <a:lnTo>
                    <a:pt x="1178" y="2356"/>
                  </a:lnTo>
                  <a:lnTo>
                    <a:pt x="1179" y="2355"/>
                  </a:lnTo>
                  <a:lnTo>
                    <a:pt x="1179" y="2353"/>
                  </a:lnTo>
                  <a:lnTo>
                    <a:pt x="1179" y="2352"/>
                  </a:lnTo>
                  <a:lnTo>
                    <a:pt x="1181" y="2351"/>
                  </a:lnTo>
                  <a:lnTo>
                    <a:pt x="1182" y="2351"/>
                  </a:lnTo>
                  <a:lnTo>
                    <a:pt x="1183" y="2351"/>
                  </a:lnTo>
                  <a:lnTo>
                    <a:pt x="1183" y="2350"/>
                  </a:lnTo>
                  <a:lnTo>
                    <a:pt x="1184" y="2350"/>
                  </a:lnTo>
                  <a:lnTo>
                    <a:pt x="1186" y="2348"/>
                  </a:lnTo>
                  <a:lnTo>
                    <a:pt x="1187" y="2348"/>
                  </a:lnTo>
                  <a:lnTo>
                    <a:pt x="1188" y="2347"/>
                  </a:lnTo>
                  <a:lnTo>
                    <a:pt x="1190" y="2347"/>
                  </a:lnTo>
                  <a:lnTo>
                    <a:pt x="1190" y="2346"/>
                  </a:lnTo>
                  <a:lnTo>
                    <a:pt x="1192" y="2344"/>
                  </a:lnTo>
                  <a:lnTo>
                    <a:pt x="1192" y="2343"/>
                  </a:lnTo>
                  <a:lnTo>
                    <a:pt x="1193" y="2342"/>
                  </a:lnTo>
                  <a:lnTo>
                    <a:pt x="1193" y="2341"/>
                  </a:lnTo>
                  <a:lnTo>
                    <a:pt x="1193" y="2339"/>
                  </a:lnTo>
                  <a:lnTo>
                    <a:pt x="1193" y="2338"/>
                  </a:lnTo>
                  <a:lnTo>
                    <a:pt x="1192" y="2333"/>
                  </a:lnTo>
                  <a:lnTo>
                    <a:pt x="1192" y="2328"/>
                  </a:lnTo>
                  <a:lnTo>
                    <a:pt x="1191" y="2325"/>
                  </a:lnTo>
                  <a:lnTo>
                    <a:pt x="1191" y="2324"/>
                  </a:lnTo>
                  <a:lnTo>
                    <a:pt x="1192" y="2324"/>
                  </a:lnTo>
                  <a:lnTo>
                    <a:pt x="1192" y="2323"/>
                  </a:lnTo>
                  <a:lnTo>
                    <a:pt x="1192" y="2321"/>
                  </a:lnTo>
                  <a:lnTo>
                    <a:pt x="1192" y="2320"/>
                  </a:lnTo>
                  <a:lnTo>
                    <a:pt x="1192" y="2319"/>
                  </a:lnTo>
                  <a:lnTo>
                    <a:pt x="1192" y="2318"/>
                  </a:lnTo>
                  <a:lnTo>
                    <a:pt x="1192" y="2316"/>
                  </a:lnTo>
                  <a:lnTo>
                    <a:pt x="1192" y="2314"/>
                  </a:lnTo>
                  <a:lnTo>
                    <a:pt x="1192" y="2312"/>
                  </a:lnTo>
                  <a:lnTo>
                    <a:pt x="1191" y="2311"/>
                  </a:lnTo>
                  <a:lnTo>
                    <a:pt x="1191" y="2310"/>
                  </a:lnTo>
                  <a:lnTo>
                    <a:pt x="1188" y="2310"/>
                  </a:lnTo>
                  <a:lnTo>
                    <a:pt x="1186" y="2309"/>
                  </a:lnTo>
                  <a:lnTo>
                    <a:pt x="1184" y="2309"/>
                  </a:lnTo>
                  <a:lnTo>
                    <a:pt x="1184" y="2307"/>
                  </a:lnTo>
                  <a:lnTo>
                    <a:pt x="1184" y="2306"/>
                  </a:lnTo>
                  <a:lnTo>
                    <a:pt x="1184" y="2305"/>
                  </a:lnTo>
                  <a:lnTo>
                    <a:pt x="1183" y="2303"/>
                  </a:lnTo>
                  <a:lnTo>
                    <a:pt x="1183" y="2302"/>
                  </a:lnTo>
                  <a:lnTo>
                    <a:pt x="1184" y="2302"/>
                  </a:lnTo>
                  <a:lnTo>
                    <a:pt x="1184" y="2301"/>
                  </a:lnTo>
                  <a:lnTo>
                    <a:pt x="1186" y="2301"/>
                  </a:lnTo>
                  <a:lnTo>
                    <a:pt x="1187" y="2301"/>
                  </a:lnTo>
                  <a:lnTo>
                    <a:pt x="1188" y="2300"/>
                  </a:lnTo>
                  <a:lnTo>
                    <a:pt x="1190" y="2300"/>
                  </a:lnTo>
                  <a:lnTo>
                    <a:pt x="1192" y="2300"/>
                  </a:lnTo>
                  <a:lnTo>
                    <a:pt x="1192" y="2298"/>
                  </a:lnTo>
                  <a:lnTo>
                    <a:pt x="1192" y="2298"/>
                  </a:lnTo>
                  <a:lnTo>
                    <a:pt x="1193" y="2298"/>
                  </a:lnTo>
                  <a:lnTo>
                    <a:pt x="1195" y="2298"/>
                  </a:lnTo>
                  <a:lnTo>
                    <a:pt x="1195" y="2297"/>
                  </a:lnTo>
                  <a:lnTo>
                    <a:pt x="1196" y="2297"/>
                  </a:lnTo>
                  <a:lnTo>
                    <a:pt x="1197" y="2297"/>
                  </a:lnTo>
                  <a:lnTo>
                    <a:pt x="1198" y="2297"/>
                  </a:lnTo>
                  <a:lnTo>
                    <a:pt x="1200" y="2296"/>
                  </a:lnTo>
                  <a:lnTo>
                    <a:pt x="1201" y="2296"/>
                  </a:lnTo>
                  <a:lnTo>
                    <a:pt x="1202" y="2296"/>
                  </a:lnTo>
                  <a:lnTo>
                    <a:pt x="1204" y="2295"/>
                  </a:lnTo>
                  <a:lnTo>
                    <a:pt x="1202" y="2295"/>
                  </a:lnTo>
                  <a:lnTo>
                    <a:pt x="1202" y="2293"/>
                  </a:lnTo>
                  <a:lnTo>
                    <a:pt x="1201" y="2293"/>
                  </a:lnTo>
                  <a:lnTo>
                    <a:pt x="1200" y="2293"/>
                  </a:lnTo>
                  <a:lnTo>
                    <a:pt x="1200" y="2292"/>
                  </a:lnTo>
                  <a:lnTo>
                    <a:pt x="1200" y="2291"/>
                  </a:lnTo>
                  <a:lnTo>
                    <a:pt x="1198" y="2291"/>
                  </a:lnTo>
                  <a:lnTo>
                    <a:pt x="1198" y="2289"/>
                  </a:lnTo>
                  <a:lnTo>
                    <a:pt x="1198" y="2288"/>
                  </a:lnTo>
                  <a:lnTo>
                    <a:pt x="1197" y="2287"/>
                  </a:lnTo>
                  <a:lnTo>
                    <a:pt x="1197" y="2286"/>
                  </a:lnTo>
                  <a:lnTo>
                    <a:pt x="1197" y="2286"/>
                  </a:lnTo>
                  <a:lnTo>
                    <a:pt x="1196" y="2286"/>
                  </a:lnTo>
                  <a:lnTo>
                    <a:pt x="1196" y="2284"/>
                  </a:lnTo>
                  <a:lnTo>
                    <a:pt x="1196" y="2283"/>
                  </a:lnTo>
                  <a:lnTo>
                    <a:pt x="1196" y="2282"/>
                  </a:lnTo>
                  <a:lnTo>
                    <a:pt x="1196" y="2280"/>
                  </a:lnTo>
                  <a:lnTo>
                    <a:pt x="1196" y="2279"/>
                  </a:lnTo>
                  <a:lnTo>
                    <a:pt x="1196" y="2278"/>
                  </a:lnTo>
                  <a:lnTo>
                    <a:pt x="1196" y="2277"/>
                  </a:lnTo>
                  <a:lnTo>
                    <a:pt x="1197" y="2277"/>
                  </a:lnTo>
                  <a:lnTo>
                    <a:pt x="1197" y="2275"/>
                  </a:lnTo>
                  <a:lnTo>
                    <a:pt x="1198" y="2275"/>
                  </a:lnTo>
                  <a:lnTo>
                    <a:pt x="1200" y="2275"/>
                  </a:lnTo>
                  <a:lnTo>
                    <a:pt x="1200" y="2274"/>
                  </a:lnTo>
                  <a:lnTo>
                    <a:pt x="1197" y="2268"/>
                  </a:lnTo>
                  <a:lnTo>
                    <a:pt x="1198" y="2268"/>
                  </a:lnTo>
                  <a:lnTo>
                    <a:pt x="1200" y="2268"/>
                  </a:lnTo>
                  <a:lnTo>
                    <a:pt x="1202" y="2266"/>
                  </a:lnTo>
                  <a:lnTo>
                    <a:pt x="1206" y="2265"/>
                  </a:lnTo>
                  <a:lnTo>
                    <a:pt x="1205" y="2264"/>
                  </a:lnTo>
                  <a:lnTo>
                    <a:pt x="1205" y="2262"/>
                  </a:lnTo>
                  <a:lnTo>
                    <a:pt x="1202" y="2255"/>
                  </a:lnTo>
                  <a:lnTo>
                    <a:pt x="1202" y="2255"/>
                  </a:lnTo>
                  <a:lnTo>
                    <a:pt x="1200" y="2246"/>
                  </a:lnTo>
                  <a:lnTo>
                    <a:pt x="1200" y="2245"/>
                  </a:lnTo>
                  <a:lnTo>
                    <a:pt x="1200" y="2243"/>
                  </a:lnTo>
                  <a:lnTo>
                    <a:pt x="1198" y="2241"/>
                  </a:lnTo>
                  <a:lnTo>
                    <a:pt x="1196" y="2241"/>
                  </a:lnTo>
                  <a:lnTo>
                    <a:pt x="1192" y="2241"/>
                  </a:lnTo>
                  <a:lnTo>
                    <a:pt x="1191" y="2241"/>
                  </a:lnTo>
                  <a:lnTo>
                    <a:pt x="1191" y="2234"/>
                  </a:lnTo>
                  <a:lnTo>
                    <a:pt x="1191" y="2233"/>
                  </a:lnTo>
                  <a:lnTo>
                    <a:pt x="1191" y="2232"/>
                  </a:lnTo>
                  <a:lnTo>
                    <a:pt x="1191" y="2230"/>
                  </a:lnTo>
                  <a:lnTo>
                    <a:pt x="1191" y="2229"/>
                  </a:lnTo>
                  <a:lnTo>
                    <a:pt x="1191" y="2228"/>
                  </a:lnTo>
                  <a:lnTo>
                    <a:pt x="1191" y="2227"/>
                  </a:lnTo>
                  <a:lnTo>
                    <a:pt x="1190" y="2227"/>
                  </a:lnTo>
                  <a:lnTo>
                    <a:pt x="1186" y="2225"/>
                  </a:lnTo>
                  <a:lnTo>
                    <a:pt x="1184" y="2225"/>
                  </a:lnTo>
                  <a:lnTo>
                    <a:pt x="1182" y="2225"/>
                  </a:lnTo>
                  <a:lnTo>
                    <a:pt x="1181" y="2225"/>
                  </a:lnTo>
                  <a:lnTo>
                    <a:pt x="1178" y="2225"/>
                  </a:lnTo>
                  <a:lnTo>
                    <a:pt x="1177" y="2225"/>
                  </a:lnTo>
                  <a:lnTo>
                    <a:pt x="1175" y="2225"/>
                  </a:lnTo>
                  <a:lnTo>
                    <a:pt x="1173" y="2225"/>
                  </a:lnTo>
                  <a:lnTo>
                    <a:pt x="1173" y="2224"/>
                  </a:lnTo>
                  <a:lnTo>
                    <a:pt x="1173" y="2224"/>
                  </a:lnTo>
                  <a:lnTo>
                    <a:pt x="1173" y="2223"/>
                  </a:lnTo>
                  <a:lnTo>
                    <a:pt x="1173" y="2222"/>
                  </a:lnTo>
                  <a:lnTo>
                    <a:pt x="1173" y="2220"/>
                  </a:lnTo>
                  <a:lnTo>
                    <a:pt x="1173" y="2219"/>
                  </a:lnTo>
                  <a:lnTo>
                    <a:pt x="1173" y="2218"/>
                  </a:lnTo>
                  <a:lnTo>
                    <a:pt x="1173" y="2216"/>
                  </a:lnTo>
                  <a:lnTo>
                    <a:pt x="1172" y="2216"/>
                  </a:lnTo>
                  <a:lnTo>
                    <a:pt x="1170" y="2216"/>
                  </a:lnTo>
                  <a:lnTo>
                    <a:pt x="1169" y="2216"/>
                  </a:lnTo>
                  <a:lnTo>
                    <a:pt x="1169" y="2214"/>
                  </a:lnTo>
                  <a:lnTo>
                    <a:pt x="1168" y="2214"/>
                  </a:lnTo>
                  <a:lnTo>
                    <a:pt x="1166" y="2214"/>
                  </a:lnTo>
                  <a:lnTo>
                    <a:pt x="1166" y="2215"/>
                  </a:lnTo>
                  <a:lnTo>
                    <a:pt x="1166" y="2216"/>
                  </a:lnTo>
                  <a:lnTo>
                    <a:pt x="1166" y="2220"/>
                  </a:lnTo>
                  <a:lnTo>
                    <a:pt x="1165" y="2220"/>
                  </a:lnTo>
                  <a:lnTo>
                    <a:pt x="1164" y="2220"/>
                  </a:lnTo>
                  <a:lnTo>
                    <a:pt x="1163" y="2220"/>
                  </a:lnTo>
                  <a:lnTo>
                    <a:pt x="1161" y="2220"/>
                  </a:lnTo>
                  <a:lnTo>
                    <a:pt x="1161" y="2223"/>
                  </a:lnTo>
                  <a:lnTo>
                    <a:pt x="1161" y="2224"/>
                  </a:lnTo>
                  <a:lnTo>
                    <a:pt x="1161" y="2225"/>
                  </a:lnTo>
                  <a:lnTo>
                    <a:pt x="1161" y="2229"/>
                  </a:lnTo>
                  <a:lnTo>
                    <a:pt x="1161" y="2230"/>
                  </a:lnTo>
                  <a:lnTo>
                    <a:pt x="1161" y="2237"/>
                  </a:lnTo>
                  <a:lnTo>
                    <a:pt x="1161" y="2238"/>
                  </a:lnTo>
                  <a:lnTo>
                    <a:pt x="1160" y="2238"/>
                  </a:lnTo>
                  <a:lnTo>
                    <a:pt x="1159" y="2238"/>
                  </a:lnTo>
                  <a:lnTo>
                    <a:pt x="1159" y="2237"/>
                  </a:lnTo>
                  <a:lnTo>
                    <a:pt x="1158" y="2237"/>
                  </a:lnTo>
                  <a:lnTo>
                    <a:pt x="1158" y="2236"/>
                  </a:lnTo>
                  <a:lnTo>
                    <a:pt x="1156" y="2236"/>
                  </a:lnTo>
                  <a:lnTo>
                    <a:pt x="1155" y="2234"/>
                  </a:lnTo>
                  <a:lnTo>
                    <a:pt x="1154" y="2233"/>
                  </a:lnTo>
                  <a:lnTo>
                    <a:pt x="1154" y="2232"/>
                  </a:lnTo>
                  <a:lnTo>
                    <a:pt x="1154" y="2228"/>
                  </a:lnTo>
                  <a:lnTo>
                    <a:pt x="1154" y="2225"/>
                  </a:lnTo>
                  <a:lnTo>
                    <a:pt x="1154" y="2224"/>
                  </a:lnTo>
                  <a:lnTo>
                    <a:pt x="1154" y="2224"/>
                  </a:lnTo>
                  <a:lnTo>
                    <a:pt x="1154" y="2223"/>
                  </a:lnTo>
                  <a:lnTo>
                    <a:pt x="1154" y="2222"/>
                  </a:lnTo>
                  <a:lnTo>
                    <a:pt x="1154" y="2220"/>
                  </a:lnTo>
                  <a:lnTo>
                    <a:pt x="1152" y="2220"/>
                  </a:lnTo>
                  <a:lnTo>
                    <a:pt x="1151" y="2220"/>
                  </a:lnTo>
                  <a:lnTo>
                    <a:pt x="1151" y="2216"/>
                  </a:lnTo>
                  <a:lnTo>
                    <a:pt x="1150" y="2216"/>
                  </a:lnTo>
                  <a:lnTo>
                    <a:pt x="1149" y="2216"/>
                  </a:lnTo>
                  <a:lnTo>
                    <a:pt x="1147" y="2216"/>
                  </a:lnTo>
                  <a:lnTo>
                    <a:pt x="1147" y="2218"/>
                  </a:lnTo>
                  <a:lnTo>
                    <a:pt x="1147" y="2219"/>
                  </a:lnTo>
                  <a:lnTo>
                    <a:pt x="1146" y="2219"/>
                  </a:lnTo>
                  <a:lnTo>
                    <a:pt x="1145" y="2220"/>
                  </a:lnTo>
                  <a:lnTo>
                    <a:pt x="1145" y="2219"/>
                  </a:lnTo>
                  <a:lnTo>
                    <a:pt x="1143" y="2219"/>
                  </a:lnTo>
                  <a:lnTo>
                    <a:pt x="1143" y="2218"/>
                  </a:lnTo>
                  <a:lnTo>
                    <a:pt x="1142" y="2218"/>
                  </a:lnTo>
                  <a:lnTo>
                    <a:pt x="1142" y="2219"/>
                  </a:lnTo>
                  <a:lnTo>
                    <a:pt x="1141" y="2219"/>
                  </a:lnTo>
                  <a:lnTo>
                    <a:pt x="1141" y="2220"/>
                  </a:lnTo>
                  <a:lnTo>
                    <a:pt x="1141" y="2222"/>
                  </a:lnTo>
                  <a:lnTo>
                    <a:pt x="1140" y="2222"/>
                  </a:lnTo>
                  <a:lnTo>
                    <a:pt x="1140" y="2223"/>
                  </a:lnTo>
                  <a:lnTo>
                    <a:pt x="1138" y="2222"/>
                  </a:lnTo>
                  <a:lnTo>
                    <a:pt x="1137" y="2220"/>
                  </a:lnTo>
                  <a:lnTo>
                    <a:pt x="1136" y="2220"/>
                  </a:lnTo>
                  <a:lnTo>
                    <a:pt x="1134" y="2219"/>
                  </a:lnTo>
                  <a:lnTo>
                    <a:pt x="1133" y="2220"/>
                  </a:lnTo>
                  <a:lnTo>
                    <a:pt x="1132" y="2220"/>
                  </a:lnTo>
                  <a:lnTo>
                    <a:pt x="1131" y="2219"/>
                  </a:lnTo>
                  <a:lnTo>
                    <a:pt x="1131" y="2219"/>
                  </a:lnTo>
                  <a:lnTo>
                    <a:pt x="1131" y="2218"/>
                  </a:lnTo>
                  <a:lnTo>
                    <a:pt x="1129" y="2219"/>
                  </a:lnTo>
                  <a:lnTo>
                    <a:pt x="1127" y="2223"/>
                  </a:lnTo>
                  <a:lnTo>
                    <a:pt x="1126" y="2224"/>
                  </a:lnTo>
                  <a:lnTo>
                    <a:pt x="1126" y="2224"/>
                  </a:lnTo>
                  <a:lnTo>
                    <a:pt x="1120" y="2229"/>
                  </a:lnTo>
                  <a:lnTo>
                    <a:pt x="1119" y="2232"/>
                  </a:lnTo>
                  <a:lnTo>
                    <a:pt x="1117" y="2237"/>
                  </a:lnTo>
                  <a:lnTo>
                    <a:pt x="1114" y="2238"/>
                  </a:lnTo>
                  <a:lnTo>
                    <a:pt x="1113" y="2238"/>
                  </a:lnTo>
                  <a:lnTo>
                    <a:pt x="1111" y="2238"/>
                  </a:lnTo>
                  <a:lnTo>
                    <a:pt x="1110" y="2238"/>
                  </a:lnTo>
                  <a:lnTo>
                    <a:pt x="1108" y="2238"/>
                  </a:lnTo>
                  <a:lnTo>
                    <a:pt x="1106" y="2238"/>
                  </a:lnTo>
                  <a:lnTo>
                    <a:pt x="1105" y="2238"/>
                  </a:lnTo>
                  <a:lnTo>
                    <a:pt x="1105" y="2237"/>
                  </a:lnTo>
                  <a:lnTo>
                    <a:pt x="1105" y="2236"/>
                  </a:lnTo>
                  <a:lnTo>
                    <a:pt x="1105" y="2230"/>
                  </a:lnTo>
                  <a:lnTo>
                    <a:pt x="1105" y="2229"/>
                  </a:lnTo>
                  <a:lnTo>
                    <a:pt x="1105" y="2228"/>
                  </a:lnTo>
                  <a:lnTo>
                    <a:pt x="1105" y="2225"/>
                  </a:lnTo>
                  <a:lnTo>
                    <a:pt x="1105" y="2222"/>
                  </a:lnTo>
                  <a:lnTo>
                    <a:pt x="1105" y="2220"/>
                  </a:lnTo>
                  <a:lnTo>
                    <a:pt x="1105" y="2219"/>
                  </a:lnTo>
                  <a:lnTo>
                    <a:pt x="1105" y="2215"/>
                  </a:lnTo>
                  <a:lnTo>
                    <a:pt x="1105" y="2214"/>
                  </a:lnTo>
                  <a:lnTo>
                    <a:pt x="1105" y="2213"/>
                  </a:lnTo>
                  <a:lnTo>
                    <a:pt x="1105" y="2211"/>
                  </a:lnTo>
                  <a:lnTo>
                    <a:pt x="1105" y="2209"/>
                  </a:lnTo>
                  <a:lnTo>
                    <a:pt x="1105" y="2207"/>
                  </a:lnTo>
                  <a:lnTo>
                    <a:pt x="1105" y="2206"/>
                  </a:lnTo>
                  <a:lnTo>
                    <a:pt x="1105" y="2197"/>
                  </a:lnTo>
                  <a:lnTo>
                    <a:pt x="1105" y="2196"/>
                  </a:lnTo>
                  <a:lnTo>
                    <a:pt x="1105" y="2195"/>
                  </a:lnTo>
                  <a:lnTo>
                    <a:pt x="1105" y="2193"/>
                  </a:lnTo>
                  <a:lnTo>
                    <a:pt x="1106" y="2187"/>
                  </a:lnTo>
                  <a:lnTo>
                    <a:pt x="1106" y="2184"/>
                  </a:lnTo>
                  <a:lnTo>
                    <a:pt x="1106" y="2183"/>
                  </a:lnTo>
                  <a:lnTo>
                    <a:pt x="1105" y="2183"/>
                  </a:lnTo>
                  <a:lnTo>
                    <a:pt x="1102" y="2183"/>
                  </a:lnTo>
                  <a:lnTo>
                    <a:pt x="1101" y="2183"/>
                  </a:lnTo>
                  <a:lnTo>
                    <a:pt x="1101" y="2181"/>
                  </a:lnTo>
                  <a:lnTo>
                    <a:pt x="1102" y="2181"/>
                  </a:lnTo>
                  <a:lnTo>
                    <a:pt x="1104" y="2181"/>
                  </a:lnTo>
                  <a:lnTo>
                    <a:pt x="1104" y="2179"/>
                  </a:lnTo>
                  <a:lnTo>
                    <a:pt x="1104" y="2178"/>
                  </a:lnTo>
                  <a:lnTo>
                    <a:pt x="1104" y="2177"/>
                  </a:lnTo>
                  <a:lnTo>
                    <a:pt x="1105" y="2177"/>
                  </a:lnTo>
                  <a:lnTo>
                    <a:pt x="1105" y="2175"/>
                  </a:lnTo>
                  <a:lnTo>
                    <a:pt x="1105" y="2174"/>
                  </a:lnTo>
                  <a:lnTo>
                    <a:pt x="1104" y="2174"/>
                  </a:lnTo>
                  <a:lnTo>
                    <a:pt x="1104" y="2173"/>
                  </a:lnTo>
                  <a:lnTo>
                    <a:pt x="1104" y="2172"/>
                  </a:lnTo>
                  <a:lnTo>
                    <a:pt x="1104" y="2170"/>
                  </a:lnTo>
                  <a:lnTo>
                    <a:pt x="1104" y="2169"/>
                  </a:lnTo>
                  <a:lnTo>
                    <a:pt x="1102" y="2169"/>
                  </a:lnTo>
                  <a:lnTo>
                    <a:pt x="1101" y="2169"/>
                  </a:lnTo>
                  <a:lnTo>
                    <a:pt x="1100" y="2169"/>
                  </a:lnTo>
                  <a:lnTo>
                    <a:pt x="1100" y="2166"/>
                  </a:lnTo>
                  <a:lnTo>
                    <a:pt x="1099" y="2166"/>
                  </a:lnTo>
                  <a:lnTo>
                    <a:pt x="1099" y="2170"/>
                  </a:lnTo>
                  <a:lnTo>
                    <a:pt x="1097" y="2170"/>
                  </a:lnTo>
                  <a:lnTo>
                    <a:pt x="1097" y="2172"/>
                  </a:lnTo>
                  <a:lnTo>
                    <a:pt x="1096" y="2172"/>
                  </a:lnTo>
                  <a:lnTo>
                    <a:pt x="1096" y="2173"/>
                  </a:lnTo>
                  <a:lnTo>
                    <a:pt x="1095" y="2173"/>
                  </a:lnTo>
                  <a:lnTo>
                    <a:pt x="1088" y="2175"/>
                  </a:lnTo>
                  <a:lnTo>
                    <a:pt x="1087" y="2175"/>
                  </a:lnTo>
                  <a:lnTo>
                    <a:pt x="1087" y="2177"/>
                  </a:lnTo>
                  <a:lnTo>
                    <a:pt x="1086" y="2177"/>
                  </a:lnTo>
                  <a:lnTo>
                    <a:pt x="1086" y="2178"/>
                  </a:lnTo>
                  <a:lnTo>
                    <a:pt x="1085" y="2178"/>
                  </a:lnTo>
                  <a:lnTo>
                    <a:pt x="1085" y="2179"/>
                  </a:lnTo>
                  <a:lnTo>
                    <a:pt x="1083" y="2179"/>
                  </a:lnTo>
                  <a:lnTo>
                    <a:pt x="1079" y="2182"/>
                  </a:lnTo>
                  <a:lnTo>
                    <a:pt x="1077" y="2181"/>
                  </a:lnTo>
                  <a:lnTo>
                    <a:pt x="1077" y="2179"/>
                  </a:lnTo>
                  <a:lnTo>
                    <a:pt x="1076" y="2179"/>
                  </a:lnTo>
                  <a:lnTo>
                    <a:pt x="1074" y="2179"/>
                  </a:lnTo>
                  <a:lnTo>
                    <a:pt x="1073" y="2179"/>
                  </a:lnTo>
                  <a:lnTo>
                    <a:pt x="1072" y="2179"/>
                  </a:lnTo>
                  <a:lnTo>
                    <a:pt x="1070" y="2179"/>
                  </a:lnTo>
                  <a:lnTo>
                    <a:pt x="1070" y="2178"/>
                  </a:lnTo>
                  <a:lnTo>
                    <a:pt x="1069" y="2177"/>
                  </a:lnTo>
                  <a:lnTo>
                    <a:pt x="1069" y="2178"/>
                  </a:lnTo>
                  <a:lnTo>
                    <a:pt x="1069" y="2178"/>
                  </a:lnTo>
                  <a:lnTo>
                    <a:pt x="1069" y="2179"/>
                  </a:lnTo>
                  <a:lnTo>
                    <a:pt x="1068" y="2181"/>
                  </a:lnTo>
                  <a:lnTo>
                    <a:pt x="1067" y="2181"/>
                  </a:lnTo>
                  <a:lnTo>
                    <a:pt x="1065" y="2182"/>
                  </a:lnTo>
                  <a:lnTo>
                    <a:pt x="1064" y="2182"/>
                  </a:lnTo>
                  <a:lnTo>
                    <a:pt x="1064" y="2183"/>
                  </a:lnTo>
                  <a:lnTo>
                    <a:pt x="1063" y="2183"/>
                  </a:lnTo>
                  <a:lnTo>
                    <a:pt x="1062" y="2183"/>
                  </a:lnTo>
                  <a:lnTo>
                    <a:pt x="1059" y="2183"/>
                  </a:lnTo>
                  <a:lnTo>
                    <a:pt x="1059" y="2182"/>
                  </a:lnTo>
                  <a:lnTo>
                    <a:pt x="1060" y="2182"/>
                  </a:lnTo>
                  <a:lnTo>
                    <a:pt x="1063" y="2179"/>
                  </a:lnTo>
                  <a:lnTo>
                    <a:pt x="1064" y="2179"/>
                  </a:lnTo>
                  <a:lnTo>
                    <a:pt x="1067" y="2178"/>
                  </a:lnTo>
                  <a:lnTo>
                    <a:pt x="1067" y="2177"/>
                  </a:lnTo>
                  <a:lnTo>
                    <a:pt x="1068" y="2177"/>
                  </a:lnTo>
                  <a:lnTo>
                    <a:pt x="1069" y="2175"/>
                  </a:lnTo>
                  <a:lnTo>
                    <a:pt x="1069" y="2175"/>
                  </a:lnTo>
                  <a:lnTo>
                    <a:pt x="1069" y="2174"/>
                  </a:lnTo>
                  <a:lnTo>
                    <a:pt x="1070" y="2174"/>
                  </a:lnTo>
                  <a:lnTo>
                    <a:pt x="1073" y="2172"/>
                  </a:lnTo>
                  <a:lnTo>
                    <a:pt x="1074" y="2170"/>
                  </a:lnTo>
                  <a:lnTo>
                    <a:pt x="1076" y="2169"/>
                  </a:lnTo>
                  <a:lnTo>
                    <a:pt x="1077" y="2168"/>
                  </a:lnTo>
                  <a:lnTo>
                    <a:pt x="1078" y="2166"/>
                  </a:lnTo>
                  <a:lnTo>
                    <a:pt x="1078" y="2164"/>
                  </a:lnTo>
                  <a:lnTo>
                    <a:pt x="1078" y="2163"/>
                  </a:lnTo>
                  <a:lnTo>
                    <a:pt x="1078" y="2163"/>
                  </a:lnTo>
                  <a:lnTo>
                    <a:pt x="1079" y="2161"/>
                  </a:lnTo>
                  <a:lnTo>
                    <a:pt x="1081" y="2159"/>
                  </a:lnTo>
                  <a:lnTo>
                    <a:pt x="1081" y="2158"/>
                  </a:lnTo>
                  <a:lnTo>
                    <a:pt x="1082" y="2156"/>
                  </a:lnTo>
                  <a:lnTo>
                    <a:pt x="1083" y="2156"/>
                  </a:lnTo>
                  <a:lnTo>
                    <a:pt x="1083" y="2155"/>
                  </a:lnTo>
                  <a:lnTo>
                    <a:pt x="1085" y="2154"/>
                  </a:lnTo>
                  <a:lnTo>
                    <a:pt x="1086" y="2152"/>
                  </a:lnTo>
                  <a:lnTo>
                    <a:pt x="1088" y="2149"/>
                  </a:lnTo>
                  <a:lnTo>
                    <a:pt x="1091" y="2146"/>
                  </a:lnTo>
                  <a:lnTo>
                    <a:pt x="1092" y="2145"/>
                  </a:lnTo>
                  <a:lnTo>
                    <a:pt x="1096" y="2140"/>
                  </a:lnTo>
                  <a:lnTo>
                    <a:pt x="1100" y="2136"/>
                  </a:lnTo>
                  <a:lnTo>
                    <a:pt x="1100" y="2134"/>
                  </a:lnTo>
                  <a:lnTo>
                    <a:pt x="1100" y="2133"/>
                  </a:lnTo>
                  <a:lnTo>
                    <a:pt x="1106" y="2131"/>
                  </a:lnTo>
                  <a:lnTo>
                    <a:pt x="1106" y="2125"/>
                  </a:lnTo>
                  <a:lnTo>
                    <a:pt x="1106" y="2124"/>
                  </a:lnTo>
                  <a:lnTo>
                    <a:pt x="1106" y="2123"/>
                  </a:lnTo>
                  <a:lnTo>
                    <a:pt x="1106" y="2122"/>
                  </a:lnTo>
                  <a:lnTo>
                    <a:pt x="1106" y="2120"/>
                  </a:lnTo>
                  <a:lnTo>
                    <a:pt x="1106" y="2119"/>
                  </a:lnTo>
                  <a:lnTo>
                    <a:pt x="1106" y="2118"/>
                  </a:lnTo>
                  <a:lnTo>
                    <a:pt x="1106" y="2117"/>
                  </a:lnTo>
                  <a:lnTo>
                    <a:pt x="1106" y="2108"/>
                  </a:lnTo>
                  <a:lnTo>
                    <a:pt x="1106" y="2104"/>
                  </a:lnTo>
                  <a:lnTo>
                    <a:pt x="1108" y="2090"/>
                  </a:lnTo>
                  <a:lnTo>
                    <a:pt x="1108" y="2088"/>
                  </a:lnTo>
                  <a:lnTo>
                    <a:pt x="1108" y="2086"/>
                  </a:lnTo>
                  <a:lnTo>
                    <a:pt x="1106" y="2085"/>
                  </a:lnTo>
                  <a:lnTo>
                    <a:pt x="1108" y="2085"/>
                  </a:lnTo>
                  <a:lnTo>
                    <a:pt x="1108" y="2083"/>
                  </a:lnTo>
                  <a:lnTo>
                    <a:pt x="1106" y="2083"/>
                  </a:lnTo>
                  <a:lnTo>
                    <a:pt x="1105" y="2085"/>
                  </a:lnTo>
                  <a:lnTo>
                    <a:pt x="1104" y="2085"/>
                  </a:lnTo>
                  <a:lnTo>
                    <a:pt x="1102" y="2085"/>
                  </a:lnTo>
                  <a:lnTo>
                    <a:pt x="1101" y="2085"/>
                  </a:lnTo>
                  <a:lnTo>
                    <a:pt x="1101" y="2083"/>
                  </a:lnTo>
                  <a:lnTo>
                    <a:pt x="1100" y="2083"/>
                  </a:lnTo>
                  <a:lnTo>
                    <a:pt x="1100" y="2083"/>
                  </a:lnTo>
                  <a:lnTo>
                    <a:pt x="1099" y="2083"/>
                  </a:lnTo>
                  <a:lnTo>
                    <a:pt x="1097" y="2083"/>
                  </a:lnTo>
                  <a:lnTo>
                    <a:pt x="1096" y="2083"/>
                  </a:lnTo>
                  <a:lnTo>
                    <a:pt x="1095" y="2083"/>
                  </a:lnTo>
                  <a:lnTo>
                    <a:pt x="1094" y="2083"/>
                  </a:lnTo>
                  <a:lnTo>
                    <a:pt x="1094" y="2078"/>
                  </a:lnTo>
                  <a:lnTo>
                    <a:pt x="1094" y="2077"/>
                  </a:lnTo>
                  <a:lnTo>
                    <a:pt x="1094" y="2070"/>
                  </a:lnTo>
                  <a:lnTo>
                    <a:pt x="1094" y="2069"/>
                  </a:lnTo>
                  <a:lnTo>
                    <a:pt x="1094" y="2068"/>
                  </a:lnTo>
                  <a:lnTo>
                    <a:pt x="1094" y="2065"/>
                  </a:lnTo>
                  <a:lnTo>
                    <a:pt x="1095" y="2064"/>
                  </a:lnTo>
                  <a:lnTo>
                    <a:pt x="1095" y="2063"/>
                  </a:lnTo>
                  <a:lnTo>
                    <a:pt x="1095" y="2061"/>
                  </a:lnTo>
                  <a:lnTo>
                    <a:pt x="1095" y="2060"/>
                  </a:lnTo>
                  <a:lnTo>
                    <a:pt x="1095" y="2056"/>
                  </a:lnTo>
                  <a:lnTo>
                    <a:pt x="1095" y="2055"/>
                  </a:lnTo>
                  <a:lnTo>
                    <a:pt x="1100" y="2055"/>
                  </a:lnTo>
                  <a:lnTo>
                    <a:pt x="1100" y="2055"/>
                  </a:lnTo>
                  <a:lnTo>
                    <a:pt x="1101" y="2055"/>
                  </a:lnTo>
                  <a:lnTo>
                    <a:pt x="1101" y="2044"/>
                  </a:lnTo>
                  <a:lnTo>
                    <a:pt x="1102" y="2044"/>
                  </a:lnTo>
                  <a:lnTo>
                    <a:pt x="1104" y="2044"/>
                  </a:lnTo>
                  <a:lnTo>
                    <a:pt x="1105" y="2044"/>
                  </a:lnTo>
                  <a:lnTo>
                    <a:pt x="1106" y="2044"/>
                  </a:lnTo>
                  <a:lnTo>
                    <a:pt x="1108" y="2044"/>
                  </a:lnTo>
                  <a:lnTo>
                    <a:pt x="1109" y="2044"/>
                  </a:lnTo>
                  <a:lnTo>
                    <a:pt x="1110" y="2044"/>
                  </a:lnTo>
                  <a:lnTo>
                    <a:pt x="1111" y="2044"/>
                  </a:lnTo>
                  <a:lnTo>
                    <a:pt x="1113" y="2044"/>
                  </a:lnTo>
                  <a:lnTo>
                    <a:pt x="1115" y="2044"/>
                  </a:lnTo>
                  <a:lnTo>
                    <a:pt x="1119" y="2044"/>
                  </a:lnTo>
                  <a:lnTo>
                    <a:pt x="1119" y="2040"/>
                  </a:lnTo>
                  <a:lnTo>
                    <a:pt x="1120" y="2040"/>
                  </a:lnTo>
                  <a:lnTo>
                    <a:pt x="1120" y="2038"/>
                  </a:lnTo>
                  <a:lnTo>
                    <a:pt x="1122" y="2038"/>
                  </a:lnTo>
                  <a:lnTo>
                    <a:pt x="1123" y="2038"/>
                  </a:lnTo>
                  <a:lnTo>
                    <a:pt x="1127" y="2038"/>
                  </a:lnTo>
                  <a:lnTo>
                    <a:pt x="1128" y="2038"/>
                  </a:lnTo>
                  <a:lnTo>
                    <a:pt x="1129" y="2038"/>
                  </a:lnTo>
                  <a:lnTo>
                    <a:pt x="1131" y="2038"/>
                  </a:lnTo>
                  <a:lnTo>
                    <a:pt x="1131" y="2038"/>
                  </a:lnTo>
                  <a:lnTo>
                    <a:pt x="1133" y="2038"/>
                  </a:lnTo>
                  <a:lnTo>
                    <a:pt x="1134" y="2038"/>
                  </a:lnTo>
                  <a:lnTo>
                    <a:pt x="1136" y="2038"/>
                  </a:lnTo>
                  <a:lnTo>
                    <a:pt x="1136" y="2036"/>
                  </a:lnTo>
                  <a:lnTo>
                    <a:pt x="1136" y="2035"/>
                  </a:lnTo>
                  <a:lnTo>
                    <a:pt x="1136" y="2033"/>
                  </a:lnTo>
                  <a:lnTo>
                    <a:pt x="1140" y="2033"/>
                  </a:lnTo>
                  <a:lnTo>
                    <a:pt x="1140" y="2032"/>
                  </a:lnTo>
                  <a:lnTo>
                    <a:pt x="1140" y="2031"/>
                  </a:lnTo>
                  <a:lnTo>
                    <a:pt x="1140" y="2029"/>
                  </a:lnTo>
                  <a:lnTo>
                    <a:pt x="1140" y="2028"/>
                  </a:lnTo>
                  <a:lnTo>
                    <a:pt x="1138" y="2028"/>
                  </a:lnTo>
                  <a:lnTo>
                    <a:pt x="1138" y="2027"/>
                  </a:lnTo>
                  <a:lnTo>
                    <a:pt x="1138" y="2026"/>
                  </a:lnTo>
                  <a:lnTo>
                    <a:pt x="1137" y="2026"/>
                  </a:lnTo>
                  <a:lnTo>
                    <a:pt x="1137" y="2024"/>
                  </a:lnTo>
                  <a:lnTo>
                    <a:pt x="1136" y="2024"/>
                  </a:lnTo>
                  <a:lnTo>
                    <a:pt x="1136" y="2026"/>
                  </a:lnTo>
                  <a:lnTo>
                    <a:pt x="1133" y="2026"/>
                  </a:lnTo>
                  <a:lnTo>
                    <a:pt x="1132" y="2026"/>
                  </a:lnTo>
                  <a:lnTo>
                    <a:pt x="1131" y="2026"/>
                  </a:lnTo>
                  <a:lnTo>
                    <a:pt x="1129" y="2026"/>
                  </a:lnTo>
                  <a:lnTo>
                    <a:pt x="1128" y="2026"/>
                  </a:lnTo>
                  <a:lnTo>
                    <a:pt x="1127" y="2026"/>
                  </a:lnTo>
                  <a:lnTo>
                    <a:pt x="1124" y="2026"/>
                  </a:lnTo>
                  <a:lnTo>
                    <a:pt x="1123" y="2026"/>
                  </a:lnTo>
                  <a:lnTo>
                    <a:pt x="1122" y="2026"/>
                  </a:lnTo>
                  <a:lnTo>
                    <a:pt x="1120" y="2026"/>
                  </a:lnTo>
                  <a:lnTo>
                    <a:pt x="1115" y="2026"/>
                  </a:lnTo>
                  <a:lnTo>
                    <a:pt x="1115" y="2021"/>
                  </a:lnTo>
                  <a:lnTo>
                    <a:pt x="1115" y="2019"/>
                  </a:lnTo>
                  <a:lnTo>
                    <a:pt x="1115" y="2018"/>
                  </a:lnTo>
                  <a:lnTo>
                    <a:pt x="1115" y="2017"/>
                  </a:lnTo>
                  <a:lnTo>
                    <a:pt x="1117" y="2017"/>
                  </a:lnTo>
                  <a:lnTo>
                    <a:pt x="1117" y="2015"/>
                  </a:lnTo>
                  <a:lnTo>
                    <a:pt x="1115" y="2015"/>
                  </a:lnTo>
                  <a:lnTo>
                    <a:pt x="1109" y="2012"/>
                  </a:lnTo>
                  <a:lnTo>
                    <a:pt x="1109" y="2009"/>
                  </a:lnTo>
                  <a:lnTo>
                    <a:pt x="1109" y="2009"/>
                  </a:lnTo>
                  <a:lnTo>
                    <a:pt x="1109" y="2006"/>
                  </a:lnTo>
                  <a:lnTo>
                    <a:pt x="1109" y="2005"/>
                  </a:lnTo>
                  <a:lnTo>
                    <a:pt x="1109" y="2003"/>
                  </a:lnTo>
                  <a:lnTo>
                    <a:pt x="1109" y="2001"/>
                  </a:lnTo>
                  <a:lnTo>
                    <a:pt x="1108" y="2001"/>
                  </a:lnTo>
                  <a:lnTo>
                    <a:pt x="1106" y="2001"/>
                  </a:lnTo>
                  <a:lnTo>
                    <a:pt x="1101" y="1999"/>
                  </a:lnTo>
                  <a:lnTo>
                    <a:pt x="1100" y="1999"/>
                  </a:lnTo>
                  <a:lnTo>
                    <a:pt x="1101" y="1997"/>
                  </a:lnTo>
                  <a:lnTo>
                    <a:pt x="1102" y="1997"/>
                  </a:lnTo>
                  <a:lnTo>
                    <a:pt x="1105" y="1995"/>
                  </a:lnTo>
                  <a:lnTo>
                    <a:pt x="1108" y="1994"/>
                  </a:lnTo>
                  <a:lnTo>
                    <a:pt x="1109" y="1994"/>
                  </a:lnTo>
                  <a:lnTo>
                    <a:pt x="1109" y="1992"/>
                  </a:lnTo>
                  <a:lnTo>
                    <a:pt x="1109" y="1990"/>
                  </a:lnTo>
                  <a:lnTo>
                    <a:pt x="1110" y="1990"/>
                  </a:lnTo>
                  <a:lnTo>
                    <a:pt x="1111" y="1990"/>
                  </a:lnTo>
                  <a:lnTo>
                    <a:pt x="1113" y="1990"/>
                  </a:lnTo>
                  <a:lnTo>
                    <a:pt x="1114" y="1990"/>
                  </a:lnTo>
                  <a:lnTo>
                    <a:pt x="1115" y="1992"/>
                  </a:lnTo>
                  <a:lnTo>
                    <a:pt x="1115" y="1991"/>
                  </a:lnTo>
                  <a:lnTo>
                    <a:pt x="1117" y="1991"/>
                  </a:lnTo>
                  <a:lnTo>
                    <a:pt x="1118" y="1991"/>
                  </a:lnTo>
                  <a:lnTo>
                    <a:pt x="1119" y="1991"/>
                  </a:lnTo>
                  <a:lnTo>
                    <a:pt x="1120" y="1991"/>
                  </a:lnTo>
                  <a:lnTo>
                    <a:pt x="1120" y="1992"/>
                  </a:lnTo>
                  <a:lnTo>
                    <a:pt x="1122" y="1992"/>
                  </a:lnTo>
                  <a:lnTo>
                    <a:pt x="1123" y="1991"/>
                  </a:lnTo>
                  <a:lnTo>
                    <a:pt x="1124" y="1991"/>
                  </a:lnTo>
                  <a:lnTo>
                    <a:pt x="1126" y="1992"/>
                  </a:lnTo>
                  <a:lnTo>
                    <a:pt x="1126" y="1994"/>
                  </a:lnTo>
                  <a:lnTo>
                    <a:pt x="1126" y="1996"/>
                  </a:lnTo>
                  <a:lnTo>
                    <a:pt x="1126" y="1997"/>
                  </a:lnTo>
                  <a:lnTo>
                    <a:pt x="1126" y="2000"/>
                  </a:lnTo>
                  <a:lnTo>
                    <a:pt x="1126" y="2001"/>
                  </a:lnTo>
                  <a:lnTo>
                    <a:pt x="1127" y="2000"/>
                  </a:lnTo>
                  <a:lnTo>
                    <a:pt x="1128" y="1999"/>
                  </a:lnTo>
                  <a:lnTo>
                    <a:pt x="1128" y="1997"/>
                  </a:lnTo>
                  <a:lnTo>
                    <a:pt x="1129" y="1997"/>
                  </a:lnTo>
                  <a:lnTo>
                    <a:pt x="1129" y="1996"/>
                  </a:lnTo>
                  <a:lnTo>
                    <a:pt x="1129" y="1995"/>
                  </a:lnTo>
                  <a:lnTo>
                    <a:pt x="1131" y="1995"/>
                  </a:lnTo>
                  <a:lnTo>
                    <a:pt x="1131" y="1995"/>
                  </a:lnTo>
                  <a:lnTo>
                    <a:pt x="1131" y="1994"/>
                  </a:lnTo>
                  <a:lnTo>
                    <a:pt x="1132" y="1994"/>
                  </a:lnTo>
                  <a:lnTo>
                    <a:pt x="1133" y="1994"/>
                  </a:lnTo>
                  <a:lnTo>
                    <a:pt x="1136" y="1992"/>
                  </a:lnTo>
                  <a:lnTo>
                    <a:pt x="1137" y="1992"/>
                  </a:lnTo>
                  <a:lnTo>
                    <a:pt x="1137" y="1991"/>
                  </a:lnTo>
                  <a:lnTo>
                    <a:pt x="1137" y="1986"/>
                  </a:lnTo>
                  <a:lnTo>
                    <a:pt x="1138" y="1986"/>
                  </a:lnTo>
                  <a:lnTo>
                    <a:pt x="1141" y="1986"/>
                  </a:lnTo>
                  <a:lnTo>
                    <a:pt x="1141" y="1985"/>
                  </a:lnTo>
                  <a:lnTo>
                    <a:pt x="1140" y="1985"/>
                  </a:lnTo>
                  <a:lnTo>
                    <a:pt x="1138" y="1983"/>
                  </a:lnTo>
                  <a:lnTo>
                    <a:pt x="1138" y="1982"/>
                  </a:lnTo>
                  <a:lnTo>
                    <a:pt x="1140" y="1982"/>
                  </a:lnTo>
                  <a:lnTo>
                    <a:pt x="1141" y="1982"/>
                  </a:lnTo>
                  <a:lnTo>
                    <a:pt x="1143" y="1981"/>
                  </a:lnTo>
                  <a:lnTo>
                    <a:pt x="1146" y="1978"/>
                  </a:lnTo>
                  <a:lnTo>
                    <a:pt x="1146" y="1978"/>
                  </a:lnTo>
                  <a:lnTo>
                    <a:pt x="1146" y="1976"/>
                  </a:lnTo>
                  <a:lnTo>
                    <a:pt x="1149" y="1972"/>
                  </a:lnTo>
                  <a:lnTo>
                    <a:pt x="1149" y="1971"/>
                  </a:lnTo>
                  <a:lnTo>
                    <a:pt x="1150" y="1969"/>
                  </a:lnTo>
                  <a:lnTo>
                    <a:pt x="1151" y="1968"/>
                  </a:lnTo>
                  <a:lnTo>
                    <a:pt x="1152" y="1968"/>
                  </a:lnTo>
                  <a:lnTo>
                    <a:pt x="1154" y="1967"/>
                  </a:lnTo>
                  <a:lnTo>
                    <a:pt x="1155" y="1965"/>
                  </a:lnTo>
                  <a:lnTo>
                    <a:pt x="1156" y="1964"/>
                  </a:lnTo>
                  <a:lnTo>
                    <a:pt x="1156" y="1963"/>
                  </a:lnTo>
                  <a:lnTo>
                    <a:pt x="1158" y="1963"/>
                  </a:lnTo>
                  <a:lnTo>
                    <a:pt x="1158" y="1962"/>
                  </a:lnTo>
                  <a:lnTo>
                    <a:pt x="1159" y="1962"/>
                  </a:lnTo>
                  <a:lnTo>
                    <a:pt x="1159" y="1960"/>
                  </a:lnTo>
                  <a:lnTo>
                    <a:pt x="1160" y="1960"/>
                  </a:lnTo>
                  <a:lnTo>
                    <a:pt x="1163" y="1958"/>
                  </a:lnTo>
                  <a:lnTo>
                    <a:pt x="1164" y="1956"/>
                  </a:lnTo>
                  <a:lnTo>
                    <a:pt x="1164" y="1955"/>
                  </a:lnTo>
                  <a:lnTo>
                    <a:pt x="1165" y="1954"/>
                  </a:lnTo>
                  <a:lnTo>
                    <a:pt x="1165" y="1953"/>
                  </a:lnTo>
                  <a:lnTo>
                    <a:pt x="1165" y="1951"/>
                  </a:lnTo>
                  <a:lnTo>
                    <a:pt x="1166" y="1951"/>
                  </a:lnTo>
                  <a:lnTo>
                    <a:pt x="1166" y="1950"/>
                  </a:lnTo>
                  <a:lnTo>
                    <a:pt x="1165" y="1950"/>
                  </a:lnTo>
                  <a:lnTo>
                    <a:pt x="1164" y="1950"/>
                  </a:lnTo>
                  <a:lnTo>
                    <a:pt x="1163" y="1950"/>
                  </a:lnTo>
                  <a:lnTo>
                    <a:pt x="1163" y="1951"/>
                  </a:lnTo>
                  <a:lnTo>
                    <a:pt x="1161" y="1951"/>
                  </a:lnTo>
                  <a:lnTo>
                    <a:pt x="1161" y="1953"/>
                  </a:lnTo>
                  <a:lnTo>
                    <a:pt x="1161" y="1953"/>
                  </a:lnTo>
                  <a:lnTo>
                    <a:pt x="1160" y="1954"/>
                  </a:lnTo>
                  <a:lnTo>
                    <a:pt x="1159" y="1954"/>
                  </a:lnTo>
                  <a:lnTo>
                    <a:pt x="1158" y="1955"/>
                  </a:lnTo>
                  <a:lnTo>
                    <a:pt x="1156" y="1955"/>
                  </a:lnTo>
                  <a:lnTo>
                    <a:pt x="1155" y="1956"/>
                  </a:lnTo>
                  <a:lnTo>
                    <a:pt x="1154" y="1956"/>
                  </a:lnTo>
                  <a:lnTo>
                    <a:pt x="1152" y="1956"/>
                  </a:lnTo>
                  <a:lnTo>
                    <a:pt x="1152" y="1958"/>
                  </a:lnTo>
                  <a:lnTo>
                    <a:pt x="1151" y="1958"/>
                  </a:lnTo>
                  <a:lnTo>
                    <a:pt x="1150" y="1958"/>
                  </a:lnTo>
                  <a:lnTo>
                    <a:pt x="1149" y="1958"/>
                  </a:lnTo>
                  <a:lnTo>
                    <a:pt x="1147" y="1958"/>
                  </a:lnTo>
                  <a:lnTo>
                    <a:pt x="1146" y="1958"/>
                  </a:lnTo>
                  <a:lnTo>
                    <a:pt x="1145" y="1955"/>
                  </a:lnTo>
                  <a:lnTo>
                    <a:pt x="1143" y="1954"/>
                  </a:lnTo>
                  <a:lnTo>
                    <a:pt x="1143" y="1953"/>
                  </a:lnTo>
                  <a:lnTo>
                    <a:pt x="1143" y="1951"/>
                  </a:lnTo>
                  <a:lnTo>
                    <a:pt x="1145" y="1950"/>
                  </a:lnTo>
                  <a:lnTo>
                    <a:pt x="1146" y="1950"/>
                  </a:lnTo>
                  <a:lnTo>
                    <a:pt x="1146" y="1949"/>
                  </a:lnTo>
                  <a:lnTo>
                    <a:pt x="1146" y="1948"/>
                  </a:lnTo>
                  <a:lnTo>
                    <a:pt x="1147" y="1948"/>
                  </a:lnTo>
                  <a:lnTo>
                    <a:pt x="1150" y="1948"/>
                  </a:lnTo>
                  <a:lnTo>
                    <a:pt x="1156" y="1948"/>
                  </a:lnTo>
                  <a:lnTo>
                    <a:pt x="1159" y="1948"/>
                  </a:lnTo>
                  <a:lnTo>
                    <a:pt x="1160" y="1948"/>
                  </a:lnTo>
                  <a:lnTo>
                    <a:pt x="1161" y="1948"/>
                  </a:lnTo>
                  <a:lnTo>
                    <a:pt x="1161" y="1948"/>
                  </a:lnTo>
                  <a:lnTo>
                    <a:pt x="1163" y="1948"/>
                  </a:lnTo>
                  <a:lnTo>
                    <a:pt x="1164" y="1948"/>
                  </a:lnTo>
                  <a:lnTo>
                    <a:pt x="1165" y="1948"/>
                  </a:lnTo>
                  <a:lnTo>
                    <a:pt x="1166" y="1948"/>
                  </a:lnTo>
                  <a:lnTo>
                    <a:pt x="1168" y="1948"/>
                  </a:lnTo>
                  <a:lnTo>
                    <a:pt x="1169" y="1948"/>
                  </a:lnTo>
                  <a:lnTo>
                    <a:pt x="1170" y="1948"/>
                  </a:lnTo>
                  <a:lnTo>
                    <a:pt x="1173" y="1948"/>
                  </a:lnTo>
                  <a:lnTo>
                    <a:pt x="1174" y="1948"/>
                  </a:lnTo>
                  <a:lnTo>
                    <a:pt x="1178" y="1948"/>
                  </a:lnTo>
                  <a:lnTo>
                    <a:pt x="1179" y="1948"/>
                  </a:lnTo>
                  <a:lnTo>
                    <a:pt x="1181" y="1948"/>
                  </a:lnTo>
                  <a:lnTo>
                    <a:pt x="1182" y="1948"/>
                  </a:lnTo>
                  <a:lnTo>
                    <a:pt x="1183" y="1948"/>
                  </a:lnTo>
                  <a:lnTo>
                    <a:pt x="1184" y="1948"/>
                  </a:lnTo>
                  <a:lnTo>
                    <a:pt x="1186" y="1948"/>
                  </a:lnTo>
                  <a:lnTo>
                    <a:pt x="1187" y="1948"/>
                  </a:lnTo>
                  <a:lnTo>
                    <a:pt x="1188" y="1948"/>
                  </a:lnTo>
                  <a:lnTo>
                    <a:pt x="1190" y="1948"/>
                  </a:lnTo>
                  <a:lnTo>
                    <a:pt x="1191" y="1948"/>
                  </a:lnTo>
                  <a:lnTo>
                    <a:pt x="1192" y="1948"/>
                  </a:lnTo>
                  <a:lnTo>
                    <a:pt x="1192" y="1948"/>
                  </a:lnTo>
                  <a:lnTo>
                    <a:pt x="1193" y="1948"/>
                  </a:lnTo>
                  <a:lnTo>
                    <a:pt x="1195" y="1948"/>
                  </a:lnTo>
                  <a:lnTo>
                    <a:pt x="1196" y="1948"/>
                  </a:lnTo>
                  <a:lnTo>
                    <a:pt x="1197" y="1948"/>
                  </a:lnTo>
                  <a:lnTo>
                    <a:pt x="1198" y="1948"/>
                  </a:lnTo>
                  <a:lnTo>
                    <a:pt x="1200" y="1948"/>
                  </a:lnTo>
                  <a:lnTo>
                    <a:pt x="1201" y="1948"/>
                  </a:lnTo>
                  <a:lnTo>
                    <a:pt x="1202" y="1948"/>
                  </a:lnTo>
                  <a:lnTo>
                    <a:pt x="1204" y="1948"/>
                  </a:lnTo>
                  <a:lnTo>
                    <a:pt x="1205" y="1948"/>
                  </a:lnTo>
                  <a:lnTo>
                    <a:pt x="1206" y="1948"/>
                  </a:lnTo>
                  <a:lnTo>
                    <a:pt x="1207" y="1948"/>
                  </a:lnTo>
                  <a:lnTo>
                    <a:pt x="1209" y="1948"/>
                  </a:lnTo>
                  <a:lnTo>
                    <a:pt x="1210" y="1948"/>
                  </a:lnTo>
                  <a:lnTo>
                    <a:pt x="1211" y="1948"/>
                  </a:lnTo>
                  <a:lnTo>
                    <a:pt x="1213" y="1948"/>
                  </a:lnTo>
                  <a:lnTo>
                    <a:pt x="1214" y="1948"/>
                  </a:lnTo>
                  <a:lnTo>
                    <a:pt x="1215" y="1948"/>
                  </a:lnTo>
                  <a:lnTo>
                    <a:pt x="1218" y="1948"/>
                  </a:lnTo>
                  <a:lnTo>
                    <a:pt x="1219" y="1948"/>
                  </a:lnTo>
                  <a:lnTo>
                    <a:pt x="1222" y="1948"/>
                  </a:lnTo>
                  <a:lnTo>
                    <a:pt x="1223" y="1948"/>
                  </a:lnTo>
                  <a:lnTo>
                    <a:pt x="1224" y="1948"/>
                  </a:lnTo>
                  <a:lnTo>
                    <a:pt x="1225" y="1948"/>
                  </a:lnTo>
                  <a:lnTo>
                    <a:pt x="1227" y="1948"/>
                  </a:lnTo>
                  <a:lnTo>
                    <a:pt x="1228" y="1948"/>
                  </a:lnTo>
                  <a:lnTo>
                    <a:pt x="1229" y="1948"/>
                  </a:lnTo>
                  <a:lnTo>
                    <a:pt x="1230" y="1948"/>
                  </a:lnTo>
                  <a:lnTo>
                    <a:pt x="1232" y="1948"/>
                  </a:lnTo>
                  <a:lnTo>
                    <a:pt x="1233" y="1948"/>
                  </a:lnTo>
                  <a:lnTo>
                    <a:pt x="1234" y="1948"/>
                  </a:lnTo>
                  <a:lnTo>
                    <a:pt x="1236" y="1948"/>
                  </a:lnTo>
                  <a:lnTo>
                    <a:pt x="1236" y="1949"/>
                  </a:lnTo>
                  <a:lnTo>
                    <a:pt x="1237" y="1949"/>
                  </a:lnTo>
                  <a:lnTo>
                    <a:pt x="1238" y="1949"/>
                  </a:lnTo>
                  <a:lnTo>
                    <a:pt x="1239" y="1949"/>
                  </a:lnTo>
                  <a:lnTo>
                    <a:pt x="1241" y="1949"/>
                  </a:lnTo>
                  <a:lnTo>
                    <a:pt x="1242" y="1949"/>
                  </a:lnTo>
                  <a:lnTo>
                    <a:pt x="1243" y="1949"/>
                  </a:lnTo>
                  <a:lnTo>
                    <a:pt x="1247" y="1949"/>
                  </a:lnTo>
                  <a:lnTo>
                    <a:pt x="1247" y="1948"/>
                  </a:lnTo>
                  <a:lnTo>
                    <a:pt x="1247" y="1946"/>
                  </a:lnTo>
                  <a:lnTo>
                    <a:pt x="1247" y="1945"/>
                  </a:lnTo>
                  <a:lnTo>
                    <a:pt x="1247" y="1944"/>
                  </a:lnTo>
                  <a:lnTo>
                    <a:pt x="1247" y="1942"/>
                  </a:lnTo>
                  <a:lnTo>
                    <a:pt x="1247" y="1941"/>
                  </a:lnTo>
                  <a:lnTo>
                    <a:pt x="1247" y="1940"/>
                  </a:lnTo>
                  <a:lnTo>
                    <a:pt x="1247" y="1939"/>
                  </a:lnTo>
                  <a:lnTo>
                    <a:pt x="1248" y="1939"/>
                  </a:lnTo>
                  <a:lnTo>
                    <a:pt x="1248" y="1936"/>
                  </a:lnTo>
                  <a:lnTo>
                    <a:pt x="1250" y="1936"/>
                  </a:lnTo>
                  <a:lnTo>
                    <a:pt x="1251" y="1936"/>
                  </a:lnTo>
                  <a:lnTo>
                    <a:pt x="1252" y="1936"/>
                  </a:lnTo>
                  <a:lnTo>
                    <a:pt x="1254" y="1935"/>
                  </a:lnTo>
                  <a:lnTo>
                    <a:pt x="1254" y="1936"/>
                  </a:lnTo>
                  <a:lnTo>
                    <a:pt x="1254" y="1937"/>
                  </a:lnTo>
                  <a:lnTo>
                    <a:pt x="1254" y="1937"/>
                  </a:lnTo>
                  <a:lnTo>
                    <a:pt x="1255" y="1937"/>
                  </a:lnTo>
                  <a:lnTo>
                    <a:pt x="1256" y="1937"/>
                  </a:lnTo>
                  <a:lnTo>
                    <a:pt x="1257" y="1936"/>
                  </a:lnTo>
                  <a:lnTo>
                    <a:pt x="1259" y="1936"/>
                  </a:lnTo>
                  <a:lnTo>
                    <a:pt x="1259" y="1935"/>
                  </a:lnTo>
                  <a:lnTo>
                    <a:pt x="1260" y="1935"/>
                  </a:lnTo>
                  <a:lnTo>
                    <a:pt x="1262" y="1935"/>
                  </a:lnTo>
                  <a:lnTo>
                    <a:pt x="1264" y="1935"/>
                  </a:lnTo>
                  <a:lnTo>
                    <a:pt x="1265" y="1933"/>
                  </a:lnTo>
                  <a:lnTo>
                    <a:pt x="1266" y="1932"/>
                  </a:lnTo>
                  <a:lnTo>
                    <a:pt x="1268" y="1931"/>
                  </a:lnTo>
                  <a:lnTo>
                    <a:pt x="1269" y="1931"/>
                  </a:lnTo>
                  <a:lnTo>
                    <a:pt x="1269" y="1932"/>
                  </a:lnTo>
                  <a:lnTo>
                    <a:pt x="1269" y="1933"/>
                  </a:lnTo>
                  <a:lnTo>
                    <a:pt x="1269" y="1935"/>
                  </a:lnTo>
                  <a:lnTo>
                    <a:pt x="1270" y="1935"/>
                  </a:lnTo>
                  <a:lnTo>
                    <a:pt x="1271" y="1935"/>
                  </a:lnTo>
                  <a:lnTo>
                    <a:pt x="1273" y="1935"/>
                  </a:lnTo>
                  <a:lnTo>
                    <a:pt x="1274" y="1935"/>
                  </a:lnTo>
                  <a:lnTo>
                    <a:pt x="1275" y="1935"/>
                  </a:lnTo>
                  <a:lnTo>
                    <a:pt x="1277" y="1933"/>
                  </a:lnTo>
                  <a:lnTo>
                    <a:pt x="1277" y="1935"/>
                  </a:lnTo>
                  <a:lnTo>
                    <a:pt x="1278" y="1935"/>
                  </a:lnTo>
                  <a:lnTo>
                    <a:pt x="1279" y="1935"/>
                  </a:lnTo>
                  <a:lnTo>
                    <a:pt x="1280" y="1935"/>
                  </a:lnTo>
                  <a:lnTo>
                    <a:pt x="1282" y="1935"/>
                  </a:lnTo>
                  <a:lnTo>
                    <a:pt x="1283" y="1935"/>
                  </a:lnTo>
                  <a:lnTo>
                    <a:pt x="1284" y="1935"/>
                  </a:lnTo>
                  <a:lnTo>
                    <a:pt x="1284" y="1935"/>
                  </a:lnTo>
                  <a:lnTo>
                    <a:pt x="1286" y="1935"/>
                  </a:lnTo>
                  <a:lnTo>
                    <a:pt x="1287" y="1935"/>
                  </a:lnTo>
                  <a:lnTo>
                    <a:pt x="1289" y="1935"/>
                  </a:lnTo>
                  <a:lnTo>
                    <a:pt x="1292" y="1935"/>
                  </a:lnTo>
                  <a:lnTo>
                    <a:pt x="1293" y="1935"/>
                  </a:lnTo>
                  <a:lnTo>
                    <a:pt x="1294" y="1935"/>
                  </a:lnTo>
                  <a:lnTo>
                    <a:pt x="1296" y="1935"/>
                  </a:lnTo>
                  <a:lnTo>
                    <a:pt x="1297" y="1935"/>
                  </a:lnTo>
                  <a:lnTo>
                    <a:pt x="1298" y="1935"/>
                  </a:lnTo>
                  <a:lnTo>
                    <a:pt x="1300" y="1935"/>
                  </a:lnTo>
                  <a:lnTo>
                    <a:pt x="1301" y="1935"/>
                  </a:lnTo>
                  <a:lnTo>
                    <a:pt x="1301" y="1933"/>
                  </a:lnTo>
                  <a:lnTo>
                    <a:pt x="1302" y="1933"/>
                  </a:lnTo>
                  <a:lnTo>
                    <a:pt x="1303" y="1933"/>
                  </a:lnTo>
                  <a:lnTo>
                    <a:pt x="1303" y="1932"/>
                  </a:lnTo>
                  <a:lnTo>
                    <a:pt x="1305" y="1932"/>
                  </a:lnTo>
                  <a:lnTo>
                    <a:pt x="1305" y="1933"/>
                  </a:lnTo>
                  <a:lnTo>
                    <a:pt x="1305" y="1935"/>
                  </a:lnTo>
                  <a:lnTo>
                    <a:pt x="1306" y="1935"/>
                  </a:lnTo>
                  <a:lnTo>
                    <a:pt x="1307" y="1935"/>
                  </a:lnTo>
                  <a:lnTo>
                    <a:pt x="1307" y="1936"/>
                  </a:lnTo>
                  <a:lnTo>
                    <a:pt x="1307" y="1937"/>
                  </a:lnTo>
                  <a:lnTo>
                    <a:pt x="1309" y="1937"/>
                  </a:lnTo>
                  <a:lnTo>
                    <a:pt x="1310" y="1939"/>
                  </a:lnTo>
                  <a:lnTo>
                    <a:pt x="1310" y="1940"/>
                  </a:lnTo>
                  <a:lnTo>
                    <a:pt x="1309" y="1940"/>
                  </a:lnTo>
                  <a:lnTo>
                    <a:pt x="1309" y="1941"/>
                  </a:lnTo>
                  <a:lnTo>
                    <a:pt x="1307" y="1942"/>
                  </a:lnTo>
                  <a:lnTo>
                    <a:pt x="1307" y="1944"/>
                  </a:lnTo>
                  <a:lnTo>
                    <a:pt x="1306" y="1944"/>
                  </a:lnTo>
                  <a:lnTo>
                    <a:pt x="1306" y="1945"/>
                  </a:lnTo>
                  <a:lnTo>
                    <a:pt x="1305" y="1946"/>
                  </a:lnTo>
                  <a:lnTo>
                    <a:pt x="1305" y="1948"/>
                  </a:lnTo>
                  <a:lnTo>
                    <a:pt x="1305" y="1948"/>
                  </a:lnTo>
                  <a:lnTo>
                    <a:pt x="1305" y="1949"/>
                  </a:lnTo>
                  <a:lnTo>
                    <a:pt x="1305" y="1950"/>
                  </a:lnTo>
                  <a:lnTo>
                    <a:pt x="1305" y="1951"/>
                  </a:lnTo>
                  <a:lnTo>
                    <a:pt x="1306" y="1951"/>
                  </a:lnTo>
                  <a:lnTo>
                    <a:pt x="1307" y="1951"/>
                  </a:lnTo>
                  <a:lnTo>
                    <a:pt x="1309" y="1951"/>
                  </a:lnTo>
                  <a:lnTo>
                    <a:pt x="1310" y="1951"/>
                  </a:lnTo>
                  <a:lnTo>
                    <a:pt x="1311" y="1951"/>
                  </a:lnTo>
                  <a:lnTo>
                    <a:pt x="1312" y="1950"/>
                  </a:lnTo>
                  <a:lnTo>
                    <a:pt x="1312" y="1951"/>
                  </a:lnTo>
                  <a:lnTo>
                    <a:pt x="1314" y="1951"/>
                  </a:lnTo>
                  <a:lnTo>
                    <a:pt x="1314" y="1953"/>
                  </a:lnTo>
                  <a:lnTo>
                    <a:pt x="1314" y="1954"/>
                  </a:lnTo>
                  <a:lnTo>
                    <a:pt x="1312" y="1955"/>
                  </a:lnTo>
                  <a:lnTo>
                    <a:pt x="1311" y="1955"/>
                  </a:lnTo>
                  <a:lnTo>
                    <a:pt x="1310" y="1955"/>
                  </a:lnTo>
                  <a:lnTo>
                    <a:pt x="1309" y="1955"/>
                  </a:lnTo>
                  <a:lnTo>
                    <a:pt x="1307" y="1956"/>
                  </a:lnTo>
                  <a:lnTo>
                    <a:pt x="1306" y="1956"/>
                  </a:lnTo>
                  <a:lnTo>
                    <a:pt x="1306" y="1958"/>
                  </a:lnTo>
                  <a:lnTo>
                    <a:pt x="1306" y="1959"/>
                  </a:lnTo>
                  <a:lnTo>
                    <a:pt x="1306" y="1960"/>
                  </a:lnTo>
                  <a:lnTo>
                    <a:pt x="1307" y="1960"/>
                  </a:lnTo>
                  <a:lnTo>
                    <a:pt x="1307" y="1962"/>
                  </a:lnTo>
                  <a:lnTo>
                    <a:pt x="1307" y="1963"/>
                  </a:lnTo>
                  <a:lnTo>
                    <a:pt x="1309" y="1963"/>
                  </a:lnTo>
                  <a:lnTo>
                    <a:pt x="1310" y="1963"/>
                  </a:lnTo>
                  <a:lnTo>
                    <a:pt x="1311" y="1962"/>
                  </a:lnTo>
                  <a:lnTo>
                    <a:pt x="1312" y="1962"/>
                  </a:lnTo>
                  <a:lnTo>
                    <a:pt x="1314" y="1962"/>
                  </a:lnTo>
                  <a:lnTo>
                    <a:pt x="1315" y="1960"/>
                  </a:lnTo>
                  <a:lnTo>
                    <a:pt x="1315" y="1960"/>
                  </a:lnTo>
                  <a:lnTo>
                    <a:pt x="1315" y="1962"/>
                  </a:lnTo>
                  <a:lnTo>
                    <a:pt x="1316" y="1963"/>
                  </a:lnTo>
                  <a:lnTo>
                    <a:pt x="1316" y="1964"/>
                  </a:lnTo>
                  <a:lnTo>
                    <a:pt x="1315" y="1964"/>
                  </a:lnTo>
                  <a:lnTo>
                    <a:pt x="1315" y="1965"/>
                  </a:lnTo>
                  <a:lnTo>
                    <a:pt x="1315" y="1965"/>
                  </a:lnTo>
                  <a:lnTo>
                    <a:pt x="1315" y="1967"/>
                  </a:lnTo>
                  <a:lnTo>
                    <a:pt x="1314" y="1968"/>
                  </a:lnTo>
                  <a:lnTo>
                    <a:pt x="1314" y="1969"/>
                  </a:lnTo>
                  <a:lnTo>
                    <a:pt x="1311" y="1969"/>
                  </a:lnTo>
                  <a:lnTo>
                    <a:pt x="1311" y="1971"/>
                  </a:lnTo>
                  <a:lnTo>
                    <a:pt x="1311" y="1972"/>
                  </a:lnTo>
                  <a:lnTo>
                    <a:pt x="1312" y="1972"/>
                  </a:lnTo>
                  <a:lnTo>
                    <a:pt x="1314" y="1972"/>
                  </a:lnTo>
                  <a:lnTo>
                    <a:pt x="1315" y="1972"/>
                  </a:lnTo>
                  <a:lnTo>
                    <a:pt x="1315" y="1972"/>
                  </a:lnTo>
                  <a:lnTo>
                    <a:pt x="1316" y="1973"/>
                  </a:lnTo>
                  <a:lnTo>
                    <a:pt x="1315" y="1974"/>
                  </a:lnTo>
                  <a:lnTo>
                    <a:pt x="1314" y="1974"/>
                  </a:lnTo>
                  <a:lnTo>
                    <a:pt x="1311" y="1976"/>
                  </a:lnTo>
                  <a:lnTo>
                    <a:pt x="1309" y="1977"/>
                  </a:lnTo>
                  <a:lnTo>
                    <a:pt x="1307" y="1977"/>
                  </a:lnTo>
                  <a:lnTo>
                    <a:pt x="1307" y="1980"/>
                  </a:lnTo>
                  <a:lnTo>
                    <a:pt x="1309" y="1981"/>
                  </a:lnTo>
                  <a:lnTo>
                    <a:pt x="1307" y="1981"/>
                  </a:lnTo>
                  <a:lnTo>
                    <a:pt x="1305" y="1982"/>
                  </a:lnTo>
                  <a:lnTo>
                    <a:pt x="1302" y="1983"/>
                  </a:lnTo>
                  <a:lnTo>
                    <a:pt x="1301" y="1983"/>
                  </a:lnTo>
                  <a:lnTo>
                    <a:pt x="1301" y="1985"/>
                  </a:lnTo>
                  <a:lnTo>
                    <a:pt x="1300" y="1986"/>
                  </a:lnTo>
                  <a:lnTo>
                    <a:pt x="1297" y="1988"/>
                  </a:lnTo>
                  <a:lnTo>
                    <a:pt x="1298" y="1991"/>
                  </a:lnTo>
                  <a:lnTo>
                    <a:pt x="1300" y="1991"/>
                  </a:lnTo>
                  <a:lnTo>
                    <a:pt x="1301" y="1992"/>
                  </a:lnTo>
                  <a:lnTo>
                    <a:pt x="1302" y="1992"/>
                  </a:lnTo>
                  <a:lnTo>
                    <a:pt x="1302" y="1994"/>
                  </a:lnTo>
                  <a:lnTo>
                    <a:pt x="1303" y="1994"/>
                  </a:lnTo>
                  <a:lnTo>
                    <a:pt x="1305" y="1994"/>
                  </a:lnTo>
                  <a:lnTo>
                    <a:pt x="1305" y="1995"/>
                  </a:lnTo>
                  <a:lnTo>
                    <a:pt x="1305" y="1996"/>
                  </a:lnTo>
                  <a:lnTo>
                    <a:pt x="1305" y="1997"/>
                  </a:lnTo>
                  <a:lnTo>
                    <a:pt x="1305" y="1999"/>
                  </a:lnTo>
                  <a:lnTo>
                    <a:pt x="1307" y="1999"/>
                  </a:lnTo>
                  <a:lnTo>
                    <a:pt x="1309" y="1999"/>
                  </a:lnTo>
                  <a:lnTo>
                    <a:pt x="1310" y="1999"/>
                  </a:lnTo>
                  <a:lnTo>
                    <a:pt x="1311" y="1997"/>
                  </a:lnTo>
                  <a:lnTo>
                    <a:pt x="1312" y="1997"/>
                  </a:lnTo>
                  <a:lnTo>
                    <a:pt x="1312" y="1999"/>
                  </a:lnTo>
                  <a:lnTo>
                    <a:pt x="1314" y="1999"/>
                  </a:lnTo>
                  <a:lnTo>
                    <a:pt x="1315" y="1999"/>
                  </a:lnTo>
                  <a:lnTo>
                    <a:pt x="1315" y="1999"/>
                  </a:lnTo>
                  <a:lnTo>
                    <a:pt x="1315" y="1997"/>
                  </a:lnTo>
                  <a:lnTo>
                    <a:pt x="1315" y="1996"/>
                  </a:lnTo>
                  <a:lnTo>
                    <a:pt x="1316" y="1996"/>
                  </a:lnTo>
                  <a:lnTo>
                    <a:pt x="1318" y="1996"/>
                  </a:lnTo>
                  <a:lnTo>
                    <a:pt x="1319" y="1996"/>
                  </a:lnTo>
                  <a:lnTo>
                    <a:pt x="1320" y="1996"/>
                  </a:lnTo>
                  <a:lnTo>
                    <a:pt x="1320" y="1997"/>
                  </a:lnTo>
                  <a:lnTo>
                    <a:pt x="1321" y="1999"/>
                  </a:lnTo>
                  <a:lnTo>
                    <a:pt x="1321" y="1997"/>
                  </a:lnTo>
                  <a:lnTo>
                    <a:pt x="1323" y="1997"/>
                  </a:lnTo>
                  <a:lnTo>
                    <a:pt x="1321" y="1996"/>
                  </a:lnTo>
                  <a:lnTo>
                    <a:pt x="1323" y="1996"/>
                  </a:lnTo>
                  <a:lnTo>
                    <a:pt x="1324" y="1996"/>
                  </a:lnTo>
                  <a:lnTo>
                    <a:pt x="1325" y="1996"/>
                  </a:lnTo>
                  <a:lnTo>
                    <a:pt x="1326" y="1996"/>
                  </a:lnTo>
                  <a:lnTo>
                    <a:pt x="1326" y="1997"/>
                  </a:lnTo>
                  <a:lnTo>
                    <a:pt x="1326" y="1999"/>
                  </a:lnTo>
                  <a:lnTo>
                    <a:pt x="1326" y="2000"/>
                  </a:lnTo>
                  <a:lnTo>
                    <a:pt x="1325" y="2000"/>
                  </a:lnTo>
                  <a:lnTo>
                    <a:pt x="1326" y="2001"/>
                  </a:lnTo>
                  <a:lnTo>
                    <a:pt x="1328" y="2001"/>
                  </a:lnTo>
                  <a:lnTo>
                    <a:pt x="1328" y="2000"/>
                  </a:lnTo>
                  <a:lnTo>
                    <a:pt x="1329" y="1997"/>
                  </a:lnTo>
                  <a:lnTo>
                    <a:pt x="1329" y="1995"/>
                  </a:lnTo>
                  <a:lnTo>
                    <a:pt x="1330" y="1995"/>
                  </a:lnTo>
                  <a:lnTo>
                    <a:pt x="1332" y="1995"/>
                  </a:lnTo>
                  <a:lnTo>
                    <a:pt x="1334" y="1994"/>
                  </a:lnTo>
                  <a:lnTo>
                    <a:pt x="1334" y="1995"/>
                  </a:lnTo>
                  <a:lnTo>
                    <a:pt x="1335" y="1995"/>
                  </a:lnTo>
                  <a:lnTo>
                    <a:pt x="1337" y="1996"/>
                  </a:lnTo>
                  <a:lnTo>
                    <a:pt x="1338" y="1996"/>
                  </a:lnTo>
                  <a:lnTo>
                    <a:pt x="1339" y="1996"/>
                  </a:lnTo>
                  <a:lnTo>
                    <a:pt x="1339" y="1994"/>
                  </a:lnTo>
                  <a:lnTo>
                    <a:pt x="1341" y="1994"/>
                  </a:lnTo>
                  <a:lnTo>
                    <a:pt x="1341" y="1995"/>
                  </a:lnTo>
                  <a:lnTo>
                    <a:pt x="1341" y="1997"/>
                  </a:lnTo>
                  <a:lnTo>
                    <a:pt x="1339" y="2000"/>
                  </a:lnTo>
                  <a:lnTo>
                    <a:pt x="1339" y="2001"/>
                  </a:lnTo>
                  <a:lnTo>
                    <a:pt x="1341" y="2001"/>
                  </a:lnTo>
                  <a:lnTo>
                    <a:pt x="1341" y="2003"/>
                  </a:lnTo>
                  <a:lnTo>
                    <a:pt x="1342" y="2004"/>
                  </a:lnTo>
                  <a:lnTo>
                    <a:pt x="1342" y="2005"/>
                  </a:lnTo>
                  <a:lnTo>
                    <a:pt x="1343" y="2005"/>
                  </a:lnTo>
                  <a:lnTo>
                    <a:pt x="1344" y="2005"/>
                  </a:lnTo>
                  <a:lnTo>
                    <a:pt x="1344" y="2006"/>
                  </a:lnTo>
                  <a:lnTo>
                    <a:pt x="1344" y="2008"/>
                  </a:lnTo>
                  <a:lnTo>
                    <a:pt x="1346" y="2008"/>
                  </a:lnTo>
                  <a:lnTo>
                    <a:pt x="1347" y="2008"/>
                  </a:lnTo>
                  <a:lnTo>
                    <a:pt x="1347" y="2008"/>
                  </a:lnTo>
                  <a:lnTo>
                    <a:pt x="1347" y="2009"/>
                  </a:lnTo>
                  <a:lnTo>
                    <a:pt x="1348" y="2009"/>
                  </a:lnTo>
                  <a:lnTo>
                    <a:pt x="1350" y="2009"/>
                  </a:lnTo>
                  <a:lnTo>
                    <a:pt x="1350" y="2010"/>
                  </a:lnTo>
                  <a:lnTo>
                    <a:pt x="1348" y="2012"/>
                  </a:lnTo>
                  <a:lnTo>
                    <a:pt x="1348" y="2013"/>
                  </a:lnTo>
                  <a:lnTo>
                    <a:pt x="1347" y="2014"/>
                  </a:lnTo>
                  <a:lnTo>
                    <a:pt x="1346" y="2015"/>
                  </a:lnTo>
                  <a:lnTo>
                    <a:pt x="1346" y="2018"/>
                  </a:lnTo>
                  <a:lnTo>
                    <a:pt x="1347" y="2018"/>
                  </a:lnTo>
                  <a:lnTo>
                    <a:pt x="1348" y="2018"/>
                  </a:lnTo>
                  <a:lnTo>
                    <a:pt x="1350" y="2018"/>
                  </a:lnTo>
                  <a:lnTo>
                    <a:pt x="1350" y="2017"/>
                  </a:lnTo>
                  <a:lnTo>
                    <a:pt x="1351" y="2017"/>
                  </a:lnTo>
                  <a:lnTo>
                    <a:pt x="1352" y="2017"/>
                  </a:lnTo>
                  <a:lnTo>
                    <a:pt x="1352" y="2018"/>
                  </a:lnTo>
                  <a:lnTo>
                    <a:pt x="1353" y="2018"/>
                  </a:lnTo>
                  <a:lnTo>
                    <a:pt x="1355" y="2018"/>
                  </a:lnTo>
                  <a:lnTo>
                    <a:pt x="1357" y="2018"/>
                  </a:lnTo>
                  <a:lnTo>
                    <a:pt x="1358" y="2018"/>
                  </a:lnTo>
                  <a:lnTo>
                    <a:pt x="1360" y="2018"/>
                  </a:lnTo>
                  <a:lnTo>
                    <a:pt x="1361" y="2018"/>
                  </a:lnTo>
                  <a:lnTo>
                    <a:pt x="1362" y="2018"/>
                  </a:lnTo>
                  <a:lnTo>
                    <a:pt x="1364" y="2018"/>
                  </a:lnTo>
                  <a:lnTo>
                    <a:pt x="1366" y="2018"/>
                  </a:lnTo>
                  <a:lnTo>
                    <a:pt x="1367" y="2018"/>
                  </a:lnTo>
                  <a:lnTo>
                    <a:pt x="1367" y="2017"/>
                  </a:lnTo>
                  <a:lnTo>
                    <a:pt x="1367" y="2015"/>
                  </a:lnTo>
                  <a:lnTo>
                    <a:pt x="1367" y="2014"/>
                  </a:lnTo>
                  <a:lnTo>
                    <a:pt x="1369" y="2014"/>
                  </a:lnTo>
                  <a:lnTo>
                    <a:pt x="1370" y="2014"/>
                  </a:lnTo>
                  <a:lnTo>
                    <a:pt x="1371" y="2014"/>
                  </a:lnTo>
                  <a:lnTo>
                    <a:pt x="1371" y="2013"/>
                  </a:lnTo>
                  <a:lnTo>
                    <a:pt x="1371" y="2009"/>
                  </a:lnTo>
                  <a:lnTo>
                    <a:pt x="1373" y="2010"/>
                  </a:lnTo>
                  <a:lnTo>
                    <a:pt x="1374" y="2012"/>
                  </a:lnTo>
                  <a:lnTo>
                    <a:pt x="1374" y="2013"/>
                  </a:lnTo>
                  <a:lnTo>
                    <a:pt x="1375" y="2013"/>
                  </a:lnTo>
                  <a:lnTo>
                    <a:pt x="1375" y="2014"/>
                  </a:lnTo>
                  <a:lnTo>
                    <a:pt x="1374" y="2015"/>
                  </a:lnTo>
                  <a:lnTo>
                    <a:pt x="1374" y="2017"/>
                  </a:lnTo>
                  <a:lnTo>
                    <a:pt x="1373" y="2017"/>
                  </a:lnTo>
                  <a:lnTo>
                    <a:pt x="1371" y="2018"/>
                  </a:lnTo>
                  <a:lnTo>
                    <a:pt x="1370" y="2019"/>
                  </a:lnTo>
                  <a:lnTo>
                    <a:pt x="1371" y="2019"/>
                  </a:lnTo>
                  <a:lnTo>
                    <a:pt x="1373" y="2019"/>
                  </a:lnTo>
                  <a:lnTo>
                    <a:pt x="1374" y="2019"/>
                  </a:lnTo>
                  <a:lnTo>
                    <a:pt x="1375" y="2019"/>
                  </a:lnTo>
                  <a:lnTo>
                    <a:pt x="1378" y="2019"/>
                  </a:lnTo>
                  <a:lnTo>
                    <a:pt x="1378" y="2019"/>
                  </a:lnTo>
                  <a:lnTo>
                    <a:pt x="1379" y="2019"/>
                  </a:lnTo>
                  <a:lnTo>
                    <a:pt x="1382" y="2019"/>
                  </a:lnTo>
                  <a:lnTo>
                    <a:pt x="1382" y="2018"/>
                  </a:lnTo>
                  <a:lnTo>
                    <a:pt x="1383" y="2018"/>
                  </a:lnTo>
                  <a:lnTo>
                    <a:pt x="1384" y="2018"/>
                  </a:lnTo>
                  <a:lnTo>
                    <a:pt x="1384" y="2017"/>
                  </a:lnTo>
                  <a:lnTo>
                    <a:pt x="1385" y="2017"/>
                  </a:lnTo>
                  <a:lnTo>
                    <a:pt x="1385" y="2015"/>
                  </a:lnTo>
                  <a:lnTo>
                    <a:pt x="1387" y="2015"/>
                  </a:lnTo>
                  <a:lnTo>
                    <a:pt x="1388" y="2014"/>
                  </a:lnTo>
                  <a:lnTo>
                    <a:pt x="1388" y="2013"/>
                  </a:lnTo>
                  <a:lnTo>
                    <a:pt x="1389" y="2013"/>
                  </a:lnTo>
                  <a:lnTo>
                    <a:pt x="1390" y="2013"/>
                  </a:lnTo>
                  <a:lnTo>
                    <a:pt x="1392" y="2013"/>
                  </a:lnTo>
                  <a:lnTo>
                    <a:pt x="1393" y="2013"/>
                  </a:lnTo>
                  <a:lnTo>
                    <a:pt x="1393" y="2012"/>
                  </a:lnTo>
                  <a:lnTo>
                    <a:pt x="1394" y="2012"/>
                  </a:lnTo>
                  <a:lnTo>
                    <a:pt x="1394" y="2010"/>
                  </a:lnTo>
                  <a:lnTo>
                    <a:pt x="1396" y="2010"/>
                  </a:lnTo>
                  <a:lnTo>
                    <a:pt x="1396" y="2009"/>
                  </a:lnTo>
                  <a:lnTo>
                    <a:pt x="1397" y="2009"/>
                  </a:lnTo>
                  <a:lnTo>
                    <a:pt x="1398" y="2009"/>
                  </a:lnTo>
                  <a:lnTo>
                    <a:pt x="1398" y="2010"/>
                  </a:lnTo>
                  <a:lnTo>
                    <a:pt x="1398" y="2012"/>
                  </a:lnTo>
                  <a:lnTo>
                    <a:pt x="1398" y="2013"/>
                  </a:lnTo>
                  <a:lnTo>
                    <a:pt x="1398" y="2014"/>
                  </a:lnTo>
                  <a:lnTo>
                    <a:pt x="1398" y="2015"/>
                  </a:lnTo>
                  <a:lnTo>
                    <a:pt x="1397" y="2018"/>
                  </a:lnTo>
                  <a:lnTo>
                    <a:pt x="1397" y="2019"/>
                  </a:lnTo>
                  <a:lnTo>
                    <a:pt x="1399" y="2019"/>
                  </a:lnTo>
                  <a:lnTo>
                    <a:pt x="1399" y="2021"/>
                  </a:lnTo>
                  <a:lnTo>
                    <a:pt x="1401" y="2021"/>
                  </a:lnTo>
                  <a:lnTo>
                    <a:pt x="1401" y="2022"/>
                  </a:lnTo>
                  <a:lnTo>
                    <a:pt x="1399" y="2022"/>
                  </a:lnTo>
                  <a:lnTo>
                    <a:pt x="1398" y="2022"/>
                  </a:lnTo>
                  <a:lnTo>
                    <a:pt x="1397" y="2022"/>
                  </a:lnTo>
                  <a:lnTo>
                    <a:pt x="1397" y="2023"/>
                  </a:lnTo>
                  <a:lnTo>
                    <a:pt x="1398" y="2023"/>
                  </a:lnTo>
                  <a:lnTo>
                    <a:pt x="1401" y="2023"/>
                  </a:lnTo>
                  <a:lnTo>
                    <a:pt x="1401" y="2024"/>
                  </a:lnTo>
                  <a:lnTo>
                    <a:pt x="1401" y="2027"/>
                  </a:lnTo>
                  <a:lnTo>
                    <a:pt x="1399" y="2027"/>
                  </a:lnTo>
                  <a:lnTo>
                    <a:pt x="1398" y="2027"/>
                  </a:lnTo>
                  <a:lnTo>
                    <a:pt x="1397" y="2027"/>
                  </a:lnTo>
                  <a:lnTo>
                    <a:pt x="1396" y="2027"/>
                  </a:lnTo>
                  <a:lnTo>
                    <a:pt x="1394" y="2027"/>
                  </a:lnTo>
                  <a:lnTo>
                    <a:pt x="1393" y="2027"/>
                  </a:lnTo>
                  <a:lnTo>
                    <a:pt x="1392" y="2027"/>
                  </a:lnTo>
                  <a:lnTo>
                    <a:pt x="1390" y="2027"/>
                  </a:lnTo>
                  <a:lnTo>
                    <a:pt x="1389" y="2027"/>
                  </a:lnTo>
                  <a:lnTo>
                    <a:pt x="1389" y="2028"/>
                  </a:lnTo>
                  <a:lnTo>
                    <a:pt x="1389" y="2029"/>
                  </a:lnTo>
                  <a:lnTo>
                    <a:pt x="1389" y="2032"/>
                  </a:lnTo>
                  <a:lnTo>
                    <a:pt x="1388" y="2032"/>
                  </a:lnTo>
                  <a:lnTo>
                    <a:pt x="1388" y="2035"/>
                  </a:lnTo>
                  <a:lnTo>
                    <a:pt x="1388" y="2036"/>
                  </a:lnTo>
                  <a:lnTo>
                    <a:pt x="1388" y="2037"/>
                  </a:lnTo>
                  <a:lnTo>
                    <a:pt x="1388" y="2038"/>
                  </a:lnTo>
                  <a:lnTo>
                    <a:pt x="1388" y="2040"/>
                  </a:lnTo>
                  <a:lnTo>
                    <a:pt x="1390" y="2040"/>
                  </a:lnTo>
                  <a:lnTo>
                    <a:pt x="1392" y="2040"/>
                  </a:lnTo>
                  <a:lnTo>
                    <a:pt x="1393" y="2040"/>
                  </a:lnTo>
                  <a:lnTo>
                    <a:pt x="1393" y="2038"/>
                  </a:lnTo>
                  <a:lnTo>
                    <a:pt x="1394" y="2038"/>
                  </a:lnTo>
                  <a:lnTo>
                    <a:pt x="1394" y="2040"/>
                  </a:lnTo>
                  <a:lnTo>
                    <a:pt x="1396" y="2040"/>
                  </a:lnTo>
                  <a:lnTo>
                    <a:pt x="1397" y="2040"/>
                  </a:lnTo>
                  <a:lnTo>
                    <a:pt x="1397" y="2040"/>
                  </a:lnTo>
                  <a:lnTo>
                    <a:pt x="1398" y="2040"/>
                  </a:lnTo>
                  <a:lnTo>
                    <a:pt x="1399" y="2040"/>
                  </a:lnTo>
                  <a:lnTo>
                    <a:pt x="1401" y="2040"/>
                  </a:lnTo>
                  <a:lnTo>
                    <a:pt x="1402" y="2040"/>
                  </a:lnTo>
                  <a:lnTo>
                    <a:pt x="1405" y="2040"/>
                  </a:lnTo>
                  <a:lnTo>
                    <a:pt x="1405" y="2040"/>
                  </a:lnTo>
                  <a:lnTo>
                    <a:pt x="1403" y="2040"/>
                  </a:lnTo>
                  <a:lnTo>
                    <a:pt x="1403" y="2038"/>
                  </a:lnTo>
                  <a:lnTo>
                    <a:pt x="1406" y="2038"/>
                  </a:lnTo>
                  <a:lnTo>
                    <a:pt x="1406" y="2037"/>
                  </a:lnTo>
                  <a:lnTo>
                    <a:pt x="1407" y="2037"/>
                  </a:lnTo>
                  <a:lnTo>
                    <a:pt x="1406" y="2036"/>
                  </a:lnTo>
                  <a:lnTo>
                    <a:pt x="1406" y="2035"/>
                  </a:lnTo>
                  <a:lnTo>
                    <a:pt x="1407" y="2033"/>
                  </a:lnTo>
                  <a:lnTo>
                    <a:pt x="1406" y="2033"/>
                  </a:lnTo>
                  <a:lnTo>
                    <a:pt x="1405" y="2033"/>
                  </a:lnTo>
                  <a:lnTo>
                    <a:pt x="1405" y="2031"/>
                  </a:lnTo>
                  <a:lnTo>
                    <a:pt x="1406" y="2031"/>
                  </a:lnTo>
                  <a:lnTo>
                    <a:pt x="1407" y="2031"/>
                  </a:lnTo>
                  <a:lnTo>
                    <a:pt x="1407" y="2027"/>
                  </a:lnTo>
                  <a:lnTo>
                    <a:pt x="1408" y="2027"/>
                  </a:lnTo>
                  <a:lnTo>
                    <a:pt x="1408" y="2026"/>
                  </a:lnTo>
                  <a:lnTo>
                    <a:pt x="1408" y="2023"/>
                  </a:lnTo>
                  <a:lnTo>
                    <a:pt x="1407" y="2023"/>
                  </a:lnTo>
                  <a:lnTo>
                    <a:pt x="1407" y="2022"/>
                  </a:lnTo>
                  <a:lnTo>
                    <a:pt x="1407" y="2021"/>
                  </a:lnTo>
                  <a:lnTo>
                    <a:pt x="1407" y="2019"/>
                  </a:lnTo>
                  <a:lnTo>
                    <a:pt x="1408" y="2019"/>
                  </a:lnTo>
                  <a:lnTo>
                    <a:pt x="1408" y="2019"/>
                  </a:lnTo>
                  <a:lnTo>
                    <a:pt x="1408" y="2018"/>
                  </a:lnTo>
                  <a:lnTo>
                    <a:pt x="1408" y="2017"/>
                  </a:lnTo>
                  <a:lnTo>
                    <a:pt x="1408" y="2015"/>
                  </a:lnTo>
                  <a:lnTo>
                    <a:pt x="1408" y="2014"/>
                  </a:lnTo>
                  <a:lnTo>
                    <a:pt x="1408" y="2013"/>
                  </a:lnTo>
                  <a:lnTo>
                    <a:pt x="1408" y="2012"/>
                  </a:lnTo>
                  <a:lnTo>
                    <a:pt x="1408" y="2010"/>
                  </a:lnTo>
                  <a:lnTo>
                    <a:pt x="1408" y="2009"/>
                  </a:lnTo>
                  <a:lnTo>
                    <a:pt x="1408" y="2009"/>
                  </a:lnTo>
                  <a:lnTo>
                    <a:pt x="1408" y="2008"/>
                  </a:lnTo>
                  <a:lnTo>
                    <a:pt x="1408" y="2006"/>
                  </a:lnTo>
                  <a:lnTo>
                    <a:pt x="1408" y="2005"/>
                  </a:lnTo>
                  <a:lnTo>
                    <a:pt x="1408" y="2003"/>
                  </a:lnTo>
                  <a:lnTo>
                    <a:pt x="1408" y="2001"/>
                  </a:lnTo>
                  <a:lnTo>
                    <a:pt x="1410" y="2001"/>
                  </a:lnTo>
                  <a:lnTo>
                    <a:pt x="1411" y="2001"/>
                  </a:lnTo>
                  <a:lnTo>
                    <a:pt x="1412" y="2001"/>
                  </a:lnTo>
                  <a:lnTo>
                    <a:pt x="1414" y="2001"/>
                  </a:lnTo>
                  <a:lnTo>
                    <a:pt x="1415" y="2001"/>
                  </a:lnTo>
                  <a:lnTo>
                    <a:pt x="1416" y="2001"/>
                  </a:lnTo>
                  <a:lnTo>
                    <a:pt x="1417" y="2001"/>
                  </a:lnTo>
                  <a:lnTo>
                    <a:pt x="1419" y="2001"/>
                  </a:lnTo>
                  <a:lnTo>
                    <a:pt x="1419" y="2000"/>
                  </a:lnTo>
                  <a:lnTo>
                    <a:pt x="1419" y="1999"/>
                  </a:lnTo>
                  <a:lnTo>
                    <a:pt x="1420" y="1999"/>
                  </a:lnTo>
                  <a:lnTo>
                    <a:pt x="1421" y="1999"/>
                  </a:lnTo>
                  <a:lnTo>
                    <a:pt x="1422" y="1999"/>
                  </a:lnTo>
                  <a:lnTo>
                    <a:pt x="1424" y="1999"/>
                  </a:lnTo>
                  <a:lnTo>
                    <a:pt x="1425" y="1999"/>
                  </a:lnTo>
                  <a:lnTo>
                    <a:pt x="1425" y="1997"/>
                  </a:lnTo>
                  <a:lnTo>
                    <a:pt x="1425" y="1996"/>
                  </a:lnTo>
                  <a:lnTo>
                    <a:pt x="1425" y="1995"/>
                  </a:lnTo>
                  <a:lnTo>
                    <a:pt x="1425" y="1994"/>
                  </a:lnTo>
                  <a:lnTo>
                    <a:pt x="1425" y="1992"/>
                  </a:lnTo>
                  <a:lnTo>
                    <a:pt x="1426" y="1992"/>
                  </a:lnTo>
                  <a:lnTo>
                    <a:pt x="1428" y="1992"/>
                  </a:lnTo>
                  <a:lnTo>
                    <a:pt x="1428" y="1994"/>
                  </a:lnTo>
                  <a:lnTo>
                    <a:pt x="1428" y="1995"/>
                  </a:lnTo>
                  <a:lnTo>
                    <a:pt x="1428" y="1996"/>
                  </a:lnTo>
                  <a:lnTo>
                    <a:pt x="1428" y="1997"/>
                  </a:lnTo>
                  <a:lnTo>
                    <a:pt x="1428" y="1999"/>
                  </a:lnTo>
                  <a:lnTo>
                    <a:pt x="1429" y="1999"/>
                  </a:lnTo>
                  <a:lnTo>
                    <a:pt x="1430" y="1999"/>
                  </a:lnTo>
                  <a:lnTo>
                    <a:pt x="1430" y="1997"/>
                  </a:lnTo>
                  <a:lnTo>
                    <a:pt x="1430" y="1996"/>
                  </a:lnTo>
                  <a:lnTo>
                    <a:pt x="1431" y="1996"/>
                  </a:lnTo>
                  <a:lnTo>
                    <a:pt x="1433" y="1996"/>
                  </a:lnTo>
                  <a:lnTo>
                    <a:pt x="1434" y="1996"/>
                  </a:lnTo>
                  <a:lnTo>
                    <a:pt x="1434" y="1994"/>
                  </a:lnTo>
                  <a:lnTo>
                    <a:pt x="1434" y="1992"/>
                  </a:lnTo>
                  <a:lnTo>
                    <a:pt x="1435" y="1994"/>
                  </a:lnTo>
                  <a:lnTo>
                    <a:pt x="1437" y="1994"/>
                  </a:lnTo>
                  <a:lnTo>
                    <a:pt x="1438" y="1995"/>
                  </a:lnTo>
                  <a:lnTo>
                    <a:pt x="1439" y="1995"/>
                  </a:lnTo>
                  <a:lnTo>
                    <a:pt x="1439" y="1996"/>
                  </a:lnTo>
                  <a:lnTo>
                    <a:pt x="1439" y="1997"/>
                  </a:lnTo>
                  <a:lnTo>
                    <a:pt x="1438" y="1999"/>
                  </a:lnTo>
                  <a:lnTo>
                    <a:pt x="1439" y="1999"/>
                  </a:lnTo>
                  <a:lnTo>
                    <a:pt x="1439" y="2000"/>
                  </a:lnTo>
                  <a:lnTo>
                    <a:pt x="1440" y="1999"/>
                  </a:lnTo>
                  <a:lnTo>
                    <a:pt x="1442" y="1997"/>
                  </a:lnTo>
                  <a:lnTo>
                    <a:pt x="1442" y="1996"/>
                  </a:lnTo>
                  <a:lnTo>
                    <a:pt x="1443" y="1996"/>
                  </a:lnTo>
                  <a:lnTo>
                    <a:pt x="1444" y="1997"/>
                  </a:lnTo>
                  <a:lnTo>
                    <a:pt x="1444" y="1999"/>
                  </a:lnTo>
                  <a:lnTo>
                    <a:pt x="1446" y="1999"/>
                  </a:lnTo>
                  <a:lnTo>
                    <a:pt x="1447" y="1997"/>
                  </a:lnTo>
                  <a:lnTo>
                    <a:pt x="1448" y="1995"/>
                  </a:lnTo>
                  <a:lnTo>
                    <a:pt x="1448" y="1994"/>
                  </a:lnTo>
                  <a:lnTo>
                    <a:pt x="1449" y="1994"/>
                  </a:lnTo>
                  <a:lnTo>
                    <a:pt x="1449" y="1992"/>
                  </a:lnTo>
                  <a:lnTo>
                    <a:pt x="1451" y="1991"/>
                  </a:lnTo>
                  <a:lnTo>
                    <a:pt x="1448" y="1988"/>
                  </a:lnTo>
                  <a:lnTo>
                    <a:pt x="1448" y="1987"/>
                  </a:lnTo>
                  <a:lnTo>
                    <a:pt x="1447" y="1986"/>
                  </a:lnTo>
                  <a:lnTo>
                    <a:pt x="1446" y="1986"/>
                  </a:lnTo>
                  <a:lnTo>
                    <a:pt x="1446" y="1985"/>
                  </a:lnTo>
                  <a:lnTo>
                    <a:pt x="1444" y="1983"/>
                  </a:lnTo>
                  <a:lnTo>
                    <a:pt x="1443" y="1981"/>
                  </a:lnTo>
                  <a:lnTo>
                    <a:pt x="1443" y="1980"/>
                  </a:lnTo>
                  <a:lnTo>
                    <a:pt x="1443" y="1978"/>
                  </a:lnTo>
                  <a:lnTo>
                    <a:pt x="1442" y="1978"/>
                  </a:lnTo>
                  <a:lnTo>
                    <a:pt x="1440" y="1977"/>
                  </a:lnTo>
                  <a:lnTo>
                    <a:pt x="1439" y="1974"/>
                  </a:lnTo>
                  <a:lnTo>
                    <a:pt x="1439" y="1974"/>
                  </a:lnTo>
                  <a:lnTo>
                    <a:pt x="1438" y="1974"/>
                  </a:lnTo>
                  <a:lnTo>
                    <a:pt x="1438" y="1972"/>
                  </a:lnTo>
                  <a:lnTo>
                    <a:pt x="1438" y="1971"/>
                  </a:lnTo>
                  <a:lnTo>
                    <a:pt x="1438" y="1969"/>
                  </a:lnTo>
                  <a:lnTo>
                    <a:pt x="1438" y="1968"/>
                  </a:lnTo>
                  <a:lnTo>
                    <a:pt x="1439" y="1968"/>
                  </a:lnTo>
                  <a:lnTo>
                    <a:pt x="1439" y="1968"/>
                  </a:lnTo>
                  <a:lnTo>
                    <a:pt x="1440" y="1969"/>
                  </a:lnTo>
                  <a:lnTo>
                    <a:pt x="1442" y="1969"/>
                  </a:lnTo>
                  <a:lnTo>
                    <a:pt x="1443" y="1969"/>
                  </a:lnTo>
                  <a:lnTo>
                    <a:pt x="1443" y="1967"/>
                  </a:lnTo>
                  <a:lnTo>
                    <a:pt x="1444" y="1967"/>
                  </a:lnTo>
                  <a:lnTo>
                    <a:pt x="1446" y="1967"/>
                  </a:lnTo>
                  <a:lnTo>
                    <a:pt x="1446" y="1969"/>
                  </a:lnTo>
                  <a:lnTo>
                    <a:pt x="1447" y="1969"/>
                  </a:lnTo>
                  <a:lnTo>
                    <a:pt x="1447" y="1967"/>
                  </a:lnTo>
                  <a:lnTo>
                    <a:pt x="1448" y="1967"/>
                  </a:lnTo>
                  <a:lnTo>
                    <a:pt x="1449" y="1967"/>
                  </a:lnTo>
                  <a:lnTo>
                    <a:pt x="1449" y="1968"/>
                  </a:lnTo>
                  <a:lnTo>
                    <a:pt x="1452" y="1968"/>
                  </a:lnTo>
                  <a:lnTo>
                    <a:pt x="1454" y="1968"/>
                  </a:lnTo>
                  <a:lnTo>
                    <a:pt x="1456" y="1968"/>
                  </a:lnTo>
                  <a:lnTo>
                    <a:pt x="1456" y="1969"/>
                  </a:lnTo>
                  <a:lnTo>
                    <a:pt x="1456" y="1971"/>
                  </a:lnTo>
                  <a:lnTo>
                    <a:pt x="1456" y="1972"/>
                  </a:lnTo>
                  <a:lnTo>
                    <a:pt x="1456" y="1973"/>
                  </a:lnTo>
                  <a:lnTo>
                    <a:pt x="1457" y="1973"/>
                  </a:lnTo>
                  <a:lnTo>
                    <a:pt x="1458" y="1973"/>
                  </a:lnTo>
                  <a:lnTo>
                    <a:pt x="1458" y="1972"/>
                  </a:lnTo>
                  <a:lnTo>
                    <a:pt x="1458" y="1971"/>
                  </a:lnTo>
                  <a:lnTo>
                    <a:pt x="1458" y="1968"/>
                  </a:lnTo>
                  <a:lnTo>
                    <a:pt x="1458" y="1967"/>
                  </a:lnTo>
                  <a:lnTo>
                    <a:pt x="1460" y="1967"/>
                  </a:lnTo>
                  <a:lnTo>
                    <a:pt x="1461" y="1967"/>
                  </a:lnTo>
                  <a:lnTo>
                    <a:pt x="1462" y="1967"/>
                  </a:lnTo>
                  <a:lnTo>
                    <a:pt x="1462" y="1968"/>
                  </a:lnTo>
                  <a:lnTo>
                    <a:pt x="1463" y="1968"/>
                  </a:lnTo>
                  <a:lnTo>
                    <a:pt x="1466" y="1968"/>
                  </a:lnTo>
                  <a:lnTo>
                    <a:pt x="1466" y="1971"/>
                  </a:lnTo>
                  <a:lnTo>
                    <a:pt x="1466" y="1972"/>
                  </a:lnTo>
                  <a:lnTo>
                    <a:pt x="1466" y="1973"/>
                  </a:lnTo>
                  <a:lnTo>
                    <a:pt x="1466" y="1974"/>
                  </a:lnTo>
                  <a:lnTo>
                    <a:pt x="1467" y="1974"/>
                  </a:lnTo>
                  <a:lnTo>
                    <a:pt x="1467" y="1976"/>
                  </a:lnTo>
                  <a:lnTo>
                    <a:pt x="1469" y="1976"/>
                  </a:lnTo>
                  <a:lnTo>
                    <a:pt x="1470" y="1976"/>
                  </a:lnTo>
                  <a:lnTo>
                    <a:pt x="1470" y="1976"/>
                  </a:lnTo>
                  <a:lnTo>
                    <a:pt x="1471" y="1976"/>
                  </a:lnTo>
                  <a:lnTo>
                    <a:pt x="1471" y="1974"/>
                  </a:lnTo>
                  <a:lnTo>
                    <a:pt x="1472" y="1974"/>
                  </a:lnTo>
                  <a:lnTo>
                    <a:pt x="1472" y="1976"/>
                  </a:lnTo>
                  <a:lnTo>
                    <a:pt x="1474" y="1976"/>
                  </a:lnTo>
                  <a:lnTo>
                    <a:pt x="1475" y="1976"/>
                  </a:lnTo>
                  <a:lnTo>
                    <a:pt x="1476" y="1976"/>
                  </a:lnTo>
                  <a:lnTo>
                    <a:pt x="1478" y="1976"/>
                  </a:lnTo>
                  <a:lnTo>
                    <a:pt x="1478" y="1977"/>
                  </a:lnTo>
                  <a:lnTo>
                    <a:pt x="1478" y="1978"/>
                  </a:lnTo>
                  <a:lnTo>
                    <a:pt x="1476" y="1978"/>
                  </a:lnTo>
                  <a:lnTo>
                    <a:pt x="1476" y="1980"/>
                  </a:lnTo>
                  <a:lnTo>
                    <a:pt x="1478" y="1980"/>
                  </a:lnTo>
                  <a:lnTo>
                    <a:pt x="1478" y="1981"/>
                  </a:lnTo>
                  <a:lnTo>
                    <a:pt x="1476" y="1981"/>
                  </a:lnTo>
                  <a:lnTo>
                    <a:pt x="1475" y="1981"/>
                  </a:lnTo>
                  <a:lnTo>
                    <a:pt x="1474" y="1981"/>
                  </a:lnTo>
                  <a:lnTo>
                    <a:pt x="1472" y="1981"/>
                  </a:lnTo>
                  <a:lnTo>
                    <a:pt x="1471" y="1981"/>
                  </a:lnTo>
                  <a:lnTo>
                    <a:pt x="1471" y="1983"/>
                  </a:lnTo>
                  <a:lnTo>
                    <a:pt x="1471" y="1985"/>
                  </a:lnTo>
                  <a:lnTo>
                    <a:pt x="1471" y="1986"/>
                  </a:lnTo>
                  <a:lnTo>
                    <a:pt x="1471" y="1987"/>
                  </a:lnTo>
                  <a:lnTo>
                    <a:pt x="1474" y="1988"/>
                  </a:lnTo>
                  <a:lnTo>
                    <a:pt x="1475" y="1988"/>
                  </a:lnTo>
                  <a:lnTo>
                    <a:pt x="1476" y="1988"/>
                  </a:lnTo>
                  <a:lnTo>
                    <a:pt x="1478" y="1988"/>
                  </a:lnTo>
                  <a:lnTo>
                    <a:pt x="1478" y="1990"/>
                  </a:lnTo>
                  <a:lnTo>
                    <a:pt x="1479" y="1990"/>
                  </a:lnTo>
                  <a:lnTo>
                    <a:pt x="1480" y="1990"/>
                  </a:lnTo>
                  <a:lnTo>
                    <a:pt x="1481" y="1990"/>
                  </a:lnTo>
                  <a:lnTo>
                    <a:pt x="1484" y="1990"/>
                  </a:lnTo>
                  <a:lnTo>
                    <a:pt x="1485" y="1990"/>
                  </a:lnTo>
                  <a:lnTo>
                    <a:pt x="1485" y="1991"/>
                  </a:lnTo>
                  <a:lnTo>
                    <a:pt x="1485" y="1992"/>
                  </a:lnTo>
                  <a:lnTo>
                    <a:pt x="1485" y="1994"/>
                  </a:lnTo>
                  <a:lnTo>
                    <a:pt x="1485" y="1995"/>
                  </a:lnTo>
                  <a:lnTo>
                    <a:pt x="1485" y="1996"/>
                  </a:lnTo>
                  <a:lnTo>
                    <a:pt x="1485" y="1997"/>
                  </a:lnTo>
                  <a:lnTo>
                    <a:pt x="1485" y="2000"/>
                  </a:lnTo>
                  <a:lnTo>
                    <a:pt x="1485" y="2001"/>
                  </a:lnTo>
                  <a:lnTo>
                    <a:pt x="1486" y="2001"/>
                  </a:lnTo>
                  <a:lnTo>
                    <a:pt x="1488" y="2001"/>
                  </a:lnTo>
                  <a:lnTo>
                    <a:pt x="1489" y="2001"/>
                  </a:lnTo>
                  <a:lnTo>
                    <a:pt x="1490" y="2001"/>
                  </a:lnTo>
                  <a:lnTo>
                    <a:pt x="1492" y="2001"/>
                  </a:lnTo>
                  <a:lnTo>
                    <a:pt x="1493" y="2001"/>
                  </a:lnTo>
                  <a:lnTo>
                    <a:pt x="1493" y="2000"/>
                  </a:lnTo>
                  <a:lnTo>
                    <a:pt x="1494" y="2000"/>
                  </a:lnTo>
                  <a:lnTo>
                    <a:pt x="1498" y="2000"/>
                  </a:lnTo>
                  <a:lnTo>
                    <a:pt x="1499" y="2000"/>
                  </a:lnTo>
                  <a:lnTo>
                    <a:pt x="1499" y="2001"/>
                  </a:lnTo>
                  <a:lnTo>
                    <a:pt x="1498" y="2001"/>
                  </a:lnTo>
                  <a:lnTo>
                    <a:pt x="1497" y="2001"/>
                  </a:lnTo>
                  <a:lnTo>
                    <a:pt x="1497" y="2003"/>
                  </a:lnTo>
                  <a:lnTo>
                    <a:pt x="1498" y="2003"/>
                  </a:lnTo>
                  <a:lnTo>
                    <a:pt x="1499" y="2003"/>
                  </a:lnTo>
                  <a:lnTo>
                    <a:pt x="1499" y="2004"/>
                  </a:lnTo>
                  <a:lnTo>
                    <a:pt x="1499" y="2005"/>
                  </a:lnTo>
                  <a:lnTo>
                    <a:pt x="1499" y="2006"/>
                  </a:lnTo>
                  <a:lnTo>
                    <a:pt x="1499" y="2009"/>
                  </a:lnTo>
                  <a:lnTo>
                    <a:pt x="1501" y="2009"/>
                  </a:lnTo>
                  <a:lnTo>
                    <a:pt x="1501" y="2008"/>
                  </a:lnTo>
                  <a:lnTo>
                    <a:pt x="1501" y="2008"/>
                  </a:lnTo>
                  <a:lnTo>
                    <a:pt x="1501" y="2005"/>
                  </a:lnTo>
                  <a:lnTo>
                    <a:pt x="1501" y="2005"/>
                  </a:lnTo>
                  <a:lnTo>
                    <a:pt x="1501" y="2004"/>
                  </a:lnTo>
                  <a:lnTo>
                    <a:pt x="1501" y="2003"/>
                  </a:lnTo>
                  <a:lnTo>
                    <a:pt x="1501" y="2001"/>
                  </a:lnTo>
                  <a:lnTo>
                    <a:pt x="1501" y="2000"/>
                  </a:lnTo>
                  <a:lnTo>
                    <a:pt x="1501" y="2000"/>
                  </a:lnTo>
                  <a:lnTo>
                    <a:pt x="1501" y="1997"/>
                  </a:lnTo>
                  <a:lnTo>
                    <a:pt x="1501" y="1996"/>
                  </a:lnTo>
                  <a:lnTo>
                    <a:pt x="1501" y="1996"/>
                  </a:lnTo>
                  <a:lnTo>
                    <a:pt x="1501" y="1995"/>
                  </a:lnTo>
                  <a:lnTo>
                    <a:pt x="1501" y="1994"/>
                  </a:lnTo>
                  <a:lnTo>
                    <a:pt x="1503" y="1994"/>
                  </a:lnTo>
                  <a:lnTo>
                    <a:pt x="1504" y="1992"/>
                  </a:lnTo>
                  <a:lnTo>
                    <a:pt x="1504" y="1991"/>
                  </a:lnTo>
                  <a:lnTo>
                    <a:pt x="1507" y="1988"/>
                  </a:lnTo>
                  <a:lnTo>
                    <a:pt x="1507" y="1990"/>
                  </a:lnTo>
                  <a:lnTo>
                    <a:pt x="1507" y="1991"/>
                  </a:lnTo>
                  <a:lnTo>
                    <a:pt x="1507" y="1992"/>
                  </a:lnTo>
                  <a:lnTo>
                    <a:pt x="1507" y="1994"/>
                  </a:lnTo>
                  <a:lnTo>
                    <a:pt x="1507" y="1996"/>
                  </a:lnTo>
                  <a:lnTo>
                    <a:pt x="1507" y="1997"/>
                  </a:lnTo>
                  <a:lnTo>
                    <a:pt x="1508" y="1997"/>
                  </a:lnTo>
                  <a:lnTo>
                    <a:pt x="1510" y="1997"/>
                  </a:lnTo>
                  <a:lnTo>
                    <a:pt x="1511" y="1997"/>
                  </a:lnTo>
                  <a:lnTo>
                    <a:pt x="1511" y="1996"/>
                  </a:lnTo>
                  <a:lnTo>
                    <a:pt x="1511" y="1995"/>
                  </a:lnTo>
                  <a:lnTo>
                    <a:pt x="1512" y="1995"/>
                  </a:lnTo>
                  <a:lnTo>
                    <a:pt x="1515" y="1995"/>
                  </a:lnTo>
                  <a:lnTo>
                    <a:pt x="1516" y="1995"/>
                  </a:lnTo>
                  <a:lnTo>
                    <a:pt x="1517" y="1995"/>
                  </a:lnTo>
                  <a:lnTo>
                    <a:pt x="1518" y="1995"/>
                  </a:lnTo>
                  <a:lnTo>
                    <a:pt x="1518" y="1996"/>
                  </a:lnTo>
                  <a:lnTo>
                    <a:pt x="1521" y="1996"/>
                  </a:lnTo>
                  <a:lnTo>
                    <a:pt x="1522" y="1996"/>
                  </a:lnTo>
                  <a:lnTo>
                    <a:pt x="1522" y="1997"/>
                  </a:lnTo>
                  <a:lnTo>
                    <a:pt x="1522" y="1999"/>
                  </a:lnTo>
                  <a:lnTo>
                    <a:pt x="1524" y="1997"/>
                  </a:lnTo>
                  <a:lnTo>
                    <a:pt x="1525" y="1997"/>
                  </a:lnTo>
                  <a:lnTo>
                    <a:pt x="1525" y="1996"/>
                  </a:lnTo>
                  <a:lnTo>
                    <a:pt x="1526" y="1996"/>
                  </a:lnTo>
                  <a:lnTo>
                    <a:pt x="1526" y="1995"/>
                  </a:lnTo>
                  <a:lnTo>
                    <a:pt x="1527" y="1995"/>
                  </a:lnTo>
                  <a:lnTo>
                    <a:pt x="1527" y="1994"/>
                  </a:lnTo>
                  <a:lnTo>
                    <a:pt x="1529" y="1994"/>
                  </a:lnTo>
                  <a:lnTo>
                    <a:pt x="1530" y="1992"/>
                  </a:lnTo>
                  <a:lnTo>
                    <a:pt x="1531" y="1991"/>
                  </a:lnTo>
                  <a:lnTo>
                    <a:pt x="1531" y="1990"/>
                  </a:lnTo>
                  <a:lnTo>
                    <a:pt x="1534" y="1988"/>
                  </a:lnTo>
                  <a:lnTo>
                    <a:pt x="1535" y="1987"/>
                  </a:lnTo>
                  <a:lnTo>
                    <a:pt x="1535" y="1986"/>
                  </a:lnTo>
                  <a:lnTo>
                    <a:pt x="1533" y="1986"/>
                  </a:lnTo>
                  <a:lnTo>
                    <a:pt x="1531" y="1986"/>
                  </a:lnTo>
                  <a:lnTo>
                    <a:pt x="1531" y="1986"/>
                  </a:lnTo>
                  <a:lnTo>
                    <a:pt x="1531" y="1985"/>
                  </a:lnTo>
                  <a:lnTo>
                    <a:pt x="1531" y="1983"/>
                  </a:lnTo>
                  <a:lnTo>
                    <a:pt x="1531" y="1982"/>
                  </a:lnTo>
                  <a:lnTo>
                    <a:pt x="1531" y="1981"/>
                  </a:lnTo>
                  <a:lnTo>
                    <a:pt x="1531" y="1980"/>
                  </a:lnTo>
                  <a:lnTo>
                    <a:pt x="1531" y="1978"/>
                  </a:lnTo>
                  <a:lnTo>
                    <a:pt x="1530" y="1978"/>
                  </a:lnTo>
                  <a:lnTo>
                    <a:pt x="1531" y="1977"/>
                  </a:lnTo>
                  <a:lnTo>
                    <a:pt x="1531" y="1976"/>
                  </a:lnTo>
                  <a:lnTo>
                    <a:pt x="1531" y="1976"/>
                  </a:lnTo>
                  <a:lnTo>
                    <a:pt x="1530" y="1976"/>
                  </a:lnTo>
                  <a:lnTo>
                    <a:pt x="1530" y="1974"/>
                  </a:lnTo>
                  <a:lnTo>
                    <a:pt x="1530" y="1973"/>
                  </a:lnTo>
                  <a:lnTo>
                    <a:pt x="1530" y="1972"/>
                  </a:lnTo>
                  <a:lnTo>
                    <a:pt x="1531" y="1972"/>
                  </a:lnTo>
                  <a:lnTo>
                    <a:pt x="1531" y="1971"/>
                  </a:lnTo>
                  <a:lnTo>
                    <a:pt x="1531" y="1971"/>
                  </a:lnTo>
                  <a:lnTo>
                    <a:pt x="1531" y="1969"/>
                  </a:lnTo>
                  <a:lnTo>
                    <a:pt x="1531" y="1968"/>
                  </a:lnTo>
                  <a:lnTo>
                    <a:pt x="1531" y="1967"/>
                  </a:lnTo>
                  <a:lnTo>
                    <a:pt x="1531" y="1965"/>
                  </a:lnTo>
                  <a:lnTo>
                    <a:pt x="1533" y="1965"/>
                  </a:lnTo>
                  <a:lnTo>
                    <a:pt x="1534" y="1965"/>
                  </a:lnTo>
                  <a:lnTo>
                    <a:pt x="1535" y="1965"/>
                  </a:lnTo>
                  <a:lnTo>
                    <a:pt x="1536" y="1965"/>
                  </a:lnTo>
                  <a:lnTo>
                    <a:pt x="1536" y="1962"/>
                  </a:lnTo>
                  <a:lnTo>
                    <a:pt x="1535" y="1962"/>
                  </a:lnTo>
                  <a:lnTo>
                    <a:pt x="1534" y="1962"/>
                  </a:lnTo>
                  <a:lnTo>
                    <a:pt x="1531" y="1962"/>
                  </a:lnTo>
                  <a:lnTo>
                    <a:pt x="1531" y="1960"/>
                  </a:lnTo>
                  <a:lnTo>
                    <a:pt x="1531" y="1960"/>
                  </a:lnTo>
                  <a:lnTo>
                    <a:pt x="1531" y="1959"/>
                  </a:lnTo>
                  <a:lnTo>
                    <a:pt x="1530" y="1959"/>
                  </a:lnTo>
                  <a:lnTo>
                    <a:pt x="1529" y="1959"/>
                  </a:lnTo>
                  <a:lnTo>
                    <a:pt x="1527" y="1959"/>
                  </a:lnTo>
                  <a:lnTo>
                    <a:pt x="1526" y="1959"/>
                  </a:lnTo>
                  <a:lnTo>
                    <a:pt x="1525" y="1959"/>
                  </a:lnTo>
                  <a:lnTo>
                    <a:pt x="1524" y="1959"/>
                  </a:lnTo>
                  <a:lnTo>
                    <a:pt x="1524" y="1958"/>
                  </a:lnTo>
                  <a:lnTo>
                    <a:pt x="1522" y="1958"/>
                  </a:lnTo>
                  <a:lnTo>
                    <a:pt x="1521" y="1958"/>
                  </a:lnTo>
                  <a:lnTo>
                    <a:pt x="1520" y="1958"/>
                  </a:lnTo>
                  <a:lnTo>
                    <a:pt x="1520" y="1956"/>
                  </a:lnTo>
                  <a:lnTo>
                    <a:pt x="1520" y="1955"/>
                  </a:lnTo>
                  <a:lnTo>
                    <a:pt x="1520" y="1954"/>
                  </a:lnTo>
                  <a:lnTo>
                    <a:pt x="1520" y="1953"/>
                  </a:lnTo>
                  <a:lnTo>
                    <a:pt x="1520" y="1951"/>
                  </a:lnTo>
                  <a:lnTo>
                    <a:pt x="1520" y="1950"/>
                  </a:lnTo>
                  <a:lnTo>
                    <a:pt x="1520" y="1948"/>
                  </a:lnTo>
                  <a:lnTo>
                    <a:pt x="1520" y="1946"/>
                  </a:lnTo>
                  <a:lnTo>
                    <a:pt x="1520" y="1945"/>
                  </a:lnTo>
                  <a:lnTo>
                    <a:pt x="1517" y="1945"/>
                  </a:lnTo>
                  <a:lnTo>
                    <a:pt x="1516" y="1945"/>
                  </a:lnTo>
                  <a:lnTo>
                    <a:pt x="1516" y="1944"/>
                  </a:lnTo>
                  <a:lnTo>
                    <a:pt x="1516" y="1942"/>
                  </a:lnTo>
                  <a:lnTo>
                    <a:pt x="1513" y="1942"/>
                  </a:lnTo>
                  <a:lnTo>
                    <a:pt x="1512" y="1942"/>
                  </a:lnTo>
                  <a:lnTo>
                    <a:pt x="1512" y="1944"/>
                  </a:lnTo>
                  <a:lnTo>
                    <a:pt x="1512" y="1945"/>
                  </a:lnTo>
                  <a:lnTo>
                    <a:pt x="1510" y="1945"/>
                  </a:lnTo>
                  <a:lnTo>
                    <a:pt x="1510" y="1944"/>
                  </a:lnTo>
                  <a:lnTo>
                    <a:pt x="1510" y="1942"/>
                  </a:lnTo>
                  <a:lnTo>
                    <a:pt x="1510" y="1941"/>
                  </a:lnTo>
                  <a:lnTo>
                    <a:pt x="1510" y="1940"/>
                  </a:lnTo>
                  <a:lnTo>
                    <a:pt x="1510" y="1939"/>
                  </a:lnTo>
                  <a:lnTo>
                    <a:pt x="1510" y="1937"/>
                  </a:lnTo>
                  <a:lnTo>
                    <a:pt x="1510" y="1936"/>
                  </a:lnTo>
                  <a:lnTo>
                    <a:pt x="1510" y="1935"/>
                  </a:lnTo>
                  <a:lnTo>
                    <a:pt x="1510" y="1933"/>
                  </a:lnTo>
                  <a:lnTo>
                    <a:pt x="1510" y="1932"/>
                  </a:lnTo>
                  <a:lnTo>
                    <a:pt x="1510" y="1931"/>
                  </a:lnTo>
                  <a:lnTo>
                    <a:pt x="1511" y="1931"/>
                  </a:lnTo>
                  <a:lnTo>
                    <a:pt x="1512" y="1931"/>
                  </a:lnTo>
                  <a:lnTo>
                    <a:pt x="1513" y="1931"/>
                  </a:lnTo>
                  <a:lnTo>
                    <a:pt x="1515" y="1931"/>
                  </a:lnTo>
                  <a:lnTo>
                    <a:pt x="1517" y="1931"/>
                  </a:lnTo>
                  <a:lnTo>
                    <a:pt x="1520" y="1931"/>
                  </a:lnTo>
                  <a:lnTo>
                    <a:pt x="1524" y="1931"/>
                  </a:lnTo>
                  <a:lnTo>
                    <a:pt x="1525" y="1931"/>
                  </a:lnTo>
                  <a:lnTo>
                    <a:pt x="1525" y="1932"/>
                  </a:lnTo>
                  <a:lnTo>
                    <a:pt x="1529" y="1932"/>
                  </a:lnTo>
                  <a:lnTo>
                    <a:pt x="1531" y="1932"/>
                  </a:lnTo>
                  <a:lnTo>
                    <a:pt x="1531" y="1933"/>
                  </a:lnTo>
                  <a:lnTo>
                    <a:pt x="1531" y="1935"/>
                  </a:lnTo>
                  <a:lnTo>
                    <a:pt x="1531" y="1936"/>
                  </a:lnTo>
                  <a:lnTo>
                    <a:pt x="1531" y="1939"/>
                  </a:lnTo>
                  <a:lnTo>
                    <a:pt x="1531" y="1939"/>
                  </a:lnTo>
                  <a:lnTo>
                    <a:pt x="1533" y="1939"/>
                  </a:lnTo>
                  <a:lnTo>
                    <a:pt x="1534" y="1939"/>
                  </a:lnTo>
                  <a:lnTo>
                    <a:pt x="1535" y="1939"/>
                  </a:lnTo>
                  <a:lnTo>
                    <a:pt x="1535" y="1937"/>
                  </a:lnTo>
                  <a:lnTo>
                    <a:pt x="1538" y="1937"/>
                  </a:lnTo>
                  <a:lnTo>
                    <a:pt x="1538" y="1936"/>
                  </a:lnTo>
                  <a:lnTo>
                    <a:pt x="1538" y="1935"/>
                  </a:lnTo>
                  <a:lnTo>
                    <a:pt x="1538" y="1933"/>
                  </a:lnTo>
                  <a:lnTo>
                    <a:pt x="1538" y="1932"/>
                  </a:lnTo>
                  <a:lnTo>
                    <a:pt x="1540" y="1932"/>
                  </a:lnTo>
                  <a:lnTo>
                    <a:pt x="1542" y="1932"/>
                  </a:lnTo>
                  <a:lnTo>
                    <a:pt x="1543" y="1932"/>
                  </a:lnTo>
                  <a:lnTo>
                    <a:pt x="1544" y="1932"/>
                  </a:lnTo>
                  <a:lnTo>
                    <a:pt x="1544" y="1931"/>
                  </a:lnTo>
                  <a:lnTo>
                    <a:pt x="1545" y="1931"/>
                  </a:lnTo>
                  <a:lnTo>
                    <a:pt x="1548" y="1930"/>
                  </a:lnTo>
                  <a:lnTo>
                    <a:pt x="1549" y="1928"/>
                  </a:lnTo>
                  <a:lnTo>
                    <a:pt x="1550" y="1928"/>
                  </a:lnTo>
                  <a:lnTo>
                    <a:pt x="1550" y="1927"/>
                  </a:lnTo>
                  <a:lnTo>
                    <a:pt x="1552" y="1927"/>
                  </a:lnTo>
                  <a:lnTo>
                    <a:pt x="1554" y="1928"/>
                  </a:lnTo>
                  <a:lnTo>
                    <a:pt x="1554" y="1930"/>
                  </a:lnTo>
                  <a:lnTo>
                    <a:pt x="1556" y="1930"/>
                  </a:lnTo>
                  <a:lnTo>
                    <a:pt x="1557" y="1931"/>
                  </a:lnTo>
                  <a:lnTo>
                    <a:pt x="1558" y="1931"/>
                  </a:lnTo>
                  <a:lnTo>
                    <a:pt x="1561" y="1933"/>
                  </a:lnTo>
                  <a:lnTo>
                    <a:pt x="1562" y="1931"/>
                  </a:lnTo>
                  <a:lnTo>
                    <a:pt x="1562" y="1930"/>
                  </a:lnTo>
                  <a:lnTo>
                    <a:pt x="1562" y="1928"/>
                  </a:lnTo>
                  <a:lnTo>
                    <a:pt x="1563" y="1930"/>
                  </a:lnTo>
                  <a:lnTo>
                    <a:pt x="1562" y="1932"/>
                  </a:lnTo>
                  <a:lnTo>
                    <a:pt x="1563" y="1933"/>
                  </a:lnTo>
                  <a:lnTo>
                    <a:pt x="1563" y="1935"/>
                  </a:lnTo>
                  <a:lnTo>
                    <a:pt x="1565" y="1933"/>
                  </a:lnTo>
                  <a:lnTo>
                    <a:pt x="1566" y="1931"/>
                  </a:lnTo>
                  <a:lnTo>
                    <a:pt x="1567" y="1930"/>
                  </a:lnTo>
                  <a:lnTo>
                    <a:pt x="1568" y="1930"/>
                  </a:lnTo>
                  <a:lnTo>
                    <a:pt x="1568" y="1928"/>
                  </a:lnTo>
                  <a:lnTo>
                    <a:pt x="1570" y="1928"/>
                  </a:lnTo>
                  <a:lnTo>
                    <a:pt x="1571" y="1928"/>
                  </a:lnTo>
                  <a:lnTo>
                    <a:pt x="1571" y="1930"/>
                  </a:lnTo>
                  <a:lnTo>
                    <a:pt x="1572" y="1930"/>
                  </a:lnTo>
                  <a:lnTo>
                    <a:pt x="1574" y="1931"/>
                  </a:lnTo>
                  <a:lnTo>
                    <a:pt x="1574" y="1932"/>
                  </a:lnTo>
                  <a:lnTo>
                    <a:pt x="1575" y="1933"/>
                  </a:lnTo>
                  <a:lnTo>
                    <a:pt x="1576" y="1933"/>
                  </a:lnTo>
                  <a:lnTo>
                    <a:pt x="1576" y="1935"/>
                  </a:lnTo>
                  <a:lnTo>
                    <a:pt x="1575" y="1936"/>
                  </a:lnTo>
                  <a:lnTo>
                    <a:pt x="1574" y="1935"/>
                  </a:lnTo>
                  <a:lnTo>
                    <a:pt x="1572" y="1936"/>
                  </a:lnTo>
                  <a:lnTo>
                    <a:pt x="1571" y="1937"/>
                  </a:lnTo>
                  <a:lnTo>
                    <a:pt x="1574" y="1939"/>
                  </a:lnTo>
                  <a:lnTo>
                    <a:pt x="1577" y="1941"/>
                  </a:lnTo>
                  <a:lnTo>
                    <a:pt x="1579" y="1941"/>
                  </a:lnTo>
                  <a:lnTo>
                    <a:pt x="1580" y="1941"/>
                  </a:lnTo>
                  <a:lnTo>
                    <a:pt x="1581" y="1941"/>
                  </a:lnTo>
                  <a:lnTo>
                    <a:pt x="1582" y="1941"/>
                  </a:lnTo>
                  <a:lnTo>
                    <a:pt x="1584" y="1940"/>
                  </a:lnTo>
                  <a:lnTo>
                    <a:pt x="1585" y="1940"/>
                  </a:lnTo>
                  <a:lnTo>
                    <a:pt x="1585" y="1941"/>
                  </a:lnTo>
                  <a:lnTo>
                    <a:pt x="1586" y="1941"/>
                  </a:lnTo>
                  <a:lnTo>
                    <a:pt x="1590" y="1939"/>
                  </a:lnTo>
                  <a:lnTo>
                    <a:pt x="1590" y="1937"/>
                  </a:lnTo>
                  <a:lnTo>
                    <a:pt x="1590" y="1936"/>
                  </a:lnTo>
                  <a:lnTo>
                    <a:pt x="1590" y="1935"/>
                  </a:lnTo>
                  <a:lnTo>
                    <a:pt x="1590" y="1933"/>
                  </a:lnTo>
                  <a:lnTo>
                    <a:pt x="1590" y="1932"/>
                  </a:lnTo>
                  <a:lnTo>
                    <a:pt x="1589" y="1932"/>
                  </a:lnTo>
                  <a:lnTo>
                    <a:pt x="1589" y="1931"/>
                  </a:lnTo>
                  <a:lnTo>
                    <a:pt x="1590" y="1930"/>
                  </a:lnTo>
                  <a:lnTo>
                    <a:pt x="1591" y="1930"/>
                  </a:lnTo>
                  <a:lnTo>
                    <a:pt x="1593" y="1928"/>
                  </a:lnTo>
                  <a:lnTo>
                    <a:pt x="1593" y="1928"/>
                  </a:lnTo>
                  <a:lnTo>
                    <a:pt x="1594" y="1928"/>
                  </a:lnTo>
                  <a:lnTo>
                    <a:pt x="1594" y="1927"/>
                  </a:lnTo>
                  <a:lnTo>
                    <a:pt x="1595" y="1927"/>
                  </a:lnTo>
                  <a:lnTo>
                    <a:pt x="1597" y="1927"/>
                  </a:lnTo>
                  <a:lnTo>
                    <a:pt x="1597" y="1926"/>
                  </a:lnTo>
                  <a:lnTo>
                    <a:pt x="1597" y="1924"/>
                  </a:lnTo>
                  <a:lnTo>
                    <a:pt x="1597" y="1923"/>
                  </a:lnTo>
                  <a:lnTo>
                    <a:pt x="1598" y="1922"/>
                  </a:lnTo>
                  <a:lnTo>
                    <a:pt x="1599" y="1919"/>
                  </a:lnTo>
                  <a:lnTo>
                    <a:pt x="1600" y="1919"/>
                  </a:lnTo>
                  <a:lnTo>
                    <a:pt x="1603" y="1919"/>
                  </a:lnTo>
                  <a:lnTo>
                    <a:pt x="1603" y="1918"/>
                  </a:lnTo>
                  <a:lnTo>
                    <a:pt x="1603" y="1917"/>
                  </a:lnTo>
                  <a:lnTo>
                    <a:pt x="1603" y="1917"/>
                  </a:lnTo>
                  <a:lnTo>
                    <a:pt x="1602" y="191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1801397" y="1612036"/>
              <a:ext cx="1127662" cy="2882514"/>
              <a:chOff x="2381250" y="1184275"/>
              <a:chExt cx="1398587" cy="3575050"/>
            </a:xfrm>
            <a:solidFill>
              <a:schemeClr val="bg1"/>
            </a:solidFill>
          </p:grpSpPr>
          <p:sp>
            <p:nvSpPr>
              <p:cNvPr id="36" name="Freeform 53"/>
              <p:cNvSpPr>
                <a:spLocks/>
              </p:cNvSpPr>
              <p:nvPr/>
            </p:nvSpPr>
            <p:spPr bwMode="auto">
              <a:xfrm>
                <a:off x="3192463" y="2938463"/>
                <a:ext cx="71437" cy="31750"/>
              </a:xfrm>
              <a:custGeom>
                <a:avLst/>
                <a:gdLst>
                  <a:gd name="T0" fmla="*/ 18 w 45"/>
                  <a:gd name="T1" fmla="*/ 16 h 20"/>
                  <a:gd name="T2" fmla="*/ 16 w 45"/>
                  <a:gd name="T3" fmla="*/ 16 h 20"/>
                  <a:gd name="T4" fmla="*/ 15 w 45"/>
                  <a:gd name="T5" fmla="*/ 18 h 20"/>
                  <a:gd name="T6" fmla="*/ 6 w 45"/>
                  <a:gd name="T7" fmla="*/ 20 h 20"/>
                  <a:gd name="T8" fmla="*/ 4 w 45"/>
                  <a:gd name="T9" fmla="*/ 20 h 20"/>
                  <a:gd name="T10" fmla="*/ 0 w 45"/>
                  <a:gd name="T11" fmla="*/ 20 h 20"/>
                  <a:gd name="T12" fmla="*/ 0 w 45"/>
                  <a:gd name="T13" fmla="*/ 19 h 20"/>
                  <a:gd name="T14" fmla="*/ 0 w 45"/>
                  <a:gd name="T15" fmla="*/ 18 h 20"/>
                  <a:gd name="T16" fmla="*/ 0 w 45"/>
                  <a:gd name="T17" fmla="*/ 16 h 20"/>
                  <a:gd name="T18" fmla="*/ 0 w 45"/>
                  <a:gd name="T19" fmla="*/ 15 h 20"/>
                  <a:gd name="T20" fmla="*/ 0 w 45"/>
                  <a:gd name="T21" fmla="*/ 11 h 20"/>
                  <a:gd name="T22" fmla="*/ 0 w 45"/>
                  <a:gd name="T23" fmla="*/ 0 h 20"/>
                  <a:gd name="T24" fmla="*/ 1 w 45"/>
                  <a:gd name="T25" fmla="*/ 0 h 20"/>
                  <a:gd name="T26" fmla="*/ 1 w 45"/>
                  <a:gd name="T27" fmla="*/ 1 h 20"/>
                  <a:gd name="T28" fmla="*/ 2 w 45"/>
                  <a:gd name="T29" fmla="*/ 1 h 20"/>
                  <a:gd name="T30" fmla="*/ 9 w 45"/>
                  <a:gd name="T31" fmla="*/ 1 h 20"/>
                  <a:gd name="T32" fmla="*/ 14 w 45"/>
                  <a:gd name="T33" fmla="*/ 1 h 20"/>
                  <a:gd name="T34" fmla="*/ 29 w 45"/>
                  <a:gd name="T35" fmla="*/ 1 h 20"/>
                  <a:gd name="T36" fmla="*/ 29 w 45"/>
                  <a:gd name="T37" fmla="*/ 4 h 20"/>
                  <a:gd name="T38" fmla="*/ 29 w 45"/>
                  <a:gd name="T39" fmla="*/ 5 h 20"/>
                  <a:gd name="T40" fmla="*/ 29 w 45"/>
                  <a:gd name="T41" fmla="*/ 9 h 20"/>
                  <a:gd name="T42" fmla="*/ 31 w 45"/>
                  <a:gd name="T43" fmla="*/ 9 h 20"/>
                  <a:gd name="T44" fmla="*/ 36 w 45"/>
                  <a:gd name="T45" fmla="*/ 6 h 20"/>
                  <a:gd name="T46" fmla="*/ 41 w 45"/>
                  <a:gd name="T47" fmla="*/ 4 h 20"/>
                  <a:gd name="T48" fmla="*/ 42 w 45"/>
                  <a:gd name="T49" fmla="*/ 4 h 20"/>
                  <a:gd name="T50" fmla="*/ 43 w 45"/>
                  <a:gd name="T51" fmla="*/ 4 h 20"/>
                  <a:gd name="T52" fmla="*/ 45 w 45"/>
                  <a:gd name="T53" fmla="*/ 2 h 20"/>
                  <a:gd name="T54" fmla="*/ 45 w 45"/>
                  <a:gd name="T55" fmla="*/ 4 h 20"/>
                  <a:gd name="T56" fmla="*/ 42 w 45"/>
                  <a:gd name="T57" fmla="*/ 5 h 20"/>
                  <a:gd name="T58" fmla="*/ 41 w 45"/>
                  <a:gd name="T59" fmla="*/ 5 h 20"/>
                  <a:gd name="T60" fmla="*/ 37 w 45"/>
                  <a:gd name="T61" fmla="*/ 7 h 20"/>
                  <a:gd name="T62" fmla="*/ 31 w 45"/>
                  <a:gd name="T63" fmla="*/ 10 h 20"/>
                  <a:gd name="T64" fmla="*/ 29 w 45"/>
                  <a:gd name="T65" fmla="*/ 10 h 20"/>
                  <a:gd name="T66" fmla="*/ 29 w 45"/>
                  <a:gd name="T67" fmla="*/ 11 h 20"/>
                  <a:gd name="T68" fmla="*/ 28 w 45"/>
                  <a:gd name="T69" fmla="*/ 11 h 20"/>
                  <a:gd name="T70" fmla="*/ 25 w 45"/>
                  <a:gd name="T71" fmla="*/ 13 h 20"/>
                  <a:gd name="T72" fmla="*/ 25 w 45"/>
                  <a:gd name="T73" fmla="*/ 14 h 20"/>
                  <a:gd name="T74" fmla="*/ 24 w 45"/>
                  <a:gd name="T75" fmla="*/ 14 h 20"/>
                  <a:gd name="T76" fmla="*/ 24 w 45"/>
                  <a:gd name="T77" fmla="*/ 15 h 20"/>
                  <a:gd name="T78" fmla="*/ 23 w 45"/>
                  <a:gd name="T79" fmla="*/ 15 h 20"/>
                  <a:gd name="T80" fmla="*/ 22 w 45"/>
                  <a:gd name="T81" fmla="*/ 15 h 20"/>
                  <a:gd name="T82" fmla="*/ 20 w 45"/>
                  <a:gd name="T83" fmla="*/ 15 h 20"/>
                  <a:gd name="T84" fmla="*/ 20 w 45"/>
                  <a:gd name="T85" fmla="*/ 16 h 20"/>
                  <a:gd name="T86" fmla="*/ 18 w 45"/>
                  <a:gd name="T87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5" h="20">
                    <a:moveTo>
                      <a:pt x="18" y="16"/>
                    </a:moveTo>
                    <a:lnTo>
                      <a:pt x="16" y="16"/>
                    </a:lnTo>
                    <a:lnTo>
                      <a:pt x="15" y="18"/>
                    </a:lnTo>
                    <a:lnTo>
                      <a:pt x="6" y="20"/>
                    </a:lnTo>
                    <a:lnTo>
                      <a:pt x="4" y="20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29" y="1"/>
                    </a:lnTo>
                    <a:lnTo>
                      <a:pt x="29" y="4"/>
                    </a:lnTo>
                    <a:lnTo>
                      <a:pt x="29" y="5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6" y="6"/>
                    </a:lnTo>
                    <a:lnTo>
                      <a:pt x="41" y="4"/>
                    </a:lnTo>
                    <a:lnTo>
                      <a:pt x="42" y="4"/>
                    </a:lnTo>
                    <a:lnTo>
                      <a:pt x="43" y="4"/>
                    </a:lnTo>
                    <a:lnTo>
                      <a:pt x="45" y="2"/>
                    </a:lnTo>
                    <a:lnTo>
                      <a:pt x="45" y="4"/>
                    </a:lnTo>
                    <a:lnTo>
                      <a:pt x="42" y="5"/>
                    </a:lnTo>
                    <a:lnTo>
                      <a:pt x="41" y="5"/>
                    </a:lnTo>
                    <a:lnTo>
                      <a:pt x="37" y="7"/>
                    </a:lnTo>
                    <a:lnTo>
                      <a:pt x="31" y="10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28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3" y="15"/>
                    </a:lnTo>
                    <a:lnTo>
                      <a:pt x="22" y="15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8" y="1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7" name="Freeform 86"/>
              <p:cNvSpPr>
                <a:spLocks/>
              </p:cNvSpPr>
              <p:nvPr/>
            </p:nvSpPr>
            <p:spPr bwMode="auto">
              <a:xfrm>
                <a:off x="3460750" y="1543050"/>
                <a:ext cx="284162" cy="296862"/>
              </a:xfrm>
              <a:custGeom>
                <a:avLst/>
                <a:gdLst>
                  <a:gd name="T0" fmla="*/ 146 w 179"/>
                  <a:gd name="T1" fmla="*/ 3 h 187"/>
                  <a:gd name="T2" fmla="*/ 159 w 179"/>
                  <a:gd name="T3" fmla="*/ 2 h 187"/>
                  <a:gd name="T4" fmla="*/ 169 w 179"/>
                  <a:gd name="T5" fmla="*/ 29 h 187"/>
                  <a:gd name="T6" fmla="*/ 176 w 179"/>
                  <a:gd name="T7" fmla="*/ 41 h 187"/>
                  <a:gd name="T8" fmla="*/ 171 w 179"/>
                  <a:gd name="T9" fmla="*/ 59 h 187"/>
                  <a:gd name="T10" fmla="*/ 162 w 179"/>
                  <a:gd name="T11" fmla="*/ 66 h 187"/>
                  <a:gd name="T12" fmla="*/ 147 w 179"/>
                  <a:gd name="T13" fmla="*/ 86 h 187"/>
                  <a:gd name="T14" fmla="*/ 134 w 179"/>
                  <a:gd name="T15" fmla="*/ 91 h 187"/>
                  <a:gd name="T16" fmla="*/ 45 w 179"/>
                  <a:gd name="T17" fmla="*/ 185 h 187"/>
                  <a:gd name="T18" fmla="*/ 48 w 179"/>
                  <a:gd name="T19" fmla="*/ 178 h 187"/>
                  <a:gd name="T20" fmla="*/ 54 w 179"/>
                  <a:gd name="T21" fmla="*/ 171 h 187"/>
                  <a:gd name="T22" fmla="*/ 41 w 179"/>
                  <a:gd name="T23" fmla="*/ 166 h 187"/>
                  <a:gd name="T24" fmla="*/ 37 w 179"/>
                  <a:gd name="T25" fmla="*/ 164 h 187"/>
                  <a:gd name="T26" fmla="*/ 45 w 179"/>
                  <a:gd name="T27" fmla="*/ 155 h 187"/>
                  <a:gd name="T28" fmla="*/ 52 w 179"/>
                  <a:gd name="T29" fmla="*/ 150 h 187"/>
                  <a:gd name="T30" fmla="*/ 56 w 179"/>
                  <a:gd name="T31" fmla="*/ 143 h 187"/>
                  <a:gd name="T32" fmla="*/ 63 w 179"/>
                  <a:gd name="T33" fmla="*/ 130 h 187"/>
                  <a:gd name="T34" fmla="*/ 73 w 179"/>
                  <a:gd name="T35" fmla="*/ 129 h 187"/>
                  <a:gd name="T36" fmla="*/ 55 w 179"/>
                  <a:gd name="T37" fmla="*/ 123 h 187"/>
                  <a:gd name="T38" fmla="*/ 48 w 179"/>
                  <a:gd name="T39" fmla="*/ 123 h 187"/>
                  <a:gd name="T40" fmla="*/ 48 w 179"/>
                  <a:gd name="T41" fmla="*/ 134 h 187"/>
                  <a:gd name="T42" fmla="*/ 47 w 179"/>
                  <a:gd name="T43" fmla="*/ 143 h 187"/>
                  <a:gd name="T44" fmla="*/ 43 w 179"/>
                  <a:gd name="T45" fmla="*/ 148 h 187"/>
                  <a:gd name="T46" fmla="*/ 37 w 179"/>
                  <a:gd name="T47" fmla="*/ 136 h 187"/>
                  <a:gd name="T48" fmla="*/ 33 w 179"/>
                  <a:gd name="T49" fmla="*/ 123 h 187"/>
                  <a:gd name="T50" fmla="*/ 34 w 179"/>
                  <a:gd name="T51" fmla="*/ 116 h 187"/>
                  <a:gd name="T52" fmla="*/ 36 w 179"/>
                  <a:gd name="T53" fmla="*/ 103 h 187"/>
                  <a:gd name="T54" fmla="*/ 24 w 179"/>
                  <a:gd name="T55" fmla="*/ 116 h 187"/>
                  <a:gd name="T56" fmla="*/ 20 w 179"/>
                  <a:gd name="T57" fmla="*/ 120 h 187"/>
                  <a:gd name="T58" fmla="*/ 18 w 179"/>
                  <a:gd name="T59" fmla="*/ 109 h 187"/>
                  <a:gd name="T60" fmla="*/ 23 w 179"/>
                  <a:gd name="T61" fmla="*/ 99 h 187"/>
                  <a:gd name="T62" fmla="*/ 20 w 179"/>
                  <a:gd name="T63" fmla="*/ 100 h 187"/>
                  <a:gd name="T64" fmla="*/ 20 w 179"/>
                  <a:gd name="T65" fmla="*/ 91 h 187"/>
                  <a:gd name="T66" fmla="*/ 23 w 179"/>
                  <a:gd name="T67" fmla="*/ 89 h 187"/>
                  <a:gd name="T68" fmla="*/ 25 w 179"/>
                  <a:gd name="T69" fmla="*/ 73 h 187"/>
                  <a:gd name="T70" fmla="*/ 19 w 179"/>
                  <a:gd name="T71" fmla="*/ 63 h 187"/>
                  <a:gd name="T72" fmla="*/ 14 w 179"/>
                  <a:gd name="T73" fmla="*/ 62 h 187"/>
                  <a:gd name="T74" fmla="*/ 11 w 179"/>
                  <a:gd name="T75" fmla="*/ 56 h 187"/>
                  <a:gd name="T76" fmla="*/ 6 w 179"/>
                  <a:gd name="T77" fmla="*/ 52 h 187"/>
                  <a:gd name="T78" fmla="*/ 1 w 179"/>
                  <a:gd name="T79" fmla="*/ 48 h 187"/>
                  <a:gd name="T80" fmla="*/ 5 w 179"/>
                  <a:gd name="T81" fmla="*/ 35 h 187"/>
                  <a:gd name="T82" fmla="*/ 14 w 179"/>
                  <a:gd name="T83" fmla="*/ 29 h 187"/>
                  <a:gd name="T84" fmla="*/ 18 w 179"/>
                  <a:gd name="T85" fmla="*/ 30 h 187"/>
                  <a:gd name="T86" fmla="*/ 24 w 179"/>
                  <a:gd name="T87" fmla="*/ 27 h 187"/>
                  <a:gd name="T88" fmla="*/ 28 w 179"/>
                  <a:gd name="T89" fmla="*/ 31 h 187"/>
                  <a:gd name="T90" fmla="*/ 36 w 179"/>
                  <a:gd name="T91" fmla="*/ 27 h 187"/>
                  <a:gd name="T92" fmla="*/ 45 w 179"/>
                  <a:gd name="T93" fmla="*/ 31 h 187"/>
                  <a:gd name="T94" fmla="*/ 55 w 179"/>
                  <a:gd name="T95" fmla="*/ 21 h 187"/>
                  <a:gd name="T96" fmla="*/ 60 w 179"/>
                  <a:gd name="T97" fmla="*/ 26 h 187"/>
                  <a:gd name="T98" fmla="*/ 77 w 179"/>
                  <a:gd name="T99" fmla="*/ 30 h 187"/>
                  <a:gd name="T100" fmla="*/ 84 w 179"/>
                  <a:gd name="T101" fmla="*/ 22 h 187"/>
                  <a:gd name="T102" fmla="*/ 89 w 179"/>
                  <a:gd name="T103" fmla="*/ 17 h 187"/>
                  <a:gd name="T104" fmla="*/ 92 w 179"/>
                  <a:gd name="T105" fmla="*/ 12 h 187"/>
                  <a:gd name="T106" fmla="*/ 101 w 179"/>
                  <a:gd name="T107" fmla="*/ 11 h 187"/>
                  <a:gd name="T108" fmla="*/ 110 w 179"/>
                  <a:gd name="T109" fmla="*/ 13 h 187"/>
                  <a:gd name="T110" fmla="*/ 123 w 179"/>
                  <a:gd name="T111" fmla="*/ 17 h 187"/>
                  <a:gd name="T112" fmla="*/ 129 w 179"/>
                  <a:gd name="T113" fmla="*/ 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9" h="187">
                    <a:moveTo>
                      <a:pt x="138" y="3"/>
                    </a:moveTo>
                    <a:lnTo>
                      <a:pt x="139" y="2"/>
                    </a:lnTo>
                    <a:lnTo>
                      <a:pt x="141" y="2"/>
                    </a:lnTo>
                    <a:lnTo>
                      <a:pt x="142" y="3"/>
                    </a:lnTo>
                    <a:lnTo>
                      <a:pt x="143" y="3"/>
                    </a:lnTo>
                    <a:lnTo>
                      <a:pt x="144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50" y="3"/>
                    </a:lnTo>
                    <a:lnTo>
                      <a:pt x="152" y="3"/>
                    </a:lnTo>
                    <a:lnTo>
                      <a:pt x="153" y="3"/>
                    </a:lnTo>
                    <a:lnTo>
                      <a:pt x="156" y="3"/>
                    </a:lnTo>
                    <a:lnTo>
                      <a:pt x="157" y="3"/>
                    </a:lnTo>
                    <a:lnTo>
                      <a:pt x="159" y="2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6"/>
                    </a:lnTo>
                    <a:lnTo>
                      <a:pt x="162" y="21"/>
                    </a:lnTo>
                    <a:lnTo>
                      <a:pt x="164" y="25"/>
                    </a:lnTo>
                    <a:lnTo>
                      <a:pt x="166" y="27"/>
                    </a:lnTo>
                    <a:lnTo>
                      <a:pt x="169" y="29"/>
                    </a:lnTo>
                    <a:lnTo>
                      <a:pt x="169" y="30"/>
                    </a:lnTo>
                    <a:lnTo>
                      <a:pt x="173" y="31"/>
                    </a:lnTo>
                    <a:lnTo>
                      <a:pt x="173" y="32"/>
                    </a:lnTo>
                    <a:lnTo>
                      <a:pt x="173" y="38"/>
                    </a:lnTo>
                    <a:lnTo>
                      <a:pt x="173" y="39"/>
                    </a:lnTo>
                    <a:lnTo>
                      <a:pt x="175" y="40"/>
                    </a:lnTo>
                    <a:lnTo>
                      <a:pt x="176" y="41"/>
                    </a:lnTo>
                    <a:lnTo>
                      <a:pt x="178" y="48"/>
                    </a:lnTo>
                    <a:lnTo>
                      <a:pt x="179" y="49"/>
                    </a:lnTo>
                    <a:lnTo>
                      <a:pt x="179" y="50"/>
                    </a:lnTo>
                    <a:lnTo>
                      <a:pt x="176" y="53"/>
                    </a:lnTo>
                    <a:lnTo>
                      <a:pt x="175" y="54"/>
                    </a:lnTo>
                    <a:lnTo>
                      <a:pt x="171" y="58"/>
                    </a:lnTo>
                    <a:lnTo>
                      <a:pt x="171" y="59"/>
                    </a:lnTo>
                    <a:lnTo>
                      <a:pt x="171" y="61"/>
                    </a:lnTo>
                    <a:lnTo>
                      <a:pt x="170" y="62"/>
                    </a:lnTo>
                    <a:lnTo>
                      <a:pt x="169" y="62"/>
                    </a:lnTo>
                    <a:lnTo>
                      <a:pt x="167" y="62"/>
                    </a:lnTo>
                    <a:lnTo>
                      <a:pt x="166" y="62"/>
                    </a:lnTo>
                    <a:lnTo>
                      <a:pt x="164" y="64"/>
                    </a:lnTo>
                    <a:lnTo>
                      <a:pt x="162" y="66"/>
                    </a:lnTo>
                    <a:lnTo>
                      <a:pt x="161" y="66"/>
                    </a:lnTo>
                    <a:lnTo>
                      <a:pt x="152" y="73"/>
                    </a:lnTo>
                    <a:lnTo>
                      <a:pt x="150" y="75"/>
                    </a:lnTo>
                    <a:lnTo>
                      <a:pt x="147" y="76"/>
                    </a:lnTo>
                    <a:lnTo>
                      <a:pt x="146" y="77"/>
                    </a:lnTo>
                    <a:lnTo>
                      <a:pt x="147" y="77"/>
                    </a:lnTo>
                    <a:lnTo>
                      <a:pt x="147" y="86"/>
                    </a:lnTo>
                    <a:lnTo>
                      <a:pt x="147" y="88"/>
                    </a:lnTo>
                    <a:lnTo>
                      <a:pt x="147" y="91"/>
                    </a:lnTo>
                    <a:lnTo>
                      <a:pt x="147" y="91"/>
                    </a:lnTo>
                    <a:lnTo>
                      <a:pt x="144" y="91"/>
                    </a:lnTo>
                    <a:lnTo>
                      <a:pt x="143" y="91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3" y="91"/>
                    </a:lnTo>
                    <a:lnTo>
                      <a:pt x="133" y="103"/>
                    </a:lnTo>
                    <a:lnTo>
                      <a:pt x="42" y="187"/>
                    </a:lnTo>
                    <a:lnTo>
                      <a:pt x="42" y="185"/>
                    </a:lnTo>
                    <a:lnTo>
                      <a:pt x="42" y="185"/>
                    </a:lnTo>
                    <a:lnTo>
                      <a:pt x="43" y="185"/>
                    </a:lnTo>
                    <a:lnTo>
                      <a:pt x="45" y="185"/>
                    </a:lnTo>
                    <a:lnTo>
                      <a:pt x="45" y="184"/>
                    </a:lnTo>
                    <a:lnTo>
                      <a:pt x="46" y="184"/>
                    </a:lnTo>
                    <a:lnTo>
                      <a:pt x="46" y="182"/>
                    </a:lnTo>
                    <a:lnTo>
                      <a:pt x="47" y="182"/>
                    </a:lnTo>
                    <a:lnTo>
                      <a:pt x="48" y="182"/>
                    </a:lnTo>
                    <a:lnTo>
                      <a:pt x="50" y="181"/>
                    </a:lnTo>
                    <a:lnTo>
                      <a:pt x="48" y="178"/>
                    </a:lnTo>
                    <a:lnTo>
                      <a:pt x="47" y="176"/>
                    </a:lnTo>
                    <a:lnTo>
                      <a:pt x="47" y="171"/>
                    </a:lnTo>
                    <a:lnTo>
                      <a:pt x="48" y="171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2" y="171"/>
                    </a:lnTo>
                    <a:lnTo>
                      <a:pt x="54" y="171"/>
                    </a:lnTo>
                    <a:lnTo>
                      <a:pt x="54" y="168"/>
                    </a:lnTo>
                    <a:lnTo>
                      <a:pt x="52" y="168"/>
                    </a:lnTo>
                    <a:lnTo>
                      <a:pt x="48" y="168"/>
                    </a:lnTo>
                    <a:lnTo>
                      <a:pt x="45" y="167"/>
                    </a:lnTo>
                    <a:lnTo>
                      <a:pt x="42" y="164"/>
                    </a:lnTo>
                    <a:lnTo>
                      <a:pt x="42" y="166"/>
                    </a:lnTo>
                    <a:lnTo>
                      <a:pt x="41" y="166"/>
                    </a:lnTo>
                    <a:lnTo>
                      <a:pt x="39" y="166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7" y="166"/>
                    </a:lnTo>
                    <a:lnTo>
                      <a:pt x="37" y="166"/>
                    </a:lnTo>
                    <a:lnTo>
                      <a:pt x="37" y="164"/>
                    </a:lnTo>
                    <a:lnTo>
                      <a:pt x="37" y="164"/>
                    </a:lnTo>
                    <a:lnTo>
                      <a:pt x="37" y="163"/>
                    </a:lnTo>
                    <a:lnTo>
                      <a:pt x="38" y="163"/>
                    </a:lnTo>
                    <a:lnTo>
                      <a:pt x="39" y="159"/>
                    </a:lnTo>
                    <a:lnTo>
                      <a:pt x="39" y="158"/>
                    </a:lnTo>
                    <a:lnTo>
                      <a:pt x="41" y="157"/>
                    </a:lnTo>
                    <a:lnTo>
                      <a:pt x="43" y="158"/>
                    </a:lnTo>
                    <a:lnTo>
                      <a:pt x="45" y="155"/>
                    </a:lnTo>
                    <a:lnTo>
                      <a:pt x="46" y="154"/>
                    </a:lnTo>
                    <a:lnTo>
                      <a:pt x="47" y="154"/>
                    </a:lnTo>
                    <a:lnTo>
                      <a:pt x="48" y="154"/>
                    </a:lnTo>
                    <a:lnTo>
                      <a:pt x="48" y="153"/>
                    </a:lnTo>
                    <a:lnTo>
                      <a:pt x="50" y="153"/>
                    </a:lnTo>
                    <a:lnTo>
                      <a:pt x="51" y="150"/>
                    </a:lnTo>
                    <a:lnTo>
                      <a:pt x="52" y="150"/>
                    </a:lnTo>
                    <a:lnTo>
                      <a:pt x="54" y="150"/>
                    </a:lnTo>
                    <a:lnTo>
                      <a:pt x="57" y="152"/>
                    </a:lnTo>
                    <a:lnTo>
                      <a:pt x="57" y="150"/>
                    </a:lnTo>
                    <a:lnTo>
                      <a:pt x="56" y="148"/>
                    </a:lnTo>
                    <a:lnTo>
                      <a:pt x="56" y="146"/>
                    </a:lnTo>
                    <a:lnTo>
                      <a:pt x="55" y="145"/>
                    </a:lnTo>
                    <a:lnTo>
                      <a:pt x="56" y="143"/>
                    </a:lnTo>
                    <a:lnTo>
                      <a:pt x="57" y="143"/>
                    </a:lnTo>
                    <a:lnTo>
                      <a:pt x="59" y="143"/>
                    </a:lnTo>
                    <a:lnTo>
                      <a:pt x="60" y="140"/>
                    </a:lnTo>
                    <a:lnTo>
                      <a:pt x="60" y="139"/>
                    </a:lnTo>
                    <a:lnTo>
                      <a:pt x="61" y="136"/>
                    </a:lnTo>
                    <a:lnTo>
                      <a:pt x="61" y="132"/>
                    </a:lnTo>
                    <a:lnTo>
                      <a:pt x="63" y="130"/>
                    </a:lnTo>
                    <a:lnTo>
                      <a:pt x="63" y="131"/>
                    </a:lnTo>
                    <a:lnTo>
                      <a:pt x="65" y="131"/>
                    </a:lnTo>
                    <a:lnTo>
                      <a:pt x="70" y="132"/>
                    </a:lnTo>
                    <a:lnTo>
                      <a:pt x="73" y="132"/>
                    </a:lnTo>
                    <a:lnTo>
                      <a:pt x="73" y="131"/>
                    </a:lnTo>
                    <a:lnTo>
                      <a:pt x="73" y="130"/>
                    </a:lnTo>
                    <a:lnTo>
                      <a:pt x="73" y="129"/>
                    </a:lnTo>
                    <a:lnTo>
                      <a:pt x="71" y="129"/>
                    </a:lnTo>
                    <a:lnTo>
                      <a:pt x="65" y="126"/>
                    </a:lnTo>
                    <a:lnTo>
                      <a:pt x="64" y="126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1" y="122"/>
                    </a:lnTo>
                    <a:lnTo>
                      <a:pt x="55" y="123"/>
                    </a:lnTo>
                    <a:lnTo>
                      <a:pt x="55" y="122"/>
                    </a:lnTo>
                    <a:lnTo>
                      <a:pt x="52" y="122"/>
                    </a:lnTo>
                    <a:lnTo>
                      <a:pt x="51" y="123"/>
                    </a:lnTo>
                    <a:lnTo>
                      <a:pt x="50" y="123"/>
                    </a:lnTo>
                    <a:lnTo>
                      <a:pt x="50" y="122"/>
                    </a:lnTo>
                    <a:lnTo>
                      <a:pt x="48" y="122"/>
                    </a:lnTo>
                    <a:lnTo>
                      <a:pt x="48" y="123"/>
                    </a:lnTo>
                    <a:lnTo>
                      <a:pt x="47" y="123"/>
                    </a:lnTo>
                    <a:lnTo>
                      <a:pt x="46" y="123"/>
                    </a:lnTo>
                    <a:lnTo>
                      <a:pt x="46" y="125"/>
                    </a:lnTo>
                    <a:lnTo>
                      <a:pt x="47" y="127"/>
                    </a:lnTo>
                    <a:lnTo>
                      <a:pt x="46" y="131"/>
                    </a:lnTo>
                    <a:lnTo>
                      <a:pt x="48" y="132"/>
                    </a:lnTo>
                    <a:lnTo>
                      <a:pt x="48" y="134"/>
                    </a:lnTo>
                    <a:lnTo>
                      <a:pt x="46" y="136"/>
                    </a:lnTo>
                    <a:lnTo>
                      <a:pt x="46" y="140"/>
                    </a:lnTo>
                    <a:lnTo>
                      <a:pt x="47" y="140"/>
                    </a:lnTo>
                    <a:lnTo>
                      <a:pt x="48" y="140"/>
                    </a:lnTo>
                    <a:lnTo>
                      <a:pt x="48" y="141"/>
                    </a:lnTo>
                    <a:lnTo>
                      <a:pt x="47" y="141"/>
                    </a:lnTo>
                    <a:lnTo>
                      <a:pt x="47" y="143"/>
                    </a:lnTo>
                    <a:lnTo>
                      <a:pt x="46" y="143"/>
                    </a:lnTo>
                    <a:lnTo>
                      <a:pt x="46" y="144"/>
                    </a:lnTo>
                    <a:lnTo>
                      <a:pt x="46" y="145"/>
                    </a:lnTo>
                    <a:lnTo>
                      <a:pt x="45" y="145"/>
                    </a:lnTo>
                    <a:lnTo>
                      <a:pt x="45" y="146"/>
                    </a:lnTo>
                    <a:lnTo>
                      <a:pt x="43" y="146"/>
                    </a:lnTo>
                    <a:lnTo>
                      <a:pt x="43" y="148"/>
                    </a:lnTo>
                    <a:lnTo>
                      <a:pt x="43" y="149"/>
                    </a:lnTo>
                    <a:lnTo>
                      <a:pt x="42" y="148"/>
                    </a:lnTo>
                    <a:lnTo>
                      <a:pt x="37" y="144"/>
                    </a:lnTo>
                    <a:lnTo>
                      <a:pt x="37" y="144"/>
                    </a:lnTo>
                    <a:lnTo>
                      <a:pt x="37" y="143"/>
                    </a:lnTo>
                    <a:lnTo>
                      <a:pt x="38" y="139"/>
                    </a:lnTo>
                    <a:lnTo>
                      <a:pt x="37" y="136"/>
                    </a:lnTo>
                    <a:lnTo>
                      <a:pt x="37" y="131"/>
                    </a:lnTo>
                    <a:lnTo>
                      <a:pt x="36" y="130"/>
                    </a:lnTo>
                    <a:lnTo>
                      <a:pt x="32" y="130"/>
                    </a:lnTo>
                    <a:lnTo>
                      <a:pt x="32" y="129"/>
                    </a:lnTo>
                    <a:lnTo>
                      <a:pt x="32" y="126"/>
                    </a:lnTo>
                    <a:lnTo>
                      <a:pt x="32" y="125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3" y="122"/>
                    </a:lnTo>
                    <a:lnTo>
                      <a:pt x="33" y="121"/>
                    </a:lnTo>
                    <a:lnTo>
                      <a:pt x="33" y="120"/>
                    </a:lnTo>
                    <a:lnTo>
                      <a:pt x="34" y="118"/>
                    </a:lnTo>
                    <a:lnTo>
                      <a:pt x="34" y="117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1"/>
                    </a:lnTo>
                    <a:lnTo>
                      <a:pt x="34" y="109"/>
                    </a:lnTo>
                    <a:lnTo>
                      <a:pt x="36" y="107"/>
                    </a:lnTo>
                    <a:lnTo>
                      <a:pt x="36" y="105"/>
                    </a:lnTo>
                    <a:lnTo>
                      <a:pt x="36" y="104"/>
                    </a:lnTo>
                    <a:lnTo>
                      <a:pt x="36" y="103"/>
                    </a:lnTo>
                    <a:lnTo>
                      <a:pt x="36" y="102"/>
                    </a:lnTo>
                    <a:lnTo>
                      <a:pt x="34" y="103"/>
                    </a:lnTo>
                    <a:lnTo>
                      <a:pt x="32" y="105"/>
                    </a:lnTo>
                    <a:lnTo>
                      <a:pt x="31" y="107"/>
                    </a:lnTo>
                    <a:lnTo>
                      <a:pt x="28" y="109"/>
                    </a:lnTo>
                    <a:lnTo>
                      <a:pt x="24" y="114"/>
                    </a:lnTo>
                    <a:lnTo>
                      <a:pt x="24" y="116"/>
                    </a:lnTo>
                    <a:lnTo>
                      <a:pt x="23" y="116"/>
                    </a:lnTo>
                    <a:lnTo>
                      <a:pt x="23" y="117"/>
                    </a:lnTo>
                    <a:lnTo>
                      <a:pt x="23" y="118"/>
                    </a:lnTo>
                    <a:lnTo>
                      <a:pt x="22" y="118"/>
                    </a:lnTo>
                    <a:lnTo>
                      <a:pt x="22" y="121"/>
                    </a:lnTo>
                    <a:lnTo>
                      <a:pt x="20" y="121"/>
                    </a:lnTo>
                    <a:lnTo>
                      <a:pt x="20" y="120"/>
                    </a:lnTo>
                    <a:lnTo>
                      <a:pt x="20" y="118"/>
                    </a:lnTo>
                    <a:lnTo>
                      <a:pt x="20" y="117"/>
                    </a:lnTo>
                    <a:lnTo>
                      <a:pt x="19" y="116"/>
                    </a:lnTo>
                    <a:lnTo>
                      <a:pt x="19" y="114"/>
                    </a:lnTo>
                    <a:lnTo>
                      <a:pt x="19" y="113"/>
                    </a:lnTo>
                    <a:lnTo>
                      <a:pt x="19" y="112"/>
                    </a:lnTo>
                    <a:lnTo>
                      <a:pt x="18" y="109"/>
                    </a:lnTo>
                    <a:lnTo>
                      <a:pt x="19" y="109"/>
                    </a:lnTo>
                    <a:lnTo>
                      <a:pt x="22" y="108"/>
                    </a:lnTo>
                    <a:lnTo>
                      <a:pt x="22" y="107"/>
                    </a:lnTo>
                    <a:lnTo>
                      <a:pt x="23" y="104"/>
                    </a:lnTo>
                    <a:lnTo>
                      <a:pt x="24" y="102"/>
                    </a:lnTo>
                    <a:lnTo>
                      <a:pt x="24" y="100"/>
                    </a:lnTo>
                    <a:lnTo>
                      <a:pt x="23" y="99"/>
                    </a:lnTo>
                    <a:lnTo>
                      <a:pt x="22" y="99"/>
                    </a:lnTo>
                    <a:lnTo>
                      <a:pt x="23" y="96"/>
                    </a:lnTo>
                    <a:lnTo>
                      <a:pt x="22" y="96"/>
                    </a:lnTo>
                    <a:lnTo>
                      <a:pt x="20" y="96"/>
                    </a:lnTo>
                    <a:lnTo>
                      <a:pt x="20" y="98"/>
                    </a:lnTo>
                    <a:lnTo>
                      <a:pt x="20" y="99"/>
                    </a:lnTo>
                    <a:lnTo>
                      <a:pt x="20" y="100"/>
                    </a:lnTo>
                    <a:lnTo>
                      <a:pt x="19" y="100"/>
                    </a:lnTo>
                    <a:lnTo>
                      <a:pt x="19" y="95"/>
                    </a:lnTo>
                    <a:lnTo>
                      <a:pt x="19" y="94"/>
                    </a:lnTo>
                    <a:lnTo>
                      <a:pt x="19" y="93"/>
                    </a:lnTo>
                    <a:lnTo>
                      <a:pt x="19" y="93"/>
                    </a:lnTo>
                    <a:lnTo>
                      <a:pt x="19" y="91"/>
                    </a:lnTo>
                    <a:lnTo>
                      <a:pt x="20" y="91"/>
                    </a:lnTo>
                    <a:lnTo>
                      <a:pt x="22" y="91"/>
                    </a:lnTo>
                    <a:lnTo>
                      <a:pt x="23" y="91"/>
                    </a:lnTo>
                    <a:lnTo>
                      <a:pt x="23" y="90"/>
                    </a:lnTo>
                    <a:lnTo>
                      <a:pt x="24" y="90"/>
                    </a:lnTo>
                    <a:lnTo>
                      <a:pt x="25" y="89"/>
                    </a:lnTo>
                    <a:lnTo>
                      <a:pt x="24" y="89"/>
                    </a:lnTo>
                    <a:lnTo>
                      <a:pt x="23" y="89"/>
                    </a:lnTo>
                    <a:lnTo>
                      <a:pt x="20" y="80"/>
                    </a:lnTo>
                    <a:lnTo>
                      <a:pt x="20" y="77"/>
                    </a:lnTo>
                    <a:lnTo>
                      <a:pt x="20" y="76"/>
                    </a:lnTo>
                    <a:lnTo>
                      <a:pt x="22" y="76"/>
                    </a:lnTo>
                    <a:lnTo>
                      <a:pt x="23" y="75"/>
                    </a:lnTo>
                    <a:lnTo>
                      <a:pt x="24" y="73"/>
                    </a:lnTo>
                    <a:lnTo>
                      <a:pt x="25" y="73"/>
                    </a:lnTo>
                    <a:lnTo>
                      <a:pt x="24" y="72"/>
                    </a:lnTo>
                    <a:lnTo>
                      <a:pt x="20" y="68"/>
                    </a:lnTo>
                    <a:lnTo>
                      <a:pt x="20" y="67"/>
                    </a:lnTo>
                    <a:lnTo>
                      <a:pt x="19" y="66"/>
                    </a:lnTo>
                    <a:lnTo>
                      <a:pt x="19" y="64"/>
                    </a:lnTo>
                    <a:lnTo>
                      <a:pt x="20" y="64"/>
                    </a:lnTo>
                    <a:lnTo>
                      <a:pt x="19" y="63"/>
                    </a:lnTo>
                    <a:lnTo>
                      <a:pt x="16" y="64"/>
                    </a:lnTo>
                    <a:lnTo>
                      <a:pt x="15" y="66"/>
                    </a:lnTo>
                    <a:lnTo>
                      <a:pt x="15" y="64"/>
                    </a:lnTo>
                    <a:lnTo>
                      <a:pt x="16" y="63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4" y="62"/>
                    </a:lnTo>
                    <a:lnTo>
                      <a:pt x="13" y="62"/>
                    </a:lnTo>
                    <a:lnTo>
                      <a:pt x="11" y="62"/>
                    </a:lnTo>
                    <a:lnTo>
                      <a:pt x="11" y="61"/>
                    </a:lnTo>
                    <a:lnTo>
                      <a:pt x="13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1" y="56"/>
                    </a:lnTo>
                    <a:lnTo>
                      <a:pt x="7" y="56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7" y="54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5" y="52"/>
                    </a:lnTo>
                    <a:lnTo>
                      <a:pt x="2" y="50"/>
                    </a:lnTo>
                    <a:lnTo>
                      <a:pt x="1" y="50"/>
                    </a:lnTo>
                    <a:lnTo>
                      <a:pt x="1" y="49"/>
                    </a:lnTo>
                    <a:lnTo>
                      <a:pt x="0" y="49"/>
                    </a:lnTo>
                    <a:lnTo>
                      <a:pt x="1" y="48"/>
                    </a:lnTo>
                    <a:lnTo>
                      <a:pt x="2" y="48"/>
                    </a:lnTo>
                    <a:lnTo>
                      <a:pt x="4" y="47"/>
                    </a:lnTo>
                    <a:lnTo>
                      <a:pt x="5" y="43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5" y="35"/>
                    </a:lnTo>
                    <a:lnTo>
                      <a:pt x="5" y="34"/>
                    </a:lnTo>
                    <a:lnTo>
                      <a:pt x="5" y="32"/>
                    </a:lnTo>
                    <a:lnTo>
                      <a:pt x="5" y="31"/>
                    </a:lnTo>
                    <a:lnTo>
                      <a:pt x="7" y="31"/>
                    </a:lnTo>
                    <a:lnTo>
                      <a:pt x="9" y="31"/>
                    </a:lnTo>
                    <a:lnTo>
                      <a:pt x="10" y="30"/>
                    </a:lnTo>
                    <a:lnTo>
                      <a:pt x="14" y="29"/>
                    </a:lnTo>
                    <a:lnTo>
                      <a:pt x="14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8" y="30"/>
                    </a:lnTo>
                    <a:lnTo>
                      <a:pt x="19" y="30"/>
                    </a:lnTo>
                    <a:lnTo>
                      <a:pt x="20" y="30"/>
                    </a:lnTo>
                    <a:lnTo>
                      <a:pt x="20" y="29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7"/>
                    </a:lnTo>
                    <a:lnTo>
                      <a:pt x="24" y="27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9" y="27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8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32" y="31"/>
                    </a:lnTo>
                    <a:lnTo>
                      <a:pt x="31" y="29"/>
                    </a:lnTo>
                    <a:lnTo>
                      <a:pt x="34" y="29"/>
                    </a:lnTo>
                    <a:lnTo>
                      <a:pt x="36" y="29"/>
                    </a:lnTo>
                    <a:lnTo>
                      <a:pt x="36" y="27"/>
                    </a:lnTo>
                    <a:lnTo>
                      <a:pt x="37" y="27"/>
                    </a:lnTo>
                    <a:lnTo>
                      <a:pt x="38" y="26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1" y="27"/>
                    </a:lnTo>
                    <a:lnTo>
                      <a:pt x="42" y="26"/>
                    </a:lnTo>
                    <a:lnTo>
                      <a:pt x="45" y="31"/>
                    </a:lnTo>
                    <a:lnTo>
                      <a:pt x="46" y="32"/>
                    </a:lnTo>
                    <a:lnTo>
                      <a:pt x="47" y="30"/>
                    </a:lnTo>
                    <a:lnTo>
                      <a:pt x="51" y="31"/>
                    </a:lnTo>
                    <a:lnTo>
                      <a:pt x="52" y="27"/>
                    </a:lnTo>
                    <a:lnTo>
                      <a:pt x="54" y="24"/>
                    </a:lnTo>
                    <a:lnTo>
                      <a:pt x="54" y="22"/>
                    </a:lnTo>
                    <a:lnTo>
                      <a:pt x="55" y="21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5"/>
                    </a:lnTo>
                    <a:lnTo>
                      <a:pt x="59" y="25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59" y="29"/>
                    </a:lnTo>
                    <a:lnTo>
                      <a:pt x="57" y="32"/>
                    </a:lnTo>
                    <a:lnTo>
                      <a:pt x="68" y="36"/>
                    </a:lnTo>
                    <a:lnTo>
                      <a:pt x="68" y="31"/>
                    </a:lnTo>
                    <a:lnTo>
                      <a:pt x="69" y="30"/>
                    </a:lnTo>
                    <a:lnTo>
                      <a:pt x="70" y="27"/>
                    </a:lnTo>
                    <a:lnTo>
                      <a:pt x="77" y="30"/>
                    </a:lnTo>
                    <a:lnTo>
                      <a:pt x="79" y="31"/>
                    </a:lnTo>
                    <a:lnTo>
                      <a:pt x="80" y="29"/>
                    </a:lnTo>
                    <a:lnTo>
                      <a:pt x="80" y="27"/>
                    </a:lnTo>
                    <a:lnTo>
                      <a:pt x="82" y="25"/>
                    </a:lnTo>
                    <a:lnTo>
                      <a:pt x="82" y="24"/>
                    </a:lnTo>
                    <a:lnTo>
                      <a:pt x="83" y="24"/>
                    </a:lnTo>
                    <a:lnTo>
                      <a:pt x="84" y="22"/>
                    </a:lnTo>
                    <a:lnTo>
                      <a:pt x="84" y="21"/>
                    </a:lnTo>
                    <a:lnTo>
                      <a:pt x="86" y="22"/>
                    </a:lnTo>
                    <a:lnTo>
                      <a:pt x="87" y="24"/>
                    </a:lnTo>
                    <a:lnTo>
                      <a:pt x="87" y="22"/>
                    </a:lnTo>
                    <a:lnTo>
                      <a:pt x="88" y="22"/>
                    </a:lnTo>
                    <a:lnTo>
                      <a:pt x="88" y="21"/>
                    </a:lnTo>
                    <a:lnTo>
                      <a:pt x="89" y="17"/>
                    </a:lnTo>
                    <a:lnTo>
                      <a:pt x="89" y="16"/>
                    </a:lnTo>
                    <a:lnTo>
                      <a:pt x="91" y="17"/>
                    </a:lnTo>
                    <a:lnTo>
                      <a:pt x="91" y="16"/>
                    </a:lnTo>
                    <a:lnTo>
                      <a:pt x="91" y="15"/>
                    </a:lnTo>
                    <a:lnTo>
                      <a:pt x="91" y="13"/>
                    </a:lnTo>
                    <a:lnTo>
                      <a:pt x="91" y="12"/>
                    </a:lnTo>
                    <a:lnTo>
                      <a:pt x="92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6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1" y="11"/>
                    </a:lnTo>
                    <a:lnTo>
                      <a:pt x="103" y="11"/>
                    </a:lnTo>
                    <a:lnTo>
                      <a:pt x="105" y="11"/>
                    </a:lnTo>
                    <a:lnTo>
                      <a:pt x="106" y="11"/>
                    </a:lnTo>
                    <a:lnTo>
                      <a:pt x="107" y="11"/>
                    </a:lnTo>
                    <a:lnTo>
                      <a:pt x="109" y="12"/>
                    </a:lnTo>
                    <a:lnTo>
                      <a:pt x="110" y="12"/>
                    </a:lnTo>
                    <a:lnTo>
                      <a:pt x="110" y="13"/>
                    </a:lnTo>
                    <a:lnTo>
                      <a:pt x="111" y="15"/>
                    </a:lnTo>
                    <a:lnTo>
                      <a:pt x="118" y="17"/>
                    </a:lnTo>
                    <a:lnTo>
                      <a:pt x="118" y="18"/>
                    </a:lnTo>
                    <a:lnTo>
                      <a:pt x="119" y="18"/>
                    </a:lnTo>
                    <a:lnTo>
                      <a:pt x="120" y="20"/>
                    </a:lnTo>
                    <a:lnTo>
                      <a:pt x="120" y="18"/>
                    </a:lnTo>
                    <a:lnTo>
                      <a:pt x="123" y="17"/>
                    </a:lnTo>
                    <a:lnTo>
                      <a:pt x="127" y="13"/>
                    </a:lnTo>
                    <a:lnTo>
                      <a:pt x="128" y="13"/>
                    </a:lnTo>
                    <a:lnTo>
                      <a:pt x="128" y="12"/>
                    </a:lnTo>
                    <a:lnTo>
                      <a:pt x="128" y="9"/>
                    </a:lnTo>
                    <a:lnTo>
                      <a:pt x="128" y="7"/>
                    </a:lnTo>
                    <a:lnTo>
                      <a:pt x="129" y="7"/>
                    </a:lnTo>
                    <a:lnTo>
                      <a:pt x="129" y="6"/>
                    </a:lnTo>
                    <a:lnTo>
                      <a:pt x="129" y="4"/>
                    </a:lnTo>
                    <a:lnTo>
                      <a:pt x="130" y="4"/>
                    </a:lnTo>
                    <a:lnTo>
                      <a:pt x="130" y="3"/>
                    </a:lnTo>
                    <a:lnTo>
                      <a:pt x="134" y="3"/>
                    </a:lnTo>
                    <a:lnTo>
                      <a:pt x="135" y="2"/>
                    </a:lnTo>
                    <a:lnTo>
                      <a:pt x="138" y="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8" name="Freeform 87"/>
              <p:cNvSpPr>
                <a:spLocks/>
              </p:cNvSpPr>
              <p:nvPr/>
            </p:nvSpPr>
            <p:spPr bwMode="auto">
              <a:xfrm>
                <a:off x="3176588" y="1397000"/>
                <a:ext cx="96837" cy="155575"/>
              </a:xfrm>
              <a:custGeom>
                <a:avLst/>
                <a:gdLst>
                  <a:gd name="T0" fmla="*/ 11 w 61"/>
                  <a:gd name="T1" fmla="*/ 17 h 98"/>
                  <a:gd name="T2" fmla="*/ 19 w 61"/>
                  <a:gd name="T3" fmla="*/ 12 h 98"/>
                  <a:gd name="T4" fmla="*/ 26 w 61"/>
                  <a:gd name="T5" fmla="*/ 11 h 98"/>
                  <a:gd name="T6" fmla="*/ 25 w 61"/>
                  <a:gd name="T7" fmla="*/ 5 h 98"/>
                  <a:gd name="T8" fmla="*/ 38 w 61"/>
                  <a:gd name="T9" fmla="*/ 0 h 98"/>
                  <a:gd name="T10" fmla="*/ 39 w 61"/>
                  <a:gd name="T11" fmla="*/ 12 h 98"/>
                  <a:gd name="T12" fmla="*/ 38 w 61"/>
                  <a:gd name="T13" fmla="*/ 16 h 98"/>
                  <a:gd name="T14" fmla="*/ 43 w 61"/>
                  <a:gd name="T15" fmla="*/ 22 h 98"/>
                  <a:gd name="T16" fmla="*/ 42 w 61"/>
                  <a:gd name="T17" fmla="*/ 26 h 98"/>
                  <a:gd name="T18" fmla="*/ 42 w 61"/>
                  <a:gd name="T19" fmla="*/ 28 h 98"/>
                  <a:gd name="T20" fmla="*/ 46 w 61"/>
                  <a:gd name="T21" fmla="*/ 31 h 98"/>
                  <a:gd name="T22" fmla="*/ 48 w 61"/>
                  <a:gd name="T23" fmla="*/ 36 h 98"/>
                  <a:gd name="T24" fmla="*/ 47 w 61"/>
                  <a:gd name="T25" fmla="*/ 45 h 98"/>
                  <a:gd name="T26" fmla="*/ 48 w 61"/>
                  <a:gd name="T27" fmla="*/ 49 h 98"/>
                  <a:gd name="T28" fmla="*/ 44 w 61"/>
                  <a:gd name="T29" fmla="*/ 58 h 98"/>
                  <a:gd name="T30" fmla="*/ 44 w 61"/>
                  <a:gd name="T31" fmla="*/ 62 h 98"/>
                  <a:gd name="T32" fmla="*/ 51 w 61"/>
                  <a:gd name="T33" fmla="*/ 66 h 98"/>
                  <a:gd name="T34" fmla="*/ 56 w 61"/>
                  <a:gd name="T35" fmla="*/ 72 h 98"/>
                  <a:gd name="T36" fmla="*/ 56 w 61"/>
                  <a:gd name="T37" fmla="*/ 76 h 98"/>
                  <a:gd name="T38" fmla="*/ 52 w 61"/>
                  <a:gd name="T39" fmla="*/ 80 h 98"/>
                  <a:gd name="T40" fmla="*/ 56 w 61"/>
                  <a:gd name="T41" fmla="*/ 84 h 98"/>
                  <a:gd name="T42" fmla="*/ 60 w 61"/>
                  <a:gd name="T43" fmla="*/ 86 h 98"/>
                  <a:gd name="T44" fmla="*/ 61 w 61"/>
                  <a:gd name="T45" fmla="*/ 90 h 98"/>
                  <a:gd name="T46" fmla="*/ 60 w 61"/>
                  <a:gd name="T47" fmla="*/ 92 h 98"/>
                  <a:gd name="T48" fmla="*/ 56 w 61"/>
                  <a:gd name="T49" fmla="*/ 98 h 98"/>
                  <a:gd name="T50" fmla="*/ 51 w 61"/>
                  <a:gd name="T51" fmla="*/ 96 h 98"/>
                  <a:gd name="T52" fmla="*/ 46 w 61"/>
                  <a:gd name="T53" fmla="*/ 94 h 98"/>
                  <a:gd name="T54" fmla="*/ 39 w 61"/>
                  <a:gd name="T55" fmla="*/ 92 h 98"/>
                  <a:gd name="T56" fmla="*/ 34 w 61"/>
                  <a:gd name="T57" fmla="*/ 89 h 98"/>
                  <a:gd name="T58" fmla="*/ 30 w 61"/>
                  <a:gd name="T59" fmla="*/ 86 h 98"/>
                  <a:gd name="T60" fmla="*/ 32 w 61"/>
                  <a:gd name="T61" fmla="*/ 81 h 98"/>
                  <a:gd name="T62" fmla="*/ 34 w 61"/>
                  <a:gd name="T63" fmla="*/ 76 h 98"/>
                  <a:gd name="T64" fmla="*/ 37 w 61"/>
                  <a:gd name="T65" fmla="*/ 72 h 98"/>
                  <a:gd name="T66" fmla="*/ 37 w 61"/>
                  <a:gd name="T67" fmla="*/ 71 h 98"/>
                  <a:gd name="T68" fmla="*/ 32 w 61"/>
                  <a:gd name="T69" fmla="*/ 72 h 98"/>
                  <a:gd name="T70" fmla="*/ 30 w 61"/>
                  <a:gd name="T71" fmla="*/ 71 h 98"/>
                  <a:gd name="T72" fmla="*/ 25 w 61"/>
                  <a:gd name="T73" fmla="*/ 75 h 98"/>
                  <a:gd name="T74" fmla="*/ 23 w 61"/>
                  <a:gd name="T75" fmla="*/ 71 h 98"/>
                  <a:gd name="T76" fmla="*/ 24 w 61"/>
                  <a:gd name="T77" fmla="*/ 67 h 98"/>
                  <a:gd name="T78" fmla="*/ 18 w 61"/>
                  <a:gd name="T79" fmla="*/ 63 h 98"/>
                  <a:gd name="T80" fmla="*/ 25 w 61"/>
                  <a:gd name="T81" fmla="*/ 59 h 98"/>
                  <a:gd name="T82" fmla="*/ 20 w 61"/>
                  <a:gd name="T83" fmla="*/ 55 h 98"/>
                  <a:gd name="T84" fmla="*/ 20 w 61"/>
                  <a:gd name="T85" fmla="*/ 53 h 98"/>
                  <a:gd name="T86" fmla="*/ 24 w 61"/>
                  <a:gd name="T87" fmla="*/ 50 h 98"/>
                  <a:gd name="T88" fmla="*/ 30 w 61"/>
                  <a:gd name="T89" fmla="*/ 44 h 98"/>
                  <a:gd name="T90" fmla="*/ 26 w 61"/>
                  <a:gd name="T91" fmla="*/ 40 h 98"/>
                  <a:gd name="T92" fmla="*/ 21 w 61"/>
                  <a:gd name="T93" fmla="*/ 36 h 98"/>
                  <a:gd name="T94" fmla="*/ 11 w 61"/>
                  <a:gd name="T95" fmla="*/ 31 h 98"/>
                  <a:gd name="T96" fmla="*/ 6 w 61"/>
                  <a:gd name="T97" fmla="*/ 27 h 98"/>
                  <a:gd name="T98" fmla="*/ 0 w 61"/>
                  <a:gd name="T99" fmla="*/ 22 h 98"/>
                  <a:gd name="T100" fmla="*/ 0 w 61"/>
                  <a:gd name="T101" fmla="*/ 14 h 98"/>
                  <a:gd name="T102" fmla="*/ 6 w 61"/>
                  <a:gd name="T103" fmla="*/ 1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1" h="98">
                    <a:moveTo>
                      <a:pt x="6" y="16"/>
                    </a:moveTo>
                    <a:lnTo>
                      <a:pt x="7" y="16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6" y="13"/>
                    </a:lnTo>
                    <a:lnTo>
                      <a:pt x="18" y="11"/>
                    </a:lnTo>
                    <a:lnTo>
                      <a:pt x="19" y="12"/>
                    </a:lnTo>
                    <a:lnTo>
                      <a:pt x="23" y="14"/>
                    </a:lnTo>
                    <a:lnTo>
                      <a:pt x="24" y="14"/>
                    </a:lnTo>
                    <a:lnTo>
                      <a:pt x="25" y="12"/>
                    </a:lnTo>
                    <a:lnTo>
                      <a:pt x="25" y="11"/>
                    </a:lnTo>
                    <a:lnTo>
                      <a:pt x="26" y="11"/>
                    </a:lnTo>
                    <a:lnTo>
                      <a:pt x="26" y="9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38" y="4"/>
                    </a:lnTo>
                    <a:lnTo>
                      <a:pt x="38" y="7"/>
                    </a:lnTo>
                    <a:lnTo>
                      <a:pt x="38" y="8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42" y="13"/>
                    </a:lnTo>
                    <a:lnTo>
                      <a:pt x="42" y="14"/>
                    </a:lnTo>
                    <a:lnTo>
                      <a:pt x="41" y="14"/>
                    </a:lnTo>
                    <a:lnTo>
                      <a:pt x="38" y="14"/>
                    </a:lnTo>
                    <a:lnTo>
                      <a:pt x="38" y="16"/>
                    </a:lnTo>
                    <a:lnTo>
                      <a:pt x="38" y="17"/>
                    </a:lnTo>
                    <a:lnTo>
                      <a:pt x="41" y="18"/>
                    </a:lnTo>
                    <a:lnTo>
                      <a:pt x="42" y="19"/>
                    </a:lnTo>
                    <a:lnTo>
                      <a:pt x="43" y="21"/>
                    </a:lnTo>
                    <a:lnTo>
                      <a:pt x="43" y="22"/>
                    </a:lnTo>
                    <a:lnTo>
                      <a:pt x="42" y="23"/>
                    </a:lnTo>
                    <a:lnTo>
                      <a:pt x="43" y="23"/>
                    </a:lnTo>
                    <a:lnTo>
                      <a:pt x="43" y="25"/>
                    </a:lnTo>
                    <a:lnTo>
                      <a:pt x="43" y="26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2" y="30"/>
                    </a:lnTo>
                    <a:lnTo>
                      <a:pt x="43" y="30"/>
                    </a:lnTo>
                    <a:lnTo>
                      <a:pt x="43" y="31"/>
                    </a:lnTo>
                    <a:lnTo>
                      <a:pt x="44" y="31"/>
                    </a:lnTo>
                    <a:lnTo>
                      <a:pt x="46" y="31"/>
                    </a:lnTo>
                    <a:lnTo>
                      <a:pt x="46" y="30"/>
                    </a:lnTo>
                    <a:lnTo>
                      <a:pt x="47" y="30"/>
                    </a:lnTo>
                    <a:lnTo>
                      <a:pt x="48" y="31"/>
                    </a:lnTo>
                    <a:lnTo>
                      <a:pt x="47" y="32"/>
                    </a:lnTo>
                    <a:lnTo>
                      <a:pt x="48" y="36"/>
                    </a:lnTo>
                    <a:lnTo>
                      <a:pt x="50" y="39"/>
                    </a:lnTo>
                    <a:lnTo>
                      <a:pt x="48" y="40"/>
                    </a:lnTo>
                    <a:lnTo>
                      <a:pt x="51" y="43"/>
                    </a:lnTo>
                    <a:lnTo>
                      <a:pt x="50" y="44"/>
                    </a:lnTo>
                    <a:lnTo>
                      <a:pt x="47" y="45"/>
                    </a:lnTo>
                    <a:lnTo>
                      <a:pt x="47" y="46"/>
                    </a:lnTo>
                    <a:lnTo>
                      <a:pt x="46" y="48"/>
                    </a:lnTo>
                    <a:lnTo>
                      <a:pt x="47" y="48"/>
                    </a:lnTo>
                    <a:lnTo>
                      <a:pt x="47" y="49"/>
                    </a:lnTo>
                    <a:lnTo>
                      <a:pt x="48" y="49"/>
                    </a:lnTo>
                    <a:lnTo>
                      <a:pt x="48" y="50"/>
                    </a:lnTo>
                    <a:lnTo>
                      <a:pt x="50" y="51"/>
                    </a:lnTo>
                    <a:lnTo>
                      <a:pt x="51" y="53"/>
                    </a:lnTo>
                    <a:lnTo>
                      <a:pt x="50" y="54"/>
                    </a:lnTo>
                    <a:lnTo>
                      <a:pt x="44" y="58"/>
                    </a:lnTo>
                    <a:lnTo>
                      <a:pt x="43" y="59"/>
                    </a:lnTo>
                    <a:lnTo>
                      <a:pt x="42" y="62"/>
                    </a:lnTo>
                    <a:lnTo>
                      <a:pt x="43" y="62"/>
                    </a:lnTo>
                    <a:lnTo>
                      <a:pt x="44" y="63"/>
                    </a:lnTo>
                    <a:lnTo>
                      <a:pt x="44" y="62"/>
                    </a:lnTo>
                    <a:lnTo>
                      <a:pt x="46" y="63"/>
                    </a:lnTo>
                    <a:lnTo>
                      <a:pt x="47" y="62"/>
                    </a:lnTo>
                    <a:lnTo>
                      <a:pt x="48" y="63"/>
                    </a:lnTo>
                    <a:lnTo>
                      <a:pt x="50" y="64"/>
                    </a:lnTo>
                    <a:lnTo>
                      <a:pt x="51" y="66"/>
                    </a:lnTo>
                    <a:lnTo>
                      <a:pt x="53" y="68"/>
                    </a:lnTo>
                    <a:lnTo>
                      <a:pt x="55" y="69"/>
                    </a:lnTo>
                    <a:lnTo>
                      <a:pt x="55" y="71"/>
                    </a:lnTo>
                    <a:lnTo>
                      <a:pt x="56" y="71"/>
                    </a:lnTo>
                    <a:lnTo>
                      <a:pt x="56" y="72"/>
                    </a:lnTo>
                    <a:lnTo>
                      <a:pt x="57" y="72"/>
                    </a:lnTo>
                    <a:lnTo>
                      <a:pt x="58" y="73"/>
                    </a:lnTo>
                    <a:lnTo>
                      <a:pt x="57" y="75"/>
                    </a:lnTo>
                    <a:lnTo>
                      <a:pt x="56" y="75"/>
                    </a:lnTo>
                    <a:lnTo>
                      <a:pt x="56" y="76"/>
                    </a:lnTo>
                    <a:lnTo>
                      <a:pt x="55" y="76"/>
                    </a:lnTo>
                    <a:lnTo>
                      <a:pt x="53" y="76"/>
                    </a:lnTo>
                    <a:lnTo>
                      <a:pt x="53" y="77"/>
                    </a:lnTo>
                    <a:lnTo>
                      <a:pt x="52" y="77"/>
                    </a:lnTo>
                    <a:lnTo>
                      <a:pt x="52" y="80"/>
                    </a:lnTo>
                    <a:lnTo>
                      <a:pt x="53" y="80"/>
                    </a:lnTo>
                    <a:lnTo>
                      <a:pt x="55" y="80"/>
                    </a:lnTo>
                    <a:lnTo>
                      <a:pt x="55" y="81"/>
                    </a:lnTo>
                    <a:lnTo>
                      <a:pt x="56" y="81"/>
                    </a:lnTo>
                    <a:lnTo>
                      <a:pt x="56" y="84"/>
                    </a:lnTo>
                    <a:lnTo>
                      <a:pt x="56" y="85"/>
                    </a:lnTo>
                    <a:lnTo>
                      <a:pt x="57" y="85"/>
                    </a:lnTo>
                    <a:lnTo>
                      <a:pt x="57" y="86"/>
                    </a:lnTo>
                    <a:lnTo>
                      <a:pt x="58" y="86"/>
                    </a:lnTo>
                    <a:lnTo>
                      <a:pt x="60" y="86"/>
                    </a:lnTo>
                    <a:lnTo>
                      <a:pt x="60" y="87"/>
                    </a:lnTo>
                    <a:lnTo>
                      <a:pt x="61" y="87"/>
                    </a:lnTo>
                    <a:lnTo>
                      <a:pt x="61" y="89"/>
                    </a:lnTo>
                    <a:lnTo>
                      <a:pt x="60" y="89"/>
                    </a:lnTo>
                    <a:lnTo>
                      <a:pt x="61" y="90"/>
                    </a:lnTo>
                    <a:lnTo>
                      <a:pt x="58" y="89"/>
                    </a:lnTo>
                    <a:lnTo>
                      <a:pt x="58" y="91"/>
                    </a:lnTo>
                    <a:lnTo>
                      <a:pt x="60" y="92"/>
                    </a:lnTo>
                    <a:lnTo>
                      <a:pt x="61" y="92"/>
                    </a:lnTo>
                    <a:lnTo>
                      <a:pt x="60" y="92"/>
                    </a:lnTo>
                    <a:lnTo>
                      <a:pt x="58" y="94"/>
                    </a:lnTo>
                    <a:lnTo>
                      <a:pt x="58" y="95"/>
                    </a:lnTo>
                    <a:lnTo>
                      <a:pt x="57" y="95"/>
                    </a:lnTo>
                    <a:lnTo>
                      <a:pt x="57" y="96"/>
                    </a:lnTo>
                    <a:lnTo>
                      <a:pt x="56" y="98"/>
                    </a:lnTo>
                    <a:lnTo>
                      <a:pt x="55" y="98"/>
                    </a:lnTo>
                    <a:lnTo>
                      <a:pt x="53" y="98"/>
                    </a:lnTo>
                    <a:lnTo>
                      <a:pt x="53" y="96"/>
                    </a:lnTo>
                    <a:lnTo>
                      <a:pt x="52" y="96"/>
                    </a:lnTo>
                    <a:lnTo>
                      <a:pt x="51" y="96"/>
                    </a:lnTo>
                    <a:lnTo>
                      <a:pt x="51" y="95"/>
                    </a:lnTo>
                    <a:lnTo>
                      <a:pt x="48" y="95"/>
                    </a:lnTo>
                    <a:lnTo>
                      <a:pt x="48" y="94"/>
                    </a:lnTo>
                    <a:lnTo>
                      <a:pt x="47" y="94"/>
                    </a:lnTo>
                    <a:lnTo>
                      <a:pt x="46" y="94"/>
                    </a:lnTo>
                    <a:lnTo>
                      <a:pt x="43" y="92"/>
                    </a:lnTo>
                    <a:lnTo>
                      <a:pt x="43" y="92"/>
                    </a:lnTo>
                    <a:lnTo>
                      <a:pt x="42" y="92"/>
                    </a:lnTo>
                    <a:lnTo>
                      <a:pt x="41" y="91"/>
                    </a:lnTo>
                    <a:lnTo>
                      <a:pt x="39" y="92"/>
                    </a:lnTo>
                    <a:lnTo>
                      <a:pt x="39" y="91"/>
                    </a:lnTo>
                    <a:lnTo>
                      <a:pt x="38" y="91"/>
                    </a:lnTo>
                    <a:lnTo>
                      <a:pt x="37" y="90"/>
                    </a:lnTo>
                    <a:lnTo>
                      <a:pt x="35" y="89"/>
                    </a:lnTo>
                    <a:lnTo>
                      <a:pt x="34" y="89"/>
                    </a:lnTo>
                    <a:lnTo>
                      <a:pt x="33" y="89"/>
                    </a:lnTo>
                    <a:lnTo>
                      <a:pt x="32" y="87"/>
                    </a:lnTo>
                    <a:lnTo>
                      <a:pt x="30" y="87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30" y="85"/>
                    </a:lnTo>
                    <a:lnTo>
                      <a:pt x="30" y="84"/>
                    </a:lnTo>
                    <a:lnTo>
                      <a:pt x="32" y="84"/>
                    </a:lnTo>
                    <a:lnTo>
                      <a:pt x="32" y="82"/>
                    </a:lnTo>
                    <a:lnTo>
                      <a:pt x="32" y="81"/>
                    </a:lnTo>
                    <a:lnTo>
                      <a:pt x="33" y="80"/>
                    </a:lnTo>
                    <a:lnTo>
                      <a:pt x="33" y="78"/>
                    </a:lnTo>
                    <a:lnTo>
                      <a:pt x="34" y="78"/>
                    </a:lnTo>
                    <a:lnTo>
                      <a:pt x="34" y="77"/>
                    </a:lnTo>
                    <a:lnTo>
                      <a:pt x="34" y="76"/>
                    </a:lnTo>
                    <a:lnTo>
                      <a:pt x="35" y="76"/>
                    </a:lnTo>
                    <a:lnTo>
                      <a:pt x="35" y="75"/>
                    </a:lnTo>
                    <a:lnTo>
                      <a:pt x="35" y="73"/>
                    </a:lnTo>
                    <a:lnTo>
                      <a:pt x="37" y="73"/>
                    </a:lnTo>
                    <a:lnTo>
                      <a:pt x="37" y="72"/>
                    </a:lnTo>
                    <a:lnTo>
                      <a:pt x="38" y="72"/>
                    </a:lnTo>
                    <a:lnTo>
                      <a:pt x="38" y="71"/>
                    </a:lnTo>
                    <a:lnTo>
                      <a:pt x="38" y="69"/>
                    </a:lnTo>
                    <a:lnTo>
                      <a:pt x="37" y="69"/>
                    </a:lnTo>
                    <a:lnTo>
                      <a:pt x="37" y="71"/>
                    </a:lnTo>
                    <a:lnTo>
                      <a:pt x="35" y="72"/>
                    </a:lnTo>
                    <a:lnTo>
                      <a:pt x="34" y="72"/>
                    </a:lnTo>
                    <a:lnTo>
                      <a:pt x="34" y="71"/>
                    </a:lnTo>
                    <a:lnTo>
                      <a:pt x="33" y="72"/>
                    </a:lnTo>
                    <a:lnTo>
                      <a:pt x="32" y="72"/>
                    </a:lnTo>
                    <a:lnTo>
                      <a:pt x="32" y="71"/>
                    </a:lnTo>
                    <a:lnTo>
                      <a:pt x="32" y="68"/>
                    </a:lnTo>
                    <a:lnTo>
                      <a:pt x="30" y="68"/>
                    </a:lnTo>
                    <a:lnTo>
                      <a:pt x="30" y="69"/>
                    </a:lnTo>
                    <a:lnTo>
                      <a:pt x="30" y="71"/>
                    </a:lnTo>
                    <a:lnTo>
                      <a:pt x="30" y="72"/>
                    </a:lnTo>
                    <a:lnTo>
                      <a:pt x="29" y="73"/>
                    </a:lnTo>
                    <a:lnTo>
                      <a:pt x="29" y="75"/>
                    </a:lnTo>
                    <a:lnTo>
                      <a:pt x="28" y="76"/>
                    </a:lnTo>
                    <a:lnTo>
                      <a:pt x="25" y="75"/>
                    </a:lnTo>
                    <a:lnTo>
                      <a:pt x="24" y="75"/>
                    </a:lnTo>
                    <a:lnTo>
                      <a:pt x="23" y="73"/>
                    </a:lnTo>
                    <a:lnTo>
                      <a:pt x="21" y="73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4" y="71"/>
                    </a:lnTo>
                    <a:lnTo>
                      <a:pt x="24" y="69"/>
                    </a:lnTo>
                    <a:lnTo>
                      <a:pt x="24" y="68"/>
                    </a:lnTo>
                    <a:lnTo>
                      <a:pt x="25" y="68"/>
                    </a:lnTo>
                    <a:lnTo>
                      <a:pt x="24" y="67"/>
                    </a:lnTo>
                    <a:lnTo>
                      <a:pt x="23" y="67"/>
                    </a:lnTo>
                    <a:lnTo>
                      <a:pt x="21" y="66"/>
                    </a:lnTo>
                    <a:lnTo>
                      <a:pt x="19" y="64"/>
                    </a:lnTo>
                    <a:lnTo>
                      <a:pt x="19" y="63"/>
                    </a:lnTo>
                    <a:lnTo>
                      <a:pt x="18" y="63"/>
                    </a:lnTo>
                    <a:lnTo>
                      <a:pt x="19" y="62"/>
                    </a:lnTo>
                    <a:lnTo>
                      <a:pt x="20" y="59"/>
                    </a:lnTo>
                    <a:lnTo>
                      <a:pt x="21" y="59"/>
                    </a:lnTo>
                    <a:lnTo>
                      <a:pt x="24" y="59"/>
                    </a:lnTo>
                    <a:lnTo>
                      <a:pt x="25" y="59"/>
                    </a:lnTo>
                    <a:lnTo>
                      <a:pt x="23" y="58"/>
                    </a:lnTo>
                    <a:lnTo>
                      <a:pt x="23" y="57"/>
                    </a:lnTo>
                    <a:lnTo>
                      <a:pt x="21" y="57"/>
                    </a:lnTo>
                    <a:lnTo>
                      <a:pt x="21" y="55"/>
                    </a:lnTo>
                    <a:lnTo>
                      <a:pt x="20" y="55"/>
                    </a:lnTo>
                    <a:lnTo>
                      <a:pt x="19" y="55"/>
                    </a:lnTo>
                    <a:lnTo>
                      <a:pt x="18" y="55"/>
                    </a:lnTo>
                    <a:lnTo>
                      <a:pt x="18" y="54"/>
                    </a:lnTo>
                    <a:lnTo>
                      <a:pt x="19" y="54"/>
                    </a:lnTo>
                    <a:lnTo>
                      <a:pt x="20" y="53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3" y="50"/>
                    </a:lnTo>
                    <a:lnTo>
                      <a:pt x="24" y="50"/>
                    </a:lnTo>
                    <a:lnTo>
                      <a:pt x="25" y="49"/>
                    </a:lnTo>
                    <a:lnTo>
                      <a:pt x="26" y="48"/>
                    </a:lnTo>
                    <a:lnTo>
                      <a:pt x="29" y="45"/>
                    </a:lnTo>
                    <a:lnTo>
                      <a:pt x="30" y="45"/>
                    </a:lnTo>
                    <a:lnTo>
                      <a:pt x="30" y="44"/>
                    </a:lnTo>
                    <a:lnTo>
                      <a:pt x="30" y="44"/>
                    </a:lnTo>
                    <a:lnTo>
                      <a:pt x="29" y="43"/>
                    </a:lnTo>
                    <a:lnTo>
                      <a:pt x="29" y="41"/>
                    </a:lnTo>
                    <a:lnTo>
                      <a:pt x="28" y="40"/>
                    </a:lnTo>
                    <a:lnTo>
                      <a:pt x="26" y="40"/>
                    </a:lnTo>
                    <a:lnTo>
                      <a:pt x="25" y="39"/>
                    </a:lnTo>
                    <a:lnTo>
                      <a:pt x="24" y="39"/>
                    </a:lnTo>
                    <a:lnTo>
                      <a:pt x="24" y="37"/>
                    </a:lnTo>
                    <a:lnTo>
                      <a:pt x="23" y="37"/>
                    </a:lnTo>
                    <a:lnTo>
                      <a:pt x="21" y="36"/>
                    </a:lnTo>
                    <a:lnTo>
                      <a:pt x="20" y="36"/>
                    </a:lnTo>
                    <a:lnTo>
                      <a:pt x="20" y="35"/>
                    </a:lnTo>
                    <a:lnTo>
                      <a:pt x="19" y="35"/>
                    </a:lnTo>
                    <a:lnTo>
                      <a:pt x="15" y="32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10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2" y="12"/>
                    </a:lnTo>
                    <a:lnTo>
                      <a:pt x="6" y="1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9" name="Freeform 103"/>
              <p:cNvSpPr>
                <a:spLocks/>
              </p:cNvSpPr>
              <p:nvPr/>
            </p:nvSpPr>
            <p:spPr bwMode="auto">
              <a:xfrm>
                <a:off x="2381250" y="1184275"/>
                <a:ext cx="128587" cy="76200"/>
              </a:xfrm>
              <a:custGeom>
                <a:avLst/>
                <a:gdLst>
                  <a:gd name="T0" fmla="*/ 24 w 81"/>
                  <a:gd name="T1" fmla="*/ 1 h 48"/>
                  <a:gd name="T2" fmla="*/ 24 w 81"/>
                  <a:gd name="T3" fmla="*/ 5 h 48"/>
                  <a:gd name="T4" fmla="*/ 24 w 81"/>
                  <a:gd name="T5" fmla="*/ 9 h 48"/>
                  <a:gd name="T6" fmla="*/ 24 w 81"/>
                  <a:gd name="T7" fmla="*/ 13 h 48"/>
                  <a:gd name="T8" fmla="*/ 27 w 81"/>
                  <a:gd name="T9" fmla="*/ 14 h 48"/>
                  <a:gd name="T10" fmla="*/ 30 w 81"/>
                  <a:gd name="T11" fmla="*/ 16 h 48"/>
                  <a:gd name="T12" fmla="*/ 35 w 81"/>
                  <a:gd name="T13" fmla="*/ 15 h 48"/>
                  <a:gd name="T14" fmla="*/ 39 w 81"/>
                  <a:gd name="T15" fmla="*/ 14 h 48"/>
                  <a:gd name="T16" fmla="*/ 39 w 81"/>
                  <a:gd name="T17" fmla="*/ 10 h 48"/>
                  <a:gd name="T18" fmla="*/ 39 w 81"/>
                  <a:gd name="T19" fmla="*/ 6 h 48"/>
                  <a:gd name="T20" fmla="*/ 39 w 81"/>
                  <a:gd name="T21" fmla="*/ 2 h 48"/>
                  <a:gd name="T22" fmla="*/ 44 w 81"/>
                  <a:gd name="T23" fmla="*/ 0 h 48"/>
                  <a:gd name="T24" fmla="*/ 45 w 81"/>
                  <a:gd name="T25" fmla="*/ 2 h 48"/>
                  <a:gd name="T26" fmla="*/ 49 w 81"/>
                  <a:gd name="T27" fmla="*/ 1 h 48"/>
                  <a:gd name="T28" fmla="*/ 49 w 81"/>
                  <a:gd name="T29" fmla="*/ 5 h 48"/>
                  <a:gd name="T30" fmla="*/ 46 w 81"/>
                  <a:gd name="T31" fmla="*/ 8 h 48"/>
                  <a:gd name="T32" fmla="*/ 51 w 81"/>
                  <a:gd name="T33" fmla="*/ 10 h 48"/>
                  <a:gd name="T34" fmla="*/ 55 w 81"/>
                  <a:gd name="T35" fmla="*/ 10 h 48"/>
                  <a:gd name="T36" fmla="*/ 58 w 81"/>
                  <a:gd name="T37" fmla="*/ 14 h 48"/>
                  <a:gd name="T38" fmla="*/ 59 w 81"/>
                  <a:gd name="T39" fmla="*/ 9 h 48"/>
                  <a:gd name="T40" fmla="*/ 62 w 81"/>
                  <a:gd name="T41" fmla="*/ 14 h 48"/>
                  <a:gd name="T42" fmla="*/ 63 w 81"/>
                  <a:gd name="T43" fmla="*/ 16 h 48"/>
                  <a:gd name="T44" fmla="*/ 64 w 81"/>
                  <a:gd name="T45" fmla="*/ 19 h 48"/>
                  <a:gd name="T46" fmla="*/ 68 w 81"/>
                  <a:gd name="T47" fmla="*/ 20 h 48"/>
                  <a:gd name="T48" fmla="*/ 72 w 81"/>
                  <a:gd name="T49" fmla="*/ 22 h 48"/>
                  <a:gd name="T50" fmla="*/ 74 w 81"/>
                  <a:gd name="T51" fmla="*/ 15 h 48"/>
                  <a:gd name="T52" fmla="*/ 79 w 81"/>
                  <a:gd name="T53" fmla="*/ 18 h 48"/>
                  <a:gd name="T54" fmla="*/ 79 w 81"/>
                  <a:gd name="T55" fmla="*/ 22 h 48"/>
                  <a:gd name="T56" fmla="*/ 78 w 81"/>
                  <a:gd name="T57" fmla="*/ 24 h 48"/>
                  <a:gd name="T58" fmla="*/ 77 w 81"/>
                  <a:gd name="T59" fmla="*/ 29 h 48"/>
                  <a:gd name="T60" fmla="*/ 79 w 81"/>
                  <a:gd name="T61" fmla="*/ 34 h 48"/>
                  <a:gd name="T62" fmla="*/ 76 w 81"/>
                  <a:gd name="T63" fmla="*/ 37 h 48"/>
                  <a:gd name="T64" fmla="*/ 73 w 81"/>
                  <a:gd name="T65" fmla="*/ 36 h 48"/>
                  <a:gd name="T66" fmla="*/ 72 w 81"/>
                  <a:gd name="T67" fmla="*/ 38 h 48"/>
                  <a:gd name="T68" fmla="*/ 77 w 81"/>
                  <a:gd name="T69" fmla="*/ 41 h 48"/>
                  <a:gd name="T70" fmla="*/ 79 w 81"/>
                  <a:gd name="T71" fmla="*/ 43 h 48"/>
                  <a:gd name="T72" fmla="*/ 77 w 81"/>
                  <a:gd name="T73" fmla="*/ 47 h 48"/>
                  <a:gd name="T74" fmla="*/ 72 w 81"/>
                  <a:gd name="T75" fmla="*/ 43 h 48"/>
                  <a:gd name="T76" fmla="*/ 64 w 81"/>
                  <a:gd name="T77" fmla="*/ 40 h 48"/>
                  <a:gd name="T78" fmla="*/ 58 w 81"/>
                  <a:gd name="T79" fmla="*/ 37 h 48"/>
                  <a:gd name="T80" fmla="*/ 55 w 81"/>
                  <a:gd name="T81" fmla="*/ 34 h 48"/>
                  <a:gd name="T82" fmla="*/ 51 w 81"/>
                  <a:gd name="T83" fmla="*/ 33 h 48"/>
                  <a:gd name="T84" fmla="*/ 49 w 81"/>
                  <a:gd name="T85" fmla="*/ 32 h 48"/>
                  <a:gd name="T86" fmla="*/ 45 w 81"/>
                  <a:gd name="T87" fmla="*/ 29 h 48"/>
                  <a:gd name="T88" fmla="*/ 41 w 81"/>
                  <a:gd name="T89" fmla="*/ 28 h 48"/>
                  <a:gd name="T90" fmla="*/ 39 w 81"/>
                  <a:gd name="T91" fmla="*/ 25 h 48"/>
                  <a:gd name="T92" fmla="*/ 36 w 81"/>
                  <a:gd name="T93" fmla="*/ 23 h 48"/>
                  <a:gd name="T94" fmla="*/ 32 w 81"/>
                  <a:gd name="T95" fmla="*/ 22 h 48"/>
                  <a:gd name="T96" fmla="*/ 27 w 81"/>
                  <a:gd name="T97" fmla="*/ 19 h 48"/>
                  <a:gd name="T98" fmla="*/ 24 w 81"/>
                  <a:gd name="T99" fmla="*/ 16 h 48"/>
                  <a:gd name="T100" fmla="*/ 22 w 81"/>
                  <a:gd name="T101" fmla="*/ 15 h 48"/>
                  <a:gd name="T102" fmla="*/ 15 w 81"/>
                  <a:gd name="T103" fmla="*/ 13 h 48"/>
                  <a:gd name="T104" fmla="*/ 13 w 81"/>
                  <a:gd name="T105" fmla="*/ 16 h 48"/>
                  <a:gd name="T106" fmla="*/ 10 w 81"/>
                  <a:gd name="T107" fmla="*/ 20 h 48"/>
                  <a:gd name="T108" fmla="*/ 8 w 81"/>
                  <a:gd name="T109" fmla="*/ 18 h 48"/>
                  <a:gd name="T110" fmla="*/ 4 w 81"/>
                  <a:gd name="T111" fmla="*/ 19 h 48"/>
                  <a:gd name="T112" fmla="*/ 0 w 81"/>
                  <a:gd name="T113" fmla="*/ 19 h 48"/>
                  <a:gd name="T114" fmla="*/ 3 w 81"/>
                  <a:gd name="T115" fmla="*/ 16 h 48"/>
                  <a:gd name="T116" fmla="*/ 5 w 81"/>
                  <a:gd name="T117" fmla="*/ 15 h 48"/>
                  <a:gd name="T118" fmla="*/ 9 w 81"/>
                  <a:gd name="T119" fmla="*/ 9 h 48"/>
                  <a:gd name="T120" fmla="*/ 12 w 81"/>
                  <a:gd name="T121" fmla="*/ 8 h 48"/>
                  <a:gd name="T122" fmla="*/ 15 w 81"/>
                  <a:gd name="T123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1" h="48">
                    <a:moveTo>
                      <a:pt x="14" y="1"/>
                    </a:moveTo>
                    <a:lnTo>
                      <a:pt x="15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8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6" y="14"/>
                    </a:lnTo>
                    <a:lnTo>
                      <a:pt x="27" y="14"/>
                    </a:lnTo>
                    <a:lnTo>
                      <a:pt x="30" y="14"/>
                    </a:lnTo>
                    <a:lnTo>
                      <a:pt x="31" y="14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3" y="15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6" y="14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9" y="2"/>
                    </a:lnTo>
                    <a:lnTo>
                      <a:pt x="39" y="1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4" y="1"/>
                    </a:lnTo>
                    <a:lnTo>
                      <a:pt x="42" y="4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49" y="2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6"/>
                    </a:lnTo>
                    <a:lnTo>
                      <a:pt x="46" y="6"/>
                    </a:lnTo>
                    <a:lnTo>
                      <a:pt x="46" y="8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1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5" y="10"/>
                    </a:lnTo>
                    <a:lnTo>
                      <a:pt x="55" y="13"/>
                    </a:lnTo>
                    <a:lnTo>
                      <a:pt x="55" y="14"/>
                    </a:lnTo>
                    <a:lnTo>
                      <a:pt x="58" y="14"/>
                    </a:lnTo>
                    <a:lnTo>
                      <a:pt x="58" y="13"/>
                    </a:lnTo>
                    <a:lnTo>
                      <a:pt x="58" y="9"/>
                    </a:lnTo>
                    <a:lnTo>
                      <a:pt x="59" y="9"/>
                    </a:lnTo>
                    <a:lnTo>
                      <a:pt x="60" y="9"/>
                    </a:lnTo>
                    <a:lnTo>
                      <a:pt x="60" y="14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63" y="15"/>
                    </a:lnTo>
                    <a:lnTo>
                      <a:pt x="63" y="16"/>
                    </a:lnTo>
                    <a:lnTo>
                      <a:pt x="63" y="18"/>
                    </a:lnTo>
                    <a:lnTo>
                      <a:pt x="63" y="19"/>
                    </a:lnTo>
                    <a:lnTo>
                      <a:pt x="64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8" y="20"/>
                    </a:lnTo>
                    <a:lnTo>
                      <a:pt x="69" y="22"/>
                    </a:lnTo>
                    <a:lnTo>
                      <a:pt x="71" y="22"/>
                    </a:lnTo>
                    <a:lnTo>
                      <a:pt x="72" y="22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74" y="15"/>
                    </a:lnTo>
                    <a:lnTo>
                      <a:pt x="76" y="16"/>
                    </a:lnTo>
                    <a:lnTo>
                      <a:pt x="78" y="18"/>
                    </a:lnTo>
                    <a:lnTo>
                      <a:pt x="79" y="18"/>
                    </a:lnTo>
                    <a:lnTo>
                      <a:pt x="81" y="20"/>
                    </a:lnTo>
                    <a:lnTo>
                      <a:pt x="79" y="20"/>
                    </a:lnTo>
                    <a:lnTo>
                      <a:pt x="79" y="22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8" y="24"/>
                    </a:lnTo>
                    <a:lnTo>
                      <a:pt x="77" y="27"/>
                    </a:lnTo>
                    <a:lnTo>
                      <a:pt x="76" y="28"/>
                    </a:lnTo>
                    <a:lnTo>
                      <a:pt x="77" y="29"/>
                    </a:lnTo>
                    <a:lnTo>
                      <a:pt x="78" y="31"/>
                    </a:lnTo>
                    <a:lnTo>
                      <a:pt x="79" y="31"/>
                    </a:lnTo>
                    <a:lnTo>
                      <a:pt x="79" y="34"/>
                    </a:lnTo>
                    <a:lnTo>
                      <a:pt x="77" y="36"/>
                    </a:lnTo>
                    <a:lnTo>
                      <a:pt x="77" y="37"/>
                    </a:lnTo>
                    <a:lnTo>
                      <a:pt x="76" y="37"/>
                    </a:lnTo>
                    <a:lnTo>
                      <a:pt x="74" y="37"/>
                    </a:lnTo>
                    <a:lnTo>
                      <a:pt x="74" y="36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2" y="37"/>
                    </a:lnTo>
                    <a:lnTo>
                      <a:pt x="72" y="38"/>
                    </a:lnTo>
                    <a:lnTo>
                      <a:pt x="74" y="40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9" y="43"/>
                    </a:lnTo>
                    <a:lnTo>
                      <a:pt x="79" y="46"/>
                    </a:lnTo>
                    <a:lnTo>
                      <a:pt x="79" y="48"/>
                    </a:lnTo>
                    <a:lnTo>
                      <a:pt x="77" y="47"/>
                    </a:lnTo>
                    <a:lnTo>
                      <a:pt x="74" y="46"/>
                    </a:lnTo>
                    <a:lnTo>
                      <a:pt x="74" y="45"/>
                    </a:lnTo>
                    <a:lnTo>
                      <a:pt x="72" y="43"/>
                    </a:lnTo>
                    <a:lnTo>
                      <a:pt x="69" y="42"/>
                    </a:lnTo>
                    <a:lnTo>
                      <a:pt x="68" y="42"/>
                    </a:lnTo>
                    <a:lnTo>
                      <a:pt x="64" y="40"/>
                    </a:lnTo>
                    <a:lnTo>
                      <a:pt x="62" y="38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6" y="36"/>
                    </a:lnTo>
                    <a:lnTo>
                      <a:pt x="55" y="36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3"/>
                    </a:lnTo>
                    <a:lnTo>
                      <a:pt x="51" y="33"/>
                    </a:lnTo>
                    <a:lnTo>
                      <a:pt x="50" y="33"/>
                    </a:lnTo>
                    <a:lnTo>
                      <a:pt x="50" y="32"/>
                    </a:lnTo>
                    <a:lnTo>
                      <a:pt x="49" y="32"/>
                    </a:lnTo>
                    <a:lnTo>
                      <a:pt x="47" y="31"/>
                    </a:lnTo>
                    <a:lnTo>
                      <a:pt x="46" y="31"/>
                    </a:lnTo>
                    <a:lnTo>
                      <a:pt x="45" y="29"/>
                    </a:lnTo>
                    <a:lnTo>
                      <a:pt x="44" y="29"/>
                    </a:lnTo>
                    <a:lnTo>
                      <a:pt x="44" y="28"/>
                    </a:lnTo>
                    <a:lnTo>
                      <a:pt x="41" y="28"/>
                    </a:lnTo>
                    <a:lnTo>
                      <a:pt x="40" y="27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7" y="24"/>
                    </a:lnTo>
                    <a:lnTo>
                      <a:pt x="36" y="24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3" y="23"/>
                    </a:lnTo>
                    <a:lnTo>
                      <a:pt x="32" y="22"/>
                    </a:lnTo>
                    <a:lnTo>
                      <a:pt x="30" y="20"/>
                    </a:lnTo>
                    <a:lnTo>
                      <a:pt x="28" y="19"/>
                    </a:lnTo>
                    <a:lnTo>
                      <a:pt x="27" y="19"/>
                    </a:lnTo>
                    <a:lnTo>
                      <a:pt x="26" y="18"/>
                    </a:lnTo>
                    <a:lnTo>
                      <a:pt x="24" y="18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2" y="16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4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3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13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4" y="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0" name="Freeform 119"/>
              <p:cNvSpPr>
                <a:spLocks/>
              </p:cNvSpPr>
              <p:nvPr/>
            </p:nvSpPr>
            <p:spPr bwMode="auto">
              <a:xfrm>
                <a:off x="2554288" y="1222375"/>
                <a:ext cx="63500" cy="44450"/>
              </a:xfrm>
              <a:custGeom>
                <a:avLst/>
                <a:gdLst>
                  <a:gd name="T0" fmla="*/ 20 w 40"/>
                  <a:gd name="T1" fmla="*/ 5 h 28"/>
                  <a:gd name="T2" fmla="*/ 24 w 40"/>
                  <a:gd name="T3" fmla="*/ 5 h 28"/>
                  <a:gd name="T4" fmla="*/ 27 w 40"/>
                  <a:gd name="T5" fmla="*/ 5 h 28"/>
                  <a:gd name="T6" fmla="*/ 31 w 40"/>
                  <a:gd name="T7" fmla="*/ 5 h 28"/>
                  <a:gd name="T8" fmla="*/ 34 w 40"/>
                  <a:gd name="T9" fmla="*/ 7 h 28"/>
                  <a:gd name="T10" fmla="*/ 40 w 40"/>
                  <a:gd name="T11" fmla="*/ 9 h 28"/>
                  <a:gd name="T12" fmla="*/ 38 w 40"/>
                  <a:gd name="T13" fmla="*/ 10 h 28"/>
                  <a:gd name="T14" fmla="*/ 37 w 40"/>
                  <a:gd name="T15" fmla="*/ 12 h 28"/>
                  <a:gd name="T16" fmla="*/ 34 w 40"/>
                  <a:gd name="T17" fmla="*/ 14 h 28"/>
                  <a:gd name="T18" fmla="*/ 34 w 40"/>
                  <a:gd name="T19" fmla="*/ 18 h 28"/>
                  <a:gd name="T20" fmla="*/ 33 w 40"/>
                  <a:gd name="T21" fmla="*/ 18 h 28"/>
                  <a:gd name="T22" fmla="*/ 31 w 40"/>
                  <a:gd name="T23" fmla="*/ 18 h 28"/>
                  <a:gd name="T24" fmla="*/ 29 w 40"/>
                  <a:gd name="T25" fmla="*/ 21 h 28"/>
                  <a:gd name="T26" fmla="*/ 28 w 40"/>
                  <a:gd name="T27" fmla="*/ 23 h 28"/>
                  <a:gd name="T28" fmla="*/ 28 w 40"/>
                  <a:gd name="T29" fmla="*/ 26 h 28"/>
                  <a:gd name="T30" fmla="*/ 29 w 40"/>
                  <a:gd name="T31" fmla="*/ 28 h 28"/>
                  <a:gd name="T32" fmla="*/ 26 w 40"/>
                  <a:gd name="T33" fmla="*/ 28 h 28"/>
                  <a:gd name="T34" fmla="*/ 23 w 40"/>
                  <a:gd name="T35" fmla="*/ 28 h 28"/>
                  <a:gd name="T36" fmla="*/ 20 w 40"/>
                  <a:gd name="T37" fmla="*/ 28 h 28"/>
                  <a:gd name="T38" fmla="*/ 18 w 40"/>
                  <a:gd name="T39" fmla="*/ 28 h 28"/>
                  <a:gd name="T40" fmla="*/ 14 w 40"/>
                  <a:gd name="T41" fmla="*/ 28 h 28"/>
                  <a:gd name="T42" fmla="*/ 10 w 40"/>
                  <a:gd name="T43" fmla="*/ 28 h 28"/>
                  <a:gd name="T44" fmla="*/ 6 w 40"/>
                  <a:gd name="T45" fmla="*/ 28 h 28"/>
                  <a:gd name="T46" fmla="*/ 5 w 40"/>
                  <a:gd name="T47" fmla="*/ 27 h 28"/>
                  <a:gd name="T48" fmla="*/ 9 w 40"/>
                  <a:gd name="T49" fmla="*/ 23 h 28"/>
                  <a:gd name="T50" fmla="*/ 11 w 40"/>
                  <a:gd name="T51" fmla="*/ 22 h 28"/>
                  <a:gd name="T52" fmla="*/ 14 w 40"/>
                  <a:gd name="T53" fmla="*/ 19 h 28"/>
                  <a:gd name="T54" fmla="*/ 13 w 40"/>
                  <a:gd name="T55" fmla="*/ 18 h 28"/>
                  <a:gd name="T56" fmla="*/ 9 w 40"/>
                  <a:gd name="T57" fmla="*/ 18 h 28"/>
                  <a:gd name="T58" fmla="*/ 4 w 40"/>
                  <a:gd name="T59" fmla="*/ 18 h 28"/>
                  <a:gd name="T60" fmla="*/ 0 w 40"/>
                  <a:gd name="T61" fmla="*/ 18 h 28"/>
                  <a:gd name="T62" fmla="*/ 1 w 40"/>
                  <a:gd name="T63" fmla="*/ 14 h 28"/>
                  <a:gd name="T64" fmla="*/ 0 w 40"/>
                  <a:gd name="T65" fmla="*/ 12 h 28"/>
                  <a:gd name="T66" fmla="*/ 1 w 40"/>
                  <a:gd name="T67" fmla="*/ 10 h 28"/>
                  <a:gd name="T68" fmla="*/ 4 w 40"/>
                  <a:gd name="T69" fmla="*/ 9 h 28"/>
                  <a:gd name="T70" fmla="*/ 5 w 40"/>
                  <a:gd name="T71" fmla="*/ 9 h 28"/>
                  <a:gd name="T72" fmla="*/ 6 w 40"/>
                  <a:gd name="T73" fmla="*/ 8 h 28"/>
                  <a:gd name="T74" fmla="*/ 9 w 40"/>
                  <a:gd name="T75" fmla="*/ 8 h 28"/>
                  <a:gd name="T76" fmla="*/ 10 w 40"/>
                  <a:gd name="T77" fmla="*/ 5 h 28"/>
                  <a:gd name="T78" fmla="*/ 11 w 40"/>
                  <a:gd name="T79" fmla="*/ 4 h 28"/>
                  <a:gd name="T80" fmla="*/ 13 w 40"/>
                  <a:gd name="T81" fmla="*/ 3 h 28"/>
                  <a:gd name="T82" fmla="*/ 15 w 40"/>
                  <a:gd name="T83" fmla="*/ 3 h 28"/>
                  <a:gd name="T84" fmla="*/ 17 w 40"/>
                  <a:gd name="T85" fmla="*/ 1 h 28"/>
                  <a:gd name="T86" fmla="*/ 18 w 40"/>
                  <a:gd name="T87" fmla="*/ 0 h 28"/>
                  <a:gd name="T88" fmla="*/ 19 w 40"/>
                  <a:gd name="T89" fmla="*/ 3 h 28"/>
                  <a:gd name="T90" fmla="*/ 19 w 40"/>
                  <a:gd name="T91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0" h="28">
                    <a:moveTo>
                      <a:pt x="19" y="5"/>
                    </a:moveTo>
                    <a:lnTo>
                      <a:pt x="20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8" y="5"/>
                    </a:lnTo>
                    <a:lnTo>
                      <a:pt x="31" y="5"/>
                    </a:lnTo>
                    <a:lnTo>
                      <a:pt x="32" y="5"/>
                    </a:lnTo>
                    <a:lnTo>
                      <a:pt x="34" y="7"/>
                    </a:lnTo>
                    <a:lnTo>
                      <a:pt x="36" y="7"/>
                    </a:lnTo>
                    <a:lnTo>
                      <a:pt x="40" y="9"/>
                    </a:lnTo>
                    <a:lnTo>
                      <a:pt x="38" y="9"/>
                    </a:lnTo>
                    <a:lnTo>
                      <a:pt x="38" y="10"/>
                    </a:lnTo>
                    <a:lnTo>
                      <a:pt x="37" y="10"/>
                    </a:lnTo>
                    <a:lnTo>
                      <a:pt x="37" y="12"/>
                    </a:lnTo>
                    <a:lnTo>
                      <a:pt x="36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9" y="28"/>
                    </a:lnTo>
                    <a:lnTo>
                      <a:pt x="27" y="28"/>
                    </a:lnTo>
                    <a:lnTo>
                      <a:pt x="26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8" y="28"/>
                    </a:lnTo>
                    <a:lnTo>
                      <a:pt x="15" y="28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6" y="28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8" y="26"/>
                    </a:lnTo>
                    <a:lnTo>
                      <a:pt x="9" y="23"/>
                    </a:lnTo>
                    <a:lnTo>
                      <a:pt x="10" y="23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3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19" y="3"/>
                    </a:lnTo>
                    <a:lnTo>
                      <a:pt x="18" y="5"/>
                    </a:lnTo>
                    <a:lnTo>
                      <a:pt x="19" y="5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" name="Freeform 121"/>
              <p:cNvSpPr>
                <a:spLocks/>
              </p:cNvSpPr>
              <p:nvPr/>
            </p:nvSpPr>
            <p:spPr bwMode="auto">
              <a:xfrm>
                <a:off x="2509838" y="1230313"/>
                <a:ext cx="44450" cy="68262"/>
              </a:xfrm>
              <a:custGeom>
                <a:avLst/>
                <a:gdLst>
                  <a:gd name="T0" fmla="*/ 14 w 28"/>
                  <a:gd name="T1" fmla="*/ 5 h 43"/>
                  <a:gd name="T2" fmla="*/ 14 w 28"/>
                  <a:gd name="T3" fmla="*/ 0 h 43"/>
                  <a:gd name="T4" fmla="*/ 16 w 28"/>
                  <a:gd name="T5" fmla="*/ 3 h 43"/>
                  <a:gd name="T6" fmla="*/ 16 w 28"/>
                  <a:gd name="T7" fmla="*/ 5 h 43"/>
                  <a:gd name="T8" fmla="*/ 18 w 28"/>
                  <a:gd name="T9" fmla="*/ 8 h 43"/>
                  <a:gd name="T10" fmla="*/ 18 w 28"/>
                  <a:gd name="T11" fmla="*/ 11 h 43"/>
                  <a:gd name="T12" fmla="*/ 19 w 28"/>
                  <a:gd name="T13" fmla="*/ 13 h 43"/>
                  <a:gd name="T14" fmla="*/ 19 w 28"/>
                  <a:gd name="T15" fmla="*/ 14 h 43"/>
                  <a:gd name="T16" fmla="*/ 19 w 28"/>
                  <a:gd name="T17" fmla="*/ 17 h 43"/>
                  <a:gd name="T18" fmla="*/ 20 w 28"/>
                  <a:gd name="T19" fmla="*/ 21 h 43"/>
                  <a:gd name="T20" fmla="*/ 22 w 28"/>
                  <a:gd name="T21" fmla="*/ 22 h 43"/>
                  <a:gd name="T22" fmla="*/ 24 w 28"/>
                  <a:gd name="T23" fmla="*/ 23 h 43"/>
                  <a:gd name="T24" fmla="*/ 28 w 28"/>
                  <a:gd name="T25" fmla="*/ 22 h 43"/>
                  <a:gd name="T26" fmla="*/ 28 w 28"/>
                  <a:gd name="T27" fmla="*/ 27 h 43"/>
                  <a:gd name="T28" fmla="*/ 28 w 28"/>
                  <a:gd name="T29" fmla="*/ 30 h 43"/>
                  <a:gd name="T30" fmla="*/ 28 w 28"/>
                  <a:gd name="T31" fmla="*/ 32 h 43"/>
                  <a:gd name="T32" fmla="*/ 28 w 28"/>
                  <a:gd name="T33" fmla="*/ 35 h 43"/>
                  <a:gd name="T34" fmla="*/ 28 w 28"/>
                  <a:gd name="T35" fmla="*/ 37 h 43"/>
                  <a:gd name="T36" fmla="*/ 28 w 28"/>
                  <a:gd name="T37" fmla="*/ 40 h 43"/>
                  <a:gd name="T38" fmla="*/ 28 w 28"/>
                  <a:gd name="T39" fmla="*/ 43 h 43"/>
                  <a:gd name="T40" fmla="*/ 22 w 28"/>
                  <a:gd name="T41" fmla="*/ 40 h 43"/>
                  <a:gd name="T42" fmla="*/ 22 w 28"/>
                  <a:gd name="T43" fmla="*/ 36 h 43"/>
                  <a:gd name="T44" fmla="*/ 19 w 28"/>
                  <a:gd name="T45" fmla="*/ 35 h 43"/>
                  <a:gd name="T46" fmla="*/ 16 w 28"/>
                  <a:gd name="T47" fmla="*/ 30 h 43"/>
                  <a:gd name="T48" fmla="*/ 11 w 28"/>
                  <a:gd name="T49" fmla="*/ 26 h 43"/>
                  <a:gd name="T50" fmla="*/ 7 w 28"/>
                  <a:gd name="T51" fmla="*/ 25 h 43"/>
                  <a:gd name="T52" fmla="*/ 1 w 28"/>
                  <a:gd name="T53" fmla="*/ 21 h 43"/>
                  <a:gd name="T54" fmla="*/ 1 w 28"/>
                  <a:gd name="T55" fmla="*/ 18 h 43"/>
                  <a:gd name="T56" fmla="*/ 4 w 28"/>
                  <a:gd name="T57" fmla="*/ 16 h 43"/>
                  <a:gd name="T58" fmla="*/ 0 w 28"/>
                  <a:gd name="T59" fmla="*/ 11 h 43"/>
                  <a:gd name="T60" fmla="*/ 2 w 28"/>
                  <a:gd name="T61" fmla="*/ 9 h 43"/>
                  <a:gd name="T62" fmla="*/ 5 w 28"/>
                  <a:gd name="T63" fmla="*/ 8 h 43"/>
                  <a:gd name="T64" fmla="*/ 13 w 28"/>
                  <a:gd name="T65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" h="43">
                    <a:moveTo>
                      <a:pt x="13" y="5"/>
                    </a:moveTo>
                    <a:lnTo>
                      <a:pt x="14" y="5"/>
                    </a:lnTo>
                    <a:lnTo>
                      <a:pt x="14" y="3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6" y="3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6" y="7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8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9" y="17"/>
                    </a:lnTo>
                    <a:lnTo>
                      <a:pt x="20" y="18"/>
                    </a:lnTo>
                    <a:lnTo>
                      <a:pt x="20" y="21"/>
                    </a:lnTo>
                    <a:lnTo>
                      <a:pt x="20" y="22"/>
                    </a:lnTo>
                    <a:lnTo>
                      <a:pt x="22" y="22"/>
                    </a:lnTo>
                    <a:lnTo>
                      <a:pt x="23" y="22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8" y="30"/>
                    </a:lnTo>
                    <a:lnTo>
                      <a:pt x="28" y="31"/>
                    </a:lnTo>
                    <a:lnTo>
                      <a:pt x="28" y="32"/>
                    </a:lnTo>
                    <a:lnTo>
                      <a:pt x="28" y="34"/>
                    </a:lnTo>
                    <a:lnTo>
                      <a:pt x="28" y="35"/>
                    </a:lnTo>
                    <a:lnTo>
                      <a:pt x="28" y="36"/>
                    </a:lnTo>
                    <a:lnTo>
                      <a:pt x="28" y="37"/>
                    </a:lnTo>
                    <a:lnTo>
                      <a:pt x="28" y="39"/>
                    </a:lnTo>
                    <a:lnTo>
                      <a:pt x="28" y="40"/>
                    </a:lnTo>
                    <a:lnTo>
                      <a:pt x="28" y="41"/>
                    </a:lnTo>
                    <a:lnTo>
                      <a:pt x="28" y="43"/>
                    </a:lnTo>
                    <a:lnTo>
                      <a:pt x="22" y="43"/>
                    </a:lnTo>
                    <a:lnTo>
                      <a:pt x="22" y="40"/>
                    </a:lnTo>
                    <a:lnTo>
                      <a:pt x="22" y="39"/>
                    </a:lnTo>
                    <a:lnTo>
                      <a:pt x="22" y="36"/>
                    </a:lnTo>
                    <a:lnTo>
                      <a:pt x="22" y="35"/>
                    </a:lnTo>
                    <a:lnTo>
                      <a:pt x="19" y="35"/>
                    </a:lnTo>
                    <a:lnTo>
                      <a:pt x="16" y="35"/>
                    </a:lnTo>
                    <a:lnTo>
                      <a:pt x="16" y="30"/>
                    </a:lnTo>
                    <a:lnTo>
                      <a:pt x="15" y="28"/>
                    </a:lnTo>
                    <a:lnTo>
                      <a:pt x="11" y="26"/>
                    </a:lnTo>
                    <a:lnTo>
                      <a:pt x="10" y="26"/>
                    </a:lnTo>
                    <a:lnTo>
                      <a:pt x="7" y="25"/>
                    </a:lnTo>
                    <a:lnTo>
                      <a:pt x="5" y="23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4" y="16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3" y="8"/>
                    </a:lnTo>
                    <a:lnTo>
                      <a:pt x="13" y="5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2" name="Freeform 140"/>
              <p:cNvSpPr>
                <a:spLocks/>
              </p:cNvSpPr>
              <p:nvPr/>
            </p:nvSpPr>
            <p:spPr bwMode="auto">
              <a:xfrm>
                <a:off x="2690813" y="1738313"/>
                <a:ext cx="90487" cy="123825"/>
              </a:xfrm>
              <a:custGeom>
                <a:avLst/>
                <a:gdLst>
                  <a:gd name="T0" fmla="*/ 53 w 57"/>
                  <a:gd name="T1" fmla="*/ 66 h 78"/>
                  <a:gd name="T2" fmla="*/ 57 w 57"/>
                  <a:gd name="T3" fmla="*/ 68 h 78"/>
                  <a:gd name="T4" fmla="*/ 56 w 57"/>
                  <a:gd name="T5" fmla="*/ 71 h 78"/>
                  <a:gd name="T6" fmla="*/ 55 w 57"/>
                  <a:gd name="T7" fmla="*/ 72 h 78"/>
                  <a:gd name="T8" fmla="*/ 52 w 57"/>
                  <a:gd name="T9" fmla="*/ 76 h 78"/>
                  <a:gd name="T10" fmla="*/ 51 w 57"/>
                  <a:gd name="T11" fmla="*/ 78 h 78"/>
                  <a:gd name="T12" fmla="*/ 47 w 57"/>
                  <a:gd name="T13" fmla="*/ 76 h 78"/>
                  <a:gd name="T14" fmla="*/ 46 w 57"/>
                  <a:gd name="T15" fmla="*/ 75 h 78"/>
                  <a:gd name="T16" fmla="*/ 42 w 57"/>
                  <a:gd name="T17" fmla="*/ 72 h 78"/>
                  <a:gd name="T18" fmla="*/ 39 w 57"/>
                  <a:gd name="T19" fmla="*/ 72 h 78"/>
                  <a:gd name="T20" fmla="*/ 37 w 57"/>
                  <a:gd name="T21" fmla="*/ 72 h 78"/>
                  <a:gd name="T22" fmla="*/ 34 w 57"/>
                  <a:gd name="T23" fmla="*/ 72 h 78"/>
                  <a:gd name="T24" fmla="*/ 30 w 57"/>
                  <a:gd name="T25" fmla="*/ 72 h 78"/>
                  <a:gd name="T26" fmla="*/ 28 w 57"/>
                  <a:gd name="T27" fmla="*/ 72 h 78"/>
                  <a:gd name="T28" fmla="*/ 27 w 57"/>
                  <a:gd name="T29" fmla="*/ 72 h 78"/>
                  <a:gd name="T30" fmla="*/ 23 w 57"/>
                  <a:gd name="T31" fmla="*/ 72 h 78"/>
                  <a:gd name="T32" fmla="*/ 20 w 57"/>
                  <a:gd name="T33" fmla="*/ 72 h 78"/>
                  <a:gd name="T34" fmla="*/ 19 w 57"/>
                  <a:gd name="T35" fmla="*/ 75 h 78"/>
                  <a:gd name="T36" fmla="*/ 18 w 57"/>
                  <a:gd name="T37" fmla="*/ 73 h 78"/>
                  <a:gd name="T38" fmla="*/ 16 w 57"/>
                  <a:gd name="T39" fmla="*/ 72 h 78"/>
                  <a:gd name="T40" fmla="*/ 14 w 57"/>
                  <a:gd name="T41" fmla="*/ 71 h 78"/>
                  <a:gd name="T42" fmla="*/ 12 w 57"/>
                  <a:gd name="T43" fmla="*/ 70 h 78"/>
                  <a:gd name="T44" fmla="*/ 11 w 57"/>
                  <a:gd name="T45" fmla="*/ 68 h 78"/>
                  <a:gd name="T46" fmla="*/ 9 w 57"/>
                  <a:gd name="T47" fmla="*/ 70 h 78"/>
                  <a:gd name="T48" fmla="*/ 7 w 57"/>
                  <a:gd name="T49" fmla="*/ 71 h 78"/>
                  <a:gd name="T50" fmla="*/ 6 w 57"/>
                  <a:gd name="T51" fmla="*/ 72 h 78"/>
                  <a:gd name="T52" fmla="*/ 2 w 57"/>
                  <a:gd name="T53" fmla="*/ 75 h 78"/>
                  <a:gd name="T54" fmla="*/ 2 w 57"/>
                  <a:gd name="T55" fmla="*/ 57 h 78"/>
                  <a:gd name="T56" fmla="*/ 0 w 57"/>
                  <a:gd name="T57" fmla="*/ 44 h 78"/>
                  <a:gd name="T58" fmla="*/ 0 w 57"/>
                  <a:gd name="T59" fmla="*/ 34 h 78"/>
                  <a:gd name="T60" fmla="*/ 0 w 57"/>
                  <a:gd name="T61" fmla="*/ 26 h 78"/>
                  <a:gd name="T62" fmla="*/ 4 w 57"/>
                  <a:gd name="T63" fmla="*/ 17 h 78"/>
                  <a:gd name="T64" fmla="*/ 7 w 57"/>
                  <a:gd name="T65" fmla="*/ 18 h 78"/>
                  <a:gd name="T66" fmla="*/ 11 w 57"/>
                  <a:gd name="T67" fmla="*/ 18 h 78"/>
                  <a:gd name="T68" fmla="*/ 18 w 57"/>
                  <a:gd name="T69" fmla="*/ 18 h 78"/>
                  <a:gd name="T70" fmla="*/ 21 w 57"/>
                  <a:gd name="T71" fmla="*/ 14 h 78"/>
                  <a:gd name="T72" fmla="*/ 20 w 57"/>
                  <a:gd name="T73" fmla="*/ 8 h 78"/>
                  <a:gd name="T74" fmla="*/ 19 w 57"/>
                  <a:gd name="T75" fmla="*/ 2 h 78"/>
                  <a:gd name="T76" fmla="*/ 28 w 57"/>
                  <a:gd name="T77" fmla="*/ 2 h 78"/>
                  <a:gd name="T78" fmla="*/ 29 w 57"/>
                  <a:gd name="T79" fmla="*/ 0 h 78"/>
                  <a:gd name="T80" fmla="*/ 30 w 57"/>
                  <a:gd name="T81" fmla="*/ 2 h 78"/>
                  <a:gd name="T82" fmla="*/ 32 w 57"/>
                  <a:gd name="T83" fmla="*/ 4 h 78"/>
                  <a:gd name="T84" fmla="*/ 34 w 57"/>
                  <a:gd name="T85" fmla="*/ 6 h 78"/>
                  <a:gd name="T86" fmla="*/ 36 w 57"/>
                  <a:gd name="T87" fmla="*/ 7 h 78"/>
                  <a:gd name="T88" fmla="*/ 41 w 57"/>
                  <a:gd name="T89" fmla="*/ 8 h 78"/>
                  <a:gd name="T90" fmla="*/ 42 w 57"/>
                  <a:gd name="T91" fmla="*/ 12 h 78"/>
                  <a:gd name="T92" fmla="*/ 43 w 57"/>
                  <a:gd name="T93" fmla="*/ 13 h 78"/>
                  <a:gd name="T94" fmla="*/ 42 w 57"/>
                  <a:gd name="T95" fmla="*/ 26 h 78"/>
                  <a:gd name="T96" fmla="*/ 42 w 57"/>
                  <a:gd name="T97" fmla="*/ 31 h 78"/>
                  <a:gd name="T98" fmla="*/ 41 w 57"/>
                  <a:gd name="T99" fmla="*/ 31 h 78"/>
                  <a:gd name="T100" fmla="*/ 38 w 57"/>
                  <a:gd name="T101" fmla="*/ 36 h 78"/>
                  <a:gd name="T102" fmla="*/ 38 w 57"/>
                  <a:gd name="T103" fmla="*/ 39 h 78"/>
                  <a:gd name="T104" fmla="*/ 41 w 57"/>
                  <a:gd name="T105" fmla="*/ 41 h 78"/>
                  <a:gd name="T106" fmla="*/ 41 w 57"/>
                  <a:gd name="T107" fmla="*/ 44 h 78"/>
                  <a:gd name="T108" fmla="*/ 38 w 57"/>
                  <a:gd name="T109" fmla="*/ 44 h 78"/>
                  <a:gd name="T110" fmla="*/ 38 w 57"/>
                  <a:gd name="T111" fmla="*/ 46 h 78"/>
                  <a:gd name="T112" fmla="*/ 39 w 57"/>
                  <a:gd name="T113" fmla="*/ 48 h 78"/>
                  <a:gd name="T114" fmla="*/ 39 w 57"/>
                  <a:gd name="T115" fmla="*/ 52 h 78"/>
                  <a:gd name="T116" fmla="*/ 47 w 57"/>
                  <a:gd name="T117" fmla="*/ 58 h 78"/>
                  <a:gd name="T118" fmla="*/ 46 w 57"/>
                  <a:gd name="T119" fmla="*/ 59 h 78"/>
                  <a:gd name="T120" fmla="*/ 47 w 57"/>
                  <a:gd name="T121" fmla="*/ 62 h 78"/>
                  <a:gd name="T122" fmla="*/ 51 w 57"/>
                  <a:gd name="T123" fmla="*/ 6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7" h="78">
                    <a:moveTo>
                      <a:pt x="52" y="64"/>
                    </a:moveTo>
                    <a:lnTo>
                      <a:pt x="53" y="66"/>
                    </a:lnTo>
                    <a:lnTo>
                      <a:pt x="55" y="67"/>
                    </a:lnTo>
                    <a:lnTo>
                      <a:pt x="57" y="68"/>
                    </a:lnTo>
                    <a:lnTo>
                      <a:pt x="57" y="70"/>
                    </a:lnTo>
                    <a:lnTo>
                      <a:pt x="56" y="71"/>
                    </a:lnTo>
                    <a:lnTo>
                      <a:pt x="56" y="72"/>
                    </a:lnTo>
                    <a:lnTo>
                      <a:pt x="55" y="72"/>
                    </a:lnTo>
                    <a:lnTo>
                      <a:pt x="55" y="73"/>
                    </a:lnTo>
                    <a:lnTo>
                      <a:pt x="52" y="76"/>
                    </a:lnTo>
                    <a:lnTo>
                      <a:pt x="51" y="77"/>
                    </a:lnTo>
                    <a:lnTo>
                      <a:pt x="51" y="78"/>
                    </a:lnTo>
                    <a:lnTo>
                      <a:pt x="50" y="78"/>
                    </a:lnTo>
                    <a:lnTo>
                      <a:pt x="47" y="76"/>
                    </a:lnTo>
                    <a:lnTo>
                      <a:pt x="46" y="76"/>
                    </a:lnTo>
                    <a:lnTo>
                      <a:pt x="46" y="75"/>
                    </a:lnTo>
                    <a:lnTo>
                      <a:pt x="43" y="73"/>
                    </a:lnTo>
                    <a:lnTo>
                      <a:pt x="42" y="72"/>
                    </a:lnTo>
                    <a:lnTo>
                      <a:pt x="41" y="72"/>
                    </a:lnTo>
                    <a:lnTo>
                      <a:pt x="39" y="72"/>
                    </a:lnTo>
                    <a:lnTo>
                      <a:pt x="38" y="72"/>
                    </a:lnTo>
                    <a:lnTo>
                      <a:pt x="37" y="72"/>
                    </a:lnTo>
                    <a:lnTo>
                      <a:pt x="36" y="72"/>
                    </a:lnTo>
                    <a:lnTo>
                      <a:pt x="34" y="72"/>
                    </a:lnTo>
                    <a:lnTo>
                      <a:pt x="33" y="72"/>
                    </a:lnTo>
                    <a:lnTo>
                      <a:pt x="30" y="72"/>
                    </a:lnTo>
                    <a:lnTo>
                      <a:pt x="29" y="72"/>
                    </a:lnTo>
                    <a:lnTo>
                      <a:pt x="28" y="72"/>
                    </a:lnTo>
                    <a:lnTo>
                      <a:pt x="28" y="72"/>
                    </a:lnTo>
                    <a:lnTo>
                      <a:pt x="27" y="72"/>
                    </a:lnTo>
                    <a:lnTo>
                      <a:pt x="25" y="72"/>
                    </a:lnTo>
                    <a:lnTo>
                      <a:pt x="23" y="72"/>
                    </a:lnTo>
                    <a:lnTo>
                      <a:pt x="21" y="72"/>
                    </a:lnTo>
                    <a:lnTo>
                      <a:pt x="20" y="72"/>
                    </a:lnTo>
                    <a:lnTo>
                      <a:pt x="20" y="75"/>
                    </a:lnTo>
                    <a:lnTo>
                      <a:pt x="19" y="75"/>
                    </a:lnTo>
                    <a:lnTo>
                      <a:pt x="19" y="73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6" y="72"/>
                    </a:lnTo>
                    <a:lnTo>
                      <a:pt x="15" y="71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12" y="70"/>
                    </a:lnTo>
                    <a:lnTo>
                      <a:pt x="11" y="70"/>
                    </a:lnTo>
                    <a:lnTo>
                      <a:pt x="11" y="68"/>
                    </a:lnTo>
                    <a:lnTo>
                      <a:pt x="9" y="68"/>
                    </a:lnTo>
                    <a:lnTo>
                      <a:pt x="9" y="70"/>
                    </a:lnTo>
                    <a:lnTo>
                      <a:pt x="9" y="71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6" y="72"/>
                    </a:lnTo>
                    <a:lnTo>
                      <a:pt x="4" y="75"/>
                    </a:lnTo>
                    <a:lnTo>
                      <a:pt x="2" y="75"/>
                    </a:lnTo>
                    <a:lnTo>
                      <a:pt x="2" y="58"/>
                    </a:lnTo>
                    <a:lnTo>
                      <a:pt x="2" y="57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0" y="26"/>
                    </a:lnTo>
                    <a:lnTo>
                      <a:pt x="1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7" y="18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8" y="18"/>
                    </a:lnTo>
                    <a:lnTo>
                      <a:pt x="23" y="14"/>
                    </a:lnTo>
                    <a:lnTo>
                      <a:pt x="21" y="14"/>
                    </a:lnTo>
                    <a:lnTo>
                      <a:pt x="21" y="12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19" y="2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2" y="3"/>
                    </a:lnTo>
                    <a:lnTo>
                      <a:pt x="32" y="4"/>
                    </a:lnTo>
                    <a:lnTo>
                      <a:pt x="33" y="4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6" y="7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2" y="11"/>
                    </a:lnTo>
                    <a:lnTo>
                      <a:pt x="42" y="12"/>
                    </a:lnTo>
                    <a:lnTo>
                      <a:pt x="43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26"/>
                    </a:lnTo>
                    <a:lnTo>
                      <a:pt x="42" y="27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1" y="31"/>
                    </a:lnTo>
                    <a:lnTo>
                      <a:pt x="39" y="35"/>
                    </a:lnTo>
                    <a:lnTo>
                      <a:pt x="38" y="36"/>
                    </a:lnTo>
                    <a:lnTo>
                      <a:pt x="38" y="38"/>
                    </a:lnTo>
                    <a:lnTo>
                      <a:pt x="38" y="39"/>
                    </a:lnTo>
                    <a:lnTo>
                      <a:pt x="41" y="40"/>
                    </a:lnTo>
                    <a:lnTo>
                      <a:pt x="41" y="41"/>
                    </a:lnTo>
                    <a:lnTo>
                      <a:pt x="41" y="43"/>
                    </a:lnTo>
                    <a:lnTo>
                      <a:pt x="41" y="44"/>
                    </a:lnTo>
                    <a:lnTo>
                      <a:pt x="39" y="44"/>
                    </a:lnTo>
                    <a:lnTo>
                      <a:pt x="38" y="44"/>
                    </a:lnTo>
                    <a:lnTo>
                      <a:pt x="38" y="45"/>
                    </a:lnTo>
                    <a:lnTo>
                      <a:pt x="38" y="46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37" y="50"/>
                    </a:lnTo>
                    <a:lnTo>
                      <a:pt x="39" y="52"/>
                    </a:lnTo>
                    <a:lnTo>
                      <a:pt x="42" y="53"/>
                    </a:lnTo>
                    <a:lnTo>
                      <a:pt x="47" y="58"/>
                    </a:lnTo>
                    <a:lnTo>
                      <a:pt x="47" y="59"/>
                    </a:lnTo>
                    <a:lnTo>
                      <a:pt x="46" y="59"/>
                    </a:lnTo>
                    <a:lnTo>
                      <a:pt x="46" y="61"/>
                    </a:lnTo>
                    <a:lnTo>
                      <a:pt x="47" y="62"/>
                    </a:lnTo>
                    <a:lnTo>
                      <a:pt x="48" y="62"/>
                    </a:lnTo>
                    <a:lnTo>
                      <a:pt x="51" y="63"/>
                    </a:lnTo>
                    <a:lnTo>
                      <a:pt x="52" y="64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" name="Freeform 141"/>
              <p:cNvSpPr>
                <a:spLocks/>
              </p:cNvSpPr>
              <p:nvPr/>
            </p:nvSpPr>
            <p:spPr bwMode="auto">
              <a:xfrm>
                <a:off x="2627313" y="1524000"/>
                <a:ext cx="201612" cy="134937"/>
              </a:xfrm>
              <a:custGeom>
                <a:avLst/>
                <a:gdLst>
                  <a:gd name="T0" fmla="*/ 127 w 127"/>
                  <a:gd name="T1" fmla="*/ 56 h 85"/>
                  <a:gd name="T2" fmla="*/ 123 w 127"/>
                  <a:gd name="T3" fmla="*/ 62 h 85"/>
                  <a:gd name="T4" fmla="*/ 108 w 127"/>
                  <a:gd name="T5" fmla="*/ 62 h 85"/>
                  <a:gd name="T6" fmla="*/ 95 w 127"/>
                  <a:gd name="T7" fmla="*/ 61 h 85"/>
                  <a:gd name="T8" fmla="*/ 78 w 127"/>
                  <a:gd name="T9" fmla="*/ 61 h 85"/>
                  <a:gd name="T10" fmla="*/ 68 w 127"/>
                  <a:gd name="T11" fmla="*/ 69 h 85"/>
                  <a:gd name="T12" fmla="*/ 68 w 127"/>
                  <a:gd name="T13" fmla="*/ 85 h 85"/>
                  <a:gd name="T14" fmla="*/ 59 w 127"/>
                  <a:gd name="T15" fmla="*/ 82 h 85"/>
                  <a:gd name="T16" fmla="*/ 41 w 127"/>
                  <a:gd name="T17" fmla="*/ 75 h 85"/>
                  <a:gd name="T18" fmla="*/ 33 w 127"/>
                  <a:gd name="T19" fmla="*/ 68 h 85"/>
                  <a:gd name="T20" fmla="*/ 24 w 127"/>
                  <a:gd name="T21" fmla="*/ 68 h 85"/>
                  <a:gd name="T22" fmla="*/ 10 w 127"/>
                  <a:gd name="T23" fmla="*/ 68 h 85"/>
                  <a:gd name="T24" fmla="*/ 10 w 127"/>
                  <a:gd name="T25" fmla="*/ 71 h 85"/>
                  <a:gd name="T26" fmla="*/ 12 w 127"/>
                  <a:gd name="T27" fmla="*/ 75 h 85"/>
                  <a:gd name="T28" fmla="*/ 13 w 127"/>
                  <a:gd name="T29" fmla="*/ 80 h 85"/>
                  <a:gd name="T30" fmla="*/ 12 w 127"/>
                  <a:gd name="T31" fmla="*/ 85 h 85"/>
                  <a:gd name="T32" fmla="*/ 9 w 127"/>
                  <a:gd name="T33" fmla="*/ 82 h 85"/>
                  <a:gd name="T34" fmla="*/ 6 w 127"/>
                  <a:gd name="T35" fmla="*/ 76 h 85"/>
                  <a:gd name="T36" fmla="*/ 6 w 127"/>
                  <a:gd name="T37" fmla="*/ 71 h 85"/>
                  <a:gd name="T38" fmla="*/ 5 w 127"/>
                  <a:gd name="T39" fmla="*/ 68 h 85"/>
                  <a:gd name="T40" fmla="*/ 0 w 127"/>
                  <a:gd name="T41" fmla="*/ 66 h 85"/>
                  <a:gd name="T42" fmla="*/ 0 w 127"/>
                  <a:gd name="T43" fmla="*/ 60 h 85"/>
                  <a:gd name="T44" fmla="*/ 0 w 127"/>
                  <a:gd name="T45" fmla="*/ 52 h 85"/>
                  <a:gd name="T46" fmla="*/ 9 w 127"/>
                  <a:gd name="T47" fmla="*/ 50 h 85"/>
                  <a:gd name="T48" fmla="*/ 10 w 127"/>
                  <a:gd name="T49" fmla="*/ 53 h 85"/>
                  <a:gd name="T50" fmla="*/ 9 w 127"/>
                  <a:gd name="T51" fmla="*/ 59 h 85"/>
                  <a:gd name="T52" fmla="*/ 8 w 127"/>
                  <a:gd name="T53" fmla="*/ 65 h 85"/>
                  <a:gd name="T54" fmla="*/ 9 w 127"/>
                  <a:gd name="T55" fmla="*/ 62 h 85"/>
                  <a:gd name="T56" fmla="*/ 10 w 127"/>
                  <a:gd name="T57" fmla="*/ 57 h 85"/>
                  <a:gd name="T58" fmla="*/ 13 w 127"/>
                  <a:gd name="T59" fmla="*/ 53 h 85"/>
                  <a:gd name="T60" fmla="*/ 18 w 127"/>
                  <a:gd name="T61" fmla="*/ 50 h 85"/>
                  <a:gd name="T62" fmla="*/ 22 w 127"/>
                  <a:gd name="T63" fmla="*/ 46 h 85"/>
                  <a:gd name="T64" fmla="*/ 13 w 127"/>
                  <a:gd name="T65" fmla="*/ 43 h 85"/>
                  <a:gd name="T66" fmla="*/ 18 w 127"/>
                  <a:gd name="T67" fmla="*/ 39 h 85"/>
                  <a:gd name="T68" fmla="*/ 24 w 127"/>
                  <a:gd name="T69" fmla="*/ 39 h 85"/>
                  <a:gd name="T70" fmla="*/ 24 w 127"/>
                  <a:gd name="T71" fmla="*/ 44 h 85"/>
                  <a:gd name="T72" fmla="*/ 29 w 127"/>
                  <a:gd name="T73" fmla="*/ 42 h 85"/>
                  <a:gd name="T74" fmla="*/ 33 w 127"/>
                  <a:gd name="T75" fmla="*/ 38 h 85"/>
                  <a:gd name="T76" fmla="*/ 37 w 127"/>
                  <a:gd name="T77" fmla="*/ 34 h 85"/>
                  <a:gd name="T78" fmla="*/ 38 w 127"/>
                  <a:gd name="T79" fmla="*/ 30 h 85"/>
                  <a:gd name="T80" fmla="*/ 45 w 127"/>
                  <a:gd name="T81" fmla="*/ 25 h 85"/>
                  <a:gd name="T82" fmla="*/ 42 w 127"/>
                  <a:gd name="T83" fmla="*/ 21 h 85"/>
                  <a:gd name="T84" fmla="*/ 41 w 127"/>
                  <a:gd name="T85" fmla="*/ 16 h 85"/>
                  <a:gd name="T86" fmla="*/ 45 w 127"/>
                  <a:gd name="T87" fmla="*/ 14 h 85"/>
                  <a:gd name="T88" fmla="*/ 47 w 127"/>
                  <a:gd name="T89" fmla="*/ 11 h 85"/>
                  <a:gd name="T90" fmla="*/ 52 w 127"/>
                  <a:gd name="T91" fmla="*/ 7 h 85"/>
                  <a:gd name="T92" fmla="*/ 55 w 127"/>
                  <a:gd name="T93" fmla="*/ 5 h 85"/>
                  <a:gd name="T94" fmla="*/ 59 w 127"/>
                  <a:gd name="T95" fmla="*/ 7 h 85"/>
                  <a:gd name="T96" fmla="*/ 64 w 127"/>
                  <a:gd name="T97" fmla="*/ 6 h 85"/>
                  <a:gd name="T98" fmla="*/ 68 w 127"/>
                  <a:gd name="T99" fmla="*/ 1 h 85"/>
                  <a:gd name="T100" fmla="*/ 69 w 127"/>
                  <a:gd name="T101" fmla="*/ 9 h 85"/>
                  <a:gd name="T102" fmla="*/ 78 w 127"/>
                  <a:gd name="T103" fmla="*/ 12 h 85"/>
                  <a:gd name="T104" fmla="*/ 84 w 127"/>
                  <a:gd name="T105" fmla="*/ 5 h 85"/>
                  <a:gd name="T106" fmla="*/ 95 w 127"/>
                  <a:gd name="T107" fmla="*/ 2 h 85"/>
                  <a:gd name="T108" fmla="*/ 101 w 127"/>
                  <a:gd name="T109" fmla="*/ 10 h 85"/>
                  <a:gd name="T110" fmla="*/ 106 w 127"/>
                  <a:gd name="T111" fmla="*/ 14 h 85"/>
                  <a:gd name="T112" fmla="*/ 109 w 127"/>
                  <a:gd name="T113" fmla="*/ 19 h 85"/>
                  <a:gd name="T114" fmla="*/ 109 w 127"/>
                  <a:gd name="T115" fmla="*/ 25 h 85"/>
                  <a:gd name="T116" fmla="*/ 110 w 127"/>
                  <a:gd name="T117" fmla="*/ 34 h 85"/>
                  <a:gd name="T118" fmla="*/ 111 w 127"/>
                  <a:gd name="T119" fmla="*/ 41 h 85"/>
                  <a:gd name="T120" fmla="*/ 119 w 127"/>
                  <a:gd name="T121" fmla="*/ 4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7" h="85">
                    <a:moveTo>
                      <a:pt x="127" y="43"/>
                    </a:moveTo>
                    <a:lnTo>
                      <a:pt x="127" y="48"/>
                    </a:lnTo>
                    <a:lnTo>
                      <a:pt x="127" y="51"/>
                    </a:lnTo>
                    <a:lnTo>
                      <a:pt x="127" y="55"/>
                    </a:lnTo>
                    <a:lnTo>
                      <a:pt x="127" y="56"/>
                    </a:lnTo>
                    <a:lnTo>
                      <a:pt x="127" y="57"/>
                    </a:lnTo>
                    <a:lnTo>
                      <a:pt x="127" y="62"/>
                    </a:lnTo>
                    <a:lnTo>
                      <a:pt x="125" y="62"/>
                    </a:lnTo>
                    <a:lnTo>
                      <a:pt x="124" y="62"/>
                    </a:lnTo>
                    <a:lnTo>
                      <a:pt x="123" y="62"/>
                    </a:lnTo>
                    <a:lnTo>
                      <a:pt x="120" y="62"/>
                    </a:lnTo>
                    <a:lnTo>
                      <a:pt x="119" y="62"/>
                    </a:lnTo>
                    <a:lnTo>
                      <a:pt x="116" y="62"/>
                    </a:lnTo>
                    <a:lnTo>
                      <a:pt x="113" y="62"/>
                    </a:lnTo>
                    <a:lnTo>
                      <a:pt x="108" y="62"/>
                    </a:lnTo>
                    <a:lnTo>
                      <a:pt x="105" y="62"/>
                    </a:lnTo>
                    <a:lnTo>
                      <a:pt x="100" y="62"/>
                    </a:lnTo>
                    <a:lnTo>
                      <a:pt x="99" y="62"/>
                    </a:lnTo>
                    <a:lnTo>
                      <a:pt x="99" y="62"/>
                    </a:lnTo>
                    <a:lnTo>
                      <a:pt x="95" y="61"/>
                    </a:lnTo>
                    <a:lnTo>
                      <a:pt x="90" y="61"/>
                    </a:lnTo>
                    <a:lnTo>
                      <a:pt x="86" y="61"/>
                    </a:lnTo>
                    <a:lnTo>
                      <a:pt x="84" y="61"/>
                    </a:lnTo>
                    <a:lnTo>
                      <a:pt x="81" y="61"/>
                    </a:lnTo>
                    <a:lnTo>
                      <a:pt x="78" y="61"/>
                    </a:lnTo>
                    <a:lnTo>
                      <a:pt x="73" y="61"/>
                    </a:lnTo>
                    <a:lnTo>
                      <a:pt x="69" y="61"/>
                    </a:lnTo>
                    <a:lnTo>
                      <a:pt x="69" y="68"/>
                    </a:lnTo>
                    <a:lnTo>
                      <a:pt x="69" y="69"/>
                    </a:lnTo>
                    <a:lnTo>
                      <a:pt x="68" y="69"/>
                    </a:lnTo>
                    <a:lnTo>
                      <a:pt x="68" y="78"/>
                    </a:lnTo>
                    <a:lnTo>
                      <a:pt x="68" y="79"/>
                    </a:lnTo>
                    <a:lnTo>
                      <a:pt x="68" y="80"/>
                    </a:lnTo>
                    <a:lnTo>
                      <a:pt x="68" y="82"/>
                    </a:lnTo>
                    <a:lnTo>
                      <a:pt x="68" y="85"/>
                    </a:lnTo>
                    <a:lnTo>
                      <a:pt x="67" y="84"/>
                    </a:lnTo>
                    <a:lnTo>
                      <a:pt x="65" y="82"/>
                    </a:lnTo>
                    <a:lnTo>
                      <a:pt x="63" y="82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1" y="82"/>
                    </a:lnTo>
                    <a:lnTo>
                      <a:pt x="41" y="82"/>
                    </a:lnTo>
                    <a:lnTo>
                      <a:pt x="41" y="75"/>
                    </a:lnTo>
                    <a:lnTo>
                      <a:pt x="41" y="74"/>
                    </a:lnTo>
                    <a:lnTo>
                      <a:pt x="41" y="68"/>
                    </a:lnTo>
                    <a:lnTo>
                      <a:pt x="38" y="68"/>
                    </a:lnTo>
                    <a:lnTo>
                      <a:pt x="37" y="68"/>
                    </a:lnTo>
                    <a:lnTo>
                      <a:pt x="33" y="68"/>
                    </a:lnTo>
                    <a:lnTo>
                      <a:pt x="31" y="68"/>
                    </a:lnTo>
                    <a:lnTo>
                      <a:pt x="29" y="68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4" y="68"/>
                    </a:lnTo>
                    <a:lnTo>
                      <a:pt x="22" y="68"/>
                    </a:lnTo>
                    <a:lnTo>
                      <a:pt x="18" y="68"/>
                    </a:lnTo>
                    <a:lnTo>
                      <a:pt x="13" y="68"/>
                    </a:lnTo>
                    <a:lnTo>
                      <a:pt x="12" y="68"/>
                    </a:lnTo>
                    <a:lnTo>
                      <a:pt x="10" y="68"/>
                    </a:lnTo>
                    <a:lnTo>
                      <a:pt x="10" y="66"/>
                    </a:lnTo>
                    <a:lnTo>
                      <a:pt x="9" y="66"/>
                    </a:lnTo>
                    <a:lnTo>
                      <a:pt x="9" y="68"/>
                    </a:lnTo>
                    <a:lnTo>
                      <a:pt x="9" y="69"/>
                    </a:lnTo>
                    <a:lnTo>
                      <a:pt x="10" y="71"/>
                    </a:lnTo>
                    <a:lnTo>
                      <a:pt x="10" y="73"/>
                    </a:lnTo>
                    <a:lnTo>
                      <a:pt x="12" y="73"/>
                    </a:lnTo>
                    <a:lnTo>
                      <a:pt x="12" y="74"/>
                    </a:lnTo>
                    <a:lnTo>
                      <a:pt x="12" y="74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6"/>
                    </a:lnTo>
                    <a:lnTo>
                      <a:pt x="13" y="78"/>
                    </a:lnTo>
                    <a:lnTo>
                      <a:pt x="13" y="79"/>
                    </a:lnTo>
                    <a:lnTo>
                      <a:pt x="13" y="80"/>
                    </a:lnTo>
                    <a:lnTo>
                      <a:pt x="13" y="82"/>
                    </a:lnTo>
                    <a:lnTo>
                      <a:pt x="13" y="83"/>
                    </a:lnTo>
                    <a:lnTo>
                      <a:pt x="13" y="84"/>
                    </a:lnTo>
                    <a:lnTo>
                      <a:pt x="13" y="85"/>
                    </a:lnTo>
                    <a:lnTo>
                      <a:pt x="12" y="85"/>
                    </a:lnTo>
                    <a:lnTo>
                      <a:pt x="10" y="85"/>
                    </a:lnTo>
                    <a:lnTo>
                      <a:pt x="10" y="84"/>
                    </a:lnTo>
                    <a:lnTo>
                      <a:pt x="10" y="83"/>
                    </a:lnTo>
                    <a:lnTo>
                      <a:pt x="9" y="83"/>
                    </a:lnTo>
                    <a:lnTo>
                      <a:pt x="9" y="82"/>
                    </a:lnTo>
                    <a:lnTo>
                      <a:pt x="9" y="80"/>
                    </a:lnTo>
                    <a:lnTo>
                      <a:pt x="8" y="80"/>
                    </a:lnTo>
                    <a:lnTo>
                      <a:pt x="8" y="79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71"/>
                    </a:lnTo>
                    <a:lnTo>
                      <a:pt x="5" y="71"/>
                    </a:lnTo>
                    <a:lnTo>
                      <a:pt x="5" y="70"/>
                    </a:lnTo>
                    <a:lnTo>
                      <a:pt x="5" y="69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4" y="66"/>
                    </a:lnTo>
                    <a:lnTo>
                      <a:pt x="3" y="66"/>
                    </a:lnTo>
                    <a:lnTo>
                      <a:pt x="1" y="66"/>
                    </a:lnTo>
                    <a:lnTo>
                      <a:pt x="0" y="66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2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9" y="50"/>
                    </a:lnTo>
                    <a:lnTo>
                      <a:pt x="9" y="52"/>
                    </a:lnTo>
                    <a:lnTo>
                      <a:pt x="10" y="52"/>
                    </a:lnTo>
                    <a:lnTo>
                      <a:pt x="12" y="52"/>
                    </a:lnTo>
                    <a:lnTo>
                      <a:pt x="12" y="53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9" y="59"/>
                    </a:lnTo>
                    <a:lnTo>
                      <a:pt x="8" y="60"/>
                    </a:lnTo>
                    <a:lnTo>
                      <a:pt x="8" y="61"/>
                    </a:lnTo>
                    <a:lnTo>
                      <a:pt x="8" y="62"/>
                    </a:lnTo>
                    <a:lnTo>
                      <a:pt x="8" y="64"/>
                    </a:lnTo>
                    <a:lnTo>
                      <a:pt x="8" y="65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9" y="62"/>
                    </a:lnTo>
                    <a:lnTo>
                      <a:pt x="9" y="61"/>
                    </a:lnTo>
                    <a:lnTo>
                      <a:pt x="10" y="61"/>
                    </a:lnTo>
                    <a:lnTo>
                      <a:pt x="10" y="60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2" y="57"/>
                    </a:lnTo>
                    <a:lnTo>
                      <a:pt x="12" y="56"/>
                    </a:lnTo>
                    <a:lnTo>
                      <a:pt x="12" y="55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4" y="53"/>
                    </a:lnTo>
                    <a:lnTo>
                      <a:pt x="14" y="52"/>
                    </a:lnTo>
                    <a:lnTo>
                      <a:pt x="15" y="51"/>
                    </a:lnTo>
                    <a:lnTo>
                      <a:pt x="17" y="51"/>
                    </a:lnTo>
                    <a:lnTo>
                      <a:pt x="18" y="50"/>
                    </a:lnTo>
                    <a:lnTo>
                      <a:pt x="19" y="48"/>
                    </a:lnTo>
                    <a:lnTo>
                      <a:pt x="20" y="47"/>
                    </a:lnTo>
                    <a:lnTo>
                      <a:pt x="23" y="46"/>
                    </a:lnTo>
                    <a:lnTo>
                      <a:pt x="23" y="44"/>
                    </a:lnTo>
                    <a:lnTo>
                      <a:pt x="22" y="46"/>
                    </a:lnTo>
                    <a:lnTo>
                      <a:pt x="19" y="47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7" y="44"/>
                    </a:lnTo>
                    <a:lnTo>
                      <a:pt x="13" y="43"/>
                    </a:lnTo>
                    <a:lnTo>
                      <a:pt x="13" y="41"/>
                    </a:lnTo>
                    <a:lnTo>
                      <a:pt x="13" y="39"/>
                    </a:lnTo>
                    <a:lnTo>
                      <a:pt x="15" y="39"/>
                    </a:lnTo>
                    <a:lnTo>
                      <a:pt x="17" y="39"/>
                    </a:lnTo>
                    <a:lnTo>
                      <a:pt x="18" y="39"/>
                    </a:lnTo>
                    <a:lnTo>
                      <a:pt x="19" y="39"/>
                    </a:lnTo>
                    <a:lnTo>
                      <a:pt x="20" y="39"/>
                    </a:lnTo>
                    <a:lnTo>
                      <a:pt x="22" y="39"/>
                    </a:lnTo>
                    <a:lnTo>
                      <a:pt x="23" y="39"/>
                    </a:lnTo>
                    <a:lnTo>
                      <a:pt x="24" y="39"/>
                    </a:lnTo>
                    <a:lnTo>
                      <a:pt x="27" y="39"/>
                    </a:lnTo>
                    <a:lnTo>
                      <a:pt x="27" y="42"/>
                    </a:lnTo>
                    <a:lnTo>
                      <a:pt x="24" y="43"/>
                    </a:lnTo>
                    <a:lnTo>
                      <a:pt x="23" y="44"/>
                    </a:lnTo>
                    <a:lnTo>
                      <a:pt x="24" y="44"/>
                    </a:lnTo>
                    <a:lnTo>
                      <a:pt x="26" y="43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1"/>
                    </a:lnTo>
                    <a:lnTo>
                      <a:pt x="31" y="41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5" y="37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7" y="34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7" y="32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40" y="29"/>
                    </a:lnTo>
                    <a:lnTo>
                      <a:pt x="41" y="29"/>
                    </a:lnTo>
                    <a:lnTo>
                      <a:pt x="41" y="28"/>
                    </a:lnTo>
                    <a:lnTo>
                      <a:pt x="44" y="25"/>
                    </a:lnTo>
                    <a:lnTo>
                      <a:pt x="45" y="25"/>
                    </a:lnTo>
                    <a:lnTo>
                      <a:pt x="45" y="24"/>
                    </a:lnTo>
                    <a:lnTo>
                      <a:pt x="45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2" y="21"/>
                    </a:lnTo>
                    <a:lnTo>
                      <a:pt x="41" y="20"/>
                    </a:lnTo>
                    <a:lnTo>
                      <a:pt x="40" y="19"/>
                    </a:lnTo>
                    <a:lnTo>
                      <a:pt x="40" y="18"/>
                    </a:lnTo>
                    <a:lnTo>
                      <a:pt x="41" y="18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2" y="15"/>
                    </a:lnTo>
                    <a:lnTo>
                      <a:pt x="44" y="15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5" y="1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7" y="12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49" y="10"/>
                    </a:lnTo>
                    <a:lnTo>
                      <a:pt x="51" y="9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6"/>
                    </a:lnTo>
                    <a:lnTo>
                      <a:pt x="54" y="6"/>
                    </a:lnTo>
                    <a:lnTo>
                      <a:pt x="54" y="5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6" y="4"/>
                    </a:lnTo>
                    <a:lnTo>
                      <a:pt x="56" y="5"/>
                    </a:lnTo>
                    <a:lnTo>
                      <a:pt x="56" y="6"/>
                    </a:lnTo>
                    <a:lnTo>
                      <a:pt x="58" y="6"/>
                    </a:lnTo>
                    <a:lnTo>
                      <a:pt x="59" y="7"/>
                    </a:lnTo>
                    <a:lnTo>
                      <a:pt x="60" y="9"/>
                    </a:lnTo>
                    <a:lnTo>
                      <a:pt x="60" y="10"/>
                    </a:lnTo>
                    <a:lnTo>
                      <a:pt x="61" y="9"/>
                    </a:lnTo>
                    <a:lnTo>
                      <a:pt x="63" y="7"/>
                    </a:lnTo>
                    <a:lnTo>
                      <a:pt x="64" y="6"/>
                    </a:lnTo>
                    <a:lnTo>
                      <a:pt x="64" y="5"/>
                    </a:lnTo>
                    <a:lnTo>
                      <a:pt x="65" y="5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8" y="1"/>
                    </a:lnTo>
                    <a:lnTo>
                      <a:pt x="69" y="0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6"/>
                    </a:lnTo>
                    <a:lnTo>
                      <a:pt x="69" y="9"/>
                    </a:lnTo>
                    <a:lnTo>
                      <a:pt x="69" y="11"/>
                    </a:lnTo>
                    <a:lnTo>
                      <a:pt x="69" y="12"/>
                    </a:lnTo>
                    <a:lnTo>
                      <a:pt x="69" y="12"/>
                    </a:lnTo>
                    <a:lnTo>
                      <a:pt x="70" y="12"/>
                    </a:lnTo>
                    <a:lnTo>
                      <a:pt x="78" y="12"/>
                    </a:lnTo>
                    <a:lnTo>
                      <a:pt x="82" y="12"/>
                    </a:lnTo>
                    <a:lnTo>
                      <a:pt x="83" y="12"/>
                    </a:lnTo>
                    <a:lnTo>
                      <a:pt x="83" y="9"/>
                    </a:lnTo>
                    <a:lnTo>
                      <a:pt x="83" y="7"/>
                    </a:lnTo>
                    <a:lnTo>
                      <a:pt x="84" y="5"/>
                    </a:lnTo>
                    <a:lnTo>
                      <a:pt x="87" y="4"/>
                    </a:lnTo>
                    <a:lnTo>
                      <a:pt x="87" y="2"/>
                    </a:lnTo>
                    <a:lnTo>
                      <a:pt x="90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7" y="5"/>
                    </a:lnTo>
                    <a:lnTo>
                      <a:pt x="99" y="6"/>
                    </a:lnTo>
                    <a:lnTo>
                      <a:pt x="101" y="9"/>
                    </a:lnTo>
                    <a:lnTo>
                      <a:pt x="101" y="10"/>
                    </a:lnTo>
                    <a:lnTo>
                      <a:pt x="102" y="10"/>
                    </a:lnTo>
                    <a:lnTo>
                      <a:pt x="104" y="11"/>
                    </a:lnTo>
                    <a:lnTo>
                      <a:pt x="104" y="12"/>
                    </a:lnTo>
                    <a:lnTo>
                      <a:pt x="105" y="12"/>
                    </a:lnTo>
                    <a:lnTo>
                      <a:pt x="106" y="14"/>
                    </a:lnTo>
                    <a:lnTo>
                      <a:pt x="108" y="15"/>
                    </a:lnTo>
                    <a:lnTo>
                      <a:pt x="109" y="15"/>
                    </a:lnTo>
                    <a:lnTo>
                      <a:pt x="109" y="16"/>
                    </a:lnTo>
                    <a:lnTo>
                      <a:pt x="109" y="18"/>
                    </a:lnTo>
                    <a:lnTo>
                      <a:pt x="109" y="19"/>
                    </a:lnTo>
                    <a:lnTo>
                      <a:pt x="109" y="20"/>
                    </a:lnTo>
                    <a:lnTo>
                      <a:pt x="109" y="21"/>
                    </a:lnTo>
                    <a:lnTo>
                      <a:pt x="109" y="23"/>
                    </a:lnTo>
                    <a:lnTo>
                      <a:pt x="109" y="24"/>
                    </a:lnTo>
                    <a:lnTo>
                      <a:pt x="109" y="25"/>
                    </a:lnTo>
                    <a:lnTo>
                      <a:pt x="110" y="27"/>
                    </a:lnTo>
                    <a:lnTo>
                      <a:pt x="110" y="28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0" y="34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9"/>
                    </a:lnTo>
                    <a:lnTo>
                      <a:pt x="111" y="39"/>
                    </a:lnTo>
                    <a:lnTo>
                      <a:pt x="111" y="41"/>
                    </a:lnTo>
                    <a:lnTo>
                      <a:pt x="111" y="42"/>
                    </a:lnTo>
                    <a:lnTo>
                      <a:pt x="113" y="42"/>
                    </a:lnTo>
                    <a:lnTo>
                      <a:pt x="115" y="42"/>
                    </a:lnTo>
                    <a:lnTo>
                      <a:pt x="116" y="42"/>
                    </a:lnTo>
                    <a:lnTo>
                      <a:pt x="119" y="42"/>
                    </a:lnTo>
                    <a:lnTo>
                      <a:pt x="122" y="42"/>
                    </a:lnTo>
                    <a:lnTo>
                      <a:pt x="124" y="42"/>
                    </a:lnTo>
                    <a:lnTo>
                      <a:pt x="127" y="42"/>
                    </a:lnTo>
                    <a:lnTo>
                      <a:pt x="127" y="4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4" name="Freeform 19"/>
              <p:cNvSpPr>
                <a:spLocks/>
              </p:cNvSpPr>
              <p:nvPr/>
            </p:nvSpPr>
            <p:spPr bwMode="auto">
              <a:xfrm>
                <a:off x="3657600" y="4686300"/>
                <a:ext cx="122237" cy="73025"/>
              </a:xfrm>
              <a:custGeom>
                <a:avLst/>
                <a:gdLst>
                  <a:gd name="T0" fmla="*/ 37 w 77"/>
                  <a:gd name="T1" fmla="*/ 10 h 46"/>
                  <a:gd name="T2" fmla="*/ 55 w 77"/>
                  <a:gd name="T3" fmla="*/ 5 h 46"/>
                  <a:gd name="T4" fmla="*/ 75 w 77"/>
                  <a:gd name="T5" fmla="*/ 0 h 46"/>
                  <a:gd name="T6" fmla="*/ 75 w 77"/>
                  <a:gd name="T7" fmla="*/ 5 h 46"/>
                  <a:gd name="T8" fmla="*/ 77 w 77"/>
                  <a:gd name="T9" fmla="*/ 15 h 46"/>
                  <a:gd name="T10" fmla="*/ 77 w 77"/>
                  <a:gd name="T11" fmla="*/ 31 h 46"/>
                  <a:gd name="T12" fmla="*/ 50 w 77"/>
                  <a:gd name="T13" fmla="*/ 46 h 46"/>
                  <a:gd name="T14" fmla="*/ 46 w 77"/>
                  <a:gd name="T15" fmla="*/ 46 h 46"/>
                  <a:gd name="T16" fmla="*/ 31 w 77"/>
                  <a:gd name="T17" fmla="*/ 45 h 46"/>
                  <a:gd name="T18" fmla="*/ 26 w 77"/>
                  <a:gd name="T19" fmla="*/ 45 h 46"/>
                  <a:gd name="T20" fmla="*/ 20 w 77"/>
                  <a:gd name="T21" fmla="*/ 45 h 46"/>
                  <a:gd name="T22" fmla="*/ 18 w 77"/>
                  <a:gd name="T23" fmla="*/ 45 h 46"/>
                  <a:gd name="T24" fmla="*/ 17 w 77"/>
                  <a:gd name="T25" fmla="*/ 45 h 46"/>
                  <a:gd name="T26" fmla="*/ 9 w 77"/>
                  <a:gd name="T27" fmla="*/ 45 h 46"/>
                  <a:gd name="T28" fmla="*/ 4 w 77"/>
                  <a:gd name="T29" fmla="*/ 45 h 46"/>
                  <a:gd name="T30" fmla="*/ 0 w 77"/>
                  <a:gd name="T31" fmla="*/ 45 h 46"/>
                  <a:gd name="T32" fmla="*/ 0 w 77"/>
                  <a:gd name="T33" fmla="*/ 33 h 46"/>
                  <a:gd name="T34" fmla="*/ 0 w 77"/>
                  <a:gd name="T35" fmla="*/ 22 h 46"/>
                  <a:gd name="T36" fmla="*/ 0 w 77"/>
                  <a:gd name="T37" fmla="*/ 17 h 46"/>
                  <a:gd name="T38" fmla="*/ 4 w 77"/>
                  <a:gd name="T39" fmla="*/ 17 h 46"/>
                  <a:gd name="T40" fmla="*/ 5 w 77"/>
                  <a:gd name="T41" fmla="*/ 17 h 46"/>
                  <a:gd name="T42" fmla="*/ 20 w 77"/>
                  <a:gd name="T43" fmla="*/ 17 h 46"/>
                  <a:gd name="T44" fmla="*/ 28 w 77"/>
                  <a:gd name="T45" fmla="*/ 17 h 46"/>
                  <a:gd name="T46" fmla="*/ 40 w 77"/>
                  <a:gd name="T47" fmla="*/ 17 h 46"/>
                  <a:gd name="T48" fmla="*/ 37 w 77"/>
                  <a:gd name="T49" fmla="*/ 1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46">
                    <a:moveTo>
                      <a:pt x="37" y="10"/>
                    </a:moveTo>
                    <a:lnTo>
                      <a:pt x="55" y="5"/>
                    </a:lnTo>
                    <a:lnTo>
                      <a:pt x="75" y="0"/>
                    </a:lnTo>
                    <a:lnTo>
                      <a:pt x="75" y="5"/>
                    </a:lnTo>
                    <a:lnTo>
                      <a:pt x="77" y="15"/>
                    </a:lnTo>
                    <a:lnTo>
                      <a:pt x="77" y="31"/>
                    </a:lnTo>
                    <a:lnTo>
                      <a:pt x="50" y="46"/>
                    </a:lnTo>
                    <a:lnTo>
                      <a:pt x="46" y="46"/>
                    </a:lnTo>
                    <a:lnTo>
                      <a:pt x="31" y="45"/>
                    </a:lnTo>
                    <a:lnTo>
                      <a:pt x="26" y="45"/>
                    </a:lnTo>
                    <a:lnTo>
                      <a:pt x="20" y="45"/>
                    </a:lnTo>
                    <a:lnTo>
                      <a:pt x="18" y="45"/>
                    </a:lnTo>
                    <a:lnTo>
                      <a:pt x="17" y="45"/>
                    </a:lnTo>
                    <a:lnTo>
                      <a:pt x="9" y="45"/>
                    </a:lnTo>
                    <a:lnTo>
                      <a:pt x="4" y="45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20" y="17"/>
                    </a:lnTo>
                    <a:lnTo>
                      <a:pt x="28" y="17"/>
                    </a:lnTo>
                    <a:lnTo>
                      <a:pt x="40" y="17"/>
                    </a:lnTo>
                    <a:lnTo>
                      <a:pt x="37" y="1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5436096" y="1057805"/>
            <a:ext cx="2051807" cy="3746500"/>
            <a:chOff x="1311165" y="1057805"/>
            <a:chExt cx="2051807" cy="3746500"/>
          </a:xfrm>
        </p:grpSpPr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1311165" y="1057805"/>
              <a:ext cx="2051807" cy="3746500"/>
            </a:xfrm>
            <a:custGeom>
              <a:avLst/>
              <a:gdLst>
                <a:gd name="T0" fmla="*/ 1529 w 1603"/>
                <a:gd name="T1" fmla="*/ 1895 h 2927"/>
                <a:gd name="T2" fmla="*/ 1527 w 1603"/>
                <a:gd name="T3" fmla="*/ 1849 h 2927"/>
                <a:gd name="T4" fmla="*/ 1439 w 1603"/>
                <a:gd name="T5" fmla="*/ 1886 h 2927"/>
                <a:gd name="T6" fmla="*/ 1415 w 1603"/>
                <a:gd name="T7" fmla="*/ 1875 h 2927"/>
                <a:gd name="T8" fmla="*/ 1462 w 1603"/>
                <a:gd name="T9" fmla="*/ 1812 h 2927"/>
                <a:gd name="T10" fmla="*/ 1319 w 1603"/>
                <a:gd name="T11" fmla="*/ 1371 h 2927"/>
                <a:gd name="T12" fmla="*/ 1270 w 1603"/>
                <a:gd name="T13" fmla="*/ 1053 h 2927"/>
                <a:gd name="T14" fmla="*/ 1284 w 1603"/>
                <a:gd name="T15" fmla="*/ 875 h 2927"/>
                <a:gd name="T16" fmla="*/ 1392 w 1603"/>
                <a:gd name="T17" fmla="*/ 764 h 2927"/>
                <a:gd name="T18" fmla="*/ 1073 w 1603"/>
                <a:gd name="T19" fmla="*/ 357 h 2927"/>
                <a:gd name="T20" fmla="*/ 980 w 1603"/>
                <a:gd name="T21" fmla="*/ 484 h 2927"/>
                <a:gd name="T22" fmla="*/ 846 w 1603"/>
                <a:gd name="T23" fmla="*/ 467 h 2927"/>
                <a:gd name="T24" fmla="*/ 663 w 1603"/>
                <a:gd name="T25" fmla="*/ 506 h 2927"/>
                <a:gd name="T26" fmla="*/ 578 w 1603"/>
                <a:gd name="T27" fmla="*/ 526 h 2927"/>
                <a:gd name="T28" fmla="*/ 575 w 1603"/>
                <a:gd name="T29" fmla="*/ 456 h 2927"/>
                <a:gd name="T30" fmla="*/ 583 w 1603"/>
                <a:gd name="T31" fmla="*/ 375 h 2927"/>
                <a:gd name="T32" fmla="*/ 616 w 1603"/>
                <a:gd name="T33" fmla="*/ 338 h 2927"/>
                <a:gd name="T34" fmla="*/ 575 w 1603"/>
                <a:gd name="T35" fmla="*/ 268 h 2927"/>
                <a:gd name="T36" fmla="*/ 506 w 1603"/>
                <a:gd name="T37" fmla="*/ 261 h 2927"/>
                <a:gd name="T38" fmla="*/ 494 w 1603"/>
                <a:gd name="T39" fmla="*/ 140 h 2927"/>
                <a:gd name="T40" fmla="*/ 340 w 1603"/>
                <a:gd name="T41" fmla="*/ 69 h 2927"/>
                <a:gd name="T42" fmla="*/ 3 w 1603"/>
                <a:gd name="T43" fmla="*/ 341 h 2927"/>
                <a:gd name="T44" fmla="*/ 150 w 1603"/>
                <a:gd name="T45" fmla="*/ 556 h 2927"/>
                <a:gd name="T46" fmla="*/ 258 w 1603"/>
                <a:gd name="T47" fmla="*/ 777 h 2927"/>
                <a:gd name="T48" fmla="*/ 393 w 1603"/>
                <a:gd name="T49" fmla="*/ 1128 h 2927"/>
                <a:gd name="T50" fmla="*/ 542 w 1603"/>
                <a:gd name="T51" fmla="*/ 969 h 2927"/>
                <a:gd name="T52" fmla="*/ 662 w 1603"/>
                <a:gd name="T53" fmla="*/ 822 h 2927"/>
                <a:gd name="T54" fmla="*/ 854 w 1603"/>
                <a:gd name="T55" fmla="*/ 676 h 2927"/>
                <a:gd name="T56" fmla="*/ 836 w 1603"/>
                <a:gd name="T57" fmla="*/ 828 h 2927"/>
                <a:gd name="T58" fmla="*/ 986 w 1603"/>
                <a:gd name="T59" fmla="*/ 802 h 2927"/>
                <a:gd name="T60" fmla="*/ 1041 w 1603"/>
                <a:gd name="T61" fmla="*/ 845 h 2927"/>
                <a:gd name="T62" fmla="*/ 953 w 1603"/>
                <a:gd name="T63" fmla="*/ 890 h 2927"/>
                <a:gd name="T64" fmla="*/ 894 w 1603"/>
                <a:gd name="T65" fmla="*/ 937 h 2927"/>
                <a:gd name="T66" fmla="*/ 909 w 1603"/>
                <a:gd name="T67" fmla="*/ 912 h 2927"/>
                <a:gd name="T68" fmla="*/ 727 w 1603"/>
                <a:gd name="T69" fmla="*/ 1136 h 2927"/>
                <a:gd name="T70" fmla="*/ 477 w 1603"/>
                <a:gd name="T71" fmla="*/ 1201 h 2927"/>
                <a:gd name="T72" fmla="*/ 428 w 1603"/>
                <a:gd name="T73" fmla="*/ 1389 h 2927"/>
                <a:gd name="T74" fmla="*/ 445 w 1603"/>
                <a:gd name="T75" fmla="*/ 1680 h 2927"/>
                <a:gd name="T76" fmla="*/ 359 w 1603"/>
                <a:gd name="T77" fmla="*/ 1780 h 2927"/>
                <a:gd name="T78" fmla="*/ 425 w 1603"/>
                <a:gd name="T79" fmla="*/ 1895 h 2927"/>
                <a:gd name="T80" fmla="*/ 448 w 1603"/>
                <a:gd name="T81" fmla="*/ 2105 h 2927"/>
                <a:gd name="T82" fmla="*/ 438 w 1603"/>
                <a:gd name="T83" fmla="*/ 2243 h 2927"/>
                <a:gd name="T84" fmla="*/ 466 w 1603"/>
                <a:gd name="T85" fmla="*/ 2382 h 2927"/>
                <a:gd name="T86" fmla="*/ 541 w 1603"/>
                <a:gd name="T87" fmla="*/ 2306 h 2927"/>
                <a:gd name="T88" fmla="*/ 876 w 1603"/>
                <a:gd name="T89" fmla="*/ 2654 h 2927"/>
                <a:gd name="T90" fmla="*/ 1284 w 1603"/>
                <a:gd name="T91" fmla="*/ 2887 h 2927"/>
                <a:gd name="T92" fmla="*/ 1480 w 1603"/>
                <a:gd name="T93" fmla="*/ 2627 h 2927"/>
                <a:gd name="T94" fmla="*/ 1463 w 1603"/>
                <a:gd name="T95" fmla="*/ 2479 h 2927"/>
                <a:gd name="T96" fmla="*/ 1312 w 1603"/>
                <a:gd name="T97" fmla="*/ 2432 h 2927"/>
                <a:gd name="T98" fmla="*/ 1175 w 1603"/>
                <a:gd name="T99" fmla="*/ 2420 h 2927"/>
                <a:gd name="T100" fmla="*/ 1088 w 1603"/>
                <a:gd name="T101" fmla="*/ 2519 h 2927"/>
                <a:gd name="T102" fmla="*/ 976 w 1603"/>
                <a:gd name="T103" fmla="*/ 2470 h 2927"/>
                <a:gd name="T104" fmla="*/ 953 w 1603"/>
                <a:gd name="T105" fmla="*/ 2339 h 2927"/>
                <a:gd name="T106" fmla="*/ 1044 w 1603"/>
                <a:gd name="T107" fmla="*/ 2415 h 2927"/>
                <a:gd name="T108" fmla="*/ 1192 w 1603"/>
                <a:gd name="T109" fmla="*/ 2298 h 2927"/>
                <a:gd name="T110" fmla="*/ 1108 w 1603"/>
                <a:gd name="T111" fmla="*/ 2238 h 2927"/>
                <a:gd name="T112" fmla="*/ 1095 w 1603"/>
                <a:gd name="T113" fmla="*/ 2064 h 2927"/>
                <a:gd name="T114" fmla="*/ 1166 w 1603"/>
                <a:gd name="T115" fmla="*/ 1950 h 2927"/>
                <a:gd name="T116" fmla="*/ 1300 w 1603"/>
                <a:gd name="T117" fmla="*/ 1935 h 2927"/>
                <a:gd name="T118" fmla="*/ 1344 w 1603"/>
                <a:gd name="T119" fmla="*/ 2008 h 2927"/>
                <a:gd name="T120" fmla="*/ 1408 w 1603"/>
                <a:gd name="T121" fmla="*/ 2015 h 2927"/>
                <a:gd name="T122" fmla="*/ 1474 w 1603"/>
                <a:gd name="T123" fmla="*/ 1988 h 2927"/>
                <a:gd name="T124" fmla="*/ 1512 w 1603"/>
                <a:gd name="T125" fmla="*/ 1945 h 2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3" h="2927">
                  <a:moveTo>
                    <a:pt x="1602" y="1917"/>
                  </a:moveTo>
                  <a:lnTo>
                    <a:pt x="1602" y="1914"/>
                  </a:lnTo>
                  <a:lnTo>
                    <a:pt x="1602" y="1912"/>
                  </a:lnTo>
                  <a:lnTo>
                    <a:pt x="1600" y="1912"/>
                  </a:lnTo>
                  <a:lnTo>
                    <a:pt x="1599" y="1912"/>
                  </a:lnTo>
                  <a:lnTo>
                    <a:pt x="1598" y="1912"/>
                  </a:lnTo>
                  <a:lnTo>
                    <a:pt x="1597" y="1912"/>
                  </a:lnTo>
                  <a:lnTo>
                    <a:pt x="1595" y="1912"/>
                  </a:lnTo>
                  <a:lnTo>
                    <a:pt x="1594" y="1912"/>
                  </a:lnTo>
                  <a:lnTo>
                    <a:pt x="1593" y="1910"/>
                  </a:lnTo>
                  <a:lnTo>
                    <a:pt x="1593" y="1909"/>
                  </a:lnTo>
                  <a:lnTo>
                    <a:pt x="1594" y="1908"/>
                  </a:lnTo>
                  <a:lnTo>
                    <a:pt x="1593" y="1907"/>
                  </a:lnTo>
                  <a:lnTo>
                    <a:pt x="1593" y="1907"/>
                  </a:lnTo>
                  <a:lnTo>
                    <a:pt x="1591" y="1907"/>
                  </a:lnTo>
                  <a:lnTo>
                    <a:pt x="1590" y="1905"/>
                  </a:lnTo>
                  <a:lnTo>
                    <a:pt x="1589" y="1905"/>
                  </a:lnTo>
                  <a:lnTo>
                    <a:pt x="1589" y="1904"/>
                  </a:lnTo>
                  <a:lnTo>
                    <a:pt x="1591" y="1901"/>
                  </a:lnTo>
                  <a:lnTo>
                    <a:pt x="1593" y="1901"/>
                  </a:lnTo>
                  <a:lnTo>
                    <a:pt x="1593" y="1900"/>
                  </a:lnTo>
                  <a:lnTo>
                    <a:pt x="1594" y="1899"/>
                  </a:lnTo>
                  <a:lnTo>
                    <a:pt x="1595" y="1898"/>
                  </a:lnTo>
                  <a:lnTo>
                    <a:pt x="1597" y="1898"/>
                  </a:lnTo>
                  <a:lnTo>
                    <a:pt x="1598" y="1896"/>
                  </a:lnTo>
                  <a:lnTo>
                    <a:pt x="1599" y="1895"/>
                  </a:lnTo>
                  <a:lnTo>
                    <a:pt x="1599" y="1894"/>
                  </a:lnTo>
                  <a:lnTo>
                    <a:pt x="1600" y="1894"/>
                  </a:lnTo>
                  <a:lnTo>
                    <a:pt x="1599" y="1892"/>
                  </a:lnTo>
                  <a:lnTo>
                    <a:pt x="1598" y="1892"/>
                  </a:lnTo>
                  <a:lnTo>
                    <a:pt x="1595" y="1891"/>
                  </a:lnTo>
                  <a:lnTo>
                    <a:pt x="1594" y="1891"/>
                  </a:lnTo>
                  <a:lnTo>
                    <a:pt x="1593" y="1890"/>
                  </a:lnTo>
                  <a:lnTo>
                    <a:pt x="1593" y="1890"/>
                  </a:lnTo>
                  <a:lnTo>
                    <a:pt x="1591" y="1889"/>
                  </a:lnTo>
                  <a:lnTo>
                    <a:pt x="1590" y="1889"/>
                  </a:lnTo>
                  <a:lnTo>
                    <a:pt x="1589" y="1889"/>
                  </a:lnTo>
                  <a:lnTo>
                    <a:pt x="1586" y="1887"/>
                  </a:lnTo>
                  <a:lnTo>
                    <a:pt x="1584" y="1886"/>
                  </a:lnTo>
                  <a:lnTo>
                    <a:pt x="1582" y="1886"/>
                  </a:lnTo>
                  <a:lnTo>
                    <a:pt x="1584" y="1887"/>
                  </a:lnTo>
                  <a:lnTo>
                    <a:pt x="1585" y="1889"/>
                  </a:lnTo>
                  <a:lnTo>
                    <a:pt x="1584" y="1889"/>
                  </a:lnTo>
                  <a:lnTo>
                    <a:pt x="1585" y="1891"/>
                  </a:lnTo>
                  <a:lnTo>
                    <a:pt x="1585" y="1892"/>
                  </a:lnTo>
                  <a:lnTo>
                    <a:pt x="1586" y="1894"/>
                  </a:lnTo>
                  <a:lnTo>
                    <a:pt x="1586" y="1895"/>
                  </a:lnTo>
                  <a:lnTo>
                    <a:pt x="1585" y="1896"/>
                  </a:lnTo>
                  <a:lnTo>
                    <a:pt x="1586" y="1898"/>
                  </a:lnTo>
                  <a:lnTo>
                    <a:pt x="1584" y="1899"/>
                  </a:lnTo>
                  <a:lnTo>
                    <a:pt x="1585" y="1899"/>
                  </a:lnTo>
                  <a:lnTo>
                    <a:pt x="1585" y="1900"/>
                  </a:lnTo>
                  <a:lnTo>
                    <a:pt x="1585" y="1901"/>
                  </a:lnTo>
                  <a:lnTo>
                    <a:pt x="1585" y="1904"/>
                  </a:lnTo>
                  <a:lnTo>
                    <a:pt x="1585" y="1905"/>
                  </a:lnTo>
                  <a:lnTo>
                    <a:pt x="1584" y="1905"/>
                  </a:lnTo>
                  <a:lnTo>
                    <a:pt x="1582" y="1907"/>
                  </a:lnTo>
                  <a:lnTo>
                    <a:pt x="1582" y="1904"/>
                  </a:lnTo>
                  <a:lnTo>
                    <a:pt x="1582" y="1903"/>
                  </a:lnTo>
                  <a:lnTo>
                    <a:pt x="1582" y="1900"/>
                  </a:lnTo>
                  <a:lnTo>
                    <a:pt x="1581" y="1901"/>
                  </a:lnTo>
                  <a:lnTo>
                    <a:pt x="1581" y="1900"/>
                  </a:lnTo>
                  <a:lnTo>
                    <a:pt x="1580" y="1900"/>
                  </a:lnTo>
                  <a:lnTo>
                    <a:pt x="1579" y="1900"/>
                  </a:lnTo>
                  <a:lnTo>
                    <a:pt x="1577" y="1903"/>
                  </a:lnTo>
                  <a:lnTo>
                    <a:pt x="1577" y="1904"/>
                  </a:lnTo>
                  <a:lnTo>
                    <a:pt x="1579" y="1905"/>
                  </a:lnTo>
                  <a:lnTo>
                    <a:pt x="1581" y="1907"/>
                  </a:lnTo>
                  <a:lnTo>
                    <a:pt x="1581" y="1908"/>
                  </a:lnTo>
                  <a:lnTo>
                    <a:pt x="1580" y="1908"/>
                  </a:lnTo>
                  <a:lnTo>
                    <a:pt x="1579" y="1909"/>
                  </a:lnTo>
                  <a:lnTo>
                    <a:pt x="1579" y="1910"/>
                  </a:lnTo>
                  <a:lnTo>
                    <a:pt x="1577" y="1912"/>
                  </a:lnTo>
                  <a:lnTo>
                    <a:pt x="1576" y="1912"/>
                  </a:lnTo>
                  <a:lnTo>
                    <a:pt x="1576" y="1913"/>
                  </a:lnTo>
                  <a:lnTo>
                    <a:pt x="1575" y="1914"/>
                  </a:lnTo>
                  <a:lnTo>
                    <a:pt x="1574" y="1914"/>
                  </a:lnTo>
                  <a:lnTo>
                    <a:pt x="1574" y="1913"/>
                  </a:lnTo>
                  <a:lnTo>
                    <a:pt x="1572" y="1912"/>
                  </a:lnTo>
                  <a:lnTo>
                    <a:pt x="1572" y="1910"/>
                  </a:lnTo>
                  <a:lnTo>
                    <a:pt x="1571" y="1910"/>
                  </a:lnTo>
                  <a:lnTo>
                    <a:pt x="1571" y="1912"/>
                  </a:lnTo>
                  <a:lnTo>
                    <a:pt x="1570" y="1912"/>
                  </a:lnTo>
                  <a:lnTo>
                    <a:pt x="1568" y="1913"/>
                  </a:lnTo>
                  <a:lnTo>
                    <a:pt x="1570" y="1916"/>
                  </a:lnTo>
                  <a:lnTo>
                    <a:pt x="1568" y="1917"/>
                  </a:lnTo>
                  <a:lnTo>
                    <a:pt x="1567" y="1914"/>
                  </a:lnTo>
                  <a:lnTo>
                    <a:pt x="1566" y="1913"/>
                  </a:lnTo>
                  <a:lnTo>
                    <a:pt x="1565" y="1912"/>
                  </a:lnTo>
                  <a:lnTo>
                    <a:pt x="1562" y="1914"/>
                  </a:lnTo>
                  <a:lnTo>
                    <a:pt x="1562" y="1913"/>
                  </a:lnTo>
                  <a:lnTo>
                    <a:pt x="1562" y="1912"/>
                  </a:lnTo>
                  <a:lnTo>
                    <a:pt x="1562" y="1909"/>
                  </a:lnTo>
                  <a:lnTo>
                    <a:pt x="1558" y="1909"/>
                  </a:lnTo>
                  <a:lnTo>
                    <a:pt x="1557" y="1910"/>
                  </a:lnTo>
                  <a:lnTo>
                    <a:pt x="1557" y="1913"/>
                  </a:lnTo>
                  <a:lnTo>
                    <a:pt x="1557" y="1914"/>
                  </a:lnTo>
                  <a:lnTo>
                    <a:pt x="1557" y="1916"/>
                  </a:lnTo>
                  <a:lnTo>
                    <a:pt x="1556" y="1916"/>
                  </a:lnTo>
                  <a:lnTo>
                    <a:pt x="1557" y="1917"/>
                  </a:lnTo>
                  <a:lnTo>
                    <a:pt x="1556" y="1917"/>
                  </a:lnTo>
                  <a:lnTo>
                    <a:pt x="1554" y="1917"/>
                  </a:lnTo>
                  <a:lnTo>
                    <a:pt x="1554" y="1916"/>
                  </a:lnTo>
                  <a:lnTo>
                    <a:pt x="1554" y="1914"/>
                  </a:lnTo>
                  <a:lnTo>
                    <a:pt x="1553" y="1914"/>
                  </a:lnTo>
                  <a:lnTo>
                    <a:pt x="1552" y="1914"/>
                  </a:lnTo>
                  <a:lnTo>
                    <a:pt x="1550" y="1914"/>
                  </a:lnTo>
                  <a:lnTo>
                    <a:pt x="1550" y="1917"/>
                  </a:lnTo>
                  <a:lnTo>
                    <a:pt x="1544" y="1917"/>
                  </a:lnTo>
                  <a:lnTo>
                    <a:pt x="1543" y="1917"/>
                  </a:lnTo>
                  <a:lnTo>
                    <a:pt x="1542" y="1917"/>
                  </a:lnTo>
                  <a:lnTo>
                    <a:pt x="1540" y="1917"/>
                  </a:lnTo>
                  <a:lnTo>
                    <a:pt x="1538" y="1917"/>
                  </a:lnTo>
                  <a:lnTo>
                    <a:pt x="1535" y="1917"/>
                  </a:lnTo>
                  <a:lnTo>
                    <a:pt x="1533" y="1917"/>
                  </a:lnTo>
                  <a:lnTo>
                    <a:pt x="1531" y="1917"/>
                  </a:lnTo>
                  <a:lnTo>
                    <a:pt x="1531" y="1917"/>
                  </a:lnTo>
                  <a:lnTo>
                    <a:pt x="1529" y="1917"/>
                  </a:lnTo>
                  <a:lnTo>
                    <a:pt x="1527" y="1917"/>
                  </a:lnTo>
                  <a:lnTo>
                    <a:pt x="1526" y="1917"/>
                  </a:lnTo>
                  <a:lnTo>
                    <a:pt x="1526" y="1916"/>
                  </a:lnTo>
                  <a:lnTo>
                    <a:pt x="1526" y="1914"/>
                  </a:lnTo>
                  <a:lnTo>
                    <a:pt x="1526" y="1913"/>
                  </a:lnTo>
                  <a:lnTo>
                    <a:pt x="1526" y="1912"/>
                  </a:lnTo>
                  <a:lnTo>
                    <a:pt x="1527" y="1912"/>
                  </a:lnTo>
                  <a:lnTo>
                    <a:pt x="1527" y="1910"/>
                  </a:lnTo>
                  <a:lnTo>
                    <a:pt x="1527" y="1909"/>
                  </a:lnTo>
                  <a:lnTo>
                    <a:pt x="1526" y="1909"/>
                  </a:lnTo>
                  <a:lnTo>
                    <a:pt x="1526" y="1908"/>
                  </a:lnTo>
                  <a:lnTo>
                    <a:pt x="1525" y="1908"/>
                  </a:lnTo>
                  <a:lnTo>
                    <a:pt x="1524" y="1908"/>
                  </a:lnTo>
                  <a:lnTo>
                    <a:pt x="1524" y="1909"/>
                  </a:lnTo>
                  <a:lnTo>
                    <a:pt x="1524" y="1910"/>
                  </a:lnTo>
                  <a:lnTo>
                    <a:pt x="1524" y="1912"/>
                  </a:lnTo>
                  <a:lnTo>
                    <a:pt x="1522" y="1912"/>
                  </a:lnTo>
                  <a:lnTo>
                    <a:pt x="1520" y="1912"/>
                  </a:lnTo>
                  <a:lnTo>
                    <a:pt x="1520" y="1910"/>
                  </a:lnTo>
                  <a:lnTo>
                    <a:pt x="1520" y="1909"/>
                  </a:lnTo>
                  <a:lnTo>
                    <a:pt x="1520" y="1908"/>
                  </a:lnTo>
                  <a:lnTo>
                    <a:pt x="1520" y="1907"/>
                  </a:lnTo>
                  <a:lnTo>
                    <a:pt x="1520" y="1905"/>
                  </a:lnTo>
                  <a:lnTo>
                    <a:pt x="1520" y="1904"/>
                  </a:lnTo>
                  <a:lnTo>
                    <a:pt x="1520" y="1903"/>
                  </a:lnTo>
                  <a:lnTo>
                    <a:pt x="1521" y="1903"/>
                  </a:lnTo>
                  <a:lnTo>
                    <a:pt x="1524" y="1903"/>
                  </a:lnTo>
                  <a:lnTo>
                    <a:pt x="1524" y="1900"/>
                  </a:lnTo>
                  <a:lnTo>
                    <a:pt x="1524" y="1899"/>
                  </a:lnTo>
                  <a:lnTo>
                    <a:pt x="1524" y="1898"/>
                  </a:lnTo>
                  <a:lnTo>
                    <a:pt x="1524" y="1896"/>
                  </a:lnTo>
                  <a:lnTo>
                    <a:pt x="1526" y="1896"/>
                  </a:lnTo>
                  <a:lnTo>
                    <a:pt x="1527" y="1896"/>
                  </a:lnTo>
                  <a:lnTo>
                    <a:pt x="1529" y="1896"/>
                  </a:lnTo>
                  <a:lnTo>
                    <a:pt x="1529" y="1895"/>
                  </a:lnTo>
                  <a:lnTo>
                    <a:pt x="1529" y="1894"/>
                  </a:lnTo>
                  <a:lnTo>
                    <a:pt x="1529" y="1892"/>
                  </a:lnTo>
                  <a:lnTo>
                    <a:pt x="1529" y="1891"/>
                  </a:lnTo>
                  <a:lnTo>
                    <a:pt x="1529" y="1890"/>
                  </a:lnTo>
                  <a:lnTo>
                    <a:pt x="1529" y="1889"/>
                  </a:lnTo>
                  <a:lnTo>
                    <a:pt x="1527" y="1889"/>
                  </a:lnTo>
                  <a:lnTo>
                    <a:pt x="1529" y="1887"/>
                  </a:lnTo>
                  <a:lnTo>
                    <a:pt x="1529" y="1886"/>
                  </a:lnTo>
                  <a:lnTo>
                    <a:pt x="1529" y="1886"/>
                  </a:lnTo>
                  <a:lnTo>
                    <a:pt x="1530" y="1885"/>
                  </a:lnTo>
                  <a:lnTo>
                    <a:pt x="1530" y="1884"/>
                  </a:lnTo>
                  <a:lnTo>
                    <a:pt x="1531" y="1884"/>
                  </a:lnTo>
                  <a:lnTo>
                    <a:pt x="1531" y="1884"/>
                  </a:lnTo>
                  <a:lnTo>
                    <a:pt x="1534" y="1884"/>
                  </a:lnTo>
                  <a:lnTo>
                    <a:pt x="1534" y="1885"/>
                  </a:lnTo>
                  <a:lnTo>
                    <a:pt x="1534" y="1886"/>
                  </a:lnTo>
                  <a:lnTo>
                    <a:pt x="1534" y="1886"/>
                  </a:lnTo>
                  <a:lnTo>
                    <a:pt x="1534" y="1887"/>
                  </a:lnTo>
                  <a:lnTo>
                    <a:pt x="1534" y="1889"/>
                  </a:lnTo>
                  <a:lnTo>
                    <a:pt x="1536" y="1889"/>
                  </a:lnTo>
                  <a:lnTo>
                    <a:pt x="1539" y="1889"/>
                  </a:lnTo>
                  <a:lnTo>
                    <a:pt x="1539" y="1887"/>
                  </a:lnTo>
                  <a:lnTo>
                    <a:pt x="1540" y="1887"/>
                  </a:lnTo>
                  <a:lnTo>
                    <a:pt x="1544" y="1887"/>
                  </a:lnTo>
                  <a:lnTo>
                    <a:pt x="1545" y="1887"/>
                  </a:lnTo>
                  <a:lnTo>
                    <a:pt x="1547" y="1887"/>
                  </a:lnTo>
                  <a:lnTo>
                    <a:pt x="1548" y="1887"/>
                  </a:lnTo>
                  <a:lnTo>
                    <a:pt x="1548" y="1886"/>
                  </a:lnTo>
                  <a:lnTo>
                    <a:pt x="1547" y="1886"/>
                  </a:lnTo>
                  <a:lnTo>
                    <a:pt x="1545" y="1886"/>
                  </a:lnTo>
                  <a:lnTo>
                    <a:pt x="1544" y="1886"/>
                  </a:lnTo>
                  <a:lnTo>
                    <a:pt x="1543" y="1886"/>
                  </a:lnTo>
                  <a:lnTo>
                    <a:pt x="1542" y="1886"/>
                  </a:lnTo>
                  <a:lnTo>
                    <a:pt x="1542" y="1886"/>
                  </a:lnTo>
                  <a:lnTo>
                    <a:pt x="1542" y="1885"/>
                  </a:lnTo>
                  <a:lnTo>
                    <a:pt x="1543" y="1885"/>
                  </a:lnTo>
                  <a:lnTo>
                    <a:pt x="1543" y="1884"/>
                  </a:lnTo>
                  <a:lnTo>
                    <a:pt x="1542" y="1884"/>
                  </a:lnTo>
                  <a:lnTo>
                    <a:pt x="1540" y="1882"/>
                  </a:lnTo>
                  <a:lnTo>
                    <a:pt x="1540" y="1881"/>
                  </a:lnTo>
                  <a:lnTo>
                    <a:pt x="1539" y="1881"/>
                  </a:lnTo>
                  <a:lnTo>
                    <a:pt x="1540" y="1880"/>
                  </a:lnTo>
                  <a:lnTo>
                    <a:pt x="1542" y="1878"/>
                  </a:lnTo>
                  <a:lnTo>
                    <a:pt x="1542" y="1877"/>
                  </a:lnTo>
                  <a:lnTo>
                    <a:pt x="1543" y="1878"/>
                  </a:lnTo>
                  <a:lnTo>
                    <a:pt x="1543" y="1880"/>
                  </a:lnTo>
                  <a:lnTo>
                    <a:pt x="1542" y="1881"/>
                  </a:lnTo>
                  <a:lnTo>
                    <a:pt x="1543" y="1881"/>
                  </a:lnTo>
                  <a:lnTo>
                    <a:pt x="1544" y="1880"/>
                  </a:lnTo>
                  <a:lnTo>
                    <a:pt x="1544" y="1878"/>
                  </a:lnTo>
                  <a:lnTo>
                    <a:pt x="1545" y="1878"/>
                  </a:lnTo>
                  <a:lnTo>
                    <a:pt x="1545" y="1877"/>
                  </a:lnTo>
                  <a:lnTo>
                    <a:pt x="1545" y="1876"/>
                  </a:lnTo>
                  <a:lnTo>
                    <a:pt x="1547" y="1877"/>
                  </a:lnTo>
                  <a:lnTo>
                    <a:pt x="1547" y="1878"/>
                  </a:lnTo>
                  <a:lnTo>
                    <a:pt x="1548" y="1877"/>
                  </a:lnTo>
                  <a:lnTo>
                    <a:pt x="1548" y="1876"/>
                  </a:lnTo>
                  <a:lnTo>
                    <a:pt x="1547" y="1876"/>
                  </a:lnTo>
                  <a:lnTo>
                    <a:pt x="1545" y="1875"/>
                  </a:lnTo>
                  <a:lnTo>
                    <a:pt x="1547" y="1875"/>
                  </a:lnTo>
                  <a:lnTo>
                    <a:pt x="1548" y="1873"/>
                  </a:lnTo>
                  <a:lnTo>
                    <a:pt x="1548" y="1872"/>
                  </a:lnTo>
                  <a:lnTo>
                    <a:pt x="1549" y="1872"/>
                  </a:lnTo>
                  <a:lnTo>
                    <a:pt x="1549" y="1871"/>
                  </a:lnTo>
                  <a:lnTo>
                    <a:pt x="1550" y="1871"/>
                  </a:lnTo>
                  <a:lnTo>
                    <a:pt x="1550" y="1869"/>
                  </a:lnTo>
                  <a:lnTo>
                    <a:pt x="1552" y="1869"/>
                  </a:lnTo>
                  <a:lnTo>
                    <a:pt x="1553" y="1871"/>
                  </a:lnTo>
                  <a:lnTo>
                    <a:pt x="1554" y="1871"/>
                  </a:lnTo>
                  <a:lnTo>
                    <a:pt x="1556" y="1871"/>
                  </a:lnTo>
                  <a:lnTo>
                    <a:pt x="1557" y="1871"/>
                  </a:lnTo>
                  <a:lnTo>
                    <a:pt x="1558" y="1871"/>
                  </a:lnTo>
                  <a:lnTo>
                    <a:pt x="1559" y="1871"/>
                  </a:lnTo>
                  <a:lnTo>
                    <a:pt x="1559" y="1868"/>
                  </a:lnTo>
                  <a:lnTo>
                    <a:pt x="1558" y="1868"/>
                  </a:lnTo>
                  <a:lnTo>
                    <a:pt x="1558" y="1867"/>
                  </a:lnTo>
                  <a:lnTo>
                    <a:pt x="1559" y="1866"/>
                  </a:lnTo>
                  <a:lnTo>
                    <a:pt x="1559" y="1864"/>
                  </a:lnTo>
                  <a:lnTo>
                    <a:pt x="1558" y="1864"/>
                  </a:lnTo>
                  <a:lnTo>
                    <a:pt x="1557" y="1864"/>
                  </a:lnTo>
                  <a:lnTo>
                    <a:pt x="1556" y="1863"/>
                  </a:lnTo>
                  <a:lnTo>
                    <a:pt x="1554" y="1863"/>
                  </a:lnTo>
                  <a:lnTo>
                    <a:pt x="1553" y="1863"/>
                  </a:lnTo>
                  <a:lnTo>
                    <a:pt x="1552" y="1863"/>
                  </a:lnTo>
                  <a:lnTo>
                    <a:pt x="1550" y="1863"/>
                  </a:lnTo>
                  <a:lnTo>
                    <a:pt x="1550" y="1862"/>
                  </a:lnTo>
                  <a:lnTo>
                    <a:pt x="1550" y="1860"/>
                  </a:lnTo>
                  <a:lnTo>
                    <a:pt x="1550" y="1859"/>
                  </a:lnTo>
                  <a:lnTo>
                    <a:pt x="1552" y="1859"/>
                  </a:lnTo>
                  <a:lnTo>
                    <a:pt x="1552" y="1858"/>
                  </a:lnTo>
                  <a:lnTo>
                    <a:pt x="1549" y="1857"/>
                  </a:lnTo>
                  <a:lnTo>
                    <a:pt x="1548" y="1857"/>
                  </a:lnTo>
                  <a:lnTo>
                    <a:pt x="1548" y="1855"/>
                  </a:lnTo>
                  <a:lnTo>
                    <a:pt x="1549" y="1855"/>
                  </a:lnTo>
                  <a:lnTo>
                    <a:pt x="1550" y="1855"/>
                  </a:lnTo>
                  <a:lnTo>
                    <a:pt x="1550" y="1854"/>
                  </a:lnTo>
                  <a:lnTo>
                    <a:pt x="1553" y="1853"/>
                  </a:lnTo>
                  <a:lnTo>
                    <a:pt x="1553" y="1851"/>
                  </a:lnTo>
                  <a:lnTo>
                    <a:pt x="1554" y="1851"/>
                  </a:lnTo>
                  <a:lnTo>
                    <a:pt x="1554" y="1850"/>
                  </a:lnTo>
                  <a:lnTo>
                    <a:pt x="1556" y="1848"/>
                  </a:lnTo>
                  <a:lnTo>
                    <a:pt x="1557" y="1846"/>
                  </a:lnTo>
                  <a:lnTo>
                    <a:pt x="1557" y="1845"/>
                  </a:lnTo>
                  <a:lnTo>
                    <a:pt x="1558" y="1845"/>
                  </a:lnTo>
                  <a:lnTo>
                    <a:pt x="1558" y="1844"/>
                  </a:lnTo>
                  <a:lnTo>
                    <a:pt x="1558" y="1843"/>
                  </a:lnTo>
                  <a:lnTo>
                    <a:pt x="1559" y="1843"/>
                  </a:lnTo>
                  <a:lnTo>
                    <a:pt x="1561" y="1839"/>
                  </a:lnTo>
                  <a:lnTo>
                    <a:pt x="1559" y="1839"/>
                  </a:lnTo>
                  <a:lnTo>
                    <a:pt x="1558" y="1839"/>
                  </a:lnTo>
                  <a:lnTo>
                    <a:pt x="1556" y="1839"/>
                  </a:lnTo>
                  <a:lnTo>
                    <a:pt x="1554" y="1839"/>
                  </a:lnTo>
                  <a:lnTo>
                    <a:pt x="1554" y="1837"/>
                  </a:lnTo>
                  <a:lnTo>
                    <a:pt x="1553" y="1837"/>
                  </a:lnTo>
                  <a:lnTo>
                    <a:pt x="1552" y="1837"/>
                  </a:lnTo>
                  <a:lnTo>
                    <a:pt x="1550" y="1837"/>
                  </a:lnTo>
                  <a:lnTo>
                    <a:pt x="1549" y="1837"/>
                  </a:lnTo>
                  <a:lnTo>
                    <a:pt x="1548" y="1837"/>
                  </a:lnTo>
                  <a:lnTo>
                    <a:pt x="1547" y="1836"/>
                  </a:lnTo>
                  <a:lnTo>
                    <a:pt x="1545" y="1836"/>
                  </a:lnTo>
                  <a:lnTo>
                    <a:pt x="1544" y="1836"/>
                  </a:lnTo>
                  <a:lnTo>
                    <a:pt x="1544" y="1835"/>
                  </a:lnTo>
                  <a:lnTo>
                    <a:pt x="1544" y="1834"/>
                  </a:lnTo>
                  <a:lnTo>
                    <a:pt x="1543" y="1836"/>
                  </a:lnTo>
                  <a:lnTo>
                    <a:pt x="1542" y="1836"/>
                  </a:lnTo>
                  <a:lnTo>
                    <a:pt x="1540" y="1835"/>
                  </a:lnTo>
                  <a:lnTo>
                    <a:pt x="1539" y="1835"/>
                  </a:lnTo>
                  <a:lnTo>
                    <a:pt x="1538" y="1834"/>
                  </a:lnTo>
                  <a:lnTo>
                    <a:pt x="1536" y="1834"/>
                  </a:lnTo>
                  <a:lnTo>
                    <a:pt x="1534" y="1832"/>
                  </a:lnTo>
                  <a:lnTo>
                    <a:pt x="1533" y="1832"/>
                  </a:lnTo>
                  <a:lnTo>
                    <a:pt x="1531" y="1831"/>
                  </a:lnTo>
                  <a:lnTo>
                    <a:pt x="1531" y="1832"/>
                  </a:lnTo>
                  <a:lnTo>
                    <a:pt x="1531" y="1834"/>
                  </a:lnTo>
                  <a:lnTo>
                    <a:pt x="1531" y="1835"/>
                  </a:lnTo>
                  <a:lnTo>
                    <a:pt x="1531" y="1836"/>
                  </a:lnTo>
                  <a:lnTo>
                    <a:pt x="1530" y="1836"/>
                  </a:lnTo>
                  <a:lnTo>
                    <a:pt x="1530" y="1837"/>
                  </a:lnTo>
                  <a:lnTo>
                    <a:pt x="1529" y="1837"/>
                  </a:lnTo>
                  <a:lnTo>
                    <a:pt x="1529" y="1839"/>
                  </a:lnTo>
                  <a:lnTo>
                    <a:pt x="1527" y="1840"/>
                  </a:lnTo>
                  <a:lnTo>
                    <a:pt x="1526" y="1841"/>
                  </a:lnTo>
                  <a:lnTo>
                    <a:pt x="1526" y="1843"/>
                  </a:lnTo>
                  <a:lnTo>
                    <a:pt x="1527" y="1843"/>
                  </a:lnTo>
                  <a:lnTo>
                    <a:pt x="1527" y="1844"/>
                  </a:lnTo>
                  <a:lnTo>
                    <a:pt x="1529" y="1844"/>
                  </a:lnTo>
                  <a:lnTo>
                    <a:pt x="1529" y="1845"/>
                  </a:lnTo>
                  <a:lnTo>
                    <a:pt x="1529" y="1846"/>
                  </a:lnTo>
                  <a:lnTo>
                    <a:pt x="1530" y="1846"/>
                  </a:lnTo>
                  <a:lnTo>
                    <a:pt x="1530" y="1848"/>
                  </a:lnTo>
                  <a:lnTo>
                    <a:pt x="1530" y="1849"/>
                  </a:lnTo>
                  <a:lnTo>
                    <a:pt x="1529" y="1849"/>
                  </a:lnTo>
                  <a:lnTo>
                    <a:pt x="1527" y="1849"/>
                  </a:lnTo>
                  <a:lnTo>
                    <a:pt x="1526" y="1849"/>
                  </a:lnTo>
                  <a:lnTo>
                    <a:pt x="1525" y="1849"/>
                  </a:lnTo>
                  <a:lnTo>
                    <a:pt x="1524" y="1849"/>
                  </a:lnTo>
                  <a:lnTo>
                    <a:pt x="1522" y="1849"/>
                  </a:lnTo>
                  <a:lnTo>
                    <a:pt x="1521" y="1849"/>
                  </a:lnTo>
                  <a:lnTo>
                    <a:pt x="1520" y="1849"/>
                  </a:lnTo>
                  <a:lnTo>
                    <a:pt x="1518" y="1849"/>
                  </a:lnTo>
                  <a:lnTo>
                    <a:pt x="1517" y="1849"/>
                  </a:lnTo>
                  <a:lnTo>
                    <a:pt x="1517" y="1848"/>
                  </a:lnTo>
                  <a:lnTo>
                    <a:pt x="1517" y="1846"/>
                  </a:lnTo>
                  <a:lnTo>
                    <a:pt x="1516" y="1848"/>
                  </a:lnTo>
                  <a:lnTo>
                    <a:pt x="1515" y="1848"/>
                  </a:lnTo>
                  <a:lnTo>
                    <a:pt x="1515" y="1849"/>
                  </a:lnTo>
                  <a:lnTo>
                    <a:pt x="1513" y="1849"/>
                  </a:lnTo>
                  <a:lnTo>
                    <a:pt x="1512" y="1849"/>
                  </a:lnTo>
                  <a:lnTo>
                    <a:pt x="1512" y="1850"/>
                  </a:lnTo>
                  <a:lnTo>
                    <a:pt x="1511" y="1850"/>
                  </a:lnTo>
                  <a:lnTo>
                    <a:pt x="1510" y="1850"/>
                  </a:lnTo>
                  <a:lnTo>
                    <a:pt x="1510" y="1851"/>
                  </a:lnTo>
                  <a:lnTo>
                    <a:pt x="1508" y="1851"/>
                  </a:lnTo>
                  <a:lnTo>
                    <a:pt x="1507" y="1851"/>
                  </a:lnTo>
                  <a:lnTo>
                    <a:pt x="1506" y="1853"/>
                  </a:lnTo>
                  <a:lnTo>
                    <a:pt x="1504" y="1853"/>
                  </a:lnTo>
                  <a:lnTo>
                    <a:pt x="1503" y="1854"/>
                  </a:lnTo>
                  <a:lnTo>
                    <a:pt x="1502" y="1854"/>
                  </a:lnTo>
                  <a:lnTo>
                    <a:pt x="1502" y="1853"/>
                  </a:lnTo>
                  <a:lnTo>
                    <a:pt x="1501" y="1853"/>
                  </a:lnTo>
                  <a:lnTo>
                    <a:pt x="1501" y="1853"/>
                  </a:lnTo>
                  <a:lnTo>
                    <a:pt x="1499" y="1853"/>
                  </a:lnTo>
                  <a:lnTo>
                    <a:pt x="1499" y="1854"/>
                  </a:lnTo>
                  <a:lnTo>
                    <a:pt x="1499" y="1855"/>
                  </a:lnTo>
                  <a:lnTo>
                    <a:pt x="1499" y="1855"/>
                  </a:lnTo>
                  <a:lnTo>
                    <a:pt x="1498" y="1855"/>
                  </a:lnTo>
                  <a:lnTo>
                    <a:pt x="1495" y="1857"/>
                  </a:lnTo>
                  <a:lnTo>
                    <a:pt x="1495" y="1858"/>
                  </a:lnTo>
                  <a:lnTo>
                    <a:pt x="1497" y="1858"/>
                  </a:lnTo>
                  <a:lnTo>
                    <a:pt x="1497" y="1859"/>
                  </a:lnTo>
                  <a:lnTo>
                    <a:pt x="1497" y="1860"/>
                  </a:lnTo>
                  <a:lnTo>
                    <a:pt x="1497" y="1862"/>
                  </a:lnTo>
                  <a:lnTo>
                    <a:pt x="1497" y="1863"/>
                  </a:lnTo>
                  <a:lnTo>
                    <a:pt x="1495" y="1863"/>
                  </a:lnTo>
                  <a:lnTo>
                    <a:pt x="1495" y="1864"/>
                  </a:lnTo>
                  <a:lnTo>
                    <a:pt x="1495" y="1866"/>
                  </a:lnTo>
                  <a:lnTo>
                    <a:pt x="1494" y="1866"/>
                  </a:lnTo>
                  <a:lnTo>
                    <a:pt x="1494" y="1867"/>
                  </a:lnTo>
                  <a:lnTo>
                    <a:pt x="1493" y="1867"/>
                  </a:lnTo>
                  <a:lnTo>
                    <a:pt x="1492" y="1866"/>
                  </a:lnTo>
                  <a:lnTo>
                    <a:pt x="1490" y="1866"/>
                  </a:lnTo>
                  <a:lnTo>
                    <a:pt x="1493" y="1860"/>
                  </a:lnTo>
                  <a:lnTo>
                    <a:pt x="1493" y="1859"/>
                  </a:lnTo>
                  <a:lnTo>
                    <a:pt x="1493" y="1858"/>
                  </a:lnTo>
                  <a:lnTo>
                    <a:pt x="1492" y="1858"/>
                  </a:lnTo>
                  <a:lnTo>
                    <a:pt x="1492" y="1857"/>
                  </a:lnTo>
                  <a:lnTo>
                    <a:pt x="1490" y="1857"/>
                  </a:lnTo>
                  <a:lnTo>
                    <a:pt x="1489" y="1857"/>
                  </a:lnTo>
                  <a:lnTo>
                    <a:pt x="1488" y="1855"/>
                  </a:lnTo>
                  <a:lnTo>
                    <a:pt x="1485" y="1855"/>
                  </a:lnTo>
                  <a:lnTo>
                    <a:pt x="1484" y="1854"/>
                  </a:lnTo>
                  <a:lnTo>
                    <a:pt x="1483" y="1854"/>
                  </a:lnTo>
                  <a:lnTo>
                    <a:pt x="1481" y="1853"/>
                  </a:lnTo>
                  <a:lnTo>
                    <a:pt x="1481" y="1854"/>
                  </a:lnTo>
                  <a:lnTo>
                    <a:pt x="1480" y="1854"/>
                  </a:lnTo>
                  <a:lnTo>
                    <a:pt x="1479" y="1854"/>
                  </a:lnTo>
                  <a:lnTo>
                    <a:pt x="1478" y="1854"/>
                  </a:lnTo>
                  <a:lnTo>
                    <a:pt x="1475" y="1854"/>
                  </a:lnTo>
                  <a:lnTo>
                    <a:pt x="1474" y="1854"/>
                  </a:lnTo>
                  <a:lnTo>
                    <a:pt x="1472" y="1854"/>
                  </a:lnTo>
                  <a:lnTo>
                    <a:pt x="1472" y="1853"/>
                  </a:lnTo>
                  <a:lnTo>
                    <a:pt x="1471" y="1853"/>
                  </a:lnTo>
                  <a:lnTo>
                    <a:pt x="1471" y="1854"/>
                  </a:lnTo>
                  <a:lnTo>
                    <a:pt x="1470" y="1853"/>
                  </a:lnTo>
                  <a:lnTo>
                    <a:pt x="1470" y="1853"/>
                  </a:lnTo>
                  <a:lnTo>
                    <a:pt x="1469" y="1853"/>
                  </a:lnTo>
                  <a:lnTo>
                    <a:pt x="1467" y="1853"/>
                  </a:lnTo>
                  <a:lnTo>
                    <a:pt x="1466" y="1853"/>
                  </a:lnTo>
                  <a:lnTo>
                    <a:pt x="1465" y="1853"/>
                  </a:lnTo>
                  <a:lnTo>
                    <a:pt x="1463" y="1853"/>
                  </a:lnTo>
                  <a:lnTo>
                    <a:pt x="1462" y="1853"/>
                  </a:lnTo>
                  <a:lnTo>
                    <a:pt x="1461" y="1853"/>
                  </a:lnTo>
                  <a:lnTo>
                    <a:pt x="1461" y="1854"/>
                  </a:lnTo>
                  <a:lnTo>
                    <a:pt x="1461" y="1855"/>
                  </a:lnTo>
                  <a:lnTo>
                    <a:pt x="1461" y="1855"/>
                  </a:lnTo>
                  <a:lnTo>
                    <a:pt x="1460" y="1855"/>
                  </a:lnTo>
                  <a:lnTo>
                    <a:pt x="1460" y="1857"/>
                  </a:lnTo>
                  <a:lnTo>
                    <a:pt x="1460" y="1858"/>
                  </a:lnTo>
                  <a:lnTo>
                    <a:pt x="1460" y="1859"/>
                  </a:lnTo>
                  <a:lnTo>
                    <a:pt x="1460" y="1862"/>
                  </a:lnTo>
                  <a:lnTo>
                    <a:pt x="1460" y="1863"/>
                  </a:lnTo>
                  <a:lnTo>
                    <a:pt x="1460" y="1864"/>
                  </a:lnTo>
                  <a:lnTo>
                    <a:pt x="1461" y="1864"/>
                  </a:lnTo>
                  <a:lnTo>
                    <a:pt x="1462" y="1864"/>
                  </a:lnTo>
                  <a:lnTo>
                    <a:pt x="1463" y="1864"/>
                  </a:lnTo>
                  <a:lnTo>
                    <a:pt x="1465" y="1864"/>
                  </a:lnTo>
                  <a:lnTo>
                    <a:pt x="1466" y="1864"/>
                  </a:lnTo>
                  <a:lnTo>
                    <a:pt x="1467" y="1864"/>
                  </a:lnTo>
                  <a:lnTo>
                    <a:pt x="1469" y="1864"/>
                  </a:lnTo>
                  <a:lnTo>
                    <a:pt x="1470" y="1864"/>
                  </a:lnTo>
                  <a:lnTo>
                    <a:pt x="1470" y="1864"/>
                  </a:lnTo>
                  <a:lnTo>
                    <a:pt x="1471" y="1864"/>
                  </a:lnTo>
                  <a:lnTo>
                    <a:pt x="1472" y="1864"/>
                  </a:lnTo>
                  <a:lnTo>
                    <a:pt x="1472" y="1866"/>
                  </a:lnTo>
                  <a:lnTo>
                    <a:pt x="1471" y="1866"/>
                  </a:lnTo>
                  <a:lnTo>
                    <a:pt x="1471" y="1867"/>
                  </a:lnTo>
                  <a:lnTo>
                    <a:pt x="1471" y="1868"/>
                  </a:lnTo>
                  <a:lnTo>
                    <a:pt x="1471" y="1869"/>
                  </a:lnTo>
                  <a:lnTo>
                    <a:pt x="1472" y="1869"/>
                  </a:lnTo>
                  <a:lnTo>
                    <a:pt x="1472" y="1871"/>
                  </a:lnTo>
                  <a:lnTo>
                    <a:pt x="1472" y="1872"/>
                  </a:lnTo>
                  <a:lnTo>
                    <a:pt x="1472" y="1873"/>
                  </a:lnTo>
                  <a:lnTo>
                    <a:pt x="1472" y="1875"/>
                  </a:lnTo>
                  <a:lnTo>
                    <a:pt x="1472" y="1876"/>
                  </a:lnTo>
                  <a:lnTo>
                    <a:pt x="1471" y="1876"/>
                  </a:lnTo>
                  <a:lnTo>
                    <a:pt x="1470" y="1876"/>
                  </a:lnTo>
                  <a:lnTo>
                    <a:pt x="1470" y="1877"/>
                  </a:lnTo>
                  <a:lnTo>
                    <a:pt x="1471" y="1877"/>
                  </a:lnTo>
                  <a:lnTo>
                    <a:pt x="1471" y="1878"/>
                  </a:lnTo>
                  <a:lnTo>
                    <a:pt x="1471" y="1880"/>
                  </a:lnTo>
                  <a:lnTo>
                    <a:pt x="1471" y="1881"/>
                  </a:lnTo>
                  <a:lnTo>
                    <a:pt x="1471" y="1882"/>
                  </a:lnTo>
                  <a:lnTo>
                    <a:pt x="1470" y="1882"/>
                  </a:lnTo>
                  <a:lnTo>
                    <a:pt x="1470" y="1882"/>
                  </a:lnTo>
                  <a:lnTo>
                    <a:pt x="1469" y="1882"/>
                  </a:lnTo>
                  <a:lnTo>
                    <a:pt x="1467" y="1882"/>
                  </a:lnTo>
                  <a:lnTo>
                    <a:pt x="1467" y="1884"/>
                  </a:lnTo>
                  <a:lnTo>
                    <a:pt x="1467" y="1885"/>
                  </a:lnTo>
                  <a:lnTo>
                    <a:pt x="1466" y="1885"/>
                  </a:lnTo>
                  <a:lnTo>
                    <a:pt x="1465" y="1885"/>
                  </a:lnTo>
                  <a:lnTo>
                    <a:pt x="1463" y="1885"/>
                  </a:lnTo>
                  <a:lnTo>
                    <a:pt x="1462" y="1885"/>
                  </a:lnTo>
                  <a:lnTo>
                    <a:pt x="1462" y="1884"/>
                  </a:lnTo>
                  <a:lnTo>
                    <a:pt x="1461" y="1884"/>
                  </a:lnTo>
                  <a:lnTo>
                    <a:pt x="1460" y="1884"/>
                  </a:lnTo>
                  <a:lnTo>
                    <a:pt x="1458" y="1884"/>
                  </a:lnTo>
                  <a:lnTo>
                    <a:pt x="1458" y="1885"/>
                  </a:lnTo>
                  <a:lnTo>
                    <a:pt x="1457" y="1885"/>
                  </a:lnTo>
                  <a:lnTo>
                    <a:pt x="1456" y="1885"/>
                  </a:lnTo>
                  <a:lnTo>
                    <a:pt x="1454" y="1885"/>
                  </a:lnTo>
                  <a:lnTo>
                    <a:pt x="1453" y="1885"/>
                  </a:lnTo>
                  <a:lnTo>
                    <a:pt x="1452" y="1885"/>
                  </a:lnTo>
                  <a:lnTo>
                    <a:pt x="1451" y="1885"/>
                  </a:lnTo>
                  <a:lnTo>
                    <a:pt x="1448" y="1885"/>
                  </a:lnTo>
                  <a:lnTo>
                    <a:pt x="1447" y="1885"/>
                  </a:lnTo>
                  <a:lnTo>
                    <a:pt x="1447" y="1886"/>
                  </a:lnTo>
                  <a:lnTo>
                    <a:pt x="1446" y="1886"/>
                  </a:lnTo>
                  <a:lnTo>
                    <a:pt x="1446" y="1885"/>
                  </a:lnTo>
                  <a:lnTo>
                    <a:pt x="1446" y="1884"/>
                  </a:lnTo>
                  <a:lnTo>
                    <a:pt x="1444" y="1884"/>
                  </a:lnTo>
                  <a:lnTo>
                    <a:pt x="1444" y="1886"/>
                  </a:lnTo>
                  <a:lnTo>
                    <a:pt x="1443" y="1886"/>
                  </a:lnTo>
                  <a:lnTo>
                    <a:pt x="1442" y="1886"/>
                  </a:lnTo>
                  <a:lnTo>
                    <a:pt x="1440" y="1886"/>
                  </a:lnTo>
                  <a:lnTo>
                    <a:pt x="1439" y="1886"/>
                  </a:lnTo>
                  <a:lnTo>
                    <a:pt x="1439" y="1886"/>
                  </a:lnTo>
                  <a:lnTo>
                    <a:pt x="1438" y="1886"/>
                  </a:lnTo>
                  <a:lnTo>
                    <a:pt x="1438" y="1885"/>
                  </a:lnTo>
                  <a:lnTo>
                    <a:pt x="1437" y="1885"/>
                  </a:lnTo>
                  <a:lnTo>
                    <a:pt x="1435" y="1885"/>
                  </a:lnTo>
                  <a:lnTo>
                    <a:pt x="1431" y="1885"/>
                  </a:lnTo>
                  <a:lnTo>
                    <a:pt x="1431" y="1884"/>
                  </a:lnTo>
                  <a:lnTo>
                    <a:pt x="1431" y="1882"/>
                  </a:lnTo>
                  <a:lnTo>
                    <a:pt x="1431" y="1881"/>
                  </a:lnTo>
                  <a:lnTo>
                    <a:pt x="1431" y="1880"/>
                  </a:lnTo>
                  <a:lnTo>
                    <a:pt x="1431" y="1878"/>
                  </a:lnTo>
                  <a:lnTo>
                    <a:pt x="1431" y="1877"/>
                  </a:lnTo>
                  <a:lnTo>
                    <a:pt x="1431" y="1876"/>
                  </a:lnTo>
                  <a:lnTo>
                    <a:pt x="1431" y="1875"/>
                  </a:lnTo>
                  <a:lnTo>
                    <a:pt x="1431" y="1873"/>
                  </a:lnTo>
                  <a:lnTo>
                    <a:pt x="1431" y="1872"/>
                  </a:lnTo>
                  <a:lnTo>
                    <a:pt x="1431" y="1871"/>
                  </a:lnTo>
                  <a:lnTo>
                    <a:pt x="1431" y="1869"/>
                  </a:lnTo>
                  <a:lnTo>
                    <a:pt x="1431" y="1868"/>
                  </a:lnTo>
                  <a:lnTo>
                    <a:pt x="1431" y="1867"/>
                  </a:lnTo>
                  <a:lnTo>
                    <a:pt x="1431" y="1866"/>
                  </a:lnTo>
                  <a:lnTo>
                    <a:pt x="1431" y="1864"/>
                  </a:lnTo>
                  <a:lnTo>
                    <a:pt x="1431" y="1863"/>
                  </a:lnTo>
                  <a:lnTo>
                    <a:pt x="1431" y="1862"/>
                  </a:lnTo>
                  <a:lnTo>
                    <a:pt x="1431" y="1860"/>
                  </a:lnTo>
                  <a:lnTo>
                    <a:pt x="1431" y="1859"/>
                  </a:lnTo>
                  <a:lnTo>
                    <a:pt x="1433" y="1859"/>
                  </a:lnTo>
                  <a:lnTo>
                    <a:pt x="1434" y="1859"/>
                  </a:lnTo>
                  <a:lnTo>
                    <a:pt x="1434" y="1858"/>
                  </a:lnTo>
                  <a:lnTo>
                    <a:pt x="1434" y="1857"/>
                  </a:lnTo>
                  <a:lnTo>
                    <a:pt x="1434" y="1855"/>
                  </a:lnTo>
                  <a:lnTo>
                    <a:pt x="1435" y="1855"/>
                  </a:lnTo>
                  <a:lnTo>
                    <a:pt x="1435" y="1857"/>
                  </a:lnTo>
                  <a:lnTo>
                    <a:pt x="1435" y="1858"/>
                  </a:lnTo>
                  <a:lnTo>
                    <a:pt x="1437" y="1858"/>
                  </a:lnTo>
                  <a:lnTo>
                    <a:pt x="1438" y="1858"/>
                  </a:lnTo>
                  <a:lnTo>
                    <a:pt x="1439" y="1858"/>
                  </a:lnTo>
                  <a:lnTo>
                    <a:pt x="1439" y="1857"/>
                  </a:lnTo>
                  <a:lnTo>
                    <a:pt x="1439" y="1857"/>
                  </a:lnTo>
                  <a:lnTo>
                    <a:pt x="1440" y="1857"/>
                  </a:lnTo>
                  <a:lnTo>
                    <a:pt x="1443" y="1857"/>
                  </a:lnTo>
                  <a:lnTo>
                    <a:pt x="1443" y="1855"/>
                  </a:lnTo>
                  <a:lnTo>
                    <a:pt x="1446" y="1855"/>
                  </a:lnTo>
                  <a:lnTo>
                    <a:pt x="1446" y="1855"/>
                  </a:lnTo>
                  <a:lnTo>
                    <a:pt x="1446" y="1854"/>
                  </a:lnTo>
                  <a:lnTo>
                    <a:pt x="1444" y="1854"/>
                  </a:lnTo>
                  <a:lnTo>
                    <a:pt x="1444" y="1853"/>
                  </a:lnTo>
                  <a:lnTo>
                    <a:pt x="1443" y="1853"/>
                  </a:lnTo>
                  <a:lnTo>
                    <a:pt x="1442" y="1853"/>
                  </a:lnTo>
                  <a:lnTo>
                    <a:pt x="1440" y="1853"/>
                  </a:lnTo>
                  <a:lnTo>
                    <a:pt x="1439" y="1853"/>
                  </a:lnTo>
                  <a:lnTo>
                    <a:pt x="1439" y="1853"/>
                  </a:lnTo>
                  <a:lnTo>
                    <a:pt x="1438" y="1853"/>
                  </a:lnTo>
                  <a:lnTo>
                    <a:pt x="1437" y="1853"/>
                  </a:lnTo>
                  <a:lnTo>
                    <a:pt x="1437" y="1851"/>
                  </a:lnTo>
                  <a:lnTo>
                    <a:pt x="1437" y="1850"/>
                  </a:lnTo>
                  <a:lnTo>
                    <a:pt x="1437" y="1849"/>
                  </a:lnTo>
                  <a:lnTo>
                    <a:pt x="1437" y="1848"/>
                  </a:lnTo>
                  <a:lnTo>
                    <a:pt x="1437" y="1846"/>
                  </a:lnTo>
                  <a:lnTo>
                    <a:pt x="1437" y="1845"/>
                  </a:lnTo>
                  <a:lnTo>
                    <a:pt x="1437" y="1844"/>
                  </a:lnTo>
                  <a:lnTo>
                    <a:pt x="1438" y="1844"/>
                  </a:lnTo>
                  <a:lnTo>
                    <a:pt x="1439" y="1844"/>
                  </a:lnTo>
                  <a:lnTo>
                    <a:pt x="1439" y="1843"/>
                  </a:lnTo>
                  <a:lnTo>
                    <a:pt x="1439" y="1841"/>
                  </a:lnTo>
                  <a:lnTo>
                    <a:pt x="1439" y="1840"/>
                  </a:lnTo>
                  <a:lnTo>
                    <a:pt x="1439" y="1840"/>
                  </a:lnTo>
                  <a:lnTo>
                    <a:pt x="1440" y="1840"/>
                  </a:lnTo>
                  <a:lnTo>
                    <a:pt x="1440" y="1837"/>
                  </a:lnTo>
                  <a:lnTo>
                    <a:pt x="1440" y="1836"/>
                  </a:lnTo>
                  <a:lnTo>
                    <a:pt x="1440" y="1835"/>
                  </a:lnTo>
                  <a:lnTo>
                    <a:pt x="1440" y="1834"/>
                  </a:lnTo>
                  <a:lnTo>
                    <a:pt x="1439" y="1834"/>
                  </a:lnTo>
                  <a:lnTo>
                    <a:pt x="1439" y="1835"/>
                  </a:lnTo>
                  <a:lnTo>
                    <a:pt x="1439" y="1836"/>
                  </a:lnTo>
                  <a:lnTo>
                    <a:pt x="1438" y="1836"/>
                  </a:lnTo>
                  <a:lnTo>
                    <a:pt x="1438" y="1835"/>
                  </a:lnTo>
                  <a:lnTo>
                    <a:pt x="1438" y="1834"/>
                  </a:lnTo>
                  <a:lnTo>
                    <a:pt x="1438" y="1832"/>
                  </a:lnTo>
                  <a:lnTo>
                    <a:pt x="1437" y="1832"/>
                  </a:lnTo>
                  <a:lnTo>
                    <a:pt x="1435" y="1831"/>
                  </a:lnTo>
                  <a:lnTo>
                    <a:pt x="1434" y="1831"/>
                  </a:lnTo>
                  <a:lnTo>
                    <a:pt x="1434" y="1830"/>
                  </a:lnTo>
                  <a:lnTo>
                    <a:pt x="1433" y="1830"/>
                  </a:lnTo>
                  <a:lnTo>
                    <a:pt x="1431" y="1828"/>
                  </a:lnTo>
                  <a:lnTo>
                    <a:pt x="1431" y="1830"/>
                  </a:lnTo>
                  <a:lnTo>
                    <a:pt x="1431" y="1831"/>
                  </a:lnTo>
                  <a:lnTo>
                    <a:pt x="1431" y="1832"/>
                  </a:lnTo>
                  <a:lnTo>
                    <a:pt x="1431" y="1834"/>
                  </a:lnTo>
                  <a:lnTo>
                    <a:pt x="1431" y="1835"/>
                  </a:lnTo>
                  <a:lnTo>
                    <a:pt x="1430" y="1835"/>
                  </a:lnTo>
                  <a:lnTo>
                    <a:pt x="1429" y="1835"/>
                  </a:lnTo>
                  <a:lnTo>
                    <a:pt x="1428" y="1835"/>
                  </a:lnTo>
                  <a:lnTo>
                    <a:pt x="1426" y="1835"/>
                  </a:lnTo>
                  <a:lnTo>
                    <a:pt x="1425" y="1835"/>
                  </a:lnTo>
                  <a:lnTo>
                    <a:pt x="1424" y="1835"/>
                  </a:lnTo>
                  <a:lnTo>
                    <a:pt x="1422" y="1835"/>
                  </a:lnTo>
                  <a:lnTo>
                    <a:pt x="1422" y="1836"/>
                  </a:lnTo>
                  <a:lnTo>
                    <a:pt x="1422" y="1837"/>
                  </a:lnTo>
                  <a:lnTo>
                    <a:pt x="1422" y="1839"/>
                  </a:lnTo>
                  <a:lnTo>
                    <a:pt x="1422" y="1840"/>
                  </a:lnTo>
                  <a:lnTo>
                    <a:pt x="1422" y="1841"/>
                  </a:lnTo>
                  <a:lnTo>
                    <a:pt x="1422" y="1843"/>
                  </a:lnTo>
                  <a:lnTo>
                    <a:pt x="1422" y="1844"/>
                  </a:lnTo>
                  <a:lnTo>
                    <a:pt x="1424" y="1844"/>
                  </a:lnTo>
                  <a:lnTo>
                    <a:pt x="1425" y="1844"/>
                  </a:lnTo>
                  <a:lnTo>
                    <a:pt x="1426" y="1844"/>
                  </a:lnTo>
                  <a:lnTo>
                    <a:pt x="1429" y="1844"/>
                  </a:lnTo>
                  <a:lnTo>
                    <a:pt x="1429" y="1845"/>
                  </a:lnTo>
                  <a:lnTo>
                    <a:pt x="1429" y="1846"/>
                  </a:lnTo>
                  <a:lnTo>
                    <a:pt x="1429" y="1848"/>
                  </a:lnTo>
                  <a:lnTo>
                    <a:pt x="1429" y="1849"/>
                  </a:lnTo>
                  <a:lnTo>
                    <a:pt x="1429" y="1850"/>
                  </a:lnTo>
                  <a:lnTo>
                    <a:pt x="1429" y="1851"/>
                  </a:lnTo>
                  <a:lnTo>
                    <a:pt x="1429" y="1853"/>
                  </a:lnTo>
                  <a:lnTo>
                    <a:pt x="1428" y="1853"/>
                  </a:lnTo>
                  <a:lnTo>
                    <a:pt x="1426" y="1853"/>
                  </a:lnTo>
                  <a:lnTo>
                    <a:pt x="1425" y="1853"/>
                  </a:lnTo>
                  <a:lnTo>
                    <a:pt x="1422" y="1853"/>
                  </a:lnTo>
                  <a:lnTo>
                    <a:pt x="1420" y="1853"/>
                  </a:lnTo>
                  <a:lnTo>
                    <a:pt x="1419" y="1853"/>
                  </a:lnTo>
                  <a:lnTo>
                    <a:pt x="1416" y="1853"/>
                  </a:lnTo>
                  <a:lnTo>
                    <a:pt x="1416" y="1855"/>
                  </a:lnTo>
                  <a:lnTo>
                    <a:pt x="1416" y="1857"/>
                  </a:lnTo>
                  <a:lnTo>
                    <a:pt x="1416" y="1858"/>
                  </a:lnTo>
                  <a:lnTo>
                    <a:pt x="1414" y="1858"/>
                  </a:lnTo>
                  <a:lnTo>
                    <a:pt x="1410" y="1858"/>
                  </a:lnTo>
                  <a:lnTo>
                    <a:pt x="1408" y="1858"/>
                  </a:lnTo>
                  <a:lnTo>
                    <a:pt x="1408" y="1866"/>
                  </a:lnTo>
                  <a:lnTo>
                    <a:pt x="1410" y="1866"/>
                  </a:lnTo>
                  <a:lnTo>
                    <a:pt x="1411" y="1866"/>
                  </a:lnTo>
                  <a:lnTo>
                    <a:pt x="1417" y="1866"/>
                  </a:lnTo>
                  <a:lnTo>
                    <a:pt x="1419" y="1866"/>
                  </a:lnTo>
                  <a:lnTo>
                    <a:pt x="1420" y="1866"/>
                  </a:lnTo>
                  <a:lnTo>
                    <a:pt x="1422" y="1867"/>
                  </a:lnTo>
                  <a:lnTo>
                    <a:pt x="1422" y="1869"/>
                  </a:lnTo>
                  <a:lnTo>
                    <a:pt x="1422" y="1871"/>
                  </a:lnTo>
                  <a:lnTo>
                    <a:pt x="1422" y="1872"/>
                  </a:lnTo>
                  <a:lnTo>
                    <a:pt x="1421" y="1872"/>
                  </a:lnTo>
                  <a:lnTo>
                    <a:pt x="1420" y="1872"/>
                  </a:lnTo>
                  <a:lnTo>
                    <a:pt x="1420" y="1873"/>
                  </a:lnTo>
                  <a:lnTo>
                    <a:pt x="1420" y="1875"/>
                  </a:lnTo>
                  <a:lnTo>
                    <a:pt x="1420" y="1876"/>
                  </a:lnTo>
                  <a:lnTo>
                    <a:pt x="1420" y="1877"/>
                  </a:lnTo>
                  <a:lnTo>
                    <a:pt x="1419" y="1877"/>
                  </a:lnTo>
                  <a:lnTo>
                    <a:pt x="1417" y="1877"/>
                  </a:lnTo>
                  <a:lnTo>
                    <a:pt x="1417" y="1876"/>
                  </a:lnTo>
                  <a:lnTo>
                    <a:pt x="1417" y="1875"/>
                  </a:lnTo>
                  <a:lnTo>
                    <a:pt x="1417" y="1873"/>
                  </a:lnTo>
                  <a:lnTo>
                    <a:pt x="1417" y="1872"/>
                  </a:lnTo>
                  <a:lnTo>
                    <a:pt x="1416" y="1872"/>
                  </a:lnTo>
                  <a:lnTo>
                    <a:pt x="1415" y="1872"/>
                  </a:lnTo>
                  <a:lnTo>
                    <a:pt x="1415" y="1873"/>
                  </a:lnTo>
                  <a:lnTo>
                    <a:pt x="1415" y="1875"/>
                  </a:lnTo>
                  <a:lnTo>
                    <a:pt x="1415" y="1876"/>
                  </a:lnTo>
                  <a:lnTo>
                    <a:pt x="1415" y="1877"/>
                  </a:lnTo>
                  <a:lnTo>
                    <a:pt x="1414" y="1877"/>
                  </a:lnTo>
                  <a:lnTo>
                    <a:pt x="1412" y="1877"/>
                  </a:lnTo>
                  <a:lnTo>
                    <a:pt x="1411" y="1877"/>
                  </a:lnTo>
                  <a:lnTo>
                    <a:pt x="1410" y="1877"/>
                  </a:lnTo>
                  <a:lnTo>
                    <a:pt x="1408" y="1877"/>
                  </a:lnTo>
                  <a:lnTo>
                    <a:pt x="1408" y="1877"/>
                  </a:lnTo>
                  <a:lnTo>
                    <a:pt x="1407" y="1877"/>
                  </a:lnTo>
                  <a:lnTo>
                    <a:pt x="1406" y="1877"/>
                  </a:lnTo>
                  <a:lnTo>
                    <a:pt x="1405" y="1877"/>
                  </a:lnTo>
                  <a:lnTo>
                    <a:pt x="1405" y="1873"/>
                  </a:lnTo>
                  <a:lnTo>
                    <a:pt x="1403" y="1873"/>
                  </a:lnTo>
                  <a:lnTo>
                    <a:pt x="1402" y="1873"/>
                  </a:lnTo>
                  <a:lnTo>
                    <a:pt x="1402" y="1876"/>
                  </a:lnTo>
                  <a:lnTo>
                    <a:pt x="1402" y="1877"/>
                  </a:lnTo>
                  <a:lnTo>
                    <a:pt x="1401" y="1877"/>
                  </a:lnTo>
                  <a:lnTo>
                    <a:pt x="1401" y="1876"/>
                  </a:lnTo>
                  <a:lnTo>
                    <a:pt x="1401" y="1875"/>
                  </a:lnTo>
                  <a:lnTo>
                    <a:pt x="1401" y="1873"/>
                  </a:lnTo>
                  <a:lnTo>
                    <a:pt x="1399" y="1873"/>
                  </a:lnTo>
                  <a:lnTo>
                    <a:pt x="1399" y="1875"/>
                  </a:lnTo>
                  <a:lnTo>
                    <a:pt x="1399" y="1876"/>
                  </a:lnTo>
                  <a:lnTo>
                    <a:pt x="1399" y="1877"/>
                  </a:lnTo>
                  <a:lnTo>
                    <a:pt x="1398" y="1877"/>
                  </a:lnTo>
                  <a:lnTo>
                    <a:pt x="1398" y="1876"/>
                  </a:lnTo>
                  <a:lnTo>
                    <a:pt x="1398" y="1875"/>
                  </a:lnTo>
                  <a:lnTo>
                    <a:pt x="1398" y="1873"/>
                  </a:lnTo>
                  <a:lnTo>
                    <a:pt x="1397" y="1873"/>
                  </a:lnTo>
                  <a:lnTo>
                    <a:pt x="1396" y="1873"/>
                  </a:lnTo>
                  <a:lnTo>
                    <a:pt x="1394" y="1873"/>
                  </a:lnTo>
                  <a:lnTo>
                    <a:pt x="1393" y="1873"/>
                  </a:lnTo>
                  <a:lnTo>
                    <a:pt x="1390" y="1873"/>
                  </a:lnTo>
                  <a:lnTo>
                    <a:pt x="1390" y="1872"/>
                  </a:lnTo>
                  <a:lnTo>
                    <a:pt x="1390" y="1871"/>
                  </a:lnTo>
                  <a:lnTo>
                    <a:pt x="1390" y="1869"/>
                  </a:lnTo>
                  <a:lnTo>
                    <a:pt x="1389" y="1869"/>
                  </a:lnTo>
                  <a:lnTo>
                    <a:pt x="1388" y="1869"/>
                  </a:lnTo>
                  <a:lnTo>
                    <a:pt x="1387" y="1869"/>
                  </a:lnTo>
                  <a:lnTo>
                    <a:pt x="1385" y="1869"/>
                  </a:lnTo>
                  <a:lnTo>
                    <a:pt x="1384" y="1869"/>
                  </a:lnTo>
                  <a:lnTo>
                    <a:pt x="1383" y="1869"/>
                  </a:lnTo>
                  <a:lnTo>
                    <a:pt x="1383" y="1871"/>
                  </a:lnTo>
                  <a:lnTo>
                    <a:pt x="1384" y="1871"/>
                  </a:lnTo>
                  <a:lnTo>
                    <a:pt x="1384" y="1873"/>
                  </a:lnTo>
                  <a:lnTo>
                    <a:pt x="1384" y="1875"/>
                  </a:lnTo>
                  <a:lnTo>
                    <a:pt x="1383" y="1875"/>
                  </a:lnTo>
                  <a:lnTo>
                    <a:pt x="1380" y="1875"/>
                  </a:lnTo>
                  <a:lnTo>
                    <a:pt x="1378" y="1875"/>
                  </a:lnTo>
                  <a:lnTo>
                    <a:pt x="1378" y="1875"/>
                  </a:lnTo>
                  <a:lnTo>
                    <a:pt x="1378" y="1872"/>
                  </a:lnTo>
                  <a:lnTo>
                    <a:pt x="1378" y="1871"/>
                  </a:lnTo>
                  <a:lnTo>
                    <a:pt x="1378" y="1869"/>
                  </a:lnTo>
                  <a:lnTo>
                    <a:pt x="1378" y="1868"/>
                  </a:lnTo>
                  <a:lnTo>
                    <a:pt x="1379" y="1868"/>
                  </a:lnTo>
                  <a:lnTo>
                    <a:pt x="1382" y="1867"/>
                  </a:lnTo>
                  <a:lnTo>
                    <a:pt x="1379" y="1864"/>
                  </a:lnTo>
                  <a:lnTo>
                    <a:pt x="1379" y="1863"/>
                  </a:lnTo>
                  <a:lnTo>
                    <a:pt x="1379" y="1860"/>
                  </a:lnTo>
                  <a:lnTo>
                    <a:pt x="1379" y="1859"/>
                  </a:lnTo>
                  <a:lnTo>
                    <a:pt x="1382" y="1859"/>
                  </a:lnTo>
                  <a:lnTo>
                    <a:pt x="1382" y="1858"/>
                  </a:lnTo>
                  <a:lnTo>
                    <a:pt x="1382" y="1857"/>
                  </a:lnTo>
                  <a:lnTo>
                    <a:pt x="1383" y="1857"/>
                  </a:lnTo>
                  <a:lnTo>
                    <a:pt x="1383" y="1855"/>
                  </a:lnTo>
                  <a:lnTo>
                    <a:pt x="1383" y="1855"/>
                  </a:lnTo>
                  <a:lnTo>
                    <a:pt x="1383" y="1853"/>
                  </a:lnTo>
                  <a:lnTo>
                    <a:pt x="1384" y="1853"/>
                  </a:lnTo>
                  <a:lnTo>
                    <a:pt x="1384" y="1851"/>
                  </a:lnTo>
                  <a:lnTo>
                    <a:pt x="1384" y="1850"/>
                  </a:lnTo>
                  <a:lnTo>
                    <a:pt x="1384" y="1849"/>
                  </a:lnTo>
                  <a:lnTo>
                    <a:pt x="1383" y="1849"/>
                  </a:lnTo>
                  <a:lnTo>
                    <a:pt x="1383" y="1845"/>
                  </a:lnTo>
                  <a:lnTo>
                    <a:pt x="1383" y="1844"/>
                  </a:lnTo>
                  <a:lnTo>
                    <a:pt x="1380" y="1845"/>
                  </a:lnTo>
                  <a:lnTo>
                    <a:pt x="1380" y="1843"/>
                  </a:lnTo>
                  <a:lnTo>
                    <a:pt x="1380" y="1839"/>
                  </a:lnTo>
                  <a:lnTo>
                    <a:pt x="1380" y="1837"/>
                  </a:lnTo>
                  <a:lnTo>
                    <a:pt x="1380" y="1835"/>
                  </a:lnTo>
                  <a:lnTo>
                    <a:pt x="1380" y="1834"/>
                  </a:lnTo>
                  <a:lnTo>
                    <a:pt x="1380" y="1832"/>
                  </a:lnTo>
                  <a:lnTo>
                    <a:pt x="1380" y="1831"/>
                  </a:lnTo>
                  <a:lnTo>
                    <a:pt x="1380" y="1830"/>
                  </a:lnTo>
                  <a:lnTo>
                    <a:pt x="1380" y="1828"/>
                  </a:lnTo>
                  <a:lnTo>
                    <a:pt x="1380" y="1827"/>
                  </a:lnTo>
                  <a:lnTo>
                    <a:pt x="1380" y="1826"/>
                  </a:lnTo>
                  <a:lnTo>
                    <a:pt x="1380" y="1825"/>
                  </a:lnTo>
                  <a:lnTo>
                    <a:pt x="1380" y="1825"/>
                  </a:lnTo>
                  <a:lnTo>
                    <a:pt x="1382" y="1825"/>
                  </a:lnTo>
                  <a:lnTo>
                    <a:pt x="1383" y="1825"/>
                  </a:lnTo>
                  <a:lnTo>
                    <a:pt x="1384" y="1825"/>
                  </a:lnTo>
                  <a:lnTo>
                    <a:pt x="1385" y="1825"/>
                  </a:lnTo>
                  <a:lnTo>
                    <a:pt x="1388" y="1825"/>
                  </a:lnTo>
                  <a:lnTo>
                    <a:pt x="1389" y="1825"/>
                  </a:lnTo>
                  <a:lnTo>
                    <a:pt x="1389" y="1823"/>
                  </a:lnTo>
                  <a:lnTo>
                    <a:pt x="1389" y="1822"/>
                  </a:lnTo>
                  <a:lnTo>
                    <a:pt x="1390" y="1822"/>
                  </a:lnTo>
                  <a:lnTo>
                    <a:pt x="1392" y="1822"/>
                  </a:lnTo>
                  <a:lnTo>
                    <a:pt x="1396" y="1822"/>
                  </a:lnTo>
                  <a:lnTo>
                    <a:pt x="1398" y="1822"/>
                  </a:lnTo>
                  <a:lnTo>
                    <a:pt x="1398" y="1819"/>
                  </a:lnTo>
                  <a:lnTo>
                    <a:pt x="1398" y="1817"/>
                  </a:lnTo>
                  <a:lnTo>
                    <a:pt x="1396" y="1817"/>
                  </a:lnTo>
                  <a:lnTo>
                    <a:pt x="1396" y="1813"/>
                  </a:lnTo>
                  <a:lnTo>
                    <a:pt x="1396" y="1804"/>
                  </a:lnTo>
                  <a:lnTo>
                    <a:pt x="1396" y="1803"/>
                  </a:lnTo>
                  <a:lnTo>
                    <a:pt x="1397" y="1803"/>
                  </a:lnTo>
                  <a:lnTo>
                    <a:pt x="1398" y="1803"/>
                  </a:lnTo>
                  <a:lnTo>
                    <a:pt x="1402" y="1803"/>
                  </a:lnTo>
                  <a:lnTo>
                    <a:pt x="1405" y="1803"/>
                  </a:lnTo>
                  <a:lnTo>
                    <a:pt x="1406" y="1803"/>
                  </a:lnTo>
                  <a:lnTo>
                    <a:pt x="1408" y="1803"/>
                  </a:lnTo>
                  <a:lnTo>
                    <a:pt x="1408" y="1803"/>
                  </a:lnTo>
                  <a:lnTo>
                    <a:pt x="1410" y="1803"/>
                  </a:lnTo>
                  <a:lnTo>
                    <a:pt x="1411" y="1803"/>
                  </a:lnTo>
                  <a:lnTo>
                    <a:pt x="1412" y="1803"/>
                  </a:lnTo>
                  <a:lnTo>
                    <a:pt x="1415" y="1803"/>
                  </a:lnTo>
                  <a:lnTo>
                    <a:pt x="1416" y="1803"/>
                  </a:lnTo>
                  <a:lnTo>
                    <a:pt x="1417" y="1803"/>
                  </a:lnTo>
                  <a:lnTo>
                    <a:pt x="1420" y="1803"/>
                  </a:lnTo>
                  <a:lnTo>
                    <a:pt x="1421" y="1803"/>
                  </a:lnTo>
                  <a:lnTo>
                    <a:pt x="1422" y="1803"/>
                  </a:lnTo>
                  <a:lnTo>
                    <a:pt x="1425" y="1803"/>
                  </a:lnTo>
                  <a:lnTo>
                    <a:pt x="1428" y="1804"/>
                  </a:lnTo>
                  <a:lnTo>
                    <a:pt x="1429" y="1804"/>
                  </a:lnTo>
                  <a:lnTo>
                    <a:pt x="1431" y="1804"/>
                  </a:lnTo>
                  <a:lnTo>
                    <a:pt x="1437" y="1804"/>
                  </a:lnTo>
                  <a:lnTo>
                    <a:pt x="1438" y="1805"/>
                  </a:lnTo>
                  <a:lnTo>
                    <a:pt x="1437" y="1808"/>
                  </a:lnTo>
                  <a:lnTo>
                    <a:pt x="1437" y="1809"/>
                  </a:lnTo>
                  <a:lnTo>
                    <a:pt x="1438" y="1811"/>
                  </a:lnTo>
                  <a:lnTo>
                    <a:pt x="1438" y="1812"/>
                  </a:lnTo>
                  <a:lnTo>
                    <a:pt x="1440" y="1816"/>
                  </a:lnTo>
                  <a:lnTo>
                    <a:pt x="1442" y="1817"/>
                  </a:lnTo>
                  <a:lnTo>
                    <a:pt x="1443" y="1818"/>
                  </a:lnTo>
                  <a:lnTo>
                    <a:pt x="1448" y="1822"/>
                  </a:lnTo>
                  <a:lnTo>
                    <a:pt x="1449" y="1823"/>
                  </a:lnTo>
                  <a:lnTo>
                    <a:pt x="1449" y="1825"/>
                  </a:lnTo>
                  <a:lnTo>
                    <a:pt x="1448" y="1825"/>
                  </a:lnTo>
                  <a:lnTo>
                    <a:pt x="1449" y="1825"/>
                  </a:lnTo>
                  <a:lnTo>
                    <a:pt x="1453" y="1825"/>
                  </a:lnTo>
                  <a:lnTo>
                    <a:pt x="1454" y="1825"/>
                  </a:lnTo>
                  <a:lnTo>
                    <a:pt x="1457" y="1825"/>
                  </a:lnTo>
                  <a:lnTo>
                    <a:pt x="1462" y="1825"/>
                  </a:lnTo>
                  <a:lnTo>
                    <a:pt x="1465" y="1825"/>
                  </a:lnTo>
                  <a:lnTo>
                    <a:pt x="1467" y="1825"/>
                  </a:lnTo>
                  <a:lnTo>
                    <a:pt x="1467" y="1822"/>
                  </a:lnTo>
                  <a:lnTo>
                    <a:pt x="1466" y="1821"/>
                  </a:lnTo>
                  <a:lnTo>
                    <a:pt x="1465" y="1819"/>
                  </a:lnTo>
                  <a:lnTo>
                    <a:pt x="1465" y="1816"/>
                  </a:lnTo>
                  <a:lnTo>
                    <a:pt x="1465" y="1814"/>
                  </a:lnTo>
                  <a:lnTo>
                    <a:pt x="1463" y="1813"/>
                  </a:lnTo>
                  <a:lnTo>
                    <a:pt x="1462" y="1812"/>
                  </a:lnTo>
                  <a:lnTo>
                    <a:pt x="1461" y="1809"/>
                  </a:lnTo>
                  <a:lnTo>
                    <a:pt x="1461" y="1808"/>
                  </a:lnTo>
                  <a:lnTo>
                    <a:pt x="1461" y="1807"/>
                  </a:lnTo>
                  <a:lnTo>
                    <a:pt x="1460" y="1807"/>
                  </a:lnTo>
                  <a:lnTo>
                    <a:pt x="1460" y="1805"/>
                  </a:lnTo>
                  <a:lnTo>
                    <a:pt x="1458" y="1804"/>
                  </a:lnTo>
                  <a:lnTo>
                    <a:pt x="1457" y="1803"/>
                  </a:lnTo>
                  <a:lnTo>
                    <a:pt x="1457" y="1802"/>
                  </a:lnTo>
                  <a:lnTo>
                    <a:pt x="1457" y="1800"/>
                  </a:lnTo>
                  <a:lnTo>
                    <a:pt x="1458" y="1800"/>
                  </a:lnTo>
                  <a:lnTo>
                    <a:pt x="1457" y="1798"/>
                  </a:lnTo>
                  <a:lnTo>
                    <a:pt x="1456" y="1796"/>
                  </a:lnTo>
                  <a:lnTo>
                    <a:pt x="1454" y="1795"/>
                  </a:lnTo>
                  <a:lnTo>
                    <a:pt x="1454" y="1794"/>
                  </a:lnTo>
                  <a:lnTo>
                    <a:pt x="1452" y="1791"/>
                  </a:lnTo>
                  <a:lnTo>
                    <a:pt x="1451" y="1790"/>
                  </a:lnTo>
                  <a:lnTo>
                    <a:pt x="1451" y="1791"/>
                  </a:lnTo>
                  <a:lnTo>
                    <a:pt x="1449" y="1790"/>
                  </a:lnTo>
                  <a:lnTo>
                    <a:pt x="1448" y="1787"/>
                  </a:lnTo>
                  <a:lnTo>
                    <a:pt x="1446" y="1785"/>
                  </a:lnTo>
                  <a:lnTo>
                    <a:pt x="1446" y="1784"/>
                  </a:lnTo>
                  <a:lnTo>
                    <a:pt x="1446" y="1782"/>
                  </a:lnTo>
                  <a:lnTo>
                    <a:pt x="1444" y="1782"/>
                  </a:lnTo>
                  <a:lnTo>
                    <a:pt x="1444" y="1781"/>
                  </a:lnTo>
                  <a:lnTo>
                    <a:pt x="1444" y="1780"/>
                  </a:lnTo>
                  <a:lnTo>
                    <a:pt x="1444" y="1777"/>
                  </a:lnTo>
                  <a:lnTo>
                    <a:pt x="1444" y="1776"/>
                  </a:lnTo>
                  <a:lnTo>
                    <a:pt x="1444" y="1772"/>
                  </a:lnTo>
                  <a:lnTo>
                    <a:pt x="1444" y="1762"/>
                  </a:lnTo>
                  <a:lnTo>
                    <a:pt x="1444" y="1758"/>
                  </a:lnTo>
                  <a:lnTo>
                    <a:pt x="1444" y="1757"/>
                  </a:lnTo>
                  <a:lnTo>
                    <a:pt x="1444" y="1754"/>
                  </a:lnTo>
                  <a:lnTo>
                    <a:pt x="1444" y="1753"/>
                  </a:lnTo>
                  <a:lnTo>
                    <a:pt x="1444" y="1752"/>
                  </a:lnTo>
                  <a:lnTo>
                    <a:pt x="1444" y="1750"/>
                  </a:lnTo>
                  <a:lnTo>
                    <a:pt x="1444" y="1748"/>
                  </a:lnTo>
                  <a:lnTo>
                    <a:pt x="1444" y="1747"/>
                  </a:lnTo>
                  <a:lnTo>
                    <a:pt x="1444" y="1740"/>
                  </a:lnTo>
                  <a:lnTo>
                    <a:pt x="1444" y="1726"/>
                  </a:lnTo>
                  <a:lnTo>
                    <a:pt x="1444" y="1721"/>
                  </a:lnTo>
                  <a:lnTo>
                    <a:pt x="1444" y="1713"/>
                  </a:lnTo>
                  <a:lnTo>
                    <a:pt x="1438" y="1713"/>
                  </a:lnTo>
                  <a:lnTo>
                    <a:pt x="1437" y="1713"/>
                  </a:lnTo>
                  <a:lnTo>
                    <a:pt x="1434" y="1713"/>
                  </a:lnTo>
                  <a:lnTo>
                    <a:pt x="1433" y="1713"/>
                  </a:lnTo>
                  <a:lnTo>
                    <a:pt x="1431" y="1713"/>
                  </a:lnTo>
                  <a:lnTo>
                    <a:pt x="1430" y="1713"/>
                  </a:lnTo>
                  <a:lnTo>
                    <a:pt x="1429" y="1713"/>
                  </a:lnTo>
                  <a:lnTo>
                    <a:pt x="1421" y="1713"/>
                  </a:lnTo>
                  <a:lnTo>
                    <a:pt x="1417" y="1713"/>
                  </a:lnTo>
                  <a:lnTo>
                    <a:pt x="1417" y="1712"/>
                  </a:lnTo>
                  <a:lnTo>
                    <a:pt x="1417" y="1703"/>
                  </a:lnTo>
                  <a:lnTo>
                    <a:pt x="1417" y="1700"/>
                  </a:lnTo>
                  <a:lnTo>
                    <a:pt x="1414" y="1699"/>
                  </a:lnTo>
                  <a:lnTo>
                    <a:pt x="1411" y="1698"/>
                  </a:lnTo>
                  <a:lnTo>
                    <a:pt x="1410" y="1697"/>
                  </a:lnTo>
                  <a:lnTo>
                    <a:pt x="1408" y="1695"/>
                  </a:lnTo>
                  <a:lnTo>
                    <a:pt x="1407" y="1697"/>
                  </a:lnTo>
                  <a:lnTo>
                    <a:pt x="1405" y="1695"/>
                  </a:lnTo>
                  <a:lnTo>
                    <a:pt x="1403" y="1695"/>
                  </a:lnTo>
                  <a:lnTo>
                    <a:pt x="1403" y="1694"/>
                  </a:lnTo>
                  <a:lnTo>
                    <a:pt x="1401" y="1694"/>
                  </a:lnTo>
                  <a:lnTo>
                    <a:pt x="1399" y="1694"/>
                  </a:lnTo>
                  <a:lnTo>
                    <a:pt x="1398" y="1693"/>
                  </a:lnTo>
                  <a:lnTo>
                    <a:pt x="1397" y="1693"/>
                  </a:lnTo>
                  <a:lnTo>
                    <a:pt x="1396" y="1693"/>
                  </a:lnTo>
                  <a:lnTo>
                    <a:pt x="1393" y="1693"/>
                  </a:lnTo>
                  <a:lnTo>
                    <a:pt x="1392" y="1693"/>
                  </a:lnTo>
                  <a:lnTo>
                    <a:pt x="1390" y="1693"/>
                  </a:lnTo>
                  <a:lnTo>
                    <a:pt x="1389" y="1693"/>
                  </a:lnTo>
                  <a:lnTo>
                    <a:pt x="1388" y="1693"/>
                  </a:lnTo>
                  <a:lnTo>
                    <a:pt x="1388" y="1691"/>
                  </a:lnTo>
                  <a:lnTo>
                    <a:pt x="1388" y="1690"/>
                  </a:lnTo>
                  <a:lnTo>
                    <a:pt x="1389" y="1690"/>
                  </a:lnTo>
                  <a:lnTo>
                    <a:pt x="1389" y="1685"/>
                  </a:lnTo>
                  <a:lnTo>
                    <a:pt x="1389" y="1681"/>
                  </a:lnTo>
                  <a:lnTo>
                    <a:pt x="1389" y="1674"/>
                  </a:lnTo>
                  <a:lnTo>
                    <a:pt x="1389" y="1672"/>
                  </a:lnTo>
                  <a:lnTo>
                    <a:pt x="1389" y="1671"/>
                  </a:lnTo>
                  <a:lnTo>
                    <a:pt x="1389" y="1670"/>
                  </a:lnTo>
                  <a:lnTo>
                    <a:pt x="1390" y="1663"/>
                  </a:lnTo>
                  <a:lnTo>
                    <a:pt x="1390" y="1662"/>
                  </a:lnTo>
                  <a:lnTo>
                    <a:pt x="1390" y="1644"/>
                  </a:lnTo>
                  <a:lnTo>
                    <a:pt x="1390" y="1639"/>
                  </a:lnTo>
                  <a:lnTo>
                    <a:pt x="1390" y="1618"/>
                  </a:lnTo>
                  <a:lnTo>
                    <a:pt x="1390" y="1611"/>
                  </a:lnTo>
                  <a:lnTo>
                    <a:pt x="1390" y="1606"/>
                  </a:lnTo>
                  <a:lnTo>
                    <a:pt x="1390" y="1603"/>
                  </a:lnTo>
                  <a:lnTo>
                    <a:pt x="1390" y="1597"/>
                  </a:lnTo>
                  <a:lnTo>
                    <a:pt x="1390" y="1584"/>
                  </a:lnTo>
                  <a:lnTo>
                    <a:pt x="1390" y="1561"/>
                  </a:lnTo>
                  <a:lnTo>
                    <a:pt x="1390" y="1551"/>
                  </a:lnTo>
                  <a:lnTo>
                    <a:pt x="1390" y="1538"/>
                  </a:lnTo>
                  <a:lnTo>
                    <a:pt x="1390" y="1529"/>
                  </a:lnTo>
                  <a:lnTo>
                    <a:pt x="1390" y="1521"/>
                  </a:lnTo>
                  <a:lnTo>
                    <a:pt x="1387" y="1522"/>
                  </a:lnTo>
                  <a:lnTo>
                    <a:pt x="1334" y="1534"/>
                  </a:lnTo>
                  <a:lnTo>
                    <a:pt x="1333" y="1522"/>
                  </a:lnTo>
                  <a:lnTo>
                    <a:pt x="1325" y="1522"/>
                  </a:lnTo>
                  <a:lnTo>
                    <a:pt x="1320" y="1522"/>
                  </a:lnTo>
                  <a:lnTo>
                    <a:pt x="1320" y="1521"/>
                  </a:lnTo>
                  <a:lnTo>
                    <a:pt x="1320" y="1516"/>
                  </a:lnTo>
                  <a:lnTo>
                    <a:pt x="1318" y="1516"/>
                  </a:lnTo>
                  <a:lnTo>
                    <a:pt x="1316" y="1516"/>
                  </a:lnTo>
                  <a:lnTo>
                    <a:pt x="1311" y="1516"/>
                  </a:lnTo>
                  <a:lnTo>
                    <a:pt x="1305" y="1516"/>
                  </a:lnTo>
                  <a:lnTo>
                    <a:pt x="1305" y="1515"/>
                  </a:lnTo>
                  <a:lnTo>
                    <a:pt x="1305" y="1512"/>
                  </a:lnTo>
                  <a:lnTo>
                    <a:pt x="1305" y="1510"/>
                  </a:lnTo>
                  <a:lnTo>
                    <a:pt x="1305" y="1508"/>
                  </a:lnTo>
                  <a:lnTo>
                    <a:pt x="1305" y="1506"/>
                  </a:lnTo>
                  <a:lnTo>
                    <a:pt x="1305" y="1502"/>
                  </a:lnTo>
                  <a:lnTo>
                    <a:pt x="1305" y="1498"/>
                  </a:lnTo>
                  <a:lnTo>
                    <a:pt x="1305" y="1494"/>
                  </a:lnTo>
                  <a:lnTo>
                    <a:pt x="1305" y="1490"/>
                  </a:lnTo>
                  <a:lnTo>
                    <a:pt x="1303" y="1488"/>
                  </a:lnTo>
                  <a:lnTo>
                    <a:pt x="1303" y="1485"/>
                  </a:lnTo>
                  <a:lnTo>
                    <a:pt x="1303" y="1483"/>
                  </a:lnTo>
                  <a:lnTo>
                    <a:pt x="1303" y="1481"/>
                  </a:lnTo>
                  <a:lnTo>
                    <a:pt x="1303" y="1478"/>
                  </a:lnTo>
                  <a:lnTo>
                    <a:pt x="1303" y="1474"/>
                  </a:lnTo>
                  <a:lnTo>
                    <a:pt x="1303" y="1467"/>
                  </a:lnTo>
                  <a:lnTo>
                    <a:pt x="1303" y="1464"/>
                  </a:lnTo>
                  <a:lnTo>
                    <a:pt x="1303" y="1460"/>
                  </a:lnTo>
                  <a:lnTo>
                    <a:pt x="1305" y="1460"/>
                  </a:lnTo>
                  <a:lnTo>
                    <a:pt x="1305" y="1437"/>
                  </a:lnTo>
                  <a:lnTo>
                    <a:pt x="1305" y="1405"/>
                  </a:lnTo>
                  <a:lnTo>
                    <a:pt x="1323" y="1405"/>
                  </a:lnTo>
                  <a:lnTo>
                    <a:pt x="1323" y="1403"/>
                  </a:lnTo>
                  <a:lnTo>
                    <a:pt x="1323" y="1402"/>
                  </a:lnTo>
                  <a:lnTo>
                    <a:pt x="1323" y="1401"/>
                  </a:lnTo>
                  <a:lnTo>
                    <a:pt x="1321" y="1398"/>
                  </a:lnTo>
                  <a:lnTo>
                    <a:pt x="1320" y="1397"/>
                  </a:lnTo>
                  <a:lnTo>
                    <a:pt x="1320" y="1396"/>
                  </a:lnTo>
                  <a:lnTo>
                    <a:pt x="1321" y="1392"/>
                  </a:lnTo>
                  <a:lnTo>
                    <a:pt x="1321" y="1389"/>
                  </a:lnTo>
                  <a:lnTo>
                    <a:pt x="1324" y="1387"/>
                  </a:lnTo>
                  <a:lnTo>
                    <a:pt x="1330" y="1382"/>
                  </a:lnTo>
                  <a:lnTo>
                    <a:pt x="1332" y="1380"/>
                  </a:lnTo>
                  <a:lnTo>
                    <a:pt x="1333" y="1383"/>
                  </a:lnTo>
                  <a:lnTo>
                    <a:pt x="1334" y="1383"/>
                  </a:lnTo>
                  <a:lnTo>
                    <a:pt x="1334" y="1382"/>
                  </a:lnTo>
                  <a:lnTo>
                    <a:pt x="1334" y="1379"/>
                  </a:lnTo>
                  <a:lnTo>
                    <a:pt x="1333" y="1378"/>
                  </a:lnTo>
                  <a:lnTo>
                    <a:pt x="1333" y="1375"/>
                  </a:lnTo>
                  <a:lnTo>
                    <a:pt x="1333" y="1374"/>
                  </a:lnTo>
                  <a:lnTo>
                    <a:pt x="1332" y="1374"/>
                  </a:lnTo>
                  <a:lnTo>
                    <a:pt x="1332" y="1373"/>
                  </a:lnTo>
                  <a:lnTo>
                    <a:pt x="1330" y="1373"/>
                  </a:lnTo>
                  <a:lnTo>
                    <a:pt x="1329" y="1371"/>
                  </a:lnTo>
                  <a:lnTo>
                    <a:pt x="1324" y="1371"/>
                  </a:lnTo>
                  <a:lnTo>
                    <a:pt x="1320" y="1371"/>
                  </a:lnTo>
                  <a:lnTo>
                    <a:pt x="1319" y="1371"/>
                  </a:lnTo>
                  <a:lnTo>
                    <a:pt x="1318" y="1370"/>
                  </a:lnTo>
                  <a:lnTo>
                    <a:pt x="1316" y="1370"/>
                  </a:lnTo>
                  <a:lnTo>
                    <a:pt x="1315" y="1370"/>
                  </a:lnTo>
                  <a:lnTo>
                    <a:pt x="1315" y="1370"/>
                  </a:lnTo>
                  <a:lnTo>
                    <a:pt x="1312" y="1370"/>
                  </a:lnTo>
                  <a:lnTo>
                    <a:pt x="1310" y="1371"/>
                  </a:lnTo>
                  <a:lnTo>
                    <a:pt x="1309" y="1371"/>
                  </a:lnTo>
                  <a:lnTo>
                    <a:pt x="1307" y="1371"/>
                  </a:lnTo>
                  <a:lnTo>
                    <a:pt x="1302" y="1373"/>
                  </a:lnTo>
                  <a:lnTo>
                    <a:pt x="1297" y="1371"/>
                  </a:lnTo>
                  <a:lnTo>
                    <a:pt x="1294" y="1371"/>
                  </a:lnTo>
                  <a:lnTo>
                    <a:pt x="1292" y="1373"/>
                  </a:lnTo>
                  <a:lnTo>
                    <a:pt x="1289" y="1373"/>
                  </a:lnTo>
                  <a:lnTo>
                    <a:pt x="1284" y="1373"/>
                  </a:lnTo>
                  <a:lnTo>
                    <a:pt x="1278" y="1369"/>
                  </a:lnTo>
                  <a:lnTo>
                    <a:pt x="1278" y="1364"/>
                  </a:lnTo>
                  <a:lnTo>
                    <a:pt x="1278" y="1357"/>
                  </a:lnTo>
                  <a:lnTo>
                    <a:pt x="1278" y="1353"/>
                  </a:lnTo>
                  <a:lnTo>
                    <a:pt x="1278" y="1352"/>
                  </a:lnTo>
                  <a:lnTo>
                    <a:pt x="1279" y="1351"/>
                  </a:lnTo>
                  <a:lnTo>
                    <a:pt x="1279" y="1348"/>
                  </a:lnTo>
                  <a:lnTo>
                    <a:pt x="1279" y="1346"/>
                  </a:lnTo>
                  <a:lnTo>
                    <a:pt x="1279" y="1339"/>
                  </a:lnTo>
                  <a:lnTo>
                    <a:pt x="1279" y="1334"/>
                  </a:lnTo>
                  <a:lnTo>
                    <a:pt x="1279" y="1327"/>
                  </a:lnTo>
                  <a:lnTo>
                    <a:pt x="1279" y="1321"/>
                  </a:lnTo>
                  <a:lnTo>
                    <a:pt x="1279" y="1318"/>
                  </a:lnTo>
                  <a:lnTo>
                    <a:pt x="1279" y="1309"/>
                  </a:lnTo>
                  <a:lnTo>
                    <a:pt x="1279" y="1306"/>
                  </a:lnTo>
                  <a:lnTo>
                    <a:pt x="1303" y="1307"/>
                  </a:lnTo>
                  <a:lnTo>
                    <a:pt x="1307" y="1307"/>
                  </a:lnTo>
                  <a:lnTo>
                    <a:pt x="1309" y="1295"/>
                  </a:lnTo>
                  <a:lnTo>
                    <a:pt x="1312" y="1295"/>
                  </a:lnTo>
                  <a:lnTo>
                    <a:pt x="1338" y="1295"/>
                  </a:lnTo>
                  <a:lnTo>
                    <a:pt x="1339" y="1295"/>
                  </a:lnTo>
                  <a:lnTo>
                    <a:pt x="1351" y="1295"/>
                  </a:lnTo>
                  <a:lnTo>
                    <a:pt x="1352" y="1295"/>
                  </a:lnTo>
                  <a:lnTo>
                    <a:pt x="1357" y="1295"/>
                  </a:lnTo>
                  <a:lnTo>
                    <a:pt x="1360" y="1295"/>
                  </a:lnTo>
                  <a:lnTo>
                    <a:pt x="1361" y="1295"/>
                  </a:lnTo>
                  <a:lnTo>
                    <a:pt x="1366" y="1295"/>
                  </a:lnTo>
                  <a:lnTo>
                    <a:pt x="1369" y="1295"/>
                  </a:lnTo>
                  <a:lnTo>
                    <a:pt x="1370" y="1295"/>
                  </a:lnTo>
                  <a:lnTo>
                    <a:pt x="1373" y="1295"/>
                  </a:lnTo>
                  <a:lnTo>
                    <a:pt x="1379" y="1295"/>
                  </a:lnTo>
                  <a:lnTo>
                    <a:pt x="1393" y="1295"/>
                  </a:lnTo>
                  <a:lnTo>
                    <a:pt x="1393" y="1293"/>
                  </a:lnTo>
                  <a:lnTo>
                    <a:pt x="1393" y="1292"/>
                  </a:lnTo>
                  <a:lnTo>
                    <a:pt x="1393" y="1280"/>
                  </a:lnTo>
                  <a:lnTo>
                    <a:pt x="1398" y="1280"/>
                  </a:lnTo>
                  <a:lnTo>
                    <a:pt x="1405" y="1280"/>
                  </a:lnTo>
                  <a:lnTo>
                    <a:pt x="1406" y="1280"/>
                  </a:lnTo>
                  <a:lnTo>
                    <a:pt x="1408" y="1280"/>
                  </a:lnTo>
                  <a:lnTo>
                    <a:pt x="1408" y="1286"/>
                  </a:lnTo>
                  <a:lnTo>
                    <a:pt x="1408" y="1295"/>
                  </a:lnTo>
                  <a:lnTo>
                    <a:pt x="1408" y="1295"/>
                  </a:lnTo>
                  <a:lnTo>
                    <a:pt x="1412" y="1295"/>
                  </a:lnTo>
                  <a:lnTo>
                    <a:pt x="1421" y="1295"/>
                  </a:lnTo>
                  <a:lnTo>
                    <a:pt x="1421" y="1278"/>
                  </a:lnTo>
                  <a:lnTo>
                    <a:pt x="1421" y="1273"/>
                  </a:lnTo>
                  <a:lnTo>
                    <a:pt x="1421" y="1266"/>
                  </a:lnTo>
                  <a:lnTo>
                    <a:pt x="1449" y="1266"/>
                  </a:lnTo>
                  <a:lnTo>
                    <a:pt x="1463" y="1266"/>
                  </a:lnTo>
                  <a:lnTo>
                    <a:pt x="1463" y="1220"/>
                  </a:lnTo>
                  <a:lnTo>
                    <a:pt x="1463" y="1211"/>
                  </a:lnTo>
                  <a:lnTo>
                    <a:pt x="1449" y="1211"/>
                  </a:lnTo>
                  <a:lnTo>
                    <a:pt x="1449" y="1197"/>
                  </a:lnTo>
                  <a:lnTo>
                    <a:pt x="1442" y="1197"/>
                  </a:lnTo>
                  <a:lnTo>
                    <a:pt x="1421" y="1197"/>
                  </a:lnTo>
                  <a:lnTo>
                    <a:pt x="1421" y="1220"/>
                  </a:lnTo>
                  <a:lnTo>
                    <a:pt x="1421" y="1224"/>
                  </a:lnTo>
                  <a:lnTo>
                    <a:pt x="1408" y="1224"/>
                  </a:lnTo>
                  <a:lnTo>
                    <a:pt x="1408" y="1239"/>
                  </a:lnTo>
                  <a:lnTo>
                    <a:pt x="1406" y="1239"/>
                  </a:lnTo>
                  <a:lnTo>
                    <a:pt x="1405" y="1239"/>
                  </a:lnTo>
                  <a:lnTo>
                    <a:pt x="1394" y="1239"/>
                  </a:lnTo>
                  <a:lnTo>
                    <a:pt x="1394" y="1220"/>
                  </a:lnTo>
                  <a:lnTo>
                    <a:pt x="1394" y="1218"/>
                  </a:lnTo>
                  <a:lnTo>
                    <a:pt x="1394" y="1215"/>
                  </a:lnTo>
                  <a:lnTo>
                    <a:pt x="1394" y="1197"/>
                  </a:lnTo>
                  <a:lnTo>
                    <a:pt x="1405" y="1197"/>
                  </a:lnTo>
                  <a:lnTo>
                    <a:pt x="1406" y="1197"/>
                  </a:lnTo>
                  <a:lnTo>
                    <a:pt x="1408" y="1197"/>
                  </a:lnTo>
                  <a:lnTo>
                    <a:pt x="1408" y="1190"/>
                  </a:lnTo>
                  <a:lnTo>
                    <a:pt x="1408" y="1182"/>
                  </a:lnTo>
                  <a:lnTo>
                    <a:pt x="1406" y="1182"/>
                  </a:lnTo>
                  <a:lnTo>
                    <a:pt x="1405" y="1182"/>
                  </a:lnTo>
                  <a:lnTo>
                    <a:pt x="1394" y="1182"/>
                  </a:lnTo>
                  <a:lnTo>
                    <a:pt x="1394" y="1181"/>
                  </a:lnTo>
                  <a:lnTo>
                    <a:pt x="1394" y="1174"/>
                  </a:lnTo>
                  <a:lnTo>
                    <a:pt x="1394" y="1172"/>
                  </a:lnTo>
                  <a:lnTo>
                    <a:pt x="1394" y="1168"/>
                  </a:lnTo>
                  <a:lnTo>
                    <a:pt x="1394" y="1164"/>
                  </a:lnTo>
                  <a:lnTo>
                    <a:pt x="1394" y="1163"/>
                  </a:lnTo>
                  <a:lnTo>
                    <a:pt x="1394" y="1161"/>
                  </a:lnTo>
                  <a:lnTo>
                    <a:pt x="1396" y="1159"/>
                  </a:lnTo>
                  <a:lnTo>
                    <a:pt x="1396" y="1156"/>
                  </a:lnTo>
                  <a:lnTo>
                    <a:pt x="1396" y="1154"/>
                  </a:lnTo>
                  <a:lnTo>
                    <a:pt x="1396" y="1152"/>
                  </a:lnTo>
                  <a:lnTo>
                    <a:pt x="1388" y="1152"/>
                  </a:lnTo>
                  <a:lnTo>
                    <a:pt x="1382" y="1152"/>
                  </a:lnTo>
                  <a:lnTo>
                    <a:pt x="1373" y="1152"/>
                  </a:lnTo>
                  <a:lnTo>
                    <a:pt x="1369" y="1152"/>
                  </a:lnTo>
                  <a:lnTo>
                    <a:pt x="1367" y="1152"/>
                  </a:lnTo>
                  <a:lnTo>
                    <a:pt x="1362" y="1152"/>
                  </a:lnTo>
                  <a:lnTo>
                    <a:pt x="1358" y="1152"/>
                  </a:lnTo>
                  <a:lnTo>
                    <a:pt x="1352" y="1152"/>
                  </a:lnTo>
                  <a:lnTo>
                    <a:pt x="1350" y="1152"/>
                  </a:lnTo>
                  <a:lnTo>
                    <a:pt x="1343" y="1152"/>
                  </a:lnTo>
                  <a:lnTo>
                    <a:pt x="1339" y="1152"/>
                  </a:lnTo>
                  <a:lnTo>
                    <a:pt x="1339" y="1151"/>
                  </a:lnTo>
                  <a:lnTo>
                    <a:pt x="1341" y="1140"/>
                  </a:lnTo>
                  <a:lnTo>
                    <a:pt x="1342" y="1124"/>
                  </a:lnTo>
                  <a:lnTo>
                    <a:pt x="1342" y="1110"/>
                  </a:lnTo>
                  <a:lnTo>
                    <a:pt x="1364" y="1110"/>
                  </a:lnTo>
                  <a:lnTo>
                    <a:pt x="1369" y="1111"/>
                  </a:lnTo>
                  <a:lnTo>
                    <a:pt x="1369" y="1110"/>
                  </a:lnTo>
                  <a:lnTo>
                    <a:pt x="1369" y="1096"/>
                  </a:lnTo>
                  <a:lnTo>
                    <a:pt x="1364" y="1096"/>
                  </a:lnTo>
                  <a:lnTo>
                    <a:pt x="1362" y="1096"/>
                  </a:lnTo>
                  <a:lnTo>
                    <a:pt x="1355" y="1096"/>
                  </a:lnTo>
                  <a:lnTo>
                    <a:pt x="1342" y="1096"/>
                  </a:lnTo>
                  <a:lnTo>
                    <a:pt x="1326" y="1096"/>
                  </a:lnTo>
                  <a:lnTo>
                    <a:pt x="1326" y="1110"/>
                  </a:lnTo>
                  <a:lnTo>
                    <a:pt x="1323" y="1110"/>
                  </a:lnTo>
                  <a:lnTo>
                    <a:pt x="1318" y="1110"/>
                  </a:lnTo>
                  <a:lnTo>
                    <a:pt x="1314" y="1110"/>
                  </a:lnTo>
                  <a:lnTo>
                    <a:pt x="1306" y="1110"/>
                  </a:lnTo>
                  <a:lnTo>
                    <a:pt x="1303" y="1110"/>
                  </a:lnTo>
                  <a:lnTo>
                    <a:pt x="1301" y="1110"/>
                  </a:lnTo>
                  <a:lnTo>
                    <a:pt x="1300" y="1110"/>
                  </a:lnTo>
                  <a:lnTo>
                    <a:pt x="1300" y="1123"/>
                  </a:lnTo>
                  <a:lnTo>
                    <a:pt x="1293" y="1123"/>
                  </a:lnTo>
                  <a:lnTo>
                    <a:pt x="1284" y="1123"/>
                  </a:lnTo>
                  <a:lnTo>
                    <a:pt x="1284" y="1119"/>
                  </a:lnTo>
                  <a:lnTo>
                    <a:pt x="1284" y="1114"/>
                  </a:lnTo>
                  <a:lnTo>
                    <a:pt x="1284" y="1110"/>
                  </a:lnTo>
                  <a:lnTo>
                    <a:pt x="1284" y="1096"/>
                  </a:lnTo>
                  <a:lnTo>
                    <a:pt x="1284" y="1095"/>
                  </a:lnTo>
                  <a:lnTo>
                    <a:pt x="1284" y="1091"/>
                  </a:lnTo>
                  <a:lnTo>
                    <a:pt x="1284" y="1090"/>
                  </a:lnTo>
                  <a:lnTo>
                    <a:pt x="1284" y="1090"/>
                  </a:lnTo>
                  <a:lnTo>
                    <a:pt x="1284" y="1088"/>
                  </a:lnTo>
                  <a:lnTo>
                    <a:pt x="1284" y="1083"/>
                  </a:lnTo>
                  <a:lnTo>
                    <a:pt x="1284" y="1081"/>
                  </a:lnTo>
                  <a:lnTo>
                    <a:pt x="1284" y="1078"/>
                  </a:lnTo>
                  <a:lnTo>
                    <a:pt x="1284" y="1069"/>
                  </a:lnTo>
                  <a:lnTo>
                    <a:pt x="1284" y="1067"/>
                  </a:lnTo>
                  <a:lnTo>
                    <a:pt x="1278" y="1065"/>
                  </a:lnTo>
                  <a:lnTo>
                    <a:pt x="1275" y="1065"/>
                  </a:lnTo>
                  <a:lnTo>
                    <a:pt x="1269" y="1065"/>
                  </a:lnTo>
                  <a:lnTo>
                    <a:pt x="1270" y="1054"/>
                  </a:lnTo>
                  <a:lnTo>
                    <a:pt x="1270" y="1053"/>
                  </a:lnTo>
                  <a:lnTo>
                    <a:pt x="1270" y="1047"/>
                  </a:lnTo>
                  <a:lnTo>
                    <a:pt x="1270" y="1038"/>
                  </a:lnTo>
                  <a:lnTo>
                    <a:pt x="1270" y="1037"/>
                  </a:lnTo>
                  <a:lnTo>
                    <a:pt x="1278" y="1037"/>
                  </a:lnTo>
                  <a:lnTo>
                    <a:pt x="1284" y="1037"/>
                  </a:lnTo>
                  <a:lnTo>
                    <a:pt x="1284" y="1036"/>
                  </a:lnTo>
                  <a:lnTo>
                    <a:pt x="1284" y="1026"/>
                  </a:lnTo>
                  <a:lnTo>
                    <a:pt x="1284" y="1024"/>
                  </a:lnTo>
                  <a:lnTo>
                    <a:pt x="1284" y="1015"/>
                  </a:lnTo>
                  <a:lnTo>
                    <a:pt x="1284" y="1014"/>
                  </a:lnTo>
                  <a:lnTo>
                    <a:pt x="1284" y="1010"/>
                  </a:lnTo>
                  <a:lnTo>
                    <a:pt x="1284" y="1005"/>
                  </a:lnTo>
                  <a:lnTo>
                    <a:pt x="1284" y="997"/>
                  </a:lnTo>
                  <a:lnTo>
                    <a:pt x="1284" y="985"/>
                  </a:lnTo>
                  <a:lnTo>
                    <a:pt x="1284" y="983"/>
                  </a:lnTo>
                  <a:lnTo>
                    <a:pt x="1284" y="982"/>
                  </a:lnTo>
                  <a:lnTo>
                    <a:pt x="1284" y="964"/>
                  </a:lnTo>
                  <a:lnTo>
                    <a:pt x="1284" y="963"/>
                  </a:lnTo>
                  <a:lnTo>
                    <a:pt x="1284" y="962"/>
                  </a:lnTo>
                  <a:lnTo>
                    <a:pt x="1284" y="954"/>
                  </a:lnTo>
                  <a:lnTo>
                    <a:pt x="1280" y="954"/>
                  </a:lnTo>
                  <a:lnTo>
                    <a:pt x="1278" y="954"/>
                  </a:lnTo>
                  <a:lnTo>
                    <a:pt x="1273" y="954"/>
                  </a:lnTo>
                  <a:lnTo>
                    <a:pt x="1266" y="955"/>
                  </a:lnTo>
                  <a:lnTo>
                    <a:pt x="1265" y="955"/>
                  </a:lnTo>
                  <a:lnTo>
                    <a:pt x="1260" y="955"/>
                  </a:lnTo>
                  <a:lnTo>
                    <a:pt x="1256" y="955"/>
                  </a:lnTo>
                  <a:lnTo>
                    <a:pt x="1256" y="948"/>
                  </a:lnTo>
                  <a:lnTo>
                    <a:pt x="1256" y="944"/>
                  </a:lnTo>
                  <a:lnTo>
                    <a:pt x="1256" y="942"/>
                  </a:lnTo>
                  <a:lnTo>
                    <a:pt x="1256" y="941"/>
                  </a:lnTo>
                  <a:lnTo>
                    <a:pt x="1256" y="940"/>
                  </a:lnTo>
                  <a:lnTo>
                    <a:pt x="1256" y="939"/>
                  </a:lnTo>
                  <a:lnTo>
                    <a:pt x="1256" y="936"/>
                  </a:lnTo>
                  <a:lnTo>
                    <a:pt x="1256" y="931"/>
                  </a:lnTo>
                  <a:lnTo>
                    <a:pt x="1256" y="927"/>
                  </a:lnTo>
                  <a:lnTo>
                    <a:pt x="1251" y="927"/>
                  </a:lnTo>
                  <a:lnTo>
                    <a:pt x="1248" y="927"/>
                  </a:lnTo>
                  <a:lnTo>
                    <a:pt x="1242" y="927"/>
                  </a:lnTo>
                  <a:lnTo>
                    <a:pt x="1242" y="925"/>
                  </a:lnTo>
                  <a:lnTo>
                    <a:pt x="1242" y="922"/>
                  </a:lnTo>
                  <a:lnTo>
                    <a:pt x="1242" y="918"/>
                  </a:lnTo>
                  <a:lnTo>
                    <a:pt x="1242" y="917"/>
                  </a:lnTo>
                  <a:lnTo>
                    <a:pt x="1242" y="916"/>
                  </a:lnTo>
                  <a:lnTo>
                    <a:pt x="1242" y="914"/>
                  </a:lnTo>
                  <a:lnTo>
                    <a:pt x="1242" y="913"/>
                  </a:lnTo>
                  <a:lnTo>
                    <a:pt x="1238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36" y="908"/>
                  </a:lnTo>
                  <a:lnTo>
                    <a:pt x="1236" y="905"/>
                  </a:lnTo>
                  <a:lnTo>
                    <a:pt x="1236" y="899"/>
                  </a:lnTo>
                  <a:lnTo>
                    <a:pt x="1234" y="899"/>
                  </a:lnTo>
                  <a:lnTo>
                    <a:pt x="1233" y="899"/>
                  </a:lnTo>
                  <a:lnTo>
                    <a:pt x="1232" y="899"/>
                  </a:lnTo>
                  <a:lnTo>
                    <a:pt x="1232" y="900"/>
                  </a:lnTo>
                  <a:lnTo>
                    <a:pt x="1230" y="900"/>
                  </a:lnTo>
                  <a:lnTo>
                    <a:pt x="1229" y="900"/>
                  </a:lnTo>
                  <a:lnTo>
                    <a:pt x="1228" y="900"/>
                  </a:lnTo>
                  <a:lnTo>
                    <a:pt x="1228" y="901"/>
                  </a:lnTo>
                  <a:lnTo>
                    <a:pt x="1228" y="903"/>
                  </a:lnTo>
                  <a:lnTo>
                    <a:pt x="1227" y="903"/>
                  </a:lnTo>
                  <a:lnTo>
                    <a:pt x="1225" y="903"/>
                  </a:lnTo>
                  <a:lnTo>
                    <a:pt x="1225" y="904"/>
                  </a:lnTo>
                  <a:lnTo>
                    <a:pt x="1224" y="904"/>
                  </a:lnTo>
                  <a:lnTo>
                    <a:pt x="1223" y="904"/>
                  </a:lnTo>
                  <a:lnTo>
                    <a:pt x="1223" y="904"/>
                  </a:lnTo>
                  <a:lnTo>
                    <a:pt x="1222" y="904"/>
                  </a:lnTo>
                  <a:lnTo>
                    <a:pt x="1220" y="904"/>
                  </a:lnTo>
                  <a:lnTo>
                    <a:pt x="1219" y="904"/>
                  </a:lnTo>
                  <a:lnTo>
                    <a:pt x="1218" y="904"/>
                  </a:lnTo>
                  <a:lnTo>
                    <a:pt x="1218" y="905"/>
                  </a:lnTo>
                  <a:lnTo>
                    <a:pt x="1216" y="905"/>
                  </a:lnTo>
                  <a:lnTo>
                    <a:pt x="1215" y="905"/>
                  </a:lnTo>
                  <a:lnTo>
                    <a:pt x="1216" y="909"/>
                  </a:lnTo>
                  <a:lnTo>
                    <a:pt x="1218" y="913"/>
                  </a:lnTo>
                  <a:lnTo>
                    <a:pt x="1215" y="913"/>
                  </a:lnTo>
                  <a:lnTo>
                    <a:pt x="1215" y="914"/>
                  </a:lnTo>
                  <a:lnTo>
                    <a:pt x="1215" y="916"/>
                  </a:lnTo>
                  <a:lnTo>
                    <a:pt x="1215" y="918"/>
                  </a:lnTo>
                  <a:lnTo>
                    <a:pt x="1215" y="922"/>
                  </a:lnTo>
                  <a:lnTo>
                    <a:pt x="1214" y="922"/>
                  </a:lnTo>
                  <a:lnTo>
                    <a:pt x="1214" y="928"/>
                  </a:lnTo>
                  <a:lnTo>
                    <a:pt x="1210" y="928"/>
                  </a:lnTo>
                  <a:lnTo>
                    <a:pt x="1209" y="928"/>
                  </a:lnTo>
                  <a:lnTo>
                    <a:pt x="1207" y="928"/>
                  </a:lnTo>
                  <a:lnTo>
                    <a:pt x="1205" y="928"/>
                  </a:lnTo>
                  <a:lnTo>
                    <a:pt x="1200" y="928"/>
                  </a:lnTo>
                  <a:lnTo>
                    <a:pt x="1200" y="923"/>
                  </a:lnTo>
                  <a:lnTo>
                    <a:pt x="1200" y="921"/>
                  </a:lnTo>
                  <a:lnTo>
                    <a:pt x="1200" y="917"/>
                  </a:lnTo>
                  <a:lnTo>
                    <a:pt x="1197" y="917"/>
                  </a:lnTo>
                  <a:lnTo>
                    <a:pt x="1196" y="917"/>
                  </a:lnTo>
                  <a:lnTo>
                    <a:pt x="1195" y="916"/>
                  </a:lnTo>
                  <a:lnTo>
                    <a:pt x="1193" y="914"/>
                  </a:lnTo>
                  <a:lnTo>
                    <a:pt x="1193" y="913"/>
                  </a:lnTo>
                  <a:lnTo>
                    <a:pt x="1192" y="913"/>
                  </a:lnTo>
                  <a:lnTo>
                    <a:pt x="1191" y="913"/>
                  </a:lnTo>
                  <a:lnTo>
                    <a:pt x="1187" y="913"/>
                  </a:lnTo>
                  <a:lnTo>
                    <a:pt x="1186" y="913"/>
                  </a:lnTo>
                  <a:lnTo>
                    <a:pt x="1184" y="913"/>
                  </a:lnTo>
                  <a:lnTo>
                    <a:pt x="1183" y="912"/>
                  </a:lnTo>
                  <a:lnTo>
                    <a:pt x="1182" y="912"/>
                  </a:lnTo>
                  <a:lnTo>
                    <a:pt x="1182" y="910"/>
                  </a:lnTo>
                  <a:lnTo>
                    <a:pt x="1182" y="909"/>
                  </a:lnTo>
                  <a:lnTo>
                    <a:pt x="1182" y="908"/>
                  </a:lnTo>
                  <a:lnTo>
                    <a:pt x="1181" y="908"/>
                  </a:lnTo>
                  <a:lnTo>
                    <a:pt x="1179" y="907"/>
                  </a:lnTo>
                  <a:lnTo>
                    <a:pt x="1178" y="905"/>
                  </a:lnTo>
                  <a:lnTo>
                    <a:pt x="1178" y="905"/>
                  </a:lnTo>
                  <a:lnTo>
                    <a:pt x="1179" y="905"/>
                  </a:lnTo>
                  <a:lnTo>
                    <a:pt x="1178" y="904"/>
                  </a:lnTo>
                  <a:lnTo>
                    <a:pt x="1179" y="904"/>
                  </a:lnTo>
                  <a:lnTo>
                    <a:pt x="1179" y="903"/>
                  </a:lnTo>
                  <a:lnTo>
                    <a:pt x="1179" y="901"/>
                  </a:lnTo>
                  <a:lnTo>
                    <a:pt x="1179" y="900"/>
                  </a:lnTo>
                  <a:lnTo>
                    <a:pt x="1182" y="900"/>
                  </a:lnTo>
                  <a:lnTo>
                    <a:pt x="1183" y="900"/>
                  </a:lnTo>
                  <a:lnTo>
                    <a:pt x="1186" y="900"/>
                  </a:lnTo>
                  <a:lnTo>
                    <a:pt x="1187" y="900"/>
                  </a:lnTo>
                  <a:lnTo>
                    <a:pt x="1190" y="900"/>
                  </a:lnTo>
                  <a:lnTo>
                    <a:pt x="1191" y="900"/>
                  </a:lnTo>
                  <a:lnTo>
                    <a:pt x="1192" y="900"/>
                  </a:lnTo>
                  <a:lnTo>
                    <a:pt x="1192" y="900"/>
                  </a:lnTo>
                  <a:lnTo>
                    <a:pt x="1193" y="900"/>
                  </a:lnTo>
                  <a:lnTo>
                    <a:pt x="1195" y="900"/>
                  </a:lnTo>
                  <a:lnTo>
                    <a:pt x="1196" y="900"/>
                  </a:lnTo>
                  <a:lnTo>
                    <a:pt x="1200" y="900"/>
                  </a:lnTo>
                  <a:lnTo>
                    <a:pt x="1207" y="900"/>
                  </a:lnTo>
                  <a:lnTo>
                    <a:pt x="1210" y="899"/>
                  </a:lnTo>
                  <a:lnTo>
                    <a:pt x="1213" y="899"/>
                  </a:lnTo>
                  <a:lnTo>
                    <a:pt x="1214" y="899"/>
                  </a:lnTo>
                  <a:lnTo>
                    <a:pt x="1214" y="898"/>
                  </a:lnTo>
                  <a:lnTo>
                    <a:pt x="1214" y="892"/>
                  </a:lnTo>
                  <a:lnTo>
                    <a:pt x="1214" y="891"/>
                  </a:lnTo>
                  <a:lnTo>
                    <a:pt x="1214" y="890"/>
                  </a:lnTo>
                  <a:lnTo>
                    <a:pt x="1214" y="886"/>
                  </a:lnTo>
                  <a:lnTo>
                    <a:pt x="1214" y="880"/>
                  </a:lnTo>
                  <a:lnTo>
                    <a:pt x="1215" y="873"/>
                  </a:lnTo>
                  <a:lnTo>
                    <a:pt x="1219" y="873"/>
                  </a:lnTo>
                  <a:lnTo>
                    <a:pt x="1223" y="873"/>
                  </a:lnTo>
                  <a:lnTo>
                    <a:pt x="1227" y="873"/>
                  </a:lnTo>
                  <a:lnTo>
                    <a:pt x="1251" y="873"/>
                  </a:lnTo>
                  <a:lnTo>
                    <a:pt x="1257" y="873"/>
                  </a:lnTo>
                  <a:lnTo>
                    <a:pt x="1260" y="873"/>
                  </a:lnTo>
                  <a:lnTo>
                    <a:pt x="1262" y="873"/>
                  </a:lnTo>
                  <a:lnTo>
                    <a:pt x="1264" y="873"/>
                  </a:lnTo>
                  <a:lnTo>
                    <a:pt x="1265" y="873"/>
                  </a:lnTo>
                  <a:lnTo>
                    <a:pt x="1266" y="873"/>
                  </a:lnTo>
                  <a:lnTo>
                    <a:pt x="1268" y="873"/>
                  </a:lnTo>
                  <a:lnTo>
                    <a:pt x="1279" y="875"/>
                  </a:lnTo>
                  <a:lnTo>
                    <a:pt x="1283" y="875"/>
                  </a:lnTo>
                  <a:lnTo>
                    <a:pt x="1284" y="875"/>
                  </a:lnTo>
                  <a:lnTo>
                    <a:pt x="1291" y="875"/>
                  </a:lnTo>
                  <a:lnTo>
                    <a:pt x="1293" y="875"/>
                  </a:lnTo>
                  <a:lnTo>
                    <a:pt x="1297" y="875"/>
                  </a:lnTo>
                  <a:lnTo>
                    <a:pt x="1298" y="875"/>
                  </a:lnTo>
                  <a:lnTo>
                    <a:pt x="1301" y="875"/>
                  </a:lnTo>
                  <a:lnTo>
                    <a:pt x="1303" y="875"/>
                  </a:lnTo>
                  <a:lnTo>
                    <a:pt x="1311" y="875"/>
                  </a:lnTo>
                  <a:lnTo>
                    <a:pt x="1312" y="881"/>
                  </a:lnTo>
                  <a:lnTo>
                    <a:pt x="1312" y="887"/>
                  </a:lnTo>
                  <a:lnTo>
                    <a:pt x="1315" y="887"/>
                  </a:lnTo>
                  <a:lnTo>
                    <a:pt x="1319" y="887"/>
                  </a:lnTo>
                  <a:lnTo>
                    <a:pt x="1324" y="887"/>
                  </a:lnTo>
                  <a:lnTo>
                    <a:pt x="1334" y="887"/>
                  </a:lnTo>
                  <a:lnTo>
                    <a:pt x="1339" y="887"/>
                  </a:lnTo>
                  <a:lnTo>
                    <a:pt x="1339" y="886"/>
                  </a:lnTo>
                  <a:lnTo>
                    <a:pt x="1339" y="880"/>
                  </a:lnTo>
                  <a:lnTo>
                    <a:pt x="1339" y="877"/>
                  </a:lnTo>
                  <a:lnTo>
                    <a:pt x="1339" y="875"/>
                  </a:lnTo>
                  <a:lnTo>
                    <a:pt x="1338" y="869"/>
                  </a:lnTo>
                  <a:lnTo>
                    <a:pt x="1341" y="871"/>
                  </a:lnTo>
                  <a:lnTo>
                    <a:pt x="1343" y="872"/>
                  </a:lnTo>
                  <a:lnTo>
                    <a:pt x="1343" y="873"/>
                  </a:lnTo>
                  <a:lnTo>
                    <a:pt x="1344" y="873"/>
                  </a:lnTo>
                  <a:lnTo>
                    <a:pt x="1346" y="873"/>
                  </a:lnTo>
                  <a:lnTo>
                    <a:pt x="1347" y="873"/>
                  </a:lnTo>
                  <a:lnTo>
                    <a:pt x="1347" y="872"/>
                  </a:lnTo>
                  <a:lnTo>
                    <a:pt x="1347" y="872"/>
                  </a:lnTo>
                  <a:lnTo>
                    <a:pt x="1348" y="872"/>
                  </a:lnTo>
                  <a:lnTo>
                    <a:pt x="1348" y="871"/>
                  </a:lnTo>
                  <a:lnTo>
                    <a:pt x="1353" y="868"/>
                  </a:lnTo>
                  <a:lnTo>
                    <a:pt x="1355" y="868"/>
                  </a:lnTo>
                  <a:lnTo>
                    <a:pt x="1355" y="867"/>
                  </a:lnTo>
                  <a:lnTo>
                    <a:pt x="1356" y="867"/>
                  </a:lnTo>
                  <a:lnTo>
                    <a:pt x="1356" y="866"/>
                  </a:lnTo>
                  <a:lnTo>
                    <a:pt x="1357" y="866"/>
                  </a:lnTo>
                  <a:lnTo>
                    <a:pt x="1357" y="864"/>
                  </a:lnTo>
                  <a:lnTo>
                    <a:pt x="1361" y="866"/>
                  </a:lnTo>
                  <a:lnTo>
                    <a:pt x="1362" y="866"/>
                  </a:lnTo>
                  <a:lnTo>
                    <a:pt x="1364" y="866"/>
                  </a:lnTo>
                  <a:lnTo>
                    <a:pt x="1364" y="867"/>
                  </a:lnTo>
                  <a:lnTo>
                    <a:pt x="1365" y="867"/>
                  </a:lnTo>
                  <a:lnTo>
                    <a:pt x="1366" y="867"/>
                  </a:lnTo>
                  <a:lnTo>
                    <a:pt x="1366" y="859"/>
                  </a:lnTo>
                  <a:lnTo>
                    <a:pt x="1366" y="855"/>
                  </a:lnTo>
                  <a:lnTo>
                    <a:pt x="1366" y="848"/>
                  </a:lnTo>
                  <a:lnTo>
                    <a:pt x="1366" y="846"/>
                  </a:lnTo>
                  <a:lnTo>
                    <a:pt x="1378" y="848"/>
                  </a:lnTo>
                  <a:lnTo>
                    <a:pt x="1384" y="848"/>
                  </a:lnTo>
                  <a:lnTo>
                    <a:pt x="1388" y="848"/>
                  </a:lnTo>
                  <a:lnTo>
                    <a:pt x="1410" y="848"/>
                  </a:lnTo>
                  <a:lnTo>
                    <a:pt x="1410" y="846"/>
                  </a:lnTo>
                  <a:lnTo>
                    <a:pt x="1410" y="839"/>
                  </a:lnTo>
                  <a:lnTo>
                    <a:pt x="1419" y="839"/>
                  </a:lnTo>
                  <a:lnTo>
                    <a:pt x="1420" y="839"/>
                  </a:lnTo>
                  <a:lnTo>
                    <a:pt x="1420" y="836"/>
                  </a:lnTo>
                  <a:lnTo>
                    <a:pt x="1420" y="834"/>
                  </a:lnTo>
                  <a:lnTo>
                    <a:pt x="1421" y="834"/>
                  </a:lnTo>
                  <a:lnTo>
                    <a:pt x="1422" y="834"/>
                  </a:lnTo>
                  <a:lnTo>
                    <a:pt x="1422" y="826"/>
                  </a:lnTo>
                  <a:lnTo>
                    <a:pt x="1419" y="826"/>
                  </a:lnTo>
                  <a:lnTo>
                    <a:pt x="1419" y="825"/>
                  </a:lnTo>
                  <a:lnTo>
                    <a:pt x="1419" y="823"/>
                  </a:lnTo>
                  <a:lnTo>
                    <a:pt x="1419" y="820"/>
                  </a:lnTo>
                  <a:lnTo>
                    <a:pt x="1419" y="818"/>
                  </a:lnTo>
                  <a:lnTo>
                    <a:pt x="1422" y="818"/>
                  </a:lnTo>
                  <a:lnTo>
                    <a:pt x="1430" y="818"/>
                  </a:lnTo>
                  <a:lnTo>
                    <a:pt x="1434" y="818"/>
                  </a:lnTo>
                  <a:lnTo>
                    <a:pt x="1434" y="812"/>
                  </a:lnTo>
                  <a:lnTo>
                    <a:pt x="1434" y="809"/>
                  </a:lnTo>
                  <a:lnTo>
                    <a:pt x="1434" y="804"/>
                  </a:lnTo>
                  <a:lnTo>
                    <a:pt x="1434" y="793"/>
                  </a:lnTo>
                  <a:lnTo>
                    <a:pt x="1434" y="790"/>
                  </a:lnTo>
                  <a:lnTo>
                    <a:pt x="1447" y="790"/>
                  </a:lnTo>
                  <a:lnTo>
                    <a:pt x="1447" y="793"/>
                  </a:lnTo>
                  <a:lnTo>
                    <a:pt x="1447" y="796"/>
                  </a:lnTo>
                  <a:lnTo>
                    <a:pt x="1447" y="803"/>
                  </a:lnTo>
                  <a:lnTo>
                    <a:pt x="1447" y="808"/>
                  </a:lnTo>
                  <a:lnTo>
                    <a:pt x="1447" y="813"/>
                  </a:lnTo>
                  <a:lnTo>
                    <a:pt x="1447" y="813"/>
                  </a:lnTo>
                  <a:lnTo>
                    <a:pt x="1447" y="817"/>
                  </a:lnTo>
                  <a:lnTo>
                    <a:pt x="1447" y="818"/>
                  </a:lnTo>
                  <a:lnTo>
                    <a:pt x="1447" y="820"/>
                  </a:lnTo>
                  <a:lnTo>
                    <a:pt x="1451" y="820"/>
                  </a:lnTo>
                  <a:lnTo>
                    <a:pt x="1451" y="835"/>
                  </a:lnTo>
                  <a:lnTo>
                    <a:pt x="1447" y="835"/>
                  </a:lnTo>
                  <a:lnTo>
                    <a:pt x="1447" y="839"/>
                  </a:lnTo>
                  <a:lnTo>
                    <a:pt x="1447" y="846"/>
                  </a:lnTo>
                  <a:lnTo>
                    <a:pt x="1447" y="848"/>
                  </a:lnTo>
                  <a:lnTo>
                    <a:pt x="1448" y="848"/>
                  </a:lnTo>
                  <a:lnTo>
                    <a:pt x="1452" y="848"/>
                  </a:lnTo>
                  <a:lnTo>
                    <a:pt x="1454" y="848"/>
                  </a:lnTo>
                  <a:lnTo>
                    <a:pt x="1461" y="848"/>
                  </a:lnTo>
                  <a:lnTo>
                    <a:pt x="1467" y="848"/>
                  </a:lnTo>
                  <a:lnTo>
                    <a:pt x="1470" y="848"/>
                  </a:lnTo>
                  <a:lnTo>
                    <a:pt x="1471" y="848"/>
                  </a:lnTo>
                  <a:lnTo>
                    <a:pt x="1478" y="848"/>
                  </a:lnTo>
                  <a:lnTo>
                    <a:pt x="1490" y="848"/>
                  </a:lnTo>
                  <a:lnTo>
                    <a:pt x="1507" y="848"/>
                  </a:lnTo>
                  <a:lnTo>
                    <a:pt x="1529" y="849"/>
                  </a:lnTo>
                  <a:lnTo>
                    <a:pt x="1550" y="849"/>
                  </a:lnTo>
                  <a:lnTo>
                    <a:pt x="1550" y="848"/>
                  </a:lnTo>
                  <a:lnTo>
                    <a:pt x="1550" y="836"/>
                  </a:lnTo>
                  <a:lnTo>
                    <a:pt x="1577" y="836"/>
                  </a:lnTo>
                  <a:lnTo>
                    <a:pt x="1577" y="832"/>
                  </a:lnTo>
                  <a:lnTo>
                    <a:pt x="1577" y="825"/>
                  </a:lnTo>
                  <a:lnTo>
                    <a:pt x="1577" y="823"/>
                  </a:lnTo>
                  <a:lnTo>
                    <a:pt x="1577" y="812"/>
                  </a:lnTo>
                  <a:lnTo>
                    <a:pt x="1577" y="808"/>
                  </a:lnTo>
                  <a:lnTo>
                    <a:pt x="1565" y="809"/>
                  </a:lnTo>
                  <a:lnTo>
                    <a:pt x="1550" y="808"/>
                  </a:lnTo>
                  <a:lnTo>
                    <a:pt x="1535" y="807"/>
                  </a:lnTo>
                  <a:lnTo>
                    <a:pt x="1522" y="807"/>
                  </a:lnTo>
                  <a:lnTo>
                    <a:pt x="1520" y="807"/>
                  </a:lnTo>
                  <a:lnTo>
                    <a:pt x="1518" y="807"/>
                  </a:lnTo>
                  <a:lnTo>
                    <a:pt x="1493" y="807"/>
                  </a:lnTo>
                  <a:lnTo>
                    <a:pt x="1493" y="802"/>
                  </a:lnTo>
                  <a:lnTo>
                    <a:pt x="1493" y="800"/>
                  </a:lnTo>
                  <a:lnTo>
                    <a:pt x="1493" y="796"/>
                  </a:lnTo>
                  <a:lnTo>
                    <a:pt x="1493" y="794"/>
                  </a:lnTo>
                  <a:lnTo>
                    <a:pt x="1493" y="791"/>
                  </a:lnTo>
                  <a:lnTo>
                    <a:pt x="1462" y="791"/>
                  </a:lnTo>
                  <a:lnTo>
                    <a:pt x="1463" y="777"/>
                  </a:lnTo>
                  <a:lnTo>
                    <a:pt x="1461" y="777"/>
                  </a:lnTo>
                  <a:lnTo>
                    <a:pt x="1460" y="777"/>
                  </a:lnTo>
                  <a:lnTo>
                    <a:pt x="1447" y="777"/>
                  </a:lnTo>
                  <a:lnTo>
                    <a:pt x="1439" y="777"/>
                  </a:lnTo>
                  <a:lnTo>
                    <a:pt x="1435" y="777"/>
                  </a:lnTo>
                  <a:lnTo>
                    <a:pt x="1420" y="777"/>
                  </a:lnTo>
                  <a:lnTo>
                    <a:pt x="1420" y="779"/>
                  </a:lnTo>
                  <a:lnTo>
                    <a:pt x="1419" y="784"/>
                  </a:lnTo>
                  <a:lnTo>
                    <a:pt x="1419" y="790"/>
                  </a:lnTo>
                  <a:lnTo>
                    <a:pt x="1420" y="790"/>
                  </a:lnTo>
                  <a:lnTo>
                    <a:pt x="1420" y="791"/>
                  </a:lnTo>
                  <a:lnTo>
                    <a:pt x="1420" y="793"/>
                  </a:lnTo>
                  <a:lnTo>
                    <a:pt x="1420" y="794"/>
                  </a:lnTo>
                  <a:lnTo>
                    <a:pt x="1419" y="794"/>
                  </a:lnTo>
                  <a:lnTo>
                    <a:pt x="1419" y="795"/>
                  </a:lnTo>
                  <a:lnTo>
                    <a:pt x="1419" y="796"/>
                  </a:lnTo>
                  <a:lnTo>
                    <a:pt x="1417" y="796"/>
                  </a:lnTo>
                  <a:lnTo>
                    <a:pt x="1415" y="796"/>
                  </a:lnTo>
                  <a:lnTo>
                    <a:pt x="1414" y="796"/>
                  </a:lnTo>
                  <a:lnTo>
                    <a:pt x="1412" y="796"/>
                  </a:lnTo>
                  <a:lnTo>
                    <a:pt x="1411" y="798"/>
                  </a:lnTo>
                  <a:lnTo>
                    <a:pt x="1408" y="798"/>
                  </a:lnTo>
                  <a:lnTo>
                    <a:pt x="1406" y="799"/>
                  </a:lnTo>
                  <a:lnTo>
                    <a:pt x="1406" y="802"/>
                  </a:lnTo>
                  <a:lnTo>
                    <a:pt x="1406" y="805"/>
                  </a:lnTo>
                  <a:lnTo>
                    <a:pt x="1396" y="805"/>
                  </a:lnTo>
                  <a:lnTo>
                    <a:pt x="1392" y="805"/>
                  </a:lnTo>
                  <a:lnTo>
                    <a:pt x="1392" y="803"/>
                  </a:lnTo>
                  <a:lnTo>
                    <a:pt x="1392" y="798"/>
                  </a:lnTo>
                  <a:lnTo>
                    <a:pt x="1390" y="790"/>
                  </a:lnTo>
                  <a:lnTo>
                    <a:pt x="1392" y="764"/>
                  </a:lnTo>
                  <a:lnTo>
                    <a:pt x="1392" y="749"/>
                  </a:lnTo>
                  <a:lnTo>
                    <a:pt x="1379" y="750"/>
                  </a:lnTo>
                  <a:lnTo>
                    <a:pt x="1364" y="752"/>
                  </a:lnTo>
                  <a:lnTo>
                    <a:pt x="1337" y="752"/>
                  </a:lnTo>
                  <a:lnTo>
                    <a:pt x="1337" y="743"/>
                  </a:lnTo>
                  <a:lnTo>
                    <a:pt x="1337" y="738"/>
                  </a:lnTo>
                  <a:lnTo>
                    <a:pt x="1329" y="738"/>
                  </a:lnTo>
                  <a:lnTo>
                    <a:pt x="1316" y="738"/>
                  </a:lnTo>
                  <a:lnTo>
                    <a:pt x="1315" y="738"/>
                  </a:lnTo>
                  <a:lnTo>
                    <a:pt x="1310" y="738"/>
                  </a:lnTo>
                  <a:lnTo>
                    <a:pt x="1307" y="738"/>
                  </a:lnTo>
                  <a:lnTo>
                    <a:pt x="1307" y="736"/>
                  </a:lnTo>
                  <a:lnTo>
                    <a:pt x="1302" y="738"/>
                  </a:lnTo>
                  <a:lnTo>
                    <a:pt x="1301" y="738"/>
                  </a:lnTo>
                  <a:lnTo>
                    <a:pt x="1300" y="736"/>
                  </a:lnTo>
                  <a:lnTo>
                    <a:pt x="1294" y="736"/>
                  </a:lnTo>
                  <a:lnTo>
                    <a:pt x="1294" y="734"/>
                  </a:lnTo>
                  <a:lnTo>
                    <a:pt x="1294" y="726"/>
                  </a:lnTo>
                  <a:lnTo>
                    <a:pt x="1294" y="722"/>
                  </a:lnTo>
                  <a:lnTo>
                    <a:pt x="1293" y="722"/>
                  </a:lnTo>
                  <a:lnTo>
                    <a:pt x="1287" y="722"/>
                  </a:lnTo>
                  <a:lnTo>
                    <a:pt x="1284" y="722"/>
                  </a:lnTo>
                  <a:lnTo>
                    <a:pt x="1283" y="722"/>
                  </a:lnTo>
                  <a:lnTo>
                    <a:pt x="1280" y="722"/>
                  </a:lnTo>
                  <a:lnTo>
                    <a:pt x="1273" y="722"/>
                  </a:lnTo>
                  <a:lnTo>
                    <a:pt x="1270" y="722"/>
                  </a:lnTo>
                  <a:lnTo>
                    <a:pt x="1269" y="722"/>
                  </a:lnTo>
                  <a:lnTo>
                    <a:pt x="1266" y="722"/>
                  </a:lnTo>
                  <a:lnTo>
                    <a:pt x="1266" y="718"/>
                  </a:lnTo>
                  <a:lnTo>
                    <a:pt x="1266" y="716"/>
                  </a:lnTo>
                  <a:lnTo>
                    <a:pt x="1266" y="709"/>
                  </a:lnTo>
                  <a:lnTo>
                    <a:pt x="1269" y="709"/>
                  </a:lnTo>
                  <a:lnTo>
                    <a:pt x="1280" y="708"/>
                  </a:lnTo>
                  <a:lnTo>
                    <a:pt x="1279" y="693"/>
                  </a:lnTo>
                  <a:lnTo>
                    <a:pt x="1279" y="684"/>
                  </a:lnTo>
                  <a:lnTo>
                    <a:pt x="1279" y="680"/>
                  </a:lnTo>
                  <a:lnTo>
                    <a:pt x="1279" y="675"/>
                  </a:lnTo>
                  <a:lnTo>
                    <a:pt x="1280" y="656"/>
                  </a:lnTo>
                  <a:lnTo>
                    <a:pt x="1280" y="648"/>
                  </a:lnTo>
                  <a:lnTo>
                    <a:pt x="1282" y="643"/>
                  </a:lnTo>
                  <a:lnTo>
                    <a:pt x="1282" y="638"/>
                  </a:lnTo>
                  <a:lnTo>
                    <a:pt x="1273" y="639"/>
                  </a:lnTo>
                  <a:lnTo>
                    <a:pt x="1257" y="639"/>
                  </a:lnTo>
                  <a:lnTo>
                    <a:pt x="1250" y="639"/>
                  </a:lnTo>
                  <a:lnTo>
                    <a:pt x="1241" y="640"/>
                  </a:lnTo>
                  <a:lnTo>
                    <a:pt x="1239" y="640"/>
                  </a:lnTo>
                  <a:lnTo>
                    <a:pt x="1237" y="640"/>
                  </a:lnTo>
                  <a:lnTo>
                    <a:pt x="1236" y="640"/>
                  </a:lnTo>
                  <a:lnTo>
                    <a:pt x="1232" y="640"/>
                  </a:lnTo>
                  <a:lnTo>
                    <a:pt x="1227" y="640"/>
                  </a:lnTo>
                  <a:lnTo>
                    <a:pt x="1227" y="639"/>
                  </a:lnTo>
                  <a:lnTo>
                    <a:pt x="1227" y="634"/>
                  </a:lnTo>
                  <a:lnTo>
                    <a:pt x="1227" y="630"/>
                  </a:lnTo>
                  <a:lnTo>
                    <a:pt x="1227" y="629"/>
                  </a:lnTo>
                  <a:lnTo>
                    <a:pt x="1227" y="629"/>
                  </a:lnTo>
                  <a:lnTo>
                    <a:pt x="1227" y="627"/>
                  </a:lnTo>
                  <a:lnTo>
                    <a:pt x="1228" y="626"/>
                  </a:lnTo>
                  <a:lnTo>
                    <a:pt x="1228" y="621"/>
                  </a:lnTo>
                  <a:lnTo>
                    <a:pt x="1228" y="618"/>
                  </a:lnTo>
                  <a:lnTo>
                    <a:pt x="1228" y="617"/>
                  </a:lnTo>
                  <a:lnTo>
                    <a:pt x="1228" y="613"/>
                  </a:lnTo>
                  <a:lnTo>
                    <a:pt x="1228" y="610"/>
                  </a:lnTo>
                  <a:lnTo>
                    <a:pt x="1228" y="604"/>
                  </a:lnTo>
                  <a:lnTo>
                    <a:pt x="1228" y="595"/>
                  </a:lnTo>
                  <a:lnTo>
                    <a:pt x="1229" y="585"/>
                  </a:lnTo>
                  <a:lnTo>
                    <a:pt x="1229" y="584"/>
                  </a:lnTo>
                  <a:lnTo>
                    <a:pt x="1229" y="576"/>
                  </a:lnTo>
                  <a:lnTo>
                    <a:pt x="1229" y="575"/>
                  </a:lnTo>
                  <a:lnTo>
                    <a:pt x="1229" y="574"/>
                  </a:lnTo>
                  <a:lnTo>
                    <a:pt x="1229" y="572"/>
                  </a:lnTo>
                  <a:lnTo>
                    <a:pt x="1229" y="570"/>
                  </a:lnTo>
                  <a:lnTo>
                    <a:pt x="1223" y="570"/>
                  </a:lnTo>
                  <a:lnTo>
                    <a:pt x="1223" y="570"/>
                  </a:lnTo>
                  <a:lnTo>
                    <a:pt x="1215" y="570"/>
                  </a:lnTo>
                  <a:lnTo>
                    <a:pt x="1215" y="581"/>
                  </a:lnTo>
                  <a:lnTo>
                    <a:pt x="1215" y="584"/>
                  </a:lnTo>
                  <a:lnTo>
                    <a:pt x="1200" y="584"/>
                  </a:lnTo>
                  <a:lnTo>
                    <a:pt x="1200" y="569"/>
                  </a:lnTo>
                  <a:lnTo>
                    <a:pt x="1201" y="554"/>
                  </a:lnTo>
                  <a:lnTo>
                    <a:pt x="1201" y="546"/>
                  </a:lnTo>
                  <a:lnTo>
                    <a:pt x="1202" y="530"/>
                  </a:lnTo>
                  <a:lnTo>
                    <a:pt x="1205" y="530"/>
                  </a:lnTo>
                  <a:lnTo>
                    <a:pt x="1209" y="531"/>
                  </a:lnTo>
                  <a:lnTo>
                    <a:pt x="1222" y="531"/>
                  </a:lnTo>
                  <a:lnTo>
                    <a:pt x="1224" y="531"/>
                  </a:lnTo>
                  <a:lnTo>
                    <a:pt x="1225" y="531"/>
                  </a:lnTo>
                  <a:lnTo>
                    <a:pt x="1227" y="531"/>
                  </a:lnTo>
                  <a:lnTo>
                    <a:pt x="1229" y="531"/>
                  </a:lnTo>
                  <a:lnTo>
                    <a:pt x="1229" y="530"/>
                  </a:lnTo>
                  <a:lnTo>
                    <a:pt x="1228" y="530"/>
                  </a:lnTo>
                  <a:lnTo>
                    <a:pt x="1228" y="529"/>
                  </a:lnTo>
                  <a:lnTo>
                    <a:pt x="1228" y="526"/>
                  </a:lnTo>
                  <a:lnTo>
                    <a:pt x="1228" y="525"/>
                  </a:lnTo>
                  <a:lnTo>
                    <a:pt x="1227" y="524"/>
                  </a:lnTo>
                  <a:lnTo>
                    <a:pt x="1227" y="522"/>
                  </a:lnTo>
                  <a:lnTo>
                    <a:pt x="1227" y="521"/>
                  </a:lnTo>
                  <a:lnTo>
                    <a:pt x="1224" y="521"/>
                  </a:lnTo>
                  <a:lnTo>
                    <a:pt x="1224" y="519"/>
                  </a:lnTo>
                  <a:lnTo>
                    <a:pt x="1224" y="517"/>
                  </a:lnTo>
                  <a:lnTo>
                    <a:pt x="1223" y="517"/>
                  </a:lnTo>
                  <a:lnTo>
                    <a:pt x="1222" y="517"/>
                  </a:lnTo>
                  <a:lnTo>
                    <a:pt x="1220" y="517"/>
                  </a:lnTo>
                  <a:lnTo>
                    <a:pt x="1216" y="516"/>
                  </a:lnTo>
                  <a:lnTo>
                    <a:pt x="1204" y="515"/>
                  </a:lnTo>
                  <a:lnTo>
                    <a:pt x="1204" y="510"/>
                  </a:lnTo>
                  <a:lnTo>
                    <a:pt x="1204" y="508"/>
                  </a:lnTo>
                  <a:lnTo>
                    <a:pt x="1204" y="507"/>
                  </a:lnTo>
                  <a:lnTo>
                    <a:pt x="1204" y="506"/>
                  </a:lnTo>
                  <a:lnTo>
                    <a:pt x="1204" y="506"/>
                  </a:lnTo>
                  <a:lnTo>
                    <a:pt x="1204" y="502"/>
                  </a:lnTo>
                  <a:lnTo>
                    <a:pt x="1201" y="502"/>
                  </a:lnTo>
                  <a:lnTo>
                    <a:pt x="1198" y="502"/>
                  </a:lnTo>
                  <a:lnTo>
                    <a:pt x="1197" y="502"/>
                  </a:lnTo>
                  <a:lnTo>
                    <a:pt x="1195" y="502"/>
                  </a:lnTo>
                  <a:lnTo>
                    <a:pt x="1193" y="502"/>
                  </a:lnTo>
                  <a:lnTo>
                    <a:pt x="1192" y="502"/>
                  </a:lnTo>
                  <a:lnTo>
                    <a:pt x="1191" y="502"/>
                  </a:lnTo>
                  <a:lnTo>
                    <a:pt x="1190" y="502"/>
                  </a:lnTo>
                  <a:lnTo>
                    <a:pt x="1188" y="502"/>
                  </a:lnTo>
                  <a:lnTo>
                    <a:pt x="1174" y="502"/>
                  </a:lnTo>
                  <a:lnTo>
                    <a:pt x="1172" y="478"/>
                  </a:lnTo>
                  <a:lnTo>
                    <a:pt x="1169" y="458"/>
                  </a:lnTo>
                  <a:lnTo>
                    <a:pt x="1169" y="446"/>
                  </a:lnTo>
                  <a:lnTo>
                    <a:pt x="1145" y="446"/>
                  </a:lnTo>
                  <a:lnTo>
                    <a:pt x="1145" y="457"/>
                  </a:lnTo>
                  <a:lnTo>
                    <a:pt x="1132" y="457"/>
                  </a:lnTo>
                  <a:lnTo>
                    <a:pt x="1132" y="429"/>
                  </a:lnTo>
                  <a:lnTo>
                    <a:pt x="1132" y="428"/>
                  </a:lnTo>
                  <a:lnTo>
                    <a:pt x="1132" y="425"/>
                  </a:lnTo>
                  <a:lnTo>
                    <a:pt x="1131" y="402"/>
                  </a:lnTo>
                  <a:lnTo>
                    <a:pt x="1137" y="402"/>
                  </a:lnTo>
                  <a:lnTo>
                    <a:pt x="1141" y="402"/>
                  </a:lnTo>
                  <a:lnTo>
                    <a:pt x="1142" y="402"/>
                  </a:lnTo>
                  <a:lnTo>
                    <a:pt x="1143" y="402"/>
                  </a:lnTo>
                  <a:lnTo>
                    <a:pt x="1140" y="398"/>
                  </a:lnTo>
                  <a:lnTo>
                    <a:pt x="1131" y="387"/>
                  </a:lnTo>
                  <a:lnTo>
                    <a:pt x="1129" y="385"/>
                  </a:lnTo>
                  <a:lnTo>
                    <a:pt x="1127" y="384"/>
                  </a:lnTo>
                  <a:lnTo>
                    <a:pt x="1124" y="382"/>
                  </a:lnTo>
                  <a:lnTo>
                    <a:pt x="1119" y="377"/>
                  </a:lnTo>
                  <a:lnTo>
                    <a:pt x="1117" y="377"/>
                  </a:lnTo>
                  <a:lnTo>
                    <a:pt x="1114" y="377"/>
                  </a:lnTo>
                  <a:lnTo>
                    <a:pt x="1113" y="377"/>
                  </a:lnTo>
                  <a:lnTo>
                    <a:pt x="1111" y="377"/>
                  </a:lnTo>
                  <a:lnTo>
                    <a:pt x="1102" y="377"/>
                  </a:lnTo>
                  <a:lnTo>
                    <a:pt x="1091" y="377"/>
                  </a:lnTo>
                  <a:lnTo>
                    <a:pt x="1090" y="360"/>
                  </a:lnTo>
                  <a:lnTo>
                    <a:pt x="1088" y="359"/>
                  </a:lnTo>
                  <a:lnTo>
                    <a:pt x="1086" y="360"/>
                  </a:lnTo>
                  <a:lnTo>
                    <a:pt x="1076" y="360"/>
                  </a:lnTo>
                  <a:lnTo>
                    <a:pt x="1074" y="360"/>
                  </a:lnTo>
                  <a:lnTo>
                    <a:pt x="1073" y="360"/>
                  </a:lnTo>
                  <a:lnTo>
                    <a:pt x="1073" y="357"/>
                  </a:lnTo>
                  <a:lnTo>
                    <a:pt x="1074" y="357"/>
                  </a:lnTo>
                  <a:lnTo>
                    <a:pt x="1074" y="355"/>
                  </a:lnTo>
                  <a:lnTo>
                    <a:pt x="1074" y="353"/>
                  </a:lnTo>
                  <a:lnTo>
                    <a:pt x="1074" y="352"/>
                  </a:lnTo>
                  <a:lnTo>
                    <a:pt x="1074" y="346"/>
                  </a:lnTo>
                  <a:lnTo>
                    <a:pt x="1074" y="343"/>
                  </a:lnTo>
                  <a:lnTo>
                    <a:pt x="1073" y="344"/>
                  </a:lnTo>
                  <a:lnTo>
                    <a:pt x="1072" y="344"/>
                  </a:lnTo>
                  <a:lnTo>
                    <a:pt x="1070" y="344"/>
                  </a:lnTo>
                  <a:lnTo>
                    <a:pt x="1069" y="344"/>
                  </a:lnTo>
                  <a:lnTo>
                    <a:pt x="1067" y="344"/>
                  </a:lnTo>
                  <a:lnTo>
                    <a:pt x="1065" y="344"/>
                  </a:lnTo>
                  <a:lnTo>
                    <a:pt x="1064" y="344"/>
                  </a:lnTo>
                  <a:lnTo>
                    <a:pt x="1062" y="344"/>
                  </a:lnTo>
                  <a:lnTo>
                    <a:pt x="1060" y="344"/>
                  </a:lnTo>
                  <a:lnTo>
                    <a:pt x="1059" y="344"/>
                  </a:lnTo>
                  <a:lnTo>
                    <a:pt x="1056" y="344"/>
                  </a:lnTo>
                  <a:lnTo>
                    <a:pt x="1054" y="344"/>
                  </a:lnTo>
                  <a:lnTo>
                    <a:pt x="1053" y="344"/>
                  </a:lnTo>
                  <a:lnTo>
                    <a:pt x="1051" y="344"/>
                  </a:lnTo>
                  <a:lnTo>
                    <a:pt x="1050" y="344"/>
                  </a:lnTo>
                  <a:lnTo>
                    <a:pt x="1049" y="344"/>
                  </a:lnTo>
                  <a:lnTo>
                    <a:pt x="1047" y="344"/>
                  </a:lnTo>
                  <a:lnTo>
                    <a:pt x="1046" y="344"/>
                  </a:lnTo>
                  <a:lnTo>
                    <a:pt x="1045" y="344"/>
                  </a:lnTo>
                  <a:lnTo>
                    <a:pt x="1038" y="344"/>
                  </a:lnTo>
                  <a:lnTo>
                    <a:pt x="1027" y="346"/>
                  </a:lnTo>
                  <a:lnTo>
                    <a:pt x="1013" y="346"/>
                  </a:lnTo>
                  <a:lnTo>
                    <a:pt x="1005" y="346"/>
                  </a:lnTo>
                  <a:lnTo>
                    <a:pt x="1003" y="346"/>
                  </a:lnTo>
                  <a:lnTo>
                    <a:pt x="1003" y="347"/>
                  </a:lnTo>
                  <a:lnTo>
                    <a:pt x="1003" y="348"/>
                  </a:lnTo>
                  <a:lnTo>
                    <a:pt x="1004" y="350"/>
                  </a:lnTo>
                  <a:lnTo>
                    <a:pt x="1004" y="351"/>
                  </a:lnTo>
                  <a:lnTo>
                    <a:pt x="1004" y="352"/>
                  </a:lnTo>
                  <a:lnTo>
                    <a:pt x="1004" y="357"/>
                  </a:lnTo>
                  <a:lnTo>
                    <a:pt x="1004" y="359"/>
                  </a:lnTo>
                  <a:lnTo>
                    <a:pt x="1005" y="368"/>
                  </a:lnTo>
                  <a:lnTo>
                    <a:pt x="1005" y="369"/>
                  </a:lnTo>
                  <a:lnTo>
                    <a:pt x="1006" y="373"/>
                  </a:lnTo>
                  <a:lnTo>
                    <a:pt x="1022" y="374"/>
                  </a:lnTo>
                  <a:lnTo>
                    <a:pt x="1027" y="374"/>
                  </a:lnTo>
                  <a:lnTo>
                    <a:pt x="1030" y="374"/>
                  </a:lnTo>
                  <a:lnTo>
                    <a:pt x="1031" y="374"/>
                  </a:lnTo>
                  <a:lnTo>
                    <a:pt x="1035" y="375"/>
                  </a:lnTo>
                  <a:lnTo>
                    <a:pt x="1035" y="379"/>
                  </a:lnTo>
                  <a:lnTo>
                    <a:pt x="1035" y="382"/>
                  </a:lnTo>
                  <a:lnTo>
                    <a:pt x="1035" y="394"/>
                  </a:lnTo>
                  <a:lnTo>
                    <a:pt x="1035" y="402"/>
                  </a:lnTo>
                  <a:lnTo>
                    <a:pt x="1042" y="402"/>
                  </a:lnTo>
                  <a:lnTo>
                    <a:pt x="1049" y="402"/>
                  </a:lnTo>
                  <a:lnTo>
                    <a:pt x="1049" y="415"/>
                  </a:lnTo>
                  <a:lnTo>
                    <a:pt x="1051" y="415"/>
                  </a:lnTo>
                  <a:lnTo>
                    <a:pt x="1063" y="415"/>
                  </a:lnTo>
                  <a:lnTo>
                    <a:pt x="1063" y="416"/>
                  </a:lnTo>
                  <a:lnTo>
                    <a:pt x="1063" y="417"/>
                  </a:lnTo>
                  <a:lnTo>
                    <a:pt x="1063" y="423"/>
                  </a:lnTo>
                  <a:lnTo>
                    <a:pt x="1063" y="473"/>
                  </a:lnTo>
                  <a:lnTo>
                    <a:pt x="1063" y="499"/>
                  </a:lnTo>
                  <a:lnTo>
                    <a:pt x="1064" y="499"/>
                  </a:lnTo>
                  <a:lnTo>
                    <a:pt x="1090" y="501"/>
                  </a:lnTo>
                  <a:lnTo>
                    <a:pt x="1090" y="505"/>
                  </a:lnTo>
                  <a:lnTo>
                    <a:pt x="1090" y="507"/>
                  </a:lnTo>
                  <a:lnTo>
                    <a:pt x="1090" y="514"/>
                  </a:lnTo>
                  <a:lnTo>
                    <a:pt x="1096" y="514"/>
                  </a:lnTo>
                  <a:lnTo>
                    <a:pt x="1109" y="514"/>
                  </a:lnTo>
                  <a:lnTo>
                    <a:pt x="1106" y="516"/>
                  </a:lnTo>
                  <a:lnTo>
                    <a:pt x="1108" y="517"/>
                  </a:lnTo>
                  <a:lnTo>
                    <a:pt x="1108" y="517"/>
                  </a:lnTo>
                  <a:lnTo>
                    <a:pt x="1054" y="528"/>
                  </a:lnTo>
                  <a:lnTo>
                    <a:pt x="1051" y="528"/>
                  </a:lnTo>
                  <a:lnTo>
                    <a:pt x="1045" y="528"/>
                  </a:lnTo>
                  <a:lnTo>
                    <a:pt x="1040" y="528"/>
                  </a:lnTo>
                  <a:lnTo>
                    <a:pt x="1038" y="526"/>
                  </a:lnTo>
                  <a:lnTo>
                    <a:pt x="1038" y="524"/>
                  </a:lnTo>
                  <a:lnTo>
                    <a:pt x="1038" y="522"/>
                  </a:lnTo>
                  <a:lnTo>
                    <a:pt x="1038" y="522"/>
                  </a:lnTo>
                  <a:lnTo>
                    <a:pt x="1036" y="522"/>
                  </a:lnTo>
                  <a:lnTo>
                    <a:pt x="1033" y="525"/>
                  </a:lnTo>
                  <a:lnTo>
                    <a:pt x="1033" y="524"/>
                  </a:lnTo>
                  <a:lnTo>
                    <a:pt x="1033" y="522"/>
                  </a:lnTo>
                  <a:lnTo>
                    <a:pt x="1033" y="520"/>
                  </a:lnTo>
                  <a:lnTo>
                    <a:pt x="1033" y="519"/>
                  </a:lnTo>
                  <a:lnTo>
                    <a:pt x="1033" y="517"/>
                  </a:lnTo>
                  <a:lnTo>
                    <a:pt x="1030" y="517"/>
                  </a:lnTo>
                  <a:lnTo>
                    <a:pt x="1030" y="512"/>
                  </a:lnTo>
                  <a:lnTo>
                    <a:pt x="1028" y="512"/>
                  </a:lnTo>
                  <a:lnTo>
                    <a:pt x="1026" y="512"/>
                  </a:lnTo>
                  <a:lnTo>
                    <a:pt x="1024" y="512"/>
                  </a:lnTo>
                  <a:lnTo>
                    <a:pt x="1023" y="512"/>
                  </a:lnTo>
                  <a:lnTo>
                    <a:pt x="1023" y="511"/>
                  </a:lnTo>
                  <a:lnTo>
                    <a:pt x="1023" y="510"/>
                  </a:lnTo>
                  <a:lnTo>
                    <a:pt x="1022" y="510"/>
                  </a:lnTo>
                  <a:lnTo>
                    <a:pt x="1022" y="507"/>
                  </a:lnTo>
                  <a:lnTo>
                    <a:pt x="1021" y="506"/>
                  </a:lnTo>
                  <a:lnTo>
                    <a:pt x="1021" y="506"/>
                  </a:lnTo>
                  <a:lnTo>
                    <a:pt x="1019" y="506"/>
                  </a:lnTo>
                  <a:lnTo>
                    <a:pt x="1018" y="506"/>
                  </a:lnTo>
                  <a:lnTo>
                    <a:pt x="1017" y="506"/>
                  </a:lnTo>
                  <a:lnTo>
                    <a:pt x="1017" y="505"/>
                  </a:lnTo>
                  <a:lnTo>
                    <a:pt x="1015" y="503"/>
                  </a:lnTo>
                  <a:lnTo>
                    <a:pt x="1014" y="499"/>
                  </a:lnTo>
                  <a:lnTo>
                    <a:pt x="1014" y="498"/>
                  </a:lnTo>
                  <a:lnTo>
                    <a:pt x="1014" y="497"/>
                  </a:lnTo>
                  <a:lnTo>
                    <a:pt x="1013" y="494"/>
                  </a:lnTo>
                  <a:lnTo>
                    <a:pt x="1013" y="493"/>
                  </a:lnTo>
                  <a:lnTo>
                    <a:pt x="1010" y="485"/>
                  </a:lnTo>
                  <a:lnTo>
                    <a:pt x="1009" y="483"/>
                  </a:lnTo>
                  <a:lnTo>
                    <a:pt x="1008" y="483"/>
                  </a:lnTo>
                  <a:lnTo>
                    <a:pt x="1006" y="483"/>
                  </a:lnTo>
                  <a:lnTo>
                    <a:pt x="1006" y="484"/>
                  </a:lnTo>
                  <a:lnTo>
                    <a:pt x="1005" y="484"/>
                  </a:lnTo>
                  <a:lnTo>
                    <a:pt x="1004" y="484"/>
                  </a:lnTo>
                  <a:lnTo>
                    <a:pt x="1003" y="484"/>
                  </a:lnTo>
                  <a:lnTo>
                    <a:pt x="1001" y="485"/>
                  </a:lnTo>
                  <a:lnTo>
                    <a:pt x="1000" y="485"/>
                  </a:lnTo>
                  <a:lnTo>
                    <a:pt x="999" y="485"/>
                  </a:lnTo>
                  <a:lnTo>
                    <a:pt x="998" y="487"/>
                  </a:lnTo>
                  <a:lnTo>
                    <a:pt x="996" y="487"/>
                  </a:lnTo>
                  <a:lnTo>
                    <a:pt x="995" y="488"/>
                  </a:lnTo>
                  <a:lnTo>
                    <a:pt x="994" y="488"/>
                  </a:lnTo>
                  <a:lnTo>
                    <a:pt x="992" y="488"/>
                  </a:lnTo>
                  <a:lnTo>
                    <a:pt x="992" y="487"/>
                  </a:lnTo>
                  <a:lnTo>
                    <a:pt x="992" y="485"/>
                  </a:lnTo>
                  <a:lnTo>
                    <a:pt x="992" y="484"/>
                  </a:lnTo>
                  <a:lnTo>
                    <a:pt x="991" y="484"/>
                  </a:lnTo>
                  <a:lnTo>
                    <a:pt x="990" y="484"/>
                  </a:lnTo>
                  <a:lnTo>
                    <a:pt x="989" y="483"/>
                  </a:lnTo>
                  <a:lnTo>
                    <a:pt x="989" y="481"/>
                  </a:lnTo>
                  <a:lnTo>
                    <a:pt x="987" y="481"/>
                  </a:lnTo>
                  <a:lnTo>
                    <a:pt x="987" y="480"/>
                  </a:lnTo>
                  <a:lnTo>
                    <a:pt x="986" y="479"/>
                  </a:lnTo>
                  <a:lnTo>
                    <a:pt x="986" y="478"/>
                  </a:lnTo>
                  <a:lnTo>
                    <a:pt x="985" y="478"/>
                  </a:lnTo>
                  <a:lnTo>
                    <a:pt x="985" y="479"/>
                  </a:lnTo>
                  <a:lnTo>
                    <a:pt x="983" y="479"/>
                  </a:lnTo>
                  <a:lnTo>
                    <a:pt x="982" y="480"/>
                  </a:lnTo>
                  <a:lnTo>
                    <a:pt x="980" y="480"/>
                  </a:lnTo>
                  <a:lnTo>
                    <a:pt x="980" y="476"/>
                  </a:lnTo>
                  <a:lnTo>
                    <a:pt x="974" y="476"/>
                  </a:lnTo>
                  <a:lnTo>
                    <a:pt x="973" y="476"/>
                  </a:lnTo>
                  <a:lnTo>
                    <a:pt x="973" y="479"/>
                  </a:lnTo>
                  <a:lnTo>
                    <a:pt x="973" y="480"/>
                  </a:lnTo>
                  <a:lnTo>
                    <a:pt x="972" y="480"/>
                  </a:lnTo>
                  <a:lnTo>
                    <a:pt x="972" y="481"/>
                  </a:lnTo>
                  <a:lnTo>
                    <a:pt x="972" y="483"/>
                  </a:lnTo>
                  <a:lnTo>
                    <a:pt x="973" y="483"/>
                  </a:lnTo>
                  <a:lnTo>
                    <a:pt x="973" y="484"/>
                  </a:lnTo>
                  <a:lnTo>
                    <a:pt x="974" y="484"/>
                  </a:lnTo>
                  <a:lnTo>
                    <a:pt x="976" y="484"/>
                  </a:lnTo>
                  <a:lnTo>
                    <a:pt x="976" y="484"/>
                  </a:lnTo>
                  <a:lnTo>
                    <a:pt x="977" y="484"/>
                  </a:lnTo>
                  <a:lnTo>
                    <a:pt x="980" y="484"/>
                  </a:lnTo>
                  <a:lnTo>
                    <a:pt x="980" y="485"/>
                  </a:lnTo>
                  <a:lnTo>
                    <a:pt x="980" y="487"/>
                  </a:lnTo>
                  <a:lnTo>
                    <a:pt x="980" y="490"/>
                  </a:lnTo>
                  <a:lnTo>
                    <a:pt x="980" y="492"/>
                  </a:lnTo>
                  <a:lnTo>
                    <a:pt x="980" y="496"/>
                  </a:lnTo>
                  <a:lnTo>
                    <a:pt x="978" y="498"/>
                  </a:lnTo>
                  <a:lnTo>
                    <a:pt x="976" y="498"/>
                  </a:lnTo>
                  <a:lnTo>
                    <a:pt x="973" y="498"/>
                  </a:lnTo>
                  <a:lnTo>
                    <a:pt x="972" y="498"/>
                  </a:lnTo>
                  <a:lnTo>
                    <a:pt x="967" y="498"/>
                  </a:lnTo>
                  <a:lnTo>
                    <a:pt x="966" y="498"/>
                  </a:lnTo>
                  <a:lnTo>
                    <a:pt x="966" y="499"/>
                  </a:lnTo>
                  <a:lnTo>
                    <a:pt x="966" y="501"/>
                  </a:lnTo>
                  <a:lnTo>
                    <a:pt x="966" y="502"/>
                  </a:lnTo>
                  <a:lnTo>
                    <a:pt x="966" y="503"/>
                  </a:lnTo>
                  <a:lnTo>
                    <a:pt x="966" y="506"/>
                  </a:lnTo>
                  <a:lnTo>
                    <a:pt x="966" y="506"/>
                  </a:lnTo>
                  <a:lnTo>
                    <a:pt x="966" y="508"/>
                  </a:lnTo>
                  <a:lnTo>
                    <a:pt x="966" y="510"/>
                  </a:lnTo>
                  <a:lnTo>
                    <a:pt x="966" y="511"/>
                  </a:lnTo>
                  <a:lnTo>
                    <a:pt x="967" y="511"/>
                  </a:lnTo>
                  <a:lnTo>
                    <a:pt x="968" y="511"/>
                  </a:lnTo>
                  <a:lnTo>
                    <a:pt x="971" y="511"/>
                  </a:lnTo>
                  <a:lnTo>
                    <a:pt x="974" y="511"/>
                  </a:lnTo>
                  <a:lnTo>
                    <a:pt x="976" y="511"/>
                  </a:lnTo>
                  <a:lnTo>
                    <a:pt x="977" y="511"/>
                  </a:lnTo>
                  <a:lnTo>
                    <a:pt x="978" y="511"/>
                  </a:lnTo>
                  <a:lnTo>
                    <a:pt x="978" y="512"/>
                  </a:lnTo>
                  <a:lnTo>
                    <a:pt x="978" y="514"/>
                  </a:lnTo>
                  <a:lnTo>
                    <a:pt x="978" y="516"/>
                  </a:lnTo>
                  <a:lnTo>
                    <a:pt x="978" y="520"/>
                  </a:lnTo>
                  <a:lnTo>
                    <a:pt x="978" y="522"/>
                  </a:lnTo>
                  <a:lnTo>
                    <a:pt x="978" y="525"/>
                  </a:lnTo>
                  <a:lnTo>
                    <a:pt x="978" y="526"/>
                  </a:lnTo>
                  <a:lnTo>
                    <a:pt x="976" y="526"/>
                  </a:lnTo>
                  <a:lnTo>
                    <a:pt x="971" y="526"/>
                  </a:lnTo>
                  <a:lnTo>
                    <a:pt x="968" y="526"/>
                  </a:lnTo>
                  <a:lnTo>
                    <a:pt x="967" y="526"/>
                  </a:lnTo>
                  <a:lnTo>
                    <a:pt x="960" y="526"/>
                  </a:lnTo>
                  <a:lnTo>
                    <a:pt x="959" y="526"/>
                  </a:lnTo>
                  <a:lnTo>
                    <a:pt x="958" y="526"/>
                  </a:lnTo>
                  <a:lnTo>
                    <a:pt x="957" y="526"/>
                  </a:lnTo>
                  <a:lnTo>
                    <a:pt x="955" y="526"/>
                  </a:lnTo>
                  <a:lnTo>
                    <a:pt x="954" y="526"/>
                  </a:lnTo>
                  <a:lnTo>
                    <a:pt x="953" y="526"/>
                  </a:lnTo>
                  <a:lnTo>
                    <a:pt x="950" y="526"/>
                  </a:lnTo>
                  <a:lnTo>
                    <a:pt x="950" y="525"/>
                  </a:lnTo>
                  <a:lnTo>
                    <a:pt x="950" y="524"/>
                  </a:lnTo>
                  <a:lnTo>
                    <a:pt x="951" y="515"/>
                  </a:lnTo>
                  <a:lnTo>
                    <a:pt x="951" y="512"/>
                  </a:lnTo>
                  <a:lnTo>
                    <a:pt x="951" y="511"/>
                  </a:lnTo>
                  <a:lnTo>
                    <a:pt x="950" y="511"/>
                  </a:lnTo>
                  <a:lnTo>
                    <a:pt x="946" y="511"/>
                  </a:lnTo>
                  <a:lnTo>
                    <a:pt x="945" y="511"/>
                  </a:lnTo>
                  <a:lnTo>
                    <a:pt x="945" y="511"/>
                  </a:lnTo>
                  <a:lnTo>
                    <a:pt x="944" y="511"/>
                  </a:lnTo>
                  <a:lnTo>
                    <a:pt x="941" y="511"/>
                  </a:lnTo>
                  <a:lnTo>
                    <a:pt x="940" y="511"/>
                  </a:lnTo>
                  <a:lnTo>
                    <a:pt x="937" y="511"/>
                  </a:lnTo>
                  <a:lnTo>
                    <a:pt x="936" y="511"/>
                  </a:lnTo>
                  <a:lnTo>
                    <a:pt x="935" y="511"/>
                  </a:lnTo>
                  <a:lnTo>
                    <a:pt x="931" y="511"/>
                  </a:lnTo>
                  <a:lnTo>
                    <a:pt x="930" y="511"/>
                  </a:lnTo>
                  <a:lnTo>
                    <a:pt x="928" y="511"/>
                  </a:lnTo>
                  <a:lnTo>
                    <a:pt x="925" y="511"/>
                  </a:lnTo>
                  <a:lnTo>
                    <a:pt x="925" y="512"/>
                  </a:lnTo>
                  <a:lnTo>
                    <a:pt x="923" y="526"/>
                  </a:lnTo>
                  <a:lnTo>
                    <a:pt x="926" y="526"/>
                  </a:lnTo>
                  <a:lnTo>
                    <a:pt x="927" y="526"/>
                  </a:lnTo>
                  <a:lnTo>
                    <a:pt x="931" y="526"/>
                  </a:lnTo>
                  <a:lnTo>
                    <a:pt x="932" y="526"/>
                  </a:lnTo>
                  <a:lnTo>
                    <a:pt x="934" y="526"/>
                  </a:lnTo>
                  <a:lnTo>
                    <a:pt x="935" y="526"/>
                  </a:lnTo>
                  <a:lnTo>
                    <a:pt x="936" y="526"/>
                  </a:lnTo>
                  <a:lnTo>
                    <a:pt x="937" y="526"/>
                  </a:lnTo>
                  <a:lnTo>
                    <a:pt x="937" y="528"/>
                  </a:lnTo>
                  <a:lnTo>
                    <a:pt x="937" y="529"/>
                  </a:lnTo>
                  <a:lnTo>
                    <a:pt x="937" y="530"/>
                  </a:lnTo>
                  <a:lnTo>
                    <a:pt x="937" y="531"/>
                  </a:lnTo>
                  <a:lnTo>
                    <a:pt x="937" y="533"/>
                  </a:lnTo>
                  <a:lnTo>
                    <a:pt x="937" y="537"/>
                  </a:lnTo>
                  <a:lnTo>
                    <a:pt x="937" y="537"/>
                  </a:lnTo>
                  <a:lnTo>
                    <a:pt x="937" y="539"/>
                  </a:lnTo>
                  <a:lnTo>
                    <a:pt x="936" y="539"/>
                  </a:lnTo>
                  <a:lnTo>
                    <a:pt x="928" y="539"/>
                  </a:lnTo>
                  <a:lnTo>
                    <a:pt x="927" y="539"/>
                  </a:lnTo>
                  <a:lnTo>
                    <a:pt x="926" y="539"/>
                  </a:lnTo>
                  <a:lnTo>
                    <a:pt x="926" y="538"/>
                  </a:lnTo>
                  <a:lnTo>
                    <a:pt x="927" y="538"/>
                  </a:lnTo>
                  <a:lnTo>
                    <a:pt x="927" y="537"/>
                  </a:lnTo>
                  <a:lnTo>
                    <a:pt x="928" y="537"/>
                  </a:lnTo>
                  <a:lnTo>
                    <a:pt x="928" y="537"/>
                  </a:lnTo>
                  <a:lnTo>
                    <a:pt x="928" y="535"/>
                  </a:lnTo>
                  <a:lnTo>
                    <a:pt x="926" y="535"/>
                  </a:lnTo>
                  <a:lnTo>
                    <a:pt x="925" y="537"/>
                  </a:lnTo>
                  <a:lnTo>
                    <a:pt x="922" y="537"/>
                  </a:lnTo>
                  <a:lnTo>
                    <a:pt x="922" y="537"/>
                  </a:lnTo>
                  <a:lnTo>
                    <a:pt x="916" y="539"/>
                  </a:lnTo>
                  <a:lnTo>
                    <a:pt x="913" y="539"/>
                  </a:lnTo>
                  <a:lnTo>
                    <a:pt x="913" y="537"/>
                  </a:lnTo>
                  <a:lnTo>
                    <a:pt x="913" y="534"/>
                  </a:lnTo>
                  <a:lnTo>
                    <a:pt x="914" y="533"/>
                  </a:lnTo>
                  <a:lnTo>
                    <a:pt x="914" y="531"/>
                  </a:lnTo>
                  <a:lnTo>
                    <a:pt x="914" y="530"/>
                  </a:lnTo>
                  <a:lnTo>
                    <a:pt x="913" y="530"/>
                  </a:lnTo>
                  <a:lnTo>
                    <a:pt x="912" y="530"/>
                  </a:lnTo>
                  <a:lnTo>
                    <a:pt x="910" y="530"/>
                  </a:lnTo>
                  <a:lnTo>
                    <a:pt x="909" y="530"/>
                  </a:lnTo>
                  <a:lnTo>
                    <a:pt x="907" y="531"/>
                  </a:lnTo>
                  <a:lnTo>
                    <a:pt x="905" y="531"/>
                  </a:lnTo>
                  <a:lnTo>
                    <a:pt x="904" y="531"/>
                  </a:lnTo>
                  <a:lnTo>
                    <a:pt x="904" y="533"/>
                  </a:lnTo>
                  <a:lnTo>
                    <a:pt x="904" y="534"/>
                  </a:lnTo>
                  <a:lnTo>
                    <a:pt x="903" y="534"/>
                  </a:lnTo>
                  <a:lnTo>
                    <a:pt x="902" y="534"/>
                  </a:lnTo>
                  <a:lnTo>
                    <a:pt x="899" y="534"/>
                  </a:lnTo>
                  <a:lnTo>
                    <a:pt x="895" y="534"/>
                  </a:lnTo>
                  <a:lnTo>
                    <a:pt x="895" y="531"/>
                  </a:lnTo>
                  <a:lnTo>
                    <a:pt x="895" y="528"/>
                  </a:lnTo>
                  <a:lnTo>
                    <a:pt x="895" y="525"/>
                  </a:lnTo>
                  <a:lnTo>
                    <a:pt x="895" y="521"/>
                  </a:lnTo>
                  <a:lnTo>
                    <a:pt x="895" y="519"/>
                  </a:lnTo>
                  <a:lnTo>
                    <a:pt x="895" y="511"/>
                  </a:lnTo>
                  <a:lnTo>
                    <a:pt x="895" y="510"/>
                  </a:lnTo>
                  <a:lnTo>
                    <a:pt x="895" y="507"/>
                  </a:lnTo>
                  <a:lnTo>
                    <a:pt x="895" y="503"/>
                  </a:lnTo>
                  <a:lnTo>
                    <a:pt x="896" y="488"/>
                  </a:lnTo>
                  <a:lnTo>
                    <a:pt x="896" y="474"/>
                  </a:lnTo>
                  <a:lnTo>
                    <a:pt x="896" y="470"/>
                  </a:lnTo>
                  <a:lnTo>
                    <a:pt x="902" y="469"/>
                  </a:lnTo>
                  <a:lnTo>
                    <a:pt x="903" y="469"/>
                  </a:lnTo>
                  <a:lnTo>
                    <a:pt x="904" y="469"/>
                  </a:lnTo>
                  <a:lnTo>
                    <a:pt x="905" y="469"/>
                  </a:lnTo>
                  <a:lnTo>
                    <a:pt x="905" y="467"/>
                  </a:lnTo>
                  <a:lnTo>
                    <a:pt x="905" y="466"/>
                  </a:lnTo>
                  <a:lnTo>
                    <a:pt x="904" y="465"/>
                  </a:lnTo>
                  <a:lnTo>
                    <a:pt x="903" y="464"/>
                  </a:lnTo>
                  <a:lnTo>
                    <a:pt x="902" y="460"/>
                  </a:lnTo>
                  <a:lnTo>
                    <a:pt x="900" y="457"/>
                  </a:lnTo>
                  <a:lnTo>
                    <a:pt x="899" y="457"/>
                  </a:lnTo>
                  <a:lnTo>
                    <a:pt x="899" y="456"/>
                  </a:lnTo>
                  <a:lnTo>
                    <a:pt x="899" y="455"/>
                  </a:lnTo>
                  <a:lnTo>
                    <a:pt x="896" y="455"/>
                  </a:lnTo>
                  <a:lnTo>
                    <a:pt x="887" y="453"/>
                  </a:lnTo>
                  <a:lnTo>
                    <a:pt x="864" y="452"/>
                  </a:lnTo>
                  <a:lnTo>
                    <a:pt x="863" y="452"/>
                  </a:lnTo>
                  <a:lnTo>
                    <a:pt x="855" y="452"/>
                  </a:lnTo>
                  <a:lnTo>
                    <a:pt x="843" y="451"/>
                  </a:lnTo>
                  <a:lnTo>
                    <a:pt x="841" y="458"/>
                  </a:lnTo>
                  <a:lnTo>
                    <a:pt x="841" y="462"/>
                  </a:lnTo>
                  <a:lnTo>
                    <a:pt x="846" y="461"/>
                  </a:lnTo>
                  <a:lnTo>
                    <a:pt x="846" y="464"/>
                  </a:lnTo>
                  <a:lnTo>
                    <a:pt x="846" y="467"/>
                  </a:lnTo>
                  <a:lnTo>
                    <a:pt x="845" y="483"/>
                  </a:lnTo>
                  <a:lnTo>
                    <a:pt x="840" y="481"/>
                  </a:lnTo>
                  <a:lnTo>
                    <a:pt x="840" y="493"/>
                  </a:lnTo>
                  <a:lnTo>
                    <a:pt x="829" y="492"/>
                  </a:lnTo>
                  <a:lnTo>
                    <a:pt x="829" y="489"/>
                  </a:lnTo>
                  <a:lnTo>
                    <a:pt x="829" y="488"/>
                  </a:lnTo>
                  <a:lnTo>
                    <a:pt x="829" y="487"/>
                  </a:lnTo>
                  <a:lnTo>
                    <a:pt x="829" y="485"/>
                  </a:lnTo>
                  <a:lnTo>
                    <a:pt x="829" y="484"/>
                  </a:lnTo>
                  <a:lnTo>
                    <a:pt x="829" y="481"/>
                  </a:lnTo>
                  <a:lnTo>
                    <a:pt x="829" y="478"/>
                  </a:lnTo>
                  <a:lnTo>
                    <a:pt x="829" y="476"/>
                  </a:lnTo>
                  <a:lnTo>
                    <a:pt x="829" y="475"/>
                  </a:lnTo>
                  <a:lnTo>
                    <a:pt x="827" y="476"/>
                  </a:lnTo>
                  <a:lnTo>
                    <a:pt x="827" y="475"/>
                  </a:lnTo>
                  <a:lnTo>
                    <a:pt x="826" y="475"/>
                  </a:lnTo>
                  <a:lnTo>
                    <a:pt x="825" y="474"/>
                  </a:lnTo>
                  <a:lnTo>
                    <a:pt x="823" y="473"/>
                  </a:lnTo>
                  <a:lnTo>
                    <a:pt x="822" y="473"/>
                  </a:lnTo>
                  <a:lnTo>
                    <a:pt x="821" y="473"/>
                  </a:lnTo>
                  <a:lnTo>
                    <a:pt x="820" y="473"/>
                  </a:lnTo>
                  <a:lnTo>
                    <a:pt x="818" y="473"/>
                  </a:lnTo>
                  <a:lnTo>
                    <a:pt x="817" y="473"/>
                  </a:lnTo>
                  <a:lnTo>
                    <a:pt x="816" y="473"/>
                  </a:lnTo>
                  <a:lnTo>
                    <a:pt x="813" y="473"/>
                  </a:lnTo>
                  <a:lnTo>
                    <a:pt x="812" y="473"/>
                  </a:lnTo>
                  <a:lnTo>
                    <a:pt x="811" y="473"/>
                  </a:lnTo>
                  <a:lnTo>
                    <a:pt x="809" y="473"/>
                  </a:lnTo>
                  <a:lnTo>
                    <a:pt x="808" y="471"/>
                  </a:lnTo>
                  <a:lnTo>
                    <a:pt x="807" y="471"/>
                  </a:lnTo>
                  <a:lnTo>
                    <a:pt x="806" y="470"/>
                  </a:lnTo>
                  <a:lnTo>
                    <a:pt x="804" y="470"/>
                  </a:lnTo>
                  <a:lnTo>
                    <a:pt x="803" y="470"/>
                  </a:lnTo>
                  <a:lnTo>
                    <a:pt x="802" y="469"/>
                  </a:lnTo>
                  <a:lnTo>
                    <a:pt x="802" y="466"/>
                  </a:lnTo>
                  <a:lnTo>
                    <a:pt x="804" y="461"/>
                  </a:lnTo>
                  <a:lnTo>
                    <a:pt x="800" y="460"/>
                  </a:lnTo>
                  <a:lnTo>
                    <a:pt x="798" y="458"/>
                  </a:lnTo>
                  <a:lnTo>
                    <a:pt x="794" y="457"/>
                  </a:lnTo>
                  <a:lnTo>
                    <a:pt x="793" y="461"/>
                  </a:lnTo>
                  <a:lnTo>
                    <a:pt x="791" y="465"/>
                  </a:lnTo>
                  <a:lnTo>
                    <a:pt x="789" y="464"/>
                  </a:lnTo>
                  <a:lnTo>
                    <a:pt x="789" y="462"/>
                  </a:lnTo>
                  <a:lnTo>
                    <a:pt x="789" y="461"/>
                  </a:lnTo>
                  <a:lnTo>
                    <a:pt x="791" y="456"/>
                  </a:lnTo>
                  <a:lnTo>
                    <a:pt x="791" y="455"/>
                  </a:lnTo>
                  <a:lnTo>
                    <a:pt x="793" y="449"/>
                  </a:lnTo>
                  <a:lnTo>
                    <a:pt x="793" y="448"/>
                  </a:lnTo>
                  <a:lnTo>
                    <a:pt x="794" y="446"/>
                  </a:lnTo>
                  <a:lnTo>
                    <a:pt x="794" y="446"/>
                  </a:lnTo>
                  <a:lnTo>
                    <a:pt x="793" y="444"/>
                  </a:lnTo>
                  <a:lnTo>
                    <a:pt x="793" y="443"/>
                  </a:lnTo>
                  <a:lnTo>
                    <a:pt x="791" y="439"/>
                  </a:lnTo>
                  <a:lnTo>
                    <a:pt x="791" y="438"/>
                  </a:lnTo>
                  <a:lnTo>
                    <a:pt x="791" y="437"/>
                  </a:lnTo>
                  <a:lnTo>
                    <a:pt x="790" y="435"/>
                  </a:lnTo>
                  <a:lnTo>
                    <a:pt x="789" y="430"/>
                  </a:lnTo>
                  <a:lnTo>
                    <a:pt x="786" y="432"/>
                  </a:lnTo>
                  <a:lnTo>
                    <a:pt x="786" y="430"/>
                  </a:lnTo>
                  <a:lnTo>
                    <a:pt x="776" y="430"/>
                  </a:lnTo>
                  <a:lnTo>
                    <a:pt x="775" y="434"/>
                  </a:lnTo>
                  <a:lnTo>
                    <a:pt x="775" y="435"/>
                  </a:lnTo>
                  <a:lnTo>
                    <a:pt x="772" y="435"/>
                  </a:lnTo>
                  <a:lnTo>
                    <a:pt x="767" y="435"/>
                  </a:lnTo>
                  <a:lnTo>
                    <a:pt x="765" y="435"/>
                  </a:lnTo>
                  <a:lnTo>
                    <a:pt x="758" y="435"/>
                  </a:lnTo>
                  <a:lnTo>
                    <a:pt x="758" y="439"/>
                  </a:lnTo>
                  <a:lnTo>
                    <a:pt x="758" y="442"/>
                  </a:lnTo>
                  <a:lnTo>
                    <a:pt x="758" y="446"/>
                  </a:lnTo>
                  <a:lnTo>
                    <a:pt x="758" y="446"/>
                  </a:lnTo>
                  <a:lnTo>
                    <a:pt x="758" y="447"/>
                  </a:lnTo>
                  <a:lnTo>
                    <a:pt x="758" y="448"/>
                  </a:lnTo>
                  <a:lnTo>
                    <a:pt x="759" y="448"/>
                  </a:lnTo>
                  <a:lnTo>
                    <a:pt x="759" y="449"/>
                  </a:lnTo>
                  <a:lnTo>
                    <a:pt x="761" y="449"/>
                  </a:lnTo>
                  <a:lnTo>
                    <a:pt x="765" y="449"/>
                  </a:lnTo>
                  <a:lnTo>
                    <a:pt x="767" y="449"/>
                  </a:lnTo>
                  <a:lnTo>
                    <a:pt x="770" y="449"/>
                  </a:lnTo>
                  <a:lnTo>
                    <a:pt x="768" y="452"/>
                  </a:lnTo>
                  <a:lnTo>
                    <a:pt x="768" y="455"/>
                  </a:lnTo>
                  <a:lnTo>
                    <a:pt x="767" y="455"/>
                  </a:lnTo>
                  <a:lnTo>
                    <a:pt x="767" y="456"/>
                  </a:lnTo>
                  <a:lnTo>
                    <a:pt x="766" y="461"/>
                  </a:lnTo>
                  <a:lnTo>
                    <a:pt x="765" y="462"/>
                  </a:lnTo>
                  <a:lnTo>
                    <a:pt x="765" y="464"/>
                  </a:lnTo>
                  <a:lnTo>
                    <a:pt x="763" y="465"/>
                  </a:lnTo>
                  <a:lnTo>
                    <a:pt x="762" y="469"/>
                  </a:lnTo>
                  <a:lnTo>
                    <a:pt x="762" y="470"/>
                  </a:lnTo>
                  <a:lnTo>
                    <a:pt x="762" y="471"/>
                  </a:lnTo>
                  <a:lnTo>
                    <a:pt x="761" y="473"/>
                  </a:lnTo>
                  <a:lnTo>
                    <a:pt x="761" y="474"/>
                  </a:lnTo>
                  <a:lnTo>
                    <a:pt x="761" y="475"/>
                  </a:lnTo>
                  <a:lnTo>
                    <a:pt x="759" y="478"/>
                  </a:lnTo>
                  <a:lnTo>
                    <a:pt x="758" y="481"/>
                  </a:lnTo>
                  <a:lnTo>
                    <a:pt x="758" y="483"/>
                  </a:lnTo>
                  <a:lnTo>
                    <a:pt x="758" y="484"/>
                  </a:lnTo>
                  <a:lnTo>
                    <a:pt x="753" y="483"/>
                  </a:lnTo>
                  <a:lnTo>
                    <a:pt x="752" y="483"/>
                  </a:lnTo>
                  <a:lnTo>
                    <a:pt x="752" y="478"/>
                  </a:lnTo>
                  <a:lnTo>
                    <a:pt x="748" y="478"/>
                  </a:lnTo>
                  <a:lnTo>
                    <a:pt x="745" y="478"/>
                  </a:lnTo>
                  <a:lnTo>
                    <a:pt x="744" y="478"/>
                  </a:lnTo>
                  <a:lnTo>
                    <a:pt x="744" y="481"/>
                  </a:lnTo>
                  <a:lnTo>
                    <a:pt x="740" y="479"/>
                  </a:lnTo>
                  <a:lnTo>
                    <a:pt x="738" y="478"/>
                  </a:lnTo>
                  <a:lnTo>
                    <a:pt x="736" y="478"/>
                  </a:lnTo>
                  <a:lnTo>
                    <a:pt x="734" y="478"/>
                  </a:lnTo>
                  <a:lnTo>
                    <a:pt x="730" y="478"/>
                  </a:lnTo>
                  <a:lnTo>
                    <a:pt x="727" y="478"/>
                  </a:lnTo>
                  <a:lnTo>
                    <a:pt x="725" y="478"/>
                  </a:lnTo>
                  <a:lnTo>
                    <a:pt x="724" y="478"/>
                  </a:lnTo>
                  <a:lnTo>
                    <a:pt x="722" y="478"/>
                  </a:lnTo>
                  <a:lnTo>
                    <a:pt x="721" y="478"/>
                  </a:lnTo>
                  <a:lnTo>
                    <a:pt x="720" y="478"/>
                  </a:lnTo>
                  <a:lnTo>
                    <a:pt x="718" y="478"/>
                  </a:lnTo>
                  <a:lnTo>
                    <a:pt x="717" y="478"/>
                  </a:lnTo>
                  <a:lnTo>
                    <a:pt x="716" y="478"/>
                  </a:lnTo>
                  <a:lnTo>
                    <a:pt x="716" y="479"/>
                  </a:lnTo>
                  <a:lnTo>
                    <a:pt x="717" y="479"/>
                  </a:lnTo>
                  <a:lnTo>
                    <a:pt x="718" y="480"/>
                  </a:lnTo>
                  <a:lnTo>
                    <a:pt x="720" y="481"/>
                  </a:lnTo>
                  <a:lnTo>
                    <a:pt x="720" y="483"/>
                  </a:lnTo>
                  <a:lnTo>
                    <a:pt x="722" y="485"/>
                  </a:lnTo>
                  <a:lnTo>
                    <a:pt x="724" y="485"/>
                  </a:lnTo>
                  <a:lnTo>
                    <a:pt x="724" y="487"/>
                  </a:lnTo>
                  <a:lnTo>
                    <a:pt x="725" y="487"/>
                  </a:lnTo>
                  <a:lnTo>
                    <a:pt x="729" y="487"/>
                  </a:lnTo>
                  <a:lnTo>
                    <a:pt x="730" y="487"/>
                  </a:lnTo>
                  <a:lnTo>
                    <a:pt x="730" y="488"/>
                  </a:lnTo>
                  <a:lnTo>
                    <a:pt x="729" y="489"/>
                  </a:lnTo>
                  <a:lnTo>
                    <a:pt x="716" y="489"/>
                  </a:lnTo>
                  <a:lnTo>
                    <a:pt x="702" y="488"/>
                  </a:lnTo>
                  <a:lnTo>
                    <a:pt x="702" y="489"/>
                  </a:lnTo>
                  <a:lnTo>
                    <a:pt x="702" y="498"/>
                  </a:lnTo>
                  <a:lnTo>
                    <a:pt x="702" y="499"/>
                  </a:lnTo>
                  <a:lnTo>
                    <a:pt x="690" y="499"/>
                  </a:lnTo>
                  <a:lnTo>
                    <a:pt x="685" y="499"/>
                  </a:lnTo>
                  <a:lnTo>
                    <a:pt x="683" y="499"/>
                  </a:lnTo>
                  <a:lnTo>
                    <a:pt x="681" y="499"/>
                  </a:lnTo>
                  <a:lnTo>
                    <a:pt x="679" y="499"/>
                  </a:lnTo>
                  <a:lnTo>
                    <a:pt x="676" y="499"/>
                  </a:lnTo>
                  <a:lnTo>
                    <a:pt x="676" y="490"/>
                  </a:lnTo>
                  <a:lnTo>
                    <a:pt x="671" y="490"/>
                  </a:lnTo>
                  <a:lnTo>
                    <a:pt x="667" y="490"/>
                  </a:lnTo>
                  <a:lnTo>
                    <a:pt x="663" y="490"/>
                  </a:lnTo>
                  <a:lnTo>
                    <a:pt x="663" y="497"/>
                  </a:lnTo>
                  <a:lnTo>
                    <a:pt x="663" y="498"/>
                  </a:lnTo>
                  <a:lnTo>
                    <a:pt x="663" y="499"/>
                  </a:lnTo>
                  <a:lnTo>
                    <a:pt x="663" y="501"/>
                  </a:lnTo>
                  <a:lnTo>
                    <a:pt x="663" y="502"/>
                  </a:lnTo>
                  <a:lnTo>
                    <a:pt x="663" y="503"/>
                  </a:lnTo>
                  <a:lnTo>
                    <a:pt x="663" y="505"/>
                  </a:lnTo>
                  <a:lnTo>
                    <a:pt x="663" y="506"/>
                  </a:lnTo>
                  <a:lnTo>
                    <a:pt x="660" y="508"/>
                  </a:lnTo>
                  <a:lnTo>
                    <a:pt x="657" y="511"/>
                  </a:lnTo>
                  <a:lnTo>
                    <a:pt x="649" y="521"/>
                  </a:lnTo>
                  <a:lnTo>
                    <a:pt x="649" y="528"/>
                  </a:lnTo>
                  <a:lnTo>
                    <a:pt x="639" y="524"/>
                  </a:lnTo>
                  <a:lnTo>
                    <a:pt x="638" y="524"/>
                  </a:lnTo>
                  <a:lnTo>
                    <a:pt x="637" y="524"/>
                  </a:lnTo>
                  <a:lnTo>
                    <a:pt x="637" y="524"/>
                  </a:lnTo>
                  <a:lnTo>
                    <a:pt x="637" y="522"/>
                  </a:lnTo>
                  <a:lnTo>
                    <a:pt x="634" y="524"/>
                  </a:lnTo>
                  <a:lnTo>
                    <a:pt x="631" y="524"/>
                  </a:lnTo>
                  <a:lnTo>
                    <a:pt x="630" y="522"/>
                  </a:lnTo>
                  <a:lnTo>
                    <a:pt x="629" y="524"/>
                  </a:lnTo>
                  <a:lnTo>
                    <a:pt x="628" y="524"/>
                  </a:lnTo>
                  <a:lnTo>
                    <a:pt x="626" y="522"/>
                  </a:lnTo>
                  <a:lnTo>
                    <a:pt x="625" y="522"/>
                  </a:lnTo>
                  <a:lnTo>
                    <a:pt x="624" y="522"/>
                  </a:lnTo>
                  <a:lnTo>
                    <a:pt x="624" y="524"/>
                  </a:lnTo>
                  <a:lnTo>
                    <a:pt x="622" y="526"/>
                  </a:lnTo>
                  <a:lnTo>
                    <a:pt x="621" y="529"/>
                  </a:lnTo>
                  <a:lnTo>
                    <a:pt x="620" y="531"/>
                  </a:lnTo>
                  <a:lnTo>
                    <a:pt x="619" y="530"/>
                  </a:lnTo>
                  <a:lnTo>
                    <a:pt x="617" y="531"/>
                  </a:lnTo>
                  <a:lnTo>
                    <a:pt x="617" y="533"/>
                  </a:lnTo>
                  <a:lnTo>
                    <a:pt x="616" y="534"/>
                  </a:lnTo>
                  <a:lnTo>
                    <a:pt x="616" y="535"/>
                  </a:lnTo>
                  <a:lnTo>
                    <a:pt x="615" y="537"/>
                  </a:lnTo>
                  <a:lnTo>
                    <a:pt x="612" y="542"/>
                  </a:lnTo>
                  <a:lnTo>
                    <a:pt x="611" y="547"/>
                  </a:lnTo>
                  <a:lnTo>
                    <a:pt x="610" y="548"/>
                  </a:lnTo>
                  <a:lnTo>
                    <a:pt x="610" y="549"/>
                  </a:lnTo>
                  <a:lnTo>
                    <a:pt x="608" y="551"/>
                  </a:lnTo>
                  <a:lnTo>
                    <a:pt x="608" y="552"/>
                  </a:lnTo>
                  <a:lnTo>
                    <a:pt x="607" y="553"/>
                  </a:lnTo>
                  <a:lnTo>
                    <a:pt x="607" y="554"/>
                  </a:lnTo>
                  <a:lnTo>
                    <a:pt x="607" y="556"/>
                  </a:lnTo>
                  <a:lnTo>
                    <a:pt x="606" y="557"/>
                  </a:lnTo>
                  <a:lnTo>
                    <a:pt x="606" y="558"/>
                  </a:lnTo>
                  <a:lnTo>
                    <a:pt x="606" y="560"/>
                  </a:lnTo>
                  <a:lnTo>
                    <a:pt x="603" y="558"/>
                  </a:lnTo>
                  <a:lnTo>
                    <a:pt x="602" y="558"/>
                  </a:lnTo>
                  <a:lnTo>
                    <a:pt x="599" y="557"/>
                  </a:lnTo>
                  <a:lnTo>
                    <a:pt x="599" y="558"/>
                  </a:lnTo>
                  <a:lnTo>
                    <a:pt x="598" y="560"/>
                  </a:lnTo>
                  <a:lnTo>
                    <a:pt x="598" y="561"/>
                  </a:lnTo>
                  <a:lnTo>
                    <a:pt x="597" y="562"/>
                  </a:lnTo>
                  <a:lnTo>
                    <a:pt x="597" y="563"/>
                  </a:lnTo>
                  <a:lnTo>
                    <a:pt x="597" y="565"/>
                  </a:lnTo>
                  <a:lnTo>
                    <a:pt x="596" y="566"/>
                  </a:lnTo>
                  <a:lnTo>
                    <a:pt x="596" y="567"/>
                  </a:lnTo>
                  <a:lnTo>
                    <a:pt x="594" y="567"/>
                  </a:lnTo>
                  <a:lnTo>
                    <a:pt x="594" y="567"/>
                  </a:lnTo>
                  <a:lnTo>
                    <a:pt x="594" y="569"/>
                  </a:lnTo>
                  <a:lnTo>
                    <a:pt x="593" y="570"/>
                  </a:lnTo>
                  <a:lnTo>
                    <a:pt x="593" y="571"/>
                  </a:lnTo>
                  <a:lnTo>
                    <a:pt x="592" y="571"/>
                  </a:lnTo>
                  <a:lnTo>
                    <a:pt x="588" y="570"/>
                  </a:lnTo>
                  <a:lnTo>
                    <a:pt x="590" y="565"/>
                  </a:lnTo>
                  <a:lnTo>
                    <a:pt x="592" y="565"/>
                  </a:lnTo>
                  <a:lnTo>
                    <a:pt x="592" y="563"/>
                  </a:lnTo>
                  <a:lnTo>
                    <a:pt x="593" y="561"/>
                  </a:lnTo>
                  <a:lnTo>
                    <a:pt x="593" y="560"/>
                  </a:lnTo>
                  <a:lnTo>
                    <a:pt x="594" y="558"/>
                  </a:lnTo>
                  <a:lnTo>
                    <a:pt x="594" y="557"/>
                  </a:lnTo>
                  <a:lnTo>
                    <a:pt x="594" y="556"/>
                  </a:lnTo>
                  <a:lnTo>
                    <a:pt x="593" y="556"/>
                  </a:lnTo>
                  <a:lnTo>
                    <a:pt x="592" y="556"/>
                  </a:lnTo>
                  <a:lnTo>
                    <a:pt x="592" y="554"/>
                  </a:lnTo>
                  <a:lnTo>
                    <a:pt x="590" y="554"/>
                  </a:lnTo>
                  <a:lnTo>
                    <a:pt x="589" y="553"/>
                  </a:lnTo>
                  <a:lnTo>
                    <a:pt x="589" y="552"/>
                  </a:lnTo>
                  <a:lnTo>
                    <a:pt x="588" y="554"/>
                  </a:lnTo>
                  <a:lnTo>
                    <a:pt x="588" y="556"/>
                  </a:lnTo>
                  <a:lnTo>
                    <a:pt x="587" y="557"/>
                  </a:lnTo>
                  <a:lnTo>
                    <a:pt x="587" y="558"/>
                  </a:lnTo>
                  <a:lnTo>
                    <a:pt x="585" y="560"/>
                  </a:lnTo>
                  <a:lnTo>
                    <a:pt x="585" y="561"/>
                  </a:lnTo>
                  <a:lnTo>
                    <a:pt x="584" y="562"/>
                  </a:lnTo>
                  <a:lnTo>
                    <a:pt x="584" y="563"/>
                  </a:lnTo>
                  <a:lnTo>
                    <a:pt x="583" y="565"/>
                  </a:lnTo>
                  <a:lnTo>
                    <a:pt x="583" y="566"/>
                  </a:lnTo>
                  <a:lnTo>
                    <a:pt x="583" y="567"/>
                  </a:lnTo>
                  <a:lnTo>
                    <a:pt x="582" y="566"/>
                  </a:lnTo>
                  <a:lnTo>
                    <a:pt x="580" y="566"/>
                  </a:lnTo>
                  <a:lnTo>
                    <a:pt x="579" y="566"/>
                  </a:lnTo>
                  <a:lnTo>
                    <a:pt x="580" y="565"/>
                  </a:lnTo>
                  <a:lnTo>
                    <a:pt x="576" y="562"/>
                  </a:lnTo>
                  <a:lnTo>
                    <a:pt x="575" y="561"/>
                  </a:lnTo>
                  <a:lnTo>
                    <a:pt x="575" y="560"/>
                  </a:lnTo>
                  <a:lnTo>
                    <a:pt x="575" y="558"/>
                  </a:lnTo>
                  <a:lnTo>
                    <a:pt x="576" y="556"/>
                  </a:lnTo>
                  <a:lnTo>
                    <a:pt x="578" y="554"/>
                  </a:lnTo>
                  <a:lnTo>
                    <a:pt x="578" y="552"/>
                  </a:lnTo>
                  <a:lnTo>
                    <a:pt x="579" y="551"/>
                  </a:lnTo>
                  <a:lnTo>
                    <a:pt x="580" y="548"/>
                  </a:lnTo>
                  <a:lnTo>
                    <a:pt x="580" y="547"/>
                  </a:lnTo>
                  <a:lnTo>
                    <a:pt x="582" y="546"/>
                  </a:lnTo>
                  <a:lnTo>
                    <a:pt x="583" y="544"/>
                  </a:lnTo>
                  <a:lnTo>
                    <a:pt x="584" y="543"/>
                  </a:lnTo>
                  <a:lnTo>
                    <a:pt x="582" y="543"/>
                  </a:lnTo>
                  <a:lnTo>
                    <a:pt x="580" y="543"/>
                  </a:lnTo>
                  <a:lnTo>
                    <a:pt x="580" y="542"/>
                  </a:lnTo>
                  <a:lnTo>
                    <a:pt x="579" y="542"/>
                  </a:lnTo>
                  <a:lnTo>
                    <a:pt x="576" y="542"/>
                  </a:lnTo>
                  <a:lnTo>
                    <a:pt x="575" y="543"/>
                  </a:lnTo>
                  <a:lnTo>
                    <a:pt x="575" y="542"/>
                  </a:lnTo>
                  <a:lnTo>
                    <a:pt x="575" y="542"/>
                  </a:lnTo>
                  <a:lnTo>
                    <a:pt x="575" y="539"/>
                  </a:lnTo>
                  <a:lnTo>
                    <a:pt x="575" y="538"/>
                  </a:lnTo>
                  <a:lnTo>
                    <a:pt x="575" y="537"/>
                  </a:lnTo>
                  <a:lnTo>
                    <a:pt x="575" y="537"/>
                  </a:lnTo>
                  <a:lnTo>
                    <a:pt x="576" y="537"/>
                  </a:lnTo>
                  <a:lnTo>
                    <a:pt x="578" y="535"/>
                  </a:lnTo>
                  <a:lnTo>
                    <a:pt x="579" y="534"/>
                  </a:lnTo>
                  <a:lnTo>
                    <a:pt x="579" y="535"/>
                  </a:lnTo>
                  <a:lnTo>
                    <a:pt x="580" y="537"/>
                  </a:lnTo>
                  <a:lnTo>
                    <a:pt x="580" y="537"/>
                  </a:lnTo>
                  <a:lnTo>
                    <a:pt x="582" y="537"/>
                  </a:lnTo>
                  <a:lnTo>
                    <a:pt x="582" y="538"/>
                  </a:lnTo>
                  <a:lnTo>
                    <a:pt x="583" y="538"/>
                  </a:lnTo>
                  <a:lnTo>
                    <a:pt x="583" y="537"/>
                  </a:lnTo>
                  <a:lnTo>
                    <a:pt x="584" y="537"/>
                  </a:lnTo>
                  <a:lnTo>
                    <a:pt x="584" y="537"/>
                  </a:lnTo>
                  <a:lnTo>
                    <a:pt x="585" y="537"/>
                  </a:lnTo>
                  <a:lnTo>
                    <a:pt x="585" y="538"/>
                  </a:lnTo>
                  <a:lnTo>
                    <a:pt x="585" y="539"/>
                  </a:lnTo>
                  <a:lnTo>
                    <a:pt x="585" y="540"/>
                  </a:lnTo>
                  <a:lnTo>
                    <a:pt x="585" y="542"/>
                  </a:lnTo>
                  <a:lnTo>
                    <a:pt x="587" y="542"/>
                  </a:lnTo>
                  <a:lnTo>
                    <a:pt x="588" y="542"/>
                  </a:lnTo>
                  <a:lnTo>
                    <a:pt x="589" y="542"/>
                  </a:lnTo>
                  <a:lnTo>
                    <a:pt x="590" y="540"/>
                  </a:lnTo>
                  <a:lnTo>
                    <a:pt x="592" y="540"/>
                  </a:lnTo>
                  <a:lnTo>
                    <a:pt x="593" y="540"/>
                  </a:lnTo>
                  <a:lnTo>
                    <a:pt x="593" y="539"/>
                  </a:lnTo>
                  <a:lnTo>
                    <a:pt x="593" y="538"/>
                  </a:lnTo>
                  <a:lnTo>
                    <a:pt x="592" y="537"/>
                  </a:lnTo>
                  <a:lnTo>
                    <a:pt x="590" y="537"/>
                  </a:lnTo>
                  <a:lnTo>
                    <a:pt x="590" y="537"/>
                  </a:lnTo>
                  <a:lnTo>
                    <a:pt x="589" y="537"/>
                  </a:lnTo>
                  <a:lnTo>
                    <a:pt x="588" y="537"/>
                  </a:lnTo>
                  <a:lnTo>
                    <a:pt x="588" y="537"/>
                  </a:lnTo>
                  <a:lnTo>
                    <a:pt x="587" y="534"/>
                  </a:lnTo>
                  <a:lnTo>
                    <a:pt x="585" y="533"/>
                  </a:lnTo>
                  <a:lnTo>
                    <a:pt x="585" y="531"/>
                  </a:lnTo>
                  <a:lnTo>
                    <a:pt x="584" y="530"/>
                  </a:lnTo>
                  <a:lnTo>
                    <a:pt x="584" y="529"/>
                  </a:lnTo>
                  <a:lnTo>
                    <a:pt x="583" y="528"/>
                  </a:lnTo>
                  <a:lnTo>
                    <a:pt x="582" y="529"/>
                  </a:lnTo>
                  <a:lnTo>
                    <a:pt x="580" y="528"/>
                  </a:lnTo>
                  <a:lnTo>
                    <a:pt x="579" y="529"/>
                  </a:lnTo>
                  <a:lnTo>
                    <a:pt x="578" y="528"/>
                  </a:lnTo>
                  <a:lnTo>
                    <a:pt x="578" y="526"/>
                  </a:lnTo>
                  <a:lnTo>
                    <a:pt x="576" y="525"/>
                  </a:lnTo>
                  <a:lnTo>
                    <a:pt x="584" y="515"/>
                  </a:lnTo>
                  <a:lnTo>
                    <a:pt x="585" y="515"/>
                  </a:lnTo>
                  <a:lnTo>
                    <a:pt x="587" y="515"/>
                  </a:lnTo>
                  <a:lnTo>
                    <a:pt x="587" y="516"/>
                  </a:lnTo>
                  <a:lnTo>
                    <a:pt x="589" y="516"/>
                  </a:lnTo>
                  <a:lnTo>
                    <a:pt x="592" y="517"/>
                  </a:lnTo>
                  <a:lnTo>
                    <a:pt x="592" y="516"/>
                  </a:lnTo>
                  <a:lnTo>
                    <a:pt x="589" y="512"/>
                  </a:lnTo>
                  <a:lnTo>
                    <a:pt x="588" y="512"/>
                  </a:lnTo>
                  <a:lnTo>
                    <a:pt x="588" y="511"/>
                  </a:lnTo>
                  <a:lnTo>
                    <a:pt x="590" y="508"/>
                  </a:lnTo>
                  <a:lnTo>
                    <a:pt x="590" y="510"/>
                  </a:lnTo>
                  <a:lnTo>
                    <a:pt x="592" y="510"/>
                  </a:lnTo>
                  <a:lnTo>
                    <a:pt x="593" y="510"/>
                  </a:lnTo>
                  <a:lnTo>
                    <a:pt x="593" y="511"/>
                  </a:lnTo>
                  <a:lnTo>
                    <a:pt x="594" y="511"/>
                  </a:lnTo>
                  <a:lnTo>
                    <a:pt x="596" y="511"/>
                  </a:lnTo>
                  <a:lnTo>
                    <a:pt x="596" y="510"/>
                  </a:lnTo>
                  <a:lnTo>
                    <a:pt x="596" y="508"/>
                  </a:lnTo>
                  <a:lnTo>
                    <a:pt x="596" y="507"/>
                  </a:lnTo>
                  <a:lnTo>
                    <a:pt x="597" y="507"/>
                  </a:lnTo>
                  <a:lnTo>
                    <a:pt x="598" y="507"/>
                  </a:lnTo>
                  <a:lnTo>
                    <a:pt x="601" y="507"/>
                  </a:lnTo>
                  <a:lnTo>
                    <a:pt x="601" y="506"/>
                  </a:lnTo>
                  <a:lnTo>
                    <a:pt x="602" y="506"/>
                  </a:lnTo>
                  <a:lnTo>
                    <a:pt x="603" y="506"/>
                  </a:lnTo>
                  <a:lnTo>
                    <a:pt x="605" y="506"/>
                  </a:lnTo>
                  <a:lnTo>
                    <a:pt x="606" y="506"/>
                  </a:lnTo>
                  <a:lnTo>
                    <a:pt x="605" y="505"/>
                  </a:lnTo>
                  <a:lnTo>
                    <a:pt x="603" y="505"/>
                  </a:lnTo>
                  <a:lnTo>
                    <a:pt x="603" y="503"/>
                  </a:lnTo>
                  <a:lnTo>
                    <a:pt x="602" y="503"/>
                  </a:lnTo>
                  <a:lnTo>
                    <a:pt x="601" y="503"/>
                  </a:lnTo>
                  <a:lnTo>
                    <a:pt x="599" y="503"/>
                  </a:lnTo>
                  <a:lnTo>
                    <a:pt x="599" y="502"/>
                  </a:lnTo>
                  <a:lnTo>
                    <a:pt x="599" y="501"/>
                  </a:lnTo>
                  <a:lnTo>
                    <a:pt x="599" y="499"/>
                  </a:lnTo>
                  <a:lnTo>
                    <a:pt x="599" y="498"/>
                  </a:lnTo>
                  <a:lnTo>
                    <a:pt x="599" y="497"/>
                  </a:lnTo>
                  <a:lnTo>
                    <a:pt x="598" y="497"/>
                  </a:lnTo>
                  <a:lnTo>
                    <a:pt x="598" y="496"/>
                  </a:lnTo>
                  <a:lnTo>
                    <a:pt x="599" y="496"/>
                  </a:lnTo>
                  <a:lnTo>
                    <a:pt x="599" y="494"/>
                  </a:lnTo>
                  <a:lnTo>
                    <a:pt x="598" y="494"/>
                  </a:lnTo>
                  <a:lnTo>
                    <a:pt x="597" y="493"/>
                  </a:lnTo>
                  <a:lnTo>
                    <a:pt x="597" y="494"/>
                  </a:lnTo>
                  <a:lnTo>
                    <a:pt x="596" y="496"/>
                  </a:lnTo>
                  <a:lnTo>
                    <a:pt x="594" y="497"/>
                  </a:lnTo>
                  <a:lnTo>
                    <a:pt x="594" y="496"/>
                  </a:lnTo>
                  <a:lnTo>
                    <a:pt x="592" y="496"/>
                  </a:lnTo>
                  <a:lnTo>
                    <a:pt x="589" y="496"/>
                  </a:lnTo>
                  <a:lnTo>
                    <a:pt x="589" y="493"/>
                  </a:lnTo>
                  <a:lnTo>
                    <a:pt x="589" y="492"/>
                  </a:lnTo>
                  <a:lnTo>
                    <a:pt x="589" y="490"/>
                  </a:lnTo>
                  <a:lnTo>
                    <a:pt x="590" y="488"/>
                  </a:lnTo>
                  <a:lnTo>
                    <a:pt x="590" y="487"/>
                  </a:lnTo>
                  <a:lnTo>
                    <a:pt x="590" y="485"/>
                  </a:lnTo>
                  <a:lnTo>
                    <a:pt x="590" y="484"/>
                  </a:lnTo>
                  <a:lnTo>
                    <a:pt x="590" y="483"/>
                  </a:lnTo>
                  <a:lnTo>
                    <a:pt x="588" y="483"/>
                  </a:lnTo>
                  <a:lnTo>
                    <a:pt x="587" y="483"/>
                  </a:lnTo>
                  <a:lnTo>
                    <a:pt x="587" y="481"/>
                  </a:lnTo>
                  <a:lnTo>
                    <a:pt x="585" y="480"/>
                  </a:lnTo>
                  <a:lnTo>
                    <a:pt x="585" y="479"/>
                  </a:lnTo>
                  <a:lnTo>
                    <a:pt x="585" y="478"/>
                  </a:lnTo>
                  <a:lnTo>
                    <a:pt x="585" y="476"/>
                  </a:lnTo>
                  <a:lnTo>
                    <a:pt x="583" y="476"/>
                  </a:lnTo>
                  <a:lnTo>
                    <a:pt x="582" y="476"/>
                  </a:lnTo>
                  <a:lnTo>
                    <a:pt x="580" y="476"/>
                  </a:lnTo>
                  <a:lnTo>
                    <a:pt x="579" y="476"/>
                  </a:lnTo>
                  <a:lnTo>
                    <a:pt x="579" y="475"/>
                  </a:lnTo>
                  <a:lnTo>
                    <a:pt x="578" y="475"/>
                  </a:lnTo>
                  <a:lnTo>
                    <a:pt x="576" y="475"/>
                  </a:lnTo>
                  <a:lnTo>
                    <a:pt x="576" y="476"/>
                  </a:lnTo>
                  <a:lnTo>
                    <a:pt x="576" y="478"/>
                  </a:lnTo>
                  <a:lnTo>
                    <a:pt x="576" y="479"/>
                  </a:lnTo>
                  <a:lnTo>
                    <a:pt x="575" y="480"/>
                  </a:lnTo>
                  <a:lnTo>
                    <a:pt x="575" y="481"/>
                  </a:lnTo>
                  <a:lnTo>
                    <a:pt x="576" y="481"/>
                  </a:lnTo>
                  <a:lnTo>
                    <a:pt x="578" y="483"/>
                  </a:lnTo>
                  <a:lnTo>
                    <a:pt x="579" y="484"/>
                  </a:lnTo>
                  <a:lnTo>
                    <a:pt x="578" y="484"/>
                  </a:lnTo>
                  <a:lnTo>
                    <a:pt x="576" y="485"/>
                  </a:lnTo>
                  <a:lnTo>
                    <a:pt x="575" y="485"/>
                  </a:lnTo>
                  <a:lnTo>
                    <a:pt x="575" y="484"/>
                  </a:lnTo>
                  <a:lnTo>
                    <a:pt x="574" y="484"/>
                  </a:lnTo>
                  <a:lnTo>
                    <a:pt x="574" y="483"/>
                  </a:lnTo>
                  <a:lnTo>
                    <a:pt x="573" y="483"/>
                  </a:lnTo>
                  <a:lnTo>
                    <a:pt x="570" y="483"/>
                  </a:lnTo>
                  <a:lnTo>
                    <a:pt x="566" y="484"/>
                  </a:lnTo>
                  <a:lnTo>
                    <a:pt x="565" y="484"/>
                  </a:lnTo>
                  <a:lnTo>
                    <a:pt x="564" y="485"/>
                  </a:lnTo>
                  <a:lnTo>
                    <a:pt x="564" y="484"/>
                  </a:lnTo>
                  <a:lnTo>
                    <a:pt x="562" y="483"/>
                  </a:lnTo>
                  <a:lnTo>
                    <a:pt x="561" y="483"/>
                  </a:lnTo>
                  <a:lnTo>
                    <a:pt x="558" y="484"/>
                  </a:lnTo>
                  <a:lnTo>
                    <a:pt x="558" y="483"/>
                  </a:lnTo>
                  <a:lnTo>
                    <a:pt x="557" y="481"/>
                  </a:lnTo>
                  <a:lnTo>
                    <a:pt x="555" y="483"/>
                  </a:lnTo>
                  <a:lnTo>
                    <a:pt x="555" y="481"/>
                  </a:lnTo>
                  <a:lnTo>
                    <a:pt x="553" y="480"/>
                  </a:lnTo>
                  <a:lnTo>
                    <a:pt x="552" y="479"/>
                  </a:lnTo>
                  <a:lnTo>
                    <a:pt x="552" y="478"/>
                  </a:lnTo>
                  <a:lnTo>
                    <a:pt x="551" y="476"/>
                  </a:lnTo>
                  <a:lnTo>
                    <a:pt x="550" y="475"/>
                  </a:lnTo>
                  <a:lnTo>
                    <a:pt x="550" y="474"/>
                  </a:lnTo>
                  <a:lnTo>
                    <a:pt x="548" y="473"/>
                  </a:lnTo>
                  <a:lnTo>
                    <a:pt x="547" y="470"/>
                  </a:lnTo>
                  <a:lnTo>
                    <a:pt x="547" y="469"/>
                  </a:lnTo>
                  <a:lnTo>
                    <a:pt x="546" y="466"/>
                  </a:lnTo>
                  <a:lnTo>
                    <a:pt x="544" y="465"/>
                  </a:lnTo>
                  <a:lnTo>
                    <a:pt x="544" y="464"/>
                  </a:lnTo>
                  <a:lnTo>
                    <a:pt x="544" y="462"/>
                  </a:lnTo>
                  <a:lnTo>
                    <a:pt x="546" y="462"/>
                  </a:lnTo>
                  <a:lnTo>
                    <a:pt x="547" y="462"/>
                  </a:lnTo>
                  <a:lnTo>
                    <a:pt x="548" y="462"/>
                  </a:lnTo>
                  <a:lnTo>
                    <a:pt x="550" y="461"/>
                  </a:lnTo>
                  <a:lnTo>
                    <a:pt x="551" y="461"/>
                  </a:lnTo>
                  <a:lnTo>
                    <a:pt x="552" y="461"/>
                  </a:lnTo>
                  <a:lnTo>
                    <a:pt x="552" y="460"/>
                  </a:lnTo>
                  <a:lnTo>
                    <a:pt x="552" y="458"/>
                  </a:lnTo>
                  <a:lnTo>
                    <a:pt x="553" y="458"/>
                  </a:lnTo>
                  <a:lnTo>
                    <a:pt x="555" y="458"/>
                  </a:lnTo>
                  <a:lnTo>
                    <a:pt x="556" y="458"/>
                  </a:lnTo>
                  <a:lnTo>
                    <a:pt x="556" y="457"/>
                  </a:lnTo>
                  <a:lnTo>
                    <a:pt x="556" y="456"/>
                  </a:lnTo>
                  <a:lnTo>
                    <a:pt x="558" y="456"/>
                  </a:lnTo>
                  <a:lnTo>
                    <a:pt x="558" y="455"/>
                  </a:lnTo>
                  <a:lnTo>
                    <a:pt x="560" y="455"/>
                  </a:lnTo>
                  <a:lnTo>
                    <a:pt x="560" y="456"/>
                  </a:lnTo>
                  <a:lnTo>
                    <a:pt x="561" y="456"/>
                  </a:lnTo>
                  <a:lnTo>
                    <a:pt x="561" y="457"/>
                  </a:lnTo>
                  <a:lnTo>
                    <a:pt x="561" y="458"/>
                  </a:lnTo>
                  <a:lnTo>
                    <a:pt x="562" y="458"/>
                  </a:lnTo>
                  <a:lnTo>
                    <a:pt x="564" y="458"/>
                  </a:lnTo>
                  <a:lnTo>
                    <a:pt x="564" y="460"/>
                  </a:lnTo>
                  <a:lnTo>
                    <a:pt x="566" y="460"/>
                  </a:lnTo>
                  <a:lnTo>
                    <a:pt x="566" y="457"/>
                  </a:lnTo>
                  <a:lnTo>
                    <a:pt x="566" y="456"/>
                  </a:lnTo>
                  <a:lnTo>
                    <a:pt x="567" y="456"/>
                  </a:lnTo>
                  <a:lnTo>
                    <a:pt x="569" y="456"/>
                  </a:lnTo>
                  <a:lnTo>
                    <a:pt x="570" y="456"/>
                  </a:lnTo>
                  <a:lnTo>
                    <a:pt x="570" y="455"/>
                  </a:lnTo>
                  <a:lnTo>
                    <a:pt x="569" y="455"/>
                  </a:lnTo>
                  <a:lnTo>
                    <a:pt x="567" y="455"/>
                  </a:lnTo>
                  <a:lnTo>
                    <a:pt x="567" y="452"/>
                  </a:lnTo>
                  <a:lnTo>
                    <a:pt x="569" y="453"/>
                  </a:lnTo>
                  <a:lnTo>
                    <a:pt x="570" y="453"/>
                  </a:lnTo>
                  <a:lnTo>
                    <a:pt x="573" y="453"/>
                  </a:lnTo>
                  <a:lnTo>
                    <a:pt x="573" y="452"/>
                  </a:lnTo>
                  <a:lnTo>
                    <a:pt x="575" y="455"/>
                  </a:lnTo>
                  <a:lnTo>
                    <a:pt x="575" y="456"/>
                  </a:lnTo>
                  <a:lnTo>
                    <a:pt x="578" y="453"/>
                  </a:lnTo>
                  <a:lnTo>
                    <a:pt x="579" y="452"/>
                  </a:lnTo>
                  <a:lnTo>
                    <a:pt x="579" y="451"/>
                  </a:lnTo>
                  <a:lnTo>
                    <a:pt x="578" y="451"/>
                  </a:lnTo>
                  <a:lnTo>
                    <a:pt x="578" y="449"/>
                  </a:lnTo>
                  <a:lnTo>
                    <a:pt x="576" y="449"/>
                  </a:lnTo>
                  <a:lnTo>
                    <a:pt x="576" y="448"/>
                  </a:lnTo>
                  <a:lnTo>
                    <a:pt x="575" y="448"/>
                  </a:lnTo>
                  <a:lnTo>
                    <a:pt x="575" y="448"/>
                  </a:lnTo>
                  <a:lnTo>
                    <a:pt x="575" y="447"/>
                  </a:lnTo>
                  <a:lnTo>
                    <a:pt x="575" y="446"/>
                  </a:lnTo>
                  <a:lnTo>
                    <a:pt x="575" y="446"/>
                  </a:lnTo>
                  <a:lnTo>
                    <a:pt x="575" y="446"/>
                  </a:lnTo>
                  <a:lnTo>
                    <a:pt x="575" y="444"/>
                  </a:lnTo>
                  <a:lnTo>
                    <a:pt x="575" y="443"/>
                  </a:lnTo>
                  <a:lnTo>
                    <a:pt x="575" y="442"/>
                  </a:lnTo>
                  <a:lnTo>
                    <a:pt x="576" y="441"/>
                  </a:lnTo>
                  <a:lnTo>
                    <a:pt x="575" y="441"/>
                  </a:lnTo>
                  <a:lnTo>
                    <a:pt x="575" y="442"/>
                  </a:lnTo>
                  <a:lnTo>
                    <a:pt x="574" y="442"/>
                  </a:lnTo>
                  <a:lnTo>
                    <a:pt x="574" y="441"/>
                  </a:lnTo>
                  <a:lnTo>
                    <a:pt x="573" y="441"/>
                  </a:lnTo>
                  <a:lnTo>
                    <a:pt x="573" y="439"/>
                  </a:lnTo>
                  <a:lnTo>
                    <a:pt x="571" y="438"/>
                  </a:lnTo>
                  <a:lnTo>
                    <a:pt x="570" y="438"/>
                  </a:lnTo>
                  <a:lnTo>
                    <a:pt x="569" y="437"/>
                  </a:lnTo>
                  <a:lnTo>
                    <a:pt x="570" y="437"/>
                  </a:lnTo>
                  <a:lnTo>
                    <a:pt x="571" y="435"/>
                  </a:lnTo>
                  <a:lnTo>
                    <a:pt x="573" y="435"/>
                  </a:lnTo>
                  <a:lnTo>
                    <a:pt x="570" y="434"/>
                  </a:lnTo>
                  <a:lnTo>
                    <a:pt x="569" y="434"/>
                  </a:lnTo>
                  <a:lnTo>
                    <a:pt x="567" y="434"/>
                  </a:lnTo>
                  <a:lnTo>
                    <a:pt x="569" y="433"/>
                  </a:lnTo>
                  <a:lnTo>
                    <a:pt x="567" y="432"/>
                  </a:lnTo>
                  <a:lnTo>
                    <a:pt x="569" y="429"/>
                  </a:lnTo>
                  <a:lnTo>
                    <a:pt x="570" y="425"/>
                  </a:lnTo>
                  <a:lnTo>
                    <a:pt x="570" y="424"/>
                  </a:lnTo>
                  <a:lnTo>
                    <a:pt x="571" y="424"/>
                  </a:lnTo>
                  <a:lnTo>
                    <a:pt x="571" y="423"/>
                  </a:lnTo>
                  <a:lnTo>
                    <a:pt x="571" y="421"/>
                  </a:lnTo>
                  <a:lnTo>
                    <a:pt x="571" y="420"/>
                  </a:lnTo>
                  <a:lnTo>
                    <a:pt x="571" y="419"/>
                  </a:lnTo>
                  <a:lnTo>
                    <a:pt x="573" y="419"/>
                  </a:lnTo>
                  <a:lnTo>
                    <a:pt x="574" y="419"/>
                  </a:lnTo>
                  <a:lnTo>
                    <a:pt x="575" y="419"/>
                  </a:lnTo>
                  <a:lnTo>
                    <a:pt x="575" y="419"/>
                  </a:lnTo>
                  <a:lnTo>
                    <a:pt x="576" y="419"/>
                  </a:lnTo>
                  <a:lnTo>
                    <a:pt x="578" y="419"/>
                  </a:lnTo>
                  <a:lnTo>
                    <a:pt x="579" y="419"/>
                  </a:lnTo>
                  <a:lnTo>
                    <a:pt x="580" y="419"/>
                  </a:lnTo>
                  <a:lnTo>
                    <a:pt x="583" y="417"/>
                  </a:lnTo>
                  <a:lnTo>
                    <a:pt x="585" y="416"/>
                  </a:lnTo>
                  <a:lnTo>
                    <a:pt x="587" y="416"/>
                  </a:lnTo>
                  <a:lnTo>
                    <a:pt x="587" y="417"/>
                  </a:lnTo>
                  <a:lnTo>
                    <a:pt x="587" y="420"/>
                  </a:lnTo>
                  <a:lnTo>
                    <a:pt x="588" y="420"/>
                  </a:lnTo>
                  <a:lnTo>
                    <a:pt x="592" y="420"/>
                  </a:lnTo>
                  <a:lnTo>
                    <a:pt x="592" y="421"/>
                  </a:lnTo>
                  <a:lnTo>
                    <a:pt x="592" y="423"/>
                  </a:lnTo>
                  <a:lnTo>
                    <a:pt x="592" y="424"/>
                  </a:lnTo>
                  <a:lnTo>
                    <a:pt x="592" y="425"/>
                  </a:lnTo>
                  <a:lnTo>
                    <a:pt x="593" y="425"/>
                  </a:lnTo>
                  <a:lnTo>
                    <a:pt x="593" y="426"/>
                  </a:lnTo>
                  <a:lnTo>
                    <a:pt x="593" y="428"/>
                  </a:lnTo>
                  <a:lnTo>
                    <a:pt x="592" y="428"/>
                  </a:lnTo>
                  <a:lnTo>
                    <a:pt x="592" y="429"/>
                  </a:lnTo>
                  <a:lnTo>
                    <a:pt x="593" y="429"/>
                  </a:lnTo>
                  <a:lnTo>
                    <a:pt x="594" y="429"/>
                  </a:lnTo>
                  <a:lnTo>
                    <a:pt x="594" y="430"/>
                  </a:lnTo>
                  <a:lnTo>
                    <a:pt x="592" y="430"/>
                  </a:lnTo>
                  <a:lnTo>
                    <a:pt x="592" y="432"/>
                  </a:lnTo>
                  <a:lnTo>
                    <a:pt x="592" y="433"/>
                  </a:lnTo>
                  <a:lnTo>
                    <a:pt x="592" y="434"/>
                  </a:lnTo>
                  <a:lnTo>
                    <a:pt x="592" y="435"/>
                  </a:lnTo>
                  <a:lnTo>
                    <a:pt x="593" y="435"/>
                  </a:lnTo>
                  <a:lnTo>
                    <a:pt x="594" y="435"/>
                  </a:lnTo>
                  <a:lnTo>
                    <a:pt x="596" y="435"/>
                  </a:lnTo>
                  <a:lnTo>
                    <a:pt x="597" y="435"/>
                  </a:lnTo>
                  <a:lnTo>
                    <a:pt x="598" y="435"/>
                  </a:lnTo>
                  <a:lnTo>
                    <a:pt x="598" y="434"/>
                  </a:lnTo>
                  <a:lnTo>
                    <a:pt x="598" y="432"/>
                  </a:lnTo>
                  <a:lnTo>
                    <a:pt x="599" y="432"/>
                  </a:lnTo>
                  <a:lnTo>
                    <a:pt x="599" y="433"/>
                  </a:lnTo>
                  <a:lnTo>
                    <a:pt x="599" y="435"/>
                  </a:lnTo>
                  <a:lnTo>
                    <a:pt x="601" y="435"/>
                  </a:lnTo>
                  <a:lnTo>
                    <a:pt x="602" y="435"/>
                  </a:lnTo>
                  <a:lnTo>
                    <a:pt x="603" y="435"/>
                  </a:lnTo>
                  <a:lnTo>
                    <a:pt x="605" y="435"/>
                  </a:lnTo>
                  <a:lnTo>
                    <a:pt x="606" y="435"/>
                  </a:lnTo>
                  <a:lnTo>
                    <a:pt x="606" y="434"/>
                  </a:lnTo>
                  <a:lnTo>
                    <a:pt x="606" y="433"/>
                  </a:lnTo>
                  <a:lnTo>
                    <a:pt x="606" y="432"/>
                  </a:lnTo>
                  <a:lnTo>
                    <a:pt x="606" y="430"/>
                  </a:lnTo>
                  <a:lnTo>
                    <a:pt x="606" y="429"/>
                  </a:lnTo>
                  <a:lnTo>
                    <a:pt x="606" y="428"/>
                  </a:lnTo>
                  <a:lnTo>
                    <a:pt x="606" y="426"/>
                  </a:lnTo>
                  <a:lnTo>
                    <a:pt x="606" y="423"/>
                  </a:lnTo>
                  <a:lnTo>
                    <a:pt x="606" y="421"/>
                  </a:lnTo>
                  <a:lnTo>
                    <a:pt x="606" y="420"/>
                  </a:lnTo>
                  <a:lnTo>
                    <a:pt x="606" y="415"/>
                  </a:lnTo>
                  <a:lnTo>
                    <a:pt x="606" y="412"/>
                  </a:lnTo>
                  <a:lnTo>
                    <a:pt x="602" y="412"/>
                  </a:lnTo>
                  <a:lnTo>
                    <a:pt x="602" y="411"/>
                  </a:lnTo>
                  <a:lnTo>
                    <a:pt x="602" y="409"/>
                  </a:lnTo>
                  <a:lnTo>
                    <a:pt x="602" y="407"/>
                  </a:lnTo>
                  <a:lnTo>
                    <a:pt x="606" y="407"/>
                  </a:lnTo>
                  <a:lnTo>
                    <a:pt x="608" y="407"/>
                  </a:lnTo>
                  <a:lnTo>
                    <a:pt x="608" y="405"/>
                  </a:lnTo>
                  <a:lnTo>
                    <a:pt x="606" y="405"/>
                  </a:lnTo>
                  <a:lnTo>
                    <a:pt x="605" y="405"/>
                  </a:lnTo>
                  <a:lnTo>
                    <a:pt x="602" y="405"/>
                  </a:lnTo>
                  <a:lnTo>
                    <a:pt x="602" y="406"/>
                  </a:lnTo>
                  <a:lnTo>
                    <a:pt x="601" y="406"/>
                  </a:lnTo>
                  <a:lnTo>
                    <a:pt x="601" y="407"/>
                  </a:lnTo>
                  <a:lnTo>
                    <a:pt x="598" y="407"/>
                  </a:lnTo>
                  <a:lnTo>
                    <a:pt x="598" y="406"/>
                  </a:lnTo>
                  <a:lnTo>
                    <a:pt x="598" y="405"/>
                  </a:lnTo>
                  <a:lnTo>
                    <a:pt x="598" y="403"/>
                  </a:lnTo>
                  <a:lnTo>
                    <a:pt x="597" y="403"/>
                  </a:lnTo>
                  <a:lnTo>
                    <a:pt x="596" y="403"/>
                  </a:lnTo>
                  <a:lnTo>
                    <a:pt x="596" y="400"/>
                  </a:lnTo>
                  <a:lnTo>
                    <a:pt x="594" y="400"/>
                  </a:lnTo>
                  <a:lnTo>
                    <a:pt x="593" y="401"/>
                  </a:lnTo>
                  <a:lnTo>
                    <a:pt x="593" y="397"/>
                  </a:lnTo>
                  <a:lnTo>
                    <a:pt x="593" y="396"/>
                  </a:lnTo>
                  <a:lnTo>
                    <a:pt x="593" y="393"/>
                  </a:lnTo>
                  <a:lnTo>
                    <a:pt x="593" y="392"/>
                  </a:lnTo>
                  <a:lnTo>
                    <a:pt x="592" y="391"/>
                  </a:lnTo>
                  <a:lnTo>
                    <a:pt x="590" y="391"/>
                  </a:lnTo>
                  <a:lnTo>
                    <a:pt x="590" y="388"/>
                  </a:lnTo>
                  <a:lnTo>
                    <a:pt x="590" y="387"/>
                  </a:lnTo>
                  <a:lnTo>
                    <a:pt x="590" y="385"/>
                  </a:lnTo>
                  <a:lnTo>
                    <a:pt x="592" y="384"/>
                  </a:lnTo>
                  <a:lnTo>
                    <a:pt x="592" y="384"/>
                  </a:lnTo>
                  <a:lnTo>
                    <a:pt x="592" y="383"/>
                  </a:lnTo>
                  <a:lnTo>
                    <a:pt x="593" y="382"/>
                  </a:lnTo>
                  <a:lnTo>
                    <a:pt x="593" y="380"/>
                  </a:lnTo>
                  <a:lnTo>
                    <a:pt x="593" y="379"/>
                  </a:lnTo>
                  <a:lnTo>
                    <a:pt x="594" y="379"/>
                  </a:lnTo>
                  <a:lnTo>
                    <a:pt x="594" y="377"/>
                  </a:lnTo>
                  <a:lnTo>
                    <a:pt x="593" y="375"/>
                  </a:lnTo>
                  <a:lnTo>
                    <a:pt x="592" y="375"/>
                  </a:lnTo>
                  <a:lnTo>
                    <a:pt x="589" y="374"/>
                  </a:lnTo>
                  <a:lnTo>
                    <a:pt x="589" y="375"/>
                  </a:lnTo>
                  <a:lnTo>
                    <a:pt x="589" y="377"/>
                  </a:lnTo>
                  <a:lnTo>
                    <a:pt x="589" y="378"/>
                  </a:lnTo>
                  <a:lnTo>
                    <a:pt x="588" y="379"/>
                  </a:lnTo>
                  <a:lnTo>
                    <a:pt x="587" y="380"/>
                  </a:lnTo>
                  <a:lnTo>
                    <a:pt x="582" y="380"/>
                  </a:lnTo>
                  <a:lnTo>
                    <a:pt x="583" y="379"/>
                  </a:lnTo>
                  <a:lnTo>
                    <a:pt x="583" y="378"/>
                  </a:lnTo>
                  <a:lnTo>
                    <a:pt x="583" y="377"/>
                  </a:lnTo>
                  <a:lnTo>
                    <a:pt x="583" y="375"/>
                  </a:lnTo>
                  <a:lnTo>
                    <a:pt x="584" y="373"/>
                  </a:lnTo>
                  <a:lnTo>
                    <a:pt x="584" y="371"/>
                  </a:lnTo>
                  <a:lnTo>
                    <a:pt x="585" y="369"/>
                  </a:lnTo>
                  <a:lnTo>
                    <a:pt x="585" y="368"/>
                  </a:lnTo>
                  <a:lnTo>
                    <a:pt x="588" y="369"/>
                  </a:lnTo>
                  <a:lnTo>
                    <a:pt x="590" y="370"/>
                  </a:lnTo>
                  <a:lnTo>
                    <a:pt x="590" y="369"/>
                  </a:lnTo>
                  <a:lnTo>
                    <a:pt x="592" y="368"/>
                  </a:lnTo>
                  <a:lnTo>
                    <a:pt x="593" y="369"/>
                  </a:lnTo>
                  <a:lnTo>
                    <a:pt x="593" y="368"/>
                  </a:lnTo>
                  <a:lnTo>
                    <a:pt x="593" y="365"/>
                  </a:lnTo>
                  <a:lnTo>
                    <a:pt x="594" y="365"/>
                  </a:lnTo>
                  <a:lnTo>
                    <a:pt x="596" y="365"/>
                  </a:lnTo>
                  <a:lnTo>
                    <a:pt x="597" y="365"/>
                  </a:lnTo>
                  <a:lnTo>
                    <a:pt x="598" y="365"/>
                  </a:lnTo>
                  <a:lnTo>
                    <a:pt x="599" y="365"/>
                  </a:lnTo>
                  <a:lnTo>
                    <a:pt x="601" y="365"/>
                  </a:lnTo>
                  <a:lnTo>
                    <a:pt x="602" y="365"/>
                  </a:lnTo>
                  <a:lnTo>
                    <a:pt x="603" y="365"/>
                  </a:lnTo>
                  <a:lnTo>
                    <a:pt x="608" y="365"/>
                  </a:lnTo>
                  <a:lnTo>
                    <a:pt x="608" y="369"/>
                  </a:lnTo>
                  <a:lnTo>
                    <a:pt x="608" y="371"/>
                  </a:lnTo>
                  <a:lnTo>
                    <a:pt x="608" y="374"/>
                  </a:lnTo>
                  <a:lnTo>
                    <a:pt x="608" y="375"/>
                  </a:lnTo>
                  <a:lnTo>
                    <a:pt x="612" y="375"/>
                  </a:lnTo>
                  <a:lnTo>
                    <a:pt x="612" y="378"/>
                  </a:lnTo>
                  <a:lnTo>
                    <a:pt x="616" y="378"/>
                  </a:lnTo>
                  <a:lnTo>
                    <a:pt x="616" y="380"/>
                  </a:lnTo>
                  <a:lnTo>
                    <a:pt x="616" y="382"/>
                  </a:lnTo>
                  <a:lnTo>
                    <a:pt x="620" y="382"/>
                  </a:lnTo>
                  <a:lnTo>
                    <a:pt x="620" y="380"/>
                  </a:lnTo>
                  <a:lnTo>
                    <a:pt x="622" y="380"/>
                  </a:lnTo>
                  <a:lnTo>
                    <a:pt x="624" y="380"/>
                  </a:lnTo>
                  <a:lnTo>
                    <a:pt x="624" y="379"/>
                  </a:lnTo>
                  <a:lnTo>
                    <a:pt x="624" y="377"/>
                  </a:lnTo>
                  <a:lnTo>
                    <a:pt x="624" y="375"/>
                  </a:lnTo>
                  <a:lnTo>
                    <a:pt x="628" y="375"/>
                  </a:lnTo>
                  <a:lnTo>
                    <a:pt x="631" y="375"/>
                  </a:lnTo>
                  <a:lnTo>
                    <a:pt x="634" y="375"/>
                  </a:lnTo>
                  <a:lnTo>
                    <a:pt x="637" y="375"/>
                  </a:lnTo>
                  <a:lnTo>
                    <a:pt x="637" y="375"/>
                  </a:lnTo>
                  <a:lnTo>
                    <a:pt x="637" y="377"/>
                  </a:lnTo>
                  <a:lnTo>
                    <a:pt x="638" y="375"/>
                  </a:lnTo>
                  <a:lnTo>
                    <a:pt x="639" y="375"/>
                  </a:lnTo>
                  <a:lnTo>
                    <a:pt x="640" y="374"/>
                  </a:lnTo>
                  <a:lnTo>
                    <a:pt x="642" y="374"/>
                  </a:lnTo>
                  <a:lnTo>
                    <a:pt x="642" y="375"/>
                  </a:lnTo>
                  <a:lnTo>
                    <a:pt x="642" y="377"/>
                  </a:lnTo>
                  <a:lnTo>
                    <a:pt x="642" y="378"/>
                  </a:lnTo>
                  <a:lnTo>
                    <a:pt x="643" y="380"/>
                  </a:lnTo>
                  <a:lnTo>
                    <a:pt x="646" y="380"/>
                  </a:lnTo>
                  <a:lnTo>
                    <a:pt x="648" y="380"/>
                  </a:lnTo>
                  <a:lnTo>
                    <a:pt x="649" y="380"/>
                  </a:lnTo>
                  <a:lnTo>
                    <a:pt x="651" y="380"/>
                  </a:lnTo>
                  <a:lnTo>
                    <a:pt x="652" y="380"/>
                  </a:lnTo>
                  <a:lnTo>
                    <a:pt x="658" y="380"/>
                  </a:lnTo>
                  <a:lnTo>
                    <a:pt x="661" y="380"/>
                  </a:lnTo>
                  <a:lnTo>
                    <a:pt x="661" y="375"/>
                  </a:lnTo>
                  <a:lnTo>
                    <a:pt x="661" y="374"/>
                  </a:lnTo>
                  <a:lnTo>
                    <a:pt x="661" y="373"/>
                  </a:lnTo>
                  <a:lnTo>
                    <a:pt x="661" y="369"/>
                  </a:lnTo>
                  <a:lnTo>
                    <a:pt x="661" y="366"/>
                  </a:lnTo>
                  <a:lnTo>
                    <a:pt x="661" y="364"/>
                  </a:lnTo>
                  <a:lnTo>
                    <a:pt x="661" y="361"/>
                  </a:lnTo>
                  <a:lnTo>
                    <a:pt x="662" y="361"/>
                  </a:lnTo>
                  <a:lnTo>
                    <a:pt x="662" y="357"/>
                  </a:lnTo>
                  <a:lnTo>
                    <a:pt x="658" y="359"/>
                  </a:lnTo>
                  <a:lnTo>
                    <a:pt x="656" y="360"/>
                  </a:lnTo>
                  <a:lnTo>
                    <a:pt x="654" y="360"/>
                  </a:lnTo>
                  <a:lnTo>
                    <a:pt x="653" y="360"/>
                  </a:lnTo>
                  <a:lnTo>
                    <a:pt x="652" y="360"/>
                  </a:lnTo>
                  <a:lnTo>
                    <a:pt x="651" y="360"/>
                  </a:lnTo>
                  <a:lnTo>
                    <a:pt x="649" y="360"/>
                  </a:lnTo>
                  <a:lnTo>
                    <a:pt x="647" y="360"/>
                  </a:lnTo>
                  <a:lnTo>
                    <a:pt x="648" y="359"/>
                  </a:lnTo>
                  <a:lnTo>
                    <a:pt x="647" y="359"/>
                  </a:lnTo>
                  <a:lnTo>
                    <a:pt x="647" y="357"/>
                  </a:lnTo>
                  <a:lnTo>
                    <a:pt x="646" y="357"/>
                  </a:lnTo>
                  <a:lnTo>
                    <a:pt x="646" y="356"/>
                  </a:lnTo>
                  <a:lnTo>
                    <a:pt x="648" y="356"/>
                  </a:lnTo>
                  <a:lnTo>
                    <a:pt x="651" y="356"/>
                  </a:lnTo>
                  <a:lnTo>
                    <a:pt x="649" y="353"/>
                  </a:lnTo>
                  <a:lnTo>
                    <a:pt x="649" y="353"/>
                  </a:lnTo>
                  <a:lnTo>
                    <a:pt x="644" y="353"/>
                  </a:lnTo>
                  <a:lnTo>
                    <a:pt x="642" y="353"/>
                  </a:lnTo>
                  <a:lnTo>
                    <a:pt x="640" y="353"/>
                  </a:lnTo>
                  <a:lnTo>
                    <a:pt x="640" y="350"/>
                  </a:lnTo>
                  <a:lnTo>
                    <a:pt x="639" y="350"/>
                  </a:lnTo>
                  <a:lnTo>
                    <a:pt x="639" y="348"/>
                  </a:lnTo>
                  <a:lnTo>
                    <a:pt x="639" y="346"/>
                  </a:lnTo>
                  <a:lnTo>
                    <a:pt x="638" y="346"/>
                  </a:lnTo>
                  <a:lnTo>
                    <a:pt x="637" y="346"/>
                  </a:lnTo>
                  <a:lnTo>
                    <a:pt x="637" y="346"/>
                  </a:lnTo>
                  <a:lnTo>
                    <a:pt x="635" y="346"/>
                  </a:lnTo>
                  <a:lnTo>
                    <a:pt x="635" y="350"/>
                  </a:lnTo>
                  <a:lnTo>
                    <a:pt x="635" y="352"/>
                  </a:lnTo>
                  <a:lnTo>
                    <a:pt x="635" y="353"/>
                  </a:lnTo>
                  <a:lnTo>
                    <a:pt x="637" y="353"/>
                  </a:lnTo>
                  <a:lnTo>
                    <a:pt x="637" y="353"/>
                  </a:lnTo>
                  <a:lnTo>
                    <a:pt x="637" y="356"/>
                  </a:lnTo>
                  <a:lnTo>
                    <a:pt x="637" y="356"/>
                  </a:lnTo>
                  <a:lnTo>
                    <a:pt x="637" y="357"/>
                  </a:lnTo>
                  <a:lnTo>
                    <a:pt x="637" y="359"/>
                  </a:lnTo>
                  <a:lnTo>
                    <a:pt x="637" y="360"/>
                  </a:lnTo>
                  <a:lnTo>
                    <a:pt x="637" y="361"/>
                  </a:lnTo>
                  <a:lnTo>
                    <a:pt x="634" y="361"/>
                  </a:lnTo>
                  <a:lnTo>
                    <a:pt x="634" y="362"/>
                  </a:lnTo>
                  <a:lnTo>
                    <a:pt x="633" y="362"/>
                  </a:lnTo>
                  <a:lnTo>
                    <a:pt x="630" y="362"/>
                  </a:lnTo>
                  <a:lnTo>
                    <a:pt x="630" y="361"/>
                  </a:lnTo>
                  <a:lnTo>
                    <a:pt x="631" y="361"/>
                  </a:lnTo>
                  <a:lnTo>
                    <a:pt x="631" y="359"/>
                  </a:lnTo>
                  <a:lnTo>
                    <a:pt x="630" y="359"/>
                  </a:lnTo>
                  <a:lnTo>
                    <a:pt x="629" y="359"/>
                  </a:lnTo>
                  <a:lnTo>
                    <a:pt x="626" y="359"/>
                  </a:lnTo>
                  <a:lnTo>
                    <a:pt x="626" y="360"/>
                  </a:lnTo>
                  <a:lnTo>
                    <a:pt x="624" y="360"/>
                  </a:lnTo>
                  <a:lnTo>
                    <a:pt x="624" y="361"/>
                  </a:lnTo>
                  <a:lnTo>
                    <a:pt x="622" y="361"/>
                  </a:lnTo>
                  <a:lnTo>
                    <a:pt x="622" y="360"/>
                  </a:lnTo>
                  <a:lnTo>
                    <a:pt x="620" y="360"/>
                  </a:lnTo>
                  <a:lnTo>
                    <a:pt x="620" y="359"/>
                  </a:lnTo>
                  <a:lnTo>
                    <a:pt x="620" y="357"/>
                  </a:lnTo>
                  <a:lnTo>
                    <a:pt x="620" y="356"/>
                  </a:lnTo>
                  <a:lnTo>
                    <a:pt x="620" y="352"/>
                  </a:lnTo>
                  <a:lnTo>
                    <a:pt x="622" y="353"/>
                  </a:lnTo>
                  <a:lnTo>
                    <a:pt x="622" y="352"/>
                  </a:lnTo>
                  <a:lnTo>
                    <a:pt x="620" y="350"/>
                  </a:lnTo>
                  <a:lnTo>
                    <a:pt x="619" y="350"/>
                  </a:lnTo>
                  <a:lnTo>
                    <a:pt x="619" y="348"/>
                  </a:lnTo>
                  <a:lnTo>
                    <a:pt x="617" y="348"/>
                  </a:lnTo>
                  <a:lnTo>
                    <a:pt x="616" y="347"/>
                  </a:lnTo>
                  <a:lnTo>
                    <a:pt x="616" y="346"/>
                  </a:lnTo>
                  <a:lnTo>
                    <a:pt x="617" y="346"/>
                  </a:lnTo>
                  <a:lnTo>
                    <a:pt x="619" y="346"/>
                  </a:lnTo>
                  <a:lnTo>
                    <a:pt x="621" y="346"/>
                  </a:lnTo>
                  <a:lnTo>
                    <a:pt x="622" y="346"/>
                  </a:lnTo>
                  <a:lnTo>
                    <a:pt x="624" y="346"/>
                  </a:lnTo>
                  <a:lnTo>
                    <a:pt x="624" y="347"/>
                  </a:lnTo>
                  <a:lnTo>
                    <a:pt x="626" y="347"/>
                  </a:lnTo>
                  <a:lnTo>
                    <a:pt x="628" y="347"/>
                  </a:lnTo>
                  <a:lnTo>
                    <a:pt x="629" y="347"/>
                  </a:lnTo>
                  <a:lnTo>
                    <a:pt x="631" y="347"/>
                  </a:lnTo>
                  <a:lnTo>
                    <a:pt x="631" y="346"/>
                  </a:lnTo>
                  <a:lnTo>
                    <a:pt x="633" y="342"/>
                  </a:lnTo>
                  <a:lnTo>
                    <a:pt x="633" y="339"/>
                  </a:lnTo>
                  <a:lnTo>
                    <a:pt x="630" y="338"/>
                  </a:lnTo>
                  <a:lnTo>
                    <a:pt x="628" y="338"/>
                  </a:lnTo>
                  <a:lnTo>
                    <a:pt x="625" y="338"/>
                  </a:lnTo>
                  <a:lnTo>
                    <a:pt x="624" y="338"/>
                  </a:lnTo>
                  <a:lnTo>
                    <a:pt x="620" y="338"/>
                  </a:lnTo>
                  <a:lnTo>
                    <a:pt x="619" y="338"/>
                  </a:lnTo>
                  <a:lnTo>
                    <a:pt x="616" y="338"/>
                  </a:lnTo>
                  <a:lnTo>
                    <a:pt x="615" y="338"/>
                  </a:lnTo>
                  <a:lnTo>
                    <a:pt x="615" y="339"/>
                  </a:lnTo>
                  <a:lnTo>
                    <a:pt x="615" y="341"/>
                  </a:lnTo>
                  <a:lnTo>
                    <a:pt x="615" y="342"/>
                  </a:lnTo>
                  <a:lnTo>
                    <a:pt x="612" y="342"/>
                  </a:lnTo>
                  <a:lnTo>
                    <a:pt x="611" y="342"/>
                  </a:lnTo>
                  <a:lnTo>
                    <a:pt x="611" y="341"/>
                  </a:lnTo>
                  <a:lnTo>
                    <a:pt x="611" y="339"/>
                  </a:lnTo>
                  <a:lnTo>
                    <a:pt x="611" y="338"/>
                  </a:lnTo>
                  <a:lnTo>
                    <a:pt x="611" y="336"/>
                  </a:lnTo>
                  <a:lnTo>
                    <a:pt x="611" y="333"/>
                  </a:lnTo>
                  <a:lnTo>
                    <a:pt x="611" y="332"/>
                  </a:lnTo>
                  <a:lnTo>
                    <a:pt x="611" y="330"/>
                  </a:lnTo>
                  <a:lnTo>
                    <a:pt x="611" y="329"/>
                  </a:lnTo>
                  <a:lnTo>
                    <a:pt x="611" y="328"/>
                  </a:lnTo>
                  <a:lnTo>
                    <a:pt x="611" y="324"/>
                  </a:lnTo>
                  <a:lnTo>
                    <a:pt x="612" y="324"/>
                  </a:lnTo>
                  <a:lnTo>
                    <a:pt x="614" y="324"/>
                  </a:lnTo>
                  <a:lnTo>
                    <a:pt x="616" y="324"/>
                  </a:lnTo>
                  <a:lnTo>
                    <a:pt x="619" y="324"/>
                  </a:lnTo>
                  <a:lnTo>
                    <a:pt x="619" y="321"/>
                  </a:lnTo>
                  <a:lnTo>
                    <a:pt x="617" y="321"/>
                  </a:lnTo>
                  <a:lnTo>
                    <a:pt x="616" y="321"/>
                  </a:lnTo>
                  <a:lnTo>
                    <a:pt x="614" y="321"/>
                  </a:lnTo>
                  <a:lnTo>
                    <a:pt x="612" y="321"/>
                  </a:lnTo>
                  <a:lnTo>
                    <a:pt x="611" y="321"/>
                  </a:lnTo>
                  <a:lnTo>
                    <a:pt x="611" y="320"/>
                  </a:lnTo>
                  <a:lnTo>
                    <a:pt x="611" y="319"/>
                  </a:lnTo>
                  <a:lnTo>
                    <a:pt x="611" y="316"/>
                  </a:lnTo>
                  <a:lnTo>
                    <a:pt x="612" y="316"/>
                  </a:lnTo>
                  <a:lnTo>
                    <a:pt x="614" y="316"/>
                  </a:lnTo>
                  <a:lnTo>
                    <a:pt x="614" y="318"/>
                  </a:lnTo>
                  <a:lnTo>
                    <a:pt x="615" y="316"/>
                  </a:lnTo>
                  <a:lnTo>
                    <a:pt x="615" y="314"/>
                  </a:lnTo>
                  <a:lnTo>
                    <a:pt x="615" y="311"/>
                  </a:lnTo>
                  <a:lnTo>
                    <a:pt x="615" y="310"/>
                  </a:lnTo>
                  <a:lnTo>
                    <a:pt x="616" y="310"/>
                  </a:lnTo>
                  <a:lnTo>
                    <a:pt x="619" y="310"/>
                  </a:lnTo>
                  <a:lnTo>
                    <a:pt x="619" y="309"/>
                  </a:lnTo>
                  <a:lnTo>
                    <a:pt x="619" y="307"/>
                  </a:lnTo>
                  <a:lnTo>
                    <a:pt x="620" y="306"/>
                  </a:lnTo>
                  <a:lnTo>
                    <a:pt x="621" y="305"/>
                  </a:lnTo>
                  <a:lnTo>
                    <a:pt x="622" y="305"/>
                  </a:lnTo>
                  <a:lnTo>
                    <a:pt x="624" y="305"/>
                  </a:lnTo>
                  <a:lnTo>
                    <a:pt x="625" y="305"/>
                  </a:lnTo>
                  <a:lnTo>
                    <a:pt x="625" y="304"/>
                  </a:lnTo>
                  <a:lnTo>
                    <a:pt x="625" y="300"/>
                  </a:lnTo>
                  <a:lnTo>
                    <a:pt x="620" y="300"/>
                  </a:lnTo>
                  <a:lnTo>
                    <a:pt x="620" y="301"/>
                  </a:lnTo>
                  <a:lnTo>
                    <a:pt x="620" y="302"/>
                  </a:lnTo>
                  <a:lnTo>
                    <a:pt x="619" y="302"/>
                  </a:lnTo>
                  <a:lnTo>
                    <a:pt x="619" y="304"/>
                  </a:lnTo>
                  <a:lnTo>
                    <a:pt x="617" y="304"/>
                  </a:lnTo>
                  <a:lnTo>
                    <a:pt x="616" y="304"/>
                  </a:lnTo>
                  <a:lnTo>
                    <a:pt x="616" y="305"/>
                  </a:lnTo>
                  <a:lnTo>
                    <a:pt x="615" y="305"/>
                  </a:lnTo>
                  <a:lnTo>
                    <a:pt x="614" y="305"/>
                  </a:lnTo>
                  <a:lnTo>
                    <a:pt x="614" y="304"/>
                  </a:lnTo>
                  <a:lnTo>
                    <a:pt x="615" y="302"/>
                  </a:lnTo>
                  <a:lnTo>
                    <a:pt x="615" y="298"/>
                  </a:lnTo>
                  <a:lnTo>
                    <a:pt x="616" y="298"/>
                  </a:lnTo>
                  <a:lnTo>
                    <a:pt x="616" y="296"/>
                  </a:lnTo>
                  <a:lnTo>
                    <a:pt x="617" y="296"/>
                  </a:lnTo>
                  <a:lnTo>
                    <a:pt x="620" y="296"/>
                  </a:lnTo>
                  <a:lnTo>
                    <a:pt x="622" y="296"/>
                  </a:lnTo>
                  <a:lnTo>
                    <a:pt x="622" y="292"/>
                  </a:lnTo>
                  <a:lnTo>
                    <a:pt x="622" y="288"/>
                  </a:lnTo>
                  <a:lnTo>
                    <a:pt x="622" y="284"/>
                  </a:lnTo>
                  <a:lnTo>
                    <a:pt x="622" y="283"/>
                  </a:lnTo>
                  <a:lnTo>
                    <a:pt x="619" y="283"/>
                  </a:lnTo>
                  <a:lnTo>
                    <a:pt x="611" y="283"/>
                  </a:lnTo>
                  <a:lnTo>
                    <a:pt x="611" y="279"/>
                  </a:lnTo>
                  <a:lnTo>
                    <a:pt x="607" y="279"/>
                  </a:lnTo>
                  <a:lnTo>
                    <a:pt x="607" y="280"/>
                  </a:lnTo>
                  <a:lnTo>
                    <a:pt x="606" y="280"/>
                  </a:lnTo>
                  <a:lnTo>
                    <a:pt x="606" y="280"/>
                  </a:lnTo>
                  <a:lnTo>
                    <a:pt x="605" y="282"/>
                  </a:lnTo>
                  <a:lnTo>
                    <a:pt x="603" y="282"/>
                  </a:lnTo>
                  <a:lnTo>
                    <a:pt x="602" y="282"/>
                  </a:lnTo>
                  <a:lnTo>
                    <a:pt x="601" y="283"/>
                  </a:lnTo>
                  <a:lnTo>
                    <a:pt x="599" y="283"/>
                  </a:lnTo>
                  <a:lnTo>
                    <a:pt x="598" y="284"/>
                  </a:lnTo>
                  <a:lnTo>
                    <a:pt x="597" y="284"/>
                  </a:lnTo>
                  <a:lnTo>
                    <a:pt x="597" y="286"/>
                  </a:lnTo>
                  <a:lnTo>
                    <a:pt x="596" y="286"/>
                  </a:lnTo>
                  <a:lnTo>
                    <a:pt x="594" y="286"/>
                  </a:lnTo>
                  <a:lnTo>
                    <a:pt x="594" y="287"/>
                  </a:lnTo>
                  <a:lnTo>
                    <a:pt x="593" y="287"/>
                  </a:lnTo>
                  <a:lnTo>
                    <a:pt x="592" y="288"/>
                  </a:lnTo>
                  <a:lnTo>
                    <a:pt x="590" y="289"/>
                  </a:lnTo>
                  <a:lnTo>
                    <a:pt x="589" y="289"/>
                  </a:lnTo>
                  <a:lnTo>
                    <a:pt x="588" y="289"/>
                  </a:lnTo>
                  <a:lnTo>
                    <a:pt x="588" y="288"/>
                  </a:lnTo>
                  <a:lnTo>
                    <a:pt x="588" y="287"/>
                  </a:lnTo>
                  <a:lnTo>
                    <a:pt x="589" y="286"/>
                  </a:lnTo>
                  <a:lnTo>
                    <a:pt x="589" y="283"/>
                  </a:lnTo>
                  <a:lnTo>
                    <a:pt x="589" y="282"/>
                  </a:lnTo>
                  <a:lnTo>
                    <a:pt x="589" y="277"/>
                  </a:lnTo>
                  <a:lnTo>
                    <a:pt x="587" y="278"/>
                  </a:lnTo>
                  <a:lnTo>
                    <a:pt x="587" y="277"/>
                  </a:lnTo>
                  <a:lnTo>
                    <a:pt x="585" y="277"/>
                  </a:lnTo>
                  <a:lnTo>
                    <a:pt x="585" y="275"/>
                  </a:lnTo>
                  <a:lnTo>
                    <a:pt x="584" y="275"/>
                  </a:lnTo>
                  <a:lnTo>
                    <a:pt x="584" y="274"/>
                  </a:lnTo>
                  <a:lnTo>
                    <a:pt x="584" y="273"/>
                  </a:lnTo>
                  <a:lnTo>
                    <a:pt x="585" y="273"/>
                  </a:lnTo>
                  <a:lnTo>
                    <a:pt x="587" y="274"/>
                  </a:lnTo>
                  <a:lnTo>
                    <a:pt x="588" y="274"/>
                  </a:lnTo>
                  <a:lnTo>
                    <a:pt x="588" y="275"/>
                  </a:lnTo>
                  <a:lnTo>
                    <a:pt x="589" y="275"/>
                  </a:lnTo>
                  <a:lnTo>
                    <a:pt x="590" y="275"/>
                  </a:lnTo>
                  <a:lnTo>
                    <a:pt x="592" y="274"/>
                  </a:lnTo>
                  <a:lnTo>
                    <a:pt x="592" y="273"/>
                  </a:lnTo>
                  <a:lnTo>
                    <a:pt x="593" y="273"/>
                  </a:lnTo>
                  <a:lnTo>
                    <a:pt x="593" y="272"/>
                  </a:lnTo>
                  <a:lnTo>
                    <a:pt x="593" y="270"/>
                  </a:lnTo>
                  <a:lnTo>
                    <a:pt x="592" y="270"/>
                  </a:lnTo>
                  <a:lnTo>
                    <a:pt x="592" y="269"/>
                  </a:lnTo>
                  <a:lnTo>
                    <a:pt x="590" y="269"/>
                  </a:lnTo>
                  <a:lnTo>
                    <a:pt x="592" y="268"/>
                  </a:lnTo>
                  <a:lnTo>
                    <a:pt x="590" y="268"/>
                  </a:lnTo>
                  <a:lnTo>
                    <a:pt x="590" y="266"/>
                  </a:lnTo>
                  <a:lnTo>
                    <a:pt x="589" y="268"/>
                  </a:lnTo>
                  <a:lnTo>
                    <a:pt x="588" y="268"/>
                  </a:lnTo>
                  <a:lnTo>
                    <a:pt x="587" y="268"/>
                  </a:lnTo>
                  <a:lnTo>
                    <a:pt x="587" y="269"/>
                  </a:lnTo>
                  <a:lnTo>
                    <a:pt x="587" y="270"/>
                  </a:lnTo>
                  <a:lnTo>
                    <a:pt x="585" y="269"/>
                  </a:lnTo>
                  <a:lnTo>
                    <a:pt x="585" y="268"/>
                  </a:lnTo>
                  <a:lnTo>
                    <a:pt x="584" y="265"/>
                  </a:lnTo>
                  <a:lnTo>
                    <a:pt x="585" y="265"/>
                  </a:lnTo>
                  <a:lnTo>
                    <a:pt x="587" y="265"/>
                  </a:lnTo>
                  <a:lnTo>
                    <a:pt x="588" y="264"/>
                  </a:lnTo>
                  <a:lnTo>
                    <a:pt x="589" y="264"/>
                  </a:lnTo>
                  <a:lnTo>
                    <a:pt x="589" y="263"/>
                  </a:lnTo>
                  <a:lnTo>
                    <a:pt x="588" y="263"/>
                  </a:lnTo>
                  <a:lnTo>
                    <a:pt x="587" y="264"/>
                  </a:lnTo>
                  <a:lnTo>
                    <a:pt x="585" y="264"/>
                  </a:lnTo>
                  <a:lnTo>
                    <a:pt x="584" y="264"/>
                  </a:lnTo>
                  <a:lnTo>
                    <a:pt x="583" y="264"/>
                  </a:lnTo>
                  <a:lnTo>
                    <a:pt x="583" y="265"/>
                  </a:lnTo>
                  <a:lnTo>
                    <a:pt x="583" y="268"/>
                  </a:lnTo>
                  <a:lnTo>
                    <a:pt x="583" y="269"/>
                  </a:lnTo>
                  <a:lnTo>
                    <a:pt x="583" y="270"/>
                  </a:lnTo>
                  <a:lnTo>
                    <a:pt x="582" y="273"/>
                  </a:lnTo>
                  <a:lnTo>
                    <a:pt x="582" y="272"/>
                  </a:lnTo>
                  <a:lnTo>
                    <a:pt x="580" y="272"/>
                  </a:lnTo>
                  <a:lnTo>
                    <a:pt x="579" y="272"/>
                  </a:lnTo>
                  <a:lnTo>
                    <a:pt x="578" y="272"/>
                  </a:lnTo>
                  <a:lnTo>
                    <a:pt x="576" y="272"/>
                  </a:lnTo>
                  <a:lnTo>
                    <a:pt x="576" y="270"/>
                  </a:lnTo>
                  <a:lnTo>
                    <a:pt x="576" y="269"/>
                  </a:lnTo>
                  <a:lnTo>
                    <a:pt x="575" y="268"/>
                  </a:lnTo>
                  <a:lnTo>
                    <a:pt x="574" y="268"/>
                  </a:lnTo>
                  <a:lnTo>
                    <a:pt x="573" y="268"/>
                  </a:lnTo>
                  <a:lnTo>
                    <a:pt x="571" y="268"/>
                  </a:lnTo>
                  <a:lnTo>
                    <a:pt x="570" y="268"/>
                  </a:lnTo>
                  <a:lnTo>
                    <a:pt x="569" y="268"/>
                  </a:lnTo>
                  <a:lnTo>
                    <a:pt x="567" y="268"/>
                  </a:lnTo>
                  <a:lnTo>
                    <a:pt x="566" y="268"/>
                  </a:lnTo>
                  <a:lnTo>
                    <a:pt x="566" y="265"/>
                  </a:lnTo>
                  <a:lnTo>
                    <a:pt x="566" y="264"/>
                  </a:lnTo>
                  <a:lnTo>
                    <a:pt x="566" y="263"/>
                  </a:lnTo>
                  <a:lnTo>
                    <a:pt x="566" y="261"/>
                  </a:lnTo>
                  <a:lnTo>
                    <a:pt x="570" y="261"/>
                  </a:lnTo>
                  <a:lnTo>
                    <a:pt x="570" y="259"/>
                  </a:lnTo>
                  <a:lnTo>
                    <a:pt x="570" y="257"/>
                  </a:lnTo>
                  <a:lnTo>
                    <a:pt x="571" y="256"/>
                  </a:lnTo>
                  <a:lnTo>
                    <a:pt x="573" y="255"/>
                  </a:lnTo>
                  <a:lnTo>
                    <a:pt x="574" y="255"/>
                  </a:lnTo>
                  <a:lnTo>
                    <a:pt x="574" y="254"/>
                  </a:lnTo>
                  <a:lnTo>
                    <a:pt x="575" y="254"/>
                  </a:lnTo>
                  <a:lnTo>
                    <a:pt x="575" y="255"/>
                  </a:lnTo>
                  <a:lnTo>
                    <a:pt x="575" y="254"/>
                  </a:lnTo>
                  <a:lnTo>
                    <a:pt x="575" y="251"/>
                  </a:lnTo>
                  <a:lnTo>
                    <a:pt x="575" y="251"/>
                  </a:lnTo>
                  <a:lnTo>
                    <a:pt x="574" y="251"/>
                  </a:lnTo>
                  <a:lnTo>
                    <a:pt x="573" y="251"/>
                  </a:lnTo>
                  <a:lnTo>
                    <a:pt x="573" y="248"/>
                  </a:lnTo>
                  <a:lnTo>
                    <a:pt x="574" y="248"/>
                  </a:lnTo>
                  <a:lnTo>
                    <a:pt x="575" y="248"/>
                  </a:lnTo>
                  <a:lnTo>
                    <a:pt x="576" y="248"/>
                  </a:lnTo>
                  <a:lnTo>
                    <a:pt x="578" y="248"/>
                  </a:lnTo>
                  <a:lnTo>
                    <a:pt x="578" y="247"/>
                  </a:lnTo>
                  <a:lnTo>
                    <a:pt x="579" y="247"/>
                  </a:lnTo>
                  <a:lnTo>
                    <a:pt x="580" y="247"/>
                  </a:lnTo>
                  <a:lnTo>
                    <a:pt x="582" y="247"/>
                  </a:lnTo>
                  <a:lnTo>
                    <a:pt x="582" y="243"/>
                  </a:lnTo>
                  <a:lnTo>
                    <a:pt x="582" y="240"/>
                  </a:lnTo>
                  <a:lnTo>
                    <a:pt x="575" y="240"/>
                  </a:lnTo>
                  <a:lnTo>
                    <a:pt x="575" y="241"/>
                  </a:lnTo>
                  <a:lnTo>
                    <a:pt x="571" y="241"/>
                  </a:lnTo>
                  <a:lnTo>
                    <a:pt x="571" y="246"/>
                  </a:lnTo>
                  <a:lnTo>
                    <a:pt x="570" y="246"/>
                  </a:lnTo>
                  <a:lnTo>
                    <a:pt x="569" y="246"/>
                  </a:lnTo>
                  <a:lnTo>
                    <a:pt x="569" y="247"/>
                  </a:lnTo>
                  <a:lnTo>
                    <a:pt x="567" y="247"/>
                  </a:lnTo>
                  <a:lnTo>
                    <a:pt x="566" y="246"/>
                  </a:lnTo>
                  <a:lnTo>
                    <a:pt x="565" y="246"/>
                  </a:lnTo>
                  <a:lnTo>
                    <a:pt x="564" y="246"/>
                  </a:lnTo>
                  <a:lnTo>
                    <a:pt x="562" y="246"/>
                  </a:lnTo>
                  <a:lnTo>
                    <a:pt x="560" y="246"/>
                  </a:lnTo>
                  <a:lnTo>
                    <a:pt x="560" y="243"/>
                  </a:lnTo>
                  <a:lnTo>
                    <a:pt x="557" y="243"/>
                  </a:lnTo>
                  <a:lnTo>
                    <a:pt x="556" y="243"/>
                  </a:lnTo>
                  <a:lnTo>
                    <a:pt x="553" y="243"/>
                  </a:lnTo>
                  <a:lnTo>
                    <a:pt x="552" y="243"/>
                  </a:lnTo>
                  <a:lnTo>
                    <a:pt x="552" y="247"/>
                  </a:lnTo>
                  <a:lnTo>
                    <a:pt x="552" y="250"/>
                  </a:lnTo>
                  <a:lnTo>
                    <a:pt x="552" y="251"/>
                  </a:lnTo>
                  <a:lnTo>
                    <a:pt x="551" y="251"/>
                  </a:lnTo>
                  <a:lnTo>
                    <a:pt x="550" y="251"/>
                  </a:lnTo>
                  <a:lnTo>
                    <a:pt x="546" y="251"/>
                  </a:lnTo>
                  <a:lnTo>
                    <a:pt x="544" y="250"/>
                  </a:lnTo>
                  <a:lnTo>
                    <a:pt x="544" y="250"/>
                  </a:lnTo>
                  <a:lnTo>
                    <a:pt x="543" y="250"/>
                  </a:lnTo>
                  <a:lnTo>
                    <a:pt x="543" y="251"/>
                  </a:lnTo>
                  <a:lnTo>
                    <a:pt x="543" y="254"/>
                  </a:lnTo>
                  <a:lnTo>
                    <a:pt x="544" y="256"/>
                  </a:lnTo>
                  <a:lnTo>
                    <a:pt x="544" y="257"/>
                  </a:lnTo>
                  <a:lnTo>
                    <a:pt x="544" y="259"/>
                  </a:lnTo>
                  <a:lnTo>
                    <a:pt x="544" y="260"/>
                  </a:lnTo>
                  <a:lnTo>
                    <a:pt x="542" y="260"/>
                  </a:lnTo>
                  <a:lnTo>
                    <a:pt x="539" y="260"/>
                  </a:lnTo>
                  <a:lnTo>
                    <a:pt x="538" y="260"/>
                  </a:lnTo>
                  <a:lnTo>
                    <a:pt x="537" y="260"/>
                  </a:lnTo>
                  <a:lnTo>
                    <a:pt x="537" y="261"/>
                  </a:lnTo>
                  <a:lnTo>
                    <a:pt x="538" y="263"/>
                  </a:lnTo>
                  <a:lnTo>
                    <a:pt x="538" y="264"/>
                  </a:lnTo>
                  <a:lnTo>
                    <a:pt x="541" y="265"/>
                  </a:lnTo>
                  <a:lnTo>
                    <a:pt x="542" y="265"/>
                  </a:lnTo>
                  <a:lnTo>
                    <a:pt x="543" y="265"/>
                  </a:lnTo>
                  <a:lnTo>
                    <a:pt x="544" y="265"/>
                  </a:lnTo>
                  <a:lnTo>
                    <a:pt x="544" y="264"/>
                  </a:lnTo>
                  <a:lnTo>
                    <a:pt x="544" y="263"/>
                  </a:lnTo>
                  <a:lnTo>
                    <a:pt x="544" y="263"/>
                  </a:lnTo>
                  <a:lnTo>
                    <a:pt x="544" y="261"/>
                  </a:lnTo>
                  <a:lnTo>
                    <a:pt x="546" y="261"/>
                  </a:lnTo>
                  <a:lnTo>
                    <a:pt x="547" y="261"/>
                  </a:lnTo>
                  <a:lnTo>
                    <a:pt x="548" y="261"/>
                  </a:lnTo>
                  <a:lnTo>
                    <a:pt x="550" y="261"/>
                  </a:lnTo>
                  <a:lnTo>
                    <a:pt x="551" y="261"/>
                  </a:lnTo>
                  <a:lnTo>
                    <a:pt x="551" y="264"/>
                  </a:lnTo>
                  <a:lnTo>
                    <a:pt x="550" y="264"/>
                  </a:lnTo>
                  <a:lnTo>
                    <a:pt x="550" y="265"/>
                  </a:lnTo>
                  <a:lnTo>
                    <a:pt x="550" y="266"/>
                  </a:lnTo>
                  <a:lnTo>
                    <a:pt x="550" y="268"/>
                  </a:lnTo>
                  <a:lnTo>
                    <a:pt x="548" y="268"/>
                  </a:lnTo>
                  <a:lnTo>
                    <a:pt x="546" y="268"/>
                  </a:lnTo>
                  <a:lnTo>
                    <a:pt x="544" y="268"/>
                  </a:lnTo>
                  <a:lnTo>
                    <a:pt x="544" y="269"/>
                  </a:lnTo>
                  <a:lnTo>
                    <a:pt x="544" y="273"/>
                  </a:lnTo>
                  <a:lnTo>
                    <a:pt x="543" y="274"/>
                  </a:lnTo>
                  <a:lnTo>
                    <a:pt x="542" y="274"/>
                  </a:lnTo>
                  <a:lnTo>
                    <a:pt x="541" y="274"/>
                  </a:lnTo>
                  <a:lnTo>
                    <a:pt x="541" y="272"/>
                  </a:lnTo>
                  <a:lnTo>
                    <a:pt x="542" y="270"/>
                  </a:lnTo>
                  <a:lnTo>
                    <a:pt x="541" y="270"/>
                  </a:lnTo>
                  <a:lnTo>
                    <a:pt x="539" y="273"/>
                  </a:lnTo>
                  <a:lnTo>
                    <a:pt x="539" y="274"/>
                  </a:lnTo>
                  <a:lnTo>
                    <a:pt x="538" y="274"/>
                  </a:lnTo>
                  <a:lnTo>
                    <a:pt x="537" y="274"/>
                  </a:lnTo>
                  <a:lnTo>
                    <a:pt x="535" y="274"/>
                  </a:lnTo>
                  <a:lnTo>
                    <a:pt x="529" y="273"/>
                  </a:lnTo>
                  <a:lnTo>
                    <a:pt x="525" y="273"/>
                  </a:lnTo>
                  <a:lnTo>
                    <a:pt x="521" y="273"/>
                  </a:lnTo>
                  <a:lnTo>
                    <a:pt x="521" y="272"/>
                  </a:lnTo>
                  <a:lnTo>
                    <a:pt x="523" y="270"/>
                  </a:lnTo>
                  <a:lnTo>
                    <a:pt x="523" y="269"/>
                  </a:lnTo>
                  <a:lnTo>
                    <a:pt x="523" y="268"/>
                  </a:lnTo>
                  <a:lnTo>
                    <a:pt x="521" y="266"/>
                  </a:lnTo>
                  <a:lnTo>
                    <a:pt x="523" y="266"/>
                  </a:lnTo>
                  <a:lnTo>
                    <a:pt x="524" y="265"/>
                  </a:lnTo>
                  <a:lnTo>
                    <a:pt x="525" y="265"/>
                  </a:lnTo>
                  <a:lnTo>
                    <a:pt x="525" y="266"/>
                  </a:lnTo>
                  <a:lnTo>
                    <a:pt x="526" y="266"/>
                  </a:lnTo>
                  <a:lnTo>
                    <a:pt x="526" y="264"/>
                  </a:lnTo>
                  <a:lnTo>
                    <a:pt x="525" y="264"/>
                  </a:lnTo>
                  <a:lnTo>
                    <a:pt x="525" y="263"/>
                  </a:lnTo>
                  <a:lnTo>
                    <a:pt x="525" y="261"/>
                  </a:lnTo>
                  <a:lnTo>
                    <a:pt x="525" y="260"/>
                  </a:lnTo>
                  <a:lnTo>
                    <a:pt x="524" y="260"/>
                  </a:lnTo>
                  <a:lnTo>
                    <a:pt x="523" y="260"/>
                  </a:lnTo>
                  <a:lnTo>
                    <a:pt x="521" y="260"/>
                  </a:lnTo>
                  <a:lnTo>
                    <a:pt x="520" y="260"/>
                  </a:lnTo>
                  <a:lnTo>
                    <a:pt x="519" y="260"/>
                  </a:lnTo>
                  <a:lnTo>
                    <a:pt x="519" y="261"/>
                  </a:lnTo>
                  <a:lnTo>
                    <a:pt x="519" y="264"/>
                  </a:lnTo>
                  <a:lnTo>
                    <a:pt x="519" y="266"/>
                  </a:lnTo>
                  <a:lnTo>
                    <a:pt x="519" y="268"/>
                  </a:lnTo>
                  <a:lnTo>
                    <a:pt x="519" y="272"/>
                  </a:lnTo>
                  <a:lnTo>
                    <a:pt x="518" y="272"/>
                  </a:lnTo>
                  <a:lnTo>
                    <a:pt x="515" y="272"/>
                  </a:lnTo>
                  <a:lnTo>
                    <a:pt x="514" y="272"/>
                  </a:lnTo>
                  <a:lnTo>
                    <a:pt x="514" y="272"/>
                  </a:lnTo>
                  <a:lnTo>
                    <a:pt x="512" y="272"/>
                  </a:lnTo>
                  <a:lnTo>
                    <a:pt x="512" y="269"/>
                  </a:lnTo>
                  <a:lnTo>
                    <a:pt x="512" y="268"/>
                  </a:lnTo>
                  <a:lnTo>
                    <a:pt x="514" y="268"/>
                  </a:lnTo>
                  <a:lnTo>
                    <a:pt x="514" y="264"/>
                  </a:lnTo>
                  <a:lnTo>
                    <a:pt x="512" y="264"/>
                  </a:lnTo>
                  <a:lnTo>
                    <a:pt x="511" y="264"/>
                  </a:lnTo>
                  <a:lnTo>
                    <a:pt x="510" y="264"/>
                  </a:lnTo>
                  <a:lnTo>
                    <a:pt x="509" y="263"/>
                  </a:lnTo>
                  <a:lnTo>
                    <a:pt x="507" y="263"/>
                  </a:lnTo>
                  <a:lnTo>
                    <a:pt x="506" y="261"/>
                  </a:lnTo>
                  <a:lnTo>
                    <a:pt x="505" y="260"/>
                  </a:lnTo>
                  <a:lnTo>
                    <a:pt x="500" y="260"/>
                  </a:lnTo>
                  <a:lnTo>
                    <a:pt x="500" y="261"/>
                  </a:lnTo>
                  <a:lnTo>
                    <a:pt x="500" y="261"/>
                  </a:lnTo>
                  <a:lnTo>
                    <a:pt x="500" y="263"/>
                  </a:lnTo>
                  <a:lnTo>
                    <a:pt x="498" y="263"/>
                  </a:lnTo>
                  <a:lnTo>
                    <a:pt x="498" y="261"/>
                  </a:lnTo>
                  <a:lnTo>
                    <a:pt x="498" y="260"/>
                  </a:lnTo>
                  <a:lnTo>
                    <a:pt x="497" y="257"/>
                  </a:lnTo>
                  <a:lnTo>
                    <a:pt x="497" y="254"/>
                  </a:lnTo>
                  <a:lnTo>
                    <a:pt x="496" y="252"/>
                  </a:lnTo>
                  <a:lnTo>
                    <a:pt x="493" y="252"/>
                  </a:lnTo>
                  <a:lnTo>
                    <a:pt x="493" y="255"/>
                  </a:lnTo>
                  <a:lnTo>
                    <a:pt x="493" y="256"/>
                  </a:lnTo>
                  <a:lnTo>
                    <a:pt x="492" y="255"/>
                  </a:lnTo>
                  <a:lnTo>
                    <a:pt x="492" y="254"/>
                  </a:lnTo>
                  <a:lnTo>
                    <a:pt x="492" y="251"/>
                  </a:lnTo>
                  <a:lnTo>
                    <a:pt x="492" y="248"/>
                  </a:lnTo>
                  <a:lnTo>
                    <a:pt x="491" y="248"/>
                  </a:lnTo>
                  <a:lnTo>
                    <a:pt x="489" y="248"/>
                  </a:lnTo>
                  <a:lnTo>
                    <a:pt x="489" y="247"/>
                  </a:lnTo>
                  <a:lnTo>
                    <a:pt x="489" y="246"/>
                  </a:lnTo>
                  <a:lnTo>
                    <a:pt x="488" y="247"/>
                  </a:lnTo>
                  <a:lnTo>
                    <a:pt x="487" y="247"/>
                  </a:lnTo>
                  <a:lnTo>
                    <a:pt x="488" y="248"/>
                  </a:lnTo>
                  <a:lnTo>
                    <a:pt x="488" y="251"/>
                  </a:lnTo>
                  <a:lnTo>
                    <a:pt x="487" y="251"/>
                  </a:lnTo>
                  <a:lnTo>
                    <a:pt x="487" y="252"/>
                  </a:lnTo>
                  <a:lnTo>
                    <a:pt x="486" y="252"/>
                  </a:lnTo>
                  <a:lnTo>
                    <a:pt x="484" y="252"/>
                  </a:lnTo>
                  <a:lnTo>
                    <a:pt x="483" y="254"/>
                  </a:lnTo>
                  <a:lnTo>
                    <a:pt x="480" y="255"/>
                  </a:lnTo>
                  <a:lnTo>
                    <a:pt x="478" y="256"/>
                  </a:lnTo>
                  <a:lnTo>
                    <a:pt x="478" y="255"/>
                  </a:lnTo>
                  <a:lnTo>
                    <a:pt x="477" y="255"/>
                  </a:lnTo>
                  <a:lnTo>
                    <a:pt x="477" y="254"/>
                  </a:lnTo>
                  <a:lnTo>
                    <a:pt x="477" y="252"/>
                  </a:lnTo>
                  <a:lnTo>
                    <a:pt x="477" y="251"/>
                  </a:lnTo>
                  <a:lnTo>
                    <a:pt x="477" y="250"/>
                  </a:lnTo>
                  <a:lnTo>
                    <a:pt x="475" y="250"/>
                  </a:lnTo>
                  <a:lnTo>
                    <a:pt x="475" y="248"/>
                  </a:lnTo>
                  <a:lnTo>
                    <a:pt x="474" y="248"/>
                  </a:lnTo>
                  <a:lnTo>
                    <a:pt x="473" y="247"/>
                  </a:lnTo>
                  <a:lnTo>
                    <a:pt x="471" y="246"/>
                  </a:lnTo>
                  <a:lnTo>
                    <a:pt x="470" y="245"/>
                  </a:lnTo>
                  <a:lnTo>
                    <a:pt x="466" y="243"/>
                  </a:lnTo>
                  <a:lnTo>
                    <a:pt x="466" y="242"/>
                  </a:lnTo>
                  <a:lnTo>
                    <a:pt x="465" y="242"/>
                  </a:lnTo>
                  <a:lnTo>
                    <a:pt x="464" y="241"/>
                  </a:lnTo>
                  <a:lnTo>
                    <a:pt x="461" y="240"/>
                  </a:lnTo>
                  <a:lnTo>
                    <a:pt x="457" y="237"/>
                  </a:lnTo>
                  <a:lnTo>
                    <a:pt x="455" y="236"/>
                  </a:lnTo>
                  <a:lnTo>
                    <a:pt x="452" y="241"/>
                  </a:lnTo>
                  <a:lnTo>
                    <a:pt x="450" y="245"/>
                  </a:lnTo>
                  <a:lnTo>
                    <a:pt x="448" y="246"/>
                  </a:lnTo>
                  <a:lnTo>
                    <a:pt x="448" y="247"/>
                  </a:lnTo>
                  <a:lnTo>
                    <a:pt x="445" y="246"/>
                  </a:lnTo>
                  <a:lnTo>
                    <a:pt x="441" y="246"/>
                  </a:lnTo>
                  <a:lnTo>
                    <a:pt x="441" y="245"/>
                  </a:lnTo>
                  <a:lnTo>
                    <a:pt x="442" y="243"/>
                  </a:lnTo>
                  <a:lnTo>
                    <a:pt x="442" y="242"/>
                  </a:lnTo>
                  <a:lnTo>
                    <a:pt x="437" y="240"/>
                  </a:lnTo>
                  <a:lnTo>
                    <a:pt x="441" y="233"/>
                  </a:lnTo>
                  <a:lnTo>
                    <a:pt x="441" y="232"/>
                  </a:lnTo>
                  <a:lnTo>
                    <a:pt x="442" y="231"/>
                  </a:lnTo>
                  <a:lnTo>
                    <a:pt x="443" y="231"/>
                  </a:lnTo>
                  <a:lnTo>
                    <a:pt x="445" y="228"/>
                  </a:lnTo>
                  <a:lnTo>
                    <a:pt x="439" y="224"/>
                  </a:lnTo>
                  <a:lnTo>
                    <a:pt x="438" y="224"/>
                  </a:lnTo>
                  <a:lnTo>
                    <a:pt x="445" y="215"/>
                  </a:lnTo>
                  <a:lnTo>
                    <a:pt x="446" y="213"/>
                  </a:lnTo>
                  <a:lnTo>
                    <a:pt x="447" y="214"/>
                  </a:lnTo>
                  <a:lnTo>
                    <a:pt x="450" y="214"/>
                  </a:lnTo>
                  <a:lnTo>
                    <a:pt x="452" y="216"/>
                  </a:lnTo>
                  <a:lnTo>
                    <a:pt x="452" y="215"/>
                  </a:lnTo>
                  <a:lnTo>
                    <a:pt x="454" y="213"/>
                  </a:lnTo>
                  <a:lnTo>
                    <a:pt x="456" y="210"/>
                  </a:lnTo>
                  <a:lnTo>
                    <a:pt x="456" y="209"/>
                  </a:lnTo>
                  <a:lnTo>
                    <a:pt x="456" y="207"/>
                  </a:lnTo>
                  <a:lnTo>
                    <a:pt x="457" y="206"/>
                  </a:lnTo>
                  <a:lnTo>
                    <a:pt x="459" y="205"/>
                  </a:lnTo>
                  <a:lnTo>
                    <a:pt x="464" y="207"/>
                  </a:lnTo>
                  <a:lnTo>
                    <a:pt x="465" y="207"/>
                  </a:lnTo>
                  <a:lnTo>
                    <a:pt x="465" y="209"/>
                  </a:lnTo>
                  <a:lnTo>
                    <a:pt x="466" y="209"/>
                  </a:lnTo>
                  <a:lnTo>
                    <a:pt x="468" y="210"/>
                  </a:lnTo>
                  <a:lnTo>
                    <a:pt x="469" y="211"/>
                  </a:lnTo>
                  <a:lnTo>
                    <a:pt x="470" y="211"/>
                  </a:lnTo>
                  <a:lnTo>
                    <a:pt x="471" y="213"/>
                  </a:lnTo>
                  <a:lnTo>
                    <a:pt x="474" y="214"/>
                  </a:lnTo>
                  <a:lnTo>
                    <a:pt x="474" y="215"/>
                  </a:lnTo>
                  <a:lnTo>
                    <a:pt x="475" y="215"/>
                  </a:lnTo>
                  <a:lnTo>
                    <a:pt x="477" y="216"/>
                  </a:lnTo>
                  <a:lnTo>
                    <a:pt x="478" y="216"/>
                  </a:lnTo>
                  <a:lnTo>
                    <a:pt x="478" y="218"/>
                  </a:lnTo>
                  <a:lnTo>
                    <a:pt x="479" y="218"/>
                  </a:lnTo>
                  <a:lnTo>
                    <a:pt x="480" y="219"/>
                  </a:lnTo>
                  <a:lnTo>
                    <a:pt x="482" y="219"/>
                  </a:lnTo>
                  <a:lnTo>
                    <a:pt x="482" y="220"/>
                  </a:lnTo>
                  <a:lnTo>
                    <a:pt x="483" y="220"/>
                  </a:lnTo>
                  <a:lnTo>
                    <a:pt x="483" y="220"/>
                  </a:lnTo>
                  <a:lnTo>
                    <a:pt x="483" y="222"/>
                  </a:lnTo>
                  <a:lnTo>
                    <a:pt x="484" y="222"/>
                  </a:lnTo>
                  <a:lnTo>
                    <a:pt x="484" y="223"/>
                  </a:lnTo>
                  <a:lnTo>
                    <a:pt x="486" y="223"/>
                  </a:lnTo>
                  <a:lnTo>
                    <a:pt x="487" y="224"/>
                  </a:lnTo>
                  <a:lnTo>
                    <a:pt x="488" y="224"/>
                  </a:lnTo>
                  <a:lnTo>
                    <a:pt x="488" y="225"/>
                  </a:lnTo>
                  <a:lnTo>
                    <a:pt x="489" y="225"/>
                  </a:lnTo>
                  <a:lnTo>
                    <a:pt x="491" y="227"/>
                  </a:lnTo>
                  <a:lnTo>
                    <a:pt x="493" y="228"/>
                  </a:lnTo>
                  <a:lnTo>
                    <a:pt x="493" y="227"/>
                  </a:lnTo>
                  <a:lnTo>
                    <a:pt x="493" y="225"/>
                  </a:lnTo>
                  <a:lnTo>
                    <a:pt x="493" y="224"/>
                  </a:lnTo>
                  <a:lnTo>
                    <a:pt x="493" y="218"/>
                  </a:lnTo>
                  <a:lnTo>
                    <a:pt x="493" y="215"/>
                  </a:lnTo>
                  <a:lnTo>
                    <a:pt x="493" y="214"/>
                  </a:lnTo>
                  <a:lnTo>
                    <a:pt x="493" y="210"/>
                  </a:lnTo>
                  <a:lnTo>
                    <a:pt x="493" y="209"/>
                  </a:lnTo>
                  <a:lnTo>
                    <a:pt x="493" y="207"/>
                  </a:lnTo>
                  <a:lnTo>
                    <a:pt x="493" y="202"/>
                  </a:lnTo>
                  <a:lnTo>
                    <a:pt x="493" y="201"/>
                  </a:lnTo>
                  <a:lnTo>
                    <a:pt x="493" y="199"/>
                  </a:lnTo>
                  <a:lnTo>
                    <a:pt x="493" y="197"/>
                  </a:lnTo>
                  <a:lnTo>
                    <a:pt x="493" y="196"/>
                  </a:lnTo>
                  <a:lnTo>
                    <a:pt x="493" y="193"/>
                  </a:lnTo>
                  <a:lnTo>
                    <a:pt x="493" y="191"/>
                  </a:lnTo>
                  <a:lnTo>
                    <a:pt x="493" y="183"/>
                  </a:lnTo>
                  <a:lnTo>
                    <a:pt x="493" y="181"/>
                  </a:lnTo>
                  <a:lnTo>
                    <a:pt x="493" y="179"/>
                  </a:lnTo>
                  <a:lnTo>
                    <a:pt x="493" y="177"/>
                  </a:lnTo>
                  <a:lnTo>
                    <a:pt x="494" y="175"/>
                  </a:lnTo>
                  <a:lnTo>
                    <a:pt x="494" y="173"/>
                  </a:lnTo>
                  <a:lnTo>
                    <a:pt x="501" y="172"/>
                  </a:lnTo>
                  <a:lnTo>
                    <a:pt x="501" y="169"/>
                  </a:lnTo>
                  <a:lnTo>
                    <a:pt x="501" y="168"/>
                  </a:lnTo>
                  <a:lnTo>
                    <a:pt x="501" y="167"/>
                  </a:lnTo>
                  <a:lnTo>
                    <a:pt x="501" y="163"/>
                  </a:lnTo>
                  <a:lnTo>
                    <a:pt x="501" y="161"/>
                  </a:lnTo>
                  <a:lnTo>
                    <a:pt x="501" y="160"/>
                  </a:lnTo>
                  <a:lnTo>
                    <a:pt x="501" y="158"/>
                  </a:lnTo>
                  <a:lnTo>
                    <a:pt x="501" y="155"/>
                  </a:lnTo>
                  <a:lnTo>
                    <a:pt x="500" y="155"/>
                  </a:lnTo>
                  <a:lnTo>
                    <a:pt x="494" y="155"/>
                  </a:lnTo>
                  <a:lnTo>
                    <a:pt x="494" y="158"/>
                  </a:lnTo>
                  <a:lnTo>
                    <a:pt x="483" y="158"/>
                  </a:lnTo>
                  <a:lnTo>
                    <a:pt x="480" y="158"/>
                  </a:lnTo>
                  <a:lnTo>
                    <a:pt x="480" y="155"/>
                  </a:lnTo>
                  <a:lnTo>
                    <a:pt x="480" y="154"/>
                  </a:lnTo>
                  <a:lnTo>
                    <a:pt x="482" y="140"/>
                  </a:lnTo>
                  <a:lnTo>
                    <a:pt x="483" y="140"/>
                  </a:lnTo>
                  <a:lnTo>
                    <a:pt x="494" y="141"/>
                  </a:lnTo>
                  <a:lnTo>
                    <a:pt x="494" y="140"/>
                  </a:lnTo>
                  <a:lnTo>
                    <a:pt x="494" y="138"/>
                  </a:lnTo>
                  <a:lnTo>
                    <a:pt x="494" y="138"/>
                  </a:lnTo>
                  <a:lnTo>
                    <a:pt x="494" y="137"/>
                  </a:lnTo>
                  <a:lnTo>
                    <a:pt x="494" y="136"/>
                  </a:lnTo>
                  <a:lnTo>
                    <a:pt x="494" y="133"/>
                  </a:lnTo>
                  <a:lnTo>
                    <a:pt x="494" y="132"/>
                  </a:lnTo>
                  <a:lnTo>
                    <a:pt x="498" y="132"/>
                  </a:lnTo>
                  <a:lnTo>
                    <a:pt x="500" y="132"/>
                  </a:lnTo>
                  <a:lnTo>
                    <a:pt x="501" y="132"/>
                  </a:lnTo>
                  <a:lnTo>
                    <a:pt x="502" y="133"/>
                  </a:lnTo>
                  <a:lnTo>
                    <a:pt x="503" y="133"/>
                  </a:lnTo>
                  <a:lnTo>
                    <a:pt x="506" y="133"/>
                  </a:lnTo>
                  <a:lnTo>
                    <a:pt x="512" y="133"/>
                  </a:lnTo>
                  <a:lnTo>
                    <a:pt x="519" y="133"/>
                  </a:lnTo>
                  <a:lnTo>
                    <a:pt x="519" y="132"/>
                  </a:lnTo>
                  <a:lnTo>
                    <a:pt x="520" y="131"/>
                  </a:lnTo>
                  <a:lnTo>
                    <a:pt x="520" y="128"/>
                  </a:lnTo>
                  <a:lnTo>
                    <a:pt x="520" y="127"/>
                  </a:lnTo>
                  <a:lnTo>
                    <a:pt x="519" y="127"/>
                  </a:lnTo>
                  <a:lnTo>
                    <a:pt x="518" y="126"/>
                  </a:lnTo>
                  <a:lnTo>
                    <a:pt x="516" y="126"/>
                  </a:lnTo>
                  <a:lnTo>
                    <a:pt x="516" y="124"/>
                  </a:lnTo>
                  <a:lnTo>
                    <a:pt x="515" y="124"/>
                  </a:lnTo>
                  <a:lnTo>
                    <a:pt x="514" y="124"/>
                  </a:lnTo>
                  <a:lnTo>
                    <a:pt x="514" y="123"/>
                  </a:lnTo>
                  <a:lnTo>
                    <a:pt x="512" y="124"/>
                  </a:lnTo>
                  <a:lnTo>
                    <a:pt x="512" y="127"/>
                  </a:lnTo>
                  <a:lnTo>
                    <a:pt x="498" y="127"/>
                  </a:lnTo>
                  <a:lnTo>
                    <a:pt x="497" y="127"/>
                  </a:lnTo>
                  <a:lnTo>
                    <a:pt x="494" y="127"/>
                  </a:lnTo>
                  <a:lnTo>
                    <a:pt x="494" y="124"/>
                  </a:lnTo>
                  <a:lnTo>
                    <a:pt x="494" y="120"/>
                  </a:lnTo>
                  <a:lnTo>
                    <a:pt x="494" y="113"/>
                  </a:lnTo>
                  <a:lnTo>
                    <a:pt x="494" y="110"/>
                  </a:lnTo>
                  <a:lnTo>
                    <a:pt x="494" y="100"/>
                  </a:lnTo>
                  <a:lnTo>
                    <a:pt x="494" y="95"/>
                  </a:lnTo>
                  <a:lnTo>
                    <a:pt x="494" y="94"/>
                  </a:lnTo>
                  <a:lnTo>
                    <a:pt x="494" y="90"/>
                  </a:lnTo>
                  <a:lnTo>
                    <a:pt x="494" y="87"/>
                  </a:lnTo>
                  <a:lnTo>
                    <a:pt x="494" y="85"/>
                  </a:lnTo>
                  <a:lnTo>
                    <a:pt x="492" y="85"/>
                  </a:lnTo>
                  <a:lnTo>
                    <a:pt x="484" y="85"/>
                  </a:lnTo>
                  <a:lnTo>
                    <a:pt x="483" y="85"/>
                  </a:lnTo>
                  <a:lnTo>
                    <a:pt x="483" y="85"/>
                  </a:lnTo>
                  <a:lnTo>
                    <a:pt x="482" y="85"/>
                  </a:lnTo>
                  <a:lnTo>
                    <a:pt x="477" y="85"/>
                  </a:lnTo>
                  <a:lnTo>
                    <a:pt x="473" y="85"/>
                  </a:lnTo>
                  <a:lnTo>
                    <a:pt x="468" y="85"/>
                  </a:lnTo>
                  <a:lnTo>
                    <a:pt x="468" y="82"/>
                  </a:lnTo>
                  <a:lnTo>
                    <a:pt x="468" y="81"/>
                  </a:lnTo>
                  <a:lnTo>
                    <a:pt x="468" y="77"/>
                  </a:lnTo>
                  <a:lnTo>
                    <a:pt x="468" y="77"/>
                  </a:lnTo>
                  <a:lnTo>
                    <a:pt x="468" y="72"/>
                  </a:lnTo>
                  <a:lnTo>
                    <a:pt x="470" y="73"/>
                  </a:lnTo>
                  <a:lnTo>
                    <a:pt x="471" y="70"/>
                  </a:lnTo>
                  <a:lnTo>
                    <a:pt x="471" y="69"/>
                  </a:lnTo>
                  <a:lnTo>
                    <a:pt x="474" y="69"/>
                  </a:lnTo>
                  <a:lnTo>
                    <a:pt x="474" y="70"/>
                  </a:lnTo>
                  <a:lnTo>
                    <a:pt x="482" y="72"/>
                  </a:lnTo>
                  <a:lnTo>
                    <a:pt x="482" y="68"/>
                  </a:lnTo>
                  <a:lnTo>
                    <a:pt x="482" y="64"/>
                  </a:lnTo>
                  <a:lnTo>
                    <a:pt x="482" y="63"/>
                  </a:lnTo>
                  <a:lnTo>
                    <a:pt x="482" y="62"/>
                  </a:lnTo>
                  <a:lnTo>
                    <a:pt x="482" y="56"/>
                  </a:lnTo>
                  <a:lnTo>
                    <a:pt x="478" y="56"/>
                  </a:lnTo>
                  <a:lnTo>
                    <a:pt x="475" y="56"/>
                  </a:lnTo>
                  <a:lnTo>
                    <a:pt x="471" y="56"/>
                  </a:lnTo>
                  <a:lnTo>
                    <a:pt x="470" y="56"/>
                  </a:lnTo>
                  <a:lnTo>
                    <a:pt x="468" y="56"/>
                  </a:lnTo>
                  <a:lnTo>
                    <a:pt x="465" y="56"/>
                  </a:lnTo>
                  <a:lnTo>
                    <a:pt x="464" y="56"/>
                  </a:lnTo>
                  <a:lnTo>
                    <a:pt x="460" y="56"/>
                  </a:lnTo>
                  <a:lnTo>
                    <a:pt x="454" y="56"/>
                  </a:lnTo>
                  <a:lnTo>
                    <a:pt x="452" y="56"/>
                  </a:lnTo>
                  <a:lnTo>
                    <a:pt x="451" y="56"/>
                  </a:lnTo>
                  <a:lnTo>
                    <a:pt x="447" y="56"/>
                  </a:lnTo>
                  <a:lnTo>
                    <a:pt x="445" y="56"/>
                  </a:lnTo>
                  <a:lnTo>
                    <a:pt x="443" y="55"/>
                  </a:lnTo>
                  <a:lnTo>
                    <a:pt x="442" y="55"/>
                  </a:lnTo>
                  <a:lnTo>
                    <a:pt x="439" y="55"/>
                  </a:lnTo>
                  <a:lnTo>
                    <a:pt x="439" y="51"/>
                  </a:lnTo>
                  <a:lnTo>
                    <a:pt x="439" y="47"/>
                  </a:lnTo>
                  <a:lnTo>
                    <a:pt x="439" y="46"/>
                  </a:lnTo>
                  <a:lnTo>
                    <a:pt x="439" y="44"/>
                  </a:lnTo>
                  <a:lnTo>
                    <a:pt x="439" y="42"/>
                  </a:lnTo>
                  <a:lnTo>
                    <a:pt x="441" y="38"/>
                  </a:lnTo>
                  <a:lnTo>
                    <a:pt x="441" y="35"/>
                  </a:lnTo>
                  <a:lnTo>
                    <a:pt x="441" y="28"/>
                  </a:lnTo>
                  <a:lnTo>
                    <a:pt x="445" y="28"/>
                  </a:lnTo>
                  <a:lnTo>
                    <a:pt x="448" y="28"/>
                  </a:lnTo>
                  <a:lnTo>
                    <a:pt x="450" y="28"/>
                  </a:lnTo>
                  <a:lnTo>
                    <a:pt x="454" y="28"/>
                  </a:lnTo>
                  <a:lnTo>
                    <a:pt x="454" y="22"/>
                  </a:lnTo>
                  <a:lnTo>
                    <a:pt x="454" y="17"/>
                  </a:lnTo>
                  <a:lnTo>
                    <a:pt x="454" y="15"/>
                  </a:lnTo>
                  <a:lnTo>
                    <a:pt x="451" y="15"/>
                  </a:lnTo>
                  <a:lnTo>
                    <a:pt x="450" y="15"/>
                  </a:lnTo>
                  <a:lnTo>
                    <a:pt x="443" y="15"/>
                  </a:lnTo>
                  <a:lnTo>
                    <a:pt x="443" y="17"/>
                  </a:lnTo>
                  <a:lnTo>
                    <a:pt x="442" y="18"/>
                  </a:lnTo>
                  <a:lnTo>
                    <a:pt x="441" y="19"/>
                  </a:lnTo>
                  <a:lnTo>
                    <a:pt x="437" y="21"/>
                  </a:lnTo>
                  <a:lnTo>
                    <a:pt x="436" y="21"/>
                  </a:lnTo>
                  <a:lnTo>
                    <a:pt x="434" y="19"/>
                  </a:lnTo>
                  <a:lnTo>
                    <a:pt x="434" y="15"/>
                  </a:lnTo>
                  <a:lnTo>
                    <a:pt x="434" y="13"/>
                  </a:lnTo>
                  <a:lnTo>
                    <a:pt x="434" y="12"/>
                  </a:lnTo>
                  <a:lnTo>
                    <a:pt x="438" y="10"/>
                  </a:lnTo>
                  <a:lnTo>
                    <a:pt x="441" y="9"/>
                  </a:lnTo>
                  <a:lnTo>
                    <a:pt x="441" y="8"/>
                  </a:lnTo>
                  <a:lnTo>
                    <a:pt x="441" y="5"/>
                  </a:lnTo>
                  <a:lnTo>
                    <a:pt x="441" y="1"/>
                  </a:lnTo>
                  <a:lnTo>
                    <a:pt x="439" y="1"/>
                  </a:lnTo>
                  <a:lnTo>
                    <a:pt x="438" y="1"/>
                  </a:lnTo>
                  <a:lnTo>
                    <a:pt x="436" y="0"/>
                  </a:lnTo>
                  <a:lnTo>
                    <a:pt x="434" y="0"/>
                  </a:lnTo>
                  <a:lnTo>
                    <a:pt x="432" y="0"/>
                  </a:lnTo>
                  <a:lnTo>
                    <a:pt x="429" y="0"/>
                  </a:lnTo>
                  <a:lnTo>
                    <a:pt x="428" y="0"/>
                  </a:lnTo>
                  <a:lnTo>
                    <a:pt x="423" y="0"/>
                  </a:lnTo>
                  <a:lnTo>
                    <a:pt x="422" y="0"/>
                  </a:lnTo>
                  <a:lnTo>
                    <a:pt x="422" y="0"/>
                  </a:lnTo>
                  <a:lnTo>
                    <a:pt x="416" y="0"/>
                  </a:lnTo>
                  <a:lnTo>
                    <a:pt x="413" y="4"/>
                  </a:lnTo>
                  <a:lnTo>
                    <a:pt x="410" y="6"/>
                  </a:lnTo>
                  <a:lnTo>
                    <a:pt x="409" y="8"/>
                  </a:lnTo>
                  <a:lnTo>
                    <a:pt x="400" y="15"/>
                  </a:lnTo>
                  <a:lnTo>
                    <a:pt x="397" y="17"/>
                  </a:lnTo>
                  <a:lnTo>
                    <a:pt x="395" y="19"/>
                  </a:lnTo>
                  <a:lnTo>
                    <a:pt x="393" y="21"/>
                  </a:lnTo>
                  <a:lnTo>
                    <a:pt x="391" y="23"/>
                  </a:lnTo>
                  <a:lnTo>
                    <a:pt x="388" y="26"/>
                  </a:lnTo>
                  <a:lnTo>
                    <a:pt x="386" y="28"/>
                  </a:lnTo>
                  <a:lnTo>
                    <a:pt x="383" y="31"/>
                  </a:lnTo>
                  <a:lnTo>
                    <a:pt x="378" y="35"/>
                  </a:lnTo>
                  <a:lnTo>
                    <a:pt x="370" y="41"/>
                  </a:lnTo>
                  <a:lnTo>
                    <a:pt x="370" y="42"/>
                  </a:lnTo>
                  <a:lnTo>
                    <a:pt x="363" y="47"/>
                  </a:lnTo>
                  <a:lnTo>
                    <a:pt x="358" y="54"/>
                  </a:lnTo>
                  <a:lnTo>
                    <a:pt x="354" y="56"/>
                  </a:lnTo>
                  <a:lnTo>
                    <a:pt x="354" y="58"/>
                  </a:lnTo>
                  <a:lnTo>
                    <a:pt x="352" y="58"/>
                  </a:lnTo>
                  <a:lnTo>
                    <a:pt x="351" y="59"/>
                  </a:lnTo>
                  <a:lnTo>
                    <a:pt x="349" y="62"/>
                  </a:lnTo>
                  <a:lnTo>
                    <a:pt x="347" y="63"/>
                  </a:lnTo>
                  <a:lnTo>
                    <a:pt x="346" y="64"/>
                  </a:lnTo>
                  <a:lnTo>
                    <a:pt x="345" y="64"/>
                  </a:lnTo>
                  <a:lnTo>
                    <a:pt x="345" y="65"/>
                  </a:lnTo>
                  <a:lnTo>
                    <a:pt x="343" y="65"/>
                  </a:lnTo>
                  <a:lnTo>
                    <a:pt x="343" y="67"/>
                  </a:lnTo>
                  <a:lnTo>
                    <a:pt x="342" y="67"/>
                  </a:lnTo>
                  <a:lnTo>
                    <a:pt x="341" y="68"/>
                  </a:lnTo>
                  <a:lnTo>
                    <a:pt x="340" y="69"/>
                  </a:lnTo>
                  <a:lnTo>
                    <a:pt x="338" y="70"/>
                  </a:lnTo>
                  <a:lnTo>
                    <a:pt x="337" y="70"/>
                  </a:lnTo>
                  <a:lnTo>
                    <a:pt x="337" y="72"/>
                  </a:lnTo>
                  <a:lnTo>
                    <a:pt x="336" y="72"/>
                  </a:lnTo>
                  <a:lnTo>
                    <a:pt x="336" y="73"/>
                  </a:lnTo>
                  <a:lnTo>
                    <a:pt x="329" y="78"/>
                  </a:lnTo>
                  <a:lnTo>
                    <a:pt x="328" y="78"/>
                  </a:lnTo>
                  <a:lnTo>
                    <a:pt x="326" y="81"/>
                  </a:lnTo>
                  <a:lnTo>
                    <a:pt x="326" y="82"/>
                  </a:lnTo>
                  <a:lnTo>
                    <a:pt x="324" y="82"/>
                  </a:lnTo>
                  <a:lnTo>
                    <a:pt x="320" y="87"/>
                  </a:lnTo>
                  <a:lnTo>
                    <a:pt x="319" y="87"/>
                  </a:lnTo>
                  <a:lnTo>
                    <a:pt x="319" y="88"/>
                  </a:lnTo>
                  <a:lnTo>
                    <a:pt x="318" y="88"/>
                  </a:lnTo>
                  <a:lnTo>
                    <a:pt x="318" y="90"/>
                  </a:lnTo>
                  <a:lnTo>
                    <a:pt x="317" y="90"/>
                  </a:lnTo>
                  <a:lnTo>
                    <a:pt x="317" y="91"/>
                  </a:lnTo>
                  <a:lnTo>
                    <a:pt x="315" y="91"/>
                  </a:lnTo>
                  <a:lnTo>
                    <a:pt x="314" y="91"/>
                  </a:lnTo>
                  <a:lnTo>
                    <a:pt x="313" y="92"/>
                  </a:lnTo>
                  <a:lnTo>
                    <a:pt x="313" y="94"/>
                  </a:lnTo>
                  <a:lnTo>
                    <a:pt x="311" y="95"/>
                  </a:lnTo>
                  <a:lnTo>
                    <a:pt x="310" y="95"/>
                  </a:lnTo>
                  <a:lnTo>
                    <a:pt x="310" y="96"/>
                  </a:lnTo>
                  <a:lnTo>
                    <a:pt x="309" y="96"/>
                  </a:lnTo>
                  <a:lnTo>
                    <a:pt x="309" y="97"/>
                  </a:lnTo>
                  <a:lnTo>
                    <a:pt x="308" y="97"/>
                  </a:lnTo>
                  <a:lnTo>
                    <a:pt x="308" y="99"/>
                  </a:lnTo>
                  <a:lnTo>
                    <a:pt x="306" y="99"/>
                  </a:lnTo>
                  <a:lnTo>
                    <a:pt x="305" y="100"/>
                  </a:lnTo>
                  <a:lnTo>
                    <a:pt x="304" y="101"/>
                  </a:lnTo>
                  <a:lnTo>
                    <a:pt x="302" y="103"/>
                  </a:lnTo>
                  <a:lnTo>
                    <a:pt x="301" y="104"/>
                  </a:lnTo>
                  <a:lnTo>
                    <a:pt x="300" y="104"/>
                  </a:lnTo>
                  <a:lnTo>
                    <a:pt x="295" y="110"/>
                  </a:lnTo>
                  <a:lnTo>
                    <a:pt x="294" y="110"/>
                  </a:lnTo>
                  <a:lnTo>
                    <a:pt x="287" y="117"/>
                  </a:lnTo>
                  <a:lnTo>
                    <a:pt x="278" y="124"/>
                  </a:lnTo>
                  <a:lnTo>
                    <a:pt x="273" y="129"/>
                  </a:lnTo>
                  <a:lnTo>
                    <a:pt x="254" y="146"/>
                  </a:lnTo>
                  <a:lnTo>
                    <a:pt x="253" y="147"/>
                  </a:lnTo>
                  <a:lnTo>
                    <a:pt x="233" y="167"/>
                  </a:lnTo>
                  <a:lnTo>
                    <a:pt x="231" y="168"/>
                  </a:lnTo>
                  <a:lnTo>
                    <a:pt x="218" y="178"/>
                  </a:lnTo>
                  <a:lnTo>
                    <a:pt x="204" y="192"/>
                  </a:lnTo>
                  <a:lnTo>
                    <a:pt x="199" y="196"/>
                  </a:lnTo>
                  <a:lnTo>
                    <a:pt x="183" y="209"/>
                  </a:lnTo>
                  <a:lnTo>
                    <a:pt x="181" y="211"/>
                  </a:lnTo>
                  <a:lnTo>
                    <a:pt x="177" y="214"/>
                  </a:lnTo>
                  <a:lnTo>
                    <a:pt x="174" y="218"/>
                  </a:lnTo>
                  <a:lnTo>
                    <a:pt x="172" y="220"/>
                  </a:lnTo>
                  <a:lnTo>
                    <a:pt x="167" y="224"/>
                  </a:lnTo>
                  <a:lnTo>
                    <a:pt x="166" y="227"/>
                  </a:lnTo>
                  <a:lnTo>
                    <a:pt x="163" y="228"/>
                  </a:lnTo>
                  <a:lnTo>
                    <a:pt x="162" y="229"/>
                  </a:lnTo>
                  <a:lnTo>
                    <a:pt x="160" y="231"/>
                  </a:lnTo>
                  <a:lnTo>
                    <a:pt x="158" y="232"/>
                  </a:lnTo>
                  <a:lnTo>
                    <a:pt x="157" y="233"/>
                  </a:lnTo>
                  <a:lnTo>
                    <a:pt x="155" y="233"/>
                  </a:lnTo>
                  <a:lnTo>
                    <a:pt x="154" y="234"/>
                  </a:lnTo>
                  <a:lnTo>
                    <a:pt x="153" y="236"/>
                  </a:lnTo>
                  <a:lnTo>
                    <a:pt x="153" y="237"/>
                  </a:lnTo>
                  <a:lnTo>
                    <a:pt x="151" y="237"/>
                  </a:lnTo>
                  <a:lnTo>
                    <a:pt x="150" y="238"/>
                  </a:lnTo>
                  <a:lnTo>
                    <a:pt x="150" y="240"/>
                  </a:lnTo>
                  <a:lnTo>
                    <a:pt x="149" y="240"/>
                  </a:lnTo>
                  <a:lnTo>
                    <a:pt x="148" y="241"/>
                  </a:lnTo>
                  <a:lnTo>
                    <a:pt x="145" y="243"/>
                  </a:lnTo>
                  <a:lnTo>
                    <a:pt x="140" y="248"/>
                  </a:lnTo>
                  <a:lnTo>
                    <a:pt x="134" y="255"/>
                  </a:lnTo>
                  <a:lnTo>
                    <a:pt x="116" y="269"/>
                  </a:lnTo>
                  <a:lnTo>
                    <a:pt x="109" y="277"/>
                  </a:lnTo>
                  <a:lnTo>
                    <a:pt x="107" y="279"/>
                  </a:lnTo>
                  <a:lnTo>
                    <a:pt x="105" y="280"/>
                  </a:lnTo>
                  <a:lnTo>
                    <a:pt x="104" y="280"/>
                  </a:lnTo>
                  <a:lnTo>
                    <a:pt x="104" y="282"/>
                  </a:lnTo>
                  <a:lnTo>
                    <a:pt x="98" y="287"/>
                  </a:lnTo>
                  <a:lnTo>
                    <a:pt x="89" y="293"/>
                  </a:lnTo>
                  <a:lnTo>
                    <a:pt x="89" y="295"/>
                  </a:lnTo>
                  <a:lnTo>
                    <a:pt x="82" y="300"/>
                  </a:lnTo>
                  <a:lnTo>
                    <a:pt x="82" y="301"/>
                  </a:lnTo>
                  <a:lnTo>
                    <a:pt x="81" y="302"/>
                  </a:lnTo>
                  <a:lnTo>
                    <a:pt x="80" y="302"/>
                  </a:lnTo>
                  <a:lnTo>
                    <a:pt x="80" y="304"/>
                  </a:lnTo>
                  <a:lnTo>
                    <a:pt x="78" y="304"/>
                  </a:lnTo>
                  <a:lnTo>
                    <a:pt x="78" y="305"/>
                  </a:lnTo>
                  <a:lnTo>
                    <a:pt x="77" y="305"/>
                  </a:lnTo>
                  <a:lnTo>
                    <a:pt x="77" y="306"/>
                  </a:lnTo>
                  <a:lnTo>
                    <a:pt x="76" y="306"/>
                  </a:lnTo>
                  <a:lnTo>
                    <a:pt x="75" y="307"/>
                  </a:lnTo>
                  <a:lnTo>
                    <a:pt x="73" y="309"/>
                  </a:lnTo>
                  <a:lnTo>
                    <a:pt x="72" y="310"/>
                  </a:lnTo>
                  <a:lnTo>
                    <a:pt x="71" y="310"/>
                  </a:lnTo>
                  <a:lnTo>
                    <a:pt x="71" y="311"/>
                  </a:lnTo>
                  <a:lnTo>
                    <a:pt x="68" y="312"/>
                  </a:lnTo>
                  <a:lnTo>
                    <a:pt x="67" y="314"/>
                  </a:lnTo>
                  <a:lnTo>
                    <a:pt x="67" y="315"/>
                  </a:lnTo>
                  <a:lnTo>
                    <a:pt x="66" y="315"/>
                  </a:lnTo>
                  <a:lnTo>
                    <a:pt x="64" y="316"/>
                  </a:lnTo>
                  <a:lnTo>
                    <a:pt x="63" y="318"/>
                  </a:lnTo>
                  <a:lnTo>
                    <a:pt x="62" y="319"/>
                  </a:lnTo>
                  <a:lnTo>
                    <a:pt x="61" y="320"/>
                  </a:lnTo>
                  <a:lnTo>
                    <a:pt x="59" y="320"/>
                  </a:lnTo>
                  <a:lnTo>
                    <a:pt x="59" y="321"/>
                  </a:lnTo>
                  <a:lnTo>
                    <a:pt x="58" y="323"/>
                  </a:lnTo>
                  <a:lnTo>
                    <a:pt x="57" y="323"/>
                  </a:lnTo>
                  <a:lnTo>
                    <a:pt x="57" y="323"/>
                  </a:lnTo>
                  <a:lnTo>
                    <a:pt x="55" y="323"/>
                  </a:lnTo>
                  <a:lnTo>
                    <a:pt x="55" y="324"/>
                  </a:lnTo>
                  <a:lnTo>
                    <a:pt x="54" y="324"/>
                  </a:lnTo>
                  <a:lnTo>
                    <a:pt x="50" y="329"/>
                  </a:lnTo>
                  <a:lnTo>
                    <a:pt x="49" y="330"/>
                  </a:lnTo>
                  <a:lnTo>
                    <a:pt x="48" y="332"/>
                  </a:lnTo>
                  <a:lnTo>
                    <a:pt x="46" y="333"/>
                  </a:lnTo>
                  <a:lnTo>
                    <a:pt x="45" y="333"/>
                  </a:lnTo>
                  <a:lnTo>
                    <a:pt x="45" y="334"/>
                  </a:lnTo>
                  <a:lnTo>
                    <a:pt x="44" y="334"/>
                  </a:lnTo>
                  <a:lnTo>
                    <a:pt x="44" y="336"/>
                  </a:lnTo>
                  <a:lnTo>
                    <a:pt x="43" y="336"/>
                  </a:lnTo>
                  <a:lnTo>
                    <a:pt x="43" y="337"/>
                  </a:lnTo>
                  <a:lnTo>
                    <a:pt x="41" y="337"/>
                  </a:lnTo>
                  <a:lnTo>
                    <a:pt x="40" y="338"/>
                  </a:lnTo>
                  <a:lnTo>
                    <a:pt x="39" y="339"/>
                  </a:lnTo>
                  <a:lnTo>
                    <a:pt x="38" y="341"/>
                  </a:lnTo>
                  <a:lnTo>
                    <a:pt x="36" y="342"/>
                  </a:lnTo>
                  <a:lnTo>
                    <a:pt x="35" y="342"/>
                  </a:lnTo>
                  <a:lnTo>
                    <a:pt x="35" y="343"/>
                  </a:lnTo>
                  <a:lnTo>
                    <a:pt x="34" y="343"/>
                  </a:lnTo>
                  <a:lnTo>
                    <a:pt x="34" y="344"/>
                  </a:lnTo>
                  <a:lnTo>
                    <a:pt x="32" y="344"/>
                  </a:lnTo>
                  <a:lnTo>
                    <a:pt x="32" y="346"/>
                  </a:lnTo>
                  <a:lnTo>
                    <a:pt x="31" y="346"/>
                  </a:lnTo>
                  <a:lnTo>
                    <a:pt x="31" y="347"/>
                  </a:lnTo>
                  <a:lnTo>
                    <a:pt x="30" y="347"/>
                  </a:lnTo>
                  <a:lnTo>
                    <a:pt x="30" y="348"/>
                  </a:lnTo>
                  <a:lnTo>
                    <a:pt x="29" y="348"/>
                  </a:lnTo>
                  <a:lnTo>
                    <a:pt x="27" y="348"/>
                  </a:lnTo>
                  <a:lnTo>
                    <a:pt x="26" y="348"/>
                  </a:lnTo>
                  <a:lnTo>
                    <a:pt x="25" y="351"/>
                  </a:lnTo>
                  <a:lnTo>
                    <a:pt x="20" y="352"/>
                  </a:lnTo>
                  <a:lnTo>
                    <a:pt x="14" y="346"/>
                  </a:lnTo>
                  <a:lnTo>
                    <a:pt x="14" y="342"/>
                  </a:lnTo>
                  <a:lnTo>
                    <a:pt x="16" y="341"/>
                  </a:lnTo>
                  <a:lnTo>
                    <a:pt x="16" y="337"/>
                  </a:lnTo>
                  <a:lnTo>
                    <a:pt x="13" y="337"/>
                  </a:lnTo>
                  <a:lnTo>
                    <a:pt x="14" y="334"/>
                  </a:lnTo>
                  <a:lnTo>
                    <a:pt x="16" y="329"/>
                  </a:lnTo>
                  <a:lnTo>
                    <a:pt x="9" y="324"/>
                  </a:lnTo>
                  <a:lnTo>
                    <a:pt x="8" y="327"/>
                  </a:lnTo>
                  <a:lnTo>
                    <a:pt x="3" y="333"/>
                  </a:lnTo>
                  <a:lnTo>
                    <a:pt x="3" y="334"/>
                  </a:lnTo>
                  <a:lnTo>
                    <a:pt x="0" y="337"/>
                  </a:lnTo>
                  <a:lnTo>
                    <a:pt x="3" y="341"/>
                  </a:lnTo>
                  <a:lnTo>
                    <a:pt x="2" y="342"/>
                  </a:lnTo>
                  <a:lnTo>
                    <a:pt x="2" y="343"/>
                  </a:lnTo>
                  <a:lnTo>
                    <a:pt x="3" y="344"/>
                  </a:lnTo>
                  <a:lnTo>
                    <a:pt x="6" y="348"/>
                  </a:lnTo>
                  <a:lnTo>
                    <a:pt x="6" y="350"/>
                  </a:lnTo>
                  <a:lnTo>
                    <a:pt x="4" y="350"/>
                  </a:lnTo>
                  <a:lnTo>
                    <a:pt x="3" y="350"/>
                  </a:lnTo>
                  <a:lnTo>
                    <a:pt x="2" y="350"/>
                  </a:lnTo>
                  <a:lnTo>
                    <a:pt x="0" y="351"/>
                  </a:lnTo>
                  <a:lnTo>
                    <a:pt x="2" y="351"/>
                  </a:lnTo>
                  <a:lnTo>
                    <a:pt x="3" y="351"/>
                  </a:lnTo>
                  <a:lnTo>
                    <a:pt x="4" y="352"/>
                  </a:lnTo>
                  <a:lnTo>
                    <a:pt x="6" y="353"/>
                  </a:lnTo>
                  <a:lnTo>
                    <a:pt x="7" y="353"/>
                  </a:lnTo>
                  <a:lnTo>
                    <a:pt x="8" y="355"/>
                  </a:lnTo>
                  <a:lnTo>
                    <a:pt x="9" y="356"/>
                  </a:lnTo>
                  <a:lnTo>
                    <a:pt x="12" y="357"/>
                  </a:lnTo>
                  <a:lnTo>
                    <a:pt x="12" y="359"/>
                  </a:lnTo>
                  <a:lnTo>
                    <a:pt x="13" y="360"/>
                  </a:lnTo>
                  <a:lnTo>
                    <a:pt x="14" y="361"/>
                  </a:lnTo>
                  <a:lnTo>
                    <a:pt x="14" y="362"/>
                  </a:lnTo>
                  <a:lnTo>
                    <a:pt x="16" y="362"/>
                  </a:lnTo>
                  <a:lnTo>
                    <a:pt x="16" y="364"/>
                  </a:lnTo>
                  <a:lnTo>
                    <a:pt x="17" y="365"/>
                  </a:lnTo>
                  <a:lnTo>
                    <a:pt x="17" y="366"/>
                  </a:lnTo>
                  <a:lnTo>
                    <a:pt x="18" y="366"/>
                  </a:lnTo>
                  <a:lnTo>
                    <a:pt x="18" y="368"/>
                  </a:lnTo>
                  <a:lnTo>
                    <a:pt x="18" y="369"/>
                  </a:lnTo>
                  <a:lnTo>
                    <a:pt x="20" y="369"/>
                  </a:lnTo>
                  <a:lnTo>
                    <a:pt x="25" y="378"/>
                  </a:lnTo>
                  <a:lnTo>
                    <a:pt x="26" y="378"/>
                  </a:lnTo>
                  <a:lnTo>
                    <a:pt x="32" y="388"/>
                  </a:lnTo>
                  <a:lnTo>
                    <a:pt x="35" y="392"/>
                  </a:lnTo>
                  <a:lnTo>
                    <a:pt x="40" y="398"/>
                  </a:lnTo>
                  <a:lnTo>
                    <a:pt x="43" y="401"/>
                  </a:lnTo>
                  <a:lnTo>
                    <a:pt x="43" y="402"/>
                  </a:lnTo>
                  <a:lnTo>
                    <a:pt x="46" y="407"/>
                  </a:lnTo>
                  <a:lnTo>
                    <a:pt x="50" y="410"/>
                  </a:lnTo>
                  <a:lnTo>
                    <a:pt x="50" y="411"/>
                  </a:lnTo>
                  <a:lnTo>
                    <a:pt x="52" y="412"/>
                  </a:lnTo>
                  <a:lnTo>
                    <a:pt x="66" y="433"/>
                  </a:lnTo>
                  <a:lnTo>
                    <a:pt x="66" y="434"/>
                  </a:lnTo>
                  <a:lnTo>
                    <a:pt x="73" y="442"/>
                  </a:lnTo>
                  <a:lnTo>
                    <a:pt x="75" y="443"/>
                  </a:lnTo>
                  <a:lnTo>
                    <a:pt x="75" y="444"/>
                  </a:lnTo>
                  <a:lnTo>
                    <a:pt x="76" y="446"/>
                  </a:lnTo>
                  <a:lnTo>
                    <a:pt x="77" y="446"/>
                  </a:lnTo>
                  <a:lnTo>
                    <a:pt x="77" y="446"/>
                  </a:lnTo>
                  <a:lnTo>
                    <a:pt x="78" y="447"/>
                  </a:lnTo>
                  <a:lnTo>
                    <a:pt x="80" y="448"/>
                  </a:lnTo>
                  <a:lnTo>
                    <a:pt x="80" y="449"/>
                  </a:lnTo>
                  <a:lnTo>
                    <a:pt x="81" y="451"/>
                  </a:lnTo>
                  <a:lnTo>
                    <a:pt x="81" y="452"/>
                  </a:lnTo>
                  <a:lnTo>
                    <a:pt x="82" y="452"/>
                  </a:lnTo>
                  <a:lnTo>
                    <a:pt x="82" y="455"/>
                  </a:lnTo>
                  <a:lnTo>
                    <a:pt x="82" y="456"/>
                  </a:lnTo>
                  <a:lnTo>
                    <a:pt x="84" y="457"/>
                  </a:lnTo>
                  <a:lnTo>
                    <a:pt x="85" y="460"/>
                  </a:lnTo>
                  <a:lnTo>
                    <a:pt x="86" y="460"/>
                  </a:lnTo>
                  <a:lnTo>
                    <a:pt x="86" y="461"/>
                  </a:lnTo>
                  <a:lnTo>
                    <a:pt x="87" y="462"/>
                  </a:lnTo>
                  <a:lnTo>
                    <a:pt x="89" y="464"/>
                  </a:lnTo>
                  <a:lnTo>
                    <a:pt x="90" y="465"/>
                  </a:lnTo>
                  <a:lnTo>
                    <a:pt x="90" y="466"/>
                  </a:lnTo>
                  <a:lnTo>
                    <a:pt x="91" y="466"/>
                  </a:lnTo>
                  <a:lnTo>
                    <a:pt x="91" y="467"/>
                  </a:lnTo>
                  <a:lnTo>
                    <a:pt x="93" y="469"/>
                  </a:lnTo>
                  <a:lnTo>
                    <a:pt x="93" y="470"/>
                  </a:lnTo>
                  <a:lnTo>
                    <a:pt x="94" y="470"/>
                  </a:lnTo>
                  <a:lnTo>
                    <a:pt x="95" y="471"/>
                  </a:lnTo>
                  <a:lnTo>
                    <a:pt x="95" y="473"/>
                  </a:lnTo>
                  <a:lnTo>
                    <a:pt x="96" y="474"/>
                  </a:lnTo>
                  <a:lnTo>
                    <a:pt x="96" y="475"/>
                  </a:lnTo>
                  <a:lnTo>
                    <a:pt x="98" y="475"/>
                  </a:lnTo>
                  <a:lnTo>
                    <a:pt x="98" y="475"/>
                  </a:lnTo>
                  <a:lnTo>
                    <a:pt x="99" y="475"/>
                  </a:lnTo>
                  <a:lnTo>
                    <a:pt x="99" y="476"/>
                  </a:lnTo>
                  <a:lnTo>
                    <a:pt x="100" y="478"/>
                  </a:lnTo>
                  <a:lnTo>
                    <a:pt x="100" y="479"/>
                  </a:lnTo>
                  <a:lnTo>
                    <a:pt x="102" y="479"/>
                  </a:lnTo>
                  <a:lnTo>
                    <a:pt x="102" y="480"/>
                  </a:lnTo>
                  <a:lnTo>
                    <a:pt x="103" y="480"/>
                  </a:lnTo>
                  <a:lnTo>
                    <a:pt x="103" y="481"/>
                  </a:lnTo>
                  <a:lnTo>
                    <a:pt x="104" y="483"/>
                  </a:lnTo>
                  <a:lnTo>
                    <a:pt x="104" y="484"/>
                  </a:lnTo>
                  <a:lnTo>
                    <a:pt x="105" y="484"/>
                  </a:lnTo>
                  <a:lnTo>
                    <a:pt x="105" y="485"/>
                  </a:lnTo>
                  <a:lnTo>
                    <a:pt x="107" y="485"/>
                  </a:lnTo>
                  <a:lnTo>
                    <a:pt x="107" y="487"/>
                  </a:lnTo>
                  <a:lnTo>
                    <a:pt x="108" y="487"/>
                  </a:lnTo>
                  <a:lnTo>
                    <a:pt x="108" y="488"/>
                  </a:lnTo>
                  <a:lnTo>
                    <a:pt x="108" y="489"/>
                  </a:lnTo>
                  <a:lnTo>
                    <a:pt x="109" y="489"/>
                  </a:lnTo>
                  <a:lnTo>
                    <a:pt x="109" y="490"/>
                  </a:lnTo>
                  <a:lnTo>
                    <a:pt x="110" y="490"/>
                  </a:lnTo>
                  <a:lnTo>
                    <a:pt x="110" y="492"/>
                  </a:lnTo>
                  <a:lnTo>
                    <a:pt x="112" y="493"/>
                  </a:lnTo>
                  <a:lnTo>
                    <a:pt x="112" y="494"/>
                  </a:lnTo>
                  <a:lnTo>
                    <a:pt x="113" y="494"/>
                  </a:lnTo>
                  <a:lnTo>
                    <a:pt x="113" y="496"/>
                  </a:lnTo>
                  <a:lnTo>
                    <a:pt x="113" y="497"/>
                  </a:lnTo>
                  <a:lnTo>
                    <a:pt x="113" y="498"/>
                  </a:lnTo>
                  <a:lnTo>
                    <a:pt x="114" y="498"/>
                  </a:lnTo>
                  <a:lnTo>
                    <a:pt x="114" y="499"/>
                  </a:lnTo>
                  <a:lnTo>
                    <a:pt x="116" y="501"/>
                  </a:lnTo>
                  <a:lnTo>
                    <a:pt x="116" y="502"/>
                  </a:lnTo>
                  <a:lnTo>
                    <a:pt x="117" y="502"/>
                  </a:lnTo>
                  <a:lnTo>
                    <a:pt x="117" y="503"/>
                  </a:lnTo>
                  <a:lnTo>
                    <a:pt x="118" y="505"/>
                  </a:lnTo>
                  <a:lnTo>
                    <a:pt x="118" y="506"/>
                  </a:lnTo>
                  <a:lnTo>
                    <a:pt x="119" y="506"/>
                  </a:lnTo>
                  <a:lnTo>
                    <a:pt x="119" y="506"/>
                  </a:lnTo>
                  <a:lnTo>
                    <a:pt x="119" y="507"/>
                  </a:lnTo>
                  <a:lnTo>
                    <a:pt x="121" y="507"/>
                  </a:lnTo>
                  <a:lnTo>
                    <a:pt x="121" y="508"/>
                  </a:lnTo>
                  <a:lnTo>
                    <a:pt x="122" y="510"/>
                  </a:lnTo>
                  <a:lnTo>
                    <a:pt x="123" y="511"/>
                  </a:lnTo>
                  <a:lnTo>
                    <a:pt x="123" y="512"/>
                  </a:lnTo>
                  <a:lnTo>
                    <a:pt x="125" y="514"/>
                  </a:lnTo>
                  <a:lnTo>
                    <a:pt x="125" y="515"/>
                  </a:lnTo>
                  <a:lnTo>
                    <a:pt x="126" y="515"/>
                  </a:lnTo>
                  <a:lnTo>
                    <a:pt x="126" y="516"/>
                  </a:lnTo>
                  <a:lnTo>
                    <a:pt x="126" y="517"/>
                  </a:lnTo>
                  <a:lnTo>
                    <a:pt x="127" y="517"/>
                  </a:lnTo>
                  <a:lnTo>
                    <a:pt x="127" y="519"/>
                  </a:lnTo>
                  <a:lnTo>
                    <a:pt x="127" y="520"/>
                  </a:lnTo>
                  <a:lnTo>
                    <a:pt x="128" y="520"/>
                  </a:lnTo>
                  <a:lnTo>
                    <a:pt x="128" y="521"/>
                  </a:lnTo>
                  <a:lnTo>
                    <a:pt x="128" y="522"/>
                  </a:lnTo>
                  <a:lnTo>
                    <a:pt x="130" y="522"/>
                  </a:lnTo>
                  <a:lnTo>
                    <a:pt x="130" y="524"/>
                  </a:lnTo>
                  <a:lnTo>
                    <a:pt x="131" y="525"/>
                  </a:lnTo>
                  <a:lnTo>
                    <a:pt x="131" y="526"/>
                  </a:lnTo>
                  <a:lnTo>
                    <a:pt x="132" y="526"/>
                  </a:lnTo>
                  <a:lnTo>
                    <a:pt x="132" y="528"/>
                  </a:lnTo>
                  <a:lnTo>
                    <a:pt x="134" y="530"/>
                  </a:lnTo>
                  <a:lnTo>
                    <a:pt x="135" y="533"/>
                  </a:lnTo>
                  <a:lnTo>
                    <a:pt x="136" y="534"/>
                  </a:lnTo>
                  <a:lnTo>
                    <a:pt x="137" y="535"/>
                  </a:lnTo>
                  <a:lnTo>
                    <a:pt x="137" y="537"/>
                  </a:lnTo>
                  <a:lnTo>
                    <a:pt x="139" y="537"/>
                  </a:lnTo>
                  <a:lnTo>
                    <a:pt x="139" y="537"/>
                  </a:lnTo>
                  <a:lnTo>
                    <a:pt x="139" y="538"/>
                  </a:lnTo>
                  <a:lnTo>
                    <a:pt x="140" y="538"/>
                  </a:lnTo>
                  <a:lnTo>
                    <a:pt x="140" y="539"/>
                  </a:lnTo>
                  <a:lnTo>
                    <a:pt x="141" y="540"/>
                  </a:lnTo>
                  <a:lnTo>
                    <a:pt x="142" y="542"/>
                  </a:lnTo>
                  <a:lnTo>
                    <a:pt x="144" y="543"/>
                  </a:lnTo>
                  <a:lnTo>
                    <a:pt x="144" y="546"/>
                  </a:lnTo>
                  <a:lnTo>
                    <a:pt x="145" y="548"/>
                  </a:lnTo>
                  <a:lnTo>
                    <a:pt x="148" y="552"/>
                  </a:lnTo>
                  <a:lnTo>
                    <a:pt x="149" y="554"/>
                  </a:lnTo>
                  <a:lnTo>
                    <a:pt x="150" y="556"/>
                  </a:lnTo>
                  <a:lnTo>
                    <a:pt x="150" y="557"/>
                  </a:lnTo>
                  <a:lnTo>
                    <a:pt x="151" y="557"/>
                  </a:lnTo>
                  <a:lnTo>
                    <a:pt x="155" y="563"/>
                  </a:lnTo>
                  <a:lnTo>
                    <a:pt x="155" y="566"/>
                  </a:lnTo>
                  <a:lnTo>
                    <a:pt x="158" y="567"/>
                  </a:lnTo>
                  <a:lnTo>
                    <a:pt x="159" y="569"/>
                  </a:lnTo>
                  <a:lnTo>
                    <a:pt x="160" y="572"/>
                  </a:lnTo>
                  <a:lnTo>
                    <a:pt x="162" y="574"/>
                  </a:lnTo>
                  <a:lnTo>
                    <a:pt x="163" y="578"/>
                  </a:lnTo>
                  <a:lnTo>
                    <a:pt x="164" y="579"/>
                  </a:lnTo>
                  <a:lnTo>
                    <a:pt x="167" y="583"/>
                  </a:lnTo>
                  <a:lnTo>
                    <a:pt x="168" y="584"/>
                  </a:lnTo>
                  <a:lnTo>
                    <a:pt x="169" y="584"/>
                  </a:lnTo>
                  <a:lnTo>
                    <a:pt x="169" y="586"/>
                  </a:lnTo>
                  <a:lnTo>
                    <a:pt x="169" y="588"/>
                  </a:lnTo>
                  <a:lnTo>
                    <a:pt x="169" y="589"/>
                  </a:lnTo>
                  <a:lnTo>
                    <a:pt x="171" y="589"/>
                  </a:lnTo>
                  <a:lnTo>
                    <a:pt x="171" y="588"/>
                  </a:lnTo>
                  <a:lnTo>
                    <a:pt x="172" y="588"/>
                  </a:lnTo>
                  <a:lnTo>
                    <a:pt x="172" y="589"/>
                  </a:lnTo>
                  <a:lnTo>
                    <a:pt x="173" y="589"/>
                  </a:lnTo>
                  <a:lnTo>
                    <a:pt x="172" y="590"/>
                  </a:lnTo>
                  <a:lnTo>
                    <a:pt x="173" y="590"/>
                  </a:lnTo>
                  <a:lnTo>
                    <a:pt x="174" y="592"/>
                  </a:lnTo>
                  <a:lnTo>
                    <a:pt x="174" y="593"/>
                  </a:lnTo>
                  <a:lnTo>
                    <a:pt x="174" y="594"/>
                  </a:lnTo>
                  <a:lnTo>
                    <a:pt x="176" y="595"/>
                  </a:lnTo>
                  <a:lnTo>
                    <a:pt x="177" y="598"/>
                  </a:lnTo>
                  <a:lnTo>
                    <a:pt x="178" y="598"/>
                  </a:lnTo>
                  <a:lnTo>
                    <a:pt x="178" y="598"/>
                  </a:lnTo>
                  <a:lnTo>
                    <a:pt x="180" y="599"/>
                  </a:lnTo>
                  <a:lnTo>
                    <a:pt x="180" y="601"/>
                  </a:lnTo>
                  <a:lnTo>
                    <a:pt x="180" y="602"/>
                  </a:lnTo>
                  <a:lnTo>
                    <a:pt x="181" y="602"/>
                  </a:lnTo>
                  <a:lnTo>
                    <a:pt x="182" y="606"/>
                  </a:lnTo>
                  <a:lnTo>
                    <a:pt x="185" y="611"/>
                  </a:lnTo>
                  <a:lnTo>
                    <a:pt x="185" y="615"/>
                  </a:lnTo>
                  <a:lnTo>
                    <a:pt x="185" y="616"/>
                  </a:lnTo>
                  <a:lnTo>
                    <a:pt x="186" y="616"/>
                  </a:lnTo>
                  <a:lnTo>
                    <a:pt x="186" y="617"/>
                  </a:lnTo>
                  <a:lnTo>
                    <a:pt x="189" y="622"/>
                  </a:lnTo>
                  <a:lnTo>
                    <a:pt x="189" y="626"/>
                  </a:lnTo>
                  <a:lnTo>
                    <a:pt x="190" y="629"/>
                  </a:lnTo>
                  <a:lnTo>
                    <a:pt x="190" y="629"/>
                  </a:lnTo>
                  <a:lnTo>
                    <a:pt x="191" y="630"/>
                  </a:lnTo>
                  <a:lnTo>
                    <a:pt x="191" y="631"/>
                  </a:lnTo>
                  <a:lnTo>
                    <a:pt x="191" y="633"/>
                  </a:lnTo>
                  <a:lnTo>
                    <a:pt x="192" y="634"/>
                  </a:lnTo>
                  <a:lnTo>
                    <a:pt x="192" y="635"/>
                  </a:lnTo>
                  <a:lnTo>
                    <a:pt x="194" y="638"/>
                  </a:lnTo>
                  <a:lnTo>
                    <a:pt x="194" y="639"/>
                  </a:lnTo>
                  <a:lnTo>
                    <a:pt x="194" y="640"/>
                  </a:lnTo>
                  <a:lnTo>
                    <a:pt x="195" y="642"/>
                  </a:lnTo>
                  <a:lnTo>
                    <a:pt x="195" y="640"/>
                  </a:lnTo>
                  <a:lnTo>
                    <a:pt x="196" y="644"/>
                  </a:lnTo>
                  <a:lnTo>
                    <a:pt x="198" y="644"/>
                  </a:lnTo>
                  <a:lnTo>
                    <a:pt x="198" y="645"/>
                  </a:lnTo>
                  <a:lnTo>
                    <a:pt x="199" y="647"/>
                  </a:lnTo>
                  <a:lnTo>
                    <a:pt x="199" y="648"/>
                  </a:lnTo>
                  <a:lnTo>
                    <a:pt x="199" y="649"/>
                  </a:lnTo>
                  <a:lnTo>
                    <a:pt x="200" y="649"/>
                  </a:lnTo>
                  <a:lnTo>
                    <a:pt x="201" y="651"/>
                  </a:lnTo>
                  <a:lnTo>
                    <a:pt x="203" y="652"/>
                  </a:lnTo>
                  <a:lnTo>
                    <a:pt x="203" y="653"/>
                  </a:lnTo>
                  <a:lnTo>
                    <a:pt x="204" y="653"/>
                  </a:lnTo>
                  <a:lnTo>
                    <a:pt x="204" y="654"/>
                  </a:lnTo>
                  <a:lnTo>
                    <a:pt x="205" y="654"/>
                  </a:lnTo>
                  <a:lnTo>
                    <a:pt x="205" y="656"/>
                  </a:lnTo>
                  <a:lnTo>
                    <a:pt x="205" y="656"/>
                  </a:lnTo>
                  <a:lnTo>
                    <a:pt x="205" y="657"/>
                  </a:lnTo>
                  <a:lnTo>
                    <a:pt x="206" y="658"/>
                  </a:lnTo>
                  <a:lnTo>
                    <a:pt x="206" y="659"/>
                  </a:lnTo>
                  <a:lnTo>
                    <a:pt x="208" y="659"/>
                  </a:lnTo>
                  <a:lnTo>
                    <a:pt x="208" y="659"/>
                  </a:lnTo>
                  <a:lnTo>
                    <a:pt x="209" y="661"/>
                  </a:lnTo>
                  <a:lnTo>
                    <a:pt x="209" y="662"/>
                  </a:lnTo>
                  <a:lnTo>
                    <a:pt x="210" y="662"/>
                  </a:lnTo>
                  <a:lnTo>
                    <a:pt x="210" y="663"/>
                  </a:lnTo>
                  <a:lnTo>
                    <a:pt x="212" y="663"/>
                  </a:lnTo>
                  <a:lnTo>
                    <a:pt x="212" y="665"/>
                  </a:lnTo>
                  <a:lnTo>
                    <a:pt x="213" y="665"/>
                  </a:lnTo>
                  <a:lnTo>
                    <a:pt x="214" y="667"/>
                  </a:lnTo>
                  <a:lnTo>
                    <a:pt x="215" y="668"/>
                  </a:lnTo>
                  <a:lnTo>
                    <a:pt x="217" y="670"/>
                  </a:lnTo>
                  <a:lnTo>
                    <a:pt x="217" y="671"/>
                  </a:lnTo>
                  <a:lnTo>
                    <a:pt x="218" y="671"/>
                  </a:lnTo>
                  <a:lnTo>
                    <a:pt x="218" y="672"/>
                  </a:lnTo>
                  <a:lnTo>
                    <a:pt x="219" y="674"/>
                  </a:lnTo>
                  <a:lnTo>
                    <a:pt x="219" y="675"/>
                  </a:lnTo>
                  <a:lnTo>
                    <a:pt x="219" y="676"/>
                  </a:lnTo>
                  <a:lnTo>
                    <a:pt x="221" y="677"/>
                  </a:lnTo>
                  <a:lnTo>
                    <a:pt x="222" y="680"/>
                  </a:lnTo>
                  <a:lnTo>
                    <a:pt x="222" y="681"/>
                  </a:lnTo>
                  <a:lnTo>
                    <a:pt x="223" y="683"/>
                  </a:lnTo>
                  <a:lnTo>
                    <a:pt x="223" y="684"/>
                  </a:lnTo>
                  <a:lnTo>
                    <a:pt x="224" y="686"/>
                  </a:lnTo>
                  <a:lnTo>
                    <a:pt x="226" y="688"/>
                  </a:lnTo>
                  <a:lnTo>
                    <a:pt x="226" y="690"/>
                  </a:lnTo>
                  <a:lnTo>
                    <a:pt x="227" y="690"/>
                  </a:lnTo>
                  <a:lnTo>
                    <a:pt x="227" y="691"/>
                  </a:lnTo>
                  <a:lnTo>
                    <a:pt x="228" y="694"/>
                  </a:lnTo>
                  <a:lnTo>
                    <a:pt x="230" y="695"/>
                  </a:lnTo>
                  <a:lnTo>
                    <a:pt x="230" y="698"/>
                  </a:lnTo>
                  <a:lnTo>
                    <a:pt x="231" y="699"/>
                  </a:lnTo>
                  <a:lnTo>
                    <a:pt x="231" y="700"/>
                  </a:lnTo>
                  <a:lnTo>
                    <a:pt x="231" y="702"/>
                  </a:lnTo>
                  <a:lnTo>
                    <a:pt x="232" y="702"/>
                  </a:lnTo>
                  <a:lnTo>
                    <a:pt x="232" y="703"/>
                  </a:lnTo>
                  <a:lnTo>
                    <a:pt x="232" y="704"/>
                  </a:lnTo>
                  <a:lnTo>
                    <a:pt x="233" y="706"/>
                  </a:lnTo>
                  <a:lnTo>
                    <a:pt x="233" y="707"/>
                  </a:lnTo>
                  <a:lnTo>
                    <a:pt x="235" y="711"/>
                  </a:lnTo>
                  <a:lnTo>
                    <a:pt x="235" y="712"/>
                  </a:lnTo>
                  <a:lnTo>
                    <a:pt x="236" y="715"/>
                  </a:lnTo>
                  <a:lnTo>
                    <a:pt x="236" y="716"/>
                  </a:lnTo>
                  <a:lnTo>
                    <a:pt x="236" y="717"/>
                  </a:lnTo>
                  <a:lnTo>
                    <a:pt x="236" y="718"/>
                  </a:lnTo>
                  <a:lnTo>
                    <a:pt x="236" y="720"/>
                  </a:lnTo>
                  <a:lnTo>
                    <a:pt x="236" y="721"/>
                  </a:lnTo>
                  <a:lnTo>
                    <a:pt x="237" y="721"/>
                  </a:lnTo>
                  <a:lnTo>
                    <a:pt x="237" y="722"/>
                  </a:lnTo>
                  <a:lnTo>
                    <a:pt x="237" y="723"/>
                  </a:lnTo>
                  <a:lnTo>
                    <a:pt x="238" y="725"/>
                  </a:lnTo>
                  <a:lnTo>
                    <a:pt x="238" y="726"/>
                  </a:lnTo>
                  <a:lnTo>
                    <a:pt x="238" y="727"/>
                  </a:lnTo>
                  <a:lnTo>
                    <a:pt x="240" y="729"/>
                  </a:lnTo>
                  <a:lnTo>
                    <a:pt x="240" y="730"/>
                  </a:lnTo>
                  <a:lnTo>
                    <a:pt x="240" y="731"/>
                  </a:lnTo>
                  <a:lnTo>
                    <a:pt x="241" y="732"/>
                  </a:lnTo>
                  <a:lnTo>
                    <a:pt x="241" y="734"/>
                  </a:lnTo>
                  <a:lnTo>
                    <a:pt x="241" y="735"/>
                  </a:lnTo>
                  <a:lnTo>
                    <a:pt x="242" y="738"/>
                  </a:lnTo>
                  <a:lnTo>
                    <a:pt x="244" y="739"/>
                  </a:lnTo>
                  <a:lnTo>
                    <a:pt x="244" y="741"/>
                  </a:lnTo>
                  <a:lnTo>
                    <a:pt x="245" y="744"/>
                  </a:lnTo>
                  <a:lnTo>
                    <a:pt x="245" y="745"/>
                  </a:lnTo>
                  <a:lnTo>
                    <a:pt x="246" y="747"/>
                  </a:lnTo>
                  <a:lnTo>
                    <a:pt x="246" y="750"/>
                  </a:lnTo>
                  <a:lnTo>
                    <a:pt x="247" y="752"/>
                  </a:lnTo>
                  <a:lnTo>
                    <a:pt x="247" y="753"/>
                  </a:lnTo>
                  <a:lnTo>
                    <a:pt x="249" y="755"/>
                  </a:lnTo>
                  <a:lnTo>
                    <a:pt x="249" y="757"/>
                  </a:lnTo>
                  <a:lnTo>
                    <a:pt x="250" y="758"/>
                  </a:lnTo>
                  <a:lnTo>
                    <a:pt x="250" y="759"/>
                  </a:lnTo>
                  <a:lnTo>
                    <a:pt x="251" y="762"/>
                  </a:lnTo>
                  <a:lnTo>
                    <a:pt x="251" y="764"/>
                  </a:lnTo>
                  <a:lnTo>
                    <a:pt x="253" y="767"/>
                  </a:lnTo>
                  <a:lnTo>
                    <a:pt x="254" y="768"/>
                  </a:lnTo>
                  <a:lnTo>
                    <a:pt x="254" y="770"/>
                  </a:lnTo>
                  <a:lnTo>
                    <a:pt x="255" y="772"/>
                  </a:lnTo>
                  <a:lnTo>
                    <a:pt x="256" y="775"/>
                  </a:lnTo>
                  <a:lnTo>
                    <a:pt x="256" y="776"/>
                  </a:lnTo>
                  <a:lnTo>
                    <a:pt x="258" y="777"/>
                  </a:lnTo>
                  <a:lnTo>
                    <a:pt x="258" y="780"/>
                  </a:lnTo>
                  <a:lnTo>
                    <a:pt x="259" y="781"/>
                  </a:lnTo>
                  <a:lnTo>
                    <a:pt x="259" y="782"/>
                  </a:lnTo>
                  <a:lnTo>
                    <a:pt x="259" y="782"/>
                  </a:lnTo>
                  <a:lnTo>
                    <a:pt x="260" y="785"/>
                  </a:lnTo>
                  <a:lnTo>
                    <a:pt x="260" y="786"/>
                  </a:lnTo>
                  <a:lnTo>
                    <a:pt x="262" y="789"/>
                  </a:lnTo>
                  <a:lnTo>
                    <a:pt x="262" y="790"/>
                  </a:lnTo>
                  <a:lnTo>
                    <a:pt x="263" y="791"/>
                  </a:lnTo>
                  <a:lnTo>
                    <a:pt x="263" y="794"/>
                  </a:lnTo>
                  <a:lnTo>
                    <a:pt x="263" y="795"/>
                  </a:lnTo>
                  <a:lnTo>
                    <a:pt x="264" y="796"/>
                  </a:lnTo>
                  <a:lnTo>
                    <a:pt x="264" y="798"/>
                  </a:lnTo>
                  <a:lnTo>
                    <a:pt x="264" y="799"/>
                  </a:lnTo>
                  <a:lnTo>
                    <a:pt x="265" y="800"/>
                  </a:lnTo>
                  <a:lnTo>
                    <a:pt x="265" y="802"/>
                  </a:lnTo>
                  <a:lnTo>
                    <a:pt x="265" y="803"/>
                  </a:lnTo>
                  <a:lnTo>
                    <a:pt x="267" y="804"/>
                  </a:lnTo>
                  <a:lnTo>
                    <a:pt x="267" y="805"/>
                  </a:lnTo>
                  <a:lnTo>
                    <a:pt x="267" y="807"/>
                  </a:lnTo>
                  <a:lnTo>
                    <a:pt x="267" y="808"/>
                  </a:lnTo>
                  <a:lnTo>
                    <a:pt x="267" y="808"/>
                  </a:lnTo>
                  <a:lnTo>
                    <a:pt x="267" y="809"/>
                  </a:lnTo>
                  <a:lnTo>
                    <a:pt x="267" y="811"/>
                  </a:lnTo>
                  <a:lnTo>
                    <a:pt x="268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8" y="813"/>
                  </a:lnTo>
                  <a:lnTo>
                    <a:pt x="268" y="813"/>
                  </a:lnTo>
                  <a:lnTo>
                    <a:pt x="268" y="814"/>
                  </a:lnTo>
                  <a:lnTo>
                    <a:pt x="268" y="816"/>
                  </a:lnTo>
                  <a:lnTo>
                    <a:pt x="269" y="817"/>
                  </a:lnTo>
                  <a:lnTo>
                    <a:pt x="269" y="818"/>
                  </a:lnTo>
                  <a:lnTo>
                    <a:pt x="269" y="820"/>
                  </a:lnTo>
                  <a:lnTo>
                    <a:pt x="270" y="821"/>
                  </a:lnTo>
                  <a:lnTo>
                    <a:pt x="270" y="822"/>
                  </a:lnTo>
                  <a:lnTo>
                    <a:pt x="270" y="823"/>
                  </a:lnTo>
                  <a:lnTo>
                    <a:pt x="270" y="825"/>
                  </a:lnTo>
                  <a:lnTo>
                    <a:pt x="270" y="826"/>
                  </a:lnTo>
                  <a:lnTo>
                    <a:pt x="272" y="828"/>
                  </a:lnTo>
                  <a:lnTo>
                    <a:pt x="272" y="830"/>
                  </a:lnTo>
                  <a:lnTo>
                    <a:pt x="272" y="831"/>
                  </a:lnTo>
                  <a:lnTo>
                    <a:pt x="273" y="832"/>
                  </a:lnTo>
                  <a:lnTo>
                    <a:pt x="273" y="834"/>
                  </a:lnTo>
                  <a:lnTo>
                    <a:pt x="273" y="835"/>
                  </a:lnTo>
                  <a:lnTo>
                    <a:pt x="273" y="836"/>
                  </a:lnTo>
                  <a:lnTo>
                    <a:pt x="273" y="837"/>
                  </a:lnTo>
                  <a:lnTo>
                    <a:pt x="274" y="839"/>
                  </a:lnTo>
                  <a:lnTo>
                    <a:pt x="274" y="840"/>
                  </a:lnTo>
                  <a:lnTo>
                    <a:pt x="274" y="841"/>
                  </a:lnTo>
                  <a:lnTo>
                    <a:pt x="274" y="843"/>
                  </a:lnTo>
                  <a:lnTo>
                    <a:pt x="274" y="844"/>
                  </a:lnTo>
                  <a:lnTo>
                    <a:pt x="276" y="844"/>
                  </a:lnTo>
                  <a:lnTo>
                    <a:pt x="276" y="846"/>
                  </a:lnTo>
                  <a:lnTo>
                    <a:pt x="278" y="857"/>
                  </a:lnTo>
                  <a:lnTo>
                    <a:pt x="279" y="862"/>
                  </a:lnTo>
                  <a:lnTo>
                    <a:pt x="286" y="878"/>
                  </a:lnTo>
                  <a:lnTo>
                    <a:pt x="287" y="881"/>
                  </a:lnTo>
                  <a:lnTo>
                    <a:pt x="288" y="887"/>
                  </a:lnTo>
                  <a:lnTo>
                    <a:pt x="294" y="896"/>
                  </a:lnTo>
                  <a:lnTo>
                    <a:pt x="294" y="898"/>
                  </a:lnTo>
                  <a:lnTo>
                    <a:pt x="294" y="899"/>
                  </a:lnTo>
                  <a:lnTo>
                    <a:pt x="296" y="905"/>
                  </a:lnTo>
                  <a:lnTo>
                    <a:pt x="297" y="910"/>
                  </a:lnTo>
                  <a:lnTo>
                    <a:pt x="299" y="917"/>
                  </a:lnTo>
                  <a:lnTo>
                    <a:pt x="300" y="918"/>
                  </a:lnTo>
                  <a:lnTo>
                    <a:pt x="300" y="923"/>
                  </a:lnTo>
                  <a:lnTo>
                    <a:pt x="304" y="930"/>
                  </a:lnTo>
                  <a:lnTo>
                    <a:pt x="305" y="932"/>
                  </a:lnTo>
                  <a:lnTo>
                    <a:pt x="308" y="940"/>
                  </a:lnTo>
                  <a:lnTo>
                    <a:pt x="309" y="946"/>
                  </a:lnTo>
                  <a:lnTo>
                    <a:pt x="310" y="950"/>
                  </a:lnTo>
                  <a:lnTo>
                    <a:pt x="313" y="957"/>
                  </a:lnTo>
                  <a:lnTo>
                    <a:pt x="314" y="960"/>
                  </a:lnTo>
                  <a:lnTo>
                    <a:pt x="314" y="962"/>
                  </a:lnTo>
                  <a:lnTo>
                    <a:pt x="315" y="965"/>
                  </a:lnTo>
                  <a:lnTo>
                    <a:pt x="315" y="967"/>
                  </a:lnTo>
                  <a:lnTo>
                    <a:pt x="317" y="967"/>
                  </a:lnTo>
                  <a:lnTo>
                    <a:pt x="317" y="969"/>
                  </a:lnTo>
                  <a:lnTo>
                    <a:pt x="317" y="971"/>
                  </a:lnTo>
                  <a:lnTo>
                    <a:pt x="317" y="974"/>
                  </a:lnTo>
                  <a:lnTo>
                    <a:pt x="318" y="976"/>
                  </a:lnTo>
                  <a:lnTo>
                    <a:pt x="318" y="980"/>
                  </a:lnTo>
                  <a:lnTo>
                    <a:pt x="318" y="981"/>
                  </a:lnTo>
                  <a:lnTo>
                    <a:pt x="319" y="986"/>
                  </a:lnTo>
                  <a:lnTo>
                    <a:pt x="319" y="987"/>
                  </a:lnTo>
                  <a:lnTo>
                    <a:pt x="319" y="989"/>
                  </a:lnTo>
                  <a:lnTo>
                    <a:pt x="320" y="990"/>
                  </a:lnTo>
                  <a:lnTo>
                    <a:pt x="320" y="992"/>
                  </a:lnTo>
                  <a:lnTo>
                    <a:pt x="320" y="995"/>
                  </a:lnTo>
                  <a:lnTo>
                    <a:pt x="320" y="996"/>
                  </a:lnTo>
                  <a:lnTo>
                    <a:pt x="322" y="996"/>
                  </a:lnTo>
                  <a:lnTo>
                    <a:pt x="323" y="999"/>
                  </a:lnTo>
                  <a:lnTo>
                    <a:pt x="324" y="1006"/>
                  </a:lnTo>
                  <a:lnTo>
                    <a:pt x="333" y="1015"/>
                  </a:lnTo>
                  <a:lnTo>
                    <a:pt x="334" y="1017"/>
                  </a:lnTo>
                  <a:lnTo>
                    <a:pt x="336" y="1018"/>
                  </a:lnTo>
                  <a:lnTo>
                    <a:pt x="341" y="1027"/>
                  </a:lnTo>
                  <a:lnTo>
                    <a:pt x="342" y="1032"/>
                  </a:lnTo>
                  <a:lnTo>
                    <a:pt x="343" y="1033"/>
                  </a:lnTo>
                  <a:lnTo>
                    <a:pt x="343" y="1035"/>
                  </a:lnTo>
                  <a:lnTo>
                    <a:pt x="346" y="1040"/>
                  </a:lnTo>
                  <a:lnTo>
                    <a:pt x="347" y="1041"/>
                  </a:lnTo>
                  <a:lnTo>
                    <a:pt x="352" y="1053"/>
                  </a:lnTo>
                  <a:lnTo>
                    <a:pt x="354" y="1059"/>
                  </a:lnTo>
                  <a:lnTo>
                    <a:pt x="355" y="1060"/>
                  </a:lnTo>
                  <a:lnTo>
                    <a:pt x="355" y="1062"/>
                  </a:lnTo>
                  <a:lnTo>
                    <a:pt x="369" y="1092"/>
                  </a:lnTo>
                  <a:lnTo>
                    <a:pt x="370" y="1092"/>
                  </a:lnTo>
                  <a:lnTo>
                    <a:pt x="370" y="1094"/>
                  </a:lnTo>
                  <a:lnTo>
                    <a:pt x="370" y="1095"/>
                  </a:lnTo>
                  <a:lnTo>
                    <a:pt x="372" y="1096"/>
                  </a:lnTo>
                  <a:lnTo>
                    <a:pt x="372" y="1097"/>
                  </a:lnTo>
                  <a:lnTo>
                    <a:pt x="373" y="1099"/>
                  </a:lnTo>
                  <a:lnTo>
                    <a:pt x="373" y="1101"/>
                  </a:lnTo>
                  <a:lnTo>
                    <a:pt x="373" y="1102"/>
                  </a:lnTo>
                  <a:lnTo>
                    <a:pt x="373" y="1104"/>
                  </a:lnTo>
                  <a:lnTo>
                    <a:pt x="375" y="1117"/>
                  </a:lnTo>
                  <a:lnTo>
                    <a:pt x="377" y="1120"/>
                  </a:lnTo>
                  <a:lnTo>
                    <a:pt x="377" y="1123"/>
                  </a:lnTo>
                  <a:lnTo>
                    <a:pt x="377" y="1124"/>
                  </a:lnTo>
                  <a:lnTo>
                    <a:pt x="377" y="1126"/>
                  </a:lnTo>
                  <a:lnTo>
                    <a:pt x="377" y="1131"/>
                  </a:lnTo>
                  <a:lnTo>
                    <a:pt x="377" y="1134"/>
                  </a:lnTo>
                  <a:lnTo>
                    <a:pt x="377" y="1138"/>
                  </a:lnTo>
                  <a:lnTo>
                    <a:pt x="378" y="1143"/>
                  </a:lnTo>
                  <a:lnTo>
                    <a:pt x="378" y="1147"/>
                  </a:lnTo>
                  <a:lnTo>
                    <a:pt x="379" y="1149"/>
                  </a:lnTo>
                  <a:lnTo>
                    <a:pt x="381" y="1149"/>
                  </a:lnTo>
                  <a:lnTo>
                    <a:pt x="381" y="1147"/>
                  </a:lnTo>
                  <a:lnTo>
                    <a:pt x="379" y="1147"/>
                  </a:lnTo>
                  <a:lnTo>
                    <a:pt x="379" y="1146"/>
                  </a:lnTo>
                  <a:lnTo>
                    <a:pt x="379" y="1145"/>
                  </a:lnTo>
                  <a:lnTo>
                    <a:pt x="379" y="1143"/>
                  </a:lnTo>
                  <a:lnTo>
                    <a:pt x="379" y="1142"/>
                  </a:lnTo>
                  <a:lnTo>
                    <a:pt x="381" y="1142"/>
                  </a:lnTo>
                  <a:lnTo>
                    <a:pt x="382" y="1142"/>
                  </a:lnTo>
                  <a:lnTo>
                    <a:pt x="382" y="1141"/>
                  </a:lnTo>
                  <a:lnTo>
                    <a:pt x="383" y="1141"/>
                  </a:lnTo>
                  <a:lnTo>
                    <a:pt x="384" y="1140"/>
                  </a:lnTo>
                  <a:lnTo>
                    <a:pt x="384" y="1138"/>
                  </a:lnTo>
                  <a:lnTo>
                    <a:pt x="383" y="1137"/>
                  </a:lnTo>
                  <a:lnTo>
                    <a:pt x="387" y="1133"/>
                  </a:lnTo>
                  <a:lnTo>
                    <a:pt x="387" y="1136"/>
                  </a:lnTo>
                  <a:lnTo>
                    <a:pt x="390" y="1136"/>
                  </a:lnTo>
                  <a:lnTo>
                    <a:pt x="391" y="1136"/>
                  </a:lnTo>
                  <a:lnTo>
                    <a:pt x="391" y="1134"/>
                  </a:lnTo>
                  <a:lnTo>
                    <a:pt x="391" y="1132"/>
                  </a:lnTo>
                  <a:lnTo>
                    <a:pt x="391" y="1131"/>
                  </a:lnTo>
                  <a:lnTo>
                    <a:pt x="391" y="1129"/>
                  </a:lnTo>
                  <a:lnTo>
                    <a:pt x="391" y="1128"/>
                  </a:lnTo>
                  <a:lnTo>
                    <a:pt x="392" y="1128"/>
                  </a:lnTo>
                  <a:lnTo>
                    <a:pt x="393" y="1128"/>
                  </a:lnTo>
                  <a:lnTo>
                    <a:pt x="395" y="1129"/>
                  </a:lnTo>
                  <a:lnTo>
                    <a:pt x="396" y="1129"/>
                  </a:lnTo>
                  <a:lnTo>
                    <a:pt x="404" y="1131"/>
                  </a:lnTo>
                  <a:lnTo>
                    <a:pt x="405" y="1131"/>
                  </a:lnTo>
                  <a:lnTo>
                    <a:pt x="409" y="1131"/>
                  </a:lnTo>
                  <a:lnTo>
                    <a:pt x="437" y="1131"/>
                  </a:lnTo>
                  <a:lnTo>
                    <a:pt x="438" y="1131"/>
                  </a:lnTo>
                  <a:lnTo>
                    <a:pt x="438" y="1129"/>
                  </a:lnTo>
                  <a:lnTo>
                    <a:pt x="438" y="1127"/>
                  </a:lnTo>
                  <a:lnTo>
                    <a:pt x="437" y="1124"/>
                  </a:lnTo>
                  <a:lnTo>
                    <a:pt x="437" y="1123"/>
                  </a:lnTo>
                  <a:lnTo>
                    <a:pt x="436" y="1122"/>
                  </a:lnTo>
                  <a:lnTo>
                    <a:pt x="434" y="1122"/>
                  </a:lnTo>
                  <a:lnTo>
                    <a:pt x="436" y="1120"/>
                  </a:lnTo>
                  <a:lnTo>
                    <a:pt x="437" y="1119"/>
                  </a:lnTo>
                  <a:lnTo>
                    <a:pt x="437" y="1118"/>
                  </a:lnTo>
                  <a:lnTo>
                    <a:pt x="451" y="1118"/>
                  </a:lnTo>
                  <a:lnTo>
                    <a:pt x="452" y="1118"/>
                  </a:lnTo>
                  <a:lnTo>
                    <a:pt x="452" y="1118"/>
                  </a:lnTo>
                  <a:lnTo>
                    <a:pt x="454" y="1118"/>
                  </a:lnTo>
                  <a:lnTo>
                    <a:pt x="455" y="1118"/>
                  </a:lnTo>
                  <a:lnTo>
                    <a:pt x="456" y="1118"/>
                  </a:lnTo>
                  <a:lnTo>
                    <a:pt x="457" y="1118"/>
                  </a:lnTo>
                  <a:lnTo>
                    <a:pt x="459" y="1118"/>
                  </a:lnTo>
                  <a:lnTo>
                    <a:pt x="460" y="1118"/>
                  </a:lnTo>
                  <a:lnTo>
                    <a:pt x="461" y="1118"/>
                  </a:lnTo>
                  <a:lnTo>
                    <a:pt x="462" y="1118"/>
                  </a:lnTo>
                  <a:lnTo>
                    <a:pt x="465" y="1118"/>
                  </a:lnTo>
                  <a:lnTo>
                    <a:pt x="466" y="1118"/>
                  </a:lnTo>
                  <a:lnTo>
                    <a:pt x="468" y="1118"/>
                  </a:lnTo>
                  <a:lnTo>
                    <a:pt x="470" y="1118"/>
                  </a:lnTo>
                  <a:lnTo>
                    <a:pt x="471" y="1118"/>
                  </a:lnTo>
                  <a:lnTo>
                    <a:pt x="477" y="1118"/>
                  </a:lnTo>
                  <a:lnTo>
                    <a:pt x="478" y="1118"/>
                  </a:lnTo>
                  <a:lnTo>
                    <a:pt x="479" y="1118"/>
                  </a:lnTo>
                  <a:lnTo>
                    <a:pt x="482" y="1118"/>
                  </a:lnTo>
                  <a:lnTo>
                    <a:pt x="483" y="1118"/>
                  </a:lnTo>
                  <a:lnTo>
                    <a:pt x="483" y="1118"/>
                  </a:lnTo>
                  <a:lnTo>
                    <a:pt x="483" y="1120"/>
                  </a:lnTo>
                  <a:lnTo>
                    <a:pt x="483" y="1120"/>
                  </a:lnTo>
                  <a:lnTo>
                    <a:pt x="483" y="1122"/>
                  </a:lnTo>
                  <a:lnTo>
                    <a:pt x="483" y="1123"/>
                  </a:lnTo>
                  <a:lnTo>
                    <a:pt x="483" y="1124"/>
                  </a:lnTo>
                  <a:lnTo>
                    <a:pt x="484" y="1124"/>
                  </a:lnTo>
                  <a:lnTo>
                    <a:pt x="486" y="1124"/>
                  </a:lnTo>
                  <a:lnTo>
                    <a:pt x="487" y="1124"/>
                  </a:lnTo>
                  <a:lnTo>
                    <a:pt x="487" y="1123"/>
                  </a:lnTo>
                  <a:lnTo>
                    <a:pt x="487" y="1122"/>
                  </a:lnTo>
                  <a:lnTo>
                    <a:pt x="487" y="1120"/>
                  </a:lnTo>
                  <a:lnTo>
                    <a:pt x="487" y="1120"/>
                  </a:lnTo>
                  <a:lnTo>
                    <a:pt x="487" y="1119"/>
                  </a:lnTo>
                  <a:lnTo>
                    <a:pt x="487" y="1118"/>
                  </a:lnTo>
                  <a:lnTo>
                    <a:pt x="488" y="1118"/>
                  </a:lnTo>
                  <a:lnTo>
                    <a:pt x="489" y="1118"/>
                  </a:lnTo>
                  <a:lnTo>
                    <a:pt x="492" y="1118"/>
                  </a:lnTo>
                  <a:lnTo>
                    <a:pt x="492" y="1117"/>
                  </a:lnTo>
                  <a:lnTo>
                    <a:pt x="492" y="1114"/>
                  </a:lnTo>
                  <a:lnTo>
                    <a:pt x="492" y="1110"/>
                  </a:lnTo>
                  <a:lnTo>
                    <a:pt x="494" y="1110"/>
                  </a:lnTo>
                  <a:lnTo>
                    <a:pt x="503" y="1110"/>
                  </a:lnTo>
                  <a:lnTo>
                    <a:pt x="501" y="1106"/>
                  </a:lnTo>
                  <a:lnTo>
                    <a:pt x="500" y="1105"/>
                  </a:lnTo>
                  <a:lnTo>
                    <a:pt x="500" y="1104"/>
                  </a:lnTo>
                  <a:lnTo>
                    <a:pt x="498" y="1104"/>
                  </a:lnTo>
                  <a:lnTo>
                    <a:pt x="496" y="1104"/>
                  </a:lnTo>
                  <a:lnTo>
                    <a:pt x="494" y="1104"/>
                  </a:lnTo>
                  <a:lnTo>
                    <a:pt x="492" y="1104"/>
                  </a:lnTo>
                  <a:lnTo>
                    <a:pt x="492" y="1102"/>
                  </a:lnTo>
                  <a:lnTo>
                    <a:pt x="492" y="1100"/>
                  </a:lnTo>
                  <a:lnTo>
                    <a:pt x="492" y="1097"/>
                  </a:lnTo>
                  <a:lnTo>
                    <a:pt x="488" y="1097"/>
                  </a:lnTo>
                  <a:lnTo>
                    <a:pt x="486" y="1097"/>
                  </a:lnTo>
                  <a:lnTo>
                    <a:pt x="484" y="1097"/>
                  </a:lnTo>
                  <a:lnTo>
                    <a:pt x="483" y="1097"/>
                  </a:lnTo>
                  <a:lnTo>
                    <a:pt x="482" y="1097"/>
                  </a:lnTo>
                  <a:lnTo>
                    <a:pt x="479" y="1097"/>
                  </a:lnTo>
                  <a:lnTo>
                    <a:pt x="479" y="1092"/>
                  </a:lnTo>
                  <a:lnTo>
                    <a:pt x="479" y="1090"/>
                  </a:lnTo>
                  <a:lnTo>
                    <a:pt x="479" y="1088"/>
                  </a:lnTo>
                  <a:lnTo>
                    <a:pt x="479" y="1085"/>
                  </a:lnTo>
                  <a:lnTo>
                    <a:pt x="479" y="1083"/>
                  </a:lnTo>
                  <a:lnTo>
                    <a:pt x="479" y="1082"/>
                  </a:lnTo>
                  <a:lnTo>
                    <a:pt x="480" y="1082"/>
                  </a:lnTo>
                  <a:lnTo>
                    <a:pt x="483" y="1081"/>
                  </a:lnTo>
                  <a:lnTo>
                    <a:pt x="484" y="1079"/>
                  </a:lnTo>
                  <a:lnTo>
                    <a:pt x="487" y="1078"/>
                  </a:lnTo>
                  <a:lnTo>
                    <a:pt x="487" y="1077"/>
                  </a:lnTo>
                  <a:lnTo>
                    <a:pt x="487" y="1074"/>
                  </a:lnTo>
                  <a:lnTo>
                    <a:pt x="487" y="1070"/>
                  </a:lnTo>
                  <a:lnTo>
                    <a:pt x="487" y="1069"/>
                  </a:lnTo>
                  <a:lnTo>
                    <a:pt x="487" y="1068"/>
                  </a:lnTo>
                  <a:lnTo>
                    <a:pt x="487" y="1065"/>
                  </a:lnTo>
                  <a:lnTo>
                    <a:pt x="487" y="1064"/>
                  </a:lnTo>
                  <a:lnTo>
                    <a:pt x="487" y="1063"/>
                  </a:lnTo>
                  <a:lnTo>
                    <a:pt x="482" y="1067"/>
                  </a:lnTo>
                  <a:lnTo>
                    <a:pt x="479" y="1068"/>
                  </a:lnTo>
                  <a:lnTo>
                    <a:pt x="479" y="1063"/>
                  </a:lnTo>
                  <a:lnTo>
                    <a:pt x="480" y="1063"/>
                  </a:lnTo>
                  <a:lnTo>
                    <a:pt x="487" y="1063"/>
                  </a:lnTo>
                  <a:lnTo>
                    <a:pt x="496" y="1063"/>
                  </a:lnTo>
                  <a:lnTo>
                    <a:pt x="496" y="1056"/>
                  </a:lnTo>
                  <a:lnTo>
                    <a:pt x="494" y="1051"/>
                  </a:lnTo>
                  <a:lnTo>
                    <a:pt x="494" y="1049"/>
                  </a:lnTo>
                  <a:lnTo>
                    <a:pt x="494" y="1046"/>
                  </a:lnTo>
                  <a:lnTo>
                    <a:pt x="494" y="1044"/>
                  </a:lnTo>
                  <a:lnTo>
                    <a:pt x="496" y="1042"/>
                  </a:lnTo>
                  <a:lnTo>
                    <a:pt x="497" y="1041"/>
                  </a:lnTo>
                  <a:lnTo>
                    <a:pt x="498" y="1040"/>
                  </a:lnTo>
                  <a:lnTo>
                    <a:pt x="501" y="1037"/>
                  </a:lnTo>
                  <a:lnTo>
                    <a:pt x="505" y="1033"/>
                  </a:lnTo>
                  <a:lnTo>
                    <a:pt x="507" y="1031"/>
                  </a:lnTo>
                  <a:lnTo>
                    <a:pt x="509" y="1029"/>
                  </a:lnTo>
                  <a:lnTo>
                    <a:pt x="509" y="1028"/>
                  </a:lnTo>
                  <a:lnTo>
                    <a:pt x="510" y="1028"/>
                  </a:lnTo>
                  <a:lnTo>
                    <a:pt x="511" y="1028"/>
                  </a:lnTo>
                  <a:lnTo>
                    <a:pt x="514" y="1024"/>
                  </a:lnTo>
                  <a:lnTo>
                    <a:pt x="514" y="1023"/>
                  </a:lnTo>
                  <a:lnTo>
                    <a:pt x="514" y="1023"/>
                  </a:lnTo>
                  <a:lnTo>
                    <a:pt x="514" y="1021"/>
                  </a:lnTo>
                  <a:lnTo>
                    <a:pt x="514" y="1019"/>
                  </a:lnTo>
                  <a:lnTo>
                    <a:pt x="511" y="1018"/>
                  </a:lnTo>
                  <a:lnTo>
                    <a:pt x="512" y="1013"/>
                  </a:lnTo>
                  <a:lnTo>
                    <a:pt x="514" y="1005"/>
                  </a:lnTo>
                  <a:lnTo>
                    <a:pt x="516" y="1006"/>
                  </a:lnTo>
                  <a:lnTo>
                    <a:pt x="518" y="1006"/>
                  </a:lnTo>
                  <a:lnTo>
                    <a:pt x="519" y="1008"/>
                  </a:lnTo>
                  <a:lnTo>
                    <a:pt x="521" y="1008"/>
                  </a:lnTo>
                  <a:lnTo>
                    <a:pt x="523" y="1005"/>
                  </a:lnTo>
                  <a:lnTo>
                    <a:pt x="524" y="1000"/>
                  </a:lnTo>
                  <a:lnTo>
                    <a:pt x="525" y="1000"/>
                  </a:lnTo>
                  <a:lnTo>
                    <a:pt x="528" y="1000"/>
                  </a:lnTo>
                  <a:lnTo>
                    <a:pt x="529" y="997"/>
                  </a:lnTo>
                  <a:lnTo>
                    <a:pt x="529" y="996"/>
                  </a:lnTo>
                  <a:lnTo>
                    <a:pt x="530" y="995"/>
                  </a:lnTo>
                  <a:lnTo>
                    <a:pt x="530" y="994"/>
                  </a:lnTo>
                  <a:lnTo>
                    <a:pt x="530" y="992"/>
                  </a:lnTo>
                  <a:lnTo>
                    <a:pt x="532" y="990"/>
                  </a:lnTo>
                  <a:lnTo>
                    <a:pt x="532" y="989"/>
                  </a:lnTo>
                  <a:lnTo>
                    <a:pt x="533" y="985"/>
                  </a:lnTo>
                  <a:lnTo>
                    <a:pt x="535" y="986"/>
                  </a:lnTo>
                  <a:lnTo>
                    <a:pt x="537" y="980"/>
                  </a:lnTo>
                  <a:lnTo>
                    <a:pt x="537" y="978"/>
                  </a:lnTo>
                  <a:lnTo>
                    <a:pt x="538" y="977"/>
                  </a:lnTo>
                  <a:lnTo>
                    <a:pt x="535" y="976"/>
                  </a:lnTo>
                  <a:lnTo>
                    <a:pt x="535" y="973"/>
                  </a:lnTo>
                  <a:lnTo>
                    <a:pt x="537" y="972"/>
                  </a:lnTo>
                  <a:lnTo>
                    <a:pt x="537" y="971"/>
                  </a:lnTo>
                  <a:lnTo>
                    <a:pt x="537" y="969"/>
                  </a:lnTo>
                  <a:lnTo>
                    <a:pt x="537" y="968"/>
                  </a:lnTo>
                  <a:lnTo>
                    <a:pt x="538" y="968"/>
                  </a:lnTo>
                  <a:lnTo>
                    <a:pt x="539" y="968"/>
                  </a:lnTo>
                  <a:lnTo>
                    <a:pt x="541" y="968"/>
                  </a:lnTo>
                  <a:lnTo>
                    <a:pt x="542" y="969"/>
                  </a:lnTo>
                  <a:lnTo>
                    <a:pt x="542" y="968"/>
                  </a:lnTo>
                  <a:lnTo>
                    <a:pt x="542" y="967"/>
                  </a:lnTo>
                  <a:lnTo>
                    <a:pt x="542" y="967"/>
                  </a:lnTo>
                  <a:lnTo>
                    <a:pt x="543" y="967"/>
                  </a:lnTo>
                  <a:lnTo>
                    <a:pt x="543" y="965"/>
                  </a:lnTo>
                  <a:lnTo>
                    <a:pt x="543" y="964"/>
                  </a:lnTo>
                  <a:lnTo>
                    <a:pt x="543" y="963"/>
                  </a:lnTo>
                  <a:lnTo>
                    <a:pt x="543" y="962"/>
                  </a:lnTo>
                  <a:lnTo>
                    <a:pt x="544" y="962"/>
                  </a:lnTo>
                  <a:lnTo>
                    <a:pt x="546" y="963"/>
                  </a:lnTo>
                  <a:lnTo>
                    <a:pt x="547" y="963"/>
                  </a:lnTo>
                  <a:lnTo>
                    <a:pt x="553" y="964"/>
                  </a:lnTo>
                  <a:lnTo>
                    <a:pt x="555" y="965"/>
                  </a:lnTo>
                  <a:lnTo>
                    <a:pt x="556" y="965"/>
                  </a:lnTo>
                  <a:lnTo>
                    <a:pt x="557" y="967"/>
                  </a:lnTo>
                  <a:lnTo>
                    <a:pt x="560" y="967"/>
                  </a:lnTo>
                  <a:lnTo>
                    <a:pt x="561" y="967"/>
                  </a:lnTo>
                  <a:lnTo>
                    <a:pt x="562" y="967"/>
                  </a:lnTo>
                  <a:lnTo>
                    <a:pt x="564" y="967"/>
                  </a:lnTo>
                  <a:lnTo>
                    <a:pt x="564" y="968"/>
                  </a:lnTo>
                  <a:lnTo>
                    <a:pt x="565" y="968"/>
                  </a:lnTo>
                  <a:lnTo>
                    <a:pt x="567" y="968"/>
                  </a:lnTo>
                  <a:lnTo>
                    <a:pt x="570" y="967"/>
                  </a:lnTo>
                  <a:lnTo>
                    <a:pt x="571" y="965"/>
                  </a:lnTo>
                  <a:lnTo>
                    <a:pt x="573" y="964"/>
                  </a:lnTo>
                  <a:lnTo>
                    <a:pt x="574" y="963"/>
                  </a:lnTo>
                  <a:lnTo>
                    <a:pt x="575" y="960"/>
                  </a:lnTo>
                  <a:lnTo>
                    <a:pt x="575" y="960"/>
                  </a:lnTo>
                  <a:lnTo>
                    <a:pt x="575" y="959"/>
                  </a:lnTo>
                  <a:lnTo>
                    <a:pt x="576" y="959"/>
                  </a:lnTo>
                  <a:lnTo>
                    <a:pt x="578" y="958"/>
                  </a:lnTo>
                  <a:lnTo>
                    <a:pt x="579" y="957"/>
                  </a:lnTo>
                  <a:lnTo>
                    <a:pt x="582" y="954"/>
                  </a:lnTo>
                  <a:lnTo>
                    <a:pt x="582" y="953"/>
                  </a:lnTo>
                  <a:lnTo>
                    <a:pt x="585" y="954"/>
                  </a:lnTo>
                  <a:lnTo>
                    <a:pt x="585" y="955"/>
                  </a:lnTo>
                  <a:lnTo>
                    <a:pt x="589" y="957"/>
                  </a:lnTo>
                  <a:lnTo>
                    <a:pt x="592" y="958"/>
                  </a:lnTo>
                  <a:lnTo>
                    <a:pt x="596" y="959"/>
                  </a:lnTo>
                  <a:lnTo>
                    <a:pt x="598" y="960"/>
                  </a:lnTo>
                  <a:lnTo>
                    <a:pt x="601" y="962"/>
                  </a:lnTo>
                  <a:lnTo>
                    <a:pt x="605" y="964"/>
                  </a:lnTo>
                  <a:lnTo>
                    <a:pt x="605" y="963"/>
                  </a:lnTo>
                  <a:lnTo>
                    <a:pt x="605" y="960"/>
                  </a:lnTo>
                  <a:lnTo>
                    <a:pt x="607" y="959"/>
                  </a:lnTo>
                  <a:lnTo>
                    <a:pt x="608" y="958"/>
                  </a:lnTo>
                  <a:lnTo>
                    <a:pt x="610" y="958"/>
                  </a:lnTo>
                  <a:lnTo>
                    <a:pt x="614" y="957"/>
                  </a:lnTo>
                  <a:lnTo>
                    <a:pt x="615" y="957"/>
                  </a:lnTo>
                  <a:lnTo>
                    <a:pt x="616" y="955"/>
                  </a:lnTo>
                  <a:lnTo>
                    <a:pt x="616" y="954"/>
                  </a:lnTo>
                  <a:lnTo>
                    <a:pt x="616" y="953"/>
                  </a:lnTo>
                  <a:lnTo>
                    <a:pt x="616" y="950"/>
                  </a:lnTo>
                  <a:lnTo>
                    <a:pt x="616" y="944"/>
                  </a:lnTo>
                  <a:lnTo>
                    <a:pt x="616" y="940"/>
                  </a:lnTo>
                  <a:lnTo>
                    <a:pt x="616" y="939"/>
                  </a:lnTo>
                  <a:lnTo>
                    <a:pt x="620" y="939"/>
                  </a:lnTo>
                  <a:lnTo>
                    <a:pt x="621" y="939"/>
                  </a:lnTo>
                  <a:lnTo>
                    <a:pt x="624" y="939"/>
                  </a:lnTo>
                  <a:lnTo>
                    <a:pt x="624" y="941"/>
                  </a:lnTo>
                  <a:lnTo>
                    <a:pt x="625" y="941"/>
                  </a:lnTo>
                  <a:lnTo>
                    <a:pt x="626" y="941"/>
                  </a:lnTo>
                  <a:lnTo>
                    <a:pt x="629" y="941"/>
                  </a:lnTo>
                  <a:lnTo>
                    <a:pt x="630" y="941"/>
                  </a:lnTo>
                  <a:lnTo>
                    <a:pt x="630" y="940"/>
                  </a:lnTo>
                  <a:lnTo>
                    <a:pt x="630" y="939"/>
                  </a:lnTo>
                  <a:lnTo>
                    <a:pt x="631" y="935"/>
                  </a:lnTo>
                  <a:lnTo>
                    <a:pt x="631" y="932"/>
                  </a:lnTo>
                  <a:lnTo>
                    <a:pt x="631" y="930"/>
                  </a:lnTo>
                  <a:lnTo>
                    <a:pt x="631" y="925"/>
                  </a:lnTo>
                  <a:lnTo>
                    <a:pt x="631" y="917"/>
                  </a:lnTo>
                  <a:lnTo>
                    <a:pt x="631" y="912"/>
                  </a:lnTo>
                  <a:lnTo>
                    <a:pt x="631" y="910"/>
                  </a:lnTo>
                  <a:lnTo>
                    <a:pt x="631" y="907"/>
                  </a:lnTo>
                  <a:lnTo>
                    <a:pt x="631" y="905"/>
                  </a:lnTo>
                  <a:lnTo>
                    <a:pt x="631" y="904"/>
                  </a:lnTo>
                  <a:lnTo>
                    <a:pt x="631" y="901"/>
                  </a:lnTo>
                  <a:lnTo>
                    <a:pt x="631" y="900"/>
                  </a:lnTo>
                  <a:lnTo>
                    <a:pt x="631" y="898"/>
                  </a:lnTo>
                  <a:lnTo>
                    <a:pt x="634" y="898"/>
                  </a:lnTo>
                  <a:lnTo>
                    <a:pt x="635" y="898"/>
                  </a:lnTo>
                  <a:lnTo>
                    <a:pt x="638" y="898"/>
                  </a:lnTo>
                  <a:lnTo>
                    <a:pt x="643" y="898"/>
                  </a:lnTo>
                  <a:lnTo>
                    <a:pt x="644" y="898"/>
                  </a:lnTo>
                  <a:lnTo>
                    <a:pt x="644" y="896"/>
                  </a:lnTo>
                  <a:lnTo>
                    <a:pt x="646" y="891"/>
                  </a:lnTo>
                  <a:lnTo>
                    <a:pt x="646" y="890"/>
                  </a:lnTo>
                  <a:lnTo>
                    <a:pt x="644" y="890"/>
                  </a:lnTo>
                  <a:lnTo>
                    <a:pt x="643" y="890"/>
                  </a:lnTo>
                  <a:lnTo>
                    <a:pt x="638" y="890"/>
                  </a:lnTo>
                  <a:lnTo>
                    <a:pt x="638" y="884"/>
                  </a:lnTo>
                  <a:lnTo>
                    <a:pt x="637" y="882"/>
                  </a:lnTo>
                  <a:lnTo>
                    <a:pt x="637" y="882"/>
                  </a:lnTo>
                  <a:lnTo>
                    <a:pt x="633" y="882"/>
                  </a:lnTo>
                  <a:lnTo>
                    <a:pt x="633" y="880"/>
                  </a:lnTo>
                  <a:lnTo>
                    <a:pt x="633" y="878"/>
                  </a:lnTo>
                  <a:lnTo>
                    <a:pt x="633" y="876"/>
                  </a:lnTo>
                  <a:lnTo>
                    <a:pt x="633" y="875"/>
                  </a:lnTo>
                  <a:lnTo>
                    <a:pt x="633" y="875"/>
                  </a:lnTo>
                  <a:lnTo>
                    <a:pt x="633" y="869"/>
                  </a:lnTo>
                  <a:lnTo>
                    <a:pt x="638" y="869"/>
                  </a:lnTo>
                  <a:lnTo>
                    <a:pt x="639" y="869"/>
                  </a:lnTo>
                  <a:lnTo>
                    <a:pt x="646" y="869"/>
                  </a:lnTo>
                  <a:lnTo>
                    <a:pt x="646" y="864"/>
                  </a:lnTo>
                  <a:lnTo>
                    <a:pt x="646" y="862"/>
                  </a:lnTo>
                  <a:lnTo>
                    <a:pt x="646" y="858"/>
                  </a:lnTo>
                  <a:lnTo>
                    <a:pt x="646" y="857"/>
                  </a:lnTo>
                  <a:lnTo>
                    <a:pt x="646" y="855"/>
                  </a:lnTo>
                  <a:lnTo>
                    <a:pt x="646" y="854"/>
                  </a:lnTo>
                  <a:lnTo>
                    <a:pt x="646" y="853"/>
                  </a:lnTo>
                  <a:lnTo>
                    <a:pt x="646" y="852"/>
                  </a:lnTo>
                  <a:lnTo>
                    <a:pt x="646" y="850"/>
                  </a:lnTo>
                  <a:lnTo>
                    <a:pt x="646" y="849"/>
                  </a:lnTo>
                  <a:lnTo>
                    <a:pt x="646" y="848"/>
                  </a:lnTo>
                  <a:lnTo>
                    <a:pt x="646" y="846"/>
                  </a:lnTo>
                  <a:lnTo>
                    <a:pt x="646" y="844"/>
                  </a:lnTo>
                  <a:lnTo>
                    <a:pt x="646" y="844"/>
                  </a:lnTo>
                  <a:lnTo>
                    <a:pt x="646" y="843"/>
                  </a:lnTo>
                  <a:lnTo>
                    <a:pt x="646" y="841"/>
                  </a:lnTo>
                  <a:lnTo>
                    <a:pt x="644" y="841"/>
                  </a:lnTo>
                  <a:lnTo>
                    <a:pt x="642" y="841"/>
                  </a:lnTo>
                  <a:lnTo>
                    <a:pt x="640" y="841"/>
                  </a:lnTo>
                  <a:lnTo>
                    <a:pt x="639" y="841"/>
                  </a:lnTo>
                  <a:lnTo>
                    <a:pt x="638" y="841"/>
                  </a:lnTo>
                  <a:lnTo>
                    <a:pt x="637" y="841"/>
                  </a:lnTo>
                  <a:lnTo>
                    <a:pt x="637" y="841"/>
                  </a:lnTo>
                  <a:lnTo>
                    <a:pt x="637" y="843"/>
                  </a:lnTo>
                  <a:lnTo>
                    <a:pt x="635" y="844"/>
                  </a:lnTo>
                  <a:lnTo>
                    <a:pt x="637" y="844"/>
                  </a:lnTo>
                  <a:lnTo>
                    <a:pt x="637" y="844"/>
                  </a:lnTo>
                  <a:lnTo>
                    <a:pt x="635" y="844"/>
                  </a:lnTo>
                  <a:lnTo>
                    <a:pt x="635" y="845"/>
                  </a:lnTo>
                  <a:lnTo>
                    <a:pt x="634" y="845"/>
                  </a:lnTo>
                  <a:lnTo>
                    <a:pt x="633" y="845"/>
                  </a:lnTo>
                  <a:lnTo>
                    <a:pt x="631" y="845"/>
                  </a:lnTo>
                  <a:lnTo>
                    <a:pt x="629" y="844"/>
                  </a:lnTo>
                  <a:lnTo>
                    <a:pt x="630" y="844"/>
                  </a:lnTo>
                  <a:lnTo>
                    <a:pt x="631" y="841"/>
                  </a:lnTo>
                  <a:lnTo>
                    <a:pt x="634" y="841"/>
                  </a:lnTo>
                  <a:lnTo>
                    <a:pt x="631" y="840"/>
                  </a:lnTo>
                  <a:lnTo>
                    <a:pt x="633" y="839"/>
                  </a:lnTo>
                  <a:lnTo>
                    <a:pt x="634" y="836"/>
                  </a:lnTo>
                  <a:lnTo>
                    <a:pt x="635" y="828"/>
                  </a:lnTo>
                  <a:lnTo>
                    <a:pt x="635" y="827"/>
                  </a:lnTo>
                  <a:lnTo>
                    <a:pt x="640" y="827"/>
                  </a:lnTo>
                  <a:lnTo>
                    <a:pt x="643" y="827"/>
                  </a:lnTo>
                  <a:lnTo>
                    <a:pt x="644" y="827"/>
                  </a:lnTo>
                  <a:lnTo>
                    <a:pt x="647" y="827"/>
                  </a:lnTo>
                  <a:lnTo>
                    <a:pt x="648" y="827"/>
                  </a:lnTo>
                  <a:lnTo>
                    <a:pt x="649" y="827"/>
                  </a:lnTo>
                  <a:lnTo>
                    <a:pt x="654" y="827"/>
                  </a:lnTo>
                  <a:lnTo>
                    <a:pt x="662" y="827"/>
                  </a:lnTo>
                  <a:lnTo>
                    <a:pt x="662" y="822"/>
                  </a:lnTo>
                  <a:lnTo>
                    <a:pt x="662" y="813"/>
                  </a:lnTo>
                  <a:lnTo>
                    <a:pt x="662" y="812"/>
                  </a:lnTo>
                  <a:lnTo>
                    <a:pt x="663" y="811"/>
                  </a:lnTo>
                  <a:lnTo>
                    <a:pt x="663" y="809"/>
                  </a:lnTo>
                  <a:lnTo>
                    <a:pt x="663" y="808"/>
                  </a:lnTo>
                  <a:lnTo>
                    <a:pt x="663" y="807"/>
                  </a:lnTo>
                  <a:lnTo>
                    <a:pt x="663" y="803"/>
                  </a:lnTo>
                  <a:lnTo>
                    <a:pt x="663" y="802"/>
                  </a:lnTo>
                  <a:lnTo>
                    <a:pt x="663" y="799"/>
                  </a:lnTo>
                  <a:lnTo>
                    <a:pt x="663" y="796"/>
                  </a:lnTo>
                  <a:lnTo>
                    <a:pt x="663" y="794"/>
                  </a:lnTo>
                  <a:lnTo>
                    <a:pt x="663" y="793"/>
                  </a:lnTo>
                  <a:lnTo>
                    <a:pt x="663" y="790"/>
                  </a:lnTo>
                  <a:lnTo>
                    <a:pt x="663" y="785"/>
                  </a:lnTo>
                  <a:lnTo>
                    <a:pt x="667" y="785"/>
                  </a:lnTo>
                  <a:lnTo>
                    <a:pt x="669" y="785"/>
                  </a:lnTo>
                  <a:lnTo>
                    <a:pt x="674" y="785"/>
                  </a:lnTo>
                  <a:lnTo>
                    <a:pt x="675" y="785"/>
                  </a:lnTo>
                  <a:lnTo>
                    <a:pt x="676" y="785"/>
                  </a:lnTo>
                  <a:lnTo>
                    <a:pt x="679" y="785"/>
                  </a:lnTo>
                  <a:lnTo>
                    <a:pt x="681" y="785"/>
                  </a:lnTo>
                  <a:lnTo>
                    <a:pt x="683" y="785"/>
                  </a:lnTo>
                  <a:lnTo>
                    <a:pt x="684" y="785"/>
                  </a:lnTo>
                  <a:lnTo>
                    <a:pt x="685" y="785"/>
                  </a:lnTo>
                  <a:lnTo>
                    <a:pt x="686" y="785"/>
                  </a:lnTo>
                  <a:lnTo>
                    <a:pt x="688" y="785"/>
                  </a:lnTo>
                  <a:lnTo>
                    <a:pt x="688" y="784"/>
                  </a:lnTo>
                  <a:lnTo>
                    <a:pt x="686" y="782"/>
                  </a:lnTo>
                  <a:lnTo>
                    <a:pt x="686" y="782"/>
                  </a:lnTo>
                  <a:lnTo>
                    <a:pt x="688" y="782"/>
                  </a:lnTo>
                  <a:lnTo>
                    <a:pt x="689" y="782"/>
                  </a:lnTo>
                  <a:lnTo>
                    <a:pt x="690" y="782"/>
                  </a:lnTo>
                  <a:lnTo>
                    <a:pt x="692" y="782"/>
                  </a:lnTo>
                  <a:lnTo>
                    <a:pt x="694" y="782"/>
                  </a:lnTo>
                  <a:lnTo>
                    <a:pt x="695" y="782"/>
                  </a:lnTo>
                  <a:lnTo>
                    <a:pt x="697" y="782"/>
                  </a:lnTo>
                  <a:lnTo>
                    <a:pt x="698" y="784"/>
                  </a:lnTo>
                  <a:lnTo>
                    <a:pt x="698" y="785"/>
                  </a:lnTo>
                  <a:lnTo>
                    <a:pt x="699" y="784"/>
                  </a:lnTo>
                  <a:lnTo>
                    <a:pt x="699" y="782"/>
                  </a:lnTo>
                  <a:lnTo>
                    <a:pt x="702" y="781"/>
                  </a:lnTo>
                  <a:lnTo>
                    <a:pt x="701" y="782"/>
                  </a:lnTo>
                  <a:lnTo>
                    <a:pt x="701" y="781"/>
                  </a:lnTo>
                  <a:lnTo>
                    <a:pt x="701" y="779"/>
                  </a:lnTo>
                  <a:lnTo>
                    <a:pt x="701" y="777"/>
                  </a:lnTo>
                  <a:lnTo>
                    <a:pt x="701" y="776"/>
                  </a:lnTo>
                  <a:lnTo>
                    <a:pt x="701" y="775"/>
                  </a:lnTo>
                  <a:lnTo>
                    <a:pt x="703" y="776"/>
                  </a:lnTo>
                  <a:lnTo>
                    <a:pt x="704" y="776"/>
                  </a:lnTo>
                  <a:lnTo>
                    <a:pt x="706" y="775"/>
                  </a:lnTo>
                  <a:lnTo>
                    <a:pt x="706" y="772"/>
                  </a:lnTo>
                  <a:lnTo>
                    <a:pt x="706" y="768"/>
                  </a:lnTo>
                  <a:lnTo>
                    <a:pt x="706" y="766"/>
                  </a:lnTo>
                  <a:lnTo>
                    <a:pt x="706" y="764"/>
                  </a:lnTo>
                  <a:lnTo>
                    <a:pt x="710" y="763"/>
                  </a:lnTo>
                  <a:lnTo>
                    <a:pt x="715" y="763"/>
                  </a:lnTo>
                  <a:lnTo>
                    <a:pt x="717" y="763"/>
                  </a:lnTo>
                  <a:lnTo>
                    <a:pt x="721" y="757"/>
                  </a:lnTo>
                  <a:lnTo>
                    <a:pt x="722" y="757"/>
                  </a:lnTo>
                  <a:lnTo>
                    <a:pt x="727" y="757"/>
                  </a:lnTo>
                  <a:lnTo>
                    <a:pt x="727" y="759"/>
                  </a:lnTo>
                  <a:lnTo>
                    <a:pt x="727" y="761"/>
                  </a:lnTo>
                  <a:lnTo>
                    <a:pt x="727" y="767"/>
                  </a:lnTo>
                  <a:lnTo>
                    <a:pt x="727" y="768"/>
                  </a:lnTo>
                  <a:lnTo>
                    <a:pt x="727" y="772"/>
                  </a:lnTo>
                  <a:lnTo>
                    <a:pt x="734" y="772"/>
                  </a:lnTo>
                  <a:lnTo>
                    <a:pt x="736" y="772"/>
                  </a:lnTo>
                  <a:lnTo>
                    <a:pt x="743" y="772"/>
                  </a:lnTo>
                  <a:lnTo>
                    <a:pt x="743" y="767"/>
                  </a:lnTo>
                  <a:lnTo>
                    <a:pt x="749" y="767"/>
                  </a:lnTo>
                  <a:lnTo>
                    <a:pt x="754" y="767"/>
                  </a:lnTo>
                  <a:lnTo>
                    <a:pt x="754" y="759"/>
                  </a:lnTo>
                  <a:lnTo>
                    <a:pt x="754" y="758"/>
                  </a:lnTo>
                  <a:lnTo>
                    <a:pt x="756" y="758"/>
                  </a:lnTo>
                  <a:lnTo>
                    <a:pt x="758" y="758"/>
                  </a:lnTo>
                  <a:lnTo>
                    <a:pt x="761" y="758"/>
                  </a:lnTo>
                  <a:lnTo>
                    <a:pt x="761" y="758"/>
                  </a:lnTo>
                  <a:lnTo>
                    <a:pt x="766" y="758"/>
                  </a:lnTo>
                  <a:lnTo>
                    <a:pt x="772" y="758"/>
                  </a:lnTo>
                  <a:lnTo>
                    <a:pt x="774" y="758"/>
                  </a:lnTo>
                  <a:lnTo>
                    <a:pt x="774" y="754"/>
                  </a:lnTo>
                  <a:lnTo>
                    <a:pt x="774" y="747"/>
                  </a:lnTo>
                  <a:lnTo>
                    <a:pt x="774" y="745"/>
                  </a:lnTo>
                  <a:lnTo>
                    <a:pt x="774" y="741"/>
                  </a:lnTo>
                  <a:lnTo>
                    <a:pt x="774" y="740"/>
                  </a:lnTo>
                  <a:lnTo>
                    <a:pt x="774" y="739"/>
                  </a:lnTo>
                  <a:lnTo>
                    <a:pt x="775" y="731"/>
                  </a:lnTo>
                  <a:lnTo>
                    <a:pt x="775" y="730"/>
                  </a:lnTo>
                  <a:lnTo>
                    <a:pt x="775" y="725"/>
                  </a:lnTo>
                  <a:lnTo>
                    <a:pt x="775" y="723"/>
                  </a:lnTo>
                  <a:lnTo>
                    <a:pt x="775" y="722"/>
                  </a:lnTo>
                  <a:lnTo>
                    <a:pt x="775" y="721"/>
                  </a:lnTo>
                  <a:lnTo>
                    <a:pt x="775" y="721"/>
                  </a:lnTo>
                  <a:lnTo>
                    <a:pt x="775" y="720"/>
                  </a:lnTo>
                  <a:lnTo>
                    <a:pt x="775" y="718"/>
                  </a:lnTo>
                  <a:lnTo>
                    <a:pt x="775" y="717"/>
                  </a:lnTo>
                  <a:lnTo>
                    <a:pt x="776" y="717"/>
                  </a:lnTo>
                  <a:lnTo>
                    <a:pt x="781" y="717"/>
                  </a:lnTo>
                  <a:lnTo>
                    <a:pt x="785" y="717"/>
                  </a:lnTo>
                  <a:lnTo>
                    <a:pt x="786" y="717"/>
                  </a:lnTo>
                  <a:lnTo>
                    <a:pt x="794" y="717"/>
                  </a:lnTo>
                  <a:lnTo>
                    <a:pt x="799" y="718"/>
                  </a:lnTo>
                  <a:lnTo>
                    <a:pt x="804" y="718"/>
                  </a:lnTo>
                  <a:lnTo>
                    <a:pt x="807" y="718"/>
                  </a:lnTo>
                  <a:lnTo>
                    <a:pt x="809" y="718"/>
                  </a:lnTo>
                  <a:lnTo>
                    <a:pt x="813" y="718"/>
                  </a:lnTo>
                  <a:lnTo>
                    <a:pt x="816" y="718"/>
                  </a:lnTo>
                  <a:lnTo>
                    <a:pt x="820" y="718"/>
                  </a:lnTo>
                  <a:lnTo>
                    <a:pt x="825" y="718"/>
                  </a:lnTo>
                  <a:lnTo>
                    <a:pt x="826" y="718"/>
                  </a:lnTo>
                  <a:lnTo>
                    <a:pt x="826" y="713"/>
                  </a:lnTo>
                  <a:lnTo>
                    <a:pt x="826" y="708"/>
                  </a:lnTo>
                  <a:lnTo>
                    <a:pt x="826" y="702"/>
                  </a:lnTo>
                  <a:lnTo>
                    <a:pt x="826" y="699"/>
                  </a:lnTo>
                  <a:lnTo>
                    <a:pt x="826" y="695"/>
                  </a:lnTo>
                  <a:lnTo>
                    <a:pt x="826" y="690"/>
                  </a:lnTo>
                  <a:lnTo>
                    <a:pt x="826" y="686"/>
                  </a:lnTo>
                  <a:lnTo>
                    <a:pt x="827" y="679"/>
                  </a:lnTo>
                  <a:lnTo>
                    <a:pt x="827" y="670"/>
                  </a:lnTo>
                  <a:lnTo>
                    <a:pt x="827" y="662"/>
                  </a:lnTo>
                  <a:lnTo>
                    <a:pt x="830" y="662"/>
                  </a:lnTo>
                  <a:lnTo>
                    <a:pt x="834" y="662"/>
                  </a:lnTo>
                  <a:lnTo>
                    <a:pt x="835" y="662"/>
                  </a:lnTo>
                  <a:lnTo>
                    <a:pt x="838" y="662"/>
                  </a:lnTo>
                  <a:lnTo>
                    <a:pt x="839" y="662"/>
                  </a:lnTo>
                  <a:lnTo>
                    <a:pt x="841" y="662"/>
                  </a:lnTo>
                  <a:lnTo>
                    <a:pt x="843" y="662"/>
                  </a:lnTo>
                  <a:lnTo>
                    <a:pt x="845" y="662"/>
                  </a:lnTo>
                  <a:lnTo>
                    <a:pt x="846" y="662"/>
                  </a:lnTo>
                  <a:lnTo>
                    <a:pt x="848" y="662"/>
                  </a:lnTo>
                  <a:lnTo>
                    <a:pt x="849" y="662"/>
                  </a:lnTo>
                  <a:lnTo>
                    <a:pt x="853" y="662"/>
                  </a:lnTo>
                  <a:lnTo>
                    <a:pt x="853" y="657"/>
                  </a:lnTo>
                  <a:lnTo>
                    <a:pt x="853" y="656"/>
                  </a:lnTo>
                  <a:lnTo>
                    <a:pt x="859" y="656"/>
                  </a:lnTo>
                  <a:lnTo>
                    <a:pt x="859" y="657"/>
                  </a:lnTo>
                  <a:lnTo>
                    <a:pt x="859" y="659"/>
                  </a:lnTo>
                  <a:lnTo>
                    <a:pt x="859" y="662"/>
                  </a:lnTo>
                  <a:lnTo>
                    <a:pt x="855" y="662"/>
                  </a:lnTo>
                  <a:lnTo>
                    <a:pt x="853" y="662"/>
                  </a:lnTo>
                  <a:lnTo>
                    <a:pt x="853" y="663"/>
                  </a:lnTo>
                  <a:lnTo>
                    <a:pt x="853" y="665"/>
                  </a:lnTo>
                  <a:lnTo>
                    <a:pt x="853" y="670"/>
                  </a:lnTo>
                  <a:lnTo>
                    <a:pt x="852" y="670"/>
                  </a:lnTo>
                  <a:lnTo>
                    <a:pt x="850" y="670"/>
                  </a:lnTo>
                  <a:lnTo>
                    <a:pt x="848" y="670"/>
                  </a:lnTo>
                  <a:lnTo>
                    <a:pt x="846" y="670"/>
                  </a:lnTo>
                  <a:lnTo>
                    <a:pt x="845" y="670"/>
                  </a:lnTo>
                  <a:lnTo>
                    <a:pt x="845" y="672"/>
                  </a:lnTo>
                  <a:lnTo>
                    <a:pt x="845" y="676"/>
                  </a:lnTo>
                  <a:lnTo>
                    <a:pt x="850" y="676"/>
                  </a:lnTo>
                  <a:lnTo>
                    <a:pt x="853" y="676"/>
                  </a:lnTo>
                  <a:lnTo>
                    <a:pt x="854" y="676"/>
                  </a:lnTo>
                  <a:lnTo>
                    <a:pt x="863" y="676"/>
                  </a:lnTo>
                  <a:lnTo>
                    <a:pt x="867" y="676"/>
                  </a:lnTo>
                  <a:lnTo>
                    <a:pt x="867" y="674"/>
                  </a:lnTo>
                  <a:lnTo>
                    <a:pt x="867" y="672"/>
                  </a:lnTo>
                  <a:lnTo>
                    <a:pt x="867" y="670"/>
                  </a:lnTo>
                  <a:lnTo>
                    <a:pt x="867" y="667"/>
                  </a:lnTo>
                  <a:lnTo>
                    <a:pt x="867" y="666"/>
                  </a:lnTo>
                  <a:lnTo>
                    <a:pt x="867" y="665"/>
                  </a:lnTo>
                  <a:lnTo>
                    <a:pt x="868" y="665"/>
                  </a:lnTo>
                  <a:lnTo>
                    <a:pt x="868" y="663"/>
                  </a:lnTo>
                  <a:lnTo>
                    <a:pt x="870" y="663"/>
                  </a:lnTo>
                  <a:lnTo>
                    <a:pt x="870" y="662"/>
                  </a:lnTo>
                  <a:lnTo>
                    <a:pt x="871" y="662"/>
                  </a:lnTo>
                  <a:lnTo>
                    <a:pt x="872" y="662"/>
                  </a:lnTo>
                  <a:lnTo>
                    <a:pt x="873" y="662"/>
                  </a:lnTo>
                  <a:lnTo>
                    <a:pt x="875" y="662"/>
                  </a:lnTo>
                  <a:lnTo>
                    <a:pt x="878" y="662"/>
                  </a:lnTo>
                  <a:lnTo>
                    <a:pt x="880" y="662"/>
                  </a:lnTo>
                  <a:lnTo>
                    <a:pt x="880" y="661"/>
                  </a:lnTo>
                  <a:lnTo>
                    <a:pt x="881" y="662"/>
                  </a:lnTo>
                  <a:lnTo>
                    <a:pt x="881" y="665"/>
                  </a:lnTo>
                  <a:lnTo>
                    <a:pt x="884" y="665"/>
                  </a:lnTo>
                  <a:lnTo>
                    <a:pt x="884" y="666"/>
                  </a:lnTo>
                  <a:lnTo>
                    <a:pt x="885" y="666"/>
                  </a:lnTo>
                  <a:lnTo>
                    <a:pt x="886" y="668"/>
                  </a:lnTo>
                  <a:lnTo>
                    <a:pt x="887" y="670"/>
                  </a:lnTo>
                  <a:lnTo>
                    <a:pt x="887" y="674"/>
                  </a:lnTo>
                  <a:lnTo>
                    <a:pt x="887" y="676"/>
                  </a:lnTo>
                  <a:lnTo>
                    <a:pt x="886" y="676"/>
                  </a:lnTo>
                  <a:lnTo>
                    <a:pt x="885" y="676"/>
                  </a:lnTo>
                  <a:lnTo>
                    <a:pt x="884" y="676"/>
                  </a:lnTo>
                  <a:lnTo>
                    <a:pt x="884" y="676"/>
                  </a:lnTo>
                  <a:lnTo>
                    <a:pt x="882" y="681"/>
                  </a:lnTo>
                  <a:lnTo>
                    <a:pt x="882" y="683"/>
                  </a:lnTo>
                  <a:lnTo>
                    <a:pt x="881" y="684"/>
                  </a:lnTo>
                  <a:lnTo>
                    <a:pt x="881" y="685"/>
                  </a:lnTo>
                  <a:lnTo>
                    <a:pt x="881" y="686"/>
                  </a:lnTo>
                  <a:lnTo>
                    <a:pt x="880" y="686"/>
                  </a:lnTo>
                  <a:lnTo>
                    <a:pt x="878" y="686"/>
                  </a:lnTo>
                  <a:lnTo>
                    <a:pt x="877" y="686"/>
                  </a:lnTo>
                  <a:lnTo>
                    <a:pt x="875" y="686"/>
                  </a:lnTo>
                  <a:lnTo>
                    <a:pt x="873" y="686"/>
                  </a:lnTo>
                  <a:lnTo>
                    <a:pt x="873" y="688"/>
                  </a:lnTo>
                  <a:lnTo>
                    <a:pt x="873" y="689"/>
                  </a:lnTo>
                  <a:lnTo>
                    <a:pt x="873" y="690"/>
                  </a:lnTo>
                  <a:lnTo>
                    <a:pt x="870" y="690"/>
                  </a:lnTo>
                  <a:lnTo>
                    <a:pt x="870" y="691"/>
                  </a:lnTo>
                  <a:lnTo>
                    <a:pt x="870" y="694"/>
                  </a:lnTo>
                  <a:lnTo>
                    <a:pt x="868" y="694"/>
                  </a:lnTo>
                  <a:lnTo>
                    <a:pt x="867" y="694"/>
                  </a:lnTo>
                  <a:lnTo>
                    <a:pt x="867" y="695"/>
                  </a:lnTo>
                  <a:lnTo>
                    <a:pt x="867" y="697"/>
                  </a:lnTo>
                  <a:lnTo>
                    <a:pt x="870" y="697"/>
                  </a:lnTo>
                  <a:lnTo>
                    <a:pt x="870" y="698"/>
                  </a:lnTo>
                  <a:lnTo>
                    <a:pt x="870" y="699"/>
                  </a:lnTo>
                  <a:lnTo>
                    <a:pt x="872" y="699"/>
                  </a:lnTo>
                  <a:lnTo>
                    <a:pt x="872" y="704"/>
                  </a:lnTo>
                  <a:lnTo>
                    <a:pt x="873" y="704"/>
                  </a:lnTo>
                  <a:lnTo>
                    <a:pt x="875" y="704"/>
                  </a:lnTo>
                  <a:lnTo>
                    <a:pt x="875" y="707"/>
                  </a:lnTo>
                  <a:lnTo>
                    <a:pt x="873" y="707"/>
                  </a:lnTo>
                  <a:lnTo>
                    <a:pt x="872" y="707"/>
                  </a:lnTo>
                  <a:lnTo>
                    <a:pt x="867" y="707"/>
                  </a:lnTo>
                  <a:lnTo>
                    <a:pt x="868" y="708"/>
                  </a:lnTo>
                  <a:lnTo>
                    <a:pt x="868" y="709"/>
                  </a:lnTo>
                  <a:lnTo>
                    <a:pt x="870" y="711"/>
                  </a:lnTo>
                  <a:lnTo>
                    <a:pt x="870" y="712"/>
                  </a:lnTo>
                  <a:lnTo>
                    <a:pt x="871" y="712"/>
                  </a:lnTo>
                  <a:lnTo>
                    <a:pt x="871" y="713"/>
                  </a:lnTo>
                  <a:lnTo>
                    <a:pt x="872" y="713"/>
                  </a:lnTo>
                  <a:lnTo>
                    <a:pt x="873" y="715"/>
                  </a:lnTo>
                  <a:lnTo>
                    <a:pt x="873" y="716"/>
                  </a:lnTo>
                  <a:lnTo>
                    <a:pt x="875" y="716"/>
                  </a:lnTo>
                  <a:lnTo>
                    <a:pt x="876" y="717"/>
                  </a:lnTo>
                  <a:lnTo>
                    <a:pt x="877" y="720"/>
                  </a:lnTo>
                  <a:lnTo>
                    <a:pt x="878" y="720"/>
                  </a:lnTo>
                  <a:lnTo>
                    <a:pt x="878" y="721"/>
                  </a:lnTo>
                  <a:lnTo>
                    <a:pt x="878" y="721"/>
                  </a:lnTo>
                  <a:lnTo>
                    <a:pt x="880" y="721"/>
                  </a:lnTo>
                  <a:lnTo>
                    <a:pt x="880" y="722"/>
                  </a:lnTo>
                  <a:lnTo>
                    <a:pt x="880" y="723"/>
                  </a:lnTo>
                  <a:lnTo>
                    <a:pt x="881" y="725"/>
                  </a:lnTo>
                  <a:lnTo>
                    <a:pt x="881" y="726"/>
                  </a:lnTo>
                  <a:lnTo>
                    <a:pt x="881" y="727"/>
                  </a:lnTo>
                  <a:lnTo>
                    <a:pt x="881" y="729"/>
                  </a:lnTo>
                  <a:lnTo>
                    <a:pt x="881" y="730"/>
                  </a:lnTo>
                  <a:lnTo>
                    <a:pt x="881" y="731"/>
                  </a:lnTo>
                  <a:lnTo>
                    <a:pt x="881" y="732"/>
                  </a:lnTo>
                  <a:lnTo>
                    <a:pt x="882" y="732"/>
                  </a:lnTo>
                  <a:lnTo>
                    <a:pt x="884" y="732"/>
                  </a:lnTo>
                  <a:lnTo>
                    <a:pt x="884" y="732"/>
                  </a:lnTo>
                  <a:lnTo>
                    <a:pt x="887" y="732"/>
                  </a:lnTo>
                  <a:lnTo>
                    <a:pt x="889" y="732"/>
                  </a:lnTo>
                  <a:lnTo>
                    <a:pt x="891" y="732"/>
                  </a:lnTo>
                  <a:lnTo>
                    <a:pt x="894" y="732"/>
                  </a:lnTo>
                  <a:lnTo>
                    <a:pt x="896" y="732"/>
                  </a:lnTo>
                  <a:lnTo>
                    <a:pt x="899" y="732"/>
                  </a:lnTo>
                  <a:lnTo>
                    <a:pt x="898" y="736"/>
                  </a:lnTo>
                  <a:lnTo>
                    <a:pt x="895" y="741"/>
                  </a:lnTo>
                  <a:lnTo>
                    <a:pt x="894" y="741"/>
                  </a:lnTo>
                  <a:lnTo>
                    <a:pt x="894" y="743"/>
                  </a:lnTo>
                  <a:lnTo>
                    <a:pt x="896" y="743"/>
                  </a:lnTo>
                  <a:lnTo>
                    <a:pt x="898" y="743"/>
                  </a:lnTo>
                  <a:lnTo>
                    <a:pt x="898" y="741"/>
                  </a:lnTo>
                  <a:lnTo>
                    <a:pt x="899" y="741"/>
                  </a:lnTo>
                  <a:lnTo>
                    <a:pt x="902" y="741"/>
                  </a:lnTo>
                  <a:lnTo>
                    <a:pt x="903" y="740"/>
                  </a:lnTo>
                  <a:lnTo>
                    <a:pt x="902" y="743"/>
                  </a:lnTo>
                  <a:lnTo>
                    <a:pt x="900" y="744"/>
                  </a:lnTo>
                  <a:lnTo>
                    <a:pt x="900" y="745"/>
                  </a:lnTo>
                  <a:lnTo>
                    <a:pt x="899" y="747"/>
                  </a:lnTo>
                  <a:lnTo>
                    <a:pt x="896" y="752"/>
                  </a:lnTo>
                  <a:lnTo>
                    <a:pt x="895" y="753"/>
                  </a:lnTo>
                  <a:lnTo>
                    <a:pt x="894" y="755"/>
                  </a:lnTo>
                  <a:lnTo>
                    <a:pt x="893" y="755"/>
                  </a:lnTo>
                  <a:lnTo>
                    <a:pt x="893" y="757"/>
                  </a:lnTo>
                  <a:lnTo>
                    <a:pt x="896" y="757"/>
                  </a:lnTo>
                  <a:lnTo>
                    <a:pt x="898" y="757"/>
                  </a:lnTo>
                  <a:lnTo>
                    <a:pt x="898" y="758"/>
                  </a:lnTo>
                  <a:lnTo>
                    <a:pt x="898" y="762"/>
                  </a:lnTo>
                  <a:lnTo>
                    <a:pt x="898" y="763"/>
                  </a:lnTo>
                  <a:lnTo>
                    <a:pt x="896" y="763"/>
                  </a:lnTo>
                  <a:lnTo>
                    <a:pt x="894" y="763"/>
                  </a:lnTo>
                  <a:lnTo>
                    <a:pt x="894" y="764"/>
                  </a:lnTo>
                  <a:lnTo>
                    <a:pt x="894" y="772"/>
                  </a:lnTo>
                  <a:lnTo>
                    <a:pt x="894" y="775"/>
                  </a:lnTo>
                  <a:lnTo>
                    <a:pt x="894" y="776"/>
                  </a:lnTo>
                  <a:lnTo>
                    <a:pt x="893" y="781"/>
                  </a:lnTo>
                  <a:lnTo>
                    <a:pt x="891" y="781"/>
                  </a:lnTo>
                  <a:lnTo>
                    <a:pt x="889" y="781"/>
                  </a:lnTo>
                  <a:lnTo>
                    <a:pt x="887" y="781"/>
                  </a:lnTo>
                  <a:lnTo>
                    <a:pt x="886" y="781"/>
                  </a:lnTo>
                  <a:lnTo>
                    <a:pt x="886" y="780"/>
                  </a:lnTo>
                  <a:lnTo>
                    <a:pt x="886" y="776"/>
                  </a:lnTo>
                  <a:lnTo>
                    <a:pt x="886" y="775"/>
                  </a:lnTo>
                  <a:lnTo>
                    <a:pt x="882" y="775"/>
                  </a:lnTo>
                  <a:lnTo>
                    <a:pt x="880" y="775"/>
                  </a:lnTo>
                  <a:lnTo>
                    <a:pt x="880" y="786"/>
                  </a:lnTo>
                  <a:lnTo>
                    <a:pt x="880" y="791"/>
                  </a:lnTo>
                  <a:lnTo>
                    <a:pt x="880" y="804"/>
                  </a:lnTo>
                  <a:lnTo>
                    <a:pt x="880" y="805"/>
                  </a:lnTo>
                  <a:lnTo>
                    <a:pt x="880" y="814"/>
                  </a:lnTo>
                  <a:lnTo>
                    <a:pt x="861" y="814"/>
                  </a:lnTo>
                  <a:lnTo>
                    <a:pt x="858" y="814"/>
                  </a:lnTo>
                  <a:lnTo>
                    <a:pt x="857" y="814"/>
                  </a:lnTo>
                  <a:lnTo>
                    <a:pt x="846" y="814"/>
                  </a:lnTo>
                  <a:lnTo>
                    <a:pt x="844" y="814"/>
                  </a:lnTo>
                  <a:lnTo>
                    <a:pt x="832" y="814"/>
                  </a:lnTo>
                  <a:lnTo>
                    <a:pt x="830" y="814"/>
                  </a:lnTo>
                  <a:lnTo>
                    <a:pt x="826" y="814"/>
                  </a:lnTo>
                  <a:lnTo>
                    <a:pt x="826" y="818"/>
                  </a:lnTo>
                  <a:lnTo>
                    <a:pt x="826" y="828"/>
                  </a:lnTo>
                  <a:lnTo>
                    <a:pt x="836" y="828"/>
                  </a:lnTo>
                  <a:lnTo>
                    <a:pt x="836" y="831"/>
                  </a:lnTo>
                  <a:lnTo>
                    <a:pt x="838" y="840"/>
                  </a:lnTo>
                  <a:lnTo>
                    <a:pt x="836" y="844"/>
                  </a:lnTo>
                  <a:lnTo>
                    <a:pt x="839" y="844"/>
                  </a:lnTo>
                  <a:lnTo>
                    <a:pt x="845" y="844"/>
                  </a:lnTo>
                  <a:lnTo>
                    <a:pt x="861" y="844"/>
                  </a:lnTo>
                  <a:lnTo>
                    <a:pt x="877" y="844"/>
                  </a:lnTo>
                  <a:lnTo>
                    <a:pt x="887" y="844"/>
                  </a:lnTo>
                  <a:lnTo>
                    <a:pt x="887" y="843"/>
                  </a:lnTo>
                  <a:lnTo>
                    <a:pt x="889" y="843"/>
                  </a:lnTo>
                  <a:lnTo>
                    <a:pt x="889" y="841"/>
                  </a:lnTo>
                  <a:lnTo>
                    <a:pt x="889" y="839"/>
                  </a:lnTo>
                  <a:lnTo>
                    <a:pt x="890" y="836"/>
                  </a:lnTo>
                  <a:lnTo>
                    <a:pt x="890" y="835"/>
                  </a:lnTo>
                  <a:lnTo>
                    <a:pt x="890" y="834"/>
                  </a:lnTo>
                  <a:lnTo>
                    <a:pt x="891" y="832"/>
                  </a:lnTo>
                  <a:lnTo>
                    <a:pt x="891" y="831"/>
                  </a:lnTo>
                  <a:lnTo>
                    <a:pt x="893" y="831"/>
                  </a:lnTo>
                  <a:lnTo>
                    <a:pt x="893" y="830"/>
                  </a:lnTo>
                  <a:lnTo>
                    <a:pt x="893" y="828"/>
                  </a:lnTo>
                  <a:lnTo>
                    <a:pt x="893" y="826"/>
                  </a:lnTo>
                  <a:lnTo>
                    <a:pt x="893" y="825"/>
                  </a:lnTo>
                  <a:lnTo>
                    <a:pt x="893" y="823"/>
                  </a:lnTo>
                  <a:lnTo>
                    <a:pt x="893" y="822"/>
                  </a:lnTo>
                  <a:lnTo>
                    <a:pt x="893" y="821"/>
                  </a:lnTo>
                  <a:lnTo>
                    <a:pt x="893" y="818"/>
                  </a:lnTo>
                  <a:lnTo>
                    <a:pt x="893" y="817"/>
                  </a:lnTo>
                  <a:lnTo>
                    <a:pt x="893" y="816"/>
                  </a:lnTo>
                  <a:lnTo>
                    <a:pt x="894" y="816"/>
                  </a:lnTo>
                  <a:lnTo>
                    <a:pt x="896" y="816"/>
                  </a:lnTo>
                  <a:lnTo>
                    <a:pt x="903" y="816"/>
                  </a:lnTo>
                  <a:lnTo>
                    <a:pt x="904" y="816"/>
                  </a:lnTo>
                  <a:lnTo>
                    <a:pt x="905" y="816"/>
                  </a:lnTo>
                  <a:lnTo>
                    <a:pt x="907" y="813"/>
                  </a:lnTo>
                  <a:lnTo>
                    <a:pt x="907" y="813"/>
                  </a:lnTo>
                  <a:lnTo>
                    <a:pt x="908" y="813"/>
                  </a:lnTo>
                  <a:lnTo>
                    <a:pt x="908" y="812"/>
                  </a:lnTo>
                  <a:lnTo>
                    <a:pt x="908" y="811"/>
                  </a:lnTo>
                  <a:lnTo>
                    <a:pt x="908" y="809"/>
                  </a:lnTo>
                  <a:lnTo>
                    <a:pt x="908" y="808"/>
                  </a:lnTo>
                  <a:lnTo>
                    <a:pt x="908" y="807"/>
                  </a:lnTo>
                  <a:lnTo>
                    <a:pt x="908" y="805"/>
                  </a:lnTo>
                  <a:lnTo>
                    <a:pt x="908" y="804"/>
                  </a:lnTo>
                  <a:lnTo>
                    <a:pt x="907" y="803"/>
                  </a:lnTo>
                  <a:lnTo>
                    <a:pt x="907" y="802"/>
                  </a:lnTo>
                  <a:lnTo>
                    <a:pt x="907" y="800"/>
                  </a:lnTo>
                  <a:lnTo>
                    <a:pt x="907" y="799"/>
                  </a:lnTo>
                  <a:lnTo>
                    <a:pt x="907" y="798"/>
                  </a:lnTo>
                  <a:lnTo>
                    <a:pt x="907" y="796"/>
                  </a:lnTo>
                  <a:lnTo>
                    <a:pt x="908" y="796"/>
                  </a:lnTo>
                  <a:lnTo>
                    <a:pt x="908" y="795"/>
                  </a:lnTo>
                  <a:lnTo>
                    <a:pt x="908" y="794"/>
                  </a:lnTo>
                  <a:lnTo>
                    <a:pt x="909" y="793"/>
                  </a:lnTo>
                  <a:lnTo>
                    <a:pt x="910" y="793"/>
                  </a:lnTo>
                  <a:lnTo>
                    <a:pt x="910" y="791"/>
                  </a:lnTo>
                  <a:lnTo>
                    <a:pt x="912" y="791"/>
                  </a:lnTo>
                  <a:lnTo>
                    <a:pt x="912" y="790"/>
                  </a:lnTo>
                  <a:lnTo>
                    <a:pt x="913" y="790"/>
                  </a:lnTo>
                  <a:lnTo>
                    <a:pt x="913" y="789"/>
                  </a:lnTo>
                  <a:lnTo>
                    <a:pt x="914" y="789"/>
                  </a:lnTo>
                  <a:lnTo>
                    <a:pt x="914" y="788"/>
                  </a:lnTo>
                  <a:lnTo>
                    <a:pt x="914" y="788"/>
                  </a:lnTo>
                  <a:lnTo>
                    <a:pt x="916" y="788"/>
                  </a:lnTo>
                  <a:lnTo>
                    <a:pt x="916" y="790"/>
                  </a:lnTo>
                  <a:lnTo>
                    <a:pt x="916" y="793"/>
                  </a:lnTo>
                  <a:lnTo>
                    <a:pt x="914" y="798"/>
                  </a:lnTo>
                  <a:lnTo>
                    <a:pt x="914" y="799"/>
                  </a:lnTo>
                  <a:lnTo>
                    <a:pt x="916" y="800"/>
                  </a:lnTo>
                  <a:lnTo>
                    <a:pt x="918" y="800"/>
                  </a:lnTo>
                  <a:lnTo>
                    <a:pt x="919" y="800"/>
                  </a:lnTo>
                  <a:lnTo>
                    <a:pt x="919" y="795"/>
                  </a:lnTo>
                  <a:lnTo>
                    <a:pt x="921" y="795"/>
                  </a:lnTo>
                  <a:lnTo>
                    <a:pt x="926" y="796"/>
                  </a:lnTo>
                  <a:lnTo>
                    <a:pt x="927" y="798"/>
                  </a:lnTo>
                  <a:lnTo>
                    <a:pt x="927" y="799"/>
                  </a:lnTo>
                  <a:lnTo>
                    <a:pt x="927" y="802"/>
                  </a:lnTo>
                  <a:lnTo>
                    <a:pt x="927" y="803"/>
                  </a:lnTo>
                  <a:lnTo>
                    <a:pt x="928" y="803"/>
                  </a:lnTo>
                  <a:lnTo>
                    <a:pt x="932" y="803"/>
                  </a:lnTo>
                  <a:lnTo>
                    <a:pt x="940" y="803"/>
                  </a:lnTo>
                  <a:lnTo>
                    <a:pt x="942" y="803"/>
                  </a:lnTo>
                  <a:lnTo>
                    <a:pt x="945" y="803"/>
                  </a:lnTo>
                  <a:lnTo>
                    <a:pt x="945" y="803"/>
                  </a:lnTo>
                  <a:lnTo>
                    <a:pt x="945" y="809"/>
                  </a:lnTo>
                  <a:lnTo>
                    <a:pt x="941" y="827"/>
                  </a:lnTo>
                  <a:lnTo>
                    <a:pt x="940" y="834"/>
                  </a:lnTo>
                  <a:lnTo>
                    <a:pt x="939" y="835"/>
                  </a:lnTo>
                  <a:lnTo>
                    <a:pt x="939" y="836"/>
                  </a:lnTo>
                  <a:lnTo>
                    <a:pt x="937" y="836"/>
                  </a:lnTo>
                  <a:lnTo>
                    <a:pt x="939" y="837"/>
                  </a:lnTo>
                  <a:lnTo>
                    <a:pt x="940" y="839"/>
                  </a:lnTo>
                  <a:lnTo>
                    <a:pt x="940" y="840"/>
                  </a:lnTo>
                  <a:lnTo>
                    <a:pt x="941" y="840"/>
                  </a:lnTo>
                  <a:lnTo>
                    <a:pt x="941" y="841"/>
                  </a:lnTo>
                  <a:lnTo>
                    <a:pt x="942" y="841"/>
                  </a:lnTo>
                  <a:lnTo>
                    <a:pt x="944" y="841"/>
                  </a:lnTo>
                  <a:lnTo>
                    <a:pt x="944" y="840"/>
                  </a:lnTo>
                  <a:lnTo>
                    <a:pt x="944" y="839"/>
                  </a:lnTo>
                  <a:lnTo>
                    <a:pt x="945" y="840"/>
                  </a:lnTo>
                  <a:lnTo>
                    <a:pt x="948" y="841"/>
                  </a:lnTo>
                  <a:lnTo>
                    <a:pt x="949" y="839"/>
                  </a:lnTo>
                  <a:lnTo>
                    <a:pt x="953" y="840"/>
                  </a:lnTo>
                  <a:lnTo>
                    <a:pt x="951" y="841"/>
                  </a:lnTo>
                  <a:lnTo>
                    <a:pt x="955" y="843"/>
                  </a:lnTo>
                  <a:lnTo>
                    <a:pt x="959" y="844"/>
                  </a:lnTo>
                  <a:lnTo>
                    <a:pt x="960" y="844"/>
                  </a:lnTo>
                  <a:lnTo>
                    <a:pt x="960" y="844"/>
                  </a:lnTo>
                  <a:lnTo>
                    <a:pt x="962" y="845"/>
                  </a:lnTo>
                  <a:lnTo>
                    <a:pt x="963" y="845"/>
                  </a:lnTo>
                  <a:lnTo>
                    <a:pt x="964" y="845"/>
                  </a:lnTo>
                  <a:lnTo>
                    <a:pt x="966" y="844"/>
                  </a:lnTo>
                  <a:lnTo>
                    <a:pt x="973" y="845"/>
                  </a:lnTo>
                  <a:lnTo>
                    <a:pt x="976" y="846"/>
                  </a:lnTo>
                  <a:lnTo>
                    <a:pt x="976" y="848"/>
                  </a:lnTo>
                  <a:lnTo>
                    <a:pt x="976" y="848"/>
                  </a:lnTo>
                  <a:lnTo>
                    <a:pt x="977" y="848"/>
                  </a:lnTo>
                  <a:lnTo>
                    <a:pt x="978" y="848"/>
                  </a:lnTo>
                  <a:lnTo>
                    <a:pt x="978" y="846"/>
                  </a:lnTo>
                  <a:lnTo>
                    <a:pt x="978" y="844"/>
                  </a:lnTo>
                  <a:lnTo>
                    <a:pt x="978" y="844"/>
                  </a:lnTo>
                  <a:lnTo>
                    <a:pt x="980" y="843"/>
                  </a:lnTo>
                  <a:lnTo>
                    <a:pt x="980" y="841"/>
                  </a:lnTo>
                  <a:lnTo>
                    <a:pt x="976" y="840"/>
                  </a:lnTo>
                  <a:lnTo>
                    <a:pt x="974" y="840"/>
                  </a:lnTo>
                  <a:lnTo>
                    <a:pt x="976" y="834"/>
                  </a:lnTo>
                  <a:lnTo>
                    <a:pt x="976" y="832"/>
                  </a:lnTo>
                  <a:lnTo>
                    <a:pt x="976" y="830"/>
                  </a:lnTo>
                  <a:lnTo>
                    <a:pt x="976" y="826"/>
                  </a:lnTo>
                  <a:lnTo>
                    <a:pt x="977" y="826"/>
                  </a:lnTo>
                  <a:lnTo>
                    <a:pt x="981" y="827"/>
                  </a:lnTo>
                  <a:lnTo>
                    <a:pt x="982" y="827"/>
                  </a:lnTo>
                  <a:lnTo>
                    <a:pt x="983" y="826"/>
                  </a:lnTo>
                  <a:lnTo>
                    <a:pt x="983" y="825"/>
                  </a:lnTo>
                  <a:lnTo>
                    <a:pt x="983" y="821"/>
                  </a:lnTo>
                  <a:lnTo>
                    <a:pt x="985" y="820"/>
                  </a:lnTo>
                  <a:lnTo>
                    <a:pt x="985" y="816"/>
                  </a:lnTo>
                  <a:lnTo>
                    <a:pt x="986" y="814"/>
                  </a:lnTo>
                  <a:lnTo>
                    <a:pt x="986" y="813"/>
                  </a:lnTo>
                  <a:lnTo>
                    <a:pt x="986" y="813"/>
                  </a:lnTo>
                  <a:lnTo>
                    <a:pt x="986" y="812"/>
                  </a:lnTo>
                  <a:lnTo>
                    <a:pt x="989" y="812"/>
                  </a:lnTo>
                  <a:lnTo>
                    <a:pt x="989" y="811"/>
                  </a:lnTo>
                  <a:lnTo>
                    <a:pt x="991" y="811"/>
                  </a:lnTo>
                  <a:lnTo>
                    <a:pt x="990" y="813"/>
                  </a:lnTo>
                  <a:lnTo>
                    <a:pt x="992" y="814"/>
                  </a:lnTo>
                  <a:lnTo>
                    <a:pt x="994" y="809"/>
                  </a:lnTo>
                  <a:lnTo>
                    <a:pt x="992" y="808"/>
                  </a:lnTo>
                  <a:lnTo>
                    <a:pt x="991" y="808"/>
                  </a:lnTo>
                  <a:lnTo>
                    <a:pt x="989" y="808"/>
                  </a:lnTo>
                  <a:lnTo>
                    <a:pt x="987" y="807"/>
                  </a:lnTo>
                  <a:lnTo>
                    <a:pt x="987" y="805"/>
                  </a:lnTo>
                  <a:lnTo>
                    <a:pt x="986" y="803"/>
                  </a:lnTo>
                  <a:lnTo>
                    <a:pt x="986" y="802"/>
                  </a:lnTo>
                  <a:lnTo>
                    <a:pt x="987" y="802"/>
                  </a:lnTo>
                  <a:lnTo>
                    <a:pt x="987" y="799"/>
                  </a:lnTo>
                  <a:lnTo>
                    <a:pt x="989" y="798"/>
                  </a:lnTo>
                  <a:lnTo>
                    <a:pt x="989" y="796"/>
                  </a:lnTo>
                  <a:lnTo>
                    <a:pt x="990" y="795"/>
                  </a:lnTo>
                  <a:lnTo>
                    <a:pt x="990" y="794"/>
                  </a:lnTo>
                  <a:lnTo>
                    <a:pt x="991" y="794"/>
                  </a:lnTo>
                  <a:lnTo>
                    <a:pt x="989" y="793"/>
                  </a:lnTo>
                  <a:lnTo>
                    <a:pt x="983" y="791"/>
                  </a:lnTo>
                  <a:lnTo>
                    <a:pt x="982" y="791"/>
                  </a:lnTo>
                  <a:lnTo>
                    <a:pt x="981" y="791"/>
                  </a:lnTo>
                  <a:lnTo>
                    <a:pt x="980" y="791"/>
                  </a:lnTo>
                  <a:lnTo>
                    <a:pt x="978" y="790"/>
                  </a:lnTo>
                  <a:lnTo>
                    <a:pt x="977" y="790"/>
                  </a:lnTo>
                  <a:lnTo>
                    <a:pt x="976" y="790"/>
                  </a:lnTo>
                  <a:lnTo>
                    <a:pt x="972" y="789"/>
                  </a:lnTo>
                  <a:lnTo>
                    <a:pt x="971" y="789"/>
                  </a:lnTo>
                  <a:lnTo>
                    <a:pt x="971" y="790"/>
                  </a:lnTo>
                  <a:lnTo>
                    <a:pt x="969" y="793"/>
                  </a:lnTo>
                  <a:lnTo>
                    <a:pt x="969" y="794"/>
                  </a:lnTo>
                  <a:lnTo>
                    <a:pt x="969" y="795"/>
                  </a:lnTo>
                  <a:lnTo>
                    <a:pt x="968" y="795"/>
                  </a:lnTo>
                  <a:lnTo>
                    <a:pt x="964" y="794"/>
                  </a:lnTo>
                  <a:lnTo>
                    <a:pt x="963" y="794"/>
                  </a:lnTo>
                  <a:lnTo>
                    <a:pt x="962" y="794"/>
                  </a:lnTo>
                  <a:lnTo>
                    <a:pt x="963" y="793"/>
                  </a:lnTo>
                  <a:lnTo>
                    <a:pt x="963" y="789"/>
                  </a:lnTo>
                  <a:lnTo>
                    <a:pt x="963" y="788"/>
                  </a:lnTo>
                  <a:lnTo>
                    <a:pt x="964" y="788"/>
                  </a:lnTo>
                  <a:lnTo>
                    <a:pt x="966" y="784"/>
                  </a:lnTo>
                  <a:lnTo>
                    <a:pt x="964" y="784"/>
                  </a:lnTo>
                  <a:lnTo>
                    <a:pt x="964" y="786"/>
                  </a:lnTo>
                  <a:lnTo>
                    <a:pt x="959" y="784"/>
                  </a:lnTo>
                  <a:lnTo>
                    <a:pt x="959" y="786"/>
                  </a:lnTo>
                  <a:lnTo>
                    <a:pt x="957" y="785"/>
                  </a:lnTo>
                  <a:lnTo>
                    <a:pt x="955" y="785"/>
                  </a:lnTo>
                  <a:lnTo>
                    <a:pt x="953" y="785"/>
                  </a:lnTo>
                  <a:lnTo>
                    <a:pt x="951" y="785"/>
                  </a:lnTo>
                  <a:lnTo>
                    <a:pt x="950" y="784"/>
                  </a:lnTo>
                  <a:lnTo>
                    <a:pt x="949" y="784"/>
                  </a:lnTo>
                  <a:lnTo>
                    <a:pt x="949" y="782"/>
                  </a:lnTo>
                  <a:lnTo>
                    <a:pt x="951" y="776"/>
                  </a:lnTo>
                  <a:lnTo>
                    <a:pt x="951" y="773"/>
                  </a:lnTo>
                  <a:lnTo>
                    <a:pt x="951" y="772"/>
                  </a:lnTo>
                  <a:lnTo>
                    <a:pt x="951" y="771"/>
                  </a:lnTo>
                  <a:lnTo>
                    <a:pt x="955" y="772"/>
                  </a:lnTo>
                  <a:lnTo>
                    <a:pt x="959" y="772"/>
                  </a:lnTo>
                  <a:lnTo>
                    <a:pt x="964" y="773"/>
                  </a:lnTo>
                  <a:lnTo>
                    <a:pt x="967" y="775"/>
                  </a:lnTo>
                  <a:lnTo>
                    <a:pt x="968" y="775"/>
                  </a:lnTo>
                  <a:lnTo>
                    <a:pt x="972" y="776"/>
                  </a:lnTo>
                  <a:lnTo>
                    <a:pt x="973" y="776"/>
                  </a:lnTo>
                  <a:lnTo>
                    <a:pt x="973" y="777"/>
                  </a:lnTo>
                  <a:lnTo>
                    <a:pt x="973" y="779"/>
                  </a:lnTo>
                  <a:lnTo>
                    <a:pt x="978" y="777"/>
                  </a:lnTo>
                  <a:lnTo>
                    <a:pt x="980" y="777"/>
                  </a:lnTo>
                  <a:lnTo>
                    <a:pt x="981" y="777"/>
                  </a:lnTo>
                  <a:lnTo>
                    <a:pt x="982" y="779"/>
                  </a:lnTo>
                  <a:lnTo>
                    <a:pt x="983" y="779"/>
                  </a:lnTo>
                  <a:lnTo>
                    <a:pt x="985" y="779"/>
                  </a:lnTo>
                  <a:lnTo>
                    <a:pt x="989" y="780"/>
                  </a:lnTo>
                  <a:lnTo>
                    <a:pt x="991" y="780"/>
                  </a:lnTo>
                  <a:lnTo>
                    <a:pt x="994" y="781"/>
                  </a:lnTo>
                  <a:lnTo>
                    <a:pt x="995" y="782"/>
                  </a:lnTo>
                  <a:lnTo>
                    <a:pt x="996" y="785"/>
                  </a:lnTo>
                  <a:lnTo>
                    <a:pt x="998" y="785"/>
                  </a:lnTo>
                  <a:lnTo>
                    <a:pt x="996" y="786"/>
                  </a:lnTo>
                  <a:lnTo>
                    <a:pt x="998" y="786"/>
                  </a:lnTo>
                  <a:lnTo>
                    <a:pt x="999" y="788"/>
                  </a:lnTo>
                  <a:lnTo>
                    <a:pt x="1000" y="789"/>
                  </a:lnTo>
                  <a:lnTo>
                    <a:pt x="1000" y="790"/>
                  </a:lnTo>
                  <a:lnTo>
                    <a:pt x="1000" y="791"/>
                  </a:lnTo>
                  <a:lnTo>
                    <a:pt x="1000" y="794"/>
                  </a:lnTo>
                  <a:lnTo>
                    <a:pt x="1000" y="795"/>
                  </a:lnTo>
                  <a:lnTo>
                    <a:pt x="999" y="795"/>
                  </a:lnTo>
                  <a:lnTo>
                    <a:pt x="998" y="795"/>
                  </a:lnTo>
                  <a:lnTo>
                    <a:pt x="998" y="796"/>
                  </a:lnTo>
                  <a:lnTo>
                    <a:pt x="996" y="799"/>
                  </a:lnTo>
                  <a:lnTo>
                    <a:pt x="996" y="800"/>
                  </a:lnTo>
                  <a:lnTo>
                    <a:pt x="995" y="803"/>
                  </a:lnTo>
                  <a:lnTo>
                    <a:pt x="995" y="804"/>
                  </a:lnTo>
                  <a:lnTo>
                    <a:pt x="995" y="805"/>
                  </a:lnTo>
                  <a:lnTo>
                    <a:pt x="995" y="807"/>
                  </a:lnTo>
                  <a:lnTo>
                    <a:pt x="996" y="808"/>
                  </a:lnTo>
                  <a:lnTo>
                    <a:pt x="1000" y="808"/>
                  </a:lnTo>
                  <a:lnTo>
                    <a:pt x="1000" y="811"/>
                  </a:lnTo>
                  <a:lnTo>
                    <a:pt x="1001" y="811"/>
                  </a:lnTo>
                  <a:lnTo>
                    <a:pt x="1001" y="809"/>
                  </a:lnTo>
                  <a:lnTo>
                    <a:pt x="1003" y="807"/>
                  </a:lnTo>
                  <a:lnTo>
                    <a:pt x="1003" y="805"/>
                  </a:lnTo>
                  <a:lnTo>
                    <a:pt x="1003" y="804"/>
                  </a:lnTo>
                  <a:lnTo>
                    <a:pt x="1003" y="803"/>
                  </a:lnTo>
                  <a:lnTo>
                    <a:pt x="1006" y="804"/>
                  </a:lnTo>
                  <a:lnTo>
                    <a:pt x="1006" y="804"/>
                  </a:lnTo>
                  <a:lnTo>
                    <a:pt x="1013" y="805"/>
                  </a:lnTo>
                  <a:lnTo>
                    <a:pt x="1015" y="807"/>
                  </a:lnTo>
                  <a:lnTo>
                    <a:pt x="1017" y="807"/>
                  </a:lnTo>
                  <a:lnTo>
                    <a:pt x="1018" y="807"/>
                  </a:lnTo>
                  <a:lnTo>
                    <a:pt x="1019" y="808"/>
                  </a:lnTo>
                  <a:lnTo>
                    <a:pt x="1021" y="808"/>
                  </a:lnTo>
                  <a:lnTo>
                    <a:pt x="1022" y="809"/>
                  </a:lnTo>
                  <a:lnTo>
                    <a:pt x="1023" y="811"/>
                  </a:lnTo>
                  <a:lnTo>
                    <a:pt x="1023" y="809"/>
                  </a:lnTo>
                  <a:lnTo>
                    <a:pt x="1023" y="808"/>
                  </a:lnTo>
                  <a:lnTo>
                    <a:pt x="1026" y="808"/>
                  </a:lnTo>
                  <a:lnTo>
                    <a:pt x="1027" y="808"/>
                  </a:lnTo>
                  <a:lnTo>
                    <a:pt x="1027" y="807"/>
                  </a:lnTo>
                  <a:lnTo>
                    <a:pt x="1028" y="807"/>
                  </a:lnTo>
                  <a:lnTo>
                    <a:pt x="1030" y="807"/>
                  </a:lnTo>
                  <a:lnTo>
                    <a:pt x="1030" y="803"/>
                  </a:lnTo>
                  <a:lnTo>
                    <a:pt x="1031" y="803"/>
                  </a:lnTo>
                  <a:lnTo>
                    <a:pt x="1032" y="803"/>
                  </a:lnTo>
                  <a:lnTo>
                    <a:pt x="1033" y="803"/>
                  </a:lnTo>
                  <a:lnTo>
                    <a:pt x="1037" y="804"/>
                  </a:lnTo>
                  <a:lnTo>
                    <a:pt x="1038" y="804"/>
                  </a:lnTo>
                  <a:lnTo>
                    <a:pt x="1038" y="804"/>
                  </a:lnTo>
                  <a:lnTo>
                    <a:pt x="1040" y="804"/>
                  </a:lnTo>
                  <a:lnTo>
                    <a:pt x="1040" y="805"/>
                  </a:lnTo>
                  <a:lnTo>
                    <a:pt x="1038" y="805"/>
                  </a:lnTo>
                  <a:lnTo>
                    <a:pt x="1040" y="807"/>
                  </a:lnTo>
                  <a:lnTo>
                    <a:pt x="1038" y="807"/>
                  </a:lnTo>
                  <a:lnTo>
                    <a:pt x="1038" y="807"/>
                  </a:lnTo>
                  <a:lnTo>
                    <a:pt x="1038" y="808"/>
                  </a:lnTo>
                  <a:lnTo>
                    <a:pt x="1037" y="808"/>
                  </a:lnTo>
                  <a:lnTo>
                    <a:pt x="1040" y="809"/>
                  </a:lnTo>
                  <a:lnTo>
                    <a:pt x="1041" y="809"/>
                  </a:lnTo>
                  <a:lnTo>
                    <a:pt x="1041" y="811"/>
                  </a:lnTo>
                  <a:lnTo>
                    <a:pt x="1041" y="812"/>
                  </a:lnTo>
                  <a:lnTo>
                    <a:pt x="1041" y="813"/>
                  </a:lnTo>
                  <a:lnTo>
                    <a:pt x="1041" y="813"/>
                  </a:lnTo>
                  <a:lnTo>
                    <a:pt x="1042" y="817"/>
                  </a:lnTo>
                  <a:lnTo>
                    <a:pt x="1042" y="818"/>
                  </a:lnTo>
                  <a:lnTo>
                    <a:pt x="1042" y="820"/>
                  </a:lnTo>
                  <a:lnTo>
                    <a:pt x="1042" y="821"/>
                  </a:lnTo>
                  <a:lnTo>
                    <a:pt x="1044" y="823"/>
                  </a:lnTo>
                  <a:lnTo>
                    <a:pt x="1044" y="825"/>
                  </a:lnTo>
                  <a:lnTo>
                    <a:pt x="1044" y="826"/>
                  </a:lnTo>
                  <a:lnTo>
                    <a:pt x="1044" y="828"/>
                  </a:lnTo>
                  <a:lnTo>
                    <a:pt x="1045" y="828"/>
                  </a:lnTo>
                  <a:lnTo>
                    <a:pt x="1045" y="831"/>
                  </a:lnTo>
                  <a:lnTo>
                    <a:pt x="1045" y="832"/>
                  </a:lnTo>
                  <a:lnTo>
                    <a:pt x="1045" y="834"/>
                  </a:lnTo>
                  <a:lnTo>
                    <a:pt x="1045" y="835"/>
                  </a:lnTo>
                  <a:lnTo>
                    <a:pt x="1045" y="839"/>
                  </a:lnTo>
                  <a:lnTo>
                    <a:pt x="1044" y="841"/>
                  </a:lnTo>
                  <a:lnTo>
                    <a:pt x="1044" y="843"/>
                  </a:lnTo>
                  <a:lnTo>
                    <a:pt x="1042" y="843"/>
                  </a:lnTo>
                  <a:lnTo>
                    <a:pt x="1042" y="844"/>
                  </a:lnTo>
                  <a:lnTo>
                    <a:pt x="1041" y="844"/>
                  </a:lnTo>
                  <a:lnTo>
                    <a:pt x="1041" y="844"/>
                  </a:lnTo>
                  <a:lnTo>
                    <a:pt x="1040" y="844"/>
                  </a:lnTo>
                  <a:lnTo>
                    <a:pt x="1040" y="845"/>
                  </a:lnTo>
                  <a:lnTo>
                    <a:pt x="1041" y="845"/>
                  </a:lnTo>
                  <a:lnTo>
                    <a:pt x="1044" y="850"/>
                  </a:lnTo>
                  <a:lnTo>
                    <a:pt x="1041" y="853"/>
                  </a:lnTo>
                  <a:lnTo>
                    <a:pt x="1042" y="855"/>
                  </a:lnTo>
                  <a:lnTo>
                    <a:pt x="1045" y="858"/>
                  </a:lnTo>
                  <a:lnTo>
                    <a:pt x="1045" y="859"/>
                  </a:lnTo>
                  <a:lnTo>
                    <a:pt x="1046" y="863"/>
                  </a:lnTo>
                  <a:lnTo>
                    <a:pt x="1045" y="863"/>
                  </a:lnTo>
                  <a:lnTo>
                    <a:pt x="1044" y="863"/>
                  </a:lnTo>
                  <a:lnTo>
                    <a:pt x="1040" y="862"/>
                  </a:lnTo>
                  <a:lnTo>
                    <a:pt x="1038" y="860"/>
                  </a:lnTo>
                  <a:lnTo>
                    <a:pt x="1040" y="857"/>
                  </a:lnTo>
                  <a:lnTo>
                    <a:pt x="1040" y="855"/>
                  </a:lnTo>
                  <a:lnTo>
                    <a:pt x="1040" y="854"/>
                  </a:lnTo>
                  <a:lnTo>
                    <a:pt x="1038" y="854"/>
                  </a:lnTo>
                  <a:lnTo>
                    <a:pt x="1038" y="853"/>
                  </a:lnTo>
                  <a:lnTo>
                    <a:pt x="1037" y="852"/>
                  </a:lnTo>
                  <a:lnTo>
                    <a:pt x="1036" y="852"/>
                  </a:lnTo>
                  <a:lnTo>
                    <a:pt x="1035" y="850"/>
                  </a:lnTo>
                  <a:lnTo>
                    <a:pt x="1033" y="852"/>
                  </a:lnTo>
                  <a:lnTo>
                    <a:pt x="1033" y="853"/>
                  </a:lnTo>
                  <a:lnTo>
                    <a:pt x="1033" y="858"/>
                  </a:lnTo>
                  <a:lnTo>
                    <a:pt x="1033" y="859"/>
                  </a:lnTo>
                  <a:lnTo>
                    <a:pt x="1031" y="859"/>
                  </a:lnTo>
                  <a:lnTo>
                    <a:pt x="1028" y="859"/>
                  </a:lnTo>
                  <a:lnTo>
                    <a:pt x="1028" y="858"/>
                  </a:lnTo>
                  <a:lnTo>
                    <a:pt x="1026" y="858"/>
                  </a:lnTo>
                  <a:lnTo>
                    <a:pt x="1018" y="857"/>
                  </a:lnTo>
                  <a:lnTo>
                    <a:pt x="1017" y="858"/>
                  </a:lnTo>
                  <a:lnTo>
                    <a:pt x="1015" y="858"/>
                  </a:lnTo>
                  <a:lnTo>
                    <a:pt x="1014" y="860"/>
                  </a:lnTo>
                  <a:lnTo>
                    <a:pt x="1014" y="862"/>
                  </a:lnTo>
                  <a:lnTo>
                    <a:pt x="1015" y="862"/>
                  </a:lnTo>
                  <a:lnTo>
                    <a:pt x="1017" y="862"/>
                  </a:lnTo>
                  <a:lnTo>
                    <a:pt x="1017" y="863"/>
                  </a:lnTo>
                  <a:lnTo>
                    <a:pt x="1018" y="863"/>
                  </a:lnTo>
                  <a:lnTo>
                    <a:pt x="1019" y="864"/>
                  </a:lnTo>
                  <a:lnTo>
                    <a:pt x="1019" y="866"/>
                  </a:lnTo>
                  <a:lnTo>
                    <a:pt x="1021" y="866"/>
                  </a:lnTo>
                  <a:lnTo>
                    <a:pt x="1021" y="867"/>
                  </a:lnTo>
                  <a:lnTo>
                    <a:pt x="1021" y="868"/>
                  </a:lnTo>
                  <a:lnTo>
                    <a:pt x="1021" y="869"/>
                  </a:lnTo>
                  <a:lnTo>
                    <a:pt x="1021" y="871"/>
                  </a:lnTo>
                  <a:lnTo>
                    <a:pt x="1021" y="872"/>
                  </a:lnTo>
                  <a:lnTo>
                    <a:pt x="1021" y="873"/>
                  </a:lnTo>
                  <a:lnTo>
                    <a:pt x="1019" y="873"/>
                  </a:lnTo>
                  <a:lnTo>
                    <a:pt x="1018" y="873"/>
                  </a:lnTo>
                  <a:lnTo>
                    <a:pt x="1017" y="873"/>
                  </a:lnTo>
                  <a:lnTo>
                    <a:pt x="1015" y="873"/>
                  </a:lnTo>
                  <a:lnTo>
                    <a:pt x="1010" y="873"/>
                  </a:lnTo>
                  <a:lnTo>
                    <a:pt x="1009" y="872"/>
                  </a:lnTo>
                  <a:lnTo>
                    <a:pt x="1008" y="872"/>
                  </a:lnTo>
                  <a:lnTo>
                    <a:pt x="1006" y="872"/>
                  </a:lnTo>
                  <a:lnTo>
                    <a:pt x="1006" y="872"/>
                  </a:lnTo>
                  <a:lnTo>
                    <a:pt x="1005" y="872"/>
                  </a:lnTo>
                  <a:lnTo>
                    <a:pt x="1004" y="873"/>
                  </a:lnTo>
                  <a:lnTo>
                    <a:pt x="1004" y="875"/>
                  </a:lnTo>
                  <a:lnTo>
                    <a:pt x="1003" y="875"/>
                  </a:lnTo>
                  <a:lnTo>
                    <a:pt x="1001" y="875"/>
                  </a:lnTo>
                  <a:lnTo>
                    <a:pt x="1001" y="875"/>
                  </a:lnTo>
                  <a:lnTo>
                    <a:pt x="1001" y="876"/>
                  </a:lnTo>
                  <a:lnTo>
                    <a:pt x="1000" y="875"/>
                  </a:lnTo>
                  <a:lnTo>
                    <a:pt x="998" y="875"/>
                  </a:lnTo>
                  <a:lnTo>
                    <a:pt x="998" y="877"/>
                  </a:lnTo>
                  <a:lnTo>
                    <a:pt x="995" y="876"/>
                  </a:lnTo>
                  <a:lnTo>
                    <a:pt x="994" y="875"/>
                  </a:lnTo>
                  <a:lnTo>
                    <a:pt x="994" y="875"/>
                  </a:lnTo>
                  <a:lnTo>
                    <a:pt x="994" y="873"/>
                  </a:lnTo>
                  <a:lnTo>
                    <a:pt x="995" y="873"/>
                  </a:lnTo>
                  <a:lnTo>
                    <a:pt x="995" y="872"/>
                  </a:lnTo>
                  <a:lnTo>
                    <a:pt x="995" y="871"/>
                  </a:lnTo>
                  <a:lnTo>
                    <a:pt x="995" y="868"/>
                  </a:lnTo>
                  <a:lnTo>
                    <a:pt x="995" y="867"/>
                  </a:lnTo>
                  <a:lnTo>
                    <a:pt x="995" y="866"/>
                  </a:lnTo>
                  <a:lnTo>
                    <a:pt x="995" y="864"/>
                  </a:lnTo>
                  <a:lnTo>
                    <a:pt x="994" y="864"/>
                  </a:lnTo>
                  <a:lnTo>
                    <a:pt x="994" y="866"/>
                  </a:lnTo>
                  <a:lnTo>
                    <a:pt x="994" y="867"/>
                  </a:lnTo>
                  <a:lnTo>
                    <a:pt x="994" y="868"/>
                  </a:lnTo>
                  <a:lnTo>
                    <a:pt x="992" y="872"/>
                  </a:lnTo>
                  <a:lnTo>
                    <a:pt x="992" y="873"/>
                  </a:lnTo>
                  <a:lnTo>
                    <a:pt x="991" y="876"/>
                  </a:lnTo>
                  <a:lnTo>
                    <a:pt x="991" y="877"/>
                  </a:lnTo>
                  <a:lnTo>
                    <a:pt x="990" y="876"/>
                  </a:lnTo>
                  <a:lnTo>
                    <a:pt x="990" y="877"/>
                  </a:lnTo>
                  <a:lnTo>
                    <a:pt x="987" y="877"/>
                  </a:lnTo>
                  <a:lnTo>
                    <a:pt x="985" y="912"/>
                  </a:lnTo>
                  <a:lnTo>
                    <a:pt x="983" y="923"/>
                  </a:lnTo>
                  <a:lnTo>
                    <a:pt x="982" y="928"/>
                  </a:lnTo>
                  <a:lnTo>
                    <a:pt x="982" y="928"/>
                  </a:lnTo>
                  <a:lnTo>
                    <a:pt x="982" y="927"/>
                  </a:lnTo>
                  <a:lnTo>
                    <a:pt x="981" y="927"/>
                  </a:lnTo>
                  <a:lnTo>
                    <a:pt x="981" y="926"/>
                  </a:lnTo>
                  <a:lnTo>
                    <a:pt x="980" y="926"/>
                  </a:lnTo>
                  <a:lnTo>
                    <a:pt x="980" y="925"/>
                  </a:lnTo>
                  <a:lnTo>
                    <a:pt x="978" y="925"/>
                  </a:lnTo>
                  <a:lnTo>
                    <a:pt x="978" y="923"/>
                  </a:lnTo>
                  <a:lnTo>
                    <a:pt x="980" y="923"/>
                  </a:lnTo>
                  <a:lnTo>
                    <a:pt x="980" y="922"/>
                  </a:lnTo>
                  <a:lnTo>
                    <a:pt x="978" y="922"/>
                  </a:lnTo>
                  <a:lnTo>
                    <a:pt x="977" y="922"/>
                  </a:lnTo>
                  <a:lnTo>
                    <a:pt x="977" y="921"/>
                  </a:lnTo>
                  <a:lnTo>
                    <a:pt x="976" y="921"/>
                  </a:lnTo>
                  <a:lnTo>
                    <a:pt x="976" y="921"/>
                  </a:lnTo>
                  <a:lnTo>
                    <a:pt x="976" y="919"/>
                  </a:lnTo>
                  <a:lnTo>
                    <a:pt x="974" y="919"/>
                  </a:lnTo>
                  <a:lnTo>
                    <a:pt x="973" y="919"/>
                  </a:lnTo>
                  <a:lnTo>
                    <a:pt x="972" y="919"/>
                  </a:lnTo>
                  <a:lnTo>
                    <a:pt x="971" y="918"/>
                  </a:lnTo>
                  <a:lnTo>
                    <a:pt x="969" y="918"/>
                  </a:lnTo>
                  <a:lnTo>
                    <a:pt x="969" y="917"/>
                  </a:lnTo>
                  <a:lnTo>
                    <a:pt x="968" y="917"/>
                  </a:lnTo>
                  <a:lnTo>
                    <a:pt x="967" y="917"/>
                  </a:lnTo>
                  <a:lnTo>
                    <a:pt x="967" y="916"/>
                  </a:lnTo>
                  <a:lnTo>
                    <a:pt x="967" y="914"/>
                  </a:lnTo>
                  <a:lnTo>
                    <a:pt x="968" y="914"/>
                  </a:lnTo>
                  <a:lnTo>
                    <a:pt x="968" y="913"/>
                  </a:lnTo>
                  <a:lnTo>
                    <a:pt x="968" y="912"/>
                  </a:lnTo>
                  <a:lnTo>
                    <a:pt x="968" y="910"/>
                  </a:lnTo>
                  <a:lnTo>
                    <a:pt x="968" y="909"/>
                  </a:lnTo>
                  <a:lnTo>
                    <a:pt x="969" y="909"/>
                  </a:lnTo>
                  <a:lnTo>
                    <a:pt x="969" y="908"/>
                  </a:lnTo>
                  <a:lnTo>
                    <a:pt x="968" y="908"/>
                  </a:lnTo>
                  <a:lnTo>
                    <a:pt x="967" y="908"/>
                  </a:lnTo>
                  <a:lnTo>
                    <a:pt x="966" y="908"/>
                  </a:lnTo>
                  <a:lnTo>
                    <a:pt x="964" y="908"/>
                  </a:lnTo>
                  <a:lnTo>
                    <a:pt x="963" y="908"/>
                  </a:lnTo>
                  <a:lnTo>
                    <a:pt x="962" y="908"/>
                  </a:lnTo>
                  <a:lnTo>
                    <a:pt x="962" y="907"/>
                  </a:lnTo>
                  <a:lnTo>
                    <a:pt x="962" y="905"/>
                  </a:lnTo>
                  <a:lnTo>
                    <a:pt x="962" y="905"/>
                  </a:lnTo>
                  <a:lnTo>
                    <a:pt x="960" y="905"/>
                  </a:lnTo>
                  <a:lnTo>
                    <a:pt x="959" y="905"/>
                  </a:lnTo>
                  <a:lnTo>
                    <a:pt x="958" y="905"/>
                  </a:lnTo>
                  <a:lnTo>
                    <a:pt x="958" y="904"/>
                  </a:lnTo>
                  <a:lnTo>
                    <a:pt x="958" y="903"/>
                  </a:lnTo>
                  <a:lnTo>
                    <a:pt x="957" y="903"/>
                  </a:lnTo>
                  <a:lnTo>
                    <a:pt x="957" y="901"/>
                  </a:lnTo>
                  <a:lnTo>
                    <a:pt x="957" y="900"/>
                  </a:lnTo>
                  <a:lnTo>
                    <a:pt x="957" y="899"/>
                  </a:lnTo>
                  <a:lnTo>
                    <a:pt x="957" y="898"/>
                  </a:lnTo>
                  <a:lnTo>
                    <a:pt x="957" y="896"/>
                  </a:lnTo>
                  <a:lnTo>
                    <a:pt x="957" y="895"/>
                  </a:lnTo>
                  <a:lnTo>
                    <a:pt x="955" y="895"/>
                  </a:lnTo>
                  <a:lnTo>
                    <a:pt x="955" y="894"/>
                  </a:lnTo>
                  <a:lnTo>
                    <a:pt x="957" y="894"/>
                  </a:lnTo>
                  <a:lnTo>
                    <a:pt x="958" y="894"/>
                  </a:lnTo>
                  <a:lnTo>
                    <a:pt x="958" y="892"/>
                  </a:lnTo>
                  <a:lnTo>
                    <a:pt x="957" y="892"/>
                  </a:lnTo>
                  <a:lnTo>
                    <a:pt x="955" y="892"/>
                  </a:lnTo>
                  <a:lnTo>
                    <a:pt x="954" y="892"/>
                  </a:lnTo>
                  <a:lnTo>
                    <a:pt x="954" y="891"/>
                  </a:lnTo>
                  <a:lnTo>
                    <a:pt x="953" y="891"/>
                  </a:lnTo>
                  <a:lnTo>
                    <a:pt x="953" y="890"/>
                  </a:lnTo>
                  <a:lnTo>
                    <a:pt x="951" y="890"/>
                  </a:lnTo>
                  <a:lnTo>
                    <a:pt x="950" y="890"/>
                  </a:lnTo>
                  <a:lnTo>
                    <a:pt x="950" y="889"/>
                  </a:lnTo>
                  <a:lnTo>
                    <a:pt x="949" y="889"/>
                  </a:lnTo>
                  <a:lnTo>
                    <a:pt x="949" y="887"/>
                  </a:lnTo>
                  <a:lnTo>
                    <a:pt x="948" y="887"/>
                  </a:lnTo>
                  <a:lnTo>
                    <a:pt x="948" y="886"/>
                  </a:lnTo>
                  <a:lnTo>
                    <a:pt x="946" y="886"/>
                  </a:lnTo>
                  <a:lnTo>
                    <a:pt x="946" y="885"/>
                  </a:lnTo>
                  <a:lnTo>
                    <a:pt x="945" y="885"/>
                  </a:lnTo>
                  <a:lnTo>
                    <a:pt x="945" y="885"/>
                  </a:lnTo>
                  <a:lnTo>
                    <a:pt x="944" y="885"/>
                  </a:lnTo>
                  <a:lnTo>
                    <a:pt x="944" y="884"/>
                  </a:lnTo>
                  <a:lnTo>
                    <a:pt x="942" y="884"/>
                  </a:lnTo>
                  <a:lnTo>
                    <a:pt x="942" y="882"/>
                  </a:lnTo>
                  <a:lnTo>
                    <a:pt x="941" y="882"/>
                  </a:lnTo>
                  <a:lnTo>
                    <a:pt x="941" y="881"/>
                  </a:lnTo>
                  <a:lnTo>
                    <a:pt x="941" y="880"/>
                  </a:lnTo>
                  <a:lnTo>
                    <a:pt x="940" y="880"/>
                  </a:lnTo>
                  <a:lnTo>
                    <a:pt x="940" y="878"/>
                  </a:lnTo>
                  <a:lnTo>
                    <a:pt x="939" y="878"/>
                  </a:lnTo>
                  <a:lnTo>
                    <a:pt x="939" y="877"/>
                  </a:lnTo>
                  <a:lnTo>
                    <a:pt x="937" y="877"/>
                  </a:lnTo>
                  <a:lnTo>
                    <a:pt x="937" y="876"/>
                  </a:lnTo>
                  <a:lnTo>
                    <a:pt x="936" y="876"/>
                  </a:lnTo>
                  <a:lnTo>
                    <a:pt x="936" y="875"/>
                  </a:lnTo>
                  <a:lnTo>
                    <a:pt x="935" y="875"/>
                  </a:lnTo>
                  <a:lnTo>
                    <a:pt x="935" y="873"/>
                  </a:lnTo>
                  <a:lnTo>
                    <a:pt x="935" y="872"/>
                  </a:lnTo>
                  <a:lnTo>
                    <a:pt x="935" y="871"/>
                  </a:lnTo>
                  <a:lnTo>
                    <a:pt x="935" y="869"/>
                  </a:lnTo>
                  <a:lnTo>
                    <a:pt x="935" y="868"/>
                  </a:lnTo>
                  <a:lnTo>
                    <a:pt x="934" y="868"/>
                  </a:lnTo>
                  <a:lnTo>
                    <a:pt x="934" y="869"/>
                  </a:lnTo>
                  <a:lnTo>
                    <a:pt x="932" y="869"/>
                  </a:lnTo>
                  <a:lnTo>
                    <a:pt x="932" y="871"/>
                  </a:lnTo>
                  <a:lnTo>
                    <a:pt x="931" y="871"/>
                  </a:lnTo>
                  <a:lnTo>
                    <a:pt x="927" y="867"/>
                  </a:lnTo>
                  <a:lnTo>
                    <a:pt x="925" y="864"/>
                  </a:lnTo>
                  <a:lnTo>
                    <a:pt x="923" y="863"/>
                  </a:lnTo>
                  <a:lnTo>
                    <a:pt x="919" y="858"/>
                  </a:lnTo>
                  <a:lnTo>
                    <a:pt x="916" y="854"/>
                  </a:lnTo>
                  <a:lnTo>
                    <a:pt x="914" y="854"/>
                  </a:lnTo>
                  <a:lnTo>
                    <a:pt x="914" y="853"/>
                  </a:lnTo>
                  <a:lnTo>
                    <a:pt x="914" y="852"/>
                  </a:lnTo>
                  <a:lnTo>
                    <a:pt x="912" y="849"/>
                  </a:lnTo>
                  <a:lnTo>
                    <a:pt x="910" y="848"/>
                  </a:lnTo>
                  <a:lnTo>
                    <a:pt x="908" y="845"/>
                  </a:lnTo>
                  <a:lnTo>
                    <a:pt x="908" y="844"/>
                  </a:lnTo>
                  <a:lnTo>
                    <a:pt x="907" y="844"/>
                  </a:lnTo>
                  <a:lnTo>
                    <a:pt x="907" y="845"/>
                  </a:lnTo>
                  <a:lnTo>
                    <a:pt x="905" y="845"/>
                  </a:lnTo>
                  <a:lnTo>
                    <a:pt x="905" y="846"/>
                  </a:lnTo>
                  <a:lnTo>
                    <a:pt x="904" y="846"/>
                  </a:lnTo>
                  <a:lnTo>
                    <a:pt x="904" y="848"/>
                  </a:lnTo>
                  <a:lnTo>
                    <a:pt x="904" y="849"/>
                  </a:lnTo>
                  <a:lnTo>
                    <a:pt x="903" y="850"/>
                  </a:lnTo>
                  <a:lnTo>
                    <a:pt x="903" y="852"/>
                  </a:lnTo>
                  <a:lnTo>
                    <a:pt x="902" y="852"/>
                  </a:lnTo>
                  <a:lnTo>
                    <a:pt x="902" y="853"/>
                  </a:lnTo>
                  <a:lnTo>
                    <a:pt x="900" y="853"/>
                  </a:lnTo>
                  <a:lnTo>
                    <a:pt x="899" y="853"/>
                  </a:lnTo>
                  <a:lnTo>
                    <a:pt x="898" y="853"/>
                  </a:lnTo>
                  <a:lnTo>
                    <a:pt x="898" y="854"/>
                  </a:lnTo>
                  <a:lnTo>
                    <a:pt x="896" y="854"/>
                  </a:lnTo>
                  <a:lnTo>
                    <a:pt x="895" y="855"/>
                  </a:lnTo>
                  <a:lnTo>
                    <a:pt x="895" y="857"/>
                  </a:lnTo>
                  <a:lnTo>
                    <a:pt x="895" y="858"/>
                  </a:lnTo>
                  <a:lnTo>
                    <a:pt x="895" y="859"/>
                  </a:lnTo>
                  <a:lnTo>
                    <a:pt x="895" y="860"/>
                  </a:lnTo>
                  <a:lnTo>
                    <a:pt x="895" y="862"/>
                  </a:lnTo>
                  <a:lnTo>
                    <a:pt x="895" y="863"/>
                  </a:lnTo>
                  <a:lnTo>
                    <a:pt x="895" y="864"/>
                  </a:lnTo>
                  <a:lnTo>
                    <a:pt x="895" y="866"/>
                  </a:lnTo>
                  <a:lnTo>
                    <a:pt x="895" y="867"/>
                  </a:lnTo>
                  <a:lnTo>
                    <a:pt x="895" y="868"/>
                  </a:lnTo>
                  <a:lnTo>
                    <a:pt x="895" y="869"/>
                  </a:lnTo>
                  <a:lnTo>
                    <a:pt x="895" y="871"/>
                  </a:lnTo>
                  <a:lnTo>
                    <a:pt x="895" y="872"/>
                  </a:lnTo>
                  <a:lnTo>
                    <a:pt x="895" y="873"/>
                  </a:lnTo>
                  <a:lnTo>
                    <a:pt x="895" y="875"/>
                  </a:lnTo>
                  <a:lnTo>
                    <a:pt x="895" y="875"/>
                  </a:lnTo>
                  <a:lnTo>
                    <a:pt x="895" y="876"/>
                  </a:lnTo>
                  <a:lnTo>
                    <a:pt x="895" y="877"/>
                  </a:lnTo>
                  <a:lnTo>
                    <a:pt x="895" y="878"/>
                  </a:lnTo>
                  <a:lnTo>
                    <a:pt x="895" y="880"/>
                  </a:lnTo>
                  <a:lnTo>
                    <a:pt x="894" y="880"/>
                  </a:lnTo>
                  <a:lnTo>
                    <a:pt x="894" y="881"/>
                  </a:lnTo>
                  <a:lnTo>
                    <a:pt x="894" y="882"/>
                  </a:lnTo>
                  <a:lnTo>
                    <a:pt x="893" y="884"/>
                  </a:lnTo>
                  <a:lnTo>
                    <a:pt x="893" y="885"/>
                  </a:lnTo>
                  <a:lnTo>
                    <a:pt x="893" y="886"/>
                  </a:lnTo>
                  <a:lnTo>
                    <a:pt x="891" y="887"/>
                  </a:lnTo>
                  <a:lnTo>
                    <a:pt x="891" y="889"/>
                  </a:lnTo>
                  <a:lnTo>
                    <a:pt x="891" y="890"/>
                  </a:lnTo>
                  <a:lnTo>
                    <a:pt x="890" y="891"/>
                  </a:lnTo>
                  <a:lnTo>
                    <a:pt x="890" y="892"/>
                  </a:lnTo>
                  <a:lnTo>
                    <a:pt x="890" y="894"/>
                  </a:lnTo>
                  <a:lnTo>
                    <a:pt x="889" y="894"/>
                  </a:lnTo>
                  <a:lnTo>
                    <a:pt x="889" y="895"/>
                  </a:lnTo>
                  <a:lnTo>
                    <a:pt x="889" y="896"/>
                  </a:lnTo>
                  <a:lnTo>
                    <a:pt x="887" y="896"/>
                  </a:lnTo>
                  <a:lnTo>
                    <a:pt x="887" y="898"/>
                  </a:lnTo>
                  <a:lnTo>
                    <a:pt x="887" y="899"/>
                  </a:lnTo>
                  <a:lnTo>
                    <a:pt x="887" y="900"/>
                  </a:lnTo>
                  <a:lnTo>
                    <a:pt x="887" y="901"/>
                  </a:lnTo>
                  <a:lnTo>
                    <a:pt x="889" y="901"/>
                  </a:lnTo>
                  <a:lnTo>
                    <a:pt x="889" y="903"/>
                  </a:lnTo>
                  <a:lnTo>
                    <a:pt x="890" y="903"/>
                  </a:lnTo>
                  <a:lnTo>
                    <a:pt x="890" y="904"/>
                  </a:lnTo>
                  <a:lnTo>
                    <a:pt x="891" y="904"/>
                  </a:lnTo>
                  <a:lnTo>
                    <a:pt x="891" y="905"/>
                  </a:lnTo>
                  <a:lnTo>
                    <a:pt x="891" y="905"/>
                  </a:lnTo>
                  <a:lnTo>
                    <a:pt x="890" y="905"/>
                  </a:lnTo>
                  <a:lnTo>
                    <a:pt x="890" y="907"/>
                  </a:lnTo>
                  <a:lnTo>
                    <a:pt x="890" y="908"/>
                  </a:lnTo>
                  <a:lnTo>
                    <a:pt x="889" y="908"/>
                  </a:lnTo>
                  <a:lnTo>
                    <a:pt x="889" y="909"/>
                  </a:lnTo>
                  <a:lnTo>
                    <a:pt x="889" y="910"/>
                  </a:lnTo>
                  <a:lnTo>
                    <a:pt x="889" y="912"/>
                  </a:lnTo>
                  <a:lnTo>
                    <a:pt x="890" y="912"/>
                  </a:lnTo>
                  <a:lnTo>
                    <a:pt x="891" y="912"/>
                  </a:lnTo>
                  <a:lnTo>
                    <a:pt x="893" y="912"/>
                  </a:lnTo>
                  <a:lnTo>
                    <a:pt x="893" y="913"/>
                  </a:lnTo>
                  <a:lnTo>
                    <a:pt x="893" y="914"/>
                  </a:lnTo>
                  <a:lnTo>
                    <a:pt x="893" y="916"/>
                  </a:lnTo>
                  <a:lnTo>
                    <a:pt x="893" y="917"/>
                  </a:lnTo>
                  <a:lnTo>
                    <a:pt x="894" y="917"/>
                  </a:lnTo>
                  <a:lnTo>
                    <a:pt x="894" y="918"/>
                  </a:lnTo>
                  <a:lnTo>
                    <a:pt x="895" y="918"/>
                  </a:lnTo>
                  <a:lnTo>
                    <a:pt x="895" y="919"/>
                  </a:lnTo>
                  <a:lnTo>
                    <a:pt x="895" y="921"/>
                  </a:lnTo>
                  <a:lnTo>
                    <a:pt x="894" y="922"/>
                  </a:lnTo>
                  <a:lnTo>
                    <a:pt x="894" y="925"/>
                  </a:lnTo>
                  <a:lnTo>
                    <a:pt x="894" y="926"/>
                  </a:lnTo>
                  <a:lnTo>
                    <a:pt x="893" y="926"/>
                  </a:lnTo>
                  <a:lnTo>
                    <a:pt x="893" y="927"/>
                  </a:lnTo>
                  <a:lnTo>
                    <a:pt x="891" y="927"/>
                  </a:lnTo>
                  <a:lnTo>
                    <a:pt x="891" y="928"/>
                  </a:lnTo>
                  <a:lnTo>
                    <a:pt x="891" y="930"/>
                  </a:lnTo>
                  <a:lnTo>
                    <a:pt x="893" y="930"/>
                  </a:lnTo>
                  <a:lnTo>
                    <a:pt x="893" y="931"/>
                  </a:lnTo>
                  <a:lnTo>
                    <a:pt x="894" y="931"/>
                  </a:lnTo>
                  <a:lnTo>
                    <a:pt x="894" y="932"/>
                  </a:lnTo>
                  <a:lnTo>
                    <a:pt x="895" y="932"/>
                  </a:lnTo>
                  <a:lnTo>
                    <a:pt x="895" y="933"/>
                  </a:lnTo>
                  <a:lnTo>
                    <a:pt x="895" y="935"/>
                  </a:lnTo>
                  <a:lnTo>
                    <a:pt x="896" y="935"/>
                  </a:lnTo>
                  <a:lnTo>
                    <a:pt x="896" y="936"/>
                  </a:lnTo>
                  <a:lnTo>
                    <a:pt x="895" y="936"/>
                  </a:lnTo>
                  <a:lnTo>
                    <a:pt x="895" y="936"/>
                  </a:lnTo>
                  <a:lnTo>
                    <a:pt x="894" y="936"/>
                  </a:lnTo>
                  <a:lnTo>
                    <a:pt x="894" y="937"/>
                  </a:lnTo>
                  <a:lnTo>
                    <a:pt x="894" y="939"/>
                  </a:lnTo>
                  <a:lnTo>
                    <a:pt x="895" y="939"/>
                  </a:lnTo>
                  <a:lnTo>
                    <a:pt x="895" y="940"/>
                  </a:lnTo>
                  <a:lnTo>
                    <a:pt x="894" y="940"/>
                  </a:lnTo>
                  <a:lnTo>
                    <a:pt x="890" y="940"/>
                  </a:lnTo>
                  <a:lnTo>
                    <a:pt x="886" y="940"/>
                  </a:lnTo>
                  <a:lnTo>
                    <a:pt x="884" y="940"/>
                  </a:lnTo>
                  <a:lnTo>
                    <a:pt x="884" y="941"/>
                  </a:lnTo>
                  <a:lnTo>
                    <a:pt x="884" y="942"/>
                  </a:lnTo>
                  <a:lnTo>
                    <a:pt x="884" y="944"/>
                  </a:lnTo>
                  <a:lnTo>
                    <a:pt x="884" y="945"/>
                  </a:lnTo>
                  <a:lnTo>
                    <a:pt x="884" y="946"/>
                  </a:lnTo>
                  <a:lnTo>
                    <a:pt x="882" y="948"/>
                  </a:lnTo>
                  <a:lnTo>
                    <a:pt x="882" y="949"/>
                  </a:lnTo>
                  <a:lnTo>
                    <a:pt x="882" y="950"/>
                  </a:lnTo>
                  <a:lnTo>
                    <a:pt x="882" y="951"/>
                  </a:lnTo>
                  <a:lnTo>
                    <a:pt x="882" y="953"/>
                  </a:lnTo>
                  <a:lnTo>
                    <a:pt x="882" y="954"/>
                  </a:lnTo>
                  <a:lnTo>
                    <a:pt x="882" y="955"/>
                  </a:lnTo>
                  <a:lnTo>
                    <a:pt x="881" y="955"/>
                  </a:lnTo>
                  <a:lnTo>
                    <a:pt x="881" y="957"/>
                  </a:lnTo>
                  <a:lnTo>
                    <a:pt x="881" y="958"/>
                  </a:lnTo>
                  <a:lnTo>
                    <a:pt x="880" y="958"/>
                  </a:lnTo>
                  <a:lnTo>
                    <a:pt x="880" y="959"/>
                  </a:lnTo>
                  <a:lnTo>
                    <a:pt x="878" y="960"/>
                  </a:lnTo>
                  <a:lnTo>
                    <a:pt x="880" y="960"/>
                  </a:lnTo>
                  <a:lnTo>
                    <a:pt x="878" y="962"/>
                  </a:lnTo>
                  <a:lnTo>
                    <a:pt x="877" y="962"/>
                  </a:lnTo>
                  <a:lnTo>
                    <a:pt x="877" y="963"/>
                  </a:lnTo>
                  <a:lnTo>
                    <a:pt x="876" y="963"/>
                  </a:lnTo>
                  <a:lnTo>
                    <a:pt x="876" y="962"/>
                  </a:lnTo>
                  <a:lnTo>
                    <a:pt x="875" y="962"/>
                  </a:lnTo>
                  <a:lnTo>
                    <a:pt x="873" y="963"/>
                  </a:lnTo>
                  <a:lnTo>
                    <a:pt x="873" y="964"/>
                  </a:lnTo>
                  <a:lnTo>
                    <a:pt x="872" y="964"/>
                  </a:lnTo>
                  <a:lnTo>
                    <a:pt x="871" y="964"/>
                  </a:lnTo>
                  <a:lnTo>
                    <a:pt x="870" y="964"/>
                  </a:lnTo>
                  <a:lnTo>
                    <a:pt x="870" y="965"/>
                  </a:lnTo>
                  <a:lnTo>
                    <a:pt x="868" y="965"/>
                  </a:lnTo>
                  <a:lnTo>
                    <a:pt x="867" y="967"/>
                  </a:lnTo>
                  <a:lnTo>
                    <a:pt x="868" y="967"/>
                  </a:lnTo>
                  <a:lnTo>
                    <a:pt x="867" y="967"/>
                  </a:lnTo>
                  <a:lnTo>
                    <a:pt x="866" y="968"/>
                  </a:lnTo>
                  <a:lnTo>
                    <a:pt x="864" y="968"/>
                  </a:lnTo>
                  <a:lnTo>
                    <a:pt x="863" y="968"/>
                  </a:lnTo>
                  <a:lnTo>
                    <a:pt x="863" y="969"/>
                  </a:lnTo>
                  <a:lnTo>
                    <a:pt x="862" y="969"/>
                  </a:lnTo>
                  <a:lnTo>
                    <a:pt x="861" y="969"/>
                  </a:lnTo>
                  <a:lnTo>
                    <a:pt x="859" y="969"/>
                  </a:lnTo>
                  <a:lnTo>
                    <a:pt x="859" y="971"/>
                  </a:lnTo>
                  <a:lnTo>
                    <a:pt x="858" y="971"/>
                  </a:lnTo>
                  <a:lnTo>
                    <a:pt x="857" y="971"/>
                  </a:lnTo>
                  <a:lnTo>
                    <a:pt x="857" y="972"/>
                  </a:lnTo>
                  <a:lnTo>
                    <a:pt x="855" y="972"/>
                  </a:lnTo>
                  <a:lnTo>
                    <a:pt x="855" y="973"/>
                  </a:lnTo>
                  <a:lnTo>
                    <a:pt x="854" y="973"/>
                  </a:lnTo>
                  <a:lnTo>
                    <a:pt x="854" y="974"/>
                  </a:lnTo>
                  <a:lnTo>
                    <a:pt x="853" y="974"/>
                  </a:lnTo>
                  <a:lnTo>
                    <a:pt x="853" y="976"/>
                  </a:lnTo>
                  <a:lnTo>
                    <a:pt x="853" y="976"/>
                  </a:lnTo>
                  <a:lnTo>
                    <a:pt x="853" y="977"/>
                  </a:lnTo>
                  <a:lnTo>
                    <a:pt x="853" y="978"/>
                  </a:lnTo>
                  <a:lnTo>
                    <a:pt x="852" y="978"/>
                  </a:lnTo>
                  <a:lnTo>
                    <a:pt x="850" y="978"/>
                  </a:lnTo>
                  <a:lnTo>
                    <a:pt x="850" y="980"/>
                  </a:lnTo>
                  <a:lnTo>
                    <a:pt x="849" y="980"/>
                  </a:lnTo>
                  <a:lnTo>
                    <a:pt x="848" y="980"/>
                  </a:lnTo>
                  <a:lnTo>
                    <a:pt x="848" y="982"/>
                  </a:lnTo>
                  <a:lnTo>
                    <a:pt x="849" y="982"/>
                  </a:lnTo>
                  <a:lnTo>
                    <a:pt x="853" y="982"/>
                  </a:lnTo>
                  <a:lnTo>
                    <a:pt x="853" y="982"/>
                  </a:lnTo>
                  <a:lnTo>
                    <a:pt x="854" y="982"/>
                  </a:lnTo>
                  <a:lnTo>
                    <a:pt x="894" y="982"/>
                  </a:lnTo>
                  <a:lnTo>
                    <a:pt x="894" y="974"/>
                  </a:lnTo>
                  <a:lnTo>
                    <a:pt x="894" y="972"/>
                  </a:lnTo>
                  <a:lnTo>
                    <a:pt x="894" y="971"/>
                  </a:lnTo>
                  <a:lnTo>
                    <a:pt x="895" y="972"/>
                  </a:lnTo>
                  <a:lnTo>
                    <a:pt x="895" y="973"/>
                  </a:lnTo>
                  <a:lnTo>
                    <a:pt x="896" y="973"/>
                  </a:lnTo>
                  <a:lnTo>
                    <a:pt x="896" y="972"/>
                  </a:lnTo>
                  <a:lnTo>
                    <a:pt x="896" y="971"/>
                  </a:lnTo>
                  <a:lnTo>
                    <a:pt x="896" y="969"/>
                  </a:lnTo>
                  <a:lnTo>
                    <a:pt x="896" y="968"/>
                  </a:lnTo>
                  <a:lnTo>
                    <a:pt x="895" y="967"/>
                  </a:lnTo>
                  <a:lnTo>
                    <a:pt x="895" y="967"/>
                  </a:lnTo>
                  <a:lnTo>
                    <a:pt x="895" y="965"/>
                  </a:lnTo>
                  <a:lnTo>
                    <a:pt x="895" y="964"/>
                  </a:lnTo>
                  <a:lnTo>
                    <a:pt x="895" y="963"/>
                  </a:lnTo>
                  <a:lnTo>
                    <a:pt x="896" y="963"/>
                  </a:lnTo>
                  <a:lnTo>
                    <a:pt x="896" y="962"/>
                  </a:lnTo>
                  <a:lnTo>
                    <a:pt x="898" y="962"/>
                  </a:lnTo>
                  <a:lnTo>
                    <a:pt x="898" y="963"/>
                  </a:lnTo>
                  <a:lnTo>
                    <a:pt x="899" y="963"/>
                  </a:lnTo>
                  <a:lnTo>
                    <a:pt x="899" y="962"/>
                  </a:lnTo>
                  <a:lnTo>
                    <a:pt x="898" y="960"/>
                  </a:lnTo>
                  <a:lnTo>
                    <a:pt x="898" y="959"/>
                  </a:lnTo>
                  <a:lnTo>
                    <a:pt x="898" y="958"/>
                  </a:lnTo>
                  <a:lnTo>
                    <a:pt x="899" y="958"/>
                  </a:lnTo>
                  <a:lnTo>
                    <a:pt x="900" y="957"/>
                  </a:lnTo>
                  <a:lnTo>
                    <a:pt x="900" y="955"/>
                  </a:lnTo>
                  <a:lnTo>
                    <a:pt x="902" y="955"/>
                  </a:lnTo>
                  <a:lnTo>
                    <a:pt x="902" y="954"/>
                  </a:lnTo>
                  <a:lnTo>
                    <a:pt x="903" y="954"/>
                  </a:lnTo>
                  <a:lnTo>
                    <a:pt x="904" y="954"/>
                  </a:lnTo>
                  <a:lnTo>
                    <a:pt x="905" y="954"/>
                  </a:lnTo>
                  <a:lnTo>
                    <a:pt x="905" y="953"/>
                  </a:lnTo>
                  <a:lnTo>
                    <a:pt x="905" y="951"/>
                  </a:lnTo>
                  <a:lnTo>
                    <a:pt x="904" y="951"/>
                  </a:lnTo>
                  <a:lnTo>
                    <a:pt x="904" y="950"/>
                  </a:lnTo>
                  <a:lnTo>
                    <a:pt x="904" y="949"/>
                  </a:lnTo>
                  <a:lnTo>
                    <a:pt x="905" y="948"/>
                  </a:lnTo>
                  <a:lnTo>
                    <a:pt x="905" y="946"/>
                  </a:lnTo>
                  <a:lnTo>
                    <a:pt x="907" y="945"/>
                  </a:lnTo>
                  <a:lnTo>
                    <a:pt x="908" y="945"/>
                  </a:lnTo>
                  <a:lnTo>
                    <a:pt x="909" y="945"/>
                  </a:lnTo>
                  <a:lnTo>
                    <a:pt x="909" y="944"/>
                  </a:lnTo>
                  <a:lnTo>
                    <a:pt x="909" y="942"/>
                  </a:lnTo>
                  <a:lnTo>
                    <a:pt x="908" y="942"/>
                  </a:lnTo>
                  <a:lnTo>
                    <a:pt x="908" y="941"/>
                  </a:lnTo>
                  <a:lnTo>
                    <a:pt x="908" y="940"/>
                  </a:lnTo>
                  <a:lnTo>
                    <a:pt x="909" y="940"/>
                  </a:lnTo>
                  <a:lnTo>
                    <a:pt x="909" y="939"/>
                  </a:lnTo>
                  <a:lnTo>
                    <a:pt x="910" y="939"/>
                  </a:lnTo>
                  <a:lnTo>
                    <a:pt x="910" y="937"/>
                  </a:lnTo>
                  <a:lnTo>
                    <a:pt x="910" y="936"/>
                  </a:lnTo>
                  <a:lnTo>
                    <a:pt x="912" y="936"/>
                  </a:lnTo>
                  <a:lnTo>
                    <a:pt x="912" y="936"/>
                  </a:lnTo>
                  <a:lnTo>
                    <a:pt x="912" y="935"/>
                  </a:lnTo>
                  <a:lnTo>
                    <a:pt x="912" y="933"/>
                  </a:lnTo>
                  <a:lnTo>
                    <a:pt x="910" y="933"/>
                  </a:lnTo>
                  <a:lnTo>
                    <a:pt x="910" y="932"/>
                  </a:lnTo>
                  <a:lnTo>
                    <a:pt x="910" y="931"/>
                  </a:lnTo>
                  <a:lnTo>
                    <a:pt x="910" y="930"/>
                  </a:lnTo>
                  <a:lnTo>
                    <a:pt x="912" y="930"/>
                  </a:lnTo>
                  <a:lnTo>
                    <a:pt x="912" y="928"/>
                  </a:lnTo>
                  <a:lnTo>
                    <a:pt x="910" y="928"/>
                  </a:lnTo>
                  <a:lnTo>
                    <a:pt x="910" y="927"/>
                  </a:lnTo>
                  <a:lnTo>
                    <a:pt x="910" y="926"/>
                  </a:lnTo>
                  <a:lnTo>
                    <a:pt x="912" y="926"/>
                  </a:lnTo>
                  <a:lnTo>
                    <a:pt x="912" y="925"/>
                  </a:lnTo>
                  <a:lnTo>
                    <a:pt x="912" y="923"/>
                  </a:lnTo>
                  <a:lnTo>
                    <a:pt x="912" y="922"/>
                  </a:lnTo>
                  <a:lnTo>
                    <a:pt x="912" y="921"/>
                  </a:lnTo>
                  <a:lnTo>
                    <a:pt x="912" y="919"/>
                  </a:lnTo>
                  <a:lnTo>
                    <a:pt x="912" y="918"/>
                  </a:lnTo>
                  <a:lnTo>
                    <a:pt x="912" y="917"/>
                  </a:lnTo>
                  <a:lnTo>
                    <a:pt x="912" y="916"/>
                  </a:lnTo>
                  <a:lnTo>
                    <a:pt x="910" y="916"/>
                  </a:lnTo>
                  <a:lnTo>
                    <a:pt x="909" y="914"/>
                  </a:lnTo>
                  <a:lnTo>
                    <a:pt x="910" y="914"/>
                  </a:lnTo>
                  <a:lnTo>
                    <a:pt x="910" y="913"/>
                  </a:lnTo>
                  <a:lnTo>
                    <a:pt x="909" y="913"/>
                  </a:lnTo>
                  <a:lnTo>
                    <a:pt x="909" y="912"/>
                  </a:lnTo>
                  <a:lnTo>
                    <a:pt x="908" y="912"/>
                  </a:lnTo>
                  <a:lnTo>
                    <a:pt x="908" y="910"/>
                  </a:lnTo>
                  <a:lnTo>
                    <a:pt x="908" y="909"/>
                  </a:lnTo>
                  <a:lnTo>
                    <a:pt x="908" y="908"/>
                  </a:lnTo>
                  <a:lnTo>
                    <a:pt x="908" y="907"/>
                  </a:lnTo>
                  <a:lnTo>
                    <a:pt x="907" y="905"/>
                  </a:lnTo>
                  <a:lnTo>
                    <a:pt x="908" y="905"/>
                  </a:lnTo>
                  <a:lnTo>
                    <a:pt x="908" y="905"/>
                  </a:lnTo>
                  <a:lnTo>
                    <a:pt x="908" y="904"/>
                  </a:lnTo>
                  <a:lnTo>
                    <a:pt x="907" y="904"/>
                  </a:lnTo>
                  <a:lnTo>
                    <a:pt x="907" y="903"/>
                  </a:lnTo>
                  <a:lnTo>
                    <a:pt x="907" y="901"/>
                  </a:lnTo>
                  <a:lnTo>
                    <a:pt x="905" y="901"/>
                  </a:lnTo>
                  <a:lnTo>
                    <a:pt x="905" y="900"/>
                  </a:lnTo>
                  <a:lnTo>
                    <a:pt x="907" y="900"/>
                  </a:lnTo>
                  <a:lnTo>
                    <a:pt x="907" y="899"/>
                  </a:lnTo>
                  <a:lnTo>
                    <a:pt x="905" y="899"/>
                  </a:lnTo>
                  <a:lnTo>
                    <a:pt x="905" y="898"/>
                  </a:lnTo>
                  <a:lnTo>
                    <a:pt x="905" y="896"/>
                  </a:lnTo>
                  <a:lnTo>
                    <a:pt x="905" y="895"/>
                  </a:lnTo>
                  <a:lnTo>
                    <a:pt x="905" y="894"/>
                  </a:lnTo>
                  <a:lnTo>
                    <a:pt x="907" y="894"/>
                  </a:lnTo>
                  <a:lnTo>
                    <a:pt x="907" y="892"/>
                  </a:lnTo>
                  <a:lnTo>
                    <a:pt x="908" y="892"/>
                  </a:lnTo>
                  <a:lnTo>
                    <a:pt x="908" y="891"/>
                  </a:lnTo>
                  <a:lnTo>
                    <a:pt x="909" y="891"/>
                  </a:lnTo>
                  <a:lnTo>
                    <a:pt x="909" y="890"/>
                  </a:lnTo>
                  <a:lnTo>
                    <a:pt x="910" y="890"/>
                  </a:lnTo>
                  <a:lnTo>
                    <a:pt x="912" y="890"/>
                  </a:lnTo>
                  <a:lnTo>
                    <a:pt x="912" y="891"/>
                  </a:lnTo>
                  <a:lnTo>
                    <a:pt x="913" y="891"/>
                  </a:lnTo>
                  <a:lnTo>
                    <a:pt x="914" y="891"/>
                  </a:lnTo>
                  <a:lnTo>
                    <a:pt x="914" y="892"/>
                  </a:lnTo>
                  <a:lnTo>
                    <a:pt x="914" y="894"/>
                  </a:lnTo>
                  <a:lnTo>
                    <a:pt x="914" y="894"/>
                  </a:lnTo>
                  <a:lnTo>
                    <a:pt x="914" y="895"/>
                  </a:lnTo>
                  <a:lnTo>
                    <a:pt x="914" y="896"/>
                  </a:lnTo>
                  <a:lnTo>
                    <a:pt x="914" y="898"/>
                  </a:lnTo>
                  <a:lnTo>
                    <a:pt x="914" y="899"/>
                  </a:lnTo>
                  <a:lnTo>
                    <a:pt x="914" y="899"/>
                  </a:lnTo>
                  <a:lnTo>
                    <a:pt x="914" y="900"/>
                  </a:lnTo>
                  <a:lnTo>
                    <a:pt x="914" y="901"/>
                  </a:lnTo>
                  <a:lnTo>
                    <a:pt x="913" y="901"/>
                  </a:lnTo>
                  <a:lnTo>
                    <a:pt x="913" y="903"/>
                  </a:lnTo>
                  <a:lnTo>
                    <a:pt x="913" y="904"/>
                  </a:lnTo>
                  <a:lnTo>
                    <a:pt x="912" y="905"/>
                  </a:lnTo>
                  <a:lnTo>
                    <a:pt x="912" y="905"/>
                  </a:lnTo>
                  <a:lnTo>
                    <a:pt x="912" y="907"/>
                  </a:lnTo>
                  <a:lnTo>
                    <a:pt x="912" y="908"/>
                  </a:lnTo>
                  <a:lnTo>
                    <a:pt x="913" y="908"/>
                  </a:lnTo>
                  <a:lnTo>
                    <a:pt x="913" y="909"/>
                  </a:lnTo>
                  <a:lnTo>
                    <a:pt x="914" y="909"/>
                  </a:lnTo>
                  <a:lnTo>
                    <a:pt x="914" y="910"/>
                  </a:lnTo>
                  <a:lnTo>
                    <a:pt x="914" y="912"/>
                  </a:lnTo>
                  <a:lnTo>
                    <a:pt x="914" y="912"/>
                  </a:lnTo>
                  <a:lnTo>
                    <a:pt x="914" y="913"/>
                  </a:lnTo>
                  <a:lnTo>
                    <a:pt x="914" y="914"/>
                  </a:lnTo>
                  <a:lnTo>
                    <a:pt x="916" y="914"/>
                  </a:lnTo>
                  <a:lnTo>
                    <a:pt x="917" y="914"/>
                  </a:lnTo>
                  <a:lnTo>
                    <a:pt x="917" y="916"/>
                  </a:lnTo>
                  <a:lnTo>
                    <a:pt x="918" y="916"/>
                  </a:lnTo>
                  <a:lnTo>
                    <a:pt x="919" y="916"/>
                  </a:lnTo>
                  <a:lnTo>
                    <a:pt x="921" y="916"/>
                  </a:lnTo>
                  <a:lnTo>
                    <a:pt x="921" y="918"/>
                  </a:lnTo>
                  <a:lnTo>
                    <a:pt x="919" y="925"/>
                  </a:lnTo>
                  <a:lnTo>
                    <a:pt x="921" y="925"/>
                  </a:lnTo>
                  <a:lnTo>
                    <a:pt x="922" y="925"/>
                  </a:lnTo>
                  <a:lnTo>
                    <a:pt x="935" y="925"/>
                  </a:lnTo>
                  <a:lnTo>
                    <a:pt x="936" y="925"/>
                  </a:lnTo>
                  <a:lnTo>
                    <a:pt x="939" y="925"/>
                  </a:lnTo>
                  <a:lnTo>
                    <a:pt x="940" y="925"/>
                  </a:lnTo>
                  <a:lnTo>
                    <a:pt x="946" y="925"/>
                  </a:lnTo>
                  <a:lnTo>
                    <a:pt x="957" y="931"/>
                  </a:lnTo>
                  <a:lnTo>
                    <a:pt x="959" y="933"/>
                  </a:lnTo>
                  <a:lnTo>
                    <a:pt x="969" y="940"/>
                  </a:lnTo>
                  <a:lnTo>
                    <a:pt x="978" y="954"/>
                  </a:lnTo>
                  <a:lnTo>
                    <a:pt x="980" y="955"/>
                  </a:lnTo>
                  <a:lnTo>
                    <a:pt x="980" y="957"/>
                  </a:lnTo>
                  <a:lnTo>
                    <a:pt x="981" y="958"/>
                  </a:lnTo>
                  <a:lnTo>
                    <a:pt x="982" y="959"/>
                  </a:lnTo>
                  <a:lnTo>
                    <a:pt x="983" y="960"/>
                  </a:lnTo>
                  <a:lnTo>
                    <a:pt x="870" y="1065"/>
                  </a:lnTo>
                  <a:lnTo>
                    <a:pt x="870" y="1065"/>
                  </a:lnTo>
                  <a:lnTo>
                    <a:pt x="859" y="1065"/>
                  </a:lnTo>
                  <a:lnTo>
                    <a:pt x="853" y="1065"/>
                  </a:lnTo>
                  <a:lnTo>
                    <a:pt x="849" y="1064"/>
                  </a:lnTo>
                  <a:lnTo>
                    <a:pt x="845" y="1064"/>
                  </a:lnTo>
                  <a:lnTo>
                    <a:pt x="844" y="1064"/>
                  </a:lnTo>
                  <a:lnTo>
                    <a:pt x="843" y="1064"/>
                  </a:lnTo>
                  <a:lnTo>
                    <a:pt x="840" y="1064"/>
                  </a:lnTo>
                  <a:lnTo>
                    <a:pt x="839" y="1064"/>
                  </a:lnTo>
                  <a:lnTo>
                    <a:pt x="838" y="1064"/>
                  </a:lnTo>
                  <a:lnTo>
                    <a:pt x="836" y="1064"/>
                  </a:lnTo>
                  <a:lnTo>
                    <a:pt x="835" y="1064"/>
                  </a:lnTo>
                  <a:lnTo>
                    <a:pt x="834" y="1064"/>
                  </a:lnTo>
                  <a:lnTo>
                    <a:pt x="832" y="1064"/>
                  </a:lnTo>
                  <a:lnTo>
                    <a:pt x="831" y="1064"/>
                  </a:lnTo>
                  <a:lnTo>
                    <a:pt x="829" y="1064"/>
                  </a:lnTo>
                  <a:lnTo>
                    <a:pt x="826" y="1065"/>
                  </a:lnTo>
                  <a:lnTo>
                    <a:pt x="823" y="1065"/>
                  </a:lnTo>
                  <a:lnTo>
                    <a:pt x="821" y="1065"/>
                  </a:lnTo>
                  <a:lnTo>
                    <a:pt x="820" y="1065"/>
                  </a:lnTo>
                  <a:lnTo>
                    <a:pt x="809" y="1065"/>
                  </a:lnTo>
                  <a:lnTo>
                    <a:pt x="807" y="1065"/>
                  </a:lnTo>
                  <a:lnTo>
                    <a:pt x="806" y="1065"/>
                  </a:lnTo>
                  <a:lnTo>
                    <a:pt x="802" y="1065"/>
                  </a:lnTo>
                  <a:lnTo>
                    <a:pt x="799" y="1065"/>
                  </a:lnTo>
                  <a:lnTo>
                    <a:pt x="798" y="1065"/>
                  </a:lnTo>
                  <a:lnTo>
                    <a:pt x="797" y="1065"/>
                  </a:lnTo>
                  <a:lnTo>
                    <a:pt x="794" y="1065"/>
                  </a:lnTo>
                  <a:lnTo>
                    <a:pt x="793" y="1065"/>
                  </a:lnTo>
                  <a:lnTo>
                    <a:pt x="788" y="1065"/>
                  </a:lnTo>
                  <a:lnTo>
                    <a:pt x="786" y="1065"/>
                  </a:lnTo>
                  <a:lnTo>
                    <a:pt x="785" y="1065"/>
                  </a:lnTo>
                  <a:lnTo>
                    <a:pt x="784" y="1065"/>
                  </a:lnTo>
                  <a:lnTo>
                    <a:pt x="784" y="1067"/>
                  </a:lnTo>
                  <a:lnTo>
                    <a:pt x="784" y="1068"/>
                  </a:lnTo>
                  <a:lnTo>
                    <a:pt x="784" y="1070"/>
                  </a:lnTo>
                  <a:lnTo>
                    <a:pt x="784" y="1073"/>
                  </a:lnTo>
                  <a:lnTo>
                    <a:pt x="784" y="1077"/>
                  </a:lnTo>
                  <a:lnTo>
                    <a:pt x="784" y="1079"/>
                  </a:lnTo>
                  <a:lnTo>
                    <a:pt x="782" y="1083"/>
                  </a:lnTo>
                  <a:lnTo>
                    <a:pt x="782" y="1087"/>
                  </a:lnTo>
                  <a:lnTo>
                    <a:pt x="782" y="1092"/>
                  </a:lnTo>
                  <a:lnTo>
                    <a:pt x="782" y="1095"/>
                  </a:lnTo>
                  <a:lnTo>
                    <a:pt x="782" y="1096"/>
                  </a:lnTo>
                  <a:lnTo>
                    <a:pt x="782" y="1099"/>
                  </a:lnTo>
                  <a:lnTo>
                    <a:pt x="782" y="1100"/>
                  </a:lnTo>
                  <a:lnTo>
                    <a:pt x="782" y="1104"/>
                  </a:lnTo>
                  <a:lnTo>
                    <a:pt x="782" y="1108"/>
                  </a:lnTo>
                  <a:lnTo>
                    <a:pt x="782" y="1110"/>
                  </a:lnTo>
                  <a:lnTo>
                    <a:pt x="782" y="1111"/>
                  </a:lnTo>
                  <a:lnTo>
                    <a:pt x="782" y="1114"/>
                  </a:lnTo>
                  <a:lnTo>
                    <a:pt x="782" y="1118"/>
                  </a:lnTo>
                  <a:lnTo>
                    <a:pt x="782" y="1120"/>
                  </a:lnTo>
                  <a:lnTo>
                    <a:pt x="782" y="1120"/>
                  </a:lnTo>
                  <a:lnTo>
                    <a:pt x="781" y="1120"/>
                  </a:lnTo>
                  <a:lnTo>
                    <a:pt x="780" y="1120"/>
                  </a:lnTo>
                  <a:lnTo>
                    <a:pt x="776" y="1120"/>
                  </a:lnTo>
                  <a:lnTo>
                    <a:pt x="774" y="1120"/>
                  </a:lnTo>
                  <a:lnTo>
                    <a:pt x="768" y="1120"/>
                  </a:lnTo>
                  <a:lnTo>
                    <a:pt x="767" y="1120"/>
                  </a:lnTo>
                  <a:lnTo>
                    <a:pt x="761" y="1120"/>
                  </a:lnTo>
                  <a:lnTo>
                    <a:pt x="761" y="1120"/>
                  </a:lnTo>
                  <a:lnTo>
                    <a:pt x="758" y="1120"/>
                  </a:lnTo>
                  <a:lnTo>
                    <a:pt x="757" y="1120"/>
                  </a:lnTo>
                  <a:lnTo>
                    <a:pt x="756" y="1120"/>
                  </a:lnTo>
                  <a:lnTo>
                    <a:pt x="734" y="1120"/>
                  </a:lnTo>
                  <a:lnTo>
                    <a:pt x="727" y="1120"/>
                  </a:lnTo>
                  <a:lnTo>
                    <a:pt x="727" y="1131"/>
                  </a:lnTo>
                  <a:lnTo>
                    <a:pt x="727" y="1132"/>
                  </a:lnTo>
                  <a:lnTo>
                    <a:pt x="727" y="1134"/>
                  </a:lnTo>
                  <a:lnTo>
                    <a:pt x="727" y="1136"/>
                  </a:lnTo>
                  <a:lnTo>
                    <a:pt x="727" y="1137"/>
                  </a:lnTo>
                  <a:lnTo>
                    <a:pt x="727" y="1140"/>
                  </a:lnTo>
                  <a:lnTo>
                    <a:pt x="727" y="1142"/>
                  </a:lnTo>
                  <a:lnTo>
                    <a:pt x="727" y="1146"/>
                  </a:lnTo>
                  <a:lnTo>
                    <a:pt x="727" y="1149"/>
                  </a:lnTo>
                  <a:lnTo>
                    <a:pt x="727" y="1150"/>
                  </a:lnTo>
                  <a:lnTo>
                    <a:pt x="727" y="1150"/>
                  </a:lnTo>
                  <a:lnTo>
                    <a:pt x="727" y="1152"/>
                  </a:lnTo>
                  <a:lnTo>
                    <a:pt x="727" y="1160"/>
                  </a:lnTo>
                  <a:lnTo>
                    <a:pt x="727" y="1164"/>
                  </a:lnTo>
                  <a:lnTo>
                    <a:pt x="727" y="1165"/>
                  </a:lnTo>
                  <a:lnTo>
                    <a:pt x="727" y="1175"/>
                  </a:lnTo>
                  <a:lnTo>
                    <a:pt x="727" y="1177"/>
                  </a:lnTo>
                  <a:lnTo>
                    <a:pt x="726" y="1181"/>
                  </a:lnTo>
                  <a:lnTo>
                    <a:pt x="726" y="1183"/>
                  </a:lnTo>
                  <a:lnTo>
                    <a:pt x="726" y="1190"/>
                  </a:lnTo>
                  <a:lnTo>
                    <a:pt x="726" y="1191"/>
                  </a:lnTo>
                  <a:lnTo>
                    <a:pt x="726" y="1193"/>
                  </a:lnTo>
                  <a:lnTo>
                    <a:pt x="726" y="1196"/>
                  </a:lnTo>
                  <a:lnTo>
                    <a:pt x="726" y="1200"/>
                  </a:lnTo>
                  <a:lnTo>
                    <a:pt x="726" y="1204"/>
                  </a:lnTo>
                  <a:lnTo>
                    <a:pt x="726" y="1206"/>
                  </a:lnTo>
                  <a:lnTo>
                    <a:pt x="726" y="1207"/>
                  </a:lnTo>
                  <a:lnTo>
                    <a:pt x="726" y="1210"/>
                  </a:lnTo>
                  <a:lnTo>
                    <a:pt x="726" y="1211"/>
                  </a:lnTo>
                  <a:lnTo>
                    <a:pt x="726" y="1213"/>
                  </a:lnTo>
                  <a:lnTo>
                    <a:pt x="726" y="1215"/>
                  </a:lnTo>
                  <a:lnTo>
                    <a:pt x="726" y="1216"/>
                  </a:lnTo>
                  <a:lnTo>
                    <a:pt x="726" y="1219"/>
                  </a:lnTo>
                  <a:lnTo>
                    <a:pt x="726" y="1223"/>
                  </a:lnTo>
                  <a:lnTo>
                    <a:pt x="726" y="1227"/>
                  </a:lnTo>
                  <a:lnTo>
                    <a:pt x="726" y="1228"/>
                  </a:lnTo>
                  <a:lnTo>
                    <a:pt x="726" y="1234"/>
                  </a:lnTo>
                  <a:lnTo>
                    <a:pt x="726" y="1247"/>
                  </a:lnTo>
                  <a:lnTo>
                    <a:pt x="726" y="1248"/>
                  </a:lnTo>
                  <a:lnTo>
                    <a:pt x="726" y="1255"/>
                  </a:lnTo>
                  <a:lnTo>
                    <a:pt x="726" y="1257"/>
                  </a:lnTo>
                  <a:lnTo>
                    <a:pt x="726" y="1260"/>
                  </a:lnTo>
                  <a:lnTo>
                    <a:pt x="726" y="1261"/>
                  </a:lnTo>
                  <a:lnTo>
                    <a:pt x="726" y="1263"/>
                  </a:lnTo>
                  <a:lnTo>
                    <a:pt x="720" y="1263"/>
                  </a:lnTo>
                  <a:lnTo>
                    <a:pt x="718" y="1263"/>
                  </a:lnTo>
                  <a:lnTo>
                    <a:pt x="717" y="1263"/>
                  </a:lnTo>
                  <a:lnTo>
                    <a:pt x="716" y="1263"/>
                  </a:lnTo>
                  <a:lnTo>
                    <a:pt x="715" y="1263"/>
                  </a:lnTo>
                  <a:lnTo>
                    <a:pt x="711" y="1263"/>
                  </a:lnTo>
                  <a:lnTo>
                    <a:pt x="711" y="1261"/>
                  </a:lnTo>
                  <a:lnTo>
                    <a:pt x="710" y="1261"/>
                  </a:lnTo>
                  <a:lnTo>
                    <a:pt x="708" y="1261"/>
                  </a:lnTo>
                  <a:lnTo>
                    <a:pt x="707" y="1261"/>
                  </a:lnTo>
                  <a:lnTo>
                    <a:pt x="706" y="1261"/>
                  </a:lnTo>
                  <a:lnTo>
                    <a:pt x="704" y="1261"/>
                  </a:lnTo>
                  <a:lnTo>
                    <a:pt x="701" y="1261"/>
                  </a:lnTo>
                  <a:lnTo>
                    <a:pt x="699" y="1261"/>
                  </a:lnTo>
                  <a:lnTo>
                    <a:pt x="699" y="1261"/>
                  </a:lnTo>
                  <a:lnTo>
                    <a:pt x="698" y="1261"/>
                  </a:lnTo>
                  <a:lnTo>
                    <a:pt x="698" y="1259"/>
                  </a:lnTo>
                  <a:lnTo>
                    <a:pt x="698" y="1256"/>
                  </a:lnTo>
                  <a:lnTo>
                    <a:pt x="698" y="1255"/>
                  </a:lnTo>
                  <a:lnTo>
                    <a:pt x="698" y="1247"/>
                  </a:lnTo>
                  <a:lnTo>
                    <a:pt x="690" y="1247"/>
                  </a:lnTo>
                  <a:lnTo>
                    <a:pt x="667" y="1247"/>
                  </a:lnTo>
                  <a:lnTo>
                    <a:pt x="635" y="1246"/>
                  </a:lnTo>
                  <a:lnTo>
                    <a:pt x="631" y="1246"/>
                  </a:lnTo>
                  <a:lnTo>
                    <a:pt x="628" y="1246"/>
                  </a:lnTo>
                  <a:lnTo>
                    <a:pt x="628" y="1243"/>
                  </a:lnTo>
                  <a:lnTo>
                    <a:pt x="628" y="1242"/>
                  </a:lnTo>
                  <a:lnTo>
                    <a:pt x="628" y="1241"/>
                  </a:lnTo>
                  <a:lnTo>
                    <a:pt x="628" y="1239"/>
                  </a:lnTo>
                  <a:lnTo>
                    <a:pt x="628" y="1238"/>
                  </a:lnTo>
                  <a:lnTo>
                    <a:pt x="628" y="1237"/>
                  </a:lnTo>
                  <a:lnTo>
                    <a:pt x="628" y="1234"/>
                  </a:lnTo>
                  <a:lnTo>
                    <a:pt x="628" y="1233"/>
                  </a:lnTo>
                  <a:lnTo>
                    <a:pt x="621" y="1233"/>
                  </a:lnTo>
                  <a:lnTo>
                    <a:pt x="619" y="1233"/>
                  </a:lnTo>
                  <a:lnTo>
                    <a:pt x="617" y="1232"/>
                  </a:lnTo>
                  <a:lnTo>
                    <a:pt x="616" y="1232"/>
                  </a:lnTo>
                  <a:lnTo>
                    <a:pt x="615" y="1229"/>
                  </a:lnTo>
                  <a:lnTo>
                    <a:pt x="614" y="1228"/>
                  </a:lnTo>
                  <a:lnTo>
                    <a:pt x="616" y="1227"/>
                  </a:lnTo>
                  <a:lnTo>
                    <a:pt x="619" y="1224"/>
                  </a:lnTo>
                  <a:lnTo>
                    <a:pt x="619" y="1223"/>
                  </a:lnTo>
                  <a:lnTo>
                    <a:pt x="620" y="1223"/>
                  </a:lnTo>
                  <a:lnTo>
                    <a:pt x="639" y="1205"/>
                  </a:lnTo>
                  <a:lnTo>
                    <a:pt x="603" y="1204"/>
                  </a:lnTo>
                  <a:lnTo>
                    <a:pt x="602" y="1204"/>
                  </a:lnTo>
                  <a:lnTo>
                    <a:pt x="592" y="1204"/>
                  </a:lnTo>
                  <a:lnTo>
                    <a:pt x="575" y="1202"/>
                  </a:lnTo>
                  <a:lnTo>
                    <a:pt x="574" y="1202"/>
                  </a:lnTo>
                  <a:lnTo>
                    <a:pt x="574" y="1204"/>
                  </a:lnTo>
                  <a:lnTo>
                    <a:pt x="573" y="1204"/>
                  </a:lnTo>
                  <a:lnTo>
                    <a:pt x="573" y="1205"/>
                  </a:lnTo>
                  <a:lnTo>
                    <a:pt x="571" y="1205"/>
                  </a:lnTo>
                  <a:lnTo>
                    <a:pt x="571" y="1206"/>
                  </a:lnTo>
                  <a:lnTo>
                    <a:pt x="570" y="1206"/>
                  </a:lnTo>
                  <a:lnTo>
                    <a:pt x="570" y="1207"/>
                  </a:lnTo>
                  <a:lnTo>
                    <a:pt x="569" y="1207"/>
                  </a:lnTo>
                  <a:lnTo>
                    <a:pt x="567" y="1207"/>
                  </a:lnTo>
                  <a:lnTo>
                    <a:pt x="566" y="1207"/>
                  </a:lnTo>
                  <a:lnTo>
                    <a:pt x="565" y="1207"/>
                  </a:lnTo>
                  <a:lnTo>
                    <a:pt x="564" y="1207"/>
                  </a:lnTo>
                  <a:lnTo>
                    <a:pt x="564" y="1209"/>
                  </a:lnTo>
                  <a:lnTo>
                    <a:pt x="562" y="1209"/>
                  </a:lnTo>
                  <a:lnTo>
                    <a:pt x="561" y="1209"/>
                  </a:lnTo>
                  <a:lnTo>
                    <a:pt x="560" y="1210"/>
                  </a:lnTo>
                  <a:lnTo>
                    <a:pt x="560" y="1214"/>
                  </a:lnTo>
                  <a:lnTo>
                    <a:pt x="558" y="1214"/>
                  </a:lnTo>
                  <a:lnTo>
                    <a:pt x="556" y="1211"/>
                  </a:lnTo>
                  <a:lnTo>
                    <a:pt x="552" y="1211"/>
                  </a:lnTo>
                  <a:lnTo>
                    <a:pt x="552" y="1210"/>
                  </a:lnTo>
                  <a:lnTo>
                    <a:pt x="551" y="1210"/>
                  </a:lnTo>
                  <a:lnTo>
                    <a:pt x="550" y="1210"/>
                  </a:lnTo>
                  <a:lnTo>
                    <a:pt x="550" y="1209"/>
                  </a:lnTo>
                  <a:lnTo>
                    <a:pt x="548" y="1209"/>
                  </a:lnTo>
                  <a:lnTo>
                    <a:pt x="547" y="1209"/>
                  </a:lnTo>
                  <a:lnTo>
                    <a:pt x="544" y="1207"/>
                  </a:lnTo>
                  <a:lnTo>
                    <a:pt x="544" y="1205"/>
                  </a:lnTo>
                  <a:lnTo>
                    <a:pt x="543" y="1205"/>
                  </a:lnTo>
                  <a:lnTo>
                    <a:pt x="542" y="1209"/>
                  </a:lnTo>
                  <a:lnTo>
                    <a:pt x="539" y="1210"/>
                  </a:lnTo>
                  <a:lnTo>
                    <a:pt x="538" y="1210"/>
                  </a:lnTo>
                  <a:lnTo>
                    <a:pt x="537" y="1211"/>
                  </a:lnTo>
                  <a:lnTo>
                    <a:pt x="535" y="1211"/>
                  </a:lnTo>
                  <a:lnTo>
                    <a:pt x="534" y="1211"/>
                  </a:lnTo>
                  <a:lnTo>
                    <a:pt x="533" y="1211"/>
                  </a:lnTo>
                  <a:lnTo>
                    <a:pt x="532" y="1211"/>
                  </a:lnTo>
                  <a:lnTo>
                    <a:pt x="530" y="1211"/>
                  </a:lnTo>
                  <a:lnTo>
                    <a:pt x="529" y="1211"/>
                  </a:lnTo>
                  <a:lnTo>
                    <a:pt x="528" y="1211"/>
                  </a:lnTo>
                  <a:lnTo>
                    <a:pt x="526" y="1213"/>
                  </a:lnTo>
                  <a:lnTo>
                    <a:pt x="525" y="1213"/>
                  </a:lnTo>
                  <a:lnTo>
                    <a:pt x="524" y="1213"/>
                  </a:lnTo>
                  <a:lnTo>
                    <a:pt x="523" y="1214"/>
                  </a:lnTo>
                  <a:lnTo>
                    <a:pt x="521" y="1215"/>
                  </a:lnTo>
                  <a:lnTo>
                    <a:pt x="519" y="1215"/>
                  </a:lnTo>
                  <a:lnTo>
                    <a:pt x="512" y="1215"/>
                  </a:lnTo>
                  <a:lnTo>
                    <a:pt x="506" y="1215"/>
                  </a:lnTo>
                  <a:lnTo>
                    <a:pt x="505" y="1215"/>
                  </a:lnTo>
                  <a:lnTo>
                    <a:pt x="505" y="1214"/>
                  </a:lnTo>
                  <a:lnTo>
                    <a:pt x="505" y="1213"/>
                  </a:lnTo>
                  <a:lnTo>
                    <a:pt x="505" y="1210"/>
                  </a:lnTo>
                  <a:lnTo>
                    <a:pt x="505" y="1204"/>
                  </a:lnTo>
                  <a:lnTo>
                    <a:pt x="505" y="1202"/>
                  </a:lnTo>
                  <a:lnTo>
                    <a:pt x="505" y="1201"/>
                  </a:lnTo>
                  <a:lnTo>
                    <a:pt x="501" y="1201"/>
                  </a:lnTo>
                  <a:lnTo>
                    <a:pt x="492" y="1201"/>
                  </a:lnTo>
                  <a:lnTo>
                    <a:pt x="484" y="1201"/>
                  </a:lnTo>
                  <a:lnTo>
                    <a:pt x="483" y="1201"/>
                  </a:lnTo>
                  <a:lnTo>
                    <a:pt x="483" y="1201"/>
                  </a:lnTo>
                  <a:lnTo>
                    <a:pt x="482" y="1201"/>
                  </a:lnTo>
                  <a:lnTo>
                    <a:pt x="479" y="1201"/>
                  </a:lnTo>
                  <a:lnTo>
                    <a:pt x="478" y="1201"/>
                  </a:lnTo>
                  <a:lnTo>
                    <a:pt x="477" y="1201"/>
                  </a:lnTo>
                  <a:lnTo>
                    <a:pt x="475" y="1201"/>
                  </a:lnTo>
                  <a:lnTo>
                    <a:pt x="474" y="1201"/>
                  </a:lnTo>
                  <a:lnTo>
                    <a:pt x="471" y="1201"/>
                  </a:lnTo>
                  <a:lnTo>
                    <a:pt x="470" y="1201"/>
                  </a:lnTo>
                  <a:lnTo>
                    <a:pt x="470" y="1202"/>
                  </a:lnTo>
                  <a:lnTo>
                    <a:pt x="470" y="1204"/>
                  </a:lnTo>
                  <a:lnTo>
                    <a:pt x="470" y="1205"/>
                  </a:lnTo>
                  <a:lnTo>
                    <a:pt x="470" y="1206"/>
                  </a:lnTo>
                  <a:lnTo>
                    <a:pt x="470" y="1207"/>
                  </a:lnTo>
                  <a:lnTo>
                    <a:pt x="470" y="1209"/>
                  </a:lnTo>
                  <a:lnTo>
                    <a:pt x="470" y="1210"/>
                  </a:lnTo>
                  <a:lnTo>
                    <a:pt x="469" y="1211"/>
                  </a:lnTo>
                  <a:lnTo>
                    <a:pt x="470" y="1214"/>
                  </a:lnTo>
                  <a:lnTo>
                    <a:pt x="469" y="1214"/>
                  </a:lnTo>
                  <a:lnTo>
                    <a:pt x="468" y="1214"/>
                  </a:lnTo>
                  <a:lnTo>
                    <a:pt x="466" y="1214"/>
                  </a:lnTo>
                  <a:lnTo>
                    <a:pt x="465" y="1214"/>
                  </a:lnTo>
                  <a:lnTo>
                    <a:pt x="464" y="1214"/>
                  </a:lnTo>
                  <a:lnTo>
                    <a:pt x="462" y="1214"/>
                  </a:lnTo>
                  <a:lnTo>
                    <a:pt x="461" y="1214"/>
                  </a:lnTo>
                  <a:lnTo>
                    <a:pt x="459" y="1214"/>
                  </a:lnTo>
                  <a:lnTo>
                    <a:pt x="457" y="1214"/>
                  </a:lnTo>
                  <a:lnTo>
                    <a:pt x="455" y="1214"/>
                  </a:lnTo>
                  <a:lnTo>
                    <a:pt x="452" y="1214"/>
                  </a:lnTo>
                  <a:lnTo>
                    <a:pt x="450" y="1214"/>
                  </a:lnTo>
                  <a:lnTo>
                    <a:pt x="448" y="1223"/>
                  </a:lnTo>
                  <a:lnTo>
                    <a:pt x="448" y="1229"/>
                  </a:lnTo>
                  <a:lnTo>
                    <a:pt x="448" y="1231"/>
                  </a:lnTo>
                  <a:lnTo>
                    <a:pt x="448" y="1233"/>
                  </a:lnTo>
                  <a:lnTo>
                    <a:pt x="448" y="1234"/>
                  </a:lnTo>
                  <a:lnTo>
                    <a:pt x="448" y="1236"/>
                  </a:lnTo>
                  <a:lnTo>
                    <a:pt x="448" y="1237"/>
                  </a:lnTo>
                  <a:lnTo>
                    <a:pt x="448" y="1238"/>
                  </a:lnTo>
                  <a:lnTo>
                    <a:pt x="448" y="1239"/>
                  </a:lnTo>
                  <a:lnTo>
                    <a:pt x="448" y="1243"/>
                  </a:lnTo>
                  <a:lnTo>
                    <a:pt x="448" y="1245"/>
                  </a:lnTo>
                  <a:lnTo>
                    <a:pt x="448" y="1246"/>
                  </a:lnTo>
                  <a:lnTo>
                    <a:pt x="448" y="1248"/>
                  </a:lnTo>
                  <a:lnTo>
                    <a:pt x="448" y="1250"/>
                  </a:lnTo>
                  <a:lnTo>
                    <a:pt x="448" y="1251"/>
                  </a:lnTo>
                  <a:lnTo>
                    <a:pt x="448" y="1252"/>
                  </a:lnTo>
                  <a:lnTo>
                    <a:pt x="448" y="1254"/>
                  </a:lnTo>
                  <a:lnTo>
                    <a:pt x="448" y="1255"/>
                  </a:lnTo>
                  <a:lnTo>
                    <a:pt x="448" y="1257"/>
                  </a:lnTo>
                  <a:lnTo>
                    <a:pt x="448" y="1259"/>
                  </a:lnTo>
                  <a:lnTo>
                    <a:pt x="448" y="1261"/>
                  </a:lnTo>
                  <a:lnTo>
                    <a:pt x="448" y="1263"/>
                  </a:lnTo>
                  <a:lnTo>
                    <a:pt x="448" y="1268"/>
                  </a:lnTo>
                  <a:lnTo>
                    <a:pt x="448" y="1269"/>
                  </a:lnTo>
                  <a:lnTo>
                    <a:pt x="448" y="1270"/>
                  </a:lnTo>
                  <a:lnTo>
                    <a:pt x="448" y="1283"/>
                  </a:lnTo>
                  <a:lnTo>
                    <a:pt x="448" y="1284"/>
                  </a:lnTo>
                  <a:lnTo>
                    <a:pt x="450" y="1284"/>
                  </a:lnTo>
                  <a:lnTo>
                    <a:pt x="450" y="1286"/>
                  </a:lnTo>
                  <a:lnTo>
                    <a:pt x="450" y="1287"/>
                  </a:lnTo>
                  <a:lnTo>
                    <a:pt x="450" y="1289"/>
                  </a:lnTo>
                  <a:lnTo>
                    <a:pt x="450" y="1291"/>
                  </a:lnTo>
                  <a:lnTo>
                    <a:pt x="450" y="1292"/>
                  </a:lnTo>
                  <a:lnTo>
                    <a:pt x="450" y="1296"/>
                  </a:lnTo>
                  <a:lnTo>
                    <a:pt x="450" y="1297"/>
                  </a:lnTo>
                  <a:lnTo>
                    <a:pt x="448" y="1297"/>
                  </a:lnTo>
                  <a:lnTo>
                    <a:pt x="448" y="1298"/>
                  </a:lnTo>
                  <a:lnTo>
                    <a:pt x="450" y="1298"/>
                  </a:lnTo>
                  <a:lnTo>
                    <a:pt x="450" y="1300"/>
                  </a:lnTo>
                  <a:lnTo>
                    <a:pt x="450" y="1301"/>
                  </a:lnTo>
                  <a:lnTo>
                    <a:pt x="450" y="1302"/>
                  </a:lnTo>
                  <a:lnTo>
                    <a:pt x="450" y="1303"/>
                  </a:lnTo>
                  <a:lnTo>
                    <a:pt x="450" y="1305"/>
                  </a:lnTo>
                  <a:lnTo>
                    <a:pt x="448" y="1305"/>
                  </a:lnTo>
                  <a:lnTo>
                    <a:pt x="448" y="1306"/>
                  </a:lnTo>
                  <a:lnTo>
                    <a:pt x="448" y="1309"/>
                  </a:lnTo>
                  <a:lnTo>
                    <a:pt x="448" y="1311"/>
                  </a:lnTo>
                  <a:lnTo>
                    <a:pt x="448" y="1314"/>
                  </a:lnTo>
                  <a:lnTo>
                    <a:pt x="448" y="1319"/>
                  </a:lnTo>
                  <a:lnTo>
                    <a:pt x="448" y="1320"/>
                  </a:lnTo>
                  <a:lnTo>
                    <a:pt x="448" y="1323"/>
                  </a:lnTo>
                  <a:lnTo>
                    <a:pt x="448" y="1324"/>
                  </a:lnTo>
                  <a:lnTo>
                    <a:pt x="448" y="1325"/>
                  </a:lnTo>
                  <a:lnTo>
                    <a:pt x="447" y="1325"/>
                  </a:lnTo>
                  <a:lnTo>
                    <a:pt x="445" y="1325"/>
                  </a:lnTo>
                  <a:lnTo>
                    <a:pt x="439" y="1325"/>
                  </a:lnTo>
                  <a:lnTo>
                    <a:pt x="438" y="1325"/>
                  </a:lnTo>
                  <a:lnTo>
                    <a:pt x="437" y="1325"/>
                  </a:lnTo>
                  <a:lnTo>
                    <a:pt x="436" y="1325"/>
                  </a:lnTo>
                  <a:lnTo>
                    <a:pt x="434" y="1325"/>
                  </a:lnTo>
                  <a:lnTo>
                    <a:pt x="434" y="1330"/>
                  </a:lnTo>
                  <a:lnTo>
                    <a:pt x="434" y="1333"/>
                  </a:lnTo>
                  <a:lnTo>
                    <a:pt x="433" y="1333"/>
                  </a:lnTo>
                  <a:lnTo>
                    <a:pt x="433" y="1334"/>
                  </a:lnTo>
                  <a:lnTo>
                    <a:pt x="433" y="1334"/>
                  </a:lnTo>
                  <a:lnTo>
                    <a:pt x="434" y="1337"/>
                  </a:lnTo>
                  <a:lnTo>
                    <a:pt x="434" y="1338"/>
                  </a:lnTo>
                  <a:lnTo>
                    <a:pt x="434" y="1339"/>
                  </a:lnTo>
                  <a:lnTo>
                    <a:pt x="434" y="1341"/>
                  </a:lnTo>
                  <a:lnTo>
                    <a:pt x="434" y="1342"/>
                  </a:lnTo>
                  <a:lnTo>
                    <a:pt x="434" y="1343"/>
                  </a:lnTo>
                  <a:lnTo>
                    <a:pt x="433" y="1343"/>
                  </a:lnTo>
                  <a:lnTo>
                    <a:pt x="432" y="1343"/>
                  </a:lnTo>
                  <a:lnTo>
                    <a:pt x="432" y="1344"/>
                  </a:lnTo>
                  <a:lnTo>
                    <a:pt x="433" y="1346"/>
                  </a:lnTo>
                  <a:lnTo>
                    <a:pt x="433" y="1347"/>
                  </a:lnTo>
                  <a:lnTo>
                    <a:pt x="433" y="1348"/>
                  </a:lnTo>
                  <a:lnTo>
                    <a:pt x="433" y="1350"/>
                  </a:lnTo>
                  <a:lnTo>
                    <a:pt x="434" y="1350"/>
                  </a:lnTo>
                  <a:lnTo>
                    <a:pt x="434" y="1351"/>
                  </a:lnTo>
                  <a:lnTo>
                    <a:pt x="434" y="1352"/>
                  </a:lnTo>
                  <a:lnTo>
                    <a:pt x="434" y="1353"/>
                  </a:lnTo>
                  <a:lnTo>
                    <a:pt x="436" y="1353"/>
                  </a:lnTo>
                  <a:lnTo>
                    <a:pt x="437" y="1353"/>
                  </a:lnTo>
                  <a:lnTo>
                    <a:pt x="438" y="1353"/>
                  </a:lnTo>
                  <a:lnTo>
                    <a:pt x="439" y="1353"/>
                  </a:lnTo>
                  <a:lnTo>
                    <a:pt x="441" y="1353"/>
                  </a:lnTo>
                  <a:lnTo>
                    <a:pt x="442" y="1353"/>
                  </a:lnTo>
                  <a:lnTo>
                    <a:pt x="443" y="1353"/>
                  </a:lnTo>
                  <a:lnTo>
                    <a:pt x="445" y="1353"/>
                  </a:lnTo>
                  <a:lnTo>
                    <a:pt x="446" y="1353"/>
                  </a:lnTo>
                  <a:lnTo>
                    <a:pt x="447" y="1353"/>
                  </a:lnTo>
                  <a:lnTo>
                    <a:pt x="448" y="1353"/>
                  </a:lnTo>
                  <a:lnTo>
                    <a:pt x="448" y="1362"/>
                  </a:lnTo>
                  <a:lnTo>
                    <a:pt x="448" y="1364"/>
                  </a:lnTo>
                  <a:lnTo>
                    <a:pt x="447" y="1365"/>
                  </a:lnTo>
                  <a:lnTo>
                    <a:pt x="447" y="1365"/>
                  </a:lnTo>
                  <a:lnTo>
                    <a:pt x="447" y="1366"/>
                  </a:lnTo>
                  <a:lnTo>
                    <a:pt x="441" y="1366"/>
                  </a:lnTo>
                  <a:lnTo>
                    <a:pt x="441" y="1369"/>
                  </a:lnTo>
                  <a:lnTo>
                    <a:pt x="441" y="1370"/>
                  </a:lnTo>
                  <a:lnTo>
                    <a:pt x="441" y="1373"/>
                  </a:lnTo>
                  <a:lnTo>
                    <a:pt x="441" y="1375"/>
                  </a:lnTo>
                  <a:lnTo>
                    <a:pt x="441" y="1376"/>
                  </a:lnTo>
                  <a:lnTo>
                    <a:pt x="441" y="1378"/>
                  </a:lnTo>
                  <a:lnTo>
                    <a:pt x="441" y="1380"/>
                  </a:lnTo>
                  <a:lnTo>
                    <a:pt x="438" y="1383"/>
                  </a:lnTo>
                  <a:lnTo>
                    <a:pt x="437" y="1384"/>
                  </a:lnTo>
                  <a:lnTo>
                    <a:pt x="436" y="1384"/>
                  </a:lnTo>
                  <a:lnTo>
                    <a:pt x="434" y="1384"/>
                  </a:lnTo>
                  <a:lnTo>
                    <a:pt x="434" y="1383"/>
                  </a:lnTo>
                  <a:lnTo>
                    <a:pt x="433" y="1382"/>
                  </a:lnTo>
                  <a:lnTo>
                    <a:pt x="432" y="1380"/>
                  </a:lnTo>
                  <a:lnTo>
                    <a:pt x="430" y="1380"/>
                  </a:lnTo>
                  <a:lnTo>
                    <a:pt x="430" y="1379"/>
                  </a:lnTo>
                  <a:lnTo>
                    <a:pt x="429" y="1379"/>
                  </a:lnTo>
                  <a:lnTo>
                    <a:pt x="429" y="1378"/>
                  </a:lnTo>
                  <a:lnTo>
                    <a:pt x="428" y="1378"/>
                  </a:lnTo>
                  <a:lnTo>
                    <a:pt x="428" y="1376"/>
                  </a:lnTo>
                  <a:lnTo>
                    <a:pt x="427" y="1375"/>
                  </a:lnTo>
                  <a:lnTo>
                    <a:pt x="425" y="1375"/>
                  </a:lnTo>
                  <a:lnTo>
                    <a:pt x="425" y="1376"/>
                  </a:lnTo>
                  <a:lnTo>
                    <a:pt x="425" y="1378"/>
                  </a:lnTo>
                  <a:lnTo>
                    <a:pt x="427" y="1378"/>
                  </a:lnTo>
                  <a:lnTo>
                    <a:pt x="428" y="1385"/>
                  </a:lnTo>
                  <a:lnTo>
                    <a:pt x="428" y="1387"/>
                  </a:lnTo>
                  <a:lnTo>
                    <a:pt x="428" y="1388"/>
                  </a:lnTo>
                  <a:lnTo>
                    <a:pt x="428" y="1389"/>
                  </a:lnTo>
                  <a:lnTo>
                    <a:pt x="428" y="1391"/>
                  </a:lnTo>
                  <a:lnTo>
                    <a:pt x="429" y="1394"/>
                  </a:lnTo>
                  <a:lnTo>
                    <a:pt x="429" y="1396"/>
                  </a:lnTo>
                  <a:lnTo>
                    <a:pt x="429" y="1396"/>
                  </a:lnTo>
                  <a:lnTo>
                    <a:pt x="429" y="1397"/>
                  </a:lnTo>
                  <a:lnTo>
                    <a:pt x="430" y="1398"/>
                  </a:lnTo>
                  <a:lnTo>
                    <a:pt x="430" y="1402"/>
                  </a:lnTo>
                  <a:lnTo>
                    <a:pt x="430" y="1405"/>
                  </a:lnTo>
                  <a:lnTo>
                    <a:pt x="432" y="1407"/>
                  </a:lnTo>
                  <a:lnTo>
                    <a:pt x="432" y="1410"/>
                  </a:lnTo>
                  <a:lnTo>
                    <a:pt x="432" y="1411"/>
                  </a:lnTo>
                  <a:lnTo>
                    <a:pt x="432" y="1412"/>
                  </a:lnTo>
                  <a:lnTo>
                    <a:pt x="432" y="1414"/>
                  </a:lnTo>
                  <a:lnTo>
                    <a:pt x="433" y="1416"/>
                  </a:lnTo>
                  <a:lnTo>
                    <a:pt x="433" y="1419"/>
                  </a:lnTo>
                  <a:lnTo>
                    <a:pt x="433" y="1420"/>
                  </a:lnTo>
                  <a:lnTo>
                    <a:pt x="433" y="1423"/>
                  </a:lnTo>
                  <a:lnTo>
                    <a:pt x="433" y="1424"/>
                  </a:lnTo>
                  <a:lnTo>
                    <a:pt x="433" y="1425"/>
                  </a:lnTo>
                  <a:lnTo>
                    <a:pt x="434" y="1426"/>
                  </a:lnTo>
                  <a:lnTo>
                    <a:pt x="434" y="1428"/>
                  </a:lnTo>
                  <a:lnTo>
                    <a:pt x="434" y="1432"/>
                  </a:lnTo>
                  <a:lnTo>
                    <a:pt x="434" y="1434"/>
                  </a:lnTo>
                  <a:lnTo>
                    <a:pt x="434" y="1438"/>
                  </a:lnTo>
                  <a:lnTo>
                    <a:pt x="434" y="1444"/>
                  </a:lnTo>
                  <a:lnTo>
                    <a:pt x="436" y="1447"/>
                  </a:lnTo>
                  <a:lnTo>
                    <a:pt x="436" y="1449"/>
                  </a:lnTo>
                  <a:lnTo>
                    <a:pt x="436" y="1452"/>
                  </a:lnTo>
                  <a:lnTo>
                    <a:pt x="436" y="1453"/>
                  </a:lnTo>
                  <a:lnTo>
                    <a:pt x="436" y="1456"/>
                  </a:lnTo>
                  <a:lnTo>
                    <a:pt x="436" y="1457"/>
                  </a:lnTo>
                  <a:lnTo>
                    <a:pt x="436" y="1460"/>
                  </a:lnTo>
                  <a:lnTo>
                    <a:pt x="436" y="1462"/>
                  </a:lnTo>
                  <a:lnTo>
                    <a:pt x="437" y="1466"/>
                  </a:lnTo>
                  <a:lnTo>
                    <a:pt x="437" y="1467"/>
                  </a:lnTo>
                  <a:lnTo>
                    <a:pt x="437" y="1470"/>
                  </a:lnTo>
                  <a:lnTo>
                    <a:pt x="437" y="1471"/>
                  </a:lnTo>
                  <a:lnTo>
                    <a:pt x="437" y="1473"/>
                  </a:lnTo>
                  <a:lnTo>
                    <a:pt x="438" y="1474"/>
                  </a:lnTo>
                  <a:lnTo>
                    <a:pt x="438" y="1475"/>
                  </a:lnTo>
                  <a:lnTo>
                    <a:pt x="439" y="1476"/>
                  </a:lnTo>
                  <a:lnTo>
                    <a:pt x="439" y="1478"/>
                  </a:lnTo>
                  <a:lnTo>
                    <a:pt x="441" y="1479"/>
                  </a:lnTo>
                  <a:lnTo>
                    <a:pt x="441" y="1480"/>
                  </a:lnTo>
                  <a:lnTo>
                    <a:pt x="442" y="1481"/>
                  </a:lnTo>
                  <a:lnTo>
                    <a:pt x="442" y="1484"/>
                  </a:lnTo>
                  <a:lnTo>
                    <a:pt x="443" y="1487"/>
                  </a:lnTo>
                  <a:lnTo>
                    <a:pt x="443" y="1488"/>
                  </a:lnTo>
                  <a:lnTo>
                    <a:pt x="445" y="1488"/>
                  </a:lnTo>
                  <a:lnTo>
                    <a:pt x="445" y="1489"/>
                  </a:lnTo>
                  <a:lnTo>
                    <a:pt x="445" y="1490"/>
                  </a:lnTo>
                  <a:lnTo>
                    <a:pt x="446" y="1493"/>
                  </a:lnTo>
                  <a:lnTo>
                    <a:pt x="446" y="1496"/>
                  </a:lnTo>
                  <a:lnTo>
                    <a:pt x="447" y="1498"/>
                  </a:lnTo>
                  <a:lnTo>
                    <a:pt x="446" y="1498"/>
                  </a:lnTo>
                  <a:lnTo>
                    <a:pt x="447" y="1499"/>
                  </a:lnTo>
                  <a:lnTo>
                    <a:pt x="447" y="1501"/>
                  </a:lnTo>
                  <a:lnTo>
                    <a:pt x="447" y="1502"/>
                  </a:lnTo>
                  <a:lnTo>
                    <a:pt x="448" y="1502"/>
                  </a:lnTo>
                  <a:lnTo>
                    <a:pt x="448" y="1503"/>
                  </a:lnTo>
                  <a:lnTo>
                    <a:pt x="450" y="1505"/>
                  </a:lnTo>
                  <a:lnTo>
                    <a:pt x="450" y="1506"/>
                  </a:lnTo>
                  <a:lnTo>
                    <a:pt x="450" y="1511"/>
                  </a:lnTo>
                  <a:lnTo>
                    <a:pt x="451" y="1513"/>
                  </a:lnTo>
                  <a:lnTo>
                    <a:pt x="451" y="1515"/>
                  </a:lnTo>
                  <a:lnTo>
                    <a:pt x="451" y="1519"/>
                  </a:lnTo>
                  <a:lnTo>
                    <a:pt x="451" y="1520"/>
                  </a:lnTo>
                  <a:lnTo>
                    <a:pt x="452" y="1524"/>
                  </a:lnTo>
                  <a:lnTo>
                    <a:pt x="452" y="1525"/>
                  </a:lnTo>
                  <a:lnTo>
                    <a:pt x="452" y="1529"/>
                  </a:lnTo>
                  <a:lnTo>
                    <a:pt x="452" y="1533"/>
                  </a:lnTo>
                  <a:lnTo>
                    <a:pt x="452" y="1535"/>
                  </a:lnTo>
                  <a:lnTo>
                    <a:pt x="452" y="1537"/>
                  </a:lnTo>
                  <a:lnTo>
                    <a:pt x="452" y="1540"/>
                  </a:lnTo>
                  <a:lnTo>
                    <a:pt x="452" y="1543"/>
                  </a:lnTo>
                  <a:lnTo>
                    <a:pt x="452" y="1545"/>
                  </a:lnTo>
                  <a:lnTo>
                    <a:pt x="452" y="1547"/>
                  </a:lnTo>
                  <a:lnTo>
                    <a:pt x="452" y="1548"/>
                  </a:lnTo>
                  <a:lnTo>
                    <a:pt x="452" y="1549"/>
                  </a:lnTo>
                  <a:lnTo>
                    <a:pt x="452" y="1552"/>
                  </a:lnTo>
                  <a:lnTo>
                    <a:pt x="454" y="1553"/>
                  </a:lnTo>
                  <a:lnTo>
                    <a:pt x="454" y="1554"/>
                  </a:lnTo>
                  <a:lnTo>
                    <a:pt x="454" y="1556"/>
                  </a:lnTo>
                  <a:lnTo>
                    <a:pt x="454" y="1557"/>
                  </a:lnTo>
                  <a:lnTo>
                    <a:pt x="454" y="1558"/>
                  </a:lnTo>
                  <a:lnTo>
                    <a:pt x="454" y="1560"/>
                  </a:lnTo>
                  <a:lnTo>
                    <a:pt x="454" y="1561"/>
                  </a:lnTo>
                  <a:lnTo>
                    <a:pt x="454" y="1562"/>
                  </a:lnTo>
                  <a:lnTo>
                    <a:pt x="454" y="1566"/>
                  </a:lnTo>
                  <a:lnTo>
                    <a:pt x="454" y="1567"/>
                  </a:lnTo>
                  <a:lnTo>
                    <a:pt x="454" y="1570"/>
                  </a:lnTo>
                  <a:lnTo>
                    <a:pt x="454" y="1579"/>
                  </a:lnTo>
                  <a:lnTo>
                    <a:pt x="454" y="1580"/>
                  </a:lnTo>
                  <a:lnTo>
                    <a:pt x="454" y="1580"/>
                  </a:lnTo>
                  <a:lnTo>
                    <a:pt x="454" y="1585"/>
                  </a:lnTo>
                  <a:lnTo>
                    <a:pt x="454" y="1588"/>
                  </a:lnTo>
                  <a:lnTo>
                    <a:pt x="454" y="1590"/>
                  </a:lnTo>
                  <a:lnTo>
                    <a:pt x="455" y="1593"/>
                  </a:lnTo>
                  <a:lnTo>
                    <a:pt x="456" y="1595"/>
                  </a:lnTo>
                  <a:lnTo>
                    <a:pt x="456" y="1598"/>
                  </a:lnTo>
                  <a:lnTo>
                    <a:pt x="456" y="1599"/>
                  </a:lnTo>
                  <a:lnTo>
                    <a:pt x="457" y="1601"/>
                  </a:lnTo>
                  <a:lnTo>
                    <a:pt x="457" y="1603"/>
                  </a:lnTo>
                  <a:lnTo>
                    <a:pt x="457" y="1604"/>
                  </a:lnTo>
                  <a:lnTo>
                    <a:pt x="457" y="1606"/>
                  </a:lnTo>
                  <a:lnTo>
                    <a:pt x="457" y="1607"/>
                  </a:lnTo>
                  <a:lnTo>
                    <a:pt x="459" y="1611"/>
                  </a:lnTo>
                  <a:lnTo>
                    <a:pt x="459" y="1613"/>
                  </a:lnTo>
                  <a:lnTo>
                    <a:pt x="460" y="1617"/>
                  </a:lnTo>
                  <a:lnTo>
                    <a:pt x="460" y="1621"/>
                  </a:lnTo>
                  <a:lnTo>
                    <a:pt x="459" y="1622"/>
                  </a:lnTo>
                  <a:lnTo>
                    <a:pt x="459" y="1624"/>
                  </a:lnTo>
                  <a:lnTo>
                    <a:pt x="459" y="1625"/>
                  </a:lnTo>
                  <a:lnTo>
                    <a:pt x="457" y="1629"/>
                  </a:lnTo>
                  <a:lnTo>
                    <a:pt x="457" y="1630"/>
                  </a:lnTo>
                  <a:lnTo>
                    <a:pt x="456" y="1633"/>
                  </a:lnTo>
                  <a:lnTo>
                    <a:pt x="456" y="1634"/>
                  </a:lnTo>
                  <a:lnTo>
                    <a:pt x="454" y="1636"/>
                  </a:lnTo>
                  <a:lnTo>
                    <a:pt x="454" y="1638"/>
                  </a:lnTo>
                  <a:lnTo>
                    <a:pt x="452" y="1638"/>
                  </a:lnTo>
                  <a:lnTo>
                    <a:pt x="452" y="1639"/>
                  </a:lnTo>
                  <a:lnTo>
                    <a:pt x="452" y="1640"/>
                  </a:lnTo>
                  <a:lnTo>
                    <a:pt x="452" y="1642"/>
                  </a:lnTo>
                  <a:lnTo>
                    <a:pt x="452" y="1642"/>
                  </a:lnTo>
                  <a:lnTo>
                    <a:pt x="452" y="1643"/>
                  </a:lnTo>
                  <a:lnTo>
                    <a:pt x="452" y="1643"/>
                  </a:lnTo>
                  <a:lnTo>
                    <a:pt x="452" y="1644"/>
                  </a:lnTo>
                  <a:lnTo>
                    <a:pt x="452" y="1645"/>
                  </a:lnTo>
                  <a:lnTo>
                    <a:pt x="452" y="1647"/>
                  </a:lnTo>
                  <a:lnTo>
                    <a:pt x="452" y="1648"/>
                  </a:lnTo>
                  <a:lnTo>
                    <a:pt x="452" y="1649"/>
                  </a:lnTo>
                  <a:lnTo>
                    <a:pt x="451" y="1649"/>
                  </a:lnTo>
                  <a:lnTo>
                    <a:pt x="451" y="1650"/>
                  </a:lnTo>
                  <a:lnTo>
                    <a:pt x="451" y="1652"/>
                  </a:lnTo>
                  <a:lnTo>
                    <a:pt x="451" y="1653"/>
                  </a:lnTo>
                  <a:lnTo>
                    <a:pt x="451" y="1654"/>
                  </a:lnTo>
                  <a:lnTo>
                    <a:pt x="451" y="1656"/>
                  </a:lnTo>
                  <a:lnTo>
                    <a:pt x="450" y="1656"/>
                  </a:lnTo>
                  <a:lnTo>
                    <a:pt x="450" y="1657"/>
                  </a:lnTo>
                  <a:lnTo>
                    <a:pt x="450" y="1658"/>
                  </a:lnTo>
                  <a:lnTo>
                    <a:pt x="450" y="1659"/>
                  </a:lnTo>
                  <a:lnTo>
                    <a:pt x="450" y="1661"/>
                  </a:lnTo>
                  <a:lnTo>
                    <a:pt x="448" y="1665"/>
                  </a:lnTo>
                  <a:lnTo>
                    <a:pt x="448" y="1666"/>
                  </a:lnTo>
                  <a:lnTo>
                    <a:pt x="448" y="1667"/>
                  </a:lnTo>
                  <a:lnTo>
                    <a:pt x="447" y="1670"/>
                  </a:lnTo>
                  <a:lnTo>
                    <a:pt x="447" y="1672"/>
                  </a:lnTo>
                  <a:lnTo>
                    <a:pt x="447" y="1674"/>
                  </a:lnTo>
                  <a:lnTo>
                    <a:pt x="446" y="1675"/>
                  </a:lnTo>
                  <a:lnTo>
                    <a:pt x="446" y="1676"/>
                  </a:lnTo>
                  <a:lnTo>
                    <a:pt x="445" y="1677"/>
                  </a:lnTo>
                  <a:lnTo>
                    <a:pt x="445" y="1679"/>
                  </a:lnTo>
                  <a:lnTo>
                    <a:pt x="445" y="1680"/>
                  </a:lnTo>
                  <a:lnTo>
                    <a:pt x="443" y="1680"/>
                  </a:lnTo>
                  <a:lnTo>
                    <a:pt x="443" y="1681"/>
                  </a:lnTo>
                  <a:lnTo>
                    <a:pt x="441" y="1685"/>
                  </a:lnTo>
                  <a:lnTo>
                    <a:pt x="439" y="1689"/>
                  </a:lnTo>
                  <a:lnTo>
                    <a:pt x="437" y="1694"/>
                  </a:lnTo>
                  <a:lnTo>
                    <a:pt x="437" y="1695"/>
                  </a:lnTo>
                  <a:lnTo>
                    <a:pt x="436" y="1697"/>
                  </a:lnTo>
                  <a:lnTo>
                    <a:pt x="433" y="1700"/>
                  </a:lnTo>
                  <a:lnTo>
                    <a:pt x="433" y="1702"/>
                  </a:lnTo>
                  <a:lnTo>
                    <a:pt x="432" y="1702"/>
                  </a:lnTo>
                  <a:lnTo>
                    <a:pt x="432" y="1703"/>
                  </a:lnTo>
                  <a:lnTo>
                    <a:pt x="432" y="1703"/>
                  </a:lnTo>
                  <a:lnTo>
                    <a:pt x="430" y="1703"/>
                  </a:lnTo>
                  <a:lnTo>
                    <a:pt x="430" y="1704"/>
                  </a:lnTo>
                  <a:lnTo>
                    <a:pt x="429" y="1706"/>
                  </a:lnTo>
                  <a:lnTo>
                    <a:pt x="429" y="1707"/>
                  </a:lnTo>
                  <a:lnTo>
                    <a:pt x="428" y="1707"/>
                  </a:lnTo>
                  <a:lnTo>
                    <a:pt x="428" y="1708"/>
                  </a:lnTo>
                  <a:lnTo>
                    <a:pt x="427" y="1708"/>
                  </a:lnTo>
                  <a:lnTo>
                    <a:pt x="427" y="1709"/>
                  </a:lnTo>
                  <a:lnTo>
                    <a:pt x="425" y="1709"/>
                  </a:lnTo>
                  <a:lnTo>
                    <a:pt x="425" y="1711"/>
                  </a:lnTo>
                  <a:lnTo>
                    <a:pt x="424" y="1711"/>
                  </a:lnTo>
                  <a:lnTo>
                    <a:pt x="423" y="1712"/>
                  </a:lnTo>
                  <a:lnTo>
                    <a:pt x="422" y="1712"/>
                  </a:lnTo>
                  <a:lnTo>
                    <a:pt x="422" y="1713"/>
                  </a:lnTo>
                  <a:lnTo>
                    <a:pt x="422" y="1713"/>
                  </a:lnTo>
                  <a:lnTo>
                    <a:pt x="422" y="1714"/>
                  </a:lnTo>
                  <a:lnTo>
                    <a:pt x="420" y="1714"/>
                  </a:lnTo>
                  <a:lnTo>
                    <a:pt x="420" y="1716"/>
                  </a:lnTo>
                  <a:lnTo>
                    <a:pt x="419" y="1716"/>
                  </a:lnTo>
                  <a:lnTo>
                    <a:pt x="419" y="1717"/>
                  </a:lnTo>
                  <a:lnTo>
                    <a:pt x="419" y="1718"/>
                  </a:lnTo>
                  <a:lnTo>
                    <a:pt x="418" y="1718"/>
                  </a:lnTo>
                  <a:lnTo>
                    <a:pt x="418" y="1720"/>
                  </a:lnTo>
                  <a:lnTo>
                    <a:pt x="418" y="1721"/>
                  </a:lnTo>
                  <a:lnTo>
                    <a:pt x="416" y="1721"/>
                  </a:lnTo>
                  <a:lnTo>
                    <a:pt x="415" y="1721"/>
                  </a:lnTo>
                  <a:lnTo>
                    <a:pt x="415" y="1722"/>
                  </a:lnTo>
                  <a:lnTo>
                    <a:pt x="414" y="1722"/>
                  </a:lnTo>
                  <a:lnTo>
                    <a:pt x="413" y="1722"/>
                  </a:lnTo>
                  <a:lnTo>
                    <a:pt x="411" y="1722"/>
                  </a:lnTo>
                  <a:lnTo>
                    <a:pt x="410" y="1722"/>
                  </a:lnTo>
                  <a:lnTo>
                    <a:pt x="409" y="1722"/>
                  </a:lnTo>
                  <a:lnTo>
                    <a:pt x="407" y="1722"/>
                  </a:lnTo>
                  <a:lnTo>
                    <a:pt x="407" y="1723"/>
                  </a:lnTo>
                  <a:lnTo>
                    <a:pt x="406" y="1723"/>
                  </a:lnTo>
                  <a:lnTo>
                    <a:pt x="406" y="1722"/>
                  </a:lnTo>
                  <a:lnTo>
                    <a:pt x="405" y="1722"/>
                  </a:lnTo>
                  <a:lnTo>
                    <a:pt x="404" y="1721"/>
                  </a:lnTo>
                  <a:lnTo>
                    <a:pt x="402" y="1721"/>
                  </a:lnTo>
                  <a:lnTo>
                    <a:pt x="401" y="1720"/>
                  </a:lnTo>
                  <a:lnTo>
                    <a:pt x="400" y="1720"/>
                  </a:lnTo>
                  <a:lnTo>
                    <a:pt x="400" y="1718"/>
                  </a:lnTo>
                  <a:lnTo>
                    <a:pt x="398" y="1718"/>
                  </a:lnTo>
                  <a:lnTo>
                    <a:pt x="398" y="1717"/>
                  </a:lnTo>
                  <a:lnTo>
                    <a:pt x="397" y="1717"/>
                  </a:lnTo>
                  <a:lnTo>
                    <a:pt x="397" y="1718"/>
                  </a:lnTo>
                  <a:lnTo>
                    <a:pt x="396" y="1718"/>
                  </a:lnTo>
                  <a:lnTo>
                    <a:pt x="396" y="1717"/>
                  </a:lnTo>
                  <a:lnTo>
                    <a:pt x="395" y="1717"/>
                  </a:lnTo>
                  <a:lnTo>
                    <a:pt x="395" y="1716"/>
                  </a:lnTo>
                  <a:lnTo>
                    <a:pt x="393" y="1716"/>
                  </a:lnTo>
                  <a:lnTo>
                    <a:pt x="392" y="1716"/>
                  </a:lnTo>
                  <a:lnTo>
                    <a:pt x="392" y="1717"/>
                  </a:lnTo>
                  <a:lnTo>
                    <a:pt x="391" y="1716"/>
                  </a:lnTo>
                  <a:lnTo>
                    <a:pt x="391" y="1717"/>
                  </a:lnTo>
                  <a:lnTo>
                    <a:pt x="391" y="1717"/>
                  </a:lnTo>
                  <a:lnTo>
                    <a:pt x="391" y="1716"/>
                  </a:lnTo>
                  <a:lnTo>
                    <a:pt x="390" y="1716"/>
                  </a:lnTo>
                  <a:lnTo>
                    <a:pt x="390" y="1714"/>
                  </a:lnTo>
                  <a:lnTo>
                    <a:pt x="390" y="1713"/>
                  </a:lnTo>
                  <a:lnTo>
                    <a:pt x="388" y="1713"/>
                  </a:lnTo>
                  <a:lnTo>
                    <a:pt x="387" y="1713"/>
                  </a:lnTo>
                  <a:lnTo>
                    <a:pt x="387" y="1714"/>
                  </a:lnTo>
                  <a:lnTo>
                    <a:pt x="386" y="1714"/>
                  </a:lnTo>
                  <a:lnTo>
                    <a:pt x="386" y="1716"/>
                  </a:lnTo>
                  <a:lnTo>
                    <a:pt x="384" y="1716"/>
                  </a:lnTo>
                  <a:lnTo>
                    <a:pt x="384" y="1717"/>
                  </a:lnTo>
                  <a:lnTo>
                    <a:pt x="383" y="1717"/>
                  </a:lnTo>
                  <a:lnTo>
                    <a:pt x="383" y="1718"/>
                  </a:lnTo>
                  <a:lnTo>
                    <a:pt x="382" y="1718"/>
                  </a:lnTo>
                  <a:lnTo>
                    <a:pt x="382" y="1720"/>
                  </a:lnTo>
                  <a:lnTo>
                    <a:pt x="381" y="1720"/>
                  </a:lnTo>
                  <a:lnTo>
                    <a:pt x="379" y="1720"/>
                  </a:lnTo>
                  <a:lnTo>
                    <a:pt x="379" y="1721"/>
                  </a:lnTo>
                  <a:lnTo>
                    <a:pt x="378" y="1721"/>
                  </a:lnTo>
                  <a:lnTo>
                    <a:pt x="378" y="1722"/>
                  </a:lnTo>
                  <a:lnTo>
                    <a:pt x="377" y="1723"/>
                  </a:lnTo>
                  <a:lnTo>
                    <a:pt x="377" y="1725"/>
                  </a:lnTo>
                  <a:lnTo>
                    <a:pt x="375" y="1725"/>
                  </a:lnTo>
                  <a:lnTo>
                    <a:pt x="375" y="1726"/>
                  </a:lnTo>
                  <a:lnTo>
                    <a:pt x="374" y="1726"/>
                  </a:lnTo>
                  <a:lnTo>
                    <a:pt x="373" y="1726"/>
                  </a:lnTo>
                  <a:lnTo>
                    <a:pt x="372" y="1726"/>
                  </a:lnTo>
                  <a:lnTo>
                    <a:pt x="370" y="1726"/>
                  </a:lnTo>
                  <a:lnTo>
                    <a:pt x="369" y="1727"/>
                  </a:lnTo>
                  <a:lnTo>
                    <a:pt x="369" y="1729"/>
                  </a:lnTo>
                  <a:lnTo>
                    <a:pt x="369" y="1730"/>
                  </a:lnTo>
                  <a:lnTo>
                    <a:pt x="370" y="1730"/>
                  </a:lnTo>
                  <a:lnTo>
                    <a:pt x="370" y="1731"/>
                  </a:lnTo>
                  <a:lnTo>
                    <a:pt x="369" y="1731"/>
                  </a:lnTo>
                  <a:lnTo>
                    <a:pt x="369" y="1732"/>
                  </a:lnTo>
                  <a:lnTo>
                    <a:pt x="369" y="1734"/>
                  </a:lnTo>
                  <a:lnTo>
                    <a:pt x="369" y="1734"/>
                  </a:lnTo>
                  <a:lnTo>
                    <a:pt x="369" y="1735"/>
                  </a:lnTo>
                  <a:lnTo>
                    <a:pt x="369" y="1736"/>
                  </a:lnTo>
                  <a:lnTo>
                    <a:pt x="369" y="1738"/>
                  </a:lnTo>
                  <a:lnTo>
                    <a:pt x="369" y="1739"/>
                  </a:lnTo>
                  <a:lnTo>
                    <a:pt x="368" y="1739"/>
                  </a:lnTo>
                  <a:lnTo>
                    <a:pt x="366" y="1739"/>
                  </a:lnTo>
                  <a:lnTo>
                    <a:pt x="366" y="1740"/>
                  </a:lnTo>
                  <a:lnTo>
                    <a:pt x="365" y="1740"/>
                  </a:lnTo>
                  <a:lnTo>
                    <a:pt x="364" y="1740"/>
                  </a:lnTo>
                  <a:lnTo>
                    <a:pt x="364" y="1741"/>
                  </a:lnTo>
                  <a:lnTo>
                    <a:pt x="363" y="1741"/>
                  </a:lnTo>
                  <a:lnTo>
                    <a:pt x="363" y="1743"/>
                  </a:lnTo>
                  <a:lnTo>
                    <a:pt x="361" y="1743"/>
                  </a:lnTo>
                  <a:lnTo>
                    <a:pt x="361" y="1744"/>
                  </a:lnTo>
                  <a:lnTo>
                    <a:pt x="361" y="1745"/>
                  </a:lnTo>
                  <a:lnTo>
                    <a:pt x="361" y="1747"/>
                  </a:lnTo>
                  <a:lnTo>
                    <a:pt x="360" y="1747"/>
                  </a:lnTo>
                  <a:lnTo>
                    <a:pt x="360" y="1748"/>
                  </a:lnTo>
                  <a:lnTo>
                    <a:pt x="360" y="1749"/>
                  </a:lnTo>
                  <a:lnTo>
                    <a:pt x="360" y="1750"/>
                  </a:lnTo>
                  <a:lnTo>
                    <a:pt x="359" y="1750"/>
                  </a:lnTo>
                  <a:lnTo>
                    <a:pt x="359" y="1752"/>
                  </a:lnTo>
                  <a:lnTo>
                    <a:pt x="359" y="1753"/>
                  </a:lnTo>
                  <a:lnTo>
                    <a:pt x="359" y="1754"/>
                  </a:lnTo>
                  <a:lnTo>
                    <a:pt x="359" y="1755"/>
                  </a:lnTo>
                  <a:lnTo>
                    <a:pt x="359" y="1757"/>
                  </a:lnTo>
                  <a:lnTo>
                    <a:pt x="359" y="1758"/>
                  </a:lnTo>
                  <a:lnTo>
                    <a:pt x="359" y="1759"/>
                  </a:lnTo>
                  <a:lnTo>
                    <a:pt x="360" y="1759"/>
                  </a:lnTo>
                  <a:lnTo>
                    <a:pt x="360" y="1761"/>
                  </a:lnTo>
                  <a:lnTo>
                    <a:pt x="360" y="1762"/>
                  </a:lnTo>
                  <a:lnTo>
                    <a:pt x="360" y="1763"/>
                  </a:lnTo>
                  <a:lnTo>
                    <a:pt x="360" y="1764"/>
                  </a:lnTo>
                  <a:lnTo>
                    <a:pt x="360" y="1764"/>
                  </a:lnTo>
                  <a:lnTo>
                    <a:pt x="360" y="1766"/>
                  </a:lnTo>
                  <a:lnTo>
                    <a:pt x="360" y="1767"/>
                  </a:lnTo>
                  <a:lnTo>
                    <a:pt x="361" y="1767"/>
                  </a:lnTo>
                  <a:lnTo>
                    <a:pt x="361" y="1768"/>
                  </a:lnTo>
                  <a:lnTo>
                    <a:pt x="361" y="1770"/>
                  </a:lnTo>
                  <a:lnTo>
                    <a:pt x="361" y="1771"/>
                  </a:lnTo>
                  <a:lnTo>
                    <a:pt x="361" y="1772"/>
                  </a:lnTo>
                  <a:lnTo>
                    <a:pt x="360" y="1772"/>
                  </a:lnTo>
                  <a:lnTo>
                    <a:pt x="360" y="1773"/>
                  </a:lnTo>
                  <a:lnTo>
                    <a:pt x="360" y="1775"/>
                  </a:lnTo>
                  <a:lnTo>
                    <a:pt x="360" y="1776"/>
                  </a:lnTo>
                  <a:lnTo>
                    <a:pt x="359" y="1777"/>
                  </a:lnTo>
                  <a:lnTo>
                    <a:pt x="359" y="1779"/>
                  </a:lnTo>
                  <a:lnTo>
                    <a:pt x="359" y="1780"/>
                  </a:lnTo>
                  <a:lnTo>
                    <a:pt x="359" y="1782"/>
                  </a:lnTo>
                  <a:lnTo>
                    <a:pt x="359" y="1784"/>
                  </a:lnTo>
                  <a:lnTo>
                    <a:pt x="359" y="1785"/>
                  </a:lnTo>
                  <a:lnTo>
                    <a:pt x="359" y="1785"/>
                  </a:lnTo>
                  <a:lnTo>
                    <a:pt x="359" y="1786"/>
                  </a:lnTo>
                  <a:lnTo>
                    <a:pt x="360" y="1786"/>
                  </a:lnTo>
                  <a:lnTo>
                    <a:pt x="360" y="1787"/>
                  </a:lnTo>
                  <a:lnTo>
                    <a:pt x="361" y="1789"/>
                  </a:lnTo>
                  <a:lnTo>
                    <a:pt x="361" y="1790"/>
                  </a:lnTo>
                  <a:lnTo>
                    <a:pt x="361" y="1791"/>
                  </a:lnTo>
                  <a:lnTo>
                    <a:pt x="361" y="1793"/>
                  </a:lnTo>
                  <a:lnTo>
                    <a:pt x="361" y="1794"/>
                  </a:lnTo>
                  <a:lnTo>
                    <a:pt x="361" y="1794"/>
                  </a:lnTo>
                  <a:lnTo>
                    <a:pt x="363" y="1794"/>
                  </a:lnTo>
                  <a:lnTo>
                    <a:pt x="363" y="1795"/>
                  </a:lnTo>
                  <a:lnTo>
                    <a:pt x="363" y="1796"/>
                  </a:lnTo>
                  <a:lnTo>
                    <a:pt x="364" y="1796"/>
                  </a:lnTo>
                  <a:lnTo>
                    <a:pt x="364" y="1798"/>
                  </a:lnTo>
                  <a:lnTo>
                    <a:pt x="364" y="1799"/>
                  </a:lnTo>
                  <a:lnTo>
                    <a:pt x="364" y="1800"/>
                  </a:lnTo>
                  <a:lnTo>
                    <a:pt x="365" y="1802"/>
                  </a:lnTo>
                  <a:lnTo>
                    <a:pt x="365" y="1803"/>
                  </a:lnTo>
                  <a:lnTo>
                    <a:pt x="365" y="1804"/>
                  </a:lnTo>
                  <a:lnTo>
                    <a:pt x="365" y="1805"/>
                  </a:lnTo>
                  <a:lnTo>
                    <a:pt x="366" y="1805"/>
                  </a:lnTo>
                  <a:lnTo>
                    <a:pt x="366" y="1807"/>
                  </a:lnTo>
                  <a:lnTo>
                    <a:pt x="366" y="1808"/>
                  </a:lnTo>
                  <a:lnTo>
                    <a:pt x="365" y="1808"/>
                  </a:lnTo>
                  <a:lnTo>
                    <a:pt x="365" y="1809"/>
                  </a:lnTo>
                  <a:lnTo>
                    <a:pt x="365" y="1811"/>
                  </a:lnTo>
                  <a:lnTo>
                    <a:pt x="365" y="1812"/>
                  </a:lnTo>
                  <a:lnTo>
                    <a:pt x="365" y="1813"/>
                  </a:lnTo>
                  <a:lnTo>
                    <a:pt x="365" y="1814"/>
                  </a:lnTo>
                  <a:lnTo>
                    <a:pt x="364" y="1814"/>
                  </a:lnTo>
                  <a:lnTo>
                    <a:pt x="364" y="1816"/>
                  </a:lnTo>
                  <a:lnTo>
                    <a:pt x="363" y="1817"/>
                  </a:lnTo>
                  <a:lnTo>
                    <a:pt x="364" y="1818"/>
                  </a:lnTo>
                  <a:lnTo>
                    <a:pt x="364" y="1819"/>
                  </a:lnTo>
                  <a:lnTo>
                    <a:pt x="363" y="1821"/>
                  </a:lnTo>
                  <a:lnTo>
                    <a:pt x="363" y="1822"/>
                  </a:lnTo>
                  <a:lnTo>
                    <a:pt x="361" y="1823"/>
                  </a:lnTo>
                  <a:lnTo>
                    <a:pt x="363" y="1823"/>
                  </a:lnTo>
                  <a:lnTo>
                    <a:pt x="363" y="1825"/>
                  </a:lnTo>
                  <a:lnTo>
                    <a:pt x="363" y="1825"/>
                  </a:lnTo>
                  <a:lnTo>
                    <a:pt x="364" y="1825"/>
                  </a:lnTo>
                  <a:lnTo>
                    <a:pt x="364" y="1826"/>
                  </a:lnTo>
                  <a:lnTo>
                    <a:pt x="365" y="1827"/>
                  </a:lnTo>
                  <a:lnTo>
                    <a:pt x="366" y="1827"/>
                  </a:lnTo>
                  <a:lnTo>
                    <a:pt x="366" y="1828"/>
                  </a:lnTo>
                  <a:lnTo>
                    <a:pt x="368" y="1828"/>
                  </a:lnTo>
                  <a:lnTo>
                    <a:pt x="369" y="1828"/>
                  </a:lnTo>
                  <a:lnTo>
                    <a:pt x="369" y="1830"/>
                  </a:lnTo>
                  <a:lnTo>
                    <a:pt x="370" y="1830"/>
                  </a:lnTo>
                  <a:lnTo>
                    <a:pt x="370" y="1831"/>
                  </a:lnTo>
                  <a:lnTo>
                    <a:pt x="372" y="1831"/>
                  </a:lnTo>
                  <a:lnTo>
                    <a:pt x="372" y="1832"/>
                  </a:lnTo>
                  <a:lnTo>
                    <a:pt x="373" y="1832"/>
                  </a:lnTo>
                  <a:lnTo>
                    <a:pt x="374" y="1832"/>
                  </a:lnTo>
                  <a:lnTo>
                    <a:pt x="374" y="1834"/>
                  </a:lnTo>
                  <a:lnTo>
                    <a:pt x="374" y="1835"/>
                  </a:lnTo>
                  <a:lnTo>
                    <a:pt x="375" y="1835"/>
                  </a:lnTo>
                  <a:lnTo>
                    <a:pt x="375" y="1836"/>
                  </a:lnTo>
                  <a:lnTo>
                    <a:pt x="377" y="1836"/>
                  </a:lnTo>
                  <a:lnTo>
                    <a:pt x="378" y="1837"/>
                  </a:lnTo>
                  <a:lnTo>
                    <a:pt x="379" y="1837"/>
                  </a:lnTo>
                  <a:lnTo>
                    <a:pt x="381" y="1837"/>
                  </a:lnTo>
                  <a:lnTo>
                    <a:pt x="382" y="1837"/>
                  </a:lnTo>
                  <a:lnTo>
                    <a:pt x="383" y="1837"/>
                  </a:lnTo>
                  <a:lnTo>
                    <a:pt x="384" y="1837"/>
                  </a:lnTo>
                  <a:lnTo>
                    <a:pt x="384" y="1839"/>
                  </a:lnTo>
                  <a:lnTo>
                    <a:pt x="386" y="1839"/>
                  </a:lnTo>
                  <a:lnTo>
                    <a:pt x="386" y="1840"/>
                  </a:lnTo>
                  <a:lnTo>
                    <a:pt x="387" y="1840"/>
                  </a:lnTo>
                  <a:lnTo>
                    <a:pt x="387" y="1841"/>
                  </a:lnTo>
                  <a:lnTo>
                    <a:pt x="387" y="1843"/>
                  </a:lnTo>
                  <a:lnTo>
                    <a:pt x="388" y="1843"/>
                  </a:lnTo>
                  <a:lnTo>
                    <a:pt x="388" y="1844"/>
                  </a:lnTo>
                  <a:lnTo>
                    <a:pt x="388" y="1845"/>
                  </a:lnTo>
                  <a:lnTo>
                    <a:pt x="387" y="1845"/>
                  </a:lnTo>
                  <a:lnTo>
                    <a:pt x="387" y="1846"/>
                  </a:lnTo>
                  <a:lnTo>
                    <a:pt x="387" y="1848"/>
                  </a:lnTo>
                  <a:lnTo>
                    <a:pt x="386" y="1848"/>
                  </a:lnTo>
                  <a:lnTo>
                    <a:pt x="386" y="1849"/>
                  </a:lnTo>
                  <a:lnTo>
                    <a:pt x="386" y="1850"/>
                  </a:lnTo>
                  <a:lnTo>
                    <a:pt x="387" y="1850"/>
                  </a:lnTo>
                  <a:lnTo>
                    <a:pt x="387" y="1851"/>
                  </a:lnTo>
                  <a:lnTo>
                    <a:pt x="387" y="1853"/>
                  </a:lnTo>
                  <a:lnTo>
                    <a:pt x="387" y="1854"/>
                  </a:lnTo>
                  <a:lnTo>
                    <a:pt x="387" y="1855"/>
                  </a:lnTo>
                  <a:lnTo>
                    <a:pt x="388" y="1855"/>
                  </a:lnTo>
                  <a:lnTo>
                    <a:pt x="390" y="1855"/>
                  </a:lnTo>
                  <a:lnTo>
                    <a:pt x="391" y="1855"/>
                  </a:lnTo>
                  <a:lnTo>
                    <a:pt x="391" y="1855"/>
                  </a:lnTo>
                  <a:lnTo>
                    <a:pt x="391" y="1855"/>
                  </a:lnTo>
                  <a:lnTo>
                    <a:pt x="391" y="1857"/>
                  </a:lnTo>
                  <a:lnTo>
                    <a:pt x="392" y="1857"/>
                  </a:lnTo>
                  <a:lnTo>
                    <a:pt x="392" y="1858"/>
                  </a:lnTo>
                  <a:lnTo>
                    <a:pt x="393" y="1858"/>
                  </a:lnTo>
                  <a:lnTo>
                    <a:pt x="393" y="1859"/>
                  </a:lnTo>
                  <a:lnTo>
                    <a:pt x="393" y="1860"/>
                  </a:lnTo>
                  <a:lnTo>
                    <a:pt x="395" y="1862"/>
                  </a:lnTo>
                  <a:lnTo>
                    <a:pt x="396" y="1863"/>
                  </a:lnTo>
                  <a:lnTo>
                    <a:pt x="396" y="1864"/>
                  </a:lnTo>
                  <a:lnTo>
                    <a:pt x="397" y="1864"/>
                  </a:lnTo>
                  <a:lnTo>
                    <a:pt x="397" y="1866"/>
                  </a:lnTo>
                  <a:lnTo>
                    <a:pt x="398" y="1866"/>
                  </a:lnTo>
                  <a:lnTo>
                    <a:pt x="398" y="1867"/>
                  </a:lnTo>
                  <a:lnTo>
                    <a:pt x="398" y="1868"/>
                  </a:lnTo>
                  <a:lnTo>
                    <a:pt x="398" y="1869"/>
                  </a:lnTo>
                  <a:lnTo>
                    <a:pt x="398" y="1871"/>
                  </a:lnTo>
                  <a:lnTo>
                    <a:pt x="400" y="1871"/>
                  </a:lnTo>
                  <a:lnTo>
                    <a:pt x="400" y="1872"/>
                  </a:lnTo>
                  <a:lnTo>
                    <a:pt x="400" y="1873"/>
                  </a:lnTo>
                  <a:lnTo>
                    <a:pt x="400" y="1875"/>
                  </a:lnTo>
                  <a:lnTo>
                    <a:pt x="401" y="1875"/>
                  </a:lnTo>
                  <a:lnTo>
                    <a:pt x="402" y="1876"/>
                  </a:lnTo>
                  <a:lnTo>
                    <a:pt x="402" y="1877"/>
                  </a:lnTo>
                  <a:lnTo>
                    <a:pt x="404" y="1877"/>
                  </a:lnTo>
                  <a:lnTo>
                    <a:pt x="404" y="1878"/>
                  </a:lnTo>
                  <a:lnTo>
                    <a:pt x="405" y="1878"/>
                  </a:lnTo>
                  <a:lnTo>
                    <a:pt x="405" y="1880"/>
                  </a:lnTo>
                  <a:lnTo>
                    <a:pt x="406" y="1880"/>
                  </a:lnTo>
                  <a:lnTo>
                    <a:pt x="407" y="1880"/>
                  </a:lnTo>
                  <a:lnTo>
                    <a:pt x="409" y="1880"/>
                  </a:lnTo>
                  <a:lnTo>
                    <a:pt x="410" y="1880"/>
                  </a:lnTo>
                  <a:lnTo>
                    <a:pt x="410" y="1878"/>
                  </a:lnTo>
                  <a:lnTo>
                    <a:pt x="411" y="1878"/>
                  </a:lnTo>
                  <a:lnTo>
                    <a:pt x="413" y="1878"/>
                  </a:lnTo>
                  <a:lnTo>
                    <a:pt x="414" y="1878"/>
                  </a:lnTo>
                  <a:lnTo>
                    <a:pt x="414" y="1880"/>
                  </a:lnTo>
                  <a:lnTo>
                    <a:pt x="415" y="1880"/>
                  </a:lnTo>
                  <a:lnTo>
                    <a:pt x="415" y="1881"/>
                  </a:lnTo>
                  <a:lnTo>
                    <a:pt x="416" y="1881"/>
                  </a:lnTo>
                  <a:lnTo>
                    <a:pt x="416" y="1882"/>
                  </a:lnTo>
                  <a:lnTo>
                    <a:pt x="418" y="1882"/>
                  </a:lnTo>
                  <a:lnTo>
                    <a:pt x="418" y="1884"/>
                  </a:lnTo>
                  <a:lnTo>
                    <a:pt x="419" y="1884"/>
                  </a:lnTo>
                  <a:lnTo>
                    <a:pt x="419" y="1885"/>
                  </a:lnTo>
                  <a:lnTo>
                    <a:pt x="420" y="1885"/>
                  </a:lnTo>
                  <a:lnTo>
                    <a:pt x="420" y="1886"/>
                  </a:lnTo>
                  <a:lnTo>
                    <a:pt x="420" y="1886"/>
                  </a:lnTo>
                  <a:lnTo>
                    <a:pt x="422" y="1886"/>
                  </a:lnTo>
                  <a:lnTo>
                    <a:pt x="422" y="1887"/>
                  </a:lnTo>
                  <a:lnTo>
                    <a:pt x="422" y="1889"/>
                  </a:lnTo>
                  <a:lnTo>
                    <a:pt x="422" y="1889"/>
                  </a:lnTo>
                  <a:lnTo>
                    <a:pt x="422" y="1890"/>
                  </a:lnTo>
                  <a:lnTo>
                    <a:pt x="423" y="1890"/>
                  </a:lnTo>
                  <a:lnTo>
                    <a:pt x="423" y="1891"/>
                  </a:lnTo>
                  <a:lnTo>
                    <a:pt x="423" y="1892"/>
                  </a:lnTo>
                  <a:lnTo>
                    <a:pt x="424" y="1892"/>
                  </a:lnTo>
                  <a:lnTo>
                    <a:pt x="424" y="1894"/>
                  </a:lnTo>
                  <a:lnTo>
                    <a:pt x="425" y="1894"/>
                  </a:lnTo>
                  <a:lnTo>
                    <a:pt x="425" y="1895"/>
                  </a:lnTo>
                  <a:lnTo>
                    <a:pt x="425" y="1896"/>
                  </a:lnTo>
                  <a:lnTo>
                    <a:pt x="427" y="1896"/>
                  </a:lnTo>
                  <a:lnTo>
                    <a:pt x="427" y="1898"/>
                  </a:lnTo>
                  <a:lnTo>
                    <a:pt x="427" y="1899"/>
                  </a:lnTo>
                  <a:lnTo>
                    <a:pt x="428" y="1899"/>
                  </a:lnTo>
                  <a:lnTo>
                    <a:pt x="428" y="1900"/>
                  </a:lnTo>
                  <a:lnTo>
                    <a:pt x="429" y="1900"/>
                  </a:lnTo>
                  <a:lnTo>
                    <a:pt x="429" y="1901"/>
                  </a:lnTo>
                  <a:lnTo>
                    <a:pt x="429" y="1903"/>
                  </a:lnTo>
                  <a:lnTo>
                    <a:pt x="430" y="1903"/>
                  </a:lnTo>
                  <a:lnTo>
                    <a:pt x="430" y="1904"/>
                  </a:lnTo>
                  <a:lnTo>
                    <a:pt x="430" y="1905"/>
                  </a:lnTo>
                  <a:lnTo>
                    <a:pt x="430" y="1907"/>
                  </a:lnTo>
                  <a:lnTo>
                    <a:pt x="432" y="1907"/>
                  </a:lnTo>
                  <a:lnTo>
                    <a:pt x="432" y="1908"/>
                  </a:lnTo>
                  <a:lnTo>
                    <a:pt x="432" y="1909"/>
                  </a:lnTo>
                  <a:lnTo>
                    <a:pt x="433" y="1909"/>
                  </a:lnTo>
                  <a:lnTo>
                    <a:pt x="433" y="1910"/>
                  </a:lnTo>
                  <a:lnTo>
                    <a:pt x="433" y="1912"/>
                  </a:lnTo>
                  <a:lnTo>
                    <a:pt x="433" y="1913"/>
                  </a:lnTo>
                  <a:lnTo>
                    <a:pt x="434" y="1913"/>
                  </a:lnTo>
                  <a:lnTo>
                    <a:pt x="434" y="1914"/>
                  </a:lnTo>
                  <a:lnTo>
                    <a:pt x="434" y="1916"/>
                  </a:lnTo>
                  <a:lnTo>
                    <a:pt x="434" y="1917"/>
                  </a:lnTo>
                  <a:lnTo>
                    <a:pt x="436" y="1917"/>
                  </a:lnTo>
                  <a:lnTo>
                    <a:pt x="436" y="1917"/>
                  </a:lnTo>
                  <a:lnTo>
                    <a:pt x="436" y="1918"/>
                  </a:lnTo>
                  <a:lnTo>
                    <a:pt x="436" y="1919"/>
                  </a:lnTo>
                  <a:lnTo>
                    <a:pt x="437" y="1919"/>
                  </a:lnTo>
                  <a:lnTo>
                    <a:pt x="437" y="1921"/>
                  </a:lnTo>
                  <a:lnTo>
                    <a:pt x="437" y="1922"/>
                  </a:lnTo>
                  <a:lnTo>
                    <a:pt x="438" y="1923"/>
                  </a:lnTo>
                  <a:lnTo>
                    <a:pt x="438" y="1924"/>
                  </a:lnTo>
                  <a:lnTo>
                    <a:pt x="438" y="1926"/>
                  </a:lnTo>
                  <a:lnTo>
                    <a:pt x="438" y="1927"/>
                  </a:lnTo>
                  <a:lnTo>
                    <a:pt x="439" y="1927"/>
                  </a:lnTo>
                  <a:lnTo>
                    <a:pt x="439" y="1928"/>
                  </a:lnTo>
                  <a:lnTo>
                    <a:pt x="439" y="1930"/>
                  </a:lnTo>
                  <a:lnTo>
                    <a:pt x="439" y="1931"/>
                  </a:lnTo>
                  <a:lnTo>
                    <a:pt x="441" y="1931"/>
                  </a:lnTo>
                  <a:lnTo>
                    <a:pt x="441" y="1932"/>
                  </a:lnTo>
                  <a:lnTo>
                    <a:pt x="441" y="1933"/>
                  </a:lnTo>
                  <a:lnTo>
                    <a:pt x="441" y="1935"/>
                  </a:lnTo>
                  <a:lnTo>
                    <a:pt x="441" y="1936"/>
                  </a:lnTo>
                  <a:lnTo>
                    <a:pt x="442" y="1936"/>
                  </a:lnTo>
                  <a:lnTo>
                    <a:pt x="442" y="1937"/>
                  </a:lnTo>
                  <a:lnTo>
                    <a:pt x="442" y="1939"/>
                  </a:lnTo>
                  <a:lnTo>
                    <a:pt x="442" y="1940"/>
                  </a:lnTo>
                  <a:lnTo>
                    <a:pt x="442" y="1941"/>
                  </a:lnTo>
                  <a:lnTo>
                    <a:pt x="442" y="1942"/>
                  </a:lnTo>
                  <a:lnTo>
                    <a:pt x="443" y="1942"/>
                  </a:lnTo>
                  <a:lnTo>
                    <a:pt x="443" y="1944"/>
                  </a:lnTo>
                  <a:lnTo>
                    <a:pt x="443" y="1945"/>
                  </a:lnTo>
                  <a:lnTo>
                    <a:pt x="443" y="1946"/>
                  </a:lnTo>
                  <a:lnTo>
                    <a:pt x="445" y="1948"/>
                  </a:lnTo>
                  <a:lnTo>
                    <a:pt x="445" y="1949"/>
                  </a:lnTo>
                  <a:lnTo>
                    <a:pt x="445" y="1950"/>
                  </a:lnTo>
                  <a:lnTo>
                    <a:pt x="445" y="1951"/>
                  </a:lnTo>
                  <a:lnTo>
                    <a:pt x="445" y="1953"/>
                  </a:lnTo>
                  <a:lnTo>
                    <a:pt x="446" y="1953"/>
                  </a:lnTo>
                  <a:lnTo>
                    <a:pt x="446" y="1954"/>
                  </a:lnTo>
                  <a:lnTo>
                    <a:pt x="446" y="1955"/>
                  </a:lnTo>
                  <a:lnTo>
                    <a:pt x="446" y="1956"/>
                  </a:lnTo>
                  <a:lnTo>
                    <a:pt x="446" y="1958"/>
                  </a:lnTo>
                  <a:lnTo>
                    <a:pt x="446" y="1959"/>
                  </a:lnTo>
                  <a:lnTo>
                    <a:pt x="446" y="1960"/>
                  </a:lnTo>
                  <a:lnTo>
                    <a:pt x="447" y="1960"/>
                  </a:lnTo>
                  <a:lnTo>
                    <a:pt x="447" y="1962"/>
                  </a:lnTo>
                  <a:lnTo>
                    <a:pt x="447" y="1963"/>
                  </a:lnTo>
                  <a:lnTo>
                    <a:pt x="447" y="1964"/>
                  </a:lnTo>
                  <a:lnTo>
                    <a:pt x="447" y="1965"/>
                  </a:lnTo>
                  <a:lnTo>
                    <a:pt x="447" y="1967"/>
                  </a:lnTo>
                  <a:lnTo>
                    <a:pt x="447" y="1968"/>
                  </a:lnTo>
                  <a:lnTo>
                    <a:pt x="448" y="1968"/>
                  </a:lnTo>
                  <a:lnTo>
                    <a:pt x="448" y="1969"/>
                  </a:lnTo>
                  <a:lnTo>
                    <a:pt x="448" y="1971"/>
                  </a:lnTo>
                  <a:lnTo>
                    <a:pt x="448" y="1972"/>
                  </a:lnTo>
                  <a:lnTo>
                    <a:pt x="448" y="1973"/>
                  </a:lnTo>
                  <a:lnTo>
                    <a:pt x="448" y="1974"/>
                  </a:lnTo>
                  <a:lnTo>
                    <a:pt x="448" y="1976"/>
                  </a:lnTo>
                  <a:lnTo>
                    <a:pt x="450" y="1978"/>
                  </a:lnTo>
                  <a:lnTo>
                    <a:pt x="450" y="1978"/>
                  </a:lnTo>
                  <a:lnTo>
                    <a:pt x="450" y="1980"/>
                  </a:lnTo>
                  <a:lnTo>
                    <a:pt x="450" y="1981"/>
                  </a:lnTo>
                  <a:lnTo>
                    <a:pt x="450" y="1982"/>
                  </a:lnTo>
                  <a:lnTo>
                    <a:pt x="450" y="1985"/>
                  </a:lnTo>
                  <a:lnTo>
                    <a:pt x="450" y="1987"/>
                  </a:lnTo>
                  <a:lnTo>
                    <a:pt x="450" y="1988"/>
                  </a:lnTo>
                  <a:lnTo>
                    <a:pt x="450" y="1990"/>
                  </a:lnTo>
                  <a:lnTo>
                    <a:pt x="450" y="1991"/>
                  </a:lnTo>
                  <a:lnTo>
                    <a:pt x="450" y="1994"/>
                  </a:lnTo>
                  <a:lnTo>
                    <a:pt x="450" y="1995"/>
                  </a:lnTo>
                  <a:lnTo>
                    <a:pt x="450" y="1997"/>
                  </a:lnTo>
                  <a:lnTo>
                    <a:pt x="451" y="1999"/>
                  </a:lnTo>
                  <a:lnTo>
                    <a:pt x="451" y="2001"/>
                  </a:lnTo>
                  <a:lnTo>
                    <a:pt x="451" y="2003"/>
                  </a:lnTo>
                  <a:lnTo>
                    <a:pt x="451" y="2005"/>
                  </a:lnTo>
                  <a:lnTo>
                    <a:pt x="451" y="2006"/>
                  </a:lnTo>
                  <a:lnTo>
                    <a:pt x="451" y="2008"/>
                  </a:lnTo>
                  <a:lnTo>
                    <a:pt x="451" y="2009"/>
                  </a:lnTo>
                  <a:lnTo>
                    <a:pt x="451" y="2009"/>
                  </a:lnTo>
                  <a:lnTo>
                    <a:pt x="451" y="2010"/>
                  </a:lnTo>
                  <a:lnTo>
                    <a:pt x="451" y="2012"/>
                  </a:lnTo>
                  <a:lnTo>
                    <a:pt x="451" y="2013"/>
                  </a:lnTo>
                  <a:lnTo>
                    <a:pt x="451" y="2015"/>
                  </a:lnTo>
                  <a:lnTo>
                    <a:pt x="451" y="2017"/>
                  </a:lnTo>
                  <a:lnTo>
                    <a:pt x="451" y="2018"/>
                  </a:lnTo>
                  <a:lnTo>
                    <a:pt x="451" y="2019"/>
                  </a:lnTo>
                  <a:lnTo>
                    <a:pt x="451" y="2021"/>
                  </a:lnTo>
                  <a:lnTo>
                    <a:pt x="451" y="2022"/>
                  </a:lnTo>
                  <a:lnTo>
                    <a:pt x="451" y="2023"/>
                  </a:lnTo>
                  <a:lnTo>
                    <a:pt x="451" y="2024"/>
                  </a:lnTo>
                  <a:lnTo>
                    <a:pt x="451" y="2026"/>
                  </a:lnTo>
                  <a:lnTo>
                    <a:pt x="451" y="2027"/>
                  </a:lnTo>
                  <a:lnTo>
                    <a:pt x="451" y="2028"/>
                  </a:lnTo>
                  <a:lnTo>
                    <a:pt x="451" y="2029"/>
                  </a:lnTo>
                  <a:lnTo>
                    <a:pt x="451" y="2031"/>
                  </a:lnTo>
                  <a:lnTo>
                    <a:pt x="451" y="2032"/>
                  </a:lnTo>
                  <a:lnTo>
                    <a:pt x="451" y="2033"/>
                  </a:lnTo>
                  <a:lnTo>
                    <a:pt x="451" y="2035"/>
                  </a:lnTo>
                  <a:lnTo>
                    <a:pt x="451" y="2036"/>
                  </a:lnTo>
                  <a:lnTo>
                    <a:pt x="451" y="2038"/>
                  </a:lnTo>
                  <a:lnTo>
                    <a:pt x="451" y="2040"/>
                  </a:lnTo>
                  <a:lnTo>
                    <a:pt x="451" y="2041"/>
                  </a:lnTo>
                  <a:lnTo>
                    <a:pt x="451" y="2045"/>
                  </a:lnTo>
                  <a:lnTo>
                    <a:pt x="451" y="2047"/>
                  </a:lnTo>
                  <a:lnTo>
                    <a:pt x="451" y="2049"/>
                  </a:lnTo>
                  <a:lnTo>
                    <a:pt x="451" y="2051"/>
                  </a:lnTo>
                  <a:lnTo>
                    <a:pt x="450" y="2054"/>
                  </a:lnTo>
                  <a:lnTo>
                    <a:pt x="450" y="2059"/>
                  </a:lnTo>
                  <a:lnTo>
                    <a:pt x="450" y="2060"/>
                  </a:lnTo>
                  <a:lnTo>
                    <a:pt x="450" y="2061"/>
                  </a:lnTo>
                  <a:lnTo>
                    <a:pt x="450" y="2063"/>
                  </a:lnTo>
                  <a:lnTo>
                    <a:pt x="450" y="2064"/>
                  </a:lnTo>
                  <a:lnTo>
                    <a:pt x="448" y="2064"/>
                  </a:lnTo>
                  <a:lnTo>
                    <a:pt x="448" y="2065"/>
                  </a:lnTo>
                  <a:lnTo>
                    <a:pt x="447" y="2065"/>
                  </a:lnTo>
                  <a:lnTo>
                    <a:pt x="448" y="2074"/>
                  </a:lnTo>
                  <a:lnTo>
                    <a:pt x="451" y="2082"/>
                  </a:lnTo>
                  <a:lnTo>
                    <a:pt x="451" y="2083"/>
                  </a:lnTo>
                  <a:lnTo>
                    <a:pt x="451" y="2085"/>
                  </a:lnTo>
                  <a:lnTo>
                    <a:pt x="450" y="2085"/>
                  </a:lnTo>
                  <a:lnTo>
                    <a:pt x="448" y="2085"/>
                  </a:lnTo>
                  <a:lnTo>
                    <a:pt x="448" y="2090"/>
                  </a:lnTo>
                  <a:lnTo>
                    <a:pt x="448" y="2091"/>
                  </a:lnTo>
                  <a:lnTo>
                    <a:pt x="448" y="2092"/>
                  </a:lnTo>
                  <a:lnTo>
                    <a:pt x="448" y="2093"/>
                  </a:lnTo>
                  <a:lnTo>
                    <a:pt x="448" y="2095"/>
                  </a:lnTo>
                  <a:lnTo>
                    <a:pt x="448" y="2096"/>
                  </a:lnTo>
                  <a:lnTo>
                    <a:pt x="448" y="2100"/>
                  </a:lnTo>
                  <a:lnTo>
                    <a:pt x="448" y="2101"/>
                  </a:lnTo>
                  <a:lnTo>
                    <a:pt x="448" y="2101"/>
                  </a:lnTo>
                  <a:lnTo>
                    <a:pt x="448" y="2105"/>
                  </a:lnTo>
                  <a:lnTo>
                    <a:pt x="448" y="2106"/>
                  </a:lnTo>
                  <a:lnTo>
                    <a:pt x="448" y="2108"/>
                  </a:lnTo>
                  <a:lnTo>
                    <a:pt x="447" y="2110"/>
                  </a:lnTo>
                  <a:lnTo>
                    <a:pt x="447" y="2111"/>
                  </a:lnTo>
                  <a:lnTo>
                    <a:pt x="446" y="2111"/>
                  </a:lnTo>
                  <a:lnTo>
                    <a:pt x="445" y="2111"/>
                  </a:lnTo>
                  <a:lnTo>
                    <a:pt x="443" y="2113"/>
                  </a:lnTo>
                  <a:lnTo>
                    <a:pt x="443" y="2114"/>
                  </a:lnTo>
                  <a:lnTo>
                    <a:pt x="443" y="2115"/>
                  </a:lnTo>
                  <a:lnTo>
                    <a:pt x="443" y="2117"/>
                  </a:lnTo>
                  <a:lnTo>
                    <a:pt x="443" y="2118"/>
                  </a:lnTo>
                  <a:lnTo>
                    <a:pt x="442" y="2118"/>
                  </a:lnTo>
                  <a:lnTo>
                    <a:pt x="442" y="2119"/>
                  </a:lnTo>
                  <a:lnTo>
                    <a:pt x="442" y="2120"/>
                  </a:lnTo>
                  <a:lnTo>
                    <a:pt x="442" y="2122"/>
                  </a:lnTo>
                  <a:lnTo>
                    <a:pt x="442" y="2123"/>
                  </a:lnTo>
                  <a:lnTo>
                    <a:pt x="443" y="2123"/>
                  </a:lnTo>
                  <a:lnTo>
                    <a:pt x="443" y="2124"/>
                  </a:lnTo>
                  <a:lnTo>
                    <a:pt x="442" y="2124"/>
                  </a:lnTo>
                  <a:lnTo>
                    <a:pt x="442" y="2125"/>
                  </a:lnTo>
                  <a:lnTo>
                    <a:pt x="443" y="2125"/>
                  </a:lnTo>
                  <a:lnTo>
                    <a:pt x="443" y="2127"/>
                  </a:lnTo>
                  <a:lnTo>
                    <a:pt x="443" y="2128"/>
                  </a:lnTo>
                  <a:lnTo>
                    <a:pt x="443" y="2129"/>
                  </a:lnTo>
                  <a:lnTo>
                    <a:pt x="443" y="2131"/>
                  </a:lnTo>
                  <a:lnTo>
                    <a:pt x="443" y="2132"/>
                  </a:lnTo>
                  <a:lnTo>
                    <a:pt x="442" y="2132"/>
                  </a:lnTo>
                  <a:lnTo>
                    <a:pt x="442" y="2132"/>
                  </a:lnTo>
                  <a:lnTo>
                    <a:pt x="442" y="2133"/>
                  </a:lnTo>
                  <a:lnTo>
                    <a:pt x="443" y="2133"/>
                  </a:lnTo>
                  <a:lnTo>
                    <a:pt x="443" y="2134"/>
                  </a:lnTo>
                  <a:lnTo>
                    <a:pt x="443" y="2136"/>
                  </a:lnTo>
                  <a:lnTo>
                    <a:pt x="443" y="2137"/>
                  </a:lnTo>
                  <a:lnTo>
                    <a:pt x="443" y="2138"/>
                  </a:lnTo>
                  <a:lnTo>
                    <a:pt x="443" y="2140"/>
                  </a:lnTo>
                  <a:lnTo>
                    <a:pt x="443" y="2141"/>
                  </a:lnTo>
                  <a:lnTo>
                    <a:pt x="443" y="2142"/>
                  </a:lnTo>
                  <a:lnTo>
                    <a:pt x="442" y="2142"/>
                  </a:lnTo>
                  <a:lnTo>
                    <a:pt x="442" y="2143"/>
                  </a:lnTo>
                  <a:lnTo>
                    <a:pt x="442" y="2145"/>
                  </a:lnTo>
                  <a:lnTo>
                    <a:pt x="443" y="2145"/>
                  </a:lnTo>
                  <a:lnTo>
                    <a:pt x="443" y="2146"/>
                  </a:lnTo>
                  <a:lnTo>
                    <a:pt x="442" y="2146"/>
                  </a:lnTo>
                  <a:lnTo>
                    <a:pt x="442" y="2147"/>
                  </a:lnTo>
                  <a:lnTo>
                    <a:pt x="442" y="2149"/>
                  </a:lnTo>
                  <a:lnTo>
                    <a:pt x="442" y="2150"/>
                  </a:lnTo>
                  <a:lnTo>
                    <a:pt x="442" y="2151"/>
                  </a:lnTo>
                  <a:lnTo>
                    <a:pt x="441" y="2151"/>
                  </a:lnTo>
                  <a:lnTo>
                    <a:pt x="441" y="2152"/>
                  </a:lnTo>
                  <a:lnTo>
                    <a:pt x="441" y="2154"/>
                  </a:lnTo>
                  <a:lnTo>
                    <a:pt x="439" y="2154"/>
                  </a:lnTo>
                  <a:lnTo>
                    <a:pt x="439" y="2155"/>
                  </a:lnTo>
                  <a:lnTo>
                    <a:pt x="439" y="2156"/>
                  </a:lnTo>
                  <a:lnTo>
                    <a:pt x="439" y="2158"/>
                  </a:lnTo>
                  <a:lnTo>
                    <a:pt x="439" y="2159"/>
                  </a:lnTo>
                  <a:lnTo>
                    <a:pt x="438" y="2159"/>
                  </a:lnTo>
                  <a:lnTo>
                    <a:pt x="438" y="2160"/>
                  </a:lnTo>
                  <a:lnTo>
                    <a:pt x="438" y="2161"/>
                  </a:lnTo>
                  <a:lnTo>
                    <a:pt x="438" y="2163"/>
                  </a:lnTo>
                  <a:lnTo>
                    <a:pt x="437" y="2163"/>
                  </a:lnTo>
                  <a:lnTo>
                    <a:pt x="437" y="2163"/>
                  </a:lnTo>
                  <a:lnTo>
                    <a:pt x="437" y="2164"/>
                  </a:lnTo>
                  <a:lnTo>
                    <a:pt x="437" y="2165"/>
                  </a:lnTo>
                  <a:lnTo>
                    <a:pt x="438" y="2165"/>
                  </a:lnTo>
                  <a:lnTo>
                    <a:pt x="438" y="2166"/>
                  </a:lnTo>
                  <a:lnTo>
                    <a:pt x="437" y="2166"/>
                  </a:lnTo>
                  <a:lnTo>
                    <a:pt x="437" y="2168"/>
                  </a:lnTo>
                  <a:lnTo>
                    <a:pt x="437" y="2169"/>
                  </a:lnTo>
                  <a:lnTo>
                    <a:pt x="437" y="2170"/>
                  </a:lnTo>
                  <a:lnTo>
                    <a:pt x="437" y="2172"/>
                  </a:lnTo>
                  <a:lnTo>
                    <a:pt x="437" y="2173"/>
                  </a:lnTo>
                  <a:lnTo>
                    <a:pt x="436" y="2173"/>
                  </a:lnTo>
                  <a:lnTo>
                    <a:pt x="436" y="2174"/>
                  </a:lnTo>
                  <a:lnTo>
                    <a:pt x="437" y="2175"/>
                  </a:lnTo>
                  <a:lnTo>
                    <a:pt x="438" y="2177"/>
                  </a:lnTo>
                  <a:lnTo>
                    <a:pt x="438" y="2178"/>
                  </a:lnTo>
                  <a:lnTo>
                    <a:pt x="439" y="2178"/>
                  </a:lnTo>
                  <a:lnTo>
                    <a:pt x="439" y="2179"/>
                  </a:lnTo>
                  <a:lnTo>
                    <a:pt x="439" y="2181"/>
                  </a:lnTo>
                  <a:lnTo>
                    <a:pt x="439" y="2182"/>
                  </a:lnTo>
                  <a:lnTo>
                    <a:pt x="439" y="2183"/>
                  </a:lnTo>
                  <a:lnTo>
                    <a:pt x="441" y="2183"/>
                  </a:lnTo>
                  <a:lnTo>
                    <a:pt x="441" y="2184"/>
                  </a:lnTo>
                  <a:lnTo>
                    <a:pt x="441" y="2186"/>
                  </a:lnTo>
                  <a:lnTo>
                    <a:pt x="439" y="2186"/>
                  </a:lnTo>
                  <a:lnTo>
                    <a:pt x="439" y="2187"/>
                  </a:lnTo>
                  <a:lnTo>
                    <a:pt x="439" y="2188"/>
                  </a:lnTo>
                  <a:lnTo>
                    <a:pt x="438" y="2188"/>
                  </a:lnTo>
                  <a:lnTo>
                    <a:pt x="438" y="2190"/>
                  </a:lnTo>
                  <a:lnTo>
                    <a:pt x="437" y="2190"/>
                  </a:lnTo>
                  <a:lnTo>
                    <a:pt x="437" y="2191"/>
                  </a:lnTo>
                  <a:lnTo>
                    <a:pt x="437" y="2192"/>
                  </a:lnTo>
                  <a:lnTo>
                    <a:pt x="436" y="2192"/>
                  </a:lnTo>
                  <a:lnTo>
                    <a:pt x="434" y="2192"/>
                  </a:lnTo>
                  <a:lnTo>
                    <a:pt x="434" y="2193"/>
                  </a:lnTo>
                  <a:lnTo>
                    <a:pt x="433" y="2193"/>
                  </a:lnTo>
                  <a:lnTo>
                    <a:pt x="432" y="2193"/>
                  </a:lnTo>
                  <a:lnTo>
                    <a:pt x="432" y="2193"/>
                  </a:lnTo>
                  <a:lnTo>
                    <a:pt x="432" y="2195"/>
                  </a:lnTo>
                  <a:lnTo>
                    <a:pt x="433" y="2195"/>
                  </a:lnTo>
                  <a:lnTo>
                    <a:pt x="434" y="2195"/>
                  </a:lnTo>
                  <a:lnTo>
                    <a:pt x="434" y="2196"/>
                  </a:lnTo>
                  <a:lnTo>
                    <a:pt x="433" y="2196"/>
                  </a:lnTo>
                  <a:lnTo>
                    <a:pt x="433" y="2197"/>
                  </a:lnTo>
                  <a:lnTo>
                    <a:pt x="434" y="2197"/>
                  </a:lnTo>
                  <a:lnTo>
                    <a:pt x="434" y="2198"/>
                  </a:lnTo>
                  <a:lnTo>
                    <a:pt x="433" y="2198"/>
                  </a:lnTo>
                  <a:lnTo>
                    <a:pt x="434" y="2200"/>
                  </a:lnTo>
                  <a:lnTo>
                    <a:pt x="434" y="2201"/>
                  </a:lnTo>
                  <a:lnTo>
                    <a:pt x="434" y="2202"/>
                  </a:lnTo>
                  <a:lnTo>
                    <a:pt x="436" y="2202"/>
                  </a:lnTo>
                  <a:lnTo>
                    <a:pt x="436" y="2204"/>
                  </a:lnTo>
                  <a:lnTo>
                    <a:pt x="436" y="2205"/>
                  </a:lnTo>
                  <a:lnTo>
                    <a:pt x="436" y="2206"/>
                  </a:lnTo>
                  <a:lnTo>
                    <a:pt x="436" y="2207"/>
                  </a:lnTo>
                  <a:lnTo>
                    <a:pt x="436" y="2209"/>
                  </a:lnTo>
                  <a:lnTo>
                    <a:pt x="434" y="2210"/>
                  </a:lnTo>
                  <a:lnTo>
                    <a:pt x="434" y="2211"/>
                  </a:lnTo>
                  <a:lnTo>
                    <a:pt x="434" y="2213"/>
                  </a:lnTo>
                  <a:lnTo>
                    <a:pt x="436" y="2213"/>
                  </a:lnTo>
                  <a:lnTo>
                    <a:pt x="436" y="2214"/>
                  </a:lnTo>
                  <a:lnTo>
                    <a:pt x="434" y="2214"/>
                  </a:lnTo>
                  <a:lnTo>
                    <a:pt x="434" y="2215"/>
                  </a:lnTo>
                  <a:lnTo>
                    <a:pt x="436" y="2215"/>
                  </a:lnTo>
                  <a:lnTo>
                    <a:pt x="436" y="2216"/>
                  </a:lnTo>
                  <a:lnTo>
                    <a:pt x="437" y="2216"/>
                  </a:lnTo>
                  <a:lnTo>
                    <a:pt x="437" y="2218"/>
                  </a:lnTo>
                  <a:lnTo>
                    <a:pt x="437" y="2219"/>
                  </a:lnTo>
                  <a:lnTo>
                    <a:pt x="437" y="2220"/>
                  </a:lnTo>
                  <a:lnTo>
                    <a:pt x="438" y="2220"/>
                  </a:lnTo>
                  <a:lnTo>
                    <a:pt x="438" y="2222"/>
                  </a:lnTo>
                  <a:lnTo>
                    <a:pt x="438" y="2223"/>
                  </a:lnTo>
                  <a:lnTo>
                    <a:pt x="438" y="2224"/>
                  </a:lnTo>
                  <a:lnTo>
                    <a:pt x="439" y="2224"/>
                  </a:lnTo>
                  <a:lnTo>
                    <a:pt x="439" y="2224"/>
                  </a:lnTo>
                  <a:lnTo>
                    <a:pt x="439" y="2225"/>
                  </a:lnTo>
                  <a:lnTo>
                    <a:pt x="439" y="2227"/>
                  </a:lnTo>
                  <a:lnTo>
                    <a:pt x="439" y="2228"/>
                  </a:lnTo>
                  <a:lnTo>
                    <a:pt x="439" y="2229"/>
                  </a:lnTo>
                  <a:lnTo>
                    <a:pt x="439" y="2230"/>
                  </a:lnTo>
                  <a:lnTo>
                    <a:pt x="438" y="2232"/>
                  </a:lnTo>
                  <a:lnTo>
                    <a:pt x="437" y="2232"/>
                  </a:lnTo>
                  <a:lnTo>
                    <a:pt x="437" y="2233"/>
                  </a:lnTo>
                  <a:lnTo>
                    <a:pt x="437" y="2234"/>
                  </a:lnTo>
                  <a:lnTo>
                    <a:pt x="438" y="2234"/>
                  </a:lnTo>
                  <a:lnTo>
                    <a:pt x="437" y="2236"/>
                  </a:lnTo>
                  <a:lnTo>
                    <a:pt x="438" y="2236"/>
                  </a:lnTo>
                  <a:lnTo>
                    <a:pt x="438" y="2237"/>
                  </a:lnTo>
                  <a:lnTo>
                    <a:pt x="438" y="2238"/>
                  </a:lnTo>
                  <a:lnTo>
                    <a:pt x="438" y="2239"/>
                  </a:lnTo>
                  <a:lnTo>
                    <a:pt x="438" y="2241"/>
                  </a:lnTo>
                  <a:lnTo>
                    <a:pt x="438" y="2242"/>
                  </a:lnTo>
                  <a:lnTo>
                    <a:pt x="438" y="2243"/>
                  </a:lnTo>
                  <a:lnTo>
                    <a:pt x="438" y="2245"/>
                  </a:lnTo>
                  <a:lnTo>
                    <a:pt x="438" y="2246"/>
                  </a:lnTo>
                  <a:lnTo>
                    <a:pt x="438" y="2247"/>
                  </a:lnTo>
                  <a:lnTo>
                    <a:pt x="439" y="2247"/>
                  </a:lnTo>
                  <a:lnTo>
                    <a:pt x="439" y="2248"/>
                  </a:lnTo>
                  <a:lnTo>
                    <a:pt x="438" y="2248"/>
                  </a:lnTo>
                  <a:lnTo>
                    <a:pt x="438" y="2250"/>
                  </a:lnTo>
                  <a:lnTo>
                    <a:pt x="439" y="2250"/>
                  </a:lnTo>
                  <a:lnTo>
                    <a:pt x="439" y="2251"/>
                  </a:lnTo>
                  <a:lnTo>
                    <a:pt x="439" y="2252"/>
                  </a:lnTo>
                  <a:lnTo>
                    <a:pt x="441" y="2252"/>
                  </a:lnTo>
                  <a:lnTo>
                    <a:pt x="441" y="2254"/>
                  </a:lnTo>
                  <a:lnTo>
                    <a:pt x="441" y="2255"/>
                  </a:lnTo>
                  <a:lnTo>
                    <a:pt x="441" y="2255"/>
                  </a:lnTo>
                  <a:lnTo>
                    <a:pt x="441" y="2256"/>
                  </a:lnTo>
                  <a:lnTo>
                    <a:pt x="441" y="2257"/>
                  </a:lnTo>
                  <a:lnTo>
                    <a:pt x="441" y="2259"/>
                  </a:lnTo>
                  <a:lnTo>
                    <a:pt x="441" y="2260"/>
                  </a:lnTo>
                  <a:lnTo>
                    <a:pt x="441" y="2261"/>
                  </a:lnTo>
                  <a:lnTo>
                    <a:pt x="441" y="2262"/>
                  </a:lnTo>
                  <a:lnTo>
                    <a:pt x="441" y="2264"/>
                  </a:lnTo>
                  <a:lnTo>
                    <a:pt x="439" y="2264"/>
                  </a:lnTo>
                  <a:lnTo>
                    <a:pt x="439" y="2265"/>
                  </a:lnTo>
                  <a:lnTo>
                    <a:pt x="441" y="2265"/>
                  </a:lnTo>
                  <a:lnTo>
                    <a:pt x="441" y="2266"/>
                  </a:lnTo>
                  <a:lnTo>
                    <a:pt x="441" y="2268"/>
                  </a:lnTo>
                  <a:lnTo>
                    <a:pt x="439" y="2268"/>
                  </a:lnTo>
                  <a:lnTo>
                    <a:pt x="439" y="2269"/>
                  </a:lnTo>
                  <a:lnTo>
                    <a:pt x="439" y="2270"/>
                  </a:lnTo>
                  <a:lnTo>
                    <a:pt x="439" y="2271"/>
                  </a:lnTo>
                  <a:lnTo>
                    <a:pt x="439" y="2273"/>
                  </a:lnTo>
                  <a:lnTo>
                    <a:pt x="439" y="2274"/>
                  </a:lnTo>
                  <a:lnTo>
                    <a:pt x="439" y="2275"/>
                  </a:lnTo>
                  <a:lnTo>
                    <a:pt x="441" y="2275"/>
                  </a:lnTo>
                  <a:lnTo>
                    <a:pt x="441" y="2277"/>
                  </a:lnTo>
                  <a:lnTo>
                    <a:pt x="439" y="2277"/>
                  </a:lnTo>
                  <a:lnTo>
                    <a:pt x="439" y="2278"/>
                  </a:lnTo>
                  <a:lnTo>
                    <a:pt x="441" y="2278"/>
                  </a:lnTo>
                  <a:lnTo>
                    <a:pt x="441" y="2279"/>
                  </a:lnTo>
                  <a:lnTo>
                    <a:pt x="441" y="2280"/>
                  </a:lnTo>
                  <a:lnTo>
                    <a:pt x="441" y="2282"/>
                  </a:lnTo>
                  <a:lnTo>
                    <a:pt x="442" y="2282"/>
                  </a:lnTo>
                  <a:lnTo>
                    <a:pt x="442" y="2283"/>
                  </a:lnTo>
                  <a:lnTo>
                    <a:pt x="441" y="2283"/>
                  </a:lnTo>
                  <a:lnTo>
                    <a:pt x="441" y="2284"/>
                  </a:lnTo>
                  <a:lnTo>
                    <a:pt x="441" y="2286"/>
                  </a:lnTo>
                  <a:lnTo>
                    <a:pt x="441" y="2286"/>
                  </a:lnTo>
                  <a:lnTo>
                    <a:pt x="441" y="2287"/>
                  </a:lnTo>
                  <a:lnTo>
                    <a:pt x="441" y="2288"/>
                  </a:lnTo>
                  <a:lnTo>
                    <a:pt x="441" y="2289"/>
                  </a:lnTo>
                  <a:lnTo>
                    <a:pt x="441" y="2291"/>
                  </a:lnTo>
                  <a:lnTo>
                    <a:pt x="441" y="2292"/>
                  </a:lnTo>
                  <a:lnTo>
                    <a:pt x="439" y="2293"/>
                  </a:lnTo>
                  <a:lnTo>
                    <a:pt x="441" y="2293"/>
                  </a:lnTo>
                  <a:lnTo>
                    <a:pt x="441" y="2295"/>
                  </a:lnTo>
                  <a:lnTo>
                    <a:pt x="442" y="2295"/>
                  </a:lnTo>
                  <a:lnTo>
                    <a:pt x="443" y="2295"/>
                  </a:lnTo>
                  <a:lnTo>
                    <a:pt x="443" y="2296"/>
                  </a:lnTo>
                  <a:lnTo>
                    <a:pt x="443" y="2297"/>
                  </a:lnTo>
                  <a:lnTo>
                    <a:pt x="443" y="2298"/>
                  </a:lnTo>
                  <a:lnTo>
                    <a:pt x="443" y="2300"/>
                  </a:lnTo>
                  <a:lnTo>
                    <a:pt x="445" y="2300"/>
                  </a:lnTo>
                  <a:lnTo>
                    <a:pt x="445" y="2301"/>
                  </a:lnTo>
                  <a:lnTo>
                    <a:pt x="445" y="2302"/>
                  </a:lnTo>
                  <a:lnTo>
                    <a:pt x="445" y="2303"/>
                  </a:lnTo>
                  <a:lnTo>
                    <a:pt x="445" y="2305"/>
                  </a:lnTo>
                  <a:lnTo>
                    <a:pt x="445" y="2306"/>
                  </a:lnTo>
                  <a:lnTo>
                    <a:pt x="445" y="2307"/>
                  </a:lnTo>
                  <a:lnTo>
                    <a:pt x="446" y="2307"/>
                  </a:lnTo>
                  <a:lnTo>
                    <a:pt x="446" y="2309"/>
                  </a:lnTo>
                  <a:lnTo>
                    <a:pt x="445" y="2309"/>
                  </a:lnTo>
                  <a:lnTo>
                    <a:pt x="445" y="2310"/>
                  </a:lnTo>
                  <a:lnTo>
                    <a:pt x="445" y="2311"/>
                  </a:lnTo>
                  <a:lnTo>
                    <a:pt x="446" y="2311"/>
                  </a:lnTo>
                  <a:lnTo>
                    <a:pt x="447" y="2311"/>
                  </a:lnTo>
                  <a:lnTo>
                    <a:pt x="447" y="2312"/>
                  </a:lnTo>
                  <a:lnTo>
                    <a:pt x="448" y="2312"/>
                  </a:lnTo>
                  <a:lnTo>
                    <a:pt x="448" y="2314"/>
                  </a:lnTo>
                  <a:lnTo>
                    <a:pt x="448" y="2315"/>
                  </a:lnTo>
                  <a:lnTo>
                    <a:pt x="448" y="2316"/>
                  </a:lnTo>
                  <a:lnTo>
                    <a:pt x="448" y="2316"/>
                  </a:lnTo>
                  <a:lnTo>
                    <a:pt x="448" y="2318"/>
                  </a:lnTo>
                  <a:lnTo>
                    <a:pt x="448" y="2319"/>
                  </a:lnTo>
                  <a:lnTo>
                    <a:pt x="448" y="2320"/>
                  </a:lnTo>
                  <a:lnTo>
                    <a:pt x="450" y="2320"/>
                  </a:lnTo>
                  <a:lnTo>
                    <a:pt x="450" y="2321"/>
                  </a:lnTo>
                  <a:lnTo>
                    <a:pt x="450" y="2323"/>
                  </a:lnTo>
                  <a:lnTo>
                    <a:pt x="451" y="2323"/>
                  </a:lnTo>
                  <a:lnTo>
                    <a:pt x="451" y="2324"/>
                  </a:lnTo>
                  <a:lnTo>
                    <a:pt x="452" y="2324"/>
                  </a:lnTo>
                  <a:lnTo>
                    <a:pt x="452" y="2325"/>
                  </a:lnTo>
                  <a:lnTo>
                    <a:pt x="452" y="2325"/>
                  </a:lnTo>
                  <a:lnTo>
                    <a:pt x="452" y="2327"/>
                  </a:lnTo>
                  <a:lnTo>
                    <a:pt x="454" y="2328"/>
                  </a:lnTo>
                  <a:lnTo>
                    <a:pt x="454" y="2329"/>
                  </a:lnTo>
                  <a:lnTo>
                    <a:pt x="455" y="2329"/>
                  </a:lnTo>
                  <a:lnTo>
                    <a:pt x="455" y="2330"/>
                  </a:lnTo>
                  <a:lnTo>
                    <a:pt x="456" y="2330"/>
                  </a:lnTo>
                  <a:lnTo>
                    <a:pt x="456" y="2332"/>
                  </a:lnTo>
                  <a:lnTo>
                    <a:pt x="456" y="2333"/>
                  </a:lnTo>
                  <a:lnTo>
                    <a:pt x="456" y="2334"/>
                  </a:lnTo>
                  <a:lnTo>
                    <a:pt x="456" y="2335"/>
                  </a:lnTo>
                  <a:lnTo>
                    <a:pt x="456" y="2337"/>
                  </a:lnTo>
                  <a:lnTo>
                    <a:pt x="456" y="2338"/>
                  </a:lnTo>
                  <a:lnTo>
                    <a:pt x="456" y="2339"/>
                  </a:lnTo>
                  <a:lnTo>
                    <a:pt x="455" y="2341"/>
                  </a:lnTo>
                  <a:lnTo>
                    <a:pt x="455" y="2342"/>
                  </a:lnTo>
                  <a:lnTo>
                    <a:pt x="456" y="2344"/>
                  </a:lnTo>
                  <a:lnTo>
                    <a:pt x="456" y="2346"/>
                  </a:lnTo>
                  <a:lnTo>
                    <a:pt x="456" y="2347"/>
                  </a:lnTo>
                  <a:lnTo>
                    <a:pt x="457" y="2347"/>
                  </a:lnTo>
                  <a:lnTo>
                    <a:pt x="457" y="2347"/>
                  </a:lnTo>
                  <a:lnTo>
                    <a:pt x="457" y="2348"/>
                  </a:lnTo>
                  <a:lnTo>
                    <a:pt x="457" y="2350"/>
                  </a:lnTo>
                  <a:lnTo>
                    <a:pt x="456" y="2352"/>
                  </a:lnTo>
                  <a:lnTo>
                    <a:pt x="457" y="2352"/>
                  </a:lnTo>
                  <a:lnTo>
                    <a:pt x="457" y="2353"/>
                  </a:lnTo>
                  <a:lnTo>
                    <a:pt x="457" y="2355"/>
                  </a:lnTo>
                  <a:lnTo>
                    <a:pt x="459" y="2355"/>
                  </a:lnTo>
                  <a:lnTo>
                    <a:pt x="457" y="2356"/>
                  </a:lnTo>
                  <a:lnTo>
                    <a:pt x="459" y="2356"/>
                  </a:lnTo>
                  <a:lnTo>
                    <a:pt x="460" y="2356"/>
                  </a:lnTo>
                  <a:lnTo>
                    <a:pt x="461" y="2356"/>
                  </a:lnTo>
                  <a:lnTo>
                    <a:pt x="461" y="2357"/>
                  </a:lnTo>
                  <a:lnTo>
                    <a:pt x="462" y="2357"/>
                  </a:lnTo>
                  <a:lnTo>
                    <a:pt x="462" y="2359"/>
                  </a:lnTo>
                  <a:lnTo>
                    <a:pt x="461" y="2360"/>
                  </a:lnTo>
                  <a:lnTo>
                    <a:pt x="460" y="2360"/>
                  </a:lnTo>
                  <a:lnTo>
                    <a:pt x="460" y="2361"/>
                  </a:lnTo>
                  <a:lnTo>
                    <a:pt x="460" y="2362"/>
                  </a:lnTo>
                  <a:lnTo>
                    <a:pt x="461" y="2362"/>
                  </a:lnTo>
                  <a:lnTo>
                    <a:pt x="462" y="2362"/>
                  </a:lnTo>
                  <a:lnTo>
                    <a:pt x="462" y="2364"/>
                  </a:lnTo>
                  <a:lnTo>
                    <a:pt x="461" y="2364"/>
                  </a:lnTo>
                  <a:lnTo>
                    <a:pt x="461" y="2365"/>
                  </a:lnTo>
                  <a:lnTo>
                    <a:pt x="461" y="2366"/>
                  </a:lnTo>
                  <a:lnTo>
                    <a:pt x="461" y="2367"/>
                  </a:lnTo>
                  <a:lnTo>
                    <a:pt x="462" y="2367"/>
                  </a:lnTo>
                  <a:lnTo>
                    <a:pt x="462" y="2369"/>
                  </a:lnTo>
                  <a:lnTo>
                    <a:pt x="462" y="2370"/>
                  </a:lnTo>
                  <a:lnTo>
                    <a:pt x="462" y="2371"/>
                  </a:lnTo>
                  <a:lnTo>
                    <a:pt x="462" y="2373"/>
                  </a:lnTo>
                  <a:lnTo>
                    <a:pt x="464" y="2373"/>
                  </a:lnTo>
                  <a:lnTo>
                    <a:pt x="464" y="2374"/>
                  </a:lnTo>
                  <a:lnTo>
                    <a:pt x="465" y="2374"/>
                  </a:lnTo>
                  <a:lnTo>
                    <a:pt x="465" y="2375"/>
                  </a:lnTo>
                  <a:lnTo>
                    <a:pt x="465" y="2376"/>
                  </a:lnTo>
                  <a:lnTo>
                    <a:pt x="465" y="2378"/>
                  </a:lnTo>
                  <a:lnTo>
                    <a:pt x="466" y="2378"/>
                  </a:lnTo>
                  <a:lnTo>
                    <a:pt x="466" y="2378"/>
                  </a:lnTo>
                  <a:lnTo>
                    <a:pt x="466" y="2379"/>
                  </a:lnTo>
                  <a:lnTo>
                    <a:pt x="466" y="2380"/>
                  </a:lnTo>
                  <a:lnTo>
                    <a:pt x="466" y="2382"/>
                  </a:lnTo>
                  <a:lnTo>
                    <a:pt x="466" y="2383"/>
                  </a:lnTo>
                  <a:lnTo>
                    <a:pt x="468" y="2384"/>
                  </a:lnTo>
                  <a:lnTo>
                    <a:pt x="468" y="2385"/>
                  </a:lnTo>
                  <a:lnTo>
                    <a:pt x="468" y="2387"/>
                  </a:lnTo>
                  <a:lnTo>
                    <a:pt x="468" y="2388"/>
                  </a:lnTo>
                  <a:lnTo>
                    <a:pt x="469" y="2388"/>
                  </a:lnTo>
                  <a:lnTo>
                    <a:pt x="469" y="2389"/>
                  </a:lnTo>
                  <a:lnTo>
                    <a:pt x="470" y="2389"/>
                  </a:lnTo>
                  <a:lnTo>
                    <a:pt x="471" y="2389"/>
                  </a:lnTo>
                  <a:lnTo>
                    <a:pt x="471" y="2391"/>
                  </a:lnTo>
                  <a:lnTo>
                    <a:pt x="471" y="2392"/>
                  </a:lnTo>
                  <a:lnTo>
                    <a:pt x="471" y="2393"/>
                  </a:lnTo>
                  <a:lnTo>
                    <a:pt x="471" y="2394"/>
                  </a:lnTo>
                  <a:lnTo>
                    <a:pt x="471" y="2396"/>
                  </a:lnTo>
                  <a:lnTo>
                    <a:pt x="471" y="2397"/>
                  </a:lnTo>
                  <a:lnTo>
                    <a:pt x="471" y="2398"/>
                  </a:lnTo>
                  <a:lnTo>
                    <a:pt x="471" y="2399"/>
                  </a:lnTo>
                  <a:lnTo>
                    <a:pt x="471" y="2401"/>
                  </a:lnTo>
                  <a:lnTo>
                    <a:pt x="473" y="2401"/>
                  </a:lnTo>
                  <a:lnTo>
                    <a:pt x="473" y="2402"/>
                  </a:lnTo>
                  <a:lnTo>
                    <a:pt x="473" y="2403"/>
                  </a:lnTo>
                  <a:lnTo>
                    <a:pt x="471" y="2403"/>
                  </a:lnTo>
                  <a:lnTo>
                    <a:pt x="471" y="2405"/>
                  </a:lnTo>
                  <a:lnTo>
                    <a:pt x="471" y="2406"/>
                  </a:lnTo>
                  <a:lnTo>
                    <a:pt x="471" y="2407"/>
                  </a:lnTo>
                  <a:lnTo>
                    <a:pt x="471" y="2408"/>
                  </a:lnTo>
                  <a:lnTo>
                    <a:pt x="471" y="2408"/>
                  </a:lnTo>
                  <a:lnTo>
                    <a:pt x="473" y="2408"/>
                  </a:lnTo>
                  <a:lnTo>
                    <a:pt x="474" y="2408"/>
                  </a:lnTo>
                  <a:lnTo>
                    <a:pt x="474" y="2410"/>
                  </a:lnTo>
                  <a:lnTo>
                    <a:pt x="474" y="2411"/>
                  </a:lnTo>
                  <a:lnTo>
                    <a:pt x="474" y="2412"/>
                  </a:lnTo>
                  <a:lnTo>
                    <a:pt x="473" y="2412"/>
                  </a:lnTo>
                  <a:lnTo>
                    <a:pt x="473" y="2414"/>
                  </a:lnTo>
                  <a:lnTo>
                    <a:pt x="473" y="2415"/>
                  </a:lnTo>
                  <a:lnTo>
                    <a:pt x="474" y="2416"/>
                  </a:lnTo>
                  <a:lnTo>
                    <a:pt x="474" y="2417"/>
                  </a:lnTo>
                  <a:lnTo>
                    <a:pt x="474" y="2419"/>
                  </a:lnTo>
                  <a:lnTo>
                    <a:pt x="474" y="2420"/>
                  </a:lnTo>
                  <a:lnTo>
                    <a:pt x="475" y="2420"/>
                  </a:lnTo>
                  <a:lnTo>
                    <a:pt x="475" y="2421"/>
                  </a:lnTo>
                  <a:lnTo>
                    <a:pt x="477" y="2421"/>
                  </a:lnTo>
                  <a:lnTo>
                    <a:pt x="477" y="2423"/>
                  </a:lnTo>
                  <a:lnTo>
                    <a:pt x="478" y="2423"/>
                  </a:lnTo>
                  <a:lnTo>
                    <a:pt x="478" y="2424"/>
                  </a:lnTo>
                  <a:lnTo>
                    <a:pt x="479" y="2424"/>
                  </a:lnTo>
                  <a:lnTo>
                    <a:pt x="480" y="2425"/>
                  </a:lnTo>
                  <a:lnTo>
                    <a:pt x="482" y="2425"/>
                  </a:lnTo>
                  <a:lnTo>
                    <a:pt x="482" y="2424"/>
                  </a:lnTo>
                  <a:lnTo>
                    <a:pt x="483" y="2424"/>
                  </a:lnTo>
                  <a:lnTo>
                    <a:pt x="483" y="2424"/>
                  </a:lnTo>
                  <a:lnTo>
                    <a:pt x="484" y="2423"/>
                  </a:lnTo>
                  <a:lnTo>
                    <a:pt x="486" y="2423"/>
                  </a:lnTo>
                  <a:lnTo>
                    <a:pt x="487" y="2423"/>
                  </a:lnTo>
                  <a:lnTo>
                    <a:pt x="487" y="2421"/>
                  </a:lnTo>
                  <a:lnTo>
                    <a:pt x="488" y="2421"/>
                  </a:lnTo>
                  <a:lnTo>
                    <a:pt x="489" y="2421"/>
                  </a:lnTo>
                  <a:lnTo>
                    <a:pt x="491" y="2421"/>
                  </a:lnTo>
                  <a:lnTo>
                    <a:pt x="492" y="2421"/>
                  </a:lnTo>
                  <a:lnTo>
                    <a:pt x="492" y="2420"/>
                  </a:lnTo>
                  <a:lnTo>
                    <a:pt x="493" y="2419"/>
                  </a:lnTo>
                  <a:lnTo>
                    <a:pt x="494" y="2417"/>
                  </a:lnTo>
                  <a:lnTo>
                    <a:pt x="496" y="2416"/>
                  </a:lnTo>
                  <a:lnTo>
                    <a:pt x="496" y="2415"/>
                  </a:lnTo>
                  <a:lnTo>
                    <a:pt x="497" y="2414"/>
                  </a:lnTo>
                  <a:lnTo>
                    <a:pt x="498" y="2412"/>
                  </a:lnTo>
                  <a:lnTo>
                    <a:pt x="498" y="2411"/>
                  </a:lnTo>
                  <a:lnTo>
                    <a:pt x="497" y="2410"/>
                  </a:lnTo>
                  <a:lnTo>
                    <a:pt x="497" y="2408"/>
                  </a:lnTo>
                  <a:lnTo>
                    <a:pt x="497" y="2408"/>
                  </a:lnTo>
                  <a:lnTo>
                    <a:pt x="497" y="2407"/>
                  </a:lnTo>
                  <a:lnTo>
                    <a:pt x="497" y="2406"/>
                  </a:lnTo>
                  <a:lnTo>
                    <a:pt x="497" y="2405"/>
                  </a:lnTo>
                  <a:lnTo>
                    <a:pt x="500" y="2403"/>
                  </a:lnTo>
                  <a:lnTo>
                    <a:pt x="500" y="2402"/>
                  </a:lnTo>
                  <a:lnTo>
                    <a:pt x="501" y="2402"/>
                  </a:lnTo>
                  <a:lnTo>
                    <a:pt x="501" y="2401"/>
                  </a:lnTo>
                  <a:lnTo>
                    <a:pt x="501" y="2399"/>
                  </a:lnTo>
                  <a:lnTo>
                    <a:pt x="501" y="2398"/>
                  </a:lnTo>
                  <a:lnTo>
                    <a:pt x="612" y="2391"/>
                  </a:lnTo>
                  <a:lnTo>
                    <a:pt x="622" y="2373"/>
                  </a:lnTo>
                  <a:lnTo>
                    <a:pt x="635" y="2351"/>
                  </a:lnTo>
                  <a:lnTo>
                    <a:pt x="637" y="2347"/>
                  </a:lnTo>
                  <a:lnTo>
                    <a:pt x="637" y="2347"/>
                  </a:lnTo>
                  <a:lnTo>
                    <a:pt x="635" y="2346"/>
                  </a:lnTo>
                  <a:lnTo>
                    <a:pt x="634" y="2346"/>
                  </a:lnTo>
                  <a:lnTo>
                    <a:pt x="631" y="2346"/>
                  </a:lnTo>
                  <a:lnTo>
                    <a:pt x="630" y="2346"/>
                  </a:lnTo>
                  <a:lnTo>
                    <a:pt x="629" y="2344"/>
                  </a:lnTo>
                  <a:lnTo>
                    <a:pt x="626" y="2344"/>
                  </a:lnTo>
                  <a:lnTo>
                    <a:pt x="625" y="2344"/>
                  </a:lnTo>
                  <a:lnTo>
                    <a:pt x="622" y="2343"/>
                  </a:lnTo>
                  <a:lnTo>
                    <a:pt x="619" y="2343"/>
                  </a:lnTo>
                  <a:lnTo>
                    <a:pt x="617" y="2343"/>
                  </a:lnTo>
                  <a:lnTo>
                    <a:pt x="616" y="2343"/>
                  </a:lnTo>
                  <a:lnTo>
                    <a:pt x="615" y="2343"/>
                  </a:lnTo>
                  <a:lnTo>
                    <a:pt x="615" y="2342"/>
                  </a:lnTo>
                  <a:lnTo>
                    <a:pt x="614" y="2342"/>
                  </a:lnTo>
                  <a:lnTo>
                    <a:pt x="612" y="2342"/>
                  </a:lnTo>
                  <a:lnTo>
                    <a:pt x="610" y="2342"/>
                  </a:lnTo>
                  <a:lnTo>
                    <a:pt x="608" y="2342"/>
                  </a:lnTo>
                  <a:lnTo>
                    <a:pt x="607" y="2342"/>
                  </a:lnTo>
                  <a:lnTo>
                    <a:pt x="607" y="2341"/>
                  </a:lnTo>
                  <a:lnTo>
                    <a:pt x="606" y="2341"/>
                  </a:lnTo>
                  <a:lnTo>
                    <a:pt x="603" y="2338"/>
                  </a:lnTo>
                  <a:lnTo>
                    <a:pt x="602" y="2337"/>
                  </a:lnTo>
                  <a:lnTo>
                    <a:pt x="599" y="2335"/>
                  </a:lnTo>
                  <a:lnTo>
                    <a:pt x="598" y="2334"/>
                  </a:lnTo>
                  <a:lnTo>
                    <a:pt x="596" y="2333"/>
                  </a:lnTo>
                  <a:lnTo>
                    <a:pt x="594" y="2333"/>
                  </a:lnTo>
                  <a:lnTo>
                    <a:pt x="593" y="2333"/>
                  </a:lnTo>
                  <a:lnTo>
                    <a:pt x="590" y="2332"/>
                  </a:lnTo>
                  <a:lnTo>
                    <a:pt x="588" y="2332"/>
                  </a:lnTo>
                  <a:lnTo>
                    <a:pt x="585" y="2330"/>
                  </a:lnTo>
                  <a:lnTo>
                    <a:pt x="583" y="2329"/>
                  </a:lnTo>
                  <a:lnTo>
                    <a:pt x="580" y="2328"/>
                  </a:lnTo>
                  <a:lnTo>
                    <a:pt x="578" y="2330"/>
                  </a:lnTo>
                  <a:lnTo>
                    <a:pt x="575" y="2332"/>
                  </a:lnTo>
                  <a:lnTo>
                    <a:pt x="570" y="2333"/>
                  </a:lnTo>
                  <a:lnTo>
                    <a:pt x="564" y="2335"/>
                  </a:lnTo>
                  <a:lnTo>
                    <a:pt x="555" y="2338"/>
                  </a:lnTo>
                  <a:lnTo>
                    <a:pt x="550" y="2342"/>
                  </a:lnTo>
                  <a:lnTo>
                    <a:pt x="547" y="2342"/>
                  </a:lnTo>
                  <a:lnTo>
                    <a:pt x="541" y="2342"/>
                  </a:lnTo>
                  <a:lnTo>
                    <a:pt x="538" y="2342"/>
                  </a:lnTo>
                  <a:lnTo>
                    <a:pt x="537" y="2342"/>
                  </a:lnTo>
                  <a:lnTo>
                    <a:pt x="537" y="2341"/>
                  </a:lnTo>
                  <a:lnTo>
                    <a:pt x="535" y="2341"/>
                  </a:lnTo>
                  <a:lnTo>
                    <a:pt x="535" y="2338"/>
                  </a:lnTo>
                  <a:lnTo>
                    <a:pt x="534" y="2335"/>
                  </a:lnTo>
                  <a:lnTo>
                    <a:pt x="533" y="2334"/>
                  </a:lnTo>
                  <a:lnTo>
                    <a:pt x="533" y="2333"/>
                  </a:lnTo>
                  <a:lnTo>
                    <a:pt x="533" y="2332"/>
                  </a:lnTo>
                  <a:lnTo>
                    <a:pt x="532" y="2330"/>
                  </a:lnTo>
                  <a:lnTo>
                    <a:pt x="532" y="2329"/>
                  </a:lnTo>
                  <a:lnTo>
                    <a:pt x="532" y="2327"/>
                  </a:lnTo>
                  <a:lnTo>
                    <a:pt x="532" y="2325"/>
                  </a:lnTo>
                  <a:lnTo>
                    <a:pt x="532" y="2324"/>
                  </a:lnTo>
                  <a:lnTo>
                    <a:pt x="532" y="2323"/>
                  </a:lnTo>
                  <a:lnTo>
                    <a:pt x="532" y="2321"/>
                  </a:lnTo>
                  <a:lnTo>
                    <a:pt x="532" y="2320"/>
                  </a:lnTo>
                  <a:lnTo>
                    <a:pt x="532" y="2319"/>
                  </a:lnTo>
                  <a:lnTo>
                    <a:pt x="532" y="2318"/>
                  </a:lnTo>
                  <a:lnTo>
                    <a:pt x="532" y="2316"/>
                  </a:lnTo>
                  <a:lnTo>
                    <a:pt x="532" y="2315"/>
                  </a:lnTo>
                  <a:lnTo>
                    <a:pt x="532" y="2314"/>
                  </a:lnTo>
                  <a:lnTo>
                    <a:pt x="532" y="2312"/>
                  </a:lnTo>
                  <a:lnTo>
                    <a:pt x="532" y="2311"/>
                  </a:lnTo>
                  <a:lnTo>
                    <a:pt x="533" y="2310"/>
                  </a:lnTo>
                  <a:lnTo>
                    <a:pt x="535" y="2310"/>
                  </a:lnTo>
                  <a:lnTo>
                    <a:pt x="537" y="2309"/>
                  </a:lnTo>
                  <a:lnTo>
                    <a:pt x="538" y="2307"/>
                  </a:lnTo>
                  <a:lnTo>
                    <a:pt x="541" y="2306"/>
                  </a:lnTo>
                  <a:lnTo>
                    <a:pt x="542" y="2305"/>
                  </a:lnTo>
                  <a:lnTo>
                    <a:pt x="543" y="2305"/>
                  </a:lnTo>
                  <a:lnTo>
                    <a:pt x="546" y="2303"/>
                  </a:lnTo>
                  <a:lnTo>
                    <a:pt x="547" y="2302"/>
                  </a:lnTo>
                  <a:lnTo>
                    <a:pt x="548" y="2301"/>
                  </a:lnTo>
                  <a:lnTo>
                    <a:pt x="550" y="2298"/>
                  </a:lnTo>
                  <a:lnTo>
                    <a:pt x="552" y="2296"/>
                  </a:lnTo>
                  <a:lnTo>
                    <a:pt x="553" y="2293"/>
                  </a:lnTo>
                  <a:lnTo>
                    <a:pt x="553" y="2292"/>
                  </a:lnTo>
                  <a:lnTo>
                    <a:pt x="555" y="2289"/>
                  </a:lnTo>
                  <a:lnTo>
                    <a:pt x="555" y="2287"/>
                  </a:lnTo>
                  <a:lnTo>
                    <a:pt x="556" y="2286"/>
                  </a:lnTo>
                  <a:lnTo>
                    <a:pt x="557" y="2284"/>
                  </a:lnTo>
                  <a:lnTo>
                    <a:pt x="558" y="2283"/>
                  </a:lnTo>
                  <a:lnTo>
                    <a:pt x="558" y="2282"/>
                  </a:lnTo>
                  <a:lnTo>
                    <a:pt x="560" y="2280"/>
                  </a:lnTo>
                  <a:lnTo>
                    <a:pt x="560" y="2279"/>
                  </a:lnTo>
                  <a:lnTo>
                    <a:pt x="561" y="2278"/>
                  </a:lnTo>
                  <a:lnTo>
                    <a:pt x="562" y="2278"/>
                  </a:lnTo>
                  <a:lnTo>
                    <a:pt x="562" y="2277"/>
                  </a:lnTo>
                  <a:lnTo>
                    <a:pt x="564" y="2277"/>
                  </a:lnTo>
                  <a:lnTo>
                    <a:pt x="564" y="2275"/>
                  </a:lnTo>
                  <a:lnTo>
                    <a:pt x="565" y="2275"/>
                  </a:lnTo>
                  <a:lnTo>
                    <a:pt x="567" y="2273"/>
                  </a:lnTo>
                  <a:lnTo>
                    <a:pt x="570" y="2271"/>
                  </a:lnTo>
                  <a:lnTo>
                    <a:pt x="573" y="2270"/>
                  </a:lnTo>
                  <a:lnTo>
                    <a:pt x="574" y="2269"/>
                  </a:lnTo>
                  <a:lnTo>
                    <a:pt x="575" y="2268"/>
                  </a:lnTo>
                  <a:lnTo>
                    <a:pt x="575" y="2266"/>
                  </a:lnTo>
                  <a:lnTo>
                    <a:pt x="576" y="2266"/>
                  </a:lnTo>
                  <a:lnTo>
                    <a:pt x="578" y="2265"/>
                  </a:lnTo>
                  <a:lnTo>
                    <a:pt x="579" y="2265"/>
                  </a:lnTo>
                  <a:lnTo>
                    <a:pt x="579" y="2264"/>
                  </a:lnTo>
                  <a:lnTo>
                    <a:pt x="580" y="2264"/>
                  </a:lnTo>
                  <a:lnTo>
                    <a:pt x="582" y="2262"/>
                  </a:lnTo>
                  <a:lnTo>
                    <a:pt x="583" y="2262"/>
                  </a:lnTo>
                  <a:lnTo>
                    <a:pt x="584" y="2261"/>
                  </a:lnTo>
                  <a:lnTo>
                    <a:pt x="585" y="2261"/>
                  </a:lnTo>
                  <a:lnTo>
                    <a:pt x="585" y="2260"/>
                  </a:lnTo>
                  <a:lnTo>
                    <a:pt x="587" y="2260"/>
                  </a:lnTo>
                  <a:lnTo>
                    <a:pt x="589" y="2259"/>
                  </a:lnTo>
                  <a:lnTo>
                    <a:pt x="590" y="2257"/>
                  </a:lnTo>
                  <a:lnTo>
                    <a:pt x="593" y="2256"/>
                  </a:lnTo>
                  <a:lnTo>
                    <a:pt x="594" y="2255"/>
                  </a:lnTo>
                  <a:lnTo>
                    <a:pt x="596" y="2255"/>
                  </a:lnTo>
                  <a:lnTo>
                    <a:pt x="597" y="2255"/>
                  </a:lnTo>
                  <a:lnTo>
                    <a:pt x="601" y="2254"/>
                  </a:lnTo>
                  <a:lnTo>
                    <a:pt x="603" y="2251"/>
                  </a:lnTo>
                  <a:lnTo>
                    <a:pt x="605" y="2248"/>
                  </a:lnTo>
                  <a:lnTo>
                    <a:pt x="607" y="2247"/>
                  </a:lnTo>
                  <a:lnTo>
                    <a:pt x="608" y="2246"/>
                  </a:lnTo>
                  <a:lnTo>
                    <a:pt x="611" y="2245"/>
                  </a:lnTo>
                  <a:lnTo>
                    <a:pt x="615" y="2242"/>
                  </a:lnTo>
                  <a:lnTo>
                    <a:pt x="620" y="2239"/>
                  </a:lnTo>
                  <a:lnTo>
                    <a:pt x="622" y="2238"/>
                  </a:lnTo>
                  <a:lnTo>
                    <a:pt x="624" y="2238"/>
                  </a:lnTo>
                  <a:lnTo>
                    <a:pt x="625" y="2237"/>
                  </a:lnTo>
                  <a:lnTo>
                    <a:pt x="626" y="2237"/>
                  </a:lnTo>
                  <a:lnTo>
                    <a:pt x="628" y="2237"/>
                  </a:lnTo>
                  <a:lnTo>
                    <a:pt x="629" y="2237"/>
                  </a:lnTo>
                  <a:lnTo>
                    <a:pt x="630" y="2237"/>
                  </a:lnTo>
                  <a:lnTo>
                    <a:pt x="634" y="2237"/>
                  </a:lnTo>
                  <a:lnTo>
                    <a:pt x="635" y="2237"/>
                  </a:lnTo>
                  <a:lnTo>
                    <a:pt x="637" y="2237"/>
                  </a:lnTo>
                  <a:lnTo>
                    <a:pt x="638" y="2237"/>
                  </a:lnTo>
                  <a:lnTo>
                    <a:pt x="639" y="2238"/>
                  </a:lnTo>
                  <a:lnTo>
                    <a:pt x="640" y="2238"/>
                  </a:lnTo>
                  <a:lnTo>
                    <a:pt x="643" y="2239"/>
                  </a:lnTo>
                  <a:lnTo>
                    <a:pt x="646" y="2241"/>
                  </a:lnTo>
                  <a:lnTo>
                    <a:pt x="647" y="2242"/>
                  </a:lnTo>
                  <a:lnTo>
                    <a:pt x="649" y="2243"/>
                  </a:lnTo>
                  <a:lnTo>
                    <a:pt x="652" y="2245"/>
                  </a:lnTo>
                  <a:lnTo>
                    <a:pt x="653" y="2243"/>
                  </a:lnTo>
                  <a:lnTo>
                    <a:pt x="662" y="2251"/>
                  </a:lnTo>
                  <a:lnTo>
                    <a:pt x="653" y="2269"/>
                  </a:lnTo>
                  <a:lnTo>
                    <a:pt x="654" y="2269"/>
                  </a:lnTo>
                  <a:lnTo>
                    <a:pt x="657" y="2270"/>
                  </a:lnTo>
                  <a:lnTo>
                    <a:pt x="660" y="2271"/>
                  </a:lnTo>
                  <a:lnTo>
                    <a:pt x="661" y="2271"/>
                  </a:lnTo>
                  <a:lnTo>
                    <a:pt x="675" y="2277"/>
                  </a:lnTo>
                  <a:lnTo>
                    <a:pt x="676" y="2278"/>
                  </a:lnTo>
                  <a:lnTo>
                    <a:pt x="679" y="2279"/>
                  </a:lnTo>
                  <a:lnTo>
                    <a:pt x="680" y="2279"/>
                  </a:lnTo>
                  <a:lnTo>
                    <a:pt x="681" y="2279"/>
                  </a:lnTo>
                  <a:lnTo>
                    <a:pt x="680" y="2280"/>
                  </a:lnTo>
                  <a:lnTo>
                    <a:pt x="680" y="2282"/>
                  </a:lnTo>
                  <a:lnTo>
                    <a:pt x="681" y="2283"/>
                  </a:lnTo>
                  <a:lnTo>
                    <a:pt x="683" y="2283"/>
                  </a:lnTo>
                  <a:lnTo>
                    <a:pt x="683" y="2284"/>
                  </a:lnTo>
                  <a:lnTo>
                    <a:pt x="684" y="2284"/>
                  </a:lnTo>
                  <a:lnTo>
                    <a:pt x="685" y="2286"/>
                  </a:lnTo>
                  <a:lnTo>
                    <a:pt x="688" y="2286"/>
                  </a:lnTo>
                  <a:lnTo>
                    <a:pt x="689" y="2286"/>
                  </a:lnTo>
                  <a:lnTo>
                    <a:pt x="692" y="2286"/>
                  </a:lnTo>
                  <a:lnTo>
                    <a:pt x="693" y="2287"/>
                  </a:lnTo>
                  <a:lnTo>
                    <a:pt x="694" y="2287"/>
                  </a:lnTo>
                  <a:lnTo>
                    <a:pt x="695" y="2287"/>
                  </a:lnTo>
                  <a:lnTo>
                    <a:pt x="697" y="2287"/>
                  </a:lnTo>
                  <a:lnTo>
                    <a:pt x="698" y="2288"/>
                  </a:lnTo>
                  <a:lnTo>
                    <a:pt x="699" y="2288"/>
                  </a:lnTo>
                  <a:lnTo>
                    <a:pt x="699" y="2288"/>
                  </a:lnTo>
                  <a:lnTo>
                    <a:pt x="701" y="2289"/>
                  </a:lnTo>
                  <a:lnTo>
                    <a:pt x="702" y="2289"/>
                  </a:lnTo>
                  <a:lnTo>
                    <a:pt x="703" y="2291"/>
                  </a:lnTo>
                  <a:lnTo>
                    <a:pt x="704" y="2291"/>
                  </a:lnTo>
                  <a:lnTo>
                    <a:pt x="707" y="2292"/>
                  </a:lnTo>
                  <a:lnTo>
                    <a:pt x="708" y="2292"/>
                  </a:lnTo>
                  <a:lnTo>
                    <a:pt x="710" y="2292"/>
                  </a:lnTo>
                  <a:lnTo>
                    <a:pt x="710" y="2293"/>
                  </a:lnTo>
                  <a:lnTo>
                    <a:pt x="711" y="2293"/>
                  </a:lnTo>
                  <a:lnTo>
                    <a:pt x="712" y="2293"/>
                  </a:lnTo>
                  <a:lnTo>
                    <a:pt x="713" y="2293"/>
                  </a:lnTo>
                  <a:lnTo>
                    <a:pt x="715" y="2295"/>
                  </a:lnTo>
                  <a:lnTo>
                    <a:pt x="716" y="2295"/>
                  </a:lnTo>
                  <a:lnTo>
                    <a:pt x="717" y="2296"/>
                  </a:lnTo>
                  <a:lnTo>
                    <a:pt x="720" y="2297"/>
                  </a:lnTo>
                  <a:lnTo>
                    <a:pt x="722" y="2298"/>
                  </a:lnTo>
                  <a:lnTo>
                    <a:pt x="725" y="2300"/>
                  </a:lnTo>
                  <a:lnTo>
                    <a:pt x="727" y="2301"/>
                  </a:lnTo>
                  <a:lnTo>
                    <a:pt x="729" y="2303"/>
                  </a:lnTo>
                  <a:lnTo>
                    <a:pt x="730" y="2305"/>
                  </a:lnTo>
                  <a:lnTo>
                    <a:pt x="731" y="2310"/>
                  </a:lnTo>
                  <a:lnTo>
                    <a:pt x="734" y="2314"/>
                  </a:lnTo>
                  <a:lnTo>
                    <a:pt x="734" y="2315"/>
                  </a:lnTo>
                  <a:lnTo>
                    <a:pt x="734" y="2316"/>
                  </a:lnTo>
                  <a:lnTo>
                    <a:pt x="735" y="2318"/>
                  </a:lnTo>
                  <a:lnTo>
                    <a:pt x="735" y="2320"/>
                  </a:lnTo>
                  <a:lnTo>
                    <a:pt x="735" y="2323"/>
                  </a:lnTo>
                  <a:lnTo>
                    <a:pt x="736" y="2323"/>
                  </a:lnTo>
                  <a:lnTo>
                    <a:pt x="738" y="2321"/>
                  </a:lnTo>
                  <a:lnTo>
                    <a:pt x="740" y="2321"/>
                  </a:lnTo>
                  <a:lnTo>
                    <a:pt x="742" y="2323"/>
                  </a:lnTo>
                  <a:lnTo>
                    <a:pt x="743" y="2324"/>
                  </a:lnTo>
                  <a:lnTo>
                    <a:pt x="753" y="2334"/>
                  </a:lnTo>
                  <a:lnTo>
                    <a:pt x="767" y="2347"/>
                  </a:lnTo>
                  <a:lnTo>
                    <a:pt x="794" y="2371"/>
                  </a:lnTo>
                  <a:lnTo>
                    <a:pt x="800" y="2378"/>
                  </a:lnTo>
                  <a:lnTo>
                    <a:pt x="812" y="2385"/>
                  </a:lnTo>
                  <a:lnTo>
                    <a:pt x="822" y="2392"/>
                  </a:lnTo>
                  <a:lnTo>
                    <a:pt x="827" y="2397"/>
                  </a:lnTo>
                  <a:lnTo>
                    <a:pt x="829" y="2399"/>
                  </a:lnTo>
                  <a:lnTo>
                    <a:pt x="830" y="2401"/>
                  </a:lnTo>
                  <a:lnTo>
                    <a:pt x="845" y="2423"/>
                  </a:lnTo>
                  <a:lnTo>
                    <a:pt x="849" y="2447"/>
                  </a:lnTo>
                  <a:lnTo>
                    <a:pt x="852" y="2469"/>
                  </a:lnTo>
                  <a:lnTo>
                    <a:pt x="853" y="2484"/>
                  </a:lnTo>
                  <a:lnTo>
                    <a:pt x="859" y="2535"/>
                  </a:lnTo>
                  <a:lnTo>
                    <a:pt x="861" y="2540"/>
                  </a:lnTo>
                  <a:lnTo>
                    <a:pt x="863" y="2561"/>
                  </a:lnTo>
                  <a:lnTo>
                    <a:pt x="871" y="2616"/>
                  </a:lnTo>
                  <a:lnTo>
                    <a:pt x="873" y="2640"/>
                  </a:lnTo>
                  <a:lnTo>
                    <a:pt x="875" y="2647"/>
                  </a:lnTo>
                  <a:lnTo>
                    <a:pt x="876" y="2654"/>
                  </a:lnTo>
                  <a:lnTo>
                    <a:pt x="882" y="2653"/>
                  </a:lnTo>
                  <a:lnTo>
                    <a:pt x="884" y="2653"/>
                  </a:lnTo>
                  <a:lnTo>
                    <a:pt x="885" y="2656"/>
                  </a:lnTo>
                  <a:lnTo>
                    <a:pt x="885" y="2662"/>
                  </a:lnTo>
                  <a:lnTo>
                    <a:pt x="886" y="2672"/>
                  </a:lnTo>
                  <a:lnTo>
                    <a:pt x="887" y="2681"/>
                  </a:lnTo>
                  <a:lnTo>
                    <a:pt x="890" y="2697"/>
                  </a:lnTo>
                  <a:lnTo>
                    <a:pt x="890" y="2698"/>
                  </a:lnTo>
                  <a:lnTo>
                    <a:pt x="889" y="2698"/>
                  </a:lnTo>
                  <a:lnTo>
                    <a:pt x="890" y="2699"/>
                  </a:lnTo>
                  <a:lnTo>
                    <a:pt x="890" y="2700"/>
                  </a:lnTo>
                  <a:lnTo>
                    <a:pt x="889" y="2700"/>
                  </a:lnTo>
                  <a:lnTo>
                    <a:pt x="886" y="2703"/>
                  </a:lnTo>
                  <a:lnTo>
                    <a:pt x="884" y="2706"/>
                  </a:lnTo>
                  <a:lnTo>
                    <a:pt x="880" y="2709"/>
                  </a:lnTo>
                  <a:lnTo>
                    <a:pt x="878" y="2709"/>
                  </a:lnTo>
                  <a:lnTo>
                    <a:pt x="868" y="2717"/>
                  </a:lnTo>
                  <a:lnTo>
                    <a:pt x="867" y="2718"/>
                  </a:lnTo>
                  <a:lnTo>
                    <a:pt x="866" y="2718"/>
                  </a:lnTo>
                  <a:lnTo>
                    <a:pt x="864" y="2718"/>
                  </a:lnTo>
                  <a:lnTo>
                    <a:pt x="863" y="2720"/>
                  </a:lnTo>
                  <a:lnTo>
                    <a:pt x="862" y="2720"/>
                  </a:lnTo>
                  <a:lnTo>
                    <a:pt x="861" y="2720"/>
                  </a:lnTo>
                  <a:lnTo>
                    <a:pt x="861" y="2721"/>
                  </a:lnTo>
                  <a:lnTo>
                    <a:pt x="859" y="2721"/>
                  </a:lnTo>
                  <a:lnTo>
                    <a:pt x="858" y="2721"/>
                  </a:lnTo>
                  <a:lnTo>
                    <a:pt x="858" y="2722"/>
                  </a:lnTo>
                  <a:lnTo>
                    <a:pt x="857" y="2722"/>
                  </a:lnTo>
                  <a:lnTo>
                    <a:pt x="855" y="2722"/>
                  </a:lnTo>
                  <a:lnTo>
                    <a:pt x="850" y="2725"/>
                  </a:lnTo>
                  <a:lnTo>
                    <a:pt x="849" y="2725"/>
                  </a:lnTo>
                  <a:lnTo>
                    <a:pt x="848" y="2726"/>
                  </a:lnTo>
                  <a:lnTo>
                    <a:pt x="846" y="2726"/>
                  </a:lnTo>
                  <a:lnTo>
                    <a:pt x="840" y="2729"/>
                  </a:lnTo>
                  <a:lnTo>
                    <a:pt x="839" y="2730"/>
                  </a:lnTo>
                  <a:lnTo>
                    <a:pt x="838" y="2730"/>
                  </a:lnTo>
                  <a:lnTo>
                    <a:pt x="836" y="2730"/>
                  </a:lnTo>
                  <a:lnTo>
                    <a:pt x="835" y="2731"/>
                  </a:lnTo>
                  <a:lnTo>
                    <a:pt x="834" y="2731"/>
                  </a:lnTo>
                  <a:lnTo>
                    <a:pt x="832" y="2730"/>
                  </a:lnTo>
                  <a:lnTo>
                    <a:pt x="831" y="2736"/>
                  </a:lnTo>
                  <a:lnTo>
                    <a:pt x="831" y="2738"/>
                  </a:lnTo>
                  <a:lnTo>
                    <a:pt x="831" y="2739"/>
                  </a:lnTo>
                  <a:lnTo>
                    <a:pt x="831" y="2741"/>
                  </a:lnTo>
                  <a:lnTo>
                    <a:pt x="831" y="2744"/>
                  </a:lnTo>
                  <a:lnTo>
                    <a:pt x="831" y="2745"/>
                  </a:lnTo>
                  <a:lnTo>
                    <a:pt x="831" y="2749"/>
                  </a:lnTo>
                  <a:lnTo>
                    <a:pt x="831" y="2753"/>
                  </a:lnTo>
                  <a:lnTo>
                    <a:pt x="831" y="2754"/>
                  </a:lnTo>
                  <a:lnTo>
                    <a:pt x="831" y="2758"/>
                  </a:lnTo>
                  <a:lnTo>
                    <a:pt x="831" y="2761"/>
                  </a:lnTo>
                  <a:lnTo>
                    <a:pt x="831" y="2764"/>
                  </a:lnTo>
                  <a:lnTo>
                    <a:pt x="831" y="2767"/>
                  </a:lnTo>
                  <a:lnTo>
                    <a:pt x="831" y="2770"/>
                  </a:lnTo>
                  <a:lnTo>
                    <a:pt x="831" y="2775"/>
                  </a:lnTo>
                  <a:lnTo>
                    <a:pt x="831" y="2776"/>
                  </a:lnTo>
                  <a:lnTo>
                    <a:pt x="831" y="2778"/>
                  </a:lnTo>
                  <a:lnTo>
                    <a:pt x="831" y="2780"/>
                  </a:lnTo>
                  <a:lnTo>
                    <a:pt x="831" y="2782"/>
                  </a:lnTo>
                  <a:lnTo>
                    <a:pt x="831" y="2784"/>
                  </a:lnTo>
                  <a:lnTo>
                    <a:pt x="831" y="2786"/>
                  </a:lnTo>
                  <a:lnTo>
                    <a:pt x="831" y="2787"/>
                  </a:lnTo>
                  <a:lnTo>
                    <a:pt x="830" y="2789"/>
                  </a:lnTo>
                  <a:lnTo>
                    <a:pt x="830" y="2793"/>
                  </a:lnTo>
                  <a:lnTo>
                    <a:pt x="830" y="2798"/>
                  </a:lnTo>
                  <a:lnTo>
                    <a:pt x="830" y="2800"/>
                  </a:lnTo>
                  <a:lnTo>
                    <a:pt x="830" y="2804"/>
                  </a:lnTo>
                  <a:lnTo>
                    <a:pt x="830" y="2807"/>
                  </a:lnTo>
                  <a:lnTo>
                    <a:pt x="831" y="2809"/>
                  </a:lnTo>
                  <a:lnTo>
                    <a:pt x="831" y="2814"/>
                  </a:lnTo>
                  <a:lnTo>
                    <a:pt x="832" y="2816"/>
                  </a:lnTo>
                  <a:lnTo>
                    <a:pt x="834" y="2819"/>
                  </a:lnTo>
                  <a:lnTo>
                    <a:pt x="834" y="2821"/>
                  </a:lnTo>
                  <a:lnTo>
                    <a:pt x="834" y="2823"/>
                  </a:lnTo>
                  <a:lnTo>
                    <a:pt x="836" y="2831"/>
                  </a:lnTo>
                  <a:lnTo>
                    <a:pt x="836" y="2832"/>
                  </a:lnTo>
                  <a:lnTo>
                    <a:pt x="836" y="2836"/>
                  </a:lnTo>
                  <a:lnTo>
                    <a:pt x="838" y="2837"/>
                  </a:lnTo>
                  <a:lnTo>
                    <a:pt x="839" y="2840"/>
                  </a:lnTo>
                  <a:lnTo>
                    <a:pt x="840" y="2841"/>
                  </a:lnTo>
                  <a:lnTo>
                    <a:pt x="841" y="2845"/>
                  </a:lnTo>
                  <a:lnTo>
                    <a:pt x="844" y="2849"/>
                  </a:lnTo>
                  <a:lnTo>
                    <a:pt x="843" y="2849"/>
                  </a:lnTo>
                  <a:lnTo>
                    <a:pt x="845" y="2851"/>
                  </a:lnTo>
                  <a:lnTo>
                    <a:pt x="849" y="2855"/>
                  </a:lnTo>
                  <a:lnTo>
                    <a:pt x="849" y="2857"/>
                  </a:lnTo>
                  <a:lnTo>
                    <a:pt x="848" y="2859"/>
                  </a:lnTo>
                  <a:lnTo>
                    <a:pt x="849" y="2862"/>
                  </a:lnTo>
                  <a:lnTo>
                    <a:pt x="849" y="2864"/>
                  </a:lnTo>
                  <a:lnTo>
                    <a:pt x="850" y="2868"/>
                  </a:lnTo>
                  <a:lnTo>
                    <a:pt x="852" y="2872"/>
                  </a:lnTo>
                  <a:lnTo>
                    <a:pt x="853" y="2876"/>
                  </a:lnTo>
                  <a:lnTo>
                    <a:pt x="853" y="2881"/>
                  </a:lnTo>
                  <a:lnTo>
                    <a:pt x="853" y="2883"/>
                  </a:lnTo>
                  <a:lnTo>
                    <a:pt x="854" y="2887"/>
                  </a:lnTo>
                  <a:lnTo>
                    <a:pt x="854" y="2894"/>
                  </a:lnTo>
                  <a:lnTo>
                    <a:pt x="855" y="2905"/>
                  </a:lnTo>
                  <a:lnTo>
                    <a:pt x="855" y="2914"/>
                  </a:lnTo>
                  <a:lnTo>
                    <a:pt x="855" y="2926"/>
                  </a:lnTo>
                  <a:lnTo>
                    <a:pt x="855" y="2927"/>
                  </a:lnTo>
                  <a:lnTo>
                    <a:pt x="859" y="2927"/>
                  </a:lnTo>
                  <a:lnTo>
                    <a:pt x="862" y="2927"/>
                  </a:lnTo>
                  <a:lnTo>
                    <a:pt x="864" y="2927"/>
                  </a:lnTo>
                  <a:lnTo>
                    <a:pt x="876" y="2926"/>
                  </a:lnTo>
                  <a:lnTo>
                    <a:pt x="886" y="2924"/>
                  </a:lnTo>
                  <a:lnTo>
                    <a:pt x="919" y="2921"/>
                  </a:lnTo>
                  <a:lnTo>
                    <a:pt x="925" y="2921"/>
                  </a:lnTo>
                  <a:lnTo>
                    <a:pt x="926" y="2921"/>
                  </a:lnTo>
                  <a:lnTo>
                    <a:pt x="931" y="2919"/>
                  </a:lnTo>
                  <a:lnTo>
                    <a:pt x="945" y="2919"/>
                  </a:lnTo>
                  <a:lnTo>
                    <a:pt x="954" y="2918"/>
                  </a:lnTo>
                  <a:lnTo>
                    <a:pt x="974" y="2915"/>
                  </a:lnTo>
                  <a:lnTo>
                    <a:pt x="986" y="2914"/>
                  </a:lnTo>
                  <a:lnTo>
                    <a:pt x="987" y="2914"/>
                  </a:lnTo>
                  <a:lnTo>
                    <a:pt x="994" y="2914"/>
                  </a:lnTo>
                  <a:lnTo>
                    <a:pt x="1022" y="2912"/>
                  </a:lnTo>
                  <a:lnTo>
                    <a:pt x="1044" y="2909"/>
                  </a:lnTo>
                  <a:lnTo>
                    <a:pt x="1078" y="2905"/>
                  </a:lnTo>
                  <a:lnTo>
                    <a:pt x="1081" y="2905"/>
                  </a:lnTo>
                  <a:lnTo>
                    <a:pt x="1095" y="2904"/>
                  </a:lnTo>
                  <a:lnTo>
                    <a:pt x="1100" y="2904"/>
                  </a:lnTo>
                  <a:lnTo>
                    <a:pt x="1102" y="2904"/>
                  </a:lnTo>
                  <a:lnTo>
                    <a:pt x="1109" y="2903"/>
                  </a:lnTo>
                  <a:lnTo>
                    <a:pt x="1110" y="2903"/>
                  </a:lnTo>
                  <a:lnTo>
                    <a:pt x="1111" y="2903"/>
                  </a:lnTo>
                  <a:lnTo>
                    <a:pt x="1126" y="2901"/>
                  </a:lnTo>
                  <a:lnTo>
                    <a:pt x="1134" y="2900"/>
                  </a:lnTo>
                  <a:lnTo>
                    <a:pt x="1136" y="2900"/>
                  </a:lnTo>
                  <a:lnTo>
                    <a:pt x="1141" y="2900"/>
                  </a:lnTo>
                  <a:lnTo>
                    <a:pt x="1142" y="2900"/>
                  </a:lnTo>
                  <a:lnTo>
                    <a:pt x="1142" y="2899"/>
                  </a:lnTo>
                  <a:lnTo>
                    <a:pt x="1146" y="2899"/>
                  </a:lnTo>
                  <a:lnTo>
                    <a:pt x="1150" y="2899"/>
                  </a:lnTo>
                  <a:lnTo>
                    <a:pt x="1152" y="2899"/>
                  </a:lnTo>
                  <a:lnTo>
                    <a:pt x="1158" y="2899"/>
                  </a:lnTo>
                  <a:lnTo>
                    <a:pt x="1164" y="2899"/>
                  </a:lnTo>
                  <a:lnTo>
                    <a:pt x="1165" y="2899"/>
                  </a:lnTo>
                  <a:lnTo>
                    <a:pt x="1166" y="2899"/>
                  </a:lnTo>
                  <a:lnTo>
                    <a:pt x="1168" y="2898"/>
                  </a:lnTo>
                  <a:lnTo>
                    <a:pt x="1170" y="2898"/>
                  </a:lnTo>
                  <a:lnTo>
                    <a:pt x="1172" y="2898"/>
                  </a:lnTo>
                  <a:lnTo>
                    <a:pt x="1184" y="2896"/>
                  </a:lnTo>
                  <a:lnTo>
                    <a:pt x="1186" y="2896"/>
                  </a:lnTo>
                  <a:lnTo>
                    <a:pt x="1187" y="2896"/>
                  </a:lnTo>
                  <a:lnTo>
                    <a:pt x="1200" y="2895"/>
                  </a:lnTo>
                  <a:lnTo>
                    <a:pt x="1202" y="2895"/>
                  </a:lnTo>
                  <a:lnTo>
                    <a:pt x="1214" y="2894"/>
                  </a:lnTo>
                  <a:lnTo>
                    <a:pt x="1228" y="2892"/>
                  </a:lnTo>
                  <a:lnTo>
                    <a:pt x="1232" y="2892"/>
                  </a:lnTo>
                  <a:lnTo>
                    <a:pt x="1259" y="2890"/>
                  </a:lnTo>
                  <a:lnTo>
                    <a:pt x="1269" y="2889"/>
                  </a:lnTo>
                  <a:lnTo>
                    <a:pt x="1275" y="2887"/>
                  </a:lnTo>
                  <a:lnTo>
                    <a:pt x="1284" y="2887"/>
                  </a:lnTo>
                  <a:lnTo>
                    <a:pt x="1292" y="2886"/>
                  </a:lnTo>
                  <a:lnTo>
                    <a:pt x="1297" y="2886"/>
                  </a:lnTo>
                  <a:lnTo>
                    <a:pt x="1305" y="2885"/>
                  </a:lnTo>
                  <a:lnTo>
                    <a:pt x="1309" y="2885"/>
                  </a:lnTo>
                  <a:lnTo>
                    <a:pt x="1311" y="2885"/>
                  </a:lnTo>
                  <a:lnTo>
                    <a:pt x="1312" y="2885"/>
                  </a:lnTo>
                  <a:lnTo>
                    <a:pt x="1318" y="2883"/>
                  </a:lnTo>
                  <a:lnTo>
                    <a:pt x="1323" y="2883"/>
                  </a:lnTo>
                  <a:lnTo>
                    <a:pt x="1324" y="2883"/>
                  </a:lnTo>
                  <a:lnTo>
                    <a:pt x="1325" y="2883"/>
                  </a:lnTo>
                  <a:lnTo>
                    <a:pt x="1326" y="2882"/>
                  </a:lnTo>
                  <a:lnTo>
                    <a:pt x="1357" y="2880"/>
                  </a:lnTo>
                  <a:lnTo>
                    <a:pt x="1366" y="2878"/>
                  </a:lnTo>
                  <a:lnTo>
                    <a:pt x="1382" y="2877"/>
                  </a:lnTo>
                  <a:lnTo>
                    <a:pt x="1383" y="2877"/>
                  </a:lnTo>
                  <a:lnTo>
                    <a:pt x="1396" y="2876"/>
                  </a:lnTo>
                  <a:lnTo>
                    <a:pt x="1408" y="2875"/>
                  </a:lnTo>
                  <a:lnTo>
                    <a:pt x="1410" y="2875"/>
                  </a:lnTo>
                  <a:lnTo>
                    <a:pt x="1419" y="2873"/>
                  </a:lnTo>
                  <a:lnTo>
                    <a:pt x="1435" y="2872"/>
                  </a:lnTo>
                  <a:lnTo>
                    <a:pt x="1440" y="2872"/>
                  </a:lnTo>
                  <a:lnTo>
                    <a:pt x="1457" y="2871"/>
                  </a:lnTo>
                  <a:lnTo>
                    <a:pt x="1467" y="2869"/>
                  </a:lnTo>
                  <a:lnTo>
                    <a:pt x="1484" y="2868"/>
                  </a:lnTo>
                  <a:lnTo>
                    <a:pt x="1489" y="2868"/>
                  </a:lnTo>
                  <a:lnTo>
                    <a:pt x="1494" y="2868"/>
                  </a:lnTo>
                  <a:lnTo>
                    <a:pt x="1494" y="2863"/>
                  </a:lnTo>
                  <a:lnTo>
                    <a:pt x="1494" y="2862"/>
                  </a:lnTo>
                  <a:lnTo>
                    <a:pt x="1494" y="2860"/>
                  </a:lnTo>
                  <a:lnTo>
                    <a:pt x="1494" y="2859"/>
                  </a:lnTo>
                  <a:lnTo>
                    <a:pt x="1494" y="2855"/>
                  </a:lnTo>
                  <a:lnTo>
                    <a:pt x="1494" y="2846"/>
                  </a:lnTo>
                  <a:lnTo>
                    <a:pt x="1494" y="2845"/>
                  </a:lnTo>
                  <a:lnTo>
                    <a:pt x="1494" y="2841"/>
                  </a:lnTo>
                  <a:lnTo>
                    <a:pt x="1494" y="2837"/>
                  </a:lnTo>
                  <a:lnTo>
                    <a:pt x="1494" y="2834"/>
                  </a:lnTo>
                  <a:lnTo>
                    <a:pt x="1492" y="2834"/>
                  </a:lnTo>
                  <a:lnTo>
                    <a:pt x="1483" y="2834"/>
                  </a:lnTo>
                  <a:lnTo>
                    <a:pt x="1481" y="2834"/>
                  </a:lnTo>
                  <a:lnTo>
                    <a:pt x="1480" y="2834"/>
                  </a:lnTo>
                  <a:lnTo>
                    <a:pt x="1479" y="2834"/>
                  </a:lnTo>
                  <a:lnTo>
                    <a:pt x="1478" y="2834"/>
                  </a:lnTo>
                  <a:lnTo>
                    <a:pt x="1470" y="2832"/>
                  </a:lnTo>
                  <a:lnTo>
                    <a:pt x="1469" y="2832"/>
                  </a:lnTo>
                  <a:lnTo>
                    <a:pt x="1467" y="2832"/>
                  </a:lnTo>
                  <a:lnTo>
                    <a:pt x="1466" y="2832"/>
                  </a:lnTo>
                  <a:lnTo>
                    <a:pt x="1466" y="2827"/>
                  </a:lnTo>
                  <a:lnTo>
                    <a:pt x="1466" y="2809"/>
                  </a:lnTo>
                  <a:lnTo>
                    <a:pt x="1466" y="2805"/>
                  </a:lnTo>
                  <a:lnTo>
                    <a:pt x="1435" y="2804"/>
                  </a:lnTo>
                  <a:lnTo>
                    <a:pt x="1430" y="2804"/>
                  </a:lnTo>
                  <a:lnTo>
                    <a:pt x="1426" y="2804"/>
                  </a:lnTo>
                  <a:lnTo>
                    <a:pt x="1424" y="2804"/>
                  </a:lnTo>
                  <a:lnTo>
                    <a:pt x="1422" y="2804"/>
                  </a:lnTo>
                  <a:lnTo>
                    <a:pt x="1416" y="2804"/>
                  </a:lnTo>
                  <a:lnTo>
                    <a:pt x="1412" y="2804"/>
                  </a:lnTo>
                  <a:lnTo>
                    <a:pt x="1410" y="2804"/>
                  </a:lnTo>
                  <a:lnTo>
                    <a:pt x="1410" y="2803"/>
                  </a:lnTo>
                  <a:lnTo>
                    <a:pt x="1410" y="2800"/>
                  </a:lnTo>
                  <a:lnTo>
                    <a:pt x="1410" y="2796"/>
                  </a:lnTo>
                  <a:lnTo>
                    <a:pt x="1410" y="2793"/>
                  </a:lnTo>
                  <a:lnTo>
                    <a:pt x="1410" y="2785"/>
                  </a:lnTo>
                  <a:lnTo>
                    <a:pt x="1410" y="2782"/>
                  </a:lnTo>
                  <a:lnTo>
                    <a:pt x="1410" y="2781"/>
                  </a:lnTo>
                  <a:lnTo>
                    <a:pt x="1410" y="2780"/>
                  </a:lnTo>
                  <a:lnTo>
                    <a:pt x="1410" y="2776"/>
                  </a:lnTo>
                  <a:lnTo>
                    <a:pt x="1410" y="2776"/>
                  </a:lnTo>
                  <a:lnTo>
                    <a:pt x="1410" y="2775"/>
                  </a:lnTo>
                  <a:lnTo>
                    <a:pt x="1410" y="2773"/>
                  </a:lnTo>
                  <a:lnTo>
                    <a:pt x="1410" y="2771"/>
                  </a:lnTo>
                  <a:lnTo>
                    <a:pt x="1410" y="2770"/>
                  </a:lnTo>
                  <a:lnTo>
                    <a:pt x="1410" y="2762"/>
                  </a:lnTo>
                  <a:lnTo>
                    <a:pt x="1411" y="2762"/>
                  </a:lnTo>
                  <a:lnTo>
                    <a:pt x="1414" y="2762"/>
                  </a:lnTo>
                  <a:lnTo>
                    <a:pt x="1416" y="2762"/>
                  </a:lnTo>
                  <a:lnTo>
                    <a:pt x="1417" y="2762"/>
                  </a:lnTo>
                  <a:lnTo>
                    <a:pt x="1417" y="2761"/>
                  </a:lnTo>
                  <a:lnTo>
                    <a:pt x="1417" y="2758"/>
                  </a:lnTo>
                  <a:lnTo>
                    <a:pt x="1417" y="2755"/>
                  </a:lnTo>
                  <a:lnTo>
                    <a:pt x="1417" y="2754"/>
                  </a:lnTo>
                  <a:lnTo>
                    <a:pt x="1417" y="2752"/>
                  </a:lnTo>
                  <a:lnTo>
                    <a:pt x="1417" y="2749"/>
                  </a:lnTo>
                  <a:lnTo>
                    <a:pt x="1417" y="2741"/>
                  </a:lnTo>
                  <a:lnTo>
                    <a:pt x="1417" y="2735"/>
                  </a:lnTo>
                  <a:lnTo>
                    <a:pt x="1411" y="2734"/>
                  </a:lnTo>
                  <a:lnTo>
                    <a:pt x="1410" y="2734"/>
                  </a:lnTo>
                  <a:lnTo>
                    <a:pt x="1408" y="2734"/>
                  </a:lnTo>
                  <a:lnTo>
                    <a:pt x="1383" y="2732"/>
                  </a:lnTo>
                  <a:lnTo>
                    <a:pt x="1383" y="2734"/>
                  </a:lnTo>
                  <a:lnTo>
                    <a:pt x="1383" y="2740"/>
                  </a:lnTo>
                  <a:lnTo>
                    <a:pt x="1379" y="2740"/>
                  </a:lnTo>
                  <a:lnTo>
                    <a:pt x="1376" y="2740"/>
                  </a:lnTo>
                  <a:lnTo>
                    <a:pt x="1369" y="2740"/>
                  </a:lnTo>
                  <a:lnTo>
                    <a:pt x="1369" y="2741"/>
                  </a:lnTo>
                  <a:lnTo>
                    <a:pt x="1369" y="2746"/>
                  </a:lnTo>
                  <a:lnTo>
                    <a:pt x="1355" y="2746"/>
                  </a:lnTo>
                  <a:lnTo>
                    <a:pt x="1316" y="2745"/>
                  </a:lnTo>
                  <a:lnTo>
                    <a:pt x="1314" y="2745"/>
                  </a:lnTo>
                  <a:lnTo>
                    <a:pt x="1318" y="2745"/>
                  </a:lnTo>
                  <a:lnTo>
                    <a:pt x="1328" y="2741"/>
                  </a:lnTo>
                  <a:lnTo>
                    <a:pt x="1361" y="2730"/>
                  </a:lnTo>
                  <a:lnTo>
                    <a:pt x="1370" y="2727"/>
                  </a:lnTo>
                  <a:lnTo>
                    <a:pt x="1373" y="2726"/>
                  </a:lnTo>
                  <a:lnTo>
                    <a:pt x="1394" y="2718"/>
                  </a:lnTo>
                  <a:lnTo>
                    <a:pt x="1396" y="2718"/>
                  </a:lnTo>
                  <a:lnTo>
                    <a:pt x="1420" y="2711"/>
                  </a:lnTo>
                  <a:lnTo>
                    <a:pt x="1439" y="2704"/>
                  </a:lnTo>
                  <a:lnTo>
                    <a:pt x="1446" y="2702"/>
                  </a:lnTo>
                  <a:lnTo>
                    <a:pt x="1457" y="2698"/>
                  </a:lnTo>
                  <a:lnTo>
                    <a:pt x="1472" y="2693"/>
                  </a:lnTo>
                  <a:lnTo>
                    <a:pt x="1488" y="2686"/>
                  </a:lnTo>
                  <a:lnTo>
                    <a:pt x="1492" y="2685"/>
                  </a:lnTo>
                  <a:lnTo>
                    <a:pt x="1489" y="2679"/>
                  </a:lnTo>
                  <a:lnTo>
                    <a:pt x="1484" y="2663"/>
                  </a:lnTo>
                  <a:lnTo>
                    <a:pt x="1484" y="2662"/>
                  </a:lnTo>
                  <a:lnTo>
                    <a:pt x="1485" y="2662"/>
                  </a:lnTo>
                  <a:lnTo>
                    <a:pt x="1485" y="2654"/>
                  </a:lnTo>
                  <a:lnTo>
                    <a:pt x="1485" y="2650"/>
                  </a:lnTo>
                  <a:lnTo>
                    <a:pt x="1485" y="2649"/>
                  </a:lnTo>
                  <a:lnTo>
                    <a:pt x="1489" y="2649"/>
                  </a:lnTo>
                  <a:lnTo>
                    <a:pt x="1493" y="2649"/>
                  </a:lnTo>
                  <a:lnTo>
                    <a:pt x="1494" y="2649"/>
                  </a:lnTo>
                  <a:lnTo>
                    <a:pt x="1495" y="2649"/>
                  </a:lnTo>
                  <a:lnTo>
                    <a:pt x="1498" y="2649"/>
                  </a:lnTo>
                  <a:lnTo>
                    <a:pt x="1501" y="2649"/>
                  </a:lnTo>
                  <a:lnTo>
                    <a:pt x="1501" y="2650"/>
                  </a:lnTo>
                  <a:lnTo>
                    <a:pt x="1501" y="2648"/>
                  </a:lnTo>
                  <a:lnTo>
                    <a:pt x="1502" y="2643"/>
                  </a:lnTo>
                  <a:lnTo>
                    <a:pt x="1502" y="2641"/>
                  </a:lnTo>
                  <a:lnTo>
                    <a:pt x="1502" y="2636"/>
                  </a:lnTo>
                  <a:lnTo>
                    <a:pt x="1502" y="2635"/>
                  </a:lnTo>
                  <a:lnTo>
                    <a:pt x="1501" y="2635"/>
                  </a:lnTo>
                  <a:lnTo>
                    <a:pt x="1495" y="2635"/>
                  </a:lnTo>
                  <a:lnTo>
                    <a:pt x="1495" y="2639"/>
                  </a:lnTo>
                  <a:lnTo>
                    <a:pt x="1490" y="2639"/>
                  </a:lnTo>
                  <a:lnTo>
                    <a:pt x="1490" y="2643"/>
                  </a:lnTo>
                  <a:lnTo>
                    <a:pt x="1489" y="2643"/>
                  </a:lnTo>
                  <a:lnTo>
                    <a:pt x="1483" y="2643"/>
                  </a:lnTo>
                  <a:lnTo>
                    <a:pt x="1481" y="2643"/>
                  </a:lnTo>
                  <a:lnTo>
                    <a:pt x="1480" y="2647"/>
                  </a:lnTo>
                  <a:lnTo>
                    <a:pt x="1480" y="2648"/>
                  </a:lnTo>
                  <a:lnTo>
                    <a:pt x="1480" y="2649"/>
                  </a:lnTo>
                  <a:lnTo>
                    <a:pt x="1479" y="2649"/>
                  </a:lnTo>
                  <a:lnTo>
                    <a:pt x="1476" y="2645"/>
                  </a:lnTo>
                  <a:lnTo>
                    <a:pt x="1474" y="2636"/>
                  </a:lnTo>
                  <a:lnTo>
                    <a:pt x="1474" y="2635"/>
                  </a:lnTo>
                  <a:lnTo>
                    <a:pt x="1476" y="2635"/>
                  </a:lnTo>
                  <a:lnTo>
                    <a:pt x="1476" y="2631"/>
                  </a:lnTo>
                  <a:lnTo>
                    <a:pt x="1479" y="2631"/>
                  </a:lnTo>
                  <a:lnTo>
                    <a:pt x="1481" y="2631"/>
                  </a:lnTo>
                  <a:lnTo>
                    <a:pt x="1481" y="2630"/>
                  </a:lnTo>
                  <a:lnTo>
                    <a:pt x="1481" y="2629"/>
                  </a:lnTo>
                  <a:lnTo>
                    <a:pt x="1480" y="2627"/>
                  </a:lnTo>
                  <a:lnTo>
                    <a:pt x="1480" y="2625"/>
                  </a:lnTo>
                  <a:lnTo>
                    <a:pt x="1480" y="2624"/>
                  </a:lnTo>
                  <a:lnTo>
                    <a:pt x="1480" y="2622"/>
                  </a:lnTo>
                  <a:lnTo>
                    <a:pt x="1480" y="2620"/>
                  </a:lnTo>
                  <a:lnTo>
                    <a:pt x="1480" y="2617"/>
                  </a:lnTo>
                  <a:lnTo>
                    <a:pt x="1480" y="2616"/>
                  </a:lnTo>
                  <a:lnTo>
                    <a:pt x="1479" y="2613"/>
                  </a:lnTo>
                  <a:lnTo>
                    <a:pt x="1479" y="2611"/>
                  </a:lnTo>
                  <a:lnTo>
                    <a:pt x="1479" y="2609"/>
                  </a:lnTo>
                  <a:lnTo>
                    <a:pt x="1478" y="2608"/>
                  </a:lnTo>
                  <a:lnTo>
                    <a:pt x="1476" y="2607"/>
                  </a:lnTo>
                  <a:lnTo>
                    <a:pt x="1475" y="2607"/>
                  </a:lnTo>
                  <a:lnTo>
                    <a:pt x="1474" y="2606"/>
                  </a:lnTo>
                  <a:lnTo>
                    <a:pt x="1472" y="2606"/>
                  </a:lnTo>
                  <a:lnTo>
                    <a:pt x="1472" y="2604"/>
                  </a:lnTo>
                  <a:lnTo>
                    <a:pt x="1474" y="2604"/>
                  </a:lnTo>
                  <a:lnTo>
                    <a:pt x="1478" y="2604"/>
                  </a:lnTo>
                  <a:lnTo>
                    <a:pt x="1479" y="2603"/>
                  </a:lnTo>
                  <a:lnTo>
                    <a:pt x="1480" y="2603"/>
                  </a:lnTo>
                  <a:lnTo>
                    <a:pt x="1481" y="2602"/>
                  </a:lnTo>
                  <a:lnTo>
                    <a:pt x="1483" y="2601"/>
                  </a:lnTo>
                  <a:lnTo>
                    <a:pt x="1483" y="2599"/>
                  </a:lnTo>
                  <a:lnTo>
                    <a:pt x="1484" y="2599"/>
                  </a:lnTo>
                  <a:lnTo>
                    <a:pt x="1484" y="2598"/>
                  </a:lnTo>
                  <a:lnTo>
                    <a:pt x="1483" y="2598"/>
                  </a:lnTo>
                  <a:lnTo>
                    <a:pt x="1483" y="2597"/>
                  </a:lnTo>
                  <a:lnTo>
                    <a:pt x="1480" y="2595"/>
                  </a:lnTo>
                  <a:lnTo>
                    <a:pt x="1480" y="2594"/>
                  </a:lnTo>
                  <a:lnTo>
                    <a:pt x="1480" y="2593"/>
                  </a:lnTo>
                  <a:lnTo>
                    <a:pt x="1481" y="2593"/>
                  </a:lnTo>
                  <a:lnTo>
                    <a:pt x="1483" y="2593"/>
                  </a:lnTo>
                  <a:lnTo>
                    <a:pt x="1483" y="2592"/>
                  </a:lnTo>
                  <a:lnTo>
                    <a:pt x="1483" y="2592"/>
                  </a:lnTo>
                  <a:lnTo>
                    <a:pt x="1481" y="2592"/>
                  </a:lnTo>
                  <a:lnTo>
                    <a:pt x="1480" y="2590"/>
                  </a:lnTo>
                  <a:lnTo>
                    <a:pt x="1479" y="2590"/>
                  </a:lnTo>
                  <a:lnTo>
                    <a:pt x="1478" y="2590"/>
                  </a:lnTo>
                  <a:lnTo>
                    <a:pt x="1478" y="2589"/>
                  </a:lnTo>
                  <a:lnTo>
                    <a:pt x="1476" y="2589"/>
                  </a:lnTo>
                  <a:lnTo>
                    <a:pt x="1475" y="2589"/>
                  </a:lnTo>
                  <a:lnTo>
                    <a:pt x="1475" y="2588"/>
                  </a:lnTo>
                  <a:lnTo>
                    <a:pt x="1476" y="2588"/>
                  </a:lnTo>
                  <a:lnTo>
                    <a:pt x="1478" y="2589"/>
                  </a:lnTo>
                  <a:lnTo>
                    <a:pt x="1479" y="2589"/>
                  </a:lnTo>
                  <a:lnTo>
                    <a:pt x="1480" y="2589"/>
                  </a:lnTo>
                  <a:lnTo>
                    <a:pt x="1481" y="2589"/>
                  </a:lnTo>
                  <a:lnTo>
                    <a:pt x="1483" y="2589"/>
                  </a:lnTo>
                  <a:lnTo>
                    <a:pt x="1484" y="2589"/>
                  </a:lnTo>
                  <a:lnTo>
                    <a:pt x="1485" y="2589"/>
                  </a:lnTo>
                  <a:lnTo>
                    <a:pt x="1485" y="2588"/>
                  </a:lnTo>
                  <a:lnTo>
                    <a:pt x="1485" y="2586"/>
                  </a:lnTo>
                  <a:lnTo>
                    <a:pt x="1486" y="2584"/>
                  </a:lnTo>
                  <a:lnTo>
                    <a:pt x="1488" y="2584"/>
                  </a:lnTo>
                  <a:lnTo>
                    <a:pt x="1488" y="2581"/>
                  </a:lnTo>
                  <a:lnTo>
                    <a:pt x="1489" y="2581"/>
                  </a:lnTo>
                  <a:lnTo>
                    <a:pt x="1488" y="2579"/>
                  </a:lnTo>
                  <a:lnTo>
                    <a:pt x="1489" y="2579"/>
                  </a:lnTo>
                  <a:lnTo>
                    <a:pt x="1490" y="2576"/>
                  </a:lnTo>
                  <a:lnTo>
                    <a:pt x="1490" y="2575"/>
                  </a:lnTo>
                  <a:lnTo>
                    <a:pt x="1490" y="2574"/>
                  </a:lnTo>
                  <a:lnTo>
                    <a:pt x="1489" y="2572"/>
                  </a:lnTo>
                  <a:lnTo>
                    <a:pt x="1488" y="2572"/>
                  </a:lnTo>
                  <a:lnTo>
                    <a:pt x="1485" y="2572"/>
                  </a:lnTo>
                  <a:lnTo>
                    <a:pt x="1484" y="2572"/>
                  </a:lnTo>
                  <a:lnTo>
                    <a:pt x="1483" y="2572"/>
                  </a:lnTo>
                  <a:lnTo>
                    <a:pt x="1481" y="2571"/>
                  </a:lnTo>
                  <a:lnTo>
                    <a:pt x="1480" y="2571"/>
                  </a:lnTo>
                  <a:lnTo>
                    <a:pt x="1480" y="2570"/>
                  </a:lnTo>
                  <a:lnTo>
                    <a:pt x="1481" y="2570"/>
                  </a:lnTo>
                  <a:lnTo>
                    <a:pt x="1483" y="2570"/>
                  </a:lnTo>
                  <a:lnTo>
                    <a:pt x="1486" y="2570"/>
                  </a:lnTo>
                  <a:lnTo>
                    <a:pt x="1488" y="2569"/>
                  </a:lnTo>
                  <a:lnTo>
                    <a:pt x="1486" y="2567"/>
                  </a:lnTo>
                  <a:lnTo>
                    <a:pt x="1488" y="2566"/>
                  </a:lnTo>
                  <a:lnTo>
                    <a:pt x="1488" y="2565"/>
                  </a:lnTo>
                  <a:lnTo>
                    <a:pt x="1486" y="2563"/>
                  </a:lnTo>
                  <a:lnTo>
                    <a:pt x="1486" y="2561"/>
                  </a:lnTo>
                  <a:lnTo>
                    <a:pt x="1486" y="2561"/>
                  </a:lnTo>
                  <a:lnTo>
                    <a:pt x="1485" y="2558"/>
                  </a:lnTo>
                  <a:lnTo>
                    <a:pt x="1484" y="2558"/>
                  </a:lnTo>
                  <a:lnTo>
                    <a:pt x="1484" y="2557"/>
                  </a:lnTo>
                  <a:lnTo>
                    <a:pt x="1483" y="2557"/>
                  </a:lnTo>
                  <a:lnTo>
                    <a:pt x="1480" y="2556"/>
                  </a:lnTo>
                  <a:lnTo>
                    <a:pt x="1480" y="2554"/>
                  </a:lnTo>
                  <a:lnTo>
                    <a:pt x="1480" y="2553"/>
                  </a:lnTo>
                  <a:lnTo>
                    <a:pt x="1483" y="2552"/>
                  </a:lnTo>
                  <a:lnTo>
                    <a:pt x="1483" y="2551"/>
                  </a:lnTo>
                  <a:lnTo>
                    <a:pt x="1483" y="2549"/>
                  </a:lnTo>
                  <a:lnTo>
                    <a:pt x="1484" y="2548"/>
                  </a:lnTo>
                  <a:lnTo>
                    <a:pt x="1484" y="2547"/>
                  </a:lnTo>
                  <a:lnTo>
                    <a:pt x="1481" y="2543"/>
                  </a:lnTo>
                  <a:lnTo>
                    <a:pt x="1483" y="2542"/>
                  </a:lnTo>
                  <a:lnTo>
                    <a:pt x="1483" y="2535"/>
                  </a:lnTo>
                  <a:lnTo>
                    <a:pt x="1481" y="2534"/>
                  </a:lnTo>
                  <a:lnTo>
                    <a:pt x="1480" y="2533"/>
                  </a:lnTo>
                  <a:lnTo>
                    <a:pt x="1478" y="2531"/>
                  </a:lnTo>
                  <a:lnTo>
                    <a:pt x="1476" y="2531"/>
                  </a:lnTo>
                  <a:lnTo>
                    <a:pt x="1478" y="2530"/>
                  </a:lnTo>
                  <a:lnTo>
                    <a:pt x="1479" y="2530"/>
                  </a:lnTo>
                  <a:lnTo>
                    <a:pt x="1480" y="2530"/>
                  </a:lnTo>
                  <a:lnTo>
                    <a:pt x="1481" y="2530"/>
                  </a:lnTo>
                  <a:lnTo>
                    <a:pt x="1483" y="2528"/>
                  </a:lnTo>
                  <a:lnTo>
                    <a:pt x="1483" y="2525"/>
                  </a:lnTo>
                  <a:lnTo>
                    <a:pt x="1481" y="2524"/>
                  </a:lnTo>
                  <a:lnTo>
                    <a:pt x="1479" y="2521"/>
                  </a:lnTo>
                  <a:lnTo>
                    <a:pt x="1478" y="2520"/>
                  </a:lnTo>
                  <a:lnTo>
                    <a:pt x="1479" y="2519"/>
                  </a:lnTo>
                  <a:lnTo>
                    <a:pt x="1480" y="2519"/>
                  </a:lnTo>
                  <a:lnTo>
                    <a:pt x="1481" y="2517"/>
                  </a:lnTo>
                  <a:lnTo>
                    <a:pt x="1472" y="2516"/>
                  </a:lnTo>
                  <a:lnTo>
                    <a:pt x="1474" y="2516"/>
                  </a:lnTo>
                  <a:lnTo>
                    <a:pt x="1475" y="2516"/>
                  </a:lnTo>
                  <a:lnTo>
                    <a:pt x="1475" y="2515"/>
                  </a:lnTo>
                  <a:lnTo>
                    <a:pt x="1476" y="2515"/>
                  </a:lnTo>
                  <a:lnTo>
                    <a:pt x="1478" y="2513"/>
                  </a:lnTo>
                  <a:lnTo>
                    <a:pt x="1479" y="2510"/>
                  </a:lnTo>
                  <a:lnTo>
                    <a:pt x="1479" y="2508"/>
                  </a:lnTo>
                  <a:lnTo>
                    <a:pt x="1480" y="2507"/>
                  </a:lnTo>
                  <a:lnTo>
                    <a:pt x="1476" y="2503"/>
                  </a:lnTo>
                  <a:lnTo>
                    <a:pt x="1481" y="2503"/>
                  </a:lnTo>
                  <a:lnTo>
                    <a:pt x="1483" y="2502"/>
                  </a:lnTo>
                  <a:lnTo>
                    <a:pt x="1484" y="2502"/>
                  </a:lnTo>
                  <a:lnTo>
                    <a:pt x="1485" y="2501"/>
                  </a:lnTo>
                  <a:lnTo>
                    <a:pt x="1484" y="2499"/>
                  </a:lnTo>
                  <a:lnTo>
                    <a:pt x="1480" y="2499"/>
                  </a:lnTo>
                  <a:lnTo>
                    <a:pt x="1480" y="2494"/>
                  </a:lnTo>
                  <a:lnTo>
                    <a:pt x="1475" y="2498"/>
                  </a:lnTo>
                  <a:lnTo>
                    <a:pt x="1472" y="2498"/>
                  </a:lnTo>
                  <a:lnTo>
                    <a:pt x="1470" y="2498"/>
                  </a:lnTo>
                  <a:lnTo>
                    <a:pt x="1469" y="2497"/>
                  </a:lnTo>
                  <a:lnTo>
                    <a:pt x="1466" y="2499"/>
                  </a:lnTo>
                  <a:lnTo>
                    <a:pt x="1465" y="2499"/>
                  </a:lnTo>
                  <a:lnTo>
                    <a:pt x="1463" y="2497"/>
                  </a:lnTo>
                  <a:lnTo>
                    <a:pt x="1462" y="2497"/>
                  </a:lnTo>
                  <a:lnTo>
                    <a:pt x="1460" y="2499"/>
                  </a:lnTo>
                  <a:lnTo>
                    <a:pt x="1457" y="2497"/>
                  </a:lnTo>
                  <a:lnTo>
                    <a:pt x="1453" y="2498"/>
                  </a:lnTo>
                  <a:lnTo>
                    <a:pt x="1452" y="2498"/>
                  </a:lnTo>
                  <a:lnTo>
                    <a:pt x="1449" y="2498"/>
                  </a:lnTo>
                  <a:lnTo>
                    <a:pt x="1449" y="2497"/>
                  </a:lnTo>
                  <a:lnTo>
                    <a:pt x="1454" y="2492"/>
                  </a:lnTo>
                  <a:lnTo>
                    <a:pt x="1454" y="2489"/>
                  </a:lnTo>
                  <a:lnTo>
                    <a:pt x="1458" y="2490"/>
                  </a:lnTo>
                  <a:lnTo>
                    <a:pt x="1460" y="2489"/>
                  </a:lnTo>
                  <a:lnTo>
                    <a:pt x="1461" y="2488"/>
                  </a:lnTo>
                  <a:lnTo>
                    <a:pt x="1462" y="2488"/>
                  </a:lnTo>
                  <a:lnTo>
                    <a:pt x="1463" y="2488"/>
                  </a:lnTo>
                  <a:lnTo>
                    <a:pt x="1465" y="2487"/>
                  </a:lnTo>
                  <a:lnTo>
                    <a:pt x="1466" y="2484"/>
                  </a:lnTo>
                  <a:lnTo>
                    <a:pt x="1466" y="2483"/>
                  </a:lnTo>
                  <a:lnTo>
                    <a:pt x="1458" y="2481"/>
                  </a:lnTo>
                  <a:lnTo>
                    <a:pt x="1461" y="2480"/>
                  </a:lnTo>
                  <a:lnTo>
                    <a:pt x="1463" y="2479"/>
                  </a:lnTo>
                  <a:lnTo>
                    <a:pt x="1466" y="2476"/>
                  </a:lnTo>
                  <a:lnTo>
                    <a:pt x="1467" y="2475"/>
                  </a:lnTo>
                  <a:lnTo>
                    <a:pt x="1467" y="2474"/>
                  </a:lnTo>
                  <a:lnTo>
                    <a:pt x="1466" y="2472"/>
                  </a:lnTo>
                  <a:lnTo>
                    <a:pt x="1461" y="2472"/>
                  </a:lnTo>
                  <a:lnTo>
                    <a:pt x="1458" y="2472"/>
                  </a:lnTo>
                  <a:lnTo>
                    <a:pt x="1460" y="2471"/>
                  </a:lnTo>
                  <a:lnTo>
                    <a:pt x="1460" y="2470"/>
                  </a:lnTo>
                  <a:lnTo>
                    <a:pt x="1458" y="2470"/>
                  </a:lnTo>
                  <a:lnTo>
                    <a:pt x="1454" y="2469"/>
                  </a:lnTo>
                  <a:lnTo>
                    <a:pt x="1457" y="2469"/>
                  </a:lnTo>
                  <a:lnTo>
                    <a:pt x="1463" y="2469"/>
                  </a:lnTo>
                  <a:lnTo>
                    <a:pt x="1465" y="2467"/>
                  </a:lnTo>
                  <a:lnTo>
                    <a:pt x="1467" y="2467"/>
                  </a:lnTo>
                  <a:lnTo>
                    <a:pt x="1467" y="2466"/>
                  </a:lnTo>
                  <a:lnTo>
                    <a:pt x="1466" y="2465"/>
                  </a:lnTo>
                  <a:lnTo>
                    <a:pt x="1465" y="2462"/>
                  </a:lnTo>
                  <a:lnTo>
                    <a:pt x="1463" y="2462"/>
                  </a:lnTo>
                  <a:lnTo>
                    <a:pt x="1462" y="2461"/>
                  </a:lnTo>
                  <a:lnTo>
                    <a:pt x="1463" y="2461"/>
                  </a:lnTo>
                  <a:lnTo>
                    <a:pt x="1465" y="2461"/>
                  </a:lnTo>
                  <a:lnTo>
                    <a:pt x="1465" y="2460"/>
                  </a:lnTo>
                  <a:lnTo>
                    <a:pt x="1465" y="2458"/>
                  </a:lnTo>
                  <a:lnTo>
                    <a:pt x="1463" y="2457"/>
                  </a:lnTo>
                  <a:lnTo>
                    <a:pt x="1463" y="2456"/>
                  </a:lnTo>
                  <a:lnTo>
                    <a:pt x="1462" y="2455"/>
                  </a:lnTo>
                  <a:lnTo>
                    <a:pt x="1462" y="2453"/>
                  </a:lnTo>
                  <a:lnTo>
                    <a:pt x="1463" y="2455"/>
                  </a:lnTo>
                  <a:lnTo>
                    <a:pt x="1465" y="2455"/>
                  </a:lnTo>
                  <a:lnTo>
                    <a:pt x="1465" y="2456"/>
                  </a:lnTo>
                  <a:lnTo>
                    <a:pt x="1466" y="2457"/>
                  </a:lnTo>
                  <a:lnTo>
                    <a:pt x="1467" y="2458"/>
                  </a:lnTo>
                  <a:lnTo>
                    <a:pt x="1469" y="2460"/>
                  </a:lnTo>
                  <a:lnTo>
                    <a:pt x="1469" y="2458"/>
                  </a:lnTo>
                  <a:lnTo>
                    <a:pt x="1469" y="2446"/>
                  </a:lnTo>
                  <a:lnTo>
                    <a:pt x="1469" y="2439"/>
                  </a:lnTo>
                  <a:lnTo>
                    <a:pt x="1469" y="2432"/>
                  </a:lnTo>
                  <a:lnTo>
                    <a:pt x="1475" y="2433"/>
                  </a:lnTo>
                  <a:lnTo>
                    <a:pt x="1475" y="2429"/>
                  </a:lnTo>
                  <a:lnTo>
                    <a:pt x="1475" y="2428"/>
                  </a:lnTo>
                  <a:lnTo>
                    <a:pt x="1475" y="2425"/>
                  </a:lnTo>
                  <a:lnTo>
                    <a:pt x="1483" y="2425"/>
                  </a:lnTo>
                  <a:lnTo>
                    <a:pt x="1492" y="2426"/>
                  </a:lnTo>
                  <a:lnTo>
                    <a:pt x="1494" y="2426"/>
                  </a:lnTo>
                  <a:lnTo>
                    <a:pt x="1495" y="2426"/>
                  </a:lnTo>
                  <a:lnTo>
                    <a:pt x="1497" y="2426"/>
                  </a:lnTo>
                  <a:lnTo>
                    <a:pt x="1497" y="2423"/>
                  </a:lnTo>
                  <a:lnTo>
                    <a:pt x="1497" y="2421"/>
                  </a:lnTo>
                  <a:lnTo>
                    <a:pt x="1497" y="2417"/>
                  </a:lnTo>
                  <a:lnTo>
                    <a:pt x="1497" y="2411"/>
                  </a:lnTo>
                  <a:lnTo>
                    <a:pt x="1497" y="2410"/>
                  </a:lnTo>
                  <a:lnTo>
                    <a:pt x="1497" y="2401"/>
                  </a:lnTo>
                  <a:lnTo>
                    <a:pt x="1497" y="2397"/>
                  </a:lnTo>
                  <a:lnTo>
                    <a:pt x="1497" y="2394"/>
                  </a:lnTo>
                  <a:lnTo>
                    <a:pt x="1497" y="2391"/>
                  </a:lnTo>
                  <a:lnTo>
                    <a:pt x="1497" y="2387"/>
                  </a:lnTo>
                  <a:lnTo>
                    <a:pt x="1497" y="2383"/>
                  </a:lnTo>
                  <a:lnTo>
                    <a:pt x="1497" y="2380"/>
                  </a:lnTo>
                  <a:lnTo>
                    <a:pt x="1497" y="2374"/>
                  </a:lnTo>
                  <a:lnTo>
                    <a:pt x="1497" y="2370"/>
                  </a:lnTo>
                  <a:lnTo>
                    <a:pt x="1497" y="2356"/>
                  </a:lnTo>
                  <a:lnTo>
                    <a:pt x="1483" y="2356"/>
                  </a:lnTo>
                  <a:lnTo>
                    <a:pt x="1440" y="2355"/>
                  </a:lnTo>
                  <a:lnTo>
                    <a:pt x="1440" y="2369"/>
                  </a:lnTo>
                  <a:lnTo>
                    <a:pt x="1454" y="2369"/>
                  </a:lnTo>
                  <a:lnTo>
                    <a:pt x="1454" y="2378"/>
                  </a:lnTo>
                  <a:lnTo>
                    <a:pt x="1454" y="2382"/>
                  </a:lnTo>
                  <a:lnTo>
                    <a:pt x="1448" y="2382"/>
                  </a:lnTo>
                  <a:lnTo>
                    <a:pt x="1440" y="2382"/>
                  </a:lnTo>
                  <a:lnTo>
                    <a:pt x="1426" y="2382"/>
                  </a:lnTo>
                  <a:lnTo>
                    <a:pt x="1426" y="2375"/>
                  </a:lnTo>
                  <a:lnTo>
                    <a:pt x="1428" y="2374"/>
                  </a:lnTo>
                  <a:lnTo>
                    <a:pt x="1428" y="2369"/>
                  </a:lnTo>
                  <a:lnTo>
                    <a:pt x="1428" y="2355"/>
                  </a:lnTo>
                  <a:lnTo>
                    <a:pt x="1426" y="2355"/>
                  </a:lnTo>
                  <a:lnTo>
                    <a:pt x="1412" y="2353"/>
                  </a:lnTo>
                  <a:lnTo>
                    <a:pt x="1399" y="2353"/>
                  </a:lnTo>
                  <a:lnTo>
                    <a:pt x="1398" y="2382"/>
                  </a:lnTo>
                  <a:lnTo>
                    <a:pt x="1390" y="2382"/>
                  </a:lnTo>
                  <a:lnTo>
                    <a:pt x="1390" y="2389"/>
                  </a:lnTo>
                  <a:lnTo>
                    <a:pt x="1384" y="2388"/>
                  </a:lnTo>
                  <a:lnTo>
                    <a:pt x="1384" y="2398"/>
                  </a:lnTo>
                  <a:lnTo>
                    <a:pt x="1384" y="2406"/>
                  </a:lnTo>
                  <a:lnTo>
                    <a:pt x="1350" y="2403"/>
                  </a:lnTo>
                  <a:lnTo>
                    <a:pt x="1343" y="2403"/>
                  </a:lnTo>
                  <a:lnTo>
                    <a:pt x="1342" y="2410"/>
                  </a:lnTo>
                  <a:lnTo>
                    <a:pt x="1341" y="2410"/>
                  </a:lnTo>
                  <a:lnTo>
                    <a:pt x="1339" y="2410"/>
                  </a:lnTo>
                  <a:lnTo>
                    <a:pt x="1337" y="2410"/>
                  </a:lnTo>
                  <a:lnTo>
                    <a:pt x="1335" y="2410"/>
                  </a:lnTo>
                  <a:lnTo>
                    <a:pt x="1335" y="2407"/>
                  </a:lnTo>
                  <a:lnTo>
                    <a:pt x="1328" y="2407"/>
                  </a:lnTo>
                  <a:lnTo>
                    <a:pt x="1328" y="2405"/>
                  </a:lnTo>
                  <a:lnTo>
                    <a:pt x="1328" y="2403"/>
                  </a:lnTo>
                  <a:lnTo>
                    <a:pt x="1323" y="2398"/>
                  </a:lnTo>
                  <a:lnTo>
                    <a:pt x="1316" y="2396"/>
                  </a:lnTo>
                  <a:lnTo>
                    <a:pt x="1312" y="2392"/>
                  </a:lnTo>
                  <a:lnTo>
                    <a:pt x="1309" y="2388"/>
                  </a:lnTo>
                  <a:lnTo>
                    <a:pt x="1306" y="2387"/>
                  </a:lnTo>
                  <a:lnTo>
                    <a:pt x="1306" y="2385"/>
                  </a:lnTo>
                  <a:lnTo>
                    <a:pt x="1305" y="2385"/>
                  </a:lnTo>
                  <a:lnTo>
                    <a:pt x="1300" y="2382"/>
                  </a:lnTo>
                  <a:lnTo>
                    <a:pt x="1300" y="2384"/>
                  </a:lnTo>
                  <a:lnTo>
                    <a:pt x="1300" y="2385"/>
                  </a:lnTo>
                  <a:lnTo>
                    <a:pt x="1300" y="2387"/>
                  </a:lnTo>
                  <a:lnTo>
                    <a:pt x="1300" y="2389"/>
                  </a:lnTo>
                  <a:lnTo>
                    <a:pt x="1300" y="2391"/>
                  </a:lnTo>
                  <a:lnTo>
                    <a:pt x="1300" y="2392"/>
                  </a:lnTo>
                  <a:lnTo>
                    <a:pt x="1300" y="2393"/>
                  </a:lnTo>
                  <a:lnTo>
                    <a:pt x="1300" y="2396"/>
                  </a:lnTo>
                  <a:lnTo>
                    <a:pt x="1297" y="2396"/>
                  </a:lnTo>
                  <a:lnTo>
                    <a:pt x="1296" y="2396"/>
                  </a:lnTo>
                  <a:lnTo>
                    <a:pt x="1294" y="2396"/>
                  </a:lnTo>
                  <a:lnTo>
                    <a:pt x="1293" y="2396"/>
                  </a:lnTo>
                  <a:lnTo>
                    <a:pt x="1292" y="2396"/>
                  </a:lnTo>
                  <a:lnTo>
                    <a:pt x="1289" y="2396"/>
                  </a:lnTo>
                  <a:lnTo>
                    <a:pt x="1287" y="2396"/>
                  </a:lnTo>
                  <a:lnTo>
                    <a:pt x="1284" y="2396"/>
                  </a:lnTo>
                  <a:lnTo>
                    <a:pt x="1280" y="2396"/>
                  </a:lnTo>
                  <a:lnTo>
                    <a:pt x="1275" y="2396"/>
                  </a:lnTo>
                  <a:lnTo>
                    <a:pt x="1273" y="2396"/>
                  </a:lnTo>
                  <a:lnTo>
                    <a:pt x="1273" y="2397"/>
                  </a:lnTo>
                  <a:lnTo>
                    <a:pt x="1273" y="2399"/>
                  </a:lnTo>
                  <a:lnTo>
                    <a:pt x="1273" y="2402"/>
                  </a:lnTo>
                  <a:lnTo>
                    <a:pt x="1273" y="2403"/>
                  </a:lnTo>
                  <a:lnTo>
                    <a:pt x="1273" y="2405"/>
                  </a:lnTo>
                  <a:lnTo>
                    <a:pt x="1274" y="2408"/>
                  </a:lnTo>
                  <a:lnTo>
                    <a:pt x="1277" y="2416"/>
                  </a:lnTo>
                  <a:lnTo>
                    <a:pt x="1278" y="2417"/>
                  </a:lnTo>
                  <a:lnTo>
                    <a:pt x="1279" y="2423"/>
                  </a:lnTo>
                  <a:lnTo>
                    <a:pt x="1279" y="2424"/>
                  </a:lnTo>
                  <a:lnTo>
                    <a:pt x="1280" y="2424"/>
                  </a:lnTo>
                  <a:lnTo>
                    <a:pt x="1280" y="2425"/>
                  </a:lnTo>
                  <a:lnTo>
                    <a:pt x="1282" y="2426"/>
                  </a:lnTo>
                  <a:lnTo>
                    <a:pt x="1282" y="2428"/>
                  </a:lnTo>
                  <a:lnTo>
                    <a:pt x="1283" y="2428"/>
                  </a:lnTo>
                  <a:lnTo>
                    <a:pt x="1283" y="2429"/>
                  </a:lnTo>
                  <a:lnTo>
                    <a:pt x="1284" y="2429"/>
                  </a:lnTo>
                  <a:lnTo>
                    <a:pt x="1284" y="2430"/>
                  </a:lnTo>
                  <a:lnTo>
                    <a:pt x="1286" y="2430"/>
                  </a:lnTo>
                  <a:lnTo>
                    <a:pt x="1287" y="2432"/>
                  </a:lnTo>
                  <a:lnTo>
                    <a:pt x="1288" y="2433"/>
                  </a:lnTo>
                  <a:lnTo>
                    <a:pt x="1289" y="2433"/>
                  </a:lnTo>
                  <a:lnTo>
                    <a:pt x="1296" y="2435"/>
                  </a:lnTo>
                  <a:lnTo>
                    <a:pt x="1297" y="2437"/>
                  </a:lnTo>
                  <a:lnTo>
                    <a:pt x="1298" y="2437"/>
                  </a:lnTo>
                  <a:lnTo>
                    <a:pt x="1301" y="2435"/>
                  </a:lnTo>
                  <a:lnTo>
                    <a:pt x="1302" y="2435"/>
                  </a:lnTo>
                  <a:lnTo>
                    <a:pt x="1302" y="2434"/>
                  </a:lnTo>
                  <a:lnTo>
                    <a:pt x="1310" y="2426"/>
                  </a:lnTo>
                  <a:lnTo>
                    <a:pt x="1311" y="2428"/>
                  </a:lnTo>
                  <a:lnTo>
                    <a:pt x="1311" y="2432"/>
                  </a:lnTo>
                  <a:lnTo>
                    <a:pt x="1312" y="2432"/>
                  </a:lnTo>
                  <a:lnTo>
                    <a:pt x="1312" y="2430"/>
                  </a:lnTo>
                  <a:lnTo>
                    <a:pt x="1314" y="2430"/>
                  </a:lnTo>
                  <a:lnTo>
                    <a:pt x="1314" y="2429"/>
                  </a:lnTo>
                  <a:lnTo>
                    <a:pt x="1314" y="2426"/>
                  </a:lnTo>
                  <a:lnTo>
                    <a:pt x="1315" y="2425"/>
                  </a:lnTo>
                  <a:lnTo>
                    <a:pt x="1315" y="2423"/>
                  </a:lnTo>
                  <a:lnTo>
                    <a:pt x="1318" y="2423"/>
                  </a:lnTo>
                  <a:lnTo>
                    <a:pt x="1320" y="2423"/>
                  </a:lnTo>
                  <a:lnTo>
                    <a:pt x="1323" y="2423"/>
                  </a:lnTo>
                  <a:lnTo>
                    <a:pt x="1325" y="2423"/>
                  </a:lnTo>
                  <a:lnTo>
                    <a:pt x="1326" y="2423"/>
                  </a:lnTo>
                  <a:lnTo>
                    <a:pt x="1328" y="2423"/>
                  </a:lnTo>
                  <a:lnTo>
                    <a:pt x="1328" y="2425"/>
                  </a:lnTo>
                  <a:lnTo>
                    <a:pt x="1328" y="2426"/>
                  </a:lnTo>
                  <a:lnTo>
                    <a:pt x="1328" y="2429"/>
                  </a:lnTo>
                  <a:lnTo>
                    <a:pt x="1328" y="2430"/>
                  </a:lnTo>
                  <a:lnTo>
                    <a:pt x="1328" y="2432"/>
                  </a:lnTo>
                  <a:lnTo>
                    <a:pt x="1328" y="2433"/>
                  </a:lnTo>
                  <a:lnTo>
                    <a:pt x="1328" y="2434"/>
                  </a:lnTo>
                  <a:lnTo>
                    <a:pt x="1328" y="2435"/>
                  </a:lnTo>
                  <a:lnTo>
                    <a:pt x="1328" y="2437"/>
                  </a:lnTo>
                  <a:lnTo>
                    <a:pt x="1328" y="2440"/>
                  </a:lnTo>
                  <a:lnTo>
                    <a:pt x="1328" y="2442"/>
                  </a:lnTo>
                  <a:lnTo>
                    <a:pt x="1328" y="2443"/>
                  </a:lnTo>
                  <a:lnTo>
                    <a:pt x="1328" y="2444"/>
                  </a:lnTo>
                  <a:lnTo>
                    <a:pt x="1326" y="2446"/>
                  </a:lnTo>
                  <a:lnTo>
                    <a:pt x="1325" y="2447"/>
                  </a:lnTo>
                  <a:lnTo>
                    <a:pt x="1321" y="2449"/>
                  </a:lnTo>
                  <a:lnTo>
                    <a:pt x="1315" y="2449"/>
                  </a:lnTo>
                  <a:lnTo>
                    <a:pt x="1287" y="2449"/>
                  </a:lnTo>
                  <a:lnTo>
                    <a:pt x="1286" y="2443"/>
                  </a:lnTo>
                  <a:lnTo>
                    <a:pt x="1284" y="2444"/>
                  </a:lnTo>
                  <a:lnTo>
                    <a:pt x="1284" y="2444"/>
                  </a:lnTo>
                  <a:lnTo>
                    <a:pt x="1277" y="2447"/>
                  </a:lnTo>
                  <a:lnTo>
                    <a:pt x="1274" y="2447"/>
                  </a:lnTo>
                  <a:lnTo>
                    <a:pt x="1271" y="2448"/>
                  </a:lnTo>
                  <a:lnTo>
                    <a:pt x="1270" y="2448"/>
                  </a:lnTo>
                  <a:lnTo>
                    <a:pt x="1268" y="2449"/>
                  </a:lnTo>
                  <a:lnTo>
                    <a:pt x="1265" y="2449"/>
                  </a:lnTo>
                  <a:lnTo>
                    <a:pt x="1259" y="2452"/>
                  </a:lnTo>
                  <a:lnTo>
                    <a:pt x="1259" y="2449"/>
                  </a:lnTo>
                  <a:lnTo>
                    <a:pt x="1257" y="2446"/>
                  </a:lnTo>
                  <a:lnTo>
                    <a:pt x="1257" y="2444"/>
                  </a:lnTo>
                  <a:lnTo>
                    <a:pt x="1256" y="2443"/>
                  </a:lnTo>
                  <a:lnTo>
                    <a:pt x="1255" y="2439"/>
                  </a:lnTo>
                  <a:lnTo>
                    <a:pt x="1254" y="2437"/>
                  </a:lnTo>
                  <a:lnTo>
                    <a:pt x="1252" y="2425"/>
                  </a:lnTo>
                  <a:lnTo>
                    <a:pt x="1245" y="2428"/>
                  </a:lnTo>
                  <a:lnTo>
                    <a:pt x="1239" y="2429"/>
                  </a:lnTo>
                  <a:lnTo>
                    <a:pt x="1229" y="2433"/>
                  </a:lnTo>
                  <a:lnTo>
                    <a:pt x="1224" y="2434"/>
                  </a:lnTo>
                  <a:lnTo>
                    <a:pt x="1225" y="2438"/>
                  </a:lnTo>
                  <a:lnTo>
                    <a:pt x="1227" y="2439"/>
                  </a:lnTo>
                  <a:lnTo>
                    <a:pt x="1227" y="2440"/>
                  </a:lnTo>
                  <a:lnTo>
                    <a:pt x="1227" y="2442"/>
                  </a:lnTo>
                  <a:lnTo>
                    <a:pt x="1228" y="2444"/>
                  </a:lnTo>
                  <a:lnTo>
                    <a:pt x="1228" y="2446"/>
                  </a:lnTo>
                  <a:lnTo>
                    <a:pt x="1229" y="2447"/>
                  </a:lnTo>
                  <a:lnTo>
                    <a:pt x="1229" y="2449"/>
                  </a:lnTo>
                  <a:lnTo>
                    <a:pt x="1230" y="2452"/>
                  </a:lnTo>
                  <a:lnTo>
                    <a:pt x="1230" y="2455"/>
                  </a:lnTo>
                  <a:lnTo>
                    <a:pt x="1232" y="2457"/>
                  </a:lnTo>
                  <a:lnTo>
                    <a:pt x="1233" y="2461"/>
                  </a:lnTo>
                  <a:lnTo>
                    <a:pt x="1236" y="2467"/>
                  </a:lnTo>
                  <a:lnTo>
                    <a:pt x="1233" y="2467"/>
                  </a:lnTo>
                  <a:lnTo>
                    <a:pt x="1232" y="2466"/>
                  </a:lnTo>
                  <a:lnTo>
                    <a:pt x="1230" y="2466"/>
                  </a:lnTo>
                  <a:lnTo>
                    <a:pt x="1229" y="2466"/>
                  </a:lnTo>
                  <a:lnTo>
                    <a:pt x="1228" y="2466"/>
                  </a:lnTo>
                  <a:lnTo>
                    <a:pt x="1227" y="2466"/>
                  </a:lnTo>
                  <a:lnTo>
                    <a:pt x="1225" y="2465"/>
                  </a:lnTo>
                  <a:lnTo>
                    <a:pt x="1224" y="2465"/>
                  </a:lnTo>
                  <a:lnTo>
                    <a:pt x="1223" y="2465"/>
                  </a:lnTo>
                  <a:lnTo>
                    <a:pt x="1223" y="2464"/>
                  </a:lnTo>
                  <a:lnTo>
                    <a:pt x="1223" y="2462"/>
                  </a:lnTo>
                  <a:lnTo>
                    <a:pt x="1223" y="2462"/>
                  </a:lnTo>
                  <a:lnTo>
                    <a:pt x="1222" y="2464"/>
                  </a:lnTo>
                  <a:lnTo>
                    <a:pt x="1222" y="2462"/>
                  </a:lnTo>
                  <a:lnTo>
                    <a:pt x="1220" y="2462"/>
                  </a:lnTo>
                  <a:lnTo>
                    <a:pt x="1219" y="2462"/>
                  </a:lnTo>
                  <a:lnTo>
                    <a:pt x="1218" y="2462"/>
                  </a:lnTo>
                  <a:lnTo>
                    <a:pt x="1216" y="2462"/>
                  </a:lnTo>
                  <a:lnTo>
                    <a:pt x="1215" y="2461"/>
                  </a:lnTo>
                  <a:lnTo>
                    <a:pt x="1214" y="2461"/>
                  </a:lnTo>
                  <a:lnTo>
                    <a:pt x="1213" y="2460"/>
                  </a:lnTo>
                  <a:lnTo>
                    <a:pt x="1213" y="2461"/>
                  </a:lnTo>
                  <a:lnTo>
                    <a:pt x="1211" y="2460"/>
                  </a:lnTo>
                  <a:lnTo>
                    <a:pt x="1210" y="2460"/>
                  </a:lnTo>
                  <a:lnTo>
                    <a:pt x="1209" y="2460"/>
                  </a:lnTo>
                  <a:lnTo>
                    <a:pt x="1207" y="2460"/>
                  </a:lnTo>
                  <a:lnTo>
                    <a:pt x="1206" y="2460"/>
                  </a:lnTo>
                  <a:lnTo>
                    <a:pt x="1205" y="2458"/>
                  </a:lnTo>
                  <a:lnTo>
                    <a:pt x="1204" y="2458"/>
                  </a:lnTo>
                  <a:lnTo>
                    <a:pt x="1202" y="2457"/>
                  </a:lnTo>
                  <a:lnTo>
                    <a:pt x="1202" y="2456"/>
                  </a:lnTo>
                  <a:lnTo>
                    <a:pt x="1201" y="2456"/>
                  </a:lnTo>
                  <a:lnTo>
                    <a:pt x="1200" y="2458"/>
                  </a:lnTo>
                  <a:lnTo>
                    <a:pt x="1197" y="2457"/>
                  </a:lnTo>
                  <a:lnTo>
                    <a:pt x="1196" y="2460"/>
                  </a:lnTo>
                  <a:lnTo>
                    <a:pt x="1195" y="2458"/>
                  </a:lnTo>
                  <a:lnTo>
                    <a:pt x="1196" y="2457"/>
                  </a:lnTo>
                  <a:lnTo>
                    <a:pt x="1196" y="2455"/>
                  </a:lnTo>
                  <a:lnTo>
                    <a:pt x="1196" y="2453"/>
                  </a:lnTo>
                  <a:lnTo>
                    <a:pt x="1195" y="2452"/>
                  </a:lnTo>
                  <a:lnTo>
                    <a:pt x="1195" y="2453"/>
                  </a:lnTo>
                  <a:lnTo>
                    <a:pt x="1193" y="2455"/>
                  </a:lnTo>
                  <a:lnTo>
                    <a:pt x="1192" y="2455"/>
                  </a:lnTo>
                  <a:lnTo>
                    <a:pt x="1192" y="2453"/>
                  </a:lnTo>
                  <a:lnTo>
                    <a:pt x="1192" y="2452"/>
                  </a:lnTo>
                  <a:lnTo>
                    <a:pt x="1193" y="2452"/>
                  </a:lnTo>
                  <a:lnTo>
                    <a:pt x="1195" y="2451"/>
                  </a:lnTo>
                  <a:lnTo>
                    <a:pt x="1195" y="2448"/>
                  </a:lnTo>
                  <a:lnTo>
                    <a:pt x="1192" y="2447"/>
                  </a:lnTo>
                  <a:lnTo>
                    <a:pt x="1192" y="2444"/>
                  </a:lnTo>
                  <a:lnTo>
                    <a:pt x="1192" y="2444"/>
                  </a:lnTo>
                  <a:lnTo>
                    <a:pt x="1192" y="2443"/>
                  </a:lnTo>
                  <a:lnTo>
                    <a:pt x="1191" y="2443"/>
                  </a:lnTo>
                  <a:lnTo>
                    <a:pt x="1191" y="2442"/>
                  </a:lnTo>
                  <a:lnTo>
                    <a:pt x="1190" y="2442"/>
                  </a:lnTo>
                  <a:lnTo>
                    <a:pt x="1188" y="2442"/>
                  </a:lnTo>
                  <a:lnTo>
                    <a:pt x="1186" y="2443"/>
                  </a:lnTo>
                  <a:lnTo>
                    <a:pt x="1184" y="2443"/>
                  </a:lnTo>
                  <a:lnTo>
                    <a:pt x="1183" y="2443"/>
                  </a:lnTo>
                  <a:lnTo>
                    <a:pt x="1184" y="2447"/>
                  </a:lnTo>
                  <a:lnTo>
                    <a:pt x="1182" y="2447"/>
                  </a:lnTo>
                  <a:lnTo>
                    <a:pt x="1181" y="2448"/>
                  </a:lnTo>
                  <a:lnTo>
                    <a:pt x="1179" y="2446"/>
                  </a:lnTo>
                  <a:lnTo>
                    <a:pt x="1178" y="2446"/>
                  </a:lnTo>
                  <a:lnTo>
                    <a:pt x="1179" y="2448"/>
                  </a:lnTo>
                  <a:lnTo>
                    <a:pt x="1178" y="2449"/>
                  </a:lnTo>
                  <a:lnTo>
                    <a:pt x="1177" y="2449"/>
                  </a:lnTo>
                  <a:lnTo>
                    <a:pt x="1175" y="2447"/>
                  </a:lnTo>
                  <a:lnTo>
                    <a:pt x="1173" y="2439"/>
                  </a:lnTo>
                  <a:lnTo>
                    <a:pt x="1173" y="2439"/>
                  </a:lnTo>
                  <a:lnTo>
                    <a:pt x="1174" y="2438"/>
                  </a:lnTo>
                  <a:lnTo>
                    <a:pt x="1175" y="2438"/>
                  </a:lnTo>
                  <a:lnTo>
                    <a:pt x="1177" y="2437"/>
                  </a:lnTo>
                  <a:lnTo>
                    <a:pt x="1178" y="2435"/>
                  </a:lnTo>
                  <a:lnTo>
                    <a:pt x="1181" y="2433"/>
                  </a:lnTo>
                  <a:lnTo>
                    <a:pt x="1186" y="2429"/>
                  </a:lnTo>
                  <a:lnTo>
                    <a:pt x="1187" y="2428"/>
                  </a:lnTo>
                  <a:lnTo>
                    <a:pt x="1187" y="2426"/>
                  </a:lnTo>
                  <a:lnTo>
                    <a:pt x="1188" y="2426"/>
                  </a:lnTo>
                  <a:lnTo>
                    <a:pt x="1188" y="2425"/>
                  </a:lnTo>
                  <a:lnTo>
                    <a:pt x="1188" y="2424"/>
                  </a:lnTo>
                  <a:lnTo>
                    <a:pt x="1188" y="2423"/>
                  </a:lnTo>
                  <a:lnTo>
                    <a:pt x="1190" y="2423"/>
                  </a:lnTo>
                  <a:lnTo>
                    <a:pt x="1190" y="2421"/>
                  </a:lnTo>
                  <a:lnTo>
                    <a:pt x="1190" y="2420"/>
                  </a:lnTo>
                  <a:lnTo>
                    <a:pt x="1190" y="2416"/>
                  </a:lnTo>
                  <a:lnTo>
                    <a:pt x="1181" y="2419"/>
                  </a:lnTo>
                  <a:lnTo>
                    <a:pt x="1175" y="2421"/>
                  </a:lnTo>
                  <a:lnTo>
                    <a:pt x="1175" y="2420"/>
                  </a:lnTo>
                  <a:lnTo>
                    <a:pt x="1170" y="2421"/>
                  </a:lnTo>
                  <a:lnTo>
                    <a:pt x="1169" y="2421"/>
                  </a:lnTo>
                  <a:lnTo>
                    <a:pt x="1168" y="2423"/>
                  </a:lnTo>
                  <a:lnTo>
                    <a:pt x="1166" y="2423"/>
                  </a:lnTo>
                  <a:lnTo>
                    <a:pt x="1165" y="2424"/>
                  </a:lnTo>
                  <a:lnTo>
                    <a:pt x="1163" y="2425"/>
                  </a:lnTo>
                  <a:lnTo>
                    <a:pt x="1161" y="2425"/>
                  </a:lnTo>
                  <a:lnTo>
                    <a:pt x="1160" y="2426"/>
                  </a:lnTo>
                  <a:lnTo>
                    <a:pt x="1159" y="2426"/>
                  </a:lnTo>
                  <a:lnTo>
                    <a:pt x="1155" y="2428"/>
                  </a:lnTo>
                  <a:lnTo>
                    <a:pt x="1154" y="2428"/>
                  </a:lnTo>
                  <a:lnTo>
                    <a:pt x="1152" y="2429"/>
                  </a:lnTo>
                  <a:lnTo>
                    <a:pt x="1151" y="2429"/>
                  </a:lnTo>
                  <a:lnTo>
                    <a:pt x="1150" y="2429"/>
                  </a:lnTo>
                  <a:lnTo>
                    <a:pt x="1149" y="2429"/>
                  </a:lnTo>
                  <a:lnTo>
                    <a:pt x="1147" y="2429"/>
                  </a:lnTo>
                  <a:lnTo>
                    <a:pt x="1146" y="2429"/>
                  </a:lnTo>
                  <a:lnTo>
                    <a:pt x="1145" y="2429"/>
                  </a:lnTo>
                  <a:lnTo>
                    <a:pt x="1143" y="2429"/>
                  </a:lnTo>
                  <a:lnTo>
                    <a:pt x="1142" y="2429"/>
                  </a:lnTo>
                  <a:lnTo>
                    <a:pt x="1141" y="2429"/>
                  </a:lnTo>
                  <a:lnTo>
                    <a:pt x="1140" y="2429"/>
                  </a:lnTo>
                  <a:lnTo>
                    <a:pt x="1138" y="2429"/>
                  </a:lnTo>
                  <a:lnTo>
                    <a:pt x="1137" y="2429"/>
                  </a:lnTo>
                  <a:lnTo>
                    <a:pt x="1136" y="2430"/>
                  </a:lnTo>
                  <a:lnTo>
                    <a:pt x="1134" y="2430"/>
                  </a:lnTo>
                  <a:lnTo>
                    <a:pt x="1133" y="2430"/>
                  </a:lnTo>
                  <a:lnTo>
                    <a:pt x="1133" y="2432"/>
                  </a:lnTo>
                  <a:lnTo>
                    <a:pt x="1132" y="2432"/>
                  </a:lnTo>
                  <a:lnTo>
                    <a:pt x="1132" y="2433"/>
                  </a:lnTo>
                  <a:lnTo>
                    <a:pt x="1131" y="2433"/>
                  </a:lnTo>
                  <a:lnTo>
                    <a:pt x="1131" y="2434"/>
                  </a:lnTo>
                  <a:lnTo>
                    <a:pt x="1131" y="2435"/>
                  </a:lnTo>
                  <a:lnTo>
                    <a:pt x="1129" y="2435"/>
                  </a:lnTo>
                  <a:lnTo>
                    <a:pt x="1129" y="2437"/>
                  </a:lnTo>
                  <a:lnTo>
                    <a:pt x="1128" y="2438"/>
                  </a:lnTo>
                  <a:lnTo>
                    <a:pt x="1128" y="2439"/>
                  </a:lnTo>
                  <a:lnTo>
                    <a:pt x="1127" y="2439"/>
                  </a:lnTo>
                  <a:lnTo>
                    <a:pt x="1127" y="2440"/>
                  </a:lnTo>
                  <a:lnTo>
                    <a:pt x="1126" y="2442"/>
                  </a:lnTo>
                  <a:lnTo>
                    <a:pt x="1126" y="2444"/>
                  </a:lnTo>
                  <a:lnTo>
                    <a:pt x="1124" y="2446"/>
                  </a:lnTo>
                  <a:lnTo>
                    <a:pt x="1123" y="2449"/>
                  </a:lnTo>
                  <a:lnTo>
                    <a:pt x="1123" y="2451"/>
                  </a:lnTo>
                  <a:lnTo>
                    <a:pt x="1124" y="2451"/>
                  </a:lnTo>
                  <a:lnTo>
                    <a:pt x="1126" y="2452"/>
                  </a:lnTo>
                  <a:lnTo>
                    <a:pt x="1127" y="2453"/>
                  </a:lnTo>
                  <a:lnTo>
                    <a:pt x="1123" y="2455"/>
                  </a:lnTo>
                  <a:lnTo>
                    <a:pt x="1122" y="2455"/>
                  </a:lnTo>
                  <a:lnTo>
                    <a:pt x="1123" y="2458"/>
                  </a:lnTo>
                  <a:lnTo>
                    <a:pt x="1123" y="2460"/>
                  </a:lnTo>
                  <a:lnTo>
                    <a:pt x="1124" y="2462"/>
                  </a:lnTo>
                  <a:lnTo>
                    <a:pt x="1126" y="2462"/>
                  </a:lnTo>
                  <a:lnTo>
                    <a:pt x="1126" y="2461"/>
                  </a:lnTo>
                  <a:lnTo>
                    <a:pt x="1129" y="2457"/>
                  </a:lnTo>
                  <a:lnTo>
                    <a:pt x="1131" y="2457"/>
                  </a:lnTo>
                  <a:lnTo>
                    <a:pt x="1131" y="2457"/>
                  </a:lnTo>
                  <a:lnTo>
                    <a:pt x="1132" y="2457"/>
                  </a:lnTo>
                  <a:lnTo>
                    <a:pt x="1132" y="2458"/>
                  </a:lnTo>
                  <a:lnTo>
                    <a:pt x="1134" y="2458"/>
                  </a:lnTo>
                  <a:lnTo>
                    <a:pt x="1136" y="2458"/>
                  </a:lnTo>
                  <a:lnTo>
                    <a:pt x="1137" y="2457"/>
                  </a:lnTo>
                  <a:lnTo>
                    <a:pt x="1140" y="2456"/>
                  </a:lnTo>
                  <a:lnTo>
                    <a:pt x="1141" y="2456"/>
                  </a:lnTo>
                  <a:lnTo>
                    <a:pt x="1142" y="2455"/>
                  </a:lnTo>
                  <a:lnTo>
                    <a:pt x="1143" y="2455"/>
                  </a:lnTo>
                  <a:lnTo>
                    <a:pt x="1143" y="2453"/>
                  </a:lnTo>
                  <a:lnTo>
                    <a:pt x="1145" y="2452"/>
                  </a:lnTo>
                  <a:lnTo>
                    <a:pt x="1146" y="2452"/>
                  </a:lnTo>
                  <a:lnTo>
                    <a:pt x="1146" y="2451"/>
                  </a:lnTo>
                  <a:lnTo>
                    <a:pt x="1147" y="2449"/>
                  </a:lnTo>
                  <a:lnTo>
                    <a:pt x="1149" y="2448"/>
                  </a:lnTo>
                  <a:lnTo>
                    <a:pt x="1149" y="2449"/>
                  </a:lnTo>
                  <a:lnTo>
                    <a:pt x="1150" y="2447"/>
                  </a:lnTo>
                  <a:lnTo>
                    <a:pt x="1151" y="2448"/>
                  </a:lnTo>
                  <a:lnTo>
                    <a:pt x="1154" y="2449"/>
                  </a:lnTo>
                  <a:lnTo>
                    <a:pt x="1154" y="2451"/>
                  </a:lnTo>
                  <a:lnTo>
                    <a:pt x="1155" y="2451"/>
                  </a:lnTo>
                  <a:lnTo>
                    <a:pt x="1156" y="2451"/>
                  </a:lnTo>
                  <a:lnTo>
                    <a:pt x="1158" y="2451"/>
                  </a:lnTo>
                  <a:lnTo>
                    <a:pt x="1159" y="2451"/>
                  </a:lnTo>
                  <a:lnTo>
                    <a:pt x="1161" y="2449"/>
                  </a:lnTo>
                  <a:lnTo>
                    <a:pt x="1161" y="2452"/>
                  </a:lnTo>
                  <a:lnTo>
                    <a:pt x="1163" y="2455"/>
                  </a:lnTo>
                  <a:lnTo>
                    <a:pt x="1163" y="2456"/>
                  </a:lnTo>
                  <a:lnTo>
                    <a:pt x="1165" y="2455"/>
                  </a:lnTo>
                  <a:lnTo>
                    <a:pt x="1165" y="2456"/>
                  </a:lnTo>
                  <a:lnTo>
                    <a:pt x="1166" y="2457"/>
                  </a:lnTo>
                  <a:lnTo>
                    <a:pt x="1165" y="2458"/>
                  </a:lnTo>
                  <a:lnTo>
                    <a:pt x="1164" y="2458"/>
                  </a:lnTo>
                  <a:lnTo>
                    <a:pt x="1161" y="2460"/>
                  </a:lnTo>
                  <a:lnTo>
                    <a:pt x="1161" y="2460"/>
                  </a:lnTo>
                  <a:lnTo>
                    <a:pt x="1160" y="2460"/>
                  </a:lnTo>
                  <a:lnTo>
                    <a:pt x="1159" y="2460"/>
                  </a:lnTo>
                  <a:lnTo>
                    <a:pt x="1158" y="2461"/>
                  </a:lnTo>
                  <a:lnTo>
                    <a:pt x="1156" y="2461"/>
                  </a:lnTo>
                  <a:lnTo>
                    <a:pt x="1155" y="2461"/>
                  </a:lnTo>
                  <a:lnTo>
                    <a:pt x="1154" y="2462"/>
                  </a:lnTo>
                  <a:lnTo>
                    <a:pt x="1152" y="2462"/>
                  </a:lnTo>
                  <a:lnTo>
                    <a:pt x="1151" y="2462"/>
                  </a:lnTo>
                  <a:lnTo>
                    <a:pt x="1150" y="2464"/>
                  </a:lnTo>
                  <a:lnTo>
                    <a:pt x="1150" y="2465"/>
                  </a:lnTo>
                  <a:lnTo>
                    <a:pt x="1149" y="2466"/>
                  </a:lnTo>
                  <a:lnTo>
                    <a:pt x="1147" y="2466"/>
                  </a:lnTo>
                  <a:lnTo>
                    <a:pt x="1147" y="2467"/>
                  </a:lnTo>
                  <a:lnTo>
                    <a:pt x="1147" y="2469"/>
                  </a:lnTo>
                  <a:lnTo>
                    <a:pt x="1146" y="2469"/>
                  </a:lnTo>
                  <a:lnTo>
                    <a:pt x="1145" y="2470"/>
                  </a:lnTo>
                  <a:lnTo>
                    <a:pt x="1145" y="2471"/>
                  </a:lnTo>
                  <a:lnTo>
                    <a:pt x="1145" y="2472"/>
                  </a:lnTo>
                  <a:lnTo>
                    <a:pt x="1143" y="2472"/>
                  </a:lnTo>
                  <a:lnTo>
                    <a:pt x="1143" y="2474"/>
                  </a:lnTo>
                  <a:lnTo>
                    <a:pt x="1142" y="2472"/>
                  </a:lnTo>
                  <a:lnTo>
                    <a:pt x="1141" y="2472"/>
                  </a:lnTo>
                  <a:lnTo>
                    <a:pt x="1140" y="2472"/>
                  </a:lnTo>
                  <a:lnTo>
                    <a:pt x="1138" y="2472"/>
                  </a:lnTo>
                  <a:lnTo>
                    <a:pt x="1137" y="2472"/>
                  </a:lnTo>
                  <a:lnTo>
                    <a:pt x="1136" y="2472"/>
                  </a:lnTo>
                  <a:lnTo>
                    <a:pt x="1134" y="2472"/>
                  </a:lnTo>
                  <a:lnTo>
                    <a:pt x="1136" y="2475"/>
                  </a:lnTo>
                  <a:lnTo>
                    <a:pt x="1136" y="2476"/>
                  </a:lnTo>
                  <a:lnTo>
                    <a:pt x="1137" y="2479"/>
                  </a:lnTo>
                  <a:lnTo>
                    <a:pt x="1138" y="2480"/>
                  </a:lnTo>
                  <a:lnTo>
                    <a:pt x="1138" y="2481"/>
                  </a:lnTo>
                  <a:lnTo>
                    <a:pt x="1140" y="2484"/>
                  </a:lnTo>
                  <a:lnTo>
                    <a:pt x="1140" y="2485"/>
                  </a:lnTo>
                  <a:lnTo>
                    <a:pt x="1141" y="2487"/>
                  </a:lnTo>
                  <a:lnTo>
                    <a:pt x="1141" y="2488"/>
                  </a:lnTo>
                  <a:lnTo>
                    <a:pt x="1142" y="2490"/>
                  </a:lnTo>
                  <a:lnTo>
                    <a:pt x="1133" y="2493"/>
                  </a:lnTo>
                  <a:lnTo>
                    <a:pt x="1131" y="2494"/>
                  </a:lnTo>
                  <a:lnTo>
                    <a:pt x="1122" y="2497"/>
                  </a:lnTo>
                  <a:lnTo>
                    <a:pt x="1110" y="2499"/>
                  </a:lnTo>
                  <a:lnTo>
                    <a:pt x="1106" y="2501"/>
                  </a:lnTo>
                  <a:lnTo>
                    <a:pt x="1101" y="2502"/>
                  </a:lnTo>
                  <a:lnTo>
                    <a:pt x="1101" y="2503"/>
                  </a:lnTo>
                  <a:lnTo>
                    <a:pt x="1101" y="2504"/>
                  </a:lnTo>
                  <a:lnTo>
                    <a:pt x="1102" y="2510"/>
                  </a:lnTo>
                  <a:lnTo>
                    <a:pt x="1097" y="2511"/>
                  </a:lnTo>
                  <a:lnTo>
                    <a:pt x="1095" y="2504"/>
                  </a:lnTo>
                  <a:lnTo>
                    <a:pt x="1088" y="2507"/>
                  </a:lnTo>
                  <a:lnTo>
                    <a:pt x="1086" y="2508"/>
                  </a:lnTo>
                  <a:lnTo>
                    <a:pt x="1085" y="2510"/>
                  </a:lnTo>
                  <a:lnTo>
                    <a:pt x="1083" y="2508"/>
                  </a:lnTo>
                  <a:lnTo>
                    <a:pt x="1082" y="2508"/>
                  </a:lnTo>
                  <a:lnTo>
                    <a:pt x="1083" y="2511"/>
                  </a:lnTo>
                  <a:lnTo>
                    <a:pt x="1085" y="2515"/>
                  </a:lnTo>
                  <a:lnTo>
                    <a:pt x="1086" y="2515"/>
                  </a:lnTo>
                  <a:lnTo>
                    <a:pt x="1087" y="2515"/>
                  </a:lnTo>
                  <a:lnTo>
                    <a:pt x="1087" y="2516"/>
                  </a:lnTo>
                  <a:lnTo>
                    <a:pt x="1087" y="2517"/>
                  </a:lnTo>
                  <a:lnTo>
                    <a:pt x="1087" y="2519"/>
                  </a:lnTo>
                  <a:lnTo>
                    <a:pt x="1088" y="2519"/>
                  </a:lnTo>
                  <a:lnTo>
                    <a:pt x="1092" y="2519"/>
                  </a:lnTo>
                  <a:lnTo>
                    <a:pt x="1092" y="2520"/>
                  </a:lnTo>
                  <a:lnTo>
                    <a:pt x="1079" y="2525"/>
                  </a:lnTo>
                  <a:lnTo>
                    <a:pt x="1078" y="2522"/>
                  </a:lnTo>
                  <a:lnTo>
                    <a:pt x="1078" y="2521"/>
                  </a:lnTo>
                  <a:lnTo>
                    <a:pt x="1076" y="2516"/>
                  </a:lnTo>
                  <a:lnTo>
                    <a:pt x="1074" y="2512"/>
                  </a:lnTo>
                  <a:lnTo>
                    <a:pt x="1074" y="2511"/>
                  </a:lnTo>
                  <a:lnTo>
                    <a:pt x="1073" y="2512"/>
                  </a:lnTo>
                  <a:lnTo>
                    <a:pt x="1073" y="2513"/>
                  </a:lnTo>
                  <a:lnTo>
                    <a:pt x="1073" y="2515"/>
                  </a:lnTo>
                  <a:lnTo>
                    <a:pt x="1073" y="2516"/>
                  </a:lnTo>
                  <a:lnTo>
                    <a:pt x="1073" y="2517"/>
                  </a:lnTo>
                  <a:lnTo>
                    <a:pt x="1073" y="2519"/>
                  </a:lnTo>
                  <a:lnTo>
                    <a:pt x="1074" y="2519"/>
                  </a:lnTo>
                  <a:lnTo>
                    <a:pt x="1074" y="2520"/>
                  </a:lnTo>
                  <a:lnTo>
                    <a:pt x="1074" y="2521"/>
                  </a:lnTo>
                  <a:lnTo>
                    <a:pt x="1074" y="2522"/>
                  </a:lnTo>
                  <a:lnTo>
                    <a:pt x="1074" y="2524"/>
                  </a:lnTo>
                  <a:lnTo>
                    <a:pt x="1074" y="2525"/>
                  </a:lnTo>
                  <a:lnTo>
                    <a:pt x="1074" y="2526"/>
                  </a:lnTo>
                  <a:lnTo>
                    <a:pt x="1073" y="2526"/>
                  </a:lnTo>
                  <a:lnTo>
                    <a:pt x="1072" y="2526"/>
                  </a:lnTo>
                  <a:lnTo>
                    <a:pt x="1067" y="2529"/>
                  </a:lnTo>
                  <a:lnTo>
                    <a:pt x="1067" y="2528"/>
                  </a:lnTo>
                  <a:lnTo>
                    <a:pt x="1067" y="2525"/>
                  </a:lnTo>
                  <a:lnTo>
                    <a:pt x="1065" y="2526"/>
                  </a:lnTo>
                  <a:lnTo>
                    <a:pt x="1065" y="2524"/>
                  </a:lnTo>
                  <a:lnTo>
                    <a:pt x="1064" y="2525"/>
                  </a:lnTo>
                  <a:lnTo>
                    <a:pt x="1064" y="2526"/>
                  </a:lnTo>
                  <a:lnTo>
                    <a:pt x="1062" y="2528"/>
                  </a:lnTo>
                  <a:lnTo>
                    <a:pt x="1060" y="2528"/>
                  </a:lnTo>
                  <a:lnTo>
                    <a:pt x="1059" y="2528"/>
                  </a:lnTo>
                  <a:lnTo>
                    <a:pt x="1058" y="2528"/>
                  </a:lnTo>
                  <a:lnTo>
                    <a:pt x="1058" y="2529"/>
                  </a:lnTo>
                  <a:lnTo>
                    <a:pt x="1058" y="2530"/>
                  </a:lnTo>
                  <a:lnTo>
                    <a:pt x="1056" y="2530"/>
                  </a:lnTo>
                  <a:lnTo>
                    <a:pt x="1056" y="2530"/>
                  </a:lnTo>
                  <a:lnTo>
                    <a:pt x="1054" y="2530"/>
                  </a:lnTo>
                  <a:lnTo>
                    <a:pt x="1054" y="2531"/>
                  </a:lnTo>
                  <a:lnTo>
                    <a:pt x="1053" y="2531"/>
                  </a:lnTo>
                  <a:lnTo>
                    <a:pt x="1053" y="2530"/>
                  </a:lnTo>
                  <a:lnTo>
                    <a:pt x="1051" y="2529"/>
                  </a:lnTo>
                  <a:lnTo>
                    <a:pt x="1053" y="2529"/>
                  </a:lnTo>
                  <a:lnTo>
                    <a:pt x="1054" y="2529"/>
                  </a:lnTo>
                  <a:lnTo>
                    <a:pt x="1053" y="2526"/>
                  </a:lnTo>
                  <a:lnTo>
                    <a:pt x="1051" y="2526"/>
                  </a:lnTo>
                  <a:lnTo>
                    <a:pt x="1050" y="2526"/>
                  </a:lnTo>
                  <a:lnTo>
                    <a:pt x="1053" y="2525"/>
                  </a:lnTo>
                  <a:lnTo>
                    <a:pt x="1053" y="2524"/>
                  </a:lnTo>
                  <a:lnTo>
                    <a:pt x="1054" y="2524"/>
                  </a:lnTo>
                  <a:lnTo>
                    <a:pt x="1056" y="2524"/>
                  </a:lnTo>
                  <a:lnTo>
                    <a:pt x="1058" y="2524"/>
                  </a:lnTo>
                  <a:lnTo>
                    <a:pt x="1058" y="2525"/>
                  </a:lnTo>
                  <a:lnTo>
                    <a:pt x="1059" y="2525"/>
                  </a:lnTo>
                  <a:lnTo>
                    <a:pt x="1062" y="2524"/>
                  </a:lnTo>
                  <a:lnTo>
                    <a:pt x="1060" y="2521"/>
                  </a:lnTo>
                  <a:lnTo>
                    <a:pt x="1060" y="2520"/>
                  </a:lnTo>
                  <a:lnTo>
                    <a:pt x="1059" y="2519"/>
                  </a:lnTo>
                  <a:lnTo>
                    <a:pt x="1059" y="2517"/>
                  </a:lnTo>
                  <a:lnTo>
                    <a:pt x="1058" y="2517"/>
                  </a:lnTo>
                  <a:lnTo>
                    <a:pt x="1056" y="2516"/>
                  </a:lnTo>
                  <a:lnTo>
                    <a:pt x="1056" y="2513"/>
                  </a:lnTo>
                  <a:lnTo>
                    <a:pt x="1058" y="2512"/>
                  </a:lnTo>
                  <a:lnTo>
                    <a:pt x="1058" y="2511"/>
                  </a:lnTo>
                  <a:lnTo>
                    <a:pt x="1059" y="2510"/>
                  </a:lnTo>
                  <a:lnTo>
                    <a:pt x="1060" y="2508"/>
                  </a:lnTo>
                  <a:lnTo>
                    <a:pt x="1059" y="2507"/>
                  </a:lnTo>
                  <a:lnTo>
                    <a:pt x="1062" y="2506"/>
                  </a:lnTo>
                  <a:lnTo>
                    <a:pt x="1062" y="2504"/>
                  </a:lnTo>
                  <a:lnTo>
                    <a:pt x="1060" y="2502"/>
                  </a:lnTo>
                  <a:lnTo>
                    <a:pt x="1063" y="2502"/>
                  </a:lnTo>
                  <a:lnTo>
                    <a:pt x="1064" y="2501"/>
                  </a:lnTo>
                  <a:lnTo>
                    <a:pt x="1065" y="2499"/>
                  </a:lnTo>
                  <a:lnTo>
                    <a:pt x="1065" y="2498"/>
                  </a:lnTo>
                  <a:lnTo>
                    <a:pt x="1065" y="2497"/>
                  </a:lnTo>
                  <a:lnTo>
                    <a:pt x="1062" y="2496"/>
                  </a:lnTo>
                  <a:lnTo>
                    <a:pt x="1063" y="2496"/>
                  </a:lnTo>
                  <a:lnTo>
                    <a:pt x="1068" y="2496"/>
                  </a:lnTo>
                  <a:lnTo>
                    <a:pt x="1069" y="2496"/>
                  </a:lnTo>
                  <a:lnTo>
                    <a:pt x="1072" y="2496"/>
                  </a:lnTo>
                  <a:lnTo>
                    <a:pt x="1073" y="2498"/>
                  </a:lnTo>
                  <a:lnTo>
                    <a:pt x="1074" y="2497"/>
                  </a:lnTo>
                  <a:lnTo>
                    <a:pt x="1076" y="2497"/>
                  </a:lnTo>
                  <a:lnTo>
                    <a:pt x="1077" y="2497"/>
                  </a:lnTo>
                  <a:lnTo>
                    <a:pt x="1077" y="2496"/>
                  </a:lnTo>
                  <a:lnTo>
                    <a:pt x="1076" y="2496"/>
                  </a:lnTo>
                  <a:lnTo>
                    <a:pt x="1076" y="2494"/>
                  </a:lnTo>
                  <a:lnTo>
                    <a:pt x="1076" y="2493"/>
                  </a:lnTo>
                  <a:lnTo>
                    <a:pt x="1074" y="2493"/>
                  </a:lnTo>
                  <a:lnTo>
                    <a:pt x="1074" y="2492"/>
                  </a:lnTo>
                  <a:lnTo>
                    <a:pt x="1073" y="2493"/>
                  </a:lnTo>
                  <a:lnTo>
                    <a:pt x="1072" y="2492"/>
                  </a:lnTo>
                  <a:lnTo>
                    <a:pt x="1069" y="2492"/>
                  </a:lnTo>
                  <a:lnTo>
                    <a:pt x="1068" y="2490"/>
                  </a:lnTo>
                  <a:lnTo>
                    <a:pt x="1065" y="2489"/>
                  </a:lnTo>
                  <a:lnTo>
                    <a:pt x="1060" y="2488"/>
                  </a:lnTo>
                  <a:lnTo>
                    <a:pt x="1059" y="2487"/>
                  </a:lnTo>
                  <a:lnTo>
                    <a:pt x="1058" y="2487"/>
                  </a:lnTo>
                  <a:lnTo>
                    <a:pt x="1058" y="2485"/>
                  </a:lnTo>
                  <a:lnTo>
                    <a:pt x="1056" y="2485"/>
                  </a:lnTo>
                  <a:lnTo>
                    <a:pt x="1054" y="2485"/>
                  </a:lnTo>
                  <a:lnTo>
                    <a:pt x="1051" y="2484"/>
                  </a:lnTo>
                  <a:lnTo>
                    <a:pt x="1050" y="2483"/>
                  </a:lnTo>
                  <a:lnTo>
                    <a:pt x="1049" y="2481"/>
                  </a:lnTo>
                  <a:lnTo>
                    <a:pt x="1047" y="2480"/>
                  </a:lnTo>
                  <a:lnTo>
                    <a:pt x="1046" y="2480"/>
                  </a:lnTo>
                  <a:lnTo>
                    <a:pt x="1045" y="2479"/>
                  </a:lnTo>
                  <a:lnTo>
                    <a:pt x="1045" y="2478"/>
                  </a:lnTo>
                  <a:lnTo>
                    <a:pt x="1044" y="2478"/>
                  </a:lnTo>
                  <a:lnTo>
                    <a:pt x="1042" y="2471"/>
                  </a:lnTo>
                  <a:lnTo>
                    <a:pt x="1040" y="2472"/>
                  </a:lnTo>
                  <a:lnTo>
                    <a:pt x="1037" y="2469"/>
                  </a:lnTo>
                  <a:lnTo>
                    <a:pt x="1036" y="2467"/>
                  </a:lnTo>
                  <a:lnTo>
                    <a:pt x="1033" y="2464"/>
                  </a:lnTo>
                  <a:lnTo>
                    <a:pt x="1035" y="2461"/>
                  </a:lnTo>
                  <a:lnTo>
                    <a:pt x="1031" y="2461"/>
                  </a:lnTo>
                  <a:lnTo>
                    <a:pt x="1030" y="2461"/>
                  </a:lnTo>
                  <a:lnTo>
                    <a:pt x="1027" y="2461"/>
                  </a:lnTo>
                  <a:lnTo>
                    <a:pt x="1026" y="2461"/>
                  </a:lnTo>
                  <a:lnTo>
                    <a:pt x="1021" y="2462"/>
                  </a:lnTo>
                  <a:lnTo>
                    <a:pt x="1019" y="2462"/>
                  </a:lnTo>
                  <a:lnTo>
                    <a:pt x="1018" y="2462"/>
                  </a:lnTo>
                  <a:lnTo>
                    <a:pt x="1017" y="2462"/>
                  </a:lnTo>
                  <a:lnTo>
                    <a:pt x="1014" y="2462"/>
                  </a:lnTo>
                  <a:lnTo>
                    <a:pt x="1013" y="2462"/>
                  </a:lnTo>
                  <a:lnTo>
                    <a:pt x="1010" y="2461"/>
                  </a:lnTo>
                  <a:lnTo>
                    <a:pt x="1009" y="2460"/>
                  </a:lnTo>
                  <a:lnTo>
                    <a:pt x="1006" y="2458"/>
                  </a:lnTo>
                  <a:lnTo>
                    <a:pt x="1004" y="2457"/>
                  </a:lnTo>
                  <a:lnTo>
                    <a:pt x="1003" y="2456"/>
                  </a:lnTo>
                  <a:lnTo>
                    <a:pt x="1001" y="2455"/>
                  </a:lnTo>
                  <a:lnTo>
                    <a:pt x="1000" y="2455"/>
                  </a:lnTo>
                  <a:lnTo>
                    <a:pt x="996" y="2455"/>
                  </a:lnTo>
                  <a:lnTo>
                    <a:pt x="994" y="2452"/>
                  </a:lnTo>
                  <a:lnTo>
                    <a:pt x="994" y="2449"/>
                  </a:lnTo>
                  <a:lnTo>
                    <a:pt x="992" y="2448"/>
                  </a:lnTo>
                  <a:lnTo>
                    <a:pt x="991" y="2447"/>
                  </a:lnTo>
                  <a:lnTo>
                    <a:pt x="990" y="2444"/>
                  </a:lnTo>
                  <a:lnTo>
                    <a:pt x="990" y="2443"/>
                  </a:lnTo>
                  <a:lnTo>
                    <a:pt x="989" y="2443"/>
                  </a:lnTo>
                  <a:lnTo>
                    <a:pt x="987" y="2444"/>
                  </a:lnTo>
                  <a:lnTo>
                    <a:pt x="986" y="2444"/>
                  </a:lnTo>
                  <a:lnTo>
                    <a:pt x="985" y="2446"/>
                  </a:lnTo>
                  <a:lnTo>
                    <a:pt x="981" y="2446"/>
                  </a:lnTo>
                  <a:lnTo>
                    <a:pt x="981" y="2447"/>
                  </a:lnTo>
                  <a:lnTo>
                    <a:pt x="982" y="2451"/>
                  </a:lnTo>
                  <a:lnTo>
                    <a:pt x="981" y="2452"/>
                  </a:lnTo>
                  <a:lnTo>
                    <a:pt x="981" y="2455"/>
                  </a:lnTo>
                  <a:lnTo>
                    <a:pt x="972" y="2457"/>
                  </a:lnTo>
                  <a:lnTo>
                    <a:pt x="972" y="2458"/>
                  </a:lnTo>
                  <a:lnTo>
                    <a:pt x="976" y="2469"/>
                  </a:lnTo>
                  <a:lnTo>
                    <a:pt x="976" y="2470"/>
                  </a:lnTo>
                  <a:lnTo>
                    <a:pt x="974" y="2471"/>
                  </a:lnTo>
                  <a:lnTo>
                    <a:pt x="976" y="2476"/>
                  </a:lnTo>
                  <a:lnTo>
                    <a:pt x="964" y="2480"/>
                  </a:lnTo>
                  <a:lnTo>
                    <a:pt x="963" y="2476"/>
                  </a:lnTo>
                  <a:lnTo>
                    <a:pt x="964" y="2475"/>
                  </a:lnTo>
                  <a:lnTo>
                    <a:pt x="964" y="2474"/>
                  </a:lnTo>
                  <a:lnTo>
                    <a:pt x="962" y="2475"/>
                  </a:lnTo>
                  <a:lnTo>
                    <a:pt x="960" y="2471"/>
                  </a:lnTo>
                  <a:lnTo>
                    <a:pt x="959" y="2469"/>
                  </a:lnTo>
                  <a:lnTo>
                    <a:pt x="957" y="2462"/>
                  </a:lnTo>
                  <a:lnTo>
                    <a:pt x="950" y="2465"/>
                  </a:lnTo>
                  <a:lnTo>
                    <a:pt x="951" y="2467"/>
                  </a:lnTo>
                  <a:lnTo>
                    <a:pt x="945" y="2469"/>
                  </a:lnTo>
                  <a:lnTo>
                    <a:pt x="945" y="2470"/>
                  </a:lnTo>
                  <a:lnTo>
                    <a:pt x="945" y="2471"/>
                  </a:lnTo>
                  <a:lnTo>
                    <a:pt x="945" y="2472"/>
                  </a:lnTo>
                  <a:lnTo>
                    <a:pt x="946" y="2474"/>
                  </a:lnTo>
                  <a:lnTo>
                    <a:pt x="949" y="2480"/>
                  </a:lnTo>
                  <a:lnTo>
                    <a:pt x="953" y="2492"/>
                  </a:lnTo>
                  <a:lnTo>
                    <a:pt x="953" y="2493"/>
                  </a:lnTo>
                  <a:lnTo>
                    <a:pt x="951" y="2493"/>
                  </a:lnTo>
                  <a:lnTo>
                    <a:pt x="945" y="2496"/>
                  </a:lnTo>
                  <a:lnTo>
                    <a:pt x="944" y="2496"/>
                  </a:lnTo>
                  <a:lnTo>
                    <a:pt x="942" y="2497"/>
                  </a:lnTo>
                  <a:lnTo>
                    <a:pt x="931" y="2499"/>
                  </a:lnTo>
                  <a:lnTo>
                    <a:pt x="926" y="2484"/>
                  </a:lnTo>
                  <a:lnTo>
                    <a:pt x="922" y="2484"/>
                  </a:lnTo>
                  <a:lnTo>
                    <a:pt x="921" y="2484"/>
                  </a:lnTo>
                  <a:lnTo>
                    <a:pt x="905" y="2490"/>
                  </a:lnTo>
                  <a:lnTo>
                    <a:pt x="887" y="2496"/>
                  </a:lnTo>
                  <a:lnTo>
                    <a:pt x="886" y="2497"/>
                  </a:lnTo>
                  <a:lnTo>
                    <a:pt x="862" y="2499"/>
                  </a:lnTo>
                  <a:lnTo>
                    <a:pt x="882" y="2648"/>
                  </a:lnTo>
                  <a:lnTo>
                    <a:pt x="893" y="2644"/>
                  </a:lnTo>
                  <a:lnTo>
                    <a:pt x="923" y="2634"/>
                  </a:lnTo>
                  <a:lnTo>
                    <a:pt x="936" y="2629"/>
                  </a:lnTo>
                  <a:lnTo>
                    <a:pt x="945" y="2626"/>
                  </a:lnTo>
                  <a:lnTo>
                    <a:pt x="964" y="2621"/>
                  </a:lnTo>
                  <a:lnTo>
                    <a:pt x="949" y="2625"/>
                  </a:lnTo>
                  <a:lnTo>
                    <a:pt x="945" y="2626"/>
                  </a:lnTo>
                  <a:lnTo>
                    <a:pt x="945" y="2627"/>
                  </a:lnTo>
                  <a:lnTo>
                    <a:pt x="945" y="2629"/>
                  </a:lnTo>
                  <a:lnTo>
                    <a:pt x="945" y="2630"/>
                  </a:lnTo>
                  <a:lnTo>
                    <a:pt x="944" y="2638"/>
                  </a:lnTo>
                  <a:lnTo>
                    <a:pt x="945" y="2640"/>
                  </a:lnTo>
                  <a:lnTo>
                    <a:pt x="944" y="2644"/>
                  </a:lnTo>
                  <a:lnTo>
                    <a:pt x="945" y="2652"/>
                  </a:lnTo>
                  <a:lnTo>
                    <a:pt x="945" y="2657"/>
                  </a:lnTo>
                  <a:lnTo>
                    <a:pt x="945" y="2657"/>
                  </a:lnTo>
                  <a:lnTo>
                    <a:pt x="944" y="2656"/>
                  </a:lnTo>
                  <a:lnTo>
                    <a:pt x="937" y="2661"/>
                  </a:lnTo>
                  <a:lnTo>
                    <a:pt x="935" y="2661"/>
                  </a:lnTo>
                  <a:lnTo>
                    <a:pt x="931" y="2661"/>
                  </a:lnTo>
                  <a:lnTo>
                    <a:pt x="927" y="2666"/>
                  </a:lnTo>
                  <a:lnTo>
                    <a:pt x="925" y="2667"/>
                  </a:lnTo>
                  <a:lnTo>
                    <a:pt x="923" y="2667"/>
                  </a:lnTo>
                  <a:lnTo>
                    <a:pt x="922" y="2666"/>
                  </a:lnTo>
                  <a:lnTo>
                    <a:pt x="919" y="2666"/>
                  </a:lnTo>
                  <a:lnTo>
                    <a:pt x="918" y="2665"/>
                  </a:lnTo>
                  <a:lnTo>
                    <a:pt x="914" y="2662"/>
                  </a:lnTo>
                  <a:lnTo>
                    <a:pt x="913" y="2662"/>
                  </a:lnTo>
                  <a:lnTo>
                    <a:pt x="912" y="2662"/>
                  </a:lnTo>
                  <a:lnTo>
                    <a:pt x="904" y="2658"/>
                  </a:lnTo>
                  <a:lnTo>
                    <a:pt x="896" y="2654"/>
                  </a:lnTo>
                  <a:lnTo>
                    <a:pt x="885" y="2650"/>
                  </a:lnTo>
                  <a:lnTo>
                    <a:pt x="884" y="2650"/>
                  </a:lnTo>
                  <a:lnTo>
                    <a:pt x="878" y="2652"/>
                  </a:lnTo>
                  <a:lnTo>
                    <a:pt x="878" y="2649"/>
                  </a:lnTo>
                  <a:lnTo>
                    <a:pt x="875" y="2620"/>
                  </a:lnTo>
                  <a:lnTo>
                    <a:pt x="872" y="2606"/>
                  </a:lnTo>
                  <a:lnTo>
                    <a:pt x="868" y="2580"/>
                  </a:lnTo>
                  <a:lnTo>
                    <a:pt x="863" y="2536"/>
                  </a:lnTo>
                  <a:lnTo>
                    <a:pt x="862" y="2530"/>
                  </a:lnTo>
                  <a:lnTo>
                    <a:pt x="861" y="2522"/>
                  </a:lnTo>
                  <a:lnTo>
                    <a:pt x="861" y="2516"/>
                  </a:lnTo>
                  <a:lnTo>
                    <a:pt x="855" y="2480"/>
                  </a:lnTo>
                  <a:lnTo>
                    <a:pt x="854" y="2476"/>
                  </a:lnTo>
                  <a:lnTo>
                    <a:pt x="854" y="2472"/>
                  </a:lnTo>
                  <a:lnTo>
                    <a:pt x="849" y="2421"/>
                  </a:lnTo>
                  <a:lnTo>
                    <a:pt x="834" y="2402"/>
                  </a:lnTo>
                  <a:lnTo>
                    <a:pt x="834" y="2401"/>
                  </a:lnTo>
                  <a:lnTo>
                    <a:pt x="830" y="2394"/>
                  </a:lnTo>
                  <a:lnTo>
                    <a:pt x="823" y="2391"/>
                  </a:lnTo>
                  <a:lnTo>
                    <a:pt x="806" y="2378"/>
                  </a:lnTo>
                  <a:lnTo>
                    <a:pt x="813" y="2378"/>
                  </a:lnTo>
                  <a:lnTo>
                    <a:pt x="818" y="2376"/>
                  </a:lnTo>
                  <a:lnTo>
                    <a:pt x="829" y="2376"/>
                  </a:lnTo>
                  <a:lnTo>
                    <a:pt x="839" y="2375"/>
                  </a:lnTo>
                  <a:lnTo>
                    <a:pt x="859" y="2374"/>
                  </a:lnTo>
                  <a:lnTo>
                    <a:pt x="861" y="2374"/>
                  </a:lnTo>
                  <a:lnTo>
                    <a:pt x="868" y="2374"/>
                  </a:lnTo>
                  <a:lnTo>
                    <a:pt x="870" y="2374"/>
                  </a:lnTo>
                  <a:lnTo>
                    <a:pt x="871" y="2374"/>
                  </a:lnTo>
                  <a:lnTo>
                    <a:pt x="872" y="2373"/>
                  </a:lnTo>
                  <a:lnTo>
                    <a:pt x="875" y="2373"/>
                  </a:lnTo>
                  <a:lnTo>
                    <a:pt x="876" y="2371"/>
                  </a:lnTo>
                  <a:lnTo>
                    <a:pt x="877" y="2371"/>
                  </a:lnTo>
                  <a:lnTo>
                    <a:pt x="878" y="2371"/>
                  </a:lnTo>
                  <a:lnTo>
                    <a:pt x="882" y="2370"/>
                  </a:lnTo>
                  <a:lnTo>
                    <a:pt x="884" y="2369"/>
                  </a:lnTo>
                  <a:lnTo>
                    <a:pt x="885" y="2369"/>
                  </a:lnTo>
                  <a:lnTo>
                    <a:pt x="887" y="2367"/>
                  </a:lnTo>
                  <a:lnTo>
                    <a:pt x="890" y="2367"/>
                  </a:lnTo>
                  <a:lnTo>
                    <a:pt x="891" y="2366"/>
                  </a:lnTo>
                  <a:lnTo>
                    <a:pt x="893" y="2366"/>
                  </a:lnTo>
                  <a:lnTo>
                    <a:pt x="900" y="2364"/>
                  </a:lnTo>
                  <a:lnTo>
                    <a:pt x="903" y="2362"/>
                  </a:lnTo>
                  <a:lnTo>
                    <a:pt x="907" y="2362"/>
                  </a:lnTo>
                  <a:lnTo>
                    <a:pt x="908" y="2361"/>
                  </a:lnTo>
                  <a:lnTo>
                    <a:pt x="912" y="2360"/>
                  </a:lnTo>
                  <a:lnTo>
                    <a:pt x="913" y="2360"/>
                  </a:lnTo>
                  <a:lnTo>
                    <a:pt x="914" y="2360"/>
                  </a:lnTo>
                  <a:lnTo>
                    <a:pt x="914" y="2359"/>
                  </a:lnTo>
                  <a:lnTo>
                    <a:pt x="916" y="2359"/>
                  </a:lnTo>
                  <a:lnTo>
                    <a:pt x="917" y="2359"/>
                  </a:lnTo>
                  <a:lnTo>
                    <a:pt x="919" y="2357"/>
                  </a:lnTo>
                  <a:lnTo>
                    <a:pt x="921" y="2357"/>
                  </a:lnTo>
                  <a:lnTo>
                    <a:pt x="922" y="2356"/>
                  </a:lnTo>
                  <a:lnTo>
                    <a:pt x="925" y="2356"/>
                  </a:lnTo>
                  <a:lnTo>
                    <a:pt x="926" y="2356"/>
                  </a:lnTo>
                  <a:lnTo>
                    <a:pt x="926" y="2355"/>
                  </a:lnTo>
                  <a:lnTo>
                    <a:pt x="927" y="2355"/>
                  </a:lnTo>
                  <a:lnTo>
                    <a:pt x="930" y="2355"/>
                  </a:lnTo>
                  <a:lnTo>
                    <a:pt x="931" y="2353"/>
                  </a:lnTo>
                  <a:lnTo>
                    <a:pt x="935" y="2352"/>
                  </a:lnTo>
                  <a:lnTo>
                    <a:pt x="936" y="2352"/>
                  </a:lnTo>
                  <a:lnTo>
                    <a:pt x="937" y="2352"/>
                  </a:lnTo>
                  <a:lnTo>
                    <a:pt x="936" y="2348"/>
                  </a:lnTo>
                  <a:lnTo>
                    <a:pt x="936" y="2347"/>
                  </a:lnTo>
                  <a:lnTo>
                    <a:pt x="935" y="2347"/>
                  </a:lnTo>
                  <a:lnTo>
                    <a:pt x="935" y="2347"/>
                  </a:lnTo>
                  <a:lnTo>
                    <a:pt x="935" y="2346"/>
                  </a:lnTo>
                  <a:lnTo>
                    <a:pt x="935" y="2344"/>
                  </a:lnTo>
                  <a:lnTo>
                    <a:pt x="935" y="2343"/>
                  </a:lnTo>
                  <a:lnTo>
                    <a:pt x="934" y="2343"/>
                  </a:lnTo>
                  <a:lnTo>
                    <a:pt x="934" y="2342"/>
                  </a:lnTo>
                  <a:lnTo>
                    <a:pt x="934" y="2341"/>
                  </a:lnTo>
                  <a:lnTo>
                    <a:pt x="934" y="2339"/>
                  </a:lnTo>
                  <a:lnTo>
                    <a:pt x="934" y="2338"/>
                  </a:lnTo>
                  <a:lnTo>
                    <a:pt x="934" y="2337"/>
                  </a:lnTo>
                  <a:lnTo>
                    <a:pt x="935" y="2337"/>
                  </a:lnTo>
                  <a:lnTo>
                    <a:pt x="936" y="2337"/>
                  </a:lnTo>
                  <a:lnTo>
                    <a:pt x="937" y="2337"/>
                  </a:lnTo>
                  <a:lnTo>
                    <a:pt x="942" y="2338"/>
                  </a:lnTo>
                  <a:lnTo>
                    <a:pt x="945" y="2338"/>
                  </a:lnTo>
                  <a:lnTo>
                    <a:pt x="945" y="2338"/>
                  </a:lnTo>
                  <a:lnTo>
                    <a:pt x="946" y="2338"/>
                  </a:lnTo>
                  <a:lnTo>
                    <a:pt x="946" y="2339"/>
                  </a:lnTo>
                  <a:lnTo>
                    <a:pt x="948" y="2339"/>
                  </a:lnTo>
                  <a:lnTo>
                    <a:pt x="949" y="2339"/>
                  </a:lnTo>
                  <a:lnTo>
                    <a:pt x="950" y="2339"/>
                  </a:lnTo>
                  <a:lnTo>
                    <a:pt x="951" y="2339"/>
                  </a:lnTo>
                  <a:lnTo>
                    <a:pt x="953" y="2339"/>
                  </a:lnTo>
                  <a:lnTo>
                    <a:pt x="954" y="2339"/>
                  </a:lnTo>
                  <a:lnTo>
                    <a:pt x="954" y="2338"/>
                  </a:lnTo>
                  <a:lnTo>
                    <a:pt x="955" y="2338"/>
                  </a:lnTo>
                  <a:lnTo>
                    <a:pt x="957" y="2338"/>
                  </a:lnTo>
                  <a:lnTo>
                    <a:pt x="959" y="2338"/>
                  </a:lnTo>
                  <a:lnTo>
                    <a:pt x="960" y="2338"/>
                  </a:lnTo>
                  <a:lnTo>
                    <a:pt x="962" y="2338"/>
                  </a:lnTo>
                  <a:lnTo>
                    <a:pt x="962" y="2330"/>
                  </a:lnTo>
                  <a:lnTo>
                    <a:pt x="962" y="2328"/>
                  </a:lnTo>
                  <a:lnTo>
                    <a:pt x="962" y="2327"/>
                  </a:lnTo>
                  <a:lnTo>
                    <a:pt x="962" y="2325"/>
                  </a:lnTo>
                  <a:lnTo>
                    <a:pt x="963" y="2325"/>
                  </a:lnTo>
                  <a:lnTo>
                    <a:pt x="968" y="2325"/>
                  </a:lnTo>
                  <a:lnTo>
                    <a:pt x="969" y="2325"/>
                  </a:lnTo>
                  <a:lnTo>
                    <a:pt x="971" y="2325"/>
                  </a:lnTo>
                  <a:lnTo>
                    <a:pt x="972" y="2325"/>
                  </a:lnTo>
                  <a:lnTo>
                    <a:pt x="972" y="2327"/>
                  </a:lnTo>
                  <a:lnTo>
                    <a:pt x="972" y="2328"/>
                  </a:lnTo>
                  <a:lnTo>
                    <a:pt x="973" y="2328"/>
                  </a:lnTo>
                  <a:lnTo>
                    <a:pt x="981" y="2328"/>
                  </a:lnTo>
                  <a:lnTo>
                    <a:pt x="982" y="2328"/>
                  </a:lnTo>
                  <a:lnTo>
                    <a:pt x="982" y="2327"/>
                  </a:lnTo>
                  <a:lnTo>
                    <a:pt x="983" y="2327"/>
                  </a:lnTo>
                  <a:lnTo>
                    <a:pt x="985" y="2327"/>
                  </a:lnTo>
                  <a:lnTo>
                    <a:pt x="986" y="2327"/>
                  </a:lnTo>
                  <a:lnTo>
                    <a:pt x="989" y="2327"/>
                  </a:lnTo>
                  <a:lnTo>
                    <a:pt x="990" y="2325"/>
                  </a:lnTo>
                  <a:lnTo>
                    <a:pt x="990" y="2324"/>
                  </a:lnTo>
                  <a:lnTo>
                    <a:pt x="991" y="2324"/>
                  </a:lnTo>
                  <a:lnTo>
                    <a:pt x="992" y="2324"/>
                  </a:lnTo>
                  <a:lnTo>
                    <a:pt x="992" y="2323"/>
                  </a:lnTo>
                  <a:lnTo>
                    <a:pt x="994" y="2323"/>
                  </a:lnTo>
                  <a:lnTo>
                    <a:pt x="995" y="2323"/>
                  </a:lnTo>
                  <a:lnTo>
                    <a:pt x="998" y="2321"/>
                  </a:lnTo>
                  <a:lnTo>
                    <a:pt x="999" y="2321"/>
                  </a:lnTo>
                  <a:lnTo>
                    <a:pt x="1001" y="2321"/>
                  </a:lnTo>
                  <a:lnTo>
                    <a:pt x="1003" y="2321"/>
                  </a:lnTo>
                  <a:lnTo>
                    <a:pt x="1004" y="2321"/>
                  </a:lnTo>
                  <a:lnTo>
                    <a:pt x="1005" y="2323"/>
                  </a:lnTo>
                  <a:lnTo>
                    <a:pt x="1006" y="2324"/>
                  </a:lnTo>
                  <a:lnTo>
                    <a:pt x="1006" y="2323"/>
                  </a:lnTo>
                  <a:lnTo>
                    <a:pt x="1008" y="2323"/>
                  </a:lnTo>
                  <a:lnTo>
                    <a:pt x="1009" y="2323"/>
                  </a:lnTo>
                  <a:lnTo>
                    <a:pt x="1010" y="2321"/>
                  </a:lnTo>
                  <a:lnTo>
                    <a:pt x="1012" y="2324"/>
                  </a:lnTo>
                  <a:lnTo>
                    <a:pt x="1012" y="2325"/>
                  </a:lnTo>
                  <a:lnTo>
                    <a:pt x="1013" y="2327"/>
                  </a:lnTo>
                  <a:lnTo>
                    <a:pt x="1014" y="2327"/>
                  </a:lnTo>
                  <a:lnTo>
                    <a:pt x="1015" y="2327"/>
                  </a:lnTo>
                  <a:lnTo>
                    <a:pt x="1017" y="2328"/>
                  </a:lnTo>
                  <a:lnTo>
                    <a:pt x="1017" y="2329"/>
                  </a:lnTo>
                  <a:lnTo>
                    <a:pt x="1017" y="2330"/>
                  </a:lnTo>
                  <a:lnTo>
                    <a:pt x="1018" y="2332"/>
                  </a:lnTo>
                  <a:lnTo>
                    <a:pt x="1018" y="2333"/>
                  </a:lnTo>
                  <a:lnTo>
                    <a:pt x="1018" y="2334"/>
                  </a:lnTo>
                  <a:lnTo>
                    <a:pt x="1019" y="2335"/>
                  </a:lnTo>
                  <a:lnTo>
                    <a:pt x="1019" y="2337"/>
                  </a:lnTo>
                  <a:lnTo>
                    <a:pt x="1019" y="2338"/>
                  </a:lnTo>
                  <a:lnTo>
                    <a:pt x="1021" y="2341"/>
                  </a:lnTo>
                  <a:lnTo>
                    <a:pt x="1021" y="2339"/>
                  </a:lnTo>
                  <a:lnTo>
                    <a:pt x="1022" y="2339"/>
                  </a:lnTo>
                  <a:lnTo>
                    <a:pt x="1023" y="2339"/>
                  </a:lnTo>
                  <a:lnTo>
                    <a:pt x="1024" y="2339"/>
                  </a:lnTo>
                  <a:lnTo>
                    <a:pt x="1027" y="2338"/>
                  </a:lnTo>
                  <a:lnTo>
                    <a:pt x="1028" y="2338"/>
                  </a:lnTo>
                  <a:lnTo>
                    <a:pt x="1030" y="2337"/>
                  </a:lnTo>
                  <a:lnTo>
                    <a:pt x="1031" y="2337"/>
                  </a:lnTo>
                  <a:lnTo>
                    <a:pt x="1032" y="2335"/>
                  </a:lnTo>
                  <a:lnTo>
                    <a:pt x="1035" y="2335"/>
                  </a:lnTo>
                  <a:lnTo>
                    <a:pt x="1036" y="2334"/>
                  </a:lnTo>
                  <a:lnTo>
                    <a:pt x="1037" y="2334"/>
                  </a:lnTo>
                  <a:lnTo>
                    <a:pt x="1038" y="2334"/>
                  </a:lnTo>
                  <a:lnTo>
                    <a:pt x="1038" y="2334"/>
                  </a:lnTo>
                  <a:lnTo>
                    <a:pt x="1038" y="2333"/>
                  </a:lnTo>
                  <a:lnTo>
                    <a:pt x="1040" y="2333"/>
                  </a:lnTo>
                  <a:lnTo>
                    <a:pt x="1041" y="2333"/>
                  </a:lnTo>
                  <a:lnTo>
                    <a:pt x="1042" y="2333"/>
                  </a:lnTo>
                  <a:lnTo>
                    <a:pt x="1042" y="2332"/>
                  </a:lnTo>
                  <a:lnTo>
                    <a:pt x="1044" y="2332"/>
                  </a:lnTo>
                  <a:lnTo>
                    <a:pt x="1045" y="2332"/>
                  </a:lnTo>
                  <a:lnTo>
                    <a:pt x="1046" y="2332"/>
                  </a:lnTo>
                  <a:lnTo>
                    <a:pt x="1046" y="2330"/>
                  </a:lnTo>
                  <a:lnTo>
                    <a:pt x="1051" y="2329"/>
                  </a:lnTo>
                  <a:lnTo>
                    <a:pt x="1053" y="2329"/>
                  </a:lnTo>
                  <a:lnTo>
                    <a:pt x="1054" y="2329"/>
                  </a:lnTo>
                  <a:lnTo>
                    <a:pt x="1054" y="2330"/>
                  </a:lnTo>
                  <a:lnTo>
                    <a:pt x="1054" y="2332"/>
                  </a:lnTo>
                  <a:lnTo>
                    <a:pt x="1054" y="2333"/>
                  </a:lnTo>
                  <a:lnTo>
                    <a:pt x="1055" y="2333"/>
                  </a:lnTo>
                  <a:lnTo>
                    <a:pt x="1055" y="2334"/>
                  </a:lnTo>
                  <a:lnTo>
                    <a:pt x="1055" y="2335"/>
                  </a:lnTo>
                  <a:lnTo>
                    <a:pt x="1055" y="2337"/>
                  </a:lnTo>
                  <a:lnTo>
                    <a:pt x="1056" y="2337"/>
                  </a:lnTo>
                  <a:lnTo>
                    <a:pt x="1056" y="2338"/>
                  </a:lnTo>
                  <a:lnTo>
                    <a:pt x="1056" y="2339"/>
                  </a:lnTo>
                  <a:lnTo>
                    <a:pt x="1058" y="2341"/>
                  </a:lnTo>
                  <a:lnTo>
                    <a:pt x="1058" y="2342"/>
                  </a:lnTo>
                  <a:lnTo>
                    <a:pt x="1056" y="2343"/>
                  </a:lnTo>
                  <a:lnTo>
                    <a:pt x="1055" y="2343"/>
                  </a:lnTo>
                  <a:lnTo>
                    <a:pt x="1054" y="2343"/>
                  </a:lnTo>
                  <a:lnTo>
                    <a:pt x="1051" y="2344"/>
                  </a:lnTo>
                  <a:lnTo>
                    <a:pt x="1051" y="2346"/>
                  </a:lnTo>
                  <a:lnTo>
                    <a:pt x="1051" y="2347"/>
                  </a:lnTo>
                  <a:lnTo>
                    <a:pt x="1051" y="2347"/>
                  </a:lnTo>
                  <a:lnTo>
                    <a:pt x="1053" y="2348"/>
                  </a:lnTo>
                  <a:lnTo>
                    <a:pt x="1053" y="2350"/>
                  </a:lnTo>
                  <a:lnTo>
                    <a:pt x="1053" y="2351"/>
                  </a:lnTo>
                  <a:lnTo>
                    <a:pt x="1054" y="2352"/>
                  </a:lnTo>
                  <a:lnTo>
                    <a:pt x="1054" y="2353"/>
                  </a:lnTo>
                  <a:lnTo>
                    <a:pt x="1054" y="2355"/>
                  </a:lnTo>
                  <a:lnTo>
                    <a:pt x="1055" y="2355"/>
                  </a:lnTo>
                  <a:lnTo>
                    <a:pt x="1055" y="2356"/>
                  </a:lnTo>
                  <a:lnTo>
                    <a:pt x="1055" y="2357"/>
                  </a:lnTo>
                  <a:lnTo>
                    <a:pt x="1050" y="2359"/>
                  </a:lnTo>
                  <a:lnTo>
                    <a:pt x="1049" y="2359"/>
                  </a:lnTo>
                  <a:lnTo>
                    <a:pt x="1049" y="2360"/>
                  </a:lnTo>
                  <a:lnTo>
                    <a:pt x="1045" y="2361"/>
                  </a:lnTo>
                  <a:lnTo>
                    <a:pt x="1035" y="2365"/>
                  </a:lnTo>
                  <a:lnTo>
                    <a:pt x="1033" y="2365"/>
                  </a:lnTo>
                  <a:lnTo>
                    <a:pt x="1032" y="2365"/>
                  </a:lnTo>
                  <a:lnTo>
                    <a:pt x="1028" y="2366"/>
                  </a:lnTo>
                  <a:lnTo>
                    <a:pt x="1030" y="2367"/>
                  </a:lnTo>
                  <a:lnTo>
                    <a:pt x="1030" y="2369"/>
                  </a:lnTo>
                  <a:lnTo>
                    <a:pt x="1030" y="2370"/>
                  </a:lnTo>
                  <a:lnTo>
                    <a:pt x="1031" y="2373"/>
                  </a:lnTo>
                  <a:lnTo>
                    <a:pt x="1031" y="2374"/>
                  </a:lnTo>
                  <a:lnTo>
                    <a:pt x="1032" y="2375"/>
                  </a:lnTo>
                  <a:lnTo>
                    <a:pt x="1032" y="2376"/>
                  </a:lnTo>
                  <a:lnTo>
                    <a:pt x="1032" y="2378"/>
                  </a:lnTo>
                  <a:lnTo>
                    <a:pt x="1033" y="2379"/>
                  </a:lnTo>
                  <a:lnTo>
                    <a:pt x="1035" y="2382"/>
                  </a:lnTo>
                  <a:lnTo>
                    <a:pt x="1035" y="2383"/>
                  </a:lnTo>
                  <a:lnTo>
                    <a:pt x="1035" y="2384"/>
                  </a:lnTo>
                  <a:lnTo>
                    <a:pt x="1036" y="2385"/>
                  </a:lnTo>
                  <a:lnTo>
                    <a:pt x="1036" y="2387"/>
                  </a:lnTo>
                  <a:lnTo>
                    <a:pt x="1036" y="2388"/>
                  </a:lnTo>
                  <a:lnTo>
                    <a:pt x="1037" y="2389"/>
                  </a:lnTo>
                  <a:lnTo>
                    <a:pt x="1037" y="2392"/>
                  </a:lnTo>
                  <a:lnTo>
                    <a:pt x="1038" y="2393"/>
                  </a:lnTo>
                  <a:lnTo>
                    <a:pt x="1038" y="2394"/>
                  </a:lnTo>
                  <a:lnTo>
                    <a:pt x="1038" y="2396"/>
                  </a:lnTo>
                  <a:lnTo>
                    <a:pt x="1038" y="2397"/>
                  </a:lnTo>
                  <a:lnTo>
                    <a:pt x="1038" y="2398"/>
                  </a:lnTo>
                  <a:lnTo>
                    <a:pt x="1040" y="2402"/>
                  </a:lnTo>
                  <a:lnTo>
                    <a:pt x="1040" y="2403"/>
                  </a:lnTo>
                  <a:lnTo>
                    <a:pt x="1040" y="2405"/>
                  </a:lnTo>
                  <a:lnTo>
                    <a:pt x="1041" y="2405"/>
                  </a:lnTo>
                  <a:lnTo>
                    <a:pt x="1041" y="2406"/>
                  </a:lnTo>
                  <a:lnTo>
                    <a:pt x="1041" y="2408"/>
                  </a:lnTo>
                  <a:lnTo>
                    <a:pt x="1042" y="2408"/>
                  </a:lnTo>
                  <a:lnTo>
                    <a:pt x="1042" y="2410"/>
                  </a:lnTo>
                  <a:lnTo>
                    <a:pt x="1042" y="2411"/>
                  </a:lnTo>
                  <a:lnTo>
                    <a:pt x="1044" y="2415"/>
                  </a:lnTo>
                  <a:lnTo>
                    <a:pt x="1045" y="2417"/>
                  </a:lnTo>
                  <a:lnTo>
                    <a:pt x="1045" y="2419"/>
                  </a:lnTo>
                  <a:lnTo>
                    <a:pt x="1045" y="2420"/>
                  </a:lnTo>
                  <a:lnTo>
                    <a:pt x="1046" y="2420"/>
                  </a:lnTo>
                  <a:lnTo>
                    <a:pt x="1046" y="2423"/>
                  </a:lnTo>
                  <a:lnTo>
                    <a:pt x="1046" y="2424"/>
                  </a:lnTo>
                  <a:lnTo>
                    <a:pt x="1047" y="2424"/>
                  </a:lnTo>
                  <a:lnTo>
                    <a:pt x="1047" y="2426"/>
                  </a:lnTo>
                  <a:lnTo>
                    <a:pt x="1047" y="2428"/>
                  </a:lnTo>
                  <a:lnTo>
                    <a:pt x="1049" y="2429"/>
                  </a:lnTo>
                  <a:lnTo>
                    <a:pt x="1049" y="2430"/>
                  </a:lnTo>
                  <a:lnTo>
                    <a:pt x="1049" y="2432"/>
                  </a:lnTo>
                  <a:lnTo>
                    <a:pt x="1050" y="2434"/>
                  </a:lnTo>
                  <a:lnTo>
                    <a:pt x="1051" y="2437"/>
                  </a:lnTo>
                  <a:lnTo>
                    <a:pt x="1051" y="2438"/>
                  </a:lnTo>
                  <a:lnTo>
                    <a:pt x="1051" y="2439"/>
                  </a:lnTo>
                  <a:lnTo>
                    <a:pt x="1053" y="2439"/>
                  </a:lnTo>
                  <a:lnTo>
                    <a:pt x="1054" y="2439"/>
                  </a:lnTo>
                  <a:lnTo>
                    <a:pt x="1056" y="2439"/>
                  </a:lnTo>
                  <a:lnTo>
                    <a:pt x="1056" y="2438"/>
                  </a:lnTo>
                  <a:lnTo>
                    <a:pt x="1059" y="2438"/>
                  </a:lnTo>
                  <a:lnTo>
                    <a:pt x="1062" y="2437"/>
                  </a:lnTo>
                  <a:lnTo>
                    <a:pt x="1064" y="2435"/>
                  </a:lnTo>
                  <a:lnTo>
                    <a:pt x="1065" y="2435"/>
                  </a:lnTo>
                  <a:lnTo>
                    <a:pt x="1069" y="2434"/>
                  </a:lnTo>
                  <a:lnTo>
                    <a:pt x="1073" y="2433"/>
                  </a:lnTo>
                  <a:lnTo>
                    <a:pt x="1074" y="2433"/>
                  </a:lnTo>
                  <a:lnTo>
                    <a:pt x="1076" y="2433"/>
                  </a:lnTo>
                  <a:lnTo>
                    <a:pt x="1077" y="2433"/>
                  </a:lnTo>
                  <a:lnTo>
                    <a:pt x="1078" y="2433"/>
                  </a:lnTo>
                  <a:lnTo>
                    <a:pt x="1079" y="2433"/>
                  </a:lnTo>
                  <a:lnTo>
                    <a:pt x="1078" y="2432"/>
                  </a:lnTo>
                  <a:lnTo>
                    <a:pt x="1082" y="2430"/>
                  </a:lnTo>
                  <a:lnTo>
                    <a:pt x="1083" y="2430"/>
                  </a:lnTo>
                  <a:lnTo>
                    <a:pt x="1085" y="2430"/>
                  </a:lnTo>
                  <a:lnTo>
                    <a:pt x="1086" y="2430"/>
                  </a:lnTo>
                  <a:lnTo>
                    <a:pt x="1086" y="2429"/>
                  </a:lnTo>
                  <a:lnTo>
                    <a:pt x="1092" y="2428"/>
                  </a:lnTo>
                  <a:lnTo>
                    <a:pt x="1092" y="2426"/>
                  </a:lnTo>
                  <a:lnTo>
                    <a:pt x="1094" y="2426"/>
                  </a:lnTo>
                  <a:lnTo>
                    <a:pt x="1100" y="2423"/>
                  </a:lnTo>
                  <a:lnTo>
                    <a:pt x="1100" y="2423"/>
                  </a:lnTo>
                  <a:lnTo>
                    <a:pt x="1101" y="2423"/>
                  </a:lnTo>
                  <a:lnTo>
                    <a:pt x="1101" y="2421"/>
                  </a:lnTo>
                  <a:lnTo>
                    <a:pt x="1102" y="2420"/>
                  </a:lnTo>
                  <a:lnTo>
                    <a:pt x="1104" y="2420"/>
                  </a:lnTo>
                  <a:lnTo>
                    <a:pt x="1106" y="2417"/>
                  </a:lnTo>
                  <a:lnTo>
                    <a:pt x="1108" y="2417"/>
                  </a:lnTo>
                  <a:lnTo>
                    <a:pt x="1109" y="2416"/>
                  </a:lnTo>
                  <a:lnTo>
                    <a:pt x="1110" y="2415"/>
                  </a:lnTo>
                  <a:lnTo>
                    <a:pt x="1111" y="2415"/>
                  </a:lnTo>
                  <a:lnTo>
                    <a:pt x="1113" y="2415"/>
                  </a:lnTo>
                  <a:lnTo>
                    <a:pt x="1114" y="2414"/>
                  </a:lnTo>
                  <a:lnTo>
                    <a:pt x="1119" y="2411"/>
                  </a:lnTo>
                  <a:lnTo>
                    <a:pt x="1119" y="2410"/>
                  </a:lnTo>
                  <a:lnTo>
                    <a:pt x="1122" y="2408"/>
                  </a:lnTo>
                  <a:lnTo>
                    <a:pt x="1123" y="2408"/>
                  </a:lnTo>
                  <a:lnTo>
                    <a:pt x="1124" y="2408"/>
                  </a:lnTo>
                  <a:lnTo>
                    <a:pt x="1126" y="2408"/>
                  </a:lnTo>
                  <a:lnTo>
                    <a:pt x="1127" y="2408"/>
                  </a:lnTo>
                  <a:lnTo>
                    <a:pt x="1128" y="2407"/>
                  </a:lnTo>
                  <a:lnTo>
                    <a:pt x="1129" y="2407"/>
                  </a:lnTo>
                  <a:lnTo>
                    <a:pt x="1129" y="2406"/>
                  </a:lnTo>
                  <a:lnTo>
                    <a:pt x="1131" y="2405"/>
                  </a:lnTo>
                  <a:lnTo>
                    <a:pt x="1131" y="2403"/>
                  </a:lnTo>
                  <a:lnTo>
                    <a:pt x="1131" y="2403"/>
                  </a:lnTo>
                  <a:lnTo>
                    <a:pt x="1132" y="2402"/>
                  </a:lnTo>
                  <a:lnTo>
                    <a:pt x="1133" y="2401"/>
                  </a:lnTo>
                  <a:lnTo>
                    <a:pt x="1134" y="2399"/>
                  </a:lnTo>
                  <a:lnTo>
                    <a:pt x="1136" y="2398"/>
                  </a:lnTo>
                  <a:lnTo>
                    <a:pt x="1136" y="2397"/>
                  </a:lnTo>
                  <a:lnTo>
                    <a:pt x="1137" y="2396"/>
                  </a:lnTo>
                  <a:lnTo>
                    <a:pt x="1138" y="2394"/>
                  </a:lnTo>
                  <a:lnTo>
                    <a:pt x="1140" y="2393"/>
                  </a:lnTo>
                  <a:lnTo>
                    <a:pt x="1140" y="2392"/>
                  </a:lnTo>
                  <a:lnTo>
                    <a:pt x="1141" y="2392"/>
                  </a:lnTo>
                  <a:lnTo>
                    <a:pt x="1141" y="2391"/>
                  </a:lnTo>
                  <a:lnTo>
                    <a:pt x="1142" y="2389"/>
                  </a:lnTo>
                  <a:lnTo>
                    <a:pt x="1143" y="2387"/>
                  </a:lnTo>
                  <a:lnTo>
                    <a:pt x="1145" y="2387"/>
                  </a:lnTo>
                  <a:lnTo>
                    <a:pt x="1145" y="2385"/>
                  </a:lnTo>
                  <a:lnTo>
                    <a:pt x="1146" y="2384"/>
                  </a:lnTo>
                  <a:lnTo>
                    <a:pt x="1147" y="2384"/>
                  </a:lnTo>
                  <a:lnTo>
                    <a:pt x="1147" y="2383"/>
                  </a:lnTo>
                  <a:lnTo>
                    <a:pt x="1149" y="2382"/>
                  </a:lnTo>
                  <a:lnTo>
                    <a:pt x="1150" y="2380"/>
                  </a:lnTo>
                  <a:lnTo>
                    <a:pt x="1152" y="2379"/>
                  </a:lnTo>
                  <a:lnTo>
                    <a:pt x="1154" y="2378"/>
                  </a:lnTo>
                  <a:lnTo>
                    <a:pt x="1155" y="2376"/>
                  </a:lnTo>
                  <a:lnTo>
                    <a:pt x="1158" y="2375"/>
                  </a:lnTo>
                  <a:lnTo>
                    <a:pt x="1159" y="2374"/>
                  </a:lnTo>
                  <a:lnTo>
                    <a:pt x="1159" y="2371"/>
                  </a:lnTo>
                  <a:lnTo>
                    <a:pt x="1161" y="2370"/>
                  </a:lnTo>
                  <a:lnTo>
                    <a:pt x="1163" y="2369"/>
                  </a:lnTo>
                  <a:lnTo>
                    <a:pt x="1165" y="2367"/>
                  </a:lnTo>
                  <a:lnTo>
                    <a:pt x="1166" y="2366"/>
                  </a:lnTo>
                  <a:lnTo>
                    <a:pt x="1168" y="2365"/>
                  </a:lnTo>
                  <a:lnTo>
                    <a:pt x="1169" y="2364"/>
                  </a:lnTo>
                  <a:lnTo>
                    <a:pt x="1170" y="2361"/>
                  </a:lnTo>
                  <a:lnTo>
                    <a:pt x="1172" y="2361"/>
                  </a:lnTo>
                  <a:lnTo>
                    <a:pt x="1173" y="2360"/>
                  </a:lnTo>
                  <a:lnTo>
                    <a:pt x="1174" y="2359"/>
                  </a:lnTo>
                  <a:lnTo>
                    <a:pt x="1178" y="2356"/>
                  </a:lnTo>
                  <a:lnTo>
                    <a:pt x="1179" y="2355"/>
                  </a:lnTo>
                  <a:lnTo>
                    <a:pt x="1179" y="2353"/>
                  </a:lnTo>
                  <a:lnTo>
                    <a:pt x="1179" y="2352"/>
                  </a:lnTo>
                  <a:lnTo>
                    <a:pt x="1181" y="2351"/>
                  </a:lnTo>
                  <a:lnTo>
                    <a:pt x="1182" y="2351"/>
                  </a:lnTo>
                  <a:lnTo>
                    <a:pt x="1183" y="2351"/>
                  </a:lnTo>
                  <a:lnTo>
                    <a:pt x="1183" y="2350"/>
                  </a:lnTo>
                  <a:lnTo>
                    <a:pt x="1184" y="2350"/>
                  </a:lnTo>
                  <a:lnTo>
                    <a:pt x="1186" y="2348"/>
                  </a:lnTo>
                  <a:lnTo>
                    <a:pt x="1187" y="2348"/>
                  </a:lnTo>
                  <a:lnTo>
                    <a:pt x="1188" y="2347"/>
                  </a:lnTo>
                  <a:lnTo>
                    <a:pt x="1190" y="2347"/>
                  </a:lnTo>
                  <a:lnTo>
                    <a:pt x="1190" y="2346"/>
                  </a:lnTo>
                  <a:lnTo>
                    <a:pt x="1192" y="2344"/>
                  </a:lnTo>
                  <a:lnTo>
                    <a:pt x="1192" y="2343"/>
                  </a:lnTo>
                  <a:lnTo>
                    <a:pt x="1193" y="2342"/>
                  </a:lnTo>
                  <a:lnTo>
                    <a:pt x="1193" y="2341"/>
                  </a:lnTo>
                  <a:lnTo>
                    <a:pt x="1193" y="2339"/>
                  </a:lnTo>
                  <a:lnTo>
                    <a:pt x="1193" y="2338"/>
                  </a:lnTo>
                  <a:lnTo>
                    <a:pt x="1192" y="2333"/>
                  </a:lnTo>
                  <a:lnTo>
                    <a:pt x="1192" y="2328"/>
                  </a:lnTo>
                  <a:lnTo>
                    <a:pt x="1191" y="2325"/>
                  </a:lnTo>
                  <a:lnTo>
                    <a:pt x="1191" y="2324"/>
                  </a:lnTo>
                  <a:lnTo>
                    <a:pt x="1192" y="2324"/>
                  </a:lnTo>
                  <a:lnTo>
                    <a:pt x="1192" y="2323"/>
                  </a:lnTo>
                  <a:lnTo>
                    <a:pt x="1192" y="2321"/>
                  </a:lnTo>
                  <a:lnTo>
                    <a:pt x="1192" y="2320"/>
                  </a:lnTo>
                  <a:lnTo>
                    <a:pt x="1192" y="2319"/>
                  </a:lnTo>
                  <a:lnTo>
                    <a:pt x="1192" y="2318"/>
                  </a:lnTo>
                  <a:lnTo>
                    <a:pt x="1192" y="2316"/>
                  </a:lnTo>
                  <a:lnTo>
                    <a:pt x="1192" y="2314"/>
                  </a:lnTo>
                  <a:lnTo>
                    <a:pt x="1192" y="2312"/>
                  </a:lnTo>
                  <a:lnTo>
                    <a:pt x="1191" y="2311"/>
                  </a:lnTo>
                  <a:lnTo>
                    <a:pt x="1191" y="2310"/>
                  </a:lnTo>
                  <a:lnTo>
                    <a:pt x="1188" y="2310"/>
                  </a:lnTo>
                  <a:lnTo>
                    <a:pt x="1186" y="2309"/>
                  </a:lnTo>
                  <a:lnTo>
                    <a:pt x="1184" y="2309"/>
                  </a:lnTo>
                  <a:lnTo>
                    <a:pt x="1184" y="2307"/>
                  </a:lnTo>
                  <a:lnTo>
                    <a:pt x="1184" y="2306"/>
                  </a:lnTo>
                  <a:lnTo>
                    <a:pt x="1184" y="2305"/>
                  </a:lnTo>
                  <a:lnTo>
                    <a:pt x="1183" y="2303"/>
                  </a:lnTo>
                  <a:lnTo>
                    <a:pt x="1183" y="2302"/>
                  </a:lnTo>
                  <a:lnTo>
                    <a:pt x="1184" y="2302"/>
                  </a:lnTo>
                  <a:lnTo>
                    <a:pt x="1184" y="2301"/>
                  </a:lnTo>
                  <a:lnTo>
                    <a:pt x="1186" y="2301"/>
                  </a:lnTo>
                  <a:lnTo>
                    <a:pt x="1187" y="2301"/>
                  </a:lnTo>
                  <a:lnTo>
                    <a:pt x="1188" y="2300"/>
                  </a:lnTo>
                  <a:lnTo>
                    <a:pt x="1190" y="2300"/>
                  </a:lnTo>
                  <a:lnTo>
                    <a:pt x="1192" y="2300"/>
                  </a:lnTo>
                  <a:lnTo>
                    <a:pt x="1192" y="2298"/>
                  </a:lnTo>
                  <a:lnTo>
                    <a:pt x="1192" y="2298"/>
                  </a:lnTo>
                  <a:lnTo>
                    <a:pt x="1193" y="2298"/>
                  </a:lnTo>
                  <a:lnTo>
                    <a:pt x="1195" y="2298"/>
                  </a:lnTo>
                  <a:lnTo>
                    <a:pt x="1195" y="2297"/>
                  </a:lnTo>
                  <a:lnTo>
                    <a:pt x="1196" y="2297"/>
                  </a:lnTo>
                  <a:lnTo>
                    <a:pt x="1197" y="2297"/>
                  </a:lnTo>
                  <a:lnTo>
                    <a:pt x="1198" y="2297"/>
                  </a:lnTo>
                  <a:lnTo>
                    <a:pt x="1200" y="2296"/>
                  </a:lnTo>
                  <a:lnTo>
                    <a:pt x="1201" y="2296"/>
                  </a:lnTo>
                  <a:lnTo>
                    <a:pt x="1202" y="2296"/>
                  </a:lnTo>
                  <a:lnTo>
                    <a:pt x="1204" y="2295"/>
                  </a:lnTo>
                  <a:lnTo>
                    <a:pt x="1202" y="2295"/>
                  </a:lnTo>
                  <a:lnTo>
                    <a:pt x="1202" y="2293"/>
                  </a:lnTo>
                  <a:lnTo>
                    <a:pt x="1201" y="2293"/>
                  </a:lnTo>
                  <a:lnTo>
                    <a:pt x="1200" y="2293"/>
                  </a:lnTo>
                  <a:lnTo>
                    <a:pt x="1200" y="2292"/>
                  </a:lnTo>
                  <a:lnTo>
                    <a:pt x="1200" y="2291"/>
                  </a:lnTo>
                  <a:lnTo>
                    <a:pt x="1198" y="2291"/>
                  </a:lnTo>
                  <a:lnTo>
                    <a:pt x="1198" y="2289"/>
                  </a:lnTo>
                  <a:lnTo>
                    <a:pt x="1198" y="2288"/>
                  </a:lnTo>
                  <a:lnTo>
                    <a:pt x="1197" y="2287"/>
                  </a:lnTo>
                  <a:lnTo>
                    <a:pt x="1197" y="2286"/>
                  </a:lnTo>
                  <a:lnTo>
                    <a:pt x="1197" y="2286"/>
                  </a:lnTo>
                  <a:lnTo>
                    <a:pt x="1196" y="2286"/>
                  </a:lnTo>
                  <a:lnTo>
                    <a:pt x="1196" y="2284"/>
                  </a:lnTo>
                  <a:lnTo>
                    <a:pt x="1196" y="2283"/>
                  </a:lnTo>
                  <a:lnTo>
                    <a:pt x="1196" y="2282"/>
                  </a:lnTo>
                  <a:lnTo>
                    <a:pt x="1196" y="2280"/>
                  </a:lnTo>
                  <a:lnTo>
                    <a:pt x="1196" y="2279"/>
                  </a:lnTo>
                  <a:lnTo>
                    <a:pt x="1196" y="2278"/>
                  </a:lnTo>
                  <a:lnTo>
                    <a:pt x="1196" y="2277"/>
                  </a:lnTo>
                  <a:lnTo>
                    <a:pt x="1197" y="2277"/>
                  </a:lnTo>
                  <a:lnTo>
                    <a:pt x="1197" y="2275"/>
                  </a:lnTo>
                  <a:lnTo>
                    <a:pt x="1198" y="2275"/>
                  </a:lnTo>
                  <a:lnTo>
                    <a:pt x="1200" y="2275"/>
                  </a:lnTo>
                  <a:lnTo>
                    <a:pt x="1200" y="2274"/>
                  </a:lnTo>
                  <a:lnTo>
                    <a:pt x="1197" y="2268"/>
                  </a:lnTo>
                  <a:lnTo>
                    <a:pt x="1198" y="2268"/>
                  </a:lnTo>
                  <a:lnTo>
                    <a:pt x="1200" y="2268"/>
                  </a:lnTo>
                  <a:lnTo>
                    <a:pt x="1202" y="2266"/>
                  </a:lnTo>
                  <a:lnTo>
                    <a:pt x="1206" y="2265"/>
                  </a:lnTo>
                  <a:lnTo>
                    <a:pt x="1205" y="2264"/>
                  </a:lnTo>
                  <a:lnTo>
                    <a:pt x="1205" y="2262"/>
                  </a:lnTo>
                  <a:lnTo>
                    <a:pt x="1202" y="2255"/>
                  </a:lnTo>
                  <a:lnTo>
                    <a:pt x="1202" y="2255"/>
                  </a:lnTo>
                  <a:lnTo>
                    <a:pt x="1200" y="2246"/>
                  </a:lnTo>
                  <a:lnTo>
                    <a:pt x="1200" y="2245"/>
                  </a:lnTo>
                  <a:lnTo>
                    <a:pt x="1200" y="2243"/>
                  </a:lnTo>
                  <a:lnTo>
                    <a:pt x="1198" y="2241"/>
                  </a:lnTo>
                  <a:lnTo>
                    <a:pt x="1196" y="2241"/>
                  </a:lnTo>
                  <a:lnTo>
                    <a:pt x="1192" y="2241"/>
                  </a:lnTo>
                  <a:lnTo>
                    <a:pt x="1191" y="2241"/>
                  </a:lnTo>
                  <a:lnTo>
                    <a:pt x="1191" y="2234"/>
                  </a:lnTo>
                  <a:lnTo>
                    <a:pt x="1191" y="2233"/>
                  </a:lnTo>
                  <a:lnTo>
                    <a:pt x="1191" y="2232"/>
                  </a:lnTo>
                  <a:lnTo>
                    <a:pt x="1191" y="2230"/>
                  </a:lnTo>
                  <a:lnTo>
                    <a:pt x="1191" y="2229"/>
                  </a:lnTo>
                  <a:lnTo>
                    <a:pt x="1191" y="2228"/>
                  </a:lnTo>
                  <a:lnTo>
                    <a:pt x="1191" y="2227"/>
                  </a:lnTo>
                  <a:lnTo>
                    <a:pt x="1190" y="2227"/>
                  </a:lnTo>
                  <a:lnTo>
                    <a:pt x="1186" y="2225"/>
                  </a:lnTo>
                  <a:lnTo>
                    <a:pt x="1184" y="2225"/>
                  </a:lnTo>
                  <a:lnTo>
                    <a:pt x="1182" y="2225"/>
                  </a:lnTo>
                  <a:lnTo>
                    <a:pt x="1181" y="2225"/>
                  </a:lnTo>
                  <a:lnTo>
                    <a:pt x="1178" y="2225"/>
                  </a:lnTo>
                  <a:lnTo>
                    <a:pt x="1177" y="2225"/>
                  </a:lnTo>
                  <a:lnTo>
                    <a:pt x="1175" y="2225"/>
                  </a:lnTo>
                  <a:lnTo>
                    <a:pt x="1173" y="2225"/>
                  </a:lnTo>
                  <a:lnTo>
                    <a:pt x="1173" y="2224"/>
                  </a:lnTo>
                  <a:lnTo>
                    <a:pt x="1173" y="2224"/>
                  </a:lnTo>
                  <a:lnTo>
                    <a:pt x="1173" y="2223"/>
                  </a:lnTo>
                  <a:lnTo>
                    <a:pt x="1173" y="2222"/>
                  </a:lnTo>
                  <a:lnTo>
                    <a:pt x="1173" y="2220"/>
                  </a:lnTo>
                  <a:lnTo>
                    <a:pt x="1173" y="2219"/>
                  </a:lnTo>
                  <a:lnTo>
                    <a:pt x="1173" y="2218"/>
                  </a:lnTo>
                  <a:lnTo>
                    <a:pt x="1173" y="2216"/>
                  </a:lnTo>
                  <a:lnTo>
                    <a:pt x="1172" y="2216"/>
                  </a:lnTo>
                  <a:lnTo>
                    <a:pt x="1170" y="2216"/>
                  </a:lnTo>
                  <a:lnTo>
                    <a:pt x="1169" y="2216"/>
                  </a:lnTo>
                  <a:lnTo>
                    <a:pt x="1169" y="2214"/>
                  </a:lnTo>
                  <a:lnTo>
                    <a:pt x="1168" y="2214"/>
                  </a:lnTo>
                  <a:lnTo>
                    <a:pt x="1166" y="2214"/>
                  </a:lnTo>
                  <a:lnTo>
                    <a:pt x="1166" y="2215"/>
                  </a:lnTo>
                  <a:lnTo>
                    <a:pt x="1166" y="2216"/>
                  </a:lnTo>
                  <a:lnTo>
                    <a:pt x="1166" y="2220"/>
                  </a:lnTo>
                  <a:lnTo>
                    <a:pt x="1165" y="2220"/>
                  </a:lnTo>
                  <a:lnTo>
                    <a:pt x="1164" y="2220"/>
                  </a:lnTo>
                  <a:lnTo>
                    <a:pt x="1163" y="2220"/>
                  </a:lnTo>
                  <a:lnTo>
                    <a:pt x="1161" y="2220"/>
                  </a:lnTo>
                  <a:lnTo>
                    <a:pt x="1161" y="2223"/>
                  </a:lnTo>
                  <a:lnTo>
                    <a:pt x="1161" y="2224"/>
                  </a:lnTo>
                  <a:lnTo>
                    <a:pt x="1161" y="2225"/>
                  </a:lnTo>
                  <a:lnTo>
                    <a:pt x="1161" y="2229"/>
                  </a:lnTo>
                  <a:lnTo>
                    <a:pt x="1161" y="2230"/>
                  </a:lnTo>
                  <a:lnTo>
                    <a:pt x="1161" y="2237"/>
                  </a:lnTo>
                  <a:lnTo>
                    <a:pt x="1161" y="2238"/>
                  </a:lnTo>
                  <a:lnTo>
                    <a:pt x="1160" y="2238"/>
                  </a:lnTo>
                  <a:lnTo>
                    <a:pt x="1159" y="2238"/>
                  </a:lnTo>
                  <a:lnTo>
                    <a:pt x="1159" y="2237"/>
                  </a:lnTo>
                  <a:lnTo>
                    <a:pt x="1158" y="2237"/>
                  </a:lnTo>
                  <a:lnTo>
                    <a:pt x="1158" y="2236"/>
                  </a:lnTo>
                  <a:lnTo>
                    <a:pt x="1156" y="2236"/>
                  </a:lnTo>
                  <a:lnTo>
                    <a:pt x="1155" y="2234"/>
                  </a:lnTo>
                  <a:lnTo>
                    <a:pt x="1154" y="2233"/>
                  </a:lnTo>
                  <a:lnTo>
                    <a:pt x="1154" y="2232"/>
                  </a:lnTo>
                  <a:lnTo>
                    <a:pt x="1154" y="2228"/>
                  </a:lnTo>
                  <a:lnTo>
                    <a:pt x="1154" y="2225"/>
                  </a:lnTo>
                  <a:lnTo>
                    <a:pt x="1154" y="2224"/>
                  </a:lnTo>
                  <a:lnTo>
                    <a:pt x="1154" y="2224"/>
                  </a:lnTo>
                  <a:lnTo>
                    <a:pt x="1154" y="2223"/>
                  </a:lnTo>
                  <a:lnTo>
                    <a:pt x="1154" y="2222"/>
                  </a:lnTo>
                  <a:lnTo>
                    <a:pt x="1154" y="2220"/>
                  </a:lnTo>
                  <a:lnTo>
                    <a:pt x="1152" y="2220"/>
                  </a:lnTo>
                  <a:lnTo>
                    <a:pt x="1151" y="2220"/>
                  </a:lnTo>
                  <a:lnTo>
                    <a:pt x="1151" y="2216"/>
                  </a:lnTo>
                  <a:lnTo>
                    <a:pt x="1150" y="2216"/>
                  </a:lnTo>
                  <a:lnTo>
                    <a:pt x="1149" y="2216"/>
                  </a:lnTo>
                  <a:lnTo>
                    <a:pt x="1147" y="2216"/>
                  </a:lnTo>
                  <a:lnTo>
                    <a:pt x="1147" y="2218"/>
                  </a:lnTo>
                  <a:lnTo>
                    <a:pt x="1147" y="2219"/>
                  </a:lnTo>
                  <a:lnTo>
                    <a:pt x="1146" y="2219"/>
                  </a:lnTo>
                  <a:lnTo>
                    <a:pt x="1145" y="2220"/>
                  </a:lnTo>
                  <a:lnTo>
                    <a:pt x="1145" y="2219"/>
                  </a:lnTo>
                  <a:lnTo>
                    <a:pt x="1143" y="2219"/>
                  </a:lnTo>
                  <a:lnTo>
                    <a:pt x="1143" y="2218"/>
                  </a:lnTo>
                  <a:lnTo>
                    <a:pt x="1142" y="2218"/>
                  </a:lnTo>
                  <a:lnTo>
                    <a:pt x="1142" y="2219"/>
                  </a:lnTo>
                  <a:lnTo>
                    <a:pt x="1141" y="2219"/>
                  </a:lnTo>
                  <a:lnTo>
                    <a:pt x="1141" y="2220"/>
                  </a:lnTo>
                  <a:lnTo>
                    <a:pt x="1141" y="2222"/>
                  </a:lnTo>
                  <a:lnTo>
                    <a:pt x="1140" y="2222"/>
                  </a:lnTo>
                  <a:lnTo>
                    <a:pt x="1140" y="2223"/>
                  </a:lnTo>
                  <a:lnTo>
                    <a:pt x="1138" y="2222"/>
                  </a:lnTo>
                  <a:lnTo>
                    <a:pt x="1137" y="2220"/>
                  </a:lnTo>
                  <a:lnTo>
                    <a:pt x="1136" y="2220"/>
                  </a:lnTo>
                  <a:lnTo>
                    <a:pt x="1134" y="2219"/>
                  </a:lnTo>
                  <a:lnTo>
                    <a:pt x="1133" y="2220"/>
                  </a:lnTo>
                  <a:lnTo>
                    <a:pt x="1132" y="2220"/>
                  </a:lnTo>
                  <a:lnTo>
                    <a:pt x="1131" y="2219"/>
                  </a:lnTo>
                  <a:lnTo>
                    <a:pt x="1131" y="2219"/>
                  </a:lnTo>
                  <a:lnTo>
                    <a:pt x="1131" y="2218"/>
                  </a:lnTo>
                  <a:lnTo>
                    <a:pt x="1129" y="2219"/>
                  </a:lnTo>
                  <a:lnTo>
                    <a:pt x="1127" y="2223"/>
                  </a:lnTo>
                  <a:lnTo>
                    <a:pt x="1126" y="2224"/>
                  </a:lnTo>
                  <a:lnTo>
                    <a:pt x="1126" y="2224"/>
                  </a:lnTo>
                  <a:lnTo>
                    <a:pt x="1120" y="2229"/>
                  </a:lnTo>
                  <a:lnTo>
                    <a:pt x="1119" y="2232"/>
                  </a:lnTo>
                  <a:lnTo>
                    <a:pt x="1117" y="2237"/>
                  </a:lnTo>
                  <a:lnTo>
                    <a:pt x="1114" y="2238"/>
                  </a:lnTo>
                  <a:lnTo>
                    <a:pt x="1113" y="2238"/>
                  </a:lnTo>
                  <a:lnTo>
                    <a:pt x="1111" y="2238"/>
                  </a:lnTo>
                  <a:lnTo>
                    <a:pt x="1110" y="2238"/>
                  </a:lnTo>
                  <a:lnTo>
                    <a:pt x="1108" y="2238"/>
                  </a:lnTo>
                  <a:lnTo>
                    <a:pt x="1106" y="2238"/>
                  </a:lnTo>
                  <a:lnTo>
                    <a:pt x="1105" y="2238"/>
                  </a:lnTo>
                  <a:lnTo>
                    <a:pt x="1105" y="2237"/>
                  </a:lnTo>
                  <a:lnTo>
                    <a:pt x="1105" y="2236"/>
                  </a:lnTo>
                  <a:lnTo>
                    <a:pt x="1105" y="2230"/>
                  </a:lnTo>
                  <a:lnTo>
                    <a:pt x="1105" y="2229"/>
                  </a:lnTo>
                  <a:lnTo>
                    <a:pt x="1105" y="2228"/>
                  </a:lnTo>
                  <a:lnTo>
                    <a:pt x="1105" y="2225"/>
                  </a:lnTo>
                  <a:lnTo>
                    <a:pt x="1105" y="2222"/>
                  </a:lnTo>
                  <a:lnTo>
                    <a:pt x="1105" y="2220"/>
                  </a:lnTo>
                  <a:lnTo>
                    <a:pt x="1105" y="2219"/>
                  </a:lnTo>
                  <a:lnTo>
                    <a:pt x="1105" y="2215"/>
                  </a:lnTo>
                  <a:lnTo>
                    <a:pt x="1105" y="2214"/>
                  </a:lnTo>
                  <a:lnTo>
                    <a:pt x="1105" y="2213"/>
                  </a:lnTo>
                  <a:lnTo>
                    <a:pt x="1105" y="2211"/>
                  </a:lnTo>
                  <a:lnTo>
                    <a:pt x="1105" y="2209"/>
                  </a:lnTo>
                  <a:lnTo>
                    <a:pt x="1105" y="2207"/>
                  </a:lnTo>
                  <a:lnTo>
                    <a:pt x="1105" y="2206"/>
                  </a:lnTo>
                  <a:lnTo>
                    <a:pt x="1105" y="2197"/>
                  </a:lnTo>
                  <a:lnTo>
                    <a:pt x="1105" y="2196"/>
                  </a:lnTo>
                  <a:lnTo>
                    <a:pt x="1105" y="2195"/>
                  </a:lnTo>
                  <a:lnTo>
                    <a:pt x="1105" y="2193"/>
                  </a:lnTo>
                  <a:lnTo>
                    <a:pt x="1106" y="2187"/>
                  </a:lnTo>
                  <a:lnTo>
                    <a:pt x="1106" y="2184"/>
                  </a:lnTo>
                  <a:lnTo>
                    <a:pt x="1106" y="2183"/>
                  </a:lnTo>
                  <a:lnTo>
                    <a:pt x="1105" y="2183"/>
                  </a:lnTo>
                  <a:lnTo>
                    <a:pt x="1102" y="2183"/>
                  </a:lnTo>
                  <a:lnTo>
                    <a:pt x="1101" y="2183"/>
                  </a:lnTo>
                  <a:lnTo>
                    <a:pt x="1101" y="2181"/>
                  </a:lnTo>
                  <a:lnTo>
                    <a:pt x="1102" y="2181"/>
                  </a:lnTo>
                  <a:lnTo>
                    <a:pt x="1104" y="2181"/>
                  </a:lnTo>
                  <a:lnTo>
                    <a:pt x="1104" y="2179"/>
                  </a:lnTo>
                  <a:lnTo>
                    <a:pt x="1104" y="2178"/>
                  </a:lnTo>
                  <a:lnTo>
                    <a:pt x="1104" y="2177"/>
                  </a:lnTo>
                  <a:lnTo>
                    <a:pt x="1105" y="2177"/>
                  </a:lnTo>
                  <a:lnTo>
                    <a:pt x="1105" y="2175"/>
                  </a:lnTo>
                  <a:lnTo>
                    <a:pt x="1105" y="2174"/>
                  </a:lnTo>
                  <a:lnTo>
                    <a:pt x="1104" y="2174"/>
                  </a:lnTo>
                  <a:lnTo>
                    <a:pt x="1104" y="2173"/>
                  </a:lnTo>
                  <a:lnTo>
                    <a:pt x="1104" y="2172"/>
                  </a:lnTo>
                  <a:lnTo>
                    <a:pt x="1104" y="2170"/>
                  </a:lnTo>
                  <a:lnTo>
                    <a:pt x="1104" y="2169"/>
                  </a:lnTo>
                  <a:lnTo>
                    <a:pt x="1102" y="2169"/>
                  </a:lnTo>
                  <a:lnTo>
                    <a:pt x="1101" y="2169"/>
                  </a:lnTo>
                  <a:lnTo>
                    <a:pt x="1100" y="2169"/>
                  </a:lnTo>
                  <a:lnTo>
                    <a:pt x="1100" y="2166"/>
                  </a:lnTo>
                  <a:lnTo>
                    <a:pt x="1099" y="2166"/>
                  </a:lnTo>
                  <a:lnTo>
                    <a:pt x="1099" y="2170"/>
                  </a:lnTo>
                  <a:lnTo>
                    <a:pt x="1097" y="2170"/>
                  </a:lnTo>
                  <a:lnTo>
                    <a:pt x="1097" y="2172"/>
                  </a:lnTo>
                  <a:lnTo>
                    <a:pt x="1096" y="2172"/>
                  </a:lnTo>
                  <a:lnTo>
                    <a:pt x="1096" y="2173"/>
                  </a:lnTo>
                  <a:lnTo>
                    <a:pt x="1095" y="2173"/>
                  </a:lnTo>
                  <a:lnTo>
                    <a:pt x="1088" y="2175"/>
                  </a:lnTo>
                  <a:lnTo>
                    <a:pt x="1087" y="2175"/>
                  </a:lnTo>
                  <a:lnTo>
                    <a:pt x="1087" y="2177"/>
                  </a:lnTo>
                  <a:lnTo>
                    <a:pt x="1086" y="2177"/>
                  </a:lnTo>
                  <a:lnTo>
                    <a:pt x="1086" y="2178"/>
                  </a:lnTo>
                  <a:lnTo>
                    <a:pt x="1085" y="2178"/>
                  </a:lnTo>
                  <a:lnTo>
                    <a:pt x="1085" y="2179"/>
                  </a:lnTo>
                  <a:lnTo>
                    <a:pt x="1083" y="2179"/>
                  </a:lnTo>
                  <a:lnTo>
                    <a:pt x="1079" y="2182"/>
                  </a:lnTo>
                  <a:lnTo>
                    <a:pt x="1077" y="2181"/>
                  </a:lnTo>
                  <a:lnTo>
                    <a:pt x="1077" y="2179"/>
                  </a:lnTo>
                  <a:lnTo>
                    <a:pt x="1076" y="2179"/>
                  </a:lnTo>
                  <a:lnTo>
                    <a:pt x="1074" y="2179"/>
                  </a:lnTo>
                  <a:lnTo>
                    <a:pt x="1073" y="2179"/>
                  </a:lnTo>
                  <a:lnTo>
                    <a:pt x="1072" y="2179"/>
                  </a:lnTo>
                  <a:lnTo>
                    <a:pt x="1070" y="2179"/>
                  </a:lnTo>
                  <a:lnTo>
                    <a:pt x="1070" y="2178"/>
                  </a:lnTo>
                  <a:lnTo>
                    <a:pt x="1069" y="2177"/>
                  </a:lnTo>
                  <a:lnTo>
                    <a:pt x="1069" y="2178"/>
                  </a:lnTo>
                  <a:lnTo>
                    <a:pt x="1069" y="2178"/>
                  </a:lnTo>
                  <a:lnTo>
                    <a:pt x="1069" y="2179"/>
                  </a:lnTo>
                  <a:lnTo>
                    <a:pt x="1068" y="2181"/>
                  </a:lnTo>
                  <a:lnTo>
                    <a:pt x="1067" y="2181"/>
                  </a:lnTo>
                  <a:lnTo>
                    <a:pt x="1065" y="2182"/>
                  </a:lnTo>
                  <a:lnTo>
                    <a:pt x="1064" y="2182"/>
                  </a:lnTo>
                  <a:lnTo>
                    <a:pt x="1064" y="2183"/>
                  </a:lnTo>
                  <a:lnTo>
                    <a:pt x="1063" y="2183"/>
                  </a:lnTo>
                  <a:lnTo>
                    <a:pt x="1062" y="2183"/>
                  </a:lnTo>
                  <a:lnTo>
                    <a:pt x="1059" y="2183"/>
                  </a:lnTo>
                  <a:lnTo>
                    <a:pt x="1059" y="2182"/>
                  </a:lnTo>
                  <a:lnTo>
                    <a:pt x="1060" y="2182"/>
                  </a:lnTo>
                  <a:lnTo>
                    <a:pt x="1063" y="2179"/>
                  </a:lnTo>
                  <a:lnTo>
                    <a:pt x="1064" y="2179"/>
                  </a:lnTo>
                  <a:lnTo>
                    <a:pt x="1067" y="2178"/>
                  </a:lnTo>
                  <a:lnTo>
                    <a:pt x="1067" y="2177"/>
                  </a:lnTo>
                  <a:lnTo>
                    <a:pt x="1068" y="2177"/>
                  </a:lnTo>
                  <a:lnTo>
                    <a:pt x="1069" y="2175"/>
                  </a:lnTo>
                  <a:lnTo>
                    <a:pt x="1069" y="2175"/>
                  </a:lnTo>
                  <a:lnTo>
                    <a:pt x="1069" y="2174"/>
                  </a:lnTo>
                  <a:lnTo>
                    <a:pt x="1070" y="2174"/>
                  </a:lnTo>
                  <a:lnTo>
                    <a:pt x="1073" y="2172"/>
                  </a:lnTo>
                  <a:lnTo>
                    <a:pt x="1074" y="2170"/>
                  </a:lnTo>
                  <a:lnTo>
                    <a:pt x="1076" y="2169"/>
                  </a:lnTo>
                  <a:lnTo>
                    <a:pt x="1077" y="2168"/>
                  </a:lnTo>
                  <a:lnTo>
                    <a:pt x="1078" y="2166"/>
                  </a:lnTo>
                  <a:lnTo>
                    <a:pt x="1078" y="2164"/>
                  </a:lnTo>
                  <a:lnTo>
                    <a:pt x="1078" y="2163"/>
                  </a:lnTo>
                  <a:lnTo>
                    <a:pt x="1078" y="2163"/>
                  </a:lnTo>
                  <a:lnTo>
                    <a:pt x="1079" y="2161"/>
                  </a:lnTo>
                  <a:lnTo>
                    <a:pt x="1081" y="2159"/>
                  </a:lnTo>
                  <a:lnTo>
                    <a:pt x="1081" y="2158"/>
                  </a:lnTo>
                  <a:lnTo>
                    <a:pt x="1082" y="2156"/>
                  </a:lnTo>
                  <a:lnTo>
                    <a:pt x="1083" y="2156"/>
                  </a:lnTo>
                  <a:lnTo>
                    <a:pt x="1083" y="2155"/>
                  </a:lnTo>
                  <a:lnTo>
                    <a:pt x="1085" y="2154"/>
                  </a:lnTo>
                  <a:lnTo>
                    <a:pt x="1086" y="2152"/>
                  </a:lnTo>
                  <a:lnTo>
                    <a:pt x="1088" y="2149"/>
                  </a:lnTo>
                  <a:lnTo>
                    <a:pt x="1091" y="2146"/>
                  </a:lnTo>
                  <a:lnTo>
                    <a:pt x="1092" y="2145"/>
                  </a:lnTo>
                  <a:lnTo>
                    <a:pt x="1096" y="2140"/>
                  </a:lnTo>
                  <a:lnTo>
                    <a:pt x="1100" y="2136"/>
                  </a:lnTo>
                  <a:lnTo>
                    <a:pt x="1100" y="2134"/>
                  </a:lnTo>
                  <a:lnTo>
                    <a:pt x="1100" y="2133"/>
                  </a:lnTo>
                  <a:lnTo>
                    <a:pt x="1106" y="2131"/>
                  </a:lnTo>
                  <a:lnTo>
                    <a:pt x="1106" y="2125"/>
                  </a:lnTo>
                  <a:lnTo>
                    <a:pt x="1106" y="2124"/>
                  </a:lnTo>
                  <a:lnTo>
                    <a:pt x="1106" y="2123"/>
                  </a:lnTo>
                  <a:lnTo>
                    <a:pt x="1106" y="2122"/>
                  </a:lnTo>
                  <a:lnTo>
                    <a:pt x="1106" y="2120"/>
                  </a:lnTo>
                  <a:lnTo>
                    <a:pt x="1106" y="2119"/>
                  </a:lnTo>
                  <a:lnTo>
                    <a:pt x="1106" y="2118"/>
                  </a:lnTo>
                  <a:lnTo>
                    <a:pt x="1106" y="2117"/>
                  </a:lnTo>
                  <a:lnTo>
                    <a:pt x="1106" y="2108"/>
                  </a:lnTo>
                  <a:lnTo>
                    <a:pt x="1106" y="2104"/>
                  </a:lnTo>
                  <a:lnTo>
                    <a:pt x="1108" y="2090"/>
                  </a:lnTo>
                  <a:lnTo>
                    <a:pt x="1108" y="2088"/>
                  </a:lnTo>
                  <a:lnTo>
                    <a:pt x="1108" y="2086"/>
                  </a:lnTo>
                  <a:lnTo>
                    <a:pt x="1106" y="2085"/>
                  </a:lnTo>
                  <a:lnTo>
                    <a:pt x="1108" y="2085"/>
                  </a:lnTo>
                  <a:lnTo>
                    <a:pt x="1108" y="2083"/>
                  </a:lnTo>
                  <a:lnTo>
                    <a:pt x="1106" y="2083"/>
                  </a:lnTo>
                  <a:lnTo>
                    <a:pt x="1105" y="2085"/>
                  </a:lnTo>
                  <a:lnTo>
                    <a:pt x="1104" y="2085"/>
                  </a:lnTo>
                  <a:lnTo>
                    <a:pt x="1102" y="2085"/>
                  </a:lnTo>
                  <a:lnTo>
                    <a:pt x="1101" y="2085"/>
                  </a:lnTo>
                  <a:lnTo>
                    <a:pt x="1101" y="2083"/>
                  </a:lnTo>
                  <a:lnTo>
                    <a:pt x="1100" y="2083"/>
                  </a:lnTo>
                  <a:lnTo>
                    <a:pt x="1100" y="2083"/>
                  </a:lnTo>
                  <a:lnTo>
                    <a:pt x="1099" y="2083"/>
                  </a:lnTo>
                  <a:lnTo>
                    <a:pt x="1097" y="2083"/>
                  </a:lnTo>
                  <a:lnTo>
                    <a:pt x="1096" y="2083"/>
                  </a:lnTo>
                  <a:lnTo>
                    <a:pt x="1095" y="2083"/>
                  </a:lnTo>
                  <a:lnTo>
                    <a:pt x="1094" y="2083"/>
                  </a:lnTo>
                  <a:lnTo>
                    <a:pt x="1094" y="2078"/>
                  </a:lnTo>
                  <a:lnTo>
                    <a:pt x="1094" y="2077"/>
                  </a:lnTo>
                  <a:lnTo>
                    <a:pt x="1094" y="2070"/>
                  </a:lnTo>
                  <a:lnTo>
                    <a:pt x="1094" y="2069"/>
                  </a:lnTo>
                  <a:lnTo>
                    <a:pt x="1094" y="2068"/>
                  </a:lnTo>
                  <a:lnTo>
                    <a:pt x="1094" y="2065"/>
                  </a:lnTo>
                  <a:lnTo>
                    <a:pt x="1095" y="2064"/>
                  </a:lnTo>
                  <a:lnTo>
                    <a:pt x="1095" y="2063"/>
                  </a:lnTo>
                  <a:lnTo>
                    <a:pt x="1095" y="2061"/>
                  </a:lnTo>
                  <a:lnTo>
                    <a:pt x="1095" y="2060"/>
                  </a:lnTo>
                  <a:lnTo>
                    <a:pt x="1095" y="2056"/>
                  </a:lnTo>
                  <a:lnTo>
                    <a:pt x="1095" y="2055"/>
                  </a:lnTo>
                  <a:lnTo>
                    <a:pt x="1100" y="2055"/>
                  </a:lnTo>
                  <a:lnTo>
                    <a:pt x="1100" y="2055"/>
                  </a:lnTo>
                  <a:lnTo>
                    <a:pt x="1101" y="2055"/>
                  </a:lnTo>
                  <a:lnTo>
                    <a:pt x="1101" y="2044"/>
                  </a:lnTo>
                  <a:lnTo>
                    <a:pt x="1102" y="2044"/>
                  </a:lnTo>
                  <a:lnTo>
                    <a:pt x="1104" y="2044"/>
                  </a:lnTo>
                  <a:lnTo>
                    <a:pt x="1105" y="2044"/>
                  </a:lnTo>
                  <a:lnTo>
                    <a:pt x="1106" y="2044"/>
                  </a:lnTo>
                  <a:lnTo>
                    <a:pt x="1108" y="2044"/>
                  </a:lnTo>
                  <a:lnTo>
                    <a:pt x="1109" y="2044"/>
                  </a:lnTo>
                  <a:lnTo>
                    <a:pt x="1110" y="2044"/>
                  </a:lnTo>
                  <a:lnTo>
                    <a:pt x="1111" y="2044"/>
                  </a:lnTo>
                  <a:lnTo>
                    <a:pt x="1113" y="2044"/>
                  </a:lnTo>
                  <a:lnTo>
                    <a:pt x="1115" y="2044"/>
                  </a:lnTo>
                  <a:lnTo>
                    <a:pt x="1119" y="2044"/>
                  </a:lnTo>
                  <a:lnTo>
                    <a:pt x="1119" y="2040"/>
                  </a:lnTo>
                  <a:lnTo>
                    <a:pt x="1120" y="2040"/>
                  </a:lnTo>
                  <a:lnTo>
                    <a:pt x="1120" y="2038"/>
                  </a:lnTo>
                  <a:lnTo>
                    <a:pt x="1122" y="2038"/>
                  </a:lnTo>
                  <a:lnTo>
                    <a:pt x="1123" y="2038"/>
                  </a:lnTo>
                  <a:lnTo>
                    <a:pt x="1127" y="2038"/>
                  </a:lnTo>
                  <a:lnTo>
                    <a:pt x="1128" y="2038"/>
                  </a:lnTo>
                  <a:lnTo>
                    <a:pt x="1129" y="2038"/>
                  </a:lnTo>
                  <a:lnTo>
                    <a:pt x="1131" y="2038"/>
                  </a:lnTo>
                  <a:lnTo>
                    <a:pt x="1131" y="2038"/>
                  </a:lnTo>
                  <a:lnTo>
                    <a:pt x="1133" y="2038"/>
                  </a:lnTo>
                  <a:lnTo>
                    <a:pt x="1134" y="2038"/>
                  </a:lnTo>
                  <a:lnTo>
                    <a:pt x="1136" y="2038"/>
                  </a:lnTo>
                  <a:lnTo>
                    <a:pt x="1136" y="2036"/>
                  </a:lnTo>
                  <a:lnTo>
                    <a:pt x="1136" y="2035"/>
                  </a:lnTo>
                  <a:lnTo>
                    <a:pt x="1136" y="2033"/>
                  </a:lnTo>
                  <a:lnTo>
                    <a:pt x="1140" y="2033"/>
                  </a:lnTo>
                  <a:lnTo>
                    <a:pt x="1140" y="2032"/>
                  </a:lnTo>
                  <a:lnTo>
                    <a:pt x="1140" y="2031"/>
                  </a:lnTo>
                  <a:lnTo>
                    <a:pt x="1140" y="2029"/>
                  </a:lnTo>
                  <a:lnTo>
                    <a:pt x="1140" y="2028"/>
                  </a:lnTo>
                  <a:lnTo>
                    <a:pt x="1138" y="2028"/>
                  </a:lnTo>
                  <a:lnTo>
                    <a:pt x="1138" y="2027"/>
                  </a:lnTo>
                  <a:lnTo>
                    <a:pt x="1138" y="2026"/>
                  </a:lnTo>
                  <a:lnTo>
                    <a:pt x="1137" y="2026"/>
                  </a:lnTo>
                  <a:lnTo>
                    <a:pt x="1137" y="2024"/>
                  </a:lnTo>
                  <a:lnTo>
                    <a:pt x="1136" y="2024"/>
                  </a:lnTo>
                  <a:lnTo>
                    <a:pt x="1136" y="2026"/>
                  </a:lnTo>
                  <a:lnTo>
                    <a:pt x="1133" y="2026"/>
                  </a:lnTo>
                  <a:lnTo>
                    <a:pt x="1132" y="2026"/>
                  </a:lnTo>
                  <a:lnTo>
                    <a:pt x="1131" y="2026"/>
                  </a:lnTo>
                  <a:lnTo>
                    <a:pt x="1129" y="2026"/>
                  </a:lnTo>
                  <a:lnTo>
                    <a:pt x="1128" y="2026"/>
                  </a:lnTo>
                  <a:lnTo>
                    <a:pt x="1127" y="2026"/>
                  </a:lnTo>
                  <a:lnTo>
                    <a:pt x="1124" y="2026"/>
                  </a:lnTo>
                  <a:lnTo>
                    <a:pt x="1123" y="2026"/>
                  </a:lnTo>
                  <a:lnTo>
                    <a:pt x="1122" y="2026"/>
                  </a:lnTo>
                  <a:lnTo>
                    <a:pt x="1120" y="2026"/>
                  </a:lnTo>
                  <a:lnTo>
                    <a:pt x="1115" y="2026"/>
                  </a:lnTo>
                  <a:lnTo>
                    <a:pt x="1115" y="2021"/>
                  </a:lnTo>
                  <a:lnTo>
                    <a:pt x="1115" y="2019"/>
                  </a:lnTo>
                  <a:lnTo>
                    <a:pt x="1115" y="2018"/>
                  </a:lnTo>
                  <a:lnTo>
                    <a:pt x="1115" y="2017"/>
                  </a:lnTo>
                  <a:lnTo>
                    <a:pt x="1117" y="2017"/>
                  </a:lnTo>
                  <a:lnTo>
                    <a:pt x="1117" y="2015"/>
                  </a:lnTo>
                  <a:lnTo>
                    <a:pt x="1115" y="2015"/>
                  </a:lnTo>
                  <a:lnTo>
                    <a:pt x="1109" y="2012"/>
                  </a:lnTo>
                  <a:lnTo>
                    <a:pt x="1109" y="2009"/>
                  </a:lnTo>
                  <a:lnTo>
                    <a:pt x="1109" y="2009"/>
                  </a:lnTo>
                  <a:lnTo>
                    <a:pt x="1109" y="2006"/>
                  </a:lnTo>
                  <a:lnTo>
                    <a:pt x="1109" y="2005"/>
                  </a:lnTo>
                  <a:lnTo>
                    <a:pt x="1109" y="2003"/>
                  </a:lnTo>
                  <a:lnTo>
                    <a:pt x="1109" y="2001"/>
                  </a:lnTo>
                  <a:lnTo>
                    <a:pt x="1108" y="2001"/>
                  </a:lnTo>
                  <a:lnTo>
                    <a:pt x="1106" y="2001"/>
                  </a:lnTo>
                  <a:lnTo>
                    <a:pt x="1101" y="1999"/>
                  </a:lnTo>
                  <a:lnTo>
                    <a:pt x="1100" y="1999"/>
                  </a:lnTo>
                  <a:lnTo>
                    <a:pt x="1101" y="1997"/>
                  </a:lnTo>
                  <a:lnTo>
                    <a:pt x="1102" y="1997"/>
                  </a:lnTo>
                  <a:lnTo>
                    <a:pt x="1105" y="1995"/>
                  </a:lnTo>
                  <a:lnTo>
                    <a:pt x="1108" y="1994"/>
                  </a:lnTo>
                  <a:lnTo>
                    <a:pt x="1109" y="1994"/>
                  </a:lnTo>
                  <a:lnTo>
                    <a:pt x="1109" y="1992"/>
                  </a:lnTo>
                  <a:lnTo>
                    <a:pt x="1109" y="1990"/>
                  </a:lnTo>
                  <a:lnTo>
                    <a:pt x="1110" y="1990"/>
                  </a:lnTo>
                  <a:lnTo>
                    <a:pt x="1111" y="1990"/>
                  </a:lnTo>
                  <a:lnTo>
                    <a:pt x="1113" y="1990"/>
                  </a:lnTo>
                  <a:lnTo>
                    <a:pt x="1114" y="1990"/>
                  </a:lnTo>
                  <a:lnTo>
                    <a:pt x="1115" y="1992"/>
                  </a:lnTo>
                  <a:lnTo>
                    <a:pt x="1115" y="1991"/>
                  </a:lnTo>
                  <a:lnTo>
                    <a:pt x="1117" y="1991"/>
                  </a:lnTo>
                  <a:lnTo>
                    <a:pt x="1118" y="1991"/>
                  </a:lnTo>
                  <a:lnTo>
                    <a:pt x="1119" y="1991"/>
                  </a:lnTo>
                  <a:lnTo>
                    <a:pt x="1120" y="1991"/>
                  </a:lnTo>
                  <a:lnTo>
                    <a:pt x="1120" y="1992"/>
                  </a:lnTo>
                  <a:lnTo>
                    <a:pt x="1122" y="1992"/>
                  </a:lnTo>
                  <a:lnTo>
                    <a:pt x="1123" y="1991"/>
                  </a:lnTo>
                  <a:lnTo>
                    <a:pt x="1124" y="1991"/>
                  </a:lnTo>
                  <a:lnTo>
                    <a:pt x="1126" y="1992"/>
                  </a:lnTo>
                  <a:lnTo>
                    <a:pt x="1126" y="1994"/>
                  </a:lnTo>
                  <a:lnTo>
                    <a:pt x="1126" y="1996"/>
                  </a:lnTo>
                  <a:lnTo>
                    <a:pt x="1126" y="1997"/>
                  </a:lnTo>
                  <a:lnTo>
                    <a:pt x="1126" y="2000"/>
                  </a:lnTo>
                  <a:lnTo>
                    <a:pt x="1126" y="2001"/>
                  </a:lnTo>
                  <a:lnTo>
                    <a:pt x="1127" y="2000"/>
                  </a:lnTo>
                  <a:lnTo>
                    <a:pt x="1128" y="1999"/>
                  </a:lnTo>
                  <a:lnTo>
                    <a:pt x="1128" y="1997"/>
                  </a:lnTo>
                  <a:lnTo>
                    <a:pt x="1129" y="1997"/>
                  </a:lnTo>
                  <a:lnTo>
                    <a:pt x="1129" y="1996"/>
                  </a:lnTo>
                  <a:lnTo>
                    <a:pt x="1129" y="1995"/>
                  </a:lnTo>
                  <a:lnTo>
                    <a:pt x="1131" y="1995"/>
                  </a:lnTo>
                  <a:lnTo>
                    <a:pt x="1131" y="1995"/>
                  </a:lnTo>
                  <a:lnTo>
                    <a:pt x="1131" y="1994"/>
                  </a:lnTo>
                  <a:lnTo>
                    <a:pt x="1132" y="1994"/>
                  </a:lnTo>
                  <a:lnTo>
                    <a:pt x="1133" y="1994"/>
                  </a:lnTo>
                  <a:lnTo>
                    <a:pt x="1136" y="1992"/>
                  </a:lnTo>
                  <a:lnTo>
                    <a:pt x="1137" y="1992"/>
                  </a:lnTo>
                  <a:lnTo>
                    <a:pt x="1137" y="1991"/>
                  </a:lnTo>
                  <a:lnTo>
                    <a:pt x="1137" y="1986"/>
                  </a:lnTo>
                  <a:lnTo>
                    <a:pt x="1138" y="1986"/>
                  </a:lnTo>
                  <a:lnTo>
                    <a:pt x="1141" y="1986"/>
                  </a:lnTo>
                  <a:lnTo>
                    <a:pt x="1141" y="1985"/>
                  </a:lnTo>
                  <a:lnTo>
                    <a:pt x="1140" y="1985"/>
                  </a:lnTo>
                  <a:lnTo>
                    <a:pt x="1138" y="1983"/>
                  </a:lnTo>
                  <a:lnTo>
                    <a:pt x="1138" y="1982"/>
                  </a:lnTo>
                  <a:lnTo>
                    <a:pt x="1140" y="1982"/>
                  </a:lnTo>
                  <a:lnTo>
                    <a:pt x="1141" y="1982"/>
                  </a:lnTo>
                  <a:lnTo>
                    <a:pt x="1143" y="1981"/>
                  </a:lnTo>
                  <a:lnTo>
                    <a:pt x="1146" y="1978"/>
                  </a:lnTo>
                  <a:lnTo>
                    <a:pt x="1146" y="1978"/>
                  </a:lnTo>
                  <a:lnTo>
                    <a:pt x="1146" y="1976"/>
                  </a:lnTo>
                  <a:lnTo>
                    <a:pt x="1149" y="1972"/>
                  </a:lnTo>
                  <a:lnTo>
                    <a:pt x="1149" y="1971"/>
                  </a:lnTo>
                  <a:lnTo>
                    <a:pt x="1150" y="1969"/>
                  </a:lnTo>
                  <a:lnTo>
                    <a:pt x="1151" y="1968"/>
                  </a:lnTo>
                  <a:lnTo>
                    <a:pt x="1152" y="1968"/>
                  </a:lnTo>
                  <a:lnTo>
                    <a:pt x="1154" y="1967"/>
                  </a:lnTo>
                  <a:lnTo>
                    <a:pt x="1155" y="1965"/>
                  </a:lnTo>
                  <a:lnTo>
                    <a:pt x="1156" y="1964"/>
                  </a:lnTo>
                  <a:lnTo>
                    <a:pt x="1156" y="1963"/>
                  </a:lnTo>
                  <a:lnTo>
                    <a:pt x="1158" y="1963"/>
                  </a:lnTo>
                  <a:lnTo>
                    <a:pt x="1158" y="1962"/>
                  </a:lnTo>
                  <a:lnTo>
                    <a:pt x="1159" y="1962"/>
                  </a:lnTo>
                  <a:lnTo>
                    <a:pt x="1159" y="1960"/>
                  </a:lnTo>
                  <a:lnTo>
                    <a:pt x="1160" y="1960"/>
                  </a:lnTo>
                  <a:lnTo>
                    <a:pt x="1163" y="1958"/>
                  </a:lnTo>
                  <a:lnTo>
                    <a:pt x="1164" y="1956"/>
                  </a:lnTo>
                  <a:lnTo>
                    <a:pt x="1164" y="1955"/>
                  </a:lnTo>
                  <a:lnTo>
                    <a:pt x="1165" y="1954"/>
                  </a:lnTo>
                  <a:lnTo>
                    <a:pt x="1165" y="1953"/>
                  </a:lnTo>
                  <a:lnTo>
                    <a:pt x="1165" y="1951"/>
                  </a:lnTo>
                  <a:lnTo>
                    <a:pt x="1166" y="1951"/>
                  </a:lnTo>
                  <a:lnTo>
                    <a:pt x="1166" y="1950"/>
                  </a:lnTo>
                  <a:lnTo>
                    <a:pt x="1165" y="1950"/>
                  </a:lnTo>
                  <a:lnTo>
                    <a:pt x="1164" y="1950"/>
                  </a:lnTo>
                  <a:lnTo>
                    <a:pt x="1163" y="1950"/>
                  </a:lnTo>
                  <a:lnTo>
                    <a:pt x="1163" y="1951"/>
                  </a:lnTo>
                  <a:lnTo>
                    <a:pt x="1161" y="1951"/>
                  </a:lnTo>
                  <a:lnTo>
                    <a:pt x="1161" y="1953"/>
                  </a:lnTo>
                  <a:lnTo>
                    <a:pt x="1161" y="1953"/>
                  </a:lnTo>
                  <a:lnTo>
                    <a:pt x="1160" y="1954"/>
                  </a:lnTo>
                  <a:lnTo>
                    <a:pt x="1159" y="1954"/>
                  </a:lnTo>
                  <a:lnTo>
                    <a:pt x="1158" y="1955"/>
                  </a:lnTo>
                  <a:lnTo>
                    <a:pt x="1156" y="1955"/>
                  </a:lnTo>
                  <a:lnTo>
                    <a:pt x="1155" y="1956"/>
                  </a:lnTo>
                  <a:lnTo>
                    <a:pt x="1154" y="1956"/>
                  </a:lnTo>
                  <a:lnTo>
                    <a:pt x="1152" y="1956"/>
                  </a:lnTo>
                  <a:lnTo>
                    <a:pt x="1152" y="1958"/>
                  </a:lnTo>
                  <a:lnTo>
                    <a:pt x="1151" y="1958"/>
                  </a:lnTo>
                  <a:lnTo>
                    <a:pt x="1150" y="1958"/>
                  </a:lnTo>
                  <a:lnTo>
                    <a:pt x="1149" y="1958"/>
                  </a:lnTo>
                  <a:lnTo>
                    <a:pt x="1147" y="1958"/>
                  </a:lnTo>
                  <a:lnTo>
                    <a:pt x="1146" y="1958"/>
                  </a:lnTo>
                  <a:lnTo>
                    <a:pt x="1145" y="1955"/>
                  </a:lnTo>
                  <a:lnTo>
                    <a:pt x="1143" y="1954"/>
                  </a:lnTo>
                  <a:lnTo>
                    <a:pt x="1143" y="1953"/>
                  </a:lnTo>
                  <a:lnTo>
                    <a:pt x="1143" y="1951"/>
                  </a:lnTo>
                  <a:lnTo>
                    <a:pt x="1145" y="1950"/>
                  </a:lnTo>
                  <a:lnTo>
                    <a:pt x="1146" y="1950"/>
                  </a:lnTo>
                  <a:lnTo>
                    <a:pt x="1146" y="1949"/>
                  </a:lnTo>
                  <a:lnTo>
                    <a:pt x="1146" y="1948"/>
                  </a:lnTo>
                  <a:lnTo>
                    <a:pt x="1147" y="1948"/>
                  </a:lnTo>
                  <a:lnTo>
                    <a:pt x="1150" y="1948"/>
                  </a:lnTo>
                  <a:lnTo>
                    <a:pt x="1156" y="1948"/>
                  </a:lnTo>
                  <a:lnTo>
                    <a:pt x="1159" y="1948"/>
                  </a:lnTo>
                  <a:lnTo>
                    <a:pt x="1160" y="1948"/>
                  </a:lnTo>
                  <a:lnTo>
                    <a:pt x="1161" y="1948"/>
                  </a:lnTo>
                  <a:lnTo>
                    <a:pt x="1161" y="1948"/>
                  </a:lnTo>
                  <a:lnTo>
                    <a:pt x="1163" y="1948"/>
                  </a:lnTo>
                  <a:lnTo>
                    <a:pt x="1164" y="1948"/>
                  </a:lnTo>
                  <a:lnTo>
                    <a:pt x="1165" y="1948"/>
                  </a:lnTo>
                  <a:lnTo>
                    <a:pt x="1166" y="1948"/>
                  </a:lnTo>
                  <a:lnTo>
                    <a:pt x="1168" y="1948"/>
                  </a:lnTo>
                  <a:lnTo>
                    <a:pt x="1169" y="1948"/>
                  </a:lnTo>
                  <a:lnTo>
                    <a:pt x="1170" y="1948"/>
                  </a:lnTo>
                  <a:lnTo>
                    <a:pt x="1173" y="1948"/>
                  </a:lnTo>
                  <a:lnTo>
                    <a:pt x="1174" y="1948"/>
                  </a:lnTo>
                  <a:lnTo>
                    <a:pt x="1178" y="1948"/>
                  </a:lnTo>
                  <a:lnTo>
                    <a:pt x="1179" y="1948"/>
                  </a:lnTo>
                  <a:lnTo>
                    <a:pt x="1181" y="1948"/>
                  </a:lnTo>
                  <a:lnTo>
                    <a:pt x="1182" y="1948"/>
                  </a:lnTo>
                  <a:lnTo>
                    <a:pt x="1183" y="1948"/>
                  </a:lnTo>
                  <a:lnTo>
                    <a:pt x="1184" y="1948"/>
                  </a:lnTo>
                  <a:lnTo>
                    <a:pt x="1186" y="1948"/>
                  </a:lnTo>
                  <a:lnTo>
                    <a:pt x="1187" y="1948"/>
                  </a:lnTo>
                  <a:lnTo>
                    <a:pt x="1188" y="1948"/>
                  </a:lnTo>
                  <a:lnTo>
                    <a:pt x="1190" y="1948"/>
                  </a:lnTo>
                  <a:lnTo>
                    <a:pt x="1191" y="1948"/>
                  </a:lnTo>
                  <a:lnTo>
                    <a:pt x="1192" y="1948"/>
                  </a:lnTo>
                  <a:lnTo>
                    <a:pt x="1192" y="1948"/>
                  </a:lnTo>
                  <a:lnTo>
                    <a:pt x="1193" y="1948"/>
                  </a:lnTo>
                  <a:lnTo>
                    <a:pt x="1195" y="1948"/>
                  </a:lnTo>
                  <a:lnTo>
                    <a:pt x="1196" y="1948"/>
                  </a:lnTo>
                  <a:lnTo>
                    <a:pt x="1197" y="1948"/>
                  </a:lnTo>
                  <a:lnTo>
                    <a:pt x="1198" y="1948"/>
                  </a:lnTo>
                  <a:lnTo>
                    <a:pt x="1200" y="1948"/>
                  </a:lnTo>
                  <a:lnTo>
                    <a:pt x="1201" y="1948"/>
                  </a:lnTo>
                  <a:lnTo>
                    <a:pt x="1202" y="1948"/>
                  </a:lnTo>
                  <a:lnTo>
                    <a:pt x="1204" y="1948"/>
                  </a:lnTo>
                  <a:lnTo>
                    <a:pt x="1205" y="1948"/>
                  </a:lnTo>
                  <a:lnTo>
                    <a:pt x="1206" y="1948"/>
                  </a:lnTo>
                  <a:lnTo>
                    <a:pt x="1207" y="1948"/>
                  </a:lnTo>
                  <a:lnTo>
                    <a:pt x="1209" y="1948"/>
                  </a:lnTo>
                  <a:lnTo>
                    <a:pt x="1210" y="1948"/>
                  </a:lnTo>
                  <a:lnTo>
                    <a:pt x="1211" y="1948"/>
                  </a:lnTo>
                  <a:lnTo>
                    <a:pt x="1213" y="1948"/>
                  </a:lnTo>
                  <a:lnTo>
                    <a:pt x="1214" y="1948"/>
                  </a:lnTo>
                  <a:lnTo>
                    <a:pt x="1215" y="1948"/>
                  </a:lnTo>
                  <a:lnTo>
                    <a:pt x="1218" y="1948"/>
                  </a:lnTo>
                  <a:lnTo>
                    <a:pt x="1219" y="1948"/>
                  </a:lnTo>
                  <a:lnTo>
                    <a:pt x="1222" y="1948"/>
                  </a:lnTo>
                  <a:lnTo>
                    <a:pt x="1223" y="1948"/>
                  </a:lnTo>
                  <a:lnTo>
                    <a:pt x="1224" y="1948"/>
                  </a:lnTo>
                  <a:lnTo>
                    <a:pt x="1225" y="1948"/>
                  </a:lnTo>
                  <a:lnTo>
                    <a:pt x="1227" y="1948"/>
                  </a:lnTo>
                  <a:lnTo>
                    <a:pt x="1228" y="1948"/>
                  </a:lnTo>
                  <a:lnTo>
                    <a:pt x="1229" y="1948"/>
                  </a:lnTo>
                  <a:lnTo>
                    <a:pt x="1230" y="1948"/>
                  </a:lnTo>
                  <a:lnTo>
                    <a:pt x="1232" y="1948"/>
                  </a:lnTo>
                  <a:lnTo>
                    <a:pt x="1233" y="1948"/>
                  </a:lnTo>
                  <a:lnTo>
                    <a:pt x="1234" y="1948"/>
                  </a:lnTo>
                  <a:lnTo>
                    <a:pt x="1236" y="1948"/>
                  </a:lnTo>
                  <a:lnTo>
                    <a:pt x="1236" y="1949"/>
                  </a:lnTo>
                  <a:lnTo>
                    <a:pt x="1237" y="1949"/>
                  </a:lnTo>
                  <a:lnTo>
                    <a:pt x="1238" y="1949"/>
                  </a:lnTo>
                  <a:lnTo>
                    <a:pt x="1239" y="1949"/>
                  </a:lnTo>
                  <a:lnTo>
                    <a:pt x="1241" y="1949"/>
                  </a:lnTo>
                  <a:lnTo>
                    <a:pt x="1242" y="1949"/>
                  </a:lnTo>
                  <a:lnTo>
                    <a:pt x="1243" y="1949"/>
                  </a:lnTo>
                  <a:lnTo>
                    <a:pt x="1247" y="1949"/>
                  </a:lnTo>
                  <a:lnTo>
                    <a:pt x="1247" y="1948"/>
                  </a:lnTo>
                  <a:lnTo>
                    <a:pt x="1247" y="1946"/>
                  </a:lnTo>
                  <a:lnTo>
                    <a:pt x="1247" y="1945"/>
                  </a:lnTo>
                  <a:lnTo>
                    <a:pt x="1247" y="1944"/>
                  </a:lnTo>
                  <a:lnTo>
                    <a:pt x="1247" y="1942"/>
                  </a:lnTo>
                  <a:lnTo>
                    <a:pt x="1247" y="1941"/>
                  </a:lnTo>
                  <a:lnTo>
                    <a:pt x="1247" y="1940"/>
                  </a:lnTo>
                  <a:lnTo>
                    <a:pt x="1247" y="1939"/>
                  </a:lnTo>
                  <a:lnTo>
                    <a:pt x="1248" y="1939"/>
                  </a:lnTo>
                  <a:lnTo>
                    <a:pt x="1248" y="1936"/>
                  </a:lnTo>
                  <a:lnTo>
                    <a:pt x="1250" y="1936"/>
                  </a:lnTo>
                  <a:lnTo>
                    <a:pt x="1251" y="1936"/>
                  </a:lnTo>
                  <a:lnTo>
                    <a:pt x="1252" y="1936"/>
                  </a:lnTo>
                  <a:lnTo>
                    <a:pt x="1254" y="1935"/>
                  </a:lnTo>
                  <a:lnTo>
                    <a:pt x="1254" y="1936"/>
                  </a:lnTo>
                  <a:lnTo>
                    <a:pt x="1254" y="1937"/>
                  </a:lnTo>
                  <a:lnTo>
                    <a:pt x="1254" y="1937"/>
                  </a:lnTo>
                  <a:lnTo>
                    <a:pt x="1255" y="1937"/>
                  </a:lnTo>
                  <a:lnTo>
                    <a:pt x="1256" y="1937"/>
                  </a:lnTo>
                  <a:lnTo>
                    <a:pt x="1257" y="1936"/>
                  </a:lnTo>
                  <a:lnTo>
                    <a:pt x="1259" y="1936"/>
                  </a:lnTo>
                  <a:lnTo>
                    <a:pt x="1259" y="1935"/>
                  </a:lnTo>
                  <a:lnTo>
                    <a:pt x="1260" y="1935"/>
                  </a:lnTo>
                  <a:lnTo>
                    <a:pt x="1262" y="1935"/>
                  </a:lnTo>
                  <a:lnTo>
                    <a:pt x="1264" y="1935"/>
                  </a:lnTo>
                  <a:lnTo>
                    <a:pt x="1265" y="1933"/>
                  </a:lnTo>
                  <a:lnTo>
                    <a:pt x="1266" y="1932"/>
                  </a:lnTo>
                  <a:lnTo>
                    <a:pt x="1268" y="1931"/>
                  </a:lnTo>
                  <a:lnTo>
                    <a:pt x="1269" y="1931"/>
                  </a:lnTo>
                  <a:lnTo>
                    <a:pt x="1269" y="1932"/>
                  </a:lnTo>
                  <a:lnTo>
                    <a:pt x="1269" y="1933"/>
                  </a:lnTo>
                  <a:lnTo>
                    <a:pt x="1269" y="1935"/>
                  </a:lnTo>
                  <a:lnTo>
                    <a:pt x="1270" y="1935"/>
                  </a:lnTo>
                  <a:lnTo>
                    <a:pt x="1271" y="1935"/>
                  </a:lnTo>
                  <a:lnTo>
                    <a:pt x="1273" y="1935"/>
                  </a:lnTo>
                  <a:lnTo>
                    <a:pt x="1274" y="1935"/>
                  </a:lnTo>
                  <a:lnTo>
                    <a:pt x="1275" y="1935"/>
                  </a:lnTo>
                  <a:lnTo>
                    <a:pt x="1277" y="1933"/>
                  </a:lnTo>
                  <a:lnTo>
                    <a:pt x="1277" y="1935"/>
                  </a:lnTo>
                  <a:lnTo>
                    <a:pt x="1278" y="1935"/>
                  </a:lnTo>
                  <a:lnTo>
                    <a:pt x="1279" y="1935"/>
                  </a:lnTo>
                  <a:lnTo>
                    <a:pt x="1280" y="1935"/>
                  </a:lnTo>
                  <a:lnTo>
                    <a:pt x="1282" y="1935"/>
                  </a:lnTo>
                  <a:lnTo>
                    <a:pt x="1283" y="1935"/>
                  </a:lnTo>
                  <a:lnTo>
                    <a:pt x="1284" y="1935"/>
                  </a:lnTo>
                  <a:lnTo>
                    <a:pt x="1284" y="1935"/>
                  </a:lnTo>
                  <a:lnTo>
                    <a:pt x="1286" y="1935"/>
                  </a:lnTo>
                  <a:lnTo>
                    <a:pt x="1287" y="1935"/>
                  </a:lnTo>
                  <a:lnTo>
                    <a:pt x="1289" y="1935"/>
                  </a:lnTo>
                  <a:lnTo>
                    <a:pt x="1292" y="1935"/>
                  </a:lnTo>
                  <a:lnTo>
                    <a:pt x="1293" y="1935"/>
                  </a:lnTo>
                  <a:lnTo>
                    <a:pt x="1294" y="1935"/>
                  </a:lnTo>
                  <a:lnTo>
                    <a:pt x="1296" y="1935"/>
                  </a:lnTo>
                  <a:lnTo>
                    <a:pt x="1297" y="1935"/>
                  </a:lnTo>
                  <a:lnTo>
                    <a:pt x="1298" y="1935"/>
                  </a:lnTo>
                  <a:lnTo>
                    <a:pt x="1300" y="1935"/>
                  </a:lnTo>
                  <a:lnTo>
                    <a:pt x="1301" y="1935"/>
                  </a:lnTo>
                  <a:lnTo>
                    <a:pt x="1301" y="1933"/>
                  </a:lnTo>
                  <a:lnTo>
                    <a:pt x="1302" y="1933"/>
                  </a:lnTo>
                  <a:lnTo>
                    <a:pt x="1303" y="1933"/>
                  </a:lnTo>
                  <a:lnTo>
                    <a:pt x="1303" y="1932"/>
                  </a:lnTo>
                  <a:lnTo>
                    <a:pt x="1305" y="1932"/>
                  </a:lnTo>
                  <a:lnTo>
                    <a:pt x="1305" y="1933"/>
                  </a:lnTo>
                  <a:lnTo>
                    <a:pt x="1305" y="1935"/>
                  </a:lnTo>
                  <a:lnTo>
                    <a:pt x="1306" y="1935"/>
                  </a:lnTo>
                  <a:lnTo>
                    <a:pt x="1307" y="1935"/>
                  </a:lnTo>
                  <a:lnTo>
                    <a:pt x="1307" y="1936"/>
                  </a:lnTo>
                  <a:lnTo>
                    <a:pt x="1307" y="1937"/>
                  </a:lnTo>
                  <a:lnTo>
                    <a:pt x="1309" y="1937"/>
                  </a:lnTo>
                  <a:lnTo>
                    <a:pt x="1310" y="1939"/>
                  </a:lnTo>
                  <a:lnTo>
                    <a:pt x="1310" y="1940"/>
                  </a:lnTo>
                  <a:lnTo>
                    <a:pt x="1309" y="1940"/>
                  </a:lnTo>
                  <a:lnTo>
                    <a:pt x="1309" y="1941"/>
                  </a:lnTo>
                  <a:lnTo>
                    <a:pt x="1307" y="1942"/>
                  </a:lnTo>
                  <a:lnTo>
                    <a:pt x="1307" y="1944"/>
                  </a:lnTo>
                  <a:lnTo>
                    <a:pt x="1306" y="1944"/>
                  </a:lnTo>
                  <a:lnTo>
                    <a:pt x="1306" y="1945"/>
                  </a:lnTo>
                  <a:lnTo>
                    <a:pt x="1305" y="1946"/>
                  </a:lnTo>
                  <a:lnTo>
                    <a:pt x="1305" y="1948"/>
                  </a:lnTo>
                  <a:lnTo>
                    <a:pt x="1305" y="1948"/>
                  </a:lnTo>
                  <a:lnTo>
                    <a:pt x="1305" y="1949"/>
                  </a:lnTo>
                  <a:lnTo>
                    <a:pt x="1305" y="1950"/>
                  </a:lnTo>
                  <a:lnTo>
                    <a:pt x="1305" y="1951"/>
                  </a:lnTo>
                  <a:lnTo>
                    <a:pt x="1306" y="1951"/>
                  </a:lnTo>
                  <a:lnTo>
                    <a:pt x="1307" y="1951"/>
                  </a:lnTo>
                  <a:lnTo>
                    <a:pt x="1309" y="1951"/>
                  </a:lnTo>
                  <a:lnTo>
                    <a:pt x="1310" y="1951"/>
                  </a:lnTo>
                  <a:lnTo>
                    <a:pt x="1311" y="1951"/>
                  </a:lnTo>
                  <a:lnTo>
                    <a:pt x="1312" y="1950"/>
                  </a:lnTo>
                  <a:lnTo>
                    <a:pt x="1312" y="1951"/>
                  </a:lnTo>
                  <a:lnTo>
                    <a:pt x="1314" y="1951"/>
                  </a:lnTo>
                  <a:lnTo>
                    <a:pt x="1314" y="1953"/>
                  </a:lnTo>
                  <a:lnTo>
                    <a:pt x="1314" y="1954"/>
                  </a:lnTo>
                  <a:lnTo>
                    <a:pt x="1312" y="1955"/>
                  </a:lnTo>
                  <a:lnTo>
                    <a:pt x="1311" y="1955"/>
                  </a:lnTo>
                  <a:lnTo>
                    <a:pt x="1310" y="1955"/>
                  </a:lnTo>
                  <a:lnTo>
                    <a:pt x="1309" y="1955"/>
                  </a:lnTo>
                  <a:lnTo>
                    <a:pt x="1307" y="1956"/>
                  </a:lnTo>
                  <a:lnTo>
                    <a:pt x="1306" y="1956"/>
                  </a:lnTo>
                  <a:lnTo>
                    <a:pt x="1306" y="1958"/>
                  </a:lnTo>
                  <a:lnTo>
                    <a:pt x="1306" y="1959"/>
                  </a:lnTo>
                  <a:lnTo>
                    <a:pt x="1306" y="1960"/>
                  </a:lnTo>
                  <a:lnTo>
                    <a:pt x="1307" y="1960"/>
                  </a:lnTo>
                  <a:lnTo>
                    <a:pt x="1307" y="1962"/>
                  </a:lnTo>
                  <a:lnTo>
                    <a:pt x="1307" y="1963"/>
                  </a:lnTo>
                  <a:lnTo>
                    <a:pt x="1309" y="1963"/>
                  </a:lnTo>
                  <a:lnTo>
                    <a:pt x="1310" y="1963"/>
                  </a:lnTo>
                  <a:lnTo>
                    <a:pt x="1311" y="1962"/>
                  </a:lnTo>
                  <a:lnTo>
                    <a:pt x="1312" y="1962"/>
                  </a:lnTo>
                  <a:lnTo>
                    <a:pt x="1314" y="1962"/>
                  </a:lnTo>
                  <a:lnTo>
                    <a:pt x="1315" y="1960"/>
                  </a:lnTo>
                  <a:lnTo>
                    <a:pt x="1315" y="1960"/>
                  </a:lnTo>
                  <a:lnTo>
                    <a:pt x="1315" y="1962"/>
                  </a:lnTo>
                  <a:lnTo>
                    <a:pt x="1316" y="1963"/>
                  </a:lnTo>
                  <a:lnTo>
                    <a:pt x="1316" y="1964"/>
                  </a:lnTo>
                  <a:lnTo>
                    <a:pt x="1315" y="1964"/>
                  </a:lnTo>
                  <a:lnTo>
                    <a:pt x="1315" y="1965"/>
                  </a:lnTo>
                  <a:lnTo>
                    <a:pt x="1315" y="1965"/>
                  </a:lnTo>
                  <a:lnTo>
                    <a:pt x="1315" y="1967"/>
                  </a:lnTo>
                  <a:lnTo>
                    <a:pt x="1314" y="1968"/>
                  </a:lnTo>
                  <a:lnTo>
                    <a:pt x="1314" y="1969"/>
                  </a:lnTo>
                  <a:lnTo>
                    <a:pt x="1311" y="1969"/>
                  </a:lnTo>
                  <a:lnTo>
                    <a:pt x="1311" y="1971"/>
                  </a:lnTo>
                  <a:lnTo>
                    <a:pt x="1311" y="1972"/>
                  </a:lnTo>
                  <a:lnTo>
                    <a:pt x="1312" y="1972"/>
                  </a:lnTo>
                  <a:lnTo>
                    <a:pt x="1314" y="1972"/>
                  </a:lnTo>
                  <a:lnTo>
                    <a:pt x="1315" y="1972"/>
                  </a:lnTo>
                  <a:lnTo>
                    <a:pt x="1315" y="1972"/>
                  </a:lnTo>
                  <a:lnTo>
                    <a:pt x="1316" y="1973"/>
                  </a:lnTo>
                  <a:lnTo>
                    <a:pt x="1315" y="1974"/>
                  </a:lnTo>
                  <a:lnTo>
                    <a:pt x="1314" y="1974"/>
                  </a:lnTo>
                  <a:lnTo>
                    <a:pt x="1311" y="1976"/>
                  </a:lnTo>
                  <a:lnTo>
                    <a:pt x="1309" y="1977"/>
                  </a:lnTo>
                  <a:lnTo>
                    <a:pt x="1307" y="1977"/>
                  </a:lnTo>
                  <a:lnTo>
                    <a:pt x="1307" y="1980"/>
                  </a:lnTo>
                  <a:lnTo>
                    <a:pt x="1309" y="1981"/>
                  </a:lnTo>
                  <a:lnTo>
                    <a:pt x="1307" y="1981"/>
                  </a:lnTo>
                  <a:lnTo>
                    <a:pt x="1305" y="1982"/>
                  </a:lnTo>
                  <a:lnTo>
                    <a:pt x="1302" y="1983"/>
                  </a:lnTo>
                  <a:lnTo>
                    <a:pt x="1301" y="1983"/>
                  </a:lnTo>
                  <a:lnTo>
                    <a:pt x="1301" y="1985"/>
                  </a:lnTo>
                  <a:lnTo>
                    <a:pt x="1300" y="1986"/>
                  </a:lnTo>
                  <a:lnTo>
                    <a:pt x="1297" y="1988"/>
                  </a:lnTo>
                  <a:lnTo>
                    <a:pt x="1298" y="1991"/>
                  </a:lnTo>
                  <a:lnTo>
                    <a:pt x="1300" y="1991"/>
                  </a:lnTo>
                  <a:lnTo>
                    <a:pt x="1301" y="1992"/>
                  </a:lnTo>
                  <a:lnTo>
                    <a:pt x="1302" y="1992"/>
                  </a:lnTo>
                  <a:lnTo>
                    <a:pt x="1302" y="1994"/>
                  </a:lnTo>
                  <a:lnTo>
                    <a:pt x="1303" y="1994"/>
                  </a:lnTo>
                  <a:lnTo>
                    <a:pt x="1305" y="1994"/>
                  </a:lnTo>
                  <a:lnTo>
                    <a:pt x="1305" y="1995"/>
                  </a:lnTo>
                  <a:lnTo>
                    <a:pt x="1305" y="1996"/>
                  </a:lnTo>
                  <a:lnTo>
                    <a:pt x="1305" y="1997"/>
                  </a:lnTo>
                  <a:lnTo>
                    <a:pt x="1305" y="1999"/>
                  </a:lnTo>
                  <a:lnTo>
                    <a:pt x="1307" y="1999"/>
                  </a:lnTo>
                  <a:lnTo>
                    <a:pt x="1309" y="1999"/>
                  </a:lnTo>
                  <a:lnTo>
                    <a:pt x="1310" y="1999"/>
                  </a:lnTo>
                  <a:lnTo>
                    <a:pt x="1311" y="1997"/>
                  </a:lnTo>
                  <a:lnTo>
                    <a:pt x="1312" y="1997"/>
                  </a:lnTo>
                  <a:lnTo>
                    <a:pt x="1312" y="1999"/>
                  </a:lnTo>
                  <a:lnTo>
                    <a:pt x="1314" y="1999"/>
                  </a:lnTo>
                  <a:lnTo>
                    <a:pt x="1315" y="1999"/>
                  </a:lnTo>
                  <a:lnTo>
                    <a:pt x="1315" y="1999"/>
                  </a:lnTo>
                  <a:lnTo>
                    <a:pt x="1315" y="1997"/>
                  </a:lnTo>
                  <a:lnTo>
                    <a:pt x="1315" y="1996"/>
                  </a:lnTo>
                  <a:lnTo>
                    <a:pt x="1316" y="1996"/>
                  </a:lnTo>
                  <a:lnTo>
                    <a:pt x="1318" y="1996"/>
                  </a:lnTo>
                  <a:lnTo>
                    <a:pt x="1319" y="1996"/>
                  </a:lnTo>
                  <a:lnTo>
                    <a:pt x="1320" y="1996"/>
                  </a:lnTo>
                  <a:lnTo>
                    <a:pt x="1320" y="1997"/>
                  </a:lnTo>
                  <a:lnTo>
                    <a:pt x="1321" y="1999"/>
                  </a:lnTo>
                  <a:lnTo>
                    <a:pt x="1321" y="1997"/>
                  </a:lnTo>
                  <a:lnTo>
                    <a:pt x="1323" y="1997"/>
                  </a:lnTo>
                  <a:lnTo>
                    <a:pt x="1321" y="1996"/>
                  </a:lnTo>
                  <a:lnTo>
                    <a:pt x="1323" y="1996"/>
                  </a:lnTo>
                  <a:lnTo>
                    <a:pt x="1324" y="1996"/>
                  </a:lnTo>
                  <a:lnTo>
                    <a:pt x="1325" y="1996"/>
                  </a:lnTo>
                  <a:lnTo>
                    <a:pt x="1326" y="1996"/>
                  </a:lnTo>
                  <a:lnTo>
                    <a:pt x="1326" y="1997"/>
                  </a:lnTo>
                  <a:lnTo>
                    <a:pt x="1326" y="1999"/>
                  </a:lnTo>
                  <a:lnTo>
                    <a:pt x="1326" y="2000"/>
                  </a:lnTo>
                  <a:lnTo>
                    <a:pt x="1325" y="2000"/>
                  </a:lnTo>
                  <a:lnTo>
                    <a:pt x="1326" y="2001"/>
                  </a:lnTo>
                  <a:lnTo>
                    <a:pt x="1328" y="2001"/>
                  </a:lnTo>
                  <a:lnTo>
                    <a:pt x="1328" y="2000"/>
                  </a:lnTo>
                  <a:lnTo>
                    <a:pt x="1329" y="1997"/>
                  </a:lnTo>
                  <a:lnTo>
                    <a:pt x="1329" y="1995"/>
                  </a:lnTo>
                  <a:lnTo>
                    <a:pt x="1330" y="1995"/>
                  </a:lnTo>
                  <a:lnTo>
                    <a:pt x="1332" y="1995"/>
                  </a:lnTo>
                  <a:lnTo>
                    <a:pt x="1334" y="1994"/>
                  </a:lnTo>
                  <a:lnTo>
                    <a:pt x="1334" y="1995"/>
                  </a:lnTo>
                  <a:lnTo>
                    <a:pt x="1335" y="1995"/>
                  </a:lnTo>
                  <a:lnTo>
                    <a:pt x="1337" y="1996"/>
                  </a:lnTo>
                  <a:lnTo>
                    <a:pt x="1338" y="1996"/>
                  </a:lnTo>
                  <a:lnTo>
                    <a:pt x="1339" y="1996"/>
                  </a:lnTo>
                  <a:lnTo>
                    <a:pt x="1339" y="1994"/>
                  </a:lnTo>
                  <a:lnTo>
                    <a:pt x="1341" y="1994"/>
                  </a:lnTo>
                  <a:lnTo>
                    <a:pt x="1341" y="1995"/>
                  </a:lnTo>
                  <a:lnTo>
                    <a:pt x="1341" y="1997"/>
                  </a:lnTo>
                  <a:lnTo>
                    <a:pt x="1339" y="2000"/>
                  </a:lnTo>
                  <a:lnTo>
                    <a:pt x="1339" y="2001"/>
                  </a:lnTo>
                  <a:lnTo>
                    <a:pt x="1341" y="2001"/>
                  </a:lnTo>
                  <a:lnTo>
                    <a:pt x="1341" y="2003"/>
                  </a:lnTo>
                  <a:lnTo>
                    <a:pt x="1342" y="2004"/>
                  </a:lnTo>
                  <a:lnTo>
                    <a:pt x="1342" y="2005"/>
                  </a:lnTo>
                  <a:lnTo>
                    <a:pt x="1343" y="2005"/>
                  </a:lnTo>
                  <a:lnTo>
                    <a:pt x="1344" y="2005"/>
                  </a:lnTo>
                  <a:lnTo>
                    <a:pt x="1344" y="2006"/>
                  </a:lnTo>
                  <a:lnTo>
                    <a:pt x="1344" y="2008"/>
                  </a:lnTo>
                  <a:lnTo>
                    <a:pt x="1346" y="2008"/>
                  </a:lnTo>
                  <a:lnTo>
                    <a:pt x="1347" y="2008"/>
                  </a:lnTo>
                  <a:lnTo>
                    <a:pt x="1347" y="2008"/>
                  </a:lnTo>
                  <a:lnTo>
                    <a:pt x="1347" y="2009"/>
                  </a:lnTo>
                  <a:lnTo>
                    <a:pt x="1348" y="2009"/>
                  </a:lnTo>
                  <a:lnTo>
                    <a:pt x="1350" y="2009"/>
                  </a:lnTo>
                  <a:lnTo>
                    <a:pt x="1350" y="2010"/>
                  </a:lnTo>
                  <a:lnTo>
                    <a:pt x="1348" y="2012"/>
                  </a:lnTo>
                  <a:lnTo>
                    <a:pt x="1348" y="2013"/>
                  </a:lnTo>
                  <a:lnTo>
                    <a:pt x="1347" y="2014"/>
                  </a:lnTo>
                  <a:lnTo>
                    <a:pt x="1346" y="2015"/>
                  </a:lnTo>
                  <a:lnTo>
                    <a:pt x="1346" y="2018"/>
                  </a:lnTo>
                  <a:lnTo>
                    <a:pt x="1347" y="2018"/>
                  </a:lnTo>
                  <a:lnTo>
                    <a:pt x="1348" y="2018"/>
                  </a:lnTo>
                  <a:lnTo>
                    <a:pt x="1350" y="2018"/>
                  </a:lnTo>
                  <a:lnTo>
                    <a:pt x="1350" y="2017"/>
                  </a:lnTo>
                  <a:lnTo>
                    <a:pt x="1351" y="2017"/>
                  </a:lnTo>
                  <a:lnTo>
                    <a:pt x="1352" y="2017"/>
                  </a:lnTo>
                  <a:lnTo>
                    <a:pt x="1352" y="2018"/>
                  </a:lnTo>
                  <a:lnTo>
                    <a:pt x="1353" y="2018"/>
                  </a:lnTo>
                  <a:lnTo>
                    <a:pt x="1355" y="2018"/>
                  </a:lnTo>
                  <a:lnTo>
                    <a:pt x="1357" y="2018"/>
                  </a:lnTo>
                  <a:lnTo>
                    <a:pt x="1358" y="2018"/>
                  </a:lnTo>
                  <a:lnTo>
                    <a:pt x="1360" y="2018"/>
                  </a:lnTo>
                  <a:lnTo>
                    <a:pt x="1361" y="2018"/>
                  </a:lnTo>
                  <a:lnTo>
                    <a:pt x="1362" y="2018"/>
                  </a:lnTo>
                  <a:lnTo>
                    <a:pt x="1364" y="2018"/>
                  </a:lnTo>
                  <a:lnTo>
                    <a:pt x="1366" y="2018"/>
                  </a:lnTo>
                  <a:lnTo>
                    <a:pt x="1367" y="2018"/>
                  </a:lnTo>
                  <a:lnTo>
                    <a:pt x="1367" y="2017"/>
                  </a:lnTo>
                  <a:lnTo>
                    <a:pt x="1367" y="2015"/>
                  </a:lnTo>
                  <a:lnTo>
                    <a:pt x="1367" y="2014"/>
                  </a:lnTo>
                  <a:lnTo>
                    <a:pt x="1369" y="2014"/>
                  </a:lnTo>
                  <a:lnTo>
                    <a:pt x="1370" y="2014"/>
                  </a:lnTo>
                  <a:lnTo>
                    <a:pt x="1371" y="2014"/>
                  </a:lnTo>
                  <a:lnTo>
                    <a:pt x="1371" y="2013"/>
                  </a:lnTo>
                  <a:lnTo>
                    <a:pt x="1371" y="2009"/>
                  </a:lnTo>
                  <a:lnTo>
                    <a:pt x="1373" y="2010"/>
                  </a:lnTo>
                  <a:lnTo>
                    <a:pt x="1374" y="2012"/>
                  </a:lnTo>
                  <a:lnTo>
                    <a:pt x="1374" y="2013"/>
                  </a:lnTo>
                  <a:lnTo>
                    <a:pt x="1375" y="2013"/>
                  </a:lnTo>
                  <a:lnTo>
                    <a:pt x="1375" y="2014"/>
                  </a:lnTo>
                  <a:lnTo>
                    <a:pt x="1374" y="2015"/>
                  </a:lnTo>
                  <a:lnTo>
                    <a:pt x="1374" y="2017"/>
                  </a:lnTo>
                  <a:lnTo>
                    <a:pt x="1373" y="2017"/>
                  </a:lnTo>
                  <a:lnTo>
                    <a:pt x="1371" y="2018"/>
                  </a:lnTo>
                  <a:lnTo>
                    <a:pt x="1370" y="2019"/>
                  </a:lnTo>
                  <a:lnTo>
                    <a:pt x="1371" y="2019"/>
                  </a:lnTo>
                  <a:lnTo>
                    <a:pt x="1373" y="2019"/>
                  </a:lnTo>
                  <a:lnTo>
                    <a:pt x="1374" y="2019"/>
                  </a:lnTo>
                  <a:lnTo>
                    <a:pt x="1375" y="2019"/>
                  </a:lnTo>
                  <a:lnTo>
                    <a:pt x="1378" y="2019"/>
                  </a:lnTo>
                  <a:lnTo>
                    <a:pt x="1378" y="2019"/>
                  </a:lnTo>
                  <a:lnTo>
                    <a:pt x="1379" y="2019"/>
                  </a:lnTo>
                  <a:lnTo>
                    <a:pt x="1382" y="2019"/>
                  </a:lnTo>
                  <a:lnTo>
                    <a:pt x="1382" y="2018"/>
                  </a:lnTo>
                  <a:lnTo>
                    <a:pt x="1383" y="2018"/>
                  </a:lnTo>
                  <a:lnTo>
                    <a:pt x="1384" y="2018"/>
                  </a:lnTo>
                  <a:lnTo>
                    <a:pt x="1384" y="2017"/>
                  </a:lnTo>
                  <a:lnTo>
                    <a:pt x="1385" y="2017"/>
                  </a:lnTo>
                  <a:lnTo>
                    <a:pt x="1385" y="2015"/>
                  </a:lnTo>
                  <a:lnTo>
                    <a:pt x="1387" y="2015"/>
                  </a:lnTo>
                  <a:lnTo>
                    <a:pt x="1388" y="2014"/>
                  </a:lnTo>
                  <a:lnTo>
                    <a:pt x="1388" y="2013"/>
                  </a:lnTo>
                  <a:lnTo>
                    <a:pt x="1389" y="2013"/>
                  </a:lnTo>
                  <a:lnTo>
                    <a:pt x="1390" y="2013"/>
                  </a:lnTo>
                  <a:lnTo>
                    <a:pt x="1392" y="2013"/>
                  </a:lnTo>
                  <a:lnTo>
                    <a:pt x="1393" y="2013"/>
                  </a:lnTo>
                  <a:lnTo>
                    <a:pt x="1393" y="2012"/>
                  </a:lnTo>
                  <a:lnTo>
                    <a:pt x="1394" y="2012"/>
                  </a:lnTo>
                  <a:lnTo>
                    <a:pt x="1394" y="2010"/>
                  </a:lnTo>
                  <a:lnTo>
                    <a:pt x="1396" y="2010"/>
                  </a:lnTo>
                  <a:lnTo>
                    <a:pt x="1396" y="2009"/>
                  </a:lnTo>
                  <a:lnTo>
                    <a:pt x="1397" y="2009"/>
                  </a:lnTo>
                  <a:lnTo>
                    <a:pt x="1398" y="2009"/>
                  </a:lnTo>
                  <a:lnTo>
                    <a:pt x="1398" y="2010"/>
                  </a:lnTo>
                  <a:lnTo>
                    <a:pt x="1398" y="2012"/>
                  </a:lnTo>
                  <a:lnTo>
                    <a:pt x="1398" y="2013"/>
                  </a:lnTo>
                  <a:lnTo>
                    <a:pt x="1398" y="2014"/>
                  </a:lnTo>
                  <a:lnTo>
                    <a:pt x="1398" y="2015"/>
                  </a:lnTo>
                  <a:lnTo>
                    <a:pt x="1397" y="2018"/>
                  </a:lnTo>
                  <a:lnTo>
                    <a:pt x="1397" y="2019"/>
                  </a:lnTo>
                  <a:lnTo>
                    <a:pt x="1399" y="2019"/>
                  </a:lnTo>
                  <a:lnTo>
                    <a:pt x="1399" y="2021"/>
                  </a:lnTo>
                  <a:lnTo>
                    <a:pt x="1401" y="2021"/>
                  </a:lnTo>
                  <a:lnTo>
                    <a:pt x="1401" y="2022"/>
                  </a:lnTo>
                  <a:lnTo>
                    <a:pt x="1399" y="2022"/>
                  </a:lnTo>
                  <a:lnTo>
                    <a:pt x="1398" y="2022"/>
                  </a:lnTo>
                  <a:lnTo>
                    <a:pt x="1397" y="2022"/>
                  </a:lnTo>
                  <a:lnTo>
                    <a:pt x="1397" y="2023"/>
                  </a:lnTo>
                  <a:lnTo>
                    <a:pt x="1398" y="2023"/>
                  </a:lnTo>
                  <a:lnTo>
                    <a:pt x="1401" y="2023"/>
                  </a:lnTo>
                  <a:lnTo>
                    <a:pt x="1401" y="2024"/>
                  </a:lnTo>
                  <a:lnTo>
                    <a:pt x="1401" y="2027"/>
                  </a:lnTo>
                  <a:lnTo>
                    <a:pt x="1399" y="2027"/>
                  </a:lnTo>
                  <a:lnTo>
                    <a:pt x="1398" y="2027"/>
                  </a:lnTo>
                  <a:lnTo>
                    <a:pt x="1397" y="2027"/>
                  </a:lnTo>
                  <a:lnTo>
                    <a:pt x="1396" y="2027"/>
                  </a:lnTo>
                  <a:lnTo>
                    <a:pt x="1394" y="2027"/>
                  </a:lnTo>
                  <a:lnTo>
                    <a:pt x="1393" y="2027"/>
                  </a:lnTo>
                  <a:lnTo>
                    <a:pt x="1392" y="2027"/>
                  </a:lnTo>
                  <a:lnTo>
                    <a:pt x="1390" y="2027"/>
                  </a:lnTo>
                  <a:lnTo>
                    <a:pt x="1389" y="2027"/>
                  </a:lnTo>
                  <a:lnTo>
                    <a:pt x="1389" y="2028"/>
                  </a:lnTo>
                  <a:lnTo>
                    <a:pt x="1389" y="2029"/>
                  </a:lnTo>
                  <a:lnTo>
                    <a:pt x="1389" y="2032"/>
                  </a:lnTo>
                  <a:lnTo>
                    <a:pt x="1388" y="2032"/>
                  </a:lnTo>
                  <a:lnTo>
                    <a:pt x="1388" y="2035"/>
                  </a:lnTo>
                  <a:lnTo>
                    <a:pt x="1388" y="2036"/>
                  </a:lnTo>
                  <a:lnTo>
                    <a:pt x="1388" y="2037"/>
                  </a:lnTo>
                  <a:lnTo>
                    <a:pt x="1388" y="2038"/>
                  </a:lnTo>
                  <a:lnTo>
                    <a:pt x="1388" y="2040"/>
                  </a:lnTo>
                  <a:lnTo>
                    <a:pt x="1390" y="2040"/>
                  </a:lnTo>
                  <a:lnTo>
                    <a:pt x="1392" y="2040"/>
                  </a:lnTo>
                  <a:lnTo>
                    <a:pt x="1393" y="2040"/>
                  </a:lnTo>
                  <a:lnTo>
                    <a:pt x="1393" y="2038"/>
                  </a:lnTo>
                  <a:lnTo>
                    <a:pt x="1394" y="2038"/>
                  </a:lnTo>
                  <a:lnTo>
                    <a:pt x="1394" y="2040"/>
                  </a:lnTo>
                  <a:lnTo>
                    <a:pt x="1396" y="2040"/>
                  </a:lnTo>
                  <a:lnTo>
                    <a:pt x="1397" y="2040"/>
                  </a:lnTo>
                  <a:lnTo>
                    <a:pt x="1397" y="2040"/>
                  </a:lnTo>
                  <a:lnTo>
                    <a:pt x="1398" y="2040"/>
                  </a:lnTo>
                  <a:lnTo>
                    <a:pt x="1399" y="2040"/>
                  </a:lnTo>
                  <a:lnTo>
                    <a:pt x="1401" y="2040"/>
                  </a:lnTo>
                  <a:lnTo>
                    <a:pt x="1402" y="2040"/>
                  </a:lnTo>
                  <a:lnTo>
                    <a:pt x="1405" y="2040"/>
                  </a:lnTo>
                  <a:lnTo>
                    <a:pt x="1405" y="2040"/>
                  </a:lnTo>
                  <a:lnTo>
                    <a:pt x="1403" y="2040"/>
                  </a:lnTo>
                  <a:lnTo>
                    <a:pt x="1403" y="2038"/>
                  </a:lnTo>
                  <a:lnTo>
                    <a:pt x="1406" y="2038"/>
                  </a:lnTo>
                  <a:lnTo>
                    <a:pt x="1406" y="2037"/>
                  </a:lnTo>
                  <a:lnTo>
                    <a:pt x="1407" y="2037"/>
                  </a:lnTo>
                  <a:lnTo>
                    <a:pt x="1406" y="2036"/>
                  </a:lnTo>
                  <a:lnTo>
                    <a:pt x="1406" y="2035"/>
                  </a:lnTo>
                  <a:lnTo>
                    <a:pt x="1407" y="2033"/>
                  </a:lnTo>
                  <a:lnTo>
                    <a:pt x="1406" y="2033"/>
                  </a:lnTo>
                  <a:lnTo>
                    <a:pt x="1405" y="2033"/>
                  </a:lnTo>
                  <a:lnTo>
                    <a:pt x="1405" y="2031"/>
                  </a:lnTo>
                  <a:lnTo>
                    <a:pt x="1406" y="2031"/>
                  </a:lnTo>
                  <a:lnTo>
                    <a:pt x="1407" y="2031"/>
                  </a:lnTo>
                  <a:lnTo>
                    <a:pt x="1407" y="2027"/>
                  </a:lnTo>
                  <a:lnTo>
                    <a:pt x="1408" y="2027"/>
                  </a:lnTo>
                  <a:lnTo>
                    <a:pt x="1408" y="2026"/>
                  </a:lnTo>
                  <a:lnTo>
                    <a:pt x="1408" y="2023"/>
                  </a:lnTo>
                  <a:lnTo>
                    <a:pt x="1407" y="2023"/>
                  </a:lnTo>
                  <a:lnTo>
                    <a:pt x="1407" y="2022"/>
                  </a:lnTo>
                  <a:lnTo>
                    <a:pt x="1407" y="2021"/>
                  </a:lnTo>
                  <a:lnTo>
                    <a:pt x="1407" y="2019"/>
                  </a:lnTo>
                  <a:lnTo>
                    <a:pt x="1408" y="2019"/>
                  </a:lnTo>
                  <a:lnTo>
                    <a:pt x="1408" y="2019"/>
                  </a:lnTo>
                  <a:lnTo>
                    <a:pt x="1408" y="2018"/>
                  </a:lnTo>
                  <a:lnTo>
                    <a:pt x="1408" y="2017"/>
                  </a:lnTo>
                  <a:lnTo>
                    <a:pt x="1408" y="2015"/>
                  </a:lnTo>
                  <a:lnTo>
                    <a:pt x="1408" y="2014"/>
                  </a:lnTo>
                  <a:lnTo>
                    <a:pt x="1408" y="2013"/>
                  </a:lnTo>
                  <a:lnTo>
                    <a:pt x="1408" y="2012"/>
                  </a:lnTo>
                  <a:lnTo>
                    <a:pt x="1408" y="2010"/>
                  </a:lnTo>
                  <a:lnTo>
                    <a:pt x="1408" y="2009"/>
                  </a:lnTo>
                  <a:lnTo>
                    <a:pt x="1408" y="2009"/>
                  </a:lnTo>
                  <a:lnTo>
                    <a:pt x="1408" y="2008"/>
                  </a:lnTo>
                  <a:lnTo>
                    <a:pt x="1408" y="2006"/>
                  </a:lnTo>
                  <a:lnTo>
                    <a:pt x="1408" y="2005"/>
                  </a:lnTo>
                  <a:lnTo>
                    <a:pt x="1408" y="2003"/>
                  </a:lnTo>
                  <a:lnTo>
                    <a:pt x="1408" y="2001"/>
                  </a:lnTo>
                  <a:lnTo>
                    <a:pt x="1410" y="2001"/>
                  </a:lnTo>
                  <a:lnTo>
                    <a:pt x="1411" y="2001"/>
                  </a:lnTo>
                  <a:lnTo>
                    <a:pt x="1412" y="2001"/>
                  </a:lnTo>
                  <a:lnTo>
                    <a:pt x="1414" y="2001"/>
                  </a:lnTo>
                  <a:lnTo>
                    <a:pt x="1415" y="2001"/>
                  </a:lnTo>
                  <a:lnTo>
                    <a:pt x="1416" y="2001"/>
                  </a:lnTo>
                  <a:lnTo>
                    <a:pt x="1417" y="2001"/>
                  </a:lnTo>
                  <a:lnTo>
                    <a:pt x="1419" y="2001"/>
                  </a:lnTo>
                  <a:lnTo>
                    <a:pt x="1419" y="2000"/>
                  </a:lnTo>
                  <a:lnTo>
                    <a:pt x="1419" y="1999"/>
                  </a:lnTo>
                  <a:lnTo>
                    <a:pt x="1420" y="1999"/>
                  </a:lnTo>
                  <a:lnTo>
                    <a:pt x="1421" y="1999"/>
                  </a:lnTo>
                  <a:lnTo>
                    <a:pt x="1422" y="1999"/>
                  </a:lnTo>
                  <a:lnTo>
                    <a:pt x="1424" y="1999"/>
                  </a:lnTo>
                  <a:lnTo>
                    <a:pt x="1425" y="1999"/>
                  </a:lnTo>
                  <a:lnTo>
                    <a:pt x="1425" y="1997"/>
                  </a:lnTo>
                  <a:lnTo>
                    <a:pt x="1425" y="1996"/>
                  </a:lnTo>
                  <a:lnTo>
                    <a:pt x="1425" y="1995"/>
                  </a:lnTo>
                  <a:lnTo>
                    <a:pt x="1425" y="1994"/>
                  </a:lnTo>
                  <a:lnTo>
                    <a:pt x="1425" y="1992"/>
                  </a:lnTo>
                  <a:lnTo>
                    <a:pt x="1426" y="1992"/>
                  </a:lnTo>
                  <a:lnTo>
                    <a:pt x="1428" y="1992"/>
                  </a:lnTo>
                  <a:lnTo>
                    <a:pt x="1428" y="1994"/>
                  </a:lnTo>
                  <a:lnTo>
                    <a:pt x="1428" y="1995"/>
                  </a:lnTo>
                  <a:lnTo>
                    <a:pt x="1428" y="1996"/>
                  </a:lnTo>
                  <a:lnTo>
                    <a:pt x="1428" y="1997"/>
                  </a:lnTo>
                  <a:lnTo>
                    <a:pt x="1428" y="1999"/>
                  </a:lnTo>
                  <a:lnTo>
                    <a:pt x="1429" y="1999"/>
                  </a:lnTo>
                  <a:lnTo>
                    <a:pt x="1430" y="1999"/>
                  </a:lnTo>
                  <a:lnTo>
                    <a:pt x="1430" y="1997"/>
                  </a:lnTo>
                  <a:lnTo>
                    <a:pt x="1430" y="1996"/>
                  </a:lnTo>
                  <a:lnTo>
                    <a:pt x="1431" y="1996"/>
                  </a:lnTo>
                  <a:lnTo>
                    <a:pt x="1433" y="1996"/>
                  </a:lnTo>
                  <a:lnTo>
                    <a:pt x="1434" y="1996"/>
                  </a:lnTo>
                  <a:lnTo>
                    <a:pt x="1434" y="1994"/>
                  </a:lnTo>
                  <a:lnTo>
                    <a:pt x="1434" y="1992"/>
                  </a:lnTo>
                  <a:lnTo>
                    <a:pt x="1435" y="1994"/>
                  </a:lnTo>
                  <a:lnTo>
                    <a:pt x="1437" y="1994"/>
                  </a:lnTo>
                  <a:lnTo>
                    <a:pt x="1438" y="1995"/>
                  </a:lnTo>
                  <a:lnTo>
                    <a:pt x="1439" y="1995"/>
                  </a:lnTo>
                  <a:lnTo>
                    <a:pt x="1439" y="1996"/>
                  </a:lnTo>
                  <a:lnTo>
                    <a:pt x="1439" y="1997"/>
                  </a:lnTo>
                  <a:lnTo>
                    <a:pt x="1438" y="1999"/>
                  </a:lnTo>
                  <a:lnTo>
                    <a:pt x="1439" y="1999"/>
                  </a:lnTo>
                  <a:lnTo>
                    <a:pt x="1439" y="2000"/>
                  </a:lnTo>
                  <a:lnTo>
                    <a:pt x="1440" y="1999"/>
                  </a:lnTo>
                  <a:lnTo>
                    <a:pt x="1442" y="1997"/>
                  </a:lnTo>
                  <a:lnTo>
                    <a:pt x="1442" y="1996"/>
                  </a:lnTo>
                  <a:lnTo>
                    <a:pt x="1443" y="1996"/>
                  </a:lnTo>
                  <a:lnTo>
                    <a:pt x="1444" y="1997"/>
                  </a:lnTo>
                  <a:lnTo>
                    <a:pt x="1444" y="1999"/>
                  </a:lnTo>
                  <a:lnTo>
                    <a:pt x="1446" y="1999"/>
                  </a:lnTo>
                  <a:lnTo>
                    <a:pt x="1447" y="1997"/>
                  </a:lnTo>
                  <a:lnTo>
                    <a:pt x="1448" y="1995"/>
                  </a:lnTo>
                  <a:lnTo>
                    <a:pt x="1448" y="1994"/>
                  </a:lnTo>
                  <a:lnTo>
                    <a:pt x="1449" y="1994"/>
                  </a:lnTo>
                  <a:lnTo>
                    <a:pt x="1449" y="1992"/>
                  </a:lnTo>
                  <a:lnTo>
                    <a:pt x="1451" y="1991"/>
                  </a:lnTo>
                  <a:lnTo>
                    <a:pt x="1448" y="1988"/>
                  </a:lnTo>
                  <a:lnTo>
                    <a:pt x="1448" y="1987"/>
                  </a:lnTo>
                  <a:lnTo>
                    <a:pt x="1447" y="1986"/>
                  </a:lnTo>
                  <a:lnTo>
                    <a:pt x="1446" y="1986"/>
                  </a:lnTo>
                  <a:lnTo>
                    <a:pt x="1446" y="1985"/>
                  </a:lnTo>
                  <a:lnTo>
                    <a:pt x="1444" y="1983"/>
                  </a:lnTo>
                  <a:lnTo>
                    <a:pt x="1443" y="1981"/>
                  </a:lnTo>
                  <a:lnTo>
                    <a:pt x="1443" y="1980"/>
                  </a:lnTo>
                  <a:lnTo>
                    <a:pt x="1443" y="1978"/>
                  </a:lnTo>
                  <a:lnTo>
                    <a:pt x="1442" y="1978"/>
                  </a:lnTo>
                  <a:lnTo>
                    <a:pt x="1440" y="1977"/>
                  </a:lnTo>
                  <a:lnTo>
                    <a:pt x="1439" y="1974"/>
                  </a:lnTo>
                  <a:lnTo>
                    <a:pt x="1439" y="1974"/>
                  </a:lnTo>
                  <a:lnTo>
                    <a:pt x="1438" y="1974"/>
                  </a:lnTo>
                  <a:lnTo>
                    <a:pt x="1438" y="1972"/>
                  </a:lnTo>
                  <a:lnTo>
                    <a:pt x="1438" y="1971"/>
                  </a:lnTo>
                  <a:lnTo>
                    <a:pt x="1438" y="1969"/>
                  </a:lnTo>
                  <a:lnTo>
                    <a:pt x="1438" y="1968"/>
                  </a:lnTo>
                  <a:lnTo>
                    <a:pt x="1439" y="1968"/>
                  </a:lnTo>
                  <a:lnTo>
                    <a:pt x="1439" y="1968"/>
                  </a:lnTo>
                  <a:lnTo>
                    <a:pt x="1440" y="1969"/>
                  </a:lnTo>
                  <a:lnTo>
                    <a:pt x="1442" y="1969"/>
                  </a:lnTo>
                  <a:lnTo>
                    <a:pt x="1443" y="1969"/>
                  </a:lnTo>
                  <a:lnTo>
                    <a:pt x="1443" y="1967"/>
                  </a:lnTo>
                  <a:lnTo>
                    <a:pt x="1444" y="1967"/>
                  </a:lnTo>
                  <a:lnTo>
                    <a:pt x="1446" y="1967"/>
                  </a:lnTo>
                  <a:lnTo>
                    <a:pt x="1446" y="1969"/>
                  </a:lnTo>
                  <a:lnTo>
                    <a:pt x="1447" y="1969"/>
                  </a:lnTo>
                  <a:lnTo>
                    <a:pt x="1447" y="1967"/>
                  </a:lnTo>
                  <a:lnTo>
                    <a:pt x="1448" y="1967"/>
                  </a:lnTo>
                  <a:lnTo>
                    <a:pt x="1449" y="1967"/>
                  </a:lnTo>
                  <a:lnTo>
                    <a:pt x="1449" y="1968"/>
                  </a:lnTo>
                  <a:lnTo>
                    <a:pt x="1452" y="1968"/>
                  </a:lnTo>
                  <a:lnTo>
                    <a:pt x="1454" y="1968"/>
                  </a:lnTo>
                  <a:lnTo>
                    <a:pt x="1456" y="1968"/>
                  </a:lnTo>
                  <a:lnTo>
                    <a:pt x="1456" y="1969"/>
                  </a:lnTo>
                  <a:lnTo>
                    <a:pt x="1456" y="1971"/>
                  </a:lnTo>
                  <a:lnTo>
                    <a:pt x="1456" y="1972"/>
                  </a:lnTo>
                  <a:lnTo>
                    <a:pt x="1456" y="1973"/>
                  </a:lnTo>
                  <a:lnTo>
                    <a:pt x="1457" y="1973"/>
                  </a:lnTo>
                  <a:lnTo>
                    <a:pt x="1458" y="1973"/>
                  </a:lnTo>
                  <a:lnTo>
                    <a:pt x="1458" y="1972"/>
                  </a:lnTo>
                  <a:lnTo>
                    <a:pt x="1458" y="1971"/>
                  </a:lnTo>
                  <a:lnTo>
                    <a:pt x="1458" y="1968"/>
                  </a:lnTo>
                  <a:lnTo>
                    <a:pt x="1458" y="1967"/>
                  </a:lnTo>
                  <a:lnTo>
                    <a:pt x="1460" y="1967"/>
                  </a:lnTo>
                  <a:lnTo>
                    <a:pt x="1461" y="1967"/>
                  </a:lnTo>
                  <a:lnTo>
                    <a:pt x="1462" y="1967"/>
                  </a:lnTo>
                  <a:lnTo>
                    <a:pt x="1462" y="1968"/>
                  </a:lnTo>
                  <a:lnTo>
                    <a:pt x="1463" y="1968"/>
                  </a:lnTo>
                  <a:lnTo>
                    <a:pt x="1466" y="1968"/>
                  </a:lnTo>
                  <a:lnTo>
                    <a:pt x="1466" y="1971"/>
                  </a:lnTo>
                  <a:lnTo>
                    <a:pt x="1466" y="1972"/>
                  </a:lnTo>
                  <a:lnTo>
                    <a:pt x="1466" y="1973"/>
                  </a:lnTo>
                  <a:lnTo>
                    <a:pt x="1466" y="1974"/>
                  </a:lnTo>
                  <a:lnTo>
                    <a:pt x="1467" y="1974"/>
                  </a:lnTo>
                  <a:lnTo>
                    <a:pt x="1467" y="1976"/>
                  </a:lnTo>
                  <a:lnTo>
                    <a:pt x="1469" y="1976"/>
                  </a:lnTo>
                  <a:lnTo>
                    <a:pt x="1470" y="1976"/>
                  </a:lnTo>
                  <a:lnTo>
                    <a:pt x="1470" y="1976"/>
                  </a:lnTo>
                  <a:lnTo>
                    <a:pt x="1471" y="1976"/>
                  </a:lnTo>
                  <a:lnTo>
                    <a:pt x="1471" y="1974"/>
                  </a:lnTo>
                  <a:lnTo>
                    <a:pt x="1472" y="1974"/>
                  </a:lnTo>
                  <a:lnTo>
                    <a:pt x="1472" y="1976"/>
                  </a:lnTo>
                  <a:lnTo>
                    <a:pt x="1474" y="1976"/>
                  </a:lnTo>
                  <a:lnTo>
                    <a:pt x="1475" y="1976"/>
                  </a:lnTo>
                  <a:lnTo>
                    <a:pt x="1476" y="1976"/>
                  </a:lnTo>
                  <a:lnTo>
                    <a:pt x="1478" y="1976"/>
                  </a:lnTo>
                  <a:lnTo>
                    <a:pt x="1478" y="1977"/>
                  </a:lnTo>
                  <a:lnTo>
                    <a:pt x="1478" y="1978"/>
                  </a:lnTo>
                  <a:lnTo>
                    <a:pt x="1476" y="1978"/>
                  </a:lnTo>
                  <a:lnTo>
                    <a:pt x="1476" y="1980"/>
                  </a:lnTo>
                  <a:lnTo>
                    <a:pt x="1478" y="1980"/>
                  </a:lnTo>
                  <a:lnTo>
                    <a:pt x="1478" y="1981"/>
                  </a:lnTo>
                  <a:lnTo>
                    <a:pt x="1476" y="1981"/>
                  </a:lnTo>
                  <a:lnTo>
                    <a:pt x="1475" y="1981"/>
                  </a:lnTo>
                  <a:lnTo>
                    <a:pt x="1474" y="1981"/>
                  </a:lnTo>
                  <a:lnTo>
                    <a:pt x="1472" y="1981"/>
                  </a:lnTo>
                  <a:lnTo>
                    <a:pt x="1471" y="1981"/>
                  </a:lnTo>
                  <a:lnTo>
                    <a:pt x="1471" y="1983"/>
                  </a:lnTo>
                  <a:lnTo>
                    <a:pt x="1471" y="1985"/>
                  </a:lnTo>
                  <a:lnTo>
                    <a:pt x="1471" y="1986"/>
                  </a:lnTo>
                  <a:lnTo>
                    <a:pt x="1471" y="1987"/>
                  </a:lnTo>
                  <a:lnTo>
                    <a:pt x="1474" y="1988"/>
                  </a:lnTo>
                  <a:lnTo>
                    <a:pt x="1475" y="1988"/>
                  </a:lnTo>
                  <a:lnTo>
                    <a:pt x="1476" y="1988"/>
                  </a:lnTo>
                  <a:lnTo>
                    <a:pt x="1478" y="1988"/>
                  </a:lnTo>
                  <a:lnTo>
                    <a:pt x="1478" y="1990"/>
                  </a:lnTo>
                  <a:lnTo>
                    <a:pt x="1479" y="1990"/>
                  </a:lnTo>
                  <a:lnTo>
                    <a:pt x="1480" y="1990"/>
                  </a:lnTo>
                  <a:lnTo>
                    <a:pt x="1481" y="1990"/>
                  </a:lnTo>
                  <a:lnTo>
                    <a:pt x="1484" y="1990"/>
                  </a:lnTo>
                  <a:lnTo>
                    <a:pt x="1485" y="1990"/>
                  </a:lnTo>
                  <a:lnTo>
                    <a:pt x="1485" y="1991"/>
                  </a:lnTo>
                  <a:lnTo>
                    <a:pt x="1485" y="1992"/>
                  </a:lnTo>
                  <a:lnTo>
                    <a:pt x="1485" y="1994"/>
                  </a:lnTo>
                  <a:lnTo>
                    <a:pt x="1485" y="1995"/>
                  </a:lnTo>
                  <a:lnTo>
                    <a:pt x="1485" y="1996"/>
                  </a:lnTo>
                  <a:lnTo>
                    <a:pt x="1485" y="1997"/>
                  </a:lnTo>
                  <a:lnTo>
                    <a:pt x="1485" y="2000"/>
                  </a:lnTo>
                  <a:lnTo>
                    <a:pt x="1485" y="2001"/>
                  </a:lnTo>
                  <a:lnTo>
                    <a:pt x="1486" y="2001"/>
                  </a:lnTo>
                  <a:lnTo>
                    <a:pt x="1488" y="2001"/>
                  </a:lnTo>
                  <a:lnTo>
                    <a:pt x="1489" y="2001"/>
                  </a:lnTo>
                  <a:lnTo>
                    <a:pt x="1490" y="2001"/>
                  </a:lnTo>
                  <a:lnTo>
                    <a:pt x="1492" y="2001"/>
                  </a:lnTo>
                  <a:lnTo>
                    <a:pt x="1493" y="2001"/>
                  </a:lnTo>
                  <a:lnTo>
                    <a:pt x="1493" y="2000"/>
                  </a:lnTo>
                  <a:lnTo>
                    <a:pt x="1494" y="2000"/>
                  </a:lnTo>
                  <a:lnTo>
                    <a:pt x="1498" y="2000"/>
                  </a:lnTo>
                  <a:lnTo>
                    <a:pt x="1499" y="2000"/>
                  </a:lnTo>
                  <a:lnTo>
                    <a:pt x="1499" y="2001"/>
                  </a:lnTo>
                  <a:lnTo>
                    <a:pt x="1498" y="2001"/>
                  </a:lnTo>
                  <a:lnTo>
                    <a:pt x="1497" y="2001"/>
                  </a:lnTo>
                  <a:lnTo>
                    <a:pt x="1497" y="2003"/>
                  </a:lnTo>
                  <a:lnTo>
                    <a:pt x="1498" y="2003"/>
                  </a:lnTo>
                  <a:lnTo>
                    <a:pt x="1499" y="2003"/>
                  </a:lnTo>
                  <a:lnTo>
                    <a:pt x="1499" y="2004"/>
                  </a:lnTo>
                  <a:lnTo>
                    <a:pt x="1499" y="2005"/>
                  </a:lnTo>
                  <a:lnTo>
                    <a:pt x="1499" y="2006"/>
                  </a:lnTo>
                  <a:lnTo>
                    <a:pt x="1499" y="2009"/>
                  </a:lnTo>
                  <a:lnTo>
                    <a:pt x="1501" y="2009"/>
                  </a:lnTo>
                  <a:lnTo>
                    <a:pt x="1501" y="2008"/>
                  </a:lnTo>
                  <a:lnTo>
                    <a:pt x="1501" y="2008"/>
                  </a:lnTo>
                  <a:lnTo>
                    <a:pt x="1501" y="2005"/>
                  </a:lnTo>
                  <a:lnTo>
                    <a:pt x="1501" y="2005"/>
                  </a:lnTo>
                  <a:lnTo>
                    <a:pt x="1501" y="2004"/>
                  </a:lnTo>
                  <a:lnTo>
                    <a:pt x="1501" y="2003"/>
                  </a:lnTo>
                  <a:lnTo>
                    <a:pt x="1501" y="2001"/>
                  </a:lnTo>
                  <a:lnTo>
                    <a:pt x="1501" y="2000"/>
                  </a:lnTo>
                  <a:lnTo>
                    <a:pt x="1501" y="2000"/>
                  </a:lnTo>
                  <a:lnTo>
                    <a:pt x="1501" y="1997"/>
                  </a:lnTo>
                  <a:lnTo>
                    <a:pt x="1501" y="1996"/>
                  </a:lnTo>
                  <a:lnTo>
                    <a:pt x="1501" y="1996"/>
                  </a:lnTo>
                  <a:lnTo>
                    <a:pt x="1501" y="1995"/>
                  </a:lnTo>
                  <a:lnTo>
                    <a:pt x="1501" y="1994"/>
                  </a:lnTo>
                  <a:lnTo>
                    <a:pt x="1503" y="1994"/>
                  </a:lnTo>
                  <a:lnTo>
                    <a:pt x="1504" y="1992"/>
                  </a:lnTo>
                  <a:lnTo>
                    <a:pt x="1504" y="1991"/>
                  </a:lnTo>
                  <a:lnTo>
                    <a:pt x="1507" y="1988"/>
                  </a:lnTo>
                  <a:lnTo>
                    <a:pt x="1507" y="1990"/>
                  </a:lnTo>
                  <a:lnTo>
                    <a:pt x="1507" y="1991"/>
                  </a:lnTo>
                  <a:lnTo>
                    <a:pt x="1507" y="1992"/>
                  </a:lnTo>
                  <a:lnTo>
                    <a:pt x="1507" y="1994"/>
                  </a:lnTo>
                  <a:lnTo>
                    <a:pt x="1507" y="1996"/>
                  </a:lnTo>
                  <a:lnTo>
                    <a:pt x="1507" y="1997"/>
                  </a:lnTo>
                  <a:lnTo>
                    <a:pt x="1508" y="1997"/>
                  </a:lnTo>
                  <a:lnTo>
                    <a:pt x="1510" y="1997"/>
                  </a:lnTo>
                  <a:lnTo>
                    <a:pt x="1511" y="1997"/>
                  </a:lnTo>
                  <a:lnTo>
                    <a:pt x="1511" y="1996"/>
                  </a:lnTo>
                  <a:lnTo>
                    <a:pt x="1511" y="1995"/>
                  </a:lnTo>
                  <a:lnTo>
                    <a:pt x="1512" y="1995"/>
                  </a:lnTo>
                  <a:lnTo>
                    <a:pt x="1515" y="1995"/>
                  </a:lnTo>
                  <a:lnTo>
                    <a:pt x="1516" y="1995"/>
                  </a:lnTo>
                  <a:lnTo>
                    <a:pt x="1517" y="1995"/>
                  </a:lnTo>
                  <a:lnTo>
                    <a:pt x="1518" y="1995"/>
                  </a:lnTo>
                  <a:lnTo>
                    <a:pt x="1518" y="1996"/>
                  </a:lnTo>
                  <a:lnTo>
                    <a:pt x="1521" y="1996"/>
                  </a:lnTo>
                  <a:lnTo>
                    <a:pt x="1522" y="1996"/>
                  </a:lnTo>
                  <a:lnTo>
                    <a:pt x="1522" y="1997"/>
                  </a:lnTo>
                  <a:lnTo>
                    <a:pt x="1522" y="1999"/>
                  </a:lnTo>
                  <a:lnTo>
                    <a:pt x="1524" y="1997"/>
                  </a:lnTo>
                  <a:lnTo>
                    <a:pt x="1525" y="1997"/>
                  </a:lnTo>
                  <a:lnTo>
                    <a:pt x="1525" y="1996"/>
                  </a:lnTo>
                  <a:lnTo>
                    <a:pt x="1526" y="1996"/>
                  </a:lnTo>
                  <a:lnTo>
                    <a:pt x="1526" y="1995"/>
                  </a:lnTo>
                  <a:lnTo>
                    <a:pt x="1527" y="1995"/>
                  </a:lnTo>
                  <a:lnTo>
                    <a:pt x="1527" y="1994"/>
                  </a:lnTo>
                  <a:lnTo>
                    <a:pt x="1529" y="1994"/>
                  </a:lnTo>
                  <a:lnTo>
                    <a:pt x="1530" y="1992"/>
                  </a:lnTo>
                  <a:lnTo>
                    <a:pt x="1531" y="1991"/>
                  </a:lnTo>
                  <a:lnTo>
                    <a:pt x="1531" y="1990"/>
                  </a:lnTo>
                  <a:lnTo>
                    <a:pt x="1534" y="1988"/>
                  </a:lnTo>
                  <a:lnTo>
                    <a:pt x="1535" y="1987"/>
                  </a:lnTo>
                  <a:lnTo>
                    <a:pt x="1535" y="1986"/>
                  </a:lnTo>
                  <a:lnTo>
                    <a:pt x="1533" y="1986"/>
                  </a:lnTo>
                  <a:lnTo>
                    <a:pt x="1531" y="1986"/>
                  </a:lnTo>
                  <a:lnTo>
                    <a:pt x="1531" y="1986"/>
                  </a:lnTo>
                  <a:lnTo>
                    <a:pt x="1531" y="1985"/>
                  </a:lnTo>
                  <a:lnTo>
                    <a:pt x="1531" y="1983"/>
                  </a:lnTo>
                  <a:lnTo>
                    <a:pt x="1531" y="1982"/>
                  </a:lnTo>
                  <a:lnTo>
                    <a:pt x="1531" y="1981"/>
                  </a:lnTo>
                  <a:lnTo>
                    <a:pt x="1531" y="1980"/>
                  </a:lnTo>
                  <a:lnTo>
                    <a:pt x="1531" y="1978"/>
                  </a:lnTo>
                  <a:lnTo>
                    <a:pt x="1530" y="1978"/>
                  </a:lnTo>
                  <a:lnTo>
                    <a:pt x="1531" y="1977"/>
                  </a:lnTo>
                  <a:lnTo>
                    <a:pt x="1531" y="1976"/>
                  </a:lnTo>
                  <a:lnTo>
                    <a:pt x="1531" y="1976"/>
                  </a:lnTo>
                  <a:lnTo>
                    <a:pt x="1530" y="1976"/>
                  </a:lnTo>
                  <a:lnTo>
                    <a:pt x="1530" y="1974"/>
                  </a:lnTo>
                  <a:lnTo>
                    <a:pt x="1530" y="1973"/>
                  </a:lnTo>
                  <a:lnTo>
                    <a:pt x="1530" y="1972"/>
                  </a:lnTo>
                  <a:lnTo>
                    <a:pt x="1531" y="1972"/>
                  </a:lnTo>
                  <a:lnTo>
                    <a:pt x="1531" y="1971"/>
                  </a:lnTo>
                  <a:lnTo>
                    <a:pt x="1531" y="1971"/>
                  </a:lnTo>
                  <a:lnTo>
                    <a:pt x="1531" y="1969"/>
                  </a:lnTo>
                  <a:lnTo>
                    <a:pt x="1531" y="1968"/>
                  </a:lnTo>
                  <a:lnTo>
                    <a:pt x="1531" y="1967"/>
                  </a:lnTo>
                  <a:lnTo>
                    <a:pt x="1531" y="1965"/>
                  </a:lnTo>
                  <a:lnTo>
                    <a:pt x="1533" y="1965"/>
                  </a:lnTo>
                  <a:lnTo>
                    <a:pt x="1534" y="1965"/>
                  </a:lnTo>
                  <a:lnTo>
                    <a:pt x="1535" y="1965"/>
                  </a:lnTo>
                  <a:lnTo>
                    <a:pt x="1536" y="1965"/>
                  </a:lnTo>
                  <a:lnTo>
                    <a:pt x="1536" y="1962"/>
                  </a:lnTo>
                  <a:lnTo>
                    <a:pt x="1535" y="1962"/>
                  </a:lnTo>
                  <a:lnTo>
                    <a:pt x="1534" y="1962"/>
                  </a:lnTo>
                  <a:lnTo>
                    <a:pt x="1531" y="1962"/>
                  </a:lnTo>
                  <a:lnTo>
                    <a:pt x="1531" y="1960"/>
                  </a:lnTo>
                  <a:lnTo>
                    <a:pt x="1531" y="1960"/>
                  </a:lnTo>
                  <a:lnTo>
                    <a:pt x="1531" y="1959"/>
                  </a:lnTo>
                  <a:lnTo>
                    <a:pt x="1530" y="1959"/>
                  </a:lnTo>
                  <a:lnTo>
                    <a:pt x="1529" y="1959"/>
                  </a:lnTo>
                  <a:lnTo>
                    <a:pt x="1527" y="1959"/>
                  </a:lnTo>
                  <a:lnTo>
                    <a:pt x="1526" y="1959"/>
                  </a:lnTo>
                  <a:lnTo>
                    <a:pt x="1525" y="1959"/>
                  </a:lnTo>
                  <a:lnTo>
                    <a:pt x="1524" y="1959"/>
                  </a:lnTo>
                  <a:lnTo>
                    <a:pt x="1524" y="1958"/>
                  </a:lnTo>
                  <a:lnTo>
                    <a:pt x="1522" y="1958"/>
                  </a:lnTo>
                  <a:lnTo>
                    <a:pt x="1521" y="1958"/>
                  </a:lnTo>
                  <a:lnTo>
                    <a:pt x="1520" y="1958"/>
                  </a:lnTo>
                  <a:lnTo>
                    <a:pt x="1520" y="1956"/>
                  </a:lnTo>
                  <a:lnTo>
                    <a:pt x="1520" y="1955"/>
                  </a:lnTo>
                  <a:lnTo>
                    <a:pt x="1520" y="1954"/>
                  </a:lnTo>
                  <a:lnTo>
                    <a:pt x="1520" y="1953"/>
                  </a:lnTo>
                  <a:lnTo>
                    <a:pt x="1520" y="1951"/>
                  </a:lnTo>
                  <a:lnTo>
                    <a:pt x="1520" y="1950"/>
                  </a:lnTo>
                  <a:lnTo>
                    <a:pt x="1520" y="1948"/>
                  </a:lnTo>
                  <a:lnTo>
                    <a:pt x="1520" y="1946"/>
                  </a:lnTo>
                  <a:lnTo>
                    <a:pt x="1520" y="1945"/>
                  </a:lnTo>
                  <a:lnTo>
                    <a:pt x="1517" y="1945"/>
                  </a:lnTo>
                  <a:lnTo>
                    <a:pt x="1516" y="1945"/>
                  </a:lnTo>
                  <a:lnTo>
                    <a:pt x="1516" y="1944"/>
                  </a:lnTo>
                  <a:lnTo>
                    <a:pt x="1516" y="1942"/>
                  </a:lnTo>
                  <a:lnTo>
                    <a:pt x="1513" y="1942"/>
                  </a:lnTo>
                  <a:lnTo>
                    <a:pt x="1512" y="1942"/>
                  </a:lnTo>
                  <a:lnTo>
                    <a:pt x="1512" y="1944"/>
                  </a:lnTo>
                  <a:lnTo>
                    <a:pt x="1512" y="1945"/>
                  </a:lnTo>
                  <a:lnTo>
                    <a:pt x="1510" y="1945"/>
                  </a:lnTo>
                  <a:lnTo>
                    <a:pt x="1510" y="1944"/>
                  </a:lnTo>
                  <a:lnTo>
                    <a:pt x="1510" y="1942"/>
                  </a:lnTo>
                  <a:lnTo>
                    <a:pt x="1510" y="1941"/>
                  </a:lnTo>
                  <a:lnTo>
                    <a:pt x="1510" y="1940"/>
                  </a:lnTo>
                  <a:lnTo>
                    <a:pt x="1510" y="1939"/>
                  </a:lnTo>
                  <a:lnTo>
                    <a:pt x="1510" y="1937"/>
                  </a:lnTo>
                  <a:lnTo>
                    <a:pt x="1510" y="1936"/>
                  </a:lnTo>
                  <a:lnTo>
                    <a:pt x="1510" y="1935"/>
                  </a:lnTo>
                  <a:lnTo>
                    <a:pt x="1510" y="1933"/>
                  </a:lnTo>
                  <a:lnTo>
                    <a:pt x="1510" y="1932"/>
                  </a:lnTo>
                  <a:lnTo>
                    <a:pt x="1510" y="1931"/>
                  </a:lnTo>
                  <a:lnTo>
                    <a:pt x="1511" y="1931"/>
                  </a:lnTo>
                  <a:lnTo>
                    <a:pt x="1512" y="1931"/>
                  </a:lnTo>
                  <a:lnTo>
                    <a:pt x="1513" y="1931"/>
                  </a:lnTo>
                  <a:lnTo>
                    <a:pt x="1515" y="1931"/>
                  </a:lnTo>
                  <a:lnTo>
                    <a:pt x="1517" y="1931"/>
                  </a:lnTo>
                  <a:lnTo>
                    <a:pt x="1520" y="1931"/>
                  </a:lnTo>
                  <a:lnTo>
                    <a:pt x="1524" y="1931"/>
                  </a:lnTo>
                  <a:lnTo>
                    <a:pt x="1525" y="1931"/>
                  </a:lnTo>
                  <a:lnTo>
                    <a:pt x="1525" y="1932"/>
                  </a:lnTo>
                  <a:lnTo>
                    <a:pt x="1529" y="1932"/>
                  </a:lnTo>
                  <a:lnTo>
                    <a:pt x="1531" y="1932"/>
                  </a:lnTo>
                  <a:lnTo>
                    <a:pt x="1531" y="1933"/>
                  </a:lnTo>
                  <a:lnTo>
                    <a:pt x="1531" y="1935"/>
                  </a:lnTo>
                  <a:lnTo>
                    <a:pt x="1531" y="1936"/>
                  </a:lnTo>
                  <a:lnTo>
                    <a:pt x="1531" y="1939"/>
                  </a:lnTo>
                  <a:lnTo>
                    <a:pt x="1531" y="1939"/>
                  </a:lnTo>
                  <a:lnTo>
                    <a:pt x="1533" y="1939"/>
                  </a:lnTo>
                  <a:lnTo>
                    <a:pt x="1534" y="1939"/>
                  </a:lnTo>
                  <a:lnTo>
                    <a:pt x="1535" y="1939"/>
                  </a:lnTo>
                  <a:lnTo>
                    <a:pt x="1535" y="1937"/>
                  </a:lnTo>
                  <a:lnTo>
                    <a:pt x="1538" y="1937"/>
                  </a:lnTo>
                  <a:lnTo>
                    <a:pt x="1538" y="1936"/>
                  </a:lnTo>
                  <a:lnTo>
                    <a:pt x="1538" y="1935"/>
                  </a:lnTo>
                  <a:lnTo>
                    <a:pt x="1538" y="1933"/>
                  </a:lnTo>
                  <a:lnTo>
                    <a:pt x="1538" y="1932"/>
                  </a:lnTo>
                  <a:lnTo>
                    <a:pt x="1540" y="1932"/>
                  </a:lnTo>
                  <a:lnTo>
                    <a:pt x="1542" y="1932"/>
                  </a:lnTo>
                  <a:lnTo>
                    <a:pt x="1543" y="1932"/>
                  </a:lnTo>
                  <a:lnTo>
                    <a:pt x="1544" y="1932"/>
                  </a:lnTo>
                  <a:lnTo>
                    <a:pt x="1544" y="1931"/>
                  </a:lnTo>
                  <a:lnTo>
                    <a:pt x="1545" y="1931"/>
                  </a:lnTo>
                  <a:lnTo>
                    <a:pt x="1548" y="1930"/>
                  </a:lnTo>
                  <a:lnTo>
                    <a:pt x="1549" y="1928"/>
                  </a:lnTo>
                  <a:lnTo>
                    <a:pt x="1550" y="1928"/>
                  </a:lnTo>
                  <a:lnTo>
                    <a:pt x="1550" y="1927"/>
                  </a:lnTo>
                  <a:lnTo>
                    <a:pt x="1552" y="1927"/>
                  </a:lnTo>
                  <a:lnTo>
                    <a:pt x="1554" y="1928"/>
                  </a:lnTo>
                  <a:lnTo>
                    <a:pt x="1554" y="1930"/>
                  </a:lnTo>
                  <a:lnTo>
                    <a:pt x="1556" y="1930"/>
                  </a:lnTo>
                  <a:lnTo>
                    <a:pt x="1557" y="1931"/>
                  </a:lnTo>
                  <a:lnTo>
                    <a:pt x="1558" y="1931"/>
                  </a:lnTo>
                  <a:lnTo>
                    <a:pt x="1561" y="1933"/>
                  </a:lnTo>
                  <a:lnTo>
                    <a:pt x="1562" y="1931"/>
                  </a:lnTo>
                  <a:lnTo>
                    <a:pt x="1562" y="1930"/>
                  </a:lnTo>
                  <a:lnTo>
                    <a:pt x="1562" y="1928"/>
                  </a:lnTo>
                  <a:lnTo>
                    <a:pt x="1563" y="1930"/>
                  </a:lnTo>
                  <a:lnTo>
                    <a:pt x="1562" y="1932"/>
                  </a:lnTo>
                  <a:lnTo>
                    <a:pt x="1563" y="1933"/>
                  </a:lnTo>
                  <a:lnTo>
                    <a:pt x="1563" y="1935"/>
                  </a:lnTo>
                  <a:lnTo>
                    <a:pt x="1565" y="1933"/>
                  </a:lnTo>
                  <a:lnTo>
                    <a:pt x="1566" y="1931"/>
                  </a:lnTo>
                  <a:lnTo>
                    <a:pt x="1567" y="1930"/>
                  </a:lnTo>
                  <a:lnTo>
                    <a:pt x="1568" y="1930"/>
                  </a:lnTo>
                  <a:lnTo>
                    <a:pt x="1568" y="1928"/>
                  </a:lnTo>
                  <a:lnTo>
                    <a:pt x="1570" y="1928"/>
                  </a:lnTo>
                  <a:lnTo>
                    <a:pt x="1571" y="1928"/>
                  </a:lnTo>
                  <a:lnTo>
                    <a:pt x="1571" y="1930"/>
                  </a:lnTo>
                  <a:lnTo>
                    <a:pt x="1572" y="1930"/>
                  </a:lnTo>
                  <a:lnTo>
                    <a:pt x="1574" y="1931"/>
                  </a:lnTo>
                  <a:lnTo>
                    <a:pt x="1574" y="1932"/>
                  </a:lnTo>
                  <a:lnTo>
                    <a:pt x="1575" y="1933"/>
                  </a:lnTo>
                  <a:lnTo>
                    <a:pt x="1576" y="1933"/>
                  </a:lnTo>
                  <a:lnTo>
                    <a:pt x="1576" y="1935"/>
                  </a:lnTo>
                  <a:lnTo>
                    <a:pt x="1575" y="1936"/>
                  </a:lnTo>
                  <a:lnTo>
                    <a:pt x="1574" y="1935"/>
                  </a:lnTo>
                  <a:lnTo>
                    <a:pt x="1572" y="1936"/>
                  </a:lnTo>
                  <a:lnTo>
                    <a:pt x="1571" y="1937"/>
                  </a:lnTo>
                  <a:lnTo>
                    <a:pt x="1574" y="1939"/>
                  </a:lnTo>
                  <a:lnTo>
                    <a:pt x="1577" y="1941"/>
                  </a:lnTo>
                  <a:lnTo>
                    <a:pt x="1579" y="1941"/>
                  </a:lnTo>
                  <a:lnTo>
                    <a:pt x="1580" y="1941"/>
                  </a:lnTo>
                  <a:lnTo>
                    <a:pt x="1581" y="1941"/>
                  </a:lnTo>
                  <a:lnTo>
                    <a:pt x="1582" y="1941"/>
                  </a:lnTo>
                  <a:lnTo>
                    <a:pt x="1584" y="1940"/>
                  </a:lnTo>
                  <a:lnTo>
                    <a:pt x="1585" y="1940"/>
                  </a:lnTo>
                  <a:lnTo>
                    <a:pt x="1585" y="1941"/>
                  </a:lnTo>
                  <a:lnTo>
                    <a:pt x="1586" y="1941"/>
                  </a:lnTo>
                  <a:lnTo>
                    <a:pt x="1590" y="1939"/>
                  </a:lnTo>
                  <a:lnTo>
                    <a:pt x="1590" y="1937"/>
                  </a:lnTo>
                  <a:lnTo>
                    <a:pt x="1590" y="1936"/>
                  </a:lnTo>
                  <a:lnTo>
                    <a:pt x="1590" y="1935"/>
                  </a:lnTo>
                  <a:lnTo>
                    <a:pt x="1590" y="1933"/>
                  </a:lnTo>
                  <a:lnTo>
                    <a:pt x="1590" y="1932"/>
                  </a:lnTo>
                  <a:lnTo>
                    <a:pt x="1589" y="1932"/>
                  </a:lnTo>
                  <a:lnTo>
                    <a:pt x="1589" y="1931"/>
                  </a:lnTo>
                  <a:lnTo>
                    <a:pt x="1590" y="1930"/>
                  </a:lnTo>
                  <a:lnTo>
                    <a:pt x="1591" y="1930"/>
                  </a:lnTo>
                  <a:lnTo>
                    <a:pt x="1593" y="1928"/>
                  </a:lnTo>
                  <a:lnTo>
                    <a:pt x="1593" y="1928"/>
                  </a:lnTo>
                  <a:lnTo>
                    <a:pt x="1594" y="1928"/>
                  </a:lnTo>
                  <a:lnTo>
                    <a:pt x="1594" y="1927"/>
                  </a:lnTo>
                  <a:lnTo>
                    <a:pt x="1595" y="1927"/>
                  </a:lnTo>
                  <a:lnTo>
                    <a:pt x="1597" y="1927"/>
                  </a:lnTo>
                  <a:lnTo>
                    <a:pt x="1597" y="1926"/>
                  </a:lnTo>
                  <a:lnTo>
                    <a:pt x="1597" y="1924"/>
                  </a:lnTo>
                  <a:lnTo>
                    <a:pt x="1597" y="1923"/>
                  </a:lnTo>
                  <a:lnTo>
                    <a:pt x="1598" y="1922"/>
                  </a:lnTo>
                  <a:lnTo>
                    <a:pt x="1599" y="1919"/>
                  </a:lnTo>
                  <a:lnTo>
                    <a:pt x="1600" y="1919"/>
                  </a:lnTo>
                  <a:lnTo>
                    <a:pt x="1603" y="1919"/>
                  </a:lnTo>
                  <a:lnTo>
                    <a:pt x="1603" y="1918"/>
                  </a:lnTo>
                  <a:lnTo>
                    <a:pt x="1603" y="1917"/>
                  </a:lnTo>
                  <a:lnTo>
                    <a:pt x="1603" y="1917"/>
                  </a:lnTo>
                  <a:lnTo>
                    <a:pt x="1602" y="1917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801397" y="1612036"/>
              <a:ext cx="1127662" cy="2882514"/>
              <a:chOff x="2381250" y="1184275"/>
              <a:chExt cx="1398587" cy="3575050"/>
            </a:xfrm>
            <a:solidFill>
              <a:schemeClr val="bg1"/>
            </a:solidFill>
          </p:grpSpPr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3192463" y="2938463"/>
                <a:ext cx="71437" cy="31750"/>
              </a:xfrm>
              <a:custGeom>
                <a:avLst/>
                <a:gdLst>
                  <a:gd name="T0" fmla="*/ 18 w 45"/>
                  <a:gd name="T1" fmla="*/ 16 h 20"/>
                  <a:gd name="T2" fmla="*/ 16 w 45"/>
                  <a:gd name="T3" fmla="*/ 16 h 20"/>
                  <a:gd name="T4" fmla="*/ 15 w 45"/>
                  <a:gd name="T5" fmla="*/ 18 h 20"/>
                  <a:gd name="T6" fmla="*/ 6 w 45"/>
                  <a:gd name="T7" fmla="*/ 20 h 20"/>
                  <a:gd name="T8" fmla="*/ 4 w 45"/>
                  <a:gd name="T9" fmla="*/ 20 h 20"/>
                  <a:gd name="T10" fmla="*/ 0 w 45"/>
                  <a:gd name="T11" fmla="*/ 20 h 20"/>
                  <a:gd name="T12" fmla="*/ 0 w 45"/>
                  <a:gd name="T13" fmla="*/ 19 h 20"/>
                  <a:gd name="T14" fmla="*/ 0 w 45"/>
                  <a:gd name="T15" fmla="*/ 18 h 20"/>
                  <a:gd name="T16" fmla="*/ 0 w 45"/>
                  <a:gd name="T17" fmla="*/ 16 h 20"/>
                  <a:gd name="T18" fmla="*/ 0 w 45"/>
                  <a:gd name="T19" fmla="*/ 15 h 20"/>
                  <a:gd name="T20" fmla="*/ 0 w 45"/>
                  <a:gd name="T21" fmla="*/ 11 h 20"/>
                  <a:gd name="T22" fmla="*/ 0 w 45"/>
                  <a:gd name="T23" fmla="*/ 0 h 20"/>
                  <a:gd name="T24" fmla="*/ 1 w 45"/>
                  <a:gd name="T25" fmla="*/ 0 h 20"/>
                  <a:gd name="T26" fmla="*/ 1 w 45"/>
                  <a:gd name="T27" fmla="*/ 1 h 20"/>
                  <a:gd name="T28" fmla="*/ 2 w 45"/>
                  <a:gd name="T29" fmla="*/ 1 h 20"/>
                  <a:gd name="T30" fmla="*/ 9 w 45"/>
                  <a:gd name="T31" fmla="*/ 1 h 20"/>
                  <a:gd name="T32" fmla="*/ 14 w 45"/>
                  <a:gd name="T33" fmla="*/ 1 h 20"/>
                  <a:gd name="T34" fmla="*/ 29 w 45"/>
                  <a:gd name="T35" fmla="*/ 1 h 20"/>
                  <a:gd name="T36" fmla="*/ 29 w 45"/>
                  <a:gd name="T37" fmla="*/ 4 h 20"/>
                  <a:gd name="T38" fmla="*/ 29 w 45"/>
                  <a:gd name="T39" fmla="*/ 5 h 20"/>
                  <a:gd name="T40" fmla="*/ 29 w 45"/>
                  <a:gd name="T41" fmla="*/ 9 h 20"/>
                  <a:gd name="T42" fmla="*/ 31 w 45"/>
                  <a:gd name="T43" fmla="*/ 9 h 20"/>
                  <a:gd name="T44" fmla="*/ 36 w 45"/>
                  <a:gd name="T45" fmla="*/ 6 h 20"/>
                  <a:gd name="T46" fmla="*/ 41 w 45"/>
                  <a:gd name="T47" fmla="*/ 4 h 20"/>
                  <a:gd name="T48" fmla="*/ 42 w 45"/>
                  <a:gd name="T49" fmla="*/ 4 h 20"/>
                  <a:gd name="T50" fmla="*/ 43 w 45"/>
                  <a:gd name="T51" fmla="*/ 4 h 20"/>
                  <a:gd name="T52" fmla="*/ 45 w 45"/>
                  <a:gd name="T53" fmla="*/ 2 h 20"/>
                  <a:gd name="T54" fmla="*/ 45 w 45"/>
                  <a:gd name="T55" fmla="*/ 4 h 20"/>
                  <a:gd name="T56" fmla="*/ 42 w 45"/>
                  <a:gd name="T57" fmla="*/ 5 h 20"/>
                  <a:gd name="T58" fmla="*/ 41 w 45"/>
                  <a:gd name="T59" fmla="*/ 5 h 20"/>
                  <a:gd name="T60" fmla="*/ 37 w 45"/>
                  <a:gd name="T61" fmla="*/ 7 h 20"/>
                  <a:gd name="T62" fmla="*/ 31 w 45"/>
                  <a:gd name="T63" fmla="*/ 10 h 20"/>
                  <a:gd name="T64" fmla="*/ 29 w 45"/>
                  <a:gd name="T65" fmla="*/ 10 h 20"/>
                  <a:gd name="T66" fmla="*/ 29 w 45"/>
                  <a:gd name="T67" fmla="*/ 11 h 20"/>
                  <a:gd name="T68" fmla="*/ 28 w 45"/>
                  <a:gd name="T69" fmla="*/ 11 h 20"/>
                  <a:gd name="T70" fmla="*/ 25 w 45"/>
                  <a:gd name="T71" fmla="*/ 13 h 20"/>
                  <a:gd name="T72" fmla="*/ 25 w 45"/>
                  <a:gd name="T73" fmla="*/ 14 h 20"/>
                  <a:gd name="T74" fmla="*/ 24 w 45"/>
                  <a:gd name="T75" fmla="*/ 14 h 20"/>
                  <a:gd name="T76" fmla="*/ 24 w 45"/>
                  <a:gd name="T77" fmla="*/ 15 h 20"/>
                  <a:gd name="T78" fmla="*/ 23 w 45"/>
                  <a:gd name="T79" fmla="*/ 15 h 20"/>
                  <a:gd name="T80" fmla="*/ 22 w 45"/>
                  <a:gd name="T81" fmla="*/ 15 h 20"/>
                  <a:gd name="T82" fmla="*/ 20 w 45"/>
                  <a:gd name="T83" fmla="*/ 15 h 20"/>
                  <a:gd name="T84" fmla="*/ 20 w 45"/>
                  <a:gd name="T85" fmla="*/ 16 h 20"/>
                  <a:gd name="T86" fmla="*/ 18 w 45"/>
                  <a:gd name="T87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5" h="20">
                    <a:moveTo>
                      <a:pt x="18" y="16"/>
                    </a:moveTo>
                    <a:lnTo>
                      <a:pt x="16" y="16"/>
                    </a:lnTo>
                    <a:lnTo>
                      <a:pt x="15" y="18"/>
                    </a:lnTo>
                    <a:lnTo>
                      <a:pt x="6" y="20"/>
                    </a:lnTo>
                    <a:lnTo>
                      <a:pt x="4" y="20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29" y="1"/>
                    </a:lnTo>
                    <a:lnTo>
                      <a:pt x="29" y="4"/>
                    </a:lnTo>
                    <a:lnTo>
                      <a:pt x="29" y="5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6" y="6"/>
                    </a:lnTo>
                    <a:lnTo>
                      <a:pt x="41" y="4"/>
                    </a:lnTo>
                    <a:lnTo>
                      <a:pt x="42" y="4"/>
                    </a:lnTo>
                    <a:lnTo>
                      <a:pt x="43" y="4"/>
                    </a:lnTo>
                    <a:lnTo>
                      <a:pt x="45" y="2"/>
                    </a:lnTo>
                    <a:lnTo>
                      <a:pt x="45" y="4"/>
                    </a:lnTo>
                    <a:lnTo>
                      <a:pt x="42" y="5"/>
                    </a:lnTo>
                    <a:lnTo>
                      <a:pt x="41" y="5"/>
                    </a:lnTo>
                    <a:lnTo>
                      <a:pt x="37" y="7"/>
                    </a:lnTo>
                    <a:lnTo>
                      <a:pt x="31" y="10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28" y="11"/>
                    </a:lnTo>
                    <a:lnTo>
                      <a:pt x="25" y="13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3" y="15"/>
                    </a:lnTo>
                    <a:lnTo>
                      <a:pt x="22" y="15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8" y="16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86"/>
              <p:cNvSpPr>
                <a:spLocks/>
              </p:cNvSpPr>
              <p:nvPr/>
            </p:nvSpPr>
            <p:spPr bwMode="auto">
              <a:xfrm>
                <a:off x="3460750" y="1543050"/>
                <a:ext cx="284162" cy="296862"/>
              </a:xfrm>
              <a:custGeom>
                <a:avLst/>
                <a:gdLst>
                  <a:gd name="T0" fmla="*/ 146 w 179"/>
                  <a:gd name="T1" fmla="*/ 3 h 187"/>
                  <a:gd name="T2" fmla="*/ 159 w 179"/>
                  <a:gd name="T3" fmla="*/ 2 h 187"/>
                  <a:gd name="T4" fmla="*/ 169 w 179"/>
                  <a:gd name="T5" fmla="*/ 29 h 187"/>
                  <a:gd name="T6" fmla="*/ 176 w 179"/>
                  <a:gd name="T7" fmla="*/ 41 h 187"/>
                  <a:gd name="T8" fmla="*/ 171 w 179"/>
                  <a:gd name="T9" fmla="*/ 59 h 187"/>
                  <a:gd name="T10" fmla="*/ 162 w 179"/>
                  <a:gd name="T11" fmla="*/ 66 h 187"/>
                  <a:gd name="T12" fmla="*/ 147 w 179"/>
                  <a:gd name="T13" fmla="*/ 86 h 187"/>
                  <a:gd name="T14" fmla="*/ 134 w 179"/>
                  <a:gd name="T15" fmla="*/ 91 h 187"/>
                  <a:gd name="T16" fmla="*/ 45 w 179"/>
                  <a:gd name="T17" fmla="*/ 185 h 187"/>
                  <a:gd name="T18" fmla="*/ 48 w 179"/>
                  <a:gd name="T19" fmla="*/ 178 h 187"/>
                  <a:gd name="T20" fmla="*/ 54 w 179"/>
                  <a:gd name="T21" fmla="*/ 171 h 187"/>
                  <a:gd name="T22" fmla="*/ 41 w 179"/>
                  <a:gd name="T23" fmla="*/ 166 h 187"/>
                  <a:gd name="T24" fmla="*/ 37 w 179"/>
                  <a:gd name="T25" fmla="*/ 164 h 187"/>
                  <a:gd name="T26" fmla="*/ 45 w 179"/>
                  <a:gd name="T27" fmla="*/ 155 h 187"/>
                  <a:gd name="T28" fmla="*/ 52 w 179"/>
                  <a:gd name="T29" fmla="*/ 150 h 187"/>
                  <a:gd name="T30" fmla="*/ 56 w 179"/>
                  <a:gd name="T31" fmla="*/ 143 h 187"/>
                  <a:gd name="T32" fmla="*/ 63 w 179"/>
                  <a:gd name="T33" fmla="*/ 130 h 187"/>
                  <a:gd name="T34" fmla="*/ 73 w 179"/>
                  <a:gd name="T35" fmla="*/ 129 h 187"/>
                  <a:gd name="T36" fmla="*/ 55 w 179"/>
                  <a:gd name="T37" fmla="*/ 123 h 187"/>
                  <a:gd name="T38" fmla="*/ 48 w 179"/>
                  <a:gd name="T39" fmla="*/ 123 h 187"/>
                  <a:gd name="T40" fmla="*/ 48 w 179"/>
                  <a:gd name="T41" fmla="*/ 134 h 187"/>
                  <a:gd name="T42" fmla="*/ 47 w 179"/>
                  <a:gd name="T43" fmla="*/ 143 h 187"/>
                  <a:gd name="T44" fmla="*/ 43 w 179"/>
                  <a:gd name="T45" fmla="*/ 148 h 187"/>
                  <a:gd name="T46" fmla="*/ 37 w 179"/>
                  <a:gd name="T47" fmla="*/ 136 h 187"/>
                  <a:gd name="T48" fmla="*/ 33 w 179"/>
                  <a:gd name="T49" fmla="*/ 123 h 187"/>
                  <a:gd name="T50" fmla="*/ 34 w 179"/>
                  <a:gd name="T51" fmla="*/ 116 h 187"/>
                  <a:gd name="T52" fmla="*/ 36 w 179"/>
                  <a:gd name="T53" fmla="*/ 103 h 187"/>
                  <a:gd name="T54" fmla="*/ 24 w 179"/>
                  <a:gd name="T55" fmla="*/ 116 h 187"/>
                  <a:gd name="T56" fmla="*/ 20 w 179"/>
                  <a:gd name="T57" fmla="*/ 120 h 187"/>
                  <a:gd name="T58" fmla="*/ 18 w 179"/>
                  <a:gd name="T59" fmla="*/ 109 h 187"/>
                  <a:gd name="T60" fmla="*/ 23 w 179"/>
                  <a:gd name="T61" fmla="*/ 99 h 187"/>
                  <a:gd name="T62" fmla="*/ 20 w 179"/>
                  <a:gd name="T63" fmla="*/ 100 h 187"/>
                  <a:gd name="T64" fmla="*/ 20 w 179"/>
                  <a:gd name="T65" fmla="*/ 91 h 187"/>
                  <a:gd name="T66" fmla="*/ 23 w 179"/>
                  <a:gd name="T67" fmla="*/ 89 h 187"/>
                  <a:gd name="T68" fmla="*/ 25 w 179"/>
                  <a:gd name="T69" fmla="*/ 73 h 187"/>
                  <a:gd name="T70" fmla="*/ 19 w 179"/>
                  <a:gd name="T71" fmla="*/ 63 h 187"/>
                  <a:gd name="T72" fmla="*/ 14 w 179"/>
                  <a:gd name="T73" fmla="*/ 62 h 187"/>
                  <a:gd name="T74" fmla="*/ 11 w 179"/>
                  <a:gd name="T75" fmla="*/ 56 h 187"/>
                  <a:gd name="T76" fmla="*/ 6 w 179"/>
                  <a:gd name="T77" fmla="*/ 52 h 187"/>
                  <a:gd name="T78" fmla="*/ 1 w 179"/>
                  <a:gd name="T79" fmla="*/ 48 h 187"/>
                  <a:gd name="T80" fmla="*/ 5 w 179"/>
                  <a:gd name="T81" fmla="*/ 35 h 187"/>
                  <a:gd name="T82" fmla="*/ 14 w 179"/>
                  <a:gd name="T83" fmla="*/ 29 h 187"/>
                  <a:gd name="T84" fmla="*/ 18 w 179"/>
                  <a:gd name="T85" fmla="*/ 30 h 187"/>
                  <a:gd name="T86" fmla="*/ 24 w 179"/>
                  <a:gd name="T87" fmla="*/ 27 h 187"/>
                  <a:gd name="T88" fmla="*/ 28 w 179"/>
                  <a:gd name="T89" fmla="*/ 31 h 187"/>
                  <a:gd name="T90" fmla="*/ 36 w 179"/>
                  <a:gd name="T91" fmla="*/ 27 h 187"/>
                  <a:gd name="T92" fmla="*/ 45 w 179"/>
                  <a:gd name="T93" fmla="*/ 31 h 187"/>
                  <a:gd name="T94" fmla="*/ 55 w 179"/>
                  <a:gd name="T95" fmla="*/ 21 h 187"/>
                  <a:gd name="T96" fmla="*/ 60 w 179"/>
                  <a:gd name="T97" fmla="*/ 26 h 187"/>
                  <a:gd name="T98" fmla="*/ 77 w 179"/>
                  <a:gd name="T99" fmla="*/ 30 h 187"/>
                  <a:gd name="T100" fmla="*/ 84 w 179"/>
                  <a:gd name="T101" fmla="*/ 22 h 187"/>
                  <a:gd name="T102" fmla="*/ 89 w 179"/>
                  <a:gd name="T103" fmla="*/ 17 h 187"/>
                  <a:gd name="T104" fmla="*/ 92 w 179"/>
                  <a:gd name="T105" fmla="*/ 12 h 187"/>
                  <a:gd name="T106" fmla="*/ 101 w 179"/>
                  <a:gd name="T107" fmla="*/ 11 h 187"/>
                  <a:gd name="T108" fmla="*/ 110 w 179"/>
                  <a:gd name="T109" fmla="*/ 13 h 187"/>
                  <a:gd name="T110" fmla="*/ 123 w 179"/>
                  <a:gd name="T111" fmla="*/ 17 h 187"/>
                  <a:gd name="T112" fmla="*/ 129 w 179"/>
                  <a:gd name="T113" fmla="*/ 6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9" h="187">
                    <a:moveTo>
                      <a:pt x="138" y="3"/>
                    </a:moveTo>
                    <a:lnTo>
                      <a:pt x="139" y="2"/>
                    </a:lnTo>
                    <a:lnTo>
                      <a:pt x="141" y="2"/>
                    </a:lnTo>
                    <a:lnTo>
                      <a:pt x="142" y="3"/>
                    </a:lnTo>
                    <a:lnTo>
                      <a:pt x="143" y="3"/>
                    </a:lnTo>
                    <a:lnTo>
                      <a:pt x="144" y="3"/>
                    </a:lnTo>
                    <a:lnTo>
                      <a:pt x="146" y="3"/>
                    </a:lnTo>
                    <a:lnTo>
                      <a:pt x="147" y="3"/>
                    </a:lnTo>
                    <a:lnTo>
                      <a:pt x="150" y="3"/>
                    </a:lnTo>
                    <a:lnTo>
                      <a:pt x="152" y="3"/>
                    </a:lnTo>
                    <a:lnTo>
                      <a:pt x="153" y="3"/>
                    </a:lnTo>
                    <a:lnTo>
                      <a:pt x="156" y="3"/>
                    </a:lnTo>
                    <a:lnTo>
                      <a:pt x="157" y="3"/>
                    </a:lnTo>
                    <a:lnTo>
                      <a:pt x="159" y="2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0" y="6"/>
                    </a:lnTo>
                    <a:lnTo>
                      <a:pt x="162" y="21"/>
                    </a:lnTo>
                    <a:lnTo>
                      <a:pt x="164" y="25"/>
                    </a:lnTo>
                    <a:lnTo>
                      <a:pt x="166" y="27"/>
                    </a:lnTo>
                    <a:lnTo>
                      <a:pt x="169" y="29"/>
                    </a:lnTo>
                    <a:lnTo>
                      <a:pt x="169" y="30"/>
                    </a:lnTo>
                    <a:lnTo>
                      <a:pt x="173" y="31"/>
                    </a:lnTo>
                    <a:lnTo>
                      <a:pt x="173" y="32"/>
                    </a:lnTo>
                    <a:lnTo>
                      <a:pt x="173" y="38"/>
                    </a:lnTo>
                    <a:lnTo>
                      <a:pt x="173" y="39"/>
                    </a:lnTo>
                    <a:lnTo>
                      <a:pt x="175" y="40"/>
                    </a:lnTo>
                    <a:lnTo>
                      <a:pt x="176" y="41"/>
                    </a:lnTo>
                    <a:lnTo>
                      <a:pt x="178" y="48"/>
                    </a:lnTo>
                    <a:lnTo>
                      <a:pt x="179" y="49"/>
                    </a:lnTo>
                    <a:lnTo>
                      <a:pt x="179" y="50"/>
                    </a:lnTo>
                    <a:lnTo>
                      <a:pt x="176" y="53"/>
                    </a:lnTo>
                    <a:lnTo>
                      <a:pt x="175" y="54"/>
                    </a:lnTo>
                    <a:lnTo>
                      <a:pt x="171" y="58"/>
                    </a:lnTo>
                    <a:lnTo>
                      <a:pt x="171" y="59"/>
                    </a:lnTo>
                    <a:lnTo>
                      <a:pt x="171" y="61"/>
                    </a:lnTo>
                    <a:lnTo>
                      <a:pt x="170" y="62"/>
                    </a:lnTo>
                    <a:lnTo>
                      <a:pt x="169" y="62"/>
                    </a:lnTo>
                    <a:lnTo>
                      <a:pt x="167" y="62"/>
                    </a:lnTo>
                    <a:lnTo>
                      <a:pt x="166" y="62"/>
                    </a:lnTo>
                    <a:lnTo>
                      <a:pt x="164" y="64"/>
                    </a:lnTo>
                    <a:lnTo>
                      <a:pt x="162" y="66"/>
                    </a:lnTo>
                    <a:lnTo>
                      <a:pt x="161" y="66"/>
                    </a:lnTo>
                    <a:lnTo>
                      <a:pt x="152" y="73"/>
                    </a:lnTo>
                    <a:lnTo>
                      <a:pt x="150" y="75"/>
                    </a:lnTo>
                    <a:lnTo>
                      <a:pt x="147" y="76"/>
                    </a:lnTo>
                    <a:lnTo>
                      <a:pt x="146" y="77"/>
                    </a:lnTo>
                    <a:lnTo>
                      <a:pt x="147" y="77"/>
                    </a:lnTo>
                    <a:lnTo>
                      <a:pt x="147" y="86"/>
                    </a:lnTo>
                    <a:lnTo>
                      <a:pt x="147" y="88"/>
                    </a:lnTo>
                    <a:lnTo>
                      <a:pt x="147" y="91"/>
                    </a:lnTo>
                    <a:lnTo>
                      <a:pt x="147" y="91"/>
                    </a:lnTo>
                    <a:lnTo>
                      <a:pt x="144" y="91"/>
                    </a:lnTo>
                    <a:lnTo>
                      <a:pt x="143" y="91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3" y="91"/>
                    </a:lnTo>
                    <a:lnTo>
                      <a:pt x="133" y="103"/>
                    </a:lnTo>
                    <a:lnTo>
                      <a:pt x="42" y="187"/>
                    </a:lnTo>
                    <a:lnTo>
                      <a:pt x="42" y="185"/>
                    </a:lnTo>
                    <a:lnTo>
                      <a:pt x="42" y="185"/>
                    </a:lnTo>
                    <a:lnTo>
                      <a:pt x="43" y="185"/>
                    </a:lnTo>
                    <a:lnTo>
                      <a:pt x="45" y="185"/>
                    </a:lnTo>
                    <a:lnTo>
                      <a:pt x="45" y="184"/>
                    </a:lnTo>
                    <a:lnTo>
                      <a:pt x="46" y="184"/>
                    </a:lnTo>
                    <a:lnTo>
                      <a:pt x="46" y="182"/>
                    </a:lnTo>
                    <a:lnTo>
                      <a:pt x="47" y="182"/>
                    </a:lnTo>
                    <a:lnTo>
                      <a:pt x="48" y="182"/>
                    </a:lnTo>
                    <a:lnTo>
                      <a:pt x="50" y="181"/>
                    </a:lnTo>
                    <a:lnTo>
                      <a:pt x="48" y="178"/>
                    </a:lnTo>
                    <a:lnTo>
                      <a:pt x="47" y="176"/>
                    </a:lnTo>
                    <a:lnTo>
                      <a:pt x="47" y="171"/>
                    </a:lnTo>
                    <a:lnTo>
                      <a:pt x="48" y="171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2" y="171"/>
                    </a:lnTo>
                    <a:lnTo>
                      <a:pt x="54" y="171"/>
                    </a:lnTo>
                    <a:lnTo>
                      <a:pt x="54" y="168"/>
                    </a:lnTo>
                    <a:lnTo>
                      <a:pt x="52" y="168"/>
                    </a:lnTo>
                    <a:lnTo>
                      <a:pt x="48" y="168"/>
                    </a:lnTo>
                    <a:lnTo>
                      <a:pt x="45" y="167"/>
                    </a:lnTo>
                    <a:lnTo>
                      <a:pt x="42" y="164"/>
                    </a:lnTo>
                    <a:lnTo>
                      <a:pt x="42" y="166"/>
                    </a:lnTo>
                    <a:lnTo>
                      <a:pt x="41" y="166"/>
                    </a:lnTo>
                    <a:lnTo>
                      <a:pt x="39" y="166"/>
                    </a:lnTo>
                    <a:lnTo>
                      <a:pt x="38" y="166"/>
                    </a:lnTo>
                    <a:lnTo>
                      <a:pt x="38" y="164"/>
                    </a:lnTo>
                    <a:lnTo>
                      <a:pt x="37" y="166"/>
                    </a:lnTo>
                    <a:lnTo>
                      <a:pt x="37" y="166"/>
                    </a:lnTo>
                    <a:lnTo>
                      <a:pt x="37" y="164"/>
                    </a:lnTo>
                    <a:lnTo>
                      <a:pt x="37" y="164"/>
                    </a:lnTo>
                    <a:lnTo>
                      <a:pt x="37" y="163"/>
                    </a:lnTo>
                    <a:lnTo>
                      <a:pt x="38" y="163"/>
                    </a:lnTo>
                    <a:lnTo>
                      <a:pt x="39" y="159"/>
                    </a:lnTo>
                    <a:lnTo>
                      <a:pt x="39" y="158"/>
                    </a:lnTo>
                    <a:lnTo>
                      <a:pt x="41" y="157"/>
                    </a:lnTo>
                    <a:lnTo>
                      <a:pt x="43" y="158"/>
                    </a:lnTo>
                    <a:lnTo>
                      <a:pt x="45" y="155"/>
                    </a:lnTo>
                    <a:lnTo>
                      <a:pt x="46" y="154"/>
                    </a:lnTo>
                    <a:lnTo>
                      <a:pt x="47" y="154"/>
                    </a:lnTo>
                    <a:lnTo>
                      <a:pt x="48" y="154"/>
                    </a:lnTo>
                    <a:lnTo>
                      <a:pt x="48" y="153"/>
                    </a:lnTo>
                    <a:lnTo>
                      <a:pt x="50" y="153"/>
                    </a:lnTo>
                    <a:lnTo>
                      <a:pt x="51" y="150"/>
                    </a:lnTo>
                    <a:lnTo>
                      <a:pt x="52" y="150"/>
                    </a:lnTo>
                    <a:lnTo>
                      <a:pt x="54" y="150"/>
                    </a:lnTo>
                    <a:lnTo>
                      <a:pt x="57" y="152"/>
                    </a:lnTo>
                    <a:lnTo>
                      <a:pt x="57" y="150"/>
                    </a:lnTo>
                    <a:lnTo>
                      <a:pt x="56" y="148"/>
                    </a:lnTo>
                    <a:lnTo>
                      <a:pt x="56" y="146"/>
                    </a:lnTo>
                    <a:lnTo>
                      <a:pt x="55" y="145"/>
                    </a:lnTo>
                    <a:lnTo>
                      <a:pt x="56" y="143"/>
                    </a:lnTo>
                    <a:lnTo>
                      <a:pt x="57" y="143"/>
                    </a:lnTo>
                    <a:lnTo>
                      <a:pt x="59" y="143"/>
                    </a:lnTo>
                    <a:lnTo>
                      <a:pt x="60" y="140"/>
                    </a:lnTo>
                    <a:lnTo>
                      <a:pt x="60" y="139"/>
                    </a:lnTo>
                    <a:lnTo>
                      <a:pt x="61" y="136"/>
                    </a:lnTo>
                    <a:lnTo>
                      <a:pt x="61" y="132"/>
                    </a:lnTo>
                    <a:lnTo>
                      <a:pt x="63" y="130"/>
                    </a:lnTo>
                    <a:lnTo>
                      <a:pt x="63" y="131"/>
                    </a:lnTo>
                    <a:lnTo>
                      <a:pt x="65" y="131"/>
                    </a:lnTo>
                    <a:lnTo>
                      <a:pt x="70" y="132"/>
                    </a:lnTo>
                    <a:lnTo>
                      <a:pt x="73" y="132"/>
                    </a:lnTo>
                    <a:lnTo>
                      <a:pt x="73" y="131"/>
                    </a:lnTo>
                    <a:lnTo>
                      <a:pt x="73" y="130"/>
                    </a:lnTo>
                    <a:lnTo>
                      <a:pt x="73" y="129"/>
                    </a:lnTo>
                    <a:lnTo>
                      <a:pt x="71" y="129"/>
                    </a:lnTo>
                    <a:lnTo>
                      <a:pt x="65" y="126"/>
                    </a:lnTo>
                    <a:lnTo>
                      <a:pt x="64" y="126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1" y="122"/>
                    </a:lnTo>
                    <a:lnTo>
                      <a:pt x="55" y="123"/>
                    </a:lnTo>
                    <a:lnTo>
                      <a:pt x="55" y="122"/>
                    </a:lnTo>
                    <a:lnTo>
                      <a:pt x="52" y="122"/>
                    </a:lnTo>
                    <a:lnTo>
                      <a:pt x="51" y="123"/>
                    </a:lnTo>
                    <a:lnTo>
                      <a:pt x="50" y="123"/>
                    </a:lnTo>
                    <a:lnTo>
                      <a:pt x="50" y="122"/>
                    </a:lnTo>
                    <a:lnTo>
                      <a:pt x="48" y="122"/>
                    </a:lnTo>
                    <a:lnTo>
                      <a:pt x="48" y="123"/>
                    </a:lnTo>
                    <a:lnTo>
                      <a:pt x="47" y="123"/>
                    </a:lnTo>
                    <a:lnTo>
                      <a:pt x="46" y="123"/>
                    </a:lnTo>
                    <a:lnTo>
                      <a:pt x="46" y="125"/>
                    </a:lnTo>
                    <a:lnTo>
                      <a:pt x="47" y="127"/>
                    </a:lnTo>
                    <a:lnTo>
                      <a:pt x="46" y="131"/>
                    </a:lnTo>
                    <a:lnTo>
                      <a:pt x="48" y="132"/>
                    </a:lnTo>
                    <a:lnTo>
                      <a:pt x="48" y="134"/>
                    </a:lnTo>
                    <a:lnTo>
                      <a:pt x="46" y="136"/>
                    </a:lnTo>
                    <a:lnTo>
                      <a:pt x="46" y="140"/>
                    </a:lnTo>
                    <a:lnTo>
                      <a:pt x="47" y="140"/>
                    </a:lnTo>
                    <a:lnTo>
                      <a:pt x="48" y="140"/>
                    </a:lnTo>
                    <a:lnTo>
                      <a:pt x="48" y="141"/>
                    </a:lnTo>
                    <a:lnTo>
                      <a:pt x="47" y="141"/>
                    </a:lnTo>
                    <a:lnTo>
                      <a:pt x="47" y="143"/>
                    </a:lnTo>
                    <a:lnTo>
                      <a:pt x="46" y="143"/>
                    </a:lnTo>
                    <a:lnTo>
                      <a:pt x="46" y="144"/>
                    </a:lnTo>
                    <a:lnTo>
                      <a:pt x="46" y="145"/>
                    </a:lnTo>
                    <a:lnTo>
                      <a:pt x="45" y="145"/>
                    </a:lnTo>
                    <a:lnTo>
                      <a:pt x="45" y="146"/>
                    </a:lnTo>
                    <a:lnTo>
                      <a:pt x="43" y="146"/>
                    </a:lnTo>
                    <a:lnTo>
                      <a:pt x="43" y="148"/>
                    </a:lnTo>
                    <a:lnTo>
                      <a:pt x="43" y="149"/>
                    </a:lnTo>
                    <a:lnTo>
                      <a:pt x="42" y="148"/>
                    </a:lnTo>
                    <a:lnTo>
                      <a:pt x="37" y="144"/>
                    </a:lnTo>
                    <a:lnTo>
                      <a:pt x="37" y="144"/>
                    </a:lnTo>
                    <a:lnTo>
                      <a:pt x="37" y="143"/>
                    </a:lnTo>
                    <a:lnTo>
                      <a:pt x="38" y="139"/>
                    </a:lnTo>
                    <a:lnTo>
                      <a:pt x="37" y="136"/>
                    </a:lnTo>
                    <a:lnTo>
                      <a:pt x="37" y="131"/>
                    </a:lnTo>
                    <a:lnTo>
                      <a:pt x="36" y="130"/>
                    </a:lnTo>
                    <a:lnTo>
                      <a:pt x="32" y="130"/>
                    </a:lnTo>
                    <a:lnTo>
                      <a:pt x="32" y="129"/>
                    </a:lnTo>
                    <a:lnTo>
                      <a:pt x="32" y="126"/>
                    </a:lnTo>
                    <a:lnTo>
                      <a:pt x="32" y="125"/>
                    </a:lnTo>
                    <a:lnTo>
                      <a:pt x="33" y="123"/>
                    </a:lnTo>
                    <a:lnTo>
                      <a:pt x="33" y="123"/>
                    </a:lnTo>
                    <a:lnTo>
                      <a:pt x="33" y="122"/>
                    </a:lnTo>
                    <a:lnTo>
                      <a:pt x="33" y="121"/>
                    </a:lnTo>
                    <a:lnTo>
                      <a:pt x="33" y="120"/>
                    </a:lnTo>
                    <a:lnTo>
                      <a:pt x="34" y="118"/>
                    </a:lnTo>
                    <a:lnTo>
                      <a:pt x="34" y="117"/>
                    </a:lnTo>
                    <a:lnTo>
                      <a:pt x="34" y="116"/>
                    </a:lnTo>
                    <a:lnTo>
                      <a:pt x="34" y="114"/>
                    </a:lnTo>
                    <a:lnTo>
                      <a:pt x="34" y="111"/>
                    </a:lnTo>
                    <a:lnTo>
                      <a:pt x="34" y="109"/>
                    </a:lnTo>
                    <a:lnTo>
                      <a:pt x="36" y="107"/>
                    </a:lnTo>
                    <a:lnTo>
                      <a:pt x="36" y="105"/>
                    </a:lnTo>
                    <a:lnTo>
                      <a:pt x="36" y="104"/>
                    </a:lnTo>
                    <a:lnTo>
                      <a:pt x="36" y="103"/>
                    </a:lnTo>
                    <a:lnTo>
                      <a:pt x="36" y="102"/>
                    </a:lnTo>
                    <a:lnTo>
                      <a:pt x="34" y="103"/>
                    </a:lnTo>
                    <a:lnTo>
                      <a:pt x="32" y="105"/>
                    </a:lnTo>
                    <a:lnTo>
                      <a:pt x="31" y="107"/>
                    </a:lnTo>
                    <a:lnTo>
                      <a:pt x="28" y="109"/>
                    </a:lnTo>
                    <a:lnTo>
                      <a:pt x="24" y="114"/>
                    </a:lnTo>
                    <a:lnTo>
                      <a:pt x="24" y="116"/>
                    </a:lnTo>
                    <a:lnTo>
                      <a:pt x="23" y="116"/>
                    </a:lnTo>
                    <a:lnTo>
                      <a:pt x="23" y="117"/>
                    </a:lnTo>
                    <a:lnTo>
                      <a:pt x="23" y="118"/>
                    </a:lnTo>
                    <a:lnTo>
                      <a:pt x="22" y="118"/>
                    </a:lnTo>
                    <a:lnTo>
                      <a:pt x="22" y="121"/>
                    </a:lnTo>
                    <a:lnTo>
                      <a:pt x="20" y="121"/>
                    </a:lnTo>
                    <a:lnTo>
                      <a:pt x="20" y="120"/>
                    </a:lnTo>
                    <a:lnTo>
                      <a:pt x="20" y="118"/>
                    </a:lnTo>
                    <a:lnTo>
                      <a:pt x="20" y="117"/>
                    </a:lnTo>
                    <a:lnTo>
                      <a:pt x="19" y="116"/>
                    </a:lnTo>
                    <a:lnTo>
                      <a:pt x="19" y="114"/>
                    </a:lnTo>
                    <a:lnTo>
                      <a:pt x="19" y="113"/>
                    </a:lnTo>
                    <a:lnTo>
                      <a:pt x="19" y="112"/>
                    </a:lnTo>
                    <a:lnTo>
                      <a:pt x="18" y="109"/>
                    </a:lnTo>
                    <a:lnTo>
                      <a:pt x="19" y="109"/>
                    </a:lnTo>
                    <a:lnTo>
                      <a:pt x="22" y="108"/>
                    </a:lnTo>
                    <a:lnTo>
                      <a:pt x="22" y="107"/>
                    </a:lnTo>
                    <a:lnTo>
                      <a:pt x="23" y="104"/>
                    </a:lnTo>
                    <a:lnTo>
                      <a:pt x="24" y="102"/>
                    </a:lnTo>
                    <a:lnTo>
                      <a:pt x="24" y="100"/>
                    </a:lnTo>
                    <a:lnTo>
                      <a:pt x="23" y="99"/>
                    </a:lnTo>
                    <a:lnTo>
                      <a:pt x="22" y="99"/>
                    </a:lnTo>
                    <a:lnTo>
                      <a:pt x="23" y="96"/>
                    </a:lnTo>
                    <a:lnTo>
                      <a:pt x="22" y="96"/>
                    </a:lnTo>
                    <a:lnTo>
                      <a:pt x="20" y="96"/>
                    </a:lnTo>
                    <a:lnTo>
                      <a:pt x="20" y="98"/>
                    </a:lnTo>
                    <a:lnTo>
                      <a:pt x="20" y="99"/>
                    </a:lnTo>
                    <a:lnTo>
                      <a:pt x="20" y="100"/>
                    </a:lnTo>
                    <a:lnTo>
                      <a:pt x="19" y="100"/>
                    </a:lnTo>
                    <a:lnTo>
                      <a:pt x="19" y="95"/>
                    </a:lnTo>
                    <a:lnTo>
                      <a:pt x="19" y="94"/>
                    </a:lnTo>
                    <a:lnTo>
                      <a:pt x="19" y="93"/>
                    </a:lnTo>
                    <a:lnTo>
                      <a:pt x="19" y="93"/>
                    </a:lnTo>
                    <a:lnTo>
                      <a:pt x="19" y="91"/>
                    </a:lnTo>
                    <a:lnTo>
                      <a:pt x="20" y="91"/>
                    </a:lnTo>
                    <a:lnTo>
                      <a:pt x="22" y="91"/>
                    </a:lnTo>
                    <a:lnTo>
                      <a:pt x="23" y="91"/>
                    </a:lnTo>
                    <a:lnTo>
                      <a:pt x="23" y="90"/>
                    </a:lnTo>
                    <a:lnTo>
                      <a:pt x="24" y="90"/>
                    </a:lnTo>
                    <a:lnTo>
                      <a:pt x="25" y="89"/>
                    </a:lnTo>
                    <a:lnTo>
                      <a:pt x="24" y="89"/>
                    </a:lnTo>
                    <a:lnTo>
                      <a:pt x="23" y="89"/>
                    </a:lnTo>
                    <a:lnTo>
                      <a:pt x="20" y="80"/>
                    </a:lnTo>
                    <a:lnTo>
                      <a:pt x="20" y="77"/>
                    </a:lnTo>
                    <a:lnTo>
                      <a:pt x="20" y="76"/>
                    </a:lnTo>
                    <a:lnTo>
                      <a:pt x="22" y="76"/>
                    </a:lnTo>
                    <a:lnTo>
                      <a:pt x="23" y="75"/>
                    </a:lnTo>
                    <a:lnTo>
                      <a:pt x="24" y="73"/>
                    </a:lnTo>
                    <a:lnTo>
                      <a:pt x="25" y="73"/>
                    </a:lnTo>
                    <a:lnTo>
                      <a:pt x="24" y="72"/>
                    </a:lnTo>
                    <a:lnTo>
                      <a:pt x="20" y="68"/>
                    </a:lnTo>
                    <a:lnTo>
                      <a:pt x="20" y="67"/>
                    </a:lnTo>
                    <a:lnTo>
                      <a:pt x="19" y="66"/>
                    </a:lnTo>
                    <a:lnTo>
                      <a:pt x="19" y="64"/>
                    </a:lnTo>
                    <a:lnTo>
                      <a:pt x="20" y="64"/>
                    </a:lnTo>
                    <a:lnTo>
                      <a:pt x="19" y="63"/>
                    </a:lnTo>
                    <a:lnTo>
                      <a:pt x="16" y="64"/>
                    </a:lnTo>
                    <a:lnTo>
                      <a:pt x="15" y="66"/>
                    </a:lnTo>
                    <a:lnTo>
                      <a:pt x="15" y="64"/>
                    </a:lnTo>
                    <a:lnTo>
                      <a:pt x="16" y="63"/>
                    </a:lnTo>
                    <a:lnTo>
                      <a:pt x="15" y="62"/>
                    </a:lnTo>
                    <a:lnTo>
                      <a:pt x="15" y="62"/>
                    </a:lnTo>
                    <a:lnTo>
                      <a:pt x="14" y="62"/>
                    </a:lnTo>
                    <a:lnTo>
                      <a:pt x="13" y="62"/>
                    </a:lnTo>
                    <a:lnTo>
                      <a:pt x="11" y="62"/>
                    </a:lnTo>
                    <a:lnTo>
                      <a:pt x="11" y="61"/>
                    </a:lnTo>
                    <a:lnTo>
                      <a:pt x="13" y="59"/>
                    </a:lnTo>
                    <a:lnTo>
                      <a:pt x="13" y="58"/>
                    </a:lnTo>
                    <a:lnTo>
                      <a:pt x="13" y="57"/>
                    </a:lnTo>
                    <a:lnTo>
                      <a:pt x="11" y="56"/>
                    </a:lnTo>
                    <a:lnTo>
                      <a:pt x="7" y="56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7" y="54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5" y="52"/>
                    </a:lnTo>
                    <a:lnTo>
                      <a:pt x="2" y="50"/>
                    </a:lnTo>
                    <a:lnTo>
                      <a:pt x="1" y="50"/>
                    </a:lnTo>
                    <a:lnTo>
                      <a:pt x="1" y="49"/>
                    </a:lnTo>
                    <a:lnTo>
                      <a:pt x="0" y="49"/>
                    </a:lnTo>
                    <a:lnTo>
                      <a:pt x="1" y="48"/>
                    </a:lnTo>
                    <a:lnTo>
                      <a:pt x="2" y="48"/>
                    </a:lnTo>
                    <a:lnTo>
                      <a:pt x="4" y="47"/>
                    </a:lnTo>
                    <a:lnTo>
                      <a:pt x="5" y="43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5" y="35"/>
                    </a:lnTo>
                    <a:lnTo>
                      <a:pt x="5" y="34"/>
                    </a:lnTo>
                    <a:lnTo>
                      <a:pt x="5" y="32"/>
                    </a:lnTo>
                    <a:lnTo>
                      <a:pt x="5" y="31"/>
                    </a:lnTo>
                    <a:lnTo>
                      <a:pt x="7" y="31"/>
                    </a:lnTo>
                    <a:lnTo>
                      <a:pt x="9" y="31"/>
                    </a:lnTo>
                    <a:lnTo>
                      <a:pt x="10" y="30"/>
                    </a:lnTo>
                    <a:lnTo>
                      <a:pt x="14" y="29"/>
                    </a:lnTo>
                    <a:lnTo>
                      <a:pt x="14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27"/>
                    </a:lnTo>
                    <a:lnTo>
                      <a:pt x="16" y="29"/>
                    </a:lnTo>
                    <a:lnTo>
                      <a:pt x="16" y="30"/>
                    </a:lnTo>
                    <a:lnTo>
                      <a:pt x="18" y="30"/>
                    </a:lnTo>
                    <a:lnTo>
                      <a:pt x="19" y="30"/>
                    </a:lnTo>
                    <a:lnTo>
                      <a:pt x="20" y="30"/>
                    </a:lnTo>
                    <a:lnTo>
                      <a:pt x="20" y="29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7"/>
                    </a:lnTo>
                    <a:lnTo>
                      <a:pt x="24" y="27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9" y="27"/>
                    </a:lnTo>
                    <a:lnTo>
                      <a:pt x="29" y="29"/>
                    </a:lnTo>
                    <a:lnTo>
                      <a:pt x="28" y="29"/>
                    </a:lnTo>
                    <a:lnTo>
                      <a:pt x="27" y="29"/>
                    </a:lnTo>
                    <a:lnTo>
                      <a:pt x="28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32" y="31"/>
                    </a:lnTo>
                    <a:lnTo>
                      <a:pt x="31" y="29"/>
                    </a:lnTo>
                    <a:lnTo>
                      <a:pt x="34" y="29"/>
                    </a:lnTo>
                    <a:lnTo>
                      <a:pt x="36" y="29"/>
                    </a:lnTo>
                    <a:lnTo>
                      <a:pt x="36" y="27"/>
                    </a:lnTo>
                    <a:lnTo>
                      <a:pt x="37" y="27"/>
                    </a:lnTo>
                    <a:lnTo>
                      <a:pt x="38" y="26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41" y="27"/>
                    </a:lnTo>
                    <a:lnTo>
                      <a:pt x="42" y="26"/>
                    </a:lnTo>
                    <a:lnTo>
                      <a:pt x="45" y="31"/>
                    </a:lnTo>
                    <a:lnTo>
                      <a:pt x="46" y="32"/>
                    </a:lnTo>
                    <a:lnTo>
                      <a:pt x="47" y="30"/>
                    </a:lnTo>
                    <a:lnTo>
                      <a:pt x="51" y="31"/>
                    </a:lnTo>
                    <a:lnTo>
                      <a:pt x="52" y="27"/>
                    </a:lnTo>
                    <a:lnTo>
                      <a:pt x="54" y="24"/>
                    </a:lnTo>
                    <a:lnTo>
                      <a:pt x="54" y="22"/>
                    </a:lnTo>
                    <a:lnTo>
                      <a:pt x="55" y="21"/>
                    </a:lnTo>
                    <a:lnTo>
                      <a:pt x="56" y="22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7" y="25"/>
                    </a:lnTo>
                    <a:lnTo>
                      <a:pt x="59" y="25"/>
                    </a:lnTo>
                    <a:lnTo>
                      <a:pt x="59" y="26"/>
                    </a:lnTo>
                    <a:lnTo>
                      <a:pt x="60" y="26"/>
                    </a:lnTo>
                    <a:lnTo>
                      <a:pt x="59" y="29"/>
                    </a:lnTo>
                    <a:lnTo>
                      <a:pt x="57" y="32"/>
                    </a:lnTo>
                    <a:lnTo>
                      <a:pt x="68" y="36"/>
                    </a:lnTo>
                    <a:lnTo>
                      <a:pt x="68" y="31"/>
                    </a:lnTo>
                    <a:lnTo>
                      <a:pt x="69" y="30"/>
                    </a:lnTo>
                    <a:lnTo>
                      <a:pt x="70" y="27"/>
                    </a:lnTo>
                    <a:lnTo>
                      <a:pt x="77" y="30"/>
                    </a:lnTo>
                    <a:lnTo>
                      <a:pt x="79" y="31"/>
                    </a:lnTo>
                    <a:lnTo>
                      <a:pt x="80" y="29"/>
                    </a:lnTo>
                    <a:lnTo>
                      <a:pt x="80" y="27"/>
                    </a:lnTo>
                    <a:lnTo>
                      <a:pt x="82" y="25"/>
                    </a:lnTo>
                    <a:lnTo>
                      <a:pt x="82" y="24"/>
                    </a:lnTo>
                    <a:lnTo>
                      <a:pt x="83" y="24"/>
                    </a:lnTo>
                    <a:lnTo>
                      <a:pt x="84" y="22"/>
                    </a:lnTo>
                    <a:lnTo>
                      <a:pt x="84" y="21"/>
                    </a:lnTo>
                    <a:lnTo>
                      <a:pt x="86" y="22"/>
                    </a:lnTo>
                    <a:lnTo>
                      <a:pt x="87" y="24"/>
                    </a:lnTo>
                    <a:lnTo>
                      <a:pt x="87" y="22"/>
                    </a:lnTo>
                    <a:lnTo>
                      <a:pt x="88" y="22"/>
                    </a:lnTo>
                    <a:lnTo>
                      <a:pt x="88" y="21"/>
                    </a:lnTo>
                    <a:lnTo>
                      <a:pt x="89" y="17"/>
                    </a:lnTo>
                    <a:lnTo>
                      <a:pt x="89" y="16"/>
                    </a:lnTo>
                    <a:lnTo>
                      <a:pt x="91" y="17"/>
                    </a:lnTo>
                    <a:lnTo>
                      <a:pt x="91" y="16"/>
                    </a:lnTo>
                    <a:lnTo>
                      <a:pt x="91" y="15"/>
                    </a:lnTo>
                    <a:lnTo>
                      <a:pt x="91" y="13"/>
                    </a:lnTo>
                    <a:lnTo>
                      <a:pt x="91" y="12"/>
                    </a:lnTo>
                    <a:lnTo>
                      <a:pt x="92" y="12"/>
                    </a:lnTo>
                    <a:lnTo>
                      <a:pt x="95" y="12"/>
                    </a:lnTo>
                    <a:lnTo>
                      <a:pt x="95" y="11"/>
                    </a:lnTo>
                    <a:lnTo>
                      <a:pt x="96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1" y="11"/>
                    </a:lnTo>
                    <a:lnTo>
                      <a:pt x="103" y="11"/>
                    </a:lnTo>
                    <a:lnTo>
                      <a:pt x="105" y="11"/>
                    </a:lnTo>
                    <a:lnTo>
                      <a:pt x="106" y="11"/>
                    </a:lnTo>
                    <a:lnTo>
                      <a:pt x="107" y="11"/>
                    </a:lnTo>
                    <a:lnTo>
                      <a:pt x="109" y="12"/>
                    </a:lnTo>
                    <a:lnTo>
                      <a:pt x="110" y="12"/>
                    </a:lnTo>
                    <a:lnTo>
                      <a:pt x="110" y="13"/>
                    </a:lnTo>
                    <a:lnTo>
                      <a:pt x="111" y="15"/>
                    </a:lnTo>
                    <a:lnTo>
                      <a:pt x="118" y="17"/>
                    </a:lnTo>
                    <a:lnTo>
                      <a:pt x="118" y="18"/>
                    </a:lnTo>
                    <a:lnTo>
                      <a:pt x="119" y="18"/>
                    </a:lnTo>
                    <a:lnTo>
                      <a:pt x="120" y="20"/>
                    </a:lnTo>
                    <a:lnTo>
                      <a:pt x="120" y="18"/>
                    </a:lnTo>
                    <a:lnTo>
                      <a:pt x="123" y="17"/>
                    </a:lnTo>
                    <a:lnTo>
                      <a:pt x="127" y="13"/>
                    </a:lnTo>
                    <a:lnTo>
                      <a:pt x="128" y="13"/>
                    </a:lnTo>
                    <a:lnTo>
                      <a:pt x="128" y="12"/>
                    </a:lnTo>
                    <a:lnTo>
                      <a:pt x="128" y="9"/>
                    </a:lnTo>
                    <a:lnTo>
                      <a:pt x="128" y="7"/>
                    </a:lnTo>
                    <a:lnTo>
                      <a:pt x="129" y="7"/>
                    </a:lnTo>
                    <a:lnTo>
                      <a:pt x="129" y="6"/>
                    </a:lnTo>
                    <a:lnTo>
                      <a:pt x="129" y="4"/>
                    </a:lnTo>
                    <a:lnTo>
                      <a:pt x="130" y="4"/>
                    </a:lnTo>
                    <a:lnTo>
                      <a:pt x="130" y="3"/>
                    </a:lnTo>
                    <a:lnTo>
                      <a:pt x="134" y="3"/>
                    </a:lnTo>
                    <a:lnTo>
                      <a:pt x="135" y="2"/>
                    </a:lnTo>
                    <a:lnTo>
                      <a:pt x="138" y="3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87"/>
              <p:cNvSpPr>
                <a:spLocks/>
              </p:cNvSpPr>
              <p:nvPr/>
            </p:nvSpPr>
            <p:spPr bwMode="auto">
              <a:xfrm>
                <a:off x="3176588" y="1397000"/>
                <a:ext cx="96837" cy="155575"/>
              </a:xfrm>
              <a:custGeom>
                <a:avLst/>
                <a:gdLst>
                  <a:gd name="T0" fmla="*/ 11 w 61"/>
                  <a:gd name="T1" fmla="*/ 17 h 98"/>
                  <a:gd name="T2" fmla="*/ 19 w 61"/>
                  <a:gd name="T3" fmla="*/ 12 h 98"/>
                  <a:gd name="T4" fmla="*/ 26 w 61"/>
                  <a:gd name="T5" fmla="*/ 11 h 98"/>
                  <a:gd name="T6" fmla="*/ 25 w 61"/>
                  <a:gd name="T7" fmla="*/ 5 h 98"/>
                  <a:gd name="T8" fmla="*/ 38 w 61"/>
                  <a:gd name="T9" fmla="*/ 0 h 98"/>
                  <a:gd name="T10" fmla="*/ 39 w 61"/>
                  <a:gd name="T11" fmla="*/ 12 h 98"/>
                  <a:gd name="T12" fmla="*/ 38 w 61"/>
                  <a:gd name="T13" fmla="*/ 16 h 98"/>
                  <a:gd name="T14" fmla="*/ 43 w 61"/>
                  <a:gd name="T15" fmla="*/ 22 h 98"/>
                  <a:gd name="T16" fmla="*/ 42 w 61"/>
                  <a:gd name="T17" fmla="*/ 26 h 98"/>
                  <a:gd name="T18" fmla="*/ 42 w 61"/>
                  <a:gd name="T19" fmla="*/ 28 h 98"/>
                  <a:gd name="T20" fmla="*/ 46 w 61"/>
                  <a:gd name="T21" fmla="*/ 31 h 98"/>
                  <a:gd name="T22" fmla="*/ 48 w 61"/>
                  <a:gd name="T23" fmla="*/ 36 h 98"/>
                  <a:gd name="T24" fmla="*/ 47 w 61"/>
                  <a:gd name="T25" fmla="*/ 45 h 98"/>
                  <a:gd name="T26" fmla="*/ 48 w 61"/>
                  <a:gd name="T27" fmla="*/ 49 h 98"/>
                  <a:gd name="T28" fmla="*/ 44 w 61"/>
                  <a:gd name="T29" fmla="*/ 58 h 98"/>
                  <a:gd name="T30" fmla="*/ 44 w 61"/>
                  <a:gd name="T31" fmla="*/ 62 h 98"/>
                  <a:gd name="T32" fmla="*/ 51 w 61"/>
                  <a:gd name="T33" fmla="*/ 66 h 98"/>
                  <a:gd name="T34" fmla="*/ 56 w 61"/>
                  <a:gd name="T35" fmla="*/ 72 h 98"/>
                  <a:gd name="T36" fmla="*/ 56 w 61"/>
                  <a:gd name="T37" fmla="*/ 76 h 98"/>
                  <a:gd name="T38" fmla="*/ 52 w 61"/>
                  <a:gd name="T39" fmla="*/ 80 h 98"/>
                  <a:gd name="T40" fmla="*/ 56 w 61"/>
                  <a:gd name="T41" fmla="*/ 84 h 98"/>
                  <a:gd name="T42" fmla="*/ 60 w 61"/>
                  <a:gd name="T43" fmla="*/ 86 h 98"/>
                  <a:gd name="T44" fmla="*/ 61 w 61"/>
                  <a:gd name="T45" fmla="*/ 90 h 98"/>
                  <a:gd name="T46" fmla="*/ 60 w 61"/>
                  <a:gd name="T47" fmla="*/ 92 h 98"/>
                  <a:gd name="T48" fmla="*/ 56 w 61"/>
                  <a:gd name="T49" fmla="*/ 98 h 98"/>
                  <a:gd name="T50" fmla="*/ 51 w 61"/>
                  <a:gd name="T51" fmla="*/ 96 h 98"/>
                  <a:gd name="T52" fmla="*/ 46 w 61"/>
                  <a:gd name="T53" fmla="*/ 94 h 98"/>
                  <a:gd name="T54" fmla="*/ 39 w 61"/>
                  <a:gd name="T55" fmla="*/ 92 h 98"/>
                  <a:gd name="T56" fmla="*/ 34 w 61"/>
                  <a:gd name="T57" fmla="*/ 89 h 98"/>
                  <a:gd name="T58" fmla="*/ 30 w 61"/>
                  <a:gd name="T59" fmla="*/ 86 h 98"/>
                  <a:gd name="T60" fmla="*/ 32 w 61"/>
                  <a:gd name="T61" fmla="*/ 81 h 98"/>
                  <a:gd name="T62" fmla="*/ 34 w 61"/>
                  <a:gd name="T63" fmla="*/ 76 h 98"/>
                  <a:gd name="T64" fmla="*/ 37 w 61"/>
                  <a:gd name="T65" fmla="*/ 72 h 98"/>
                  <a:gd name="T66" fmla="*/ 37 w 61"/>
                  <a:gd name="T67" fmla="*/ 71 h 98"/>
                  <a:gd name="T68" fmla="*/ 32 w 61"/>
                  <a:gd name="T69" fmla="*/ 72 h 98"/>
                  <a:gd name="T70" fmla="*/ 30 w 61"/>
                  <a:gd name="T71" fmla="*/ 71 h 98"/>
                  <a:gd name="T72" fmla="*/ 25 w 61"/>
                  <a:gd name="T73" fmla="*/ 75 h 98"/>
                  <a:gd name="T74" fmla="*/ 23 w 61"/>
                  <a:gd name="T75" fmla="*/ 71 h 98"/>
                  <a:gd name="T76" fmla="*/ 24 w 61"/>
                  <a:gd name="T77" fmla="*/ 67 h 98"/>
                  <a:gd name="T78" fmla="*/ 18 w 61"/>
                  <a:gd name="T79" fmla="*/ 63 h 98"/>
                  <a:gd name="T80" fmla="*/ 25 w 61"/>
                  <a:gd name="T81" fmla="*/ 59 h 98"/>
                  <a:gd name="T82" fmla="*/ 20 w 61"/>
                  <a:gd name="T83" fmla="*/ 55 h 98"/>
                  <a:gd name="T84" fmla="*/ 20 w 61"/>
                  <a:gd name="T85" fmla="*/ 53 h 98"/>
                  <a:gd name="T86" fmla="*/ 24 w 61"/>
                  <a:gd name="T87" fmla="*/ 50 h 98"/>
                  <a:gd name="T88" fmla="*/ 30 w 61"/>
                  <a:gd name="T89" fmla="*/ 44 h 98"/>
                  <a:gd name="T90" fmla="*/ 26 w 61"/>
                  <a:gd name="T91" fmla="*/ 40 h 98"/>
                  <a:gd name="T92" fmla="*/ 21 w 61"/>
                  <a:gd name="T93" fmla="*/ 36 h 98"/>
                  <a:gd name="T94" fmla="*/ 11 w 61"/>
                  <a:gd name="T95" fmla="*/ 31 h 98"/>
                  <a:gd name="T96" fmla="*/ 6 w 61"/>
                  <a:gd name="T97" fmla="*/ 27 h 98"/>
                  <a:gd name="T98" fmla="*/ 0 w 61"/>
                  <a:gd name="T99" fmla="*/ 22 h 98"/>
                  <a:gd name="T100" fmla="*/ 0 w 61"/>
                  <a:gd name="T101" fmla="*/ 14 h 98"/>
                  <a:gd name="T102" fmla="*/ 6 w 61"/>
                  <a:gd name="T103" fmla="*/ 1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1" h="98">
                    <a:moveTo>
                      <a:pt x="6" y="16"/>
                    </a:moveTo>
                    <a:lnTo>
                      <a:pt x="7" y="16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1" y="17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6" y="13"/>
                    </a:lnTo>
                    <a:lnTo>
                      <a:pt x="18" y="11"/>
                    </a:lnTo>
                    <a:lnTo>
                      <a:pt x="19" y="12"/>
                    </a:lnTo>
                    <a:lnTo>
                      <a:pt x="23" y="14"/>
                    </a:lnTo>
                    <a:lnTo>
                      <a:pt x="24" y="14"/>
                    </a:lnTo>
                    <a:lnTo>
                      <a:pt x="25" y="12"/>
                    </a:lnTo>
                    <a:lnTo>
                      <a:pt x="25" y="11"/>
                    </a:lnTo>
                    <a:lnTo>
                      <a:pt x="26" y="11"/>
                    </a:lnTo>
                    <a:lnTo>
                      <a:pt x="26" y="9"/>
                    </a:lnTo>
                    <a:lnTo>
                      <a:pt x="28" y="8"/>
                    </a:lnTo>
                    <a:lnTo>
                      <a:pt x="26" y="8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38" y="4"/>
                    </a:lnTo>
                    <a:lnTo>
                      <a:pt x="38" y="7"/>
                    </a:lnTo>
                    <a:lnTo>
                      <a:pt x="38" y="8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42" y="13"/>
                    </a:lnTo>
                    <a:lnTo>
                      <a:pt x="42" y="14"/>
                    </a:lnTo>
                    <a:lnTo>
                      <a:pt x="41" y="14"/>
                    </a:lnTo>
                    <a:lnTo>
                      <a:pt x="38" y="14"/>
                    </a:lnTo>
                    <a:lnTo>
                      <a:pt x="38" y="16"/>
                    </a:lnTo>
                    <a:lnTo>
                      <a:pt x="38" y="17"/>
                    </a:lnTo>
                    <a:lnTo>
                      <a:pt x="41" y="18"/>
                    </a:lnTo>
                    <a:lnTo>
                      <a:pt x="42" y="19"/>
                    </a:lnTo>
                    <a:lnTo>
                      <a:pt x="43" y="21"/>
                    </a:lnTo>
                    <a:lnTo>
                      <a:pt x="43" y="22"/>
                    </a:lnTo>
                    <a:lnTo>
                      <a:pt x="42" y="23"/>
                    </a:lnTo>
                    <a:lnTo>
                      <a:pt x="43" y="23"/>
                    </a:lnTo>
                    <a:lnTo>
                      <a:pt x="43" y="25"/>
                    </a:lnTo>
                    <a:lnTo>
                      <a:pt x="43" y="26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1" y="25"/>
                    </a:lnTo>
                    <a:lnTo>
                      <a:pt x="41" y="26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2" y="30"/>
                    </a:lnTo>
                    <a:lnTo>
                      <a:pt x="43" y="30"/>
                    </a:lnTo>
                    <a:lnTo>
                      <a:pt x="43" y="31"/>
                    </a:lnTo>
                    <a:lnTo>
                      <a:pt x="44" y="31"/>
                    </a:lnTo>
                    <a:lnTo>
                      <a:pt x="46" y="31"/>
                    </a:lnTo>
                    <a:lnTo>
                      <a:pt x="46" y="30"/>
                    </a:lnTo>
                    <a:lnTo>
                      <a:pt x="47" y="30"/>
                    </a:lnTo>
                    <a:lnTo>
                      <a:pt x="48" y="31"/>
                    </a:lnTo>
                    <a:lnTo>
                      <a:pt x="47" y="32"/>
                    </a:lnTo>
                    <a:lnTo>
                      <a:pt x="48" y="36"/>
                    </a:lnTo>
                    <a:lnTo>
                      <a:pt x="50" y="39"/>
                    </a:lnTo>
                    <a:lnTo>
                      <a:pt x="48" y="40"/>
                    </a:lnTo>
                    <a:lnTo>
                      <a:pt x="51" y="43"/>
                    </a:lnTo>
                    <a:lnTo>
                      <a:pt x="50" y="44"/>
                    </a:lnTo>
                    <a:lnTo>
                      <a:pt x="47" y="45"/>
                    </a:lnTo>
                    <a:lnTo>
                      <a:pt x="47" y="46"/>
                    </a:lnTo>
                    <a:lnTo>
                      <a:pt x="46" y="48"/>
                    </a:lnTo>
                    <a:lnTo>
                      <a:pt x="47" y="48"/>
                    </a:lnTo>
                    <a:lnTo>
                      <a:pt x="47" y="49"/>
                    </a:lnTo>
                    <a:lnTo>
                      <a:pt x="48" y="49"/>
                    </a:lnTo>
                    <a:lnTo>
                      <a:pt x="48" y="50"/>
                    </a:lnTo>
                    <a:lnTo>
                      <a:pt x="50" y="51"/>
                    </a:lnTo>
                    <a:lnTo>
                      <a:pt x="51" y="53"/>
                    </a:lnTo>
                    <a:lnTo>
                      <a:pt x="50" y="54"/>
                    </a:lnTo>
                    <a:lnTo>
                      <a:pt x="44" y="58"/>
                    </a:lnTo>
                    <a:lnTo>
                      <a:pt x="43" y="59"/>
                    </a:lnTo>
                    <a:lnTo>
                      <a:pt x="42" y="62"/>
                    </a:lnTo>
                    <a:lnTo>
                      <a:pt x="43" y="62"/>
                    </a:lnTo>
                    <a:lnTo>
                      <a:pt x="44" y="63"/>
                    </a:lnTo>
                    <a:lnTo>
                      <a:pt x="44" y="62"/>
                    </a:lnTo>
                    <a:lnTo>
                      <a:pt x="46" y="63"/>
                    </a:lnTo>
                    <a:lnTo>
                      <a:pt x="47" y="62"/>
                    </a:lnTo>
                    <a:lnTo>
                      <a:pt x="48" y="63"/>
                    </a:lnTo>
                    <a:lnTo>
                      <a:pt x="50" y="64"/>
                    </a:lnTo>
                    <a:lnTo>
                      <a:pt x="51" y="66"/>
                    </a:lnTo>
                    <a:lnTo>
                      <a:pt x="53" y="68"/>
                    </a:lnTo>
                    <a:lnTo>
                      <a:pt x="55" y="69"/>
                    </a:lnTo>
                    <a:lnTo>
                      <a:pt x="55" y="71"/>
                    </a:lnTo>
                    <a:lnTo>
                      <a:pt x="56" y="71"/>
                    </a:lnTo>
                    <a:lnTo>
                      <a:pt x="56" y="72"/>
                    </a:lnTo>
                    <a:lnTo>
                      <a:pt x="57" y="72"/>
                    </a:lnTo>
                    <a:lnTo>
                      <a:pt x="58" y="73"/>
                    </a:lnTo>
                    <a:lnTo>
                      <a:pt x="57" y="75"/>
                    </a:lnTo>
                    <a:lnTo>
                      <a:pt x="56" y="75"/>
                    </a:lnTo>
                    <a:lnTo>
                      <a:pt x="56" y="76"/>
                    </a:lnTo>
                    <a:lnTo>
                      <a:pt x="55" y="76"/>
                    </a:lnTo>
                    <a:lnTo>
                      <a:pt x="53" y="76"/>
                    </a:lnTo>
                    <a:lnTo>
                      <a:pt x="53" y="77"/>
                    </a:lnTo>
                    <a:lnTo>
                      <a:pt x="52" y="77"/>
                    </a:lnTo>
                    <a:lnTo>
                      <a:pt x="52" y="80"/>
                    </a:lnTo>
                    <a:lnTo>
                      <a:pt x="53" y="80"/>
                    </a:lnTo>
                    <a:lnTo>
                      <a:pt x="55" y="80"/>
                    </a:lnTo>
                    <a:lnTo>
                      <a:pt x="55" y="81"/>
                    </a:lnTo>
                    <a:lnTo>
                      <a:pt x="56" y="81"/>
                    </a:lnTo>
                    <a:lnTo>
                      <a:pt x="56" y="84"/>
                    </a:lnTo>
                    <a:lnTo>
                      <a:pt x="56" y="85"/>
                    </a:lnTo>
                    <a:lnTo>
                      <a:pt x="57" y="85"/>
                    </a:lnTo>
                    <a:lnTo>
                      <a:pt x="57" y="86"/>
                    </a:lnTo>
                    <a:lnTo>
                      <a:pt x="58" y="86"/>
                    </a:lnTo>
                    <a:lnTo>
                      <a:pt x="60" y="86"/>
                    </a:lnTo>
                    <a:lnTo>
                      <a:pt x="60" y="87"/>
                    </a:lnTo>
                    <a:lnTo>
                      <a:pt x="61" y="87"/>
                    </a:lnTo>
                    <a:lnTo>
                      <a:pt x="61" y="89"/>
                    </a:lnTo>
                    <a:lnTo>
                      <a:pt x="60" y="89"/>
                    </a:lnTo>
                    <a:lnTo>
                      <a:pt x="61" y="90"/>
                    </a:lnTo>
                    <a:lnTo>
                      <a:pt x="58" y="89"/>
                    </a:lnTo>
                    <a:lnTo>
                      <a:pt x="58" y="91"/>
                    </a:lnTo>
                    <a:lnTo>
                      <a:pt x="60" y="92"/>
                    </a:lnTo>
                    <a:lnTo>
                      <a:pt x="61" y="92"/>
                    </a:lnTo>
                    <a:lnTo>
                      <a:pt x="60" y="92"/>
                    </a:lnTo>
                    <a:lnTo>
                      <a:pt x="58" y="94"/>
                    </a:lnTo>
                    <a:lnTo>
                      <a:pt x="58" y="95"/>
                    </a:lnTo>
                    <a:lnTo>
                      <a:pt x="57" y="95"/>
                    </a:lnTo>
                    <a:lnTo>
                      <a:pt x="57" y="96"/>
                    </a:lnTo>
                    <a:lnTo>
                      <a:pt x="56" y="98"/>
                    </a:lnTo>
                    <a:lnTo>
                      <a:pt x="55" y="98"/>
                    </a:lnTo>
                    <a:lnTo>
                      <a:pt x="53" y="98"/>
                    </a:lnTo>
                    <a:lnTo>
                      <a:pt x="53" y="96"/>
                    </a:lnTo>
                    <a:lnTo>
                      <a:pt x="52" y="96"/>
                    </a:lnTo>
                    <a:lnTo>
                      <a:pt x="51" y="96"/>
                    </a:lnTo>
                    <a:lnTo>
                      <a:pt x="51" y="95"/>
                    </a:lnTo>
                    <a:lnTo>
                      <a:pt x="48" y="95"/>
                    </a:lnTo>
                    <a:lnTo>
                      <a:pt x="48" y="94"/>
                    </a:lnTo>
                    <a:lnTo>
                      <a:pt x="47" y="94"/>
                    </a:lnTo>
                    <a:lnTo>
                      <a:pt x="46" y="94"/>
                    </a:lnTo>
                    <a:lnTo>
                      <a:pt x="43" y="92"/>
                    </a:lnTo>
                    <a:lnTo>
                      <a:pt x="43" y="92"/>
                    </a:lnTo>
                    <a:lnTo>
                      <a:pt x="42" y="92"/>
                    </a:lnTo>
                    <a:lnTo>
                      <a:pt x="41" y="91"/>
                    </a:lnTo>
                    <a:lnTo>
                      <a:pt x="39" y="92"/>
                    </a:lnTo>
                    <a:lnTo>
                      <a:pt x="39" y="91"/>
                    </a:lnTo>
                    <a:lnTo>
                      <a:pt x="38" y="91"/>
                    </a:lnTo>
                    <a:lnTo>
                      <a:pt x="37" y="90"/>
                    </a:lnTo>
                    <a:lnTo>
                      <a:pt x="35" y="89"/>
                    </a:lnTo>
                    <a:lnTo>
                      <a:pt x="34" y="89"/>
                    </a:lnTo>
                    <a:lnTo>
                      <a:pt x="33" y="89"/>
                    </a:lnTo>
                    <a:lnTo>
                      <a:pt x="32" y="87"/>
                    </a:lnTo>
                    <a:lnTo>
                      <a:pt x="30" y="87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30" y="85"/>
                    </a:lnTo>
                    <a:lnTo>
                      <a:pt x="30" y="84"/>
                    </a:lnTo>
                    <a:lnTo>
                      <a:pt x="32" y="84"/>
                    </a:lnTo>
                    <a:lnTo>
                      <a:pt x="32" y="82"/>
                    </a:lnTo>
                    <a:lnTo>
                      <a:pt x="32" y="81"/>
                    </a:lnTo>
                    <a:lnTo>
                      <a:pt x="33" y="80"/>
                    </a:lnTo>
                    <a:lnTo>
                      <a:pt x="33" y="78"/>
                    </a:lnTo>
                    <a:lnTo>
                      <a:pt x="34" y="78"/>
                    </a:lnTo>
                    <a:lnTo>
                      <a:pt x="34" y="77"/>
                    </a:lnTo>
                    <a:lnTo>
                      <a:pt x="34" y="76"/>
                    </a:lnTo>
                    <a:lnTo>
                      <a:pt x="35" y="76"/>
                    </a:lnTo>
                    <a:lnTo>
                      <a:pt x="35" y="75"/>
                    </a:lnTo>
                    <a:lnTo>
                      <a:pt x="35" y="73"/>
                    </a:lnTo>
                    <a:lnTo>
                      <a:pt x="37" y="73"/>
                    </a:lnTo>
                    <a:lnTo>
                      <a:pt x="37" y="72"/>
                    </a:lnTo>
                    <a:lnTo>
                      <a:pt x="38" y="72"/>
                    </a:lnTo>
                    <a:lnTo>
                      <a:pt x="38" y="71"/>
                    </a:lnTo>
                    <a:lnTo>
                      <a:pt x="38" y="69"/>
                    </a:lnTo>
                    <a:lnTo>
                      <a:pt x="37" y="69"/>
                    </a:lnTo>
                    <a:lnTo>
                      <a:pt x="37" y="71"/>
                    </a:lnTo>
                    <a:lnTo>
                      <a:pt x="35" y="72"/>
                    </a:lnTo>
                    <a:lnTo>
                      <a:pt x="34" y="72"/>
                    </a:lnTo>
                    <a:lnTo>
                      <a:pt x="34" y="71"/>
                    </a:lnTo>
                    <a:lnTo>
                      <a:pt x="33" y="72"/>
                    </a:lnTo>
                    <a:lnTo>
                      <a:pt x="32" y="72"/>
                    </a:lnTo>
                    <a:lnTo>
                      <a:pt x="32" y="71"/>
                    </a:lnTo>
                    <a:lnTo>
                      <a:pt x="32" y="68"/>
                    </a:lnTo>
                    <a:lnTo>
                      <a:pt x="30" y="68"/>
                    </a:lnTo>
                    <a:lnTo>
                      <a:pt x="30" y="69"/>
                    </a:lnTo>
                    <a:lnTo>
                      <a:pt x="30" y="71"/>
                    </a:lnTo>
                    <a:lnTo>
                      <a:pt x="30" y="72"/>
                    </a:lnTo>
                    <a:lnTo>
                      <a:pt x="29" y="73"/>
                    </a:lnTo>
                    <a:lnTo>
                      <a:pt x="29" y="75"/>
                    </a:lnTo>
                    <a:lnTo>
                      <a:pt x="28" y="76"/>
                    </a:lnTo>
                    <a:lnTo>
                      <a:pt x="25" y="75"/>
                    </a:lnTo>
                    <a:lnTo>
                      <a:pt x="24" y="75"/>
                    </a:lnTo>
                    <a:lnTo>
                      <a:pt x="23" y="73"/>
                    </a:lnTo>
                    <a:lnTo>
                      <a:pt x="21" y="73"/>
                    </a:lnTo>
                    <a:lnTo>
                      <a:pt x="23" y="72"/>
                    </a:lnTo>
                    <a:lnTo>
                      <a:pt x="23" y="71"/>
                    </a:lnTo>
                    <a:lnTo>
                      <a:pt x="24" y="71"/>
                    </a:lnTo>
                    <a:lnTo>
                      <a:pt x="24" y="69"/>
                    </a:lnTo>
                    <a:lnTo>
                      <a:pt x="24" y="68"/>
                    </a:lnTo>
                    <a:lnTo>
                      <a:pt x="25" y="68"/>
                    </a:lnTo>
                    <a:lnTo>
                      <a:pt x="24" y="67"/>
                    </a:lnTo>
                    <a:lnTo>
                      <a:pt x="23" y="67"/>
                    </a:lnTo>
                    <a:lnTo>
                      <a:pt x="21" y="66"/>
                    </a:lnTo>
                    <a:lnTo>
                      <a:pt x="19" y="64"/>
                    </a:lnTo>
                    <a:lnTo>
                      <a:pt x="19" y="63"/>
                    </a:lnTo>
                    <a:lnTo>
                      <a:pt x="18" y="63"/>
                    </a:lnTo>
                    <a:lnTo>
                      <a:pt x="19" y="62"/>
                    </a:lnTo>
                    <a:lnTo>
                      <a:pt x="20" y="59"/>
                    </a:lnTo>
                    <a:lnTo>
                      <a:pt x="21" y="59"/>
                    </a:lnTo>
                    <a:lnTo>
                      <a:pt x="24" y="59"/>
                    </a:lnTo>
                    <a:lnTo>
                      <a:pt x="25" y="59"/>
                    </a:lnTo>
                    <a:lnTo>
                      <a:pt x="23" y="58"/>
                    </a:lnTo>
                    <a:lnTo>
                      <a:pt x="23" y="57"/>
                    </a:lnTo>
                    <a:lnTo>
                      <a:pt x="21" y="57"/>
                    </a:lnTo>
                    <a:lnTo>
                      <a:pt x="21" y="55"/>
                    </a:lnTo>
                    <a:lnTo>
                      <a:pt x="20" y="55"/>
                    </a:lnTo>
                    <a:lnTo>
                      <a:pt x="19" y="55"/>
                    </a:lnTo>
                    <a:lnTo>
                      <a:pt x="18" y="55"/>
                    </a:lnTo>
                    <a:lnTo>
                      <a:pt x="18" y="54"/>
                    </a:lnTo>
                    <a:lnTo>
                      <a:pt x="19" y="54"/>
                    </a:lnTo>
                    <a:lnTo>
                      <a:pt x="20" y="53"/>
                    </a:lnTo>
                    <a:lnTo>
                      <a:pt x="20" y="51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3" y="50"/>
                    </a:lnTo>
                    <a:lnTo>
                      <a:pt x="24" y="50"/>
                    </a:lnTo>
                    <a:lnTo>
                      <a:pt x="25" y="49"/>
                    </a:lnTo>
                    <a:lnTo>
                      <a:pt x="26" y="48"/>
                    </a:lnTo>
                    <a:lnTo>
                      <a:pt x="29" y="45"/>
                    </a:lnTo>
                    <a:lnTo>
                      <a:pt x="30" y="45"/>
                    </a:lnTo>
                    <a:lnTo>
                      <a:pt x="30" y="44"/>
                    </a:lnTo>
                    <a:lnTo>
                      <a:pt x="30" y="44"/>
                    </a:lnTo>
                    <a:lnTo>
                      <a:pt x="29" y="43"/>
                    </a:lnTo>
                    <a:lnTo>
                      <a:pt x="29" y="41"/>
                    </a:lnTo>
                    <a:lnTo>
                      <a:pt x="28" y="40"/>
                    </a:lnTo>
                    <a:lnTo>
                      <a:pt x="26" y="40"/>
                    </a:lnTo>
                    <a:lnTo>
                      <a:pt x="25" y="39"/>
                    </a:lnTo>
                    <a:lnTo>
                      <a:pt x="24" y="39"/>
                    </a:lnTo>
                    <a:lnTo>
                      <a:pt x="24" y="37"/>
                    </a:lnTo>
                    <a:lnTo>
                      <a:pt x="23" y="37"/>
                    </a:lnTo>
                    <a:lnTo>
                      <a:pt x="21" y="36"/>
                    </a:lnTo>
                    <a:lnTo>
                      <a:pt x="20" y="36"/>
                    </a:lnTo>
                    <a:lnTo>
                      <a:pt x="20" y="35"/>
                    </a:lnTo>
                    <a:lnTo>
                      <a:pt x="19" y="35"/>
                    </a:lnTo>
                    <a:lnTo>
                      <a:pt x="15" y="32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10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2" y="12"/>
                    </a:lnTo>
                    <a:lnTo>
                      <a:pt x="6" y="16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103"/>
              <p:cNvSpPr>
                <a:spLocks/>
              </p:cNvSpPr>
              <p:nvPr/>
            </p:nvSpPr>
            <p:spPr bwMode="auto">
              <a:xfrm>
                <a:off x="2381250" y="1184275"/>
                <a:ext cx="128587" cy="76200"/>
              </a:xfrm>
              <a:custGeom>
                <a:avLst/>
                <a:gdLst>
                  <a:gd name="T0" fmla="*/ 24 w 81"/>
                  <a:gd name="T1" fmla="*/ 1 h 48"/>
                  <a:gd name="T2" fmla="*/ 24 w 81"/>
                  <a:gd name="T3" fmla="*/ 5 h 48"/>
                  <a:gd name="T4" fmla="*/ 24 w 81"/>
                  <a:gd name="T5" fmla="*/ 9 h 48"/>
                  <a:gd name="T6" fmla="*/ 24 w 81"/>
                  <a:gd name="T7" fmla="*/ 13 h 48"/>
                  <a:gd name="T8" fmla="*/ 27 w 81"/>
                  <a:gd name="T9" fmla="*/ 14 h 48"/>
                  <a:gd name="T10" fmla="*/ 30 w 81"/>
                  <a:gd name="T11" fmla="*/ 16 h 48"/>
                  <a:gd name="T12" fmla="*/ 35 w 81"/>
                  <a:gd name="T13" fmla="*/ 15 h 48"/>
                  <a:gd name="T14" fmla="*/ 39 w 81"/>
                  <a:gd name="T15" fmla="*/ 14 h 48"/>
                  <a:gd name="T16" fmla="*/ 39 w 81"/>
                  <a:gd name="T17" fmla="*/ 10 h 48"/>
                  <a:gd name="T18" fmla="*/ 39 w 81"/>
                  <a:gd name="T19" fmla="*/ 6 h 48"/>
                  <a:gd name="T20" fmla="*/ 39 w 81"/>
                  <a:gd name="T21" fmla="*/ 2 h 48"/>
                  <a:gd name="T22" fmla="*/ 44 w 81"/>
                  <a:gd name="T23" fmla="*/ 0 h 48"/>
                  <a:gd name="T24" fmla="*/ 45 w 81"/>
                  <a:gd name="T25" fmla="*/ 2 h 48"/>
                  <a:gd name="T26" fmla="*/ 49 w 81"/>
                  <a:gd name="T27" fmla="*/ 1 h 48"/>
                  <a:gd name="T28" fmla="*/ 49 w 81"/>
                  <a:gd name="T29" fmla="*/ 5 h 48"/>
                  <a:gd name="T30" fmla="*/ 46 w 81"/>
                  <a:gd name="T31" fmla="*/ 8 h 48"/>
                  <a:gd name="T32" fmla="*/ 51 w 81"/>
                  <a:gd name="T33" fmla="*/ 10 h 48"/>
                  <a:gd name="T34" fmla="*/ 55 w 81"/>
                  <a:gd name="T35" fmla="*/ 10 h 48"/>
                  <a:gd name="T36" fmla="*/ 58 w 81"/>
                  <a:gd name="T37" fmla="*/ 14 h 48"/>
                  <a:gd name="T38" fmla="*/ 59 w 81"/>
                  <a:gd name="T39" fmla="*/ 9 h 48"/>
                  <a:gd name="T40" fmla="*/ 62 w 81"/>
                  <a:gd name="T41" fmla="*/ 14 h 48"/>
                  <a:gd name="T42" fmla="*/ 63 w 81"/>
                  <a:gd name="T43" fmla="*/ 16 h 48"/>
                  <a:gd name="T44" fmla="*/ 64 w 81"/>
                  <a:gd name="T45" fmla="*/ 19 h 48"/>
                  <a:gd name="T46" fmla="*/ 68 w 81"/>
                  <a:gd name="T47" fmla="*/ 20 h 48"/>
                  <a:gd name="T48" fmla="*/ 72 w 81"/>
                  <a:gd name="T49" fmla="*/ 22 h 48"/>
                  <a:gd name="T50" fmla="*/ 74 w 81"/>
                  <a:gd name="T51" fmla="*/ 15 h 48"/>
                  <a:gd name="T52" fmla="*/ 79 w 81"/>
                  <a:gd name="T53" fmla="*/ 18 h 48"/>
                  <a:gd name="T54" fmla="*/ 79 w 81"/>
                  <a:gd name="T55" fmla="*/ 22 h 48"/>
                  <a:gd name="T56" fmla="*/ 78 w 81"/>
                  <a:gd name="T57" fmla="*/ 24 h 48"/>
                  <a:gd name="T58" fmla="*/ 77 w 81"/>
                  <a:gd name="T59" fmla="*/ 29 h 48"/>
                  <a:gd name="T60" fmla="*/ 79 w 81"/>
                  <a:gd name="T61" fmla="*/ 34 h 48"/>
                  <a:gd name="T62" fmla="*/ 76 w 81"/>
                  <a:gd name="T63" fmla="*/ 37 h 48"/>
                  <a:gd name="T64" fmla="*/ 73 w 81"/>
                  <a:gd name="T65" fmla="*/ 36 h 48"/>
                  <a:gd name="T66" fmla="*/ 72 w 81"/>
                  <a:gd name="T67" fmla="*/ 38 h 48"/>
                  <a:gd name="T68" fmla="*/ 77 w 81"/>
                  <a:gd name="T69" fmla="*/ 41 h 48"/>
                  <a:gd name="T70" fmla="*/ 79 w 81"/>
                  <a:gd name="T71" fmla="*/ 43 h 48"/>
                  <a:gd name="T72" fmla="*/ 77 w 81"/>
                  <a:gd name="T73" fmla="*/ 47 h 48"/>
                  <a:gd name="T74" fmla="*/ 72 w 81"/>
                  <a:gd name="T75" fmla="*/ 43 h 48"/>
                  <a:gd name="T76" fmla="*/ 64 w 81"/>
                  <a:gd name="T77" fmla="*/ 40 h 48"/>
                  <a:gd name="T78" fmla="*/ 58 w 81"/>
                  <a:gd name="T79" fmla="*/ 37 h 48"/>
                  <a:gd name="T80" fmla="*/ 55 w 81"/>
                  <a:gd name="T81" fmla="*/ 34 h 48"/>
                  <a:gd name="T82" fmla="*/ 51 w 81"/>
                  <a:gd name="T83" fmla="*/ 33 h 48"/>
                  <a:gd name="T84" fmla="*/ 49 w 81"/>
                  <a:gd name="T85" fmla="*/ 32 h 48"/>
                  <a:gd name="T86" fmla="*/ 45 w 81"/>
                  <a:gd name="T87" fmla="*/ 29 h 48"/>
                  <a:gd name="T88" fmla="*/ 41 w 81"/>
                  <a:gd name="T89" fmla="*/ 28 h 48"/>
                  <a:gd name="T90" fmla="*/ 39 w 81"/>
                  <a:gd name="T91" fmla="*/ 25 h 48"/>
                  <a:gd name="T92" fmla="*/ 36 w 81"/>
                  <a:gd name="T93" fmla="*/ 23 h 48"/>
                  <a:gd name="T94" fmla="*/ 32 w 81"/>
                  <a:gd name="T95" fmla="*/ 22 h 48"/>
                  <a:gd name="T96" fmla="*/ 27 w 81"/>
                  <a:gd name="T97" fmla="*/ 19 h 48"/>
                  <a:gd name="T98" fmla="*/ 24 w 81"/>
                  <a:gd name="T99" fmla="*/ 16 h 48"/>
                  <a:gd name="T100" fmla="*/ 22 w 81"/>
                  <a:gd name="T101" fmla="*/ 15 h 48"/>
                  <a:gd name="T102" fmla="*/ 15 w 81"/>
                  <a:gd name="T103" fmla="*/ 13 h 48"/>
                  <a:gd name="T104" fmla="*/ 13 w 81"/>
                  <a:gd name="T105" fmla="*/ 16 h 48"/>
                  <a:gd name="T106" fmla="*/ 10 w 81"/>
                  <a:gd name="T107" fmla="*/ 20 h 48"/>
                  <a:gd name="T108" fmla="*/ 8 w 81"/>
                  <a:gd name="T109" fmla="*/ 18 h 48"/>
                  <a:gd name="T110" fmla="*/ 4 w 81"/>
                  <a:gd name="T111" fmla="*/ 19 h 48"/>
                  <a:gd name="T112" fmla="*/ 0 w 81"/>
                  <a:gd name="T113" fmla="*/ 19 h 48"/>
                  <a:gd name="T114" fmla="*/ 3 w 81"/>
                  <a:gd name="T115" fmla="*/ 16 h 48"/>
                  <a:gd name="T116" fmla="*/ 5 w 81"/>
                  <a:gd name="T117" fmla="*/ 15 h 48"/>
                  <a:gd name="T118" fmla="*/ 9 w 81"/>
                  <a:gd name="T119" fmla="*/ 9 h 48"/>
                  <a:gd name="T120" fmla="*/ 12 w 81"/>
                  <a:gd name="T121" fmla="*/ 8 h 48"/>
                  <a:gd name="T122" fmla="*/ 15 w 81"/>
                  <a:gd name="T123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1" h="48">
                    <a:moveTo>
                      <a:pt x="14" y="1"/>
                    </a:moveTo>
                    <a:lnTo>
                      <a:pt x="15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8"/>
                    </a:lnTo>
                    <a:lnTo>
                      <a:pt x="24" y="9"/>
                    </a:lnTo>
                    <a:lnTo>
                      <a:pt x="24" y="10"/>
                    </a:lnTo>
                    <a:lnTo>
                      <a:pt x="24" y="13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6" y="14"/>
                    </a:lnTo>
                    <a:lnTo>
                      <a:pt x="27" y="14"/>
                    </a:lnTo>
                    <a:lnTo>
                      <a:pt x="30" y="14"/>
                    </a:lnTo>
                    <a:lnTo>
                      <a:pt x="31" y="14"/>
                    </a:lnTo>
                    <a:lnTo>
                      <a:pt x="30" y="16"/>
                    </a:lnTo>
                    <a:lnTo>
                      <a:pt x="31" y="16"/>
                    </a:lnTo>
                    <a:lnTo>
                      <a:pt x="33" y="15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6" y="14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9" y="8"/>
                    </a:lnTo>
                    <a:lnTo>
                      <a:pt x="39" y="6"/>
                    </a:lnTo>
                    <a:lnTo>
                      <a:pt x="39" y="5"/>
                    </a:lnTo>
                    <a:lnTo>
                      <a:pt x="39" y="4"/>
                    </a:lnTo>
                    <a:lnTo>
                      <a:pt x="39" y="2"/>
                    </a:lnTo>
                    <a:lnTo>
                      <a:pt x="39" y="1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4" y="1"/>
                    </a:lnTo>
                    <a:lnTo>
                      <a:pt x="42" y="4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6" y="1"/>
                    </a:lnTo>
                    <a:lnTo>
                      <a:pt x="49" y="1"/>
                    </a:lnTo>
                    <a:lnTo>
                      <a:pt x="49" y="2"/>
                    </a:lnTo>
                    <a:lnTo>
                      <a:pt x="49" y="4"/>
                    </a:lnTo>
                    <a:lnTo>
                      <a:pt x="49" y="5"/>
                    </a:lnTo>
                    <a:lnTo>
                      <a:pt x="49" y="6"/>
                    </a:lnTo>
                    <a:lnTo>
                      <a:pt x="46" y="6"/>
                    </a:lnTo>
                    <a:lnTo>
                      <a:pt x="46" y="8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1" y="10"/>
                    </a:lnTo>
                    <a:lnTo>
                      <a:pt x="53" y="10"/>
                    </a:lnTo>
                    <a:lnTo>
                      <a:pt x="54" y="10"/>
                    </a:lnTo>
                    <a:lnTo>
                      <a:pt x="55" y="10"/>
                    </a:lnTo>
                    <a:lnTo>
                      <a:pt x="55" y="13"/>
                    </a:lnTo>
                    <a:lnTo>
                      <a:pt x="55" y="14"/>
                    </a:lnTo>
                    <a:lnTo>
                      <a:pt x="58" y="14"/>
                    </a:lnTo>
                    <a:lnTo>
                      <a:pt x="58" y="13"/>
                    </a:lnTo>
                    <a:lnTo>
                      <a:pt x="58" y="9"/>
                    </a:lnTo>
                    <a:lnTo>
                      <a:pt x="59" y="9"/>
                    </a:lnTo>
                    <a:lnTo>
                      <a:pt x="60" y="9"/>
                    </a:lnTo>
                    <a:lnTo>
                      <a:pt x="60" y="14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63" y="15"/>
                    </a:lnTo>
                    <a:lnTo>
                      <a:pt x="63" y="16"/>
                    </a:lnTo>
                    <a:lnTo>
                      <a:pt x="63" y="18"/>
                    </a:lnTo>
                    <a:lnTo>
                      <a:pt x="63" y="19"/>
                    </a:lnTo>
                    <a:lnTo>
                      <a:pt x="64" y="19"/>
                    </a:lnTo>
                    <a:lnTo>
                      <a:pt x="65" y="19"/>
                    </a:lnTo>
                    <a:lnTo>
                      <a:pt x="67" y="19"/>
                    </a:lnTo>
                    <a:lnTo>
                      <a:pt x="68" y="20"/>
                    </a:lnTo>
                    <a:lnTo>
                      <a:pt x="69" y="22"/>
                    </a:lnTo>
                    <a:lnTo>
                      <a:pt x="71" y="22"/>
                    </a:lnTo>
                    <a:lnTo>
                      <a:pt x="72" y="22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74" y="15"/>
                    </a:lnTo>
                    <a:lnTo>
                      <a:pt x="76" y="16"/>
                    </a:lnTo>
                    <a:lnTo>
                      <a:pt x="78" y="18"/>
                    </a:lnTo>
                    <a:lnTo>
                      <a:pt x="79" y="18"/>
                    </a:lnTo>
                    <a:lnTo>
                      <a:pt x="81" y="20"/>
                    </a:lnTo>
                    <a:lnTo>
                      <a:pt x="79" y="20"/>
                    </a:lnTo>
                    <a:lnTo>
                      <a:pt x="79" y="22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8" y="24"/>
                    </a:lnTo>
                    <a:lnTo>
                      <a:pt x="77" y="27"/>
                    </a:lnTo>
                    <a:lnTo>
                      <a:pt x="76" y="28"/>
                    </a:lnTo>
                    <a:lnTo>
                      <a:pt x="77" y="29"/>
                    </a:lnTo>
                    <a:lnTo>
                      <a:pt x="78" y="31"/>
                    </a:lnTo>
                    <a:lnTo>
                      <a:pt x="79" y="31"/>
                    </a:lnTo>
                    <a:lnTo>
                      <a:pt x="79" y="34"/>
                    </a:lnTo>
                    <a:lnTo>
                      <a:pt x="77" y="36"/>
                    </a:lnTo>
                    <a:lnTo>
                      <a:pt x="77" y="37"/>
                    </a:lnTo>
                    <a:lnTo>
                      <a:pt x="76" y="37"/>
                    </a:lnTo>
                    <a:lnTo>
                      <a:pt x="74" y="37"/>
                    </a:lnTo>
                    <a:lnTo>
                      <a:pt x="74" y="36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2" y="37"/>
                    </a:lnTo>
                    <a:lnTo>
                      <a:pt x="72" y="38"/>
                    </a:lnTo>
                    <a:lnTo>
                      <a:pt x="74" y="40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9" y="43"/>
                    </a:lnTo>
                    <a:lnTo>
                      <a:pt x="79" y="46"/>
                    </a:lnTo>
                    <a:lnTo>
                      <a:pt x="79" y="48"/>
                    </a:lnTo>
                    <a:lnTo>
                      <a:pt x="77" y="47"/>
                    </a:lnTo>
                    <a:lnTo>
                      <a:pt x="74" y="46"/>
                    </a:lnTo>
                    <a:lnTo>
                      <a:pt x="74" y="45"/>
                    </a:lnTo>
                    <a:lnTo>
                      <a:pt x="72" y="43"/>
                    </a:lnTo>
                    <a:lnTo>
                      <a:pt x="69" y="42"/>
                    </a:lnTo>
                    <a:lnTo>
                      <a:pt x="68" y="42"/>
                    </a:lnTo>
                    <a:lnTo>
                      <a:pt x="64" y="40"/>
                    </a:lnTo>
                    <a:lnTo>
                      <a:pt x="62" y="38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6" y="36"/>
                    </a:lnTo>
                    <a:lnTo>
                      <a:pt x="55" y="36"/>
                    </a:lnTo>
                    <a:lnTo>
                      <a:pt x="55" y="34"/>
                    </a:lnTo>
                    <a:lnTo>
                      <a:pt x="54" y="34"/>
                    </a:lnTo>
                    <a:lnTo>
                      <a:pt x="53" y="33"/>
                    </a:lnTo>
                    <a:lnTo>
                      <a:pt x="51" y="33"/>
                    </a:lnTo>
                    <a:lnTo>
                      <a:pt x="50" y="33"/>
                    </a:lnTo>
                    <a:lnTo>
                      <a:pt x="50" y="32"/>
                    </a:lnTo>
                    <a:lnTo>
                      <a:pt x="49" y="32"/>
                    </a:lnTo>
                    <a:lnTo>
                      <a:pt x="47" y="31"/>
                    </a:lnTo>
                    <a:lnTo>
                      <a:pt x="46" y="31"/>
                    </a:lnTo>
                    <a:lnTo>
                      <a:pt x="45" y="29"/>
                    </a:lnTo>
                    <a:lnTo>
                      <a:pt x="44" y="29"/>
                    </a:lnTo>
                    <a:lnTo>
                      <a:pt x="44" y="28"/>
                    </a:lnTo>
                    <a:lnTo>
                      <a:pt x="41" y="28"/>
                    </a:lnTo>
                    <a:lnTo>
                      <a:pt x="40" y="27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7" y="24"/>
                    </a:lnTo>
                    <a:lnTo>
                      <a:pt x="36" y="24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3" y="23"/>
                    </a:lnTo>
                    <a:lnTo>
                      <a:pt x="32" y="22"/>
                    </a:lnTo>
                    <a:lnTo>
                      <a:pt x="30" y="20"/>
                    </a:lnTo>
                    <a:lnTo>
                      <a:pt x="28" y="19"/>
                    </a:lnTo>
                    <a:lnTo>
                      <a:pt x="27" y="19"/>
                    </a:lnTo>
                    <a:lnTo>
                      <a:pt x="26" y="18"/>
                    </a:lnTo>
                    <a:lnTo>
                      <a:pt x="24" y="18"/>
                    </a:lnTo>
                    <a:lnTo>
                      <a:pt x="24" y="16"/>
                    </a:lnTo>
                    <a:lnTo>
                      <a:pt x="23" y="16"/>
                    </a:lnTo>
                    <a:lnTo>
                      <a:pt x="22" y="16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4"/>
                    </a:lnTo>
                    <a:lnTo>
                      <a:pt x="15" y="13"/>
                    </a:lnTo>
                    <a:lnTo>
                      <a:pt x="14" y="14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3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13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4" y="1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Freeform 119"/>
              <p:cNvSpPr>
                <a:spLocks/>
              </p:cNvSpPr>
              <p:nvPr/>
            </p:nvSpPr>
            <p:spPr bwMode="auto">
              <a:xfrm>
                <a:off x="2554288" y="1222375"/>
                <a:ext cx="63500" cy="44450"/>
              </a:xfrm>
              <a:custGeom>
                <a:avLst/>
                <a:gdLst>
                  <a:gd name="T0" fmla="*/ 20 w 40"/>
                  <a:gd name="T1" fmla="*/ 5 h 28"/>
                  <a:gd name="T2" fmla="*/ 24 w 40"/>
                  <a:gd name="T3" fmla="*/ 5 h 28"/>
                  <a:gd name="T4" fmla="*/ 27 w 40"/>
                  <a:gd name="T5" fmla="*/ 5 h 28"/>
                  <a:gd name="T6" fmla="*/ 31 w 40"/>
                  <a:gd name="T7" fmla="*/ 5 h 28"/>
                  <a:gd name="T8" fmla="*/ 34 w 40"/>
                  <a:gd name="T9" fmla="*/ 7 h 28"/>
                  <a:gd name="T10" fmla="*/ 40 w 40"/>
                  <a:gd name="T11" fmla="*/ 9 h 28"/>
                  <a:gd name="T12" fmla="*/ 38 w 40"/>
                  <a:gd name="T13" fmla="*/ 10 h 28"/>
                  <a:gd name="T14" fmla="*/ 37 w 40"/>
                  <a:gd name="T15" fmla="*/ 12 h 28"/>
                  <a:gd name="T16" fmla="*/ 34 w 40"/>
                  <a:gd name="T17" fmla="*/ 14 h 28"/>
                  <a:gd name="T18" fmla="*/ 34 w 40"/>
                  <a:gd name="T19" fmla="*/ 18 h 28"/>
                  <a:gd name="T20" fmla="*/ 33 w 40"/>
                  <a:gd name="T21" fmla="*/ 18 h 28"/>
                  <a:gd name="T22" fmla="*/ 31 w 40"/>
                  <a:gd name="T23" fmla="*/ 18 h 28"/>
                  <a:gd name="T24" fmla="*/ 29 w 40"/>
                  <a:gd name="T25" fmla="*/ 21 h 28"/>
                  <a:gd name="T26" fmla="*/ 28 w 40"/>
                  <a:gd name="T27" fmla="*/ 23 h 28"/>
                  <a:gd name="T28" fmla="*/ 28 w 40"/>
                  <a:gd name="T29" fmla="*/ 26 h 28"/>
                  <a:gd name="T30" fmla="*/ 29 w 40"/>
                  <a:gd name="T31" fmla="*/ 28 h 28"/>
                  <a:gd name="T32" fmla="*/ 26 w 40"/>
                  <a:gd name="T33" fmla="*/ 28 h 28"/>
                  <a:gd name="T34" fmla="*/ 23 w 40"/>
                  <a:gd name="T35" fmla="*/ 28 h 28"/>
                  <a:gd name="T36" fmla="*/ 20 w 40"/>
                  <a:gd name="T37" fmla="*/ 28 h 28"/>
                  <a:gd name="T38" fmla="*/ 18 w 40"/>
                  <a:gd name="T39" fmla="*/ 28 h 28"/>
                  <a:gd name="T40" fmla="*/ 14 w 40"/>
                  <a:gd name="T41" fmla="*/ 28 h 28"/>
                  <a:gd name="T42" fmla="*/ 10 w 40"/>
                  <a:gd name="T43" fmla="*/ 28 h 28"/>
                  <a:gd name="T44" fmla="*/ 6 w 40"/>
                  <a:gd name="T45" fmla="*/ 28 h 28"/>
                  <a:gd name="T46" fmla="*/ 5 w 40"/>
                  <a:gd name="T47" fmla="*/ 27 h 28"/>
                  <a:gd name="T48" fmla="*/ 9 w 40"/>
                  <a:gd name="T49" fmla="*/ 23 h 28"/>
                  <a:gd name="T50" fmla="*/ 11 w 40"/>
                  <a:gd name="T51" fmla="*/ 22 h 28"/>
                  <a:gd name="T52" fmla="*/ 14 w 40"/>
                  <a:gd name="T53" fmla="*/ 19 h 28"/>
                  <a:gd name="T54" fmla="*/ 13 w 40"/>
                  <a:gd name="T55" fmla="*/ 18 h 28"/>
                  <a:gd name="T56" fmla="*/ 9 w 40"/>
                  <a:gd name="T57" fmla="*/ 18 h 28"/>
                  <a:gd name="T58" fmla="*/ 4 w 40"/>
                  <a:gd name="T59" fmla="*/ 18 h 28"/>
                  <a:gd name="T60" fmla="*/ 0 w 40"/>
                  <a:gd name="T61" fmla="*/ 18 h 28"/>
                  <a:gd name="T62" fmla="*/ 1 w 40"/>
                  <a:gd name="T63" fmla="*/ 14 h 28"/>
                  <a:gd name="T64" fmla="*/ 0 w 40"/>
                  <a:gd name="T65" fmla="*/ 12 h 28"/>
                  <a:gd name="T66" fmla="*/ 1 w 40"/>
                  <a:gd name="T67" fmla="*/ 10 h 28"/>
                  <a:gd name="T68" fmla="*/ 4 w 40"/>
                  <a:gd name="T69" fmla="*/ 9 h 28"/>
                  <a:gd name="T70" fmla="*/ 5 w 40"/>
                  <a:gd name="T71" fmla="*/ 9 h 28"/>
                  <a:gd name="T72" fmla="*/ 6 w 40"/>
                  <a:gd name="T73" fmla="*/ 8 h 28"/>
                  <a:gd name="T74" fmla="*/ 9 w 40"/>
                  <a:gd name="T75" fmla="*/ 8 h 28"/>
                  <a:gd name="T76" fmla="*/ 10 w 40"/>
                  <a:gd name="T77" fmla="*/ 5 h 28"/>
                  <a:gd name="T78" fmla="*/ 11 w 40"/>
                  <a:gd name="T79" fmla="*/ 4 h 28"/>
                  <a:gd name="T80" fmla="*/ 13 w 40"/>
                  <a:gd name="T81" fmla="*/ 3 h 28"/>
                  <a:gd name="T82" fmla="*/ 15 w 40"/>
                  <a:gd name="T83" fmla="*/ 3 h 28"/>
                  <a:gd name="T84" fmla="*/ 17 w 40"/>
                  <a:gd name="T85" fmla="*/ 1 h 28"/>
                  <a:gd name="T86" fmla="*/ 18 w 40"/>
                  <a:gd name="T87" fmla="*/ 0 h 28"/>
                  <a:gd name="T88" fmla="*/ 19 w 40"/>
                  <a:gd name="T89" fmla="*/ 3 h 28"/>
                  <a:gd name="T90" fmla="*/ 19 w 40"/>
                  <a:gd name="T91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0" h="28">
                    <a:moveTo>
                      <a:pt x="19" y="5"/>
                    </a:moveTo>
                    <a:lnTo>
                      <a:pt x="20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8" y="5"/>
                    </a:lnTo>
                    <a:lnTo>
                      <a:pt x="31" y="5"/>
                    </a:lnTo>
                    <a:lnTo>
                      <a:pt x="32" y="5"/>
                    </a:lnTo>
                    <a:lnTo>
                      <a:pt x="34" y="7"/>
                    </a:lnTo>
                    <a:lnTo>
                      <a:pt x="36" y="7"/>
                    </a:lnTo>
                    <a:lnTo>
                      <a:pt x="40" y="9"/>
                    </a:lnTo>
                    <a:lnTo>
                      <a:pt x="38" y="9"/>
                    </a:lnTo>
                    <a:lnTo>
                      <a:pt x="38" y="10"/>
                    </a:lnTo>
                    <a:lnTo>
                      <a:pt x="37" y="10"/>
                    </a:lnTo>
                    <a:lnTo>
                      <a:pt x="37" y="12"/>
                    </a:lnTo>
                    <a:lnTo>
                      <a:pt x="36" y="13"/>
                    </a:lnTo>
                    <a:lnTo>
                      <a:pt x="34" y="14"/>
                    </a:lnTo>
                    <a:lnTo>
                      <a:pt x="34" y="16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33" y="18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29" y="21"/>
                    </a:lnTo>
                    <a:lnTo>
                      <a:pt x="29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8" y="26"/>
                    </a:lnTo>
                    <a:lnTo>
                      <a:pt x="28" y="27"/>
                    </a:lnTo>
                    <a:lnTo>
                      <a:pt x="29" y="28"/>
                    </a:lnTo>
                    <a:lnTo>
                      <a:pt x="27" y="28"/>
                    </a:lnTo>
                    <a:lnTo>
                      <a:pt x="26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0" y="28"/>
                    </a:lnTo>
                    <a:lnTo>
                      <a:pt x="19" y="28"/>
                    </a:lnTo>
                    <a:lnTo>
                      <a:pt x="18" y="28"/>
                    </a:lnTo>
                    <a:lnTo>
                      <a:pt x="15" y="28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6" y="28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8" y="26"/>
                    </a:lnTo>
                    <a:lnTo>
                      <a:pt x="9" y="23"/>
                    </a:lnTo>
                    <a:lnTo>
                      <a:pt x="10" y="23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3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1" y="14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7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1"/>
                    </a:lnTo>
                    <a:lnTo>
                      <a:pt x="17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19" y="3"/>
                    </a:lnTo>
                    <a:lnTo>
                      <a:pt x="18" y="5"/>
                    </a:lnTo>
                    <a:lnTo>
                      <a:pt x="19" y="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Freeform 121"/>
              <p:cNvSpPr>
                <a:spLocks/>
              </p:cNvSpPr>
              <p:nvPr/>
            </p:nvSpPr>
            <p:spPr bwMode="auto">
              <a:xfrm>
                <a:off x="2509838" y="1230313"/>
                <a:ext cx="44450" cy="68262"/>
              </a:xfrm>
              <a:custGeom>
                <a:avLst/>
                <a:gdLst>
                  <a:gd name="T0" fmla="*/ 14 w 28"/>
                  <a:gd name="T1" fmla="*/ 5 h 43"/>
                  <a:gd name="T2" fmla="*/ 14 w 28"/>
                  <a:gd name="T3" fmla="*/ 0 h 43"/>
                  <a:gd name="T4" fmla="*/ 16 w 28"/>
                  <a:gd name="T5" fmla="*/ 3 h 43"/>
                  <a:gd name="T6" fmla="*/ 16 w 28"/>
                  <a:gd name="T7" fmla="*/ 5 h 43"/>
                  <a:gd name="T8" fmla="*/ 18 w 28"/>
                  <a:gd name="T9" fmla="*/ 8 h 43"/>
                  <a:gd name="T10" fmla="*/ 18 w 28"/>
                  <a:gd name="T11" fmla="*/ 11 h 43"/>
                  <a:gd name="T12" fmla="*/ 19 w 28"/>
                  <a:gd name="T13" fmla="*/ 13 h 43"/>
                  <a:gd name="T14" fmla="*/ 19 w 28"/>
                  <a:gd name="T15" fmla="*/ 14 h 43"/>
                  <a:gd name="T16" fmla="*/ 19 w 28"/>
                  <a:gd name="T17" fmla="*/ 17 h 43"/>
                  <a:gd name="T18" fmla="*/ 20 w 28"/>
                  <a:gd name="T19" fmla="*/ 21 h 43"/>
                  <a:gd name="T20" fmla="*/ 22 w 28"/>
                  <a:gd name="T21" fmla="*/ 22 h 43"/>
                  <a:gd name="T22" fmla="*/ 24 w 28"/>
                  <a:gd name="T23" fmla="*/ 23 h 43"/>
                  <a:gd name="T24" fmla="*/ 28 w 28"/>
                  <a:gd name="T25" fmla="*/ 22 h 43"/>
                  <a:gd name="T26" fmla="*/ 28 w 28"/>
                  <a:gd name="T27" fmla="*/ 27 h 43"/>
                  <a:gd name="T28" fmla="*/ 28 w 28"/>
                  <a:gd name="T29" fmla="*/ 30 h 43"/>
                  <a:gd name="T30" fmla="*/ 28 w 28"/>
                  <a:gd name="T31" fmla="*/ 32 h 43"/>
                  <a:gd name="T32" fmla="*/ 28 w 28"/>
                  <a:gd name="T33" fmla="*/ 35 h 43"/>
                  <a:gd name="T34" fmla="*/ 28 w 28"/>
                  <a:gd name="T35" fmla="*/ 37 h 43"/>
                  <a:gd name="T36" fmla="*/ 28 w 28"/>
                  <a:gd name="T37" fmla="*/ 40 h 43"/>
                  <a:gd name="T38" fmla="*/ 28 w 28"/>
                  <a:gd name="T39" fmla="*/ 43 h 43"/>
                  <a:gd name="T40" fmla="*/ 22 w 28"/>
                  <a:gd name="T41" fmla="*/ 40 h 43"/>
                  <a:gd name="T42" fmla="*/ 22 w 28"/>
                  <a:gd name="T43" fmla="*/ 36 h 43"/>
                  <a:gd name="T44" fmla="*/ 19 w 28"/>
                  <a:gd name="T45" fmla="*/ 35 h 43"/>
                  <a:gd name="T46" fmla="*/ 16 w 28"/>
                  <a:gd name="T47" fmla="*/ 30 h 43"/>
                  <a:gd name="T48" fmla="*/ 11 w 28"/>
                  <a:gd name="T49" fmla="*/ 26 h 43"/>
                  <a:gd name="T50" fmla="*/ 7 w 28"/>
                  <a:gd name="T51" fmla="*/ 25 h 43"/>
                  <a:gd name="T52" fmla="*/ 1 w 28"/>
                  <a:gd name="T53" fmla="*/ 21 h 43"/>
                  <a:gd name="T54" fmla="*/ 1 w 28"/>
                  <a:gd name="T55" fmla="*/ 18 h 43"/>
                  <a:gd name="T56" fmla="*/ 4 w 28"/>
                  <a:gd name="T57" fmla="*/ 16 h 43"/>
                  <a:gd name="T58" fmla="*/ 0 w 28"/>
                  <a:gd name="T59" fmla="*/ 11 h 43"/>
                  <a:gd name="T60" fmla="*/ 2 w 28"/>
                  <a:gd name="T61" fmla="*/ 9 h 43"/>
                  <a:gd name="T62" fmla="*/ 5 w 28"/>
                  <a:gd name="T63" fmla="*/ 8 h 43"/>
                  <a:gd name="T64" fmla="*/ 13 w 28"/>
                  <a:gd name="T65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" h="43">
                    <a:moveTo>
                      <a:pt x="13" y="5"/>
                    </a:moveTo>
                    <a:lnTo>
                      <a:pt x="14" y="5"/>
                    </a:lnTo>
                    <a:lnTo>
                      <a:pt x="14" y="3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6" y="3"/>
                    </a:lnTo>
                    <a:lnTo>
                      <a:pt x="16" y="4"/>
                    </a:lnTo>
                    <a:lnTo>
                      <a:pt x="16" y="5"/>
                    </a:lnTo>
                    <a:lnTo>
                      <a:pt x="16" y="7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8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9" y="17"/>
                    </a:lnTo>
                    <a:lnTo>
                      <a:pt x="20" y="18"/>
                    </a:lnTo>
                    <a:lnTo>
                      <a:pt x="20" y="21"/>
                    </a:lnTo>
                    <a:lnTo>
                      <a:pt x="20" y="22"/>
                    </a:lnTo>
                    <a:lnTo>
                      <a:pt x="22" y="22"/>
                    </a:lnTo>
                    <a:lnTo>
                      <a:pt x="23" y="22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7"/>
                    </a:lnTo>
                    <a:lnTo>
                      <a:pt x="28" y="28"/>
                    </a:lnTo>
                    <a:lnTo>
                      <a:pt x="28" y="30"/>
                    </a:lnTo>
                    <a:lnTo>
                      <a:pt x="28" y="31"/>
                    </a:lnTo>
                    <a:lnTo>
                      <a:pt x="28" y="32"/>
                    </a:lnTo>
                    <a:lnTo>
                      <a:pt x="28" y="34"/>
                    </a:lnTo>
                    <a:lnTo>
                      <a:pt x="28" y="35"/>
                    </a:lnTo>
                    <a:lnTo>
                      <a:pt x="28" y="36"/>
                    </a:lnTo>
                    <a:lnTo>
                      <a:pt x="28" y="37"/>
                    </a:lnTo>
                    <a:lnTo>
                      <a:pt x="28" y="39"/>
                    </a:lnTo>
                    <a:lnTo>
                      <a:pt x="28" y="40"/>
                    </a:lnTo>
                    <a:lnTo>
                      <a:pt x="28" y="41"/>
                    </a:lnTo>
                    <a:lnTo>
                      <a:pt x="28" y="43"/>
                    </a:lnTo>
                    <a:lnTo>
                      <a:pt x="22" y="43"/>
                    </a:lnTo>
                    <a:lnTo>
                      <a:pt x="22" y="40"/>
                    </a:lnTo>
                    <a:lnTo>
                      <a:pt x="22" y="39"/>
                    </a:lnTo>
                    <a:lnTo>
                      <a:pt x="22" y="36"/>
                    </a:lnTo>
                    <a:lnTo>
                      <a:pt x="22" y="35"/>
                    </a:lnTo>
                    <a:lnTo>
                      <a:pt x="19" y="35"/>
                    </a:lnTo>
                    <a:lnTo>
                      <a:pt x="16" y="35"/>
                    </a:lnTo>
                    <a:lnTo>
                      <a:pt x="16" y="30"/>
                    </a:lnTo>
                    <a:lnTo>
                      <a:pt x="15" y="28"/>
                    </a:lnTo>
                    <a:lnTo>
                      <a:pt x="11" y="26"/>
                    </a:lnTo>
                    <a:lnTo>
                      <a:pt x="10" y="26"/>
                    </a:lnTo>
                    <a:lnTo>
                      <a:pt x="7" y="25"/>
                    </a:lnTo>
                    <a:lnTo>
                      <a:pt x="5" y="23"/>
                    </a:lnTo>
                    <a:lnTo>
                      <a:pt x="1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2" y="18"/>
                    </a:lnTo>
                    <a:lnTo>
                      <a:pt x="4" y="16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3" y="8"/>
                    </a:lnTo>
                    <a:lnTo>
                      <a:pt x="13" y="5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Freeform 140"/>
              <p:cNvSpPr>
                <a:spLocks/>
              </p:cNvSpPr>
              <p:nvPr/>
            </p:nvSpPr>
            <p:spPr bwMode="auto">
              <a:xfrm>
                <a:off x="2690813" y="1738313"/>
                <a:ext cx="90487" cy="123825"/>
              </a:xfrm>
              <a:custGeom>
                <a:avLst/>
                <a:gdLst>
                  <a:gd name="T0" fmla="*/ 53 w 57"/>
                  <a:gd name="T1" fmla="*/ 66 h 78"/>
                  <a:gd name="T2" fmla="*/ 57 w 57"/>
                  <a:gd name="T3" fmla="*/ 68 h 78"/>
                  <a:gd name="T4" fmla="*/ 56 w 57"/>
                  <a:gd name="T5" fmla="*/ 71 h 78"/>
                  <a:gd name="T6" fmla="*/ 55 w 57"/>
                  <a:gd name="T7" fmla="*/ 72 h 78"/>
                  <a:gd name="T8" fmla="*/ 52 w 57"/>
                  <a:gd name="T9" fmla="*/ 76 h 78"/>
                  <a:gd name="T10" fmla="*/ 51 w 57"/>
                  <a:gd name="T11" fmla="*/ 78 h 78"/>
                  <a:gd name="T12" fmla="*/ 47 w 57"/>
                  <a:gd name="T13" fmla="*/ 76 h 78"/>
                  <a:gd name="T14" fmla="*/ 46 w 57"/>
                  <a:gd name="T15" fmla="*/ 75 h 78"/>
                  <a:gd name="T16" fmla="*/ 42 w 57"/>
                  <a:gd name="T17" fmla="*/ 72 h 78"/>
                  <a:gd name="T18" fmla="*/ 39 w 57"/>
                  <a:gd name="T19" fmla="*/ 72 h 78"/>
                  <a:gd name="T20" fmla="*/ 37 w 57"/>
                  <a:gd name="T21" fmla="*/ 72 h 78"/>
                  <a:gd name="T22" fmla="*/ 34 w 57"/>
                  <a:gd name="T23" fmla="*/ 72 h 78"/>
                  <a:gd name="T24" fmla="*/ 30 w 57"/>
                  <a:gd name="T25" fmla="*/ 72 h 78"/>
                  <a:gd name="T26" fmla="*/ 28 w 57"/>
                  <a:gd name="T27" fmla="*/ 72 h 78"/>
                  <a:gd name="T28" fmla="*/ 27 w 57"/>
                  <a:gd name="T29" fmla="*/ 72 h 78"/>
                  <a:gd name="T30" fmla="*/ 23 w 57"/>
                  <a:gd name="T31" fmla="*/ 72 h 78"/>
                  <a:gd name="T32" fmla="*/ 20 w 57"/>
                  <a:gd name="T33" fmla="*/ 72 h 78"/>
                  <a:gd name="T34" fmla="*/ 19 w 57"/>
                  <a:gd name="T35" fmla="*/ 75 h 78"/>
                  <a:gd name="T36" fmla="*/ 18 w 57"/>
                  <a:gd name="T37" fmla="*/ 73 h 78"/>
                  <a:gd name="T38" fmla="*/ 16 w 57"/>
                  <a:gd name="T39" fmla="*/ 72 h 78"/>
                  <a:gd name="T40" fmla="*/ 14 w 57"/>
                  <a:gd name="T41" fmla="*/ 71 h 78"/>
                  <a:gd name="T42" fmla="*/ 12 w 57"/>
                  <a:gd name="T43" fmla="*/ 70 h 78"/>
                  <a:gd name="T44" fmla="*/ 11 w 57"/>
                  <a:gd name="T45" fmla="*/ 68 h 78"/>
                  <a:gd name="T46" fmla="*/ 9 w 57"/>
                  <a:gd name="T47" fmla="*/ 70 h 78"/>
                  <a:gd name="T48" fmla="*/ 7 w 57"/>
                  <a:gd name="T49" fmla="*/ 71 h 78"/>
                  <a:gd name="T50" fmla="*/ 6 w 57"/>
                  <a:gd name="T51" fmla="*/ 72 h 78"/>
                  <a:gd name="T52" fmla="*/ 2 w 57"/>
                  <a:gd name="T53" fmla="*/ 75 h 78"/>
                  <a:gd name="T54" fmla="*/ 2 w 57"/>
                  <a:gd name="T55" fmla="*/ 57 h 78"/>
                  <a:gd name="T56" fmla="*/ 0 w 57"/>
                  <a:gd name="T57" fmla="*/ 44 h 78"/>
                  <a:gd name="T58" fmla="*/ 0 w 57"/>
                  <a:gd name="T59" fmla="*/ 34 h 78"/>
                  <a:gd name="T60" fmla="*/ 0 w 57"/>
                  <a:gd name="T61" fmla="*/ 26 h 78"/>
                  <a:gd name="T62" fmla="*/ 4 w 57"/>
                  <a:gd name="T63" fmla="*/ 17 h 78"/>
                  <a:gd name="T64" fmla="*/ 7 w 57"/>
                  <a:gd name="T65" fmla="*/ 18 h 78"/>
                  <a:gd name="T66" fmla="*/ 11 w 57"/>
                  <a:gd name="T67" fmla="*/ 18 h 78"/>
                  <a:gd name="T68" fmla="*/ 18 w 57"/>
                  <a:gd name="T69" fmla="*/ 18 h 78"/>
                  <a:gd name="T70" fmla="*/ 21 w 57"/>
                  <a:gd name="T71" fmla="*/ 14 h 78"/>
                  <a:gd name="T72" fmla="*/ 20 w 57"/>
                  <a:gd name="T73" fmla="*/ 8 h 78"/>
                  <a:gd name="T74" fmla="*/ 19 w 57"/>
                  <a:gd name="T75" fmla="*/ 2 h 78"/>
                  <a:gd name="T76" fmla="*/ 28 w 57"/>
                  <a:gd name="T77" fmla="*/ 2 h 78"/>
                  <a:gd name="T78" fmla="*/ 29 w 57"/>
                  <a:gd name="T79" fmla="*/ 0 h 78"/>
                  <a:gd name="T80" fmla="*/ 30 w 57"/>
                  <a:gd name="T81" fmla="*/ 2 h 78"/>
                  <a:gd name="T82" fmla="*/ 32 w 57"/>
                  <a:gd name="T83" fmla="*/ 4 h 78"/>
                  <a:gd name="T84" fmla="*/ 34 w 57"/>
                  <a:gd name="T85" fmla="*/ 6 h 78"/>
                  <a:gd name="T86" fmla="*/ 36 w 57"/>
                  <a:gd name="T87" fmla="*/ 7 h 78"/>
                  <a:gd name="T88" fmla="*/ 41 w 57"/>
                  <a:gd name="T89" fmla="*/ 8 h 78"/>
                  <a:gd name="T90" fmla="*/ 42 w 57"/>
                  <a:gd name="T91" fmla="*/ 12 h 78"/>
                  <a:gd name="T92" fmla="*/ 43 w 57"/>
                  <a:gd name="T93" fmla="*/ 13 h 78"/>
                  <a:gd name="T94" fmla="*/ 42 w 57"/>
                  <a:gd name="T95" fmla="*/ 26 h 78"/>
                  <a:gd name="T96" fmla="*/ 42 w 57"/>
                  <a:gd name="T97" fmla="*/ 31 h 78"/>
                  <a:gd name="T98" fmla="*/ 41 w 57"/>
                  <a:gd name="T99" fmla="*/ 31 h 78"/>
                  <a:gd name="T100" fmla="*/ 38 w 57"/>
                  <a:gd name="T101" fmla="*/ 36 h 78"/>
                  <a:gd name="T102" fmla="*/ 38 w 57"/>
                  <a:gd name="T103" fmla="*/ 39 h 78"/>
                  <a:gd name="T104" fmla="*/ 41 w 57"/>
                  <a:gd name="T105" fmla="*/ 41 h 78"/>
                  <a:gd name="T106" fmla="*/ 41 w 57"/>
                  <a:gd name="T107" fmla="*/ 44 h 78"/>
                  <a:gd name="T108" fmla="*/ 38 w 57"/>
                  <a:gd name="T109" fmla="*/ 44 h 78"/>
                  <a:gd name="T110" fmla="*/ 38 w 57"/>
                  <a:gd name="T111" fmla="*/ 46 h 78"/>
                  <a:gd name="T112" fmla="*/ 39 w 57"/>
                  <a:gd name="T113" fmla="*/ 48 h 78"/>
                  <a:gd name="T114" fmla="*/ 39 w 57"/>
                  <a:gd name="T115" fmla="*/ 52 h 78"/>
                  <a:gd name="T116" fmla="*/ 47 w 57"/>
                  <a:gd name="T117" fmla="*/ 58 h 78"/>
                  <a:gd name="T118" fmla="*/ 46 w 57"/>
                  <a:gd name="T119" fmla="*/ 59 h 78"/>
                  <a:gd name="T120" fmla="*/ 47 w 57"/>
                  <a:gd name="T121" fmla="*/ 62 h 78"/>
                  <a:gd name="T122" fmla="*/ 51 w 57"/>
                  <a:gd name="T123" fmla="*/ 6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7" h="78">
                    <a:moveTo>
                      <a:pt x="52" y="64"/>
                    </a:moveTo>
                    <a:lnTo>
                      <a:pt x="53" y="66"/>
                    </a:lnTo>
                    <a:lnTo>
                      <a:pt x="55" y="67"/>
                    </a:lnTo>
                    <a:lnTo>
                      <a:pt x="57" y="68"/>
                    </a:lnTo>
                    <a:lnTo>
                      <a:pt x="57" y="70"/>
                    </a:lnTo>
                    <a:lnTo>
                      <a:pt x="56" y="71"/>
                    </a:lnTo>
                    <a:lnTo>
                      <a:pt x="56" y="72"/>
                    </a:lnTo>
                    <a:lnTo>
                      <a:pt x="55" y="72"/>
                    </a:lnTo>
                    <a:lnTo>
                      <a:pt x="55" y="73"/>
                    </a:lnTo>
                    <a:lnTo>
                      <a:pt x="52" y="76"/>
                    </a:lnTo>
                    <a:lnTo>
                      <a:pt x="51" y="77"/>
                    </a:lnTo>
                    <a:lnTo>
                      <a:pt x="51" y="78"/>
                    </a:lnTo>
                    <a:lnTo>
                      <a:pt x="50" y="78"/>
                    </a:lnTo>
                    <a:lnTo>
                      <a:pt x="47" y="76"/>
                    </a:lnTo>
                    <a:lnTo>
                      <a:pt x="46" y="76"/>
                    </a:lnTo>
                    <a:lnTo>
                      <a:pt x="46" y="75"/>
                    </a:lnTo>
                    <a:lnTo>
                      <a:pt x="43" y="73"/>
                    </a:lnTo>
                    <a:lnTo>
                      <a:pt x="42" y="72"/>
                    </a:lnTo>
                    <a:lnTo>
                      <a:pt x="41" y="72"/>
                    </a:lnTo>
                    <a:lnTo>
                      <a:pt x="39" y="72"/>
                    </a:lnTo>
                    <a:lnTo>
                      <a:pt x="38" y="72"/>
                    </a:lnTo>
                    <a:lnTo>
                      <a:pt x="37" y="72"/>
                    </a:lnTo>
                    <a:lnTo>
                      <a:pt x="36" y="72"/>
                    </a:lnTo>
                    <a:lnTo>
                      <a:pt x="34" y="72"/>
                    </a:lnTo>
                    <a:lnTo>
                      <a:pt x="33" y="72"/>
                    </a:lnTo>
                    <a:lnTo>
                      <a:pt x="30" y="72"/>
                    </a:lnTo>
                    <a:lnTo>
                      <a:pt x="29" y="72"/>
                    </a:lnTo>
                    <a:lnTo>
                      <a:pt x="28" y="72"/>
                    </a:lnTo>
                    <a:lnTo>
                      <a:pt x="28" y="72"/>
                    </a:lnTo>
                    <a:lnTo>
                      <a:pt x="27" y="72"/>
                    </a:lnTo>
                    <a:lnTo>
                      <a:pt x="25" y="72"/>
                    </a:lnTo>
                    <a:lnTo>
                      <a:pt x="23" y="72"/>
                    </a:lnTo>
                    <a:lnTo>
                      <a:pt x="21" y="72"/>
                    </a:lnTo>
                    <a:lnTo>
                      <a:pt x="20" y="72"/>
                    </a:lnTo>
                    <a:lnTo>
                      <a:pt x="20" y="75"/>
                    </a:lnTo>
                    <a:lnTo>
                      <a:pt x="19" y="75"/>
                    </a:lnTo>
                    <a:lnTo>
                      <a:pt x="19" y="73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6" y="72"/>
                    </a:lnTo>
                    <a:lnTo>
                      <a:pt x="15" y="71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12" y="70"/>
                    </a:lnTo>
                    <a:lnTo>
                      <a:pt x="11" y="70"/>
                    </a:lnTo>
                    <a:lnTo>
                      <a:pt x="11" y="68"/>
                    </a:lnTo>
                    <a:lnTo>
                      <a:pt x="9" y="68"/>
                    </a:lnTo>
                    <a:lnTo>
                      <a:pt x="9" y="70"/>
                    </a:lnTo>
                    <a:lnTo>
                      <a:pt x="9" y="71"/>
                    </a:lnTo>
                    <a:lnTo>
                      <a:pt x="7" y="71"/>
                    </a:lnTo>
                    <a:lnTo>
                      <a:pt x="7" y="72"/>
                    </a:lnTo>
                    <a:lnTo>
                      <a:pt x="6" y="72"/>
                    </a:lnTo>
                    <a:lnTo>
                      <a:pt x="4" y="75"/>
                    </a:lnTo>
                    <a:lnTo>
                      <a:pt x="2" y="75"/>
                    </a:lnTo>
                    <a:lnTo>
                      <a:pt x="2" y="58"/>
                    </a:lnTo>
                    <a:lnTo>
                      <a:pt x="2" y="57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0" y="26"/>
                    </a:lnTo>
                    <a:lnTo>
                      <a:pt x="1" y="17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7" y="18"/>
                    </a:lnTo>
                    <a:lnTo>
                      <a:pt x="10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8" y="18"/>
                    </a:lnTo>
                    <a:lnTo>
                      <a:pt x="23" y="14"/>
                    </a:lnTo>
                    <a:lnTo>
                      <a:pt x="21" y="14"/>
                    </a:lnTo>
                    <a:lnTo>
                      <a:pt x="21" y="12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19" y="2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2" y="3"/>
                    </a:lnTo>
                    <a:lnTo>
                      <a:pt x="32" y="4"/>
                    </a:lnTo>
                    <a:lnTo>
                      <a:pt x="33" y="4"/>
                    </a:lnTo>
                    <a:lnTo>
                      <a:pt x="34" y="6"/>
                    </a:lnTo>
                    <a:lnTo>
                      <a:pt x="36" y="6"/>
                    </a:lnTo>
                    <a:lnTo>
                      <a:pt x="36" y="7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2" y="11"/>
                    </a:lnTo>
                    <a:lnTo>
                      <a:pt x="42" y="12"/>
                    </a:lnTo>
                    <a:lnTo>
                      <a:pt x="43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26"/>
                    </a:lnTo>
                    <a:lnTo>
                      <a:pt x="42" y="27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1" y="31"/>
                    </a:lnTo>
                    <a:lnTo>
                      <a:pt x="39" y="35"/>
                    </a:lnTo>
                    <a:lnTo>
                      <a:pt x="38" y="36"/>
                    </a:lnTo>
                    <a:lnTo>
                      <a:pt x="38" y="38"/>
                    </a:lnTo>
                    <a:lnTo>
                      <a:pt x="38" y="39"/>
                    </a:lnTo>
                    <a:lnTo>
                      <a:pt x="41" y="40"/>
                    </a:lnTo>
                    <a:lnTo>
                      <a:pt x="41" y="41"/>
                    </a:lnTo>
                    <a:lnTo>
                      <a:pt x="41" y="43"/>
                    </a:lnTo>
                    <a:lnTo>
                      <a:pt x="41" y="44"/>
                    </a:lnTo>
                    <a:lnTo>
                      <a:pt x="39" y="44"/>
                    </a:lnTo>
                    <a:lnTo>
                      <a:pt x="38" y="44"/>
                    </a:lnTo>
                    <a:lnTo>
                      <a:pt x="38" y="45"/>
                    </a:lnTo>
                    <a:lnTo>
                      <a:pt x="38" y="46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37" y="50"/>
                    </a:lnTo>
                    <a:lnTo>
                      <a:pt x="39" y="52"/>
                    </a:lnTo>
                    <a:lnTo>
                      <a:pt x="42" y="53"/>
                    </a:lnTo>
                    <a:lnTo>
                      <a:pt x="47" y="58"/>
                    </a:lnTo>
                    <a:lnTo>
                      <a:pt x="47" y="59"/>
                    </a:lnTo>
                    <a:lnTo>
                      <a:pt x="46" y="59"/>
                    </a:lnTo>
                    <a:lnTo>
                      <a:pt x="46" y="61"/>
                    </a:lnTo>
                    <a:lnTo>
                      <a:pt x="47" y="62"/>
                    </a:lnTo>
                    <a:lnTo>
                      <a:pt x="48" y="62"/>
                    </a:lnTo>
                    <a:lnTo>
                      <a:pt x="51" y="63"/>
                    </a:lnTo>
                    <a:lnTo>
                      <a:pt x="52" y="64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141"/>
              <p:cNvSpPr>
                <a:spLocks/>
              </p:cNvSpPr>
              <p:nvPr/>
            </p:nvSpPr>
            <p:spPr bwMode="auto">
              <a:xfrm>
                <a:off x="2627313" y="1524000"/>
                <a:ext cx="201612" cy="134937"/>
              </a:xfrm>
              <a:custGeom>
                <a:avLst/>
                <a:gdLst>
                  <a:gd name="T0" fmla="*/ 127 w 127"/>
                  <a:gd name="T1" fmla="*/ 56 h 85"/>
                  <a:gd name="T2" fmla="*/ 123 w 127"/>
                  <a:gd name="T3" fmla="*/ 62 h 85"/>
                  <a:gd name="T4" fmla="*/ 108 w 127"/>
                  <a:gd name="T5" fmla="*/ 62 h 85"/>
                  <a:gd name="T6" fmla="*/ 95 w 127"/>
                  <a:gd name="T7" fmla="*/ 61 h 85"/>
                  <a:gd name="T8" fmla="*/ 78 w 127"/>
                  <a:gd name="T9" fmla="*/ 61 h 85"/>
                  <a:gd name="T10" fmla="*/ 68 w 127"/>
                  <a:gd name="T11" fmla="*/ 69 h 85"/>
                  <a:gd name="T12" fmla="*/ 68 w 127"/>
                  <a:gd name="T13" fmla="*/ 85 h 85"/>
                  <a:gd name="T14" fmla="*/ 59 w 127"/>
                  <a:gd name="T15" fmla="*/ 82 h 85"/>
                  <a:gd name="T16" fmla="*/ 41 w 127"/>
                  <a:gd name="T17" fmla="*/ 75 h 85"/>
                  <a:gd name="T18" fmla="*/ 33 w 127"/>
                  <a:gd name="T19" fmla="*/ 68 h 85"/>
                  <a:gd name="T20" fmla="*/ 24 w 127"/>
                  <a:gd name="T21" fmla="*/ 68 h 85"/>
                  <a:gd name="T22" fmla="*/ 10 w 127"/>
                  <a:gd name="T23" fmla="*/ 68 h 85"/>
                  <a:gd name="T24" fmla="*/ 10 w 127"/>
                  <a:gd name="T25" fmla="*/ 71 h 85"/>
                  <a:gd name="T26" fmla="*/ 12 w 127"/>
                  <a:gd name="T27" fmla="*/ 75 h 85"/>
                  <a:gd name="T28" fmla="*/ 13 w 127"/>
                  <a:gd name="T29" fmla="*/ 80 h 85"/>
                  <a:gd name="T30" fmla="*/ 12 w 127"/>
                  <a:gd name="T31" fmla="*/ 85 h 85"/>
                  <a:gd name="T32" fmla="*/ 9 w 127"/>
                  <a:gd name="T33" fmla="*/ 82 h 85"/>
                  <a:gd name="T34" fmla="*/ 6 w 127"/>
                  <a:gd name="T35" fmla="*/ 76 h 85"/>
                  <a:gd name="T36" fmla="*/ 6 w 127"/>
                  <a:gd name="T37" fmla="*/ 71 h 85"/>
                  <a:gd name="T38" fmla="*/ 5 w 127"/>
                  <a:gd name="T39" fmla="*/ 68 h 85"/>
                  <a:gd name="T40" fmla="*/ 0 w 127"/>
                  <a:gd name="T41" fmla="*/ 66 h 85"/>
                  <a:gd name="T42" fmla="*/ 0 w 127"/>
                  <a:gd name="T43" fmla="*/ 60 h 85"/>
                  <a:gd name="T44" fmla="*/ 0 w 127"/>
                  <a:gd name="T45" fmla="*/ 52 h 85"/>
                  <a:gd name="T46" fmla="*/ 9 w 127"/>
                  <a:gd name="T47" fmla="*/ 50 h 85"/>
                  <a:gd name="T48" fmla="*/ 10 w 127"/>
                  <a:gd name="T49" fmla="*/ 53 h 85"/>
                  <a:gd name="T50" fmla="*/ 9 w 127"/>
                  <a:gd name="T51" fmla="*/ 59 h 85"/>
                  <a:gd name="T52" fmla="*/ 8 w 127"/>
                  <a:gd name="T53" fmla="*/ 65 h 85"/>
                  <a:gd name="T54" fmla="*/ 9 w 127"/>
                  <a:gd name="T55" fmla="*/ 62 h 85"/>
                  <a:gd name="T56" fmla="*/ 10 w 127"/>
                  <a:gd name="T57" fmla="*/ 57 h 85"/>
                  <a:gd name="T58" fmla="*/ 13 w 127"/>
                  <a:gd name="T59" fmla="*/ 53 h 85"/>
                  <a:gd name="T60" fmla="*/ 18 w 127"/>
                  <a:gd name="T61" fmla="*/ 50 h 85"/>
                  <a:gd name="T62" fmla="*/ 22 w 127"/>
                  <a:gd name="T63" fmla="*/ 46 h 85"/>
                  <a:gd name="T64" fmla="*/ 13 w 127"/>
                  <a:gd name="T65" fmla="*/ 43 h 85"/>
                  <a:gd name="T66" fmla="*/ 18 w 127"/>
                  <a:gd name="T67" fmla="*/ 39 h 85"/>
                  <a:gd name="T68" fmla="*/ 24 w 127"/>
                  <a:gd name="T69" fmla="*/ 39 h 85"/>
                  <a:gd name="T70" fmla="*/ 24 w 127"/>
                  <a:gd name="T71" fmla="*/ 44 h 85"/>
                  <a:gd name="T72" fmla="*/ 29 w 127"/>
                  <a:gd name="T73" fmla="*/ 42 h 85"/>
                  <a:gd name="T74" fmla="*/ 33 w 127"/>
                  <a:gd name="T75" fmla="*/ 38 h 85"/>
                  <a:gd name="T76" fmla="*/ 37 w 127"/>
                  <a:gd name="T77" fmla="*/ 34 h 85"/>
                  <a:gd name="T78" fmla="*/ 38 w 127"/>
                  <a:gd name="T79" fmla="*/ 30 h 85"/>
                  <a:gd name="T80" fmla="*/ 45 w 127"/>
                  <a:gd name="T81" fmla="*/ 25 h 85"/>
                  <a:gd name="T82" fmla="*/ 42 w 127"/>
                  <a:gd name="T83" fmla="*/ 21 h 85"/>
                  <a:gd name="T84" fmla="*/ 41 w 127"/>
                  <a:gd name="T85" fmla="*/ 16 h 85"/>
                  <a:gd name="T86" fmla="*/ 45 w 127"/>
                  <a:gd name="T87" fmla="*/ 14 h 85"/>
                  <a:gd name="T88" fmla="*/ 47 w 127"/>
                  <a:gd name="T89" fmla="*/ 11 h 85"/>
                  <a:gd name="T90" fmla="*/ 52 w 127"/>
                  <a:gd name="T91" fmla="*/ 7 h 85"/>
                  <a:gd name="T92" fmla="*/ 55 w 127"/>
                  <a:gd name="T93" fmla="*/ 5 h 85"/>
                  <a:gd name="T94" fmla="*/ 59 w 127"/>
                  <a:gd name="T95" fmla="*/ 7 h 85"/>
                  <a:gd name="T96" fmla="*/ 64 w 127"/>
                  <a:gd name="T97" fmla="*/ 6 h 85"/>
                  <a:gd name="T98" fmla="*/ 68 w 127"/>
                  <a:gd name="T99" fmla="*/ 1 h 85"/>
                  <a:gd name="T100" fmla="*/ 69 w 127"/>
                  <a:gd name="T101" fmla="*/ 9 h 85"/>
                  <a:gd name="T102" fmla="*/ 78 w 127"/>
                  <a:gd name="T103" fmla="*/ 12 h 85"/>
                  <a:gd name="T104" fmla="*/ 84 w 127"/>
                  <a:gd name="T105" fmla="*/ 5 h 85"/>
                  <a:gd name="T106" fmla="*/ 95 w 127"/>
                  <a:gd name="T107" fmla="*/ 2 h 85"/>
                  <a:gd name="T108" fmla="*/ 101 w 127"/>
                  <a:gd name="T109" fmla="*/ 10 h 85"/>
                  <a:gd name="T110" fmla="*/ 106 w 127"/>
                  <a:gd name="T111" fmla="*/ 14 h 85"/>
                  <a:gd name="T112" fmla="*/ 109 w 127"/>
                  <a:gd name="T113" fmla="*/ 19 h 85"/>
                  <a:gd name="T114" fmla="*/ 109 w 127"/>
                  <a:gd name="T115" fmla="*/ 25 h 85"/>
                  <a:gd name="T116" fmla="*/ 110 w 127"/>
                  <a:gd name="T117" fmla="*/ 34 h 85"/>
                  <a:gd name="T118" fmla="*/ 111 w 127"/>
                  <a:gd name="T119" fmla="*/ 41 h 85"/>
                  <a:gd name="T120" fmla="*/ 119 w 127"/>
                  <a:gd name="T121" fmla="*/ 4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7" h="85">
                    <a:moveTo>
                      <a:pt x="127" y="43"/>
                    </a:moveTo>
                    <a:lnTo>
                      <a:pt x="127" y="48"/>
                    </a:lnTo>
                    <a:lnTo>
                      <a:pt x="127" y="51"/>
                    </a:lnTo>
                    <a:lnTo>
                      <a:pt x="127" y="55"/>
                    </a:lnTo>
                    <a:lnTo>
                      <a:pt x="127" y="56"/>
                    </a:lnTo>
                    <a:lnTo>
                      <a:pt x="127" y="57"/>
                    </a:lnTo>
                    <a:lnTo>
                      <a:pt x="127" y="62"/>
                    </a:lnTo>
                    <a:lnTo>
                      <a:pt x="125" y="62"/>
                    </a:lnTo>
                    <a:lnTo>
                      <a:pt x="124" y="62"/>
                    </a:lnTo>
                    <a:lnTo>
                      <a:pt x="123" y="62"/>
                    </a:lnTo>
                    <a:lnTo>
                      <a:pt x="120" y="62"/>
                    </a:lnTo>
                    <a:lnTo>
                      <a:pt x="119" y="62"/>
                    </a:lnTo>
                    <a:lnTo>
                      <a:pt x="116" y="62"/>
                    </a:lnTo>
                    <a:lnTo>
                      <a:pt x="113" y="62"/>
                    </a:lnTo>
                    <a:lnTo>
                      <a:pt x="108" y="62"/>
                    </a:lnTo>
                    <a:lnTo>
                      <a:pt x="105" y="62"/>
                    </a:lnTo>
                    <a:lnTo>
                      <a:pt x="100" y="62"/>
                    </a:lnTo>
                    <a:lnTo>
                      <a:pt x="99" y="62"/>
                    </a:lnTo>
                    <a:lnTo>
                      <a:pt x="99" y="62"/>
                    </a:lnTo>
                    <a:lnTo>
                      <a:pt x="95" y="61"/>
                    </a:lnTo>
                    <a:lnTo>
                      <a:pt x="90" y="61"/>
                    </a:lnTo>
                    <a:lnTo>
                      <a:pt x="86" y="61"/>
                    </a:lnTo>
                    <a:lnTo>
                      <a:pt x="84" y="61"/>
                    </a:lnTo>
                    <a:lnTo>
                      <a:pt x="81" y="61"/>
                    </a:lnTo>
                    <a:lnTo>
                      <a:pt x="78" y="61"/>
                    </a:lnTo>
                    <a:lnTo>
                      <a:pt x="73" y="61"/>
                    </a:lnTo>
                    <a:lnTo>
                      <a:pt x="69" y="61"/>
                    </a:lnTo>
                    <a:lnTo>
                      <a:pt x="69" y="68"/>
                    </a:lnTo>
                    <a:lnTo>
                      <a:pt x="69" y="69"/>
                    </a:lnTo>
                    <a:lnTo>
                      <a:pt x="68" y="69"/>
                    </a:lnTo>
                    <a:lnTo>
                      <a:pt x="68" y="78"/>
                    </a:lnTo>
                    <a:lnTo>
                      <a:pt x="68" y="79"/>
                    </a:lnTo>
                    <a:lnTo>
                      <a:pt x="68" y="80"/>
                    </a:lnTo>
                    <a:lnTo>
                      <a:pt x="68" y="82"/>
                    </a:lnTo>
                    <a:lnTo>
                      <a:pt x="68" y="85"/>
                    </a:lnTo>
                    <a:lnTo>
                      <a:pt x="67" y="84"/>
                    </a:lnTo>
                    <a:lnTo>
                      <a:pt x="65" y="82"/>
                    </a:lnTo>
                    <a:lnTo>
                      <a:pt x="63" y="82"/>
                    </a:lnTo>
                    <a:lnTo>
                      <a:pt x="61" y="82"/>
                    </a:lnTo>
                    <a:lnTo>
                      <a:pt x="59" y="82"/>
                    </a:lnTo>
                    <a:lnTo>
                      <a:pt x="56" y="82"/>
                    </a:lnTo>
                    <a:lnTo>
                      <a:pt x="55" y="82"/>
                    </a:lnTo>
                    <a:lnTo>
                      <a:pt x="51" y="82"/>
                    </a:lnTo>
                    <a:lnTo>
                      <a:pt x="41" y="82"/>
                    </a:lnTo>
                    <a:lnTo>
                      <a:pt x="41" y="75"/>
                    </a:lnTo>
                    <a:lnTo>
                      <a:pt x="41" y="74"/>
                    </a:lnTo>
                    <a:lnTo>
                      <a:pt x="41" y="68"/>
                    </a:lnTo>
                    <a:lnTo>
                      <a:pt x="38" y="68"/>
                    </a:lnTo>
                    <a:lnTo>
                      <a:pt x="37" y="68"/>
                    </a:lnTo>
                    <a:lnTo>
                      <a:pt x="33" y="68"/>
                    </a:lnTo>
                    <a:lnTo>
                      <a:pt x="31" y="68"/>
                    </a:lnTo>
                    <a:lnTo>
                      <a:pt x="29" y="68"/>
                    </a:lnTo>
                    <a:lnTo>
                      <a:pt x="28" y="68"/>
                    </a:lnTo>
                    <a:lnTo>
                      <a:pt x="26" y="68"/>
                    </a:lnTo>
                    <a:lnTo>
                      <a:pt x="24" y="68"/>
                    </a:lnTo>
                    <a:lnTo>
                      <a:pt x="22" y="68"/>
                    </a:lnTo>
                    <a:lnTo>
                      <a:pt x="18" y="68"/>
                    </a:lnTo>
                    <a:lnTo>
                      <a:pt x="13" y="68"/>
                    </a:lnTo>
                    <a:lnTo>
                      <a:pt x="12" y="68"/>
                    </a:lnTo>
                    <a:lnTo>
                      <a:pt x="10" y="68"/>
                    </a:lnTo>
                    <a:lnTo>
                      <a:pt x="10" y="66"/>
                    </a:lnTo>
                    <a:lnTo>
                      <a:pt x="9" y="66"/>
                    </a:lnTo>
                    <a:lnTo>
                      <a:pt x="9" y="68"/>
                    </a:lnTo>
                    <a:lnTo>
                      <a:pt x="9" y="69"/>
                    </a:lnTo>
                    <a:lnTo>
                      <a:pt x="10" y="71"/>
                    </a:lnTo>
                    <a:lnTo>
                      <a:pt x="10" y="73"/>
                    </a:lnTo>
                    <a:lnTo>
                      <a:pt x="12" y="73"/>
                    </a:lnTo>
                    <a:lnTo>
                      <a:pt x="12" y="74"/>
                    </a:lnTo>
                    <a:lnTo>
                      <a:pt x="12" y="74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6"/>
                    </a:lnTo>
                    <a:lnTo>
                      <a:pt x="13" y="78"/>
                    </a:lnTo>
                    <a:lnTo>
                      <a:pt x="13" y="79"/>
                    </a:lnTo>
                    <a:lnTo>
                      <a:pt x="13" y="80"/>
                    </a:lnTo>
                    <a:lnTo>
                      <a:pt x="13" y="82"/>
                    </a:lnTo>
                    <a:lnTo>
                      <a:pt x="13" y="83"/>
                    </a:lnTo>
                    <a:lnTo>
                      <a:pt x="13" y="84"/>
                    </a:lnTo>
                    <a:lnTo>
                      <a:pt x="13" y="85"/>
                    </a:lnTo>
                    <a:lnTo>
                      <a:pt x="12" y="85"/>
                    </a:lnTo>
                    <a:lnTo>
                      <a:pt x="10" y="85"/>
                    </a:lnTo>
                    <a:lnTo>
                      <a:pt x="10" y="84"/>
                    </a:lnTo>
                    <a:lnTo>
                      <a:pt x="10" y="83"/>
                    </a:lnTo>
                    <a:lnTo>
                      <a:pt x="9" y="83"/>
                    </a:lnTo>
                    <a:lnTo>
                      <a:pt x="9" y="82"/>
                    </a:lnTo>
                    <a:lnTo>
                      <a:pt x="9" y="80"/>
                    </a:lnTo>
                    <a:lnTo>
                      <a:pt x="8" y="80"/>
                    </a:lnTo>
                    <a:lnTo>
                      <a:pt x="8" y="79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6" y="74"/>
                    </a:lnTo>
                    <a:lnTo>
                      <a:pt x="6" y="74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71"/>
                    </a:lnTo>
                    <a:lnTo>
                      <a:pt x="5" y="71"/>
                    </a:lnTo>
                    <a:lnTo>
                      <a:pt x="5" y="70"/>
                    </a:lnTo>
                    <a:lnTo>
                      <a:pt x="5" y="69"/>
                    </a:lnTo>
                    <a:lnTo>
                      <a:pt x="5" y="68"/>
                    </a:lnTo>
                    <a:lnTo>
                      <a:pt x="5" y="66"/>
                    </a:lnTo>
                    <a:lnTo>
                      <a:pt x="4" y="66"/>
                    </a:lnTo>
                    <a:lnTo>
                      <a:pt x="3" y="66"/>
                    </a:lnTo>
                    <a:lnTo>
                      <a:pt x="1" y="66"/>
                    </a:lnTo>
                    <a:lnTo>
                      <a:pt x="0" y="66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2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9" y="50"/>
                    </a:lnTo>
                    <a:lnTo>
                      <a:pt x="9" y="52"/>
                    </a:lnTo>
                    <a:lnTo>
                      <a:pt x="10" y="52"/>
                    </a:lnTo>
                    <a:lnTo>
                      <a:pt x="12" y="52"/>
                    </a:lnTo>
                    <a:lnTo>
                      <a:pt x="12" y="53"/>
                    </a:lnTo>
                    <a:lnTo>
                      <a:pt x="10" y="53"/>
                    </a:lnTo>
                    <a:lnTo>
                      <a:pt x="10" y="55"/>
                    </a:lnTo>
                    <a:lnTo>
                      <a:pt x="9" y="55"/>
                    </a:lnTo>
                    <a:lnTo>
                      <a:pt x="9" y="56"/>
                    </a:lnTo>
                    <a:lnTo>
                      <a:pt x="9" y="57"/>
                    </a:lnTo>
                    <a:lnTo>
                      <a:pt x="9" y="59"/>
                    </a:lnTo>
                    <a:lnTo>
                      <a:pt x="8" y="60"/>
                    </a:lnTo>
                    <a:lnTo>
                      <a:pt x="8" y="61"/>
                    </a:lnTo>
                    <a:lnTo>
                      <a:pt x="8" y="62"/>
                    </a:lnTo>
                    <a:lnTo>
                      <a:pt x="8" y="64"/>
                    </a:lnTo>
                    <a:lnTo>
                      <a:pt x="8" y="65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9" y="62"/>
                    </a:lnTo>
                    <a:lnTo>
                      <a:pt x="9" y="61"/>
                    </a:lnTo>
                    <a:lnTo>
                      <a:pt x="10" y="61"/>
                    </a:lnTo>
                    <a:lnTo>
                      <a:pt x="10" y="60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2" y="57"/>
                    </a:lnTo>
                    <a:lnTo>
                      <a:pt x="12" y="56"/>
                    </a:lnTo>
                    <a:lnTo>
                      <a:pt x="12" y="55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4" y="53"/>
                    </a:lnTo>
                    <a:lnTo>
                      <a:pt x="14" y="52"/>
                    </a:lnTo>
                    <a:lnTo>
                      <a:pt x="15" y="51"/>
                    </a:lnTo>
                    <a:lnTo>
                      <a:pt x="17" y="51"/>
                    </a:lnTo>
                    <a:lnTo>
                      <a:pt x="18" y="50"/>
                    </a:lnTo>
                    <a:lnTo>
                      <a:pt x="19" y="48"/>
                    </a:lnTo>
                    <a:lnTo>
                      <a:pt x="20" y="47"/>
                    </a:lnTo>
                    <a:lnTo>
                      <a:pt x="23" y="46"/>
                    </a:lnTo>
                    <a:lnTo>
                      <a:pt x="23" y="44"/>
                    </a:lnTo>
                    <a:lnTo>
                      <a:pt x="22" y="46"/>
                    </a:lnTo>
                    <a:lnTo>
                      <a:pt x="19" y="47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7" y="44"/>
                    </a:lnTo>
                    <a:lnTo>
                      <a:pt x="13" y="43"/>
                    </a:lnTo>
                    <a:lnTo>
                      <a:pt x="13" y="41"/>
                    </a:lnTo>
                    <a:lnTo>
                      <a:pt x="13" y="39"/>
                    </a:lnTo>
                    <a:lnTo>
                      <a:pt x="15" y="39"/>
                    </a:lnTo>
                    <a:lnTo>
                      <a:pt x="17" y="39"/>
                    </a:lnTo>
                    <a:lnTo>
                      <a:pt x="18" y="39"/>
                    </a:lnTo>
                    <a:lnTo>
                      <a:pt x="19" y="39"/>
                    </a:lnTo>
                    <a:lnTo>
                      <a:pt x="20" y="39"/>
                    </a:lnTo>
                    <a:lnTo>
                      <a:pt x="22" y="39"/>
                    </a:lnTo>
                    <a:lnTo>
                      <a:pt x="23" y="39"/>
                    </a:lnTo>
                    <a:lnTo>
                      <a:pt x="24" y="39"/>
                    </a:lnTo>
                    <a:lnTo>
                      <a:pt x="27" y="39"/>
                    </a:lnTo>
                    <a:lnTo>
                      <a:pt x="27" y="42"/>
                    </a:lnTo>
                    <a:lnTo>
                      <a:pt x="24" y="43"/>
                    </a:lnTo>
                    <a:lnTo>
                      <a:pt x="23" y="44"/>
                    </a:lnTo>
                    <a:lnTo>
                      <a:pt x="24" y="44"/>
                    </a:lnTo>
                    <a:lnTo>
                      <a:pt x="26" y="43"/>
                    </a:lnTo>
                    <a:lnTo>
                      <a:pt x="27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9" y="42"/>
                    </a:lnTo>
                    <a:lnTo>
                      <a:pt x="29" y="41"/>
                    </a:lnTo>
                    <a:lnTo>
                      <a:pt x="31" y="41"/>
                    </a:lnTo>
                    <a:lnTo>
                      <a:pt x="32" y="39"/>
                    </a:lnTo>
                    <a:lnTo>
                      <a:pt x="32" y="38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5" y="37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7" y="34"/>
                    </a:lnTo>
                    <a:lnTo>
                      <a:pt x="37" y="33"/>
                    </a:lnTo>
                    <a:lnTo>
                      <a:pt x="37" y="33"/>
                    </a:lnTo>
                    <a:lnTo>
                      <a:pt x="37" y="32"/>
                    </a:lnTo>
                    <a:lnTo>
                      <a:pt x="38" y="32"/>
                    </a:lnTo>
                    <a:lnTo>
                      <a:pt x="38" y="30"/>
                    </a:lnTo>
                    <a:lnTo>
                      <a:pt x="40" y="29"/>
                    </a:lnTo>
                    <a:lnTo>
                      <a:pt x="41" y="29"/>
                    </a:lnTo>
                    <a:lnTo>
                      <a:pt x="41" y="28"/>
                    </a:lnTo>
                    <a:lnTo>
                      <a:pt x="44" y="25"/>
                    </a:lnTo>
                    <a:lnTo>
                      <a:pt x="45" y="25"/>
                    </a:lnTo>
                    <a:lnTo>
                      <a:pt x="45" y="24"/>
                    </a:lnTo>
                    <a:lnTo>
                      <a:pt x="45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2" y="21"/>
                    </a:lnTo>
                    <a:lnTo>
                      <a:pt x="41" y="20"/>
                    </a:lnTo>
                    <a:lnTo>
                      <a:pt x="40" y="19"/>
                    </a:lnTo>
                    <a:lnTo>
                      <a:pt x="40" y="18"/>
                    </a:lnTo>
                    <a:lnTo>
                      <a:pt x="41" y="18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2" y="15"/>
                    </a:lnTo>
                    <a:lnTo>
                      <a:pt x="44" y="15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5" y="1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7" y="12"/>
                    </a:lnTo>
                    <a:lnTo>
                      <a:pt x="47" y="11"/>
                    </a:lnTo>
                    <a:lnTo>
                      <a:pt x="49" y="11"/>
                    </a:lnTo>
                    <a:lnTo>
                      <a:pt x="49" y="10"/>
                    </a:lnTo>
                    <a:lnTo>
                      <a:pt x="51" y="9"/>
                    </a:lnTo>
                    <a:lnTo>
                      <a:pt x="51" y="7"/>
                    </a:lnTo>
                    <a:lnTo>
                      <a:pt x="52" y="7"/>
                    </a:lnTo>
                    <a:lnTo>
                      <a:pt x="52" y="6"/>
                    </a:lnTo>
                    <a:lnTo>
                      <a:pt x="54" y="6"/>
                    </a:lnTo>
                    <a:lnTo>
                      <a:pt x="54" y="5"/>
                    </a:lnTo>
                    <a:lnTo>
                      <a:pt x="55" y="4"/>
                    </a:lnTo>
                    <a:lnTo>
                      <a:pt x="55" y="5"/>
                    </a:lnTo>
                    <a:lnTo>
                      <a:pt x="56" y="4"/>
                    </a:lnTo>
                    <a:lnTo>
                      <a:pt x="56" y="5"/>
                    </a:lnTo>
                    <a:lnTo>
                      <a:pt x="56" y="6"/>
                    </a:lnTo>
                    <a:lnTo>
                      <a:pt x="58" y="6"/>
                    </a:lnTo>
                    <a:lnTo>
                      <a:pt x="59" y="7"/>
                    </a:lnTo>
                    <a:lnTo>
                      <a:pt x="60" y="9"/>
                    </a:lnTo>
                    <a:lnTo>
                      <a:pt x="60" y="10"/>
                    </a:lnTo>
                    <a:lnTo>
                      <a:pt x="61" y="9"/>
                    </a:lnTo>
                    <a:lnTo>
                      <a:pt x="63" y="7"/>
                    </a:lnTo>
                    <a:lnTo>
                      <a:pt x="64" y="6"/>
                    </a:lnTo>
                    <a:lnTo>
                      <a:pt x="64" y="5"/>
                    </a:lnTo>
                    <a:lnTo>
                      <a:pt x="65" y="5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8" y="1"/>
                    </a:lnTo>
                    <a:lnTo>
                      <a:pt x="69" y="0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6"/>
                    </a:lnTo>
                    <a:lnTo>
                      <a:pt x="69" y="9"/>
                    </a:lnTo>
                    <a:lnTo>
                      <a:pt x="69" y="11"/>
                    </a:lnTo>
                    <a:lnTo>
                      <a:pt x="69" y="12"/>
                    </a:lnTo>
                    <a:lnTo>
                      <a:pt x="69" y="12"/>
                    </a:lnTo>
                    <a:lnTo>
                      <a:pt x="70" y="12"/>
                    </a:lnTo>
                    <a:lnTo>
                      <a:pt x="78" y="12"/>
                    </a:lnTo>
                    <a:lnTo>
                      <a:pt x="82" y="12"/>
                    </a:lnTo>
                    <a:lnTo>
                      <a:pt x="83" y="12"/>
                    </a:lnTo>
                    <a:lnTo>
                      <a:pt x="83" y="9"/>
                    </a:lnTo>
                    <a:lnTo>
                      <a:pt x="83" y="7"/>
                    </a:lnTo>
                    <a:lnTo>
                      <a:pt x="84" y="5"/>
                    </a:lnTo>
                    <a:lnTo>
                      <a:pt x="87" y="4"/>
                    </a:lnTo>
                    <a:lnTo>
                      <a:pt x="87" y="2"/>
                    </a:lnTo>
                    <a:lnTo>
                      <a:pt x="90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7" y="5"/>
                    </a:lnTo>
                    <a:lnTo>
                      <a:pt x="99" y="6"/>
                    </a:lnTo>
                    <a:lnTo>
                      <a:pt x="101" y="9"/>
                    </a:lnTo>
                    <a:lnTo>
                      <a:pt x="101" y="10"/>
                    </a:lnTo>
                    <a:lnTo>
                      <a:pt x="102" y="10"/>
                    </a:lnTo>
                    <a:lnTo>
                      <a:pt x="104" y="11"/>
                    </a:lnTo>
                    <a:lnTo>
                      <a:pt x="104" y="12"/>
                    </a:lnTo>
                    <a:lnTo>
                      <a:pt x="105" y="12"/>
                    </a:lnTo>
                    <a:lnTo>
                      <a:pt x="106" y="14"/>
                    </a:lnTo>
                    <a:lnTo>
                      <a:pt x="108" y="15"/>
                    </a:lnTo>
                    <a:lnTo>
                      <a:pt x="109" y="15"/>
                    </a:lnTo>
                    <a:lnTo>
                      <a:pt x="109" y="16"/>
                    </a:lnTo>
                    <a:lnTo>
                      <a:pt x="109" y="18"/>
                    </a:lnTo>
                    <a:lnTo>
                      <a:pt x="109" y="19"/>
                    </a:lnTo>
                    <a:lnTo>
                      <a:pt x="109" y="20"/>
                    </a:lnTo>
                    <a:lnTo>
                      <a:pt x="109" y="21"/>
                    </a:lnTo>
                    <a:lnTo>
                      <a:pt x="109" y="23"/>
                    </a:lnTo>
                    <a:lnTo>
                      <a:pt x="109" y="24"/>
                    </a:lnTo>
                    <a:lnTo>
                      <a:pt x="109" y="25"/>
                    </a:lnTo>
                    <a:lnTo>
                      <a:pt x="110" y="27"/>
                    </a:lnTo>
                    <a:lnTo>
                      <a:pt x="110" y="28"/>
                    </a:lnTo>
                    <a:lnTo>
                      <a:pt x="110" y="32"/>
                    </a:lnTo>
                    <a:lnTo>
                      <a:pt x="110" y="33"/>
                    </a:lnTo>
                    <a:lnTo>
                      <a:pt x="110" y="34"/>
                    </a:lnTo>
                    <a:lnTo>
                      <a:pt x="110" y="36"/>
                    </a:lnTo>
                    <a:lnTo>
                      <a:pt x="110" y="37"/>
                    </a:lnTo>
                    <a:lnTo>
                      <a:pt x="110" y="39"/>
                    </a:lnTo>
                    <a:lnTo>
                      <a:pt x="111" y="39"/>
                    </a:lnTo>
                    <a:lnTo>
                      <a:pt x="111" y="41"/>
                    </a:lnTo>
                    <a:lnTo>
                      <a:pt x="111" y="42"/>
                    </a:lnTo>
                    <a:lnTo>
                      <a:pt x="113" y="42"/>
                    </a:lnTo>
                    <a:lnTo>
                      <a:pt x="115" y="42"/>
                    </a:lnTo>
                    <a:lnTo>
                      <a:pt x="116" y="42"/>
                    </a:lnTo>
                    <a:lnTo>
                      <a:pt x="119" y="42"/>
                    </a:lnTo>
                    <a:lnTo>
                      <a:pt x="122" y="42"/>
                    </a:lnTo>
                    <a:lnTo>
                      <a:pt x="124" y="42"/>
                    </a:lnTo>
                    <a:lnTo>
                      <a:pt x="127" y="42"/>
                    </a:lnTo>
                    <a:lnTo>
                      <a:pt x="127" y="43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19"/>
              <p:cNvSpPr>
                <a:spLocks/>
              </p:cNvSpPr>
              <p:nvPr/>
            </p:nvSpPr>
            <p:spPr bwMode="auto">
              <a:xfrm>
                <a:off x="3657600" y="4686300"/>
                <a:ext cx="122237" cy="73025"/>
              </a:xfrm>
              <a:custGeom>
                <a:avLst/>
                <a:gdLst>
                  <a:gd name="T0" fmla="*/ 37 w 77"/>
                  <a:gd name="T1" fmla="*/ 10 h 46"/>
                  <a:gd name="T2" fmla="*/ 55 w 77"/>
                  <a:gd name="T3" fmla="*/ 5 h 46"/>
                  <a:gd name="T4" fmla="*/ 75 w 77"/>
                  <a:gd name="T5" fmla="*/ 0 h 46"/>
                  <a:gd name="T6" fmla="*/ 75 w 77"/>
                  <a:gd name="T7" fmla="*/ 5 h 46"/>
                  <a:gd name="T8" fmla="*/ 77 w 77"/>
                  <a:gd name="T9" fmla="*/ 15 h 46"/>
                  <a:gd name="T10" fmla="*/ 77 w 77"/>
                  <a:gd name="T11" fmla="*/ 31 h 46"/>
                  <a:gd name="T12" fmla="*/ 50 w 77"/>
                  <a:gd name="T13" fmla="*/ 46 h 46"/>
                  <a:gd name="T14" fmla="*/ 46 w 77"/>
                  <a:gd name="T15" fmla="*/ 46 h 46"/>
                  <a:gd name="T16" fmla="*/ 31 w 77"/>
                  <a:gd name="T17" fmla="*/ 45 h 46"/>
                  <a:gd name="T18" fmla="*/ 26 w 77"/>
                  <a:gd name="T19" fmla="*/ 45 h 46"/>
                  <a:gd name="T20" fmla="*/ 20 w 77"/>
                  <a:gd name="T21" fmla="*/ 45 h 46"/>
                  <a:gd name="T22" fmla="*/ 18 w 77"/>
                  <a:gd name="T23" fmla="*/ 45 h 46"/>
                  <a:gd name="T24" fmla="*/ 17 w 77"/>
                  <a:gd name="T25" fmla="*/ 45 h 46"/>
                  <a:gd name="T26" fmla="*/ 9 w 77"/>
                  <a:gd name="T27" fmla="*/ 45 h 46"/>
                  <a:gd name="T28" fmla="*/ 4 w 77"/>
                  <a:gd name="T29" fmla="*/ 45 h 46"/>
                  <a:gd name="T30" fmla="*/ 0 w 77"/>
                  <a:gd name="T31" fmla="*/ 45 h 46"/>
                  <a:gd name="T32" fmla="*/ 0 w 77"/>
                  <a:gd name="T33" fmla="*/ 33 h 46"/>
                  <a:gd name="T34" fmla="*/ 0 w 77"/>
                  <a:gd name="T35" fmla="*/ 22 h 46"/>
                  <a:gd name="T36" fmla="*/ 0 w 77"/>
                  <a:gd name="T37" fmla="*/ 17 h 46"/>
                  <a:gd name="T38" fmla="*/ 4 w 77"/>
                  <a:gd name="T39" fmla="*/ 17 h 46"/>
                  <a:gd name="T40" fmla="*/ 5 w 77"/>
                  <a:gd name="T41" fmla="*/ 17 h 46"/>
                  <a:gd name="T42" fmla="*/ 20 w 77"/>
                  <a:gd name="T43" fmla="*/ 17 h 46"/>
                  <a:gd name="T44" fmla="*/ 28 w 77"/>
                  <a:gd name="T45" fmla="*/ 17 h 46"/>
                  <a:gd name="T46" fmla="*/ 40 w 77"/>
                  <a:gd name="T47" fmla="*/ 17 h 46"/>
                  <a:gd name="T48" fmla="*/ 37 w 77"/>
                  <a:gd name="T49" fmla="*/ 1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7" h="46">
                    <a:moveTo>
                      <a:pt x="37" y="10"/>
                    </a:moveTo>
                    <a:lnTo>
                      <a:pt x="55" y="5"/>
                    </a:lnTo>
                    <a:lnTo>
                      <a:pt x="75" y="0"/>
                    </a:lnTo>
                    <a:lnTo>
                      <a:pt x="75" y="5"/>
                    </a:lnTo>
                    <a:lnTo>
                      <a:pt x="77" y="15"/>
                    </a:lnTo>
                    <a:lnTo>
                      <a:pt x="77" y="31"/>
                    </a:lnTo>
                    <a:lnTo>
                      <a:pt x="50" y="46"/>
                    </a:lnTo>
                    <a:lnTo>
                      <a:pt x="46" y="46"/>
                    </a:lnTo>
                    <a:lnTo>
                      <a:pt x="31" y="45"/>
                    </a:lnTo>
                    <a:lnTo>
                      <a:pt x="26" y="45"/>
                    </a:lnTo>
                    <a:lnTo>
                      <a:pt x="20" y="45"/>
                    </a:lnTo>
                    <a:lnTo>
                      <a:pt x="18" y="45"/>
                    </a:lnTo>
                    <a:lnTo>
                      <a:pt x="17" y="45"/>
                    </a:lnTo>
                    <a:lnTo>
                      <a:pt x="9" y="45"/>
                    </a:lnTo>
                    <a:lnTo>
                      <a:pt x="4" y="45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20" y="17"/>
                    </a:lnTo>
                    <a:lnTo>
                      <a:pt x="28" y="17"/>
                    </a:lnTo>
                    <a:lnTo>
                      <a:pt x="40" y="17"/>
                    </a:lnTo>
                    <a:lnTo>
                      <a:pt x="37" y="10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69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793682" y="1398979"/>
            <a:ext cx="3275531" cy="3055987"/>
            <a:chOff x="1335087" y="1039813"/>
            <a:chExt cx="3836988" cy="3579812"/>
          </a:xfrm>
        </p:grpSpPr>
        <p:sp>
          <p:nvSpPr>
            <p:cNvPr id="9" name="Freeform 3591"/>
            <p:cNvSpPr>
              <a:spLocks noEditPoints="1"/>
            </p:cNvSpPr>
            <p:nvPr/>
          </p:nvSpPr>
          <p:spPr bwMode="auto">
            <a:xfrm>
              <a:off x="1335087" y="1039813"/>
              <a:ext cx="3836988" cy="3579812"/>
            </a:xfrm>
            <a:custGeom>
              <a:avLst/>
              <a:gdLst>
                <a:gd name="T0" fmla="*/ 2083 w 2417"/>
                <a:gd name="T1" fmla="*/ 900 h 2255"/>
                <a:gd name="T2" fmla="*/ 2033 w 2417"/>
                <a:gd name="T3" fmla="*/ 871 h 2255"/>
                <a:gd name="T4" fmla="*/ 1887 w 2417"/>
                <a:gd name="T5" fmla="*/ 841 h 2255"/>
                <a:gd name="T6" fmla="*/ 1831 w 2417"/>
                <a:gd name="T7" fmla="*/ 753 h 2255"/>
                <a:gd name="T8" fmla="*/ 1826 w 2417"/>
                <a:gd name="T9" fmla="*/ 683 h 2255"/>
                <a:gd name="T10" fmla="*/ 1852 w 2417"/>
                <a:gd name="T11" fmla="*/ 706 h 2255"/>
                <a:gd name="T12" fmla="*/ 1954 w 2417"/>
                <a:gd name="T13" fmla="*/ 811 h 2255"/>
                <a:gd name="T14" fmla="*/ 2003 w 2417"/>
                <a:gd name="T15" fmla="*/ 795 h 2255"/>
                <a:gd name="T16" fmla="*/ 2038 w 2417"/>
                <a:gd name="T17" fmla="*/ 717 h 2255"/>
                <a:gd name="T18" fmla="*/ 2042 w 2417"/>
                <a:gd name="T19" fmla="*/ 621 h 2255"/>
                <a:gd name="T20" fmla="*/ 2065 w 2417"/>
                <a:gd name="T21" fmla="*/ 548 h 2255"/>
                <a:gd name="T22" fmla="*/ 2084 w 2417"/>
                <a:gd name="T23" fmla="*/ 647 h 2255"/>
                <a:gd name="T24" fmla="*/ 2076 w 2417"/>
                <a:gd name="T25" fmla="*/ 767 h 2255"/>
                <a:gd name="T26" fmla="*/ 2162 w 2417"/>
                <a:gd name="T27" fmla="*/ 815 h 2255"/>
                <a:gd name="T28" fmla="*/ 2190 w 2417"/>
                <a:gd name="T29" fmla="*/ 805 h 2255"/>
                <a:gd name="T30" fmla="*/ 2246 w 2417"/>
                <a:gd name="T31" fmla="*/ 596 h 2255"/>
                <a:gd name="T32" fmla="*/ 2220 w 2417"/>
                <a:gd name="T33" fmla="*/ 281 h 2255"/>
                <a:gd name="T34" fmla="*/ 2365 w 2417"/>
                <a:gd name="T35" fmla="*/ 179 h 2255"/>
                <a:gd name="T36" fmla="*/ 2319 w 2417"/>
                <a:gd name="T37" fmla="*/ 365 h 2255"/>
                <a:gd name="T38" fmla="*/ 2284 w 2417"/>
                <a:gd name="T39" fmla="*/ 422 h 2255"/>
                <a:gd name="T40" fmla="*/ 2360 w 2417"/>
                <a:gd name="T41" fmla="*/ 502 h 2255"/>
                <a:gd name="T42" fmla="*/ 2393 w 2417"/>
                <a:gd name="T43" fmla="*/ 621 h 2255"/>
                <a:gd name="T44" fmla="*/ 2339 w 2417"/>
                <a:gd name="T45" fmla="*/ 714 h 2255"/>
                <a:gd name="T46" fmla="*/ 2339 w 2417"/>
                <a:gd name="T47" fmla="*/ 855 h 2255"/>
                <a:gd name="T48" fmla="*/ 2287 w 2417"/>
                <a:gd name="T49" fmla="*/ 944 h 2255"/>
                <a:gd name="T50" fmla="*/ 2242 w 2417"/>
                <a:gd name="T51" fmla="*/ 1029 h 2255"/>
                <a:gd name="T52" fmla="*/ 2263 w 2417"/>
                <a:gd name="T53" fmla="*/ 1050 h 2255"/>
                <a:gd name="T54" fmla="*/ 2298 w 2417"/>
                <a:gd name="T55" fmla="*/ 1113 h 2255"/>
                <a:gd name="T56" fmla="*/ 2261 w 2417"/>
                <a:gd name="T57" fmla="*/ 1308 h 2255"/>
                <a:gd name="T58" fmla="*/ 1824 w 2417"/>
                <a:gd name="T59" fmla="*/ 1031 h 2255"/>
                <a:gd name="T60" fmla="*/ 1527 w 2417"/>
                <a:gd name="T61" fmla="*/ 1121 h 2255"/>
                <a:gd name="T62" fmla="*/ 1773 w 2417"/>
                <a:gd name="T63" fmla="*/ 1750 h 2255"/>
                <a:gd name="T64" fmla="*/ 1753 w 2417"/>
                <a:gd name="T65" fmla="*/ 1973 h 2255"/>
                <a:gd name="T66" fmla="*/ 1400 w 2417"/>
                <a:gd name="T67" fmla="*/ 1902 h 2255"/>
                <a:gd name="T68" fmla="*/ 967 w 2417"/>
                <a:gd name="T69" fmla="*/ 2070 h 2255"/>
                <a:gd name="T70" fmla="*/ 259 w 2417"/>
                <a:gd name="T71" fmla="*/ 1991 h 2255"/>
                <a:gd name="T72" fmla="*/ 88 w 2417"/>
                <a:gd name="T73" fmla="*/ 2126 h 2255"/>
                <a:gd name="T74" fmla="*/ 45 w 2417"/>
                <a:gd name="T75" fmla="*/ 2188 h 2255"/>
                <a:gd name="T76" fmla="*/ 9 w 2417"/>
                <a:gd name="T77" fmla="*/ 2180 h 2255"/>
                <a:gd name="T78" fmla="*/ 97 w 2417"/>
                <a:gd name="T79" fmla="*/ 1743 h 2255"/>
                <a:gd name="T80" fmla="*/ 332 w 2417"/>
                <a:gd name="T81" fmla="*/ 1471 h 2255"/>
                <a:gd name="T82" fmla="*/ 397 w 2417"/>
                <a:gd name="T83" fmla="*/ 1291 h 2255"/>
                <a:gd name="T84" fmla="*/ 488 w 2417"/>
                <a:gd name="T85" fmla="*/ 1071 h 2255"/>
                <a:gd name="T86" fmla="*/ 394 w 2417"/>
                <a:gd name="T87" fmla="*/ 942 h 2255"/>
                <a:gd name="T88" fmla="*/ 296 w 2417"/>
                <a:gd name="T89" fmla="*/ 851 h 2255"/>
                <a:gd name="T90" fmla="*/ 318 w 2417"/>
                <a:gd name="T91" fmla="*/ 715 h 2255"/>
                <a:gd name="T92" fmla="*/ 263 w 2417"/>
                <a:gd name="T93" fmla="*/ 615 h 2255"/>
                <a:gd name="T94" fmla="*/ 263 w 2417"/>
                <a:gd name="T95" fmla="*/ 511 h 2255"/>
                <a:gd name="T96" fmla="*/ 165 w 2417"/>
                <a:gd name="T97" fmla="*/ 434 h 2255"/>
                <a:gd name="T98" fmla="*/ 82 w 2417"/>
                <a:gd name="T99" fmla="*/ 409 h 2255"/>
                <a:gd name="T100" fmla="*/ 243 w 2417"/>
                <a:gd name="T101" fmla="*/ 486 h 2255"/>
                <a:gd name="T102" fmla="*/ 251 w 2417"/>
                <a:gd name="T103" fmla="*/ 417 h 2255"/>
                <a:gd name="T104" fmla="*/ 280 w 2417"/>
                <a:gd name="T105" fmla="*/ 489 h 2255"/>
                <a:gd name="T106" fmla="*/ 264 w 2417"/>
                <a:gd name="T107" fmla="*/ 620 h 2255"/>
                <a:gd name="T108" fmla="*/ 473 w 2417"/>
                <a:gd name="T109" fmla="*/ 616 h 2255"/>
                <a:gd name="T110" fmla="*/ 785 w 2417"/>
                <a:gd name="T111" fmla="*/ 550 h 2255"/>
                <a:gd name="T112" fmla="*/ 787 w 2417"/>
                <a:gd name="T113" fmla="*/ 330 h 2255"/>
                <a:gd name="T114" fmla="*/ 668 w 2417"/>
                <a:gd name="T115" fmla="*/ 88 h 2255"/>
                <a:gd name="T116" fmla="*/ 1082 w 2417"/>
                <a:gd name="T117" fmla="*/ 173 h 2255"/>
                <a:gd name="T118" fmla="*/ 1262 w 2417"/>
                <a:gd name="T119" fmla="*/ 550 h 2255"/>
                <a:gd name="T120" fmla="*/ 1645 w 2417"/>
                <a:gd name="T121" fmla="*/ 981 h 2255"/>
                <a:gd name="T122" fmla="*/ 1951 w 2417"/>
                <a:gd name="T123" fmla="*/ 1030 h 2255"/>
                <a:gd name="T124" fmla="*/ 887 w 2417"/>
                <a:gd name="T125" fmla="*/ 1113 h 2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7" h="2255">
                  <a:moveTo>
                    <a:pt x="2037" y="954"/>
                  </a:moveTo>
                  <a:lnTo>
                    <a:pt x="2039" y="951"/>
                  </a:lnTo>
                  <a:lnTo>
                    <a:pt x="2041" y="952"/>
                  </a:lnTo>
                  <a:lnTo>
                    <a:pt x="2041" y="954"/>
                  </a:lnTo>
                  <a:lnTo>
                    <a:pt x="2042" y="955"/>
                  </a:lnTo>
                  <a:lnTo>
                    <a:pt x="2043" y="955"/>
                  </a:lnTo>
                  <a:lnTo>
                    <a:pt x="2044" y="955"/>
                  </a:lnTo>
                  <a:lnTo>
                    <a:pt x="2045" y="955"/>
                  </a:lnTo>
                  <a:lnTo>
                    <a:pt x="2045" y="956"/>
                  </a:lnTo>
                  <a:lnTo>
                    <a:pt x="2047" y="957"/>
                  </a:lnTo>
                  <a:lnTo>
                    <a:pt x="2047" y="958"/>
                  </a:lnTo>
                  <a:lnTo>
                    <a:pt x="2048" y="957"/>
                  </a:lnTo>
                  <a:lnTo>
                    <a:pt x="2048" y="958"/>
                  </a:lnTo>
                  <a:lnTo>
                    <a:pt x="2049" y="958"/>
                  </a:lnTo>
                  <a:lnTo>
                    <a:pt x="2050" y="960"/>
                  </a:lnTo>
                  <a:lnTo>
                    <a:pt x="2052" y="960"/>
                  </a:lnTo>
                  <a:lnTo>
                    <a:pt x="2053" y="961"/>
                  </a:lnTo>
                  <a:lnTo>
                    <a:pt x="2054" y="962"/>
                  </a:lnTo>
                  <a:lnTo>
                    <a:pt x="2055" y="962"/>
                  </a:lnTo>
                  <a:lnTo>
                    <a:pt x="2057" y="962"/>
                  </a:lnTo>
                  <a:lnTo>
                    <a:pt x="2058" y="962"/>
                  </a:lnTo>
                  <a:lnTo>
                    <a:pt x="2058" y="961"/>
                  </a:lnTo>
                  <a:lnTo>
                    <a:pt x="2059" y="961"/>
                  </a:lnTo>
                  <a:lnTo>
                    <a:pt x="2059" y="960"/>
                  </a:lnTo>
                  <a:lnTo>
                    <a:pt x="2059" y="958"/>
                  </a:lnTo>
                  <a:lnTo>
                    <a:pt x="2060" y="957"/>
                  </a:lnTo>
                  <a:lnTo>
                    <a:pt x="2060" y="956"/>
                  </a:lnTo>
                  <a:lnTo>
                    <a:pt x="2059" y="955"/>
                  </a:lnTo>
                  <a:lnTo>
                    <a:pt x="2059" y="954"/>
                  </a:lnTo>
                  <a:lnTo>
                    <a:pt x="2059" y="952"/>
                  </a:lnTo>
                  <a:lnTo>
                    <a:pt x="2058" y="952"/>
                  </a:lnTo>
                  <a:lnTo>
                    <a:pt x="2058" y="951"/>
                  </a:lnTo>
                  <a:lnTo>
                    <a:pt x="2057" y="951"/>
                  </a:lnTo>
                  <a:lnTo>
                    <a:pt x="2055" y="949"/>
                  </a:lnTo>
                  <a:lnTo>
                    <a:pt x="2054" y="949"/>
                  </a:lnTo>
                  <a:lnTo>
                    <a:pt x="2053" y="946"/>
                  </a:lnTo>
                  <a:lnTo>
                    <a:pt x="2053" y="945"/>
                  </a:lnTo>
                  <a:lnTo>
                    <a:pt x="2053" y="944"/>
                  </a:lnTo>
                  <a:lnTo>
                    <a:pt x="2053" y="942"/>
                  </a:lnTo>
                  <a:lnTo>
                    <a:pt x="2052" y="942"/>
                  </a:lnTo>
                  <a:lnTo>
                    <a:pt x="2052" y="941"/>
                  </a:lnTo>
                  <a:lnTo>
                    <a:pt x="2052" y="940"/>
                  </a:lnTo>
                  <a:lnTo>
                    <a:pt x="2050" y="939"/>
                  </a:lnTo>
                  <a:lnTo>
                    <a:pt x="2050" y="937"/>
                  </a:lnTo>
                  <a:lnTo>
                    <a:pt x="2049" y="937"/>
                  </a:lnTo>
                  <a:lnTo>
                    <a:pt x="2049" y="936"/>
                  </a:lnTo>
                  <a:lnTo>
                    <a:pt x="2048" y="936"/>
                  </a:lnTo>
                  <a:lnTo>
                    <a:pt x="2048" y="935"/>
                  </a:lnTo>
                  <a:lnTo>
                    <a:pt x="2047" y="934"/>
                  </a:lnTo>
                  <a:lnTo>
                    <a:pt x="2047" y="933"/>
                  </a:lnTo>
                  <a:lnTo>
                    <a:pt x="2047" y="931"/>
                  </a:lnTo>
                  <a:lnTo>
                    <a:pt x="2047" y="930"/>
                  </a:lnTo>
                  <a:lnTo>
                    <a:pt x="2045" y="929"/>
                  </a:lnTo>
                  <a:lnTo>
                    <a:pt x="2047" y="929"/>
                  </a:lnTo>
                  <a:lnTo>
                    <a:pt x="2047" y="928"/>
                  </a:lnTo>
                  <a:lnTo>
                    <a:pt x="2047" y="926"/>
                  </a:lnTo>
                  <a:lnTo>
                    <a:pt x="2047" y="925"/>
                  </a:lnTo>
                  <a:lnTo>
                    <a:pt x="2048" y="925"/>
                  </a:lnTo>
                  <a:lnTo>
                    <a:pt x="2048" y="924"/>
                  </a:lnTo>
                  <a:lnTo>
                    <a:pt x="2049" y="923"/>
                  </a:lnTo>
                  <a:lnTo>
                    <a:pt x="2049" y="921"/>
                  </a:lnTo>
                  <a:lnTo>
                    <a:pt x="2050" y="921"/>
                  </a:lnTo>
                  <a:lnTo>
                    <a:pt x="2050" y="920"/>
                  </a:lnTo>
                  <a:lnTo>
                    <a:pt x="2052" y="920"/>
                  </a:lnTo>
                  <a:lnTo>
                    <a:pt x="2052" y="919"/>
                  </a:lnTo>
                  <a:lnTo>
                    <a:pt x="2053" y="919"/>
                  </a:lnTo>
                  <a:lnTo>
                    <a:pt x="2053" y="918"/>
                  </a:lnTo>
                  <a:lnTo>
                    <a:pt x="2054" y="918"/>
                  </a:lnTo>
                  <a:lnTo>
                    <a:pt x="2054" y="916"/>
                  </a:lnTo>
                  <a:lnTo>
                    <a:pt x="2054" y="915"/>
                  </a:lnTo>
                  <a:lnTo>
                    <a:pt x="2053" y="914"/>
                  </a:lnTo>
                  <a:lnTo>
                    <a:pt x="2052" y="911"/>
                  </a:lnTo>
                  <a:lnTo>
                    <a:pt x="2050" y="911"/>
                  </a:lnTo>
                  <a:lnTo>
                    <a:pt x="2050" y="910"/>
                  </a:lnTo>
                  <a:lnTo>
                    <a:pt x="2049" y="910"/>
                  </a:lnTo>
                  <a:lnTo>
                    <a:pt x="2049" y="909"/>
                  </a:lnTo>
                  <a:lnTo>
                    <a:pt x="2048" y="909"/>
                  </a:lnTo>
                  <a:lnTo>
                    <a:pt x="2048" y="908"/>
                  </a:lnTo>
                  <a:lnTo>
                    <a:pt x="2048" y="907"/>
                  </a:lnTo>
                  <a:lnTo>
                    <a:pt x="2048" y="904"/>
                  </a:lnTo>
                  <a:lnTo>
                    <a:pt x="2048" y="903"/>
                  </a:lnTo>
                  <a:lnTo>
                    <a:pt x="2047" y="903"/>
                  </a:lnTo>
                  <a:lnTo>
                    <a:pt x="2047" y="902"/>
                  </a:lnTo>
                  <a:lnTo>
                    <a:pt x="2045" y="900"/>
                  </a:lnTo>
                  <a:lnTo>
                    <a:pt x="2044" y="899"/>
                  </a:lnTo>
                  <a:lnTo>
                    <a:pt x="2043" y="899"/>
                  </a:lnTo>
                  <a:lnTo>
                    <a:pt x="2042" y="899"/>
                  </a:lnTo>
                  <a:lnTo>
                    <a:pt x="2042" y="898"/>
                  </a:lnTo>
                  <a:lnTo>
                    <a:pt x="2041" y="898"/>
                  </a:lnTo>
                  <a:lnTo>
                    <a:pt x="2039" y="898"/>
                  </a:lnTo>
                  <a:lnTo>
                    <a:pt x="2038" y="898"/>
                  </a:lnTo>
                  <a:lnTo>
                    <a:pt x="2037" y="898"/>
                  </a:lnTo>
                  <a:lnTo>
                    <a:pt x="2036" y="898"/>
                  </a:lnTo>
                  <a:lnTo>
                    <a:pt x="2034" y="898"/>
                  </a:lnTo>
                  <a:lnTo>
                    <a:pt x="2036" y="897"/>
                  </a:lnTo>
                  <a:lnTo>
                    <a:pt x="2037" y="897"/>
                  </a:lnTo>
                  <a:lnTo>
                    <a:pt x="2038" y="897"/>
                  </a:lnTo>
                  <a:lnTo>
                    <a:pt x="2039" y="897"/>
                  </a:lnTo>
                  <a:lnTo>
                    <a:pt x="2041" y="897"/>
                  </a:lnTo>
                  <a:lnTo>
                    <a:pt x="2042" y="897"/>
                  </a:lnTo>
                  <a:lnTo>
                    <a:pt x="2043" y="898"/>
                  </a:lnTo>
                  <a:lnTo>
                    <a:pt x="2044" y="898"/>
                  </a:lnTo>
                  <a:lnTo>
                    <a:pt x="2045" y="899"/>
                  </a:lnTo>
                  <a:lnTo>
                    <a:pt x="2047" y="900"/>
                  </a:lnTo>
                  <a:lnTo>
                    <a:pt x="2048" y="900"/>
                  </a:lnTo>
                  <a:lnTo>
                    <a:pt x="2049" y="899"/>
                  </a:lnTo>
                  <a:lnTo>
                    <a:pt x="2049" y="900"/>
                  </a:lnTo>
                  <a:lnTo>
                    <a:pt x="2050" y="900"/>
                  </a:lnTo>
                  <a:lnTo>
                    <a:pt x="2050" y="902"/>
                  </a:lnTo>
                  <a:lnTo>
                    <a:pt x="2052" y="902"/>
                  </a:lnTo>
                  <a:lnTo>
                    <a:pt x="2053" y="903"/>
                  </a:lnTo>
                  <a:lnTo>
                    <a:pt x="2054" y="903"/>
                  </a:lnTo>
                  <a:lnTo>
                    <a:pt x="2055" y="903"/>
                  </a:lnTo>
                  <a:lnTo>
                    <a:pt x="2057" y="903"/>
                  </a:lnTo>
                  <a:lnTo>
                    <a:pt x="2058" y="903"/>
                  </a:lnTo>
                  <a:lnTo>
                    <a:pt x="2058" y="904"/>
                  </a:lnTo>
                  <a:lnTo>
                    <a:pt x="2059" y="903"/>
                  </a:lnTo>
                  <a:lnTo>
                    <a:pt x="2060" y="902"/>
                  </a:lnTo>
                  <a:lnTo>
                    <a:pt x="2062" y="902"/>
                  </a:lnTo>
                  <a:lnTo>
                    <a:pt x="2063" y="902"/>
                  </a:lnTo>
                  <a:lnTo>
                    <a:pt x="2064" y="902"/>
                  </a:lnTo>
                  <a:lnTo>
                    <a:pt x="2064" y="903"/>
                  </a:lnTo>
                  <a:lnTo>
                    <a:pt x="2065" y="902"/>
                  </a:lnTo>
                  <a:lnTo>
                    <a:pt x="2067" y="902"/>
                  </a:lnTo>
                  <a:lnTo>
                    <a:pt x="2068" y="902"/>
                  </a:lnTo>
                  <a:lnTo>
                    <a:pt x="2069" y="902"/>
                  </a:lnTo>
                  <a:lnTo>
                    <a:pt x="2070" y="902"/>
                  </a:lnTo>
                  <a:lnTo>
                    <a:pt x="2071" y="902"/>
                  </a:lnTo>
                  <a:lnTo>
                    <a:pt x="2073" y="902"/>
                  </a:lnTo>
                  <a:lnTo>
                    <a:pt x="2074" y="902"/>
                  </a:lnTo>
                  <a:lnTo>
                    <a:pt x="2075" y="902"/>
                  </a:lnTo>
                  <a:lnTo>
                    <a:pt x="2076" y="902"/>
                  </a:lnTo>
                  <a:lnTo>
                    <a:pt x="2078" y="902"/>
                  </a:lnTo>
                  <a:lnTo>
                    <a:pt x="2079" y="902"/>
                  </a:lnTo>
                  <a:lnTo>
                    <a:pt x="2080" y="902"/>
                  </a:lnTo>
                  <a:lnTo>
                    <a:pt x="2081" y="900"/>
                  </a:lnTo>
                  <a:lnTo>
                    <a:pt x="2083" y="900"/>
                  </a:lnTo>
                  <a:lnTo>
                    <a:pt x="2083" y="899"/>
                  </a:lnTo>
                  <a:lnTo>
                    <a:pt x="2084" y="899"/>
                  </a:lnTo>
                  <a:lnTo>
                    <a:pt x="2084" y="898"/>
                  </a:lnTo>
                  <a:lnTo>
                    <a:pt x="2085" y="897"/>
                  </a:lnTo>
                  <a:lnTo>
                    <a:pt x="2085" y="895"/>
                  </a:lnTo>
                  <a:lnTo>
                    <a:pt x="2086" y="895"/>
                  </a:lnTo>
                  <a:lnTo>
                    <a:pt x="2086" y="894"/>
                  </a:lnTo>
                  <a:lnTo>
                    <a:pt x="2086" y="893"/>
                  </a:lnTo>
                  <a:lnTo>
                    <a:pt x="2088" y="893"/>
                  </a:lnTo>
                  <a:lnTo>
                    <a:pt x="2088" y="892"/>
                  </a:lnTo>
                  <a:lnTo>
                    <a:pt x="2088" y="890"/>
                  </a:lnTo>
                  <a:lnTo>
                    <a:pt x="2089" y="892"/>
                  </a:lnTo>
                  <a:lnTo>
                    <a:pt x="2090" y="892"/>
                  </a:lnTo>
                  <a:lnTo>
                    <a:pt x="2090" y="890"/>
                  </a:lnTo>
                  <a:lnTo>
                    <a:pt x="2089" y="890"/>
                  </a:lnTo>
                  <a:lnTo>
                    <a:pt x="2089" y="889"/>
                  </a:lnTo>
                  <a:lnTo>
                    <a:pt x="2088" y="888"/>
                  </a:lnTo>
                  <a:lnTo>
                    <a:pt x="2089" y="887"/>
                  </a:lnTo>
                  <a:lnTo>
                    <a:pt x="2089" y="886"/>
                  </a:lnTo>
                  <a:lnTo>
                    <a:pt x="2089" y="883"/>
                  </a:lnTo>
                  <a:lnTo>
                    <a:pt x="2089" y="882"/>
                  </a:lnTo>
                  <a:lnTo>
                    <a:pt x="2088" y="881"/>
                  </a:lnTo>
                  <a:lnTo>
                    <a:pt x="2088" y="879"/>
                  </a:lnTo>
                  <a:lnTo>
                    <a:pt x="2088" y="878"/>
                  </a:lnTo>
                  <a:lnTo>
                    <a:pt x="2088" y="877"/>
                  </a:lnTo>
                  <a:lnTo>
                    <a:pt x="2088" y="876"/>
                  </a:lnTo>
                  <a:lnTo>
                    <a:pt x="2086" y="876"/>
                  </a:lnTo>
                  <a:lnTo>
                    <a:pt x="2086" y="874"/>
                  </a:lnTo>
                  <a:lnTo>
                    <a:pt x="2086" y="873"/>
                  </a:lnTo>
                  <a:lnTo>
                    <a:pt x="2085" y="872"/>
                  </a:lnTo>
                  <a:lnTo>
                    <a:pt x="2084" y="871"/>
                  </a:lnTo>
                  <a:lnTo>
                    <a:pt x="2083" y="871"/>
                  </a:lnTo>
                  <a:lnTo>
                    <a:pt x="2083" y="869"/>
                  </a:lnTo>
                  <a:lnTo>
                    <a:pt x="2081" y="869"/>
                  </a:lnTo>
                  <a:lnTo>
                    <a:pt x="2081" y="868"/>
                  </a:lnTo>
                  <a:lnTo>
                    <a:pt x="2081" y="867"/>
                  </a:lnTo>
                  <a:lnTo>
                    <a:pt x="2083" y="867"/>
                  </a:lnTo>
                  <a:lnTo>
                    <a:pt x="2084" y="867"/>
                  </a:lnTo>
                  <a:lnTo>
                    <a:pt x="2085" y="867"/>
                  </a:lnTo>
                  <a:lnTo>
                    <a:pt x="2086" y="867"/>
                  </a:lnTo>
                  <a:lnTo>
                    <a:pt x="2088" y="867"/>
                  </a:lnTo>
                  <a:lnTo>
                    <a:pt x="2089" y="867"/>
                  </a:lnTo>
                  <a:lnTo>
                    <a:pt x="2090" y="867"/>
                  </a:lnTo>
                  <a:lnTo>
                    <a:pt x="2090" y="866"/>
                  </a:lnTo>
                  <a:lnTo>
                    <a:pt x="2091" y="866"/>
                  </a:lnTo>
                  <a:lnTo>
                    <a:pt x="2091" y="864"/>
                  </a:lnTo>
                  <a:lnTo>
                    <a:pt x="2093" y="864"/>
                  </a:lnTo>
                  <a:lnTo>
                    <a:pt x="2093" y="863"/>
                  </a:lnTo>
                  <a:lnTo>
                    <a:pt x="2093" y="862"/>
                  </a:lnTo>
                  <a:lnTo>
                    <a:pt x="2094" y="862"/>
                  </a:lnTo>
                  <a:lnTo>
                    <a:pt x="2093" y="861"/>
                  </a:lnTo>
                  <a:lnTo>
                    <a:pt x="2093" y="860"/>
                  </a:lnTo>
                  <a:lnTo>
                    <a:pt x="2094" y="858"/>
                  </a:lnTo>
                  <a:lnTo>
                    <a:pt x="2094" y="857"/>
                  </a:lnTo>
                  <a:lnTo>
                    <a:pt x="2093" y="856"/>
                  </a:lnTo>
                  <a:lnTo>
                    <a:pt x="2093" y="855"/>
                  </a:lnTo>
                  <a:lnTo>
                    <a:pt x="2093" y="853"/>
                  </a:lnTo>
                  <a:lnTo>
                    <a:pt x="2093" y="852"/>
                  </a:lnTo>
                  <a:lnTo>
                    <a:pt x="2093" y="851"/>
                  </a:lnTo>
                  <a:lnTo>
                    <a:pt x="2091" y="851"/>
                  </a:lnTo>
                  <a:lnTo>
                    <a:pt x="2090" y="850"/>
                  </a:lnTo>
                  <a:lnTo>
                    <a:pt x="2090" y="848"/>
                  </a:lnTo>
                  <a:lnTo>
                    <a:pt x="2091" y="847"/>
                  </a:lnTo>
                  <a:lnTo>
                    <a:pt x="2091" y="846"/>
                  </a:lnTo>
                  <a:lnTo>
                    <a:pt x="2091" y="845"/>
                  </a:lnTo>
                  <a:lnTo>
                    <a:pt x="2090" y="845"/>
                  </a:lnTo>
                  <a:lnTo>
                    <a:pt x="2089" y="845"/>
                  </a:lnTo>
                  <a:lnTo>
                    <a:pt x="2088" y="845"/>
                  </a:lnTo>
                  <a:lnTo>
                    <a:pt x="2088" y="846"/>
                  </a:lnTo>
                  <a:lnTo>
                    <a:pt x="2086" y="846"/>
                  </a:lnTo>
                  <a:lnTo>
                    <a:pt x="2085" y="845"/>
                  </a:lnTo>
                  <a:lnTo>
                    <a:pt x="2084" y="845"/>
                  </a:lnTo>
                  <a:lnTo>
                    <a:pt x="2083" y="845"/>
                  </a:lnTo>
                  <a:lnTo>
                    <a:pt x="2083" y="846"/>
                  </a:lnTo>
                  <a:lnTo>
                    <a:pt x="2081" y="846"/>
                  </a:lnTo>
                  <a:lnTo>
                    <a:pt x="2080" y="846"/>
                  </a:lnTo>
                  <a:lnTo>
                    <a:pt x="2079" y="846"/>
                  </a:lnTo>
                  <a:lnTo>
                    <a:pt x="2078" y="846"/>
                  </a:lnTo>
                  <a:lnTo>
                    <a:pt x="2078" y="847"/>
                  </a:lnTo>
                  <a:lnTo>
                    <a:pt x="2076" y="847"/>
                  </a:lnTo>
                  <a:lnTo>
                    <a:pt x="2075" y="847"/>
                  </a:lnTo>
                  <a:lnTo>
                    <a:pt x="2074" y="847"/>
                  </a:lnTo>
                  <a:lnTo>
                    <a:pt x="2073" y="847"/>
                  </a:lnTo>
                  <a:lnTo>
                    <a:pt x="2071" y="847"/>
                  </a:lnTo>
                  <a:lnTo>
                    <a:pt x="2070" y="847"/>
                  </a:lnTo>
                  <a:lnTo>
                    <a:pt x="2069" y="847"/>
                  </a:lnTo>
                  <a:lnTo>
                    <a:pt x="2068" y="847"/>
                  </a:lnTo>
                  <a:lnTo>
                    <a:pt x="2068" y="846"/>
                  </a:lnTo>
                  <a:lnTo>
                    <a:pt x="2067" y="846"/>
                  </a:lnTo>
                  <a:lnTo>
                    <a:pt x="2065" y="846"/>
                  </a:lnTo>
                  <a:lnTo>
                    <a:pt x="2064" y="846"/>
                  </a:lnTo>
                  <a:lnTo>
                    <a:pt x="2064" y="845"/>
                  </a:lnTo>
                  <a:lnTo>
                    <a:pt x="2063" y="846"/>
                  </a:lnTo>
                  <a:lnTo>
                    <a:pt x="2063" y="845"/>
                  </a:lnTo>
                  <a:lnTo>
                    <a:pt x="2062" y="845"/>
                  </a:lnTo>
                  <a:lnTo>
                    <a:pt x="2060" y="845"/>
                  </a:lnTo>
                  <a:lnTo>
                    <a:pt x="2059" y="845"/>
                  </a:lnTo>
                  <a:lnTo>
                    <a:pt x="2059" y="846"/>
                  </a:lnTo>
                  <a:lnTo>
                    <a:pt x="2058" y="846"/>
                  </a:lnTo>
                  <a:lnTo>
                    <a:pt x="2058" y="847"/>
                  </a:lnTo>
                  <a:lnTo>
                    <a:pt x="2057" y="847"/>
                  </a:lnTo>
                  <a:lnTo>
                    <a:pt x="2055" y="847"/>
                  </a:lnTo>
                  <a:lnTo>
                    <a:pt x="2054" y="847"/>
                  </a:lnTo>
                  <a:lnTo>
                    <a:pt x="2053" y="847"/>
                  </a:lnTo>
                  <a:lnTo>
                    <a:pt x="2052" y="847"/>
                  </a:lnTo>
                  <a:lnTo>
                    <a:pt x="2050" y="847"/>
                  </a:lnTo>
                  <a:lnTo>
                    <a:pt x="2049" y="847"/>
                  </a:lnTo>
                  <a:lnTo>
                    <a:pt x="2048" y="848"/>
                  </a:lnTo>
                  <a:lnTo>
                    <a:pt x="2048" y="850"/>
                  </a:lnTo>
                  <a:lnTo>
                    <a:pt x="2048" y="851"/>
                  </a:lnTo>
                  <a:lnTo>
                    <a:pt x="2049" y="851"/>
                  </a:lnTo>
                  <a:lnTo>
                    <a:pt x="2049" y="852"/>
                  </a:lnTo>
                  <a:lnTo>
                    <a:pt x="2049" y="853"/>
                  </a:lnTo>
                  <a:lnTo>
                    <a:pt x="2048" y="853"/>
                  </a:lnTo>
                  <a:lnTo>
                    <a:pt x="2048" y="855"/>
                  </a:lnTo>
                  <a:lnTo>
                    <a:pt x="2048" y="856"/>
                  </a:lnTo>
                  <a:lnTo>
                    <a:pt x="2048" y="857"/>
                  </a:lnTo>
                  <a:lnTo>
                    <a:pt x="2047" y="857"/>
                  </a:lnTo>
                  <a:lnTo>
                    <a:pt x="2047" y="858"/>
                  </a:lnTo>
                  <a:lnTo>
                    <a:pt x="2047" y="860"/>
                  </a:lnTo>
                  <a:lnTo>
                    <a:pt x="2047" y="861"/>
                  </a:lnTo>
                  <a:lnTo>
                    <a:pt x="2045" y="861"/>
                  </a:lnTo>
                  <a:lnTo>
                    <a:pt x="2045" y="862"/>
                  </a:lnTo>
                  <a:lnTo>
                    <a:pt x="2044" y="863"/>
                  </a:lnTo>
                  <a:lnTo>
                    <a:pt x="2043" y="864"/>
                  </a:lnTo>
                  <a:lnTo>
                    <a:pt x="2042" y="866"/>
                  </a:lnTo>
                  <a:lnTo>
                    <a:pt x="2041" y="866"/>
                  </a:lnTo>
                  <a:lnTo>
                    <a:pt x="2041" y="867"/>
                  </a:lnTo>
                  <a:lnTo>
                    <a:pt x="2039" y="867"/>
                  </a:lnTo>
                  <a:lnTo>
                    <a:pt x="2039" y="868"/>
                  </a:lnTo>
                  <a:lnTo>
                    <a:pt x="2038" y="868"/>
                  </a:lnTo>
                  <a:lnTo>
                    <a:pt x="2037" y="868"/>
                  </a:lnTo>
                  <a:lnTo>
                    <a:pt x="2037" y="869"/>
                  </a:lnTo>
                  <a:lnTo>
                    <a:pt x="2036" y="869"/>
                  </a:lnTo>
                  <a:lnTo>
                    <a:pt x="2034" y="869"/>
                  </a:lnTo>
                  <a:lnTo>
                    <a:pt x="2034" y="871"/>
                  </a:lnTo>
                  <a:lnTo>
                    <a:pt x="2033" y="871"/>
                  </a:lnTo>
                  <a:lnTo>
                    <a:pt x="2032" y="872"/>
                  </a:lnTo>
                  <a:lnTo>
                    <a:pt x="2031" y="872"/>
                  </a:lnTo>
                  <a:lnTo>
                    <a:pt x="2031" y="873"/>
                  </a:lnTo>
                  <a:lnTo>
                    <a:pt x="2029" y="873"/>
                  </a:lnTo>
                  <a:lnTo>
                    <a:pt x="2028" y="873"/>
                  </a:lnTo>
                  <a:lnTo>
                    <a:pt x="2028" y="874"/>
                  </a:lnTo>
                  <a:lnTo>
                    <a:pt x="2027" y="874"/>
                  </a:lnTo>
                  <a:lnTo>
                    <a:pt x="2027" y="876"/>
                  </a:lnTo>
                  <a:lnTo>
                    <a:pt x="2026" y="876"/>
                  </a:lnTo>
                  <a:lnTo>
                    <a:pt x="2026" y="877"/>
                  </a:lnTo>
                  <a:lnTo>
                    <a:pt x="2024" y="877"/>
                  </a:lnTo>
                  <a:lnTo>
                    <a:pt x="2024" y="878"/>
                  </a:lnTo>
                  <a:lnTo>
                    <a:pt x="2023" y="878"/>
                  </a:lnTo>
                  <a:lnTo>
                    <a:pt x="2022" y="879"/>
                  </a:lnTo>
                  <a:lnTo>
                    <a:pt x="2021" y="879"/>
                  </a:lnTo>
                  <a:lnTo>
                    <a:pt x="2020" y="879"/>
                  </a:lnTo>
                  <a:lnTo>
                    <a:pt x="2017" y="879"/>
                  </a:lnTo>
                  <a:lnTo>
                    <a:pt x="2015" y="878"/>
                  </a:lnTo>
                  <a:lnTo>
                    <a:pt x="2013" y="878"/>
                  </a:lnTo>
                  <a:lnTo>
                    <a:pt x="2012" y="878"/>
                  </a:lnTo>
                  <a:lnTo>
                    <a:pt x="2011" y="878"/>
                  </a:lnTo>
                  <a:lnTo>
                    <a:pt x="2011" y="877"/>
                  </a:lnTo>
                  <a:lnTo>
                    <a:pt x="2010" y="877"/>
                  </a:lnTo>
                  <a:lnTo>
                    <a:pt x="2010" y="878"/>
                  </a:lnTo>
                  <a:lnTo>
                    <a:pt x="2008" y="878"/>
                  </a:lnTo>
                  <a:lnTo>
                    <a:pt x="2007" y="878"/>
                  </a:lnTo>
                  <a:lnTo>
                    <a:pt x="2007" y="877"/>
                  </a:lnTo>
                  <a:lnTo>
                    <a:pt x="2006" y="877"/>
                  </a:lnTo>
                  <a:lnTo>
                    <a:pt x="2005" y="877"/>
                  </a:lnTo>
                  <a:lnTo>
                    <a:pt x="2003" y="877"/>
                  </a:lnTo>
                  <a:lnTo>
                    <a:pt x="2002" y="877"/>
                  </a:lnTo>
                  <a:lnTo>
                    <a:pt x="2002" y="876"/>
                  </a:lnTo>
                  <a:lnTo>
                    <a:pt x="2001" y="876"/>
                  </a:lnTo>
                  <a:lnTo>
                    <a:pt x="2000" y="876"/>
                  </a:lnTo>
                  <a:lnTo>
                    <a:pt x="2000" y="874"/>
                  </a:lnTo>
                  <a:lnTo>
                    <a:pt x="1998" y="874"/>
                  </a:lnTo>
                  <a:lnTo>
                    <a:pt x="1997" y="874"/>
                  </a:lnTo>
                  <a:lnTo>
                    <a:pt x="1997" y="873"/>
                  </a:lnTo>
                  <a:lnTo>
                    <a:pt x="1996" y="873"/>
                  </a:lnTo>
                  <a:lnTo>
                    <a:pt x="1995" y="873"/>
                  </a:lnTo>
                  <a:lnTo>
                    <a:pt x="1995" y="872"/>
                  </a:lnTo>
                  <a:lnTo>
                    <a:pt x="1994" y="872"/>
                  </a:lnTo>
                  <a:lnTo>
                    <a:pt x="1992" y="872"/>
                  </a:lnTo>
                  <a:lnTo>
                    <a:pt x="1991" y="871"/>
                  </a:lnTo>
                  <a:lnTo>
                    <a:pt x="1990" y="871"/>
                  </a:lnTo>
                  <a:lnTo>
                    <a:pt x="1989" y="871"/>
                  </a:lnTo>
                  <a:lnTo>
                    <a:pt x="1987" y="871"/>
                  </a:lnTo>
                  <a:lnTo>
                    <a:pt x="1985" y="871"/>
                  </a:lnTo>
                  <a:lnTo>
                    <a:pt x="1984" y="872"/>
                  </a:lnTo>
                  <a:lnTo>
                    <a:pt x="1982" y="872"/>
                  </a:lnTo>
                  <a:lnTo>
                    <a:pt x="1981" y="873"/>
                  </a:lnTo>
                  <a:lnTo>
                    <a:pt x="1979" y="873"/>
                  </a:lnTo>
                  <a:lnTo>
                    <a:pt x="1977" y="874"/>
                  </a:lnTo>
                  <a:lnTo>
                    <a:pt x="1975" y="874"/>
                  </a:lnTo>
                  <a:lnTo>
                    <a:pt x="1972" y="876"/>
                  </a:lnTo>
                  <a:lnTo>
                    <a:pt x="1971" y="876"/>
                  </a:lnTo>
                  <a:lnTo>
                    <a:pt x="1969" y="876"/>
                  </a:lnTo>
                  <a:lnTo>
                    <a:pt x="1968" y="874"/>
                  </a:lnTo>
                  <a:lnTo>
                    <a:pt x="1966" y="874"/>
                  </a:lnTo>
                  <a:lnTo>
                    <a:pt x="1965" y="874"/>
                  </a:lnTo>
                  <a:lnTo>
                    <a:pt x="1964" y="873"/>
                  </a:lnTo>
                  <a:lnTo>
                    <a:pt x="1963" y="873"/>
                  </a:lnTo>
                  <a:lnTo>
                    <a:pt x="1961" y="872"/>
                  </a:lnTo>
                  <a:lnTo>
                    <a:pt x="1960" y="871"/>
                  </a:lnTo>
                  <a:lnTo>
                    <a:pt x="1959" y="869"/>
                  </a:lnTo>
                  <a:lnTo>
                    <a:pt x="1958" y="869"/>
                  </a:lnTo>
                  <a:lnTo>
                    <a:pt x="1956" y="868"/>
                  </a:lnTo>
                  <a:lnTo>
                    <a:pt x="1956" y="867"/>
                  </a:lnTo>
                  <a:lnTo>
                    <a:pt x="1955" y="866"/>
                  </a:lnTo>
                  <a:lnTo>
                    <a:pt x="1954" y="864"/>
                  </a:lnTo>
                  <a:lnTo>
                    <a:pt x="1953" y="863"/>
                  </a:lnTo>
                  <a:lnTo>
                    <a:pt x="1951" y="862"/>
                  </a:lnTo>
                  <a:lnTo>
                    <a:pt x="1951" y="861"/>
                  </a:lnTo>
                  <a:lnTo>
                    <a:pt x="1950" y="860"/>
                  </a:lnTo>
                  <a:lnTo>
                    <a:pt x="1949" y="860"/>
                  </a:lnTo>
                  <a:lnTo>
                    <a:pt x="1948" y="858"/>
                  </a:lnTo>
                  <a:lnTo>
                    <a:pt x="1947" y="857"/>
                  </a:lnTo>
                  <a:lnTo>
                    <a:pt x="1945" y="857"/>
                  </a:lnTo>
                  <a:lnTo>
                    <a:pt x="1944" y="856"/>
                  </a:lnTo>
                  <a:lnTo>
                    <a:pt x="1943" y="856"/>
                  </a:lnTo>
                  <a:lnTo>
                    <a:pt x="1942" y="856"/>
                  </a:lnTo>
                  <a:lnTo>
                    <a:pt x="1940" y="856"/>
                  </a:lnTo>
                  <a:lnTo>
                    <a:pt x="1939" y="856"/>
                  </a:lnTo>
                  <a:lnTo>
                    <a:pt x="1938" y="856"/>
                  </a:lnTo>
                  <a:lnTo>
                    <a:pt x="1937" y="856"/>
                  </a:lnTo>
                  <a:lnTo>
                    <a:pt x="1935" y="856"/>
                  </a:lnTo>
                  <a:lnTo>
                    <a:pt x="1935" y="855"/>
                  </a:lnTo>
                  <a:lnTo>
                    <a:pt x="1935" y="853"/>
                  </a:lnTo>
                  <a:lnTo>
                    <a:pt x="1937" y="851"/>
                  </a:lnTo>
                  <a:lnTo>
                    <a:pt x="1937" y="850"/>
                  </a:lnTo>
                  <a:lnTo>
                    <a:pt x="1937" y="848"/>
                  </a:lnTo>
                  <a:lnTo>
                    <a:pt x="1938" y="847"/>
                  </a:lnTo>
                  <a:lnTo>
                    <a:pt x="1938" y="846"/>
                  </a:lnTo>
                  <a:lnTo>
                    <a:pt x="1937" y="846"/>
                  </a:lnTo>
                  <a:lnTo>
                    <a:pt x="1935" y="846"/>
                  </a:lnTo>
                  <a:lnTo>
                    <a:pt x="1934" y="847"/>
                  </a:lnTo>
                  <a:lnTo>
                    <a:pt x="1934" y="848"/>
                  </a:lnTo>
                  <a:lnTo>
                    <a:pt x="1934" y="850"/>
                  </a:lnTo>
                  <a:lnTo>
                    <a:pt x="1930" y="852"/>
                  </a:lnTo>
                  <a:lnTo>
                    <a:pt x="1929" y="852"/>
                  </a:lnTo>
                  <a:lnTo>
                    <a:pt x="1928" y="853"/>
                  </a:lnTo>
                  <a:lnTo>
                    <a:pt x="1927" y="853"/>
                  </a:lnTo>
                  <a:lnTo>
                    <a:pt x="1925" y="853"/>
                  </a:lnTo>
                  <a:lnTo>
                    <a:pt x="1924" y="853"/>
                  </a:lnTo>
                  <a:lnTo>
                    <a:pt x="1923" y="853"/>
                  </a:lnTo>
                  <a:lnTo>
                    <a:pt x="1922" y="855"/>
                  </a:lnTo>
                  <a:lnTo>
                    <a:pt x="1921" y="855"/>
                  </a:lnTo>
                  <a:lnTo>
                    <a:pt x="1917" y="856"/>
                  </a:lnTo>
                  <a:lnTo>
                    <a:pt x="1916" y="856"/>
                  </a:lnTo>
                  <a:lnTo>
                    <a:pt x="1914" y="857"/>
                  </a:lnTo>
                  <a:lnTo>
                    <a:pt x="1913" y="858"/>
                  </a:lnTo>
                  <a:lnTo>
                    <a:pt x="1911" y="858"/>
                  </a:lnTo>
                  <a:lnTo>
                    <a:pt x="1909" y="857"/>
                  </a:lnTo>
                  <a:lnTo>
                    <a:pt x="1908" y="857"/>
                  </a:lnTo>
                  <a:lnTo>
                    <a:pt x="1908" y="856"/>
                  </a:lnTo>
                  <a:lnTo>
                    <a:pt x="1907" y="856"/>
                  </a:lnTo>
                  <a:lnTo>
                    <a:pt x="1906" y="855"/>
                  </a:lnTo>
                  <a:lnTo>
                    <a:pt x="1904" y="855"/>
                  </a:lnTo>
                  <a:lnTo>
                    <a:pt x="1901" y="855"/>
                  </a:lnTo>
                  <a:lnTo>
                    <a:pt x="1899" y="855"/>
                  </a:lnTo>
                  <a:lnTo>
                    <a:pt x="1898" y="855"/>
                  </a:lnTo>
                  <a:lnTo>
                    <a:pt x="1897" y="853"/>
                  </a:lnTo>
                  <a:lnTo>
                    <a:pt x="1896" y="853"/>
                  </a:lnTo>
                  <a:lnTo>
                    <a:pt x="1895" y="852"/>
                  </a:lnTo>
                  <a:lnTo>
                    <a:pt x="1893" y="851"/>
                  </a:lnTo>
                  <a:lnTo>
                    <a:pt x="1892" y="850"/>
                  </a:lnTo>
                  <a:lnTo>
                    <a:pt x="1891" y="848"/>
                  </a:lnTo>
                  <a:lnTo>
                    <a:pt x="1891" y="847"/>
                  </a:lnTo>
                  <a:lnTo>
                    <a:pt x="1890" y="848"/>
                  </a:lnTo>
                  <a:lnTo>
                    <a:pt x="1888" y="848"/>
                  </a:lnTo>
                  <a:lnTo>
                    <a:pt x="1890" y="848"/>
                  </a:lnTo>
                  <a:lnTo>
                    <a:pt x="1890" y="847"/>
                  </a:lnTo>
                  <a:lnTo>
                    <a:pt x="1890" y="846"/>
                  </a:lnTo>
                  <a:lnTo>
                    <a:pt x="1890" y="845"/>
                  </a:lnTo>
                  <a:lnTo>
                    <a:pt x="1888" y="842"/>
                  </a:lnTo>
                  <a:lnTo>
                    <a:pt x="1888" y="841"/>
                  </a:lnTo>
                  <a:lnTo>
                    <a:pt x="1887" y="841"/>
                  </a:lnTo>
                  <a:lnTo>
                    <a:pt x="1887" y="840"/>
                  </a:lnTo>
                  <a:lnTo>
                    <a:pt x="1886" y="839"/>
                  </a:lnTo>
                  <a:lnTo>
                    <a:pt x="1885" y="839"/>
                  </a:lnTo>
                  <a:lnTo>
                    <a:pt x="1883" y="839"/>
                  </a:lnTo>
                  <a:lnTo>
                    <a:pt x="1882" y="839"/>
                  </a:lnTo>
                  <a:lnTo>
                    <a:pt x="1881" y="839"/>
                  </a:lnTo>
                  <a:lnTo>
                    <a:pt x="1880" y="839"/>
                  </a:lnTo>
                  <a:lnTo>
                    <a:pt x="1880" y="837"/>
                  </a:lnTo>
                  <a:lnTo>
                    <a:pt x="1878" y="837"/>
                  </a:lnTo>
                  <a:lnTo>
                    <a:pt x="1877" y="836"/>
                  </a:lnTo>
                  <a:lnTo>
                    <a:pt x="1876" y="836"/>
                  </a:lnTo>
                  <a:lnTo>
                    <a:pt x="1875" y="835"/>
                  </a:lnTo>
                  <a:lnTo>
                    <a:pt x="1874" y="835"/>
                  </a:lnTo>
                  <a:lnTo>
                    <a:pt x="1872" y="834"/>
                  </a:lnTo>
                  <a:lnTo>
                    <a:pt x="1872" y="832"/>
                  </a:lnTo>
                  <a:lnTo>
                    <a:pt x="1872" y="831"/>
                  </a:lnTo>
                  <a:lnTo>
                    <a:pt x="1871" y="831"/>
                  </a:lnTo>
                  <a:lnTo>
                    <a:pt x="1871" y="830"/>
                  </a:lnTo>
                  <a:lnTo>
                    <a:pt x="1871" y="829"/>
                  </a:lnTo>
                  <a:lnTo>
                    <a:pt x="1871" y="827"/>
                  </a:lnTo>
                  <a:lnTo>
                    <a:pt x="1871" y="826"/>
                  </a:lnTo>
                  <a:lnTo>
                    <a:pt x="1871" y="825"/>
                  </a:lnTo>
                  <a:lnTo>
                    <a:pt x="1870" y="825"/>
                  </a:lnTo>
                  <a:lnTo>
                    <a:pt x="1869" y="825"/>
                  </a:lnTo>
                  <a:lnTo>
                    <a:pt x="1869" y="824"/>
                  </a:lnTo>
                  <a:lnTo>
                    <a:pt x="1870" y="824"/>
                  </a:lnTo>
                  <a:lnTo>
                    <a:pt x="1871" y="824"/>
                  </a:lnTo>
                  <a:lnTo>
                    <a:pt x="1872" y="824"/>
                  </a:lnTo>
                  <a:lnTo>
                    <a:pt x="1872" y="822"/>
                  </a:lnTo>
                  <a:lnTo>
                    <a:pt x="1874" y="821"/>
                  </a:lnTo>
                  <a:lnTo>
                    <a:pt x="1872" y="821"/>
                  </a:lnTo>
                  <a:lnTo>
                    <a:pt x="1872" y="820"/>
                  </a:lnTo>
                  <a:lnTo>
                    <a:pt x="1871" y="819"/>
                  </a:lnTo>
                  <a:lnTo>
                    <a:pt x="1870" y="819"/>
                  </a:lnTo>
                  <a:lnTo>
                    <a:pt x="1869" y="817"/>
                  </a:lnTo>
                  <a:lnTo>
                    <a:pt x="1869" y="816"/>
                  </a:lnTo>
                  <a:lnTo>
                    <a:pt x="1867" y="815"/>
                  </a:lnTo>
                  <a:lnTo>
                    <a:pt x="1867" y="814"/>
                  </a:lnTo>
                  <a:lnTo>
                    <a:pt x="1866" y="814"/>
                  </a:lnTo>
                  <a:lnTo>
                    <a:pt x="1865" y="814"/>
                  </a:lnTo>
                  <a:lnTo>
                    <a:pt x="1864" y="813"/>
                  </a:lnTo>
                  <a:lnTo>
                    <a:pt x="1862" y="813"/>
                  </a:lnTo>
                  <a:lnTo>
                    <a:pt x="1862" y="811"/>
                  </a:lnTo>
                  <a:lnTo>
                    <a:pt x="1861" y="810"/>
                  </a:lnTo>
                  <a:lnTo>
                    <a:pt x="1860" y="809"/>
                  </a:lnTo>
                  <a:lnTo>
                    <a:pt x="1859" y="809"/>
                  </a:lnTo>
                  <a:lnTo>
                    <a:pt x="1857" y="808"/>
                  </a:lnTo>
                  <a:lnTo>
                    <a:pt x="1856" y="808"/>
                  </a:lnTo>
                  <a:lnTo>
                    <a:pt x="1855" y="808"/>
                  </a:lnTo>
                  <a:lnTo>
                    <a:pt x="1854" y="808"/>
                  </a:lnTo>
                  <a:lnTo>
                    <a:pt x="1854" y="806"/>
                  </a:lnTo>
                  <a:lnTo>
                    <a:pt x="1852" y="806"/>
                  </a:lnTo>
                  <a:lnTo>
                    <a:pt x="1851" y="805"/>
                  </a:lnTo>
                  <a:lnTo>
                    <a:pt x="1851" y="804"/>
                  </a:lnTo>
                  <a:lnTo>
                    <a:pt x="1850" y="804"/>
                  </a:lnTo>
                  <a:lnTo>
                    <a:pt x="1849" y="803"/>
                  </a:lnTo>
                  <a:lnTo>
                    <a:pt x="1849" y="801"/>
                  </a:lnTo>
                  <a:lnTo>
                    <a:pt x="1849" y="800"/>
                  </a:lnTo>
                  <a:lnTo>
                    <a:pt x="1849" y="799"/>
                  </a:lnTo>
                  <a:lnTo>
                    <a:pt x="1849" y="798"/>
                  </a:lnTo>
                  <a:lnTo>
                    <a:pt x="1848" y="798"/>
                  </a:lnTo>
                  <a:lnTo>
                    <a:pt x="1848" y="796"/>
                  </a:lnTo>
                  <a:lnTo>
                    <a:pt x="1848" y="795"/>
                  </a:lnTo>
                  <a:lnTo>
                    <a:pt x="1848" y="794"/>
                  </a:lnTo>
                  <a:lnTo>
                    <a:pt x="1848" y="793"/>
                  </a:lnTo>
                  <a:lnTo>
                    <a:pt x="1848" y="792"/>
                  </a:lnTo>
                  <a:lnTo>
                    <a:pt x="1848" y="790"/>
                  </a:lnTo>
                  <a:lnTo>
                    <a:pt x="1849" y="790"/>
                  </a:lnTo>
                  <a:lnTo>
                    <a:pt x="1850" y="789"/>
                  </a:lnTo>
                  <a:lnTo>
                    <a:pt x="1851" y="789"/>
                  </a:lnTo>
                  <a:lnTo>
                    <a:pt x="1852" y="789"/>
                  </a:lnTo>
                  <a:lnTo>
                    <a:pt x="1854" y="789"/>
                  </a:lnTo>
                  <a:lnTo>
                    <a:pt x="1855" y="789"/>
                  </a:lnTo>
                  <a:lnTo>
                    <a:pt x="1856" y="788"/>
                  </a:lnTo>
                  <a:lnTo>
                    <a:pt x="1856" y="787"/>
                  </a:lnTo>
                  <a:lnTo>
                    <a:pt x="1856" y="785"/>
                  </a:lnTo>
                  <a:lnTo>
                    <a:pt x="1856" y="784"/>
                  </a:lnTo>
                  <a:lnTo>
                    <a:pt x="1855" y="783"/>
                  </a:lnTo>
                  <a:lnTo>
                    <a:pt x="1854" y="783"/>
                  </a:lnTo>
                  <a:lnTo>
                    <a:pt x="1851" y="783"/>
                  </a:lnTo>
                  <a:lnTo>
                    <a:pt x="1850" y="783"/>
                  </a:lnTo>
                  <a:lnTo>
                    <a:pt x="1849" y="783"/>
                  </a:lnTo>
                  <a:lnTo>
                    <a:pt x="1848" y="783"/>
                  </a:lnTo>
                  <a:lnTo>
                    <a:pt x="1846" y="783"/>
                  </a:lnTo>
                  <a:lnTo>
                    <a:pt x="1845" y="783"/>
                  </a:lnTo>
                  <a:lnTo>
                    <a:pt x="1845" y="782"/>
                  </a:lnTo>
                  <a:lnTo>
                    <a:pt x="1844" y="782"/>
                  </a:lnTo>
                  <a:lnTo>
                    <a:pt x="1845" y="780"/>
                  </a:lnTo>
                  <a:lnTo>
                    <a:pt x="1846" y="780"/>
                  </a:lnTo>
                  <a:lnTo>
                    <a:pt x="1848" y="782"/>
                  </a:lnTo>
                  <a:lnTo>
                    <a:pt x="1849" y="782"/>
                  </a:lnTo>
                  <a:lnTo>
                    <a:pt x="1850" y="782"/>
                  </a:lnTo>
                  <a:lnTo>
                    <a:pt x="1851" y="782"/>
                  </a:lnTo>
                  <a:lnTo>
                    <a:pt x="1852" y="780"/>
                  </a:lnTo>
                  <a:lnTo>
                    <a:pt x="1854" y="780"/>
                  </a:lnTo>
                  <a:lnTo>
                    <a:pt x="1855" y="779"/>
                  </a:lnTo>
                  <a:lnTo>
                    <a:pt x="1855" y="778"/>
                  </a:lnTo>
                  <a:lnTo>
                    <a:pt x="1855" y="777"/>
                  </a:lnTo>
                  <a:lnTo>
                    <a:pt x="1855" y="775"/>
                  </a:lnTo>
                  <a:lnTo>
                    <a:pt x="1854" y="774"/>
                  </a:lnTo>
                  <a:lnTo>
                    <a:pt x="1854" y="773"/>
                  </a:lnTo>
                  <a:lnTo>
                    <a:pt x="1854" y="772"/>
                  </a:lnTo>
                  <a:lnTo>
                    <a:pt x="1852" y="771"/>
                  </a:lnTo>
                  <a:lnTo>
                    <a:pt x="1852" y="769"/>
                  </a:lnTo>
                  <a:lnTo>
                    <a:pt x="1852" y="768"/>
                  </a:lnTo>
                  <a:lnTo>
                    <a:pt x="1851" y="768"/>
                  </a:lnTo>
                  <a:lnTo>
                    <a:pt x="1851" y="767"/>
                  </a:lnTo>
                  <a:lnTo>
                    <a:pt x="1851" y="766"/>
                  </a:lnTo>
                  <a:lnTo>
                    <a:pt x="1849" y="764"/>
                  </a:lnTo>
                  <a:lnTo>
                    <a:pt x="1848" y="763"/>
                  </a:lnTo>
                  <a:lnTo>
                    <a:pt x="1848" y="762"/>
                  </a:lnTo>
                  <a:lnTo>
                    <a:pt x="1846" y="761"/>
                  </a:lnTo>
                  <a:lnTo>
                    <a:pt x="1845" y="759"/>
                  </a:lnTo>
                  <a:lnTo>
                    <a:pt x="1844" y="759"/>
                  </a:lnTo>
                  <a:lnTo>
                    <a:pt x="1843" y="759"/>
                  </a:lnTo>
                  <a:lnTo>
                    <a:pt x="1840" y="759"/>
                  </a:lnTo>
                  <a:lnTo>
                    <a:pt x="1838" y="759"/>
                  </a:lnTo>
                  <a:lnTo>
                    <a:pt x="1836" y="759"/>
                  </a:lnTo>
                  <a:lnTo>
                    <a:pt x="1835" y="759"/>
                  </a:lnTo>
                  <a:lnTo>
                    <a:pt x="1834" y="759"/>
                  </a:lnTo>
                  <a:lnTo>
                    <a:pt x="1834" y="761"/>
                  </a:lnTo>
                  <a:lnTo>
                    <a:pt x="1833" y="761"/>
                  </a:lnTo>
                  <a:lnTo>
                    <a:pt x="1831" y="761"/>
                  </a:lnTo>
                  <a:lnTo>
                    <a:pt x="1830" y="761"/>
                  </a:lnTo>
                  <a:lnTo>
                    <a:pt x="1830" y="759"/>
                  </a:lnTo>
                  <a:lnTo>
                    <a:pt x="1831" y="759"/>
                  </a:lnTo>
                  <a:lnTo>
                    <a:pt x="1833" y="759"/>
                  </a:lnTo>
                  <a:lnTo>
                    <a:pt x="1833" y="758"/>
                  </a:lnTo>
                  <a:lnTo>
                    <a:pt x="1833" y="757"/>
                  </a:lnTo>
                  <a:lnTo>
                    <a:pt x="1834" y="756"/>
                  </a:lnTo>
                  <a:lnTo>
                    <a:pt x="1835" y="756"/>
                  </a:lnTo>
                  <a:lnTo>
                    <a:pt x="1835" y="754"/>
                  </a:lnTo>
                  <a:lnTo>
                    <a:pt x="1835" y="753"/>
                  </a:lnTo>
                  <a:lnTo>
                    <a:pt x="1834" y="753"/>
                  </a:lnTo>
                  <a:lnTo>
                    <a:pt x="1833" y="753"/>
                  </a:lnTo>
                  <a:lnTo>
                    <a:pt x="1831" y="754"/>
                  </a:lnTo>
                  <a:lnTo>
                    <a:pt x="1831" y="753"/>
                  </a:lnTo>
                  <a:lnTo>
                    <a:pt x="1831" y="752"/>
                  </a:lnTo>
                  <a:lnTo>
                    <a:pt x="1831" y="751"/>
                  </a:lnTo>
                  <a:lnTo>
                    <a:pt x="1830" y="749"/>
                  </a:lnTo>
                  <a:lnTo>
                    <a:pt x="1828" y="747"/>
                  </a:lnTo>
                  <a:lnTo>
                    <a:pt x="1826" y="746"/>
                  </a:lnTo>
                  <a:lnTo>
                    <a:pt x="1825" y="745"/>
                  </a:lnTo>
                  <a:lnTo>
                    <a:pt x="1824" y="745"/>
                  </a:lnTo>
                  <a:lnTo>
                    <a:pt x="1823" y="743"/>
                  </a:lnTo>
                  <a:lnTo>
                    <a:pt x="1822" y="743"/>
                  </a:lnTo>
                  <a:lnTo>
                    <a:pt x="1822" y="742"/>
                  </a:lnTo>
                  <a:lnTo>
                    <a:pt x="1820" y="740"/>
                  </a:lnTo>
                  <a:lnTo>
                    <a:pt x="1820" y="738"/>
                  </a:lnTo>
                  <a:lnTo>
                    <a:pt x="1820" y="737"/>
                  </a:lnTo>
                  <a:lnTo>
                    <a:pt x="1820" y="736"/>
                  </a:lnTo>
                  <a:lnTo>
                    <a:pt x="1820" y="735"/>
                  </a:lnTo>
                  <a:lnTo>
                    <a:pt x="1819" y="733"/>
                  </a:lnTo>
                  <a:lnTo>
                    <a:pt x="1819" y="732"/>
                  </a:lnTo>
                  <a:lnTo>
                    <a:pt x="1819" y="731"/>
                  </a:lnTo>
                  <a:lnTo>
                    <a:pt x="1820" y="731"/>
                  </a:lnTo>
                  <a:lnTo>
                    <a:pt x="1820" y="730"/>
                  </a:lnTo>
                  <a:lnTo>
                    <a:pt x="1819" y="728"/>
                  </a:lnTo>
                  <a:lnTo>
                    <a:pt x="1818" y="728"/>
                  </a:lnTo>
                  <a:lnTo>
                    <a:pt x="1817" y="728"/>
                  </a:lnTo>
                  <a:lnTo>
                    <a:pt x="1817" y="727"/>
                  </a:lnTo>
                  <a:lnTo>
                    <a:pt x="1817" y="726"/>
                  </a:lnTo>
                  <a:lnTo>
                    <a:pt x="1818" y="726"/>
                  </a:lnTo>
                  <a:lnTo>
                    <a:pt x="1818" y="725"/>
                  </a:lnTo>
                  <a:lnTo>
                    <a:pt x="1818" y="724"/>
                  </a:lnTo>
                  <a:lnTo>
                    <a:pt x="1818" y="722"/>
                  </a:lnTo>
                  <a:lnTo>
                    <a:pt x="1819" y="721"/>
                  </a:lnTo>
                  <a:lnTo>
                    <a:pt x="1819" y="720"/>
                  </a:lnTo>
                  <a:lnTo>
                    <a:pt x="1820" y="719"/>
                  </a:lnTo>
                  <a:lnTo>
                    <a:pt x="1822" y="717"/>
                  </a:lnTo>
                  <a:lnTo>
                    <a:pt x="1823" y="717"/>
                  </a:lnTo>
                  <a:lnTo>
                    <a:pt x="1822" y="719"/>
                  </a:lnTo>
                  <a:lnTo>
                    <a:pt x="1822" y="720"/>
                  </a:lnTo>
                  <a:lnTo>
                    <a:pt x="1822" y="721"/>
                  </a:lnTo>
                  <a:lnTo>
                    <a:pt x="1820" y="722"/>
                  </a:lnTo>
                  <a:lnTo>
                    <a:pt x="1820" y="724"/>
                  </a:lnTo>
                  <a:lnTo>
                    <a:pt x="1820" y="725"/>
                  </a:lnTo>
                  <a:lnTo>
                    <a:pt x="1820" y="726"/>
                  </a:lnTo>
                  <a:lnTo>
                    <a:pt x="1819" y="726"/>
                  </a:lnTo>
                  <a:lnTo>
                    <a:pt x="1819" y="727"/>
                  </a:lnTo>
                  <a:lnTo>
                    <a:pt x="1819" y="728"/>
                  </a:lnTo>
                  <a:lnTo>
                    <a:pt x="1820" y="728"/>
                  </a:lnTo>
                  <a:lnTo>
                    <a:pt x="1820" y="727"/>
                  </a:lnTo>
                  <a:lnTo>
                    <a:pt x="1822" y="726"/>
                  </a:lnTo>
                  <a:lnTo>
                    <a:pt x="1822" y="721"/>
                  </a:lnTo>
                  <a:lnTo>
                    <a:pt x="1823" y="721"/>
                  </a:lnTo>
                  <a:lnTo>
                    <a:pt x="1823" y="720"/>
                  </a:lnTo>
                  <a:lnTo>
                    <a:pt x="1824" y="719"/>
                  </a:lnTo>
                  <a:lnTo>
                    <a:pt x="1824" y="717"/>
                  </a:lnTo>
                  <a:lnTo>
                    <a:pt x="1824" y="716"/>
                  </a:lnTo>
                  <a:lnTo>
                    <a:pt x="1825" y="716"/>
                  </a:lnTo>
                  <a:lnTo>
                    <a:pt x="1825" y="715"/>
                  </a:lnTo>
                  <a:lnTo>
                    <a:pt x="1825" y="714"/>
                  </a:lnTo>
                  <a:lnTo>
                    <a:pt x="1826" y="714"/>
                  </a:lnTo>
                  <a:lnTo>
                    <a:pt x="1826" y="712"/>
                  </a:lnTo>
                  <a:lnTo>
                    <a:pt x="1826" y="714"/>
                  </a:lnTo>
                  <a:lnTo>
                    <a:pt x="1826" y="715"/>
                  </a:lnTo>
                  <a:lnTo>
                    <a:pt x="1826" y="716"/>
                  </a:lnTo>
                  <a:lnTo>
                    <a:pt x="1826" y="717"/>
                  </a:lnTo>
                  <a:lnTo>
                    <a:pt x="1825" y="720"/>
                  </a:lnTo>
                  <a:lnTo>
                    <a:pt x="1825" y="721"/>
                  </a:lnTo>
                  <a:lnTo>
                    <a:pt x="1825" y="722"/>
                  </a:lnTo>
                  <a:lnTo>
                    <a:pt x="1826" y="724"/>
                  </a:lnTo>
                  <a:lnTo>
                    <a:pt x="1826" y="725"/>
                  </a:lnTo>
                  <a:lnTo>
                    <a:pt x="1828" y="725"/>
                  </a:lnTo>
                  <a:lnTo>
                    <a:pt x="1828" y="727"/>
                  </a:lnTo>
                  <a:lnTo>
                    <a:pt x="1828" y="728"/>
                  </a:lnTo>
                  <a:lnTo>
                    <a:pt x="1829" y="732"/>
                  </a:lnTo>
                  <a:lnTo>
                    <a:pt x="1829" y="733"/>
                  </a:lnTo>
                  <a:lnTo>
                    <a:pt x="1829" y="737"/>
                  </a:lnTo>
                  <a:lnTo>
                    <a:pt x="1829" y="738"/>
                  </a:lnTo>
                  <a:lnTo>
                    <a:pt x="1830" y="740"/>
                  </a:lnTo>
                  <a:lnTo>
                    <a:pt x="1830" y="741"/>
                  </a:lnTo>
                  <a:lnTo>
                    <a:pt x="1831" y="741"/>
                  </a:lnTo>
                  <a:lnTo>
                    <a:pt x="1833" y="741"/>
                  </a:lnTo>
                  <a:lnTo>
                    <a:pt x="1833" y="740"/>
                  </a:lnTo>
                  <a:lnTo>
                    <a:pt x="1833" y="738"/>
                  </a:lnTo>
                  <a:lnTo>
                    <a:pt x="1833" y="737"/>
                  </a:lnTo>
                  <a:lnTo>
                    <a:pt x="1834" y="737"/>
                  </a:lnTo>
                  <a:lnTo>
                    <a:pt x="1835" y="737"/>
                  </a:lnTo>
                  <a:lnTo>
                    <a:pt x="1835" y="740"/>
                  </a:lnTo>
                  <a:lnTo>
                    <a:pt x="1836" y="741"/>
                  </a:lnTo>
                  <a:lnTo>
                    <a:pt x="1836" y="742"/>
                  </a:lnTo>
                  <a:lnTo>
                    <a:pt x="1836" y="743"/>
                  </a:lnTo>
                  <a:lnTo>
                    <a:pt x="1838" y="745"/>
                  </a:lnTo>
                  <a:lnTo>
                    <a:pt x="1838" y="746"/>
                  </a:lnTo>
                  <a:lnTo>
                    <a:pt x="1839" y="747"/>
                  </a:lnTo>
                  <a:lnTo>
                    <a:pt x="1840" y="748"/>
                  </a:lnTo>
                  <a:lnTo>
                    <a:pt x="1841" y="749"/>
                  </a:lnTo>
                  <a:lnTo>
                    <a:pt x="1843" y="751"/>
                  </a:lnTo>
                  <a:lnTo>
                    <a:pt x="1844" y="751"/>
                  </a:lnTo>
                  <a:lnTo>
                    <a:pt x="1844" y="752"/>
                  </a:lnTo>
                  <a:lnTo>
                    <a:pt x="1845" y="752"/>
                  </a:lnTo>
                  <a:lnTo>
                    <a:pt x="1845" y="753"/>
                  </a:lnTo>
                  <a:lnTo>
                    <a:pt x="1846" y="754"/>
                  </a:lnTo>
                  <a:lnTo>
                    <a:pt x="1846" y="756"/>
                  </a:lnTo>
                  <a:lnTo>
                    <a:pt x="1846" y="757"/>
                  </a:lnTo>
                  <a:lnTo>
                    <a:pt x="1848" y="757"/>
                  </a:lnTo>
                  <a:lnTo>
                    <a:pt x="1849" y="758"/>
                  </a:lnTo>
                  <a:lnTo>
                    <a:pt x="1850" y="758"/>
                  </a:lnTo>
                  <a:lnTo>
                    <a:pt x="1851" y="758"/>
                  </a:lnTo>
                  <a:lnTo>
                    <a:pt x="1852" y="759"/>
                  </a:lnTo>
                  <a:lnTo>
                    <a:pt x="1854" y="761"/>
                  </a:lnTo>
                  <a:lnTo>
                    <a:pt x="1855" y="761"/>
                  </a:lnTo>
                  <a:lnTo>
                    <a:pt x="1851" y="753"/>
                  </a:lnTo>
                  <a:lnTo>
                    <a:pt x="1849" y="743"/>
                  </a:lnTo>
                  <a:lnTo>
                    <a:pt x="1846" y="735"/>
                  </a:lnTo>
                  <a:lnTo>
                    <a:pt x="1844" y="726"/>
                  </a:lnTo>
                  <a:lnTo>
                    <a:pt x="1843" y="725"/>
                  </a:lnTo>
                  <a:lnTo>
                    <a:pt x="1841" y="720"/>
                  </a:lnTo>
                  <a:lnTo>
                    <a:pt x="1840" y="717"/>
                  </a:lnTo>
                  <a:lnTo>
                    <a:pt x="1839" y="714"/>
                  </a:lnTo>
                  <a:lnTo>
                    <a:pt x="1839" y="712"/>
                  </a:lnTo>
                  <a:lnTo>
                    <a:pt x="1839" y="711"/>
                  </a:lnTo>
                  <a:lnTo>
                    <a:pt x="1838" y="711"/>
                  </a:lnTo>
                  <a:lnTo>
                    <a:pt x="1838" y="710"/>
                  </a:lnTo>
                  <a:lnTo>
                    <a:pt x="1838" y="709"/>
                  </a:lnTo>
                  <a:lnTo>
                    <a:pt x="1838" y="707"/>
                  </a:lnTo>
                  <a:lnTo>
                    <a:pt x="1838" y="706"/>
                  </a:lnTo>
                  <a:lnTo>
                    <a:pt x="1838" y="700"/>
                  </a:lnTo>
                  <a:lnTo>
                    <a:pt x="1838" y="699"/>
                  </a:lnTo>
                  <a:lnTo>
                    <a:pt x="1838" y="694"/>
                  </a:lnTo>
                  <a:lnTo>
                    <a:pt x="1838" y="689"/>
                  </a:lnTo>
                  <a:lnTo>
                    <a:pt x="1838" y="686"/>
                  </a:lnTo>
                  <a:lnTo>
                    <a:pt x="1836" y="684"/>
                  </a:lnTo>
                  <a:lnTo>
                    <a:pt x="1835" y="681"/>
                  </a:lnTo>
                  <a:lnTo>
                    <a:pt x="1834" y="681"/>
                  </a:lnTo>
                  <a:lnTo>
                    <a:pt x="1833" y="681"/>
                  </a:lnTo>
                  <a:lnTo>
                    <a:pt x="1831" y="683"/>
                  </a:lnTo>
                  <a:lnTo>
                    <a:pt x="1830" y="683"/>
                  </a:lnTo>
                  <a:lnTo>
                    <a:pt x="1830" y="684"/>
                  </a:lnTo>
                  <a:lnTo>
                    <a:pt x="1829" y="683"/>
                  </a:lnTo>
                  <a:lnTo>
                    <a:pt x="1828" y="683"/>
                  </a:lnTo>
                  <a:lnTo>
                    <a:pt x="1826" y="683"/>
                  </a:lnTo>
                  <a:lnTo>
                    <a:pt x="1825" y="683"/>
                  </a:lnTo>
                  <a:lnTo>
                    <a:pt x="1825" y="684"/>
                  </a:lnTo>
                  <a:lnTo>
                    <a:pt x="1824" y="683"/>
                  </a:lnTo>
                  <a:lnTo>
                    <a:pt x="1823" y="681"/>
                  </a:lnTo>
                  <a:lnTo>
                    <a:pt x="1824" y="680"/>
                  </a:lnTo>
                  <a:lnTo>
                    <a:pt x="1825" y="680"/>
                  </a:lnTo>
                  <a:lnTo>
                    <a:pt x="1825" y="679"/>
                  </a:lnTo>
                  <a:lnTo>
                    <a:pt x="1824" y="679"/>
                  </a:lnTo>
                  <a:lnTo>
                    <a:pt x="1823" y="679"/>
                  </a:lnTo>
                  <a:lnTo>
                    <a:pt x="1824" y="678"/>
                  </a:lnTo>
                  <a:lnTo>
                    <a:pt x="1824" y="677"/>
                  </a:lnTo>
                  <a:lnTo>
                    <a:pt x="1825" y="677"/>
                  </a:lnTo>
                  <a:lnTo>
                    <a:pt x="1825" y="678"/>
                  </a:lnTo>
                  <a:lnTo>
                    <a:pt x="1824" y="678"/>
                  </a:lnTo>
                  <a:lnTo>
                    <a:pt x="1824" y="679"/>
                  </a:lnTo>
                  <a:lnTo>
                    <a:pt x="1823" y="679"/>
                  </a:lnTo>
                  <a:lnTo>
                    <a:pt x="1824" y="679"/>
                  </a:lnTo>
                  <a:lnTo>
                    <a:pt x="1825" y="679"/>
                  </a:lnTo>
                  <a:lnTo>
                    <a:pt x="1825" y="680"/>
                  </a:lnTo>
                  <a:lnTo>
                    <a:pt x="1825" y="681"/>
                  </a:lnTo>
                  <a:lnTo>
                    <a:pt x="1823" y="681"/>
                  </a:lnTo>
                  <a:lnTo>
                    <a:pt x="1824" y="681"/>
                  </a:lnTo>
                  <a:lnTo>
                    <a:pt x="1824" y="683"/>
                  </a:lnTo>
                  <a:lnTo>
                    <a:pt x="1825" y="683"/>
                  </a:lnTo>
                  <a:lnTo>
                    <a:pt x="1825" y="681"/>
                  </a:lnTo>
                  <a:lnTo>
                    <a:pt x="1826" y="681"/>
                  </a:lnTo>
                  <a:lnTo>
                    <a:pt x="1828" y="681"/>
                  </a:lnTo>
                  <a:lnTo>
                    <a:pt x="1829" y="683"/>
                  </a:lnTo>
                  <a:lnTo>
                    <a:pt x="1830" y="683"/>
                  </a:lnTo>
                  <a:lnTo>
                    <a:pt x="1831" y="681"/>
                  </a:lnTo>
                  <a:lnTo>
                    <a:pt x="1833" y="681"/>
                  </a:lnTo>
                  <a:lnTo>
                    <a:pt x="1834" y="681"/>
                  </a:lnTo>
                  <a:lnTo>
                    <a:pt x="1835" y="681"/>
                  </a:lnTo>
                  <a:lnTo>
                    <a:pt x="1838" y="680"/>
                  </a:lnTo>
                  <a:lnTo>
                    <a:pt x="1836" y="678"/>
                  </a:lnTo>
                  <a:lnTo>
                    <a:pt x="1836" y="674"/>
                  </a:lnTo>
                  <a:lnTo>
                    <a:pt x="1836" y="658"/>
                  </a:lnTo>
                  <a:lnTo>
                    <a:pt x="1836" y="646"/>
                  </a:lnTo>
                  <a:lnTo>
                    <a:pt x="1836" y="644"/>
                  </a:lnTo>
                  <a:lnTo>
                    <a:pt x="1836" y="643"/>
                  </a:lnTo>
                  <a:lnTo>
                    <a:pt x="1835" y="642"/>
                  </a:lnTo>
                  <a:lnTo>
                    <a:pt x="1835" y="641"/>
                  </a:lnTo>
                  <a:lnTo>
                    <a:pt x="1835" y="639"/>
                  </a:lnTo>
                  <a:lnTo>
                    <a:pt x="1834" y="638"/>
                  </a:lnTo>
                  <a:lnTo>
                    <a:pt x="1834" y="637"/>
                  </a:lnTo>
                  <a:lnTo>
                    <a:pt x="1834" y="636"/>
                  </a:lnTo>
                  <a:lnTo>
                    <a:pt x="1833" y="633"/>
                  </a:lnTo>
                  <a:lnTo>
                    <a:pt x="1833" y="632"/>
                  </a:lnTo>
                  <a:lnTo>
                    <a:pt x="1833" y="631"/>
                  </a:lnTo>
                  <a:lnTo>
                    <a:pt x="1834" y="630"/>
                  </a:lnTo>
                  <a:lnTo>
                    <a:pt x="1834" y="628"/>
                  </a:lnTo>
                  <a:lnTo>
                    <a:pt x="1834" y="627"/>
                  </a:lnTo>
                  <a:lnTo>
                    <a:pt x="1833" y="627"/>
                  </a:lnTo>
                  <a:lnTo>
                    <a:pt x="1834" y="627"/>
                  </a:lnTo>
                  <a:lnTo>
                    <a:pt x="1835" y="628"/>
                  </a:lnTo>
                  <a:lnTo>
                    <a:pt x="1835" y="630"/>
                  </a:lnTo>
                  <a:lnTo>
                    <a:pt x="1834" y="630"/>
                  </a:lnTo>
                  <a:lnTo>
                    <a:pt x="1834" y="631"/>
                  </a:lnTo>
                  <a:lnTo>
                    <a:pt x="1834" y="632"/>
                  </a:lnTo>
                  <a:lnTo>
                    <a:pt x="1833" y="632"/>
                  </a:lnTo>
                  <a:lnTo>
                    <a:pt x="1834" y="633"/>
                  </a:lnTo>
                  <a:lnTo>
                    <a:pt x="1834" y="634"/>
                  </a:lnTo>
                  <a:lnTo>
                    <a:pt x="1835" y="634"/>
                  </a:lnTo>
                  <a:lnTo>
                    <a:pt x="1835" y="636"/>
                  </a:lnTo>
                  <a:lnTo>
                    <a:pt x="1835" y="637"/>
                  </a:lnTo>
                  <a:lnTo>
                    <a:pt x="1835" y="638"/>
                  </a:lnTo>
                  <a:lnTo>
                    <a:pt x="1836" y="638"/>
                  </a:lnTo>
                  <a:lnTo>
                    <a:pt x="1836" y="639"/>
                  </a:lnTo>
                  <a:lnTo>
                    <a:pt x="1836" y="641"/>
                  </a:lnTo>
                  <a:lnTo>
                    <a:pt x="1836" y="642"/>
                  </a:lnTo>
                  <a:lnTo>
                    <a:pt x="1836" y="643"/>
                  </a:lnTo>
                  <a:lnTo>
                    <a:pt x="1836" y="644"/>
                  </a:lnTo>
                  <a:lnTo>
                    <a:pt x="1836" y="647"/>
                  </a:lnTo>
                  <a:lnTo>
                    <a:pt x="1838" y="649"/>
                  </a:lnTo>
                  <a:lnTo>
                    <a:pt x="1838" y="653"/>
                  </a:lnTo>
                  <a:lnTo>
                    <a:pt x="1838" y="654"/>
                  </a:lnTo>
                  <a:lnTo>
                    <a:pt x="1838" y="655"/>
                  </a:lnTo>
                  <a:lnTo>
                    <a:pt x="1838" y="657"/>
                  </a:lnTo>
                  <a:lnTo>
                    <a:pt x="1839" y="657"/>
                  </a:lnTo>
                  <a:lnTo>
                    <a:pt x="1840" y="657"/>
                  </a:lnTo>
                  <a:lnTo>
                    <a:pt x="1840" y="658"/>
                  </a:lnTo>
                  <a:lnTo>
                    <a:pt x="1841" y="658"/>
                  </a:lnTo>
                  <a:lnTo>
                    <a:pt x="1843" y="659"/>
                  </a:lnTo>
                  <a:lnTo>
                    <a:pt x="1844" y="659"/>
                  </a:lnTo>
                  <a:lnTo>
                    <a:pt x="1845" y="659"/>
                  </a:lnTo>
                  <a:lnTo>
                    <a:pt x="1844" y="659"/>
                  </a:lnTo>
                  <a:lnTo>
                    <a:pt x="1843" y="659"/>
                  </a:lnTo>
                  <a:lnTo>
                    <a:pt x="1841" y="659"/>
                  </a:lnTo>
                  <a:lnTo>
                    <a:pt x="1841" y="658"/>
                  </a:lnTo>
                  <a:lnTo>
                    <a:pt x="1840" y="658"/>
                  </a:lnTo>
                  <a:lnTo>
                    <a:pt x="1839" y="657"/>
                  </a:lnTo>
                  <a:lnTo>
                    <a:pt x="1838" y="657"/>
                  </a:lnTo>
                  <a:lnTo>
                    <a:pt x="1838" y="658"/>
                  </a:lnTo>
                  <a:lnTo>
                    <a:pt x="1838" y="662"/>
                  </a:lnTo>
                  <a:lnTo>
                    <a:pt x="1838" y="667"/>
                  </a:lnTo>
                  <a:lnTo>
                    <a:pt x="1838" y="668"/>
                  </a:lnTo>
                  <a:lnTo>
                    <a:pt x="1838" y="672"/>
                  </a:lnTo>
                  <a:lnTo>
                    <a:pt x="1838" y="677"/>
                  </a:lnTo>
                  <a:lnTo>
                    <a:pt x="1838" y="680"/>
                  </a:lnTo>
                  <a:lnTo>
                    <a:pt x="1838" y="681"/>
                  </a:lnTo>
                  <a:lnTo>
                    <a:pt x="1839" y="686"/>
                  </a:lnTo>
                  <a:lnTo>
                    <a:pt x="1839" y="688"/>
                  </a:lnTo>
                  <a:lnTo>
                    <a:pt x="1840" y="689"/>
                  </a:lnTo>
                  <a:lnTo>
                    <a:pt x="1841" y="689"/>
                  </a:lnTo>
                  <a:lnTo>
                    <a:pt x="1843" y="688"/>
                  </a:lnTo>
                  <a:lnTo>
                    <a:pt x="1844" y="685"/>
                  </a:lnTo>
                  <a:lnTo>
                    <a:pt x="1844" y="684"/>
                  </a:lnTo>
                  <a:lnTo>
                    <a:pt x="1844" y="681"/>
                  </a:lnTo>
                  <a:lnTo>
                    <a:pt x="1844" y="679"/>
                  </a:lnTo>
                  <a:lnTo>
                    <a:pt x="1845" y="678"/>
                  </a:lnTo>
                  <a:lnTo>
                    <a:pt x="1845" y="677"/>
                  </a:lnTo>
                  <a:lnTo>
                    <a:pt x="1846" y="677"/>
                  </a:lnTo>
                  <a:lnTo>
                    <a:pt x="1846" y="675"/>
                  </a:lnTo>
                  <a:lnTo>
                    <a:pt x="1848" y="675"/>
                  </a:lnTo>
                  <a:lnTo>
                    <a:pt x="1848" y="674"/>
                  </a:lnTo>
                  <a:lnTo>
                    <a:pt x="1849" y="673"/>
                  </a:lnTo>
                  <a:lnTo>
                    <a:pt x="1849" y="672"/>
                  </a:lnTo>
                  <a:lnTo>
                    <a:pt x="1849" y="673"/>
                  </a:lnTo>
                  <a:lnTo>
                    <a:pt x="1849" y="674"/>
                  </a:lnTo>
                  <a:lnTo>
                    <a:pt x="1848" y="677"/>
                  </a:lnTo>
                  <a:lnTo>
                    <a:pt x="1846" y="678"/>
                  </a:lnTo>
                  <a:lnTo>
                    <a:pt x="1846" y="679"/>
                  </a:lnTo>
                  <a:lnTo>
                    <a:pt x="1846" y="680"/>
                  </a:lnTo>
                  <a:lnTo>
                    <a:pt x="1846" y="681"/>
                  </a:lnTo>
                  <a:lnTo>
                    <a:pt x="1846" y="684"/>
                  </a:lnTo>
                  <a:lnTo>
                    <a:pt x="1848" y="686"/>
                  </a:lnTo>
                  <a:lnTo>
                    <a:pt x="1848" y="689"/>
                  </a:lnTo>
                  <a:lnTo>
                    <a:pt x="1849" y="690"/>
                  </a:lnTo>
                  <a:lnTo>
                    <a:pt x="1849" y="691"/>
                  </a:lnTo>
                  <a:lnTo>
                    <a:pt x="1850" y="693"/>
                  </a:lnTo>
                  <a:lnTo>
                    <a:pt x="1850" y="694"/>
                  </a:lnTo>
                  <a:lnTo>
                    <a:pt x="1851" y="701"/>
                  </a:lnTo>
                  <a:lnTo>
                    <a:pt x="1852" y="701"/>
                  </a:lnTo>
                  <a:lnTo>
                    <a:pt x="1852" y="702"/>
                  </a:lnTo>
                  <a:lnTo>
                    <a:pt x="1854" y="704"/>
                  </a:lnTo>
                  <a:lnTo>
                    <a:pt x="1854" y="705"/>
                  </a:lnTo>
                  <a:lnTo>
                    <a:pt x="1852" y="706"/>
                  </a:lnTo>
                  <a:lnTo>
                    <a:pt x="1852" y="707"/>
                  </a:lnTo>
                  <a:lnTo>
                    <a:pt x="1852" y="709"/>
                  </a:lnTo>
                  <a:lnTo>
                    <a:pt x="1852" y="710"/>
                  </a:lnTo>
                  <a:lnTo>
                    <a:pt x="1852" y="711"/>
                  </a:lnTo>
                  <a:lnTo>
                    <a:pt x="1854" y="712"/>
                  </a:lnTo>
                  <a:lnTo>
                    <a:pt x="1855" y="714"/>
                  </a:lnTo>
                  <a:lnTo>
                    <a:pt x="1856" y="714"/>
                  </a:lnTo>
                  <a:lnTo>
                    <a:pt x="1857" y="715"/>
                  </a:lnTo>
                  <a:lnTo>
                    <a:pt x="1857" y="717"/>
                  </a:lnTo>
                  <a:lnTo>
                    <a:pt x="1857" y="719"/>
                  </a:lnTo>
                  <a:lnTo>
                    <a:pt x="1859" y="721"/>
                  </a:lnTo>
                  <a:lnTo>
                    <a:pt x="1859" y="722"/>
                  </a:lnTo>
                  <a:lnTo>
                    <a:pt x="1859" y="724"/>
                  </a:lnTo>
                  <a:lnTo>
                    <a:pt x="1859" y="725"/>
                  </a:lnTo>
                  <a:lnTo>
                    <a:pt x="1860" y="725"/>
                  </a:lnTo>
                  <a:lnTo>
                    <a:pt x="1861" y="725"/>
                  </a:lnTo>
                  <a:lnTo>
                    <a:pt x="1862" y="726"/>
                  </a:lnTo>
                  <a:lnTo>
                    <a:pt x="1862" y="727"/>
                  </a:lnTo>
                  <a:lnTo>
                    <a:pt x="1864" y="727"/>
                  </a:lnTo>
                  <a:lnTo>
                    <a:pt x="1864" y="728"/>
                  </a:lnTo>
                  <a:lnTo>
                    <a:pt x="1862" y="730"/>
                  </a:lnTo>
                  <a:lnTo>
                    <a:pt x="1862" y="731"/>
                  </a:lnTo>
                  <a:lnTo>
                    <a:pt x="1859" y="731"/>
                  </a:lnTo>
                  <a:lnTo>
                    <a:pt x="1855" y="731"/>
                  </a:lnTo>
                  <a:lnTo>
                    <a:pt x="1852" y="731"/>
                  </a:lnTo>
                  <a:lnTo>
                    <a:pt x="1850" y="732"/>
                  </a:lnTo>
                  <a:lnTo>
                    <a:pt x="1850" y="735"/>
                  </a:lnTo>
                  <a:lnTo>
                    <a:pt x="1850" y="736"/>
                  </a:lnTo>
                  <a:lnTo>
                    <a:pt x="1851" y="737"/>
                  </a:lnTo>
                  <a:lnTo>
                    <a:pt x="1854" y="738"/>
                  </a:lnTo>
                  <a:lnTo>
                    <a:pt x="1856" y="741"/>
                  </a:lnTo>
                  <a:lnTo>
                    <a:pt x="1857" y="742"/>
                  </a:lnTo>
                  <a:lnTo>
                    <a:pt x="1859" y="742"/>
                  </a:lnTo>
                  <a:lnTo>
                    <a:pt x="1860" y="742"/>
                  </a:lnTo>
                  <a:lnTo>
                    <a:pt x="1861" y="742"/>
                  </a:lnTo>
                  <a:lnTo>
                    <a:pt x="1862" y="742"/>
                  </a:lnTo>
                  <a:lnTo>
                    <a:pt x="1864" y="741"/>
                  </a:lnTo>
                  <a:lnTo>
                    <a:pt x="1865" y="741"/>
                  </a:lnTo>
                  <a:lnTo>
                    <a:pt x="1866" y="741"/>
                  </a:lnTo>
                  <a:lnTo>
                    <a:pt x="1867" y="741"/>
                  </a:lnTo>
                  <a:lnTo>
                    <a:pt x="1869" y="742"/>
                  </a:lnTo>
                  <a:lnTo>
                    <a:pt x="1870" y="742"/>
                  </a:lnTo>
                  <a:lnTo>
                    <a:pt x="1871" y="743"/>
                  </a:lnTo>
                  <a:lnTo>
                    <a:pt x="1872" y="745"/>
                  </a:lnTo>
                  <a:lnTo>
                    <a:pt x="1874" y="745"/>
                  </a:lnTo>
                  <a:lnTo>
                    <a:pt x="1876" y="745"/>
                  </a:lnTo>
                  <a:lnTo>
                    <a:pt x="1877" y="745"/>
                  </a:lnTo>
                  <a:lnTo>
                    <a:pt x="1878" y="745"/>
                  </a:lnTo>
                  <a:lnTo>
                    <a:pt x="1880" y="745"/>
                  </a:lnTo>
                  <a:lnTo>
                    <a:pt x="1881" y="746"/>
                  </a:lnTo>
                  <a:lnTo>
                    <a:pt x="1882" y="746"/>
                  </a:lnTo>
                  <a:lnTo>
                    <a:pt x="1883" y="746"/>
                  </a:lnTo>
                  <a:lnTo>
                    <a:pt x="1883" y="747"/>
                  </a:lnTo>
                  <a:lnTo>
                    <a:pt x="1888" y="748"/>
                  </a:lnTo>
                  <a:lnTo>
                    <a:pt x="1890" y="748"/>
                  </a:lnTo>
                  <a:lnTo>
                    <a:pt x="1892" y="749"/>
                  </a:lnTo>
                  <a:lnTo>
                    <a:pt x="1893" y="751"/>
                  </a:lnTo>
                  <a:lnTo>
                    <a:pt x="1893" y="752"/>
                  </a:lnTo>
                  <a:lnTo>
                    <a:pt x="1896" y="754"/>
                  </a:lnTo>
                  <a:lnTo>
                    <a:pt x="1897" y="756"/>
                  </a:lnTo>
                  <a:lnTo>
                    <a:pt x="1898" y="756"/>
                  </a:lnTo>
                  <a:lnTo>
                    <a:pt x="1899" y="757"/>
                  </a:lnTo>
                  <a:lnTo>
                    <a:pt x="1901" y="758"/>
                  </a:lnTo>
                  <a:lnTo>
                    <a:pt x="1901" y="759"/>
                  </a:lnTo>
                  <a:lnTo>
                    <a:pt x="1902" y="762"/>
                  </a:lnTo>
                  <a:lnTo>
                    <a:pt x="1903" y="766"/>
                  </a:lnTo>
                  <a:lnTo>
                    <a:pt x="1903" y="768"/>
                  </a:lnTo>
                  <a:lnTo>
                    <a:pt x="1903" y="769"/>
                  </a:lnTo>
                  <a:lnTo>
                    <a:pt x="1903" y="771"/>
                  </a:lnTo>
                  <a:lnTo>
                    <a:pt x="1902" y="772"/>
                  </a:lnTo>
                  <a:lnTo>
                    <a:pt x="1901" y="775"/>
                  </a:lnTo>
                  <a:lnTo>
                    <a:pt x="1899" y="777"/>
                  </a:lnTo>
                  <a:lnTo>
                    <a:pt x="1899" y="778"/>
                  </a:lnTo>
                  <a:lnTo>
                    <a:pt x="1899" y="779"/>
                  </a:lnTo>
                  <a:lnTo>
                    <a:pt x="1898" y="779"/>
                  </a:lnTo>
                  <a:lnTo>
                    <a:pt x="1898" y="780"/>
                  </a:lnTo>
                  <a:lnTo>
                    <a:pt x="1898" y="782"/>
                  </a:lnTo>
                  <a:lnTo>
                    <a:pt x="1899" y="783"/>
                  </a:lnTo>
                  <a:lnTo>
                    <a:pt x="1901" y="784"/>
                  </a:lnTo>
                  <a:lnTo>
                    <a:pt x="1901" y="785"/>
                  </a:lnTo>
                  <a:lnTo>
                    <a:pt x="1902" y="785"/>
                  </a:lnTo>
                  <a:lnTo>
                    <a:pt x="1902" y="787"/>
                  </a:lnTo>
                  <a:lnTo>
                    <a:pt x="1904" y="789"/>
                  </a:lnTo>
                  <a:lnTo>
                    <a:pt x="1906" y="790"/>
                  </a:lnTo>
                  <a:lnTo>
                    <a:pt x="1907" y="790"/>
                  </a:lnTo>
                  <a:lnTo>
                    <a:pt x="1908" y="790"/>
                  </a:lnTo>
                  <a:lnTo>
                    <a:pt x="1909" y="789"/>
                  </a:lnTo>
                  <a:lnTo>
                    <a:pt x="1911" y="789"/>
                  </a:lnTo>
                  <a:lnTo>
                    <a:pt x="1912" y="789"/>
                  </a:lnTo>
                  <a:lnTo>
                    <a:pt x="1913" y="789"/>
                  </a:lnTo>
                  <a:lnTo>
                    <a:pt x="1913" y="790"/>
                  </a:lnTo>
                  <a:lnTo>
                    <a:pt x="1913" y="792"/>
                  </a:lnTo>
                  <a:lnTo>
                    <a:pt x="1914" y="792"/>
                  </a:lnTo>
                  <a:lnTo>
                    <a:pt x="1916" y="793"/>
                  </a:lnTo>
                  <a:lnTo>
                    <a:pt x="1917" y="793"/>
                  </a:lnTo>
                  <a:lnTo>
                    <a:pt x="1918" y="794"/>
                  </a:lnTo>
                  <a:lnTo>
                    <a:pt x="1919" y="794"/>
                  </a:lnTo>
                  <a:lnTo>
                    <a:pt x="1922" y="794"/>
                  </a:lnTo>
                  <a:lnTo>
                    <a:pt x="1923" y="794"/>
                  </a:lnTo>
                  <a:lnTo>
                    <a:pt x="1927" y="795"/>
                  </a:lnTo>
                  <a:lnTo>
                    <a:pt x="1927" y="796"/>
                  </a:lnTo>
                  <a:lnTo>
                    <a:pt x="1928" y="796"/>
                  </a:lnTo>
                  <a:lnTo>
                    <a:pt x="1929" y="798"/>
                  </a:lnTo>
                  <a:lnTo>
                    <a:pt x="1930" y="798"/>
                  </a:lnTo>
                  <a:lnTo>
                    <a:pt x="1930" y="799"/>
                  </a:lnTo>
                  <a:lnTo>
                    <a:pt x="1932" y="800"/>
                  </a:lnTo>
                  <a:lnTo>
                    <a:pt x="1933" y="800"/>
                  </a:lnTo>
                  <a:lnTo>
                    <a:pt x="1933" y="801"/>
                  </a:lnTo>
                  <a:lnTo>
                    <a:pt x="1934" y="801"/>
                  </a:lnTo>
                  <a:lnTo>
                    <a:pt x="1935" y="801"/>
                  </a:lnTo>
                  <a:lnTo>
                    <a:pt x="1935" y="800"/>
                  </a:lnTo>
                  <a:lnTo>
                    <a:pt x="1937" y="799"/>
                  </a:lnTo>
                  <a:lnTo>
                    <a:pt x="1937" y="800"/>
                  </a:lnTo>
                  <a:lnTo>
                    <a:pt x="1937" y="801"/>
                  </a:lnTo>
                  <a:lnTo>
                    <a:pt x="1937" y="803"/>
                  </a:lnTo>
                  <a:lnTo>
                    <a:pt x="1938" y="804"/>
                  </a:lnTo>
                  <a:lnTo>
                    <a:pt x="1939" y="804"/>
                  </a:lnTo>
                  <a:lnTo>
                    <a:pt x="1939" y="805"/>
                  </a:lnTo>
                  <a:lnTo>
                    <a:pt x="1939" y="806"/>
                  </a:lnTo>
                  <a:lnTo>
                    <a:pt x="1940" y="806"/>
                  </a:lnTo>
                  <a:lnTo>
                    <a:pt x="1942" y="806"/>
                  </a:lnTo>
                  <a:lnTo>
                    <a:pt x="1943" y="806"/>
                  </a:lnTo>
                  <a:lnTo>
                    <a:pt x="1943" y="808"/>
                  </a:lnTo>
                  <a:lnTo>
                    <a:pt x="1944" y="809"/>
                  </a:lnTo>
                  <a:lnTo>
                    <a:pt x="1937" y="837"/>
                  </a:lnTo>
                  <a:lnTo>
                    <a:pt x="1937" y="839"/>
                  </a:lnTo>
                  <a:lnTo>
                    <a:pt x="1938" y="839"/>
                  </a:lnTo>
                  <a:lnTo>
                    <a:pt x="1939" y="839"/>
                  </a:lnTo>
                  <a:lnTo>
                    <a:pt x="1939" y="837"/>
                  </a:lnTo>
                  <a:lnTo>
                    <a:pt x="1945" y="813"/>
                  </a:lnTo>
                  <a:lnTo>
                    <a:pt x="1947" y="814"/>
                  </a:lnTo>
                  <a:lnTo>
                    <a:pt x="1948" y="814"/>
                  </a:lnTo>
                  <a:lnTo>
                    <a:pt x="1949" y="814"/>
                  </a:lnTo>
                  <a:lnTo>
                    <a:pt x="1950" y="814"/>
                  </a:lnTo>
                  <a:lnTo>
                    <a:pt x="1951" y="813"/>
                  </a:lnTo>
                  <a:lnTo>
                    <a:pt x="1953" y="813"/>
                  </a:lnTo>
                  <a:lnTo>
                    <a:pt x="1954" y="811"/>
                  </a:lnTo>
                  <a:lnTo>
                    <a:pt x="1955" y="811"/>
                  </a:lnTo>
                  <a:lnTo>
                    <a:pt x="1956" y="813"/>
                  </a:lnTo>
                  <a:lnTo>
                    <a:pt x="1956" y="814"/>
                  </a:lnTo>
                  <a:lnTo>
                    <a:pt x="1958" y="815"/>
                  </a:lnTo>
                  <a:lnTo>
                    <a:pt x="1959" y="815"/>
                  </a:lnTo>
                  <a:lnTo>
                    <a:pt x="1960" y="815"/>
                  </a:lnTo>
                  <a:lnTo>
                    <a:pt x="1960" y="816"/>
                  </a:lnTo>
                  <a:lnTo>
                    <a:pt x="1961" y="816"/>
                  </a:lnTo>
                  <a:lnTo>
                    <a:pt x="1963" y="816"/>
                  </a:lnTo>
                  <a:lnTo>
                    <a:pt x="1964" y="816"/>
                  </a:lnTo>
                  <a:lnTo>
                    <a:pt x="1965" y="817"/>
                  </a:lnTo>
                  <a:lnTo>
                    <a:pt x="1966" y="817"/>
                  </a:lnTo>
                  <a:lnTo>
                    <a:pt x="1968" y="817"/>
                  </a:lnTo>
                  <a:lnTo>
                    <a:pt x="1969" y="819"/>
                  </a:lnTo>
                  <a:lnTo>
                    <a:pt x="1970" y="819"/>
                  </a:lnTo>
                  <a:lnTo>
                    <a:pt x="1970" y="820"/>
                  </a:lnTo>
                  <a:lnTo>
                    <a:pt x="1971" y="819"/>
                  </a:lnTo>
                  <a:lnTo>
                    <a:pt x="1972" y="819"/>
                  </a:lnTo>
                  <a:lnTo>
                    <a:pt x="1974" y="819"/>
                  </a:lnTo>
                  <a:lnTo>
                    <a:pt x="1975" y="819"/>
                  </a:lnTo>
                  <a:lnTo>
                    <a:pt x="1976" y="819"/>
                  </a:lnTo>
                  <a:lnTo>
                    <a:pt x="1979" y="819"/>
                  </a:lnTo>
                  <a:lnTo>
                    <a:pt x="1980" y="819"/>
                  </a:lnTo>
                  <a:lnTo>
                    <a:pt x="1981" y="819"/>
                  </a:lnTo>
                  <a:lnTo>
                    <a:pt x="1981" y="817"/>
                  </a:lnTo>
                  <a:lnTo>
                    <a:pt x="1981" y="816"/>
                  </a:lnTo>
                  <a:lnTo>
                    <a:pt x="1980" y="815"/>
                  </a:lnTo>
                  <a:lnTo>
                    <a:pt x="1980" y="814"/>
                  </a:lnTo>
                  <a:lnTo>
                    <a:pt x="1980" y="813"/>
                  </a:lnTo>
                  <a:lnTo>
                    <a:pt x="1980" y="811"/>
                  </a:lnTo>
                  <a:lnTo>
                    <a:pt x="1981" y="811"/>
                  </a:lnTo>
                  <a:lnTo>
                    <a:pt x="1982" y="811"/>
                  </a:lnTo>
                  <a:lnTo>
                    <a:pt x="1984" y="811"/>
                  </a:lnTo>
                  <a:lnTo>
                    <a:pt x="1985" y="811"/>
                  </a:lnTo>
                  <a:lnTo>
                    <a:pt x="1985" y="810"/>
                  </a:lnTo>
                  <a:lnTo>
                    <a:pt x="1986" y="808"/>
                  </a:lnTo>
                  <a:lnTo>
                    <a:pt x="1986" y="806"/>
                  </a:lnTo>
                  <a:lnTo>
                    <a:pt x="1987" y="806"/>
                  </a:lnTo>
                  <a:lnTo>
                    <a:pt x="1989" y="805"/>
                  </a:lnTo>
                  <a:lnTo>
                    <a:pt x="1990" y="805"/>
                  </a:lnTo>
                  <a:lnTo>
                    <a:pt x="1991" y="805"/>
                  </a:lnTo>
                  <a:lnTo>
                    <a:pt x="1991" y="804"/>
                  </a:lnTo>
                  <a:lnTo>
                    <a:pt x="1990" y="803"/>
                  </a:lnTo>
                  <a:lnTo>
                    <a:pt x="1990" y="801"/>
                  </a:lnTo>
                  <a:lnTo>
                    <a:pt x="1990" y="800"/>
                  </a:lnTo>
                  <a:lnTo>
                    <a:pt x="1990" y="798"/>
                  </a:lnTo>
                  <a:lnTo>
                    <a:pt x="1990" y="796"/>
                  </a:lnTo>
                  <a:lnTo>
                    <a:pt x="1990" y="795"/>
                  </a:lnTo>
                  <a:lnTo>
                    <a:pt x="1990" y="793"/>
                  </a:lnTo>
                  <a:lnTo>
                    <a:pt x="1990" y="792"/>
                  </a:lnTo>
                  <a:lnTo>
                    <a:pt x="1991" y="792"/>
                  </a:lnTo>
                  <a:lnTo>
                    <a:pt x="1991" y="790"/>
                  </a:lnTo>
                  <a:lnTo>
                    <a:pt x="1991" y="789"/>
                  </a:lnTo>
                  <a:lnTo>
                    <a:pt x="1990" y="787"/>
                  </a:lnTo>
                  <a:lnTo>
                    <a:pt x="1990" y="785"/>
                  </a:lnTo>
                  <a:lnTo>
                    <a:pt x="1990" y="784"/>
                  </a:lnTo>
                  <a:lnTo>
                    <a:pt x="1990" y="783"/>
                  </a:lnTo>
                  <a:lnTo>
                    <a:pt x="1990" y="782"/>
                  </a:lnTo>
                  <a:lnTo>
                    <a:pt x="1990" y="780"/>
                  </a:lnTo>
                  <a:lnTo>
                    <a:pt x="1990" y="778"/>
                  </a:lnTo>
                  <a:lnTo>
                    <a:pt x="1990" y="777"/>
                  </a:lnTo>
                  <a:lnTo>
                    <a:pt x="1990" y="775"/>
                  </a:lnTo>
                  <a:lnTo>
                    <a:pt x="1990" y="774"/>
                  </a:lnTo>
                  <a:lnTo>
                    <a:pt x="1990" y="773"/>
                  </a:lnTo>
                  <a:lnTo>
                    <a:pt x="1991" y="772"/>
                  </a:lnTo>
                  <a:lnTo>
                    <a:pt x="1991" y="771"/>
                  </a:lnTo>
                  <a:lnTo>
                    <a:pt x="1990" y="769"/>
                  </a:lnTo>
                  <a:lnTo>
                    <a:pt x="1990" y="768"/>
                  </a:lnTo>
                  <a:lnTo>
                    <a:pt x="1989" y="768"/>
                  </a:lnTo>
                  <a:lnTo>
                    <a:pt x="1989" y="767"/>
                  </a:lnTo>
                  <a:lnTo>
                    <a:pt x="1987" y="767"/>
                  </a:lnTo>
                  <a:lnTo>
                    <a:pt x="1987" y="766"/>
                  </a:lnTo>
                  <a:lnTo>
                    <a:pt x="1987" y="764"/>
                  </a:lnTo>
                  <a:lnTo>
                    <a:pt x="1989" y="764"/>
                  </a:lnTo>
                  <a:lnTo>
                    <a:pt x="1989" y="763"/>
                  </a:lnTo>
                  <a:lnTo>
                    <a:pt x="1989" y="762"/>
                  </a:lnTo>
                  <a:lnTo>
                    <a:pt x="1987" y="761"/>
                  </a:lnTo>
                  <a:lnTo>
                    <a:pt x="1987" y="759"/>
                  </a:lnTo>
                  <a:lnTo>
                    <a:pt x="1986" y="758"/>
                  </a:lnTo>
                  <a:lnTo>
                    <a:pt x="1985" y="758"/>
                  </a:lnTo>
                  <a:lnTo>
                    <a:pt x="1985" y="757"/>
                  </a:lnTo>
                  <a:lnTo>
                    <a:pt x="1985" y="756"/>
                  </a:lnTo>
                  <a:lnTo>
                    <a:pt x="1984" y="756"/>
                  </a:lnTo>
                  <a:lnTo>
                    <a:pt x="1984" y="754"/>
                  </a:lnTo>
                  <a:lnTo>
                    <a:pt x="1982" y="754"/>
                  </a:lnTo>
                  <a:lnTo>
                    <a:pt x="1982" y="753"/>
                  </a:lnTo>
                  <a:lnTo>
                    <a:pt x="1981" y="753"/>
                  </a:lnTo>
                  <a:lnTo>
                    <a:pt x="1980" y="753"/>
                  </a:lnTo>
                  <a:lnTo>
                    <a:pt x="1979" y="752"/>
                  </a:lnTo>
                  <a:lnTo>
                    <a:pt x="1980" y="752"/>
                  </a:lnTo>
                  <a:lnTo>
                    <a:pt x="1981" y="753"/>
                  </a:lnTo>
                  <a:lnTo>
                    <a:pt x="1982" y="753"/>
                  </a:lnTo>
                  <a:lnTo>
                    <a:pt x="1984" y="754"/>
                  </a:lnTo>
                  <a:lnTo>
                    <a:pt x="1985" y="754"/>
                  </a:lnTo>
                  <a:lnTo>
                    <a:pt x="1985" y="756"/>
                  </a:lnTo>
                  <a:lnTo>
                    <a:pt x="1985" y="757"/>
                  </a:lnTo>
                  <a:lnTo>
                    <a:pt x="1986" y="758"/>
                  </a:lnTo>
                  <a:lnTo>
                    <a:pt x="1987" y="759"/>
                  </a:lnTo>
                  <a:lnTo>
                    <a:pt x="1989" y="761"/>
                  </a:lnTo>
                  <a:lnTo>
                    <a:pt x="1990" y="761"/>
                  </a:lnTo>
                  <a:lnTo>
                    <a:pt x="1990" y="762"/>
                  </a:lnTo>
                  <a:lnTo>
                    <a:pt x="1990" y="763"/>
                  </a:lnTo>
                  <a:lnTo>
                    <a:pt x="1989" y="764"/>
                  </a:lnTo>
                  <a:lnTo>
                    <a:pt x="1989" y="766"/>
                  </a:lnTo>
                  <a:lnTo>
                    <a:pt x="1989" y="767"/>
                  </a:lnTo>
                  <a:lnTo>
                    <a:pt x="1990" y="767"/>
                  </a:lnTo>
                  <a:lnTo>
                    <a:pt x="1990" y="768"/>
                  </a:lnTo>
                  <a:lnTo>
                    <a:pt x="1991" y="769"/>
                  </a:lnTo>
                  <a:lnTo>
                    <a:pt x="1992" y="769"/>
                  </a:lnTo>
                  <a:lnTo>
                    <a:pt x="1992" y="771"/>
                  </a:lnTo>
                  <a:lnTo>
                    <a:pt x="1992" y="772"/>
                  </a:lnTo>
                  <a:lnTo>
                    <a:pt x="1992" y="771"/>
                  </a:lnTo>
                  <a:lnTo>
                    <a:pt x="1994" y="772"/>
                  </a:lnTo>
                  <a:lnTo>
                    <a:pt x="1994" y="773"/>
                  </a:lnTo>
                  <a:lnTo>
                    <a:pt x="1994" y="774"/>
                  </a:lnTo>
                  <a:lnTo>
                    <a:pt x="1992" y="774"/>
                  </a:lnTo>
                  <a:lnTo>
                    <a:pt x="1994" y="775"/>
                  </a:lnTo>
                  <a:lnTo>
                    <a:pt x="1994" y="777"/>
                  </a:lnTo>
                  <a:lnTo>
                    <a:pt x="1994" y="778"/>
                  </a:lnTo>
                  <a:lnTo>
                    <a:pt x="1994" y="779"/>
                  </a:lnTo>
                  <a:lnTo>
                    <a:pt x="1994" y="780"/>
                  </a:lnTo>
                  <a:lnTo>
                    <a:pt x="1994" y="782"/>
                  </a:lnTo>
                  <a:lnTo>
                    <a:pt x="1994" y="783"/>
                  </a:lnTo>
                  <a:lnTo>
                    <a:pt x="1994" y="784"/>
                  </a:lnTo>
                  <a:lnTo>
                    <a:pt x="1995" y="784"/>
                  </a:lnTo>
                  <a:lnTo>
                    <a:pt x="1995" y="785"/>
                  </a:lnTo>
                  <a:lnTo>
                    <a:pt x="1996" y="787"/>
                  </a:lnTo>
                  <a:lnTo>
                    <a:pt x="1997" y="788"/>
                  </a:lnTo>
                  <a:lnTo>
                    <a:pt x="1998" y="789"/>
                  </a:lnTo>
                  <a:lnTo>
                    <a:pt x="2000" y="789"/>
                  </a:lnTo>
                  <a:lnTo>
                    <a:pt x="2000" y="790"/>
                  </a:lnTo>
                  <a:lnTo>
                    <a:pt x="2001" y="792"/>
                  </a:lnTo>
                  <a:lnTo>
                    <a:pt x="2002" y="792"/>
                  </a:lnTo>
                  <a:lnTo>
                    <a:pt x="2003" y="792"/>
                  </a:lnTo>
                  <a:lnTo>
                    <a:pt x="2003" y="793"/>
                  </a:lnTo>
                  <a:lnTo>
                    <a:pt x="2003" y="794"/>
                  </a:lnTo>
                  <a:lnTo>
                    <a:pt x="2003" y="795"/>
                  </a:lnTo>
                  <a:lnTo>
                    <a:pt x="2003" y="796"/>
                  </a:lnTo>
                  <a:lnTo>
                    <a:pt x="2005" y="796"/>
                  </a:lnTo>
                  <a:lnTo>
                    <a:pt x="2005" y="798"/>
                  </a:lnTo>
                  <a:lnTo>
                    <a:pt x="2006" y="799"/>
                  </a:lnTo>
                  <a:lnTo>
                    <a:pt x="2006" y="800"/>
                  </a:lnTo>
                  <a:lnTo>
                    <a:pt x="2007" y="800"/>
                  </a:lnTo>
                  <a:lnTo>
                    <a:pt x="2008" y="800"/>
                  </a:lnTo>
                  <a:lnTo>
                    <a:pt x="2008" y="799"/>
                  </a:lnTo>
                  <a:lnTo>
                    <a:pt x="2010" y="799"/>
                  </a:lnTo>
                  <a:lnTo>
                    <a:pt x="2010" y="798"/>
                  </a:lnTo>
                  <a:lnTo>
                    <a:pt x="2011" y="798"/>
                  </a:lnTo>
                  <a:lnTo>
                    <a:pt x="2012" y="798"/>
                  </a:lnTo>
                  <a:lnTo>
                    <a:pt x="2012" y="799"/>
                  </a:lnTo>
                  <a:lnTo>
                    <a:pt x="2013" y="800"/>
                  </a:lnTo>
                  <a:lnTo>
                    <a:pt x="2013" y="801"/>
                  </a:lnTo>
                  <a:lnTo>
                    <a:pt x="2013" y="803"/>
                  </a:lnTo>
                  <a:lnTo>
                    <a:pt x="2013" y="804"/>
                  </a:lnTo>
                  <a:lnTo>
                    <a:pt x="2013" y="805"/>
                  </a:lnTo>
                  <a:lnTo>
                    <a:pt x="2013" y="806"/>
                  </a:lnTo>
                  <a:lnTo>
                    <a:pt x="2013" y="808"/>
                  </a:lnTo>
                  <a:lnTo>
                    <a:pt x="2017" y="810"/>
                  </a:lnTo>
                  <a:lnTo>
                    <a:pt x="2018" y="810"/>
                  </a:lnTo>
                  <a:lnTo>
                    <a:pt x="2018" y="809"/>
                  </a:lnTo>
                  <a:lnTo>
                    <a:pt x="2020" y="809"/>
                  </a:lnTo>
                  <a:lnTo>
                    <a:pt x="2020" y="808"/>
                  </a:lnTo>
                  <a:lnTo>
                    <a:pt x="2018" y="808"/>
                  </a:lnTo>
                  <a:lnTo>
                    <a:pt x="2020" y="808"/>
                  </a:lnTo>
                  <a:lnTo>
                    <a:pt x="2020" y="806"/>
                  </a:lnTo>
                  <a:lnTo>
                    <a:pt x="2021" y="806"/>
                  </a:lnTo>
                  <a:lnTo>
                    <a:pt x="2022" y="806"/>
                  </a:lnTo>
                  <a:lnTo>
                    <a:pt x="2023" y="806"/>
                  </a:lnTo>
                  <a:lnTo>
                    <a:pt x="2023" y="808"/>
                  </a:lnTo>
                  <a:lnTo>
                    <a:pt x="2024" y="808"/>
                  </a:lnTo>
                  <a:lnTo>
                    <a:pt x="2026" y="808"/>
                  </a:lnTo>
                  <a:lnTo>
                    <a:pt x="2027" y="808"/>
                  </a:lnTo>
                  <a:lnTo>
                    <a:pt x="2028" y="808"/>
                  </a:lnTo>
                  <a:lnTo>
                    <a:pt x="2029" y="808"/>
                  </a:lnTo>
                  <a:lnTo>
                    <a:pt x="2029" y="806"/>
                  </a:lnTo>
                  <a:lnTo>
                    <a:pt x="2031" y="806"/>
                  </a:lnTo>
                  <a:lnTo>
                    <a:pt x="2032" y="806"/>
                  </a:lnTo>
                  <a:lnTo>
                    <a:pt x="2033" y="806"/>
                  </a:lnTo>
                  <a:lnTo>
                    <a:pt x="2033" y="805"/>
                  </a:lnTo>
                  <a:lnTo>
                    <a:pt x="2034" y="805"/>
                  </a:lnTo>
                  <a:lnTo>
                    <a:pt x="2036" y="804"/>
                  </a:lnTo>
                  <a:lnTo>
                    <a:pt x="2037" y="804"/>
                  </a:lnTo>
                  <a:lnTo>
                    <a:pt x="2037" y="803"/>
                  </a:lnTo>
                  <a:lnTo>
                    <a:pt x="2038" y="803"/>
                  </a:lnTo>
                  <a:lnTo>
                    <a:pt x="2039" y="803"/>
                  </a:lnTo>
                  <a:lnTo>
                    <a:pt x="2041" y="803"/>
                  </a:lnTo>
                  <a:lnTo>
                    <a:pt x="2042" y="803"/>
                  </a:lnTo>
                  <a:lnTo>
                    <a:pt x="2043" y="801"/>
                  </a:lnTo>
                  <a:lnTo>
                    <a:pt x="2043" y="800"/>
                  </a:lnTo>
                  <a:lnTo>
                    <a:pt x="2043" y="799"/>
                  </a:lnTo>
                  <a:lnTo>
                    <a:pt x="2043" y="798"/>
                  </a:lnTo>
                  <a:lnTo>
                    <a:pt x="2042" y="796"/>
                  </a:lnTo>
                  <a:lnTo>
                    <a:pt x="2039" y="795"/>
                  </a:lnTo>
                  <a:lnTo>
                    <a:pt x="2038" y="794"/>
                  </a:lnTo>
                  <a:lnTo>
                    <a:pt x="2037" y="793"/>
                  </a:lnTo>
                  <a:lnTo>
                    <a:pt x="2037" y="792"/>
                  </a:lnTo>
                  <a:lnTo>
                    <a:pt x="2036" y="790"/>
                  </a:lnTo>
                  <a:lnTo>
                    <a:pt x="2034" y="789"/>
                  </a:lnTo>
                  <a:lnTo>
                    <a:pt x="2034" y="788"/>
                  </a:lnTo>
                  <a:lnTo>
                    <a:pt x="2033" y="787"/>
                  </a:lnTo>
                  <a:lnTo>
                    <a:pt x="2033" y="785"/>
                  </a:lnTo>
                  <a:lnTo>
                    <a:pt x="2033" y="784"/>
                  </a:lnTo>
                  <a:lnTo>
                    <a:pt x="2033" y="783"/>
                  </a:lnTo>
                  <a:lnTo>
                    <a:pt x="2033" y="782"/>
                  </a:lnTo>
                  <a:lnTo>
                    <a:pt x="2033" y="780"/>
                  </a:lnTo>
                  <a:lnTo>
                    <a:pt x="2033" y="779"/>
                  </a:lnTo>
                  <a:lnTo>
                    <a:pt x="2034" y="778"/>
                  </a:lnTo>
                  <a:lnTo>
                    <a:pt x="2034" y="777"/>
                  </a:lnTo>
                  <a:lnTo>
                    <a:pt x="2033" y="777"/>
                  </a:lnTo>
                  <a:lnTo>
                    <a:pt x="2033" y="775"/>
                  </a:lnTo>
                  <a:lnTo>
                    <a:pt x="2033" y="774"/>
                  </a:lnTo>
                  <a:lnTo>
                    <a:pt x="2033" y="773"/>
                  </a:lnTo>
                  <a:lnTo>
                    <a:pt x="2034" y="772"/>
                  </a:lnTo>
                  <a:lnTo>
                    <a:pt x="2036" y="772"/>
                  </a:lnTo>
                  <a:lnTo>
                    <a:pt x="2037" y="771"/>
                  </a:lnTo>
                  <a:lnTo>
                    <a:pt x="2037" y="769"/>
                  </a:lnTo>
                  <a:lnTo>
                    <a:pt x="2038" y="768"/>
                  </a:lnTo>
                  <a:lnTo>
                    <a:pt x="2038" y="767"/>
                  </a:lnTo>
                  <a:lnTo>
                    <a:pt x="2038" y="766"/>
                  </a:lnTo>
                  <a:lnTo>
                    <a:pt x="2038" y="764"/>
                  </a:lnTo>
                  <a:lnTo>
                    <a:pt x="2038" y="763"/>
                  </a:lnTo>
                  <a:lnTo>
                    <a:pt x="2038" y="762"/>
                  </a:lnTo>
                  <a:lnTo>
                    <a:pt x="2038" y="761"/>
                  </a:lnTo>
                  <a:lnTo>
                    <a:pt x="2038" y="759"/>
                  </a:lnTo>
                  <a:lnTo>
                    <a:pt x="2038" y="758"/>
                  </a:lnTo>
                  <a:lnTo>
                    <a:pt x="2037" y="758"/>
                  </a:lnTo>
                  <a:lnTo>
                    <a:pt x="2038" y="757"/>
                  </a:lnTo>
                  <a:lnTo>
                    <a:pt x="2038" y="756"/>
                  </a:lnTo>
                  <a:lnTo>
                    <a:pt x="2037" y="754"/>
                  </a:lnTo>
                  <a:lnTo>
                    <a:pt x="2037" y="753"/>
                  </a:lnTo>
                  <a:lnTo>
                    <a:pt x="2038" y="753"/>
                  </a:lnTo>
                  <a:lnTo>
                    <a:pt x="2038" y="752"/>
                  </a:lnTo>
                  <a:lnTo>
                    <a:pt x="2038" y="751"/>
                  </a:lnTo>
                  <a:lnTo>
                    <a:pt x="2038" y="749"/>
                  </a:lnTo>
                  <a:lnTo>
                    <a:pt x="2038" y="748"/>
                  </a:lnTo>
                  <a:lnTo>
                    <a:pt x="2038" y="747"/>
                  </a:lnTo>
                  <a:lnTo>
                    <a:pt x="2038" y="746"/>
                  </a:lnTo>
                  <a:lnTo>
                    <a:pt x="2037" y="746"/>
                  </a:lnTo>
                  <a:lnTo>
                    <a:pt x="2037" y="745"/>
                  </a:lnTo>
                  <a:lnTo>
                    <a:pt x="2037" y="743"/>
                  </a:lnTo>
                  <a:lnTo>
                    <a:pt x="2037" y="742"/>
                  </a:lnTo>
                  <a:lnTo>
                    <a:pt x="2037" y="741"/>
                  </a:lnTo>
                  <a:lnTo>
                    <a:pt x="2036" y="741"/>
                  </a:lnTo>
                  <a:lnTo>
                    <a:pt x="2036" y="740"/>
                  </a:lnTo>
                  <a:lnTo>
                    <a:pt x="2036" y="738"/>
                  </a:lnTo>
                  <a:lnTo>
                    <a:pt x="2036" y="737"/>
                  </a:lnTo>
                  <a:lnTo>
                    <a:pt x="2034" y="733"/>
                  </a:lnTo>
                  <a:lnTo>
                    <a:pt x="2034" y="732"/>
                  </a:lnTo>
                  <a:lnTo>
                    <a:pt x="2034" y="731"/>
                  </a:lnTo>
                  <a:lnTo>
                    <a:pt x="2034" y="730"/>
                  </a:lnTo>
                  <a:lnTo>
                    <a:pt x="2034" y="728"/>
                  </a:lnTo>
                  <a:lnTo>
                    <a:pt x="2033" y="727"/>
                  </a:lnTo>
                  <a:lnTo>
                    <a:pt x="2034" y="726"/>
                  </a:lnTo>
                  <a:lnTo>
                    <a:pt x="2034" y="725"/>
                  </a:lnTo>
                  <a:lnTo>
                    <a:pt x="2034" y="724"/>
                  </a:lnTo>
                  <a:lnTo>
                    <a:pt x="2034" y="722"/>
                  </a:lnTo>
                  <a:lnTo>
                    <a:pt x="2034" y="721"/>
                  </a:lnTo>
                  <a:lnTo>
                    <a:pt x="2036" y="720"/>
                  </a:lnTo>
                  <a:lnTo>
                    <a:pt x="2038" y="720"/>
                  </a:lnTo>
                  <a:lnTo>
                    <a:pt x="2039" y="719"/>
                  </a:lnTo>
                  <a:lnTo>
                    <a:pt x="2042" y="719"/>
                  </a:lnTo>
                  <a:lnTo>
                    <a:pt x="2050" y="719"/>
                  </a:lnTo>
                  <a:lnTo>
                    <a:pt x="2060" y="719"/>
                  </a:lnTo>
                  <a:lnTo>
                    <a:pt x="2067" y="719"/>
                  </a:lnTo>
                  <a:lnTo>
                    <a:pt x="2068" y="719"/>
                  </a:lnTo>
                  <a:lnTo>
                    <a:pt x="2069" y="719"/>
                  </a:lnTo>
                  <a:lnTo>
                    <a:pt x="2074" y="719"/>
                  </a:lnTo>
                  <a:lnTo>
                    <a:pt x="2074" y="717"/>
                  </a:lnTo>
                  <a:lnTo>
                    <a:pt x="2067" y="717"/>
                  </a:lnTo>
                  <a:lnTo>
                    <a:pt x="2058" y="717"/>
                  </a:lnTo>
                  <a:lnTo>
                    <a:pt x="2043" y="717"/>
                  </a:lnTo>
                  <a:lnTo>
                    <a:pt x="2042" y="717"/>
                  </a:lnTo>
                  <a:lnTo>
                    <a:pt x="2039" y="717"/>
                  </a:lnTo>
                  <a:lnTo>
                    <a:pt x="2038" y="717"/>
                  </a:lnTo>
                  <a:lnTo>
                    <a:pt x="2037" y="717"/>
                  </a:lnTo>
                  <a:lnTo>
                    <a:pt x="2037" y="716"/>
                  </a:lnTo>
                  <a:lnTo>
                    <a:pt x="2038" y="716"/>
                  </a:lnTo>
                  <a:lnTo>
                    <a:pt x="2038" y="715"/>
                  </a:lnTo>
                  <a:lnTo>
                    <a:pt x="2038" y="714"/>
                  </a:lnTo>
                  <a:lnTo>
                    <a:pt x="2038" y="712"/>
                  </a:lnTo>
                  <a:lnTo>
                    <a:pt x="2039" y="711"/>
                  </a:lnTo>
                  <a:lnTo>
                    <a:pt x="2041" y="710"/>
                  </a:lnTo>
                  <a:lnTo>
                    <a:pt x="2041" y="709"/>
                  </a:lnTo>
                  <a:lnTo>
                    <a:pt x="2042" y="709"/>
                  </a:lnTo>
                  <a:lnTo>
                    <a:pt x="2042" y="707"/>
                  </a:lnTo>
                  <a:lnTo>
                    <a:pt x="2043" y="707"/>
                  </a:lnTo>
                  <a:lnTo>
                    <a:pt x="2042" y="706"/>
                  </a:lnTo>
                  <a:lnTo>
                    <a:pt x="2042" y="705"/>
                  </a:lnTo>
                  <a:lnTo>
                    <a:pt x="2041" y="705"/>
                  </a:lnTo>
                  <a:lnTo>
                    <a:pt x="2041" y="704"/>
                  </a:lnTo>
                  <a:lnTo>
                    <a:pt x="2041" y="702"/>
                  </a:lnTo>
                  <a:lnTo>
                    <a:pt x="2041" y="701"/>
                  </a:lnTo>
                  <a:lnTo>
                    <a:pt x="2041" y="700"/>
                  </a:lnTo>
                  <a:lnTo>
                    <a:pt x="2041" y="699"/>
                  </a:lnTo>
                  <a:lnTo>
                    <a:pt x="2042" y="700"/>
                  </a:lnTo>
                  <a:lnTo>
                    <a:pt x="2042" y="701"/>
                  </a:lnTo>
                  <a:lnTo>
                    <a:pt x="2043" y="701"/>
                  </a:lnTo>
                  <a:lnTo>
                    <a:pt x="2044" y="701"/>
                  </a:lnTo>
                  <a:lnTo>
                    <a:pt x="2045" y="702"/>
                  </a:lnTo>
                  <a:lnTo>
                    <a:pt x="2047" y="702"/>
                  </a:lnTo>
                  <a:lnTo>
                    <a:pt x="2048" y="701"/>
                  </a:lnTo>
                  <a:lnTo>
                    <a:pt x="2050" y="701"/>
                  </a:lnTo>
                  <a:lnTo>
                    <a:pt x="2050" y="700"/>
                  </a:lnTo>
                  <a:lnTo>
                    <a:pt x="2052" y="700"/>
                  </a:lnTo>
                  <a:lnTo>
                    <a:pt x="2053" y="700"/>
                  </a:lnTo>
                  <a:lnTo>
                    <a:pt x="2053" y="699"/>
                  </a:lnTo>
                  <a:lnTo>
                    <a:pt x="2054" y="699"/>
                  </a:lnTo>
                  <a:lnTo>
                    <a:pt x="2054" y="698"/>
                  </a:lnTo>
                  <a:lnTo>
                    <a:pt x="2055" y="696"/>
                  </a:lnTo>
                  <a:lnTo>
                    <a:pt x="2057" y="696"/>
                  </a:lnTo>
                  <a:lnTo>
                    <a:pt x="2057" y="695"/>
                  </a:lnTo>
                  <a:lnTo>
                    <a:pt x="2057" y="694"/>
                  </a:lnTo>
                  <a:lnTo>
                    <a:pt x="2058" y="694"/>
                  </a:lnTo>
                  <a:lnTo>
                    <a:pt x="2058" y="693"/>
                  </a:lnTo>
                  <a:lnTo>
                    <a:pt x="2058" y="691"/>
                  </a:lnTo>
                  <a:lnTo>
                    <a:pt x="2059" y="690"/>
                  </a:lnTo>
                  <a:lnTo>
                    <a:pt x="2059" y="689"/>
                  </a:lnTo>
                  <a:lnTo>
                    <a:pt x="2059" y="688"/>
                  </a:lnTo>
                  <a:lnTo>
                    <a:pt x="2059" y="686"/>
                  </a:lnTo>
                  <a:lnTo>
                    <a:pt x="2059" y="685"/>
                  </a:lnTo>
                  <a:lnTo>
                    <a:pt x="2060" y="685"/>
                  </a:lnTo>
                  <a:lnTo>
                    <a:pt x="2060" y="684"/>
                  </a:lnTo>
                  <a:lnTo>
                    <a:pt x="2060" y="683"/>
                  </a:lnTo>
                  <a:lnTo>
                    <a:pt x="2060" y="681"/>
                  </a:lnTo>
                  <a:lnTo>
                    <a:pt x="2060" y="680"/>
                  </a:lnTo>
                  <a:lnTo>
                    <a:pt x="2060" y="679"/>
                  </a:lnTo>
                  <a:lnTo>
                    <a:pt x="2060" y="678"/>
                  </a:lnTo>
                  <a:lnTo>
                    <a:pt x="2062" y="679"/>
                  </a:lnTo>
                  <a:lnTo>
                    <a:pt x="2069" y="686"/>
                  </a:lnTo>
                  <a:lnTo>
                    <a:pt x="2073" y="689"/>
                  </a:lnTo>
                  <a:lnTo>
                    <a:pt x="2075" y="693"/>
                  </a:lnTo>
                  <a:lnTo>
                    <a:pt x="2079" y="698"/>
                  </a:lnTo>
                  <a:lnTo>
                    <a:pt x="2081" y="700"/>
                  </a:lnTo>
                  <a:lnTo>
                    <a:pt x="2083" y="701"/>
                  </a:lnTo>
                  <a:lnTo>
                    <a:pt x="2084" y="702"/>
                  </a:lnTo>
                  <a:lnTo>
                    <a:pt x="2085" y="701"/>
                  </a:lnTo>
                  <a:lnTo>
                    <a:pt x="2085" y="700"/>
                  </a:lnTo>
                  <a:lnTo>
                    <a:pt x="2084" y="700"/>
                  </a:lnTo>
                  <a:lnTo>
                    <a:pt x="2083" y="698"/>
                  </a:lnTo>
                  <a:lnTo>
                    <a:pt x="2078" y="693"/>
                  </a:lnTo>
                  <a:lnTo>
                    <a:pt x="2073" y="688"/>
                  </a:lnTo>
                  <a:lnTo>
                    <a:pt x="2060" y="675"/>
                  </a:lnTo>
                  <a:lnTo>
                    <a:pt x="2059" y="675"/>
                  </a:lnTo>
                  <a:lnTo>
                    <a:pt x="2059" y="674"/>
                  </a:lnTo>
                  <a:lnTo>
                    <a:pt x="2060" y="674"/>
                  </a:lnTo>
                  <a:lnTo>
                    <a:pt x="2059" y="673"/>
                  </a:lnTo>
                  <a:lnTo>
                    <a:pt x="2058" y="672"/>
                  </a:lnTo>
                  <a:lnTo>
                    <a:pt x="2058" y="670"/>
                  </a:lnTo>
                  <a:lnTo>
                    <a:pt x="2058" y="669"/>
                  </a:lnTo>
                  <a:lnTo>
                    <a:pt x="2058" y="668"/>
                  </a:lnTo>
                  <a:lnTo>
                    <a:pt x="2058" y="667"/>
                  </a:lnTo>
                  <a:lnTo>
                    <a:pt x="2057" y="667"/>
                  </a:lnTo>
                  <a:lnTo>
                    <a:pt x="2057" y="665"/>
                  </a:lnTo>
                  <a:lnTo>
                    <a:pt x="2055" y="664"/>
                  </a:lnTo>
                  <a:lnTo>
                    <a:pt x="2054" y="664"/>
                  </a:lnTo>
                  <a:lnTo>
                    <a:pt x="2053" y="663"/>
                  </a:lnTo>
                  <a:lnTo>
                    <a:pt x="2053" y="662"/>
                  </a:lnTo>
                  <a:lnTo>
                    <a:pt x="2052" y="662"/>
                  </a:lnTo>
                  <a:lnTo>
                    <a:pt x="2050" y="662"/>
                  </a:lnTo>
                  <a:lnTo>
                    <a:pt x="2052" y="660"/>
                  </a:lnTo>
                  <a:lnTo>
                    <a:pt x="2052" y="659"/>
                  </a:lnTo>
                  <a:lnTo>
                    <a:pt x="2052" y="658"/>
                  </a:lnTo>
                  <a:lnTo>
                    <a:pt x="2050" y="658"/>
                  </a:lnTo>
                  <a:lnTo>
                    <a:pt x="2050" y="657"/>
                  </a:lnTo>
                  <a:lnTo>
                    <a:pt x="2050" y="655"/>
                  </a:lnTo>
                  <a:lnTo>
                    <a:pt x="2050" y="654"/>
                  </a:lnTo>
                  <a:lnTo>
                    <a:pt x="2049" y="654"/>
                  </a:lnTo>
                  <a:lnTo>
                    <a:pt x="2049" y="653"/>
                  </a:lnTo>
                  <a:lnTo>
                    <a:pt x="2048" y="653"/>
                  </a:lnTo>
                  <a:lnTo>
                    <a:pt x="2049" y="652"/>
                  </a:lnTo>
                  <a:lnTo>
                    <a:pt x="2048" y="651"/>
                  </a:lnTo>
                  <a:lnTo>
                    <a:pt x="2048" y="649"/>
                  </a:lnTo>
                  <a:lnTo>
                    <a:pt x="2048" y="648"/>
                  </a:lnTo>
                  <a:lnTo>
                    <a:pt x="2048" y="647"/>
                  </a:lnTo>
                  <a:lnTo>
                    <a:pt x="2048" y="646"/>
                  </a:lnTo>
                  <a:lnTo>
                    <a:pt x="2048" y="644"/>
                  </a:lnTo>
                  <a:lnTo>
                    <a:pt x="2048" y="643"/>
                  </a:lnTo>
                  <a:lnTo>
                    <a:pt x="2048" y="642"/>
                  </a:lnTo>
                  <a:lnTo>
                    <a:pt x="2048" y="641"/>
                  </a:lnTo>
                  <a:lnTo>
                    <a:pt x="2047" y="641"/>
                  </a:lnTo>
                  <a:lnTo>
                    <a:pt x="2045" y="641"/>
                  </a:lnTo>
                  <a:lnTo>
                    <a:pt x="2043" y="641"/>
                  </a:lnTo>
                  <a:lnTo>
                    <a:pt x="2042" y="641"/>
                  </a:lnTo>
                  <a:lnTo>
                    <a:pt x="2039" y="641"/>
                  </a:lnTo>
                  <a:lnTo>
                    <a:pt x="2038" y="641"/>
                  </a:lnTo>
                  <a:lnTo>
                    <a:pt x="2039" y="641"/>
                  </a:lnTo>
                  <a:lnTo>
                    <a:pt x="2041" y="641"/>
                  </a:lnTo>
                  <a:lnTo>
                    <a:pt x="2042" y="639"/>
                  </a:lnTo>
                  <a:lnTo>
                    <a:pt x="2043" y="639"/>
                  </a:lnTo>
                  <a:lnTo>
                    <a:pt x="2044" y="639"/>
                  </a:lnTo>
                  <a:lnTo>
                    <a:pt x="2045" y="639"/>
                  </a:lnTo>
                  <a:lnTo>
                    <a:pt x="2047" y="639"/>
                  </a:lnTo>
                  <a:lnTo>
                    <a:pt x="2048" y="638"/>
                  </a:lnTo>
                  <a:lnTo>
                    <a:pt x="2049" y="637"/>
                  </a:lnTo>
                  <a:lnTo>
                    <a:pt x="2049" y="636"/>
                  </a:lnTo>
                  <a:lnTo>
                    <a:pt x="2049" y="634"/>
                  </a:lnTo>
                  <a:lnTo>
                    <a:pt x="2049" y="633"/>
                  </a:lnTo>
                  <a:lnTo>
                    <a:pt x="2049" y="632"/>
                  </a:lnTo>
                  <a:lnTo>
                    <a:pt x="2048" y="631"/>
                  </a:lnTo>
                  <a:lnTo>
                    <a:pt x="2048" y="630"/>
                  </a:lnTo>
                  <a:lnTo>
                    <a:pt x="2048" y="628"/>
                  </a:lnTo>
                  <a:lnTo>
                    <a:pt x="2047" y="628"/>
                  </a:lnTo>
                  <a:lnTo>
                    <a:pt x="2047" y="627"/>
                  </a:lnTo>
                  <a:lnTo>
                    <a:pt x="2047" y="626"/>
                  </a:lnTo>
                  <a:lnTo>
                    <a:pt x="2045" y="626"/>
                  </a:lnTo>
                  <a:lnTo>
                    <a:pt x="2045" y="625"/>
                  </a:lnTo>
                  <a:lnTo>
                    <a:pt x="2045" y="623"/>
                  </a:lnTo>
                  <a:lnTo>
                    <a:pt x="2044" y="623"/>
                  </a:lnTo>
                  <a:lnTo>
                    <a:pt x="2044" y="622"/>
                  </a:lnTo>
                  <a:lnTo>
                    <a:pt x="2043" y="622"/>
                  </a:lnTo>
                  <a:lnTo>
                    <a:pt x="2042" y="621"/>
                  </a:lnTo>
                  <a:lnTo>
                    <a:pt x="2042" y="620"/>
                  </a:lnTo>
                  <a:lnTo>
                    <a:pt x="2041" y="620"/>
                  </a:lnTo>
                  <a:lnTo>
                    <a:pt x="2041" y="618"/>
                  </a:lnTo>
                  <a:lnTo>
                    <a:pt x="2039" y="618"/>
                  </a:lnTo>
                  <a:lnTo>
                    <a:pt x="2038" y="617"/>
                  </a:lnTo>
                  <a:lnTo>
                    <a:pt x="2038" y="616"/>
                  </a:lnTo>
                  <a:lnTo>
                    <a:pt x="2038" y="615"/>
                  </a:lnTo>
                  <a:lnTo>
                    <a:pt x="2038" y="613"/>
                  </a:lnTo>
                  <a:lnTo>
                    <a:pt x="2039" y="612"/>
                  </a:lnTo>
                  <a:lnTo>
                    <a:pt x="2041" y="612"/>
                  </a:lnTo>
                  <a:lnTo>
                    <a:pt x="2041" y="611"/>
                  </a:lnTo>
                  <a:lnTo>
                    <a:pt x="2041" y="610"/>
                  </a:lnTo>
                  <a:lnTo>
                    <a:pt x="2041" y="608"/>
                  </a:lnTo>
                  <a:lnTo>
                    <a:pt x="2042" y="607"/>
                  </a:lnTo>
                  <a:lnTo>
                    <a:pt x="2042" y="606"/>
                  </a:lnTo>
                  <a:lnTo>
                    <a:pt x="2042" y="605"/>
                  </a:lnTo>
                  <a:lnTo>
                    <a:pt x="2043" y="604"/>
                  </a:lnTo>
                  <a:lnTo>
                    <a:pt x="2043" y="601"/>
                  </a:lnTo>
                  <a:lnTo>
                    <a:pt x="2043" y="600"/>
                  </a:lnTo>
                  <a:lnTo>
                    <a:pt x="2042" y="599"/>
                  </a:lnTo>
                  <a:lnTo>
                    <a:pt x="2042" y="597"/>
                  </a:lnTo>
                  <a:lnTo>
                    <a:pt x="2041" y="596"/>
                  </a:lnTo>
                  <a:lnTo>
                    <a:pt x="2042" y="595"/>
                  </a:lnTo>
                  <a:lnTo>
                    <a:pt x="2042" y="594"/>
                  </a:lnTo>
                  <a:lnTo>
                    <a:pt x="2042" y="592"/>
                  </a:lnTo>
                  <a:lnTo>
                    <a:pt x="2043" y="592"/>
                  </a:lnTo>
                  <a:lnTo>
                    <a:pt x="2043" y="591"/>
                  </a:lnTo>
                  <a:lnTo>
                    <a:pt x="2043" y="590"/>
                  </a:lnTo>
                  <a:lnTo>
                    <a:pt x="2043" y="589"/>
                  </a:lnTo>
                  <a:lnTo>
                    <a:pt x="2042" y="587"/>
                  </a:lnTo>
                  <a:lnTo>
                    <a:pt x="2042" y="586"/>
                  </a:lnTo>
                  <a:lnTo>
                    <a:pt x="2042" y="585"/>
                  </a:lnTo>
                  <a:lnTo>
                    <a:pt x="2042" y="584"/>
                  </a:lnTo>
                  <a:lnTo>
                    <a:pt x="2042" y="583"/>
                  </a:lnTo>
                  <a:lnTo>
                    <a:pt x="2042" y="581"/>
                  </a:lnTo>
                  <a:lnTo>
                    <a:pt x="2042" y="580"/>
                  </a:lnTo>
                  <a:lnTo>
                    <a:pt x="2043" y="579"/>
                  </a:lnTo>
                  <a:lnTo>
                    <a:pt x="2044" y="578"/>
                  </a:lnTo>
                  <a:lnTo>
                    <a:pt x="2045" y="578"/>
                  </a:lnTo>
                  <a:lnTo>
                    <a:pt x="2045" y="576"/>
                  </a:lnTo>
                  <a:lnTo>
                    <a:pt x="2045" y="575"/>
                  </a:lnTo>
                  <a:lnTo>
                    <a:pt x="2047" y="574"/>
                  </a:lnTo>
                  <a:lnTo>
                    <a:pt x="2047" y="573"/>
                  </a:lnTo>
                  <a:lnTo>
                    <a:pt x="2048" y="573"/>
                  </a:lnTo>
                  <a:lnTo>
                    <a:pt x="2048" y="574"/>
                  </a:lnTo>
                  <a:lnTo>
                    <a:pt x="2049" y="574"/>
                  </a:lnTo>
                  <a:lnTo>
                    <a:pt x="2050" y="574"/>
                  </a:lnTo>
                  <a:lnTo>
                    <a:pt x="2052" y="574"/>
                  </a:lnTo>
                  <a:lnTo>
                    <a:pt x="2052" y="575"/>
                  </a:lnTo>
                  <a:lnTo>
                    <a:pt x="2053" y="575"/>
                  </a:lnTo>
                  <a:lnTo>
                    <a:pt x="2054" y="575"/>
                  </a:lnTo>
                  <a:lnTo>
                    <a:pt x="2054" y="574"/>
                  </a:lnTo>
                  <a:lnTo>
                    <a:pt x="2054" y="573"/>
                  </a:lnTo>
                  <a:lnTo>
                    <a:pt x="2055" y="571"/>
                  </a:lnTo>
                  <a:lnTo>
                    <a:pt x="2055" y="569"/>
                  </a:lnTo>
                  <a:lnTo>
                    <a:pt x="2055" y="568"/>
                  </a:lnTo>
                  <a:lnTo>
                    <a:pt x="2058" y="566"/>
                  </a:lnTo>
                  <a:lnTo>
                    <a:pt x="2058" y="565"/>
                  </a:lnTo>
                  <a:lnTo>
                    <a:pt x="2059" y="565"/>
                  </a:lnTo>
                  <a:lnTo>
                    <a:pt x="2059" y="564"/>
                  </a:lnTo>
                  <a:lnTo>
                    <a:pt x="2059" y="563"/>
                  </a:lnTo>
                  <a:lnTo>
                    <a:pt x="2059" y="560"/>
                  </a:lnTo>
                  <a:lnTo>
                    <a:pt x="2059" y="559"/>
                  </a:lnTo>
                  <a:lnTo>
                    <a:pt x="2059" y="558"/>
                  </a:lnTo>
                  <a:lnTo>
                    <a:pt x="2059" y="557"/>
                  </a:lnTo>
                  <a:lnTo>
                    <a:pt x="2059" y="555"/>
                  </a:lnTo>
                  <a:lnTo>
                    <a:pt x="2059" y="554"/>
                  </a:lnTo>
                  <a:lnTo>
                    <a:pt x="2059" y="548"/>
                  </a:lnTo>
                  <a:lnTo>
                    <a:pt x="2058" y="547"/>
                  </a:lnTo>
                  <a:lnTo>
                    <a:pt x="2058" y="544"/>
                  </a:lnTo>
                  <a:lnTo>
                    <a:pt x="2058" y="543"/>
                  </a:lnTo>
                  <a:lnTo>
                    <a:pt x="2057" y="542"/>
                  </a:lnTo>
                  <a:lnTo>
                    <a:pt x="2057" y="540"/>
                  </a:lnTo>
                  <a:lnTo>
                    <a:pt x="2055" y="538"/>
                  </a:lnTo>
                  <a:lnTo>
                    <a:pt x="2055" y="537"/>
                  </a:lnTo>
                  <a:lnTo>
                    <a:pt x="2054" y="534"/>
                  </a:lnTo>
                  <a:lnTo>
                    <a:pt x="2053" y="532"/>
                  </a:lnTo>
                  <a:lnTo>
                    <a:pt x="2053" y="531"/>
                  </a:lnTo>
                  <a:lnTo>
                    <a:pt x="2053" y="529"/>
                  </a:lnTo>
                  <a:lnTo>
                    <a:pt x="2054" y="529"/>
                  </a:lnTo>
                  <a:lnTo>
                    <a:pt x="2054" y="528"/>
                  </a:lnTo>
                  <a:lnTo>
                    <a:pt x="2054" y="527"/>
                  </a:lnTo>
                  <a:lnTo>
                    <a:pt x="2054" y="526"/>
                  </a:lnTo>
                  <a:lnTo>
                    <a:pt x="2053" y="526"/>
                  </a:lnTo>
                  <a:lnTo>
                    <a:pt x="2053" y="524"/>
                  </a:lnTo>
                  <a:lnTo>
                    <a:pt x="2053" y="523"/>
                  </a:lnTo>
                  <a:lnTo>
                    <a:pt x="2054" y="522"/>
                  </a:lnTo>
                  <a:lnTo>
                    <a:pt x="2055" y="521"/>
                  </a:lnTo>
                  <a:lnTo>
                    <a:pt x="2055" y="519"/>
                  </a:lnTo>
                  <a:lnTo>
                    <a:pt x="2054" y="519"/>
                  </a:lnTo>
                  <a:lnTo>
                    <a:pt x="2054" y="518"/>
                  </a:lnTo>
                  <a:lnTo>
                    <a:pt x="2054" y="517"/>
                  </a:lnTo>
                  <a:lnTo>
                    <a:pt x="2054" y="516"/>
                  </a:lnTo>
                  <a:lnTo>
                    <a:pt x="2055" y="514"/>
                  </a:lnTo>
                  <a:lnTo>
                    <a:pt x="2055" y="513"/>
                  </a:lnTo>
                  <a:lnTo>
                    <a:pt x="2057" y="513"/>
                  </a:lnTo>
                  <a:lnTo>
                    <a:pt x="2057" y="512"/>
                  </a:lnTo>
                  <a:lnTo>
                    <a:pt x="2058" y="512"/>
                  </a:lnTo>
                  <a:lnTo>
                    <a:pt x="2060" y="510"/>
                  </a:lnTo>
                  <a:lnTo>
                    <a:pt x="2062" y="510"/>
                  </a:lnTo>
                  <a:lnTo>
                    <a:pt x="2063" y="508"/>
                  </a:lnTo>
                  <a:lnTo>
                    <a:pt x="2064" y="508"/>
                  </a:lnTo>
                  <a:lnTo>
                    <a:pt x="2065" y="508"/>
                  </a:lnTo>
                  <a:lnTo>
                    <a:pt x="2067" y="508"/>
                  </a:lnTo>
                  <a:lnTo>
                    <a:pt x="2068" y="508"/>
                  </a:lnTo>
                  <a:lnTo>
                    <a:pt x="2069" y="508"/>
                  </a:lnTo>
                  <a:lnTo>
                    <a:pt x="2069" y="510"/>
                  </a:lnTo>
                  <a:lnTo>
                    <a:pt x="2070" y="511"/>
                  </a:lnTo>
                  <a:lnTo>
                    <a:pt x="2070" y="513"/>
                  </a:lnTo>
                  <a:lnTo>
                    <a:pt x="2070" y="514"/>
                  </a:lnTo>
                  <a:lnTo>
                    <a:pt x="2070" y="516"/>
                  </a:lnTo>
                  <a:lnTo>
                    <a:pt x="2070" y="517"/>
                  </a:lnTo>
                  <a:lnTo>
                    <a:pt x="2069" y="517"/>
                  </a:lnTo>
                  <a:lnTo>
                    <a:pt x="2068" y="517"/>
                  </a:lnTo>
                  <a:lnTo>
                    <a:pt x="2067" y="517"/>
                  </a:lnTo>
                  <a:lnTo>
                    <a:pt x="2065" y="518"/>
                  </a:lnTo>
                  <a:lnTo>
                    <a:pt x="2064" y="518"/>
                  </a:lnTo>
                  <a:lnTo>
                    <a:pt x="2064" y="519"/>
                  </a:lnTo>
                  <a:lnTo>
                    <a:pt x="2064" y="521"/>
                  </a:lnTo>
                  <a:lnTo>
                    <a:pt x="2063" y="522"/>
                  </a:lnTo>
                  <a:lnTo>
                    <a:pt x="2063" y="523"/>
                  </a:lnTo>
                  <a:lnTo>
                    <a:pt x="2063" y="524"/>
                  </a:lnTo>
                  <a:lnTo>
                    <a:pt x="2063" y="526"/>
                  </a:lnTo>
                  <a:lnTo>
                    <a:pt x="2063" y="527"/>
                  </a:lnTo>
                  <a:lnTo>
                    <a:pt x="2063" y="529"/>
                  </a:lnTo>
                  <a:lnTo>
                    <a:pt x="2063" y="532"/>
                  </a:lnTo>
                  <a:lnTo>
                    <a:pt x="2063" y="534"/>
                  </a:lnTo>
                  <a:lnTo>
                    <a:pt x="2064" y="537"/>
                  </a:lnTo>
                  <a:lnTo>
                    <a:pt x="2064" y="538"/>
                  </a:lnTo>
                  <a:lnTo>
                    <a:pt x="2064" y="539"/>
                  </a:lnTo>
                  <a:lnTo>
                    <a:pt x="2064" y="540"/>
                  </a:lnTo>
                  <a:lnTo>
                    <a:pt x="2065" y="542"/>
                  </a:lnTo>
                  <a:lnTo>
                    <a:pt x="2065" y="543"/>
                  </a:lnTo>
                  <a:lnTo>
                    <a:pt x="2065" y="544"/>
                  </a:lnTo>
                  <a:lnTo>
                    <a:pt x="2065" y="545"/>
                  </a:lnTo>
                  <a:lnTo>
                    <a:pt x="2065" y="547"/>
                  </a:lnTo>
                  <a:lnTo>
                    <a:pt x="2065" y="548"/>
                  </a:lnTo>
                  <a:lnTo>
                    <a:pt x="2067" y="549"/>
                  </a:lnTo>
                  <a:lnTo>
                    <a:pt x="2067" y="550"/>
                  </a:lnTo>
                  <a:lnTo>
                    <a:pt x="2068" y="552"/>
                  </a:lnTo>
                  <a:lnTo>
                    <a:pt x="2069" y="552"/>
                  </a:lnTo>
                  <a:lnTo>
                    <a:pt x="2069" y="553"/>
                  </a:lnTo>
                  <a:lnTo>
                    <a:pt x="2070" y="553"/>
                  </a:lnTo>
                  <a:lnTo>
                    <a:pt x="2071" y="553"/>
                  </a:lnTo>
                  <a:lnTo>
                    <a:pt x="2071" y="554"/>
                  </a:lnTo>
                  <a:lnTo>
                    <a:pt x="2071" y="555"/>
                  </a:lnTo>
                  <a:lnTo>
                    <a:pt x="2070" y="555"/>
                  </a:lnTo>
                  <a:lnTo>
                    <a:pt x="2070" y="557"/>
                  </a:lnTo>
                  <a:lnTo>
                    <a:pt x="2069" y="557"/>
                  </a:lnTo>
                  <a:lnTo>
                    <a:pt x="2069" y="558"/>
                  </a:lnTo>
                  <a:lnTo>
                    <a:pt x="2068" y="558"/>
                  </a:lnTo>
                  <a:lnTo>
                    <a:pt x="2067" y="558"/>
                  </a:lnTo>
                  <a:lnTo>
                    <a:pt x="2067" y="559"/>
                  </a:lnTo>
                  <a:lnTo>
                    <a:pt x="2065" y="560"/>
                  </a:lnTo>
                  <a:lnTo>
                    <a:pt x="2067" y="560"/>
                  </a:lnTo>
                  <a:lnTo>
                    <a:pt x="2067" y="561"/>
                  </a:lnTo>
                  <a:lnTo>
                    <a:pt x="2068" y="561"/>
                  </a:lnTo>
                  <a:lnTo>
                    <a:pt x="2069" y="561"/>
                  </a:lnTo>
                  <a:lnTo>
                    <a:pt x="2070" y="561"/>
                  </a:lnTo>
                  <a:lnTo>
                    <a:pt x="2071" y="561"/>
                  </a:lnTo>
                  <a:lnTo>
                    <a:pt x="2073" y="561"/>
                  </a:lnTo>
                  <a:lnTo>
                    <a:pt x="2073" y="560"/>
                  </a:lnTo>
                  <a:lnTo>
                    <a:pt x="2074" y="560"/>
                  </a:lnTo>
                  <a:lnTo>
                    <a:pt x="2075" y="560"/>
                  </a:lnTo>
                  <a:lnTo>
                    <a:pt x="2078" y="560"/>
                  </a:lnTo>
                  <a:lnTo>
                    <a:pt x="2079" y="559"/>
                  </a:lnTo>
                  <a:lnTo>
                    <a:pt x="2080" y="559"/>
                  </a:lnTo>
                  <a:lnTo>
                    <a:pt x="2080" y="560"/>
                  </a:lnTo>
                  <a:lnTo>
                    <a:pt x="2080" y="561"/>
                  </a:lnTo>
                  <a:lnTo>
                    <a:pt x="2079" y="561"/>
                  </a:lnTo>
                  <a:lnTo>
                    <a:pt x="2079" y="560"/>
                  </a:lnTo>
                  <a:lnTo>
                    <a:pt x="2079" y="561"/>
                  </a:lnTo>
                  <a:lnTo>
                    <a:pt x="2078" y="561"/>
                  </a:lnTo>
                  <a:lnTo>
                    <a:pt x="2078" y="563"/>
                  </a:lnTo>
                  <a:lnTo>
                    <a:pt x="2078" y="564"/>
                  </a:lnTo>
                  <a:lnTo>
                    <a:pt x="2079" y="564"/>
                  </a:lnTo>
                  <a:lnTo>
                    <a:pt x="2079" y="565"/>
                  </a:lnTo>
                  <a:lnTo>
                    <a:pt x="2078" y="565"/>
                  </a:lnTo>
                  <a:lnTo>
                    <a:pt x="2078" y="566"/>
                  </a:lnTo>
                  <a:lnTo>
                    <a:pt x="2079" y="566"/>
                  </a:lnTo>
                  <a:lnTo>
                    <a:pt x="2078" y="566"/>
                  </a:lnTo>
                  <a:lnTo>
                    <a:pt x="2078" y="568"/>
                  </a:lnTo>
                  <a:lnTo>
                    <a:pt x="2079" y="568"/>
                  </a:lnTo>
                  <a:lnTo>
                    <a:pt x="2078" y="568"/>
                  </a:lnTo>
                  <a:lnTo>
                    <a:pt x="2076" y="568"/>
                  </a:lnTo>
                  <a:lnTo>
                    <a:pt x="2076" y="569"/>
                  </a:lnTo>
                  <a:lnTo>
                    <a:pt x="2078" y="569"/>
                  </a:lnTo>
                  <a:lnTo>
                    <a:pt x="2076" y="569"/>
                  </a:lnTo>
                  <a:lnTo>
                    <a:pt x="2076" y="570"/>
                  </a:lnTo>
                  <a:lnTo>
                    <a:pt x="2076" y="571"/>
                  </a:lnTo>
                  <a:lnTo>
                    <a:pt x="2075" y="571"/>
                  </a:lnTo>
                  <a:lnTo>
                    <a:pt x="2075" y="573"/>
                  </a:lnTo>
                  <a:lnTo>
                    <a:pt x="2075" y="574"/>
                  </a:lnTo>
                  <a:lnTo>
                    <a:pt x="2075" y="575"/>
                  </a:lnTo>
                  <a:lnTo>
                    <a:pt x="2076" y="576"/>
                  </a:lnTo>
                  <a:lnTo>
                    <a:pt x="2075" y="576"/>
                  </a:lnTo>
                  <a:lnTo>
                    <a:pt x="2075" y="578"/>
                  </a:lnTo>
                  <a:lnTo>
                    <a:pt x="2075" y="579"/>
                  </a:lnTo>
                  <a:lnTo>
                    <a:pt x="2076" y="579"/>
                  </a:lnTo>
                  <a:lnTo>
                    <a:pt x="2076" y="578"/>
                  </a:lnTo>
                  <a:lnTo>
                    <a:pt x="2078" y="578"/>
                  </a:lnTo>
                  <a:lnTo>
                    <a:pt x="2078" y="579"/>
                  </a:lnTo>
                  <a:lnTo>
                    <a:pt x="2078" y="580"/>
                  </a:lnTo>
                  <a:lnTo>
                    <a:pt x="2079" y="580"/>
                  </a:lnTo>
                  <a:lnTo>
                    <a:pt x="2079" y="581"/>
                  </a:lnTo>
                  <a:lnTo>
                    <a:pt x="2078" y="583"/>
                  </a:lnTo>
                  <a:lnTo>
                    <a:pt x="2078" y="584"/>
                  </a:lnTo>
                  <a:lnTo>
                    <a:pt x="2078" y="585"/>
                  </a:lnTo>
                  <a:lnTo>
                    <a:pt x="2076" y="585"/>
                  </a:lnTo>
                  <a:lnTo>
                    <a:pt x="2078" y="585"/>
                  </a:lnTo>
                  <a:lnTo>
                    <a:pt x="2078" y="586"/>
                  </a:lnTo>
                  <a:lnTo>
                    <a:pt x="2078" y="587"/>
                  </a:lnTo>
                  <a:lnTo>
                    <a:pt x="2078" y="589"/>
                  </a:lnTo>
                  <a:lnTo>
                    <a:pt x="2079" y="590"/>
                  </a:lnTo>
                  <a:lnTo>
                    <a:pt x="2079" y="591"/>
                  </a:lnTo>
                  <a:lnTo>
                    <a:pt x="2078" y="592"/>
                  </a:lnTo>
                  <a:lnTo>
                    <a:pt x="2078" y="594"/>
                  </a:lnTo>
                  <a:lnTo>
                    <a:pt x="2076" y="594"/>
                  </a:lnTo>
                  <a:lnTo>
                    <a:pt x="2076" y="595"/>
                  </a:lnTo>
                  <a:lnTo>
                    <a:pt x="2076" y="596"/>
                  </a:lnTo>
                  <a:lnTo>
                    <a:pt x="2075" y="596"/>
                  </a:lnTo>
                  <a:lnTo>
                    <a:pt x="2074" y="596"/>
                  </a:lnTo>
                  <a:lnTo>
                    <a:pt x="2074" y="597"/>
                  </a:lnTo>
                  <a:lnTo>
                    <a:pt x="2073" y="599"/>
                  </a:lnTo>
                  <a:lnTo>
                    <a:pt x="2074" y="599"/>
                  </a:lnTo>
                  <a:lnTo>
                    <a:pt x="2073" y="599"/>
                  </a:lnTo>
                  <a:lnTo>
                    <a:pt x="2074" y="600"/>
                  </a:lnTo>
                  <a:lnTo>
                    <a:pt x="2075" y="601"/>
                  </a:lnTo>
                  <a:lnTo>
                    <a:pt x="2075" y="602"/>
                  </a:lnTo>
                  <a:lnTo>
                    <a:pt x="2075" y="604"/>
                  </a:lnTo>
                  <a:lnTo>
                    <a:pt x="2075" y="605"/>
                  </a:lnTo>
                  <a:lnTo>
                    <a:pt x="2075" y="606"/>
                  </a:lnTo>
                  <a:lnTo>
                    <a:pt x="2076" y="607"/>
                  </a:lnTo>
                  <a:lnTo>
                    <a:pt x="2076" y="608"/>
                  </a:lnTo>
                  <a:lnTo>
                    <a:pt x="2078" y="608"/>
                  </a:lnTo>
                  <a:lnTo>
                    <a:pt x="2079" y="608"/>
                  </a:lnTo>
                  <a:lnTo>
                    <a:pt x="2080" y="608"/>
                  </a:lnTo>
                  <a:lnTo>
                    <a:pt x="2081" y="610"/>
                  </a:lnTo>
                  <a:lnTo>
                    <a:pt x="2081" y="611"/>
                  </a:lnTo>
                  <a:lnTo>
                    <a:pt x="2081" y="612"/>
                  </a:lnTo>
                  <a:lnTo>
                    <a:pt x="2081" y="613"/>
                  </a:lnTo>
                  <a:lnTo>
                    <a:pt x="2080" y="613"/>
                  </a:lnTo>
                  <a:lnTo>
                    <a:pt x="2080" y="615"/>
                  </a:lnTo>
                  <a:lnTo>
                    <a:pt x="2081" y="615"/>
                  </a:lnTo>
                  <a:lnTo>
                    <a:pt x="2081" y="616"/>
                  </a:lnTo>
                  <a:lnTo>
                    <a:pt x="2081" y="617"/>
                  </a:lnTo>
                  <a:lnTo>
                    <a:pt x="2081" y="618"/>
                  </a:lnTo>
                  <a:lnTo>
                    <a:pt x="2083" y="620"/>
                  </a:lnTo>
                  <a:lnTo>
                    <a:pt x="2083" y="621"/>
                  </a:lnTo>
                  <a:lnTo>
                    <a:pt x="2083" y="622"/>
                  </a:lnTo>
                  <a:lnTo>
                    <a:pt x="2083" y="623"/>
                  </a:lnTo>
                  <a:lnTo>
                    <a:pt x="2084" y="623"/>
                  </a:lnTo>
                  <a:lnTo>
                    <a:pt x="2085" y="625"/>
                  </a:lnTo>
                  <a:lnTo>
                    <a:pt x="2085" y="626"/>
                  </a:lnTo>
                  <a:lnTo>
                    <a:pt x="2084" y="626"/>
                  </a:lnTo>
                  <a:lnTo>
                    <a:pt x="2084" y="627"/>
                  </a:lnTo>
                  <a:lnTo>
                    <a:pt x="2084" y="628"/>
                  </a:lnTo>
                  <a:lnTo>
                    <a:pt x="2084" y="630"/>
                  </a:lnTo>
                  <a:lnTo>
                    <a:pt x="2084" y="631"/>
                  </a:lnTo>
                  <a:lnTo>
                    <a:pt x="2083" y="631"/>
                  </a:lnTo>
                  <a:lnTo>
                    <a:pt x="2083" y="632"/>
                  </a:lnTo>
                  <a:lnTo>
                    <a:pt x="2083" y="633"/>
                  </a:lnTo>
                  <a:lnTo>
                    <a:pt x="2083" y="634"/>
                  </a:lnTo>
                  <a:lnTo>
                    <a:pt x="2081" y="636"/>
                  </a:lnTo>
                  <a:lnTo>
                    <a:pt x="2083" y="636"/>
                  </a:lnTo>
                  <a:lnTo>
                    <a:pt x="2084" y="637"/>
                  </a:lnTo>
                  <a:lnTo>
                    <a:pt x="2085" y="638"/>
                  </a:lnTo>
                  <a:lnTo>
                    <a:pt x="2085" y="639"/>
                  </a:lnTo>
                  <a:lnTo>
                    <a:pt x="2085" y="641"/>
                  </a:lnTo>
                  <a:lnTo>
                    <a:pt x="2086" y="642"/>
                  </a:lnTo>
                  <a:lnTo>
                    <a:pt x="2086" y="643"/>
                  </a:lnTo>
                  <a:lnTo>
                    <a:pt x="2085" y="644"/>
                  </a:lnTo>
                  <a:lnTo>
                    <a:pt x="2084" y="646"/>
                  </a:lnTo>
                  <a:lnTo>
                    <a:pt x="2084" y="647"/>
                  </a:lnTo>
                  <a:lnTo>
                    <a:pt x="2085" y="647"/>
                  </a:lnTo>
                  <a:lnTo>
                    <a:pt x="2086" y="647"/>
                  </a:lnTo>
                  <a:lnTo>
                    <a:pt x="2086" y="646"/>
                  </a:lnTo>
                  <a:lnTo>
                    <a:pt x="2086" y="644"/>
                  </a:lnTo>
                  <a:lnTo>
                    <a:pt x="2088" y="644"/>
                  </a:lnTo>
                  <a:lnTo>
                    <a:pt x="2088" y="643"/>
                  </a:lnTo>
                  <a:lnTo>
                    <a:pt x="2089" y="643"/>
                  </a:lnTo>
                  <a:lnTo>
                    <a:pt x="2090" y="643"/>
                  </a:lnTo>
                  <a:lnTo>
                    <a:pt x="2091" y="643"/>
                  </a:lnTo>
                  <a:lnTo>
                    <a:pt x="2093" y="643"/>
                  </a:lnTo>
                  <a:lnTo>
                    <a:pt x="2094" y="643"/>
                  </a:lnTo>
                  <a:lnTo>
                    <a:pt x="2095" y="643"/>
                  </a:lnTo>
                  <a:lnTo>
                    <a:pt x="2096" y="644"/>
                  </a:lnTo>
                  <a:lnTo>
                    <a:pt x="2097" y="646"/>
                  </a:lnTo>
                  <a:lnTo>
                    <a:pt x="2097" y="647"/>
                  </a:lnTo>
                  <a:lnTo>
                    <a:pt x="2097" y="648"/>
                  </a:lnTo>
                  <a:lnTo>
                    <a:pt x="2099" y="648"/>
                  </a:lnTo>
                  <a:lnTo>
                    <a:pt x="2099" y="649"/>
                  </a:lnTo>
                  <a:lnTo>
                    <a:pt x="2100" y="651"/>
                  </a:lnTo>
                  <a:lnTo>
                    <a:pt x="2100" y="652"/>
                  </a:lnTo>
                  <a:lnTo>
                    <a:pt x="2101" y="652"/>
                  </a:lnTo>
                  <a:lnTo>
                    <a:pt x="2101" y="653"/>
                  </a:lnTo>
                  <a:lnTo>
                    <a:pt x="2102" y="653"/>
                  </a:lnTo>
                  <a:lnTo>
                    <a:pt x="2102" y="654"/>
                  </a:lnTo>
                  <a:lnTo>
                    <a:pt x="2102" y="655"/>
                  </a:lnTo>
                  <a:lnTo>
                    <a:pt x="2101" y="655"/>
                  </a:lnTo>
                  <a:lnTo>
                    <a:pt x="2100" y="655"/>
                  </a:lnTo>
                  <a:lnTo>
                    <a:pt x="2100" y="657"/>
                  </a:lnTo>
                  <a:lnTo>
                    <a:pt x="2101" y="657"/>
                  </a:lnTo>
                  <a:lnTo>
                    <a:pt x="2101" y="658"/>
                  </a:lnTo>
                  <a:lnTo>
                    <a:pt x="2101" y="659"/>
                  </a:lnTo>
                  <a:lnTo>
                    <a:pt x="2100" y="659"/>
                  </a:lnTo>
                  <a:lnTo>
                    <a:pt x="2100" y="660"/>
                  </a:lnTo>
                  <a:lnTo>
                    <a:pt x="2100" y="662"/>
                  </a:lnTo>
                  <a:lnTo>
                    <a:pt x="2100" y="663"/>
                  </a:lnTo>
                  <a:lnTo>
                    <a:pt x="2100" y="664"/>
                  </a:lnTo>
                  <a:lnTo>
                    <a:pt x="2100" y="665"/>
                  </a:lnTo>
                  <a:lnTo>
                    <a:pt x="2100" y="667"/>
                  </a:lnTo>
                  <a:lnTo>
                    <a:pt x="2099" y="668"/>
                  </a:lnTo>
                  <a:lnTo>
                    <a:pt x="2099" y="669"/>
                  </a:lnTo>
                  <a:lnTo>
                    <a:pt x="2097" y="669"/>
                  </a:lnTo>
                  <a:lnTo>
                    <a:pt x="2097" y="670"/>
                  </a:lnTo>
                  <a:lnTo>
                    <a:pt x="2099" y="670"/>
                  </a:lnTo>
                  <a:lnTo>
                    <a:pt x="2099" y="672"/>
                  </a:lnTo>
                  <a:lnTo>
                    <a:pt x="2100" y="672"/>
                  </a:lnTo>
                  <a:lnTo>
                    <a:pt x="2100" y="673"/>
                  </a:lnTo>
                  <a:lnTo>
                    <a:pt x="2099" y="674"/>
                  </a:lnTo>
                  <a:lnTo>
                    <a:pt x="2099" y="675"/>
                  </a:lnTo>
                  <a:lnTo>
                    <a:pt x="2099" y="677"/>
                  </a:lnTo>
                  <a:lnTo>
                    <a:pt x="2100" y="678"/>
                  </a:lnTo>
                  <a:lnTo>
                    <a:pt x="2100" y="679"/>
                  </a:lnTo>
                  <a:lnTo>
                    <a:pt x="2100" y="680"/>
                  </a:lnTo>
                  <a:lnTo>
                    <a:pt x="2100" y="681"/>
                  </a:lnTo>
                  <a:lnTo>
                    <a:pt x="2100" y="683"/>
                  </a:lnTo>
                  <a:lnTo>
                    <a:pt x="2100" y="684"/>
                  </a:lnTo>
                  <a:lnTo>
                    <a:pt x="2100" y="685"/>
                  </a:lnTo>
                  <a:lnTo>
                    <a:pt x="2099" y="685"/>
                  </a:lnTo>
                  <a:lnTo>
                    <a:pt x="2099" y="686"/>
                  </a:lnTo>
                  <a:lnTo>
                    <a:pt x="2099" y="688"/>
                  </a:lnTo>
                  <a:lnTo>
                    <a:pt x="2097" y="689"/>
                  </a:lnTo>
                  <a:lnTo>
                    <a:pt x="2097" y="691"/>
                  </a:lnTo>
                  <a:lnTo>
                    <a:pt x="2096" y="694"/>
                  </a:lnTo>
                  <a:lnTo>
                    <a:pt x="2096" y="695"/>
                  </a:lnTo>
                  <a:lnTo>
                    <a:pt x="2095" y="696"/>
                  </a:lnTo>
                  <a:lnTo>
                    <a:pt x="2095" y="698"/>
                  </a:lnTo>
                  <a:lnTo>
                    <a:pt x="2095" y="699"/>
                  </a:lnTo>
                  <a:lnTo>
                    <a:pt x="2095" y="700"/>
                  </a:lnTo>
                  <a:lnTo>
                    <a:pt x="2095" y="701"/>
                  </a:lnTo>
                  <a:lnTo>
                    <a:pt x="2094" y="702"/>
                  </a:lnTo>
                  <a:lnTo>
                    <a:pt x="2094" y="704"/>
                  </a:lnTo>
                  <a:lnTo>
                    <a:pt x="2094" y="705"/>
                  </a:lnTo>
                  <a:lnTo>
                    <a:pt x="2094" y="706"/>
                  </a:lnTo>
                  <a:lnTo>
                    <a:pt x="2094" y="707"/>
                  </a:lnTo>
                  <a:lnTo>
                    <a:pt x="2094" y="709"/>
                  </a:lnTo>
                  <a:lnTo>
                    <a:pt x="2094" y="710"/>
                  </a:lnTo>
                  <a:lnTo>
                    <a:pt x="2093" y="709"/>
                  </a:lnTo>
                  <a:lnTo>
                    <a:pt x="2090" y="706"/>
                  </a:lnTo>
                  <a:lnTo>
                    <a:pt x="2089" y="705"/>
                  </a:lnTo>
                  <a:lnTo>
                    <a:pt x="2088" y="705"/>
                  </a:lnTo>
                  <a:lnTo>
                    <a:pt x="2088" y="706"/>
                  </a:lnTo>
                  <a:lnTo>
                    <a:pt x="2088" y="707"/>
                  </a:lnTo>
                  <a:lnTo>
                    <a:pt x="2091" y="711"/>
                  </a:lnTo>
                  <a:lnTo>
                    <a:pt x="2093" y="712"/>
                  </a:lnTo>
                  <a:lnTo>
                    <a:pt x="2093" y="714"/>
                  </a:lnTo>
                  <a:lnTo>
                    <a:pt x="2091" y="714"/>
                  </a:lnTo>
                  <a:lnTo>
                    <a:pt x="2091" y="715"/>
                  </a:lnTo>
                  <a:lnTo>
                    <a:pt x="2091" y="716"/>
                  </a:lnTo>
                  <a:lnTo>
                    <a:pt x="2093" y="717"/>
                  </a:lnTo>
                  <a:lnTo>
                    <a:pt x="2091" y="717"/>
                  </a:lnTo>
                  <a:lnTo>
                    <a:pt x="2093" y="719"/>
                  </a:lnTo>
                  <a:lnTo>
                    <a:pt x="2093" y="720"/>
                  </a:lnTo>
                  <a:lnTo>
                    <a:pt x="2091" y="721"/>
                  </a:lnTo>
                  <a:lnTo>
                    <a:pt x="2089" y="722"/>
                  </a:lnTo>
                  <a:lnTo>
                    <a:pt x="2088" y="724"/>
                  </a:lnTo>
                  <a:lnTo>
                    <a:pt x="2088" y="725"/>
                  </a:lnTo>
                  <a:lnTo>
                    <a:pt x="2086" y="725"/>
                  </a:lnTo>
                  <a:lnTo>
                    <a:pt x="2086" y="726"/>
                  </a:lnTo>
                  <a:lnTo>
                    <a:pt x="2085" y="726"/>
                  </a:lnTo>
                  <a:lnTo>
                    <a:pt x="2085" y="727"/>
                  </a:lnTo>
                  <a:lnTo>
                    <a:pt x="2084" y="727"/>
                  </a:lnTo>
                  <a:lnTo>
                    <a:pt x="2083" y="728"/>
                  </a:lnTo>
                  <a:lnTo>
                    <a:pt x="2081" y="728"/>
                  </a:lnTo>
                  <a:lnTo>
                    <a:pt x="2080" y="728"/>
                  </a:lnTo>
                  <a:lnTo>
                    <a:pt x="2079" y="728"/>
                  </a:lnTo>
                  <a:lnTo>
                    <a:pt x="2079" y="730"/>
                  </a:lnTo>
                  <a:lnTo>
                    <a:pt x="2078" y="730"/>
                  </a:lnTo>
                  <a:lnTo>
                    <a:pt x="2076" y="731"/>
                  </a:lnTo>
                  <a:lnTo>
                    <a:pt x="2075" y="731"/>
                  </a:lnTo>
                  <a:lnTo>
                    <a:pt x="2075" y="732"/>
                  </a:lnTo>
                  <a:lnTo>
                    <a:pt x="2074" y="732"/>
                  </a:lnTo>
                  <a:lnTo>
                    <a:pt x="2073" y="732"/>
                  </a:lnTo>
                  <a:lnTo>
                    <a:pt x="2073" y="735"/>
                  </a:lnTo>
                  <a:lnTo>
                    <a:pt x="2073" y="736"/>
                  </a:lnTo>
                  <a:lnTo>
                    <a:pt x="2073" y="737"/>
                  </a:lnTo>
                  <a:lnTo>
                    <a:pt x="2074" y="738"/>
                  </a:lnTo>
                  <a:lnTo>
                    <a:pt x="2074" y="740"/>
                  </a:lnTo>
                  <a:lnTo>
                    <a:pt x="2074" y="741"/>
                  </a:lnTo>
                  <a:lnTo>
                    <a:pt x="2075" y="742"/>
                  </a:lnTo>
                  <a:lnTo>
                    <a:pt x="2075" y="743"/>
                  </a:lnTo>
                  <a:lnTo>
                    <a:pt x="2076" y="745"/>
                  </a:lnTo>
                  <a:lnTo>
                    <a:pt x="2075" y="746"/>
                  </a:lnTo>
                  <a:lnTo>
                    <a:pt x="2075" y="747"/>
                  </a:lnTo>
                  <a:lnTo>
                    <a:pt x="2075" y="748"/>
                  </a:lnTo>
                  <a:lnTo>
                    <a:pt x="2075" y="749"/>
                  </a:lnTo>
                  <a:lnTo>
                    <a:pt x="2074" y="751"/>
                  </a:lnTo>
                  <a:lnTo>
                    <a:pt x="2074" y="753"/>
                  </a:lnTo>
                  <a:lnTo>
                    <a:pt x="2074" y="754"/>
                  </a:lnTo>
                  <a:lnTo>
                    <a:pt x="2074" y="756"/>
                  </a:lnTo>
                  <a:lnTo>
                    <a:pt x="2074" y="757"/>
                  </a:lnTo>
                  <a:lnTo>
                    <a:pt x="2074" y="758"/>
                  </a:lnTo>
                  <a:lnTo>
                    <a:pt x="2074" y="759"/>
                  </a:lnTo>
                  <a:lnTo>
                    <a:pt x="2074" y="761"/>
                  </a:lnTo>
                  <a:lnTo>
                    <a:pt x="2075" y="762"/>
                  </a:lnTo>
                  <a:lnTo>
                    <a:pt x="2075" y="763"/>
                  </a:lnTo>
                  <a:lnTo>
                    <a:pt x="2076" y="764"/>
                  </a:lnTo>
                  <a:lnTo>
                    <a:pt x="2076" y="766"/>
                  </a:lnTo>
                  <a:lnTo>
                    <a:pt x="2076" y="767"/>
                  </a:lnTo>
                  <a:lnTo>
                    <a:pt x="2078" y="768"/>
                  </a:lnTo>
                  <a:lnTo>
                    <a:pt x="2079" y="768"/>
                  </a:lnTo>
                  <a:lnTo>
                    <a:pt x="2079" y="769"/>
                  </a:lnTo>
                  <a:lnTo>
                    <a:pt x="2080" y="769"/>
                  </a:lnTo>
                  <a:lnTo>
                    <a:pt x="2080" y="771"/>
                  </a:lnTo>
                  <a:lnTo>
                    <a:pt x="2080" y="772"/>
                  </a:lnTo>
                  <a:lnTo>
                    <a:pt x="2080" y="773"/>
                  </a:lnTo>
                  <a:lnTo>
                    <a:pt x="2081" y="774"/>
                  </a:lnTo>
                  <a:lnTo>
                    <a:pt x="2083" y="774"/>
                  </a:lnTo>
                  <a:lnTo>
                    <a:pt x="2083" y="775"/>
                  </a:lnTo>
                  <a:lnTo>
                    <a:pt x="2083" y="777"/>
                  </a:lnTo>
                  <a:lnTo>
                    <a:pt x="2084" y="777"/>
                  </a:lnTo>
                  <a:lnTo>
                    <a:pt x="2085" y="777"/>
                  </a:lnTo>
                  <a:lnTo>
                    <a:pt x="2086" y="775"/>
                  </a:lnTo>
                  <a:lnTo>
                    <a:pt x="2088" y="775"/>
                  </a:lnTo>
                  <a:lnTo>
                    <a:pt x="2089" y="775"/>
                  </a:lnTo>
                  <a:lnTo>
                    <a:pt x="2090" y="777"/>
                  </a:lnTo>
                  <a:lnTo>
                    <a:pt x="2091" y="778"/>
                  </a:lnTo>
                  <a:lnTo>
                    <a:pt x="2093" y="778"/>
                  </a:lnTo>
                  <a:lnTo>
                    <a:pt x="2093" y="777"/>
                  </a:lnTo>
                  <a:lnTo>
                    <a:pt x="2093" y="775"/>
                  </a:lnTo>
                  <a:lnTo>
                    <a:pt x="2093" y="774"/>
                  </a:lnTo>
                  <a:lnTo>
                    <a:pt x="2094" y="774"/>
                  </a:lnTo>
                  <a:lnTo>
                    <a:pt x="2095" y="774"/>
                  </a:lnTo>
                  <a:lnTo>
                    <a:pt x="2096" y="774"/>
                  </a:lnTo>
                  <a:lnTo>
                    <a:pt x="2097" y="774"/>
                  </a:lnTo>
                  <a:lnTo>
                    <a:pt x="2099" y="774"/>
                  </a:lnTo>
                  <a:lnTo>
                    <a:pt x="2100" y="774"/>
                  </a:lnTo>
                  <a:lnTo>
                    <a:pt x="2101" y="774"/>
                  </a:lnTo>
                  <a:lnTo>
                    <a:pt x="2102" y="775"/>
                  </a:lnTo>
                  <a:lnTo>
                    <a:pt x="2104" y="775"/>
                  </a:lnTo>
                  <a:lnTo>
                    <a:pt x="2104" y="777"/>
                  </a:lnTo>
                  <a:lnTo>
                    <a:pt x="2105" y="777"/>
                  </a:lnTo>
                  <a:lnTo>
                    <a:pt x="2106" y="777"/>
                  </a:lnTo>
                  <a:lnTo>
                    <a:pt x="2107" y="777"/>
                  </a:lnTo>
                  <a:lnTo>
                    <a:pt x="2109" y="777"/>
                  </a:lnTo>
                  <a:lnTo>
                    <a:pt x="2110" y="777"/>
                  </a:lnTo>
                  <a:lnTo>
                    <a:pt x="2111" y="777"/>
                  </a:lnTo>
                  <a:lnTo>
                    <a:pt x="2112" y="778"/>
                  </a:lnTo>
                  <a:lnTo>
                    <a:pt x="2114" y="778"/>
                  </a:lnTo>
                  <a:lnTo>
                    <a:pt x="2115" y="778"/>
                  </a:lnTo>
                  <a:lnTo>
                    <a:pt x="2116" y="778"/>
                  </a:lnTo>
                  <a:lnTo>
                    <a:pt x="2117" y="778"/>
                  </a:lnTo>
                  <a:lnTo>
                    <a:pt x="2118" y="778"/>
                  </a:lnTo>
                  <a:lnTo>
                    <a:pt x="2118" y="779"/>
                  </a:lnTo>
                  <a:lnTo>
                    <a:pt x="2120" y="779"/>
                  </a:lnTo>
                  <a:lnTo>
                    <a:pt x="2120" y="780"/>
                  </a:lnTo>
                  <a:lnTo>
                    <a:pt x="2121" y="780"/>
                  </a:lnTo>
                  <a:lnTo>
                    <a:pt x="2122" y="780"/>
                  </a:lnTo>
                  <a:lnTo>
                    <a:pt x="2122" y="782"/>
                  </a:lnTo>
                  <a:lnTo>
                    <a:pt x="2122" y="783"/>
                  </a:lnTo>
                  <a:lnTo>
                    <a:pt x="2123" y="783"/>
                  </a:lnTo>
                  <a:lnTo>
                    <a:pt x="2125" y="784"/>
                  </a:lnTo>
                  <a:lnTo>
                    <a:pt x="2126" y="784"/>
                  </a:lnTo>
                  <a:lnTo>
                    <a:pt x="2126" y="785"/>
                  </a:lnTo>
                  <a:lnTo>
                    <a:pt x="2127" y="785"/>
                  </a:lnTo>
                  <a:lnTo>
                    <a:pt x="2128" y="785"/>
                  </a:lnTo>
                  <a:lnTo>
                    <a:pt x="2128" y="784"/>
                  </a:lnTo>
                  <a:lnTo>
                    <a:pt x="2130" y="784"/>
                  </a:lnTo>
                  <a:lnTo>
                    <a:pt x="2130" y="785"/>
                  </a:lnTo>
                  <a:lnTo>
                    <a:pt x="2131" y="785"/>
                  </a:lnTo>
                  <a:lnTo>
                    <a:pt x="2131" y="787"/>
                  </a:lnTo>
                  <a:lnTo>
                    <a:pt x="2132" y="788"/>
                  </a:lnTo>
                  <a:lnTo>
                    <a:pt x="2132" y="789"/>
                  </a:lnTo>
                  <a:lnTo>
                    <a:pt x="2133" y="789"/>
                  </a:lnTo>
                  <a:lnTo>
                    <a:pt x="2133" y="788"/>
                  </a:lnTo>
                  <a:lnTo>
                    <a:pt x="2132" y="788"/>
                  </a:lnTo>
                  <a:lnTo>
                    <a:pt x="2132" y="787"/>
                  </a:lnTo>
                  <a:lnTo>
                    <a:pt x="2131" y="787"/>
                  </a:lnTo>
                  <a:lnTo>
                    <a:pt x="2131" y="785"/>
                  </a:lnTo>
                  <a:lnTo>
                    <a:pt x="2131" y="784"/>
                  </a:lnTo>
                  <a:lnTo>
                    <a:pt x="2130" y="784"/>
                  </a:lnTo>
                  <a:lnTo>
                    <a:pt x="2130" y="783"/>
                  </a:lnTo>
                  <a:lnTo>
                    <a:pt x="2131" y="783"/>
                  </a:lnTo>
                  <a:lnTo>
                    <a:pt x="2131" y="782"/>
                  </a:lnTo>
                  <a:lnTo>
                    <a:pt x="2131" y="780"/>
                  </a:lnTo>
                  <a:lnTo>
                    <a:pt x="2132" y="780"/>
                  </a:lnTo>
                  <a:lnTo>
                    <a:pt x="2131" y="780"/>
                  </a:lnTo>
                  <a:lnTo>
                    <a:pt x="2132" y="780"/>
                  </a:lnTo>
                  <a:lnTo>
                    <a:pt x="2132" y="779"/>
                  </a:lnTo>
                  <a:lnTo>
                    <a:pt x="2132" y="778"/>
                  </a:lnTo>
                  <a:lnTo>
                    <a:pt x="2132" y="777"/>
                  </a:lnTo>
                  <a:lnTo>
                    <a:pt x="2131" y="777"/>
                  </a:lnTo>
                  <a:lnTo>
                    <a:pt x="2132" y="777"/>
                  </a:lnTo>
                  <a:lnTo>
                    <a:pt x="2132" y="775"/>
                  </a:lnTo>
                  <a:lnTo>
                    <a:pt x="2132" y="774"/>
                  </a:lnTo>
                  <a:lnTo>
                    <a:pt x="2132" y="773"/>
                  </a:lnTo>
                  <a:lnTo>
                    <a:pt x="2133" y="773"/>
                  </a:lnTo>
                  <a:lnTo>
                    <a:pt x="2133" y="774"/>
                  </a:lnTo>
                  <a:lnTo>
                    <a:pt x="2133" y="775"/>
                  </a:lnTo>
                  <a:lnTo>
                    <a:pt x="2133" y="777"/>
                  </a:lnTo>
                  <a:lnTo>
                    <a:pt x="2135" y="777"/>
                  </a:lnTo>
                  <a:lnTo>
                    <a:pt x="2135" y="778"/>
                  </a:lnTo>
                  <a:lnTo>
                    <a:pt x="2135" y="779"/>
                  </a:lnTo>
                  <a:lnTo>
                    <a:pt x="2136" y="780"/>
                  </a:lnTo>
                  <a:lnTo>
                    <a:pt x="2136" y="782"/>
                  </a:lnTo>
                  <a:lnTo>
                    <a:pt x="2137" y="782"/>
                  </a:lnTo>
                  <a:lnTo>
                    <a:pt x="2137" y="783"/>
                  </a:lnTo>
                  <a:lnTo>
                    <a:pt x="2137" y="784"/>
                  </a:lnTo>
                  <a:lnTo>
                    <a:pt x="2138" y="784"/>
                  </a:lnTo>
                  <a:lnTo>
                    <a:pt x="2138" y="785"/>
                  </a:lnTo>
                  <a:lnTo>
                    <a:pt x="2140" y="785"/>
                  </a:lnTo>
                  <a:lnTo>
                    <a:pt x="2140" y="787"/>
                  </a:lnTo>
                  <a:lnTo>
                    <a:pt x="2141" y="787"/>
                  </a:lnTo>
                  <a:lnTo>
                    <a:pt x="2142" y="787"/>
                  </a:lnTo>
                  <a:lnTo>
                    <a:pt x="2142" y="788"/>
                  </a:lnTo>
                  <a:lnTo>
                    <a:pt x="2143" y="788"/>
                  </a:lnTo>
                  <a:lnTo>
                    <a:pt x="2144" y="788"/>
                  </a:lnTo>
                  <a:lnTo>
                    <a:pt x="2146" y="788"/>
                  </a:lnTo>
                  <a:lnTo>
                    <a:pt x="2146" y="789"/>
                  </a:lnTo>
                  <a:lnTo>
                    <a:pt x="2147" y="789"/>
                  </a:lnTo>
                  <a:lnTo>
                    <a:pt x="2147" y="790"/>
                  </a:lnTo>
                  <a:lnTo>
                    <a:pt x="2148" y="790"/>
                  </a:lnTo>
                  <a:lnTo>
                    <a:pt x="2148" y="792"/>
                  </a:lnTo>
                  <a:lnTo>
                    <a:pt x="2149" y="792"/>
                  </a:lnTo>
                  <a:lnTo>
                    <a:pt x="2149" y="793"/>
                  </a:lnTo>
                  <a:lnTo>
                    <a:pt x="2149" y="794"/>
                  </a:lnTo>
                  <a:lnTo>
                    <a:pt x="2151" y="794"/>
                  </a:lnTo>
                  <a:lnTo>
                    <a:pt x="2151" y="795"/>
                  </a:lnTo>
                  <a:lnTo>
                    <a:pt x="2151" y="796"/>
                  </a:lnTo>
                  <a:lnTo>
                    <a:pt x="2152" y="798"/>
                  </a:lnTo>
                  <a:lnTo>
                    <a:pt x="2153" y="799"/>
                  </a:lnTo>
                  <a:lnTo>
                    <a:pt x="2153" y="800"/>
                  </a:lnTo>
                  <a:lnTo>
                    <a:pt x="2153" y="801"/>
                  </a:lnTo>
                  <a:lnTo>
                    <a:pt x="2154" y="801"/>
                  </a:lnTo>
                  <a:lnTo>
                    <a:pt x="2154" y="803"/>
                  </a:lnTo>
                  <a:lnTo>
                    <a:pt x="2156" y="803"/>
                  </a:lnTo>
                  <a:lnTo>
                    <a:pt x="2156" y="804"/>
                  </a:lnTo>
                  <a:lnTo>
                    <a:pt x="2157" y="804"/>
                  </a:lnTo>
                  <a:lnTo>
                    <a:pt x="2157" y="805"/>
                  </a:lnTo>
                  <a:lnTo>
                    <a:pt x="2157" y="806"/>
                  </a:lnTo>
                  <a:lnTo>
                    <a:pt x="2157" y="808"/>
                  </a:lnTo>
                  <a:lnTo>
                    <a:pt x="2158" y="813"/>
                  </a:lnTo>
                  <a:lnTo>
                    <a:pt x="2159" y="813"/>
                  </a:lnTo>
                  <a:lnTo>
                    <a:pt x="2161" y="813"/>
                  </a:lnTo>
                  <a:lnTo>
                    <a:pt x="2161" y="814"/>
                  </a:lnTo>
                  <a:lnTo>
                    <a:pt x="2162" y="815"/>
                  </a:lnTo>
                  <a:lnTo>
                    <a:pt x="2162" y="816"/>
                  </a:lnTo>
                  <a:lnTo>
                    <a:pt x="2162" y="817"/>
                  </a:lnTo>
                  <a:lnTo>
                    <a:pt x="2162" y="819"/>
                  </a:lnTo>
                  <a:lnTo>
                    <a:pt x="2163" y="819"/>
                  </a:lnTo>
                  <a:lnTo>
                    <a:pt x="2163" y="820"/>
                  </a:lnTo>
                  <a:lnTo>
                    <a:pt x="2164" y="819"/>
                  </a:lnTo>
                  <a:lnTo>
                    <a:pt x="2166" y="819"/>
                  </a:lnTo>
                  <a:lnTo>
                    <a:pt x="2167" y="819"/>
                  </a:lnTo>
                  <a:lnTo>
                    <a:pt x="2167" y="820"/>
                  </a:lnTo>
                  <a:lnTo>
                    <a:pt x="2168" y="820"/>
                  </a:lnTo>
                  <a:lnTo>
                    <a:pt x="2168" y="821"/>
                  </a:lnTo>
                  <a:lnTo>
                    <a:pt x="2168" y="822"/>
                  </a:lnTo>
                  <a:lnTo>
                    <a:pt x="2168" y="824"/>
                  </a:lnTo>
                  <a:lnTo>
                    <a:pt x="2169" y="825"/>
                  </a:lnTo>
                  <a:lnTo>
                    <a:pt x="2169" y="826"/>
                  </a:lnTo>
                  <a:lnTo>
                    <a:pt x="2170" y="826"/>
                  </a:lnTo>
                  <a:lnTo>
                    <a:pt x="2172" y="827"/>
                  </a:lnTo>
                  <a:lnTo>
                    <a:pt x="2170" y="829"/>
                  </a:lnTo>
                  <a:lnTo>
                    <a:pt x="2169" y="829"/>
                  </a:lnTo>
                  <a:lnTo>
                    <a:pt x="2169" y="830"/>
                  </a:lnTo>
                  <a:lnTo>
                    <a:pt x="2169" y="829"/>
                  </a:lnTo>
                  <a:lnTo>
                    <a:pt x="2169" y="830"/>
                  </a:lnTo>
                  <a:lnTo>
                    <a:pt x="2168" y="830"/>
                  </a:lnTo>
                  <a:lnTo>
                    <a:pt x="2168" y="831"/>
                  </a:lnTo>
                  <a:lnTo>
                    <a:pt x="2169" y="832"/>
                  </a:lnTo>
                  <a:lnTo>
                    <a:pt x="2170" y="832"/>
                  </a:lnTo>
                  <a:lnTo>
                    <a:pt x="2170" y="834"/>
                  </a:lnTo>
                  <a:lnTo>
                    <a:pt x="2169" y="834"/>
                  </a:lnTo>
                  <a:lnTo>
                    <a:pt x="2169" y="835"/>
                  </a:lnTo>
                  <a:lnTo>
                    <a:pt x="2169" y="836"/>
                  </a:lnTo>
                  <a:lnTo>
                    <a:pt x="2170" y="836"/>
                  </a:lnTo>
                  <a:lnTo>
                    <a:pt x="2170" y="837"/>
                  </a:lnTo>
                  <a:lnTo>
                    <a:pt x="2170" y="839"/>
                  </a:lnTo>
                  <a:lnTo>
                    <a:pt x="2172" y="840"/>
                  </a:lnTo>
                  <a:lnTo>
                    <a:pt x="2172" y="841"/>
                  </a:lnTo>
                  <a:lnTo>
                    <a:pt x="2170" y="841"/>
                  </a:lnTo>
                  <a:lnTo>
                    <a:pt x="2170" y="842"/>
                  </a:lnTo>
                  <a:lnTo>
                    <a:pt x="2170" y="843"/>
                  </a:lnTo>
                  <a:lnTo>
                    <a:pt x="2170" y="845"/>
                  </a:lnTo>
                  <a:lnTo>
                    <a:pt x="2170" y="846"/>
                  </a:lnTo>
                  <a:lnTo>
                    <a:pt x="2170" y="847"/>
                  </a:lnTo>
                  <a:lnTo>
                    <a:pt x="2172" y="847"/>
                  </a:lnTo>
                  <a:lnTo>
                    <a:pt x="2172" y="848"/>
                  </a:lnTo>
                  <a:lnTo>
                    <a:pt x="2172" y="850"/>
                  </a:lnTo>
                  <a:lnTo>
                    <a:pt x="2173" y="850"/>
                  </a:lnTo>
                  <a:lnTo>
                    <a:pt x="2174" y="850"/>
                  </a:lnTo>
                  <a:lnTo>
                    <a:pt x="2175" y="850"/>
                  </a:lnTo>
                  <a:lnTo>
                    <a:pt x="2175" y="848"/>
                  </a:lnTo>
                  <a:lnTo>
                    <a:pt x="2177" y="848"/>
                  </a:lnTo>
                  <a:lnTo>
                    <a:pt x="2178" y="848"/>
                  </a:lnTo>
                  <a:lnTo>
                    <a:pt x="2179" y="848"/>
                  </a:lnTo>
                  <a:lnTo>
                    <a:pt x="2180" y="848"/>
                  </a:lnTo>
                  <a:lnTo>
                    <a:pt x="2182" y="848"/>
                  </a:lnTo>
                  <a:lnTo>
                    <a:pt x="2183" y="848"/>
                  </a:lnTo>
                  <a:lnTo>
                    <a:pt x="2183" y="847"/>
                  </a:lnTo>
                  <a:lnTo>
                    <a:pt x="2184" y="847"/>
                  </a:lnTo>
                  <a:lnTo>
                    <a:pt x="2185" y="847"/>
                  </a:lnTo>
                  <a:lnTo>
                    <a:pt x="2185" y="846"/>
                  </a:lnTo>
                  <a:lnTo>
                    <a:pt x="2187" y="846"/>
                  </a:lnTo>
                  <a:lnTo>
                    <a:pt x="2187" y="845"/>
                  </a:lnTo>
                  <a:lnTo>
                    <a:pt x="2188" y="845"/>
                  </a:lnTo>
                  <a:lnTo>
                    <a:pt x="2188" y="843"/>
                  </a:lnTo>
                  <a:lnTo>
                    <a:pt x="2189" y="843"/>
                  </a:lnTo>
                  <a:lnTo>
                    <a:pt x="2189" y="842"/>
                  </a:lnTo>
                  <a:lnTo>
                    <a:pt x="2189" y="841"/>
                  </a:lnTo>
                  <a:lnTo>
                    <a:pt x="2189" y="840"/>
                  </a:lnTo>
                  <a:lnTo>
                    <a:pt x="2190" y="839"/>
                  </a:lnTo>
                  <a:lnTo>
                    <a:pt x="2190" y="837"/>
                  </a:lnTo>
                  <a:lnTo>
                    <a:pt x="2190" y="836"/>
                  </a:lnTo>
                  <a:lnTo>
                    <a:pt x="2191" y="835"/>
                  </a:lnTo>
                  <a:lnTo>
                    <a:pt x="2191" y="834"/>
                  </a:lnTo>
                  <a:lnTo>
                    <a:pt x="2193" y="834"/>
                  </a:lnTo>
                  <a:lnTo>
                    <a:pt x="2193" y="832"/>
                  </a:lnTo>
                  <a:lnTo>
                    <a:pt x="2193" y="831"/>
                  </a:lnTo>
                  <a:lnTo>
                    <a:pt x="2194" y="831"/>
                  </a:lnTo>
                  <a:lnTo>
                    <a:pt x="2194" y="830"/>
                  </a:lnTo>
                  <a:lnTo>
                    <a:pt x="2195" y="829"/>
                  </a:lnTo>
                  <a:lnTo>
                    <a:pt x="2196" y="827"/>
                  </a:lnTo>
                  <a:lnTo>
                    <a:pt x="2198" y="826"/>
                  </a:lnTo>
                  <a:lnTo>
                    <a:pt x="2198" y="825"/>
                  </a:lnTo>
                  <a:lnTo>
                    <a:pt x="2199" y="825"/>
                  </a:lnTo>
                  <a:lnTo>
                    <a:pt x="2200" y="824"/>
                  </a:lnTo>
                  <a:lnTo>
                    <a:pt x="2200" y="822"/>
                  </a:lnTo>
                  <a:lnTo>
                    <a:pt x="2201" y="822"/>
                  </a:lnTo>
                  <a:lnTo>
                    <a:pt x="2201" y="821"/>
                  </a:lnTo>
                  <a:lnTo>
                    <a:pt x="2203" y="821"/>
                  </a:lnTo>
                  <a:lnTo>
                    <a:pt x="2204" y="820"/>
                  </a:lnTo>
                  <a:lnTo>
                    <a:pt x="2205" y="819"/>
                  </a:lnTo>
                  <a:lnTo>
                    <a:pt x="2206" y="819"/>
                  </a:lnTo>
                  <a:lnTo>
                    <a:pt x="2206" y="817"/>
                  </a:lnTo>
                  <a:lnTo>
                    <a:pt x="2208" y="817"/>
                  </a:lnTo>
                  <a:lnTo>
                    <a:pt x="2208" y="816"/>
                  </a:lnTo>
                  <a:lnTo>
                    <a:pt x="2209" y="816"/>
                  </a:lnTo>
                  <a:lnTo>
                    <a:pt x="2210" y="816"/>
                  </a:lnTo>
                  <a:lnTo>
                    <a:pt x="2211" y="816"/>
                  </a:lnTo>
                  <a:lnTo>
                    <a:pt x="2211" y="815"/>
                  </a:lnTo>
                  <a:lnTo>
                    <a:pt x="2213" y="815"/>
                  </a:lnTo>
                  <a:lnTo>
                    <a:pt x="2213" y="814"/>
                  </a:lnTo>
                  <a:lnTo>
                    <a:pt x="2211" y="815"/>
                  </a:lnTo>
                  <a:lnTo>
                    <a:pt x="2210" y="815"/>
                  </a:lnTo>
                  <a:lnTo>
                    <a:pt x="2209" y="815"/>
                  </a:lnTo>
                  <a:lnTo>
                    <a:pt x="2209" y="816"/>
                  </a:lnTo>
                  <a:lnTo>
                    <a:pt x="2208" y="816"/>
                  </a:lnTo>
                  <a:lnTo>
                    <a:pt x="2206" y="816"/>
                  </a:lnTo>
                  <a:lnTo>
                    <a:pt x="2206" y="815"/>
                  </a:lnTo>
                  <a:lnTo>
                    <a:pt x="2205" y="814"/>
                  </a:lnTo>
                  <a:lnTo>
                    <a:pt x="2205" y="813"/>
                  </a:lnTo>
                  <a:lnTo>
                    <a:pt x="2204" y="813"/>
                  </a:lnTo>
                  <a:lnTo>
                    <a:pt x="2204" y="811"/>
                  </a:lnTo>
                  <a:lnTo>
                    <a:pt x="2203" y="811"/>
                  </a:lnTo>
                  <a:lnTo>
                    <a:pt x="2203" y="810"/>
                  </a:lnTo>
                  <a:lnTo>
                    <a:pt x="2201" y="810"/>
                  </a:lnTo>
                  <a:lnTo>
                    <a:pt x="2200" y="810"/>
                  </a:lnTo>
                  <a:lnTo>
                    <a:pt x="2199" y="810"/>
                  </a:lnTo>
                  <a:lnTo>
                    <a:pt x="2199" y="811"/>
                  </a:lnTo>
                  <a:lnTo>
                    <a:pt x="2198" y="811"/>
                  </a:lnTo>
                  <a:lnTo>
                    <a:pt x="2198" y="813"/>
                  </a:lnTo>
                  <a:lnTo>
                    <a:pt x="2196" y="813"/>
                  </a:lnTo>
                  <a:lnTo>
                    <a:pt x="2195" y="813"/>
                  </a:lnTo>
                  <a:lnTo>
                    <a:pt x="2195" y="814"/>
                  </a:lnTo>
                  <a:lnTo>
                    <a:pt x="2194" y="814"/>
                  </a:lnTo>
                  <a:lnTo>
                    <a:pt x="2193" y="814"/>
                  </a:lnTo>
                  <a:lnTo>
                    <a:pt x="2191" y="814"/>
                  </a:lnTo>
                  <a:lnTo>
                    <a:pt x="2190" y="814"/>
                  </a:lnTo>
                  <a:lnTo>
                    <a:pt x="2190" y="813"/>
                  </a:lnTo>
                  <a:lnTo>
                    <a:pt x="2189" y="813"/>
                  </a:lnTo>
                  <a:lnTo>
                    <a:pt x="2188" y="811"/>
                  </a:lnTo>
                  <a:lnTo>
                    <a:pt x="2188" y="810"/>
                  </a:lnTo>
                  <a:lnTo>
                    <a:pt x="2187" y="810"/>
                  </a:lnTo>
                  <a:lnTo>
                    <a:pt x="2187" y="809"/>
                  </a:lnTo>
                  <a:lnTo>
                    <a:pt x="2185" y="809"/>
                  </a:lnTo>
                  <a:lnTo>
                    <a:pt x="2187" y="808"/>
                  </a:lnTo>
                  <a:lnTo>
                    <a:pt x="2187" y="806"/>
                  </a:lnTo>
                  <a:lnTo>
                    <a:pt x="2188" y="806"/>
                  </a:lnTo>
                  <a:lnTo>
                    <a:pt x="2188" y="805"/>
                  </a:lnTo>
                  <a:lnTo>
                    <a:pt x="2189" y="805"/>
                  </a:lnTo>
                  <a:lnTo>
                    <a:pt x="2190" y="805"/>
                  </a:lnTo>
                  <a:lnTo>
                    <a:pt x="2190" y="804"/>
                  </a:lnTo>
                  <a:lnTo>
                    <a:pt x="2191" y="804"/>
                  </a:lnTo>
                  <a:lnTo>
                    <a:pt x="2193" y="804"/>
                  </a:lnTo>
                  <a:lnTo>
                    <a:pt x="2193" y="803"/>
                  </a:lnTo>
                  <a:lnTo>
                    <a:pt x="2194" y="803"/>
                  </a:lnTo>
                  <a:lnTo>
                    <a:pt x="2194" y="801"/>
                  </a:lnTo>
                  <a:lnTo>
                    <a:pt x="2193" y="801"/>
                  </a:lnTo>
                  <a:lnTo>
                    <a:pt x="2193" y="800"/>
                  </a:lnTo>
                  <a:lnTo>
                    <a:pt x="2191" y="800"/>
                  </a:lnTo>
                  <a:lnTo>
                    <a:pt x="2189" y="801"/>
                  </a:lnTo>
                  <a:lnTo>
                    <a:pt x="2187" y="798"/>
                  </a:lnTo>
                  <a:lnTo>
                    <a:pt x="2188" y="798"/>
                  </a:lnTo>
                  <a:lnTo>
                    <a:pt x="2183" y="790"/>
                  </a:lnTo>
                  <a:lnTo>
                    <a:pt x="2189" y="787"/>
                  </a:lnTo>
                  <a:lnTo>
                    <a:pt x="2185" y="785"/>
                  </a:lnTo>
                  <a:lnTo>
                    <a:pt x="2183" y="785"/>
                  </a:lnTo>
                  <a:lnTo>
                    <a:pt x="2182" y="782"/>
                  </a:lnTo>
                  <a:lnTo>
                    <a:pt x="2182" y="780"/>
                  </a:lnTo>
                  <a:lnTo>
                    <a:pt x="2179" y="777"/>
                  </a:lnTo>
                  <a:lnTo>
                    <a:pt x="2182" y="775"/>
                  </a:lnTo>
                  <a:lnTo>
                    <a:pt x="2182" y="772"/>
                  </a:lnTo>
                  <a:lnTo>
                    <a:pt x="2182" y="767"/>
                  </a:lnTo>
                  <a:lnTo>
                    <a:pt x="2182" y="763"/>
                  </a:lnTo>
                  <a:lnTo>
                    <a:pt x="2188" y="756"/>
                  </a:lnTo>
                  <a:lnTo>
                    <a:pt x="2187" y="747"/>
                  </a:lnTo>
                  <a:lnTo>
                    <a:pt x="2185" y="743"/>
                  </a:lnTo>
                  <a:lnTo>
                    <a:pt x="2187" y="740"/>
                  </a:lnTo>
                  <a:lnTo>
                    <a:pt x="2184" y="735"/>
                  </a:lnTo>
                  <a:lnTo>
                    <a:pt x="2180" y="732"/>
                  </a:lnTo>
                  <a:lnTo>
                    <a:pt x="2179" y="731"/>
                  </a:lnTo>
                  <a:lnTo>
                    <a:pt x="2179" y="727"/>
                  </a:lnTo>
                  <a:lnTo>
                    <a:pt x="2178" y="727"/>
                  </a:lnTo>
                  <a:lnTo>
                    <a:pt x="2178" y="724"/>
                  </a:lnTo>
                  <a:lnTo>
                    <a:pt x="2184" y="724"/>
                  </a:lnTo>
                  <a:lnTo>
                    <a:pt x="2184" y="720"/>
                  </a:lnTo>
                  <a:lnTo>
                    <a:pt x="2187" y="720"/>
                  </a:lnTo>
                  <a:lnTo>
                    <a:pt x="2187" y="719"/>
                  </a:lnTo>
                  <a:lnTo>
                    <a:pt x="2188" y="716"/>
                  </a:lnTo>
                  <a:lnTo>
                    <a:pt x="2188" y="715"/>
                  </a:lnTo>
                  <a:lnTo>
                    <a:pt x="2188" y="714"/>
                  </a:lnTo>
                  <a:lnTo>
                    <a:pt x="2188" y="712"/>
                  </a:lnTo>
                  <a:lnTo>
                    <a:pt x="2189" y="711"/>
                  </a:lnTo>
                  <a:lnTo>
                    <a:pt x="2189" y="710"/>
                  </a:lnTo>
                  <a:lnTo>
                    <a:pt x="2189" y="709"/>
                  </a:lnTo>
                  <a:lnTo>
                    <a:pt x="2190" y="707"/>
                  </a:lnTo>
                  <a:lnTo>
                    <a:pt x="2190" y="706"/>
                  </a:lnTo>
                  <a:lnTo>
                    <a:pt x="2189" y="705"/>
                  </a:lnTo>
                  <a:lnTo>
                    <a:pt x="2188" y="704"/>
                  </a:lnTo>
                  <a:lnTo>
                    <a:pt x="2187" y="702"/>
                  </a:lnTo>
                  <a:lnTo>
                    <a:pt x="2185" y="704"/>
                  </a:lnTo>
                  <a:lnTo>
                    <a:pt x="2185" y="702"/>
                  </a:lnTo>
                  <a:lnTo>
                    <a:pt x="2185" y="701"/>
                  </a:lnTo>
                  <a:lnTo>
                    <a:pt x="2184" y="701"/>
                  </a:lnTo>
                  <a:lnTo>
                    <a:pt x="2183" y="700"/>
                  </a:lnTo>
                  <a:lnTo>
                    <a:pt x="2182" y="700"/>
                  </a:lnTo>
                  <a:lnTo>
                    <a:pt x="2182" y="699"/>
                  </a:lnTo>
                  <a:lnTo>
                    <a:pt x="2180" y="699"/>
                  </a:lnTo>
                  <a:lnTo>
                    <a:pt x="2180" y="698"/>
                  </a:lnTo>
                  <a:lnTo>
                    <a:pt x="2179" y="696"/>
                  </a:lnTo>
                  <a:lnTo>
                    <a:pt x="2180" y="696"/>
                  </a:lnTo>
                  <a:lnTo>
                    <a:pt x="2182" y="698"/>
                  </a:lnTo>
                  <a:lnTo>
                    <a:pt x="2183" y="699"/>
                  </a:lnTo>
                  <a:lnTo>
                    <a:pt x="2184" y="700"/>
                  </a:lnTo>
                  <a:lnTo>
                    <a:pt x="2185" y="700"/>
                  </a:lnTo>
                  <a:lnTo>
                    <a:pt x="2187" y="700"/>
                  </a:lnTo>
                  <a:lnTo>
                    <a:pt x="2188" y="700"/>
                  </a:lnTo>
                  <a:lnTo>
                    <a:pt x="2189" y="699"/>
                  </a:lnTo>
                  <a:lnTo>
                    <a:pt x="2189" y="698"/>
                  </a:lnTo>
                  <a:lnTo>
                    <a:pt x="2190" y="699"/>
                  </a:lnTo>
                  <a:lnTo>
                    <a:pt x="2191" y="699"/>
                  </a:lnTo>
                  <a:lnTo>
                    <a:pt x="2191" y="700"/>
                  </a:lnTo>
                  <a:lnTo>
                    <a:pt x="2193" y="700"/>
                  </a:lnTo>
                  <a:lnTo>
                    <a:pt x="2194" y="699"/>
                  </a:lnTo>
                  <a:lnTo>
                    <a:pt x="2195" y="698"/>
                  </a:lnTo>
                  <a:lnTo>
                    <a:pt x="2195" y="696"/>
                  </a:lnTo>
                  <a:lnTo>
                    <a:pt x="2195" y="695"/>
                  </a:lnTo>
                  <a:lnTo>
                    <a:pt x="2196" y="694"/>
                  </a:lnTo>
                  <a:lnTo>
                    <a:pt x="2196" y="693"/>
                  </a:lnTo>
                  <a:lnTo>
                    <a:pt x="2198" y="691"/>
                  </a:lnTo>
                  <a:lnTo>
                    <a:pt x="2198" y="690"/>
                  </a:lnTo>
                  <a:lnTo>
                    <a:pt x="2199" y="689"/>
                  </a:lnTo>
                  <a:lnTo>
                    <a:pt x="2199" y="688"/>
                  </a:lnTo>
                  <a:lnTo>
                    <a:pt x="2199" y="686"/>
                  </a:lnTo>
                  <a:lnTo>
                    <a:pt x="2200" y="685"/>
                  </a:lnTo>
                  <a:lnTo>
                    <a:pt x="2200" y="684"/>
                  </a:lnTo>
                  <a:lnTo>
                    <a:pt x="2201" y="684"/>
                  </a:lnTo>
                  <a:lnTo>
                    <a:pt x="2201" y="683"/>
                  </a:lnTo>
                  <a:lnTo>
                    <a:pt x="2201" y="681"/>
                  </a:lnTo>
                  <a:lnTo>
                    <a:pt x="2203" y="681"/>
                  </a:lnTo>
                  <a:lnTo>
                    <a:pt x="2203" y="680"/>
                  </a:lnTo>
                  <a:lnTo>
                    <a:pt x="2204" y="679"/>
                  </a:lnTo>
                  <a:lnTo>
                    <a:pt x="2198" y="677"/>
                  </a:lnTo>
                  <a:lnTo>
                    <a:pt x="2196" y="674"/>
                  </a:lnTo>
                  <a:lnTo>
                    <a:pt x="2196" y="672"/>
                  </a:lnTo>
                  <a:lnTo>
                    <a:pt x="2198" y="658"/>
                  </a:lnTo>
                  <a:lnTo>
                    <a:pt x="2203" y="659"/>
                  </a:lnTo>
                  <a:lnTo>
                    <a:pt x="2204" y="664"/>
                  </a:lnTo>
                  <a:lnTo>
                    <a:pt x="2209" y="664"/>
                  </a:lnTo>
                  <a:lnTo>
                    <a:pt x="2217" y="647"/>
                  </a:lnTo>
                  <a:lnTo>
                    <a:pt x="2217" y="643"/>
                  </a:lnTo>
                  <a:lnTo>
                    <a:pt x="2220" y="637"/>
                  </a:lnTo>
                  <a:lnTo>
                    <a:pt x="2219" y="634"/>
                  </a:lnTo>
                  <a:lnTo>
                    <a:pt x="2215" y="633"/>
                  </a:lnTo>
                  <a:lnTo>
                    <a:pt x="2214" y="633"/>
                  </a:lnTo>
                  <a:lnTo>
                    <a:pt x="2211" y="630"/>
                  </a:lnTo>
                  <a:lnTo>
                    <a:pt x="2209" y="625"/>
                  </a:lnTo>
                  <a:lnTo>
                    <a:pt x="2210" y="623"/>
                  </a:lnTo>
                  <a:lnTo>
                    <a:pt x="2214" y="625"/>
                  </a:lnTo>
                  <a:lnTo>
                    <a:pt x="2215" y="625"/>
                  </a:lnTo>
                  <a:lnTo>
                    <a:pt x="2216" y="625"/>
                  </a:lnTo>
                  <a:lnTo>
                    <a:pt x="2222" y="625"/>
                  </a:lnTo>
                  <a:lnTo>
                    <a:pt x="2226" y="622"/>
                  </a:lnTo>
                  <a:lnTo>
                    <a:pt x="2227" y="620"/>
                  </a:lnTo>
                  <a:lnTo>
                    <a:pt x="2226" y="618"/>
                  </a:lnTo>
                  <a:lnTo>
                    <a:pt x="2227" y="617"/>
                  </a:lnTo>
                  <a:lnTo>
                    <a:pt x="2230" y="617"/>
                  </a:lnTo>
                  <a:lnTo>
                    <a:pt x="2231" y="616"/>
                  </a:lnTo>
                  <a:lnTo>
                    <a:pt x="2232" y="616"/>
                  </a:lnTo>
                  <a:lnTo>
                    <a:pt x="2235" y="615"/>
                  </a:lnTo>
                  <a:lnTo>
                    <a:pt x="2236" y="612"/>
                  </a:lnTo>
                  <a:lnTo>
                    <a:pt x="2236" y="611"/>
                  </a:lnTo>
                  <a:lnTo>
                    <a:pt x="2237" y="610"/>
                  </a:lnTo>
                  <a:lnTo>
                    <a:pt x="2237" y="607"/>
                  </a:lnTo>
                  <a:lnTo>
                    <a:pt x="2237" y="606"/>
                  </a:lnTo>
                  <a:lnTo>
                    <a:pt x="2236" y="604"/>
                  </a:lnTo>
                  <a:lnTo>
                    <a:pt x="2236" y="602"/>
                  </a:lnTo>
                  <a:lnTo>
                    <a:pt x="2236" y="601"/>
                  </a:lnTo>
                  <a:lnTo>
                    <a:pt x="2237" y="601"/>
                  </a:lnTo>
                  <a:lnTo>
                    <a:pt x="2238" y="602"/>
                  </a:lnTo>
                  <a:lnTo>
                    <a:pt x="2240" y="602"/>
                  </a:lnTo>
                  <a:lnTo>
                    <a:pt x="2240" y="601"/>
                  </a:lnTo>
                  <a:lnTo>
                    <a:pt x="2241" y="599"/>
                  </a:lnTo>
                  <a:lnTo>
                    <a:pt x="2241" y="596"/>
                  </a:lnTo>
                  <a:lnTo>
                    <a:pt x="2242" y="596"/>
                  </a:lnTo>
                  <a:lnTo>
                    <a:pt x="2243" y="597"/>
                  </a:lnTo>
                  <a:lnTo>
                    <a:pt x="2245" y="599"/>
                  </a:lnTo>
                  <a:lnTo>
                    <a:pt x="2246" y="596"/>
                  </a:lnTo>
                  <a:lnTo>
                    <a:pt x="2247" y="595"/>
                  </a:lnTo>
                  <a:lnTo>
                    <a:pt x="2248" y="594"/>
                  </a:lnTo>
                  <a:lnTo>
                    <a:pt x="2250" y="592"/>
                  </a:lnTo>
                  <a:lnTo>
                    <a:pt x="2251" y="592"/>
                  </a:lnTo>
                  <a:lnTo>
                    <a:pt x="2251" y="590"/>
                  </a:lnTo>
                  <a:lnTo>
                    <a:pt x="2250" y="589"/>
                  </a:lnTo>
                  <a:lnTo>
                    <a:pt x="2248" y="589"/>
                  </a:lnTo>
                  <a:lnTo>
                    <a:pt x="2248" y="587"/>
                  </a:lnTo>
                  <a:lnTo>
                    <a:pt x="2247" y="586"/>
                  </a:lnTo>
                  <a:lnTo>
                    <a:pt x="2247" y="585"/>
                  </a:lnTo>
                  <a:lnTo>
                    <a:pt x="2246" y="584"/>
                  </a:lnTo>
                  <a:lnTo>
                    <a:pt x="2245" y="584"/>
                  </a:lnTo>
                  <a:lnTo>
                    <a:pt x="2242" y="584"/>
                  </a:lnTo>
                  <a:lnTo>
                    <a:pt x="2242" y="580"/>
                  </a:lnTo>
                  <a:lnTo>
                    <a:pt x="2241" y="576"/>
                  </a:lnTo>
                  <a:lnTo>
                    <a:pt x="2240" y="576"/>
                  </a:lnTo>
                  <a:lnTo>
                    <a:pt x="2240" y="574"/>
                  </a:lnTo>
                  <a:lnTo>
                    <a:pt x="2240" y="573"/>
                  </a:lnTo>
                  <a:lnTo>
                    <a:pt x="2238" y="571"/>
                  </a:lnTo>
                  <a:lnTo>
                    <a:pt x="2238" y="570"/>
                  </a:lnTo>
                  <a:lnTo>
                    <a:pt x="2238" y="569"/>
                  </a:lnTo>
                  <a:lnTo>
                    <a:pt x="2238" y="568"/>
                  </a:lnTo>
                  <a:lnTo>
                    <a:pt x="2237" y="565"/>
                  </a:lnTo>
                  <a:lnTo>
                    <a:pt x="2237" y="564"/>
                  </a:lnTo>
                  <a:lnTo>
                    <a:pt x="2236" y="560"/>
                  </a:lnTo>
                  <a:lnTo>
                    <a:pt x="2234" y="558"/>
                  </a:lnTo>
                  <a:lnTo>
                    <a:pt x="2232" y="558"/>
                  </a:lnTo>
                  <a:lnTo>
                    <a:pt x="2231" y="555"/>
                  </a:lnTo>
                  <a:lnTo>
                    <a:pt x="2232" y="553"/>
                  </a:lnTo>
                  <a:lnTo>
                    <a:pt x="2234" y="550"/>
                  </a:lnTo>
                  <a:lnTo>
                    <a:pt x="2232" y="548"/>
                  </a:lnTo>
                  <a:lnTo>
                    <a:pt x="2230" y="545"/>
                  </a:lnTo>
                  <a:lnTo>
                    <a:pt x="2229" y="544"/>
                  </a:lnTo>
                  <a:lnTo>
                    <a:pt x="2227" y="544"/>
                  </a:lnTo>
                  <a:lnTo>
                    <a:pt x="2222" y="540"/>
                  </a:lnTo>
                  <a:lnTo>
                    <a:pt x="2220" y="540"/>
                  </a:lnTo>
                  <a:lnTo>
                    <a:pt x="2216" y="542"/>
                  </a:lnTo>
                  <a:lnTo>
                    <a:pt x="2215" y="540"/>
                  </a:lnTo>
                  <a:lnTo>
                    <a:pt x="2216" y="537"/>
                  </a:lnTo>
                  <a:lnTo>
                    <a:pt x="2215" y="534"/>
                  </a:lnTo>
                  <a:lnTo>
                    <a:pt x="2209" y="531"/>
                  </a:lnTo>
                  <a:lnTo>
                    <a:pt x="2201" y="526"/>
                  </a:lnTo>
                  <a:lnTo>
                    <a:pt x="2193" y="523"/>
                  </a:lnTo>
                  <a:lnTo>
                    <a:pt x="2190" y="518"/>
                  </a:lnTo>
                  <a:lnTo>
                    <a:pt x="2188" y="516"/>
                  </a:lnTo>
                  <a:lnTo>
                    <a:pt x="2187" y="513"/>
                  </a:lnTo>
                  <a:lnTo>
                    <a:pt x="2185" y="512"/>
                  </a:lnTo>
                  <a:lnTo>
                    <a:pt x="2184" y="511"/>
                  </a:lnTo>
                  <a:lnTo>
                    <a:pt x="2183" y="505"/>
                  </a:lnTo>
                  <a:lnTo>
                    <a:pt x="2180" y="497"/>
                  </a:lnTo>
                  <a:lnTo>
                    <a:pt x="2180" y="491"/>
                  </a:lnTo>
                  <a:lnTo>
                    <a:pt x="2180" y="485"/>
                  </a:lnTo>
                  <a:lnTo>
                    <a:pt x="2183" y="477"/>
                  </a:lnTo>
                  <a:lnTo>
                    <a:pt x="2182" y="472"/>
                  </a:lnTo>
                  <a:lnTo>
                    <a:pt x="2178" y="464"/>
                  </a:lnTo>
                  <a:lnTo>
                    <a:pt x="2175" y="464"/>
                  </a:lnTo>
                  <a:lnTo>
                    <a:pt x="2161" y="465"/>
                  </a:lnTo>
                  <a:lnTo>
                    <a:pt x="2159" y="465"/>
                  </a:lnTo>
                  <a:lnTo>
                    <a:pt x="2158" y="467"/>
                  </a:lnTo>
                  <a:lnTo>
                    <a:pt x="2154" y="467"/>
                  </a:lnTo>
                  <a:lnTo>
                    <a:pt x="2153" y="463"/>
                  </a:lnTo>
                  <a:lnTo>
                    <a:pt x="2156" y="460"/>
                  </a:lnTo>
                  <a:lnTo>
                    <a:pt x="2157" y="459"/>
                  </a:lnTo>
                  <a:lnTo>
                    <a:pt x="2157" y="458"/>
                  </a:lnTo>
                  <a:lnTo>
                    <a:pt x="2156" y="455"/>
                  </a:lnTo>
                  <a:lnTo>
                    <a:pt x="2158" y="453"/>
                  </a:lnTo>
                  <a:lnTo>
                    <a:pt x="2157" y="444"/>
                  </a:lnTo>
                  <a:lnTo>
                    <a:pt x="2158" y="443"/>
                  </a:lnTo>
                  <a:lnTo>
                    <a:pt x="2166" y="448"/>
                  </a:lnTo>
                  <a:lnTo>
                    <a:pt x="2169" y="450"/>
                  </a:lnTo>
                  <a:lnTo>
                    <a:pt x="2170" y="450"/>
                  </a:lnTo>
                  <a:lnTo>
                    <a:pt x="2173" y="449"/>
                  </a:lnTo>
                  <a:lnTo>
                    <a:pt x="2172" y="446"/>
                  </a:lnTo>
                  <a:lnTo>
                    <a:pt x="2172" y="443"/>
                  </a:lnTo>
                  <a:lnTo>
                    <a:pt x="2170" y="442"/>
                  </a:lnTo>
                  <a:lnTo>
                    <a:pt x="2168" y="438"/>
                  </a:lnTo>
                  <a:lnTo>
                    <a:pt x="2173" y="429"/>
                  </a:lnTo>
                  <a:lnTo>
                    <a:pt x="2175" y="427"/>
                  </a:lnTo>
                  <a:lnTo>
                    <a:pt x="2174" y="416"/>
                  </a:lnTo>
                  <a:lnTo>
                    <a:pt x="2173" y="411"/>
                  </a:lnTo>
                  <a:lnTo>
                    <a:pt x="2167" y="403"/>
                  </a:lnTo>
                  <a:lnTo>
                    <a:pt x="2164" y="403"/>
                  </a:lnTo>
                  <a:lnTo>
                    <a:pt x="2163" y="403"/>
                  </a:lnTo>
                  <a:lnTo>
                    <a:pt x="2161" y="399"/>
                  </a:lnTo>
                  <a:lnTo>
                    <a:pt x="2163" y="397"/>
                  </a:lnTo>
                  <a:lnTo>
                    <a:pt x="2164" y="396"/>
                  </a:lnTo>
                  <a:lnTo>
                    <a:pt x="2166" y="396"/>
                  </a:lnTo>
                  <a:lnTo>
                    <a:pt x="2166" y="392"/>
                  </a:lnTo>
                  <a:lnTo>
                    <a:pt x="2166" y="391"/>
                  </a:lnTo>
                  <a:lnTo>
                    <a:pt x="2166" y="383"/>
                  </a:lnTo>
                  <a:lnTo>
                    <a:pt x="2163" y="380"/>
                  </a:lnTo>
                  <a:lnTo>
                    <a:pt x="2162" y="377"/>
                  </a:lnTo>
                  <a:lnTo>
                    <a:pt x="2161" y="376"/>
                  </a:lnTo>
                  <a:lnTo>
                    <a:pt x="2159" y="371"/>
                  </a:lnTo>
                  <a:lnTo>
                    <a:pt x="2157" y="369"/>
                  </a:lnTo>
                  <a:lnTo>
                    <a:pt x="2159" y="366"/>
                  </a:lnTo>
                  <a:lnTo>
                    <a:pt x="2157" y="364"/>
                  </a:lnTo>
                  <a:lnTo>
                    <a:pt x="2157" y="359"/>
                  </a:lnTo>
                  <a:lnTo>
                    <a:pt x="2157" y="355"/>
                  </a:lnTo>
                  <a:lnTo>
                    <a:pt x="2154" y="349"/>
                  </a:lnTo>
                  <a:lnTo>
                    <a:pt x="2157" y="348"/>
                  </a:lnTo>
                  <a:lnTo>
                    <a:pt x="2161" y="351"/>
                  </a:lnTo>
                  <a:lnTo>
                    <a:pt x="2162" y="354"/>
                  </a:lnTo>
                  <a:lnTo>
                    <a:pt x="2164" y="362"/>
                  </a:lnTo>
                  <a:lnTo>
                    <a:pt x="2164" y="365"/>
                  </a:lnTo>
                  <a:lnTo>
                    <a:pt x="2164" y="366"/>
                  </a:lnTo>
                  <a:lnTo>
                    <a:pt x="2166" y="367"/>
                  </a:lnTo>
                  <a:lnTo>
                    <a:pt x="2167" y="371"/>
                  </a:lnTo>
                  <a:lnTo>
                    <a:pt x="2167" y="372"/>
                  </a:lnTo>
                  <a:lnTo>
                    <a:pt x="2168" y="372"/>
                  </a:lnTo>
                  <a:lnTo>
                    <a:pt x="2173" y="376"/>
                  </a:lnTo>
                  <a:lnTo>
                    <a:pt x="2174" y="377"/>
                  </a:lnTo>
                  <a:lnTo>
                    <a:pt x="2175" y="381"/>
                  </a:lnTo>
                  <a:lnTo>
                    <a:pt x="2175" y="380"/>
                  </a:lnTo>
                  <a:lnTo>
                    <a:pt x="2178" y="381"/>
                  </a:lnTo>
                  <a:lnTo>
                    <a:pt x="2180" y="387"/>
                  </a:lnTo>
                  <a:lnTo>
                    <a:pt x="2183" y="388"/>
                  </a:lnTo>
                  <a:lnTo>
                    <a:pt x="2185" y="383"/>
                  </a:lnTo>
                  <a:lnTo>
                    <a:pt x="2180" y="376"/>
                  </a:lnTo>
                  <a:lnTo>
                    <a:pt x="2179" y="374"/>
                  </a:lnTo>
                  <a:lnTo>
                    <a:pt x="2178" y="365"/>
                  </a:lnTo>
                  <a:lnTo>
                    <a:pt x="2179" y="359"/>
                  </a:lnTo>
                  <a:lnTo>
                    <a:pt x="2180" y="350"/>
                  </a:lnTo>
                  <a:lnTo>
                    <a:pt x="2183" y="346"/>
                  </a:lnTo>
                  <a:lnTo>
                    <a:pt x="2188" y="340"/>
                  </a:lnTo>
                  <a:lnTo>
                    <a:pt x="2187" y="339"/>
                  </a:lnTo>
                  <a:lnTo>
                    <a:pt x="2193" y="333"/>
                  </a:lnTo>
                  <a:lnTo>
                    <a:pt x="2191" y="333"/>
                  </a:lnTo>
                  <a:lnTo>
                    <a:pt x="2194" y="329"/>
                  </a:lnTo>
                  <a:lnTo>
                    <a:pt x="2204" y="325"/>
                  </a:lnTo>
                  <a:lnTo>
                    <a:pt x="2210" y="320"/>
                  </a:lnTo>
                  <a:lnTo>
                    <a:pt x="2213" y="315"/>
                  </a:lnTo>
                  <a:lnTo>
                    <a:pt x="2214" y="308"/>
                  </a:lnTo>
                  <a:lnTo>
                    <a:pt x="2216" y="296"/>
                  </a:lnTo>
                  <a:lnTo>
                    <a:pt x="2219" y="291"/>
                  </a:lnTo>
                  <a:lnTo>
                    <a:pt x="2220" y="286"/>
                  </a:lnTo>
                  <a:lnTo>
                    <a:pt x="2220" y="281"/>
                  </a:lnTo>
                  <a:lnTo>
                    <a:pt x="2221" y="278"/>
                  </a:lnTo>
                  <a:lnTo>
                    <a:pt x="2221" y="277"/>
                  </a:lnTo>
                  <a:lnTo>
                    <a:pt x="2222" y="276"/>
                  </a:lnTo>
                  <a:lnTo>
                    <a:pt x="2224" y="273"/>
                  </a:lnTo>
                  <a:lnTo>
                    <a:pt x="2224" y="272"/>
                  </a:lnTo>
                  <a:lnTo>
                    <a:pt x="2222" y="268"/>
                  </a:lnTo>
                  <a:lnTo>
                    <a:pt x="2222" y="266"/>
                  </a:lnTo>
                  <a:lnTo>
                    <a:pt x="2222" y="262"/>
                  </a:lnTo>
                  <a:lnTo>
                    <a:pt x="2222" y="258"/>
                  </a:lnTo>
                  <a:lnTo>
                    <a:pt x="2225" y="255"/>
                  </a:lnTo>
                  <a:lnTo>
                    <a:pt x="2225" y="250"/>
                  </a:lnTo>
                  <a:lnTo>
                    <a:pt x="2225" y="249"/>
                  </a:lnTo>
                  <a:lnTo>
                    <a:pt x="2226" y="244"/>
                  </a:lnTo>
                  <a:lnTo>
                    <a:pt x="2227" y="237"/>
                  </a:lnTo>
                  <a:lnTo>
                    <a:pt x="2229" y="236"/>
                  </a:lnTo>
                  <a:lnTo>
                    <a:pt x="2229" y="234"/>
                  </a:lnTo>
                  <a:lnTo>
                    <a:pt x="2227" y="230"/>
                  </a:lnTo>
                  <a:lnTo>
                    <a:pt x="2225" y="226"/>
                  </a:lnTo>
                  <a:lnTo>
                    <a:pt x="2225" y="223"/>
                  </a:lnTo>
                  <a:lnTo>
                    <a:pt x="2226" y="216"/>
                  </a:lnTo>
                  <a:lnTo>
                    <a:pt x="2226" y="211"/>
                  </a:lnTo>
                  <a:lnTo>
                    <a:pt x="2225" y="202"/>
                  </a:lnTo>
                  <a:lnTo>
                    <a:pt x="2226" y="198"/>
                  </a:lnTo>
                  <a:lnTo>
                    <a:pt x="2225" y="198"/>
                  </a:lnTo>
                  <a:lnTo>
                    <a:pt x="2225" y="188"/>
                  </a:lnTo>
                  <a:lnTo>
                    <a:pt x="2222" y="184"/>
                  </a:lnTo>
                  <a:lnTo>
                    <a:pt x="2219" y="178"/>
                  </a:lnTo>
                  <a:lnTo>
                    <a:pt x="2215" y="176"/>
                  </a:lnTo>
                  <a:lnTo>
                    <a:pt x="2214" y="171"/>
                  </a:lnTo>
                  <a:lnTo>
                    <a:pt x="2215" y="168"/>
                  </a:lnTo>
                  <a:lnTo>
                    <a:pt x="2211" y="166"/>
                  </a:lnTo>
                  <a:lnTo>
                    <a:pt x="2217" y="163"/>
                  </a:lnTo>
                  <a:lnTo>
                    <a:pt x="2221" y="167"/>
                  </a:lnTo>
                  <a:lnTo>
                    <a:pt x="2220" y="171"/>
                  </a:lnTo>
                  <a:lnTo>
                    <a:pt x="2221" y="172"/>
                  </a:lnTo>
                  <a:lnTo>
                    <a:pt x="2229" y="176"/>
                  </a:lnTo>
                  <a:lnTo>
                    <a:pt x="2232" y="178"/>
                  </a:lnTo>
                  <a:lnTo>
                    <a:pt x="2236" y="183"/>
                  </a:lnTo>
                  <a:lnTo>
                    <a:pt x="2240" y="188"/>
                  </a:lnTo>
                  <a:lnTo>
                    <a:pt x="2242" y="189"/>
                  </a:lnTo>
                  <a:lnTo>
                    <a:pt x="2242" y="190"/>
                  </a:lnTo>
                  <a:lnTo>
                    <a:pt x="2245" y="192"/>
                  </a:lnTo>
                  <a:lnTo>
                    <a:pt x="2245" y="194"/>
                  </a:lnTo>
                  <a:lnTo>
                    <a:pt x="2248" y="194"/>
                  </a:lnTo>
                  <a:lnTo>
                    <a:pt x="2256" y="193"/>
                  </a:lnTo>
                  <a:lnTo>
                    <a:pt x="2263" y="188"/>
                  </a:lnTo>
                  <a:lnTo>
                    <a:pt x="2267" y="181"/>
                  </a:lnTo>
                  <a:lnTo>
                    <a:pt x="2263" y="169"/>
                  </a:lnTo>
                  <a:lnTo>
                    <a:pt x="2262" y="166"/>
                  </a:lnTo>
                  <a:lnTo>
                    <a:pt x="2261" y="161"/>
                  </a:lnTo>
                  <a:lnTo>
                    <a:pt x="2258" y="151"/>
                  </a:lnTo>
                  <a:lnTo>
                    <a:pt x="2257" y="143"/>
                  </a:lnTo>
                  <a:lnTo>
                    <a:pt x="2258" y="136"/>
                  </a:lnTo>
                  <a:lnTo>
                    <a:pt x="2260" y="125"/>
                  </a:lnTo>
                  <a:lnTo>
                    <a:pt x="2262" y="122"/>
                  </a:lnTo>
                  <a:lnTo>
                    <a:pt x="2262" y="116"/>
                  </a:lnTo>
                  <a:lnTo>
                    <a:pt x="2263" y="114"/>
                  </a:lnTo>
                  <a:lnTo>
                    <a:pt x="2264" y="111"/>
                  </a:lnTo>
                  <a:lnTo>
                    <a:pt x="2264" y="110"/>
                  </a:lnTo>
                  <a:lnTo>
                    <a:pt x="2267" y="104"/>
                  </a:lnTo>
                  <a:lnTo>
                    <a:pt x="2272" y="99"/>
                  </a:lnTo>
                  <a:lnTo>
                    <a:pt x="2274" y="94"/>
                  </a:lnTo>
                  <a:lnTo>
                    <a:pt x="2278" y="89"/>
                  </a:lnTo>
                  <a:lnTo>
                    <a:pt x="2282" y="87"/>
                  </a:lnTo>
                  <a:lnTo>
                    <a:pt x="2288" y="87"/>
                  </a:lnTo>
                  <a:lnTo>
                    <a:pt x="2293" y="89"/>
                  </a:lnTo>
                  <a:lnTo>
                    <a:pt x="2295" y="90"/>
                  </a:lnTo>
                  <a:lnTo>
                    <a:pt x="2297" y="88"/>
                  </a:lnTo>
                  <a:lnTo>
                    <a:pt x="2297" y="83"/>
                  </a:lnTo>
                  <a:lnTo>
                    <a:pt x="2295" y="80"/>
                  </a:lnTo>
                  <a:lnTo>
                    <a:pt x="2293" y="78"/>
                  </a:lnTo>
                  <a:lnTo>
                    <a:pt x="2295" y="77"/>
                  </a:lnTo>
                  <a:lnTo>
                    <a:pt x="2294" y="74"/>
                  </a:lnTo>
                  <a:lnTo>
                    <a:pt x="2294" y="69"/>
                  </a:lnTo>
                  <a:lnTo>
                    <a:pt x="2294" y="63"/>
                  </a:lnTo>
                  <a:lnTo>
                    <a:pt x="2294" y="62"/>
                  </a:lnTo>
                  <a:lnTo>
                    <a:pt x="2297" y="59"/>
                  </a:lnTo>
                  <a:lnTo>
                    <a:pt x="2297" y="57"/>
                  </a:lnTo>
                  <a:lnTo>
                    <a:pt x="2298" y="56"/>
                  </a:lnTo>
                  <a:lnTo>
                    <a:pt x="2298" y="53"/>
                  </a:lnTo>
                  <a:lnTo>
                    <a:pt x="2299" y="51"/>
                  </a:lnTo>
                  <a:lnTo>
                    <a:pt x="2300" y="48"/>
                  </a:lnTo>
                  <a:lnTo>
                    <a:pt x="2302" y="47"/>
                  </a:lnTo>
                  <a:lnTo>
                    <a:pt x="2308" y="47"/>
                  </a:lnTo>
                  <a:lnTo>
                    <a:pt x="2309" y="36"/>
                  </a:lnTo>
                  <a:lnTo>
                    <a:pt x="2309" y="28"/>
                  </a:lnTo>
                  <a:lnTo>
                    <a:pt x="2309" y="25"/>
                  </a:lnTo>
                  <a:lnTo>
                    <a:pt x="2309" y="21"/>
                  </a:lnTo>
                  <a:lnTo>
                    <a:pt x="2309" y="17"/>
                  </a:lnTo>
                  <a:lnTo>
                    <a:pt x="2308" y="16"/>
                  </a:lnTo>
                  <a:lnTo>
                    <a:pt x="2308" y="15"/>
                  </a:lnTo>
                  <a:lnTo>
                    <a:pt x="2308" y="11"/>
                  </a:lnTo>
                  <a:lnTo>
                    <a:pt x="2308" y="5"/>
                  </a:lnTo>
                  <a:lnTo>
                    <a:pt x="2309" y="4"/>
                  </a:lnTo>
                  <a:lnTo>
                    <a:pt x="2313" y="1"/>
                  </a:lnTo>
                  <a:lnTo>
                    <a:pt x="2315" y="0"/>
                  </a:lnTo>
                  <a:lnTo>
                    <a:pt x="2319" y="0"/>
                  </a:lnTo>
                  <a:lnTo>
                    <a:pt x="2325" y="1"/>
                  </a:lnTo>
                  <a:lnTo>
                    <a:pt x="2339" y="6"/>
                  </a:lnTo>
                  <a:lnTo>
                    <a:pt x="2352" y="10"/>
                  </a:lnTo>
                  <a:lnTo>
                    <a:pt x="2355" y="11"/>
                  </a:lnTo>
                  <a:lnTo>
                    <a:pt x="2376" y="17"/>
                  </a:lnTo>
                  <a:lnTo>
                    <a:pt x="2380" y="19"/>
                  </a:lnTo>
                  <a:lnTo>
                    <a:pt x="2392" y="19"/>
                  </a:lnTo>
                  <a:lnTo>
                    <a:pt x="2393" y="19"/>
                  </a:lnTo>
                  <a:lnTo>
                    <a:pt x="2393" y="24"/>
                  </a:lnTo>
                  <a:lnTo>
                    <a:pt x="2397" y="32"/>
                  </a:lnTo>
                  <a:lnTo>
                    <a:pt x="2393" y="41"/>
                  </a:lnTo>
                  <a:lnTo>
                    <a:pt x="2399" y="42"/>
                  </a:lnTo>
                  <a:lnTo>
                    <a:pt x="2398" y="48"/>
                  </a:lnTo>
                  <a:lnTo>
                    <a:pt x="2396" y="56"/>
                  </a:lnTo>
                  <a:lnTo>
                    <a:pt x="2394" y="58"/>
                  </a:lnTo>
                  <a:lnTo>
                    <a:pt x="2393" y="62"/>
                  </a:lnTo>
                  <a:lnTo>
                    <a:pt x="2392" y="78"/>
                  </a:lnTo>
                  <a:lnTo>
                    <a:pt x="2396" y="89"/>
                  </a:lnTo>
                  <a:lnTo>
                    <a:pt x="2401" y="111"/>
                  </a:lnTo>
                  <a:lnTo>
                    <a:pt x="2399" y="114"/>
                  </a:lnTo>
                  <a:lnTo>
                    <a:pt x="2399" y="116"/>
                  </a:lnTo>
                  <a:lnTo>
                    <a:pt x="2398" y="117"/>
                  </a:lnTo>
                  <a:lnTo>
                    <a:pt x="2397" y="119"/>
                  </a:lnTo>
                  <a:lnTo>
                    <a:pt x="2396" y="122"/>
                  </a:lnTo>
                  <a:lnTo>
                    <a:pt x="2394" y="125"/>
                  </a:lnTo>
                  <a:lnTo>
                    <a:pt x="2393" y="129"/>
                  </a:lnTo>
                  <a:lnTo>
                    <a:pt x="2393" y="135"/>
                  </a:lnTo>
                  <a:lnTo>
                    <a:pt x="2402" y="135"/>
                  </a:lnTo>
                  <a:lnTo>
                    <a:pt x="2376" y="161"/>
                  </a:lnTo>
                  <a:lnTo>
                    <a:pt x="2376" y="162"/>
                  </a:lnTo>
                  <a:lnTo>
                    <a:pt x="2375" y="163"/>
                  </a:lnTo>
                  <a:lnTo>
                    <a:pt x="2373" y="167"/>
                  </a:lnTo>
                  <a:lnTo>
                    <a:pt x="2373" y="168"/>
                  </a:lnTo>
                  <a:lnTo>
                    <a:pt x="2371" y="168"/>
                  </a:lnTo>
                  <a:lnTo>
                    <a:pt x="2371" y="169"/>
                  </a:lnTo>
                  <a:lnTo>
                    <a:pt x="2371" y="171"/>
                  </a:lnTo>
                  <a:lnTo>
                    <a:pt x="2371" y="172"/>
                  </a:lnTo>
                  <a:lnTo>
                    <a:pt x="2370" y="173"/>
                  </a:lnTo>
                  <a:lnTo>
                    <a:pt x="2368" y="174"/>
                  </a:lnTo>
                  <a:lnTo>
                    <a:pt x="2365" y="179"/>
                  </a:lnTo>
                  <a:lnTo>
                    <a:pt x="2363" y="181"/>
                  </a:lnTo>
                  <a:lnTo>
                    <a:pt x="2363" y="182"/>
                  </a:lnTo>
                  <a:lnTo>
                    <a:pt x="2362" y="182"/>
                  </a:lnTo>
                  <a:lnTo>
                    <a:pt x="2362" y="183"/>
                  </a:lnTo>
                  <a:lnTo>
                    <a:pt x="2362" y="184"/>
                  </a:lnTo>
                  <a:lnTo>
                    <a:pt x="2359" y="187"/>
                  </a:lnTo>
                  <a:lnTo>
                    <a:pt x="2356" y="188"/>
                  </a:lnTo>
                  <a:lnTo>
                    <a:pt x="2355" y="188"/>
                  </a:lnTo>
                  <a:lnTo>
                    <a:pt x="2354" y="188"/>
                  </a:lnTo>
                  <a:lnTo>
                    <a:pt x="2352" y="188"/>
                  </a:lnTo>
                  <a:lnTo>
                    <a:pt x="2352" y="189"/>
                  </a:lnTo>
                  <a:lnTo>
                    <a:pt x="2350" y="189"/>
                  </a:lnTo>
                  <a:lnTo>
                    <a:pt x="2350" y="190"/>
                  </a:lnTo>
                  <a:lnTo>
                    <a:pt x="2349" y="190"/>
                  </a:lnTo>
                  <a:lnTo>
                    <a:pt x="2349" y="192"/>
                  </a:lnTo>
                  <a:lnTo>
                    <a:pt x="2347" y="194"/>
                  </a:lnTo>
                  <a:lnTo>
                    <a:pt x="2347" y="195"/>
                  </a:lnTo>
                  <a:lnTo>
                    <a:pt x="2347" y="197"/>
                  </a:lnTo>
                  <a:lnTo>
                    <a:pt x="2347" y="198"/>
                  </a:lnTo>
                  <a:lnTo>
                    <a:pt x="2347" y="199"/>
                  </a:lnTo>
                  <a:lnTo>
                    <a:pt x="2346" y="200"/>
                  </a:lnTo>
                  <a:lnTo>
                    <a:pt x="2346" y="202"/>
                  </a:lnTo>
                  <a:lnTo>
                    <a:pt x="2345" y="202"/>
                  </a:lnTo>
                  <a:lnTo>
                    <a:pt x="2344" y="203"/>
                  </a:lnTo>
                  <a:lnTo>
                    <a:pt x="2342" y="203"/>
                  </a:lnTo>
                  <a:lnTo>
                    <a:pt x="2341" y="203"/>
                  </a:lnTo>
                  <a:lnTo>
                    <a:pt x="2340" y="203"/>
                  </a:lnTo>
                  <a:lnTo>
                    <a:pt x="2339" y="203"/>
                  </a:lnTo>
                  <a:lnTo>
                    <a:pt x="2339" y="202"/>
                  </a:lnTo>
                  <a:lnTo>
                    <a:pt x="2337" y="202"/>
                  </a:lnTo>
                  <a:lnTo>
                    <a:pt x="2336" y="202"/>
                  </a:lnTo>
                  <a:lnTo>
                    <a:pt x="2337" y="207"/>
                  </a:lnTo>
                  <a:lnTo>
                    <a:pt x="2367" y="205"/>
                  </a:lnTo>
                  <a:lnTo>
                    <a:pt x="2371" y="205"/>
                  </a:lnTo>
                  <a:lnTo>
                    <a:pt x="2377" y="202"/>
                  </a:lnTo>
                  <a:lnTo>
                    <a:pt x="2378" y="204"/>
                  </a:lnTo>
                  <a:lnTo>
                    <a:pt x="2393" y="204"/>
                  </a:lnTo>
                  <a:lnTo>
                    <a:pt x="2399" y="204"/>
                  </a:lnTo>
                  <a:lnTo>
                    <a:pt x="2401" y="202"/>
                  </a:lnTo>
                  <a:lnTo>
                    <a:pt x="2401" y="220"/>
                  </a:lnTo>
                  <a:lnTo>
                    <a:pt x="2403" y="220"/>
                  </a:lnTo>
                  <a:lnTo>
                    <a:pt x="2415" y="221"/>
                  </a:lnTo>
                  <a:lnTo>
                    <a:pt x="2417" y="229"/>
                  </a:lnTo>
                  <a:lnTo>
                    <a:pt x="2415" y="229"/>
                  </a:lnTo>
                  <a:lnTo>
                    <a:pt x="2412" y="236"/>
                  </a:lnTo>
                  <a:lnTo>
                    <a:pt x="2410" y="237"/>
                  </a:lnTo>
                  <a:lnTo>
                    <a:pt x="2409" y="242"/>
                  </a:lnTo>
                  <a:lnTo>
                    <a:pt x="2408" y="246"/>
                  </a:lnTo>
                  <a:lnTo>
                    <a:pt x="2403" y="249"/>
                  </a:lnTo>
                  <a:lnTo>
                    <a:pt x="2402" y="249"/>
                  </a:lnTo>
                  <a:lnTo>
                    <a:pt x="2399" y="249"/>
                  </a:lnTo>
                  <a:lnTo>
                    <a:pt x="2398" y="252"/>
                  </a:lnTo>
                  <a:lnTo>
                    <a:pt x="2397" y="255"/>
                  </a:lnTo>
                  <a:lnTo>
                    <a:pt x="2394" y="256"/>
                  </a:lnTo>
                  <a:lnTo>
                    <a:pt x="2391" y="256"/>
                  </a:lnTo>
                  <a:lnTo>
                    <a:pt x="2389" y="257"/>
                  </a:lnTo>
                  <a:lnTo>
                    <a:pt x="2389" y="260"/>
                  </a:lnTo>
                  <a:lnTo>
                    <a:pt x="2387" y="257"/>
                  </a:lnTo>
                  <a:lnTo>
                    <a:pt x="2384" y="260"/>
                  </a:lnTo>
                  <a:lnTo>
                    <a:pt x="2378" y="260"/>
                  </a:lnTo>
                  <a:lnTo>
                    <a:pt x="2378" y="261"/>
                  </a:lnTo>
                  <a:lnTo>
                    <a:pt x="2375" y="261"/>
                  </a:lnTo>
                  <a:lnTo>
                    <a:pt x="2373" y="262"/>
                  </a:lnTo>
                  <a:lnTo>
                    <a:pt x="2368" y="263"/>
                  </a:lnTo>
                  <a:lnTo>
                    <a:pt x="2366" y="263"/>
                  </a:lnTo>
                  <a:lnTo>
                    <a:pt x="2366" y="265"/>
                  </a:lnTo>
                  <a:lnTo>
                    <a:pt x="2366" y="266"/>
                  </a:lnTo>
                  <a:lnTo>
                    <a:pt x="2366" y="267"/>
                  </a:lnTo>
                  <a:lnTo>
                    <a:pt x="2366" y="284"/>
                  </a:lnTo>
                  <a:lnTo>
                    <a:pt x="2351" y="286"/>
                  </a:lnTo>
                  <a:lnTo>
                    <a:pt x="2351" y="288"/>
                  </a:lnTo>
                  <a:lnTo>
                    <a:pt x="2350" y="291"/>
                  </a:lnTo>
                  <a:lnTo>
                    <a:pt x="2346" y="303"/>
                  </a:lnTo>
                  <a:lnTo>
                    <a:pt x="2347" y="305"/>
                  </a:lnTo>
                  <a:lnTo>
                    <a:pt x="2349" y="308"/>
                  </a:lnTo>
                  <a:lnTo>
                    <a:pt x="2346" y="313"/>
                  </a:lnTo>
                  <a:lnTo>
                    <a:pt x="2341" y="319"/>
                  </a:lnTo>
                  <a:lnTo>
                    <a:pt x="2340" y="320"/>
                  </a:lnTo>
                  <a:lnTo>
                    <a:pt x="2340" y="322"/>
                  </a:lnTo>
                  <a:lnTo>
                    <a:pt x="2341" y="324"/>
                  </a:lnTo>
                  <a:lnTo>
                    <a:pt x="2340" y="328"/>
                  </a:lnTo>
                  <a:lnTo>
                    <a:pt x="2340" y="329"/>
                  </a:lnTo>
                  <a:lnTo>
                    <a:pt x="2341" y="330"/>
                  </a:lnTo>
                  <a:lnTo>
                    <a:pt x="2346" y="338"/>
                  </a:lnTo>
                  <a:lnTo>
                    <a:pt x="2346" y="340"/>
                  </a:lnTo>
                  <a:lnTo>
                    <a:pt x="2337" y="340"/>
                  </a:lnTo>
                  <a:lnTo>
                    <a:pt x="2339" y="341"/>
                  </a:lnTo>
                  <a:lnTo>
                    <a:pt x="2340" y="341"/>
                  </a:lnTo>
                  <a:lnTo>
                    <a:pt x="2340" y="343"/>
                  </a:lnTo>
                  <a:lnTo>
                    <a:pt x="2341" y="343"/>
                  </a:lnTo>
                  <a:lnTo>
                    <a:pt x="2341" y="344"/>
                  </a:lnTo>
                  <a:lnTo>
                    <a:pt x="2340" y="345"/>
                  </a:lnTo>
                  <a:lnTo>
                    <a:pt x="2341" y="345"/>
                  </a:lnTo>
                  <a:lnTo>
                    <a:pt x="2341" y="346"/>
                  </a:lnTo>
                  <a:lnTo>
                    <a:pt x="2341" y="348"/>
                  </a:lnTo>
                  <a:lnTo>
                    <a:pt x="2341" y="349"/>
                  </a:lnTo>
                  <a:lnTo>
                    <a:pt x="2340" y="350"/>
                  </a:lnTo>
                  <a:lnTo>
                    <a:pt x="2340" y="351"/>
                  </a:lnTo>
                  <a:lnTo>
                    <a:pt x="2339" y="351"/>
                  </a:lnTo>
                  <a:lnTo>
                    <a:pt x="2339" y="352"/>
                  </a:lnTo>
                  <a:lnTo>
                    <a:pt x="2337" y="352"/>
                  </a:lnTo>
                  <a:lnTo>
                    <a:pt x="2337" y="354"/>
                  </a:lnTo>
                  <a:lnTo>
                    <a:pt x="2336" y="354"/>
                  </a:lnTo>
                  <a:lnTo>
                    <a:pt x="2336" y="355"/>
                  </a:lnTo>
                  <a:lnTo>
                    <a:pt x="2335" y="355"/>
                  </a:lnTo>
                  <a:lnTo>
                    <a:pt x="2335" y="356"/>
                  </a:lnTo>
                  <a:lnTo>
                    <a:pt x="2334" y="356"/>
                  </a:lnTo>
                  <a:lnTo>
                    <a:pt x="2334" y="357"/>
                  </a:lnTo>
                  <a:lnTo>
                    <a:pt x="2335" y="357"/>
                  </a:lnTo>
                  <a:lnTo>
                    <a:pt x="2335" y="356"/>
                  </a:lnTo>
                  <a:lnTo>
                    <a:pt x="2336" y="356"/>
                  </a:lnTo>
                  <a:lnTo>
                    <a:pt x="2337" y="357"/>
                  </a:lnTo>
                  <a:lnTo>
                    <a:pt x="2336" y="359"/>
                  </a:lnTo>
                  <a:lnTo>
                    <a:pt x="2335" y="360"/>
                  </a:lnTo>
                  <a:lnTo>
                    <a:pt x="2334" y="360"/>
                  </a:lnTo>
                  <a:lnTo>
                    <a:pt x="2334" y="359"/>
                  </a:lnTo>
                  <a:lnTo>
                    <a:pt x="2333" y="357"/>
                  </a:lnTo>
                  <a:lnTo>
                    <a:pt x="2331" y="359"/>
                  </a:lnTo>
                  <a:lnTo>
                    <a:pt x="2330" y="360"/>
                  </a:lnTo>
                  <a:lnTo>
                    <a:pt x="2329" y="360"/>
                  </a:lnTo>
                  <a:lnTo>
                    <a:pt x="2328" y="360"/>
                  </a:lnTo>
                  <a:lnTo>
                    <a:pt x="2328" y="359"/>
                  </a:lnTo>
                  <a:lnTo>
                    <a:pt x="2329" y="359"/>
                  </a:lnTo>
                  <a:lnTo>
                    <a:pt x="2328" y="357"/>
                  </a:lnTo>
                  <a:lnTo>
                    <a:pt x="2326" y="359"/>
                  </a:lnTo>
                  <a:lnTo>
                    <a:pt x="2326" y="360"/>
                  </a:lnTo>
                  <a:lnTo>
                    <a:pt x="2325" y="360"/>
                  </a:lnTo>
                  <a:lnTo>
                    <a:pt x="2325" y="361"/>
                  </a:lnTo>
                  <a:lnTo>
                    <a:pt x="2324" y="361"/>
                  </a:lnTo>
                  <a:lnTo>
                    <a:pt x="2324" y="362"/>
                  </a:lnTo>
                  <a:lnTo>
                    <a:pt x="2323" y="362"/>
                  </a:lnTo>
                  <a:lnTo>
                    <a:pt x="2321" y="362"/>
                  </a:lnTo>
                  <a:lnTo>
                    <a:pt x="2320" y="362"/>
                  </a:lnTo>
                  <a:lnTo>
                    <a:pt x="2320" y="361"/>
                  </a:lnTo>
                  <a:lnTo>
                    <a:pt x="2319" y="362"/>
                  </a:lnTo>
                  <a:lnTo>
                    <a:pt x="2319" y="364"/>
                  </a:lnTo>
                  <a:lnTo>
                    <a:pt x="2319" y="365"/>
                  </a:lnTo>
                  <a:lnTo>
                    <a:pt x="2320" y="365"/>
                  </a:lnTo>
                  <a:lnTo>
                    <a:pt x="2321" y="365"/>
                  </a:lnTo>
                  <a:lnTo>
                    <a:pt x="2323" y="365"/>
                  </a:lnTo>
                  <a:lnTo>
                    <a:pt x="2323" y="366"/>
                  </a:lnTo>
                  <a:lnTo>
                    <a:pt x="2321" y="366"/>
                  </a:lnTo>
                  <a:lnTo>
                    <a:pt x="2320" y="366"/>
                  </a:lnTo>
                  <a:lnTo>
                    <a:pt x="2320" y="367"/>
                  </a:lnTo>
                  <a:lnTo>
                    <a:pt x="2319" y="367"/>
                  </a:lnTo>
                  <a:lnTo>
                    <a:pt x="2320" y="367"/>
                  </a:lnTo>
                  <a:lnTo>
                    <a:pt x="2320" y="369"/>
                  </a:lnTo>
                  <a:lnTo>
                    <a:pt x="2319" y="370"/>
                  </a:lnTo>
                  <a:lnTo>
                    <a:pt x="2319" y="369"/>
                  </a:lnTo>
                  <a:lnTo>
                    <a:pt x="2318" y="369"/>
                  </a:lnTo>
                  <a:lnTo>
                    <a:pt x="2316" y="369"/>
                  </a:lnTo>
                  <a:lnTo>
                    <a:pt x="2315" y="369"/>
                  </a:lnTo>
                  <a:lnTo>
                    <a:pt x="2315" y="370"/>
                  </a:lnTo>
                  <a:lnTo>
                    <a:pt x="2316" y="370"/>
                  </a:lnTo>
                  <a:lnTo>
                    <a:pt x="2316" y="371"/>
                  </a:lnTo>
                  <a:lnTo>
                    <a:pt x="2316" y="372"/>
                  </a:lnTo>
                  <a:lnTo>
                    <a:pt x="2315" y="371"/>
                  </a:lnTo>
                  <a:lnTo>
                    <a:pt x="2314" y="372"/>
                  </a:lnTo>
                  <a:lnTo>
                    <a:pt x="2314" y="374"/>
                  </a:lnTo>
                  <a:lnTo>
                    <a:pt x="2314" y="375"/>
                  </a:lnTo>
                  <a:lnTo>
                    <a:pt x="2314" y="376"/>
                  </a:lnTo>
                  <a:lnTo>
                    <a:pt x="2314" y="377"/>
                  </a:lnTo>
                  <a:lnTo>
                    <a:pt x="2313" y="378"/>
                  </a:lnTo>
                  <a:lnTo>
                    <a:pt x="2313" y="380"/>
                  </a:lnTo>
                  <a:lnTo>
                    <a:pt x="2314" y="380"/>
                  </a:lnTo>
                  <a:lnTo>
                    <a:pt x="2315" y="380"/>
                  </a:lnTo>
                  <a:lnTo>
                    <a:pt x="2316" y="381"/>
                  </a:lnTo>
                  <a:lnTo>
                    <a:pt x="2318" y="380"/>
                  </a:lnTo>
                  <a:lnTo>
                    <a:pt x="2319" y="380"/>
                  </a:lnTo>
                  <a:lnTo>
                    <a:pt x="2320" y="380"/>
                  </a:lnTo>
                  <a:lnTo>
                    <a:pt x="2321" y="380"/>
                  </a:lnTo>
                  <a:lnTo>
                    <a:pt x="2323" y="380"/>
                  </a:lnTo>
                  <a:lnTo>
                    <a:pt x="2323" y="381"/>
                  </a:lnTo>
                  <a:lnTo>
                    <a:pt x="2321" y="381"/>
                  </a:lnTo>
                  <a:lnTo>
                    <a:pt x="2320" y="381"/>
                  </a:lnTo>
                  <a:lnTo>
                    <a:pt x="2319" y="381"/>
                  </a:lnTo>
                  <a:lnTo>
                    <a:pt x="2318" y="381"/>
                  </a:lnTo>
                  <a:lnTo>
                    <a:pt x="2316" y="381"/>
                  </a:lnTo>
                  <a:lnTo>
                    <a:pt x="2315" y="381"/>
                  </a:lnTo>
                  <a:lnTo>
                    <a:pt x="2314" y="381"/>
                  </a:lnTo>
                  <a:lnTo>
                    <a:pt x="2313" y="381"/>
                  </a:lnTo>
                  <a:lnTo>
                    <a:pt x="2311" y="380"/>
                  </a:lnTo>
                  <a:lnTo>
                    <a:pt x="2313" y="380"/>
                  </a:lnTo>
                  <a:lnTo>
                    <a:pt x="2311" y="380"/>
                  </a:lnTo>
                  <a:lnTo>
                    <a:pt x="2310" y="380"/>
                  </a:lnTo>
                  <a:lnTo>
                    <a:pt x="2309" y="380"/>
                  </a:lnTo>
                  <a:lnTo>
                    <a:pt x="2308" y="378"/>
                  </a:lnTo>
                  <a:lnTo>
                    <a:pt x="2307" y="378"/>
                  </a:lnTo>
                  <a:lnTo>
                    <a:pt x="2305" y="378"/>
                  </a:lnTo>
                  <a:lnTo>
                    <a:pt x="2305" y="380"/>
                  </a:lnTo>
                  <a:lnTo>
                    <a:pt x="2305" y="381"/>
                  </a:lnTo>
                  <a:lnTo>
                    <a:pt x="2307" y="381"/>
                  </a:lnTo>
                  <a:lnTo>
                    <a:pt x="2307" y="382"/>
                  </a:lnTo>
                  <a:lnTo>
                    <a:pt x="2308" y="383"/>
                  </a:lnTo>
                  <a:lnTo>
                    <a:pt x="2308" y="385"/>
                  </a:lnTo>
                  <a:lnTo>
                    <a:pt x="2308" y="386"/>
                  </a:lnTo>
                  <a:lnTo>
                    <a:pt x="2307" y="386"/>
                  </a:lnTo>
                  <a:lnTo>
                    <a:pt x="2305" y="387"/>
                  </a:lnTo>
                  <a:lnTo>
                    <a:pt x="2304" y="387"/>
                  </a:lnTo>
                  <a:lnTo>
                    <a:pt x="2303" y="386"/>
                  </a:lnTo>
                  <a:lnTo>
                    <a:pt x="2302" y="386"/>
                  </a:lnTo>
                  <a:lnTo>
                    <a:pt x="2300" y="386"/>
                  </a:lnTo>
                  <a:lnTo>
                    <a:pt x="2299" y="386"/>
                  </a:lnTo>
                  <a:lnTo>
                    <a:pt x="2298" y="386"/>
                  </a:lnTo>
                  <a:lnTo>
                    <a:pt x="2298" y="387"/>
                  </a:lnTo>
                  <a:lnTo>
                    <a:pt x="2297" y="387"/>
                  </a:lnTo>
                  <a:lnTo>
                    <a:pt x="2295" y="388"/>
                  </a:lnTo>
                  <a:lnTo>
                    <a:pt x="2294" y="388"/>
                  </a:lnTo>
                  <a:lnTo>
                    <a:pt x="2294" y="390"/>
                  </a:lnTo>
                  <a:lnTo>
                    <a:pt x="2293" y="390"/>
                  </a:lnTo>
                  <a:lnTo>
                    <a:pt x="2293" y="391"/>
                  </a:lnTo>
                  <a:lnTo>
                    <a:pt x="2293" y="392"/>
                  </a:lnTo>
                  <a:lnTo>
                    <a:pt x="2294" y="393"/>
                  </a:lnTo>
                  <a:lnTo>
                    <a:pt x="2294" y="395"/>
                  </a:lnTo>
                  <a:lnTo>
                    <a:pt x="2295" y="395"/>
                  </a:lnTo>
                  <a:lnTo>
                    <a:pt x="2295" y="396"/>
                  </a:lnTo>
                  <a:lnTo>
                    <a:pt x="2295" y="397"/>
                  </a:lnTo>
                  <a:lnTo>
                    <a:pt x="2295" y="398"/>
                  </a:lnTo>
                  <a:lnTo>
                    <a:pt x="2297" y="398"/>
                  </a:lnTo>
                  <a:lnTo>
                    <a:pt x="2297" y="399"/>
                  </a:lnTo>
                  <a:lnTo>
                    <a:pt x="2297" y="401"/>
                  </a:lnTo>
                  <a:lnTo>
                    <a:pt x="2298" y="402"/>
                  </a:lnTo>
                  <a:lnTo>
                    <a:pt x="2298" y="403"/>
                  </a:lnTo>
                  <a:lnTo>
                    <a:pt x="2298" y="404"/>
                  </a:lnTo>
                  <a:lnTo>
                    <a:pt x="2297" y="404"/>
                  </a:lnTo>
                  <a:lnTo>
                    <a:pt x="2297" y="403"/>
                  </a:lnTo>
                  <a:lnTo>
                    <a:pt x="2295" y="403"/>
                  </a:lnTo>
                  <a:lnTo>
                    <a:pt x="2294" y="403"/>
                  </a:lnTo>
                  <a:lnTo>
                    <a:pt x="2293" y="403"/>
                  </a:lnTo>
                  <a:lnTo>
                    <a:pt x="2292" y="403"/>
                  </a:lnTo>
                  <a:lnTo>
                    <a:pt x="2292" y="402"/>
                  </a:lnTo>
                  <a:lnTo>
                    <a:pt x="2290" y="402"/>
                  </a:lnTo>
                  <a:lnTo>
                    <a:pt x="2290" y="401"/>
                  </a:lnTo>
                  <a:lnTo>
                    <a:pt x="2290" y="402"/>
                  </a:lnTo>
                  <a:lnTo>
                    <a:pt x="2289" y="403"/>
                  </a:lnTo>
                  <a:lnTo>
                    <a:pt x="2288" y="403"/>
                  </a:lnTo>
                  <a:lnTo>
                    <a:pt x="2288" y="402"/>
                  </a:lnTo>
                  <a:lnTo>
                    <a:pt x="2288" y="401"/>
                  </a:lnTo>
                  <a:lnTo>
                    <a:pt x="2287" y="401"/>
                  </a:lnTo>
                  <a:lnTo>
                    <a:pt x="2287" y="399"/>
                  </a:lnTo>
                  <a:lnTo>
                    <a:pt x="2287" y="398"/>
                  </a:lnTo>
                  <a:lnTo>
                    <a:pt x="2286" y="399"/>
                  </a:lnTo>
                  <a:lnTo>
                    <a:pt x="2284" y="399"/>
                  </a:lnTo>
                  <a:lnTo>
                    <a:pt x="2284" y="401"/>
                  </a:lnTo>
                  <a:lnTo>
                    <a:pt x="2284" y="402"/>
                  </a:lnTo>
                  <a:lnTo>
                    <a:pt x="2284" y="403"/>
                  </a:lnTo>
                  <a:lnTo>
                    <a:pt x="2283" y="403"/>
                  </a:lnTo>
                  <a:lnTo>
                    <a:pt x="2282" y="403"/>
                  </a:lnTo>
                  <a:lnTo>
                    <a:pt x="2282" y="404"/>
                  </a:lnTo>
                  <a:lnTo>
                    <a:pt x="2283" y="404"/>
                  </a:lnTo>
                  <a:lnTo>
                    <a:pt x="2282" y="406"/>
                  </a:lnTo>
                  <a:lnTo>
                    <a:pt x="2281" y="406"/>
                  </a:lnTo>
                  <a:lnTo>
                    <a:pt x="2281" y="407"/>
                  </a:lnTo>
                  <a:lnTo>
                    <a:pt x="2281" y="408"/>
                  </a:lnTo>
                  <a:lnTo>
                    <a:pt x="2279" y="408"/>
                  </a:lnTo>
                  <a:lnTo>
                    <a:pt x="2279" y="409"/>
                  </a:lnTo>
                  <a:lnTo>
                    <a:pt x="2279" y="411"/>
                  </a:lnTo>
                  <a:lnTo>
                    <a:pt x="2278" y="412"/>
                  </a:lnTo>
                  <a:lnTo>
                    <a:pt x="2278" y="413"/>
                  </a:lnTo>
                  <a:lnTo>
                    <a:pt x="2278" y="414"/>
                  </a:lnTo>
                  <a:lnTo>
                    <a:pt x="2278" y="416"/>
                  </a:lnTo>
                  <a:lnTo>
                    <a:pt x="2277" y="417"/>
                  </a:lnTo>
                  <a:lnTo>
                    <a:pt x="2277" y="418"/>
                  </a:lnTo>
                  <a:lnTo>
                    <a:pt x="2276" y="419"/>
                  </a:lnTo>
                  <a:lnTo>
                    <a:pt x="2276" y="421"/>
                  </a:lnTo>
                  <a:lnTo>
                    <a:pt x="2276" y="422"/>
                  </a:lnTo>
                  <a:lnTo>
                    <a:pt x="2277" y="422"/>
                  </a:lnTo>
                  <a:lnTo>
                    <a:pt x="2278" y="422"/>
                  </a:lnTo>
                  <a:lnTo>
                    <a:pt x="2279" y="421"/>
                  </a:lnTo>
                  <a:lnTo>
                    <a:pt x="2279" y="419"/>
                  </a:lnTo>
                  <a:lnTo>
                    <a:pt x="2281" y="421"/>
                  </a:lnTo>
                  <a:lnTo>
                    <a:pt x="2282" y="422"/>
                  </a:lnTo>
                  <a:lnTo>
                    <a:pt x="2283" y="422"/>
                  </a:lnTo>
                  <a:lnTo>
                    <a:pt x="2284" y="422"/>
                  </a:lnTo>
                  <a:lnTo>
                    <a:pt x="2284" y="421"/>
                  </a:lnTo>
                  <a:lnTo>
                    <a:pt x="2284" y="419"/>
                  </a:lnTo>
                  <a:lnTo>
                    <a:pt x="2286" y="419"/>
                  </a:lnTo>
                  <a:lnTo>
                    <a:pt x="2286" y="418"/>
                  </a:lnTo>
                  <a:lnTo>
                    <a:pt x="2287" y="417"/>
                  </a:lnTo>
                  <a:lnTo>
                    <a:pt x="2287" y="416"/>
                  </a:lnTo>
                  <a:lnTo>
                    <a:pt x="2288" y="416"/>
                  </a:lnTo>
                  <a:lnTo>
                    <a:pt x="2289" y="416"/>
                  </a:lnTo>
                  <a:lnTo>
                    <a:pt x="2290" y="416"/>
                  </a:lnTo>
                  <a:lnTo>
                    <a:pt x="2292" y="416"/>
                  </a:lnTo>
                  <a:lnTo>
                    <a:pt x="2293" y="416"/>
                  </a:lnTo>
                  <a:lnTo>
                    <a:pt x="2294" y="417"/>
                  </a:lnTo>
                  <a:lnTo>
                    <a:pt x="2295" y="417"/>
                  </a:lnTo>
                  <a:lnTo>
                    <a:pt x="2297" y="417"/>
                  </a:lnTo>
                  <a:lnTo>
                    <a:pt x="2298" y="417"/>
                  </a:lnTo>
                  <a:lnTo>
                    <a:pt x="2299" y="417"/>
                  </a:lnTo>
                  <a:lnTo>
                    <a:pt x="2299" y="416"/>
                  </a:lnTo>
                  <a:lnTo>
                    <a:pt x="2299" y="414"/>
                  </a:lnTo>
                  <a:lnTo>
                    <a:pt x="2299" y="413"/>
                  </a:lnTo>
                  <a:lnTo>
                    <a:pt x="2298" y="413"/>
                  </a:lnTo>
                  <a:lnTo>
                    <a:pt x="2297" y="412"/>
                  </a:lnTo>
                  <a:lnTo>
                    <a:pt x="2297" y="411"/>
                  </a:lnTo>
                  <a:lnTo>
                    <a:pt x="2298" y="411"/>
                  </a:lnTo>
                  <a:lnTo>
                    <a:pt x="2298" y="409"/>
                  </a:lnTo>
                  <a:lnTo>
                    <a:pt x="2298" y="408"/>
                  </a:lnTo>
                  <a:lnTo>
                    <a:pt x="2299" y="408"/>
                  </a:lnTo>
                  <a:lnTo>
                    <a:pt x="2300" y="408"/>
                  </a:lnTo>
                  <a:lnTo>
                    <a:pt x="2302" y="408"/>
                  </a:lnTo>
                  <a:lnTo>
                    <a:pt x="2302" y="409"/>
                  </a:lnTo>
                  <a:lnTo>
                    <a:pt x="2302" y="411"/>
                  </a:lnTo>
                  <a:lnTo>
                    <a:pt x="2302" y="412"/>
                  </a:lnTo>
                  <a:lnTo>
                    <a:pt x="2302" y="413"/>
                  </a:lnTo>
                  <a:lnTo>
                    <a:pt x="2300" y="413"/>
                  </a:lnTo>
                  <a:lnTo>
                    <a:pt x="2302" y="413"/>
                  </a:lnTo>
                  <a:lnTo>
                    <a:pt x="2302" y="414"/>
                  </a:lnTo>
                  <a:lnTo>
                    <a:pt x="2303" y="416"/>
                  </a:lnTo>
                  <a:lnTo>
                    <a:pt x="2304" y="414"/>
                  </a:lnTo>
                  <a:lnTo>
                    <a:pt x="2305" y="416"/>
                  </a:lnTo>
                  <a:lnTo>
                    <a:pt x="2304" y="417"/>
                  </a:lnTo>
                  <a:lnTo>
                    <a:pt x="2305" y="417"/>
                  </a:lnTo>
                  <a:lnTo>
                    <a:pt x="2307" y="417"/>
                  </a:lnTo>
                  <a:lnTo>
                    <a:pt x="2307" y="418"/>
                  </a:lnTo>
                  <a:lnTo>
                    <a:pt x="2308" y="418"/>
                  </a:lnTo>
                  <a:lnTo>
                    <a:pt x="2308" y="419"/>
                  </a:lnTo>
                  <a:lnTo>
                    <a:pt x="2308" y="421"/>
                  </a:lnTo>
                  <a:lnTo>
                    <a:pt x="2309" y="421"/>
                  </a:lnTo>
                  <a:lnTo>
                    <a:pt x="2309" y="422"/>
                  </a:lnTo>
                  <a:lnTo>
                    <a:pt x="2309" y="423"/>
                  </a:lnTo>
                  <a:lnTo>
                    <a:pt x="2310" y="423"/>
                  </a:lnTo>
                  <a:lnTo>
                    <a:pt x="2310" y="425"/>
                  </a:lnTo>
                  <a:lnTo>
                    <a:pt x="2311" y="427"/>
                  </a:lnTo>
                  <a:lnTo>
                    <a:pt x="2311" y="428"/>
                  </a:lnTo>
                  <a:lnTo>
                    <a:pt x="2313" y="428"/>
                  </a:lnTo>
                  <a:lnTo>
                    <a:pt x="2313" y="429"/>
                  </a:lnTo>
                  <a:lnTo>
                    <a:pt x="2314" y="430"/>
                  </a:lnTo>
                  <a:lnTo>
                    <a:pt x="2314" y="432"/>
                  </a:lnTo>
                  <a:lnTo>
                    <a:pt x="2315" y="433"/>
                  </a:lnTo>
                  <a:lnTo>
                    <a:pt x="2315" y="434"/>
                  </a:lnTo>
                  <a:lnTo>
                    <a:pt x="2315" y="435"/>
                  </a:lnTo>
                  <a:lnTo>
                    <a:pt x="2315" y="437"/>
                  </a:lnTo>
                  <a:lnTo>
                    <a:pt x="2316" y="437"/>
                  </a:lnTo>
                  <a:lnTo>
                    <a:pt x="2316" y="438"/>
                  </a:lnTo>
                  <a:lnTo>
                    <a:pt x="2318" y="439"/>
                  </a:lnTo>
                  <a:lnTo>
                    <a:pt x="2318" y="440"/>
                  </a:lnTo>
                  <a:lnTo>
                    <a:pt x="2316" y="440"/>
                  </a:lnTo>
                  <a:lnTo>
                    <a:pt x="2316" y="442"/>
                  </a:lnTo>
                  <a:lnTo>
                    <a:pt x="2318" y="443"/>
                  </a:lnTo>
                  <a:lnTo>
                    <a:pt x="2318" y="444"/>
                  </a:lnTo>
                  <a:lnTo>
                    <a:pt x="2319" y="444"/>
                  </a:lnTo>
                  <a:lnTo>
                    <a:pt x="2319" y="445"/>
                  </a:lnTo>
                  <a:lnTo>
                    <a:pt x="2320" y="446"/>
                  </a:lnTo>
                  <a:lnTo>
                    <a:pt x="2320" y="448"/>
                  </a:lnTo>
                  <a:lnTo>
                    <a:pt x="2321" y="448"/>
                  </a:lnTo>
                  <a:lnTo>
                    <a:pt x="2321" y="449"/>
                  </a:lnTo>
                  <a:lnTo>
                    <a:pt x="2323" y="449"/>
                  </a:lnTo>
                  <a:lnTo>
                    <a:pt x="2323" y="450"/>
                  </a:lnTo>
                  <a:lnTo>
                    <a:pt x="2324" y="450"/>
                  </a:lnTo>
                  <a:lnTo>
                    <a:pt x="2325" y="450"/>
                  </a:lnTo>
                  <a:lnTo>
                    <a:pt x="2325" y="451"/>
                  </a:lnTo>
                  <a:lnTo>
                    <a:pt x="2326" y="450"/>
                  </a:lnTo>
                  <a:lnTo>
                    <a:pt x="2328" y="451"/>
                  </a:lnTo>
                  <a:lnTo>
                    <a:pt x="2329" y="451"/>
                  </a:lnTo>
                  <a:lnTo>
                    <a:pt x="2330" y="453"/>
                  </a:lnTo>
                  <a:lnTo>
                    <a:pt x="2331" y="453"/>
                  </a:lnTo>
                  <a:lnTo>
                    <a:pt x="2333" y="453"/>
                  </a:lnTo>
                  <a:lnTo>
                    <a:pt x="2333" y="454"/>
                  </a:lnTo>
                  <a:lnTo>
                    <a:pt x="2334" y="454"/>
                  </a:lnTo>
                  <a:lnTo>
                    <a:pt x="2334" y="455"/>
                  </a:lnTo>
                  <a:lnTo>
                    <a:pt x="2334" y="456"/>
                  </a:lnTo>
                  <a:lnTo>
                    <a:pt x="2334" y="458"/>
                  </a:lnTo>
                  <a:lnTo>
                    <a:pt x="2335" y="458"/>
                  </a:lnTo>
                  <a:lnTo>
                    <a:pt x="2335" y="459"/>
                  </a:lnTo>
                  <a:lnTo>
                    <a:pt x="2336" y="459"/>
                  </a:lnTo>
                  <a:lnTo>
                    <a:pt x="2336" y="460"/>
                  </a:lnTo>
                  <a:lnTo>
                    <a:pt x="2337" y="461"/>
                  </a:lnTo>
                  <a:lnTo>
                    <a:pt x="2339" y="463"/>
                  </a:lnTo>
                  <a:lnTo>
                    <a:pt x="2339" y="464"/>
                  </a:lnTo>
                  <a:lnTo>
                    <a:pt x="2339" y="465"/>
                  </a:lnTo>
                  <a:lnTo>
                    <a:pt x="2340" y="465"/>
                  </a:lnTo>
                  <a:lnTo>
                    <a:pt x="2340" y="467"/>
                  </a:lnTo>
                  <a:lnTo>
                    <a:pt x="2340" y="469"/>
                  </a:lnTo>
                  <a:lnTo>
                    <a:pt x="2340" y="470"/>
                  </a:lnTo>
                  <a:lnTo>
                    <a:pt x="2341" y="470"/>
                  </a:lnTo>
                  <a:lnTo>
                    <a:pt x="2341" y="471"/>
                  </a:lnTo>
                  <a:lnTo>
                    <a:pt x="2342" y="471"/>
                  </a:lnTo>
                  <a:lnTo>
                    <a:pt x="2342" y="472"/>
                  </a:lnTo>
                  <a:lnTo>
                    <a:pt x="2342" y="474"/>
                  </a:lnTo>
                  <a:lnTo>
                    <a:pt x="2342" y="475"/>
                  </a:lnTo>
                  <a:lnTo>
                    <a:pt x="2344" y="476"/>
                  </a:lnTo>
                  <a:lnTo>
                    <a:pt x="2345" y="477"/>
                  </a:lnTo>
                  <a:lnTo>
                    <a:pt x="2345" y="479"/>
                  </a:lnTo>
                  <a:lnTo>
                    <a:pt x="2345" y="480"/>
                  </a:lnTo>
                  <a:lnTo>
                    <a:pt x="2345" y="481"/>
                  </a:lnTo>
                  <a:lnTo>
                    <a:pt x="2345" y="482"/>
                  </a:lnTo>
                  <a:lnTo>
                    <a:pt x="2345" y="484"/>
                  </a:lnTo>
                  <a:lnTo>
                    <a:pt x="2346" y="485"/>
                  </a:lnTo>
                  <a:lnTo>
                    <a:pt x="2346" y="486"/>
                  </a:lnTo>
                  <a:lnTo>
                    <a:pt x="2347" y="487"/>
                  </a:lnTo>
                  <a:lnTo>
                    <a:pt x="2347" y="489"/>
                  </a:lnTo>
                  <a:lnTo>
                    <a:pt x="2349" y="490"/>
                  </a:lnTo>
                  <a:lnTo>
                    <a:pt x="2350" y="490"/>
                  </a:lnTo>
                  <a:lnTo>
                    <a:pt x="2349" y="491"/>
                  </a:lnTo>
                  <a:lnTo>
                    <a:pt x="2350" y="491"/>
                  </a:lnTo>
                  <a:lnTo>
                    <a:pt x="2351" y="492"/>
                  </a:lnTo>
                  <a:lnTo>
                    <a:pt x="2351" y="493"/>
                  </a:lnTo>
                  <a:lnTo>
                    <a:pt x="2352" y="493"/>
                  </a:lnTo>
                  <a:lnTo>
                    <a:pt x="2352" y="495"/>
                  </a:lnTo>
                  <a:lnTo>
                    <a:pt x="2354" y="495"/>
                  </a:lnTo>
                  <a:lnTo>
                    <a:pt x="2354" y="496"/>
                  </a:lnTo>
                  <a:lnTo>
                    <a:pt x="2355" y="496"/>
                  </a:lnTo>
                  <a:lnTo>
                    <a:pt x="2355" y="497"/>
                  </a:lnTo>
                  <a:lnTo>
                    <a:pt x="2356" y="498"/>
                  </a:lnTo>
                  <a:lnTo>
                    <a:pt x="2357" y="500"/>
                  </a:lnTo>
                  <a:lnTo>
                    <a:pt x="2359" y="500"/>
                  </a:lnTo>
                  <a:lnTo>
                    <a:pt x="2359" y="501"/>
                  </a:lnTo>
                  <a:lnTo>
                    <a:pt x="2360" y="501"/>
                  </a:lnTo>
                  <a:lnTo>
                    <a:pt x="2360" y="502"/>
                  </a:lnTo>
                  <a:lnTo>
                    <a:pt x="2361" y="502"/>
                  </a:lnTo>
                  <a:lnTo>
                    <a:pt x="2362" y="502"/>
                  </a:lnTo>
                  <a:lnTo>
                    <a:pt x="2363" y="502"/>
                  </a:lnTo>
                  <a:lnTo>
                    <a:pt x="2365" y="503"/>
                  </a:lnTo>
                  <a:lnTo>
                    <a:pt x="2365" y="505"/>
                  </a:lnTo>
                  <a:lnTo>
                    <a:pt x="2366" y="505"/>
                  </a:lnTo>
                  <a:lnTo>
                    <a:pt x="2367" y="503"/>
                  </a:lnTo>
                  <a:lnTo>
                    <a:pt x="2368" y="503"/>
                  </a:lnTo>
                  <a:lnTo>
                    <a:pt x="2370" y="503"/>
                  </a:lnTo>
                  <a:lnTo>
                    <a:pt x="2371" y="505"/>
                  </a:lnTo>
                  <a:lnTo>
                    <a:pt x="2372" y="505"/>
                  </a:lnTo>
                  <a:lnTo>
                    <a:pt x="2373" y="505"/>
                  </a:lnTo>
                  <a:lnTo>
                    <a:pt x="2373" y="506"/>
                  </a:lnTo>
                  <a:lnTo>
                    <a:pt x="2375" y="507"/>
                  </a:lnTo>
                  <a:lnTo>
                    <a:pt x="2375" y="508"/>
                  </a:lnTo>
                  <a:lnTo>
                    <a:pt x="2376" y="510"/>
                  </a:lnTo>
                  <a:lnTo>
                    <a:pt x="2375" y="510"/>
                  </a:lnTo>
                  <a:lnTo>
                    <a:pt x="2375" y="511"/>
                  </a:lnTo>
                  <a:lnTo>
                    <a:pt x="2375" y="512"/>
                  </a:lnTo>
                  <a:lnTo>
                    <a:pt x="2375" y="513"/>
                  </a:lnTo>
                  <a:lnTo>
                    <a:pt x="2376" y="513"/>
                  </a:lnTo>
                  <a:lnTo>
                    <a:pt x="2375" y="514"/>
                  </a:lnTo>
                  <a:lnTo>
                    <a:pt x="2376" y="516"/>
                  </a:lnTo>
                  <a:lnTo>
                    <a:pt x="2377" y="514"/>
                  </a:lnTo>
                  <a:lnTo>
                    <a:pt x="2377" y="516"/>
                  </a:lnTo>
                  <a:lnTo>
                    <a:pt x="2378" y="516"/>
                  </a:lnTo>
                  <a:lnTo>
                    <a:pt x="2380" y="516"/>
                  </a:lnTo>
                  <a:lnTo>
                    <a:pt x="2380" y="517"/>
                  </a:lnTo>
                  <a:lnTo>
                    <a:pt x="2380" y="518"/>
                  </a:lnTo>
                  <a:lnTo>
                    <a:pt x="2380" y="519"/>
                  </a:lnTo>
                  <a:lnTo>
                    <a:pt x="2380" y="521"/>
                  </a:lnTo>
                  <a:lnTo>
                    <a:pt x="2381" y="522"/>
                  </a:lnTo>
                  <a:lnTo>
                    <a:pt x="2381" y="523"/>
                  </a:lnTo>
                  <a:lnTo>
                    <a:pt x="2381" y="524"/>
                  </a:lnTo>
                  <a:lnTo>
                    <a:pt x="2382" y="526"/>
                  </a:lnTo>
                  <a:lnTo>
                    <a:pt x="2383" y="527"/>
                  </a:lnTo>
                  <a:lnTo>
                    <a:pt x="2383" y="528"/>
                  </a:lnTo>
                  <a:lnTo>
                    <a:pt x="2383" y="529"/>
                  </a:lnTo>
                  <a:lnTo>
                    <a:pt x="2383" y="531"/>
                  </a:lnTo>
                  <a:lnTo>
                    <a:pt x="2383" y="532"/>
                  </a:lnTo>
                  <a:lnTo>
                    <a:pt x="2384" y="532"/>
                  </a:lnTo>
                  <a:lnTo>
                    <a:pt x="2384" y="533"/>
                  </a:lnTo>
                  <a:lnTo>
                    <a:pt x="2386" y="534"/>
                  </a:lnTo>
                  <a:lnTo>
                    <a:pt x="2387" y="534"/>
                  </a:lnTo>
                  <a:lnTo>
                    <a:pt x="2387" y="536"/>
                  </a:lnTo>
                  <a:lnTo>
                    <a:pt x="2388" y="536"/>
                  </a:lnTo>
                  <a:lnTo>
                    <a:pt x="2388" y="537"/>
                  </a:lnTo>
                  <a:lnTo>
                    <a:pt x="2388" y="538"/>
                  </a:lnTo>
                  <a:lnTo>
                    <a:pt x="2388" y="539"/>
                  </a:lnTo>
                  <a:lnTo>
                    <a:pt x="2388" y="540"/>
                  </a:lnTo>
                  <a:lnTo>
                    <a:pt x="2388" y="542"/>
                  </a:lnTo>
                  <a:lnTo>
                    <a:pt x="2388" y="543"/>
                  </a:lnTo>
                  <a:lnTo>
                    <a:pt x="2388" y="544"/>
                  </a:lnTo>
                  <a:lnTo>
                    <a:pt x="2389" y="544"/>
                  </a:lnTo>
                  <a:lnTo>
                    <a:pt x="2389" y="545"/>
                  </a:lnTo>
                  <a:lnTo>
                    <a:pt x="2389" y="547"/>
                  </a:lnTo>
                  <a:lnTo>
                    <a:pt x="2391" y="548"/>
                  </a:lnTo>
                  <a:lnTo>
                    <a:pt x="2391" y="549"/>
                  </a:lnTo>
                  <a:lnTo>
                    <a:pt x="2391" y="550"/>
                  </a:lnTo>
                  <a:lnTo>
                    <a:pt x="2391" y="552"/>
                  </a:lnTo>
                  <a:lnTo>
                    <a:pt x="2392" y="553"/>
                  </a:lnTo>
                  <a:lnTo>
                    <a:pt x="2392" y="554"/>
                  </a:lnTo>
                  <a:lnTo>
                    <a:pt x="2393" y="555"/>
                  </a:lnTo>
                  <a:lnTo>
                    <a:pt x="2393" y="557"/>
                  </a:lnTo>
                  <a:lnTo>
                    <a:pt x="2394" y="557"/>
                  </a:lnTo>
                  <a:lnTo>
                    <a:pt x="2394" y="558"/>
                  </a:lnTo>
                  <a:lnTo>
                    <a:pt x="2396" y="559"/>
                  </a:lnTo>
                  <a:lnTo>
                    <a:pt x="2396" y="560"/>
                  </a:lnTo>
                  <a:lnTo>
                    <a:pt x="2396" y="561"/>
                  </a:lnTo>
                  <a:lnTo>
                    <a:pt x="2397" y="560"/>
                  </a:lnTo>
                  <a:lnTo>
                    <a:pt x="2397" y="561"/>
                  </a:lnTo>
                  <a:lnTo>
                    <a:pt x="2397" y="563"/>
                  </a:lnTo>
                  <a:lnTo>
                    <a:pt x="2398" y="563"/>
                  </a:lnTo>
                  <a:lnTo>
                    <a:pt x="2398" y="564"/>
                  </a:lnTo>
                  <a:lnTo>
                    <a:pt x="2398" y="565"/>
                  </a:lnTo>
                  <a:lnTo>
                    <a:pt x="2399" y="565"/>
                  </a:lnTo>
                  <a:lnTo>
                    <a:pt x="2399" y="566"/>
                  </a:lnTo>
                  <a:lnTo>
                    <a:pt x="2401" y="566"/>
                  </a:lnTo>
                  <a:lnTo>
                    <a:pt x="2401" y="568"/>
                  </a:lnTo>
                  <a:lnTo>
                    <a:pt x="2402" y="569"/>
                  </a:lnTo>
                  <a:lnTo>
                    <a:pt x="2402" y="570"/>
                  </a:lnTo>
                  <a:lnTo>
                    <a:pt x="2402" y="571"/>
                  </a:lnTo>
                  <a:lnTo>
                    <a:pt x="2402" y="573"/>
                  </a:lnTo>
                  <a:lnTo>
                    <a:pt x="2403" y="573"/>
                  </a:lnTo>
                  <a:lnTo>
                    <a:pt x="2403" y="574"/>
                  </a:lnTo>
                  <a:lnTo>
                    <a:pt x="2404" y="575"/>
                  </a:lnTo>
                  <a:lnTo>
                    <a:pt x="2404" y="576"/>
                  </a:lnTo>
                  <a:lnTo>
                    <a:pt x="2404" y="578"/>
                  </a:lnTo>
                  <a:lnTo>
                    <a:pt x="2406" y="579"/>
                  </a:lnTo>
                  <a:lnTo>
                    <a:pt x="2406" y="580"/>
                  </a:lnTo>
                  <a:lnTo>
                    <a:pt x="2407" y="581"/>
                  </a:lnTo>
                  <a:lnTo>
                    <a:pt x="2407" y="583"/>
                  </a:lnTo>
                  <a:lnTo>
                    <a:pt x="2407" y="584"/>
                  </a:lnTo>
                  <a:lnTo>
                    <a:pt x="2408" y="585"/>
                  </a:lnTo>
                  <a:lnTo>
                    <a:pt x="2408" y="586"/>
                  </a:lnTo>
                  <a:lnTo>
                    <a:pt x="2408" y="587"/>
                  </a:lnTo>
                  <a:lnTo>
                    <a:pt x="2408" y="589"/>
                  </a:lnTo>
                  <a:lnTo>
                    <a:pt x="2408" y="590"/>
                  </a:lnTo>
                  <a:lnTo>
                    <a:pt x="2408" y="591"/>
                  </a:lnTo>
                  <a:lnTo>
                    <a:pt x="2408" y="592"/>
                  </a:lnTo>
                  <a:lnTo>
                    <a:pt x="2408" y="594"/>
                  </a:lnTo>
                  <a:lnTo>
                    <a:pt x="2408" y="595"/>
                  </a:lnTo>
                  <a:lnTo>
                    <a:pt x="2408" y="596"/>
                  </a:lnTo>
                  <a:lnTo>
                    <a:pt x="2408" y="597"/>
                  </a:lnTo>
                  <a:lnTo>
                    <a:pt x="2408" y="599"/>
                  </a:lnTo>
                  <a:lnTo>
                    <a:pt x="2408" y="600"/>
                  </a:lnTo>
                  <a:lnTo>
                    <a:pt x="2408" y="601"/>
                  </a:lnTo>
                  <a:lnTo>
                    <a:pt x="2408" y="602"/>
                  </a:lnTo>
                  <a:lnTo>
                    <a:pt x="2408" y="604"/>
                  </a:lnTo>
                  <a:lnTo>
                    <a:pt x="2408" y="605"/>
                  </a:lnTo>
                  <a:lnTo>
                    <a:pt x="2408" y="606"/>
                  </a:lnTo>
                  <a:lnTo>
                    <a:pt x="2407" y="607"/>
                  </a:lnTo>
                  <a:lnTo>
                    <a:pt x="2407" y="608"/>
                  </a:lnTo>
                  <a:lnTo>
                    <a:pt x="2407" y="610"/>
                  </a:lnTo>
                  <a:lnTo>
                    <a:pt x="2406" y="611"/>
                  </a:lnTo>
                  <a:lnTo>
                    <a:pt x="2406" y="612"/>
                  </a:lnTo>
                  <a:lnTo>
                    <a:pt x="2404" y="612"/>
                  </a:lnTo>
                  <a:lnTo>
                    <a:pt x="2404" y="613"/>
                  </a:lnTo>
                  <a:lnTo>
                    <a:pt x="2406" y="615"/>
                  </a:lnTo>
                  <a:lnTo>
                    <a:pt x="2404" y="615"/>
                  </a:lnTo>
                  <a:lnTo>
                    <a:pt x="2404" y="613"/>
                  </a:lnTo>
                  <a:lnTo>
                    <a:pt x="2403" y="613"/>
                  </a:lnTo>
                  <a:lnTo>
                    <a:pt x="2403" y="615"/>
                  </a:lnTo>
                  <a:lnTo>
                    <a:pt x="2402" y="615"/>
                  </a:lnTo>
                  <a:lnTo>
                    <a:pt x="2402" y="616"/>
                  </a:lnTo>
                  <a:lnTo>
                    <a:pt x="2402" y="617"/>
                  </a:lnTo>
                  <a:lnTo>
                    <a:pt x="2402" y="616"/>
                  </a:lnTo>
                  <a:lnTo>
                    <a:pt x="2402" y="615"/>
                  </a:lnTo>
                  <a:lnTo>
                    <a:pt x="2401" y="616"/>
                  </a:lnTo>
                  <a:lnTo>
                    <a:pt x="2399" y="616"/>
                  </a:lnTo>
                  <a:lnTo>
                    <a:pt x="2399" y="617"/>
                  </a:lnTo>
                  <a:lnTo>
                    <a:pt x="2398" y="618"/>
                  </a:lnTo>
                  <a:lnTo>
                    <a:pt x="2397" y="618"/>
                  </a:lnTo>
                  <a:lnTo>
                    <a:pt x="2397" y="620"/>
                  </a:lnTo>
                  <a:lnTo>
                    <a:pt x="2396" y="620"/>
                  </a:lnTo>
                  <a:lnTo>
                    <a:pt x="2394" y="621"/>
                  </a:lnTo>
                  <a:lnTo>
                    <a:pt x="2393" y="621"/>
                  </a:lnTo>
                  <a:lnTo>
                    <a:pt x="2392" y="622"/>
                  </a:lnTo>
                  <a:lnTo>
                    <a:pt x="2391" y="622"/>
                  </a:lnTo>
                  <a:lnTo>
                    <a:pt x="2391" y="623"/>
                  </a:lnTo>
                  <a:lnTo>
                    <a:pt x="2389" y="623"/>
                  </a:lnTo>
                  <a:lnTo>
                    <a:pt x="2388" y="623"/>
                  </a:lnTo>
                  <a:lnTo>
                    <a:pt x="2388" y="625"/>
                  </a:lnTo>
                  <a:lnTo>
                    <a:pt x="2387" y="625"/>
                  </a:lnTo>
                  <a:lnTo>
                    <a:pt x="2387" y="626"/>
                  </a:lnTo>
                  <a:lnTo>
                    <a:pt x="2387" y="627"/>
                  </a:lnTo>
                  <a:lnTo>
                    <a:pt x="2387" y="628"/>
                  </a:lnTo>
                  <a:lnTo>
                    <a:pt x="2388" y="628"/>
                  </a:lnTo>
                  <a:lnTo>
                    <a:pt x="2388" y="630"/>
                  </a:lnTo>
                  <a:lnTo>
                    <a:pt x="2387" y="631"/>
                  </a:lnTo>
                  <a:lnTo>
                    <a:pt x="2387" y="632"/>
                  </a:lnTo>
                  <a:lnTo>
                    <a:pt x="2387" y="633"/>
                  </a:lnTo>
                  <a:lnTo>
                    <a:pt x="2387" y="634"/>
                  </a:lnTo>
                  <a:lnTo>
                    <a:pt x="2387" y="636"/>
                  </a:lnTo>
                  <a:lnTo>
                    <a:pt x="2387" y="637"/>
                  </a:lnTo>
                  <a:lnTo>
                    <a:pt x="2387" y="638"/>
                  </a:lnTo>
                  <a:lnTo>
                    <a:pt x="2386" y="638"/>
                  </a:lnTo>
                  <a:lnTo>
                    <a:pt x="2384" y="639"/>
                  </a:lnTo>
                  <a:lnTo>
                    <a:pt x="2384" y="641"/>
                  </a:lnTo>
                  <a:lnTo>
                    <a:pt x="2383" y="641"/>
                  </a:lnTo>
                  <a:lnTo>
                    <a:pt x="2383" y="642"/>
                  </a:lnTo>
                  <a:lnTo>
                    <a:pt x="2382" y="642"/>
                  </a:lnTo>
                  <a:lnTo>
                    <a:pt x="2382" y="643"/>
                  </a:lnTo>
                  <a:lnTo>
                    <a:pt x="2381" y="643"/>
                  </a:lnTo>
                  <a:lnTo>
                    <a:pt x="2381" y="644"/>
                  </a:lnTo>
                  <a:lnTo>
                    <a:pt x="2381" y="646"/>
                  </a:lnTo>
                  <a:lnTo>
                    <a:pt x="2380" y="646"/>
                  </a:lnTo>
                  <a:lnTo>
                    <a:pt x="2378" y="646"/>
                  </a:lnTo>
                  <a:lnTo>
                    <a:pt x="2377" y="646"/>
                  </a:lnTo>
                  <a:lnTo>
                    <a:pt x="2377" y="647"/>
                  </a:lnTo>
                  <a:lnTo>
                    <a:pt x="2376" y="648"/>
                  </a:lnTo>
                  <a:lnTo>
                    <a:pt x="2375" y="648"/>
                  </a:lnTo>
                  <a:lnTo>
                    <a:pt x="2375" y="649"/>
                  </a:lnTo>
                  <a:lnTo>
                    <a:pt x="2373" y="649"/>
                  </a:lnTo>
                  <a:lnTo>
                    <a:pt x="2372" y="651"/>
                  </a:lnTo>
                  <a:lnTo>
                    <a:pt x="2371" y="651"/>
                  </a:lnTo>
                  <a:lnTo>
                    <a:pt x="2371" y="652"/>
                  </a:lnTo>
                  <a:lnTo>
                    <a:pt x="2370" y="652"/>
                  </a:lnTo>
                  <a:lnTo>
                    <a:pt x="2370" y="653"/>
                  </a:lnTo>
                  <a:lnTo>
                    <a:pt x="2368" y="654"/>
                  </a:lnTo>
                  <a:lnTo>
                    <a:pt x="2368" y="655"/>
                  </a:lnTo>
                  <a:lnTo>
                    <a:pt x="2368" y="657"/>
                  </a:lnTo>
                  <a:lnTo>
                    <a:pt x="2368" y="658"/>
                  </a:lnTo>
                  <a:lnTo>
                    <a:pt x="2367" y="658"/>
                  </a:lnTo>
                  <a:lnTo>
                    <a:pt x="2366" y="658"/>
                  </a:lnTo>
                  <a:lnTo>
                    <a:pt x="2366" y="659"/>
                  </a:lnTo>
                  <a:lnTo>
                    <a:pt x="2365" y="659"/>
                  </a:lnTo>
                  <a:lnTo>
                    <a:pt x="2363" y="659"/>
                  </a:lnTo>
                  <a:lnTo>
                    <a:pt x="2363" y="658"/>
                  </a:lnTo>
                  <a:lnTo>
                    <a:pt x="2362" y="658"/>
                  </a:lnTo>
                  <a:lnTo>
                    <a:pt x="2361" y="659"/>
                  </a:lnTo>
                  <a:lnTo>
                    <a:pt x="2360" y="659"/>
                  </a:lnTo>
                  <a:lnTo>
                    <a:pt x="2360" y="660"/>
                  </a:lnTo>
                  <a:lnTo>
                    <a:pt x="2359" y="660"/>
                  </a:lnTo>
                  <a:lnTo>
                    <a:pt x="2357" y="660"/>
                  </a:lnTo>
                  <a:lnTo>
                    <a:pt x="2356" y="662"/>
                  </a:lnTo>
                  <a:lnTo>
                    <a:pt x="2355" y="662"/>
                  </a:lnTo>
                  <a:lnTo>
                    <a:pt x="2354" y="662"/>
                  </a:lnTo>
                  <a:lnTo>
                    <a:pt x="2354" y="663"/>
                  </a:lnTo>
                  <a:lnTo>
                    <a:pt x="2352" y="663"/>
                  </a:lnTo>
                  <a:lnTo>
                    <a:pt x="2351" y="663"/>
                  </a:lnTo>
                  <a:lnTo>
                    <a:pt x="2350" y="663"/>
                  </a:lnTo>
                  <a:lnTo>
                    <a:pt x="2349" y="663"/>
                  </a:lnTo>
                  <a:lnTo>
                    <a:pt x="2347" y="663"/>
                  </a:lnTo>
                  <a:lnTo>
                    <a:pt x="2347" y="664"/>
                  </a:lnTo>
                  <a:lnTo>
                    <a:pt x="2346" y="664"/>
                  </a:lnTo>
                  <a:lnTo>
                    <a:pt x="2345" y="664"/>
                  </a:lnTo>
                  <a:lnTo>
                    <a:pt x="2344" y="665"/>
                  </a:lnTo>
                  <a:lnTo>
                    <a:pt x="2342" y="665"/>
                  </a:lnTo>
                  <a:lnTo>
                    <a:pt x="2341" y="667"/>
                  </a:lnTo>
                  <a:lnTo>
                    <a:pt x="2341" y="668"/>
                  </a:lnTo>
                  <a:lnTo>
                    <a:pt x="2340" y="669"/>
                  </a:lnTo>
                  <a:lnTo>
                    <a:pt x="2340" y="670"/>
                  </a:lnTo>
                  <a:lnTo>
                    <a:pt x="2340" y="672"/>
                  </a:lnTo>
                  <a:lnTo>
                    <a:pt x="2340" y="673"/>
                  </a:lnTo>
                  <a:lnTo>
                    <a:pt x="2340" y="674"/>
                  </a:lnTo>
                  <a:lnTo>
                    <a:pt x="2340" y="675"/>
                  </a:lnTo>
                  <a:lnTo>
                    <a:pt x="2341" y="675"/>
                  </a:lnTo>
                  <a:lnTo>
                    <a:pt x="2341" y="677"/>
                  </a:lnTo>
                  <a:lnTo>
                    <a:pt x="2341" y="678"/>
                  </a:lnTo>
                  <a:lnTo>
                    <a:pt x="2341" y="679"/>
                  </a:lnTo>
                  <a:lnTo>
                    <a:pt x="2342" y="679"/>
                  </a:lnTo>
                  <a:lnTo>
                    <a:pt x="2342" y="680"/>
                  </a:lnTo>
                  <a:lnTo>
                    <a:pt x="2341" y="681"/>
                  </a:lnTo>
                  <a:lnTo>
                    <a:pt x="2340" y="681"/>
                  </a:lnTo>
                  <a:lnTo>
                    <a:pt x="2339" y="681"/>
                  </a:lnTo>
                  <a:lnTo>
                    <a:pt x="2337" y="683"/>
                  </a:lnTo>
                  <a:lnTo>
                    <a:pt x="2339" y="683"/>
                  </a:lnTo>
                  <a:lnTo>
                    <a:pt x="2340" y="683"/>
                  </a:lnTo>
                  <a:lnTo>
                    <a:pt x="2341" y="683"/>
                  </a:lnTo>
                  <a:lnTo>
                    <a:pt x="2342" y="683"/>
                  </a:lnTo>
                  <a:lnTo>
                    <a:pt x="2344" y="686"/>
                  </a:lnTo>
                  <a:lnTo>
                    <a:pt x="2344" y="693"/>
                  </a:lnTo>
                  <a:lnTo>
                    <a:pt x="2344" y="694"/>
                  </a:lnTo>
                  <a:lnTo>
                    <a:pt x="2344" y="695"/>
                  </a:lnTo>
                  <a:lnTo>
                    <a:pt x="2344" y="696"/>
                  </a:lnTo>
                  <a:lnTo>
                    <a:pt x="2342" y="698"/>
                  </a:lnTo>
                  <a:lnTo>
                    <a:pt x="2344" y="698"/>
                  </a:lnTo>
                  <a:lnTo>
                    <a:pt x="2342" y="699"/>
                  </a:lnTo>
                  <a:lnTo>
                    <a:pt x="2342" y="700"/>
                  </a:lnTo>
                  <a:lnTo>
                    <a:pt x="2341" y="700"/>
                  </a:lnTo>
                  <a:lnTo>
                    <a:pt x="2340" y="701"/>
                  </a:lnTo>
                  <a:lnTo>
                    <a:pt x="2337" y="702"/>
                  </a:lnTo>
                  <a:lnTo>
                    <a:pt x="2334" y="705"/>
                  </a:lnTo>
                  <a:lnTo>
                    <a:pt x="2329" y="707"/>
                  </a:lnTo>
                  <a:lnTo>
                    <a:pt x="2329" y="709"/>
                  </a:lnTo>
                  <a:lnTo>
                    <a:pt x="2325" y="711"/>
                  </a:lnTo>
                  <a:lnTo>
                    <a:pt x="2324" y="711"/>
                  </a:lnTo>
                  <a:lnTo>
                    <a:pt x="2320" y="714"/>
                  </a:lnTo>
                  <a:lnTo>
                    <a:pt x="2319" y="715"/>
                  </a:lnTo>
                  <a:lnTo>
                    <a:pt x="2318" y="715"/>
                  </a:lnTo>
                  <a:lnTo>
                    <a:pt x="2315" y="716"/>
                  </a:lnTo>
                  <a:lnTo>
                    <a:pt x="2314" y="717"/>
                  </a:lnTo>
                  <a:lnTo>
                    <a:pt x="2311" y="719"/>
                  </a:lnTo>
                  <a:lnTo>
                    <a:pt x="2310" y="719"/>
                  </a:lnTo>
                  <a:lnTo>
                    <a:pt x="2310" y="720"/>
                  </a:lnTo>
                  <a:lnTo>
                    <a:pt x="2309" y="720"/>
                  </a:lnTo>
                  <a:lnTo>
                    <a:pt x="2310" y="721"/>
                  </a:lnTo>
                  <a:lnTo>
                    <a:pt x="2310" y="722"/>
                  </a:lnTo>
                  <a:lnTo>
                    <a:pt x="2311" y="722"/>
                  </a:lnTo>
                  <a:lnTo>
                    <a:pt x="2313" y="722"/>
                  </a:lnTo>
                  <a:lnTo>
                    <a:pt x="2316" y="720"/>
                  </a:lnTo>
                  <a:lnTo>
                    <a:pt x="2323" y="716"/>
                  </a:lnTo>
                  <a:lnTo>
                    <a:pt x="2329" y="712"/>
                  </a:lnTo>
                  <a:lnTo>
                    <a:pt x="2335" y="709"/>
                  </a:lnTo>
                  <a:lnTo>
                    <a:pt x="2337" y="707"/>
                  </a:lnTo>
                  <a:lnTo>
                    <a:pt x="2337" y="709"/>
                  </a:lnTo>
                  <a:lnTo>
                    <a:pt x="2339" y="709"/>
                  </a:lnTo>
                  <a:lnTo>
                    <a:pt x="2339" y="707"/>
                  </a:lnTo>
                  <a:lnTo>
                    <a:pt x="2339" y="709"/>
                  </a:lnTo>
                  <a:lnTo>
                    <a:pt x="2339" y="710"/>
                  </a:lnTo>
                  <a:lnTo>
                    <a:pt x="2339" y="711"/>
                  </a:lnTo>
                  <a:lnTo>
                    <a:pt x="2339" y="712"/>
                  </a:lnTo>
                  <a:lnTo>
                    <a:pt x="2339" y="714"/>
                  </a:lnTo>
                  <a:lnTo>
                    <a:pt x="2340" y="714"/>
                  </a:lnTo>
                  <a:lnTo>
                    <a:pt x="2340" y="715"/>
                  </a:lnTo>
                  <a:lnTo>
                    <a:pt x="2340" y="716"/>
                  </a:lnTo>
                  <a:lnTo>
                    <a:pt x="2341" y="716"/>
                  </a:lnTo>
                  <a:lnTo>
                    <a:pt x="2342" y="716"/>
                  </a:lnTo>
                  <a:lnTo>
                    <a:pt x="2344" y="715"/>
                  </a:lnTo>
                  <a:lnTo>
                    <a:pt x="2345" y="715"/>
                  </a:lnTo>
                  <a:lnTo>
                    <a:pt x="2346" y="715"/>
                  </a:lnTo>
                  <a:lnTo>
                    <a:pt x="2347" y="714"/>
                  </a:lnTo>
                  <a:lnTo>
                    <a:pt x="2349" y="714"/>
                  </a:lnTo>
                  <a:lnTo>
                    <a:pt x="2350" y="714"/>
                  </a:lnTo>
                  <a:lnTo>
                    <a:pt x="2349" y="715"/>
                  </a:lnTo>
                  <a:lnTo>
                    <a:pt x="2347" y="715"/>
                  </a:lnTo>
                  <a:lnTo>
                    <a:pt x="2347" y="716"/>
                  </a:lnTo>
                  <a:lnTo>
                    <a:pt x="2346" y="716"/>
                  </a:lnTo>
                  <a:lnTo>
                    <a:pt x="2345" y="716"/>
                  </a:lnTo>
                  <a:lnTo>
                    <a:pt x="2344" y="716"/>
                  </a:lnTo>
                  <a:lnTo>
                    <a:pt x="2342" y="716"/>
                  </a:lnTo>
                  <a:lnTo>
                    <a:pt x="2342" y="717"/>
                  </a:lnTo>
                  <a:lnTo>
                    <a:pt x="2341" y="717"/>
                  </a:lnTo>
                  <a:lnTo>
                    <a:pt x="2341" y="719"/>
                  </a:lnTo>
                  <a:lnTo>
                    <a:pt x="2342" y="719"/>
                  </a:lnTo>
                  <a:lnTo>
                    <a:pt x="2341" y="720"/>
                  </a:lnTo>
                  <a:lnTo>
                    <a:pt x="2342" y="720"/>
                  </a:lnTo>
                  <a:lnTo>
                    <a:pt x="2342" y="721"/>
                  </a:lnTo>
                  <a:lnTo>
                    <a:pt x="2342" y="722"/>
                  </a:lnTo>
                  <a:lnTo>
                    <a:pt x="2342" y="727"/>
                  </a:lnTo>
                  <a:lnTo>
                    <a:pt x="2341" y="728"/>
                  </a:lnTo>
                  <a:lnTo>
                    <a:pt x="2341" y="730"/>
                  </a:lnTo>
                  <a:lnTo>
                    <a:pt x="2341" y="731"/>
                  </a:lnTo>
                  <a:lnTo>
                    <a:pt x="2342" y="732"/>
                  </a:lnTo>
                  <a:lnTo>
                    <a:pt x="2341" y="736"/>
                  </a:lnTo>
                  <a:lnTo>
                    <a:pt x="2340" y="737"/>
                  </a:lnTo>
                  <a:lnTo>
                    <a:pt x="2340" y="738"/>
                  </a:lnTo>
                  <a:lnTo>
                    <a:pt x="2340" y="740"/>
                  </a:lnTo>
                  <a:lnTo>
                    <a:pt x="2340" y="741"/>
                  </a:lnTo>
                  <a:lnTo>
                    <a:pt x="2339" y="741"/>
                  </a:lnTo>
                  <a:lnTo>
                    <a:pt x="2339" y="742"/>
                  </a:lnTo>
                  <a:lnTo>
                    <a:pt x="2339" y="743"/>
                  </a:lnTo>
                  <a:lnTo>
                    <a:pt x="2337" y="743"/>
                  </a:lnTo>
                  <a:lnTo>
                    <a:pt x="2337" y="745"/>
                  </a:lnTo>
                  <a:lnTo>
                    <a:pt x="2336" y="745"/>
                  </a:lnTo>
                  <a:lnTo>
                    <a:pt x="2336" y="746"/>
                  </a:lnTo>
                  <a:lnTo>
                    <a:pt x="2335" y="746"/>
                  </a:lnTo>
                  <a:lnTo>
                    <a:pt x="2334" y="746"/>
                  </a:lnTo>
                  <a:lnTo>
                    <a:pt x="2334" y="747"/>
                  </a:lnTo>
                  <a:lnTo>
                    <a:pt x="2333" y="747"/>
                  </a:lnTo>
                  <a:lnTo>
                    <a:pt x="2333" y="748"/>
                  </a:lnTo>
                  <a:lnTo>
                    <a:pt x="2331" y="748"/>
                  </a:lnTo>
                  <a:lnTo>
                    <a:pt x="2331" y="749"/>
                  </a:lnTo>
                  <a:lnTo>
                    <a:pt x="2330" y="749"/>
                  </a:lnTo>
                  <a:lnTo>
                    <a:pt x="2330" y="751"/>
                  </a:lnTo>
                  <a:lnTo>
                    <a:pt x="2330" y="752"/>
                  </a:lnTo>
                  <a:lnTo>
                    <a:pt x="2329" y="752"/>
                  </a:lnTo>
                  <a:lnTo>
                    <a:pt x="2329" y="754"/>
                  </a:lnTo>
                  <a:lnTo>
                    <a:pt x="2329" y="756"/>
                  </a:lnTo>
                  <a:lnTo>
                    <a:pt x="2329" y="757"/>
                  </a:lnTo>
                  <a:lnTo>
                    <a:pt x="2328" y="758"/>
                  </a:lnTo>
                  <a:lnTo>
                    <a:pt x="2328" y="759"/>
                  </a:lnTo>
                  <a:lnTo>
                    <a:pt x="2326" y="759"/>
                  </a:lnTo>
                  <a:lnTo>
                    <a:pt x="2326" y="761"/>
                  </a:lnTo>
                  <a:lnTo>
                    <a:pt x="2326" y="762"/>
                  </a:lnTo>
                  <a:lnTo>
                    <a:pt x="2326" y="763"/>
                  </a:lnTo>
                  <a:lnTo>
                    <a:pt x="2326" y="764"/>
                  </a:lnTo>
                  <a:lnTo>
                    <a:pt x="2325" y="764"/>
                  </a:lnTo>
                  <a:lnTo>
                    <a:pt x="2324" y="766"/>
                  </a:lnTo>
                  <a:lnTo>
                    <a:pt x="2323" y="767"/>
                  </a:lnTo>
                  <a:lnTo>
                    <a:pt x="2323" y="768"/>
                  </a:lnTo>
                  <a:lnTo>
                    <a:pt x="2321" y="769"/>
                  </a:lnTo>
                  <a:lnTo>
                    <a:pt x="2321" y="771"/>
                  </a:lnTo>
                  <a:lnTo>
                    <a:pt x="2320" y="772"/>
                  </a:lnTo>
                  <a:lnTo>
                    <a:pt x="2320" y="773"/>
                  </a:lnTo>
                  <a:lnTo>
                    <a:pt x="2319" y="773"/>
                  </a:lnTo>
                  <a:lnTo>
                    <a:pt x="2319" y="778"/>
                  </a:lnTo>
                  <a:lnTo>
                    <a:pt x="2319" y="779"/>
                  </a:lnTo>
                  <a:lnTo>
                    <a:pt x="2320" y="780"/>
                  </a:lnTo>
                  <a:lnTo>
                    <a:pt x="2321" y="782"/>
                  </a:lnTo>
                  <a:lnTo>
                    <a:pt x="2323" y="784"/>
                  </a:lnTo>
                  <a:lnTo>
                    <a:pt x="2321" y="785"/>
                  </a:lnTo>
                  <a:lnTo>
                    <a:pt x="2323" y="785"/>
                  </a:lnTo>
                  <a:lnTo>
                    <a:pt x="2324" y="785"/>
                  </a:lnTo>
                  <a:lnTo>
                    <a:pt x="2325" y="785"/>
                  </a:lnTo>
                  <a:lnTo>
                    <a:pt x="2331" y="788"/>
                  </a:lnTo>
                  <a:lnTo>
                    <a:pt x="2340" y="796"/>
                  </a:lnTo>
                  <a:lnTo>
                    <a:pt x="2341" y="798"/>
                  </a:lnTo>
                  <a:lnTo>
                    <a:pt x="2341" y="800"/>
                  </a:lnTo>
                  <a:lnTo>
                    <a:pt x="2345" y="800"/>
                  </a:lnTo>
                  <a:lnTo>
                    <a:pt x="2346" y="803"/>
                  </a:lnTo>
                  <a:lnTo>
                    <a:pt x="2347" y="804"/>
                  </a:lnTo>
                  <a:lnTo>
                    <a:pt x="2349" y="805"/>
                  </a:lnTo>
                  <a:lnTo>
                    <a:pt x="2349" y="806"/>
                  </a:lnTo>
                  <a:lnTo>
                    <a:pt x="2349" y="808"/>
                  </a:lnTo>
                  <a:lnTo>
                    <a:pt x="2351" y="814"/>
                  </a:lnTo>
                  <a:lnTo>
                    <a:pt x="2351" y="815"/>
                  </a:lnTo>
                  <a:lnTo>
                    <a:pt x="2352" y="816"/>
                  </a:lnTo>
                  <a:lnTo>
                    <a:pt x="2352" y="817"/>
                  </a:lnTo>
                  <a:lnTo>
                    <a:pt x="2352" y="819"/>
                  </a:lnTo>
                  <a:lnTo>
                    <a:pt x="2352" y="820"/>
                  </a:lnTo>
                  <a:lnTo>
                    <a:pt x="2354" y="822"/>
                  </a:lnTo>
                  <a:lnTo>
                    <a:pt x="2352" y="822"/>
                  </a:lnTo>
                  <a:lnTo>
                    <a:pt x="2352" y="824"/>
                  </a:lnTo>
                  <a:lnTo>
                    <a:pt x="2354" y="824"/>
                  </a:lnTo>
                  <a:lnTo>
                    <a:pt x="2354" y="825"/>
                  </a:lnTo>
                  <a:lnTo>
                    <a:pt x="2354" y="826"/>
                  </a:lnTo>
                  <a:lnTo>
                    <a:pt x="2354" y="827"/>
                  </a:lnTo>
                  <a:lnTo>
                    <a:pt x="2354" y="829"/>
                  </a:lnTo>
                  <a:lnTo>
                    <a:pt x="2354" y="830"/>
                  </a:lnTo>
                  <a:lnTo>
                    <a:pt x="2354" y="831"/>
                  </a:lnTo>
                  <a:lnTo>
                    <a:pt x="2352" y="834"/>
                  </a:lnTo>
                  <a:lnTo>
                    <a:pt x="2352" y="835"/>
                  </a:lnTo>
                  <a:lnTo>
                    <a:pt x="2351" y="837"/>
                  </a:lnTo>
                  <a:lnTo>
                    <a:pt x="2350" y="837"/>
                  </a:lnTo>
                  <a:lnTo>
                    <a:pt x="2350" y="839"/>
                  </a:lnTo>
                  <a:lnTo>
                    <a:pt x="2347" y="841"/>
                  </a:lnTo>
                  <a:lnTo>
                    <a:pt x="2347" y="842"/>
                  </a:lnTo>
                  <a:lnTo>
                    <a:pt x="2346" y="842"/>
                  </a:lnTo>
                  <a:lnTo>
                    <a:pt x="2345" y="843"/>
                  </a:lnTo>
                  <a:lnTo>
                    <a:pt x="2345" y="845"/>
                  </a:lnTo>
                  <a:lnTo>
                    <a:pt x="2344" y="845"/>
                  </a:lnTo>
                  <a:lnTo>
                    <a:pt x="2344" y="846"/>
                  </a:lnTo>
                  <a:lnTo>
                    <a:pt x="2344" y="847"/>
                  </a:lnTo>
                  <a:lnTo>
                    <a:pt x="2344" y="848"/>
                  </a:lnTo>
                  <a:lnTo>
                    <a:pt x="2345" y="848"/>
                  </a:lnTo>
                  <a:lnTo>
                    <a:pt x="2345" y="850"/>
                  </a:lnTo>
                  <a:lnTo>
                    <a:pt x="2345" y="851"/>
                  </a:lnTo>
                  <a:lnTo>
                    <a:pt x="2344" y="851"/>
                  </a:lnTo>
                  <a:lnTo>
                    <a:pt x="2344" y="852"/>
                  </a:lnTo>
                  <a:lnTo>
                    <a:pt x="2345" y="853"/>
                  </a:lnTo>
                  <a:lnTo>
                    <a:pt x="2345" y="855"/>
                  </a:lnTo>
                  <a:lnTo>
                    <a:pt x="2345" y="853"/>
                  </a:lnTo>
                  <a:lnTo>
                    <a:pt x="2344" y="853"/>
                  </a:lnTo>
                  <a:lnTo>
                    <a:pt x="2344" y="852"/>
                  </a:lnTo>
                  <a:lnTo>
                    <a:pt x="2342" y="852"/>
                  </a:lnTo>
                  <a:lnTo>
                    <a:pt x="2341" y="852"/>
                  </a:lnTo>
                  <a:lnTo>
                    <a:pt x="2340" y="853"/>
                  </a:lnTo>
                  <a:lnTo>
                    <a:pt x="2339" y="853"/>
                  </a:lnTo>
                  <a:lnTo>
                    <a:pt x="2339" y="855"/>
                  </a:lnTo>
                  <a:lnTo>
                    <a:pt x="2337" y="855"/>
                  </a:lnTo>
                  <a:lnTo>
                    <a:pt x="2336" y="856"/>
                  </a:lnTo>
                  <a:lnTo>
                    <a:pt x="2335" y="856"/>
                  </a:lnTo>
                  <a:lnTo>
                    <a:pt x="2335" y="857"/>
                  </a:lnTo>
                  <a:lnTo>
                    <a:pt x="2334" y="857"/>
                  </a:lnTo>
                  <a:lnTo>
                    <a:pt x="2333" y="858"/>
                  </a:lnTo>
                  <a:lnTo>
                    <a:pt x="2331" y="860"/>
                  </a:lnTo>
                  <a:lnTo>
                    <a:pt x="2330" y="862"/>
                  </a:lnTo>
                  <a:lnTo>
                    <a:pt x="2329" y="862"/>
                  </a:lnTo>
                  <a:lnTo>
                    <a:pt x="2329" y="863"/>
                  </a:lnTo>
                  <a:lnTo>
                    <a:pt x="2328" y="864"/>
                  </a:lnTo>
                  <a:lnTo>
                    <a:pt x="2326" y="864"/>
                  </a:lnTo>
                  <a:lnTo>
                    <a:pt x="2326" y="866"/>
                  </a:lnTo>
                  <a:lnTo>
                    <a:pt x="2325" y="866"/>
                  </a:lnTo>
                  <a:lnTo>
                    <a:pt x="2325" y="867"/>
                  </a:lnTo>
                  <a:lnTo>
                    <a:pt x="2325" y="868"/>
                  </a:lnTo>
                  <a:lnTo>
                    <a:pt x="2324" y="868"/>
                  </a:lnTo>
                  <a:lnTo>
                    <a:pt x="2324" y="869"/>
                  </a:lnTo>
                  <a:lnTo>
                    <a:pt x="2323" y="871"/>
                  </a:lnTo>
                  <a:lnTo>
                    <a:pt x="2324" y="871"/>
                  </a:lnTo>
                  <a:lnTo>
                    <a:pt x="2323" y="871"/>
                  </a:lnTo>
                  <a:lnTo>
                    <a:pt x="2323" y="872"/>
                  </a:lnTo>
                  <a:lnTo>
                    <a:pt x="2323" y="873"/>
                  </a:lnTo>
                  <a:lnTo>
                    <a:pt x="2321" y="872"/>
                  </a:lnTo>
                  <a:lnTo>
                    <a:pt x="2321" y="873"/>
                  </a:lnTo>
                  <a:lnTo>
                    <a:pt x="2320" y="874"/>
                  </a:lnTo>
                  <a:lnTo>
                    <a:pt x="2320" y="876"/>
                  </a:lnTo>
                  <a:lnTo>
                    <a:pt x="2319" y="877"/>
                  </a:lnTo>
                  <a:lnTo>
                    <a:pt x="2319" y="878"/>
                  </a:lnTo>
                  <a:lnTo>
                    <a:pt x="2318" y="879"/>
                  </a:lnTo>
                  <a:lnTo>
                    <a:pt x="2318" y="881"/>
                  </a:lnTo>
                  <a:lnTo>
                    <a:pt x="2316" y="882"/>
                  </a:lnTo>
                  <a:lnTo>
                    <a:pt x="2315" y="883"/>
                  </a:lnTo>
                  <a:lnTo>
                    <a:pt x="2315" y="884"/>
                  </a:lnTo>
                  <a:lnTo>
                    <a:pt x="2314" y="884"/>
                  </a:lnTo>
                  <a:lnTo>
                    <a:pt x="2314" y="886"/>
                  </a:lnTo>
                  <a:lnTo>
                    <a:pt x="2313" y="886"/>
                  </a:lnTo>
                  <a:lnTo>
                    <a:pt x="2313" y="887"/>
                  </a:lnTo>
                  <a:lnTo>
                    <a:pt x="2313" y="888"/>
                  </a:lnTo>
                  <a:lnTo>
                    <a:pt x="2313" y="889"/>
                  </a:lnTo>
                  <a:lnTo>
                    <a:pt x="2314" y="889"/>
                  </a:lnTo>
                  <a:lnTo>
                    <a:pt x="2313" y="889"/>
                  </a:lnTo>
                  <a:lnTo>
                    <a:pt x="2310" y="889"/>
                  </a:lnTo>
                  <a:lnTo>
                    <a:pt x="2310" y="890"/>
                  </a:lnTo>
                  <a:lnTo>
                    <a:pt x="2311" y="890"/>
                  </a:lnTo>
                  <a:lnTo>
                    <a:pt x="2311" y="892"/>
                  </a:lnTo>
                  <a:lnTo>
                    <a:pt x="2310" y="892"/>
                  </a:lnTo>
                  <a:lnTo>
                    <a:pt x="2309" y="892"/>
                  </a:lnTo>
                  <a:lnTo>
                    <a:pt x="2309" y="893"/>
                  </a:lnTo>
                  <a:lnTo>
                    <a:pt x="2309" y="894"/>
                  </a:lnTo>
                  <a:lnTo>
                    <a:pt x="2309" y="895"/>
                  </a:lnTo>
                  <a:lnTo>
                    <a:pt x="2309" y="897"/>
                  </a:lnTo>
                  <a:lnTo>
                    <a:pt x="2308" y="898"/>
                  </a:lnTo>
                  <a:lnTo>
                    <a:pt x="2308" y="899"/>
                  </a:lnTo>
                  <a:lnTo>
                    <a:pt x="2308" y="900"/>
                  </a:lnTo>
                  <a:lnTo>
                    <a:pt x="2307" y="903"/>
                  </a:lnTo>
                  <a:lnTo>
                    <a:pt x="2305" y="905"/>
                  </a:lnTo>
                  <a:lnTo>
                    <a:pt x="2305" y="907"/>
                  </a:lnTo>
                  <a:lnTo>
                    <a:pt x="2305" y="908"/>
                  </a:lnTo>
                  <a:lnTo>
                    <a:pt x="2304" y="909"/>
                  </a:lnTo>
                  <a:lnTo>
                    <a:pt x="2304" y="911"/>
                  </a:lnTo>
                  <a:lnTo>
                    <a:pt x="2303" y="911"/>
                  </a:lnTo>
                  <a:lnTo>
                    <a:pt x="2303" y="913"/>
                  </a:lnTo>
                  <a:lnTo>
                    <a:pt x="2303" y="915"/>
                  </a:lnTo>
                  <a:lnTo>
                    <a:pt x="2303" y="916"/>
                  </a:lnTo>
                  <a:lnTo>
                    <a:pt x="2304" y="916"/>
                  </a:lnTo>
                  <a:lnTo>
                    <a:pt x="2304" y="918"/>
                  </a:lnTo>
                  <a:lnTo>
                    <a:pt x="2304" y="919"/>
                  </a:lnTo>
                  <a:lnTo>
                    <a:pt x="2305" y="919"/>
                  </a:lnTo>
                  <a:lnTo>
                    <a:pt x="2305" y="920"/>
                  </a:lnTo>
                  <a:lnTo>
                    <a:pt x="2304" y="921"/>
                  </a:lnTo>
                  <a:lnTo>
                    <a:pt x="2304" y="923"/>
                  </a:lnTo>
                  <a:lnTo>
                    <a:pt x="2304" y="924"/>
                  </a:lnTo>
                  <a:lnTo>
                    <a:pt x="2305" y="924"/>
                  </a:lnTo>
                  <a:lnTo>
                    <a:pt x="2305" y="925"/>
                  </a:lnTo>
                  <a:lnTo>
                    <a:pt x="2305" y="926"/>
                  </a:lnTo>
                  <a:lnTo>
                    <a:pt x="2307" y="928"/>
                  </a:lnTo>
                  <a:lnTo>
                    <a:pt x="2307" y="929"/>
                  </a:lnTo>
                  <a:lnTo>
                    <a:pt x="2308" y="930"/>
                  </a:lnTo>
                  <a:lnTo>
                    <a:pt x="2309" y="930"/>
                  </a:lnTo>
                  <a:lnTo>
                    <a:pt x="2310" y="930"/>
                  </a:lnTo>
                  <a:lnTo>
                    <a:pt x="2310" y="929"/>
                  </a:lnTo>
                  <a:lnTo>
                    <a:pt x="2311" y="928"/>
                  </a:lnTo>
                  <a:lnTo>
                    <a:pt x="2311" y="926"/>
                  </a:lnTo>
                  <a:lnTo>
                    <a:pt x="2313" y="926"/>
                  </a:lnTo>
                  <a:lnTo>
                    <a:pt x="2313" y="928"/>
                  </a:lnTo>
                  <a:lnTo>
                    <a:pt x="2313" y="929"/>
                  </a:lnTo>
                  <a:lnTo>
                    <a:pt x="2311" y="929"/>
                  </a:lnTo>
                  <a:lnTo>
                    <a:pt x="2313" y="930"/>
                  </a:lnTo>
                  <a:lnTo>
                    <a:pt x="2313" y="931"/>
                  </a:lnTo>
                  <a:lnTo>
                    <a:pt x="2313" y="933"/>
                  </a:lnTo>
                  <a:lnTo>
                    <a:pt x="2314" y="933"/>
                  </a:lnTo>
                  <a:lnTo>
                    <a:pt x="2314" y="934"/>
                  </a:lnTo>
                  <a:lnTo>
                    <a:pt x="2315" y="934"/>
                  </a:lnTo>
                  <a:lnTo>
                    <a:pt x="2315" y="935"/>
                  </a:lnTo>
                  <a:lnTo>
                    <a:pt x="2316" y="935"/>
                  </a:lnTo>
                  <a:lnTo>
                    <a:pt x="2318" y="936"/>
                  </a:lnTo>
                  <a:lnTo>
                    <a:pt x="2319" y="936"/>
                  </a:lnTo>
                  <a:lnTo>
                    <a:pt x="2320" y="937"/>
                  </a:lnTo>
                  <a:lnTo>
                    <a:pt x="2320" y="939"/>
                  </a:lnTo>
                  <a:lnTo>
                    <a:pt x="2321" y="939"/>
                  </a:lnTo>
                  <a:lnTo>
                    <a:pt x="2323" y="939"/>
                  </a:lnTo>
                  <a:lnTo>
                    <a:pt x="2323" y="940"/>
                  </a:lnTo>
                  <a:lnTo>
                    <a:pt x="2321" y="940"/>
                  </a:lnTo>
                  <a:lnTo>
                    <a:pt x="2320" y="940"/>
                  </a:lnTo>
                  <a:lnTo>
                    <a:pt x="2318" y="937"/>
                  </a:lnTo>
                  <a:lnTo>
                    <a:pt x="2318" y="936"/>
                  </a:lnTo>
                  <a:lnTo>
                    <a:pt x="2316" y="936"/>
                  </a:lnTo>
                  <a:lnTo>
                    <a:pt x="2315" y="936"/>
                  </a:lnTo>
                  <a:lnTo>
                    <a:pt x="2314" y="935"/>
                  </a:lnTo>
                  <a:lnTo>
                    <a:pt x="2311" y="934"/>
                  </a:lnTo>
                  <a:lnTo>
                    <a:pt x="2310" y="934"/>
                  </a:lnTo>
                  <a:lnTo>
                    <a:pt x="2309" y="934"/>
                  </a:lnTo>
                  <a:lnTo>
                    <a:pt x="2308" y="934"/>
                  </a:lnTo>
                  <a:lnTo>
                    <a:pt x="2307" y="934"/>
                  </a:lnTo>
                  <a:lnTo>
                    <a:pt x="2305" y="934"/>
                  </a:lnTo>
                  <a:lnTo>
                    <a:pt x="2305" y="935"/>
                  </a:lnTo>
                  <a:lnTo>
                    <a:pt x="2305" y="934"/>
                  </a:lnTo>
                  <a:lnTo>
                    <a:pt x="2304" y="934"/>
                  </a:lnTo>
                  <a:lnTo>
                    <a:pt x="2303" y="934"/>
                  </a:lnTo>
                  <a:lnTo>
                    <a:pt x="2300" y="935"/>
                  </a:lnTo>
                  <a:lnTo>
                    <a:pt x="2299" y="935"/>
                  </a:lnTo>
                  <a:lnTo>
                    <a:pt x="2299" y="936"/>
                  </a:lnTo>
                  <a:lnTo>
                    <a:pt x="2298" y="937"/>
                  </a:lnTo>
                  <a:lnTo>
                    <a:pt x="2297" y="937"/>
                  </a:lnTo>
                  <a:lnTo>
                    <a:pt x="2297" y="939"/>
                  </a:lnTo>
                  <a:lnTo>
                    <a:pt x="2295" y="939"/>
                  </a:lnTo>
                  <a:lnTo>
                    <a:pt x="2294" y="940"/>
                  </a:lnTo>
                  <a:lnTo>
                    <a:pt x="2293" y="940"/>
                  </a:lnTo>
                  <a:lnTo>
                    <a:pt x="2293" y="941"/>
                  </a:lnTo>
                  <a:lnTo>
                    <a:pt x="2293" y="942"/>
                  </a:lnTo>
                  <a:lnTo>
                    <a:pt x="2292" y="942"/>
                  </a:lnTo>
                  <a:lnTo>
                    <a:pt x="2290" y="942"/>
                  </a:lnTo>
                  <a:lnTo>
                    <a:pt x="2289" y="944"/>
                  </a:lnTo>
                  <a:lnTo>
                    <a:pt x="2288" y="944"/>
                  </a:lnTo>
                  <a:lnTo>
                    <a:pt x="2287" y="945"/>
                  </a:lnTo>
                  <a:lnTo>
                    <a:pt x="2287" y="944"/>
                  </a:lnTo>
                  <a:lnTo>
                    <a:pt x="2286" y="945"/>
                  </a:lnTo>
                  <a:lnTo>
                    <a:pt x="2284" y="945"/>
                  </a:lnTo>
                  <a:lnTo>
                    <a:pt x="2284" y="944"/>
                  </a:lnTo>
                  <a:lnTo>
                    <a:pt x="2283" y="945"/>
                  </a:lnTo>
                  <a:lnTo>
                    <a:pt x="2284" y="945"/>
                  </a:lnTo>
                  <a:lnTo>
                    <a:pt x="2284" y="946"/>
                  </a:lnTo>
                  <a:lnTo>
                    <a:pt x="2286" y="947"/>
                  </a:lnTo>
                  <a:lnTo>
                    <a:pt x="2286" y="949"/>
                  </a:lnTo>
                  <a:lnTo>
                    <a:pt x="2284" y="949"/>
                  </a:lnTo>
                  <a:lnTo>
                    <a:pt x="2284" y="947"/>
                  </a:lnTo>
                  <a:lnTo>
                    <a:pt x="2284" y="946"/>
                  </a:lnTo>
                  <a:lnTo>
                    <a:pt x="2283" y="946"/>
                  </a:lnTo>
                  <a:lnTo>
                    <a:pt x="2283" y="945"/>
                  </a:lnTo>
                  <a:lnTo>
                    <a:pt x="2282" y="945"/>
                  </a:lnTo>
                  <a:lnTo>
                    <a:pt x="2281" y="946"/>
                  </a:lnTo>
                  <a:lnTo>
                    <a:pt x="2279" y="946"/>
                  </a:lnTo>
                  <a:lnTo>
                    <a:pt x="2279" y="947"/>
                  </a:lnTo>
                  <a:lnTo>
                    <a:pt x="2278" y="947"/>
                  </a:lnTo>
                  <a:lnTo>
                    <a:pt x="2278" y="949"/>
                  </a:lnTo>
                  <a:lnTo>
                    <a:pt x="2277" y="949"/>
                  </a:lnTo>
                  <a:lnTo>
                    <a:pt x="2277" y="950"/>
                  </a:lnTo>
                  <a:lnTo>
                    <a:pt x="2277" y="951"/>
                  </a:lnTo>
                  <a:lnTo>
                    <a:pt x="2276" y="951"/>
                  </a:lnTo>
                  <a:lnTo>
                    <a:pt x="2277" y="951"/>
                  </a:lnTo>
                  <a:lnTo>
                    <a:pt x="2276" y="952"/>
                  </a:lnTo>
                  <a:lnTo>
                    <a:pt x="2276" y="954"/>
                  </a:lnTo>
                  <a:lnTo>
                    <a:pt x="2274" y="955"/>
                  </a:lnTo>
                  <a:lnTo>
                    <a:pt x="2274" y="956"/>
                  </a:lnTo>
                  <a:lnTo>
                    <a:pt x="2274" y="957"/>
                  </a:lnTo>
                  <a:lnTo>
                    <a:pt x="2274" y="960"/>
                  </a:lnTo>
                  <a:lnTo>
                    <a:pt x="2276" y="961"/>
                  </a:lnTo>
                  <a:lnTo>
                    <a:pt x="2274" y="961"/>
                  </a:lnTo>
                  <a:lnTo>
                    <a:pt x="2274" y="962"/>
                  </a:lnTo>
                  <a:lnTo>
                    <a:pt x="2274" y="963"/>
                  </a:lnTo>
                  <a:lnTo>
                    <a:pt x="2274" y="965"/>
                  </a:lnTo>
                  <a:lnTo>
                    <a:pt x="2274" y="967"/>
                  </a:lnTo>
                  <a:lnTo>
                    <a:pt x="2274" y="968"/>
                  </a:lnTo>
                  <a:lnTo>
                    <a:pt x="2274" y="970"/>
                  </a:lnTo>
                  <a:lnTo>
                    <a:pt x="2274" y="972"/>
                  </a:lnTo>
                  <a:lnTo>
                    <a:pt x="2276" y="972"/>
                  </a:lnTo>
                  <a:lnTo>
                    <a:pt x="2279" y="975"/>
                  </a:lnTo>
                  <a:lnTo>
                    <a:pt x="2279" y="976"/>
                  </a:lnTo>
                  <a:lnTo>
                    <a:pt x="2279" y="977"/>
                  </a:lnTo>
                  <a:lnTo>
                    <a:pt x="2278" y="977"/>
                  </a:lnTo>
                  <a:lnTo>
                    <a:pt x="2277" y="977"/>
                  </a:lnTo>
                  <a:lnTo>
                    <a:pt x="2276" y="977"/>
                  </a:lnTo>
                  <a:lnTo>
                    <a:pt x="2274" y="978"/>
                  </a:lnTo>
                  <a:lnTo>
                    <a:pt x="2273" y="978"/>
                  </a:lnTo>
                  <a:lnTo>
                    <a:pt x="2272" y="977"/>
                  </a:lnTo>
                  <a:lnTo>
                    <a:pt x="2271" y="977"/>
                  </a:lnTo>
                  <a:lnTo>
                    <a:pt x="2269" y="978"/>
                  </a:lnTo>
                  <a:lnTo>
                    <a:pt x="2268" y="977"/>
                  </a:lnTo>
                  <a:lnTo>
                    <a:pt x="2267" y="977"/>
                  </a:lnTo>
                  <a:lnTo>
                    <a:pt x="2267" y="978"/>
                  </a:lnTo>
                  <a:lnTo>
                    <a:pt x="2266" y="980"/>
                  </a:lnTo>
                  <a:lnTo>
                    <a:pt x="2264" y="980"/>
                  </a:lnTo>
                  <a:lnTo>
                    <a:pt x="2264" y="981"/>
                  </a:lnTo>
                  <a:lnTo>
                    <a:pt x="2263" y="981"/>
                  </a:lnTo>
                  <a:lnTo>
                    <a:pt x="2262" y="981"/>
                  </a:lnTo>
                  <a:lnTo>
                    <a:pt x="2262" y="982"/>
                  </a:lnTo>
                  <a:lnTo>
                    <a:pt x="2261" y="982"/>
                  </a:lnTo>
                  <a:lnTo>
                    <a:pt x="2260" y="982"/>
                  </a:lnTo>
                  <a:lnTo>
                    <a:pt x="2260" y="983"/>
                  </a:lnTo>
                  <a:lnTo>
                    <a:pt x="2258" y="984"/>
                  </a:lnTo>
                  <a:lnTo>
                    <a:pt x="2258" y="986"/>
                  </a:lnTo>
                  <a:lnTo>
                    <a:pt x="2257" y="986"/>
                  </a:lnTo>
                  <a:lnTo>
                    <a:pt x="2256" y="986"/>
                  </a:lnTo>
                  <a:lnTo>
                    <a:pt x="2255" y="986"/>
                  </a:lnTo>
                  <a:lnTo>
                    <a:pt x="2253" y="986"/>
                  </a:lnTo>
                  <a:lnTo>
                    <a:pt x="2252" y="986"/>
                  </a:lnTo>
                  <a:lnTo>
                    <a:pt x="2251" y="986"/>
                  </a:lnTo>
                  <a:lnTo>
                    <a:pt x="2250" y="987"/>
                  </a:lnTo>
                  <a:lnTo>
                    <a:pt x="2247" y="987"/>
                  </a:lnTo>
                  <a:lnTo>
                    <a:pt x="2246" y="988"/>
                  </a:lnTo>
                  <a:lnTo>
                    <a:pt x="2245" y="989"/>
                  </a:lnTo>
                  <a:lnTo>
                    <a:pt x="2243" y="989"/>
                  </a:lnTo>
                  <a:lnTo>
                    <a:pt x="2242" y="989"/>
                  </a:lnTo>
                  <a:lnTo>
                    <a:pt x="2241" y="989"/>
                  </a:lnTo>
                  <a:lnTo>
                    <a:pt x="2241" y="988"/>
                  </a:lnTo>
                  <a:lnTo>
                    <a:pt x="2240" y="988"/>
                  </a:lnTo>
                  <a:lnTo>
                    <a:pt x="2240" y="989"/>
                  </a:lnTo>
                  <a:lnTo>
                    <a:pt x="2240" y="992"/>
                  </a:lnTo>
                  <a:lnTo>
                    <a:pt x="2238" y="994"/>
                  </a:lnTo>
                  <a:lnTo>
                    <a:pt x="2238" y="996"/>
                  </a:lnTo>
                  <a:lnTo>
                    <a:pt x="2237" y="997"/>
                  </a:lnTo>
                  <a:lnTo>
                    <a:pt x="2235" y="1001"/>
                  </a:lnTo>
                  <a:lnTo>
                    <a:pt x="2235" y="1002"/>
                  </a:lnTo>
                  <a:lnTo>
                    <a:pt x="2234" y="1003"/>
                  </a:lnTo>
                  <a:lnTo>
                    <a:pt x="2234" y="1004"/>
                  </a:lnTo>
                  <a:lnTo>
                    <a:pt x="2232" y="1004"/>
                  </a:lnTo>
                  <a:lnTo>
                    <a:pt x="2232" y="1005"/>
                  </a:lnTo>
                  <a:lnTo>
                    <a:pt x="2232" y="1007"/>
                  </a:lnTo>
                  <a:lnTo>
                    <a:pt x="2231" y="1007"/>
                  </a:lnTo>
                  <a:lnTo>
                    <a:pt x="2231" y="1008"/>
                  </a:lnTo>
                  <a:lnTo>
                    <a:pt x="2230" y="1008"/>
                  </a:lnTo>
                  <a:lnTo>
                    <a:pt x="2230" y="1009"/>
                  </a:lnTo>
                  <a:lnTo>
                    <a:pt x="2230" y="1010"/>
                  </a:lnTo>
                  <a:lnTo>
                    <a:pt x="2230" y="1012"/>
                  </a:lnTo>
                  <a:lnTo>
                    <a:pt x="2231" y="1013"/>
                  </a:lnTo>
                  <a:lnTo>
                    <a:pt x="2231" y="1014"/>
                  </a:lnTo>
                  <a:lnTo>
                    <a:pt x="2231" y="1015"/>
                  </a:lnTo>
                  <a:lnTo>
                    <a:pt x="2230" y="1017"/>
                  </a:lnTo>
                  <a:lnTo>
                    <a:pt x="2230" y="1018"/>
                  </a:lnTo>
                  <a:lnTo>
                    <a:pt x="2229" y="1019"/>
                  </a:lnTo>
                  <a:lnTo>
                    <a:pt x="2229" y="1020"/>
                  </a:lnTo>
                  <a:lnTo>
                    <a:pt x="2227" y="1022"/>
                  </a:lnTo>
                  <a:lnTo>
                    <a:pt x="2229" y="1023"/>
                  </a:lnTo>
                  <a:lnTo>
                    <a:pt x="2230" y="1025"/>
                  </a:lnTo>
                  <a:lnTo>
                    <a:pt x="2231" y="1027"/>
                  </a:lnTo>
                  <a:lnTo>
                    <a:pt x="2232" y="1028"/>
                  </a:lnTo>
                  <a:lnTo>
                    <a:pt x="2232" y="1027"/>
                  </a:lnTo>
                  <a:lnTo>
                    <a:pt x="2232" y="1025"/>
                  </a:lnTo>
                  <a:lnTo>
                    <a:pt x="2232" y="1023"/>
                  </a:lnTo>
                  <a:lnTo>
                    <a:pt x="2232" y="1022"/>
                  </a:lnTo>
                  <a:lnTo>
                    <a:pt x="2234" y="1020"/>
                  </a:lnTo>
                  <a:lnTo>
                    <a:pt x="2234" y="1019"/>
                  </a:lnTo>
                  <a:lnTo>
                    <a:pt x="2234" y="1018"/>
                  </a:lnTo>
                  <a:lnTo>
                    <a:pt x="2234" y="1017"/>
                  </a:lnTo>
                  <a:lnTo>
                    <a:pt x="2235" y="1015"/>
                  </a:lnTo>
                  <a:lnTo>
                    <a:pt x="2236" y="1014"/>
                  </a:lnTo>
                  <a:lnTo>
                    <a:pt x="2237" y="1012"/>
                  </a:lnTo>
                  <a:lnTo>
                    <a:pt x="2238" y="1012"/>
                  </a:lnTo>
                  <a:lnTo>
                    <a:pt x="2238" y="1013"/>
                  </a:lnTo>
                  <a:lnTo>
                    <a:pt x="2238" y="1014"/>
                  </a:lnTo>
                  <a:lnTo>
                    <a:pt x="2240" y="1015"/>
                  </a:lnTo>
                  <a:lnTo>
                    <a:pt x="2241" y="1017"/>
                  </a:lnTo>
                  <a:lnTo>
                    <a:pt x="2241" y="1018"/>
                  </a:lnTo>
                  <a:lnTo>
                    <a:pt x="2241" y="1019"/>
                  </a:lnTo>
                  <a:lnTo>
                    <a:pt x="2241" y="1020"/>
                  </a:lnTo>
                  <a:lnTo>
                    <a:pt x="2240" y="1022"/>
                  </a:lnTo>
                  <a:lnTo>
                    <a:pt x="2240" y="1023"/>
                  </a:lnTo>
                  <a:lnTo>
                    <a:pt x="2241" y="1023"/>
                  </a:lnTo>
                  <a:lnTo>
                    <a:pt x="2241" y="1024"/>
                  </a:lnTo>
                  <a:lnTo>
                    <a:pt x="2242" y="1025"/>
                  </a:lnTo>
                  <a:lnTo>
                    <a:pt x="2242" y="1027"/>
                  </a:lnTo>
                  <a:lnTo>
                    <a:pt x="2242" y="1028"/>
                  </a:lnTo>
                  <a:lnTo>
                    <a:pt x="2242" y="1029"/>
                  </a:lnTo>
                  <a:lnTo>
                    <a:pt x="2242" y="1030"/>
                  </a:lnTo>
                  <a:lnTo>
                    <a:pt x="2241" y="1031"/>
                  </a:lnTo>
                  <a:lnTo>
                    <a:pt x="2241" y="1034"/>
                  </a:lnTo>
                  <a:lnTo>
                    <a:pt x="2241" y="1035"/>
                  </a:lnTo>
                  <a:lnTo>
                    <a:pt x="2241" y="1036"/>
                  </a:lnTo>
                  <a:lnTo>
                    <a:pt x="2241" y="1038"/>
                  </a:lnTo>
                  <a:lnTo>
                    <a:pt x="2242" y="1038"/>
                  </a:lnTo>
                  <a:lnTo>
                    <a:pt x="2243" y="1039"/>
                  </a:lnTo>
                  <a:lnTo>
                    <a:pt x="2245" y="1038"/>
                  </a:lnTo>
                  <a:lnTo>
                    <a:pt x="2245" y="1036"/>
                  </a:lnTo>
                  <a:lnTo>
                    <a:pt x="2246" y="1036"/>
                  </a:lnTo>
                  <a:lnTo>
                    <a:pt x="2246" y="1035"/>
                  </a:lnTo>
                  <a:lnTo>
                    <a:pt x="2247" y="1035"/>
                  </a:lnTo>
                  <a:lnTo>
                    <a:pt x="2248" y="1035"/>
                  </a:lnTo>
                  <a:lnTo>
                    <a:pt x="2250" y="1034"/>
                  </a:lnTo>
                  <a:lnTo>
                    <a:pt x="2251" y="1034"/>
                  </a:lnTo>
                  <a:lnTo>
                    <a:pt x="2251" y="1033"/>
                  </a:lnTo>
                  <a:lnTo>
                    <a:pt x="2252" y="1033"/>
                  </a:lnTo>
                  <a:lnTo>
                    <a:pt x="2252" y="1031"/>
                  </a:lnTo>
                  <a:lnTo>
                    <a:pt x="2253" y="1031"/>
                  </a:lnTo>
                  <a:lnTo>
                    <a:pt x="2255" y="1031"/>
                  </a:lnTo>
                  <a:lnTo>
                    <a:pt x="2256" y="1033"/>
                  </a:lnTo>
                  <a:lnTo>
                    <a:pt x="2256" y="1034"/>
                  </a:lnTo>
                  <a:lnTo>
                    <a:pt x="2256" y="1035"/>
                  </a:lnTo>
                  <a:lnTo>
                    <a:pt x="2257" y="1035"/>
                  </a:lnTo>
                  <a:lnTo>
                    <a:pt x="2258" y="1035"/>
                  </a:lnTo>
                  <a:lnTo>
                    <a:pt x="2258" y="1034"/>
                  </a:lnTo>
                  <a:lnTo>
                    <a:pt x="2260" y="1034"/>
                  </a:lnTo>
                  <a:lnTo>
                    <a:pt x="2261" y="1034"/>
                  </a:lnTo>
                  <a:lnTo>
                    <a:pt x="2262" y="1034"/>
                  </a:lnTo>
                  <a:lnTo>
                    <a:pt x="2262" y="1033"/>
                  </a:lnTo>
                  <a:lnTo>
                    <a:pt x="2263" y="1033"/>
                  </a:lnTo>
                  <a:lnTo>
                    <a:pt x="2264" y="1031"/>
                  </a:lnTo>
                  <a:lnTo>
                    <a:pt x="2266" y="1030"/>
                  </a:lnTo>
                  <a:lnTo>
                    <a:pt x="2268" y="1028"/>
                  </a:lnTo>
                  <a:lnTo>
                    <a:pt x="2269" y="1027"/>
                  </a:lnTo>
                  <a:lnTo>
                    <a:pt x="2269" y="1025"/>
                  </a:lnTo>
                  <a:lnTo>
                    <a:pt x="2271" y="1024"/>
                  </a:lnTo>
                  <a:lnTo>
                    <a:pt x="2271" y="1023"/>
                  </a:lnTo>
                  <a:lnTo>
                    <a:pt x="2271" y="1022"/>
                  </a:lnTo>
                  <a:lnTo>
                    <a:pt x="2272" y="1022"/>
                  </a:lnTo>
                  <a:lnTo>
                    <a:pt x="2272" y="1020"/>
                  </a:lnTo>
                  <a:lnTo>
                    <a:pt x="2273" y="1019"/>
                  </a:lnTo>
                  <a:lnTo>
                    <a:pt x="2274" y="1019"/>
                  </a:lnTo>
                  <a:lnTo>
                    <a:pt x="2277" y="1018"/>
                  </a:lnTo>
                  <a:lnTo>
                    <a:pt x="2277" y="1017"/>
                  </a:lnTo>
                  <a:lnTo>
                    <a:pt x="2278" y="1017"/>
                  </a:lnTo>
                  <a:lnTo>
                    <a:pt x="2279" y="1015"/>
                  </a:lnTo>
                  <a:lnTo>
                    <a:pt x="2281" y="1015"/>
                  </a:lnTo>
                  <a:lnTo>
                    <a:pt x="2281" y="1014"/>
                  </a:lnTo>
                  <a:lnTo>
                    <a:pt x="2282" y="1014"/>
                  </a:lnTo>
                  <a:lnTo>
                    <a:pt x="2282" y="1013"/>
                  </a:lnTo>
                  <a:lnTo>
                    <a:pt x="2283" y="1013"/>
                  </a:lnTo>
                  <a:lnTo>
                    <a:pt x="2284" y="1013"/>
                  </a:lnTo>
                  <a:lnTo>
                    <a:pt x="2284" y="1012"/>
                  </a:lnTo>
                  <a:lnTo>
                    <a:pt x="2286" y="1012"/>
                  </a:lnTo>
                  <a:lnTo>
                    <a:pt x="2287" y="1012"/>
                  </a:lnTo>
                  <a:lnTo>
                    <a:pt x="2287" y="1010"/>
                  </a:lnTo>
                  <a:lnTo>
                    <a:pt x="2286" y="1009"/>
                  </a:lnTo>
                  <a:lnTo>
                    <a:pt x="2286" y="1008"/>
                  </a:lnTo>
                  <a:lnTo>
                    <a:pt x="2287" y="1008"/>
                  </a:lnTo>
                  <a:lnTo>
                    <a:pt x="2288" y="1007"/>
                  </a:lnTo>
                  <a:lnTo>
                    <a:pt x="2289" y="1007"/>
                  </a:lnTo>
                  <a:lnTo>
                    <a:pt x="2289" y="1005"/>
                  </a:lnTo>
                  <a:lnTo>
                    <a:pt x="2290" y="1005"/>
                  </a:lnTo>
                  <a:lnTo>
                    <a:pt x="2290" y="1004"/>
                  </a:lnTo>
                  <a:lnTo>
                    <a:pt x="2292" y="1004"/>
                  </a:lnTo>
                  <a:lnTo>
                    <a:pt x="2292" y="1005"/>
                  </a:lnTo>
                  <a:lnTo>
                    <a:pt x="2293" y="1005"/>
                  </a:lnTo>
                  <a:lnTo>
                    <a:pt x="2294" y="1005"/>
                  </a:lnTo>
                  <a:lnTo>
                    <a:pt x="2294" y="1007"/>
                  </a:lnTo>
                  <a:lnTo>
                    <a:pt x="2294" y="1008"/>
                  </a:lnTo>
                  <a:lnTo>
                    <a:pt x="2295" y="1008"/>
                  </a:lnTo>
                  <a:lnTo>
                    <a:pt x="2295" y="1007"/>
                  </a:lnTo>
                  <a:lnTo>
                    <a:pt x="2297" y="1007"/>
                  </a:lnTo>
                  <a:lnTo>
                    <a:pt x="2295" y="1008"/>
                  </a:lnTo>
                  <a:lnTo>
                    <a:pt x="2294" y="1008"/>
                  </a:lnTo>
                  <a:lnTo>
                    <a:pt x="2293" y="1008"/>
                  </a:lnTo>
                  <a:lnTo>
                    <a:pt x="2293" y="1007"/>
                  </a:lnTo>
                  <a:lnTo>
                    <a:pt x="2294" y="1007"/>
                  </a:lnTo>
                  <a:lnTo>
                    <a:pt x="2293" y="1007"/>
                  </a:lnTo>
                  <a:lnTo>
                    <a:pt x="2292" y="1007"/>
                  </a:lnTo>
                  <a:lnTo>
                    <a:pt x="2290" y="1005"/>
                  </a:lnTo>
                  <a:lnTo>
                    <a:pt x="2290" y="1007"/>
                  </a:lnTo>
                  <a:lnTo>
                    <a:pt x="2290" y="1008"/>
                  </a:lnTo>
                  <a:lnTo>
                    <a:pt x="2289" y="1008"/>
                  </a:lnTo>
                  <a:lnTo>
                    <a:pt x="2289" y="1009"/>
                  </a:lnTo>
                  <a:lnTo>
                    <a:pt x="2289" y="1010"/>
                  </a:lnTo>
                  <a:lnTo>
                    <a:pt x="2290" y="1009"/>
                  </a:lnTo>
                  <a:lnTo>
                    <a:pt x="2289" y="1010"/>
                  </a:lnTo>
                  <a:lnTo>
                    <a:pt x="2289" y="1012"/>
                  </a:lnTo>
                  <a:lnTo>
                    <a:pt x="2289" y="1013"/>
                  </a:lnTo>
                  <a:lnTo>
                    <a:pt x="2288" y="1014"/>
                  </a:lnTo>
                  <a:lnTo>
                    <a:pt x="2287" y="1014"/>
                  </a:lnTo>
                  <a:lnTo>
                    <a:pt x="2286" y="1015"/>
                  </a:lnTo>
                  <a:lnTo>
                    <a:pt x="2286" y="1017"/>
                  </a:lnTo>
                  <a:lnTo>
                    <a:pt x="2286" y="1018"/>
                  </a:lnTo>
                  <a:lnTo>
                    <a:pt x="2286" y="1019"/>
                  </a:lnTo>
                  <a:lnTo>
                    <a:pt x="2287" y="1019"/>
                  </a:lnTo>
                  <a:lnTo>
                    <a:pt x="2288" y="1019"/>
                  </a:lnTo>
                  <a:lnTo>
                    <a:pt x="2289" y="1020"/>
                  </a:lnTo>
                  <a:lnTo>
                    <a:pt x="2290" y="1020"/>
                  </a:lnTo>
                  <a:lnTo>
                    <a:pt x="2290" y="1022"/>
                  </a:lnTo>
                  <a:lnTo>
                    <a:pt x="2292" y="1022"/>
                  </a:lnTo>
                  <a:lnTo>
                    <a:pt x="2290" y="1022"/>
                  </a:lnTo>
                  <a:lnTo>
                    <a:pt x="2289" y="1022"/>
                  </a:lnTo>
                  <a:lnTo>
                    <a:pt x="2289" y="1020"/>
                  </a:lnTo>
                  <a:lnTo>
                    <a:pt x="2288" y="1020"/>
                  </a:lnTo>
                  <a:lnTo>
                    <a:pt x="2287" y="1020"/>
                  </a:lnTo>
                  <a:lnTo>
                    <a:pt x="2286" y="1020"/>
                  </a:lnTo>
                  <a:lnTo>
                    <a:pt x="2284" y="1020"/>
                  </a:lnTo>
                  <a:lnTo>
                    <a:pt x="2283" y="1019"/>
                  </a:lnTo>
                  <a:lnTo>
                    <a:pt x="2282" y="1019"/>
                  </a:lnTo>
                  <a:lnTo>
                    <a:pt x="2282" y="1020"/>
                  </a:lnTo>
                  <a:lnTo>
                    <a:pt x="2281" y="1020"/>
                  </a:lnTo>
                  <a:lnTo>
                    <a:pt x="2281" y="1022"/>
                  </a:lnTo>
                  <a:lnTo>
                    <a:pt x="2279" y="1023"/>
                  </a:lnTo>
                  <a:lnTo>
                    <a:pt x="2278" y="1024"/>
                  </a:lnTo>
                  <a:lnTo>
                    <a:pt x="2278" y="1025"/>
                  </a:lnTo>
                  <a:lnTo>
                    <a:pt x="2277" y="1025"/>
                  </a:lnTo>
                  <a:lnTo>
                    <a:pt x="2277" y="1027"/>
                  </a:lnTo>
                  <a:lnTo>
                    <a:pt x="2277" y="1028"/>
                  </a:lnTo>
                  <a:lnTo>
                    <a:pt x="2278" y="1029"/>
                  </a:lnTo>
                  <a:lnTo>
                    <a:pt x="2278" y="1030"/>
                  </a:lnTo>
                  <a:lnTo>
                    <a:pt x="2277" y="1030"/>
                  </a:lnTo>
                  <a:lnTo>
                    <a:pt x="2277" y="1031"/>
                  </a:lnTo>
                  <a:lnTo>
                    <a:pt x="2277" y="1033"/>
                  </a:lnTo>
                  <a:lnTo>
                    <a:pt x="2276" y="1034"/>
                  </a:lnTo>
                  <a:lnTo>
                    <a:pt x="2276" y="1035"/>
                  </a:lnTo>
                  <a:lnTo>
                    <a:pt x="2273" y="1038"/>
                  </a:lnTo>
                  <a:lnTo>
                    <a:pt x="2271" y="1041"/>
                  </a:lnTo>
                  <a:lnTo>
                    <a:pt x="2267" y="1045"/>
                  </a:lnTo>
                  <a:lnTo>
                    <a:pt x="2267" y="1046"/>
                  </a:lnTo>
                  <a:lnTo>
                    <a:pt x="2266" y="1048"/>
                  </a:lnTo>
                  <a:lnTo>
                    <a:pt x="2264" y="1048"/>
                  </a:lnTo>
                  <a:lnTo>
                    <a:pt x="2264" y="1049"/>
                  </a:lnTo>
                  <a:lnTo>
                    <a:pt x="2263" y="1050"/>
                  </a:lnTo>
                  <a:lnTo>
                    <a:pt x="2263" y="1049"/>
                  </a:lnTo>
                  <a:lnTo>
                    <a:pt x="2262" y="1050"/>
                  </a:lnTo>
                  <a:lnTo>
                    <a:pt x="2262" y="1051"/>
                  </a:lnTo>
                  <a:lnTo>
                    <a:pt x="2261" y="1052"/>
                  </a:lnTo>
                  <a:lnTo>
                    <a:pt x="2261" y="1051"/>
                  </a:lnTo>
                  <a:lnTo>
                    <a:pt x="2260" y="1051"/>
                  </a:lnTo>
                  <a:lnTo>
                    <a:pt x="2258" y="1051"/>
                  </a:lnTo>
                  <a:lnTo>
                    <a:pt x="2257" y="1051"/>
                  </a:lnTo>
                  <a:lnTo>
                    <a:pt x="2256" y="1051"/>
                  </a:lnTo>
                  <a:lnTo>
                    <a:pt x="2255" y="1051"/>
                  </a:lnTo>
                  <a:lnTo>
                    <a:pt x="2253" y="1051"/>
                  </a:lnTo>
                  <a:lnTo>
                    <a:pt x="2252" y="1052"/>
                  </a:lnTo>
                  <a:lnTo>
                    <a:pt x="2251" y="1054"/>
                  </a:lnTo>
                  <a:lnTo>
                    <a:pt x="2251" y="1055"/>
                  </a:lnTo>
                  <a:lnTo>
                    <a:pt x="2251" y="1056"/>
                  </a:lnTo>
                  <a:lnTo>
                    <a:pt x="2252" y="1056"/>
                  </a:lnTo>
                  <a:lnTo>
                    <a:pt x="2251" y="1056"/>
                  </a:lnTo>
                  <a:lnTo>
                    <a:pt x="2251" y="1057"/>
                  </a:lnTo>
                  <a:lnTo>
                    <a:pt x="2252" y="1057"/>
                  </a:lnTo>
                  <a:lnTo>
                    <a:pt x="2253" y="1059"/>
                  </a:lnTo>
                  <a:lnTo>
                    <a:pt x="2255" y="1059"/>
                  </a:lnTo>
                  <a:lnTo>
                    <a:pt x="2256" y="1057"/>
                  </a:lnTo>
                  <a:lnTo>
                    <a:pt x="2257" y="1059"/>
                  </a:lnTo>
                  <a:lnTo>
                    <a:pt x="2258" y="1060"/>
                  </a:lnTo>
                  <a:lnTo>
                    <a:pt x="2258" y="1061"/>
                  </a:lnTo>
                  <a:lnTo>
                    <a:pt x="2258" y="1062"/>
                  </a:lnTo>
                  <a:lnTo>
                    <a:pt x="2258" y="1064"/>
                  </a:lnTo>
                  <a:lnTo>
                    <a:pt x="2258" y="1065"/>
                  </a:lnTo>
                  <a:lnTo>
                    <a:pt x="2260" y="1065"/>
                  </a:lnTo>
                  <a:lnTo>
                    <a:pt x="2261" y="1066"/>
                  </a:lnTo>
                  <a:lnTo>
                    <a:pt x="2261" y="1067"/>
                  </a:lnTo>
                  <a:lnTo>
                    <a:pt x="2262" y="1067"/>
                  </a:lnTo>
                  <a:lnTo>
                    <a:pt x="2262" y="1069"/>
                  </a:lnTo>
                  <a:lnTo>
                    <a:pt x="2262" y="1070"/>
                  </a:lnTo>
                  <a:lnTo>
                    <a:pt x="2263" y="1070"/>
                  </a:lnTo>
                  <a:lnTo>
                    <a:pt x="2263" y="1071"/>
                  </a:lnTo>
                  <a:lnTo>
                    <a:pt x="2263" y="1072"/>
                  </a:lnTo>
                  <a:lnTo>
                    <a:pt x="2264" y="1072"/>
                  </a:lnTo>
                  <a:lnTo>
                    <a:pt x="2264" y="1074"/>
                  </a:lnTo>
                  <a:lnTo>
                    <a:pt x="2266" y="1075"/>
                  </a:lnTo>
                  <a:lnTo>
                    <a:pt x="2266" y="1076"/>
                  </a:lnTo>
                  <a:lnTo>
                    <a:pt x="2267" y="1077"/>
                  </a:lnTo>
                  <a:lnTo>
                    <a:pt x="2267" y="1080"/>
                  </a:lnTo>
                  <a:lnTo>
                    <a:pt x="2267" y="1082"/>
                  </a:lnTo>
                  <a:lnTo>
                    <a:pt x="2268" y="1082"/>
                  </a:lnTo>
                  <a:lnTo>
                    <a:pt x="2268" y="1083"/>
                  </a:lnTo>
                  <a:lnTo>
                    <a:pt x="2269" y="1085"/>
                  </a:lnTo>
                  <a:lnTo>
                    <a:pt x="2269" y="1086"/>
                  </a:lnTo>
                  <a:lnTo>
                    <a:pt x="2271" y="1087"/>
                  </a:lnTo>
                  <a:lnTo>
                    <a:pt x="2272" y="1088"/>
                  </a:lnTo>
                  <a:lnTo>
                    <a:pt x="2273" y="1088"/>
                  </a:lnTo>
                  <a:lnTo>
                    <a:pt x="2274" y="1088"/>
                  </a:lnTo>
                  <a:lnTo>
                    <a:pt x="2276" y="1090"/>
                  </a:lnTo>
                  <a:lnTo>
                    <a:pt x="2276" y="1088"/>
                  </a:lnTo>
                  <a:lnTo>
                    <a:pt x="2276" y="1086"/>
                  </a:lnTo>
                  <a:lnTo>
                    <a:pt x="2276" y="1083"/>
                  </a:lnTo>
                  <a:lnTo>
                    <a:pt x="2277" y="1082"/>
                  </a:lnTo>
                  <a:lnTo>
                    <a:pt x="2278" y="1081"/>
                  </a:lnTo>
                  <a:lnTo>
                    <a:pt x="2279" y="1080"/>
                  </a:lnTo>
                  <a:lnTo>
                    <a:pt x="2281" y="1078"/>
                  </a:lnTo>
                  <a:lnTo>
                    <a:pt x="2281" y="1077"/>
                  </a:lnTo>
                  <a:lnTo>
                    <a:pt x="2283" y="1074"/>
                  </a:lnTo>
                  <a:lnTo>
                    <a:pt x="2284" y="1074"/>
                  </a:lnTo>
                  <a:lnTo>
                    <a:pt x="2288" y="1074"/>
                  </a:lnTo>
                  <a:lnTo>
                    <a:pt x="2289" y="1075"/>
                  </a:lnTo>
                  <a:lnTo>
                    <a:pt x="2290" y="1075"/>
                  </a:lnTo>
                  <a:lnTo>
                    <a:pt x="2292" y="1075"/>
                  </a:lnTo>
                  <a:lnTo>
                    <a:pt x="2295" y="1074"/>
                  </a:lnTo>
                  <a:lnTo>
                    <a:pt x="2297" y="1072"/>
                  </a:lnTo>
                  <a:lnTo>
                    <a:pt x="2298" y="1072"/>
                  </a:lnTo>
                  <a:lnTo>
                    <a:pt x="2299" y="1072"/>
                  </a:lnTo>
                  <a:lnTo>
                    <a:pt x="2300" y="1072"/>
                  </a:lnTo>
                  <a:lnTo>
                    <a:pt x="2302" y="1072"/>
                  </a:lnTo>
                  <a:lnTo>
                    <a:pt x="2303" y="1072"/>
                  </a:lnTo>
                  <a:lnTo>
                    <a:pt x="2304" y="1074"/>
                  </a:lnTo>
                  <a:lnTo>
                    <a:pt x="2307" y="1076"/>
                  </a:lnTo>
                  <a:lnTo>
                    <a:pt x="2308" y="1077"/>
                  </a:lnTo>
                  <a:lnTo>
                    <a:pt x="2309" y="1078"/>
                  </a:lnTo>
                  <a:lnTo>
                    <a:pt x="2310" y="1077"/>
                  </a:lnTo>
                  <a:lnTo>
                    <a:pt x="2311" y="1078"/>
                  </a:lnTo>
                  <a:lnTo>
                    <a:pt x="2310" y="1080"/>
                  </a:lnTo>
                  <a:lnTo>
                    <a:pt x="2309" y="1081"/>
                  </a:lnTo>
                  <a:lnTo>
                    <a:pt x="2309" y="1082"/>
                  </a:lnTo>
                  <a:lnTo>
                    <a:pt x="2308" y="1083"/>
                  </a:lnTo>
                  <a:lnTo>
                    <a:pt x="2308" y="1085"/>
                  </a:lnTo>
                  <a:lnTo>
                    <a:pt x="2307" y="1085"/>
                  </a:lnTo>
                  <a:lnTo>
                    <a:pt x="2305" y="1083"/>
                  </a:lnTo>
                  <a:lnTo>
                    <a:pt x="2304" y="1083"/>
                  </a:lnTo>
                  <a:lnTo>
                    <a:pt x="2303" y="1082"/>
                  </a:lnTo>
                  <a:lnTo>
                    <a:pt x="2302" y="1082"/>
                  </a:lnTo>
                  <a:lnTo>
                    <a:pt x="2300" y="1081"/>
                  </a:lnTo>
                  <a:lnTo>
                    <a:pt x="2299" y="1081"/>
                  </a:lnTo>
                  <a:lnTo>
                    <a:pt x="2298" y="1081"/>
                  </a:lnTo>
                  <a:lnTo>
                    <a:pt x="2297" y="1082"/>
                  </a:lnTo>
                  <a:lnTo>
                    <a:pt x="2295" y="1083"/>
                  </a:lnTo>
                  <a:lnTo>
                    <a:pt x="2295" y="1086"/>
                  </a:lnTo>
                  <a:lnTo>
                    <a:pt x="2295" y="1087"/>
                  </a:lnTo>
                  <a:lnTo>
                    <a:pt x="2297" y="1087"/>
                  </a:lnTo>
                  <a:lnTo>
                    <a:pt x="2295" y="1088"/>
                  </a:lnTo>
                  <a:lnTo>
                    <a:pt x="2295" y="1090"/>
                  </a:lnTo>
                  <a:lnTo>
                    <a:pt x="2294" y="1090"/>
                  </a:lnTo>
                  <a:lnTo>
                    <a:pt x="2293" y="1090"/>
                  </a:lnTo>
                  <a:lnTo>
                    <a:pt x="2292" y="1090"/>
                  </a:lnTo>
                  <a:lnTo>
                    <a:pt x="2290" y="1090"/>
                  </a:lnTo>
                  <a:lnTo>
                    <a:pt x="2289" y="1090"/>
                  </a:lnTo>
                  <a:lnTo>
                    <a:pt x="2288" y="1090"/>
                  </a:lnTo>
                  <a:lnTo>
                    <a:pt x="2287" y="1090"/>
                  </a:lnTo>
                  <a:lnTo>
                    <a:pt x="2284" y="1091"/>
                  </a:lnTo>
                  <a:lnTo>
                    <a:pt x="2284" y="1092"/>
                  </a:lnTo>
                  <a:lnTo>
                    <a:pt x="2283" y="1093"/>
                  </a:lnTo>
                  <a:lnTo>
                    <a:pt x="2284" y="1093"/>
                  </a:lnTo>
                  <a:lnTo>
                    <a:pt x="2284" y="1095"/>
                  </a:lnTo>
                  <a:lnTo>
                    <a:pt x="2284" y="1096"/>
                  </a:lnTo>
                  <a:lnTo>
                    <a:pt x="2283" y="1097"/>
                  </a:lnTo>
                  <a:lnTo>
                    <a:pt x="2282" y="1098"/>
                  </a:lnTo>
                  <a:lnTo>
                    <a:pt x="2281" y="1098"/>
                  </a:lnTo>
                  <a:lnTo>
                    <a:pt x="2279" y="1098"/>
                  </a:lnTo>
                  <a:lnTo>
                    <a:pt x="2279" y="1099"/>
                  </a:lnTo>
                  <a:lnTo>
                    <a:pt x="2281" y="1101"/>
                  </a:lnTo>
                  <a:lnTo>
                    <a:pt x="2282" y="1101"/>
                  </a:lnTo>
                  <a:lnTo>
                    <a:pt x="2283" y="1102"/>
                  </a:lnTo>
                  <a:lnTo>
                    <a:pt x="2286" y="1103"/>
                  </a:lnTo>
                  <a:lnTo>
                    <a:pt x="2287" y="1103"/>
                  </a:lnTo>
                  <a:lnTo>
                    <a:pt x="2288" y="1103"/>
                  </a:lnTo>
                  <a:lnTo>
                    <a:pt x="2288" y="1104"/>
                  </a:lnTo>
                  <a:lnTo>
                    <a:pt x="2289" y="1104"/>
                  </a:lnTo>
                  <a:lnTo>
                    <a:pt x="2289" y="1106"/>
                  </a:lnTo>
                  <a:lnTo>
                    <a:pt x="2290" y="1107"/>
                  </a:lnTo>
                  <a:lnTo>
                    <a:pt x="2292" y="1107"/>
                  </a:lnTo>
                  <a:lnTo>
                    <a:pt x="2292" y="1108"/>
                  </a:lnTo>
                  <a:lnTo>
                    <a:pt x="2293" y="1108"/>
                  </a:lnTo>
                  <a:lnTo>
                    <a:pt x="2294" y="1111"/>
                  </a:lnTo>
                  <a:lnTo>
                    <a:pt x="2295" y="1111"/>
                  </a:lnTo>
                  <a:lnTo>
                    <a:pt x="2295" y="1112"/>
                  </a:lnTo>
                  <a:lnTo>
                    <a:pt x="2297" y="1112"/>
                  </a:lnTo>
                  <a:lnTo>
                    <a:pt x="2298" y="1112"/>
                  </a:lnTo>
                  <a:lnTo>
                    <a:pt x="2298" y="1113"/>
                  </a:lnTo>
                  <a:lnTo>
                    <a:pt x="2299" y="1114"/>
                  </a:lnTo>
                  <a:lnTo>
                    <a:pt x="2300" y="1114"/>
                  </a:lnTo>
                  <a:lnTo>
                    <a:pt x="2302" y="1114"/>
                  </a:lnTo>
                  <a:lnTo>
                    <a:pt x="2303" y="1114"/>
                  </a:lnTo>
                  <a:lnTo>
                    <a:pt x="2304" y="1114"/>
                  </a:lnTo>
                  <a:lnTo>
                    <a:pt x="2304" y="1116"/>
                  </a:lnTo>
                  <a:lnTo>
                    <a:pt x="2305" y="1116"/>
                  </a:lnTo>
                  <a:lnTo>
                    <a:pt x="2305" y="1117"/>
                  </a:lnTo>
                  <a:lnTo>
                    <a:pt x="2305" y="1118"/>
                  </a:lnTo>
                  <a:lnTo>
                    <a:pt x="2304" y="1118"/>
                  </a:lnTo>
                  <a:lnTo>
                    <a:pt x="2304" y="1119"/>
                  </a:lnTo>
                  <a:lnTo>
                    <a:pt x="2303" y="1119"/>
                  </a:lnTo>
                  <a:lnTo>
                    <a:pt x="2303" y="1121"/>
                  </a:lnTo>
                  <a:lnTo>
                    <a:pt x="2303" y="1122"/>
                  </a:lnTo>
                  <a:lnTo>
                    <a:pt x="2303" y="1123"/>
                  </a:lnTo>
                  <a:lnTo>
                    <a:pt x="2303" y="1124"/>
                  </a:lnTo>
                  <a:lnTo>
                    <a:pt x="2304" y="1125"/>
                  </a:lnTo>
                  <a:lnTo>
                    <a:pt x="2305" y="1127"/>
                  </a:lnTo>
                  <a:lnTo>
                    <a:pt x="2305" y="1128"/>
                  </a:lnTo>
                  <a:lnTo>
                    <a:pt x="2307" y="1129"/>
                  </a:lnTo>
                  <a:lnTo>
                    <a:pt x="2308" y="1130"/>
                  </a:lnTo>
                  <a:lnTo>
                    <a:pt x="2309" y="1130"/>
                  </a:lnTo>
                  <a:lnTo>
                    <a:pt x="2310" y="1130"/>
                  </a:lnTo>
                  <a:lnTo>
                    <a:pt x="2310" y="1132"/>
                  </a:lnTo>
                  <a:lnTo>
                    <a:pt x="2310" y="1133"/>
                  </a:lnTo>
                  <a:lnTo>
                    <a:pt x="2310" y="1134"/>
                  </a:lnTo>
                  <a:lnTo>
                    <a:pt x="2310" y="1135"/>
                  </a:lnTo>
                  <a:lnTo>
                    <a:pt x="2311" y="1137"/>
                  </a:lnTo>
                  <a:lnTo>
                    <a:pt x="2313" y="1137"/>
                  </a:lnTo>
                  <a:lnTo>
                    <a:pt x="2315" y="1138"/>
                  </a:lnTo>
                  <a:lnTo>
                    <a:pt x="2316" y="1138"/>
                  </a:lnTo>
                  <a:lnTo>
                    <a:pt x="2316" y="1139"/>
                  </a:lnTo>
                  <a:lnTo>
                    <a:pt x="2316" y="1140"/>
                  </a:lnTo>
                  <a:lnTo>
                    <a:pt x="2316" y="1145"/>
                  </a:lnTo>
                  <a:lnTo>
                    <a:pt x="2318" y="1145"/>
                  </a:lnTo>
                  <a:lnTo>
                    <a:pt x="2318" y="1142"/>
                  </a:lnTo>
                  <a:lnTo>
                    <a:pt x="2318" y="1139"/>
                  </a:lnTo>
                  <a:lnTo>
                    <a:pt x="2319" y="1139"/>
                  </a:lnTo>
                  <a:lnTo>
                    <a:pt x="2320" y="1137"/>
                  </a:lnTo>
                  <a:lnTo>
                    <a:pt x="2321" y="1137"/>
                  </a:lnTo>
                  <a:lnTo>
                    <a:pt x="2321" y="1135"/>
                  </a:lnTo>
                  <a:lnTo>
                    <a:pt x="2323" y="1134"/>
                  </a:lnTo>
                  <a:lnTo>
                    <a:pt x="2324" y="1134"/>
                  </a:lnTo>
                  <a:lnTo>
                    <a:pt x="2325" y="1133"/>
                  </a:lnTo>
                  <a:lnTo>
                    <a:pt x="2326" y="1132"/>
                  </a:lnTo>
                  <a:lnTo>
                    <a:pt x="2328" y="1130"/>
                  </a:lnTo>
                  <a:lnTo>
                    <a:pt x="2329" y="1130"/>
                  </a:lnTo>
                  <a:lnTo>
                    <a:pt x="2330" y="1130"/>
                  </a:lnTo>
                  <a:lnTo>
                    <a:pt x="2329" y="1130"/>
                  </a:lnTo>
                  <a:lnTo>
                    <a:pt x="2328" y="1133"/>
                  </a:lnTo>
                  <a:lnTo>
                    <a:pt x="2328" y="1134"/>
                  </a:lnTo>
                  <a:lnTo>
                    <a:pt x="2326" y="1137"/>
                  </a:lnTo>
                  <a:lnTo>
                    <a:pt x="2326" y="1138"/>
                  </a:lnTo>
                  <a:lnTo>
                    <a:pt x="2326" y="1139"/>
                  </a:lnTo>
                  <a:lnTo>
                    <a:pt x="2326" y="1142"/>
                  </a:lnTo>
                  <a:lnTo>
                    <a:pt x="2328" y="1143"/>
                  </a:lnTo>
                  <a:lnTo>
                    <a:pt x="2325" y="1145"/>
                  </a:lnTo>
                  <a:lnTo>
                    <a:pt x="2328" y="1145"/>
                  </a:lnTo>
                  <a:lnTo>
                    <a:pt x="2331" y="1145"/>
                  </a:lnTo>
                  <a:lnTo>
                    <a:pt x="2334" y="1142"/>
                  </a:lnTo>
                  <a:lnTo>
                    <a:pt x="2335" y="1142"/>
                  </a:lnTo>
                  <a:lnTo>
                    <a:pt x="2336" y="1140"/>
                  </a:lnTo>
                  <a:lnTo>
                    <a:pt x="2337" y="1140"/>
                  </a:lnTo>
                  <a:lnTo>
                    <a:pt x="2339" y="1140"/>
                  </a:lnTo>
                  <a:lnTo>
                    <a:pt x="2339" y="1139"/>
                  </a:lnTo>
                  <a:lnTo>
                    <a:pt x="2342" y="1135"/>
                  </a:lnTo>
                  <a:lnTo>
                    <a:pt x="2345" y="1132"/>
                  </a:lnTo>
                  <a:lnTo>
                    <a:pt x="2347" y="1130"/>
                  </a:lnTo>
                  <a:lnTo>
                    <a:pt x="2349" y="1132"/>
                  </a:lnTo>
                  <a:lnTo>
                    <a:pt x="2346" y="1133"/>
                  </a:lnTo>
                  <a:lnTo>
                    <a:pt x="2345" y="1134"/>
                  </a:lnTo>
                  <a:lnTo>
                    <a:pt x="2345" y="1137"/>
                  </a:lnTo>
                  <a:lnTo>
                    <a:pt x="2341" y="1138"/>
                  </a:lnTo>
                  <a:lnTo>
                    <a:pt x="2340" y="1140"/>
                  </a:lnTo>
                  <a:lnTo>
                    <a:pt x="2339" y="1142"/>
                  </a:lnTo>
                  <a:lnTo>
                    <a:pt x="2334" y="1149"/>
                  </a:lnTo>
                  <a:lnTo>
                    <a:pt x="2335" y="1150"/>
                  </a:lnTo>
                  <a:lnTo>
                    <a:pt x="2339" y="1149"/>
                  </a:lnTo>
                  <a:lnTo>
                    <a:pt x="2340" y="1151"/>
                  </a:lnTo>
                  <a:lnTo>
                    <a:pt x="2342" y="1154"/>
                  </a:lnTo>
                  <a:lnTo>
                    <a:pt x="2344" y="1154"/>
                  </a:lnTo>
                  <a:lnTo>
                    <a:pt x="2345" y="1154"/>
                  </a:lnTo>
                  <a:lnTo>
                    <a:pt x="2347" y="1153"/>
                  </a:lnTo>
                  <a:lnTo>
                    <a:pt x="2349" y="1154"/>
                  </a:lnTo>
                  <a:lnTo>
                    <a:pt x="2350" y="1154"/>
                  </a:lnTo>
                  <a:lnTo>
                    <a:pt x="2350" y="1156"/>
                  </a:lnTo>
                  <a:lnTo>
                    <a:pt x="2346" y="1155"/>
                  </a:lnTo>
                  <a:lnTo>
                    <a:pt x="2345" y="1156"/>
                  </a:lnTo>
                  <a:lnTo>
                    <a:pt x="2344" y="1156"/>
                  </a:lnTo>
                  <a:lnTo>
                    <a:pt x="2342" y="1156"/>
                  </a:lnTo>
                  <a:lnTo>
                    <a:pt x="2336" y="1159"/>
                  </a:lnTo>
                  <a:lnTo>
                    <a:pt x="2335" y="1158"/>
                  </a:lnTo>
                  <a:lnTo>
                    <a:pt x="2329" y="1158"/>
                  </a:lnTo>
                  <a:lnTo>
                    <a:pt x="2325" y="1156"/>
                  </a:lnTo>
                  <a:lnTo>
                    <a:pt x="2318" y="1155"/>
                  </a:lnTo>
                  <a:lnTo>
                    <a:pt x="2314" y="1158"/>
                  </a:lnTo>
                  <a:lnTo>
                    <a:pt x="2311" y="1163"/>
                  </a:lnTo>
                  <a:lnTo>
                    <a:pt x="2307" y="1168"/>
                  </a:lnTo>
                  <a:lnTo>
                    <a:pt x="2303" y="1177"/>
                  </a:lnTo>
                  <a:lnTo>
                    <a:pt x="2310" y="1177"/>
                  </a:lnTo>
                  <a:lnTo>
                    <a:pt x="2310" y="1193"/>
                  </a:lnTo>
                  <a:lnTo>
                    <a:pt x="2315" y="1193"/>
                  </a:lnTo>
                  <a:lnTo>
                    <a:pt x="2315" y="1201"/>
                  </a:lnTo>
                  <a:lnTo>
                    <a:pt x="2315" y="1218"/>
                  </a:lnTo>
                  <a:lnTo>
                    <a:pt x="2310" y="1218"/>
                  </a:lnTo>
                  <a:lnTo>
                    <a:pt x="2310" y="1238"/>
                  </a:lnTo>
                  <a:lnTo>
                    <a:pt x="2307" y="1242"/>
                  </a:lnTo>
                  <a:lnTo>
                    <a:pt x="2300" y="1248"/>
                  </a:lnTo>
                  <a:lnTo>
                    <a:pt x="2289" y="1248"/>
                  </a:lnTo>
                  <a:lnTo>
                    <a:pt x="2282" y="1300"/>
                  </a:lnTo>
                  <a:lnTo>
                    <a:pt x="2276" y="1325"/>
                  </a:lnTo>
                  <a:lnTo>
                    <a:pt x="2279" y="1327"/>
                  </a:lnTo>
                  <a:lnTo>
                    <a:pt x="2281" y="1330"/>
                  </a:lnTo>
                  <a:lnTo>
                    <a:pt x="2282" y="1332"/>
                  </a:lnTo>
                  <a:lnTo>
                    <a:pt x="2281" y="1334"/>
                  </a:lnTo>
                  <a:lnTo>
                    <a:pt x="2279" y="1334"/>
                  </a:lnTo>
                  <a:lnTo>
                    <a:pt x="2276" y="1336"/>
                  </a:lnTo>
                  <a:lnTo>
                    <a:pt x="2274" y="1336"/>
                  </a:lnTo>
                  <a:lnTo>
                    <a:pt x="2273" y="1337"/>
                  </a:lnTo>
                  <a:lnTo>
                    <a:pt x="2271" y="1347"/>
                  </a:lnTo>
                  <a:lnTo>
                    <a:pt x="2253" y="1343"/>
                  </a:lnTo>
                  <a:lnTo>
                    <a:pt x="2253" y="1333"/>
                  </a:lnTo>
                  <a:lnTo>
                    <a:pt x="2255" y="1331"/>
                  </a:lnTo>
                  <a:lnTo>
                    <a:pt x="2262" y="1331"/>
                  </a:lnTo>
                  <a:lnTo>
                    <a:pt x="2266" y="1331"/>
                  </a:lnTo>
                  <a:lnTo>
                    <a:pt x="2269" y="1313"/>
                  </a:lnTo>
                  <a:lnTo>
                    <a:pt x="2268" y="1313"/>
                  </a:lnTo>
                  <a:lnTo>
                    <a:pt x="2268" y="1312"/>
                  </a:lnTo>
                  <a:lnTo>
                    <a:pt x="2267" y="1312"/>
                  </a:lnTo>
                  <a:lnTo>
                    <a:pt x="2266" y="1312"/>
                  </a:lnTo>
                  <a:lnTo>
                    <a:pt x="2264" y="1312"/>
                  </a:lnTo>
                  <a:lnTo>
                    <a:pt x="2264" y="1311"/>
                  </a:lnTo>
                  <a:lnTo>
                    <a:pt x="2263" y="1311"/>
                  </a:lnTo>
                  <a:lnTo>
                    <a:pt x="2263" y="1310"/>
                  </a:lnTo>
                  <a:lnTo>
                    <a:pt x="2262" y="1310"/>
                  </a:lnTo>
                  <a:lnTo>
                    <a:pt x="2262" y="1308"/>
                  </a:lnTo>
                  <a:lnTo>
                    <a:pt x="2261" y="1308"/>
                  </a:lnTo>
                  <a:lnTo>
                    <a:pt x="2261" y="1307"/>
                  </a:lnTo>
                  <a:lnTo>
                    <a:pt x="2260" y="1306"/>
                  </a:lnTo>
                  <a:lnTo>
                    <a:pt x="2261" y="1306"/>
                  </a:lnTo>
                  <a:lnTo>
                    <a:pt x="2261" y="1305"/>
                  </a:lnTo>
                  <a:lnTo>
                    <a:pt x="2261" y="1304"/>
                  </a:lnTo>
                  <a:lnTo>
                    <a:pt x="2261" y="1302"/>
                  </a:lnTo>
                  <a:lnTo>
                    <a:pt x="2262" y="1302"/>
                  </a:lnTo>
                  <a:lnTo>
                    <a:pt x="2262" y="1301"/>
                  </a:lnTo>
                  <a:lnTo>
                    <a:pt x="2262" y="1300"/>
                  </a:lnTo>
                  <a:lnTo>
                    <a:pt x="2262" y="1299"/>
                  </a:lnTo>
                  <a:lnTo>
                    <a:pt x="2262" y="1297"/>
                  </a:lnTo>
                  <a:lnTo>
                    <a:pt x="2263" y="1297"/>
                  </a:lnTo>
                  <a:lnTo>
                    <a:pt x="2263" y="1296"/>
                  </a:lnTo>
                  <a:lnTo>
                    <a:pt x="2262" y="1295"/>
                  </a:lnTo>
                  <a:lnTo>
                    <a:pt x="2261" y="1295"/>
                  </a:lnTo>
                  <a:lnTo>
                    <a:pt x="2260" y="1295"/>
                  </a:lnTo>
                  <a:lnTo>
                    <a:pt x="2258" y="1294"/>
                  </a:lnTo>
                  <a:lnTo>
                    <a:pt x="2257" y="1292"/>
                  </a:lnTo>
                  <a:lnTo>
                    <a:pt x="2256" y="1292"/>
                  </a:lnTo>
                  <a:lnTo>
                    <a:pt x="2256" y="1291"/>
                  </a:lnTo>
                  <a:lnTo>
                    <a:pt x="2256" y="1290"/>
                  </a:lnTo>
                  <a:lnTo>
                    <a:pt x="2255" y="1290"/>
                  </a:lnTo>
                  <a:lnTo>
                    <a:pt x="2253" y="1290"/>
                  </a:lnTo>
                  <a:lnTo>
                    <a:pt x="2252" y="1290"/>
                  </a:lnTo>
                  <a:lnTo>
                    <a:pt x="2251" y="1290"/>
                  </a:lnTo>
                  <a:lnTo>
                    <a:pt x="2250" y="1290"/>
                  </a:lnTo>
                  <a:lnTo>
                    <a:pt x="2248" y="1290"/>
                  </a:lnTo>
                  <a:lnTo>
                    <a:pt x="2247" y="1290"/>
                  </a:lnTo>
                  <a:lnTo>
                    <a:pt x="2246" y="1290"/>
                  </a:lnTo>
                  <a:lnTo>
                    <a:pt x="2246" y="1289"/>
                  </a:lnTo>
                  <a:lnTo>
                    <a:pt x="2245" y="1289"/>
                  </a:lnTo>
                  <a:lnTo>
                    <a:pt x="2245" y="1287"/>
                  </a:lnTo>
                  <a:lnTo>
                    <a:pt x="2245" y="1286"/>
                  </a:lnTo>
                  <a:lnTo>
                    <a:pt x="2243" y="1285"/>
                  </a:lnTo>
                  <a:lnTo>
                    <a:pt x="2243" y="1284"/>
                  </a:lnTo>
                  <a:lnTo>
                    <a:pt x="2243" y="1283"/>
                  </a:lnTo>
                  <a:lnTo>
                    <a:pt x="2242" y="1283"/>
                  </a:lnTo>
                  <a:lnTo>
                    <a:pt x="2242" y="1281"/>
                  </a:lnTo>
                  <a:lnTo>
                    <a:pt x="2241" y="1281"/>
                  </a:lnTo>
                  <a:lnTo>
                    <a:pt x="2241" y="1280"/>
                  </a:lnTo>
                  <a:lnTo>
                    <a:pt x="2240" y="1279"/>
                  </a:lnTo>
                  <a:lnTo>
                    <a:pt x="2241" y="1278"/>
                  </a:lnTo>
                  <a:lnTo>
                    <a:pt x="2241" y="1276"/>
                  </a:lnTo>
                  <a:lnTo>
                    <a:pt x="2242" y="1275"/>
                  </a:lnTo>
                  <a:lnTo>
                    <a:pt x="2183" y="1275"/>
                  </a:lnTo>
                  <a:lnTo>
                    <a:pt x="2182" y="1237"/>
                  </a:lnTo>
                  <a:lnTo>
                    <a:pt x="2182" y="1236"/>
                  </a:lnTo>
                  <a:lnTo>
                    <a:pt x="2179" y="1236"/>
                  </a:lnTo>
                  <a:lnTo>
                    <a:pt x="2178" y="1233"/>
                  </a:lnTo>
                  <a:lnTo>
                    <a:pt x="2172" y="1234"/>
                  </a:lnTo>
                  <a:lnTo>
                    <a:pt x="2168" y="1234"/>
                  </a:lnTo>
                  <a:lnTo>
                    <a:pt x="2167" y="1234"/>
                  </a:lnTo>
                  <a:lnTo>
                    <a:pt x="2149" y="1234"/>
                  </a:lnTo>
                  <a:lnTo>
                    <a:pt x="2149" y="1236"/>
                  </a:lnTo>
                  <a:lnTo>
                    <a:pt x="2143" y="1233"/>
                  </a:lnTo>
                  <a:lnTo>
                    <a:pt x="2137" y="1229"/>
                  </a:lnTo>
                  <a:lnTo>
                    <a:pt x="2136" y="1227"/>
                  </a:lnTo>
                  <a:lnTo>
                    <a:pt x="2136" y="1221"/>
                  </a:lnTo>
                  <a:lnTo>
                    <a:pt x="2132" y="1216"/>
                  </a:lnTo>
                  <a:lnTo>
                    <a:pt x="2133" y="1216"/>
                  </a:lnTo>
                  <a:lnTo>
                    <a:pt x="2132" y="1216"/>
                  </a:lnTo>
                  <a:lnTo>
                    <a:pt x="2130" y="1216"/>
                  </a:lnTo>
                  <a:lnTo>
                    <a:pt x="2128" y="1214"/>
                  </a:lnTo>
                  <a:lnTo>
                    <a:pt x="2127" y="1211"/>
                  </a:lnTo>
                  <a:lnTo>
                    <a:pt x="2125" y="1210"/>
                  </a:lnTo>
                  <a:lnTo>
                    <a:pt x="2123" y="1208"/>
                  </a:lnTo>
                  <a:lnTo>
                    <a:pt x="2122" y="1208"/>
                  </a:lnTo>
                  <a:lnTo>
                    <a:pt x="2121" y="1208"/>
                  </a:lnTo>
                  <a:lnTo>
                    <a:pt x="2120" y="1205"/>
                  </a:lnTo>
                  <a:lnTo>
                    <a:pt x="2117" y="1205"/>
                  </a:lnTo>
                  <a:lnTo>
                    <a:pt x="2115" y="1202"/>
                  </a:lnTo>
                  <a:lnTo>
                    <a:pt x="2115" y="1200"/>
                  </a:lnTo>
                  <a:lnTo>
                    <a:pt x="2111" y="1200"/>
                  </a:lnTo>
                  <a:lnTo>
                    <a:pt x="2111" y="1197"/>
                  </a:lnTo>
                  <a:lnTo>
                    <a:pt x="2110" y="1196"/>
                  </a:lnTo>
                  <a:lnTo>
                    <a:pt x="2110" y="1189"/>
                  </a:lnTo>
                  <a:lnTo>
                    <a:pt x="2109" y="1189"/>
                  </a:lnTo>
                  <a:lnTo>
                    <a:pt x="2109" y="1164"/>
                  </a:lnTo>
                  <a:lnTo>
                    <a:pt x="2111" y="1164"/>
                  </a:lnTo>
                  <a:lnTo>
                    <a:pt x="2111" y="1153"/>
                  </a:lnTo>
                  <a:lnTo>
                    <a:pt x="2110" y="1153"/>
                  </a:lnTo>
                  <a:lnTo>
                    <a:pt x="2110" y="1150"/>
                  </a:lnTo>
                  <a:lnTo>
                    <a:pt x="2116" y="1150"/>
                  </a:lnTo>
                  <a:lnTo>
                    <a:pt x="2116" y="1139"/>
                  </a:lnTo>
                  <a:lnTo>
                    <a:pt x="2120" y="1139"/>
                  </a:lnTo>
                  <a:lnTo>
                    <a:pt x="2112" y="1128"/>
                  </a:lnTo>
                  <a:lnTo>
                    <a:pt x="2109" y="1129"/>
                  </a:lnTo>
                  <a:lnTo>
                    <a:pt x="2104" y="1127"/>
                  </a:lnTo>
                  <a:lnTo>
                    <a:pt x="2099" y="1124"/>
                  </a:lnTo>
                  <a:lnTo>
                    <a:pt x="2097" y="1123"/>
                  </a:lnTo>
                  <a:lnTo>
                    <a:pt x="2094" y="1122"/>
                  </a:lnTo>
                  <a:lnTo>
                    <a:pt x="2089" y="1119"/>
                  </a:lnTo>
                  <a:lnTo>
                    <a:pt x="2084" y="1116"/>
                  </a:lnTo>
                  <a:lnTo>
                    <a:pt x="2081" y="1114"/>
                  </a:lnTo>
                  <a:lnTo>
                    <a:pt x="2079" y="1111"/>
                  </a:lnTo>
                  <a:lnTo>
                    <a:pt x="2076" y="1108"/>
                  </a:lnTo>
                  <a:lnTo>
                    <a:pt x="2074" y="1099"/>
                  </a:lnTo>
                  <a:lnTo>
                    <a:pt x="2075" y="1092"/>
                  </a:lnTo>
                  <a:lnTo>
                    <a:pt x="2069" y="1087"/>
                  </a:lnTo>
                  <a:lnTo>
                    <a:pt x="2069" y="1082"/>
                  </a:lnTo>
                  <a:lnTo>
                    <a:pt x="2075" y="1085"/>
                  </a:lnTo>
                  <a:lnTo>
                    <a:pt x="2090" y="1059"/>
                  </a:lnTo>
                  <a:lnTo>
                    <a:pt x="2079" y="1060"/>
                  </a:lnTo>
                  <a:lnTo>
                    <a:pt x="2075" y="1055"/>
                  </a:lnTo>
                  <a:lnTo>
                    <a:pt x="2068" y="1051"/>
                  </a:lnTo>
                  <a:lnTo>
                    <a:pt x="2068" y="1050"/>
                  </a:lnTo>
                  <a:lnTo>
                    <a:pt x="2068" y="1046"/>
                  </a:lnTo>
                  <a:lnTo>
                    <a:pt x="2068" y="1038"/>
                  </a:lnTo>
                  <a:lnTo>
                    <a:pt x="2068" y="1031"/>
                  </a:lnTo>
                  <a:lnTo>
                    <a:pt x="2052" y="1031"/>
                  </a:lnTo>
                  <a:lnTo>
                    <a:pt x="2013" y="1033"/>
                  </a:lnTo>
                  <a:lnTo>
                    <a:pt x="1996" y="1033"/>
                  </a:lnTo>
                  <a:lnTo>
                    <a:pt x="1994" y="1033"/>
                  </a:lnTo>
                  <a:lnTo>
                    <a:pt x="1990" y="1033"/>
                  </a:lnTo>
                  <a:lnTo>
                    <a:pt x="1989" y="1034"/>
                  </a:lnTo>
                  <a:lnTo>
                    <a:pt x="1984" y="1041"/>
                  </a:lnTo>
                  <a:lnTo>
                    <a:pt x="1977" y="1048"/>
                  </a:lnTo>
                  <a:lnTo>
                    <a:pt x="1974" y="1052"/>
                  </a:lnTo>
                  <a:lnTo>
                    <a:pt x="1972" y="1052"/>
                  </a:lnTo>
                  <a:lnTo>
                    <a:pt x="1964" y="1033"/>
                  </a:lnTo>
                  <a:lnTo>
                    <a:pt x="1951" y="1033"/>
                  </a:lnTo>
                  <a:lnTo>
                    <a:pt x="1943" y="1034"/>
                  </a:lnTo>
                  <a:lnTo>
                    <a:pt x="1940" y="1034"/>
                  </a:lnTo>
                  <a:lnTo>
                    <a:pt x="1908" y="1034"/>
                  </a:lnTo>
                  <a:lnTo>
                    <a:pt x="1907" y="1034"/>
                  </a:lnTo>
                  <a:lnTo>
                    <a:pt x="1896" y="1035"/>
                  </a:lnTo>
                  <a:lnTo>
                    <a:pt x="1880" y="1035"/>
                  </a:lnTo>
                  <a:lnTo>
                    <a:pt x="1867" y="1035"/>
                  </a:lnTo>
                  <a:lnTo>
                    <a:pt x="1834" y="1036"/>
                  </a:lnTo>
                  <a:lnTo>
                    <a:pt x="1830" y="1038"/>
                  </a:lnTo>
                  <a:lnTo>
                    <a:pt x="1829" y="1038"/>
                  </a:lnTo>
                  <a:lnTo>
                    <a:pt x="1825" y="1035"/>
                  </a:lnTo>
                  <a:lnTo>
                    <a:pt x="1824" y="1035"/>
                  </a:lnTo>
                  <a:lnTo>
                    <a:pt x="1823" y="1035"/>
                  </a:lnTo>
                  <a:lnTo>
                    <a:pt x="1823" y="1034"/>
                  </a:lnTo>
                  <a:lnTo>
                    <a:pt x="1824" y="1033"/>
                  </a:lnTo>
                  <a:lnTo>
                    <a:pt x="1824" y="1031"/>
                  </a:lnTo>
                  <a:lnTo>
                    <a:pt x="1823" y="1030"/>
                  </a:lnTo>
                  <a:lnTo>
                    <a:pt x="1822" y="1030"/>
                  </a:lnTo>
                  <a:lnTo>
                    <a:pt x="1820" y="1030"/>
                  </a:lnTo>
                  <a:lnTo>
                    <a:pt x="1819" y="1030"/>
                  </a:lnTo>
                  <a:lnTo>
                    <a:pt x="1818" y="1029"/>
                  </a:lnTo>
                  <a:lnTo>
                    <a:pt x="1815" y="1029"/>
                  </a:lnTo>
                  <a:lnTo>
                    <a:pt x="1815" y="1028"/>
                  </a:lnTo>
                  <a:lnTo>
                    <a:pt x="1814" y="1027"/>
                  </a:lnTo>
                  <a:lnTo>
                    <a:pt x="1812" y="1027"/>
                  </a:lnTo>
                  <a:lnTo>
                    <a:pt x="1810" y="1025"/>
                  </a:lnTo>
                  <a:lnTo>
                    <a:pt x="1812" y="1025"/>
                  </a:lnTo>
                  <a:lnTo>
                    <a:pt x="1812" y="1024"/>
                  </a:lnTo>
                  <a:lnTo>
                    <a:pt x="1810" y="1023"/>
                  </a:lnTo>
                  <a:lnTo>
                    <a:pt x="1809" y="1022"/>
                  </a:lnTo>
                  <a:lnTo>
                    <a:pt x="1808" y="1022"/>
                  </a:lnTo>
                  <a:lnTo>
                    <a:pt x="1807" y="1023"/>
                  </a:lnTo>
                  <a:lnTo>
                    <a:pt x="1807" y="1024"/>
                  </a:lnTo>
                  <a:lnTo>
                    <a:pt x="1805" y="1024"/>
                  </a:lnTo>
                  <a:lnTo>
                    <a:pt x="1799" y="1027"/>
                  </a:lnTo>
                  <a:lnTo>
                    <a:pt x="1786" y="1034"/>
                  </a:lnTo>
                  <a:lnTo>
                    <a:pt x="1783" y="1035"/>
                  </a:lnTo>
                  <a:lnTo>
                    <a:pt x="1781" y="1036"/>
                  </a:lnTo>
                  <a:lnTo>
                    <a:pt x="1776" y="1038"/>
                  </a:lnTo>
                  <a:lnTo>
                    <a:pt x="1771" y="1040"/>
                  </a:lnTo>
                  <a:lnTo>
                    <a:pt x="1766" y="1043"/>
                  </a:lnTo>
                  <a:lnTo>
                    <a:pt x="1757" y="1034"/>
                  </a:lnTo>
                  <a:lnTo>
                    <a:pt x="1760" y="1033"/>
                  </a:lnTo>
                  <a:lnTo>
                    <a:pt x="1762" y="1031"/>
                  </a:lnTo>
                  <a:lnTo>
                    <a:pt x="1765" y="1030"/>
                  </a:lnTo>
                  <a:lnTo>
                    <a:pt x="1766" y="1029"/>
                  </a:lnTo>
                  <a:lnTo>
                    <a:pt x="1768" y="1028"/>
                  </a:lnTo>
                  <a:lnTo>
                    <a:pt x="1773" y="1025"/>
                  </a:lnTo>
                  <a:lnTo>
                    <a:pt x="1775" y="1025"/>
                  </a:lnTo>
                  <a:lnTo>
                    <a:pt x="1776" y="1024"/>
                  </a:lnTo>
                  <a:lnTo>
                    <a:pt x="1777" y="1024"/>
                  </a:lnTo>
                  <a:lnTo>
                    <a:pt x="1778" y="1024"/>
                  </a:lnTo>
                  <a:lnTo>
                    <a:pt x="1779" y="1023"/>
                  </a:lnTo>
                  <a:lnTo>
                    <a:pt x="1781" y="1023"/>
                  </a:lnTo>
                  <a:lnTo>
                    <a:pt x="1782" y="1023"/>
                  </a:lnTo>
                  <a:lnTo>
                    <a:pt x="1782" y="1022"/>
                  </a:lnTo>
                  <a:lnTo>
                    <a:pt x="1783" y="1022"/>
                  </a:lnTo>
                  <a:lnTo>
                    <a:pt x="1786" y="1020"/>
                  </a:lnTo>
                  <a:lnTo>
                    <a:pt x="1787" y="1020"/>
                  </a:lnTo>
                  <a:lnTo>
                    <a:pt x="1789" y="1019"/>
                  </a:lnTo>
                  <a:lnTo>
                    <a:pt x="1798" y="1014"/>
                  </a:lnTo>
                  <a:lnTo>
                    <a:pt x="1804" y="1010"/>
                  </a:lnTo>
                  <a:lnTo>
                    <a:pt x="1808" y="1009"/>
                  </a:lnTo>
                  <a:lnTo>
                    <a:pt x="1805" y="1003"/>
                  </a:lnTo>
                  <a:lnTo>
                    <a:pt x="1805" y="1002"/>
                  </a:lnTo>
                  <a:lnTo>
                    <a:pt x="1802" y="996"/>
                  </a:lnTo>
                  <a:lnTo>
                    <a:pt x="1801" y="994"/>
                  </a:lnTo>
                  <a:lnTo>
                    <a:pt x="1801" y="993"/>
                  </a:lnTo>
                  <a:lnTo>
                    <a:pt x="1801" y="992"/>
                  </a:lnTo>
                  <a:lnTo>
                    <a:pt x="1797" y="992"/>
                  </a:lnTo>
                  <a:lnTo>
                    <a:pt x="1796" y="992"/>
                  </a:lnTo>
                  <a:lnTo>
                    <a:pt x="1788" y="984"/>
                  </a:lnTo>
                  <a:lnTo>
                    <a:pt x="1782" y="978"/>
                  </a:lnTo>
                  <a:lnTo>
                    <a:pt x="1777" y="984"/>
                  </a:lnTo>
                  <a:lnTo>
                    <a:pt x="1782" y="993"/>
                  </a:lnTo>
                  <a:lnTo>
                    <a:pt x="1779" y="1002"/>
                  </a:lnTo>
                  <a:lnTo>
                    <a:pt x="1760" y="1002"/>
                  </a:lnTo>
                  <a:lnTo>
                    <a:pt x="1753" y="1002"/>
                  </a:lnTo>
                  <a:lnTo>
                    <a:pt x="1750" y="1002"/>
                  </a:lnTo>
                  <a:lnTo>
                    <a:pt x="1747" y="1002"/>
                  </a:lnTo>
                  <a:lnTo>
                    <a:pt x="1737" y="1002"/>
                  </a:lnTo>
                  <a:lnTo>
                    <a:pt x="1736" y="1004"/>
                  </a:lnTo>
                  <a:lnTo>
                    <a:pt x="1732" y="1007"/>
                  </a:lnTo>
                  <a:lnTo>
                    <a:pt x="1725" y="999"/>
                  </a:lnTo>
                  <a:lnTo>
                    <a:pt x="1724" y="998"/>
                  </a:lnTo>
                  <a:lnTo>
                    <a:pt x="1723" y="997"/>
                  </a:lnTo>
                  <a:lnTo>
                    <a:pt x="1709" y="983"/>
                  </a:lnTo>
                  <a:lnTo>
                    <a:pt x="1708" y="982"/>
                  </a:lnTo>
                  <a:lnTo>
                    <a:pt x="1698" y="972"/>
                  </a:lnTo>
                  <a:lnTo>
                    <a:pt x="1694" y="970"/>
                  </a:lnTo>
                  <a:lnTo>
                    <a:pt x="1694" y="968"/>
                  </a:lnTo>
                  <a:lnTo>
                    <a:pt x="1693" y="967"/>
                  </a:lnTo>
                  <a:lnTo>
                    <a:pt x="1692" y="966"/>
                  </a:lnTo>
                  <a:lnTo>
                    <a:pt x="1679" y="955"/>
                  </a:lnTo>
                  <a:lnTo>
                    <a:pt x="1658" y="976"/>
                  </a:lnTo>
                  <a:lnTo>
                    <a:pt x="1648" y="987"/>
                  </a:lnTo>
                  <a:lnTo>
                    <a:pt x="1629" y="1007"/>
                  </a:lnTo>
                  <a:lnTo>
                    <a:pt x="1627" y="1007"/>
                  </a:lnTo>
                  <a:lnTo>
                    <a:pt x="1625" y="1007"/>
                  </a:lnTo>
                  <a:lnTo>
                    <a:pt x="1624" y="1007"/>
                  </a:lnTo>
                  <a:lnTo>
                    <a:pt x="1621" y="1007"/>
                  </a:lnTo>
                  <a:lnTo>
                    <a:pt x="1620" y="1007"/>
                  </a:lnTo>
                  <a:lnTo>
                    <a:pt x="1619" y="1007"/>
                  </a:lnTo>
                  <a:lnTo>
                    <a:pt x="1616" y="1008"/>
                  </a:lnTo>
                  <a:lnTo>
                    <a:pt x="1604" y="1014"/>
                  </a:lnTo>
                  <a:lnTo>
                    <a:pt x="1598" y="1017"/>
                  </a:lnTo>
                  <a:lnTo>
                    <a:pt x="1595" y="1018"/>
                  </a:lnTo>
                  <a:lnTo>
                    <a:pt x="1594" y="1018"/>
                  </a:lnTo>
                  <a:lnTo>
                    <a:pt x="1593" y="1017"/>
                  </a:lnTo>
                  <a:lnTo>
                    <a:pt x="1593" y="1015"/>
                  </a:lnTo>
                  <a:lnTo>
                    <a:pt x="1591" y="1014"/>
                  </a:lnTo>
                  <a:lnTo>
                    <a:pt x="1590" y="1014"/>
                  </a:lnTo>
                  <a:lnTo>
                    <a:pt x="1589" y="1013"/>
                  </a:lnTo>
                  <a:lnTo>
                    <a:pt x="1589" y="1012"/>
                  </a:lnTo>
                  <a:lnTo>
                    <a:pt x="1586" y="1014"/>
                  </a:lnTo>
                  <a:lnTo>
                    <a:pt x="1585" y="1015"/>
                  </a:lnTo>
                  <a:lnTo>
                    <a:pt x="1582" y="1019"/>
                  </a:lnTo>
                  <a:lnTo>
                    <a:pt x="1579" y="1023"/>
                  </a:lnTo>
                  <a:lnTo>
                    <a:pt x="1570" y="1031"/>
                  </a:lnTo>
                  <a:lnTo>
                    <a:pt x="1568" y="1029"/>
                  </a:lnTo>
                  <a:lnTo>
                    <a:pt x="1567" y="1028"/>
                  </a:lnTo>
                  <a:lnTo>
                    <a:pt x="1565" y="1027"/>
                  </a:lnTo>
                  <a:lnTo>
                    <a:pt x="1564" y="1025"/>
                  </a:lnTo>
                  <a:lnTo>
                    <a:pt x="1563" y="1024"/>
                  </a:lnTo>
                  <a:lnTo>
                    <a:pt x="1562" y="1023"/>
                  </a:lnTo>
                  <a:lnTo>
                    <a:pt x="1560" y="1022"/>
                  </a:lnTo>
                  <a:lnTo>
                    <a:pt x="1559" y="1022"/>
                  </a:lnTo>
                  <a:lnTo>
                    <a:pt x="1559" y="1020"/>
                  </a:lnTo>
                  <a:lnTo>
                    <a:pt x="1558" y="1020"/>
                  </a:lnTo>
                  <a:lnTo>
                    <a:pt x="1558" y="1019"/>
                  </a:lnTo>
                  <a:lnTo>
                    <a:pt x="1557" y="1020"/>
                  </a:lnTo>
                  <a:lnTo>
                    <a:pt x="1541" y="1036"/>
                  </a:lnTo>
                  <a:lnTo>
                    <a:pt x="1539" y="1036"/>
                  </a:lnTo>
                  <a:lnTo>
                    <a:pt x="1538" y="1035"/>
                  </a:lnTo>
                  <a:lnTo>
                    <a:pt x="1537" y="1035"/>
                  </a:lnTo>
                  <a:lnTo>
                    <a:pt x="1536" y="1035"/>
                  </a:lnTo>
                  <a:lnTo>
                    <a:pt x="1535" y="1035"/>
                  </a:lnTo>
                  <a:lnTo>
                    <a:pt x="1535" y="1039"/>
                  </a:lnTo>
                  <a:lnTo>
                    <a:pt x="1535" y="1056"/>
                  </a:lnTo>
                  <a:lnTo>
                    <a:pt x="1544" y="1056"/>
                  </a:lnTo>
                  <a:lnTo>
                    <a:pt x="1546" y="1072"/>
                  </a:lnTo>
                  <a:lnTo>
                    <a:pt x="1546" y="1081"/>
                  </a:lnTo>
                  <a:lnTo>
                    <a:pt x="1546" y="1088"/>
                  </a:lnTo>
                  <a:lnTo>
                    <a:pt x="1546" y="1091"/>
                  </a:lnTo>
                  <a:lnTo>
                    <a:pt x="1546" y="1093"/>
                  </a:lnTo>
                  <a:lnTo>
                    <a:pt x="1546" y="1096"/>
                  </a:lnTo>
                  <a:lnTo>
                    <a:pt x="1546" y="1099"/>
                  </a:lnTo>
                  <a:lnTo>
                    <a:pt x="1547" y="1106"/>
                  </a:lnTo>
                  <a:lnTo>
                    <a:pt x="1547" y="1107"/>
                  </a:lnTo>
                  <a:lnTo>
                    <a:pt x="1530" y="1107"/>
                  </a:lnTo>
                  <a:lnTo>
                    <a:pt x="1531" y="1119"/>
                  </a:lnTo>
                  <a:lnTo>
                    <a:pt x="1527" y="1119"/>
                  </a:lnTo>
                  <a:lnTo>
                    <a:pt x="1527" y="1121"/>
                  </a:lnTo>
                  <a:lnTo>
                    <a:pt x="1528" y="1122"/>
                  </a:lnTo>
                  <a:lnTo>
                    <a:pt x="1528" y="1133"/>
                  </a:lnTo>
                  <a:lnTo>
                    <a:pt x="1528" y="1139"/>
                  </a:lnTo>
                  <a:lnTo>
                    <a:pt x="1515" y="1139"/>
                  </a:lnTo>
                  <a:lnTo>
                    <a:pt x="1515" y="1185"/>
                  </a:lnTo>
                  <a:lnTo>
                    <a:pt x="1502" y="1186"/>
                  </a:lnTo>
                  <a:lnTo>
                    <a:pt x="1501" y="1186"/>
                  </a:lnTo>
                  <a:lnTo>
                    <a:pt x="1500" y="1186"/>
                  </a:lnTo>
                  <a:lnTo>
                    <a:pt x="1476" y="1186"/>
                  </a:lnTo>
                  <a:lnTo>
                    <a:pt x="1476" y="1219"/>
                  </a:lnTo>
                  <a:lnTo>
                    <a:pt x="1475" y="1219"/>
                  </a:lnTo>
                  <a:lnTo>
                    <a:pt x="1474" y="1221"/>
                  </a:lnTo>
                  <a:lnTo>
                    <a:pt x="1474" y="1222"/>
                  </a:lnTo>
                  <a:lnTo>
                    <a:pt x="1474" y="1223"/>
                  </a:lnTo>
                  <a:lnTo>
                    <a:pt x="1474" y="1224"/>
                  </a:lnTo>
                  <a:lnTo>
                    <a:pt x="1474" y="1226"/>
                  </a:lnTo>
                  <a:lnTo>
                    <a:pt x="1475" y="1226"/>
                  </a:lnTo>
                  <a:lnTo>
                    <a:pt x="1476" y="1227"/>
                  </a:lnTo>
                  <a:lnTo>
                    <a:pt x="1476" y="1232"/>
                  </a:lnTo>
                  <a:lnTo>
                    <a:pt x="1471" y="1233"/>
                  </a:lnTo>
                  <a:lnTo>
                    <a:pt x="1468" y="1233"/>
                  </a:lnTo>
                  <a:lnTo>
                    <a:pt x="1463" y="1234"/>
                  </a:lnTo>
                  <a:lnTo>
                    <a:pt x="1462" y="1234"/>
                  </a:lnTo>
                  <a:lnTo>
                    <a:pt x="1460" y="1234"/>
                  </a:lnTo>
                  <a:lnTo>
                    <a:pt x="1454" y="1236"/>
                  </a:lnTo>
                  <a:lnTo>
                    <a:pt x="1453" y="1236"/>
                  </a:lnTo>
                  <a:lnTo>
                    <a:pt x="1450" y="1237"/>
                  </a:lnTo>
                  <a:lnTo>
                    <a:pt x="1449" y="1237"/>
                  </a:lnTo>
                  <a:lnTo>
                    <a:pt x="1443" y="1238"/>
                  </a:lnTo>
                  <a:lnTo>
                    <a:pt x="1440" y="1239"/>
                  </a:lnTo>
                  <a:lnTo>
                    <a:pt x="1440" y="1240"/>
                  </a:lnTo>
                  <a:lnTo>
                    <a:pt x="1440" y="1242"/>
                  </a:lnTo>
                  <a:lnTo>
                    <a:pt x="1440" y="1243"/>
                  </a:lnTo>
                  <a:lnTo>
                    <a:pt x="1440" y="1244"/>
                  </a:lnTo>
                  <a:lnTo>
                    <a:pt x="1439" y="1244"/>
                  </a:lnTo>
                  <a:lnTo>
                    <a:pt x="1439" y="1245"/>
                  </a:lnTo>
                  <a:lnTo>
                    <a:pt x="1438" y="1247"/>
                  </a:lnTo>
                  <a:lnTo>
                    <a:pt x="1437" y="1248"/>
                  </a:lnTo>
                  <a:lnTo>
                    <a:pt x="1436" y="1249"/>
                  </a:lnTo>
                  <a:lnTo>
                    <a:pt x="1433" y="1254"/>
                  </a:lnTo>
                  <a:lnTo>
                    <a:pt x="1432" y="1255"/>
                  </a:lnTo>
                  <a:lnTo>
                    <a:pt x="1432" y="1257"/>
                  </a:lnTo>
                  <a:lnTo>
                    <a:pt x="1431" y="1258"/>
                  </a:lnTo>
                  <a:lnTo>
                    <a:pt x="1431" y="1259"/>
                  </a:lnTo>
                  <a:lnTo>
                    <a:pt x="1429" y="1261"/>
                  </a:lnTo>
                  <a:lnTo>
                    <a:pt x="1429" y="1263"/>
                  </a:lnTo>
                  <a:lnTo>
                    <a:pt x="1429" y="1266"/>
                  </a:lnTo>
                  <a:lnTo>
                    <a:pt x="1445" y="1266"/>
                  </a:lnTo>
                  <a:lnTo>
                    <a:pt x="1460" y="1266"/>
                  </a:lnTo>
                  <a:lnTo>
                    <a:pt x="1460" y="1269"/>
                  </a:lnTo>
                  <a:lnTo>
                    <a:pt x="1480" y="1269"/>
                  </a:lnTo>
                  <a:lnTo>
                    <a:pt x="1481" y="1294"/>
                  </a:lnTo>
                  <a:lnTo>
                    <a:pt x="1492" y="1305"/>
                  </a:lnTo>
                  <a:lnTo>
                    <a:pt x="1490" y="1305"/>
                  </a:lnTo>
                  <a:lnTo>
                    <a:pt x="1490" y="1308"/>
                  </a:lnTo>
                  <a:lnTo>
                    <a:pt x="1497" y="1308"/>
                  </a:lnTo>
                  <a:lnTo>
                    <a:pt x="1497" y="1313"/>
                  </a:lnTo>
                  <a:lnTo>
                    <a:pt x="1505" y="1313"/>
                  </a:lnTo>
                  <a:lnTo>
                    <a:pt x="1505" y="1315"/>
                  </a:lnTo>
                  <a:lnTo>
                    <a:pt x="1506" y="1316"/>
                  </a:lnTo>
                  <a:lnTo>
                    <a:pt x="1507" y="1317"/>
                  </a:lnTo>
                  <a:lnTo>
                    <a:pt x="1509" y="1318"/>
                  </a:lnTo>
                  <a:lnTo>
                    <a:pt x="1510" y="1320"/>
                  </a:lnTo>
                  <a:lnTo>
                    <a:pt x="1511" y="1321"/>
                  </a:lnTo>
                  <a:lnTo>
                    <a:pt x="1512" y="1322"/>
                  </a:lnTo>
                  <a:lnTo>
                    <a:pt x="1513" y="1325"/>
                  </a:lnTo>
                  <a:lnTo>
                    <a:pt x="1515" y="1327"/>
                  </a:lnTo>
                  <a:lnTo>
                    <a:pt x="1527" y="1338"/>
                  </a:lnTo>
                  <a:lnTo>
                    <a:pt x="1532" y="1338"/>
                  </a:lnTo>
                  <a:lnTo>
                    <a:pt x="1562" y="1367"/>
                  </a:lnTo>
                  <a:lnTo>
                    <a:pt x="1568" y="1373"/>
                  </a:lnTo>
                  <a:lnTo>
                    <a:pt x="1579" y="1384"/>
                  </a:lnTo>
                  <a:lnTo>
                    <a:pt x="1586" y="1391"/>
                  </a:lnTo>
                  <a:lnTo>
                    <a:pt x="1589" y="1394"/>
                  </a:lnTo>
                  <a:lnTo>
                    <a:pt x="1593" y="1396"/>
                  </a:lnTo>
                  <a:lnTo>
                    <a:pt x="1600" y="1404"/>
                  </a:lnTo>
                  <a:lnTo>
                    <a:pt x="1603" y="1407"/>
                  </a:lnTo>
                  <a:lnTo>
                    <a:pt x="1604" y="1407"/>
                  </a:lnTo>
                  <a:lnTo>
                    <a:pt x="1614" y="1417"/>
                  </a:lnTo>
                  <a:lnTo>
                    <a:pt x="1615" y="1419"/>
                  </a:lnTo>
                  <a:lnTo>
                    <a:pt x="1616" y="1420"/>
                  </a:lnTo>
                  <a:lnTo>
                    <a:pt x="1616" y="1425"/>
                  </a:lnTo>
                  <a:lnTo>
                    <a:pt x="1619" y="1438"/>
                  </a:lnTo>
                  <a:lnTo>
                    <a:pt x="1620" y="1438"/>
                  </a:lnTo>
                  <a:lnTo>
                    <a:pt x="1620" y="1440"/>
                  </a:lnTo>
                  <a:lnTo>
                    <a:pt x="1620" y="1441"/>
                  </a:lnTo>
                  <a:lnTo>
                    <a:pt x="1621" y="1442"/>
                  </a:lnTo>
                  <a:lnTo>
                    <a:pt x="1640" y="1461"/>
                  </a:lnTo>
                  <a:lnTo>
                    <a:pt x="1640" y="1498"/>
                  </a:lnTo>
                  <a:lnTo>
                    <a:pt x="1640" y="1499"/>
                  </a:lnTo>
                  <a:lnTo>
                    <a:pt x="1640" y="1513"/>
                  </a:lnTo>
                  <a:lnTo>
                    <a:pt x="1641" y="1534"/>
                  </a:lnTo>
                  <a:lnTo>
                    <a:pt x="1641" y="1537"/>
                  </a:lnTo>
                  <a:lnTo>
                    <a:pt x="1641" y="1542"/>
                  </a:lnTo>
                  <a:lnTo>
                    <a:pt x="1641" y="1557"/>
                  </a:lnTo>
                  <a:lnTo>
                    <a:pt x="1641" y="1572"/>
                  </a:lnTo>
                  <a:lnTo>
                    <a:pt x="1642" y="1572"/>
                  </a:lnTo>
                  <a:lnTo>
                    <a:pt x="1642" y="1577"/>
                  </a:lnTo>
                  <a:lnTo>
                    <a:pt x="1645" y="1577"/>
                  </a:lnTo>
                  <a:lnTo>
                    <a:pt x="1645" y="1597"/>
                  </a:lnTo>
                  <a:lnTo>
                    <a:pt x="1645" y="1607"/>
                  </a:lnTo>
                  <a:lnTo>
                    <a:pt x="1645" y="1615"/>
                  </a:lnTo>
                  <a:lnTo>
                    <a:pt x="1642" y="1615"/>
                  </a:lnTo>
                  <a:lnTo>
                    <a:pt x="1642" y="1618"/>
                  </a:lnTo>
                  <a:lnTo>
                    <a:pt x="1642" y="1626"/>
                  </a:lnTo>
                  <a:lnTo>
                    <a:pt x="1645" y="1626"/>
                  </a:lnTo>
                  <a:lnTo>
                    <a:pt x="1645" y="1656"/>
                  </a:lnTo>
                  <a:lnTo>
                    <a:pt x="1646" y="1656"/>
                  </a:lnTo>
                  <a:lnTo>
                    <a:pt x="1646" y="1680"/>
                  </a:lnTo>
                  <a:lnTo>
                    <a:pt x="1647" y="1696"/>
                  </a:lnTo>
                  <a:lnTo>
                    <a:pt x="1647" y="1734"/>
                  </a:lnTo>
                  <a:lnTo>
                    <a:pt x="1659" y="1734"/>
                  </a:lnTo>
                  <a:lnTo>
                    <a:pt x="1659" y="1764"/>
                  </a:lnTo>
                  <a:lnTo>
                    <a:pt x="1655" y="1764"/>
                  </a:lnTo>
                  <a:lnTo>
                    <a:pt x="1655" y="1765"/>
                  </a:lnTo>
                  <a:lnTo>
                    <a:pt x="1653" y="1780"/>
                  </a:lnTo>
                  <a:lnTo>
                    <a:pt x="1653" y="1782"/>
                  </a:lnTo>
                  <a:lnTo>
                    <a:pt x="1652" y="1792"/>
                  </a:lnTo>
                  <a:lnTo>
                    <a:pt x="1683" y="1812"/>
                  </a:lnTo>
                  <a:lnTo>
                    <a:pt x="1694" y="1812"/>
                  </a:lnTo>
                  <a:lnTo>
                    <a:pt x="1716" y="1812"/>
                  </a:lnTo>
                  <a:lnTo>
                    <a:pt x="1718" y="1811"/>
                  </a:lnTo>
                  <a:lnTo>
                    <a:pt x="1720" y="1811"/>
                  </a:lnTo>
                  <a:lnTo>
                    <a:pt x="1720" y="1790"/>
                  </a:lnTo>
                  <a:lnTo>
                    <a:pt x="1723" y="1790"/>
                  </a:lnTo>
                  <a:lnTo>
                    <a:pt x="1723" y="1786"/>
                  </a:lnTo>
                  <a:lnTo>
                    <a:pt x="1726" y="1786"/>
                  </a:lnTo>
                  <a:lnTo>
                    <a:pt x="1732" y="1785"/>
                  </a:lnTo>
                  <a:lnTo>
                    <a:pt x="1742" y="1785"/>
                  </a:lnTo>
                  <a:lnTo>
                    <a:pt x="1742" y="1781"/>
                  </a:lnTo>
                  <a:lnTo>
                    <a:pt x="1742" y="1777"/>
                  </a:lnTo>
                  <a:lnTo>
                    <a:pt x="1758" y="1777"/>
                  </a:lnTo>
                  <a:lnTo>
                    <a:pt x="1758" y="1755"/>
                  </a:lnTo>
                  <a:lnTo>
                    <a:pt x="1758" y="1752"/>
                  </a:lnTo>
                  <a:lnTo>
                    <a:pt x="1762" y="1751"/>
                  </a:lnTo>
                  <a:lnTo>
                    <a:pt x="1766" y="1751"/>
                  </a:lnTo>
                  <a:lnTo>
                    <a:pt x="1773" y="1750"/>
                  </a:lnTo>
                  <a:lnTo>
                    <a:pt x="1777" y="1750"/>
                  </a:lnTo>
                  <a:lnTo>
                    <a:pt x="1781" y="1749"/>
                  </a:lnTo>
                  <a:lnTo>
                    <a:pt x="1787" y="1749"/>
                  </a:lnTo>
                  <a:lnTo>
                    <a:pt x="1789" y="1749"/>
                  </a:lnTo>
                  <a:lnTo>
                    <a:pt x="1792" y="1749"/>
                  </a:lnTo>
                  <a:lnTo>
                    <a:pt x="1794" y="1749"/>
                  </a:lnTo>
                  <a:lnTo>
                    <a:pt x="1798" y="1749"/>
                  </a:lnTo>
                  <a:lnTo>
                    <a:pt x="1798" y="1750"/>
                  </a:lnTo>
                  <a:lnTo>
                    <a:pt x="1801" y="1750"/>
                  </a:lnTo>
                  <a:lnTo>
                    <a:pt x="1802" y="1751"/>
                  </a:lnTo>
                  <a:lnTo>
                    <a:pt x="1803" y="1750"/>
                  </a:lnTo>
                  <a:lnTo>
                    <a:pt x="1802" y="1749"/>
                  </a:lnTo>
                  <a:lnTo>
                    <a:pt x="1807" y="1748"/>
                  </a:lnTo>
                  <a:lnTo>
                    <a:pt x="1810" y="1748"/>
                  </a:lnTo>
                  <a:lnTo>
                    <a:pt x="1810" y="1746"/>
                  </a:lnTo>
                  <a:lnTo>
                    <a:pt x="1813" y="1746"/>
                  </a:lnTo>
                  <a:lnTo>
                    <a:pt x="1819" y="1745"/>
                  </a:lnTo>
                  <a:lnTo>
                    <a:pt x="1820" y="1745"/>
                  </a:lnTo>
                  <a:lnTo>
                    <a:pt x="1830" y="1744"/>
                  </a:lnTo>
                  <a:lnTo>
                    <a:pt x="1844" y="1743"/>
                  </a:lnTo>
                  <a:lnTo>
                    <a:pt x="1843" y="1743"/>
                  </a:lnTo>
                  <a:lnTo>
                    <a:pt x="1851" y="1741"/>
                  </a:lnTo>
                  <a:lnTo>
                    <a:pt x="1862" y="1739"/>
                  </a:lnTo>
                  <a:lnTo>
                    <a:pt x="1869" y="1739"/>
                  </a:lnTo>
                  <a:lnTo>
                    <a:pt x="1876" y="1739"/>
                  </a:lnTo>
                  <a:lnTo>
                    <a:pt x="1877" y="1739"/>
                  </a:lnTo>
                  <a:lnTo>
                    <a:pt x="1888" y="1736"/>
                  </a:lnTo>
                  <a:lnTo>
                    <a:pt x="1890" y="1736"/>
                  </a:lnTo>
                  <a:lnTo>
                    <a:pt x="1899" y="1736"/>
                  </a:lnTo>
                  <a:lnTo>
                    <a:pt x="1901" y="1736"/>
                  </a:lnTo>
                  <a:lnTo>
                    <a:pt x="1907" y="1735"/>
                  </a:lnTo>
                  <a:lnTo>
                    <a:pt x="1916" y="1736"/>
                  </a:lnTo>
                  <a:lnTo>
                    <a:pt x="1918" y="1736"/>
                  </a:lnTo>
                  <a:lnTo>
                    <a:pt x="1922" y="1736"/>
                  </a:lnTo>
                  <a:lnTo>
                    <a:pt x="1924" y="1736"/>
                  </a:lnTo>
                  <a:lnTo>
                    <a:pt x="1932" y="1738"/>
                  </a:lnTo>
                  <a:lnTo>
                    <a:pt x="1937" y="1738"/>
                  </a:lnTo>
                  <a:lnTo>
                    <a:pt x="1944" y="1745"/>
                  </a:lnTo>
                  <a:lnTo>
                    <a:pt x="1953" y="1745"/>
                  </a:lnTo>
                  <a:lnTo>
                    <a:pt x="1958" y="1746"/>
                  </a:lnTo>
                  <a:lnTo>
                    <a:pt x="1960" y="1746"/>
                  </a:lnTo>
                  <a:lnTo>
                    <a:pt x="1970" y="1748"/>
                  </a:lnTo>
                  <a:lnTo>
                    <a:pt x="1971" y="1748"/>
                  </a:lnTo>
                  <a:lnTo>
                    <a:pt x="1972" y="1748"/>
                  </a:lnTo>
                  <a:lnTo>
                    <a:pt x="1971" y="1746"/>
                  </a:lnTo>
                  <a:lnTo>
                    <a:pt x="1975" y="1743"/>
                  </a:lnTo>
                  <a:lnTo>
                    <a:pt x="1976" y="1745"/>
                  </a:lnTo>
                  <a:lnTo>
                    <a:pt x="1977" y="1746"/>
                  </a:lnTo>
                  <a:lnTo>
                    <a:pt x="1980" y="1745"/>
                  </a:lnTo>
                  <a:lnTo>
                    <a:pt x="1980" y="1746"/>
                  </a:lnTo>
                  <a:lnTo>
                    <a:pt x="1981" y="1746"/>
                  </a:lnTo>
                  <a:lnTo>
                    <a:pt x="1992" y="1749"/>
                  </a:lnTo>
                  <a:lnTo>
                    <a:pt x="1994" y="1756"/>
                  </a:lnTo>
                  <a:lnTo>
                    <a:pt x="1996" y="1761"/>
                  </a:lnTo>
                  <a:lnTo>
                    <a:pt x="1996" y="1764"/>
                  </a:lnTo>
                  <a:lnTo>
                    <a:pt x="1997" y="1765"/>
                  </a:lnTo>
                  <a:lnTo>
                    <a:pt x="1997" y="1766"/>
                  </a:lnTo>
                  <a:lnTo>
                    <a:pt x="1998" y="1766"/>
                  </a:lnTo>
                  <a:lnTo>
                    <a:pt x="1998" y="1767"/>
                  </a:lnTo>
                  <a:lnTo>
                    <a:pt x="2000" y="1769"/>
                  </a:lnTo>
                  <a:lnTo>
                    <a:pt x="2003" y="1772"/>
                  </a:lnTo>
                  <a:lnTo>
                    <a:pt x="2010" y="1778"/>
                  </a:lnTo>
                  <a:lnTo>
                    <a:pt x="2022" y="1791"/>
                  </a:lnTo>
                  <a:lnTo>
                    <a:pt x="2028" y="1797"/>
                  </a:lnTo>
                  <a:lnTo>
                    <a:pt x="2017" y="1809"/>
                  </a:lnTo>
                  <a:lnTo>
                    <a:pt x="2013" y="1813"/>
                  </a:lnTo>
                  <a:lnTo>
                    <a:pt x="2023" y="1823"/>
                  </a:lnTo>
                  <a:lnTo>
                    <a:pt x="2008" y="1838"/>
                  </a:lnTo>
                  <a:lnTo>
                    <a:pt x="2000" y="1845"/>
                  </a:lnTo>
                  <a:lnTo>
                    <a:pt x="1998" y="1848"/>
                  </a:lnTo>
                  <a:lnTo>
                    <a:pt x="1996" y="1850"/>
                  </a:lnTo>
                  <a:lnTo>
                    <a:pt x="1995" y="1851"/>
                  </a:lnTo>
                  <a:lnTo>
                    <a:pt x="1995" y="1853"/>
                  </a:lnTo>
                  <a:lnTo>
                    <a:pt x="1994" y="1854"/>
                  </a:lnTo>
                  <a:lnTo>
                    <a:pt x="1992" y="1854"/>
                  </a:lnTo>
                  <a:lnTo>
                    <a:pt x="1995" y="1856"/>
                  </a:lnTo>
                  <a:lnTo>
                    <a:pt x="1986" y="1858"/>
                  </a:lnTo>
                  <a:lnTo>
                    <a:pt x="1960" y="1860"/>
                  </a:lnTo>
                  <a:lnTo>
                    <a:pt x="1945" y="1863"/>
                  </a:lnTo>
                  <a:lnTo>
                    <a:pt x="1942" y="1858"/>
                  </a:lnTo>
                  <a:lnTo>
                    <a:pt x="1949" y="1850"/>
                  </a:lnTo>
                  <a:lnTo>
                    <a:pt x="1940" y="1858"/>
                  </a:lnTo>
                  <a:lnTo>
                    <a:pt x="1933" y="1866"/>
                  </a:lnTo>
                  <a:lnTo>
                    <a:pt x="1938" y="1871"/>
                  </a:lnTo>
                  <a:lnTo>
                    <a:pt x="1927" y="1882"/>
                  </a:lnTo>
                  <a:lnTo>
                    <a:pt x="1922" y="1887"/>
                  </a:lnTo>
                  <a:lnTo>
                    <a:pt x="1916" y="1884"/>
                  </a:lnTo>
                  <a:lnTo>
                    <a:pt x="1906" y="1893"/>
                  </a:lnTo>
                  <a:lnTo>
                    <a:pt x="1892" y="1907"/>
                  </a:lnTo>
                  <a:lnTo>
                    <a:pt x="1877" y="1922"/>
                  </a:lnTo>
                  <a:lnTo>
                    <a:pt x="1845" y="1905"/>
                  </a:lnTo>
                  <a:lnTo>
                    <a:pt x="1834" y="1916"/>
                  </a:lnTo>
                  <a:lnTo>
                    <a:pt x="1860" y="1929"/>
                  </a:lnTo>
                  <a:lnTo>
                    <a:pt x="1866" y="1933"/>
                  </a:lnTo>
                  <a:lnTo>
                    <a:pt x="1855" y="1945"/>
                  </a:lnTo>
                  <a:lnTo>
                    <a:pt x="1865" y="1954"/>
                  </a:lnTo>
                  <a:lnTo>
                    <a:pt x="1851" y="1968"/>
                  </a:lnTo>
                  <a:lnTo>
                    <a:pt x="1855" y="1969"/>
                  </a:lnTo>
                  <a:lnTo>
                    <a:pt x="1859" y="1971"/>
                  </a:lnTo>
                  <a:lnTo>
                    <a:pt x="1861" y="1973"/>
                  </a:lnTo>
                  <a:lnTo>
                    <a:pt x="1862" y="1974"/>
                  </a:lnTo>
                  <a:lnTo>
                    <a:pt x="1864" y="1974"/>
                  </a:lnTo>
                  <a:lnTo>
                    <a:pt x="1866" y="1974"/>
                  </a:lnTo>
                  <a:lnTo>
                    <a:pt x="1867" y="1975"/>
                  </a:lnTo>
                  <a:lnTo>
                    <a:pt x="1869" y="1975"/>
                  </a:lnTo>
                  <a:lnTo>
                    <a:pt x="1870" y="1975"/>
                  </a:lnTo>
                  <a:lnTo>
                    <a:pt x="1871" y="1975"/>
                  </a:lnTo>
                  <a:lnTo>
                    <a:pt x="1881" y="1984"/>
                  </a:lnTo>
                  <a:lnTo>
                    <a:pt x="1887" y="1990"/>
                  </a:lnTo>
                  <a:lnTo>
                    <a:pt x="1909" y="2012"/>
                  </a:lnTo>
                  <a:lnTo>
                    <a:pt x="1908" y="2015"/>
                  </a:lnTo>
                  <a:lnTo>
                    <a:pt x="1898" y="2032"/>
                  </a:lnTo>
                  <a:lnTo>
                    <a:pt x="1893" y="2037"/>
                  </a:lnTo>
                  <a:lnTo>
                    <a:pt x="1862" y="2006"/>
                  </a:lnTo>
                  <a:lnTo>
                    <a:pt x="1877" y="1991"/>
                  </a:lnTo>
                  <a:lnTo>
                    <a:pt x="1870" y="1992"/>
                  </a:lnTo>
                  <a:lnTo>
                    <a:pt x="1867" y="1990"/>
                  </a:lnTo>
                  <a:lnTo>
                    <a:pt x="1859" y="1983"/>
                  </a:lnTo>
                  <a:lnTo>
                    <a:pt x="1859" y="1981"/>
                  </a:lnTo>
                  <a:lnTo>
                    <a:pt x="1857" y="1980"/>
                  </a:lnTo>
                  <a:lnTo>
                    <a:pt x="1856" y="1979"/>
                  </a:lnTo>
                  <a:lnTo>
                    <a:pt x="1854" y="1979"/>
                  </a:lnTo>
                  <a:lnTo>
                    <a:pt x="1845" y="1973"/>
                  </a:lnTo>
                  <a:lnTo>
                    <a:pt x="1839" y="1969"/>
                  </a:lnTo>
                  <a:lnTo>
                    <a:pt x="1834" y="1965"/>
                  </a:lnTo>
                  <a:lnTo>
                    <a:pt x="1820" y="1957"/>
                  </a:lnTo>
                  <a:lnTo>
                    <a:pt x="1810" y="1950"/>
                  </a:lnTo>
                  <a:lnTo>
                    <a:pt x="1797" y="1964"/>
                  </a:lnTo>
                  <a:lnTo>
                    <a:pt x="1791" y="1959"/>
                  </a:lnTo>
                  <a:lnTo>
                    <a:pt x="1787" y="1954"/>
                  </a:lnTo>
                  <a:lnTo>
                    <a:pt x="1786" y="1954"/>
                  </a:lnTo>
                  <a:lnTo>
                    <a:pt x="1778" y="1945"/>
                  </a:lnTo>
                  <a:lnTo>
                    <a:pt x="1765" y="1959"/>
                  </a:lnTo>
                  <a:lnTo>
                    <a:pt x="1757" y="1968"/>
                  </a:lnTo>
                  <a:lnTo>
                    <a:pt x="1753" y="1970"/>
                  </a:lnTo>
                  <a:lnTo>
                    <a:pt x="1753" y="1971"/>
                  </a:lnTo>
                  <a:lnTo>
                    <a:pt x="1753" y="1973"/>
                  </a:lnTo>
                  <a:lnTo>
                    <a:pt x="1751" y="1996"/>
                  </a:lnTo>
                  <a:lnTo>
                    <a:pt x="1758" y="2002"/>
                  </a:lnTo>
                  <a:lnTo>
                    <a:pt x="1753" y="2006"/>
                  </a:lnTo>
                  <a:lnTo>
                    <a:pt x="1755" y="2007"/>
                  </a:lnTo>
                  <a:lnTo>
                    <a:pt x="1757" y="2010"/>
                  </a:lnTo>
                  <a:lnTo>
                    <a:pt x="1763" y="2016"/>
                  </a:lnTo>
                  <a:lnTo>
                    <a:pt x="1758" y="2022"/>
                  </a:lnTo>
                  <a:lnTo>
                    <a:pt x="1760" y="2022"/>
                  </a:lnTo>
                  <a:lnTo>
                    <a:pt x="1763" y="2026"/>
                  </a:lnTo>
                  <a:lnTo>
                    <a:pt x="1760" y="2030"/>
                  </a:lnTo>
                  <a:lnTo>
                    <a:pt x="1756" y="2033"/>
                  </a:lnTo>
                  <a:lnTo>
                    <a:pt x="1751" y="2031"/>
                  </a:lnTo>
                  <a:lnTo>
                    <a:pt x="1747" y="2030"/>
                  </a:lnTo>
                  <a:lnTo>
                    <a:pt x="1744" y="2033"/>
                  </a:lnTo>
                  <a:lnTo>
                    <a:pt x="1721" y="2057"/>
                  </a:lnTo>
                  <a:lnTo>
                    <a:pt x="1723" y="2054"/>
                  </a:lnTo>
                  <a:lnTo>
                    <a:pt x="1732" y="2020"/>
                  </a:lnTo>
                  <a:lnTo>
                    <a:pt x="1732" y="2018"/>
                  </a:lnTo>
                  <a:lnTo>
                    <a:pt x="1732" y="2017"/>
                  </a:lnTo>
                  <a:lnTo>
                    <a:pt x="1732" y="2016"/>
                  </a:lnTo>
                  <a:lnTo>
                    <a:pt x="1731" y="2015"/>
                  </a:lnTo>
                  <a:lnTo>
                    <a:pt x="1728" y="2001"/>
                  </a:lnTo>
                  <a:lnTo>
                    <a:pt x="1719" y="2004"/>
                  </a:lnTo>
                  <a:lnTo>
                    <a:pt x="1714" y="2008"/>
                  </a:lnTo>
                  <a:lnTo>
                    <a:pt x="1705" y="2017"/>
                  </a:lnTo>
                  <a:lnTo>
                    <a:pt x="1699" y="2025"/>
                  </a:lnTo>
                  <a:lnTo>
                    <a:pt x="1694" y="2028"/>
                  </a:lnTo>
                  <a:lnTo>
                    <a:pt x="1671" y="2054"/>
                  </a:lnTo>
                  <a:lnTo>
                    <a:pt x="1635" y="2090"/>
                  </a:lnTo>
                  <a:lnTo>
                    <a:pt x="1633" y="2091"/>
                  </a:lnTo>
                  <a:lnTo>
                    <a:pt x="1622" y="2104"/>
                  </a:lnTo>
                  <a:lnTo>
                    <a:pt x="1619" y="2101"/>
                  </a:lnTo>
                  <a:lnTo>
                    <a:pt x="1617" y="2100"/>
                  </a:lnTo>
                  <a:lnTo>
                    <a:pt x="1615" y="2099"/>
                  </a:lnTo>
                  <a:lnTo>
                    <a:pt x="1614" y="2098"/>
                  </a:lnTo>
                  <a:lnTo>
                    <a:pt x="1611" y="2096"/>
                  </a:lnTo>
                  <a:lnTo>
                    <a:pt x="1609" y="2094"/>
                  </a:lnTo>
                  <a:lnTo>
                    <a:pt x="1605" y="2093"/>
                  </a:lnTo>
                  <a:lnTo>
                    <a:pt x="1603" y="2091"/>
                  </a:lnTo>
                  <a:lnTo>
                    <a:pt x="1598" y="2089"/>
                  </a:lnTo>
                  <a:lnTo>
                    <a:pt x="1595" y="2089"/>
                  </a:lnTo>
                  <a:lnTo>
                    <a:pt x="1594" y="2089"/>
                  </a:lnTo>
                  <a:lnTo>
                    <a:pt x="1591" y="2090"/>
                  </a:lnTo>
                  <a:lnTo>
                    <a:pt x="1590" y="2091"/>
                  </a:lnTo>
                  <a:lnTo>
                    <a:pt x="1589" y="2093"/>
                  </a:lnTo>
                  <a:lnTo>
                    <a:pt x="1588" y="2094"/>
                  </a:lnTo>
                  <a:lnTo>
                    <a:pt x="1586" y="2095"/>
                  </a:lnTo>
                  <a:lnTo>
                    <a:pt x="1585" y="2098"/>
                  </a:lnTo>
                  <a:lnTo>
                    <a:pt x="1584" y="2099"/>
                  </a:lnTo>
                  <a:lnTo>
                    <a:pt x="1583" y="2100"/>
                  </a:lnTo>
                  <a:lnTo>
                    <a:pt x="1582" y="2101"/>
                  </a:lnTo>
                  <a:lnTo>
                    <a:pt x="1580" y="2102"/>
                  </a:lnTo>
                  <a:lnTo>
                    <a:pt x="1579" y="2104"/>
                  </a:lnTo>
                  <a:lnTo>
                    <a:pt x="1578" y="2104"/>
                  </a:lnTo>
                  <a:lnTo>
                    <a:pt x="1577" y="2102"/>
                  </a:lnTo>
                  <a:lnTo>
                    <a:pt x="1575" y="2102"/>
                  </a:lnTo>
                  <a:lnTo>
                    <a:pt x="1573" y="2101"/>
                  </a:lnTo>
                  <a:lnTo>
                    <a:pt x="1570" y="2099"/>
                  </a:lnTo>
                  <a:lnTo>
                    <a:pt x="1586" y="2081"/>
                  </a:lnTo>
                  <a:lnTo>
                    <a:pt x="1569" y="2075"/>
                  </a:lnTo>
                  <a:lnTo>
                    <a:pt x="1548" y="2065"/>
                  </a:lnTo>
                  <a:lnTo>
                    <a:pt x="1560" y="2053"/>
                  </a:lnTo>
                  <a:lnTo>
                    <a:pt x="1569" y="2044"/>
                  </a:lnTo>
                  <a:lnTo>
                    <a:pt x="1522" y="1999"/>
                  </a:lnTo>
                  <a:lnTo>
                    <a:pt x="1521" y="2000"/>
                  </a:lnTo>
                  <a:lnTo>
                    <a:pt x="1513" y="1994"/>
                  </a:lnTo>
                  <a:lnTo>
                    <a:pt x="1511" y="1991"/>
                  </a:lnTo>
                  <a:lnTo>
                    <a:pt x="1506" y="1986"/>
                  </a:lnTo>
                  <a:lnTo>
                    <a:pt x="1504" y="1984"/>
                  </a:lnTo>
                  <a:lnTo>
                    <a:pt x="1506" y="1978"/>
                  </a:lnTo>
                  <a:lnTo>
                    <a:pt x="1509" y="1974"/>
                  </a:lnTo>
                  <a:lnTo>
                    <a:pt x="1509" y="1969"/>
                  </a:lnTo>
                  <a:lnTo>
                    <a:pt x="1511" y="1959"/>
                  </a:lnTo>
                  <a:lnTo>
                    <a:pt x="1511" y="1957"/>
                  </a:lnTo>
                  <a:lnTo>
                    <a:pt x="1511" y="1954"/>
                  </a:lnTo>
                  <a:lnTo>
                    <a:pt x="1511" y="1953"/>
                  </a:lnTo>
                  <a:lnTo>
                    <a:pt x="1510" y="1950"/>
                  </a:lnTo>
                  <a:lnTo>
                    <a:pt x="1509" y="1949"/>
                  </a:lnTo>
                  <a:lnTo>
                    <a:pt x="1496" y="1938"/>
                  </a:lnTo>
                  <a:lnTo>
                    <a:pt x="1497" y="1931"/>
                  </a:lnTo>
                  <a:lnTo>
                    <a:pt x="1490" y="1931"/>
                  </a:lnTo>
                  <a:lnTo>
                    <a:pt x="1466" y="1931"/>
                  </a:lnTo>
                  <a:lnTo>
                    <a:pt x="1464" y="1931"/>
                  </a:lnTo>
                  <a:lnTo>
                    <a:pt x="1463" y="1928"/>
                  </a:lnTo>
                  <a:lnTo>
                    <a:pt x="1463" y="1926"/>
                  </a:lnTo>
                  <a:lnTo>
                    <a:pt x="1463" y="1924"/>
                  </a:lnTo>
                  <a:lnTo>
                    <a:pt x="1463" y="1923"/>
                  </a:lnTo>
                  <a:lnTo>
                    <a:pt x="1464" y="1922"/>
                  </a:lnTo>
                  <a:lnTo>
                    <a:pt x="1464" y="1919"/>
                  </a:lnTo>
                  <a:lnTo>
                    <a:pt x="1465" y="1918"/>
                  </a:lnTo>
                  <a:lnTo>
                    <a:pt x="1466" y="1915"/>
                  </a:lnTo>
                  <a:lnTo>
                    <a:pt x="1469" y="1911"/>
                  </a:lnTo>
                  <a:lnTo>
                    <a:pt x="1473" y="1907"/>
                  </a:lnTo>
                  <a:lnTo>
                    <a:pt x="1474" y="1906"/>
                  </a:lnTo>
                  <a:lnTo>
                    <a:pt x="1475" y="1903"/>
                  </a:lnTo>
                  <a:lnTo>
                    <a:pt x="1475" y="1902"/>
                  </a:lnTo>
                  <a:lnTo>
                    <a:pt x="1475" y="1900"/>
                  </a:lnTo>
                  <a:lnTo>
                    <a:pt x="1475" y="1897"/>
                  </a:lnTo>
                  <a:lnTo>
                    <a:pt x="1474" y="1896"/>
                  </a:lnTo>
                  <a:lnTo>
                    <a:pt x="1473" y="1893"/>
                  </a:lnTo>
                  <a:lnTo>
                    <a:pt x="1471" y="1893"/>
                  </a:lnTo>
                  <a:lnTo>
                    <a:pt x="1470" y="1892"/>
                  </a:lnTo>
                  <a:lnTo>
                    <a:pt x="1469" y="1892"/>
                  </a:lnTo>
                  <a:lnTo>
                    <a:pt x="1468" y="1891"/>
                  </a:lnTo>
                  <a:lnTo>
                    <a:pt x="1466" y="1891"/>
                  </a:lnTo>
                  <a:lnTo>
                    <a:pt x="1465" y="1891"/>
                  </a:lnTo>
                  <a:lnTo>
                    <a:pt x="1463" y="1892"/>
                  </a:lnTo>
                  <a:lnTo>
                    <a:pt x="1462" y="1892"/>
                  </a:lnTo>
                  <a:lnTo>
                    <a:pt x="1459" y="1893"/>
                  </a:lnTo>
                  <a:lnTo>
                    <a:pt x="1457" y="1895"/>
                  </a:lnTo>
                  <a:lnTo>
                    <a:pt x="1454" y="1897"/>
                  </a:lnTo>
                  <a:lnTo>
                    <a:pt x="1450" y="1900"/>
                  </a:lnTo>
                  <a:lnTo>
                    <a:pt x="1445" y="1903"/>
                  </a:lnTo>
                  <a:lnTo>
                    <a:pt x="1442" y="1906"/>
                  </a:lnTo>
                  <a:lnTo>
                    <a:pt x="1439" y="1908"/>
                  </a:lnTo>
                  <a:lnTo>
                    <a:pt x="1437" y="1908"/>
                  </a:lnTo>
                  <a:lnTo>
                    <a:pt x="1434" y="1910"/>
                  </a:lnTo>
                  <a:lnTo>
                    <a:pt x="1433" y="1910"/>
                  </a:lnTo>
                  <a:lnTo>
                    <a:pt x="1426" y="1913"/>
                  </a:lnTo>
                  <a:lnTo>
                    <a:pt x="1422" y="1915"/>
                  </a:lnTo>
                  <a:lnTo>
                    <a:pt x="1419" y="1916"/>
                  </a:lnTo>
                  <a:lnTo>
                    <a:pt x="1417" y="1917"/>
                  </a:lnTo>
                  <a:lnTo>
                    <a:pt x="1416" y="1917"/>
                  </a:lnTo>
                  <a:lnTo>
                    <a:pt x="1413" y="1917"/>
                  </a:lnTo>
                  <a:lnTo>
                    <a:pt x="1412" y="1917"/>
                  </a:lnTo>
                  <a:lnTo>
                    <a:pt x="1410" y="1917"/>
                  </a:lnTo>
                  <a:lnTo>
                    <a:pt x="1408" y="1917"/>
                  </a:lnTo>
                  <a:lnTo>
                    <a:pt x="1407" y="1916"/>
                  </a:lnTo>
                  <a:lnTo>
                    <a:pt x="1406" y="1916"/>
                  </a:lnTo>
                  <a:lnTo>
                    <a:pt x="1405" y="1915"/>
                  </a:lnTo>
                  <a:lnTo>
                    <a:pt x="1403" y="1913"/>
                  </a:lnTo>
                  <a:lnTo>
                    <a:pt x="1403" y="1911"/>
                  </a:lnTo>
                  <a:lnTo>
                    <a:pt x="1402" y="1910"/>
                  </a:lnTo>
                  <a:lnTo>
                    <a:pt x="1402" y="1907"/>
                  </a:lnTo>
                  <a:lnTo>
                    <a:pt x="1401" y="1905"/>
                  </a:lnTo>
                  <a:lnTo>
                    <a:pt x="1401" y="1903"/>
                  </a:lnTo>
                  <a:lnTo>
                    <a:pt x="1400" y="1902"/>
                  </a:lnTo>
                  <a:lnTo>
                    <a:pt x="1400" y="1901"/>
                  </a:lnTo>
                  <a:lnTo>
                    <a:pt x="1397" y="1900"/>
                  </a:lnTo>
                  <a:lnTo>
                    <a:pt x="1396" y="1897"/>
                  </a:lnTo>
                  <a:lnTo>
                    <a:pt x="1395" y="1897"/>
                  </a:lnTo>
                  <a:lnTo>
                    <a:pt x="1393" y="1896"/>
                  </a:lnTo>
                  <a:lnTo>
                    <a:pt x="1390" y="1891"/>
                  </a:lnTo>
                  <a:lnTo>
                    <a:pt x="1390" y="1889"/>
                  </a:lnTo>
                  <a:lnTo>
                    <a:pt x="1390" y="1886"/>
                  </a:lnTo>
                  <a:lnTo>
                    <a:pt x="1390" y="1885"/>
                  </a:lnTo>
                  <a:lnTo>
                    <a:pt x="1390" y="1884"/>
                  </a:lnTo>
                  <a:lnTo>
                    <a:pt x="1391" y="1882"/>
                  </a:lnTo>
                  <a:lnTo>
                    <a:pt x="1392" y="1881"/>
                  </a:lnTo>
                  <a:lnTo>
                    <a:pt x="1392" y="1880"/>
                  </a:lnTo>
                  <a:lnTo>
                    <a:pt x="1393" y="1879"/>
                  </a:lnTo>
                  <a:lnTo>
                    <a:pt x="1395" y="1876"/>
                  </a:lnTo>
                  <a:lnTo>
                    <a:pt x="1397" y="1871"/>
                  </a:lnTo>
                  <a:lnTo>
                    <a:pt x="1397" y="1870"/>
                  </a:lnTo>
                  <a:lnTo>
                    <a:pt x="1382" y="1871"/>
                  </a:lnTo>
                  <a:lnTo>
                    <a:pt x="1286" y="1932"/>
                  </a:lnTo>
                  <a:lnTo>
                    <a:pt x="1285" y="1932"/>
                  </a:lnTo>
                  <a:lnTo>
                    <a:pt x="1283" y="1932"/>
                  </a:lnTo>
                  <a:lnTo>
                    <a:pt x="1283" y="1933"/>
                  </a:lnTo>
                  <a:lnTo>
                    <a:pt x="1282" y="1933"/>
                  </a:lnTo>
                  <a:lnTo>
                    <a:pt x="1281" y="1933"/>
                  </a:lnTo>
                  <a:lnTo>
                    <a:pt x="1280" y="1933"/>
                  </a:lnTo>
                  <a:lnTo>
                    <a:pt x="1280" y="1934"/>
                  </a:lnTo>
                  <a:lnTo>
                    <a:pt x="1278" y="1934"/>
                  </a:lnTo>
                  <a:lnTo>
                    <a:pt x="1277" y="1934"/>
                  </a:lnTo>
                  <a:lnTo>
                    <a:pt x="1276" y="1934"/>
                  </a:lnTo>
                  <a:lnTo>
                    <a:pt x="1275" y="1934"/>
                  </a:lnTo>
                  <a:lnTo>
                    <a:pt x="1273" y="1934"/>
                  </a:lnTo>
                  <a:lnTo>
                    <a:pt x="1272" y="1934"/>
                  </a:lnTo>
                  <a:lnTo>
                    <a:pt x="1271" y="1934"/>
                  </a:lnTo>
                  <a:lnTo>
                    <a:pt x="1270" y="1934"/>
                  </a:lnTo>
                  <a:lnTo>
                    <a:pt x="1269" y="1934"/>
                  </a:lnTo>
                  <a:lnTo>
                    <a:pt x="1269" y="1933"/>
                  </a:lnTo>
                  <a:lnTo>
                    <a:pt x="1267" y="1933"/>
                  </a:lnTo>
                  <a:lnTo>
                    <a:pt x="1266" y="1933"/>
                  </a:lnTo>
                  <a:lnTo>
                    <a:pt x="1265" y="1933"/>
                  </a:lnTo>
                  <a:lnTo>
                    <a:pt x="1265" y="1932"/>
                  </a:lnTo>
                  <a:lnTo>
                    <a:pt x="1264" y="1932"/>
                  </a:lnTo>
                  <a:lnTo>
                    <a:pt x="1262" y="1932"/>
                  </a:lnTo>
                  <a:lnTo>
                    <a:pt x="1261" y="1931"/>
                  </a:lnTo>
                  <a:lnTo>
                    <a:pt x="1260" y="1931"/>
                  </a:lnTo>
                  <a:lnTo>
                    <a:pt x="1260" y="1929"/>
                  </a:lnTo>
                  <a:lnTo>
                    <a:pt x="1259" y="1929"/>
                  </a:lnTo>
                  <a:lnTo>
                    <a:pt x="1257" y="1928"/>
                  </a:lnTo>
                  <a:lnTo>
                    <a:pt x="1256" y="1933"/>
                  </a:lnTo>
                  <a:lnTo>
                    <a:pt x="1257" y="1936"/>
                  </a:lnTo>
                  <a:lnTo>
                    <a:pt x="1260" y="1942"/>
                  </a:lnTo>
                  <a:lnTo>
                    <a:pt x="1261" y="1945"/>
                  </a:lnTo>
                  <a:lnTo>
                    <a:pt x="1264" y="1950"/>
                  </a:lnTo>
                  <a:lnTo>
                    <a:pt x="1265" y="1957"/>
                  </a:lnTo>
                  <a:lnTo>
                    <a:pt x="1270" y="1966"/>
                  </a:lnTo>
                  <a:lnTo>
                    <a:pt x="1267" y="1968"/>
                  </a:lnTo>
                  <a:lnTo>
                    <a:pt x="1262" y="1970"/>
                  </a:lnTo>
                  <a:lnTo>
                    <a:pt x="1259" y="1975"/>
                  </a:lnTo>
                  <a:lnTo>
                    <a:pt x="1246" y="1981"/>
                  </a:lnTo>
                  <a:lnTo>
                    <a:pt x="1238" y="1985"/>
                  </a:lnTo>
                  <a:lnTo>
                    <a:pt x="1234" y="1987"/>
                  </a:lnTo>
                  <a:lnTo>
                    <a:pt x="1234" y="1989"/>
                  </a:lnTo>
                  <a:lnTo>
                    <a:pt x="1236" y="1994"/>
                  </a:lnTo>
                  <a:lnTo>
                    <a:pt x="1238" y="1995"/>
                  </a:lnTo>
                  <a:lnTo>
                    <a:pt x="1239" y="1996"/>
                  </a:lnTo>
                  <a:lnTo>
                    <a:pt x="1251" y="2017"/>
                  </a:lnTo>
                  <a:lnTo>
                    <a:pt x="1247" y="2020"/>
                  </a:lnTo>
                  <a:lnTo>
                    <a:pt x="1249" y="2022"/>
                  </a:lnTo>
                  <a:lnTo>
                    <a:pt x="1228" y="2033"/>
                  </a:lnTo>
                  <a:lnTo>
                    <a:pt x="1236" y="2048"/>
                  </a:lnTo>
                  <a:lnTo>
                    <a:pt x="1220" y="2058"/>
                  </a:lnTo>
                  <a:lnTo>
                    <a:pt x="1234" y="2079"/>
                  </a:lnTo>
                  <a:lnTo>
                    <a:pt x="1225" y="2084"/>
                  </a:lnTo>
                  <a:lnTo>
                    <a:pt x="1220" y="2086"/>
                  </a:lnTo>
                  <a:lnTo>
                    <a:pt x="1219" y="2088"/>
                  </a:lnTo>
                  <a:lnTo>
                    <a:pt x="1236" y="2116"/>
                  </a:lnTo>
                  <a:lnTo>
                    <a:pt x="1235" y="2119"/>
                  </a:lnTo>
                  <a:lnTo>
                    <a:pt x="1235" y="2120"/>
                  </a:lnTo>
                  <a:lnTo>
                    <a:pt x="1234" y="2122"/>
                  </a:lnTo>
                  <a:lnTo>
                    <a:pt x="1233" y="2130"/>
                  </a:lnTo>
                  <a:lnTo>
                    <a:pt x="1231" y="2133"/>
                  </a:lnTo>
                  <a:lnTo>
                    <a:pt x="1226" y="2148"/>
                  </a:lnTo>
                  <a:lnTo>
                    <a:pt x="1226" y="2149"/>
                  </a:lnTo>
                  <a:lnTo>
                    <a:pt x="1168" y="2183"/>
                  </a:lnTo>
                  <a:lnTo>
                    <a:pt x="1166" y="2208"/>
                  </a:lnTo>
                  <a:lnTo>
                    <a:pt x="1162" y="2208"/>
                  </a:lnTo>
                  <a:lnTo>
                    <a:pt x="1139" y="2208"/>
                  </a:lnTo>
                  <a:lnTo>
                    <a:pt x="1136" y="2208"/>
                  </a:lnTo>
                  <a:lnTo>
                    <a:pt x="1130" y="2208"/>
                  </a:lnTo>
                  <a:lnTo>
                    <a:pt x="1129" y="2208"/>
                  </a:lnTo>
                  <a:lnTo>
                    <a:pt x="1095" y="2209"/>
                  </a:lnTo>
                  <a:lnTo>
                    <a:pt x="1073" y="2209"/>
                  </a:lnTo>
                  <a:lnTo>
                    <a:pt x="1072" y="2206"/>
                  </a:lnTo>
                  <a:lnTo>
                    <a:pt x="1072" y="2205"/>
                  </a:lnTo>
                  <a:lnTo>
                    <a:pt x="1071" y="2204"/>
                  </a:lnTo>
                  <a:lnTo>
                    <a:pt x="1067" y="2195"/>
                  </a:lnTo>
                  <a:lnTo>
                    <a:pt x="1061" y="2184"/>
                  </a:lnTo>
                  <a:lnTo>
                    <a:pt x="1061" y="2183"/>
                  </a:lnTo>
                  <a:lnTo>
                    <a:pt x="1059" y="2182"/>
                  </a:lnTo>
                  <a:lnTo>
                    <a:pt x="1056" y="2171"/>
                  </a:lnTo>
                  <a:lnTo>
                    <a:pt x="1054" y="2169"/>
                  </a:lnTo>
                  <a:lnTo>
                    <a:pt x="1053" y="2166"/>
                  </a:lnTo>
                  <a:lnTo>
                    <a:pt x="1053" y="2164"/>
                  </a:lnTo>
                  <a:lnTo>
                    <a:pt x="1052" y="2163"/>
                  </a:lnTo>
                  <a:lnTo>
                    <a:pt x="1052" y="2162"/>
                  </a:lnTo>
                  <a:lnTo>
                    <a:pt x="1051" y="2159"/>
                  </a:lnTo>
                  <a:lnTo>
                    <a:pt x="1046" y="2146"/>
                  </a:lnTo>
                  <a:lnTo>
                    <a:pt x="1045" y="2145"/>
                  </a:lnTo>
                  <a:lnTo>
                    <a:pt x="1045" y="2142"/>
                  </a:lnTo>
                  <a:lnTo>
                    <a:pt x="1041" y="2135"/>
                  </a:lnTo>
                  <a:lnTo>
                    <a:pt x="1040" y="2131"/>
                  </a:lnTo>
                  <a:lnTo>
                    <a:pt x="1040" y="2130"/>
                  </a:lnTo>
                  <a:lnTo>
                    <a:pt x="1038" y="2128"/>
                  </a:lnTo>
                  <a:lnTo>
                    <a:pt x="1038" y="2127"/>
                  </a:lnTo>
                  <a:lnTo>
                    <a:pt x="1037" y="2125"/>
                  </a:lnTo>
                  <a:lnTo>
                    <a:pt x="1037" y="2124"/>
                  </a:lnTo>
                  <a:lnTo>
                    <a:pt x="1032" y="2115"/>
                  </a:lnTo>
                  <a:lnTo>
                    <a:pt x="1028" y="2107"/>
                  </a:lnTo>
                  <a:lnTo>
                    <a:pt x="1027" y="2106"/>
                  </a:lnTo>
                  <a:lnTo>
                    <a:pt x="1027" y="2105"/>
                  </a:lnTo>
                  <a:lnTo>
                    <a:pt x="1026" y="2101"/>
                  </a:lnTo>
                  <a:lnTo>
                    <a:pt x="1021" y="2093"/>
                  </a:lnTo>
                  <a:lnTo>
                    <a:pt x="1020" y="2091"/>
                  </a:lnTo>
                  <a:lnTo>
                    <a:pt x="1020" y="2090"/>
                  </a:lnTo>
                  <a:lnTo>
                    <a:pt x="1019" y="2089"/>
                  </a:lnTo>
                  <a:lnTo>
                    <a:pt x="1017" y="2086"/>
                  </a:lnTo>
                  <a:lnTo>
                    <a:pt x="1015" y="2089"/>
                  </a:lnTo>
                  <a:lnTo>
                    <a:pt x="1014" y="2089"/>
                  </a:lnTo>
                  <a:lnTo>
                    <a:pt x="1010" y="2091"/>
                  </a:lnTo>
                  <a:lnTo>
                    <a:pt x="1004" y="2095"/>
                  </a:lnTo>
                  <a:lnTo>
                    <a:pt x="1001" y="2096"/>
                  </a:lnTo>
                  <a:lnTo>
                    <a:pt x="1000" y="2098"/>
                  </a:lnTo>
                  <a:lnTo>
                    <a:pt x="988" y="2104"/>
                  </a:lnTo>
                  <a:lnTo>
                    <a:pt x="977" y="2084"/>
                  </a:lnTo>
                  <a:lnTo>
                    <a:pt x="973" y="2078"/>
                  </a:lnTo>
                  <a:lnTo>
                    <a:pt x="968" y="2072"/>
                  </a:lnTo>
                  <a:lnTo>
                    <a:pt x="968" y="2070"/>
                  </a:lnTo>
                  <a:lnTo>
                    <a:pt x="967" y="2070"/>
                  </a:lnTo>
                  <a:lnTo>
                    <a:pt x="967" y="2069"/>
                  </a:lnTo>
                  <a:lnTo>
                    <a:pt x="968" y="2055"/>
                  </a:lnTo>
                  <a:lnTo>
                    <a:pt x="965" y="2055"/>
                  </a:lnTo>
                  <a:lnTo>
                    <a:pt x="959" y="2054"/>
                  </a:lnTo>
                  <a:lnTo>
                    <a:pt x="955" y="2054"/>
                  </a:lnTo>
                  <a:lnTo>
                    <a:pt x="953" y="2053"/>
                  </a:lnTo>
                  <a:lnTo>
                    <a:pt x="949" y="2053"/>
                  </a:lnTo>
                  <a:lnTo>
                    <a:pt x="947" y="2053"/>
                  </a:lnTo>
                  <a:lnTo>
                    <a:pt x="928" y="2051"/>
                  </a:lnTo>
                  <a:lnTo>
                    <a:pt x="927" y="2051"/>
                  </a:lnTo>
                  <a:lnTo>
                    <a:pt x="926" y="2051"/>
                  </a:lnTo>
                  <a:lnTo>
                    <a:pt x="921" y="2049"/>
                  </a:lnTo>
                  <a:lnTo>
                    <a:pt x="916" y="2049"/>
                  </a:lnTo>
                  <a:lnTo>
                    <a:pt x="911" y="2048"/>
                  </a:lnTo>
                  <a:lnTo>
                    <a:pt x="906" y="2048"/>
                  </a:lnTo>
                  <a:lnTo>
                    <a:pt x="902" y="2047"/>
                  </a:lnTo>
                  <a:lnTo>
                    <a:pt x="891" y="2054"/>
                  </a:lnTo>
                  <a:lnTo>
                    <a:pt x="889" y="2055"/>
                  </a:lnTo>
                  <a:lnTo>
                    <a:pt x="887" y="2055"/>
                  </a:lnTo>
                  <a:lnTo>
                    <a:pt x="886" y="2055"/>
                  </a:lnTo>
                  <a:lnTo>
                    <a:pt x="849" y="2057"/>
                  </a:lnTo>
                  <a:lnTo>
                    <a:pt x="849" y="2072"/>
                  </a:lnTo>
                  <a:lnTo>
                    <a:pt x="849" y="2073"/>
                  </a:lnTo>
                  <a:lnTo>
                    <a:pt x="849" y="2080"/>
                  </a:lnTo>
                  <a:lnTo>
                    <a:pt x="849" y="2090"/>
                  </a:lnTo>
                  <a:lnTo>
                    <a:pt x="847" y="2090"/>
                  </a:lnTo>
                  <a:lnTo>
                    <a:pt x="829" y="2090"/>
                  </a:lnTo>
                  <a:lnTo>
                    <a:pt x="819" y="2094"/>
                  </a:lnTo>
                  <a:lnTo>
                    <a:pt x="818" y="2094"/>
                  </a:lnTo>
                  <a:lnTo>
                    <a:pt x="817" y="2095"/>
                  </a:lnTo>
                  <a:lnTo>
                    <a:pt x="816" y="2096"/>
                  </a:lnTo>
                  <a:lnTo>
                    <a:pt x="811" y="2096"/>
                  </a:lnTo>
                  <a:lnTo>
                    <a:pt x="811" y="2115"/>
                  </a:lnTo>
                  <a:lnTo>
                    <a:pt x="811" y="2136"/>
                  </a:lnTo>
                  <a:lnTo>
                    <a:pt x="806" y="2136"/>
                  </a:lnTo>
                  <a:lnTo>
                    <a:pt x="771" y="2136"/>
                  </a:lnTo>
                  <a:lnTo>
                    <a:pt x="772" y="2138"/>
                  </a:lnTo>
                  <a:lnTo>
                    <a:pt x="771" y="2140"/>
                  </a:lnTo>
                  <a:lnTo>
                    <a:pt x="770" y="2140"/>
                  </a:lnTo>
                  <a:lnTo>
                    <a:pt x="769" y="2140"/>
                  </a:lnTo>
                  <a:lnTo>
                    <a:pt x="767" y="2140"/>
                  </a:lnTo>
                  <a:lnTo>
                    <a:pt x="766" y="2140"/>
                  </a:lnTo>
                  <a:lnTo>
                    <a:pt x="765" y="2140"/>
                  </a:lnTo>
                  <a:lnTo>
                    <a:pt x="764" y="2140"/>
                  </a:lnTo>
                  <a:lnTo>
                    <a:pt x="762" y="2140"/>
                  </a:lnTo>
                  <a:lnTo>
                    <a:pt x="761" y="2140"/>
                  </a:lnTo>
                  <a:lnTo>
                    <a:pt x="760" y="2140"/>
                  </a:lnTo>
                  <a:lnTo>
                    <a:pt x="759" y="2140"/>
                  </a:lnTo>
                  <a:lnTo>
                    <a:pt x="758" y="2140"/>
                  </a:lnTo>
                  <a:lnTo>
                    <a:pt x="756" y="2140"/>
                  </a:lnTo>
                  <a:lnTo>
                    <a:pt x="754" y="2140"/>
                  </a:lnTo>
                  <a:lnTo>
                    <a:pt x="753" y="2137"/>
                  </a:lnTo>
                  <a:lnTo>
                    <a:pt x="732" y="2138"/>
                  </a:lnTo>
                  <a:lnTo>
                    <a:pt x="732" y="2137"/>
                  </a:lnTo>
                  <a:lnTo>
                    <a:pt x="717" y="2137"/>
                  </a:lnTo>
                  <a:lnTo>
                    <a:pt x="714" y="2137"/>
                  </a:lnTo>
                  <a:lnTo>
                    <a:pt x="681" y="2138"/>
                  </a:lnTo>
                  <a:lnTo>
                    <a:pt x="668" y="2138"/>
                  </a:lnTo>
                  <a:lnTo>
                    <a:pt x="654" y="2140"/>
                  </a:lnTo>
                  <a:lnTo>
                    <a:pt x="638" y="2140"/>
                  </a:lnTo>
                  <a:lnTo>
                    <a:pt x="629" y="2140"/>
                  </a:lnTo>
                  <a:lnTo>
                    <a:pt x="615" y="2140"/>
                  </a:lnTo>
                  <a:lnTo>
                    <a:pt x="615" y="2124"/>
                  </a:lnTo>
                  <a:lnTo>
                    <a:pt x="576" y="2124"/>
                  </a:lnTo>
                  <a:lnTo>
                    <a:pt x="576" y="2120"/>
                  </a:lnTo>
                  <a:lnTo>
                    <a:pt x="574" y="2110"/>
                  </a:lnTo>
                  <a:lnTo>
                    <a:pt x="574" y="2101"/>
                  </a:lnTo>
                  <a:lnTo>
                    <a:pt x="576" y="2101"/>
                  </a:lnTo>
                  <a:lnTo>
                    <a:pt x="576" y="2088"/>
                  </a:lnTo>
                  <a:lnTo>
                    <a:pt x="556" y="2088"/>
                  </a:lnTo>
                  <a:lnTo>
                    <a:pt x="556" y="2073"/>
                  </a:lnTo>
                  <a:lnTo>
                    <a:pt x="556" y="2068"/>
                  </a:lnTo>
                  <a:lnTo>
                    <a:pt x="550" y="2068"/>
                  </a:lnTo>
                  <a:lnTo>
                    <a:pt x="550" y="2063"/>
                  </a:lnTo>
                  <a:lnTo>
                    <a:pt x="541" y="2063"/>
                  </a:lnTo>
                  <a:lnTo>
                    <a:pt x="536" y="2063"/>
                  </a:lnTo>
                  <a:lnTo>
                    <a:pt x="531" y="2063"/>
                  </a:lnTo>
                  <a:lnTo>
                    <a:pt x="524" y="2063"/>
                  </a:lnTo>
                  <a:lnTo>
                    <a:pt x="513" y="2064"/>
                  </a:lnTo>
                  <a:lnTo>
                    <a:pt x="498" y="2064"/>
                  </a:lnTo>
                  <a:lnTo>
                    <a:pt x="496" y="1996"/>
                  </a:lnTo>
                  <a:lnTo>
                    <a:pt x="496" y="1984"/>
                  </a:lnTo>
                  <a:lnTo>
                    <a:pt x="496" y="1964"/>
                  </a:lnTo>
                  <a:lnTo>
                    <a:pt x="496" y="1958"/>
                  </a:lnTo>
                  <a:lnTo>
                    <a:pt x="495" y="1949"/>
                  </a:lnTo>
                  <a:lnTo>
                    <a:pt x="495" y="1945"/>
                  </a:lnTo>
                  <a:lnTo>
                    <a:pt x="495" y="1940"/>
                  </a:lnTo>
                  <a:lnTo>
                    <a:pt x="495" y="1939"/>
                  </a:lnTo>
                  <a:lnTo>
                    <a:pt x="495" y="1936"/>
                  </a:lnTo>
                  <a:lnTo>
                    <a:pt x="495" y="1929"/>
                  </a:lnTo>
                  <a:lnTo>
                    <a:pt x="495" y="1926"/>
                  </a:lnTo>
                  <a:lnTo>
                    <a:pt x="492" y="1926"/>
                  </a:lnTo>
                  <a:lnTo>
                    <a:pt x="488" y="1926"/>
                  </a:lnTo>
                  <a:lnTo>
                    <a:pt x="488" y="1906"/>
                  </a:lnTo>
                  <a:lnTo>
                    <a:pt x="428" y="1907"/>
                  </a:lnTo>
                  <a:lnTo>
                    <a:pt x="430" y="1912"/>
                  </a:lnTo>
                  <a:lnTo>
                    <a:pt x="416" y="1913"/>
                  </a:lnTo>
                  <a:lnTo>
                    <a:pt x="416" y="1908"/>
                  </a:lnTo>
                  <a:lnTo>
                    <a:pt x="415" y="1908"/>
                  </a:lnTo>
                  <a:lnTo>
                    <a:pt x="400" y="1908"/>
                  </a:lnTo>
                  <a:lnTo>
                    <a:pt x="386" y="1908"/>
                  </a:lnTo>
                  <a:lnTo>
                    <a:pt x="363" y="1908"/>
                  </a:lnTo>
                  <a:lnTo>
                    <a:pt x="360" y="1908"/>
                  </a:lnTo>
                  <a:lnTo>
                    <a:pt x="343" y="1908"/>
                  </a:lnTo>
                  <a:lnTo>
                    <a:pt x="339" y="1908"/>
                  </a:lnTo>
                  <a:lnTo>
                    <a:pt x="337" y="1908"/>
                  </a:lnTo>
                  <a:lnTo>
                    <a:pt x="338" y="1916"/>
                  </a:lnTo>
                  <a:lnTo>
                    <a:pt x="338" y="1917"/>
                  </a:lnTo>
                  <a:lnTo>
                    <a:pt x="338" y="1921"/>
                  </a:lnTo>
                  <a:lnTo>
                    <a:pt x="338" y="1924"/>
                  </a:lnTo>
                  <a:lnTo>
                    <a:pt x="338" y="1939"/>
                  </a:lnTo>
                  <a:lnTo>
                    <a:pt x="338" y="1940"/>
                  </a:lnTo>
                  <a:lnTo>
                    <a:pt x="338" y="1942"/>
                  </a:lnTo>
                  <a:lnTo>
                    <a:pt x="338" y="1949"/>
                  </a:lnTo>
                  <a:lnTo>
                    <a:pt x="338" y="1955"/>
                  </a:lnTo>
                  <a:lnTo>
                    <a:pt x="338" y="1963"/>
                  </a:lnTo>
                  <a:lnTo>
                    <a:pt x="338" y="1980"/>
                  </a:lnTo>
                  <a:lnTo>
                    <a:pt x="338" y="1984"/>
                  </a:lnTo>
                  <a:lnTo>
                    <a:pt x="338" y="1985"/>
                  </a:lnTo>
                  <a:lnTo>
                    <a:pt x="337" y="1985"/>
                  </a:lnTo>
                  <a:lnTo>
                    <a:pt x="336" y="1985"/>
                  </a:lnTo>
                  <a:lnTo>
                    <a:pt x="313" y="1985"/>
                  </a:lnTo>
                  <a:lnTo>
                    <a:pt x="290" y="1986"/>
                  </a:lnTo>
                  <a:lnTo>
                    <a:pt x="282" y="1986"/>
                  </a:lnTo>
                  <a:lnTo>
                    <a:pt x="279" y="1986"/>
                  </a:lnTo>
                  <a:lnTo>
                    <a:pt x="276" y="1986"/>
                  </a:lnTo>
                  <a:lnTo>
                    <a:pt x="275" y="1986"/>
                  </a:lnTo>
                  <a:lnTo>
                    <a:pt x="270" y="1986"/>
                  </a:lnTo>
                  <a:lnTo>
                    <a:pt x="265" y="1986"/>
                  </a:lnTo>
                  <a:lnTo>
                    <a:pt x="264" y="1987"/>
                  </a:lnTo>
                  <a:lnTo>
                    <a:pt x="263" y="1987"/>
                  </a:lnTo>
                  <a:lnTo>
                    <a:pt x="261" y="1987"/>
                  </a:lnTo>
                  <a:lnTo>
                    <a:pt x="260" y="1987"/>
                  </a:lnTo>
                  <a:lnTo>
                    <a:pt x="259" y="1986"/>
                  </a:lnTo>
                  <a:lnTo>
                    <a:pt x="259" y="1989"/>
                  </a:lnTo>
                  <a:lnTo>
                    <a:pt x="259" y="1990"/>
                  </a:lnTo>
                  <a:lnTo>
                    <a:pt x="259" y="1991"/>
                  </a:lnTo>
                  <a:lnTo>
                    <a:pt x="259" y="1994"/>
                  </a:lnTo>
                  <a:lnTo>
                    <a:pt x="259" y="1996"/>
                  </a:lnTo>
                  <a:lnTo>
                    <a:pt x="259" y="2000"/>
                  </a:lnTo>
                  <a:lnTo>
                    <a:pt x="259" y="2004"/>
                  </a:lnTo>
                  <a:lnTo>
                    <a:pt x="259" y="2005"/>
                  </a:lnTo>
                  <a:lnTo>
                    <a:pt x="259" y="2008"/>
                  </a:lnTo>
                  <a:lnTo>
                    <a:pt x="260" y="2013"/>
                  </a:lnTo>
                  <a:lnTo>
                    <a:pt x="260" y="2018"/>
                  </a:lnTo>
                  <a:lnTo>
                    <a:pt x="260" y="2021"/>
                  </a:lnTo>
                  <a:lnTo>
                    <a:pt x="260" y="2025"/>
                  </a:lnTo>
                  <a:lnTo>
                    <a:pt x="260" y="2028"/>
                  </a:lnTo>
                  <a:lnTo>
                    <a:pt x="260" y="2030"/>
                  </a:lnTo>
                  <a:lnTo>
                    <a:pt x="260" y="2037"/>
                  </a:lnTo>
                  <a:lnTo>
                    <a:pt x="260" y="2038"/>
                  </a:lnTo>
                  <a:lnTo>
                    <a:pt x="261" y="2048"/>
                  </a:lnTo>
                  <a:lnTo>
                    <a:pt x="261" y="2049"/>
                  </a:lnTo>
                  <a:lnTo>
                    <a:pt x="261" y="2052"/>
                  </a:lnTo>
                  <a:lnTo>
                    <a:pt x="261" y="2059"/>
                  </a:lnTo>
                  <a:lnTo>
                    <a:pt x="261" y="2064"/>
                  </a:lnTo>
                  <a:lnTo>
                    <a:pt x="261" y="2068"/>
                  </a:lnTo>
                  <a:lnTo>
                    <a:pt x="261" y="2069"/>
                  </a:lnTo>
                  <a:lnTo>
                    <a:pt x="261" y="2074"/>
                  </a:lnTo>
                  <a:lnTo>
                    <a:pt x="261" y="2086"/>
                  </a:lnTo>
                  <a:lnTo>
                    <a:pt x="261" y="2096"/>
                  </a:lnTo>
                  <a:lnTo>
                    <a:pt x="261" y="2099"/>
                  </a:lnTo>
                  <a:lnTo>
                    <a:pt x="263" y="2100"/>
                  </a:lnTo>
                  <a:lnTo>
                    <a:pt x="263" y="2106"/>
                  </a:lnTo>
                  <a:lnTo>
                    <a:pt x="263" y="2120"/>
                  </a:lnTo>
                  <a:lnTo>
                    <a:pt x="263" y="2130"/>
                  </a:lnTo>
                  <a:lnTo>
                    <a:pt x="263" y="2135"/>
                  </a:lnTo>
                  <a:lnTo>
                    <a:pt x="263" y="2137"/>
                  </a:lnTo>
                  <a:lnTo>
                    <a:pt x="263" y="2138"/>
                  </a:lnTo>
                  <a:lnTo>
                    <a:pt x="263" y="2141"/>
                  </a:lnTo>
                  <a:lnTo>
                    <a:pt x="261" y="2145"/>
                  </a:lnTo>
                  <a:lnTo>
                    <a:pt x="261" y="2147"/>
                  </a:lnTo>
                  <a:lnTo>
                    <a:pt x="261" y="2148"/>
                  </a:lnTo>
                  <a:lnTo>
                    <a:pt x="261" y="2149"/>
                  </a:lnTo>
                  <a:lnTo>
                    <a:pt x="261" y="2151"/>
                  </a:lnTo>
                  <a:lnTo>
                    <a:pt x="261" y="2152"/>
                  </a:lnTo>
                  <a:lnTo>
                    <a:pt x="261" y="2154"/>
                  </a:lnTo>
                  <a:lnTo>
                    <a:pt x="261" y="2167"/>
                  </a:lnTo>
                  <a:lnTo>
                    <a:pt x="261" y="2168"/>
                  </a:lnTo>
                  <a:lnTo>
                    <a:pt x="261" y="2169"/>
                  </a:lnTo>
                  <a:lnTo>
                    <a:pt x="261" y="2173"/>
                  </a:lnTo>
                  <a:lnTo>
                    <a:pt x="261" y="2178"/>
                  </a:lnTo>
                  <a:lnTo>
                    <a:pt x="261" y="2180"/>
                  </a:lnTo>
                  <a:lnTo>
                    <a:pt x="261" y="2182"/>
                  </a:lnTo>
                  <a:lnTo>
                    <a:pt x="261" y="2183"/>
                  </a:lnTo>
                  <a:lnTo>
                    <a:pt x="261" y="2184"/>
                  </a:lnTo>
                  <a:lnTo>
                    <a:pt x="261" y="2185"/>
                  </a:lnTo>
                  <a:lnTo>
                    <a:pt x="261" y="2187"/>
                  </a:lnTo>
                  <a:lnTo>
                    <a:pt x="263" y="2188"/>
                  </a:lnTo>
                  <a:lnTo>
                    <a:pt x="263" y="2189"/>
                  </a:lnTo>
                  <a:lnTo>
                    <a:pt x="263" y="2190"/>
                  </a:lnTo>
                  <a:lnTo>
                    <a:pt x="264" y="2192"/>
                  </a:lnTo>
                  <a:lnTo>
                    <a:pt x="264" y="2193"/>
                  </a:lnTo>
                  <a:lnTo>
                    <a:pt x="264" y="2194"/>
                  </a:lnTo>
                  <a:lnTo>
                    <a:pt x="251" y="2215"/>
                  </a:lnTo>
                  <a:lnTo>
                    <a:pt x="239" y="2214"/>
                  </a:lnTo>
                  <a:lnTo>
                    <a:pt x="235" y="2213"/>
                  </a:lnTo>
                  <a:lnTo>
                    <a:pt x="233" y="2208"/>
                  </a:lnTo>
                  <a:lnTo>
                    <a:pt x="229" y="2203"/>
                  </a:lnTo>
                  <a:lnTo>
                    <a:pt x="227" y="2198"/>
                  </a:lnTo>
                  <a:lnTo>
                    <a:pt x="216" y="2180"/>
                  </a:lnTo>
                  <a:lnTo>
                    <a:pt x="216" y="2177"/>
                  </a:lnTo>
                  <a:lnTo>
                    <a:pt x="216" y="2174"/>
                  </a:lnTo>
                  <a:lnTo>
                    <a:pt x="216" y="2148"/>
                  </a:lnTo>
                  <a:lnTo>
                    <a:pt x="216" y="2147"/>
                  </a:lnTo>
                  <a:lnTo>
                    <a:pt x="214" y="2147"/>
                  </a:lnTo>
                  <a:lnTo>
                    <a:pt x="213" y="2147"/>
                  </a:lnTo>
                  <a:lnTo>
                    <a:pt x="212" y="2147"/>
                  </a:lnTo>
                  <a:lnTo>
                    <a:pt x="195" y="2148"/>
                  </a:lnTo>
                  <a:lnTo>
                    <a:pt x="200" y="2154"/>
                  </a:lnTo>
                  <a:lnTo>
                    <a:pt x="131" y="2194"/>
                  </a:lnTo>
                  <a:lnTo>
                    <a:pt x="130" y="2195"/>
                  </a:lnTo>
                  <a:lnTo>
                    <a:pt x="113" y="2206"/>
                  </a:lnTo>
                  <a:lnTo>
                    <a:pt x="113" y="2199"/>
                  </a:lnTo>
                  <a:lnTo>
                    <a:pt x="114" y="2195"/>
                  </a:lnTo>
                  <a:lnTo>
                    <a:pt x="114" y="2193"/>
                  </a:lnTo>
                  <a:lnTo>
                    <a:pt x="114" y="2192"/>
                  </a:lnTo>
                  <a:lnTo>
                    <a:pt x="114" y="2189"/>
                  </a:lnTo>
                  <a:lnTo>
                    <a:pt x="114" y="2188"/>
                  </a:lnTo>
                  <a:lnTo>
                    <a:pt x="115" y="2179"/>
                  </a:lnTo>
                  <a:lnTo>
                    <a:pt x="117" y="2174"/>
                  </a:lnTo>
                  <a:lnTo>
                    <a:pt x="118" y="2172"/>
                  </a:lnTo>
                  <a:lnTo>
                    <a:pt x="118" y="2168"/>
                  </a:lnTo>
                  <a:lnTo>
                    <a:pt x="119" y="2162"/>
                  </a:lnTo>
                  <a:lnTo>
                    <a:pt x="120" y="2161"/>
                  </a:lnTo>
                  <a:lnTo>
                    <a:pt x="123" y="2152"/>
                  </a:lnTo>
                  <a:lnTo>
                    <a:pt x="124" y="2149"/>
                  </a:lnTo>
                  <a:lnTo>
                    <a:pt x="125" y="2145"/>
                  </a:lnTo>
                  <a:lnTo>
                    <a:pt x="128" y="2138"/>
                  </a:lnTo>
                  <a:lnTo>
                    <a:pt x="129" y="2136"/>
                  </a:lnTo>
                  <a:lnTo>
                    <a:pt x="130" y="2133"/>
                  </a:lnTo>
                  <a:lnTo>
                    <a:pt x="131" y="2128"/>
                  </a:lnTo>
                  <a:lnTo>
                    <a:pt x="131" y="2126"/>
                  </a:lnTo>
                  <a:lnTo>
                    <a:pt x="125" y="2124"/>
                  </a:lnTo>
                  <a:lnTo>
                    <a:pt x="113" y="2117"/>
                  </a:lnTo>
                  <a:lnTo>
                    <a:pt x="112" y="2115"/>
                  </a:lnTo>
                  <a:lnTo>
                    <a:pt x="110" y="2115"/>
                  </a:lnTo>
                  <a:lnTo>
                    <a:pt x="109" y="2115"/>
                  </a:lnTo>
                  <a:lnTo>
                    <a:pt x="108" y="2115"/>
                  </a:lnTo>
                  <a:lnTo>
                    <a:pt x="107" y="2115"/>
                  </a:lnTo>
                  <a:lnTo>
                    <a:pt x="105" y="2115"/>
                  </a:lnTo>
                  <a:lnTo>
                    <a:pt x="105" y="2114"/>
                  </a:lnTo>
                  <a:lnTo>
                    <a:pt x="104" y="2115"/>
                  </a:lnTo>
                  <a:lnTo>
                    <a:pt x="103" y="2114"/>
                  </a:lnTo>
                  <a:lnTo>
                    <a:pt x="102" y="2115"/>
                  </a:lnTo>
                  <a:lnTo>
                    <a:pt x="101" y="2115"/>
                  </a:lnTo>
                  <a:lnTo>
                    <a:pt x="101" y="2116"/>
                  </a:lnTo>
                  <a:lnTo>
                    <a:pt x="99" y="2116"/>
                  </a:lnTo>
                  <a:lnTo>
                    <a:pt x="98" y="2116"/>
                  </a:lnTo>
                  <a:lnTo>
                    <a:pt x="97" y="2116"/>
                  </a:lnTo>
                  <a:lnTo>
                    <a:pt x="96" y="2115"/>
                  </a:lnTo>
                  <a:lnTo>
                    <a:pt x="94" y="2115"/>
                  </a:lnTo>
                  <a:lnTo>
                    <a:pt x="93" y="2115"/>
                  </a:lnTo>
                  <a:lnTo>
                    <a:pt x="92" y="2115"/>
                  </a:lnTo>
                  <a:lnTo>
                    <a:pt x="92" y="2116"/>
                  </a:lnTo>
                  <a:lnTo>
                    <a:pt x="91" y="2116"/>
                  </a:lnTo>
                  <a:lnTo>
                    <a:pt x="91" y="2117"/>
                  </a:lnTo>
                  <a:lnTo>
                    <a:pt x="89" y="2117"/>
                  </a:lnTo>
                  <a:lnTo>
                    <a:pt x="91" y="2119"/>
                  </a:lnTo>
                  <a:lnTo>
                    <a:pt x="91" y="2120"/>
                  </a:lnTo>
                  <a:lnTo>
                    <a:pt x="92" y="2120"/>
                  </a:lnTo>
                  <a:lnTo>
                    <a:pt x="92" y="2121"/>
                  </a:lnTo>
                  <a:lnTo>
                    <a:pt x="92" y="2122"/>
                  </a:lnTo>
                  <a:lnTo>
                    <a:pt x="93" y="2122"/>
                  </a:lnTo>
                  <a:lnTo>
                    <a:pt x="93" y="2124"/>
                  </a:lnTo>
                  <a:lnTo>
                    <a:pt x="94" y="2124"/>
                  </a:lnTo>
                  <a:lnTo>
                    <a:pt x="96" y="2124"/>
                  </a:lnTo>
                  <a:lnTo>
                    <a:pt x="94" y="2125"/>
                  </a:lnTo>
                  <a:lnTo>
                    <a:pt x="93" y="2125"/>
                  </a:lnTo>
                  <a:lnTo>
                    <a:pt x="92" y="2125"/>
                  </a:lnTo>
                  <a:lnTo>
                    <a:pt x="91" y="2125"/>
                  </a:lnTo>
                  <a:lnTo>
                    <a:pt x="91" y="2126"/>
                  </a:lnTo>
                  <a:lnTo>
                    <a:pt x="89" y="2126"/>
                  </a:lnTo>
                  <a:lnTo>
                    <a:pt x="88" y="2126"/>
                  </a:lnTo>
                  <a:lnTo>
                    <a:pt x="88" y="2127"/>
                  </a:lnTo>
                  <a:lnTo>
                    <a:pt x="87" y="2128"/>
                  </a:lnTo>
                  <a:lnTo>
                    <a:pt x="86" y="2130"/>
                  </a:lnTo>
                  <a:lnTo>
                    <a:pt x="87" y="2131"/>
                  </a:lnTo>
                  <a:lnTo>
                    <a:pt x="87" y="2132"/>
                  </a:lnTo>
                  <a:lnTo>
                    <a:pt x="88" y="2133"/>
                  </a:lnTo>
                  <a:lnTo>
                    <a:pt x="88" y="2135"/>
                  </a:lnTo>
                  <a:lnTo>
                    <a:pt x="89" y="2136"/>
                  </a:lnTo>
                  <a:lnTo>
                    <a:pt x="91" y="2137"/>
                  </a:lnTo>
                  <a:lnTo>
                    <a:pt x="91" y="2138"/>
                  </a:lnTo>
                  <a:lnTo>
                    <a:pt x="92" y="2141"/>
                  </a:lnTo>
                  <a:lnTo>
                    <a:pt x="92" y="2142"/>
                  </a:lnTo>
                  <a:lnTo>
                    <a:pt x="91" y="2142"/>
                  </a:lnTo>
                  <a:lnTo>
                    <a:pt x="89" y="2142"/>
                  </a:lnTo>
                  <a:lnTo>
                    <a:pt x="89" y="2143"/>
                  </a:lnTo>
                  <a:lnTo>
                    <a:pt x="89" y="2145"/>
                  </a:lnTo>
                  <a:lnTo>
                    <a:pt x="88" y="2147"/>
                  </a:lnTo>
                  <a:lnTo>
                    <a:pt x="89" y="2148"/>
                  </a:lnTo>
                  <a:lnTo>
                    <a:pt x="89" y="2149"/>
                  </a:lnTo>
                  <a:lnTo>
                    <a:pt x="89" y="2151"/>
                  </a:lnTo>
                  <a:lnTo>
                    <a:pt x="89" y="2152"/>
                  </a:lnTo>
                  <a:lnTo>
                    <a:pt x="89" y="2153"/>
                  </a:lnTo>
                  <a:lnTo>
                    <a:pt x="88" y="2153"/>
                  </a:lnTo>
                  <a:lnTo>
                    <a:pt x="86" y="2152"/>
                  </a:lnTo>
                  <a:lnTo>
                    <a:pt x="83" y="2151"/>
                  </a:lnTo>
                  <a:lnTo>
                    <a:pt x="82" y="2149"/>
                  </a:lnTo>
                  <a:lnTo>
                    <a:pt x="82" y="2148"/>
                  </a:lnTo>
                  <a:lnTo>
                    <a:pt x="81" y="2147"/>
                  </a:lnTo>
                  <a:lnTo>
                    <a:pt x="81" y="2146"/>
                  </a:lnTo>
                  <a:lnTo>
                    <a:pt x="80" y="2146"/>
                  </a:lnTo>
                  <a:lnTo>
                    <a:pt x="80" y="2147"/>
                  </a:lnTo>
                  <a:lnTo>
                    <a:pt x="80" y="2148"/>
                  </a:lnTo>
                  <a:lnTo>
                    <a:pt x="80" y="2149"/>
                  </a:lnTo>
                  <a:lnTo>
                    <a:pt x="78" y="2149"/>
                  </a:lnTo>
                  <a:lnTo>
                    <a:pt x="77" y="2149"/>
                  </a:lnTo>
                  <a:lnTo>
                    <a:pt x="77" y="2151"/>
                  </a:lnTo>
                  <a:lnTo>
                    <a:pt x="76" y="2151"/>
                  </a:lnTo>
                  <a:lnTo>
                    <a:pt x="75" y="2152"/>
                  </a:lnTo>
                  <a:lnTo>
                    <a:pt x="73" y="2153"/>
                  </a:lnTo>
                  <a:lnTo>
                    <a:pt x="75" y="2153"/>
                  </a:lnTo>
                  <a:lnTo>
                    <a:pt x="75" y="2154"/>
                  </a:lnTo>
                  <a:lnTo>
                    <a:pt x="76" y="2154"/>
                  </a:lnTo>
                  <a:lnTo>
                    <a:pt x="77" y="2154"/>
                  </a:lnTo>
                  <a:lnTo>
                    <a:pt x="78" y="2154"/>
                  </a:lnTo>
                  <a:lnTo>
                    <a:pt x="80" y="2154"/>
                  </a:lnTo>
                  <a:lnTo>
                    <a:pt x="81" y="2154"/>
                  </a:lnTo>
                  <a:lnTo>
                    <a:pt x="82" y="2154"/>
                  </a:lnTo>
                  <a:lnTo>
                    <a:pt x="82" y="2156"/>
                  </a:lnTo>
                  <a:lnTo>
                    <a:pt x="82" y="2157"/>
                  </a:lnTo>
                  <a:lnTo>
                    <a:pt x="82" y="2158"/>
                  </a:lnTo>
                  <a:lnTo>
                    <a:pt x="81" y="2158"/>
                  </a:lnTo>
                  <a:lnTo>
                    <a:pt x="80" y="2158"/>
                  </a:lnTo>
                  <a:lnTo>
                    <a:pt x="80" y="2159"/>
                  </a:lnTo>
                  <a:lnTo>
                    <a:pt x="78" y="2159"/>
                  </a:lnTo>
                  <a:lnTo>
                    <a:pt x="78" y="2161"/>
                  </a:lnTo>
                  <a:lnTo>
                    <a:pt x="77" y="2161"/>
                  </a:lnTo>
                  <a:lnTo>
                    <a:pt x="76" y="2161"/>
                  </a:lnTo>
                  <a:lnTo>
                    <a:pt x="75" y="2162"/>
                  </a:lnTo>
                  <a:lnTo>
                    <a:pt x="73" y="2162"/>
                  </a:lnTo>
                  <a:lnTo>
                    <a:pt x="72" y="2163"/>
                  </a:lnTo>
                  <a:lnTo>
                    <a:pt x="71" y="2163"/>
                  </a:lnTo>
                  <a:lnTo>
                    <a:pt x="71" y="2164"/>
                  </a:lnTo>
                  <a:lnTo>
                    <a:pt x="71" y="2166"/>
                  </a:lnTo>
                  <a:lnTo>
                    <a:pt x="72" y="2167"/>
                  </a:lnTo>
                  <a:lnTo>
                    <a:pt x="73" y="2167"/>
                  </a:lnTo>
                  <a:lnTo>
                    <a:pt x="73" y="2168"/>
                  </a:lnTo>
                  <a:lnTo>
                    <a:pt x="73" y="2169"/>
                  </a:lnTo>
                  <a:lnTo>
                    <a:pt x="75" y="2171"/>
                  </a:lnTo>
                  <a:lnTo>
                    <a:pt x="76" y="2172"/>
                  </a:lnTo>
                  <a:lnTo>
                    <a:pt x="77" y="2172"/>
                  </a:lnTo>
                  <a:lnTo>
                    <a:pt x="77" y="2173"/>
                  </a:lnTo>
                  <a:lnTo>
                    <a:pt x="78" y="2173"/>
                  </a:lnTo>
                  <a:lnTo>
                    <a:pt x="77" y="2174"/>
                  </a:lnTo>
                  <a:lnTo>
                    <a:pt x="80" y="2177"/>
                  </a:lnTo>
                  <a:lnTo>
                    <a:pt x="81" y="2177"/>
                  </a:lnTo>
                  <a:lnTo>
                    <a:pt x="82" y="2177"/>
                  </a:lnTo>
                  <a:lnTo>
                    <a:pt x="82" y="2178"/>
                  </a:lnTo>
                  <a:lnTo>
                    <a:pt x="82" y="2179"/>
                  </a:lnTo>
                  <a:lnTo>
                    <a:pt x="82" y="2180"/>
                  </a:lnTo>
                  <a:lnTo>
                    <a:pt x="83" y="2180"/>
                  </a:lnTo>
                  <a:lnTo>
                    <a:pt x="83" y="2182"/>
                  </a:lnTo>
                  <a:lnTo>
                    <a:pt x="83" y="2184"/>
                  </a:lnTo>
                  <a:lnTo>
                    <a:pt x="84" y="2185"/>
                  </a:lnTo>
                  <a:lnTo>
                    <a:pt x="83" y="2187"/>
                  </a:lnTo>
                  <a:lnTo>
                    <a:pt x="83" y="2188"/>
                  </a:lnTo>
                  <a:lnTo>
                    <a:pt x="82" y="2189"/>
                  </a:lnTo>
                  <a:lnTo>
                    <a:pt x="83" y="2190"/>
                  </a:lnTo>
                  <a:lnTo>
                    <a:pt x="82" y="2190"/>
                  </a:lnTo>
                  <a:lnTo>
                    <a:pt x="82" y="2192"/>
                  </a:lnTo>
                  <a:lnTo>
                    <a:pt x="81" y="2193"/>
                  </a:lnTo>
                  <a:lnTo>
                    <a:pt x="82" y="2193"/>
                  </a:lnTo>
                  <a:lnTo>
                    <a:pt x="82" y="2194"/>
                  </a:lnTo>
                  <a:lnTo>
                    <a:pt x="81" y="2195"/>
                  </a:lnTo>
                  <a:lnTo>
                    <a:pt x="82" y="2195"/>
                  </a:lnTo>
                  <a:lnTo>
                    <a:pt x="81" y="2196"/>
                  </a:lnTo>
                  <a:lnTo>
                    <a:pt x="81" y="2195"/>
                  </a:lnTo>
                  <a:lnTo>
                    <a:pt x="80" y="2195"/>
                  </a:lnTo>
                  <a:lnTo>
                    <a:pt x="80" y="2194"/>
                  </a:lnTo>
                  <a:lnTo>
                    <a:pt x="78" y="2194"/>
                  </a:lnTo>
                  <a:lnTo>
                    <a:pt x="78" y="2193"/>
                  </a:lnTo>
                  <a:lnTo>
                    <a:pt x="80" y="2193"/>
                  </a:lnTo>
                  <a:lnTo>
                    <a:pt x="78" y="2192"/>
                  </a:lnTo>
                  <a:lnTo>
                    <a:pt x="77" y="2192"/>
                  </a:lnTo>
                  <a:lnTo>
                    <a:pt x="77" y="2190"/>
                  </a:lnTo>
                  <a:lnTo>
                    <a:pt x="76" y="2189"/>
                  </a:lnTo>
                  <a:lnTo>
                    <a:pt x="75" y="2188"/>
                  </a:lnTo>
                  <a:lnTo>
                    <a:pt x="73" y="2188"/>
                  </a:lnTo>
                  <a:lnTo>
                    <a:pt x="72" y="2187"/>
                  </a:lnTo>
                  <a:lnTo>
                    <a:pt x="72" y="2185"/>
                  </a:lnTo>
                  <a:lnTo>
                    <a:pt x="71" y="2185"/>
                  </a:lnTo>
                  <a:lnTo>
                    <a:pt x="71" y="2184"/>
                  </a:lnTo>
                  <a:lnTo>
                    <a:pt x="70" y="2184"/>
                  </a:lnTo>
                  <a:lnTo>
                    <a:pt x="68" y="2183"/>
                  </a:lnTo>
                  <a:lnTo>
                    <a:pt x="67" y="2183"/>
                  </a:lnTo>
                  <a:lnTo>
                    <a:pt x="66" y="2182"/>
                  </a:lnTo>
                  <a:lnTo>
                    <a:pt x="65" y="2182"/>
                  </a:lnTo>
                  <a:lnTo>
                    <a:pt x="63" y="2182"/>
                  </a:lnTo>
                  <a:lnTo>
                    <a:pt x="63" y="2183"/>
                  </a:lnTo>
                  <a:lnTo>
                    <a:pt x="62" y="2183"/>
                  </a:lnTo>
                  <a:lnTo>
                    <a:pt x="61" y="2183"/>
                  </a:lnTo>
                  <a:lnTo>
                    <a:pt x="61" y="2184"/>
                  </a:lnTo>
                  <a:lnTo>
                    <a:pt x="60" y="2184"/>
                  </a:lnTo>
                  <a:lnTo>
                    <a:pt x="60" y="2183"/>
                  </a:lnTo>
                  <a:lnTo>
                    <a:pt x="58" y="2183"/>
                  </a:lnTo>
                  <a:lnTo>
                    <a:pt x="57" y="2183"/>
                  </a:lnTo>
                  <a:lnTo>
                    <a:pt x="56" y="2183"/>
                  </a:lnTo>
                  <a:lnTo>
                    <a:pt x="55" y="2183"/>
                  </a:lnTo>
                  <a:lnTo>
                    <a:pt x="54" y="2184"/>
                  </a:lnTo>
                  <a:lnTo>
                    <a:pt x="52" y="2184"/>
                  </a:lnTo>
                  <a:lnTo>
                    <a:pt x="51" y="2185"/>
                  </a:lnTo>
                  <a:lnTo>
                    <a:pt x="50" y="2184"/>
                  </a:lnTo>
                  <a:lnTo>
                    <a:pt x="50" y="2185"/>
                  </a:lnTo>
                  <a:lnTo>
                    <a:pt x="49" y="2185"/>
                  </a:lnTo>
                  <a:lnTo>
                    <a:pt x="47" y="2187"/>
                  </a:lnTo>
                  <a:lnTo>
                    <a:pt x="46" y="2187"/>
                  </a:lnTo>
                  <a:lnTo>
                    <a:pt x="46" y="2188"/>
                  </a:lnTo>
                  <a:lnTo>
                    <a:pt x="45" y="2188"/>
                  </a:lnTo>
                  <a:lnTo>
                    <a:pt x="45" y="2189"/>
                  </a:lnTo>
                  <a:lnTo>
                    <a:pt x="44" y="2189"/>
                  </a:lnTo>
                  <a:lnTo>
                    <a:pt x="42" y="2189"/>
                  </a:lnTo>
                  <a:lnTo>
                    <a:pt x="41" y="2189"/>
                  </a:lnTo>
                  <a:lnTo>
                    <a:pt x="39" y="2189"/>
                  </a:lnTo>
                  <a:lnTo>
                    <a:pt x="39" y="2190"/>
                  </a:lnTo>
                  <a:lnTo>
                    <a:pt x="37" y="2190"/>
                  </a:lnTo>
                  <a:lnTo>
                    <a:pt x="36" y="2190"/>
                  </a:lnTo>
                  <a:lnTo>
                    <a:pt x="36" y="2192"/>
                  </a:lnTo>
                  <a:lnTo>
                    <a:pt x="35" y="2193"/>
                  </a:lnTo>
                  <a:lnTo>
                    <a:pt x="35" y="2194"/>
                  </a:lnTo>
                  <a:lnTo>
                    <a:pt x="35" y="2195"/>
                  </a:lnTo>
                  <a:lnTo>
                    <a:pt x="36" y="2196"/>
                  </a:lnTo>
                  <a:lnTo>
                    <a:pt x="37" y="2196"/>
                  </a:lnTo>
                  <a:lnTo>
                    <a:pt x="39" y="2198"/>
                  </a:lnTo>
                  <a:lnTo>
                    <a:pt x="40" y="2198"/>
                  </a:lnTo>
                  <a:lnTo>
                    <a:pt x="41" y="2199"/>
                  </a:lnTo>
                  <a:lnTo>
                    <a:pt x="41" y="2200"/>
                  </a:lnTo>
                  <a:lnTo>
                    <a:pt x="40" y="2200"/>
                  </a:lnTo>
                  <a:lnTo>
                    <a:pt x="39" y="2201"/>
                  </a:lnTo>
                  <a:lnTo>
                    <a:pt x="39" y="2203"/>
                  </a:lnTo>
                  <a:lnTo>
                    <a:pt x="39" y="2204"/>
                  </a:lnTo>
                  <a:lnTo>
                    <a:pt x="39" y="2205"/>
                  </a:lnTo>
                  <a:lnTo>
                    <a:pt x="39" y="2206"/>
                  </a:lnTo>
                  <a:lnTo>
                    <a:pt x="39" y="2208"/>
                  </a:lnTo>
                  <a:lnTo>
                    <a:pt x="39" y="2209"/>
                  </a:lnTo>
                  <a:lnTo>
                    <a:pt x="40" y="2209"/>
                  </a:lnTo>
                  <a:lnTo>
                    <a:pt x="41" y="2210"/>
                  </a:lnTo>
                  <a:lnTo>
                    <a:pt x="41" y="2211"/>
                  </a:lnTo>
                  <a:lnTo>
                    <a:pt x="41" y="2213"/>
                  </a:lnTo>
                  <a:lnTo>
                    <a:pt x="40" y="2214"/>
                  </a:lnTo>
                  <a:lnTo>
                    <a:pt x="39" y="2214"/>
                  </a:lnTo>
                  <a:lnTo>
                    <a:pt x="39" y="2215"/>
                  </a:lnTo>
                  <a:lnTo>
                    <a:pt x="39" y="2216"/>
                  </a:lnTo>
                  <a:lnTo>
                    <a:pt x="39" y="2218"/>
                  </a:lnTo>
                  <a:lnTo>
                    <a:pt x="39" y="2219"/>
                  </a:lnTo>
                  <a:lnTo>
                    <a:pt x="40" y="2220"/>
                  </a:lnTo>
                  <a:lnTo>
                    <a:pt x="40" y="2222"/>
                  </a:lnTo>
                  <a:lnTo>
                    <a:pt x="41" y="2224"/>
                  </a:lnTo>
                  <a:lnTo>
                    <a:pt x="41" y="2222"/>
                  </a:lnTo>
                  <a:lnTo>
                    <a:pt x="42" y="2222"/>
                  </a:lnTo>
                  <a:lnTo>
                    <a:pt x="44" y="2224"/>
                  </a:lnTo>
                  <a:lnTo>
                    <a:pt x="44" y="2222"/>
                  </a:lnTo>
                  <a:lnTo>
                    <a:pt x="45" y="2222"/>
                  </a:lnTo>
                  <a:lnTo>
                    <a:pt x="47" y="2222"/>
                  </a:lnTo>
                  <a:lnTo>
                    <a:pt x="49" y="2222"/>
                  </a:lnTo>
                  <a:lnTo>
                    <a:pt x="50" y="2224"/>
                  </a:lnTo>
                  <a:lnTo>
                    <a:pt x="52" y="2222"/>
                  </a:lnTo>
                  <a:lnTo>
                    <a:pt x="54" y="2222"/>
                  </a:lnTo>
                  <a:lnTo>
                    <a:pt x="55" y="2224"/>
                  </a:lnTo>
                  <a:lnTo>
                    <a:pt x="55" y="2222"/>
                  </a:lnTo>
                  <a:lnTo>
                    <a:pt x="56" y="2224"/>
                  </a:lnTo>
                  <a:lnTo>
                    <a:pt x="55" y="2224"/>
                  </a:lnTo>
                  <a:lnTo>
                    <a:pt x="55" y="2225"/>
                  </a:lnTo>
                  <a:lnTo>
                    <a:pt x="54" y="2225"/>
                  </a:lnTo>
                  <a:lnTo>
                    <a:pt x="52" y="2226"/>
                  </a:lnTo>
                  <a:lnTo>
                    <a:pt x="52" y="2227"/>
                  </a:lnTo>
                  <a:lnTo>
                    <a:pt x="51" y="2226"/>
                  </a:lnTo>
                  <a:lnTo>
                    <a:pt x="50" y="2226"/>
                  </a:lnTo>
                  <a:lnTo>
                    <a:pt x="50" y="2227"/>
                  </a:lnTo>
                  <a:lnTo>
                    <a:pt x="49" y="2227"/>
                  </a:lnTo>
                  <a:lnTo>
                    <a:pt x="49" y="2229"/>
                  </a:lnTo>
                  <a:lnTo>
                    <a:pt x="47" y="2229"/>
                  </a:lnTo>
                  <a:lnTo>
                    <a:pt x="47" y="2230"/>
                  </a:lnTo>
                  <a:lnTo>
                    <a:pt x="46" y="2230"/>
                  </a:lnTo>
                  <a:lnTo>
                    <a:pt x="45" y="2231"/>
                  </a:lnTo>
                  <a:lnTo>
                    <a:pt x="45" y="2232"/>
                  </a:lnTo>
                  <a:lnTo>
                    <a:pt x="44" y="2232"/>
                  </a:lnTo>
                  <a:lnTo>
                    <a:pt x="42" y="2234"/>
                  </a:lnTo>
                  <a:lnTo>
                    <a:pt x="41" y="2235"/>
                  </a:lnTo>
                  <a:lnTo>
                    <a:pt x="40" y="2235"/>
                  </a:lnTo>
                  <a:lnTo>
                    <a:pt x="39" y="2235"/>
                  </a:lnTo>
                  <a:lnTo>
                    <a:pt x="37" y="2234"/>
                  </a:lnTo>
                  <a:lnTo>
                    <a:pt x="35" y="2234"/>
                  </a:lnTo>
                  <a:lnTo>
                    <a:pt x="32" y="2234"/>
                  </a:lnTo>
                  <a:lnTo>
                    <a:pt x="31" y="2235"/>
                  </a:lnTo>
                  <a:lnTo>
                    <a:pt x="30" y="2236"/>
                  </a:lnTo>
                  <a:lnTo>
                    <a:pt x="30" y="2237"/>
                  </a:lnTo>
                  <a:lnTo>
                    <a:pt x="30" y="2239"/>
                  </a:lnTo>
                  <a:lnTo>
                    <a:pt x="31" y="2239"/>
                  </a:lnTo>
                  <a:lnTo>
                    <a:pt x="32" y="2240"/>
                  </a:lnTo>
                  <a:lnTo>
                    <a:pt x="34" y="2240"/>
                  </a:lnTo>
                  <a:lnTo>
                    <a:pt x="35" y="2241"/>
                  </a:lnTo>
                  <a:lnTo>
                    <a:pt x="34" y="2242"/>
                  </a:lnTo>
                  <a:lnTo>
                    <a:pt x="34" y="2245"/>
                  </a:lnTo>
                  <a:lnTo>
                    <a:pt x="35" y="2246"/>
                  </a:lnTo>
                  <a:lnTo>
                    <a:pt x="36" y="2246"/>
                  </a:lnTo>
                  <a:lnTo>
                    <a:pt x="37" y="2246"/>
                  </a:lnTo>
                  <a:lnTo>
                    <a:pt x="37" y="2247"/>
                  </a:lnTo>
                  <a:lnTo>
                    <a:pt x="36" y="2248"/>
                  </a:lnTo>
                  <a:lnTo>
                    <a:pt x="36" y="2250"/>
                  </a:lnTo>
                  <a:lnTo>
                    <a:pt x="36" y="2252"/>
                  </a:lnTo>
                  <a:lnTo>
                    <a:pt x="36" y="2253"/>
                  </a:lnTo>
                  <a:lnTo>
                    <a:pt x="35" y="2253"/>
                  </a:lnTo>
                  <a:lnTo>
                    <a:pt x="34" y="2253"/>
                  </a:lnTo>
                  <a:lnTo>
                    <a:pt x="34" y="2255"/>
                  </a:lnTo>
                  <a:lnTo>
                    <a:pt x="32" y="2255"/>
                  </a:lnTo>
                  <a:lnTo>
                    <a:pt x="31" y="2253"/>
                  </a:lnTo>
                  <a:lnTo>
                    <a:pt x="29" y="2253"/>
                  </a:lnTo>
                  <a:lnTo>
                    <a:pt x="29" y="2252"/>
                  </a:lnTo>
                  <a:lnTo>
                    <a:pt x="29" y="2251"/>
                  </a:lnTo>
                  <a:lnTo>
                    <a:pt x="29" y="2250"/>
                  </a:lnTo>
                  <a:lnTo>
                    <a:pt x="28" y="2250"/>
                  </a:lnTo>
                  <a:lnTo>
                    <a:pt x="26" y="2250"/>
                  </a:lnTo>
                  <a:lnTo>
                    <a:pt x="25" y="2250"/>
                  </a:lnTo>
                  <a:lnTo>
                    <a:pt x="26" y="2248"/>
                  </a:lnTo>
                  <a:lnTo>
                    <a:pt x="25" y="2248"/>
                  </a:lnTo>
                  <a:lnTo>
                    <a:pt x="24" y="2248"/>
                  </a:lnTo>
                  <a:lnTo>
                    <a:pt x="24" y="2247"/>
                  </a:lnTo>
                  <a:lnTo>
                    <a:pt x="15" y="2234"/>
                  </a:lnTo>
                  <a:lnTo>
                    <a:pt x="8" y="2220"/>
                  </a:lnTo>
                  <a:lnTo>
                    <a:pt x="5" y="2216"/>
                  </a:lnTo>
                  <a:lnTo>
                    <a:pt x="0" y="2208"/>
                  </a:lnTo>
                  <a:lnTo>
                    <a:pt x="2" y="2206"/>
                  </a:lnTo>
                  <a:lnTo>
                    <a:pt x="3" y="2205"/>
                  </a:lnTo>
                  <a:lnTo>
                    <a:pt x="3" y="2204"/>
                  </a:lnTo>
                  <a:lnTo>
                    <a:pt x="4" y="2203"/>
                  </a:lnTo>
                  <a:lnTo>
                    <a:pt x="5" y="2201"/>
                  </a:lnTo>
                  <a:lnTo>
                    <a:pt x="5" y="2200"/>
                  </a:lnTo>
                  <a:lnTo>
                    <a:pt x="5" y="2199"/>
                  </a:lnTo>
                  <a:lnTo>
                    <a:pt x="7" y="2198"/>
                  </a:lnTo>
                  <a:lnTo>
                    <a:pt x="7" y="2196"/>
                  </a:lnTo>
                  <a:lnTo>
                    <a:pt x="7" y="2195"/>
                  </a:lnTo>
                  <a:lnTo>
                    <a:pt x="7" y="2193"/>
                  </a:lnTo>
                  <a:lnTo>
                    <a:pt x="7" y="2192"/>
                  </a:lnTo>
                  <a:lnTo>
                    <a:pt x="7" y="2190"/>
                  </a:lnTo>
                  <a:lnTo>
                    <a:pt x="7" y="2189"/>
                  </a:lnTo>
                  <a:lnTo>
                    <a:pt x="7" y="2188"/>
                  </a:lnTo>
                  <a:lnTo>
                    <a:pt x="7" y="2187"/>
                  </a:lnTo>
                  <a:lnTo>
                    <a:pt x="8" y="2187"/>
                  </a:lnTo>
                  <a:lnTo>
                    <a:pt x="7" y="2187"/>
                  </a:lnTo>
                  <a:lnTo>
                    <a:pt x="8" y="2185"/>
                  </a:lnTo>
                  <a:lnTo>
                    <a:pt x="8" y="2184"/>
                  </a:lnTo>
                  <a:lnTo>
                    <a:pt x="9" y="2184"/>
                  </a:lnTo>
                  <a:lnTo>
                    <a:pt x="9" y="2183"/>
                  </a:lnTo>
                  <a:lnTo>
                    <a:pt x="9" y="2182"/>
                  </a:lnTo>
                  <a:lnTo>
                    <a:pt x="9" y="2180"/>
                  </a:lnTo>
                  <a:lnTo>
                    <a:pt x="9" y="2179"/>
                  </a:lnTo>
                  <a:lnTo>
                    <a:pt x="10" y="2178"/>
                  </a:lnTo>
                  <a:lnTo>
                    <a:pt x="11" y="2177"/>
                  </a:lnTo>
                  <a:lnTo>
                    <a:pt x="11" y="2175"/>
                  </a:lnTo>
                  <a:lnTo>
                    <a:pt x="13" y="2174"/>
                  </a:lnTo>
                  <a:lnTo>
                    <a:pt x="13" y="2173"/>
                  </a:lnTo>
                  <a:lnTo>
                    <a:pt x="14" y="2172"/>
                  </a:lnTo>
                  <a:lnTo>
                    <a:pt x="15" y="2171"/>
                  </a:lnTo>
                  <a:lnTo>
                    <a:pt x="16" y="2169"/>
                  </a:lnTo>
                  <a:lnTo>
                    <a:pt x="18" y="2167"/>
                  </a:lnTo>
                  <a:lnTo>
                    <a:pt x="19" y="2166"/>
                  </a:lnTo>
                  <a:lnTo>
                    <a:pt x="19" y="2164"/>
                  </a:lnTo>
                  <a:lnTo>
                    <a:pt x="19" y="2163"/>
                  </a:lnTo>
                  <a:lnTo>
                    <a:pt x="19" y="2162"/>
                  </a:lnTo>
                  <a:lnTo>
                    <a:pt x="19" y="2161"/>
                  </a:lnTo>
                  <a:lnTo>
                    <a:pt x="19" y="2159"/>
                  </a:lnTo>
                  <a:lnTo>
                    <a:pt x="19" y="2158"/>
                  </a:lnTo>
                  <a:lnTo>
                    <a:pt x="19" y="2157"/>
                  </a:lnTo>
                  <a:lnTo>
                    <a:pt x="18" y="2154"/>
                  </a:lnTo>
                  <a:lnTo>
                    <a:pt x="18" y="2153"/>
                  </a:lnTo>
                  <a:lnTo>
                    <a:pt x="18" y="2152"/>
                  </a:lnTo>
                  <a:lnTo>
                    <a:pt x="18" y="2151"/>
                  </a:lnTo>
                  <a:lnTo>
                    <a:pt x="18" y="2149"/>
                  </a:lnTo>
                  <a:lnTo>
                    <a:pt x="18" y="2148"/>
                  </a:lnTo>
                  <a:lnTo>
                    <a:pt x="19" y="2147"/>
                  </a:lnTo>
                  <a:lnTo>
                    <a:pt x="19" y="2146"/>
                  </a:lnTo>
                  <a:lnTo>
                    <a:pt x="19" y="2145"/>
                  </a:lnTo>
                  <a:lnTo>
                    <a:pt x="19" y="2143"/>
                  </a:lnTo>
                  <a:lnTo>
                    <a:pt x="19" y="2142"/>
                  </a:lnTo>
                  <a:lnTo>
                    <a:pt x="19" y="2141"/>
                  </a:lnTo>
                  <a:lnTo>
                    <a:pt x="19" y="2138"/>
                  </a:lnTo>
                  <a:lnTo>
                    <a:pt x="20" y="2128"/>
                  </a:lnTo>
                  <a:lnTo>
                    <a:pt x="20" y="2125"/>
                  </a:lnTo>
                  <a:lnTo>
                    <a:pt x="21" y="2117"/>
                  </a:lnTo>
                  <a:lnTo>
                    <a:pt x="21" y="2112"/>
                  </a:lnTo>
                  <a:lnTo>
                    <a:pt x="28" y="2107"/>
                  </a:lnTo>
                  <a:lnTo>
                    <a:pt x="29" y="2105"/>
                  </a:lnTo>
                  <a:lnTo>
                    <a:pt x="35" y="2099"/>
                  </a:lnTo>
                  <a:lnTo>
                    <a:pt x="37" y="2095"/>
                  </a:lnTo>
                  <a:lnTo>
                    <a:pt x="42" y="2095"/>
                  </a:lnTo>
                  <a:lnTo>
                    <a:pt x="45" y="2096"/>
                  </a:lnTo>
                  <a:lnTo>
                    <a:pt x="46" y="2093"/>
                  </a:lnTo>
                  <a:lnTo>
                    <a:pt x="47" y="2090"/>
                  </a:lnTo>
                  <a:lnTo>
                    <a:pt x="49" y="2089"/>
                  </a:lnTo>
                  <a:lnTo>
                    <a:pt x="49" y="2083"/>
                  </a:lnTo>
                  <a:lnTo>
                    <a:pt x="49" y="2080"/>
                  </a:lnTo>
                  <a:lnTo>
                    <a:pt x="49" y="2078"/>
                  </a:lnTo>
                  <a:lnTo>
                    <a:pt x="50" y="2077"/>
                  </a:lnTo>
                  <a:lnTo>
                    <a:pt x="51" y="2075"/>
                  </a:lnTo>
                  <a:lnTo>
                    <a:pt x="54" y="2075"/>
                  </a:lnTo>
                  <a:lnTo>
                    <a:pt x="55" y="2074"/>
                  </a:lnTo>
                  <a:lnTo>
                    <a:pt x="55" y="2072"/>
                  </a:lnTo>
                  <a:lnTo>
                    <a:pt x="52" y="2070"/>
                  </a:lnTo>
                  <a:lnTo>
                    <a:pt x="51" y="2065"/>
                  </a:lnTo>
                  <a:lnTo>
                    <a:pt x="51" y="2062"/>
                  </a:lnTo>
                  <a:lnTo>
                    <a:pt x="50" y="2060"/>
                  </a:lnTo>
                  <a:lnTo>
                    <a:pt x="50" y="2058"/>
                  </a:lnTo>
                  <a:lnTo>
                    <a:pt x="50" y="2055"/>
                  </a:lnTo>
                  <a:lnTo>
                    <a:pt x="46" y="2049"/>
                  </a:lnTo>
                  <a:lnTo>
                    <a:pt x="44" y="2046"/>
                  </a:lnTo>
                  <a:lnTo>
                    <a:pt x="41" y="2042"/>
                  </a:lnTo>
                  <a:lnTo>
                    <a:pt x="30" y="2023"/>
                  </a:lnTo>
                  <a:lnTo>
                    <a:pt x="29" y="2020"/>
                  </a:lnTo>
                  <a:lnTo>
                    <a:pt x="23" y="2010"/>
                  </a:lnTo>
                  <a:lnTo>
                    <a:pt x="50" y="1992"/>
                  </a:lnTo>
                  <a:lnTo>
                    <a:pt x="46" y="1986"/>
                  </a:lnTo>
                  <a:lnTo>
                    <a:pt x="47" y="1984"/>
                  </a:lnTo>
                  <a:lnTo>
                    <a:pt x="49" y="1983"/>
                  </a:lnTo>
                  <a:lnTo>
                    <a:pt x="52" y="1979"/>
                  </a:lnTo>
                  <a:lnTo>
                    <a:pt x="52" y="1975"/>
                  </a:lnTo>
                  <a:lnTo>
                    <a:pt x="52" y="1974"/>
                  </a:lnTo>
                  <a:lnTo>
                    <a:pt x="52" y="1971"/>
                  </a:lnTo>
                  <a:lnTo>
                    <a:pt x="52" y="1970"/>
                  </a:lnTo>
                  <a:lnTo>
                    <a:pt x="52" y="1969"/>
                  </a:lnTo>
                  <a:lnTo>
                    <a:pt x="52" y="1968"/>
                  </a:lnTo>
                  <a:lnTo>
                    <a:pt x="52" y="1966"/>
                  </a:lnTo>
                  <a:lnTo>
                    <a:pt x="52" y="1965"/>
                  </a:lnTo>
                  <a:lnTo>
                    <a:pt x="52" y="1964"/>
                  </a:lnTo>
                  <a:lnTo>
                    <a:pt x="52" y="1963"/>
                  </a:lnTo>
                  <a:lnTo>
                    <a:pt x="52" y="1959"/>
                  </a:lnTo>
                  <a:lnTo>
                    <a:pt x="51" y="1958"/>
                  </a:lnTo>
                  <a:lnTo>
                    <a:pt x="56" y="1957"/>
                  </a:lnTo>
                  <a:lnTo>
                    <a:pt x="55" y="1954"/>
                  </a:lnTo>
                  <a:lnTo>
                    <a:pt x="73" y="1943"/>
                  </a:lnTo>
                  <a:lnTo>
                    <a:pt x="73" y="1942"/>
                  </a:lnTo>
                  <a:lnTo>
                    <a:pt x="75" y="1931"/>
                  </a:lnTo>
                  <a:lnTo>
                    <a:pt x="76" y="1929"/>
                  </a:lnTo>
                  <a:lnTo>
                    <a:pt x="75" y="1927"/>
                  </a:lnTo>
                  <a:lnTo>
                    <a:pt x="75" y="1924"/>
                  </a:lnTo>
                  <a:lnTo>
                    <a:pt x="75" y="1923"/>
                  </a:lnTo>
                  <a:lnTo>
                    <a:pt x="75" y="1917"/>
                  </a:lnTo>
                  <a:lnTo>
                    <a:pt x="75" y="1911"/>
                  </a:lnTo>
                  <a:lnTo>
                    <a:pt x="73" y="1898"/>
                  </a:lnTo>
                  <a:lnTo>
                    <a:pt x="66" y="1898"/>
                  </a:lnTo>
                  <a:lnTo>
                    <a:pt x="66" y="1884"/>
                  </a:lnTo>
                  <a:lnTo>
                    <a:pt x="66" y="1861"/>
                  </a:lnTo>
                  <a:lnTo>
                    <a:pt x="66" y="1854"/>
                  </a:lnTo>
                  <a:lnTo>
                    <a:pt x="63" y="1854"/>
                  </a:lnTo>
                  <a:lnTo>
                    <a:pt x="62" y="1854"/>
                  </a:lnTo>
                  <a:lnTo>
                    <a:pt x="61" y="1854"/>
                  </a:lnTo>
                  <a:lnTo>
                    <a:pt x="60" y="1854"/>
                  </a:lnTo>
                  <a:lnTo>
                    <a:pt x="58" y="1854"/>
                  </a:lnTo>
                  <a:lnTo>
                    <a:pt x="56" y="1854"/>
                  </a:lnTo>
                  <a:lnTo>
                    <a:pt x="55" y="1854"/>
                  </a:lnTo>
                  <a:lnTo>
                    <a:pt x="52" y="1854"/>
                  </a:lnTo>
                  <a:lnTo>
                    <a:pt x="37" y="1854"/>
                  </a:lnTo>
                  <a:lnTo>
                    <a:pt x="37" y="1834"/>
                  </a:lnTo>
                  <a:lnTo>
                    <a:pt x="37" y="1828"/>
                  </a:lnTo>
                  <a:lnTo>
                    <a:pt x="37" y="1822"/>
                  </a:lnTo>
                  <a:lnTo>
                    <a:pt x="37" y="1817"/>
                  </a:lnTo>
                  <a:lnTo>
                    <a:pt x="65" y="1817"/>
                  </a:lnTo>
                  <a:lnTo>
                    <a:pt x="63" y="1813"/>
                  </a:lnTo>
                  <a:lnTo>
                    <a:pt x="63" y="1766"/>
                  </a:lnTo>
                  <a:lnTo>
                    <a:pt x="63" y="1765"/>
                  </a:lnTo>
                  <a:lnTo>
                    <a:pt x="63" y="1764"/>
                  </a:lnTo>
                  <a:lnTo>
                    <a:pt x="63" y="1762"/>
                  </a:lnTo>
                  <a:lnTo>
                    <a:pt x="65" y="1762"/>
                  </a:lnTo>
                  <a:lnTo>
                    <a:pt x="65" y="1761"/>
                  </a:lnTo>
                  <a:lnTo>
                    <a:pt x="66" y="1761"/>
                  </a:lnTo>
                  <a:lnTo>
                    <a:pt x="77" y="1757"/>
                  </a:lnTo>
                  <a:lnTo>
                    <a:pt x="78" y="1756"/>
                  </a:lnTo>
                  <a:lnTo>
                    <a:pt x="80" y="1756"/>
                  </a:lnTo>
                  <a:lnTo>
                    <a:pt x="80" y="1755"/>
                  </a:lnTo>
                  <a:lnTo>
                    <a:pt x="80" y="1754"/>
                  </a:lnTo>
                  <a:lnTo>
                    <a:pt x="87" y="1754"/>
                  </a:lnTo>
                  <a:lnTo>
                    <a:pt x="94" y="1754"/>
                  </a:lnTo>
                  <a:lnTo>
                    <a:pt x="93" y="1754"/>
                  </a:lnTo>
                  <a:lnTo>
                    <a:pt x="93" y="1752"/>
                  </a:lnTo>
                  <a:lnTo>
                    <a:pt x="92" y="1751"/>
                  </a:lnTo>
                  <a:lnTo>
                    <a:pt x="91" y="1750"/>
                  </a:lnTo>
                  <a:lnTo>
                    <a:pt x="92" y="1749"/>
                  </a:lnTo>
                  <a:lnTo>
                    <a:pt x="93" y="1749"/>
                  </a:lnTo>
                  <a:lnTo>
                    <a:pt x="94" y="1750"/>
                  </a:lnTo>
                  <a:lnTo>
                    <a:pt x="94" y="1749"/>
                  </a:lnTo>
                  <a:lnTo>
                    <a:pt x="96" y="1749"/>
                  </a:lnTo>
                  <a:lnTo>
                    <a:pt x="96" y="1746"/>
                  </a:lnTo>
                  <a:lnTo>
                    <a:pt x="97" y="1743"/>
                  </a:lnTo>
                  <a:lnTo>
                    <a:pt x="101" y="1739"/>
                  </a:lnTo>
                  <a:lnTo>
                    <a:pt x="99" y="1738"/>
                  </a:lnTo>
                  <a:lnTo>
                    <a:pt x="101" y="1735"/>
                  </a:lnTo>
                  <a:lnTo>
                    <a:pt x="101" y="1733"/>
                  </a:lnTo>
                  <a:lnTo>
                    <a:pt x="102" y="1731"/>
                  </a:lnTo>
                  <a:lnTo>
                    <a:pt x="101" y="1728"/>
                  </a:lnTo>
                  <a:lnTo>
                    <a:pt x="99" y="1724"/>
                  </a:lnTo>
                  <a:lnTo>
                    <a:pt x="99" y="1720"/>
                  </a:lnTo>
                  <a:lnTo>
                    <a:pt x="101" y="1718"/>
                  </a:lnTo>
                  <a:lnTo>
                    <a:pt x="104" y="1712"/>
                  </a:lnTo>
                  <a:lnTo>
                    <a:pt x="105" y="1710"/>
                  </a:lnTo>
                  <a:lnTo>
                    <a:pt x="108" y="1705"/>
                  </a:lnTo>
                  <a:lnTo>
                    <a:pt x="109" y="1704"/>
                  </a:lnTo>
                  <a:lnTo>
                    <a:pt x="110" y="1703"/>
                  </a:lnTo>
                  <a:lnTo>
                    <a:pt x="110" y="1702"/>
                  </a:lnTo>
                  <a:lnTo>
                    <a:pt x="110" y="1701"/>
                  </a:lnTo>
                  <a:lnTo>
                    <a:pt x="112" y="1699"/>
                  </a:lnTo>
                  <a:lnTo>
                    <a:pt x="112" y="1698"/>
                  </a:lnTo>
                  <a:lnTo>
                    <a:pt x="110" y="1697"/>
                  </a:lnTo>
                  <a:lnTo>
                    <a:pt x="109" y="1697"/>
                  </a:lnTo>
                  <a:lnTo>
                    <a:pt x="109" y="1696"/>
                  </a:lnTo>
                  <a:lnTo>
                    <a:pt x="108" y="1694"/>
                  </a:lnTo>
                  <a:lnTo>
                    <a:pt x="107" y="1693"/>
                  </a:lnTo>
                  <a:lnTo>
                    <a:pt x="105" y="1692"/>
                  </a:lnTo>
                  <a:lnTo>
                    <a:pt x="104" y="1692"/>
                  </a:lnTo>
                  <a:lnTo>
                    <a:pt x="102" y="1692"/>
                  </a:lnTo>
                  <a:lnTo>
                    <a:pt x="101" y="1693"/>
                  </a:lnTo>
                  <a:lnTo>
                    <a:pt x="99" y="1693"/>
                  </a:lnTo>
                  <a:lnTo>
                    <a:pt x="99" y="1692"/>
                  </a:lnTo>
                  <a:lnTo>
                    <a:pt x="99" y="1684"/>
                  </a:lnTo>
                  <a:lnTo>
                    <a:pt x="99" y="1677"/>
                  </a:lnTo>
                  <a:lnTo>
                    <a:pt x="99" y="1676"/>
                  </a:lnTo>
                  <a:lnTo>
                    <a:pt x="99" y="1665"/>
                  </a:lnTo>
                  <a:lnTo>
                    <a:pt x="98" y="1644"/>
                  </a:lnTo>
                  <a:lnTo>
                    <a:pt x="80" y="1644"/>
                  </a:lnTo>
                  <a:lnTo>
                    <a:pt x="78" y="1629"/>
                  </a:lnTo>
                  <a:lnTo>
                    <a:pt x="73" y="1629"/>
                  </a:lnTo>
                  <a:lnTo>
                    <a:pt x="63" y="1639"/>
                  </a:lnTo>
                  <a:lnTo>
                    <a:pt x="62" y="1640"/>
                  </a:lnTo>
                  <a:lnTo>
                    <a:pt x="60" y="1640"/>
                  </a:lnTo>
                  <a:lnTo>
                    <a:pt x="58" y="1640"/>
                  </a:lnTo>
                  <a:lnTo>
                    <a:pt x="58" y="1639"/>
                  </a:lnTo>
                  <a:lnTo>
                    <a:pt x="52" y="1639"/>
                  </a:lnTo>
                  <a:lnTo>
                    <a:pt x="52" y="1641"/>
                  </a:lnTo>
                  <a:lnTo>
                    <a:pt x="52" y="1645"/>
                  </a:lnTo>
                  <a:lnTo>
                    <a:pt x="52" y="1649"/>
                  </a:lnTo>
                  <a:lnTo>
                    <a:pt x="40" y="1649"/>
                  </a:lnTo>
                  <a:lnTo>
                    <a:pt x="40" y="1646"/>
                  </a:lnTo>
                  <a:lnTo>
                    <a:pt x="40" y="1644"/>
                  </a:lnTo>
                  <a:lnTo>
                    <a:pt x="40" y="1641"/>
                  </a:lnTo>
                  <a:lnTo>
                    <a:pt x="40" y="1640"/>
                  </a:lnTo>
                  <a:lnTo>
                    <a:pt x="44" y="1637"/>
                  </a:lnTo>
                  <a:lnTo>
                    <a:pt x="42" y="1630"/>
                  </a:lnTo>
                  <a:lnTo>
                    <a:pt x="40" y="1629"/>
                  </a:lnTo>
                  <a:lnTo>
                    <a:pt x="35" y="1623"/>
                  </a:lnTo>
                  <a:lnTo>
                    <a:pt x="34" y="1621"/>
                  </a:lnTo>
                  <a:lnTo>
                    <a:pt x="28" y="1623"/>
                  </a:lnTo>
                  <a:lnTo>
                    <a:pt x="24" y="1618"/>
                  </a:lnTo>
                  <a:lnTo>
                    <a:pt x="23" y="1618"/>
                  </a:lnTo>
                  <a:lnTo>
                    <a:pt x="21" y="1618"/>
                  </a:lnTo>
                  <a:lnTo>
                    <a:pt x="21" y="1616"/>
                  </a:lnTo>
                  <a:lnTo>
                    <a:pt x="26" y="1616"/>
                  </a:lnTo>
                  <a:lnTo>
                    <a:pt x="25" y="1599"/>
                  </a:lnTo>
                  <a:lnTo>
                    <a:pt x="34" y="1599"/>
                  </a:lnTo>
                  <a:lnTo>
                    <a:pt x="34" y="1609"/>
                  </a:lnTo>
                  <a:lnTo>
                    <a:pt x="42" y="1609"/>
                  </a:lnTo>
                  <a:lnTo>
                    <a:pt x="42" y="1599"/>
                  </a:lnTo>
                  <a:lnTo>
                    <a:pt x="58" y="1598"/>
                  </a:lnTo>
                  <a:lnTo>
                    <a:pt x="60" y="1598"/>
                  </a:lnTo>
                  <a:lnTo>
                    <a:pt x="61" y="1598"/>
                  </a:lnTo>
                  <a:lnTo>
                    <a:pt x="67" y="1598"/>
                  </a:lnTo>
                  <a:lnTo>
                    <a:pt x="67" y="1597"/>
                  </a:lnTo>
                  <a:lnTo>
                    <a:pt x="67" y="1589"/>
                  </a:lnTo>
                  <a:lnTo>
                    <a:pt x="67" y="1581"/>
                  </a:lnTo>
                  <a:lnTo>
                    <a:pt x="52" y="1581"/>
                  </a:lnTo>
                  <a:lnTo>
                    <a:pt x="50" y="1581"/>
                  </a:lnTo>
                  <a:lnTo>
                    <a:pt x="50" y="1546"/>
                  </a:lnTo>
                  <a:lnTo>
                    <a:pt x="50" y="1543"/>
                  </a:lnTo>
                  <a:lnTo>
                    <a:pt x="50" y="1541"/>
                  </a:lnTo>
                  <a:lnTo>
                    <a:pt x="77" y="1540"/>
                  </a:lnTo>
                  <a:lnTo>
                    <a:pt x="127" y="1536"/>
                  </a:lnTo>
                  <a:lnTo>
                    <a:pt x="129" y="1536"/>
                  </a:lnTo>
                  <a:lnTo>
                    <a:pt x="133" y="1536"/>
                  </a:lnTo>
                  <a:lnTo>
                    <a:pt x="138" y="1536"/>
                  </a:lnTo>
                  <a:lnTo>
                    <a:pt x="143" y="1535"/>
                  </a:lnTo>
                  <a:lnTo>
                    <a:pt x="150" y="1535"/>
                  </a:lnTo>
                  <a:lnTo>
                    <a:pt x="156" y="1535"/>
                  </a:lnTo>
                  <a:lnTo>
                    <a:pt x="157" y="1535"/>
                  </a:lnTo>
                  <a:lnTo>
                    <a:pt x="160" y="1535"/>
                  </a:lnTo>
                  <a:lnTo>
                    <a:pt x="164" y="1534"/>
                  </a:lnTo>
                  <a:lnTo>
                    <a:pt x="167" y="1534"/>
                  </a:lnTo>
                  <a:lnTo>
                    <a:pt x="170" y="1534"/>
                  </a:lnTo>
                  <a:lnTo>
                    <a:pt x="171" y="1534"/>
                  </a:lnTo>
                  <a:lnTo>
                    <a:pt x="174" y="1534"/>
                  </a:lnTo>
                  <a:lnTo>
                    <a:pt x="175" y="1534"/>
                  </a:lnTo>
                  <a:lnTo>
                    <a:pt x="181" y="1534"/>
                  </a:lnTo>
                  <a:lnTo>
                    <a:pt x="182" y="1534"/>
                  </a:lnTo>
                  <a:lnTo>
                    <a:pt x="183" y="1534"/>
                  </a:lnTo>
                  <a:lnTo>
                    <a:pt x="185" y="1534"/>
                  </a:lnTo>
                  <a:lnTo>
                    <a:pt x="185" y="1539"/>
                  </a:lnTo>
                  <a:lnTo>
                    <a:pt x="183" y="1557"/>
                  </a:lnTo>
                  <a:lnTo>
                    <a:pt x="183" y="1576"/>
                  </a:lnTo>
                  <a:lnTo>
                    <a:pt x="206" y="1576"/>
                  </a:lnTo>
                  <a:lnTo>
                    <a:pt x="207" y="1574"/>
                  </a:lnTo>
                  <a:lnTo>
                    <a:pt x="214" y="1574"/>
                  </a:lnTo>
                  <a:lnTo>
                    <a:pt x="216" y="1579"/>
                  </a:lnTo>
                  <a:lnTo>
                    <a:pt x="221" y="1579"/>
                  </a:lnTo>
                  <a:lnTo>
                    <a:pt x="228" y="1586"/>
                  </a:lnTo>
                  <a:lnTo>
                    <a:pt x="228" y="1574"/>
                  </a:lnTo>
                  <a:lnTo>
                    <a:pt x="253" y="1574"/>
                  </a:lnTo>
                  <a:lnTo>
                    <a:pt x="254" y="1556"/>
                  </a:lnTo>
                  <a:lnTo>
                    <a:pt x="255" y="1556"/>
                  </a:lnTo>
                  <a:lnTo>
                    <a:pt x="275" y="1556"/>
                  </a:lnTo>
                  <a:lnTo>
                    <a:pt x="280" y="1550"/>
                  </a:lnTo>
                  <a:lnTo>
                    <a:pt x="290" y="1550"/>
                  </a:lnTo>
                  <a:lnTo>
                    <a:pt x="290" y="1552"/>
                  </a:lnTo>
                  <a:lnTo>
                    <a:pt x="307" y="1552"/>
                  </a:lnTo>
                  <a:lnTo>
                    <a:pt x="311" y="1547"/>
                  </a:lnTo>
                  <a:lnTo>
                    <a:pt x="313" y="1542"/>
                  </a:lnTo>
                  <a:lnTo>
                    <a:pt x="315" y="1542"/>
                  </a:lnTo>
                  <a:lnTo>
                    <a:pt x="321" y="1542"/>
                  </a:lnTo>
                  <a:lnTo>
                    <a:pt x="324" y="1540"/>
                  </a:lnTo>
                  <a:lnTo>
                    <a:pt x="326" y="1536"/>
                  </a:lnTo>
                  <a:lnTo>
                    <a:pt x="327" y="1534"/>
                  </a:lnTo>
                  <a:lnTo>
                    <a:pt x="328" y="1531"/>
                  </a:lnTo>
                  <a:lnTo>
                    <a:pt x="327" y="1529"/>
                  </a:lnTo>
                  <a:lnTo>
                    <a:pt x="329" y="1527"/>
                  </a:lnTo>
                  <a:lnTo>
                    <a:pt x="329" y="1526"/>
                  </a:lnTo>
                  <a:lnTo>
                    <a:pt x="329" y="1522"/>
                  </a:lnTo>
                  <a:lnTo>
                    <a:pt x="329" y="1515"/>
                  </a:lnTo>
                  <a:lnTo>
                    <a:pt x="329" y="1514"/>
                  </a:lnTo>
                  <a:lnTo>
                    <a:pt x="329" y="1513"/>
                  </a:lnTo>
                  <a:lnTo>
                    <a:pt x="331" y="1477"/>
                  </a:lnTo>
                  <a:lnTo>
                    <a:pt x="331" y="1474"/>
                  </a:lnTo>
                  <a:lnTo>
                    <a:pt x="332" y="1473"/>
                  </a:lnTo>
                  <a:lnTo>
                    <a:pt x="332" y="1472"/>
                  </a:lnTo>
                  <a:lnTo>
                    <a:pt x="332" y="1471"/>
                  </a:lnTo>
                  <a:lnTo>
                    <a:pt x="333" y="1471"/>
                  </a:lnTo>
                  <a:lnTo>
                    <a:pt x="333" y="1469"/>
                  </a:lnTo>
                  <a:lnTo>
                    <a:pt x="333" y="1467"/>
                  </a:lnTo>
                  <a:lnTo>
                    <a:pt x="333" y="1466"/>
                  </a:lnTo>
                  <a:lnTo>
                    <a:pt x="333" y="1464"/>
                  </a:lnTo>
                  <a:lnTo>
                    <a:pt x="334" y="1463"/>
                  </a:lnTo>
                  <a:lnTo>
                    <a:pt x="336" y="1461"/>
                  </a:lnTo>
                  <a:lnTo>
                    <a:pt x="336" y="1458"/>
                  </a:lnTo>
                  <a:lnTo>
                    <a:pt x="336" y="1457"/>
                  </a:lnTo>
                  <a:lnTo>
                    <a:pt x="337" y="1456"/>
                  </a:lnTo>
                  <a:lnTo>
                    <a:pt x="338" y="1454"/>
                  </a:lnTo>
                  <a:lnTo>
                    <a:pt x="338" y="1453"/>
                  </a:lnTo>
                  <a:lnTo>
                    <a:pt x="339" y="1452"/>
                  </a:lnTo>
                  <a:lnTo>
                    <a:pt x="338" y="1452"/>
                  </a:lnTo>
                  <a:lnTo>
                    <a:pt x="337" y="1451"/>
                  </a:lnTo>
                  <a:lnTo>
                    <a:pt x="337" y="1449"/>
                  </a:lnTo>
                  <a:lnTo>
                    <a:pt x="336" y="1448"/>
                  </a:lnTo>
                  <a:lnTo>
                    <a:pt x="336" y="1447"/>
                  </a:lnTo>
                  <a:lnTo>
                    <a:pt x="334" y="1447"/>
                  </a:lnTo>
                  <a:lnTo>
                    <a:pt x="334" y="1446"/>
                  </a:lnTo>
                  <a:lnTo>
                    <a:pt x="333" y="1446"/>
                  </a:lnTo>
                  <a:lnTo>
                    <a:pt x="332" y="1446"/>
                  </a:lnTo>
                  <a:lnTo>
                    <a:pt x="331" y="1446"/>
                  </a:lnTo>
                  <a:lnTo>
                    <a:pt x="329" y="1447"/>
                  </a:lnTo>
                  <a:lnTo>
                    <a:pt x="328" y="1446"/>
                  </a:lnTo>
                  <a:lnTo>
                    <a:pt x="327" y="1446"/>
                  </a:lnTo>
                  <a:lnTo>
                    <a:pt x="326" y="1445"/>
                  </a:lnTo>
                  <a:lnTo>
                    <a:pt x="324" y="1442"/>
                  </a:lnTo>
                  <a:lnTo>
                    <a:pt x="323" y="1441"/>
                  </a:lnTo>
                  <a:lnTo>
                    <a:pt x="322" y="1438"/>
                  </a:lnTo>
                  <a:lnTo>
                    <a:pt x="322" y="1437"/>
                  </a:lnTo>
                  <a:lnTo>
                    <a:pt x="321" y="1436"/>
                  </a:lnTo>
                  <a:lnTo>
                    <a:pt x="320" y="1435"/>
                  </a:lnTo>
                  <a:lnTo>
                    <a:pt x="320" y="1433"/>
                  </a:lnTo>
                  <a:lnTo>
                    <a:pt x="321" y="1432"/>
                  </a:lnTo>
                  <a:lnTo>
                    <a:pt x="322" y="1431"/>
                  </a:lnTo>
                  <a:lnTo>
                    <a:pt x="322" y="1430"/>
                  </a:lnTo>
                  <a:lnTo>
                    <a:pt x="323" y="1428"/>
                  </a:lnTo>
                  <a:lnTo>
                    <a:pt x="323" y="1426"/>
                  </a:lnTo>
                  <a:lnTo>
                    <a:pt x="324" y="1424"/>
                  </a:lnTo>
                  <a:lnTo>
                    <a:pt x="324" y="1422"/>
                  </a:lnTo>
                  <a:lnTo>
                    <a:pt x="323" y="1421"/>
                  </a:lnTo>
                  <a:lnTo>
                    <a:pt x="322" y="1421"/>
                  </a:lnTo>
                  <a:lnTo>
                    <a:pt x="322" y="1420"/>
                  </a:lnTo>
                  <a:lnTo>
                    <a:pt x="322" y="1419"/>
                  </a:lnTo>
                  <a:lnTo>
                    <a:pt x="323" y="1419"/>
                  </a:lnTo>
                  <a:lnTo>
                    <a:pt x="324" y="1417"/>
                  </a:lnTo>
                  <a:lnTo>
                    <a:pt x="326" y="1416"/>
                  </a:lnTo>
                  <a:lnTo>
                    <a:pt x="327" y="1415"/>
                  </a:lnTo>
                  <a:lnTo>
                    <a:pt x="327" y="1414"/>
                  </a:lnTo>
                  <a:lnTo>
                    <a:pt x="328" y="1412"/>
                  </a:lnTo>
                  <a:lnTo>
                    <a:pt x="328" y="1411"/>
                  </a:lnTo>
                  <a:lnTo>
                    <a:pt x="328" y="1410"/>
                  </a:lnTo>
                  <a:lnTo>
                    <a:pt x="328" y="1409"/>
                  </a:lnTo>
                  <a:lnTo>
                    <a:pt x="327" y="1406"/>
                  </a:lnTo>
                  <a:lnTo>
                    <a:pt x="326" y="1405"/>
                  </a:lnTo>
                  <a:lnTo>
                    <a:pt x="326" y="1402"/>
                  </a:lnTo>
                  <a:lnTo>
                    <a:pt x="326" y="1400"/>
                  </a:lnTo>
                  <a:lnTo>
                    <a:pt x="326" y="1398"/>
                  </a:lnTo>
                  <a:lnTo>
                    <a:pt x="326" y="1391"/>
                  </a:lnTo>
                  <a:lnTo>
                    <a:pt x="326" y="1390"/>
                  </a:lnTo>
                  <a:lnTo>
                    <a:pt x="327" y="1389"/>
                  </a:lnTo>
                  <a:lnTo>
                    <a:pt x="326" y="1388"/>
                  </a:lnTo>
                  <a:lnTo>
                    <a:pt x="327" y="1386"/>
                  </a:lnTo>
                  <a:lnTo>
                    <a:pt x="327" y="1383"/>
                  </a:lnTo>
                  <a:lnTo>
                    <a:pt x="327" y="1380"/>
                  </a:lnTo>
                  <a:lnTo>
                    <a:pt x="327" y="1379"/>
                  </a:lnTo>
                  <a:lnTo>
                    <a:pt x="328" y="1378"/>
                  </a:lnTo>
                  <a:lnTo>
                    <a:pt x="328" y="1375"/>
                  </a:lnTo>
                  <a:lnTo>
                    <a:pt x="327" y="1374"/>
                  </a:lnTo>
                  <a:lnTo>
                    <a:pt x="327" y="1373"/>
                  </a:lnTo>
                  <a:lnTo>
                    <a:pt x="327" y="1372"/>
                  </a:lnTo>
                  <a:lnTo>
                    <a:pt x="327" y="1369"/>
                  </a:lnTo>
                  <a:lnTo>
                    <a:pt x="327" y="1368"/>
                  </a:lnTo>
                  <a:lnTo>
                    <a:pt x="327" y="1367"/>
                  </a:lnTo>
                  <a:lnTo>
                    <a:pt x="327" y="1365"/>
                  </a:lnTo>
                  <a:lnTo>
                    <a:pt x="327" y="1363"/>
                  </a:lnTo>
                  <a:lnTo>
                    <a:pt x="327" y="1362"/>
                  </a:lnTo>
                  <a:lnTo>
                    <a:pt x="326" y="1360"/>
                  </a:lnTo>
                  <a:lnTo>
                    <a:pt x="326" y="1359"/>
                  </a:lnTo>
                  <a:lnTo>
                    <a:pt x="326" y="1357"/>
                  </a:lnTo>
                  <a:lnTo>
                    <a:pt x="327" y="1355"/>
                  </a:lnTo>
                  <a:lnTo>
                    <a:pt x="327" y="1354"/>
                  </a:lnTo>
                  <a:lnTo>
                    <a:pt x="327" y="1351"/>
                  </a:lnTo>
                  <a:lnTo>
                    <a:pt x="327" y="1346"/>
                  </a:lnTo>
                  <a:lnTo>
                    <a:pt x="327" y="1344"/>
                  </a:lnTo>
                  <a:lnTo>
                    <a:pt x="327" y="1343"/>
                  </a:lnTo>
                  <a:lnTo>
                    <a:pt x="327" y="1342"/>
                  </a:lnTo>
                  <a:lnTo>
                    <a:pt x="327" y="1339"/>
                  </a:lnTo>
                  <a:lnTo>
                    <a:pt x="328" y="1338"/>
                  </a:lnTo>
                  <a:lnTo>
                    <a:pt x="329" y="1337"/>
                  </a:lnTo>
                  <a:lnTo>
                    <a:pt x="336" y="1333"/>
                  </a:lnTo>
                  <a:lnTo>
                    <a:pt x="338" y="1331"/>
                  </a:lnTo>
                  <a:lnTo>
                    <a:pt x="339" y="1331"/>
                  </a:lnTo>
                  <a:lnTo>
                    <a:pt x="341" y="1330"/>
                  </a:lnTo>
                  <a:lnTo>
                    <a:pt x="342" y="1330"/>
                  </a:lnTo>
                  <a:lnTo>
                    <a:pt x="343" y="1330"/>
                  </a:lnTo>
                  <a:lnTo>
                    <a:pt x="343" y="1328"/>
                  </a:lnTo>
                  <a:lnTo>
                    <a:pt x="346" y="1327"/>
                  </a:lnTo>
                  <a:lnTo>
                    <a:pt x="347" y="1326"/>
                  </a:lnTo>
                  <a:lnTo>
                    <a:pt x="348" y="1326"/>
                  </a:lnTo>
                  <a:lnTo>
                    <a:pt x="349" y="1325"/>
                  </a:lnTo>
                  <a:lnTo>
                    <a:pt x="350" y="1323"/>
                  </a:lnTo>
                  <a:lnTo>
                    <a:pt x="353" y="1322"/>
                  </a:lnTo>
                  <a:lnTo>
                    <a:pt x="354" y="1322"/>
                  </a:lnTo>
                  <a:lnTo>
                    <a:pt x="355" y="1321"/>
                  </a:lnTo>
                  <a:lnTo>
                    <a:pt x="357" y="1321"/>
                  </a:lnTo>
                  <a:lnTo>
                    <a:pt x="358" y="1320"/>
                  </a:lnTo>
                  <a:lnTo>
                    <a:pt x="359" y="1320"/>
                  </a:lnTo>
                  <a:lnTo>
                    <a:pt x="362" y="1318"/>
                  </a:lnTo>
                  <a:lnTo>
                    <a:pt x="363" y="1318"/>
                  </a:lnTo>
                  <a:lnTo>
                    <a:pt x="364" y="1320"/>
                  </a:lnTo>
                  <a:lnTo>
                    <a:pt x="365" y="1321"/>
                  </a:lnTo>
                  <a:lnTo>
                    <a:pt x="371" y="1326"/>
                  </a:lnTo>
                  <a:lnTo>
                    <a:pt x="373" y="1326"/>
                  </a:lnTo>
                  <a:lnTo>
                    <a:pt x="374" y="1326"/>
                  </a:lnTo>
                  <a:lnTo>
                    <a:pt x="375" y="1327"/>
                  </a:lnTo>
                  <a:lnTo>
                    <a:pt x="376" y="1327"/>
                  </a:lnTo>
                  <a:lnTo>
                    <a:pt x="378" y="1327"/>
                  </a:lnTo>
                  <a:lnTo>
                    <a:pt x="379" y="1326"/>
                  </a:lnTo>
                  <a:lnTo>
                    <a:pt x="381" y="1326"/>
                  </a:lnTo>
                  <a:lnTo>
                    <a:pt x="383" y="1325"/>
                  </a:lnTo>
                  <a:lnTo>
                    <a:pt x="385" y="1323"/>
                  </a:lnTo>
                  <a:lnTo>
                    <a:pt x="388" y="1321"/>
                  </a:lnTo>
                  <a:lnTo>
                    <a:pt x="388" y="1320"/>
                  </a:lnTo>
                  <a:lnTo>
                    <a:pt x="389" y="1320"/>
                  </a:lnTo>
                  <a:lnTo>
                    <a:pt x="390" y="1315"/>
                  </a:lnTo>
                  <a:lnTo>
                    <a:pt x="391" y="1312"/>
                  </a:lnTo>
                  <a:lnTo>
                    <a:pt x="394" y="1308"/>
                  </a:lnTo>
                  <a:lnTo>
                    <a:pt x="394" y="1306"/>
                  </a:lnTo>
                  <a:lnTo>
                    <a:pt x="395" y="1304"/>
                  </a:lnTo>
                  <a:lnTo>
                    <a:pt x="395" y="1302"/>
                  </a:lnTo>
                  <a:lnTo>
                    <a:pt x="397" y="1297"/>
                  </a:lnTo>
                  <a:lnTo>
                    <a:pt x="397" y="1296"/>
                  </a:lnTo>
                  <a:lnTo>
                    <a:pt x="397" y="1294"/>
                  </a:lnTo>
                  <a:lnTo>
                    <a:pt x="397" y="1292"/>
                  </a:lnTo>
                  <a:lnTo>
                    <a:pt x="397" y="1291"/>
                  </a:lnTo>
                  <a:lnTo>
                    <a:pt x="397" y="1289"/>
                  </a:lnTo>
                  <a:lnTo>
                    <a:pt x="397" y="1285"/>
                  </a:lnTo>
                  <a:lnTo>
                    <a:pt x="397" y="1283"/>
                  </a:lnTo>
                  <a:lnTo>
                    <a:pt x="399" y="1280"/>
                  </a:lnTo>
                  <a:lnTo>
                    <a:pt x="399" y="1279"/>
                  </a:lnTo>
                  <a:lnTo>
                    <a:pt x="400" y="1278"/>
                  </a:lnTo>
                  <a:lnTo>
                    <a:pt x="401" y="1276"/>
                  </a:lnTo>
                  <a:lnTo>
                    <a:pt x="402" y="1271"/>
                  </a:lnTo>
                  <a:lnTo>
                    <a:pt x="405" y="1269"/>
                  </a:lnTo>
                  <a:lnTo>
                    <a:pt x="406" y="1266"/>
                  </a:lnTo>
                  <a:lnTo>
                    <a:pt x="407" y="1263"/>
                  </a:lnTo>
                  <a:lnTo>
                    <a:pt x="409" y="1260"/>
                  </a:lnTo>
                  <a:lnTo>
                    <a:pt x="410" y="1259"/>
                  </a:lnTo>
                  <a:lnTo>
                    <a:pt x="411" y="1257"/>
                  </a:lnTo>
                  <a:lnTo>
                    <a:pt x="412" y="1255"/>
                  </a:lnTo>
                  <a:lnTo>
                    <a:pt x="414" y="1255"/>
                  </a:lnTo>
                  <a:lnTo>
                    <a:pt x="415" y="1254"/>
                  </a:lnTo>
                  <a:lnTo>
                    <a:pt x="416" y="1254"/>
                  </a:lnTo>
                  <a:lnTo>
                    <a:pt x="419" y="1253"/>
                  </a:lnTo>
                  <a:lnTo>
                    <a:pt x="420" y="1252"/>
                  </a:lnTo>
                  <a:lnTo>
                    <a:pt x="422" y="1252"/>
                  </a:lnTo>
                  <a:lnTo>
                    <a:pt x="423" y="1250"/>
                  </a:lnTo>
                  <a:lnTo>
                    <a:pt x="426" y="1250"/>
                  </a:lnTo>
                  <a:lnTo>
                    <a:pt x="428" y="1250"/>
                  </a:lnTo>
                  <a:lnTo>
                    <a:pt x="433" y="1250"/>
                  </a:lnTo>
                  <a:lnTo>
                    <a:pt x="437" y="1250"/>
                  </a:lnTo>
                  <a:lnTo>
                    <a:pt x="438" y="1250"/>
                  </a:lnTo>
                  <a:lnTo>
                    <a:pt x="441" y="1252"/>
                  </a:lnTo>
                  <a:lnTo>
                    <a:pt x="443" y="1250"/>
                  </a:lnTo>
                  <a:lnTo>
                    <a:pt x="448" y="1250"/>
                  </a:lnTo>
                  <a:lnTo>
                    <a:pt x="452" y="1250"/>
                  </a:lnTo>
                  <a:lnTo>
                    <a:pt x="451" y="1249"/>
                  </a:lnTo>
                  <a:lnTo>
                    <a:pt x="448" y="1248"/>
                  </a:lnTo>
                  <a:lnTo>
                    <a:pt x="446" y="1245"/>
                  </a:lnTo>
                  <a:lnTo>
                    <a:pt x="441" y="1242"/>
                  </a:lnTo>
                  <a:lnTo>
                    <a:pt x="438" y="1238"/>
                  </a:lnTo>
                  <a:lnTo>
                    <a:pt x="437" y="1237"/>
                  </a:lnTo>
                  <a:lnTo>
                    <a:pt x="432" y="1227"/>
                  </a:lnTo>
                  <a:lnTo>
                    <a:pt x="431" y="1224"/>
                  </a:lnTo>
                  <a:lnTo>
                    <a:pt x="430" y="1222"/>
                  </a:lnTo>
                  <a:lnTo>
                    <a:pt x="428" y="1217"/>
                  </a:lnTo>
                  <a:lnTo>
                    <a:pt x="430" y="1216"/>
                  </a:lnTo>
                  <a:lnTo>
                    <a:pt x="435" y="1210"/>
                  </a:lnTo>
                  <a:lnTo>
                    <a:pt x="436" y="1208"/>
                  </a:lnTo>
                  <a:lnTo>
                    <a:pt x="438" y="1206"/>
                  </a:lnTo>
                  <a:lnTo>
                    <a:pt x="440" y="1205"/>
                  </a:lnTo>
                  <a:lnTo>
                    <a:pt x="441" y="1203"/>
                  </a:lnTo>
                  <a:lnTo>
                    <a:pt x="440" y="1203"/>
                  </a:lnTo>
                  <a:lnTo>
                    <a:pt x="438" y="1203"/>
                  </a:lnTo>
                  <a:lnTo>
                    <a:pt x="438" y="1202"/>
                  </a:lnTo>
                  <a:lnTo>
                    <a:pt x="437" y="1202"/>
                  </a:lnTo>
                  <a:lnTo>
                    <a:pt x="436" y="1201"/>
                  </a:lnTo>
                  <a:lnTo>
                    <a:pt x="435" y="1200"/>
                  </a:lnTo>
                  <a:lnTo>
                    <a:pt x="423" y="1211"/>
                  </a:lnTo>
                  <a:lnTo>
                    <a:pt x="422" y="1210"/>
                  </a:lnTo>
                  <a:lnTo>
                    <a:pt x="422" y="1208"/>
                  </a:lnTo>
                  <a:lnTo>
                    <a:pt x="422" y="1207"/>
                  </a:lnTo>
                  <a:lnTo>
                    <a:pt x="421" y="1207"/>
                  </a:lnTo>
                  <a:lnTo>
                    <a:pt x="421" y="1206"/>
                  </a:lnTo>
                  <a:lnTo>
                    <a:pt x="420" y="1205"/>
                  </a:lnTo>
                  <a:lnTo>
                    <a:pt x="420" y="1203"/>
                  </a:lnTo>
                  <a:lnTo>
                    <a:pt x="419" y="1203"/>
                  </a:lnTo>
                  <a:lnTo>
                    <a:pt x="419" y="1202"/>
                  </a:lnTo>
                  <a:lnTo>
                    <a:pt x="419" y="1201"/>
                  </a:lnTo>
                  <a:lnTo>
                    <a:pt x="417" y="1200"/>
                  </a:lnTo>
                  <a:lnTo>
                    <a:pt x="417" y="1198"/>
                  </a:lnTo>
                  <a:lnTo>
                    <a:pt x="416" y="1195"/>
                  </a:lnTo>
                  <a:lnTo>
                    <a:pt x="416" y="1193"/>
                  </a:lnTo>
                  <a:lnTo>
                    <a:pt x="414" y="1193"/>
                  </a:lnTo>
                  <a:lnTo>
                    <a:pt x="404" y="1193"/>
                  </a:lnTo>
                  <a:lnTo>
                    <a:pt x="404" y="1190"/>
                  </a:lnTo>
                  <a:lnTo>
                    <a:pt x="414" y="1190"/>
                  </a:lnTo>
                  <a:lnTo>
                    <a:pt x="416" y="1190"/>
                  </a:lnTo>
                  <a:lnTo>
                    <a:pt x="416" y="1189"/>
                  </a:lnTo>
                  <a:lnTo>
                    <a:pt x="416" y="1174"/>
                  </a:lnTo>
                  <a:lnTo>
                    <a:pt x="416" y="1171"/>
                  </a:lnTo>
                  <a:lnTo>
                    <a:pt x="416" y="1169"/>
                  </a:lnTo>
                  <a:lnTo>
                    <a:pt x="416" y="1166"/>
                  </a:lnTo>
                  <a:lnTo>
                    <a:pt x="416" y="1165"/>
                  </a:lnTo>
                  <a:lnTo>
                    <a:pt x="416" y="1164"/>
                  </a:lnTo>
                  <a:lnTo>
                    <a:pt x="416" y="1161"/>
                  </a:lnTo>
                  <a:lnTo>
                    <a:pt x="416" y="1160"/>
                  </a:lnTo>
                  <a:lnTo>
                    <a:pt x="416" y="1156"/>
                  </a:lnTo>
                  <a:lnTo>
                    <a:pt x="416" y="1155"/>
                  </a:lnTo>
                  <a:lnTo>
                    <a:pt x="419" y="1151"/>
                  </a:lnTo>
                  <a:lnTo>
                    <a:pt x="419" y="1150"/>
                  </a:lnTo>
                  <a:lnTo>
                    <a:pt x="421" y="1148"/>
                  </a:lnTo>
                  <a:lnTo>
                    <a:pt x="422" y="1145"/>
                  </a:lnTo>
                  <a:lnTo>
                    <a:pt x="426" y="1142"/>
                  </a:lnTo>
                  <a:lnTo>
                    <a:pt x="428" y="1138"/>
                  </a:lnTo>
                  <a:lnTo>
                    <a:pt x="431" y="1135"/>
                  </a:lnTo>
                  <a:lnTo>
                    <a:pt x="432" y="1134"/>
                  </a:lnTo>
                  <a:lnTo>
                    <a:pt x="433" y="1133"/>
                  </a:lnTo>
                  <a:lnTo>
                    <a:pt x="435" y="1130"/>
                  </a:lnTo>
                  <a:lnTo>
                    <a:pt x="436" y="1130"/>
                  </a:lnTo>
                  <a:lnTo>
                    <a:pt x="436" y="1129"/>
                  </a:lnTo>
                  <a:lnTo>
                    <a:pt x="437" y="1128"/>
                  </a:lnTo>
                  <a:lnTo>
                    <a:pt x="440" y="1125"/>
                  </a:lnTo>
                  <a:lnTo>
                    <a:pt x="441" y="1124"/>
                  </a:lnTo>
                  <a:lnTo>
                    <a:pt x="443" y="1122"/>
                  </a:lnTo>
                  <a:lnTo>
                    <a:pt x="444" y="1121"/>
                  </a:lnTo>
                  <a:lnTo>
                    <a:pt x="444" y="1119"/>
                  </a:lnTo>
                  <a:lnTo>
                    <a:pt x="446" y="1117"/>
                  </a:lnTo>
                  <a:lnTo>
                    <a:pt x="451" y="1112"/>
                  </a:lnTo>
                  <a:lnTo>
                    <a:pt x="453" y="1109"/>
                  </a:lnTo>
                  <a:lnTo>
                    <a:pt x="454" y="1108"/>
                  </a:lnTo>
                  <a:lnTo>
                    <a:pt x="454" y="1107"/>
                  </a:lnTo>
                  <a:lnTo>
                    <a:pt x="456" y="1106"/>
                  </a:lnTo>
                  <a:lnTo>
                    <a:pt x="457" y="1104"/>
                  </a:lnTo>
                  <a:lnTo>
                    <a:pt x="458" y="1104"/>
                  </a:lnTo>
                  <a:lnTo>
                    <a:pt x="458" y="1103"/>
                  </a:lnTo>
                  <a:lnTo>
                    <a:pt x="459" y="1103"/>
                  </a:lnTo>
                  <a:lnTo>
                    <a:pt x="461" y="1103"/>
                  </a:lnTo>
                  <a:lnTo>
                    <a:pt x="463" y="1101"/>
                  </a:lnTo>
                  <a:lnTo>
                    <a:pt x="466" y="1099"/>
                  </a:lnTo>
                  <a:lnTo>
                    <a:pt x="467" y="1098"/>
                  </a:lnTo>
                  <a:lnTo>
                    <a:pt x="469" y="1096"/>
                  </a:lnTo>
                  <a:lnTo>
                    <a:pt x="470" y="1095"/>
                  </a:lnTo>
                  <a:lnTo>
                    <a:pt x="472" y="1093"/>
                  </a:lnTo>
                  <a:lnTo>
                    <a:pt x="474" y="1090"/>
                  </a:lnTo>
                  <a:lnTo>
                    <a:pt x="475" y="1088"/>
                  </a:lnTo>
                  <a:lnTo>
                    <a:pt x="478" y="1086"/>
                  </a:lnTo>
                  <a:lnTo>
                    <a:pt x="479" y="1086"/>
                  </a:lnTo>
                  <a:lnTo>
                    <a:pt x="479" y="1085"/>
                  </a:lnTo>
                  <a:lnTo>
                    <a:pt x="479" y="1083"/>
                  </a:lnTo>
                  <a:lnTo>
                    <a:pt x="480" y="1082"/>
                  </a:lnTo>
                  <a:lnTo>
                    <a:pt x="480" y="1081"/>
                  </a:lnTo>
                  <a:lnTo>
                    <a:pt x="482" y="1081"/>
                  </a:lnTo>
                  <a:lnTo>
                    <a:pt x="482" y="1080"/>
                  </a:lnTo>
                  <a:lnTo>
                    <a:pt x="483" y="1078"/>
                  </a:lnTo>
                  <a:lnTo>
                    <a:pt x="483" y="1077"/>
                  </a:lnTo>
                  <a:lnTo>
                    <a:pt x="484" y="1077"/>
                  </a:lnTo>
                  <a:lnTo>
                    <a:pt x="484" y="1076"/>
                  </a:lnTo>
                  <a:lnTo>
                    <a:pt x="485" y="1074"/>
                  </a:lnTo>
                  <a:lnTo>
                    <a:pt x="487" y="1074"/>
                  </a:lnTo>
                  <a:lnTo>
                    <a:pt x="488" y="1072"/>
                  </a:lnTo>
                  <a:lnTo>
                    <a:pt x="488" y="1071"/>
                  </a:lnTo>
                  <a:lnTo>
                    <a:pt x="489" y="1071"/>
                  </a:lnTo>
                  <a:lnTo>
                    <a:pt x="489" y="1070"/>
                  </a:lnTo>
                  <a:lnTo>
                    <a:pt x="489" y="1069"/>
                  </a:lnTo>
                  <a:lnTo>
                    <a:pt x="489" y="1067"/>
                  </a:lnTo>
                  <a:lnTo>
                    <a:pt x="489" y="1066"/>
                  </a:lnTo>
                  <a:lnTo>
                    <a:pt x="489" y="1064"/>
                  </a:lnTo>
                  <a:lnTo>
                    <a:pt x="489" y="1062"/>
                  </a:lnTo>
                  <a:lnTo>
                    <a:pt x="489" y="1061"/>
                  </a:lnTo>
                  <a:lnTo>
                    <a:pt x="489" y="1060"/>
                  </a:lnTo>
                  <a:lnTo>
                    <a:pt x="489" y="1057"/>
                  </a:lnTo>
                  <a:lnTo>
                    <a:pt x="490" y="1056"/>
                  </a:lnTo>
                  <a:lnTo>
                    <a:pt x="490" y="1055"/>
                  </a:lnTo>
                  <a:lnTo>
                    <a:pt x="490" y="1054"/>
                  </a:lnTo>
                  <a:lnTo>
                    <a:pt x="490" y="1052"/>
                  </a:lnTo>
                  <a:lnTo>
                    <a:pt x="490" y="1051"/>
                  </a:lnTo>
                  <a:lnTo>
                    <a:pt x="488" y="1048"/>
                  </a:lnTo>
                  <a:lnTo>
                    <a:pt x="488" y="1046"/>
                  </a:lnTo>
                  <a:lnTo>
                    <a:pt x="488" y="1045"/>
                  </a:lnTo>
                  <a:lnTo>
                    <a:pt x="488" y="1043"/>
                  </a:lnTo>
                  <a:lnTo>
                    <a:pt x="488" y="1041"/>
                  </a:lnTo>
                  <a:lnTo>
                    <a:pt x="488" y="1040"/>
                  </a:lnTo>
                  <a:lnTo>
                    <a:pt x="489" y="1039"/>
                  </a:lnTo>
                  <a:lnTo>
                    <a:pt x="489" y="1036"/>
                  </a:lnTo>
                  <a:lnTo>
                    <a:pt x="489" y="1034"/>
                  </a:lnTo>
                  <a:lnTo>
                    <a:pt x="489" y="1030"/>
                  </a:lnTo>
                  <a:lnTo>
                    <a:pt x="488" y="1027"/>
                  </a:lnTo>
                  <a:lnTo>
                    <a:pt x="489" y="1020"/>
                  </a:lnTo>
                  <a:lnTo>
                    <a:pt x="482" y="1020"/>
                  </a:lnTo>
                  <a:lnTo>
                    <a:pt x="483" y="1038"/>
                  </a:lnTo>
                  <a:lnTo>
                    <a:pt x="479" y="1038"/>
                  </a:lnTo>
                  <a:lnTo>
                    <a:pt x="479" y="1035"/>
                  </a:lnTo>
                  <a:lnTo>
                    <a:pt x="478" y="1008"/>
                  </a:lnTo>
                  <a:lnTo>
                    <a:pt x="488" y="1008"/>
                  </a:lnTo>
                  <a:lnTo>
                    <a:pt x="488" y="1007"/>
                  </a:lnTo>
                  <a:lnTo>
                    <a:pt x="488" y="1004"/>
                  </a:lnTo>
                  <a:lnTo>
                    <a:pt x="488" y="1002"/>
                  </a:lnTo>
                  <a:lnTo>
                    <a:pt x="488" y="1001"/>
                  </a:lnTo>
                  <a:lnTo>
                    <a:pt x="488" y="999"/>
                  </a:lnTo>
                  <a:lnTo>
                    <a:pt x="488" y="998"/>
                  </a:lnTo>
                  <a:lnTo>
                    <a:pt x="488" y="996"/>
                  </a:lnTo>
                  <a:lnTo>
                    <a:pt x="488" y="994"/>
                  </a:lnTo>
                  <a:lnTo>
                    <a:pt x="489" y="993"/>
                  </a:lnTo>
                  <a:lnTo>
                    <a:pt x="490" y="992"/>
                  </a:lnTo>
                  <a:lnTo>
                    <a:pt x="490" y="989"/>
                  </a:lnTo>
                  <a:lnTo>
                    <a:pt x="492" y="988"/>
                  </a:lnTo>
                  <a:lnTo>
                    <a:pt x="492" y="986"/>
                  </a:lnTo>
                  <a:lnTo>
                    <a:pt x="492" y="983"/>
                  </a:lnTo>
                  <a:lnTo>
                    <a:pt x="492" y="982"/>
                  </a:lnTo>
                  <a:lnTo>
                    <a:pt x="490" y="981"/>
                  </a:lnTo>
                  <a:lnTo>
                    <a:pt x="490" y="980"/>
                  </a:lnTo>
                  <a:lnTo>
                    <a:pt x="489" y="980"/>
                  </a:lnTo>
                  <a:lnTo>
                    <a:pt x="488" y="980"/>
                  </a:lnTo>
                  <a:lnTo>
                    <a:pt x="487" y="981"/>
                  </a:lnTo>
                  <a:lnTo>
                    <a:pt x="485" y="982"/>
                  </a:lnTo>
                  <a:lnTo>
                    <a:pt x="484" y="983"/>
                  </a:lnTo>
                  <a:lnTo>
                    <a:pt x="483" y="984"/>
                  </a:lnTo>
                  <a:lnTo>
                    <a:pt x="482" y="984"/>
                  </a:lnTo>
                  <a:lnTo>
                    <a:pt x="479" y="986"/>
                  </a:lnTo>
                  <a:lnTo>
                    <a:pt x="477" y="984"/>
                  </a:lnTo>
                  <a:lnTo>
                    <a:pt x="475" y="984"/>
                  </a:lnTo>
                  <a:lnTo>
                    <a:pt x="474" y="983"/>
                  </a:lnTo>
                  <a:lnTo>
                    <a:pt x="473" y="982"/>
                  </a:lnTo>
                  <a:lnTo>
                    <a:pt x="472" y="981"/>
                  </a:lnTo>
                  <a:lnTo>
                    <a:pt x="469" y="980"/>
                  </a:lnTo>
                  <a:lnTo>
                    <a:pt x="469" y="978"/>
                  </a:lnTo>
                  <a:lnTo>
                    <a:pt x="469" y="976"/>
                  </a:lnTo>
                  <a:lnTo>
                    <a:pt x="469" y="973"/>
                  </a:lnTo>
                  <a:lnTo>
                    <a:pt x="469" y="971"/>
                  </a:lnTo>
                  <a:lnTo>
                    <a:pt x="469" y="970"/>
                  </a:lnTo>
                  <a:lnTo>
                    <a:pt x="468" y="968"/>
                  </a:lnTo>
                  <a:lnTo>
                    <a:pt x="467" y="966"/>
                  </a:lnTo>
                  <a:lnTo>
                    <a:pt x="466" y="966"/>
                  </a:lnTo>
                  <a:lnTo>
                    <a:pt x="463" y="965"/>
                  </a:lnTo>
                  <a:lnTo>
                    <a:pt x="462" y="966"/>
                  </a:lnTo>
                  <a:lnTo>
                    <a:pt x="461" y="966"/>
                  </a:lnTo>
                  <a:lnTo>
                    <a:pt x="459" y="967"/>
                  </a:lnTo>
                  <a:lnTo>
                    <a:pt x="457" y="968"/>
                  </a:lnTo>
                  <a:lnTo>
                    <a:pt x="456" y="968"/>
                  </a:lnTo>
                  <a:lnTo>
                    <a:pt x="453" y="968"/>
                  </a:lnTo>
                  <a:lnTo>
                    <a:pt x="451" y="968"/>
                  </a:lnTo>
                  <a:lnTo>
                    <a:pt x="449" y="968"/>
                  </a:lnTo>
                  <a:lnTo>
                    <a:pt x="448" y="968"/>
                  </a:lnTo>
                  <a:lnTo>
                    <a:pt x="447" y="967"/>
                  </a:lnTo>
                  <a:lnTo>
                    <a:pt x="447" y="966"/>
                  </a:lnTo>
                  <a:lnTo>
                    <a:pt x="446" y="965"/>
                  </a:lnTo>
                  <a:lnTo>
                    <a:pt x="447" y="963"/>
                  </a:lnTo>
                  <a:lnTo>
                    <a:pt x="449" y="962"/>
                  </a:lnTo>
                  <a:lnTo>
                    <a:pt x="451" y="960"/>
                  </a:lnTo>
                  <a:lnTo>
                    <a:pt x="451" y="958"/>
                  </a:lnTo>
                  <a:lnTo>
                    <a:pt x="451" y="957"/>
                  </a:lnTo>
                  <a:lnTo>
                    <a:pt x="449" y="956"/>
                  </a:lnTo>
                  <a:lnTo>
                    <a:pt x="448" y="955"/>
                  </a:lnTo>
                  <a:lnTo>
                    <a:pt x="447" y="952"/>
                  </a:lnTo>
                  <a:lnTo>
                    <a:pt x="446" y="951"/>
                  </a:lnTo>
                  <a:lnTo>
                    <a:pt x="443" y="951"/>
                  </a:lnTo>
                  <a:lnTo>
                    <a:pt x="442" y="951"/>
                  </a:lnTo>
                  <a:lnTo>
                    <a:pt x="441" y="951"/>
                  </a:lnTo>
                  <a:lnTo>
                    <a:pt x="440" y="952"/>
                  </a:lnTo>
                  <a:lnTo>
                    <a:pt x="438" y="954"/>
                  </a:lnTo>
                  <a:lnTo>
                    <a:pt x="437" y="955"/>
                  </a:lnTo>
                  <a:lnTo>
                    <a:pt x="437" y="956"/>
                  </a:lnTo>
                  <a:lnTo>
                    <a:pt x="436" y="957"/>
                  </a:lnTo>
                  <a:lnTo>
                    <a:pt x="433" y="958"/>
                  </a:lnTo>
                  <a:lnTo>
                    <a:pt x="432" y="958"/>
                  </a:lnTo>
                  <a:lnTo>
                    <a:pt x="430" y="958"/>
                  </a:lnTo>
                  <a:lnTo>
                    <a:pt x="427" y="957"/>
                  </a:lnTo>
                  <a:lnTo>
                    <a:pt x="426" y="956"/>
                  </a:lnTo>
                  <a:lnTo>
                    <a:pt x="425" y="956"/>
                  </a:lnTo>
                  <a:lnTo>
                    <a:pt x="425" y="954"/>
                  </a:lnTo>
                  <a:lnTo>
                    <a:pt x="425" y="952"/>
                  </a:lnTo>
                  <a:lnTo>
                    <a:pt x="425" y="950"/>
                  </a:lnTo>
                  <a:lnTo>
                    <a:pt x="423" y="949"/>
                  </a:lnTo>
                  <a:lnTo>
                    <a:pt x="422" y="949"/>
                  </a:lnTo>
                  <a:lnTo>
                    <a:pt x="421" y="949"/>
                  </a:lnTo>
                  <a:lnTo>
                    <a:pt x="420" y="949"/>
                  </a:lnTo>
                  <a:lnTo>
                    <a:pt x="417" y="950"/>
                  </a:lnTo>
                  <a:lnTo>
                    <a:pt x="416" y="950"/>
                  </a:lnTo>
                  <a:lnTo>
                    <a:pt x="414" y="950"/>
                  </a:lnTo>
                  <a:lnTo>
                    <a:pt x="412" y="949"/>
                  </a:lnTo>
                  <a:lnTo>
                    <a:pt x="411" y="949"/>
                  </a:lnTo>
                  <a:lnTo>
                    <a:pt x="409" y="947"/>
                  </a:lnTo>
                  <a:lnTo>
                    <a:pt x="407" y="945"/>
                  </a:lnTo>
                  <a:lnTo>
                    <a:pt x="407" y="942"/>
                  </a:lnTo>
                  <a:lnTo>
                    <a:pt x="407" y="941"/>
                  </a:lnTo>
                  <a:lnTo>
                    <a:pt x="406" y="940"/>
                  </a:lnTo>
                  <a:lnTo>
                    <a:pt x="405" y="939"/>
                  </a:lnTo>
                  <a:lnTo>
                    <a:pt x="404" y="939"/>
                  </a:lnTo>
                  <a:lnTo>
                    <a:pt x="402" y="939"/>
                  </a:lnTo>
                  <a:lnTo>
                    <a:pt x="401" y="939"/>
                  </a:lnTo>
                  <a:lnTo>
                    <a:pt x="400" y="939"/>
                  </a:lnTo>
                  <a:lnTo>
                    <a:pt x="399" y="939"/>
                  </a:lnTo>
                  <a:lnTo>
                    <a:pt x="397" y="939"/>
                  </a:lnTo>
                  <a:lnTo>
                    <a:pt x="397" y="940"/>
                  </a:lnTo>
                  <a:lnTo>
                    <a:pt x="396" y="940"/>
                  </a:lnTo>
                  <a:lnTo>
                    <a:pt x="396" y="941"/>
                  </a:lnTo>
                  <a:lnTo>
                    <a:pt x="395" y="941"/>
                  </a:lnTo>
                  <a:lnTo>
                    <a:pt x="394" y="942"/>
                  </a:lnTo>
                  <a:lnTo>
                    <a:pt x="393" y="942"/>
                  </a:lnTo>
                  <a:lnTo>
                    <a:pt x="391" y="942"/>
                  </a:lnTo>
                  <a:lnTo>
                    <a:pt x="390" y="942"/>
                  </a:lnTo>
                  <a:lnTo>
                    <a:pt x="389" y="941"/>
                  </a:lnTo>
                  <a:lnTo>
                    <a:pt x="388" y="941"/>
                  </a:lnTo>
                  <a:lnTo>
                    <a:pt x="386" y="940"/>
                  </a:lnTo>
                  <a:lnTo>
                    <a:pt x="386" y="939"/>
                  </a:lnTo>
                  <a:lnTo>
                    <a:pt x="385" y="937"/>
                  </a:lnTo>
                  <a:lnTo>
                    <a:pt x="385" y="936"/>
                  </a:lnTo>
                  <a:lnTo>
                    <a:pt x="385" y="934"/>
                  </a:lnTo>
                  <a:lnTo>
                    <a:pt x="384" y="929"/>
                  </a:lnTo>
                  <a:lnTo>
                    <a:pt x="383" y="928"/>
                  </a:lnTo>
                  <a:lnTo>
                    <a:pt x="381" y="928"/>
                  </a:lnTo>
                  <a:lnTo>
                    <a:pt x="380" y="928"/>
                  </a:lnTo>
                  <a:lnTo>
                    <a:pt x="379" y="928"/>
                  </a:lnTo>
                  <a:lnTo>
                    <a:pt x="378" y="929"/>
                  </a:lnTo>
                  <a:lnTo>
                    <a:pt x="376" y="930"/>
                  </a:lnTo>
                  <a:lnTo>
                    <a:pt x="376" y="931"/>
                  </a:lnTo>
                  <a:lnTo>
                    <a:pt x="376" y="933"/>
                  </a:lnTo>
                  <a:lnTo>
                    <a:pt x="376" y="935"/>
                  </a:lnTo>
                  <a:lnTo>
                    <a:pt x="376" y="936"/>
                  </a:lnTo>
                  <a:lnTo>
                    <a:pt x="375" y="937"/>
                  </a:lnTo>
                  <a:lnTo>
                    <a:pt x="374" y="939"/>
                  </a:lnTo>
                  <a:lnTo>
                    <a:pt x="373" y="939"/>
                  </a:lnTo>
                  <a:lnTo>
                    <a:pt x="370" y="940"/>
                  </a:lnTo>
                  <a:lnTo>
                    <a:pt x="369" y="939"/>
                  </a:lnTo>
                  <a:lnTo>
                    <a:pt x="368" y="939"/>
                  </a:lnTo>
                  <a:lnTo>
                    <a:pt x="367" y="939"/>
                  </a:lnTo>
                  <a:lnTo>
                    <a:pt x="365" y="939"/>
                  </a:lnTo>
                  <a:lnTo>
                    <a:pt x="364" y="937"/>
                  </a:lnTo>
                  <a:lnTo>
                    <a:pt x="363" y="937"/>
                  </a:lnTo>
                  <a:lnTo>
                    <a:pt x="363" y="936"/>
                  </a:lnTo>
                  <a:lnTo>
                    <a:pt x="363" y="934"/>
                  </a:lnTo>
                  <a:lnTo>
                    <a:pt x="363" y="933"/>
                  </a:lnTo>
                  <a:lnTo>
                    <a:pt x="364" y="931"/>
                  </a:lnTo>
                  <a:lnTo>
                    <a:pt x="364" y="930"/>
                  </a:lnTo>
                  <a:lnTo>
                    <a:pt x="364" y="928"/>
                  </a:lnTo>
                  <a:lnTo>
                    <a:pt x="363" y="926"/>
                  </a:lnTo>
                  <a:lnTo>
                    <a:pt x="362" y="925"/>
                  </a:lnTo>
                  <a:lnTo>
                    <a:pt x="360" y="925"/>
                  </a:lnTo>
                  <a:lnTo>
                    <a:pt x="359" y="928"/>
                  </a:lnTo>
                  <a:lnTo>
                    <a:pt x="358" y="929"/>
                  </a:lnTo>
                  <a:lnTo>
                    <a:pt x="357" y="930"/>
                  </a:lnTo>
                  <a:lnTo>
                    <a:pt x="355" y="931"/>
                  </a:lnTo>
                  <a:lnTo>
                    <a:pt x="354" y="931"/>
                  </a:lnTo>
                  <a:lnTo>
                    <a:pt x="353" y="931"/>
                  </a:lnTo>
                  <a:lnTo>
                    <a:pt x="352" y="931"/>
                  </a:lnTo>
                  <a:lnTo>
                    <a:pt x="350" y="931"/>
                  </a:lnTo>
                  <a:lnTo>
                    <a:pt x="348" y="931"/>
                  </a:lnTo>
                  <a:lnTo>
                    <a:pt x="343" y="930"/>
                  </a:lnTo>
                  <a:lnTo>
                    <a:pt x="341" y="930"/>
                  </a:lnTo>
                  <a:lnTo>
                    <a:pt x="339" y="930"/>
                  </a:lnTo>
                  <a:lnTo>
                    <a:pt x="337" y="929"/>
                  </a:lnTo>
                  <a:lnTo>
                    <a:pt x="334" y="928"/>
                  </a:lnTo>
                  <a:lnTo>
                    <a:pt x="333" y="928"/>
                  </a:lnTo>
                  <a:lnTo>
                    <a:pt x="331" y="928"/>
                  </a:lnTo>
                  <a:lnTo>
                    <a:pt x="329" y="926"/>
                  </a:lnTo>
                  <a:lnTo>
                    <a:pt x="326" y="926"/>
                  </a:lnTo>
                  <a:lnTo>
                    <a:pt x="324" y="925"/>
                  </a:lnTo>
                  <a:lnTo>
                    <a:pt x="324" y="924"/>
                  </a:lnTo>
                  <a:lnTo>
                    <a:pt x="324" y="923"/>
                  </a:lnTo>
                  <a:lnTo>
                    <a:pt x="324" y="921"/>
                  </a:lnTo>
                  <a:lnTo>
                    <a:pt x="326" y="920"/>
                  </a:lnTo>
                  <a:lnTo>
                    <a:pt x="326" y="919"/>
                  </a:lnTo>
                  <a:lnTo>
                    <a:pt x="329" y="918"/>
                  </a:lnTo>
                  <a:lnTo>
                    <a:pt x="331" y="918"/>
                  </a:lnTo>
                  <a:lnTo>
                    <a:pt x="332" y="916"/>
                  </a:lnTo>
                  <a:lnTo>
                    <a:pt x="336" y="915"/>
                  </a:lnTo>
                  <a:lnTo>
                    <a:pt x="338" y="913"/>
                  </a:lnTo>
                  <a:lnTo>
                    <a:pt x="338" y="911"/>
                  </a:lnTo>
                  <a:lnTo>
                    <a:pt x="338" y="909"/>
                  </a:lnTo>
                  <a:lnTo>
                    <a:pt x="338" y="908"/>
                  </a:lnTo>
                  <a:lnTo>
                    <a:pt x="338" y="907"/>
                  </a:lnTo>
                  <a:lnTo>
                    <a:pt x="337" y="905"/>
                  </a:lnTo>
                  <a:lnTo>
                    <a:pt x="336" y="905"/>
                  </a:lnTo>
                  <a:lnTo>
                    <a:pt x="334" y="904"/>
                  </a:lnTo>
                  <a:lnTo>
                    <a:pt x="332" y="904"/>
                  </a:lnTo>
                  <a:lnTo>
                    <a:pt x="331" y="904"/>
                  </a:lnTo>
                  <a:lnTo>
                    <a:pt x="328" y="903"/>
                  </a:lnTo>
                  <a:lnTo>
                    <a:pt x="327" y="903"/>
                  </a:lnTo>
                  <a:lnTo>
                    <a:pt x="326" y="902"/>
                  </a:lnTo>
                  <a:lnTo>
                    <a:pt x="324" y="902"/>
                  </a:lnTo>
                  <a:lnTo>
                    <a:pt x="324" y="900"/>
                  </a:lnTo>
                  <a:lnTo>
                    <a:pt x="324" y="899"/>
                  </a:lnTo>
                  <a:lnTo>
                    <a:pt x="324" y="897"/>
                  </a:lnTo>
                  <a:lnTo>
                    <a:pt x="326" y="894"/>
                  </a:lnTo>
                  <a:lnTo>
                    <a:pt x="328" y="892"/>
                  </a:lnTo>
                  <a:lnTo>
                    <a:pt x="329" y="890"/>
                  </a:lnTo>
                  <a:lnTo>
                    <a:pt x="329" y="889"/>
                  </a:lnTo>
                  <a:lnTo>
                    <a:pt x="329" y="888"/>
                  </a:lnTo>
                  <a:lnTo>
                    <a:pt x="328" y="887"/>
                  </a:lnTo>
                  <a:lnTo>
                    <a:pt x="327" y="887"/>
                  </a:lnTo>
                  <a:lnTo>
                    <a:pt x="326" y="887"/>
                  </a:lnTo>
                  <a:lnTo>
                    <a:pt x="324" y="888"/>
                  </a:lnTo>
                  <a:lnTo>
                    <a:pt x="323" y="888"/>
                  </a:lnTo>
                  <a:lnTo>
                    <a:pt x="321" y="889"/>
                  </a:lnTo>
                  <a:lnTo>
                    <a:pt x="320" y="889"/>
                  </a:lnTo>
                  <a:lnTo>
                    <a:pt x="318" y="888"/>
                  </a:lnTo>
                  <a:lnTo>
                    <a:pt x="317" y="887"/>
                  </a:lnTo>
                  <a:lnTo>
                    <a:pt x="316" y="884"/>
                  </a:lnTo>
                  <a:lnTo>
                    <a:pt x="316" y="883"/>
                  </a:lnTo>
                  <a:lnTo>
                    <a:pt x="316" y="882"/>
                  </a:lnTo>
                  <a:lnTo>
                    <a:pt x="316" y="881"/>
                  </a:lnTo>
                  <a:lnTo>
                    <a:pt x="316" y="879"/>
                  </a:lnTo>
                  <a:lnTo>
                    <a:pt x="317" y="879"/>
                  </a:lnTo>
                  <a:lnTo>
                    <a:pt x="320" y="878"/>
                  </a:lnTo>
                  <a:lnTo>
                    <a:pt x="320" y="877"/>
                  </a:lnTo>
                  <a:lnTo>
                    <a:pt x="321" y="876"/>
                  </a:lnTo>
                  <a:lnTo>
                    <a:pt x="322" y="874"/>
                  </a:lnTo>
                  <a:lnTo>
                    <a:pt x="324" y="874"/>
                  </a:lnTo>
                  <a:lnTo>
                    <a:pt x="324" y="872"/>
                  </a:lnTo>
                  <a:lnTo>
                    <a:pt x="324" y="868"/>
                  </a:lnTo>
                  <a:lnTo>
                    <a:pt x="324" y="860"/>
                  </a:lnTo>
                  <a:lnTo>
                    <a:pt x="322" y="861"/>
                  </a:lnTo>
                  <a:lnTo>
                    <a:pt x="321" y="862"/>
                  </a:lnTo>
                  <a:lnTo>
                    <a:pt x="318" y="866"/>
                  </a:lnTo>
                  <a:lnTo>
                    <a:pt x="317" y="867"/>
                  </a:lnTo>
                  <a:lnTo>
                    <a:pt x="316" y="867"/>
                  </a:lnTo>
                  <a:lnTo>
                    <a:pt x="316" y="868"/>
                  </a:lnTo>
                  <a:lnTo>
                    <a:pt x="315" y="868"/>
                  </a:lnTo>
                  <a:lnTo>
                    <a:pt x="313" y="868"/>
                  </a:lnTo>
                  <a:lnTo>
                    <a:pt x="312" y="868"/>
                  </a:lnTo>
                  <a:lnTo>
                    <a:pt x="310" y="868"/>
                  </a:lnTo>
                  <a:lnTo>
                    <a:pt x="308" y="867"/>
                  </a:lnTo>
                  <a:lnTo>
                    <a:pt x="306" y="866"/>
                  </a:lnTo>
                  <a:lnTo>
                    <a:pt x="303" y="864"/>
                  </a:lnTo>
                  <a:lnTo>
                    <a:pt x="301" y="863"/>
                  </a:lnTo>
                  <a:lnTo>
                    <a:pt x="300" y="863"/>
                  </a:lnTo>
                  <a:lnTo>
                    <a:pt x="299" y="862"/>
                  </a:lnTo>
                  <a:lnTo>
                    <a:pt x="297" y="861"/>
                  </a:lnTo>
                  <a:lnTo>
                    <a:pt x="296" y="860"/>
                  </a:lnTo>
                  <a:lnTo>
                    <a:pt x="295" y="858"/>
                  </a:lnTo>
                  <a:lnTo>
                    <a:pt x="295" y="857"/>
                  </a:lnTo>
                  <a:lnTo>
                    <a:pt x="295" y="856"/>
                  </a:lnTo>
                  <a:lnTo>
                    <a:pt x="295" y="855"/>
                  </a:lnTo>
                  <a:lnTo>
                    <a:pt x="295" y="853"/>
                  </a:lnTo>
                  <a:lnTo>
                    <a:pt x="296" y="851"/>
                  </a:lnTo>
                  <a:lnTo>
                    <a:pt x="296" y="848"/>
                  </a:lnTo>
                  <a:lnTo>
                    <a:pt x="296" y="847"/>
                  </a:lnTo>
                  <a:lnTo>
                    <a:pt x="297" y="847"/>
                  </a:lnTo>
                  <a:lnTo>
                    <a:pt x="300" y="842"/>
                  </a:lnTo>
                  <a:lnTo>
                    <a:pt x="299" y="842"/>
                  </a:lnTo>
                  <a:lnTo>
                    <a:pt x="299" y="841"/>
                  </a:lnTo>
                  <a:lnTo>
                    <a:pt x="300" y="840"/>
                  </a:lnTo>
                  <a:lnTo>
                    <a:pt x="300" y="839"/>
                  </a:lnTo>
                  <a:lnTo>
                    <a:pt x="301" y="839"/>
                  </a:lnTo>
                  <a:lnTo>
                    <a:pt x="301" y="837"/>
                  </a:lnTo>
                  <a:lnTo>
                    <a:pt x="302" y="836"/>
                  </a:lnTo>
                  <a:lnTo>
                    <a:pt x="302" y="835"/>
                  </a:lnTo>
                  <a:lnTo>
                    <a:pt x="302" y="834"/>
                  </a:lnTo>
                  <a:lnTo>
                    <a:pt x="303" y="832"/>
                  </a:lnTo>
                  <a:lnTo>
                    <a:pt x="303" y="831"/>
                  </a:lnTo>
                  <a:lnTo>
                    <a:pt x="303" y="830"/>
                  </a:lnTo>
                  <a:lnTo>
                    <a:pt x="303" y="829"/>
                  </a:lnTo>
                  <a:lnTo>
                    <a:pt x="303" y="826"/>
                  </a:lnTo>
                  <a:lnTo>
                    <a:pt x="305" y="825"/>
                  </a:lnTo>
                  <a:lnTo>
                    <a:pt x="303" y="825"/>
                  </a:lnTo>
                  <a:lnTo>
                    <a:pt x="303" y="822"/>
                  </a:lnTo>
                  <a:lnTo>
                    <a:pt x="305" y="821"/>
                  </a:lnTo>
                  <a:lnTo>
                    <a:pt x="303" y="821"/>
                  </a:lnTo>
                  <a:lnTo>
                    <a:pt x="303" y="820"/>
                  </a:lnTo>
                  <a:lnTo>
                    <a:pt x="303" y="817"/>
                  </a:lnTo>
                  <a:lnTo>
                    <a:pt x="303" y="816"/>
                  </a:lnTo>
                  <a:lnTo>
                    <a:pt x="303" y="815"/>
                  </a:lnTo>
                  <a:lnTo>
                    <a:pt x="303" y="814"/>
                  </a:lnTo>
                  <a:lnTo>
                    <a:pt x="303" y="813"/>
                  </a:lnTo>
                  <a:lnTo>
                    <a:pt x="302" y="811"/>
                  </a:lnTo>
                  <a:lnTo>
                    <a:pt x="302" y="810"/>
                  </a:lnTo>
                  <a:lnTo>
                    <a:pt x="302" y="809"/>
                  </a:lnTo>
                  <a:lnTo>
                    <a:pt x="303" y="809"/>
                  </a:lnTo>
                  <a:lnTo>
                    <a:pt x="303" y="808"/>
                  </a:lnTo>
                  <a:lnTo>
                    <a:pt x="303" y="806"/>
                  </a:lnTo>
                  <a:lnTo>
                    <a:pt x="303" y="805"/>
                  </a:lnTo>
                  <a:lnTo>
                    <a:pt x="305" y="804"/>
                  </a:lnTo>
                  <a:lnTo>
                    <a:pt x="306" y="803"/>
                  </a:lnTo>
                  <a:lnTo>
                    <a:pt x="307" y="801"/>
                  </a:lnTo>
                  <a:lnTo>
                    <a:pt x="310" y="799"/>
                  </a:lnTo>
                  <a:lnTo>
                    <a:pt x="310" y="798"/>
                  </a:lnTo>
                  <a:lnTo>
                    <a:pt x="310" y="796"/>
                  </a:lnTo>
                  <a:lnTo>
                    <a:pt x="310" y="795"/>
                  </a:lnTo>
                  <a:lnTo>
                    <a:pt x="308" y="794"/>
                  </a:lnTo>
                  <a:lnTo>
                    <a:pt x="307" y="793"/>
                  </a:lnTo>
                  <a:lnTo>
                    <a:pt x="306" y="793"/>
                  </a:lnTo>
                  <a:lnTo>
                    <a:pt x="303" y="794"/>
                  </a:lnTo>
                  <a:lnTo>
                    <a:pt x="301" y="795"/>
                  </a:lnTo>
                  <a:lnTo>
                    <a:pt x="299" y="795"/>
                  </a:lnTo>
                  <a:lnTo>
                    <a:pt x="296" y="794"/>
                  </a:lnTo>
                  <a:lnTo>
                    <a:pt x="295" y="794"/>
                  </a:lnTo>
                  <a:lnTo>
                    <a:pt x="294" y="793"/>
                  </a:lnTo>
                  <a:lnTo>
                    <a:pt x="292" y="792"/>
                  </a:lnTo>
                  <a:lnTo>
                    <a:pt x="292" y="790"/>
                  </a:lnTo>
                  <a:lnTo>
                    <a:pt x="291" y="789"/>
                  </a:lnTo>
                  <a:lnTo>
                    <a:pt x="291" y="788"/>
                  </a:lnTo>
                  <a:lnTo>
                    <a:pt x="291" y="787"/>
                  </a:lnTo>
                  <a:lnTo>
                    <a:pt x="291" y="785"/>
                  </a:lnTo>
                  <a:lnTo>
                    <a:pt x="291" y="784"/>
                  </a:lnTo>
                  <a:lnTo>
                    <a:pt x="291" y="783"/>
                  </a:lnTo>
                  <a:lnTo>
                    <a:pt x="291" y="782"/>
                  </a:lnTo>
                  <a:lnTo>
                    <a:pt x="292" y="782"/>
                  </a:lnTo>
                  <a:lnTo>
                    <a:pt x="292" y="780"/>
                  </a:lnTo>
                  <a:lnTo>
                    <a:pt x="292" y="779"/>
                  </a:lnTo>
                  <a:lnTo>
                    <a:pt x="294" y="779"/>
                  </a:lnTo>
                  <a:lnTo>
                    <a:pt x="294" y="778"/>
                  </a:lnTo>
                  <a:lnTo>
                    <a:pt x="295" y="778"/>
                  </a:lnTo>
                  <a:lnTo>
                    <a:pt x="296" y="777"/>
                  </a:lnTo>
                  <a:lnTo>
                    <a:pt x="297" y="775"/>
                  </a:lnTo>
                  <a:lnTo>
                    <a:pt x="299" y="774"/>
                  </a:lnTo>
                  <a:lnTo>
                    <a:pt x="300" y="773"/>
                  </a:lnTo>
                  <a:lnTo>
                    <a:pt x="300" y="772"/>
                  </a:lnTo>
                  <a:lnTo>
                    <a:pt x="300" y="771"/>
                  </a:lnTo>
                  <a:lnTo>
                    <a:pt x="300" y="769"/>
                  </a:lnTo>
                  <a:lnTo>
                    <a:pt x="300" y="768"/>
                  </a:lnTo>
                  <a:lnTo>
                    <a:pt x="300" y="767"/>
                  </a:lnTo>
                  <a:lnTo>
                    <a:pt x="299" y="766"/>
                  </a:lnTo>
                  <a:lnTo>
                    <a:pt x="299" y="764"/>
                  </a:lnTo>
                  <a:lnTo>
                    <a:pt x="297" y="763"/>
                  </a:lnTo>
                  <a:lnTo>
                    <a:pt x="297" y="762"/>
                  </a:lnTo>
                  <a:lnTo>
                    <a:pt x="297" y="761"/>
                  </a:lnTo>
                  <a:lnTo>
                    <a:pt x="296" y="761"/>
                  </a:lnTo>
                  <a:lnTo>
                    <a:pt x="296" y="759"/>
                  </a:lnTo>
                  <a:lnTo>
                    <a:pt x="296" y="758"/>
                  </a:lnTo>
                  <a:lnTo>
                    <a:pt x="296" y="757"/>
                  </a:lnTo>
                  <a:lnTo>
                    <a:pt x="295" y="756"/>
                  </a:lnTo>
                  <a:lnTo>
                    <a:pt x="296" y="754"/>
                  </a:lnTo>
                  <a:lnTo>
                    <a:pt x="296" y="753"/>
                  </a:lnTo>
                  <a:lnTo>
                    <a:pt x="296" y="752"/>
                  </a:lnTo>
                  <a:lnTo>
                    <a:pt x="297" y="752"/>
                  </a:lnTo>
                  <a:lnTo>
                    <a:pt x="299" y="751"/>
                  </a:lnTo>
                  <a:lnTo>
                    <a:pt x="300" y="751"/>
                  </a:lnTo>
                  <a:lnTo>
                    <a:pt x="301" y="751"/>
                  </a:lnTo>
                  <a:lnTo>
                    <a:pt x="302" y="751"/>
                  </a:lnTo>
                  <a:lnTo>
                    <a:pt x="303" y="751"/>
                  </a:lnTo>
                  <a:lnTo>
                    <a:pt x="305" y="751"/>
                  </a:lnTo>
                  <a:lnTo>
                    <a:pt x="306" y="751"/>
                  </a:lnTo>
                  <a:lnTo>
                    <a:pt x="307" y="751"/>
                  </a:lnTo>
                  <a:lnTo>
                    <a:pt x="308" y="751"/>
                  </a:lnTo>
                  <a:lnTo>
                    <a:pt x="310" y="749"/>
                  </a:lnTo>
                  <a:lnTo>
                    <a:pt x="311" y="749"/>
                  </a:lnTo>
                  <a:lnTo>
                    <a:pt x="311" y="748"/>
                  </a:lnTo>
                  <a:lnTo>
                    <a:pt x="312" y="748"/>
                  </a:lnTo>
                  <a:lnTo>
                    <a:pt x="312" y="747"/>
                  </a:lnTo>
                  <a:lnTo>
                    <a:pt x="313" y="746"/>
                  </a:lnTo>
                  <a:lnTo>
                    <a:pt x="313" y="743"/>
                  </a:lnTo>
                  <a:lnTo>
                    <a:pt x="313" y="742"/>
                  </a:lnTo>
                  <a:lnTo>
                    <a:pt x="313" y="741"/>
                  </a:lnTo>
                  <a:lnTo>
                    <a:pt x="313" y="740"/>
                  </a:lnTo>
                  <a:lnTo>
                    <a:pt x="312" y="738"/>
                  </a:lnTo>
                  <a:lnTo>
                    <a:pt x="312" y="737"/>
                  </a:lnTo>
                  <a:lnTo>
                    <a:pt x="311" y="736"/>
                  </a:lnTo>
                  <a:lnTo>
                    <a:pt x="311" y="735"/>
                  </a:lnTo>
                  <a:lnTo>
                    <a:pt x="310" y="733"/>
                  </a:lnTo>
                  <a:lnTo>
                    <a:pt x="308" y="732"/>
                  </a:lnTo>
                  <a:lnTo>
                    <a:pt x="308" y="731"/>
                  </a:lnTo>
                  <a:lnTo>
                    <a:pt x="307" y="731"/>
                  </a:lnTo>
                  <a:lnTo>
                    <a:pt x="307" y="730"/>
                  </a:lnTo>
                  <a:lnTo>
                    <a:pt x="307" y="728"/>
                  </a:lnTo>
                  <a:lnTo>
                    <a:pt x="307" y="727"/>
                  </a:lnTo>
                  <a:lnTo>
                    <a:pt x="307" y="725"/>
                  </a:lnTo>
                  <a:lnTo>
                    <a:pt x="308" y="724"/>
                  </a:lnTo>
                  <a:lnTo>
                    <a:pt x="308" y="722"/>
                  </a:lnTo>
                  <a:lnTo>
                    <a:pt x="308" y="721"/>
                  </a:lnTo>
                  <a:lnTo>
                    <a:pt x="308" y="720"/>
                  </a:lnTo>
                  <a:lnTo>
                    <a:pt x="308" y="719"/>
                  </a:lnTo>
                  <a:lnTo>
                    <a:pt x="310" y="719"/>
                  </a:lnTo>
                  <a:lnTo>
                    <a:pt x="310" y="717"/>
                  </a:lnTo>
                  <a:lnTo>
                    <a:pt x="311" y="717"/>
                  </a:lnTo>
                  <a:lnTo>
                    <a:pt x="311" y="716"/>
                  </a:lnTo>
                  <a:lnTo>
                    <a:pt x="312" y="716"/>
                  </a:lnTo>
                  <a:lnTo>
                    <a:pt x="312" y="715"/>
                  </a:lnTo>
                  <a:lnTo>
                    <a:pt x="313" y="715"/>
                  </a:lnTo>
                  <a:lnTo>
                    <a:pt x="315" y="715"/>
                  </a:lnTo>
                  <a:lnTo>
                    <a:pt x="316" y="715"/>
                  </a:lnTo>
                  <a:lnTo>
                    <a:pt x="317" y="715"/>
                  </a:lnTo>
                  <a:lnTo>
                    <a:pt x="318" y="715"/>
                  </a:lnTo>
                  <a:lnTo>
                    <a:pt x="320" y="715"/>
                  </a:lnTo>
                  <a:lnTo>
                    <a:pt x="321" y="715"/>
                  </a:lnTo>
                  <a:lnTo>
                    <a:pt x="322" y="715"/>
                  </a:lnTo>
                  <a:lnTo>
                    <a:pt x="323" y="715"/>
                  </a:lnTo>
                  <a:lnTo>
                    <a:pt x="324" y="715"/>
                  </a:lnTo>
                  <a:lnTo>
                    <a:pt x="326" y="715"/>
                  </a:lnTo>
                  <a:lnTo>
                    <a:pt x="327" y="715"/>
                  </a:lnTo>
                  <a:lnTo>
                    <a:pt x="328" y="715"/>
                  </a:lnTo>
                  <a:lnTo>
                    <a:pt x="329" y="715"/>
                  </a:lnTo>
                  <a:lnTo>
                    <a:pt x="331" y="715"/>
                  </a:lnTo>
                  <a:lnTo>
                    <a:pt x="332" y="715"/>
                  </a:lnTo>
                  <a:lnTo>
                    <a:pt x="333" y="714"/>
                  </a:lnTo>
                  <a:lnTo>
                    <a:pt x="334" y="712"/>
                  </a:lnTo>
                  <a:lnTo>
                    <a:pt x="334" y="711"/>
                  </a:lnTo>
                  <a:lnTo>
                    <a:pt x="334" y="710"/>
                  </a:lnTo>
                  <a:lnTo>
                    <a:pt x="336" y="709"/>
                  </a:lnTo>
                  <a:lnTo>
                    <a:pt x="336" y="707"/>
                  </a:lnTo>
                  <a:lnTo>
                    <a:pt x="334" y="707"/>
                  </a:lnTo>
                  <a:lnTo>
                    <a:pt x="334" y="706"/>
                  </a:lnTo>
                  <a:lnTo>
                    <a:pt x="334" y="705"/>
                  </a:lnTo>
                  <a:lnTo>
                    <a:pt x="333" y="704"/>
                  </a:lnTo>
                  <a:lnTo>
                    <a:pt x="332" y="704"/>
                  </a:lnTo>
                  <a:lnTo>
                    <a:pt x="331" y="704"/>
                  </a:lnTo>
                  <a:lnTo>
                    <a:pt x="329" y="704"/>
                  </a:lnTo>
                  <a:lnTo>
                    <a:pt x="328" y="705"/>
                  </a:lnTo>
                  <a:lnTo>
                    <a:pt x="327" y="706"/>
                  </a:lnTo>
                  <a:lnTo>
                    <a:pt x="326" y="707"/>
                  </a:lnTo>
                  <a:lnTo>
                    <a:pt x="324" y="707"/>
                  </a:lnTo>
                  <a:lnTo>
                    <a:pt x="321" y="709"/>
                  </a:lnTo>
                  <a:lnTo>
                    <a:pt x="315" y="706"/>
                  </a:lnTo>
                  <a:lnTo>
                    <a:pt x="312" y="702"/>
                  </a:lnTo>
                  <a:lnTo>
                    <a:pt x="311" y="699"/>
                  </a:lnTo>
                  <a:lnTo>
                    <a:pt x="311" y="698"/>
                  </a:lnTo>
                  <a:lnTo>
                    <a:pt x="311" y="696"/>
                  </a:lnTo>
                  <a:lnTo>
                    <a:pt x="311" y="695"/>
                  </a:lnTo>
                  <a:lnTo>
                    <a:pt x="311" y="694"/>
                  </a:lnTo>
                  <a:lnTo>
                    <a:pt x="313" y="690"/>
                  </a:lnTo>
                  <a:lnTo>
                    <a:pt x="313" y="689"/>
                  </a:lnTo>
                  <a:lnTo>
                    <a:pt x="315" y="688"/>
                  </a:lnTo>
                  <a:lnTo>
                    <a:pt x="315" y="686"/>
                  </a:lnTo>
                  <a:lnTo>
                    <a:pt x="315" y="685"/>
                  </a:lnTo>
                  <a:lnTo>
                    <a:pt x="315" y="684"/>
                  </a:lnTo>
                  <a:lnTo>
                    <a:pt x="315" y="683"/>
                  </a:lnTo>
                  <a:lnTo>
                    <a:pt x="315" y="681"/>
                  </a:lnTo>
                  <a:lnTo>
                    <a:pt x="313" y="680"/>
                  </a:lnTo>
                  <a:lnTo>
                    <a:pt x="313" y="679"/>
                  </a:lnTo>
                  <a:lnTo>
                    <a:pt x="312" y="678"/>
                  </a:lnTo>
                  <a:lnTo>
                    <a:pt x="312" y="677"/>
                  </a:lnTo>
                  <a:lnTo>
                    <a:pt x="311" y="677"/>
                  </a:lnTo>
                  <a:lnTo>
                    <a:pt x="311" y="675"/>
                  </a:lnTo>
                  <a:lnTo>
                    <a:pt x="310" y="675"/>
                  </a:lnTo>
                  <a:lnTo>
                    <a:pt x="310" y="674"/>
                  </a:lnTo>
                  <a:lnTo>
                    <a:pt x="308" y="674"/>
                  </a:lnTo>
                  <a:lnTo>
                    <a:pt x="308" y="673"/>
                  </a:lnTo>
                  <a:lnTo>
                    <a:pt x="307" y="673"/>
                  </a:lnTo>
                  <a:lnTo>
                    <a:pt x="306" y="672"/>
                  </a:lnTo>
                  <a:lnTo>
                    <a:pt x="305" y="672"/>
                  </a:lnTo>
                  <a:lnTo>
                    <a:pt x="303" y="672"/>
                  </a:lnTo>
                  <a:lnTo>
                    <a:pt x="303" y="670"/>
                  </a:lnTo>
                  <a:lnTo>
                    <a:pt x="302" y="670"/>
                  </a:lnTo>
                  <a:lnTo>
                    <a:pt x="301" y="670"/>
                  </a:lnTo>
                  <a:lnTo>
                    <a:pt x="300" y="670"/>
                  </a:lnTo>
                  <a:lnTo>
                    <a:pt x="299" y="670"/>
                  </a:lnTo>
                  <a:lnTo>
                    <a:pt x="299" y="669"/>
                  </a:lnTo>
                  <a:lnTo>
                    <a:pt x="297" y="669"/>
                  </a:lnTo>
                  <a:lnTo>
                    <a:pt x="296" y="668"/>
                  </a:lnTo>
                  <a:lnTo>
                    <a:pt x="295" y="668"/>
                  </a:lnTo>
                  <a:lnTo>
                    <a:pt x="294" y="667"/>
                  </a:lnTo>
                  <a:lnTo>
                    <a:pt x="292" y="665"/>
                  </a:lnTo>
                  <a:lnTo>
                    <a:pt x="291" y="664"/>
                  </a:lnTo>
                  <a:lnTo>
                    <a:pt x="291" y="663"/>
                  </a:lnTo>
                  <a:lnTo>
                    <a:pt x="291" y="662"/>
                  </a:lnTo>
                  <a:lnTo>
                    <a:pt x="291" y="660"/>
                  </a:lnTo>
                  <a:lnTo>
                    <a:pt x="291" y="659"/>
                  </a:lnTo>
                  <a:lnTo>
                    <a:pt x="292" y="659"/>
                  </a:lnTo>
                  <a:lnTo>
                    <a:pt x="292" y="658"/>
                  </a:lnTo>
                  <a:lnTo>
                    <a:pt x="294" y="658"/>
                  </a:lnTo>
                  <a:lnTo>
                    <a:pt x="294" y="657"/>
                  </a:lnTo>
                  <a:lnTo>
                    <a:pt x="294" y="655"/>
                  </a:lnTo>
                  <a:lnTo>
                    <a:pt x="294" y="654"/>
                  </a:lnTo>
                  <a:lnTo>
                    <a:pt x="294" y="653"/>
                  </a:lnTo>
                  <a:lnTo>
                    <a:pt x="294" y="652"/>
                  </a:lnTo>
                  <a:lnTo>
                    <a:pt x="294" y="651"/>
                  </a:lnTo>
                  <a:lnTo>
                    <a:pt x="292" y="649"/>
                  </a:lnTo>
                  <a:lnTo>
                    <a:pt x="292" y="648"/>
                  </a:lnTo>
                  <a:lnTo>
                    <a:pt x="292" y="647"/>
                  </a:lnTo>
                  <a:lnTo>
                    <a:pt x="291" y="647"/>
                  </a:lnTo>
                  <a:lnTo>
                    <a:pt x="291" y="646"/>
                  </a:lnTo>
                  <a:lnTo>
                    <a:pt x="291" y="644"/>
                  </a:lnTo>
                  <a:lnTo>
                    <a:pt x="290" y="644"/>
                  </a:lnTo>
                  <a:lnTo>
                    <a:pt x="290" y="643"/>
                  </a:lnTo>
                  <a:lnTo>
                    <a:pt x="290" y="642"/>
                  </a:lnTo>
                  <a:lnTo>
                    <a:pt x="289" y="642"/>
                  </a:lnTo>
                  <a:lnTo>
                    <a:pt x="287" y="642"/>
                  </a:lnTo>
                  <a:lnTo>
                    <a:pt x="287" y="641"/>
                  </a:lnTo>
                  <a:lnTo>
                    <a:pt x="286" y="639"/>
                  </a:lnTo>
                  <a:lnTo>
                    <a:pt x="285" y="639"/>
                  </a:lnTo>
                  <a:lnTo>
                    <a:pt x="284" y="638"/>
                  </a:lnTo>
                  <a:lnTo>
                    <a:pt x="282" y="638"/>
                  </a:lnTo>
                  <a:lnTo>
                    <a:pt x="281" y="637"/>
                  </a:lnTo>
                  <a:lnTo>
                    <a:pt x="280" y="637"/>
                  </a:lnTo>
                  <a:lnTo>
                    <a:pt x="279" y="637"/>
                  </a:lnTo>
                  <a:lnTo>
                    <a:pt x="277" y="637"/>
                  </a:lnTo>
                  <a:lnTo>
                    <a:pt x="276" y="637"/>
                  </a:lnTo>
                  <a:lnTo>
                    <a:pt x="275" y="637"/>
                  </a:lnTo>
                  <a:lnTo>
                    <a:pt x="274" y="637"/>
                  </a:lnTo>
                  <a:lnTo>
                    <a:pt x="273" y="636"/>
                  </a:lnTo>
                  <a:lnTo>
                    <a:pt x="273" y="637"/>
                  </a:lnTo>
                  <a:lnTo>
                    <a:pt x="273" y="636"/>
                  </a:lnTo>
                  <a:lnTo>
                    <a:pt x="273" y="637"/>
                  </a:lnTo>
                  <a:lnTo>
                    <a:pt x="271" y="636"/>
                  </a:lnTo>
                  <a:lnTo>
                    <a:pt x="271" y="637"/>
                  </a:lnTo>
                  <a:lnTo>
                    <a:pt x="270" y="637"/>
                  </a:lnTo>
                  <a:lnTo>
                    <a:pt x="270" y="636"/>
                  </a:lnTo>
                  <a:lnTo>
                    <a:pt x="269" y="636"/>
                  </a:lnTo>
                  <a:lnTo>
                    <a:pt x="268" y="636"/>
                  </a:lnTo>
                  <a:lnTo>
                    <a:pt x="266" y="636"/>
                  </a:lnTo>
                  <a:lnTo>
                    <a:pt x="264" y="634"/>
                  </a:lnTo>
                  <a:lnTo>
                    <a:pt x="264" y="633"/>
                  </a:lnTo>
                  <a:lnTo>
                    <a:pt x="263" y="633"/>
                  </a:lnTo>
                  <a:lnTo>
                    <a:pt x="261" y="633"/>
                  </a:lnTo>
                  <a:lnTo>
                    <a:pt x="261" y="632"/>
                  </a:lnTo>
                  <a:lnTo>
                    <a:pt x="260" y="631"/>
                  </a:lnTo>
                  <a:lnTo>
                    <a:pt x="260" y="630"/>
                  </a:lnTo>
                  <a:lnTo>
                    <a:pt x="260" y="628"/>
                  </a:lnTo>
                  <a:lnTo>
                    <a:pt x="259" y="627"/>
                  </a:lnTo>
                  <a:lnTo>
                    <a:pt x="259" y="626"/>
                  </a:lnTo>
                  <a:lnTo>
                    <a:pt x="259" y="625"/>
                  </a:lnTo>
                  <a:lnTo>
                    <a:pt x="260" y="625"/>
                  </a:lnTo>
                  <a:lnTo>
                    <a:pt x="260" y="623"/>
                  </a:lnTo>
                  <a:lnTo>
                    <a:pt x="260" y="622"/>
                  </a:lnTo>
                  <a:lnTo>
                    <a:pt x="261" y="621"/>
                  </a:lnTo>
                  <a:lnTo>
                    <a:pt x="261" y="620"/>
                  </a:lnTo>
                  <a:lnTo>
                    <a:pt x="263" y="618"/>
                  </a:lnTo>
                  <a:lnTo>
                    <a:pt x="263" y="617"/>
                  </a:lnTo>
                  <a:lnTo>
                    <a:pt x="263" y="616"/>
                  </a:lnTo>
                  <a:lnTo>
                    <a:pt x="263" y="615"/>
                  </a:lnTo>
                  <a:lnTo>
                    <a:pt x="263" y="613"/>
                  </a:lnTo>
                  <a:lnTo>
                    <a:pt x="261" y="612"/>
                  </a:lnTo>
                  <a:lnTo>
                    <a:pt x="261" y="611"/>
                  </a:lnTo>
                  <a:lnTo>
                    <a:pt x="260" y="610"/>
                  </a:lnTo>
                  <a:lnTo>
                    <a:pt x="260" y="608"/>
                  </a:lnTo>
                  <a:lnTo>
                    <a:pt x="259" y="607"/>
                  </a:lnTo>
                  <a:lnTo>
                    <a:pt x="259" y="606"/>
                  </a:lnTo>
                  <a:lnTo>
                    <a:pt x="259" y="605"/>
                  </a:lnTo>
                  <a:lnTo>
                    <a:pt x="258" y="604"/>
                  </a:lnTo>
                  <a:lnTo>
                    <a:pt x="258" y="601"/>
                  </a:lnTo>
                  <a:lnTo>
                    <a:pt x="258" y="600"/>
                  </a:lnTo>
                  <a:lnTo>
                    <a:pt x="258" y="599"/>
                  </a:lnTo>
                  <a:lnTo>
                    <a:pt x="259" y="597"/>
                  </a:lnTo>
                  <a:lnTo>
                    <a:pt x="259" y="596"/>
                  </a:lnTo>
                  <a:lnTo>
                    <a:pt x="259" y="595"/>
                  </a:lnTo>
                  <a:lnTo>
                    <a:pt x="259" y="594"/>
                  </a:lnTo>
                  <a:lnTo>
                    <a:pt x="260" y="592"/>
                  </a:lnTo>
                  <a:lnTo>
                    <a:pt x="260" y="591"/>
                  </a:lnTo>
                  <a:lnTo>
                    <a:pt x="260" y="590"/>
                  </a:lnTo>
                  <a:lnTo>
                    <a:pt x="260" y="589"/>
                  </a:lnTo>
                  <a:lnTo>
                    <a:pt x="260" y="587"/>
                  </a:lnTo>
                  <a:lnTo>
                    <a:pt x="260" y="586"/>
                  </a:lnTo>
                  <a:lnTo>
                    <a:pt x="260" y="585"/>
                  </a:lnTo>
                  <a:lnTo>
                    <a:pt x="259" y="585"/>
                  </a:lnTo>
                  <a:lnTo>
                    <a:pt x="259" y="584"/>
                  </a:lnTo>
                  <a:lnTo>
                    <a:pt x="259" y="583"/>
                  </a:lnTo>
                  <a:lnTo>
                    <a:pt x="259" y="581"/>
                  </a:lnTo>
                  <a:lnTo>
                    <a:pt x="259" y="580"/>
                  </a:lnTo>
                  <a:lnTo>
                    <a:pt x="260" y="580"/>
                  </a:lnTo>
                  <a:lnTo>
                    <a:pt x="260" y="579"/>
                  </a:lnTo>
                  <a:lnTo>
                    <a:pt x="260" y="578"/>
                  </a:lnTo>
                  <a:lnTo>
                    <a:pt x="261" y="578"/>
                  </a:lnTo>
                  <a:lnTo>
                    <a:pt x="261" y="576"/>
                  </a:lnTo>
                  <a:lnTo>
                    <a:pt x="263" y="576"/>
                  </a:lnTo>
                  <a:lnTo>
                    <a:pt x="264" y="575"/>
                  </a:lnTo>
                  <a:lnTo>
                    <a:pt x="265" y="574"/>
                  </a:lnTo>
                  <a:lnTo>
                    <a:pt x="266" y="573"/>
                  </a:lnTo>
                  <a:lnTo>
                    <a:pt x="268" y="573"/>
                  </a:lnTo>
                  <a:lnTo>
                    <a:pt x="269" y="571"/>
                  </a:lnTo>
                  <a:lnTo>
                    <a:pt x="269" y="570"/>
                  </a:lnTo>
                  <a:lnTo>
                    <a:pt x="270" y="570"/>
                  </a:lnTo>
                  <a:lnTo>
                    <a:pt x="270" y="569"/>
                  </a:lnTo>
                  <a:lnTo>
                    <a:pt x="270" y="568"/>
                  </a:lnTo>
                  <a:lnTo>
                    <a:pt x="270" y="566"/>
                  </a:lnTo>
                  <a:lnTo>
                    <a:pt x="269" y="565"/>
                  </a:lnTo>
                  <a:lnTo>
                    <a:pt x="269" y="564"/>
                  </a:lnTo>
                  <a:lnTo>
                    <a:pt x="268" y="563"/>
                  </a:lnTo>
                  <a:lnTo>
                    <a:pt x="266" y="561"/>
                  </a:lnTo>
                  <a:lnTo>
                    <a:pt x="265" y="560"/>
                  </a:lnTo>
                  <a:lnTo>
                    <a:pt x="265" y="559"/>
                  </a:lnTo>
                  <a:lnTo>
                    <a:pt x="264" y="559"/>
                  </a:lnTo>
                  <a:lnTo>
                    <a:pt x="264" y="558"/>
                  </a:lnTo>
                  <a:lnTo>
                    <a:pt x="264" y="557"/>
                  </a:lnTo>
                  <a:lnTo>
                    <a:pt x="264" y="555"/>
                  </a:lnTo>
                  <a:lnTo>
                    <a:pt x="263" y="555"/>
                  </a:lnTo>
                  <a:lnTo>
                    <a:pt x="264" y="554"/>
                  </a:lnTo>
                  <a:lnTo>
                    <a:pt x="264" y="553"/>
                  </a:lnTo>
                  <a:lnTo>
                    <a:pt x="264" y="552"/>
                  </a:lnTo>
                  <a:lnTo>
                    <a:pt x="265" y="552"/>
                  </a:lnTo>
                  <a:lnTo>
                    <a:pt x="265" y="550"/>
                  </a:lnTo>
                  <a:lnTo>
                    <a:pt x="266" y="550"/>
                  </a:lnTo>
                  <a:lnTo>
                    <a:pt x="268" y="550"/>
                  </a:lnTo>
                  <a:lnTo>
                    <a:pt x="268" y="552"/>
                  </a:lnTo>
                  <a:lnTo>
                    <a:pt x="269" y="552"/>
                  </a:lnTo>
                  <a:lnTo>
                    <a:pt x="269" y="553"/>
                  </a:lnTo>
                  <a:lnTo>
                    <a:pt x="270" y="553"/>
                  </a:lnTo>
                  <a:lnTo>
                    <a:pt x="270" y="554"/>
                  </a:lnTo>
                  <a:lnTo>
                    <a:pt x="271" y="554"/>
                  </a:lnTo>
                  <a:lnTo>
                    <a:pt x="273" y="554"/>
                  </a:lnTo>
                  <a:lnTo>
                    <a:pt x="273" y="555"/>
                  </a:lnTo>
                  <a:lnTo>
                    <a:pt x="274" y="554"/>
                  </a:lnTo>
                  <a:lnTo>
                    <a:pt x="275" y="554"/>
                  </a:lnTo>
                  <a:lnTo>
                    <a:pt x="276" y="554"/>
                  </a:lnTo>
                  <a:lnTo>
                    <a:pt x="277" y="554"/>
                  </a:lnTo>
                  <a:lnTo>
                    <a:pt x="277" y="553"/>
                  </a:lnTo>
                  <a:lnTo>
                    <a:pt x="279" y="553"/>
                  </a:lnTo>
                  <a:lnTo>
                    <a:pt x="280" y="553"/>
                  </a:lnTo>
                  <a:lnTo>
                    <a:pt x="281" y="552"/>
                  </a:lnTo>
                  <a:lnTo>
                    <a:pt x="282" y="550"/>
                  </a:lnTo>
                  <a:lnTo>
                    <a:pt x="282" y="549"/>
                  </a:lnTo>
                  <a:lnTo>
                    <a:pt x="284" y="548"/>
                  </a:lnTo>
                  <a:lnTo>
                    <a:pt x="284" y="547"/>
                  </a:lnTo>
                  <a:lnTo>
                    <a:pt x="282" y="545"/>
                  </a:lnTo>
                  <a:lnTo>
                    <a:pt x="282" y="544"/>
                  </a:lnTo>
                  <a:lnTo>
                    <a:pt x="281" y="543"/>
                  </a:lnTo>
                  <a:lnTo>
                    <a:pt x="280" y="542"/>
                  </a:lnTo>
                  <a:lnTo>
                    <a:pt x="279" y="542"/>
                  </a:lnTo>
                  <a:lnTo>
                    <a:pt x="277" y="542"/>
                  </a:lnTo>
                  <a:lnTo>
                    <a:pt x="276" y="542"/>
                  </a:lnTo>
                  <a:lnTo>
                    <a:pt x="275" y="542"/>
                  </a:lnTo>
                  <a:lnTo>
                    <a:pt x="274" y="542"/>
                  </a:lnTo>
                  <a:lnTo>
                    <a:pt x="273" y="542"/>
                  </a:lnTo>
                  <a:lnTo>
                    <a:pt x="271" y="542"/>
                  </a:lnTo>
                  <a:lnTo>
                    <a:pt x="270" y="542"/>
                  </a:lnTo>
                  <a:lnTo>
                    <a:pt x="269" y="542"/>
                  </a:lnTo>
                  <a:lnTo>
                    <a:pt x="268" y="540"/>
                  </a:lnTo>
                  <a:lnTo>
                    <a:pt x="266" y="540"/>
                  </a:lnTo>
                  <a:lnTo>
                    <a:pt x="265" y="539"/>
                  </a:lnTo>
                  <a:lnTo>
                    <a:pt x="264" y="539"/>
                  </a:lnTo>
                  <a:lnTo>
                    <a:pt x="264" y="538"/>
                  </a:lnTo>
                  <a:lnTo>
                    <a:pt x="263" y="538"/>
                  </a:lnTo>
                  <a:lnTo>
                    <a:pt x="260" y="537"/>
                  </a:lnTo>
                  <a:lnTo>
                    <a:pt x="259" y="537"/>
                  </a:lnTo>
                  <a:lnTo>
                    <a:pt x="259" y="536"/>
                  </a:lnTo>
                  <a:lnTo>
                    <a:pt x="258" y="536"/>
                  </a:lnTo>
                  <a:lnTo>
                    <a:pt x="256" y="536"/>
                  </a:lnTo>
                  <a:lnTo>
                    <a:pt x="256" y="534"/>
                  </a:lnTo>
                  <a:lnTo>
                    <a:pt x="255" y="534"/>
                  </a:lnTo>
                  <a:lnTo>
                    <a:pt x="255" y="533"/>
                  </a:lnTo>
                  <a:lnTo>
                    <a:pt x="254" y="533"/>
                  </a:lnTo>
                  <a:lnTo>
                    <a:pt x="253" y="533"/>
                  </a:lnTo>
                  <a:lnTo>
                    <a:pt x="253" y="532"/>
                  </a:lnTo>
                  <a:lnTo>
                    <a:pt x="251" y="532"/>
                  </a:lnTo>
                  <a:lnTo>
                    <a:pt x="251" y="531"/>
                  </a:lnTo>
                  <a:lnTo>
                    <a:pt x="250" y="531"/>
                  </a:lnTo>
                  <a:lnTo>
                    <a:pt x="250" y="529"/>
                  </a:lnTo>
                  <a:lnTo>
                    <a:pt x="250" y="528"/>
                  </a:lnTo>
                  <a:lnTo>
                    <a:pt x="249" y="527"/>
                  </a:lnTo>
                  <a:lnTo>
                    <a:pt x="249" y="526"/>
                  </a:lnTo>
                  <a:lnTo>
                    <a:pt x="250" y="526"/>
                  </a:lnTo>
                  <a:lnTo>
                    <a:pt x="250" y="524"/>
                  </a:lnTo>
                  <a:lnTo>
                    <a:pt x="250" y="523"/>
                  </a:lnTo>
                  <a:lnTo>
                    <a:pt x="250" y="522"/>
                  </a:lnTo>
                  <a:lnTo>
                    <a:pt x="251" y="521"/>
                  </a:lnTo>
                  <a:lnTo>
                    <a:pt x="251" y="519"/>
                  </a:lnTo>
                  <a:lnTo>
                    <a:pt x="251" y="518"/>
                  </a:lnTo>
                  <a:lnTo>
                    <a:pt x="253" y="518"/>
                  </a:lnTo>
                  <a:lnTo>
                    <a:pt x="253" y="516"/>
                  </a:lnTo>
                  <a:lnTo>
                    <a:pt x="254" y="516"/>
                  </a:lnTo>
                  <a:lnTo>
                    <a:pt x="255" y="514"/>
                  </a:lnTo>
                  <a:lnTo>
                    <a:pt x="255" y="513"/>
                  </a:lnTo>
                  <a:lnTo>
                    <a:pt x="256" y="512"/>
                  </a:lnTo>
                  <a:lnTo>
                    <a:pt x="258" y="512"/>
                  </a:lnTo>
                  <a:lnTo>
                    <a:pt x="259" y="511"/>
                  </a:lnTo>
                  <a:lnTo>
                    <a:pt x="260" y="511"/>
                  </a:lnTo>
                  <a:lnTo>
                    <a:pt x="261" y="511"/>
                  </a:lnTo>
                  <a:lnTo>
                    <a:pt x="263" y="511"/>
                  </a:lnTo>
                  <a:lnTo>
                    <a:pt x="265" y="512"/>
                  </a:lnTo>
                  <a:lnTo>
                    <a:pt x="266" y="512"/>
                  </a:lnTo>
                  <a:lnTo>
                    <a:pt x="266" y="513"/>
                  </a:lnTo>
                  <a:lnTo>
                    <a:pt x="268" y="513"/>
                  </a:lnTo>
                  <a:lnTo>
                    <a:pt x="269" y="513"/>
                  </a:lnTo>
                  <a:lnTo>
                    <a:pt x="269" y="514"/>
                  </a:lnTo>
                  <a:lnTo>
                    <a:pt x="270" y="514"/>
                  </a:lnTo>
                  <a:lnTo>
                    <a:pt x="271" y="514"/>
                  </a:lnTo>
                  <a:lnTo>
                    <a:pt x="273" y="514"/>
                  </a:lnTo>
                  <a:lnTo>
                    <a:pt x="273" y="513"/>
                  </a:lnTo>
                  <a:lnTo>
                    <a:pt x="273" y="512"/>
                  </a:lnTo>
                  <a:lnTo>
                    <a:pt x="273" y="511"/>
                  </a:lnTo>
                  <a:lnTo>
                    <a:pt x="273" y="510"/>
                  </a:lnTo>
                  <a:lnTo>
                    <a:pt x="273" y="507"/>
                  </a:lnTo>
                  <a:lnTo>
                    <a:pt x="273" y="506"/>
                  </a:lnTo>
                  <a:lnTo>
                    <a:pt x="273" y="505"/>
                  </a:lnTo>
                  <a:lnTo>
                    <a:pt x="273" y="503"/>
                  </a:lnTo>
                  <a:lnTo>
                    <a:pt x="271" y="503"/>
                  </a:lnTo>
                  <a:lnTo>
                    <a:pt x="271" y="505"/>
                  </a:lnTo>
                  <a:lnTo>
                    <a:pt x="270" y="505"/>
                  </a:lnTo>
                  <a:lnTo>
                    <a:pt x="269" y="505"/>
                  </a:lnTo>
                  <a:lnTo>
                    <a:pt x="268" y="505"/>
                  </a:lnTo>
                  <a:lnTo>
                    <a:pt x="268" y="503"/>
                  </a:lnTo>
                  <a:lnTo>
                    <a:pt x="269" y="502"/>
                  </a:lnTo>
                  <a:lnTo>
                    <a:pt x="269" y="501"/>
                  </a:lnTo>
                  <a:lnTo>
                    <a:pt x="269" y="500"/>
                  </a:lnTo>
                  <a:lnTo>
                    <a:pt x="270" y="500"/>
                  </a:lnTo>
                  <a:lnTo>
                    <a:pt x="270" y="498"/>
                  </a:lnTo>
                  <a:lnTo>
                    <a:pt x="269" y="498"/>
                  </a:lnTo>
                  <a:lnTo>
                    <a:pt x="269" y="497"/>
                  </a:lnTo>
                  <a:lnTo>
                    <a:pt x="269" y="498"/>
                  </a:lnTo>
                  <a:lnTo>
                    <a:pt x="268" y="498"/>
                  </a:lnTo>
                  <a:lnTo>
                    <a:pt x="268" y="500"/>
                  </a:lnTo>
                  <a:lnTo>
                    <a:pt x="268" y="501"/>
                  </a:lnTo>
                  <a:lnTo>
                    <a:pt x="268" y="502"/>
                  </a:lnTo>
                  <a:lnTo>
                    <a:pt x="266" y="502"/>
                  </a:lnTo>
                  <a:lnTo>
                    <a:pt x="265" y="502"/>
                  </a:lnTo>
                  <a:lnTo>
                    <a:pt x="265" y="501"/>
                  </a:lnTo>
                  <a:lnTo>
                    <a:pt x="264" y="501"/>
                  </a:lnTo>
                  <a:lnTo>
                    <a:pt x="264" y="500"/>
                  </a:lnTo>
                  <a:lnTo>
                    <a:pt x="264" y="498"/>
                  </a:lnTo>
                  <a:lnTo>
                    <a:pt x="263" y="497"/>
                  </a:lnTo>
                  <a:lnTo>
                    <a:pt x="261" y="497"/>
                  </a:lnTo>
                  <a:lnTo>
                    <a:pt x="261" y="498"/>
                  </a:lnTo>
                  <a:lnTo>
                    <a:pt x="261" y="500"/>
                  </a:lnTo>
                  <a:lnTo>
                    <a:pt x="261" y="501"/>
                  </a:lnTo>
                  <a:lnTo>
                    <a:pt x="261" y="502"/>
                  </a:lnTo>
                  <a:lnTo>
                    <a:pt x="260" y="502"/>
                  </a:lnTo>
                  <a:lnTo>
                    <a:pt x="259" y="502"/>
                  </a:lnTo>
                  <a:lnTo>
                    <a:pt x="259" y="501"/>
                  </a:lnTo>
                  <a:lnTo>
                    <a:pt x="259" y="500"/>
                  </a:lnTo>
                  <a:lnTo>
                    <a:pt x="258" y="500"/>
                  </a:lnTo>
                  <a:lnTo>
                    <a:pt x="256" y="500"/>
                  </a:lnTo>
                  <a:lnTo>
                    <a:pt x="255" y="500"/>
                  </a:lnTo>
                  <a:lnTo>
                    <a:pt x="254" y="500"/>
                  </a:lnTo>
                  <a:lnTo>
                    <a:pt x="253" y="500"/>
                  </a:lnTo>
                  <a:lnTo>
                    <a:pt x="253" y="498"/>
                  </a:lnTo>
                  <a:lnTo>
                    <a:pt x="251" y="498"/>
                  </a:lnTo>
                  <a:lnTo>
                    <a:pt x="251" y="497"/>
                  </a:lnTo>
                  <a:lnTo>
                    <a:pt x="250" y="497"/>
                  </a:lnTo>
                  <a:lnTo>
                    <a:pt x="249" y="497"/>
                  </a:lnTo>
                  <a:lnTo>
                    <a:pt x="249" y="496"/>
                  </a:lnTo>
                  <a:lnTo>
                    <a:pt x="247" y="496"/>
                  </a:lnTo>
                  <a:lnTo>
                    <a:pt x="244" y="495"/>
                  </a:lnTo>
                  <a:lnTo>
                    <a:pt x="244" y="493"/>
                  </a:lnTo>
                  <a:lnTo>
                    <a:pt x="244" y="492"/>
                  </a:lnTo>
                  <a:lnTo>
                    <a:pt x="243" y="490"/>
                  </a:lnTo>
                  <a:lnTo>
                    <a:pt x="243" y="487"/>
                  </a:lnTo>
                  <a:lnTo>
                    <a:pt x="243" y="482"/>
                  </a:lnTo>
                  <a:lnTo>
                    <a:pt x="242" y="477"/>
                  </a:lnTo>
                  <a:lnTo>
                    <a:pt x="242" y="472"/>
                  </a:lnTo>
                  <a:lnTo>
                    <a:pt x="240" y="466"/>
                  </a:lnTo>
                  <a:lnTo>
                    <a:pt x="240" y="463"/>
                  </a:lnTo>
                  <a:lnTo>
                    <a:pt x="239" y="456"/>
                  </a:lnTo>
                  <a:lnTo>
                    <a:pt x="239" y="455"/>
                  </a:lnTo>
                  <a:lnTo>
                    <a:pt x="239" y="454"/>
                  </a:lnTo>
                  <a:lnTo>
                    <a:pt x="238" y="454"/>
                  </a:lnTo>
                  <a:lnTo>
                    <a:pt x="237" y="451"/>
                  </a:lnTo>
                  <a:lnTo>
                    <a:pt x="235" y="450"/>
                  </a:lnTo>
                  <a:lnTo>
                    <a:pt x="235" y="449"/>
                  </a:lnTo>
                  <a:lnTo>
                    <a:pt x="233" y="448"/>
                  </a:lnTo>
                  <a:lnTo>
                    <a:pt x="232" y="448"/>
                  </a:lnTo>
                  <a:lnTo>
                    <a:pt x="232" y="446"/>
                  </a:lnTo>
                  <a:lnTo>
                    <a:pt x="230" y="446"/>
                  </a:lnTo>
                  <a:lnTo>
                    <a:pt x="228" y="445"/>
                  </a:lnTo>
                  <a:lnTo>
                    <a:pt x="227" y="445"/>
                  </a:lnTo>
                  <a:lnTo>
                    <a:pt x="226" y="444"/>
                  </a:lnTo>
                  <a:lnTo>
                    <a:pt x="224" y="444"/>
                  </a:lnTo>
                  <a:lnTo>
                    <a:pt x="223" y="445"/>
                  </a:lnTo>
                  <a:lnTo>
                    <a:pt x="222" y="445"/>
                  </a:lnTo>
                  <a:lnTo>
                    <a:pt x="221" y="445"/>
                  </a:lnTo>
                  <a:lnTo>
                    <a:pt x="219" y="445"/>
                  </a:lnTo>
                  <a:lnTo>
                    <a:pt x="218" y="444"/>
                  </a:lnTo>
                  <a:lnTo>
                    <a:pt x="217" y="444"/>
                  </a:lnTo>
                  <a:lnTo>
                    <a:pt x="216" y="444"/>
                  </a:lnTo>
                  <a:lnTo>
                    <a:pt x="214" y="444"/>
                  </a:lnTo>
                  <a:lnTo>
                    <a:pt x="213" y="444"/>
                  </a:lnTo>
                  <a:lnTo>
                    <a:pt x="212" y="444"/>
                  </a:lnTo>
                  <a:lnTo>
                    <a:pt x="211" y="444"/>
                  </a:lnTo>
                  <a:lnTo>
                    <a:pt x="209" y="444"/>
                  </a:lnTo>
                  <a:lnTo>
                    <a:pt x="208" y="444"/>
                  </a:lnTo>
                  <a:lnTo>
                    <a:pt x="208" y="445"/>
                  </a:lnTo>
                  <a:lnTo>
                    <a:pt x="207" y="445"/>
                  </a:lnTo>
                  <a:lnTo>
                    <a:pt x="206" y="444"/>
                  </a:lnTo>
                  <a:lnTo>
                    <a:pt x="204" y="444"/>
                  </a:lnTo>
                  <a:lnTo>
                    <a:pt x="203" y="444"/>
                  </a:lnTo>
                  <a:lnTo>
                    <a:pt x="203" y="443"/>
                  </a:lnTo>
                  <a:lnTo>
                    <a:pt x="202" y="443"/>
                  </a:lnTo>
                  <a:lnTo>
                    <a:pt x="200" y="440"/>
                  </a:lnTo>
                  <a:lnTo>
                    <a:pt x="198" y="440"/>
                  </a:lnTo>
                  <a:lnTo>
                    <a:pt x="197" y="440"/>
                  </a:lnTo>
                  <a:lnTo>
                    <a:pt x="196" y="439"/>
                  </a:lnTo>
                  <a:lnTo>
                    <a:pt x="195" y="439"/>
                  </a:lnTo>
                  <a:lnTo>
                    <a:pt x="193" y="439"/>
                  </a:lnTo>
                  <a:lnTo>
                    <a:pt x="192" y="438"/>
                  </a:lnTo>
                  <a:lnTo>
                    <a:pt x="192" y="437"/>
                  </a:lnTo>
                  <a:lnTo>
                    <a:pt x="191" y="437"/>
                  </a:lnTo>
                  <a:lnTo>
                    <a:pt x="190" y="435"/>
                  </a:lnTo>
                  <a:lnTo>
                    <a:pt x="188" y="434"/>
                  </a:lnTo>
                  <a:lnTo>
                    <a:pt x="187" y="434"/>
                  </a:lnTo>
                  <a:lnTo>
                    <a:pt x="185" y="433"/>
                  </a:lnTo>
                  <a:lnTo>
                    <a:pt x="182" y="433"/>
                  </a:lnTo>
                  <a:lnTo>
                    <a:pt x="181" y="433"/>
                  </a:lnTo>
                  <a:lnTo>
                    <a:pt x="180" y="433"/>
                  </a:lnTo>
                  <a:lnTo>
                    <a:pt x="180" y="432"/>
                  </a:lnTo>
                  <a:lnTo>
                    <a:pt x="177" y="432"/>
                  </a:lnTo>
                  <a:lnTo>
                    <a:pt x="176" y="432"/>
                  </a:lnTo>
                  <a:lnTo>
                    <a:pt x="175" y="432"/>
                  </a:lnTo>
                  <a:lnTo>
                    <a:pt x="174" y="433"/>
                  </a:lnTo>
                  <a:lnTo>
                    <a:pt x="172" y="433"/>
                  </a:lnTo>
                  <a:lnTo>
                    <a:pt x="171" y="433"/>
                  </a:lnTo>
                  <a:lnTo>
                    <a:pt x="170" y="433"/>
                  </a:lnTo>
                  <a:lnTo>
                    <a:pt x="169" y="433"/>
                  </a:lnTo>
                  <a:lnTo>
                    <a:pt x="167" y="433"/>
                  </a:lnTo>
                  <a:lnTo>
                    <a:pt x="166" y="433"/>
                  </a:lnTo>
                  <a:lnTo>
                    <a:pt x="166" y="434"/>
                  </a:lnTo>
                  <a:lnTo>
                    <a:pt x="165" y="434"/>
                  </a:lnTo>
                  <a:lnTo>
                    <a:pt x="164" y="433"/>
                  </a:lnTo>
                  <a:lnTo>
                    <a:pt x="164" y="434"/>
                  </a:lnTo>
                  <a:lnTo>
                    <a:pt x="162" y="434"/>
                  </a:lnTo>
                  <a:lnTo>
                    <a:pt x="162" y="433"/>
                  </a:lnTo>
                  <a:lnTo>
                    <a:pt x="161" y="433"/>
                  </a:lnTo>
                  <a:lnTo>
                    <a:pt x="160" y="433"/>
                  </a:lnTo>
                  <a:lnTo>
                    <a:pt x="160" y="434"/>
                  </a:lnTo>
                  <a:lnTo>
                    <a:pt x="159" y="435"/>
                  </a:lnTo>
                  <a:lnTo>
                    <a:pt x="159" y="437"/>
                  </a:lnTo>
                  <a:lnTo>
                    <a:pt x="157" y="437"/>
                  </a:lnTo>
                  <a:lnTo>
                    <a:pt x="156" y="437"/>
                  </a:lnTo>
                  <a:lnTo>
                    <a:pt x="156" y="438"/>
                  </a:lnTo>
                  <a:lnTo>
                    <a:pt x="155" y="438"/>
                  </a:lnTo>
                  <a:lnTo>
                    <a:pt x="154" y="438"/>
                  </a:lnTo>
                  <a:lnTo>
                    <a:pt x="154" y="439"/>
                  </a:lnTo>
                  <a:lnTo>
                    <a:pt x="153" y="439"/>
                  </a:lnTo>
                  <a:lnTo>
                    <a:pt x="151" y="439"/>
                  </a:lnTo>
                  <a:lnTo>
                    <a:pt x="151" y="440"/>
                  </a:lnTo>
                  <a:lnTo>
                    <a:pt x="150" y="440"/>
                  </a:lnTo>
                  <a:lnTo>
                    <a:pt x="150" y="439"/>
                  </a:lnTo>
                  <a:lnTo>
                    <a:pt x="150" y="438"/>
                  </a:lnTo>
                  <a:lnTo>
                    <a:pt x="149" y="438"/>
                  </a:lnTo>
                  <a:lnTo>
                    <a:pt x="149" y="437"/>
                  </a:lnTo>
                  <a:lnTo>
                    <a:pt x="149" y="435"/>
                  </a:lnTo>
                  <a:lnTo>
                    <a:pt x="148" y="435"/>
                  </a:lnTo>
                  <a:lnTo>
                    <a:pt x="146" y="434"/>
                  </a:lnTo>
                  <a:lnTo>
                    <a:pt x="145" y="434"/>
                  </a:lnTo>
                  <a:lnTo>
                    <a:pt x="144" y="434"/>
                  </a:lnTo>
                  <a:lnTo>
                    <a:pt x="144" y="433"/>
                  </a:lnTo>
                  <a:lnTo>
                    <a:pt x="143" y="433"/>
                  </a:lnTo>
                  <a:lnTo>
                    <a:pt x="143" y="432"/>
                  </a:lnTo>
                  <a:lnTo>
                    <a:pt x="141" y="432"/>
                  </a:lnTo>
                  <a:lnTo>
                    <a:pt x="141" y="430"/>
                  </a:lnTo>
                  <a:lnTo>
                    <a:pt x="140" y="430"/>
                  </a:lnTo>
                  <a:lnTo>
                    <a:pt x="140" y="429"/>
                  </a:lnTo>
                  <a:lnTo>
                    <a:pt x="139" y="429"/>
                  </a:lnTo>
                  <a:lnTo>
                    <a:pt x="138" y="428"/>
                  </a:lnTo>
                  <a:lnTo>
                    <a:pt x="136" y="427"/>
                  </a:lnTo>
                  <a:lnTo>
                    <a:pt x="135" y="425"/>
                  </a:lnTo>
                  <a:lnTo>
                    <a:pt x="134" y="424"/>
                  </a:lnTo>
                  <a:lnTo>
                    <a:pt x="133" y="423"/>
                  </a:lnTo>
                  <a:lnTo>
                    <a:pt x="131" y="423"/>
                  </a:lnTo>
                  <a:lnTo>
                    <a:pt x="131" y="422"/>
                  </a:lnTo>
                  <a:lnTo>
                    <a:pt x="130" y="422"/>
                  </a:lnTo>
                  <a:lnTo>
                    <a:pt x="130" y="421"/>
                  </a:lnTo>
                  <a:lnTo>
                    <a:pt x="122" y="421"/>
                  </a:lnTo>
                  <a:lnTo>
                    <a:pt x="122" y="423"/>
                  </a:lnTo>
                  <a:lnTo>
                    <a:pt x="114" y="423"/>
                  </a:lnTo>
                  <a:lnTo>
                    <a:pt x="114" y="425"/>
                  </a:lnTo>
                  <a:lnTo>
                    <a:pt x="114" y="427"/>
                  </a:lnTo>
                  <a:lnTo>
                    <a:pt x="113" y="427"/>
                  </a:lnTo>
                  <a:lnTo>
                    <a:pt x="113" y="438"/>
                  </a:lnTo>
                  <a:lnTo>
                    <a:pt x="113" y="440"/>
                  </a:lnTo>
                  <a:lnTo>
                    <a:pt x="118" y="449"/>
                  </a:lnTo>
                  <a:lnTo>
                    <a:pt x="122" y="449"/>
                  </a:lnTo>
                  <a:lnTo>
                    <a:pt x="123" y="449"/>
                  </a:lnTo>
                  <a:lnTo>
                    <a:pt x="125" y="449"/>
                  </a:lnTo>
                  <a:lnTo>
                    <a:pt x="125" y="475"/>
                  </a:lnTo>
                  <a:lnTo>
                    <a:pt x="125" y="479"/>
                  </a:lnTo>
                  <a:lnTo>
                    <a:pt x="125" y="489"/>
                  </a:lnTo>
                  <a:lnTo>
                    <a:pt x="125" y="490"/>
                  </a:lnTo>
                  <a:lnTo>
                    <a:pt x="125" y="500"/>
                  </a:lnTo>
                  <a:lnTo>
                    <a:pt x="125" y="510"/>
                  </a:lnTo>
                  <a:lnTo>
                    <a:pt x="125" y="511"/>
                  </a:lnTo>
                  <a:lnTo>
                    <a:pt x="125" y="512"/>
                  </a:lnTo>
                  <a:lnTo>
                    <a:pt x="125" y="513"/>
                  </a:lnTo>
                  <a:lnTo>
                    <a:pt x="125" y="514"/>
                  </a:lnTo>
                  <a:lnTo>
                    <a:pt x="125" y="516"/>
                  </a:lnTo>
                  <a:lnTo>
                    <a:pt x="125" y="517"/>
                  </a:lnTo>
                  <a:lnTo>
                    <a:pt x="125" y="518"/>
                  </a:lnTo>
                  <a:lnTo>
                    <a:pt x="125" y="519"/>
                  </a:lnTo>
                  <a:lnTo>
                    <a:pt x="125" y="521"/>
                  </a:lnTo>
                  <a:lnTo>
                    <a:pt x="125" y="550"/>
                  </a:lnTo>
                  <a:lnTo>
                    <a:pt x="125" y="553"/>
                  </a:lnTo>
                  <a:lnTo>
                    <a:pt x="125" y="558"/>
                  </a:lnTo>
                  <a:lnTo>
                    <a:pt x="125" y="568"/>
                  </a:lnTo>
                  <a:lnTo>
                    <a:pt x="119" y="568"/>
                  </a:lnTo>
                  <a:lnTo>
                    <a:pt x="99" y="566"/>
                  </a:lnTo>
                  <a:lnTo>
                    <a:pt x="18" y="568"/>
                  </a:lnTo>
                  <a:lnTo>
                    <a:pt x="18" y="538"/>
                  </a:lnTo>
                  <a:lnTo>
                    <a:pt x="9" y="538"/>
                  </a:lnTo>
                  <a:lnTo>
                    <a:pt x="8" y="527"/>
                  </a:lnTo>
                  <a:lnTo>
                    <a:pt x="8" y="491"/>
                  </a:lnTo>
                  <a:lnTo>
                    <a:pt x="8" y="467"/>
                  </a:lnTo>
                  <a:lnTo>
                    <a:pt x="14" y="467"/>
                  </a:lnTo>
                  <a:lnTo>
                    <a:pt x="15" y="467"/>
                  </a:lnTo>
                  <a:lnTo>
                    <a:pt x="15" y="466"/>
                  </a:lnTo>
                  <a:lnTo>
                    <a:pt x="15" y="455"/>
                  </a:lnTo>
                  <a:lnTo>
                    <a:pt x="15" y="450"/>
                  </a:lnTo>
                  <a:lnTo>
                    <a:pt x="16" y="450"/>
                  </a:lnTo>
                  <a:lnTo>
                    <a:pt x="26" y="449"/>
                  </a:lnTo>
                  <a:lnTo>
                    <a:pt x="28" y="449"/>
                  </a:lnTo>
                  <a:lnTo>
                    <a:pt x="29" y="449"/>
                  </a:lnTo>
                  <a:lnTo>
                    <a:pt x="30" y="449"/>
                  </a:lnTo>
                  <a:lnTo>
                    <a:pt x="31" y="449"/>
                  </a:lnTo>
                  <a:lnTo>
                    <a:pt x="32" y="449"/>
                  </a:lnTo>
                  <a:lnTo>
                    <a:pt x="34" y="449"/>
                  </a:lnTo>
                  <a:lnTo>
                    <a:pt x="34" y="448"/>
                  </a:lnTo>
                  <a:lnTo>
                    <a:pt x="34" y="446"/>
                  </a:lnTo>
                  <a:lnTo>
                    <a:pt x="35" y="446"/>
                  </a:lnTo>
                  <a:lnTo>
                    <a:pt x="35" y="445"/>
                  </a:lnTo>
                  <a:lnTo>
                    <a:pt x="36" y="445"/>
                  </a:lnTo>
                  <a:lnTo>
                    <a:pt x="37" y="444"/>
                  </a:lnTo>
                  <a:lnTo>
                    <a:pt x="39" y="444"/>
                  </a:lnTo>
                  <a:lnTo>
                    <a:pt x="39" y="443"/>
                  </a:lnTo>
                  <a:lnTo>
                    <a:pt x="40" y="443"/>
                  </a:lnTo>
                  <a:lnTo>
                    <a:pt x="41" y="442"/>
                  </a:lnTo>
                  <a:lnTo>
                    <a:pt x="41" y="440"/>
                  </a:lnTo>
                  <a:lnTo>
                    <a:pt x="42" y="440"/>
                  </a:lnTo>
                  <a:lnTo>
                    <a:pt x="42" y="439"/>
                  </a:lnTo>
                  <a:lnTo>
                    <a:pt x="44" y="439"/>
                  </a:lnTo>
                  <a:lnTo>
                    <a:pt x="44" y="438"/>
                  </a:lnTo>
                  <a:lnTo>
                    <a:pt x="49" y="430"/>
                  </a:lnTo>
                  <a:lnTo>
                    <a:pt x="49" y="429"/>
                  </a:lnTo>
                  <a:lnTo>
                    <a:pt x="50" y="428"/>
                  </a:lnTo>
                  <a:lnTo>
                    <a:pt x="50" y="427"/>
                  </a:lnTo>
                  <a:lnTo>
                    <a:pt x="51" y="427"/>
                  </a:lnTo>
                  <a:lnTo>
                    <a:pt x="51" y="425"/>
                  </a:lnTo>
                  <a:lnTo>
                    <a:pt x="52" y="425"/>
                  </a:lnTo>
                  <a:lnTo>
                    <a:pt x="52" y="424"/>
                  </a:lnTo>
                  <a:lnTo>
                    <a:pt x="54" y="424"/>
                  </a:lnTo>
                  <a:lnTo>
                    <a:pt x="54" y="423"/>
                  </a:lnTo>
                  <a:lnTo>
                    <a:pt x="55" y="423"/>
                  </a:lnTo>
                  <a:lnTo>
                    <a:pt x="55" y="422"/>
                  </a:lnTo>
                  <a:lnTo>
                    <a:pt x="56" y="422"/>
                  </a:lnTo>
                  <a:lnTo>
                    <a:pt x="56" y="421"/>
                  </a:lnTo>
                  <a:lnTo>
                    <a:pt x="57" y="421"/>
                  </a:lnTo>
                  <a:lnTo>
                    <a:pt x="58" y="419"/>
                  </a:lnTo>
                  <a:lnTo>
                    <a:pt x="60" y="419"/>
                  </a:lnTo>
                  <a:lnTo>
                    <a:pt x="58" y="417"/>
                  </a:lnTo>
                  <a:lnTo>
                    <a:pt x="61" y="417"/>
                  </a:lnTo>
                  <a:lnTo>
                    <a:pt x="63" y="416"/>
                  </a:lnTo>
                  <a:lnTo>
                    <a:pt x="67" y="416"/>
                  </a:lnTo>
                  <a:lnTo>
                    <a:pt x="70" y="414"/>
                  </a:lnTo>
                  <a:lnTo>
                    <a:pt x="71" y="414"/>
                  </a:lnTo>
                  <a:lnTo>
                    <a:pt x="71" y="413"/>
                  </a:lnTo>
                  <a:lnTo>
                    <a:pt x="82" y="409"/>
                  </a:lnTo>
                  <a:lnTo>
                    <a:pt x="83" y="408"/>
                  </a:lnTo>
                  <a:lnTo>
                    <a:pt x="91" y="406"/>
                  </a:lnTo>
                  <a:lnTo>
                    <a:pt x="92" y="404"/>
                  </a:lnTo>
                  <a:lnTo>
                    <a:pt x="93" y="404"/>
                  </a:lnTo>
                  <a:lnTo>
                    <a:pt x="94" y="404"/>
                  </a:lnTo>
                  <a:lnTo>
                    <a:pt x="96" y="404"/>
                  </a:lnTo>
                  <a:lnTo>
                    <a:pt x="97" y="404"/>
                  </a:lnTo>
                  <a:lnTo>
                    <a:pt x="98" y="404"/>
                  </a:lnTo>
                  <a:lnTo>
                    <a:pt x="99" y="404"/>
                  </a:lnTo>
                  <a:lnTo>
                    <a:pt x="101" y="404"/>
                  </a:lnTo>
                  <a:lnTo>
                    <a:pt x="102" y="404"/>
                  </a:lnTo>
                  <a:lnTo>
                    <a:pt x="103" y="404"/>
                  </a:lnTo>
                  <a:lnTo>
                    <a:pt x="104" y="404"/>
                  </a:lnTo>
                  <a:lnTo>
                    <a:pt x="105" y="404"/>
                  </a:lnTo>
                  <a:lnTo>
                    <a:pt x="122" y="411"/>
                  </a:lnTo>
                  <a:lnTo>
                    <a:pt x="122" y="412"/>
                  </a:lnTo>
                  <a:lnTo>
                    <a:pt x="122" y="413"/>
                  </a:lnTo>
                  <a:lnTo>
                    <a:pt x="122" y="414"/>
                  </a:lnTo>
                  <a:lnTo>
                    <a:pt x="123" y="414"/>
                  </a:lnTo>
                  <a:lnTo>
                    <a:pt x="124" y="414"/>
                  </a:lnTo>
                  <a:lnTo>
                    <a:pt x="125" y="416"/>
                  </a:lnTo>
                  <a:lnTo>
                    <a:pt x="127" y="417"/>
                  </a:lnTo>
                  <a:lnTo>
                    <a:pt x="128" y="417"/>
                  </a:lnTo>
                  <a:lnTo>
                    <a:pt x="128" y="418"/>
                  </a:lnTo>
                  <a:lnTo>
                    <a:pt x="129" y="419"/>
                  </a:lnTo>
                  <a:lnTo>
                    <a:pt x="130" y="419"/>
                  </a:lnTo>
                  <a:lnTo>
                    <a:pt x="130" y="421"/>
                  </a:lnTo>
                  <a:lnTo>
                    <a:pt x="131" y="422"/>
                  </a:lnTo>
                  <a:lnTo>
                    <a:pt x="133" y="422"/>
                  </a:lnTo>
                  <a:lnTo>
                    <a:pt x="133" y="423"/>
                  </a:lnTo>
                  <a:lnTo>
                    <a:pt x="134" y="423"/>
                  </a:lnTo>
                  <a:lnTo>
                    <a:pt x="134" y="424"/>
                  </a:lnTo>
                  <a:lnTo>
                    <a:pt x="135" y="425"/>
                  </a:lnTo>
                  <a:lnTo>
                    <a:pt x="136" y="425"/>
                  </a:lnTo>
                  <a:lnTo>
                    <a:pt x="136" y="427"/>
                  </a:lnTo>
                  <a:lnTo>
                    <a:pt x="138" y="427"/>
                  </a:lnTo>
                  <a:lnTo>
                    <a:pt x="138" y="428"/>
                  </a:lnTo>
                  <a:lnTo>
                    <a:pt x="139" y="428"/>
                  </a:lnTo>
                  <a:lnTo>
                    <a:pt x="139" y="429"/>
                  </a:lnTo>
                  <a:lnTo>
                    <a:pt x="140" y="429"/>
                  </a:lnTo>
                  <a:lnTo>
                    <a:pt x="140" y="430"/>
                  </a:lnTo>
                  <a:lnTo>
                    <a:pt x="141" y="430"/>
                  </a:lnTo>
                  <a:lnTo>
                    <a:pt x="143" y="432"/>
                  </a:lnTo>
                  <a:lnTo>
                    <a:pt x="144" y="433"/>
                  </a:lnTo>
                  <a:lnTo>
                    <a:pt x="145" y="434"/>
                  </a:lnTo>
                  <a:lnTo>
                    <a:pt x="146" y="434"/>
                  </a:lnTo>
                  <a:lnTo>
                    <a:pt x="148" y="434"/>
                  </a:lnTo>
                  <a:lnTo>
                    <a:pt x="148" y="435"/>
                  </a:lnTo>
                  <a:lnTo>
                    <a:pt x="149" y="435"/>
                  </a:lnTo>
                  <a:lnTo>
                    <a:pt x="149" y="437"/>
                  </a:lnTo>
                  <a:lnTo>
                    <a:pt x="150" y="437"/>
                  </a:lnTo>
                  <a:lnTo>
                    <a:pt x="150" y="438"/>
                  </a:lnTo>
                  <a:lnTo>
                    <a:pt x="150" y="439"/>
                  </a:lnTo>
                  <a:lnTo>
                    <a:pt x="151" y="439"/>
                  </a:lnTo>
                  <a:lnTo>
                    <a:pt x="153" y="439"/>
                  </a:lnTo>
                  <a:lnTo>
                    <a:pt x="153" y="438"/>
                  </a:lnTo>
                  <a:lnTo>
                    <a:pt x="154" y="438"/>
                  </a:lnTo>
                  <a:lnTo>
                    <a:pt x="155" y="438"/>
                  </a:lnTo>
                  <a:lnTo>
                    <a:pt x="156" y="437"/>
                  </a:lnTo>
                  <a:lnTo>
                    <a:pt x="157" y="437"/>
                  </a:lnTo>
                  <a:lnTo>
                    <a:pt x="159" y="435"/>
                  </a:lnTo>
                  <a:lnTo>
                    <a:pt x="159" y="434"/>
                  </a:lnTo>
                  <a:lnTo>
                    <a:pt x="159" y="433"/>
                  </a:lnTo>
                  <a:lnTo>
                    <a:pt x="160" y="433"/>
                  </a:lnTo>
                  <a:lnTo>
                    <a:pt x="160" y="432"/>
                  </a:lnTo>
                  <a:lnTo>
                    <a:pt x="161" y="432"/>
                  </a:lnTo>
                  <a:lnTo>
                    <a:pt x="162" y="433"/>
                  </a:lnTo>
                  <a:lnTo>
                    <a:pt x="164" y="433"/>
                  </a:lnTo>
                  <a:lnTo>
                    <a:pt x="165" y="433"/>
                  </a:lnTo>
                  <a:lnTo>
                    <a:pt x="165" y="434"/>
                  </a:lnTo>
                  <a:lnTo>
                    <a:pt x="166" y="433"/>
                  </a:lnTo>
                  <a:lnTo>
                    <a:pt x="167" y="433"/>
                  </a:lnTo>
                  <a:lnTo>
                    <a:pt x="169" y="433"/>
                  </a:lnTo>
                  <a:lnTo>
                    <a:pt x="170" y="433"/>
                  </a:lnTo>
                  <a:lnTo>
                    <a:pt x="171" y="433"/>
                  </a:lnTo>
                  <a:lnTo>
                    <a:pt x="172" y="433"/>
                  </a:lnTo>
                  <a:lnTo>
                    <a:pt x="172" y="432"/>
                  </a:lnTo>
                  <a:lnTo>
                    <a:pt x="174" y="432"/>
                  </a:lnTo>
                  <a:lnTo>
                    <a:pt x="175" y="432"/>
                  </a:lnTo>
                  <a:lnTo>
                    <a:pt x="176" y="432"/>
                  </a:lnTo>
                  <a:lnTo>
                    <a:pt x="177" y="432"/>
                  </a:lnTo>
                  <a:lnTo>
                    <a:pt x="178" y="432"/>
                  </a:lnTo>
                  <a:lnTo>
                    <a:pt x="180" y="432"/>
                  </a:lnTo>
                  <a:lnTo>
                    <a:pt x="182" y="433"/>
                  </a:lnTo>
                  <a:lnTo>
                    <a:pt x="183" y="433"/>
                  </a:lnTo>
                  <a:lnTo>
                    <a:pt x="185" y="433"/>
                  </a:lnTo>
                  <a:lnTo>
                    <a:pt x="186" y="433"/>
                  </a:lnTo>
                  <a:lnTo>
                    <a:pt x="187" y="434"/>
                  </a:lnTo>
                  <a:lnTo>
                    <a:pt x="188" y="434"/>
                  </a:lnTo>
                  <a:lnTo>
                    <a:pt x="190" y="434"/>
                  </a:lnTo>
                  <a:lnTo>
                    <a:pt x="190" y="435"/>
                  </a:lnTo>
                  <a:lnTo>
                    <a:pt x="191" y="435"/>
                  </a:lnTo>
                  <a:lnTo>
                    <a:pt x="192" y="437"/>
                  </a:lnTo>
                  <a:lnTo>
                    <a:pt x="192" y="438"/>
                  </a:lnTo>
                  <a:lnTo>
                    <a:pt x="195" y="438"/>
                  </a:lnTo>
                  <a:lnTo>
                    <a:pt x="196" y="439"/>
                  </a:lnTo>
                  <a:lnTo>
                    <a:pt x="197" y="439"/>
                  </a:lnTo>
                  <a:lnTo>
                    <a:pt x="198" y="440"/>
                  </a:lnTo>
                  <a:lnTo>
                    <a:pt x="200" y="440"/>
                  </a:lnTo>
                  <a:lnTo>
                    <a:pt x="202" y="442"/>
                  </a:lnTo>
                  <a:lnTo>
                    <a:pt x="203" y="442"/>
                  </a:lnTo>
                  <a:lnTo>
                    <a:pt x="203" y="443"/>
                  </a:lnTo>
                  <a:lnTo>
                    <a:pt x="204" y="443"/>
                  </a:lnTo>
                  <a:lnTo>
                    <a:pt x="206" y="444"/>
                  </a:lnTo>
                  <a:lnTo>
                    <a:pt x="207" y="444"/>
                  </a:lnTo>
                  <a:lnTo>
                    <a:pt x="208" y="444"/>
                  </a:lnTo>
                  <a:lnTo>
                    <a:pt x="209" y="444"/>
                  </a:lnTo>
                  <a:lnTo>
                    <a:pt x="211" y="443"/>
                  </a:lnTo>
                  <a:lnTo>
                    <a:pt x="212" y="443"/>
                  </a:lnTo>
                  <a:lnTo>
                    <a:pt x="213" y="444"/>
                  </a:lnTo>
                  <a:lnTo>
                    <a:pt x="214" y="444"/>
                  </a:lnTo>
                  <a:lnTo>
                    <a:pt x="216" y="444"/>
                  </a:lnTo>
                  <a:lnTo>
                    <a:pt x="217" y="444"/>
                  </a:lnTo>
                  <a:lnTo>
                    <a:pt x="218" y="444"/>
                  </a:lnTo>
                  <a:lnTo>
                    <a:pt x="219" y="444"/>
                  </a:lnTo>
                  <a:lnTo>
                    <a:pt x="221" y="444"/>
                  </a:lnTo>
                  <a:lnTo>
                    <a:pt x="222" y="444"/>
                  </a:lnTo>
                  <a:lnTo>
                    <a:pt x="223" y="444"/>
                  </a:lnTo>
                  <a:lnTo>
                    <a:pt x="224" y="444"/>
                  </a:lnTo>
                  <a:lnTo>
                    <a:pt x="226" y="444"/>
                  </a:lnTo>
                  <a:lnTo>
                    <a:pt x="227" y="444"/>
                  </a:lnTo>
                  <a:lnTo>
                    <a:pt x="228" y="444"/>
                  </a:lnTo>
                  <a:lnTo>
                    <a:pt x="230" y="445"/>
                  </a:lnTo>
                  <a:lnTo>
                    <a:pt x="230" y="446"/>
                  </a:lnTo>
                  <a:lnTo>
                    <a:pt x="232" y="446"/>
                  </a:lnTo>
                  <a:lnTo>
                    <a:pt x="233" y="446"/>
                  </a:lnTo>
                  <a:lnTo>
                    <a:pt x="234" y="448"/>
                  </a:lnTo>
                  <a:lnTo>
                    <a:pt x="235" y="449"/>
                  </a:lnTo>
                  <a:lnTo>
                    <a:pt x="238" y="451"/>
                  </a:lnTo>
                  <a:lnTo>
                    <a:pt x="239" y="453"/>
                  </a:lnTo>
                  <a:lnTo>
                    <a:pt x="239" y="455"/>
                  </a:lnTo>
                  <a:lnTo>
                    <a:pt x="239" y="456"/>
                  </a:lnTo>
                  <a:lnTo>
                    <a:pt x="240" y="463"/>
                  </a:lnTo>
                  <a:lnTo>
                    <a:pt x="242" y="471"/>
                  </a:lnTo>
                  <a:lnTo>
                    <a:pt x="242" y="476"/>
                  </a:lnTo>
                  <a:lnTo>
                    <a:pt x="243" y="481"/>
                  </a:lnTo>
                  <a:lnTo>
                    <a:pt x="243" y="486"/>
                  </a:lnTo>
                  <a:lnTo>
                    <a:pt x="244" y="489"/>
                  </a:lnTo>
                  <a:lnTo>
                    <a:pt x="244" y="491"/>
                  </a:lnTo>
                  <a:lnTo>
                    <a:pt x="244" y="492"/>
                  </a:lnTo>
                  <a:lnTo>
                    <a:pt x="244" y="493"/>
                  </a:lnTo>
                  <a:lnTo>
                    <a:pt x="245" y="493"/>
                  </a:lnTo>
                  <a:lnTo>
                    <a:pt x="247" y="495"/>
                  </a:lnTo>
                  <a:lnTo>
                    <a:pt x="249" y="496"/>
                  </a:lnTo>
                  <a:lnTo>
                    <a:pt x="250" y="496"/>
                  </a:lnTo>
                  <a:lnTo>
                    <a:pt x="250" y="497"/>
                  </a:lnTo>
                  <a:lnTo>
                    <a:pt x="251" y="497"/>
                  </a:lnTo>
                  <a:lnTo>
                    <a:pt x="251" y="498"/>
                  </a:lnTo>
                  <a:lnTo>
                    <a:pt x="253" y="498"/>
                  </a:lnTo>
                  <a:lnTo>
                    <a:pt x="253" y="500"/>
                  </a:lnTo>
                  <a:lnTo>
                    <a:pt x="254" y="500"/>
                  </a:lnTo>
                  <a:lnTo>
                    <a:pt x="255" y="500"/>
                  </a:lnTo>
                  <a:lnTo>
                    <a:pt x="256" y="500"/>
                  </a:lnTo>
                  <a:lnTo>
                    <a:pt x="258" y="500"/>
                  </a:lnTo>
                  <a:lnTo>
                    <a:pt x="259" y="500"/>
                  </a:lnTo>
                  <a:lnTo>
                    <a:pt x="260" y="500"/>
                  </a:lnTo>
                  <a:lnTo>
                    <a:pt x="259" y="501"/>
                  </a:lnTo>
                  <a:lnTo>
                    <a:pt x="259" y="502"/>
                  </a:lnTo>
                  <a:lnTo>
                    <a:pt x="260" y="502"/>
                  </a:lnTo>
                  <a:lnTo>
                    <a:pt x="260" y="501"/>
                  </a:lnTo>
                  <a:lnTo>
                    <a:pt x="261" y="501"/>
                  </a:lnTo>
                  <a:lnTo>
                    <a:pt x="260" y="500"/>
                  </a:lnTo>
                  <a:lnTo>
                    <a:pt x="260" y="498"/>
                  </a:lnTo>
                  <a:lnTo>
                    <a:pt x="261" y="497"/>
                  </a:lnTo>
                  <a:lnTo>
                    <a:pt x="261" y="496"/>
                  </a:lnTo>
                  <a:lnTo>
                    <a:pt x="263" y="496"/>
                  </a:lnTo>
                  <a:lnTo>
                    <a:pt x="264" y="497"/>
                  </a:lnTo>
                  <a:lnTo>
                    <a:pt x="264" y="498"/>
                  </a:lnTo>
                  <a:lnTo>
                    <a:pt x="264" y="500"/>
                  </a:lnTo>
                  <a:lnTo>
                    <a:pt x="264" y="501"/>
                  </a:lnTo>
                  <a:lnTo>
                    <a:pt x="265" y="501"/>
                  </a:lnTo>
                  <a:lnTo>
                    <a:pt x="266" y="502"/>
                  </a:lnTo>
                  <a:lnTo>
                    <a:pt x="268" y="501"/>
                  </a:lnTo>
                  <a:lnTo>
                    <a:pt x="266" y="501"/>
                  </a:lnTo>
                  <a:lnTo>
                    <a:pt x="268" y="500"/>
                  </a:lnTo>
                  <a:lnTo>
                    <a:pt x="268" y="498"/>
                  </a:lnTo>
                  <a:lnTo>
                    <a:pt x="266" y="498"/>
                  </a:lnTo>
                  <a:lnTo>
                    <a:pt x="268" y="497"/>
                  </a:lnTo>
                  <a:lnTo>
                    <a:pt x="269" y="497"/>
                  </a:lnTo>
                  <a:lnTo>
                    <a:pt x="270" y="497"/>
                  </a:lnTo>
                  <a:lnTo>
                    <a:pt x="270" y="498"/>
                  </a:lnTo>
                  <a:lnTo>
                    <a:pt x="271" y="498"/>
                  </a:lnTo>
                  <a:lnTo>
                    <a:pt x="270" y="500"/>
                  </a:lnTo>
                  <a:lnTo>
                    <a:pt x="270" y="501"/>
                  </a:lnTo>
                  <a:lnTo>
                    <a:pt x="269" y="501"/>
                  </a:lnTo>
                  <a:lnTo>
                    <a:pt x="269" y="502"/>
                  </a:lnTo>
                  <a:lnTo>
                    <a:pt x="269" y="503"/>
                  </a:lnTo>
                  <a:lnTo>
                    <a:pt x="270" y="505"/>
                  </a:lnTo>
                  <a:lnTo>
                    <a:pt x="270" y="503"/>
                  </a:lnTo>
                  <a:lnTo>
                    <a:pt x="271" y="503"/>
                  </a:lnTo>
                  <a:lnTo>
                    <a:pt x="271" y="502"/>
                  </a:lnTo>
                  <a:lnTo>
                    <a:pt x="273" y="502"/>
                  </a:lnTo>
                  <a:lnTo>
                    <a:pt x="273" y="501"/>
                  </a:lnTo>
                  <a:lnTo>
                    <a:pt x="273" y="500"/>
                  </a:lnTo>
                  <a:lnTo>
                    <a:pt x="273" y="498"/>
                  </a:lnTo>
                  <a:lnTo>
                    <a:pt x="274" y="498"/>
                  </a:lnTo>
                  <a:lnTo>
                    <a:pt x="274" y="497"/>
                  </a:lnTo>
                  <a:lnTo>
                    <a:pt x="274" y="496"/>
                  </a:lnTo>
                  <a:lnTo>
                    <a:pt x="275" y="495"/>
                  </a:lnTo>
                  <a:lnTo>
                    <a:pt x="276" y="493"/>
                  </a:lnTo>
                  <a:lnTo>
                    <a:pt x="276" y="492"/>
                  </a:lnTo>
                  <a:lnTo>
                    <a:pt x="277" y="491"/>
                  </a:lnTo>
                  <a:lnTo>
                    <a:pt x="279" y="490"/>
                  </a:lnTo>
                  <a:lnTo>
                    <a:pt x="279" y="489"/>
                  </a:lnTo>
                  <a:lnTo>
                    <a:pt x="280" y="487"/>
                  </a:lnTo>
                  <a:lnTo>
                    <a:pt x="280" y="486"/>
                  </a:lnTo>
                  <a:lnTo>
                    <a:pt x="280" y="485"/>
                  </a:lnTo>
                  <a:lnTo>
                    <a:pt x="281" y="485"/>
                  </a:lnTo>
                  <a:lnTo>
                    <a:pt x="281" y="484"/>
                  </a:lnTo>
                  <a:lnTo>
                    <a:pt x="282" y="484"/>
                  </a:lnTo>
                  <a:lnTo>
                    <a:pt x="282" y="482"/>
                  </a:lnTo>
                  <a:lnTo>
                    <a:pt x="284" y="481"/>
                  </a:lnTo>
                  <a:lnTo>
                    <a:pt x="284" y="480"/>
                  </a:lnTo>
                  <a:lnTo>
                    <a:pt x="284" y="479"/>
                  </a:lnTo>
                  <a:lnTo>
                    <a:pt x="284" y="477"/>
                  </a:lnTo>
                  <a:lnTo>
                    <a:pt x="282" y="477"/>
                  </a:lnTo>
                  <a:lnTo>
                    <a:pt x="282" y="476"/>
                  </a:lnTo>
                  <a:lnTo>
                    <a:pt x="281" y="474"/>
                  </a:lnTo>
                  <a:lnTo>
                    <a:pt x="280" y="471"/>
                  </a:lnTo>
                  <a:lnTo>
                    <a:pt x="279" y="470"/>
                  </a:lnTo>
                  <a:lnTo>
                    <a:pt x="279" y="469"/>
                  </a:lnTo>
                  <a:lnTo>
                    <a:pt x="279" y="467"/>
                  </a:lnTo>
                  <a:lnTo>
                    <a:pt x="279" y="466"/>
                  </a:lnTo>
                  <a:lnTo>
                    <a:pt x="279" y="465"/>
                  </a:lnTo>
                  <a:lnTo>
                    <a:pt x="279" y="464"/>
                  </a:lnTo>
                  <a:lnTo>
                    <a:pt x="279" y="463"/>
                  </a:lnTo>
                  <a:lnTo>
                    <a:pt x="279" y="461"/>
                  </a:lnTo>
                  <a:lnTo>
                    <a:pt x="277" y="460"/>
                  </a:lnTo>
                  <a:lnTo>
                    <a:pt x="277" y="459"/>
                  </a:lnTo>
                  <a:lnTo>
                    <a:pt x="276" y="458"/>
                  </a:lnTo>
                  <a:lnTo>
                    <a:pt x="276" y="456"/>
                  </a:lnTo>
                  <a:lnTo>
                    <a:pt x="275" y="455"/>
                  </a:lnTo>
                  <a:lnTo>
                    <a:pt x="275" y="454"/>
                  </a:lnTo>
                  <a:lnTo>
                    <a:pt x="275" y="453"/>
                  </a:lnTo>
                  <a:lnTo>
                    <a:pt x="274" y="451"/>
                  </a:lnTo>
                  <a:lnTo>
                    <a:pt x="274" y="450"/>
                  </a:lnTo>
                  <a:lnTo>
                    <a:pt x="273" y="450"/>
                  </a:lnTo>
                  <a:lnTo>
                    <a:pt x="273" y="449"/>
                  </a:lnTo>
                  <a:lnTo>
                    <a:pt x="271" y="448"/>
                  </a:lnTo>
                  <a:lnTo>
                    <a:pt x="270" y="448"/>
                  </a:lnTo>
                  <a:lnTo>
                    <a:pt x="270" y="446"/>
                  </a:lnTo>
                  <a:lnTo>
                    <a:pt x="269" y="446"/>
                  </a:lnTo>
                  <a:lnTo>
                    <a:pt x="269" y="448"/>
                  </a:lnTo>
                  <a:lnTo>
                    <a:pt x="268" y="448"/>
                  </a:lnTo>
                  <a:lnTo>
                    <a:pt x="266" y="448"/>
                  </a:lnTo>
                  <a:lnTo>
                    <a:pt x="265" y="448"/>
                  </a:lnTo>
                  <a:lnTo>
                    <a:pt x="264" y="448"/>
                  </a:lnTo>
                  <a:lnTo>
                    <a:pt x="263" y="448"/>
                  </a:lnTo>
                  <a:lnTo>
                    <a:pt x="263" y="446"/>
                  </a:lnTo>
                  <a:lnTo>
                    <a:pt x="261" y="446"/>
                  </a:lnTo>
                  <a:lnTo>
                    <a:pt x="260" y="446"/>
                  </a:lnTo>
                  <a:lnTo>
                    <a:pt x="259" y="445"/>
                  </a:lnTo>
                  <a:lnTo>
                    <a:pt x="258" y="444"/>
                  </a:lnTo>
                  <a:lnTo>
                    <a:pt x="256" y="443"/>
                  </a:lnTo>
                  <a:lnTo>
                    <a:pt x="255" y="443"/>
                  </a:lnTo>
                  <a:lnTo>
                    <a:pt x="255" y="442"/>
                  </a:lnTo>
                  <a:lnTo>
                    <a:pt x="254" y="442"/>
                  </a:lnTo>
                  <a:lnTo>
                    <a:pt x="254" y="439"/>
                  </a:lnTo>
                  <a:lnTo>
                    <a:pt x="253" y="438"/>
                  </a:lnTo>
                  <a:lnTo>
                    <a:pt x="253" y="437"/>
                  </a:lnTo>
                  <a:lnTo>
                    <a:pt x="251" y="437"/>
                  </a:lnTo>
                  <a:lnTo>
                    <a:pt x="251" y="435"/>
                  </a:lnTo>
                  <a:lnTo>
                    <a:pt x="251" y="434"/>
                  </a:lnTo>
                  <a:lnTo>
                    <a:pt x="251" y="433"/>
                  </a:lnTo>
                  <a:lnTo>
                    <a:pt x="253" y="432"/>
                  </a:lnTo>
                  <a:lnTo>
                    <a:pt x="253" y="430"/>
                  </a:lnTo>
                  <a:lnTo>
                    <a:pt x="254" y="429"/>
                  </a:lnTo>
                  <a:lnTo>
                    <a:pt x="254" y="428"/>
                  </a:lnTo>
                  <a:lnTo>
                    <a:pt x="255" y="427"/>
                  </a:lnTo>
                  <a:lnTo>
                    <a:pt x="255" y="423"/>
                  </a:lnTo>
                  <a:lnTo>
                    <a:pt x="255" y="422"/>
                  </a:lnTo>
                  <a:lnTo>
                    <a:pt x="254" y="419"/>
                  </a:lnTo>
                  <a:lnTo>
                    <a:pt x="253" y="418"/>
                  </a:lnTo>
                  <a:lnTo>
                    <a:pt x="251" y="417"/>
                  </a:lnTo>
                  <a:lnTo>
                    <a:pt x="250" y="414"/>
                  </a:lnTo>
                  <a:lnTo>
                    <a:pt x="248" y="413"/>
                  </a:lnTo>
                  <a:lnTo>
                    <a:pt x="248" y="412"/>
                  </a:lnTo>
                  <a:lnTo>
                    <a:pt x="247" y="411"/>
                  </a:lnTo>
                  <a:lnTo>
                    <a:pt x="245" y="409"/>
                  </a:lnTo>
                  <a:lnTo>
                    <a:pt x="244" y="407"/>
                  </a:lnTo>
                  <a:lnTo>
                    <a:pt x="242" y="404"/>
                  </a:lnTo>
                  <a:lnTo>
                    <a:pt x="239" y="402"/>
                  </a:lnTo>
                  <a:lnTo>
                    <a:pt x="237" y="399"/>
                  </a:lnTo>
                  <a:lnTo>
                    <a:pt x="234" y="396"/>
                  </a:lnTo>
                  <a:lnTo>
                    <a:pt x="233" y="392"/>
                  </a:lnTo>
                  <a:lnTo>
                    <a:pt x="232" y="387"/>
                  </a:lnTo>
                  <a:lnTo>
                    <a:pt x="232" y="383"/>
                  </a:lnTo>
                  <a:lnTo>
                    <a:pt x="230" y="377"/>
                  </a:lnTo>
                  <a:lnTo>
                    <a:pt x="230" y="374"/>
                  </a:lnTo>
                  <a:lnTo>
                    <a:pt x="230" y="369"/>
                  </a:lnTo>
                  <a:lnTo>
                    <a:pt x="232" y="366"/>
                  </a:lnTo>
                  <a:lnTo>
                    <a:pt x="230" y="364"/>
                  </a:lnTo>
                  <a:lnTo>
                    <a:pt x="230" y="362"/>
                  </a:lnTo>
                  <a:lnTo>
                    <a:pt x="230" y="361"/>
                  </a:lnTo>
                  <a:lnTo>
                    <a:pt x="230" y="360"/>
                  </a:lnTo>
                  <a:lnTo>
                    <a:pt x="229" y="360"/>
                  </a:lnTo>
                  <a:lnTo>
                    <a:pt x="227" y="356"/>
                  </a:lnTo>
                  <a:lnTo>
                    <a:pt x="227" y="355"/>
                  </a:lnTo>
                  <a:lnTo>
                    <a:pt x="227" y="354"/>
                  </a:lnTo>
                  <a:lnTo>
                    <a:pt x="226" y="348"/>
                  </a:lnTo>
                  <a:lnTo>
                    <a:pt x="226" y="344"/>
                  </a:lnTo>
                  <a:lnTo>
                    <a:pt x="232" y="339"/>
                  </a:lnTo>
                  <a:lnTo>
                    <a:pt x="234" y="339"/>
                  </a:lnTo>
                  <a:lnTo>
                    <a:pt x="235" y="338"/>
                  </a:lnTo>
                  <a:lnTo>
                    <a:pt x="237" y="336"/>
                  </a:lnTo>
                  <a:lnTo>
                    <a:pt x="238" y="335"/>
                  </a:lnTo>
                  <a:lnTo>
                    <a:pt x="239" y="335"/>
                  </a:lnTo>
                  <a:lnTo>
                    <a:pt x="239" y="334"/>
                  </a:lnTo>
                  <a:lnTo>
                    <a:pt x="239" y="333"/>
                  </a:lnTo>
                  <a:lnTo>
                    <a:pt x="239" y="343"/>
                  </a:lnTo>
                  <a:lnTo>
                    <a:pt x="249" y="343"/>
                  </a:lnTo>
                  <a:lnTo>
                    <a:pt x="249" y="351"/>
                  </a:lnTo>
                  <a:lnTo>
                    <a:pt x="232" y="351"/>
                  </a:lnTo>
                  <a:lnTo>
                    <a:pt x="233" y="354"/>
                  </a:lnTo>
                  <a:lnTo>
                    <a:pt x="233" y="356"/>
                  </a:lnTo>
                  <a:lnTo>
                    <a:pt x="234" y="359"/>
                  </a:lnTo>
                  <a:lnTo>
                    <a:pt x="234" y="361"/>
                  </a:lnTo>
                  <a:lnTo>
                    <a:pt x="234" y="364"/>
                  </a:lnTo>
                  <a:lnTo>
                    <a:pt x="234" y="366"/>
                  </a:lnTo>
                  <a:lnTo>
                    <a:pt x="234" y="369"/>
                  </a:lnTo>
                  <a:lnTo>
                    <a:pt x="234" y="371"/>
                  </a:lnTo>
                  <a:lnTo>
                    <a:pt x="234" y="374"/>
                  </a:lnTo>
                  <a:lnTo>
                    <a:pt x="234" y="375"/>
                  </a:lnTo>
                  <a:lnTo>
                    <a:pt x="234" y="376"/>
                  </a:lnTo>
                  <a:lnTo>
                    <a:pt x="234" y="377"/>
                  </a:lnTo>
                  <a:lnTo>
                    <a:pt x="234" y="378"/>
                  </a:lnTo>
                  <a:lnTo>
                    <a:pt x="234" y="381"/>
                  </a:lnTo>
                  <a:lnTo>
                    <a:pt x="234" y="382"/>
                  </a:lnTo>
                  <a:lnTo>
                    <a:pt x="234" y="385"/>
                  </a:lnTo>
                  <a:lnTo>
                    <a:pt x="234" y="386"/>
                  </a:lnTo>
                  <a:lnTo>
                    <a:pt x="234" y="387"/>
                  </a:lnTo>
                  <a:lnTo>
                    <a:pt x="234" y="388"/>
                  </a:lnTo>
                  <a:lnTo>
                    <a:pt x="235" y="390"/>
                  </a:lnTo>
                  <a:lnTo>
                    <a:pt x="235" y="392"/>
                  </a:lnTo>
                  <a:lnTo>
                    <a:pt x="237" y="393"/>
                  </a:lnTo>
                  <a:lnTo>
                    <a:pt x="237" y="395"/>
                  </a:lnTo>
                  <a:lnTo>
                    <a:pt x="238" y="397"/>
                  </a:lnTo>
                  <a:lnTo>
                    <a:pt x="239" y="398"/>
                  </a:lnTo>
                  <a:lnTo>
                    <a:pt x="242" y="401"/>
                  </a:lnTo>
                  <a:lnTo>
                    <a:pt x="243" y="403"/>
                  </a:lnTo>
                  <a:lnTo>
                    <a:pt x="244" y="406"/>
                  </a:lnTo>
                  <a:lnTo>
                    <a:pt x="245" y="407"/>
                  </a:lnTo>
                  <a:lnTo>
                    <a:pt x="248" y="408"/>
                  </a:lnTo>
                  <a:lnTo>
                    <a:pt x="249" y="411"/>
                  </a:lnTo>
                  <a:lnTo>
                    <a:pt x="250" y="412"/>
                  </a:lnTo>
                  <a:lnTo>
                    <a:pt x="251" y="414"/>
                  </a:lnTo>
                  <a:lnTo>
                    <a:pt x="253" y="416"/>
                  </a:lnTo>
                  <a:lnTo>
                    <a:pt x="254" y="417"/>
                  </a:lnTo>
                  <a:lnTo>
                    <a:pt x="256" y="419"/>
                  </a:lnTo>
                  <a:lnTo>
                    <a:pt x="256" y="421"/>
                  </a:lnTo>
                  <a:lnTo>
                    <a:pt x="256" y="423"/>
                  </a:lnTo>
                  <a:lnTo>
                    <a:pt x="256" y="427"/>
                  </a:lnTo>
                  <a:lnTo>
                    <a:pt x="256" y="428"/>
                  </a:lnTo>
                  <a:lnTo>
                    <a:pt x="255" y="429"/>
                  </a:lnTo>
                  <a:lnTo>
                    <a:pt x="253" y="432"/>
                  </a:lnTo>
                  <a:lnTo>
                    <a:pt x="253" y="433"/>
                  </a:lnTo>
                  <a:lnTo>
                    <a:pt x="251" y="434"/>
                  </a:lnTo>
                  <a:lnTo>
                    <a:pt x="251" y="435"/>
                  </a:lnTo>
                  <a:lnTo>
                    <a:pt x="253" y="437"/>
                  </a:lnTo>
                  <a:lnTo>
                    <a:pt x="253" y="438"/>
                  </a:lnTo>
                  <a:lnTo>
                    <a:pt x="254" y="439"/>
                  </a:lnTo>
                  <a:lnTo>
                    <a:pt x="255" y="440"/>
                  </a:lnTo>
                  <a:lnTo>
                    <a:pt x="256" y="443"/>
                  </a:lnTo>
                  <a:lnTo>
                    <a:pt x="258" y="444"/>
                  </a:lnTo>
                  <a:lnTo>
                    <a:pt x="259" y="445"/>
                  </a:lnTo>
                  <a:lnTo>
                    <a:pt x="260" y="445"/>
                  </a:lnTo>
                  <a:lnTo>
                    <a:pt x="261" y="446"/>
                  </a:lnTo>
                  <a:lnTo>
                    <a:pt x="263" y="446"/>
                  </a:lnTo>
                  <a:lnTo>
                    <a:pt x="264" y="448"/>
                  </a:lnTo>
                  <a:lnTo>
                    <a:pt x="265" y="448"/>
                  </a:lnTo>
                  <a:lnTo>
                    <a:pt x="266" y="448"/>
                  </a:lnTo>
                  <a:lnTo>
                    <a:pt x="268" y="446"/>
                  </a:lnTo>
                  <a:lnTo>
                    <a:pt x="269" y="446"/>
                  </a:lnTo>
                  <a:lnTo>
                    <a:pt x="270" y="446"/>
                  </a:lnTo>
                  <a:lnTo>
                    <a:pt x="271" y="448"/>
                  </a:lnTo>
                  <a:lnTo>
                    <a:pt x="273" y="448"/>
                  </a:lnTo>
                  <a:lnTo>
                    <a:pt x="273" y="449"/>
                  </a:lnTo>
                  <a:lnTo>
                    <a:pt x="274" y="450"/>
                  </a:lnTo>
                  <a:lnTo>
                    <a:pt x="275" y="450"/>
                  </a:lnTo>
                  <a:lnTo>
                    <a:pt x="275" y="451"/>
                  </a:lnTo>
                  <a:lnTo>
                    <a:pt x="275" y="453"/>
                  </a:lnTo>
                  <a:lnTo>
                    <a:pt x="276" y="455"/>
                  </a:lnTo>
                  <a:lnTo>
                    <a:pt x="276" y="456"/>
                  </a:lnTo>
                  <a:lnTo>
                    <a:pt x="277" y="459"/>
                  </a:lnTo>
                  <a:lnTo>
                    <a:pt x="279" y="460"/>
                  </a:lnTo>
                  <a:lnTo>
                    <a:pt x="279" y="461"/>
                  </a:lnTo>
                  <a:lnTo>
                    <a:pt x="279" y="463"/>
                  </a:lnTo>
                  <a:lnTo>
                    <a:pt x="280" y="463"/>
                  </a:lnTo>
                  <a:lnTo>
                    <a:pt x="280" y="465"/>
                  </a:lnTo>
                  <a:lnTo>
                    <a:pt x="280" y="466"/>
                  </a:lnTo>
                  <a:lnTo>
                    <a:pt x="280" y="467"/>
                  </a:lnTo>
                  <a:lnTo>
                    <a:pt x="280" y="469"/>
                  </a:lnTo>
                  <a:lnTo>
                    <a:pt x="280" y="470"/>
                  </a:lnTo>
                  <a:lnTo>
                    <a:pt x="280" y="471"/>
                  </a:lnTo>
                  <a:lnTo>
                    <a:pt x="281" y="472"/>
                  </a:lnTo>
                  <a:lnTo>
                    <a:pt x="282" y="474"/>
                  </a:lnTo>
                  <a:lnTo>
                    <a:pt x="282" y="475"/>
                  </a:lnTo>
                  <a:lnTo>
                    <a:pt x="282" y="476"/>
                  </a:lnTo>
                  <a:lnTo>
                    <a:pt x="284" y="476"/>
                  </a:lnTo>
                  <a:lnTo>
                    <a:pt x="284" y="477"/>
                  </a:lnTo>
                  <a:lnTo>
                    <a:pt x="284" y="479"/>
                  </a:lnTo>
                  <a:lnTo>
                    <a:pt x="284" y="480"/>
                  </a:lnTo>
                  <a:lnTo>
                    <a:pt x="284" y="481"/>
                  </a:lnTo>
                  <a:lnTo>
                    <a:pt x="284" y="482"/>
                  </a:lnTo>
                  <a:lnTo>
                    <a:pt x="282" y="482"/>
                  </a:lnTo>
                  <a:lnTo>
                    <a:pt x="282" y="484"/>
                  </a:lnTo>
                  <a:lnTo>
                    <a:pt x="281" y="485"/>
                  </a:lnTo>
                  <a:lnTo>
                    <a:pt x="281" y="486"/>
                  </a:lnTo>
                  <a:lnTo>
                    <a:pt x="280" y="486"/>
                  </a:lnTo>
                  <a:lnTo>
                    <a:pt x="280" y="487"/>
                  </a:lnTo>
                  <a:lnTo>
                    <a:pt x="280" y="489"/>
                  </a:lnTo>
                  <a:lnTo>
                    <a:pt x="279" y="490"/>
                  </a:lnTo>
                  <a:lnTo>
                    <a:pt x="279" y="491"/>
                  </a:lnTo>
                  <a:lnTo>
                    <a:pt x="277" y="491"/>
                  </a:lnTo>
                  <a:lnTo>
                    <a:pt x="277" y="492"/>
                  </a:lnTo>
                  <a:lnTo>
                    <a:pt x="276" y="492"/>
                  </a:lnTo>
                  <a:lnTo>
                    <a:pt x="276" y="493"/>
                  </a:lnTo>
                  <a:lnTo>
                    <a:pt x="275" y="493"/>
                  </a:lnTo>
                  <a:lnTo>
                    <a:pt x="274" y="497"/>
                  </a:lnTo>
                  <a:lnTo>
                    <a:pt x="274" y="498"/>
                  </a:lnTo>
                  <a:lnTo>
                    <a:pt x="273" y="502"/>
                  </a:lnTo>
                  <a:lnTo>
                    <a:pt x="273" y="503"/>
                  </a:lnTo>
                  <a:lnTo>
                    <a:pt x="273" y="505"/>
                  </a:lnTo>
                  <a:lnTo>
                    <a:pt x="273" y="506"/>
                  </a:lnTo>
                  <a:lnTo>
                    <a:pt x="273" y="507"/>
                  </a:lnTo>
                  <a:lnTo>
                    <a:pt x="274" y="507"/>
                  </a:lnTo>
                  <a:lnTo>
                    <a:pt x="274" y="508"/>
                  </a:lnTo>
                  <a:lnTo>
                    <a:pt x="274" y="510"/>
                  </a:lnTo>
                  <a:lnTo>
                    <a:pt x="274" y="511"/>
                  </a:lnTo>
                  <a:lnTo>
                    <a:pt x="274" y="512"/>
                  </a:lnTo>
                  <a:lnTo>
                    <a:pt x="274" y="513"/>
                  </a:lnTo>
                  <a:lnTo>
                    <a:pt x="273" y="514"/>
                  </a:lnTo>
                  <a:lnTo>
                    <a:pt x="271" y="516"/>
                  </a:lnTo>
                  <a:lnTo>
                    <a:pt x="271" y="514"/>
                  </a:lnTo>
                  <a:lnTo>
                    <a:pt x="270" y="514"/>
                  </a:lnTo>
                  <a:lnTo>
                    <a:pt x="269" y="514"/>
                  </a:lnTo>
                  <a:lnTo>
                    <a:pt x="268" y="514"/>
                  </a:lnTo>
                  <a:lnTo>
                    <a:pt x="268" y="513"/>
                  </a:lnTo>
                  <a:lnTo>
                    <a:pt x="266" y="513"/>
                  </a:lnTo>
                  <a:lnTo>
                    <a:pt x="265" y="513"/>
                  </a:lnTo>
                  <a:lnTo>
                    <a:pt x="264" y="512"/>
                  </a:lnTo>
                  <a:lnTo>
                    <a:pt x="263" y="512"/>
                  </a:lnTo>
                  <a:lnTo>
                    <a:pt x="261" y="512"/>
                  </a:lnTo>
                  <a:lnTo>
                    <a:pt x="260" y="512"/>
                  </a:lnTo>
                  <a:lnTo>
                    <a:pt x="259" y="512"/>
                  </a:lnTo>
                  <a:lnTo>
                    <a:pt x="258" y="512"/>
                  </a:lnTo>
                  <a:lnTo>
                    <a:pt x="256" y="513"/>
                  </a:lnTo>
                  <a:lnTo>
                    <a:pt x="255" y="514"/>
                  </a:lnTo>
                  <a:lnTo>
                    <a:pt x="254" y="516"/>
                  </a:lnTo>
                  <a:lnTo>
                    <a:pt x="253" y="517"/>
                  </a:lnTo>
                  <a:lnTo>
                    <a:pt x="253" y="518"/>
                  </a:lnTo>
                  <a:lnTo>
                    <a:pt x="253" y="519"/>
                  </a:lnTo>
                  <a:lnTo>
                    <a:pt x="251" y="519"/>
                  </a:lnTo>
                  <a:lnTo>
                    <a:pt x="251" y="521"/>
                  </a:lnTo>
                  <a:lnTo>
                    <a:pt x="251" y="522"/>
                  </a:lnTo>
                  <a:lnTo>
                    <a:pt x="250" y="523"/>
                  </a:lnTo>
                  <a:lnTo>
                    <a:pt x="250" y="524"/>
                  </a:lnTo>
                  <a:lnTo>
                    <a:pt x="250" y="526"/>
                  </a:lnTo>
                  <a:lnTo>
                    <a:pt x="250" y="527"/>
                  </a:lnTo>
                  <a:lnTo>
                    <a:pt x="251" y="528"/>
                  </a:lnTo>
                  <a:lnTo>
                    <a:pt x="251" y="529"/>
                  </a:lnTo>
                  <a:lnTo>
                    <a:pt x="251" y="531"/>
                  </a:lnTo>
                  <a:lnTo>
                    <a:pt x="254" y="532"/>
                  </a:lnTo>
                  <a:lnTo>
                    <a:pt x="255" y="533"/>
                  </a:lnTo>
                  <a:lnTo>
                    <a:pt x="258" y="534"/>
                  </a:lnTo>
                  <a:lnTo>
                    <a:pt x="261" y="537"/>
                  </a:lnTo>
                  <a:lnTo>
                    <a:pt x="264" y="538"/>
                  </a:lnTo>
                  <a:lnTo>
                    <a:pt x="265" y="538"/>
                  </a:lnTo>
                  <a:lnTo>
                    <a:pt x="266" y="539"/>
                  </a:lnTo>
                  <a:lnTo>
                    <a:pt x="268" y="540"/>
                  </a:lnTo>
                  <a:lnTo>
                    <a:pt x="269" y="540"/>
                  </a:lnTo>
                  <a:lnTo>
                    <a:pt x="270" y="540"/>
                  </a:lnTo>
                  <a:lnTo>
                    <a:pt x="271" y="540"/>
                  </a:lnTo>
                  <a:lnTo>
                    <a:pt x="273" y="540"/>
                  </a:lnTo>
                  <a:lnTo>
                    <a:pt x="274" y="540"/>
                  </a:lnTo>
                  <a:lnTo>
                    <a:pt x="276" y="540"/>
                  </a:lnTo>
                  <a:lnTo>
                    <a:pt x="277" y="540"/>
                  </a:lnTo>
                  <a:lnTo>
                    <a:pt x="279" y="542"/>
                  </a:lnTo>
                  <a:lnTo>
                    <a:pt x="280" y="542"/>
                  </a:lnTo>
                  <a:lnTo>
                    <a:pt x="281" y="543"/>
                  </a:lnTo>
                  <a:lnTo>
                    <a:pt x="282" y="543"/>
                  </a:lnTo>
                  <a:lnTo>
                    <a:pt x="282" y="544"/>
                  </a:lnTo>
                  <a:lnTo>
                    <a:pt x="284" y="544"/>
                  </a:lnTo>
                  <a:lnTo>
                    <a:pt x="284" y="545"/>
                  </a:lnTo>
                  <a:lnTo>
                    <a:pt x="284" y="547"/>
                  </a:lnTo>
                  <a:lnTo>
                    <a:pt x="284" y="548"/>
                  </a:lnTo>
                  <a:lnTo>
                    <a:pt x="284" y="549"/>
                  </a:lnTo>
                  <a:lnTo>
                    <a:pt x="282" y="550"/>
                  </a:lnTo>
                  <a:lnTo>
                    <a:pt x="282" y="552"/>
                  </a:lnTo>
                  <a:lnTo>
                    <a:pt x="281" y="552"/>
                  </a:lnTo>
                  <a:lnTo>
                    <a:pt x="281" y="553"/>
                  </a:lnTo>
                  <a:lnTo>
                    <a:pt x="280" y="553"/>
                  </a:lnTo>
                  <a:lnTo>
                    <a:pt x="279" y="554"/>
                  </a:lnTo>
                  <a:lnTo>
                    <a:pt x="277" y="554"/>
                  </a:lnTo>
                  <a:lnTo>
                    <a:pt x="276" y="554"/>
                  </a:lnTo>
                  <a:lnTo>
                    <a:pt x="275" y="555"/>
                  </a:lnTo>
                  <a:lnTo>
                    <a:pt x="274" y="555"/>
                  </a:lnTo>
                  <a:lnTo>
                    <a:pt x="273" y="555"/>
                  </a:lnTo>
                  <a:lnTo>
                    <a:pt x="271" y="555"/>
                  </a:lnTo>
                  <a:lnTo>
                    <a:pt x="271" y="554"/>
                  </a:lnTo>
                  <a:lnTo>
                    <a:pt x="270" y="554"/>
                  </a:lnTo>
                  <a:lnTo>
                    <a:pt x="269" y="554"/>
                  </a:lnTo>
                  <a:lnTo>
                    <a:pt x="269" y="553"/>
                  </a:lnTo>
                  <a:lnTo>
                    <a:pt x="268" y="552"/>
                  </a:lnTo>
                  <a:lnTo>
                    <a:pt x="266" y="552"/>
                  </a:lnTo>
                  <a:lnTo>
                    <a:pt x="265" y="552"/>
                  </a:lnTo>
                  <a:lnTo>
                    <a:pt x="264" y="553"/>
                  </a:lnTo>
                  <a:lnTo>
                    <a:pt x="264" y="554"/>
                  </a:lnTo>
                  <a:lnTo>
                    <a:pt x="264" y="555"/>
                  </a:lnTo>
                  <a:lnTo>
                    <a:pt x="265" y="558"/>
                  </a:lnTo>
                  <a:lnTo>
                    <a:pt x="265" y="559"/>
                  </a:lnTo>
                  <a:lnTo>
                    <a:pt x="266" y="560"/>
                  </a:lnTo>
                  <a:lnTo>
                    <a:pt x="268" y="563"/>
                  </a:lnTo>
                  <a:lnTo>
                    <a:pt x="269" y="563"/>
                  </a:lnTo>
                  <a:lnTo>
                    <a:pt x="270" y="564"/>
                  </a:lnTo>
                  <a:lnTo>
                    <a:pt x="270" y="565"/>
                  </a:lnTo>
                  <a:lnTo>
                    <a:pt x="271" y="568"/>
                  </a:lnTo>
                  <a:lnTo>
                    <a:pt x="271" y="569"/>
                  </a:lnTo>
                  <a:lnTo>
                    <a:pt x="270" y="569"/>
                  </a:lnTo>
                  <a:lnTo>
                    <a:pt x="270" y="570"/>
                  </a:lnTo>
                  <a:lnTo>
                    <a:pt x="270" y="571"/>
                  </a:lnTo>
                  <a:lnTo>
                    <a:pt x="269" y="573"/>
                  </a:lnTo>
                  <a:lnTo>
                    <a:pt x="268" y="574"/>
                  </a:lnTo>
                  <a:lnTo>
                    <a:pt x="265" y="575"/>
                  </a:lnTo>
                  <a:lnTo>
                    <a:pt x="264" y="575"/>
                  </a:lnTo>
                  <a:lnTo>
                    <a:pt x="263" y="576"/>
                  </a:lnTo>
                  <a:lnTo>
                    <a:pt x="261" y="578"/>
                  </a:lnTo>
                  <a:lnTo>
                    <a:pt x="260" y="580"/>
                  </a:lnTo>
                  <a:lnTo>
                    <a:pt x="260" y="583"/>
                  </a:lnTo>
                  <a:lnTo>
                    <a:pt x="260" y="584"/>
                  </a:lnTo>
                  <a:lnTo>
                    <a:pt x="261" y="586"/>
                  </a:lnTo>
                  <a:lnTo>
                    <a:pt x="261" y="587"/>
                  </a:lnTo>
                  <a:lnTo>
                    <a:pt x="261" y="590"/>
                  </a:lnTo>
                  <a:lnTo>
                    <a:pt x="261" y="591"/>
                  </a:lnTo>
                  <a:lnTo>
                    <a:pt x="261" y="594"/>
                  </a:lnTo>
                  <a:lnTo>
                    <a:pt x="260" y="595"/>
                  </a:lnTo>
                  <a:lnTo>
                    <a:pt x="260" y="597"/>
                  </a:lnTo>
                  <a:lnTo>
                    <a:pt x="259" y="600"/>
                  </a:lnTo>
                  <a:lnTo>
                    <a:pt x="259" y="601"/>
                  </a:lnTo>
                  <a:lnTo>
                    <a:pt x="259" y="602"/>
                  </a:lnTo>
                  <a:lnTo>
                    <a:pt x="259" y="605"/>
                  </a:lnTo>
                  <a:lnTo>
                    <a:pt x="260" y="607"/>
                  </a:lnTo>
                  <a:lnTo>
                    <a:pt x="261" y="608"/>
                  </a:lnTo>
                  <a:lnTo>
                    <a:pt x="263" y="612"/>
                  </a:lnTo>
                  <a:lnTo>
                    <a:pt x="264" y="613"/>
                  </a:lnTo>
                  <a:lnTo>
                    <a:pt x="264" y="615"/>
                  </a:lnTo>
                  <a:lnTo>
                    <a:pt x="264" y="617"/>
                  </a:lnTo>
                  <a:lnTo>
                    <a:pt x="264" y="620"/>
                  </a:lnTo>
                  <a:lnTo>
                    <a:pt x="261" y="622"/>
                  </a:lnTo>
                  <a:lnTo>
                    <a:pt x="261" y="625"/>
                  </a:lnTo>
                  <a:lnTo>
                    <a:pt x="260" y="626"/>
                  </a:lnTo>
                  <a:lnTo>
                    <a:pt x="260" y="627"/>
                  </a:lnTo>
                  <a:lnTo>
                    <a:pt x="261" y="628"/>
                  </a:lnTo>
                  <a:lnTo>
                    <a:pt x="261" y="630"/>
                  </a:lnTo>
                  <a:lnTo>
                    <a:pt x="263" y="631"/>
                  </a:lnTo>
                  <a:lnTo>
                    <a:pt x="263" y="632"/>
                  </a:lnTo>
                  <a:lnTo>
                    <a:pt x="264" y="632"/>
                  </a:lnTo>
                  <a:lnTo>
                    <a:pt x="264" y="633"/>
                  </a:lnTo>
                  <a:lnTo>
                    <a:pt x="265" y="633"/>
                  </a:lnTo>
                  <a:lnTo>
                    <a:pt x="266" y="633"/>
                  </a:lnTo>
                  <a:lnTo>
                    <a:pt x="266" y="634"/>
                  </a:lnTo>
                  <a:lnTo>
                    <a:pt x="268" y="634"/>
                  </a:lnTo>
                  <a:lnTo>
                    <a:pt x="269" y="634"/>
                  </a:lnTo>
                  <a:lnTo>
                    <a:pt x="270" y="636"/>
                  </a:lnTo>
                  <a:lnTo>
                    <a:pt x="271" y="636"/>
                  </a:lnTo>
                  <a:lnTo>
                    <a:pt x="273" y="636"/>
                  </a:lnTo>
                  <a:lnTo>
                    <a:pt x="275" y="636"/>
                  </a:lnTo>
                  <a:lnTo>
                    <a:pt x="279" y="636"/>
                  </a:lnTo>
                  <a:lnTo>
                    <a:pt x="280" y="636"/>
                  </a:lnTo>
                  <a:lnTo>
                    <a:pt x="281" y="636"/>
                  </a:lnTo>
                  <a:lnTo>
                    <a:pt x="282" y="637"/>
                  </a:lnTo>
                  <a:lnTo>
                    <a:pt x="284" y="637"/>
                  </a:lnTo>
                  <a:lnTo>
                    <a:pt x="285" y="638"/>
                  </a:lnTo>
                  <a:lnTo>
                    <a:pt x="286" y="638"/>
                  </a:lnTo>
                  <a:lnTo>
                    <a:pt x="287" y="639"/>
                  </a:lnTo>
                  <a:lnTo>
                    <a:pt x="289" y="639"/>
                  </a:lnTo>
                  <a:lnTo>
                    <a:pt x="289" y="641"/>
                  </a:lnTo>
                  <a:lnTo>
                    <a:pt x="290" y="641"/>
                  </a:lnTo>
                  <a:lnTo>
                    <a:pt x="291" y="642"/>
                  </a:lnTo>
                  <a:lnTo>
                    <a:pt x="291" y="643"/>
                  </a:lnTo>
                  <a:lnTo>
                    <a:pt x="292" y="644"/>
                  </a:lnTo>
                  <a:lnTo>
                    <a:pt x="292" y="646"/>
                  </a:lnTo>
                  <a:lnTo>
                    <a:pt x="294" y="647"/>
                  </a:lnTo>
                  <a:lnTo>
                    <a:pt x="294" y="648"/>
                  </a:lnTo>
                  <a:lnTo>
                    <a:pt x="294" y="649"/>
                  </a:lnTo>
                  <a:lnTo>
                    <a:pt x="295" y="649"/>
                  </a:lnTo>
                  <a:lnTo>
                    <a:pt x="295" y="651"/>
                  </a:lnTo>
                  <a:lnTo>
                    <a:pt x="295" y="653"/>
                  </a:lnTo>
                  <a:lnTo>
                    <a:pt x="295" y="654"/>
                  </a:lnTo>
                  <a:lnTo>
                    <a:pt x="295" y="655"/>
                  </a:lnTo>
                  <a:lnTo>
                    <a:pt x="295" y="657"/>
                  </a:lnTo>
                  <a:lnTo>
                    <a:pt x="295" y="658"/>
                  </a:lnTo>
                  <a:lnTo>
                    <a:pt x="294" y="659"/>
                  </a:lnTo>
                  <a:lnTo>
                    <a:pt x="294" y="660"/>
                  </a:lnTo>
                  <a:lnTo>
                    <a:pt x="294" y="662"/>
                  </a:lnTo>
                  <a:lnTo>
                    <a:pt x="294" y="663"/>
                  </a:lnTo>
                  <a:lnTo>
                    <a:pt x="296" y="664"/>
                  </a:lnTo>
                  <a:lnTo>
                    <a:pt x="299" y="667"/>
                  </a:lnTo>
                  <a:lnTo>
                    <a:pt x="301" y="669"/>
                  </a:lnTo>
                  <a:lnTo>
                    <a:pt x="302" y="669"/>
                  </a:lnTo>
                  <a:lnTo>
                    <a:pt x="305" y="670"/>
                  </a:lnTo>
                  <a:lnTo>
                    <a:pt x="306" y="670"/>
                  </a:lnTo>
                  <a:lnTo>
                    <a:pt x="307" y="672"/>
                  </a:lnTo>
                  <a:lnTo>
                    <a:pt x="310" y="673"/>
                  </a:lnTo>
                  <a:lnTo>
                    <a:pt x="311" y="674"/>
                  </a:lnTo>
                  <a:lnTo>
                    <a:pt x="312" y="675"/>
                  </a:lnTo>
                  <a:lnTo>
                    <a:pt x="313" y="678"/>
                  </a:lnTo>
                  <a:lnTo>
                    <a:pt x="313" y="679"/>
                  </a:lnTo>
                  <a:lnTo>
                    <a:pt x="316" y="683"/>
                  </a:lnTo>
                  <a:lnTo>
                    <a:pt x="316" y="686"/>
                  </a:lnTo>
                  <a:lnTo>
                    <a:pt x="316" y="690"/>
                  </a:lnTo>
                  <a:lnTo>
                    <a:pt x="315" y="693"/>
                  </a:lnTo>
                  <a:lnTo>
                    <a:pt x="313" y="696"/>
                  </a:lnTo>
                  <a:lnTo>
                    <a:pt x="313" y="699"/>
                  </a:lnTo>
                  <a:lnTo>
                    <a:pt x="313" y="702"/>
                  </a:lnTo>
                  <a:lnTo>
                    <a:pt x="315" y="705"/>
                  </a:lnTo>
                  <a:lnTo>
                    <a:pt x="317" y="706"/>
                  </a:lnTo>
                  <a:lnTo>
                    <a:pt x="320" y="706"/>
                  </a:lnTo>
                  <a:lnTo>
                    <a:pt x="323" y="706"/>
                  </a:lnTo>
                  <a:lnTo>
                    <a:pt x="327" y="704"/>
                  </a:lnTo>
                  <a:lnTo>
                    <a:pt x="329" y="702"/>
                  </a:lnTo>
                  <a:lnTo>
                    <a:pt x="333" y="702"/>
                  </a:lnTo>
                  <a:lnTo>
                    <a:pt x="334" y="704"/>
                  </a:lnTo>
                  <a:lnTo>
                    <a:pt x="336" y="705"/>
                  </a:lnTo>
                  <a:lnTo>
                    <a:pt x="336" y="709"/>
                  </a:lnTo>
                  <a:lnTo>
                    <a:pt x="336" y="711"/>
                  </a:lnTo>
                  <a:lnTo>
                    <a:pt x="333" y="715"/>
                  </a:lnTo>
                  <a:lnTo>
                    <a:pt x="329" y="716"/>
                  </a:lnTo>
                  <a:lnTo>
                    <a:pt x="327" y="716"/>
                  </a:lnTo>
                  <a:lnTo>
                    <a:pt x="323" y="716"/>
                  </a:lnTo>
                  <a:lnTo>
                    <a:pt x="322" y="716"/>
                  </a:lnTo>
                  <a:lnTo>
                    <a:pt x="321" y="716"/>
                  </a:lnTo>
                  <a:lnTo>
                    <a:pt x="320" y="716"/>
                  </a:lnTo>
                  <a:lnTo>
                    <a:pt x="316" y="716"/>
                  </a:lnTo>
                  <a:lnTo>
                    <a:pt x="315" y="716"/>
                  </a:lnTo>
                  <a:lnTo>
                    <a:pt x="312" y="716"/>
                  </a:lnTo>
                  <a:lnTo>
                    <a:pt x="311" y="717"/>
                  </a:lnTo>
                  <a:lnTo>
                    <a:pt x="310" y="719"/>
                  </a:lnTo>
                  <a:lnTo>
                    <a:pt x="310" y="721"/>
                  </a:lnTo>
                  <a:lnTo>
                    <a:pt x="308" y="722"/>
                  </a:lnTo>
                  <a:lnTo>
                    <a:pt x="308" y="724"/>
                  </a:lnTo>
                  <a:lnTo>
                    <a:pt x="308" y="725"/>
                  </a:lnTo>
                  <a:lnTo>
                    <a:pt x="308" y="726"/>
                  </a:lnTo>
                  <a:lnTo>
                    <a:pt x="308" y="727"/>
                  </a:lnTo>
                  <a:lnTo>
                    <a:pt x="353" y="727"/>
                  </a:lnTo>
                  <a:lnTo>
                    <a:pt x="371" y="726"/>
                  </a:lnTo>
                  <a:lnTo>
                    <a:pt x="375" y="726"/>
                  </a:lnTo>
                  <a:lnTo>
                    <a:pt x="378" y="726"/>
                  </a:lnTo>
                  <a:lnTo>
                    <a:pt x="383" y="726"/>
                  </a:lnTo>
                  <a:lnTo>
                    <a:pt x="384" y="726"/>
                  </a:lnTo>
                  <a:lnTo>
                    <a:pt x="385" y="726"/>
                  </a:lnTo>
                  <a:lnTo>
                    <a:pt x="386" y="726"/>
                  </a:lnTo>
                  <a:lnTo>
                    <a:pt x="389" y="706"/>
                  </a:lnTo>
                  <a:lnTo>
                    <a:pt x="388" y="706"/>
                  </a:lnTo>
                  <a:lnTo>
                    <a:pt x="393" y="681"/>
                  </a:lnTo>
                  <a:lnTo>
                    <a:pt x="395" y="668"/>
                  </a:lnTo>
                  <a:lnTo>
                    <a:pt x="396" y="654"/>
                  </a:lnTo>
                  <a:lnTo>
                    <a:pt x="396" y="653"/>
                  </a:lnTo>
                  <a:lnTo>
                    <a:pt x="399" y="637"/>
                  </a:lnTo>
                  <a:lnTo>
                    <a:pt x="414" y="638"/>
                  </a:lnTo>
                  <a:lnTo>
                    <a:pt x="415" y="638"/>
                  </a:lnTo>
                  <a:lnTo>
                    <a:pt x="414" y="637"/>
                  </a:lnTo>
                  <a:lnTo>
                    <a:pt x="414" y="636"/>
                  </a:lnTo>
                  <a:lnTo>
                    <a:pt x="414" y="634"/>
                  </a:lnTo>
                  <a:lnTo>
                    <a:pt x="414" y="633"/>
                  </a:lnTo>
                  <a:lnTo>
                    <a:pt x="412" y="630"/>
                  </a:lnTo>
                  <a:lnTo>
                    <a:pt x="414" y="630"/>
                  </a:lnTo>
                  <a:lnTo>
                    <a:pt x="416" y="628"/>
                  </a:lnTo>
                  <a:lnTo>
                    <a:pt x="421" y="627"/>
                  </a:lnTo>
                  <a:lnTo>
                    <a:pt x="423" y="627"/>
                  </a:lnTo>
                  <a:lnTo>
                    <a:pt x="425" y="626"/>
                  </a:lnTo>
                  <a:lnTo>
                    <a:pt x="427" y="626"/>
                  </a:lnTo>
                  <a:lnTo>
                    <a:pt x="428" y="626"/>
                  </a:lnTo>
                  <a:lnTo>
                    <a:pt x="431" y="626"/>
                  </a:lnTo>
                  <a:lnTo>
                    <a:pt x="432" y="626"/>
                  </a:lnTo>
                  <a:lnTo>
                    <a:pt x="435" y="626"/>
                  </a:lnTo>
                  <a:lnTo>
                    <a:pt x="442" y="626"/>
                  </a:lnTo>
                  <a:lnTo>
                    <a:pt x="442" y="622"/>
                  </a:lnTo>
                  <a:lnTo>
                    <a:pt x="462" y="622"/>
                  </a:lnTo>
                  <a:lnTo>
                    <a:pt x="461" y="620"/>
                  </a:lnTo>
                  <a:lnTo>
                    <a:pt x="459" y="617"/>
                  </a:lnTo>
                  <a:lnTo>
                    <a:pt x="461" y="617"/>
                  </a:lnTo>
                  <a:lnTo>
                    <a:pt x="462" y="617"/>
                  </a:lnTo>
                  <a:lnTo>
                    <a:pt x="467" y="617"/>
                  </a:lnTo>
                  <a:lnTo>
                    <a:pt x="473" y="616"/>
                  </a:lnTo>
                  <a:lnTo>
                    <a:pt x="474" y="627"/>
                  </a:lnTo>
                  <a:lnTo>
                    <a:pt x="475" y="627"/>
                  </a:lnTo>
                  <a:lnTo>
                    <a:pt x="475" y="648"/>
                  </a:lnTo>
                  <a:lnTo>
                    <a:pt x="480" y="647"/>
                  </a:lnTo>
                  <a:lnTo>
                    <a:pt x="483" y="647"/>
                  </a:lnTo>
                  <a:lnTo>
                    <a:pt x="488" y="646"/>
                  </a:lnTo>
                  <a:lnTo>
                    <a:pt x="489" y="646"/>
                  </a:lnTo>
                  <a:lnTo>
                    <a:pt x="492" y="644"/>
                  </a:lnTo>
                  <a:lnTo>
                    <a:pt x="493" y="644"/>
                  </a:lnTo>
                  <a:lnTo>
                    <a:pt x="496" y="643"/>
                  </a:lnTo>
                  <a:lnTo>
                    <a:pt x="504" y="641"/>
                  </a:lnTo>
                  <a:lnTo>
                    <a:pt x="508" y="639"/>
                  </a:lnTo>
                  <a:lnTo>
                    <a:pt x="513" y="638"/>
                  </a:lnTo>
                  <a:lnTo>
                    <a:pt x="514" y="638"/>
                  </a:lnTo>
                  <a:lnTo>
                    <a:pt x="516" y="637"/>
                  </a:lnTo>
                  <a:lnTo>
                    <a:pt x="519" y="636"/>
                  </a:lnTo>
                  <a:lnTo>
                    <a:pt x="520" y="636"/>
                  </a:lnTo>
                  <a:lnTo>
                    <a:pt x="527" y="634"/>
                  </a:lnTo>
                  <a:lnTo>
                    <a:pt x="534" y="633"/>
                  </a:lnTo>
                  <a:lnTo>
                    <a:pt x="540" y="631"/>
                  </a:lnTo>
                  <a:lnTo>
                    <a:pt x="541" y="631"/>
                  </a:lnTo>
                  <a:lnTo>
                    <a:pt x="547" y="628"/>
                  </a:lnTo>
                  <a:lnTo>
                    <a:pt x="555" y="626"/>
                  </a:lnTo>
                  <a:lnTo>
                    <a:pt x="557" y="626"/>
                  </a:lnTo>
                  <a:lnTo>
                    <a:pt x="557" y="625"/>
                  </a:lnTo>
                  <a:lnTo>
                    <a:pt x="558" y="625"/>
                  </a:lnTo>
                  <a:lnTo>
                    <a:pt x="561" y="625"/>
                  </a:lnTo>
                  <a:lnTo>
                    <a:pt x="562" y="623"/>
                  </a:lnTo>
                  <a:lnTo>
                    <a:pt x="568" y="622"/>
                  </a:lnTo>
                  <a:lnTo>
                    <a:pt x="569" y="622"/>
                  </a:lnTo>
                  <a:lnTo>
                    <a:pt x="573" y="621"/>
                  </a:lnTo>
                  <a:lnTo>
                    <a:pt x="583" y="617"/>
                  </a:lnTo>
                  <a:lnTo>
                    <a:pt x="584" y="617"/>
                  </a:lnTo>
                  <a:lnTo>
                    <a:pt x="589" y="616"/>
                  </a:lnTo>
                  <a:lnTo>
                    <a:pt x="590" y="615"/>
                  </a:lnTo>
                  <a:lnTo>
                    <a:pt x="595" y="613"/>
                  </a:lnTo>
                  <a:lnTo>
                    <a:pt x="598" y="612"/>
                  </a:lnTo>
                  <a:lnTo>
                    <a:pt x="599" y="612"/>
                  </a:lnTo>
                  <a:lnTo>
                    <a:pt x="600" y="612"/>
                  </a:lnTo>
                  <a:lnTo>
                    <a:pt x="602" y="611"/>
                  </a:lnTo>
                  <a:lnTo>
                    <a:pt x="603" y="611"/>
                  </a:lnTo>
                  <a:lnTo>
                    <a:pt x="604" y="611"/>
                  </a:lnTo>
                  <a:lnTo>
                    <a:pt x="605" y="610"/>
                  </a:lnTo>
                  <a:lnTo>
                    <a:pt x="607" y="610"/>
                  </a:lnTo>
                  <a:lnTo>
                    <a:pt x="608" y="610"/>
                  </a:lnTo>
                  <a:lnTo>
                    <a:pt x="609" y="610"/>
                  </a:lnTo>
                  <a:lnTo>
                    <a:pt x="609" y="608"/>
                  </a:lnTo>
                  <a:lnTo>
                    <a:pt x="610" y="608"/>
                  </a:lnTo>
                  <a:lnTo>
                    <a:pt x="612" y="608"/>
                  </a:lnTo>
                  <a:lnTo>
                    <a:pt x="613" y="607"/>
                  </a:lnTo>
                  <a:lnTo>
                    <a:pt x="614" y="607"/>
                  </a:lnTo>
                  <a:lnTo>
                    <a:pt x="615" y="607"/>
                  </a:lnTo>
                  <a:lnTo>
                    <a:pt x="616" y="606"/>
                  </a:lnTo>
                  <a:lnTo>
                    <a:pt x="618" y="606"/>
                  </a:lnTo>
                  <a:lnTo>
                    <a:pt x="619" y="606"/>
                  </a:lnTo>
                  <a:lnTo>
                    <a:pt x="619" y="605"/>
                  </a:lnTo>
                  <a:lnTo>
                    <a:pt x="620" y="605"/>
                  </a:lnTo>
                  <a:lnTo>
                    <a:pt x="621" y="605"/>
                  </a:lnTo>
                  <a:lnTo>
                    <a:pt x="623" y="605"/>
                  </a:lnTo>
                  <a:lnTo>
                    <a:pt x="624" y="604"/>
                  </a:lnTo>
                  <a:lnTo>
                    <a:pt x="628" y="601"/>
                  </a:lnTo>
                  <a:lnTo>
                    <a:pt x="629" y="600"/>
                  </a:lnTo>
                  <a:lnTo>
                    <a:pt x="630" y="600"/>
                  </a:lnTo>
                  <a:lnTo>
                    <a:pt x="631" y="599"/>
                  </a:lnTo>
                  <a:lnTo>
                    <a:pt x="634" y="597"/>
                  </a:lnTo>
                  <a:lnTo>
                    <a:pt x="635" y="597"/>
                  </a:lnTo>
                  <a:lnTo>
                    <a:pt x="636" y="596"/>
                  </a:lnTo>
                  <a:lnTo>
                    <a:pt x="639" y="595"/>
                  </a:lnTo>
                  <a:lnTo>
                    <a:pt x="640" y="595"/>
                  </a:lnTo>
                  <a:lnTo>
                    <a:pt x="641" y="594"/>
                  </a:lnTo>
                  <a:lnTo>
                    <a:pt x="642" y="594"/>
                  </a:lnTo>
                  <a:lnTo>
                    <a:pt x="644" y="592"/>
                  </a:lnTo>
                  <a:lnTo>
                    <a:pt x="645" y="592"/>
                  </a:lnTo>
                  <a:lnTo>
                    <a:pt x="646" y="592"/>
                  </a:lnTo>
                  <a:lnTo>
                    <a:pt x="646" y="591"/>
                  </a:lnTo>
                  <a:lnTo>
                    <a:pt x="647" y="591"/>
                  </a:lnTo>
                  <a:lnTo>
                    <a:pt x="649" y="591"/>
                  </a:lnTo>
                  <a:lnTo>
                    <a:pt x="650" y="590"/>
                  </a:lnTo>
                  <a:lnTo>
                    <a:pt x="651" y="590"/>
                  </a:lnTo>
                  <a:lnTo>
                    <a:pt x="651" y="589"/>
                  </a:lnTo>
                  <a:lnTo>
                    <a:pt x="652" y="589"/>
                  </a:lnTo>
                  <a:lnTo>
                    <a:pt x="654" y="589"/>
                  </a:lnTo>
                  <a:lnTo>
                    <a:pt x="654" y="587"/>
                  </a:lnTo>
                  <a:lnTo>
                    <a:pt x="655" y="587"/>
                  </a:lnTo>
                  <a:lnTo>
                    <a:pt x="656" y="586"/>
                  </a:lnTo>
                  <a:lnTo>
                    <a:pt x="657" y="586"/>
                  </a:lnTo>
                  <a:lnTo>
                    <a:pt x="659" y="585"/>
                  </a:lnTo>
                  <a:lnTo>
                    <a:pt x="660" y="585"/>
                  </a:lnTo>
                  <a:lnTo>
                    <a:pt x="661" y="584"/>
                  </a:lnTo>
                  <a:lnTo>
                    <a:pt x="662" y="584"/>
                  </a:lnTo>
                  <a:lnTo>
                    <a:pt x="663" y="583"/>
                  </a:lnTo>
                  <a:lnTo>
                    <a:pt x="665" y="583"/>
                  </a:lnTo>
                  <a:lnTo>
                    <a:pt x="665" y="581"/>
                  </a:lnTo>
                  <a:lnTo>
                    <a:pt x="666" y="581"/>
                  </a:lnTo>
                  <a:lnTo>
                    <a:pt x="667" y="580"/>
                  </a:lnTo>
                  <a:lnTo>
                    <a:pt x="668" y="580"/>
                  </a:lnTo>
                  <a:lnTo>
                    <a:pt x="670" y="579"/>
                  </a:lnTo>
                  <a:lnTo>
                    <a:pt x="671" y="579"/>
                  </a:lnTo>
                  <a:lnTo>
                    <a:pt x="672" y="578"/>
                  </a:lnTo>
                  <a:lnTo>
                    <a:pt x="673" y="578"/>
                  </a:lnTo>
                  <a:lnTo>
                    <a:pt x="675" y="578"/>
                  </a:lnTo>
                  <a:lnTo>
                    <a:pt x="675" y="576"/>
                  </a:lnTo>
                  <a:lnTo>
                    <a:pt x="676" y="576"/>
                  </a:lnTo>
                  <a:lnTo>
                    <a:pt x="677" y="576"/>
                  </a:lnTo>
                  <a:lnTo>
                    <a:pt x="678" y="575"/>
                  </a:lnTo>
                  <a:lnTo>
                    <a:pt x="682" y="573"/>
                  </a:lnTo>
                  <a:lnTo>
                    <a:pt x="687" y="571"/>
                  </a:lnTo>
                  <a:lnTo>
                    <a:pt x="691" y="569"/>
                  </a:lnTo>
                  <a:lnTo>
                    <a:pt x="692" y="568"/>
                  </a:lnTo>
                  <a:lnTo>
                    <a:pt x="696" y="566"/>
                  </a:lnTo>
                  <a:lnTo>
                    <a:pt x="699" y="564"/>
                  </a:lnTo>
                  <a:lnTo>
                    <a:pt x="708" y="559"/>
                  </a:lnTo>
                  <a:lnTo>
                    <a:pt x="712" y="558"/>
                  </a:lnTo>
                  <a:lnTo>
                    <a:pt x="714" y="557"/>
                  </a:lnTo>
                  <a:lnTo>
                    <a:pt x="717" y="555"/>
                  </a:lnTo>
                  <a:lnTo>
                    <a:pt x="720" y="555"/>
                  </a:lnTo>
                  <a:lnTo>
                    <a:pt x="723" y="554"/>
                  </a:lnTo>
                  <a:lnTo>
                    <a:pt x="724" y="554"/>
                  </a:lnTo>
                  <a:lnTo>
                    <a:pt x="729" y="553"/>
                  </a:lnTo>
                  <a:lnTo>
                    <a:pt x="733" y="553"/>
                  </a:lnTo>
                  <a:lnTo>
                    <a:pt x="741" y="553"/>
                  </a:lnTo>
                  <a:lnTo>
                    <a:pt x="744" y="553"/>
                  </a:lnTo>
                  <a:lnTo>
                    <a:pt x="748" y="553"/>
                  </a:lnTo>
                  <a:lnTo>
                    <a:pt x="754" y="553"/>
                  </a:lnTo>
                  <a:lnTo>
                    <a:pt x="756" y="553"/>
                  </a:lnTo>
                  <a:lnTo>
                    <a:pt x="759" y="553"/>
                  </a:lnTo>
                  <a:lnTo>
                    <a:pt x="760" y="553"/>
                  </a:lnTo>
                  <a:lnTo>
                    <a:pt x="762" y="553"/>
                  </a:lnTo>
                  <a:lnTo>
                    <a:pt x="765" y="553"/>
                  </a:lnTo>
                  <a:lnTo>
                    <a:pt x="766" y="553"/>
                  </a:lnTo>
                  <a:lnTo>
                    <a:pt x="767" y="553"/>
                  </a:lnTo>
                  <a:lnTo>
                    <a:pt x="771" y="552"/>
                  </a:lnTo>
                  <a:lnTo>
                    <a:pt x="780" y="552"/>
                  </a:lnTo>
                  <a:lnTo>
                    <a:pt x="781" y="552"/>
                  </a:lnTo>
                  <a:lnTo>
                    <a:pt x="782" y="552"/>
                  </a:lnTo>
                  <a:lnTo>
                    <a:pt x="784" y="552"/>
                  </a:lnTo>
                  <a:lnTo>
                    <a:pt x="785" y="550"/>
                  </a:lnTo>
                  <a:lnTo>
                    <a:pt x="786" y="549"/>
                  </a:lnTo>
                  <a:lnTo>
                    <a:pt x="787" y="548"/>
                  </a:lnTo>
                  <a:lnTo>
                    <a:pt x="791" y="545"/>
                  </a:lnTo>
                  <a:lnTo>
                    <a:pt x="792" y="545"/>
                  </a:lnTo>
                  <a:lnTo>
                    <a:pt x="792" y="543"/>
                  </a:lnTo>
                  <a:lnTo>
                    <a:pt x="793" y="543"/>
                  </a:lnTo>
                  <a:lnTo>
                    <a:pt x="793" y="545"/>
                  </a:lnTo>
                  <a:lnTo>
                    <a:pt x="795" y="545"/>
                  </a:lnTo>
                  <a:lnTo>
                    <a:pt x="792" y="538"/>
                  </a:lnTo>
                  <a:lnTo>
                    <a:pt x="792" y="536"/>
                  </a:lnTo>
                  <a:lnTo>
                    <a:pt x="791" y="533"/>
                  </a:lnTo>
                  <a:lnTo>
                    <a:pt x="787" y="522"/>
                  </a:lnTo>
                  <a:lnTo>
                    <a:pt x="786" y="518"/>
                  </a:lnTo>
                  <a:lnTo>
                    <a:pt x="786" y="517"/>
                  </a:lnTo>
                  <a:lnTo>
                    <a:pt x="788" y="517"/>
                  </a:lnTo>
                  <a:lnTo>
                    <a:pt x="788" y="498"/>
                  </a:lnTo>
                  <a:lnTo>
                    <a:pt x="788" y="474"/>
                  </a:lnTo>
                  <a:lnTo>
                    <a:pt x="788" y="461"/>
                  </a:lnTo>
                  <a:lnTo>
                    <a:pt x="786" y="461"/>
                  </a:lnTo>
                  <a:lnTo>
                    <a:pt x="785" y="461"/>
                  </a:lnTo>
                  <a:lnTo>
                    <a:pt x="785" y="460"/>
                  </a:lnTo>
                  <a:lnTo>
                    <a:pt x="784" y="456"/>
                  </a:lnTo>
                  <a:lnTo>
                    <a:pt x="782" y="453"/>
                  </a:lnTo>
                  <a:lnTo>
                    <a:pt x="781" y="451"/>
                  </a:lnTo>
                  <a:lnTo>
                    <a:pt x="781" y="450"/>
                  </a:lnTo>
                  <a:lnTo>
                    <a:pt x="781" y="449"/>
                  </a:lnTo>
                  <a:lnTo>
                    <a:pt x="781" y="448"/>
                  </a:lnTo>
                  <a:lnTo>
                    <a:pt x="780" y="448"/>
                  </a:lnTo>
                  <a:lnTo>
                    <a:pt x="780" y="446"/>
                  </a:lnTo>
                  <a:lnTo>
                    <a:pt x="780" y="443"/>
                  </a:lnTo>
                  <a:lnTo>
                    <a:pt x="780" y="437"/>
                  </a:lnTo>
                  <a:lnTo>
                    <a:pt x="780" y="432"/>
                  </a:lnTo>
                  <a:lnTo>
                    <a:pt x="780" y="430"/>
                  </a:lnTo>
                  <a:lnTo>
                    <a:pt x="780" y="429"/>
                  </a:lnTo>
                  <a:lnTo>
                    <a:pt x="780" y="427"/>
                  </a:lnTo>
                  <a:lnTo>
                    <a:pt x="780" y="424"/>
                  </a:lnTo>
                  <a:lnTo>
                    <a:pt x="781" y="424"/>
                  </a:lnTo>
                  <a:lnTo>
                    <a:pt x="784" y="424"/>
                  </a:lnTo>
                  <a:lnTo>
                    <a:pt x="790" y="424"/>
                  </a:lnTo>
                  <a:lnTo>
                    <a:pt x="795" y="425"/>
                  </a:lnTo>
                  <a:lnTo>
                    <a:pt x="797" y="425"/>
                  </a:lnTo>
                  <a:lnTo>
                    <a:pt x="798" y="425"/>
                  </a:lnTo>
                  <a:lnTo>
                    <a:pt x="806" y="424"/>
                  </a:lnTo>
                  <a:lnTo>
                    <a:pt x="807" y="424"/>
                  </a:lnTo>
                  <a:lnTo>
                    <a:pt x="809" y="430"/>
                  </a:lnTo>
                  <a:lnTo>
                    <a:pt x="813" y="439"/>
                  </a:lnTo>
                  <a:lnTo>
                    <a:pt x="813" y="440"/>
                  </a:lnTo>
                  <a:lnTo>
                    <a:pt x="814" y="442"/>
                  </a:lnTo>
                  <a:lnTo>
                    <a:pt x="816" y="443"/>
                  </a:lnTo>
                  <a:lnTo>
                    <a:pt x="817" y="444"/>
                  </a:lnTo>
                  <a:lnTo>
                    <a:pt x="818" y="448"/>
                  </a:lnTo>
                  <a:lnTo>
                    <a:pt x="819" y="449"/>
                  </a:lnTo>
                  <a:lnTo>
                    <a:pt x="823" y="446"/>
                  </a:lnTo>
                  <a:lnTo>
                    <a:pt x="824" y="446"/>
                  </a:lnTo>
                  <a:lnTo>
                    <a:pt x="827" y="446"/>
                  </a:lnTo>
                  <a:lnTo>
                    <a:pt x="829" y="448"/>
                  </a:lnTo>
                  <a:lnTo>
                    <a:pt x="831" y="448"/>
                  </a:lnTo>
                  <a:lnTo>
                    <a:pt x="832" y="446"/>
                  </a:lnTo>
                  <a:lnTo>
                    <a:pt x="833" y="448"/>
                  </a:lnTo>
                  <a:lnTo>
                    <a:pt x="834" y="446"/>
                  </a:lnTo>
                  <a:lnTo>
                    <a:pt x="835" y="448"/>
                  </a:lnTo>
                  <a:lnTo>
                    <a:pt x="839" y="448"/>
                  </a:lnTo>
                  <a:lnTo>
                    <a:pt x="840" y="449"/>
                  </a:lnTo>
                  <a:lnTo>
                    <a:pt x="844" y="449"/>
                  </a:lnTo>
                  <a:lnTo>
                    <a:pt x="844" y="448"/>
                  </a:lnTo>
                  <a:lnTo>
                    <a:pt x="844" y="446"/>
                  </a:lnTo>
                  <a:lnTo>
                    <a:pt x="845" y="445"/>
                  </a:lnTo>
                  <a:lnTo>
                    <a:pt x="844" y="445"/>
                  </a:lnTo>
                  <a:lnTo>
                    <a:pt x="844" y="444"/>
                  </a:lnTo>
                  <a:lnTo>
                    <a:pt x="843" y="444"/>
                  </a:lnTo>
                  <a:lnTo>
                    <a:pt x="843" y="443"/>
                  </a:lnTo>
                  <a:lnTo>
                    <a:pt x="843" y="442"/>
                  </a:lnTo>
                  <a:lnTo>
                    <a:pt x="844" y="440"/>
                  </a:lnTo>
                  <a:lnTo>
                    <a:pt x="844" y="439"/>
                  </a:lnTo>
                  <a:lnTo>
                    <a:pt x="844" y="437"/>
                  </a:lnTo>
                  <a:lnTo>
                    <a:pt x="844" y="435"/>
                  </a:lnTo>
                  <a:lnTo>
                    <a:pt x="844" y="434"/>
                  </a:lnTo>
                  <a:lnTo>
                    <a:pt x="847" y="432"/>
                  </a:lnTo>
                  <a:lnTo>
                    <a:pt x="848" y="432"/>
                  </a:lnTo>
                  <a:lnTo>
                    <a:pt x="848" y="430"/>
                  </a:lnTo>
                  <a:lnTo>
                    <a:pt x="848" y="429"/>
                  </a:lnTo>
                  <a:lnTo>
                    <a:pt x="848" y="427"/>
                  </a:lnTo>
                  <a:lnTo>
                    <a:pt x="849" y="425"/>
                  </a:lnTo>
                  <a:lnTo>
                    <a:pt x="849" y="424"/>
                  </a:lnTo>
                  <a:lnTo>
                    <a:pt x="850" y="423"/>
                  </a:lnTo>
                  <a:lnTo>
                    <a:pt x="852" y="421"/>
                  </a:lnTo>
                  <a:lnTo>
                    <a:pt x="852" y="419"/>
                  </a:lnTo>
                  <a:lnTo>
                    <a:pt x="850" y="418"/>
                  </a:lnTo>
                  <a:lnTo>
                    <a:pt x="848" y="414"/>
                  </a:lnTo>
                  <a:lnTo>
                    <a:pt x="848" y="413"/>
                  </a:lnTo>
                  <a:lnTo>
                    <a:pt x="849" y="412"/>
                  </a:lnTo>
                  <a:lnTo>
                    <a:pt x="849" y="409"/>
                  </a:lnTo>
                  <a:lnTo>
                    <a:pt x="849" y="406"/>
                  </a:lnTo>
                  <a:lnTo>
                    <a:pt x="849" y="403"/>
                  </a:lnTo>
                  <a:lnTo>
                    <a:pt x="842" y="403"/>
                  </a:lnTo>
                  <a:lnTo>
                    <a:pt x="835" y="403"/>
                  </a:lnTo>
                  <a:lnTo>
                    <a:pt x="832" y="403"/>
                  </a:lnTo>
                  <a:lnTo>
                    <a:pt x="827" y="403"/>
                  </a:lnTo>
                  <a:lnTo>
                    <a:pt x="821" y="403"/>
                  </a:lnTo>
                  <a:lnTo>
                    <a:pt x="817" y="403"/>
                  </a:lnTo>
                  <a:lnTo>
                    <a:pt x="809" y="403"/>
                  </a:lnTo>
                  <a:lnTo>
                    <a:pt x="801" y="403"/>
                  </a:lnTo>
                  <a:lnTo>
                    <a:pt x="792" y="404"/>
                  </a:lnTo>
                  <a:lnTo>
                    <a:pt x="785" y="404"/>
                  </a:lnTo>
                  <a:lnTo>
                    <a:pt x="785" y="402"/>
                  </a:lnTo>
                  <a:lnTo>
                    <a:pt x="786" y="402"/>
                  </a:lnTo>
                  <a:lnTo>
                    <a:pt x="786" y="396"/>
                  </a:lnTo>
                  <a:lnTo>
                    <a:pt x="786" y="395"/>
                  </a:lnTo>
                  <a:lnTo>
                    <a:pt x="787" y="392"/>
                  </a:lnTo>
                  <a:lnTo>
                    <a:pt x="787" y="388"/>
                  </a:lnTo>
                  <a:lnTo>
                    <a:pt x="787" y="387"/>
                  </a:lnTo>
                  <a:lnTo>
                    <a:pt x="787" y="385"/>
                  </a:lnTo>
                  <a:lnTo>
                    <a:pt x="788" y="380"/>
                  </a:lnTo>
                  <a:lnTo>
                    <a:pt x="788" y="378"/>
                  </a:lnTo>
                  <a:lnTo>
                    <a:pt x="790" y="377"/>
                  </a:lnTo>
                  <a:lnTo>
                    <a:pt x="790" y="376"/>
                  </a:lnTo>
                  <a:lnTo>
                    <a:pt x="790" y="375"/>
                  </a:lnTo>
                  <a:lnTo>
                    <a:pt x="790" y="372"/>
                  </a:lnTo>
                  <a:lnTo>
                    <a:pt x="790" y="371"/>
                  </a:lnTo>
                  <a:lnTo>
                    <a:pt x="790" y="369"/>
                  </a:lnTo>
                  <a:lnTo>
                    <a:pt x="787" y="362"/>
                  </a:lnTo>
                  <a:lnTo>
                    <a:pt x="787" y="360"/>
                  </a:lnTo>
                  <a:lnTo>
                    <a:pt x="787" y="359"/>
                  </a:lnTo>
                  <a:lnTo>
                    <a:pt x="787" y="357"/>
                  </a:lnTo>
                  <a:lnTo>
                    <a:pt x="787" y="356"/>
                  </a:lnTo>
                  <a:lnTo>
                    <a:pt x="787" y="355"/>
                  </a:lnTo>
                  <a:lnTo>
                    <a:pt x="787" y="354"/>
                  </a:lnTo>
                  <a:lnTo>
                    <a:pt x="786" y="352"/>
                  </a:lnTo>
                  <a:lnTo>
                    <a:pt x="786" y="349"/>
                  </a:lnTo>
                  <a:lnTo>
                    <a:pt x="785" y="348"/>
                  </a:lnTo>
                  <a:lnTo>
                    <a:pt x="785" y="346"/>
                  </a:lnTo>
                  <a:lnTo>
                    <a:pt x="785" y="345"/>
                  </a:lnTo>
                  <a:lnTo>
                    <a:pt x="785" y="344"/>
                  </a:lnTo>
                  <a:lnTo>
                    <a:pt x="786" y="339"/>
                  </a:lnTo>
                  <a:lnTo>
                    <a:pt x="786" y="338"/>
                  </a:lnTo>
                  <a:lnTo>
                    <a:pt x="787" y="331"/>
                  </a:lnTo>
                  <a:lnTo>
                    <a:pt x="787" y="330"/>
                  </a:lnTo>
                  <a:lnTo>
                    <a:pt x="787" y="325"/>
                  </a:lnTo>
                  <a:lnTo>
                    <a:pt x="787" y="324"/>
                  </a:lnTo>
                  <a:lnTo>
                    <a:pt x="787" y="323"/>
                  </a:lnTo>
                  <a:lnTo>
                    <a:pt x="787" y="318"/>
                  </a:lnTo>
                  <a:lnTo>
                    <a:pt x="787" y="317"/>
                  </a:lnTo>
                  <a:lnTo>
                    <a:pt x="786" y="315"/>
                  </a:lnTo>
                  <a:lnTo>
                    <a:pt x="786" y="314"/>
                  </a:lnTo>
                  <a:lnTo>
                    <a:pt x="786" y="303"/>
                  </a:lnTo>
                  <a:lnTo>
                    <a:pt x="786" y="302"/>
                  </a:lnTo>
                  <a:lnTo>
                    <a:pt x="786" y="301"/>
                  </a:lnTo>
                  <a:lnTo>
                    <a:pt x="785" y="298"/>
                  </a:lnTo>
                  <a:lnTo>
                    <a:pt x="785" y="297"/>
                  </a:lnTo>
                  <a:lnTo>
                    <a:pt x="784" y="296"/>
                  </a:lnTo>
                  <a:lnTo>
                    <a:pt x="784" y="294"/>
                  </a:lnTo>
                  <a:lnTo>
                    <a:pt x="782" y="294"/>
                  </a:lnTo>
                  <a:lnTo>
                    <a:pt x="781" y="292"/>
                  </a:lnTo>
                  <a:lnTo>
                    <a:pt x="779" y="289"/>
                  </a:lnTo>
                  <a:lnTo>
                    <a:pt x="777" y="289"/>
                  </a:lnTo>
                  <a:lnTo>
                    <a:pt x="771" y="283"/>
                  </a:lnTo>
                  <a:lnTo>
                    <a:pt x="767" y="280"/>
                  </a:lnTo>
                  <a:lnTo>
                    <a:pt x="762" y="276"/>
                  </a:lnTo>
                  <a:lnTo>
                    <a:pt x="761" y="275"/>
                  </a:lnTo>
                  <a:lnTo>
                    <a:pt x="760" y="273"/>
                  </a:lnTo>
                  <a:lnTo>
                    <a:pt x="758" y="271"/>
                  </a:lnTo>
                  <a:lnTo>
                    <a:pt x="758" y="270"/>
                  </a:lnTo>
                  <a:lnTo>
                    <a:pt x="756" y="268"/>
                  </a:lnTo>
                  <a:lnTo>
                    <a:pt x="755" y="267"/>
                  </a:lnTo>
                  <a:lnTo>
                    <a:pt x="754" y="263"/>
                  </a:lnTo>
                  <a:lnTo>
                    <a:pt x="754" y="262"/>
                  </a:lnTo>
                  <a:lnTo>
                    <a:pt x="753" y="260"/>
                  </a:lnTo>
                  <a:lnTo>
                    <a:pt x="753" y="257"/>
                  </a:lnTo>
                  <a:lnTo>
                    <a:pt x="753" y="256"/>
                  </a:lnTo>
                  <a:lnTo>
                    <a:pt x="753" y="255"/>
                  </a:lnTo>
                  <a:lnTo>
                    <a:pt x="753" y="244"/>
                  </a:lnTo>
                  <a:lnTo>
                    <a:pt x="754" y="236"/>
                  </a:lnTo>
                  <a:lnTo>
                    <a:pt x="754" y="231"/>
                  </a:lnTo>
                  <a:lnTo>
                    <a:pt x="754" y="228"/>
                  </a:lnTo>
                  <a:lnTo>
                    <a:pt x="754" y="225"/>
                  </a:lnTo>
                  <a:lnTo>
                    <a:pt x="749" y="225"/>
                  </a:lnTo>
                  <a:lnTo>
                    <a:pt x="748" y="225"/>
                  </a:lnTo>
                  <a:lnTo>
                    <a:pt x="741" y="225"/>
                  </a:lnTo>
                  <a:lnTo>
                    <a:pt x="732" y="225"/>
                  </a:lnTo>
                  <a:lnTo>
                    <a:pt x="725" y="225"/>
                  </a:lnTo>
                  <a:lnTo>
                    <a:pt x="722" y="225"/>
                  </a:lnTo>
                  <a:lnTo>
                    <a:pt x="708" y="225"/>
                  </a:lnTo>
                  <a:lnTo>
                    <a:pt x="708" y="224"/>
                  </a:lnTo>
                  <a:lnTo>
                    <a:pt x="707" y="224"/>
                  </a:lnTo>
                  <a:lnTo>
                    <a:pt x="703" y="225"/>
                  </a:lnTo>
                  <a:lnTo>
                    <a:pt x="701" y="225"/>
                  </a:lnTo>
                  <a:lnTo>
                    <a:pt x="699" y="225"/>
                  </a:lnTo>
                  <a:lnTo>
                    <a:pt x="698" y="226"/>
                  </a:lnTo>
                  <a:lnTo>
                    <a:pt x="697" y="226"/>
                  </a:lnTo>
                  <a:lnTo>
                    <a:pt x="696" y="226"/>
                  </a:lnTo>
                  <a:lnTo>
                    <a:pt x="694" y="226"/>
                  </a:lnTo>
                  <a:lnTo>
                    <a:pt x="693" y="225"/>
                  </a:lnTo>
                  <a:lnTo>
                    <a:pt x="692" y="225"/>
                  </a:lnTo>
                  <a:lnTo>
                    <a:pt x="689" y="225"/>
                  </a:lnTo>
                  <a:lnTo>
                    <a:pt x="688" y="225"/>
                  </a:lnTo>
                  <a:lnTo>
                    <a:pt x="682" y="225"/>
                  </a:lnTo>
                  <a:lnTo>
                    <a:pt x="673" y="225"/>
                  </a:lnTo>
                  <a:lnTo>
                    <a:pt x="672" y="225"/>
                  </a:lnTo>
                  <a:lnTo>
                    <a:pt x="671" y="225"/>
                  </a:lnTo>
                  <a:lnTo>
                    <a:pt x="670" y="225"/>
                  </a:lnTo>
                  <a:lnTo>
                    <a:pt x="668" y="225"/>
                  </a:lnTo>
                  <a:lnTo>
                    <a:pt x="666" y="226"/>
                  </a:lnTo>
                  <a:lnTo>
                    <a:pt x="663" y="226"/>
                  </a:lnTo>
                  <a:lnTo>
                    <a:pt x="659" y="226"/>
                  </a:lnTo>
                  <a:lnTo>
                    <a:pt x="655" y="226"/>
                  </a:lnTo>
                  <a:lnTo>
                    <a:pt x="646" y="226"/>
                  </a:lnTo>
                  <a:lnTo>
                    <a:pt x="641" y="226"/>
                  </a:lnTo>
                  <a:lnTo>
                    <a:pt x="639" y="226"/>
                  </a:lnTo>
                  <a:lnTo>
                    <a:pt x="636" y="226"/>
                  </a:lnTo>
                  <a:lnTo>
                    <a:pt x="634" y="226"/>
                  </a:lnTo>
                  <a:lnTo>
                    <a:pt x="635" y="221"/>
                  </a:lnTo>
                  <a:lnTo>
                    <a:pt x="634" y="213"/>
                  </a:lnTo>
                  <a:lnTo>
                    <a:pt x="595" y="213"/>
                  </a:lnTo>
                  <a:lnTo>
                    <a:pt x="588" y="213"/>
                  </a:lnTo>
                  <a:lnTo>
                    <a:pt x="578" y="213"/>
                  </a:lnTo>
                  <a:lnTo>
                    <a:pt x="571" y="214"/>
                  </a:lnTo>
                  <a:lnTo>
                    <a:pt x="565" y="214"/>
                  </a:lnTo>
                  <a:lnTo>
                    <a:pt x="545" y="214"/>
                  </a:lnTo>
                  <a:lnTo>
                    <a:pt x="543" y="214"/>
                  </a:lnTo>
                  <a:lnTo>
                    <a:pt x="556" y="156"/>
                  </a:lnTo>
                  <a:lnTo>
                    <a:pt x="557" y="156"/>
                  </a:lnTo>
                  <a:lnTo>
                    <a:pt x="560" y="147"/>
                  </a:lnTo>
                  <a:lnTo>
                    <a:pt x="569" y="147"/>
                  </a:lnTo>
                  <a:lnTo>
                    <a:pt x="571" y="147"/>
                  </a:lnTo>
                  <a:lnTo>
                    <a:pt x="573" y="147"/>
                  </a:lnTo>
                  <a:lnTo>
                    <a:pt x="573" y="148"/>
                  </a:lnTo>
                  <a:lnTo>
                    <a:pt x="577" y="151"/>
                  </a:lnTo>
                  <a:lnTo>
                    <a:pt x="581" y="150"/>
                  </a:lnTo>
                  <a:lnTo>
                    <a:pt x="581" y="142"/>
                  </a:lnTo>
                  <a:lnTo>
                    <a:pt x="582" y="141"/>
                  </a:lnTo>
                  <a:lnTo>
                    <a:pt x="582" y="140"/>
                  </a:lnTo>
                  <a:lnTo>
                    <a:pt x="582" y="137"/>
                  </a:lnTo>
                  <a:lnTo>
                    <a:pt x="582" y="136"/>
                  </a:lnTo>
                  <a:lnTo>
                    <a:pt x="582" y="135"/>
                  </a:lnTo>
                  <a:lnTo>
                    <a:pt x="582" y="134"/>
                  </a:lnTo>
                  <a:lnTo>
                    <a:pt x="582" y="132"/>
                  </a:lnTo>
                  <a:lnTo>
                    <a:pt x="582" y="131"/>
                  </a:lnTo>
                  <a:lnTo>
                    <a:pt x="582" y="130"/>
                  </a:lnTo>
                  <a:lnTo>
                    <a:pt x="582" y="129"/>
                  </a:lnTo>
                  <a:lnTo>
                    <a:pt x="582" y="126"/>
                  </a:lnTo>
                  <a:lnTo>
                    <a:pt x="582" y="124"/>
                  </a:lnTo>
                  <a:lnTo>
                    <a:pt x="582" y="122"/>
                  </a:lnTo>
                  <a:lnTo>
                    <a:pt x="582" y="121"/>
                  </a:lnTo>
                  <a:lnTo>
                    <a:pt x="582" y="119"/>
                  </a:lnTo>
                  <a:lnTo>
                    <a:pt x="582" y="117"/>
                  </a:lnTo>
                  <a:lnTo>
                    <a:pt x="582" y="116"/>
                  </a:lnTo>
                  <a:lnTo>
                    <a:pt x="582" y="115"/>
                  </a:lnTo>
                  <a:lnTo>
                    <a:pt x="582" y="114"/>
                  </a:lnTo>
                  <a:lnTo>
                    <a:pt x="582" y="113"/>
                  </a:lnTo>
                  <a:lnTo>
                    <a:pt x="582" y="111"/>
                  </a:lnTo>
                  <a:lnTo>
                    <a:pt x="582" y="110"/>
                  </a:lnTo>
                  <a:lnTo>
                    <a:pt x="582" y="108"/>
                  </a:lnTo>
                  <a:lnTo>
                    <a:pt x="582" y="105"/>
                  </a:lnTo>
                  <a:lnTo>
                    <a:pt x="582" y="104"/>
                  </a:lnTo>
                  <a:lnTo>
                    <a:pt x="582" y="103"/>
                  </a:lnTo>
                  <a:lnTo>
                    <a:pt x="582" y="100"/>
                  </a:lnTo>
                  <a:lnTo>
                    <a:pt x="582" y="99"/>
                  </a:lnTo>
                  <a:lnTo>
                    <a:pt x="582" y="98"/>
                  </a:lnTo>
                  <a:lnTo>
                    <a:pt x="582" y="96"/>
                  </a:lnTo>
                  <a:lnTo>
                    <a:pt x="582" y="95"/>
                  </a:lnTo>
                  <a:lnTo>
                    <a:pt x="603" y="95"/>
                  </a:lnTo>
                  <a:lnTo>
                    <a:pt x="607" y="95"/>
                  </a:lnTo>
                  <a:lnTo>
                    <a:pt x="620" y="95"/>
                  </a:lnTo>
                  <a:lnTo>
                    <a:pt x="620" y="94"/>
                  </a:lnTo>
                  <a:lnTo>
                    <a:pt x="621" y="94"/>
                  </a:lnTo>
                  <a:lnTo>
                    <a:pt x="636" y="93"/>
                  </a:lnTo>
                  <a:lnTo>
                    <a:pt x="655" y="93"/>
                  </a:lnTo>
                  <a:lnTo>
                    <a:pt x="657" y="93"/>
                  </a:lnTo>
                  <a:lnTo>
                    <a:pt x="659" y="93"/>
                  </a:lnTo>
                  <a:lnTo>
                    <a:pt x="660" y="92"/>
                  </a:lnTo>
                  <a:lnTo>
                    <a:pt x="661" y="92"/>
                  </a:lnTo>
                  <a:lnTo>
                    <a:pt x="662" y="90"/>
                  </a:lnTo>
                  <a:lnTo>
                    <a:pt x="665" y="90"/>
                  </a:lnTo>
                  <a:lnTo>
                    <a:pt x="668" y="88"/>
                  </a:lnTo>
                  <a:lnTo>
                    <a:pt x="671" y="87"/>
                  </a:lnTo>
                  <a:lnTo>
                    <a:pt x="676" y="85"/>
                  </a:lnTo>
                  <a:lnTo>
                    <a:pt x="677" y="85"/>
                  </a:lnTo>
                  <a:lnTo>
                    <a:pt x="677" y="84"/>
                  </a:lnTo>
                  <a:lnTo>
                    <a:pt x="678" y="84"/>
                  </a:lnTo>
                  <a:lnTo>
                    <a:pt x="680" y="84"/>
                  </a:lnTo>
                  <a:lnTo>
                    <a:pt x="681" y="84"/>
                  </a:lnTo>
                  <a:lnTo>
                    <a:pt x="682" y="84"/>
                  </a:lnTo>
                  <a:lnTo>
                    <a:pt x="683" y="83"/>
                  </a:lnTo>
                  <a:lnTo>
                    <a:pt x="683" y="80"/>
                  </a:lnTo>
                  <a:lnTo>
                    <a:pt x="683" y="78"/>
                  </a:lnTo>
                  <a:lnTo>
                    <a:pt x="683" y="74"/>
                  </a:lnTo>
                  <a:lnTo>
                    <a:pt x="683" y="69"/>
                  </a:lnTo>
                  <a:lnTo>
                    <a:pt x="683" y="67"/>
                  </a:lnTo>
                  <a:lnTo>
                    <a:pt x="685" y="67"/>
                  </a:lnTo>
                  <a:lnTo>
                    <a:pt x="686" y="67"/>
                  </a:lnTo>
                  <a:lnTo>
                    <a:pt x="687" y="67"/>
                  </a:lnTo>
                  <a:lnTo>
                    <a:pt x="688" y="67"/>
                  </a:lnTo>
                  <a:lnTo>
                    <a:pt x="689" y="68"/>
                  </a:lnTo>
                  <a:lnTo>
                    <a:pt x="693" y="68"/>
                  </a:lnTo>
                  <a:lnTo>
                    <a:pt x="697" y="68"/>
                  </a:lnTo>
                  <a:lnTo>
                    <a:pt x="702" y="68"/>
                  </a:lnTo>
                  <a:lnTo>
                    <a:pt x="708" y="69"/>
                  </a:lnTo>
                  <a:lnTo>
                    <a:pt x="713" y="69"/>
                  </a:lnTo>
                  <a:lnTo>
                    <a:pt x="719" y="69"/>
                  </a:lnTo>
                  <a:lnTo>
                    <a:pt x="727" y="70"/>
                  </a:lnTo>
                  <a:lnTo>
                    <a:pt x="732" y="70"/>
                  </a:lnTo>
                  <a:lnTo>
                    <a:pt x="733" y="70"/>
                  </a:lnTo>
                  <a:lnTo>
                    <a:pt x="735" y="70"/>
                  </a:lnTo>
                  <a:lnTo>
                    <a:pt x="736" y="70"/>
                  </a:lnTo>
                  <a:lnTo>
                    <a:pt x="738" y="70"/>
                  </a:lnTo>
                  <a:lnTo>
                    <a:pt x="740" y="72"/>
                  </a:lnTo>
                  <a:lnTo>
                    <a:pt x="743" y="72"/>
                  </a:lnTo>
                  <a:lnTo>
                    <a:pt x="744" y="72"/>
                  </a:lnTo>
                  <a:lnTo>
                    <a:pt x="745" y="72"/>
                  </a:lnTo>
                  <a:lnTo>
                    <a:pt x="746" y="73"/>
                  </a:lnTo>
                  <a:lnTo>
                    <a:pt x="753" y="74"/>
                  </a:lnTo>
                  <a:lnTo>
                    <a:pt x="754" y="74"/>
                  </a:lnTo>
                  <a:lnTo>
                    <a:pt x="766" y="77"/>
                  </a:lnTo>
                  <a:lnTo>
                    <a:pt x="770" y="77"/>
                  </a:lnTo>
                  <a:lnTo>
                    <a:pt x="774" y="78"/>
                  </a:lnTo>
                  <a:lnTo>
                    <a:pt x="775" y="78"/>
                  </a:lnTo>
                  <a:lnTo>
                    <a:pt x="780" y="79"/>
                  </a:lnTo>
                  <a:lnTo>
                    <a:pt x="781" y="79"/>
                  </a:lnTo>
                  <a:lnTo>
                    <a:pt x="782" y="80"/>
                  </a:lnTo>
                  <a:lnTo>
                    <a:pt x="784" y="80"/>
                  </a:lnTo>
                  <a:lnTo>
                    <a:pt x="786" y="80"/>
                  </a:lnTo>
                  <a:lnTo>
                    <a:pt x="787" y="80"/>
                  </a:lnTo>
                  <a:lnTo>
                    <a:pt x="790" y="80"/>
                  </a:lnTo>
                  <a:lnTo>
                    <a:pt x="791" y="80"/>
                  </a:lnTo>
                  <a:lnTo>
                    <a:pt x="792" y="82"/>
                  </a:lnTo>
                  <a:lnTo>
                    <a:pt x="795" y="82"/>
                  </a:lnTo>
                  <a:lnTo>
                    <a:pt x="798" y="82"/>
                  </a:lnTo>
                  <a:lnTo>
                    <a:pt x="798" y="83"/>
                  </a:lnTo>
                  <a:lnTo>
                    <a:pt x="798" y="84"/>
                  </a:lnTo>
                  <a:lnTo>
                    <a:pt x="798" y="87"/>
                  </a:lnTo>
                  <a:lnTo>
                    <a:pt x="816" y="87"/>
                  </a:lnTo>
                  <a:lnTo>
                    <a:pt x="827" y="87"/>
                  </a:lnTo>
                  <a:lnTo>
                    <a:pt x="834" y="87"/>
                  </a:lnTo>
                  <a:lnTo>
                    <a:pt x="848" y="85"/>
                  </a:lnTo>
                  <a:lnTo>
                    <a:pt x="865" y="85"/>
                  </a:lnTo>
                  <a:lnTo>
                    <a:pt x="875" y="85"/>
                  </a:lnTo>
                  <a:lnTo>
                    <a:pt x="881" y="85"/>
                  </a:lnTo>
                  <a:lnTo>
                    <a:pt x="886" y="85"/>
                  </a:lnTo>
                  <a:lnTo>
                    <a:pt x="892" y="87"/>
                  </a:lnTo>
                  <a:lnTo>
                    <a:pt x="897" y="87"/>
                  </a:lnTo>
                  <a:lnTo>
                    <a:pt x="904" y="87"/>
                  </a:lnTo>
                  <a:lnTo>
                    <a:pt x="912" y="88"/>
                  </a:lnTo>
                  <a:lnTo>
                    <a:pt x="917" y="89"/>
                  </a:lnTo>
                  <a:lnTo>
                    <a:pt x="921" y="89"/>
                  </a:lnTo>
                  <a:lnTo>
                    <a:pt x="923" y="90"/>
                  </a:lnTo>
                  <a:lnTo>
                    <a:pt x="928" y="92"/>
                  </a:lnTo>
                  <a:lnTo>
                    <a:pt x="931" y="93"/>
                  </a:lnTo>
                  <a:lnTo>
                    <a:pt x="933" y="93"/>
                  </a:lnTo>
                  <a:lnTo>
                    <a:pt x="936" y="94"/>
                  </a:lnTo>
                  <a:lnTo>
                    <a:pt x="938" y="95"/>
                  </a:lnTo>
                  <a:lnTo>
                    <a:pt x="939" y="96"/>
                  </a:lnTo>
                  <a:lnTo>
                    <a:pt x="941" y="98"/>
                  </a:lnTo>
                  <a:lnTo>
                    <a:pt x="943" y="99"/>
                  </a:lnTo>
                  <a:lnTo>
                    <a:pt x="947" y="101"/>
                  </a:lnTo>
                  <a:lnTo>
                    <a:pt x="949" y="104"/>
                  </a:lnTo>
                  <a:lnTo>
                    <a:pt x="951" y="104"/>
                  </a:lnTo>
                  <a:lnTo>
                    <a:pt x="952" y="106"/>
                  </a:lnTo>
                  <a:lnTo>
                    <a:pt x="953" y="108"/>
                  </a:lnTo>
                  <a:lnTo>
                    <a:pt x="958" y="111"/>
                  </a:lnTo>
                  <a:lnTo>
                    <a:pt x="962" y="115"/>
                  </a:lnTo>
                  <a:lnTo>
                    <a:pt x="968" y="121"/>
                  </a:lnTo>
                  <a:lnTo>
                    <a:pt x="970" y="124"/>
                  </a:lnTo>
                  <a:lnTo>
                    <a:pt x="972" y="125"/>
                  </a:lnTo>
                  <a:lnTo>
                    <a:pt x="975" y="127"/>
                  </a:lnTo>
                  <a:lnTo>
                    <a:pt x="980" y="131"/>
                  </a:lnTo>
                  <a:lnTo>
                    <a:pt x="984" y="134"/>
                  </a:lnTo>
                  <a:lnTo>
                    <a:pt x="988" y="136"/>
                  </a:lnTo>
                  <a:lnTo>
                    <a:pt x="990" y="139"/>
                  </a:lnTo>
                  <a:lnTo>
                    <a:pt x="991" y="140"/>
                  </a:lnTo>
                  <a:lnTo>
                    <a:pt x="993" y="140"/>
                  </a:lnTo>
                  <a:lnTo>
                    <a:pt x="996" y="142"/>
                  </a:lnTo>
                  <a:lnTo>
                    <a:pt x="1000" y="145"/>
                  </a:lnTo>
                  <a:lnTo>
                    <a:pt x="1001" y="146"/>
                  </a:lnTo>
                  <a:lnTo>
                    <a:pt x="1005" y="147"/>
                  </a:lnTo>
                  <a:lnTo>
                    <a:pt x="1007" y="148"/>
                  </a:lnTo>
                  <a:lnTo>
                    <a:pt x="1011" y="150"/>
                  </a:lnTo>
                  <a:lnTo>
                    <a:pt x="1014" y="151"/>
                  </a:lnTo>
                  <a:lnTo>
                    <a:pt x="1016" y="151"/>
                  </a:lnTo>
                  <a:lnTo>
                    <a:pt x="1019" y="152"/>
                  </a:lnTo>
                  <a:lnTo>
                    <a:pt x="1022" y="153"/>
                  </a:lnTo>
                  <a:lnTo>
                    <a:pt x="1027" y="153"/>
                  </a:lnTo>
                  <a:lnTo>
                    <a:pt x="1031" y="155"/>
                  </a:lnTo>
                  <a:lnTo>
                    <a:pt x="1035" y="155"/>
                  </a:lnTo>
                  <a:lnTo>
                    <a:pt x="1038" y="155"/>
                  </a:lnTo>
                  <a:lnTo>
                    <a:pt x="1045" y="156"/>
                  </a:lnTo>
                  <a:lnTo>
                    <a:pt x="1052" y="155"/>
                  </a:lnTo>
                  <a:lnTo>
                    <a:pt x="1056" y="155"/>
                  </a:lnTo>
                  <a:lnTo>
                    <a:pt x="1058" y="155"/>
                  </a:lnTo>
                  <a:lnTo>
                    <a:pt x="1062" y="153"/>
                  </a:lnTo>
                  <a:lnTo>
                    <a:pt x="1067" y="152"/>
                  </a:lnTo>
                  <a:lnTo>
                    <a:pt x="1071" y="152"/>
                  </a:lnTo>
                  <a:lnTo>
                    <a:pt x="1077" y="150"/>
                  </a:lnTo>
                  <a:lnTo>
                    <a:pt x="1082" y="148"/>
                  </a:lnTo>
                  <a:lnTo>
                    <a:pt x="1082" y="151"/>
                  </a:lnTo>
                  <a:lnTo>
                    <a:pt x="1082" y="163"/>
                  </a:lnTo>
                  <a:lnTo>
                    <a:pt x="1082" y="164"/>
                  </a:lnTo>
                  <a:lnTo>
                    <a:pt x="1083" y="164"/>
                  </a:lnTo>
                  <a:lnTo>
                    <a:pt x="1084" y="164"/>
                  </a:lnTo>
                  <a:lnTo>
                    <a:pt x="1084" y="166"/>
                  </a:lnTo>
                  <a:lnTo>
                    <a:pt x="1085" y="166"/>
                  </a:lnTo>
                  <a:lnTo>
                    <a:pt x="1085" y="167"/>
                  </a:lnTo>
                  <a:lnTo>
                    <a:pt x="1087" y="167"/>
                  </a:lnTo>
                  <a:lnTo>
                    <a:pt x="1085" y="167"/>
                  </a:lnTo>
                  <a:lnTo>
                    <a:pt x="1085" y="168"/>
                  </a:lnTo>
                  <a:lnTo>
                    <a:pt x="1085" y="169"/>
                  </a:lnTo>
                  <a:lnTo>
                    <a:pt x="1084" y="169"/>
                  </a:lnTo>
                  <a:lnTo>
                    <a:pt x="1084" y="171"/>
                  </a:lnTo>
                  <a:lnTo>
                    <a:pt x="1083" y="171"/>
                  </a:lnTo>
                  <a:lnTo>
                    <a:pt x="1083" y="172"/>
                  </a:lnTo>
                  <a:lnTo>
                    <a:pt x="1083" y="173"/>
                  </a:lnTo>
                  <a:lnTo>
                    <a:pt x="1082" y="173"/>
                  </a:lnTo>
                  <a:lnTo>
                    <a:pt x="1082" y="174"/>
                  </a:lnTo>
                  <a:lnTo>
                    <a:pt x="1082" y="176"/>
                  </a:lnTo>
                  <a:lnTo>
                    <a:pt x="1082" y="178"/>
                  </a:lnTo>
                  <a:lnTo>
                    <a:pt x="1082" y="192"/>
                  </a:lnTo>
                  <a:lnTo>
                    <a:pt x="1082" y="200"/>
                  </a:lnTo>
                  <a:lnTo>
                    <a:pt x="1082" y="209"/>
                  </a:lnTo>
                  <a:lnTo>
                    <a:pt x="1082" y="219"/>
                  </a:lnTo>
                  <a:lnTo>
                    <a:pt x="1082" y="228"/>
                  </a:lnTo>
                  <a:lnTo>
                    <a:pt x="1082" y="231"/>
                  </a:lnTo>
                  <a:lnTo>
                    <a:pt x="1082" y="233"/>
                  </a:lnTo>
                  <a:lnTo>
                    <a:pt x="1082" y="234"/>
                  </a:lnTo>
                  <a:lnTo>
                    <a:pt x="1082" y="235"/>
                  </a:lnTo>
                  <a:lnTo>
                    <a:pt x="1080" y="236"/>
                  </a:lnTo>
                  <a:lnTo>
                    <a:pt x="1080" y="237"/>
                  </a:lnTo>
                  <a:lnTo>
                    <a:pt x="1079" y="239"/>
                  </a:lnTo>
                  <a:lnTo>
                    <a:pt x="1079" y="240"/>
                  </a:lnTo>
                  <a:lnTo>
                    <a:pt x="1078" y="241"/>
                  </a:lnTo>
                  <a:lnTo>
                    <a:pt x="1078" y="242"/>
                  </a:lnTo>
                  <a:lnTo>
                    <a:pt x="1072" y="242"/>
                  </a:lnTo>
                  <a:lnTo>
                    <a:pt x="1069" y="242"/>
                  </a:lnTo>
                  <a:lnTo>
                    <a:pt x="1064" y="242"/>
                  </a:lnTo>
                  <a:lnTo>
                    <a:pt x="1059" y="242"/>
                  </a:lnTo>
                  <a:lnTo>
                    <a:pt x="1050" y="242"/>
                  </a:lnTo>
                  <a:lnTo>
                    <a:pt x="1046" y="242"/>
                  </a:lnTo>
                  <a:lnTo>
                    <a:pt x="1033" y="242"/>
                  </a:lnTo>
                  <a:lnTo>
                    <a:pt x="1031" y="242"/>
                  </a:lnTo>
                  <a:lnTo>
                    <a:pt x="1030" y="242"/>
                  </a:lnTo>
                  <a:lnTo>
                    <a:pt x="1030" y="244"/>
                  </a:lnTo>
                  <a:lnTo>
                    <a:pt x="1030" y="246"/>
                  </a:lnTo>
                  <a:lnTo>
                    <a:pt x="1030" y="249"/>
                  </a:lnTo>
                  <a:lnTo>
                    <a:pt x="1030" y="251"/>
                  </a:lnTo>
                  <a:lnTo>
                    <a:pt x="1030" y="257"/>
                  </a:lnTo>
                  <a:lnTo>
                    <a:pt x="1030" y="262"/>
                  </a:lnTo>
                  <a:lnTo>
                    <a:pt x="1030" y="266"/>
                  </a:lnTo>
                  <a:lnTo>
                    <a:pt x="1030" y="268"/>
                  </a:lnTo>
                  <a:lnTo>
                    <a:pt x="1030" y="271"/>
                  </a:lnTo>
                  <a:lnTo>
                    <a:pt x="1030" y="276"/>
                  </a:lnTo>
                  <a:lnTo>
                    <a:pt x="1030" y="278"/>
                  </a:lnTo>
                  <a:lnTo>
                    <a:pt x="1028" y="281"/>
                  </a:lnTo>
                  <a:lnTo>
                    <a:pt x="1027" y="284"/>
                  </a:lnTo>
                  <a:lnTo>
                    <a:pt x="1027" y="286"/>
                  </a:lnTo>
                  <a:lnTo>
                    <a:pt x="1027" y="287"/>
                  </a:lnTo>
                  <a:lnTo>
                    <a:pt x="1027" y="288"/>
                  </a:lnTo>
                  <a:lnTo>
                    <a:pt x="1027" y="289"/>
                  </a:lnTo>
                  <a:lnTo>
                    <a:pt x="1027" y="293"/>
                  </a:lnTo>
                  <a:lnTo>
                    <a:pt x="1027" y="318"/>
                  </a:lnTo>
                  <a:lnTo>
                    <a:pt x="1027" y="331"/>
                  </a:lnTo>
                  <a:lnTo>
                    <a:pt x="1027" y="333"/>
                  </a:lnTo>
                  <a:lnTo>
                    <a:pt x="1027" y="336"/>
                  </a:lnTo>
                  <a:lnTo>
                    <a:pt x="1027" y="346"/>
                  </a:lnTo>
                  <a:lnTo>
                    <a:pt x="1027" y="355"/>
                  </a:lnTo>
                  <a:lnTo>
                    <a:pt x="1027" y="356"/>
                  </a:lnTo>
                  <a:lnTo>
                    <a:pt x="1027" y="364"/>
                  </a:lnTo>
                  <a:lnTo>
                    <a:pt x="1027" y="366"/>
                  </a:lnTo>
                  <a:lnTo>
                    <a:pt x="1027" y="367"/>
                  </a:lnTo>
                  <a:lnTo>
                    <a:pt x="1027" y="369"/>
                  </a:lnTo>
                  <a:lnTo>
                    <a:pt x="1028" y="370"/>
                  </a:lnTo>
                  <a:lnTo>
                    <a:pt x="1028" y="377"/>
                  </a:lnTo>
                  <a:lnTo>
                    <a:pt x="1028" y="380"/>
                  </a:lnTo>
                  <a:lnTo>
                    <a:pt x="1028" y="385"/>
                  </a:lnTo>
                  <a:lnTo>
                    <a:pt x="1028" y="387"/>
                  </a:lnTo>
                  <a:lnTo>
                    <a:pt x="1028" y="392"/>
                  </a:lnTo>
                  <a:lnTo>
                    <a:pt x="1028" y="397"/>
                  </a:lnTo>
                  <a:lnTo>
                    <a:pt x="1028" y="402"/>
                  </a:lnTo>
                  <a:lnTo>
                    <a:pt x="1028" y="406"/>
                  </a:lnTo>
                  <a:lnTo>
                    <a:pt x="1028" y="413"/>
                  </a:lnTo>
                  <a:lnTo>
                    <a:pt x="1028" y="418"/>
                  </a:lnTo>
                  <a:lnTo>
                    <a:pt x="1028" y="422"/>
                  </a:lnTo>
                  <a:lnTo>
                    <a:pt x="1028" y="424"/>
                  </a:lnTo>
                  <a:lnTo>
                    <a:pt x="1028" y="437"/>
                  </a:lnTo>
                  <a:lnTo>
                    <a:pt x="1028" y="444"/>
                  </a:lnTo>
                  <a:lnTo>
                    <a:pt x="1028" y="449"/>
                  </a:lnTo>
                  <a:lnTo>
                    <a:pt x="1030" y="459"/>
                  </a:lnTo>
                  <a:lnTo>
                    <a:pt x="1030" y="466"/>
                  </a:lnTo>
                  <a:lnTo>
                    <a:pt x="1030" y="472"/>
                  </a:lnTo>
                  <a:lnTo>
                    <a:pt x="1030" y="476"/>
                  </a:lnTo>
                  <a:lnTo>
                    <a:pt x="1031" y="476"/>
                  </a:lnTo>
                  <a:lnTo>
                    <a:pt x="1042" y="476"/>
                  </a:lnTo>
                  <a:lnTo>
                    <a:pt x="1051" y="476"/>
                  </a:lnTo>
                  <a:lnTo>
                    <a:pt x="1063" y="476"/>
                  </a:lnTo>
                  <a:lnTo>
                    <a:pt x="1066" y="475"/>
                  </a:lnTo>
                  <a:lnTo>
                    <a:pt x="1068" y="475"/>
                  </a:lnTo>
                  <a:lnTo>
                    <a:pt x="1071" y="475"/>
                  </a:lnTo>
                  <a:lnTo>
                    <a:pt x="1085" y="475"/>
                  </a:lnTo>
                  <a:lnTo>
                    <a:pt x="1106" y="475"/>
                  </a:lnTo>
                  <a:lnTo>
                    <a:pt x="1108" y="474"/>
                  </a:lnTo>
                  <a:lnTo>
                    <a:pt x="1119" y="474"/>
                  </a:lnTo>
                  <a:lnTo>
                    <a:pt x="1124" y="474"/>
                  </a:lnTo>
                  <a:lnTo>
                    <a:pt x="1125" y="481"/>
                  </a:lnTo>
                  <a:lnTo>
                    <a:pt x="1125" y="491"/>
                  </a:lnTo>
                  <a:lnTo>
                    <a:pt x="1125" y="492"/>
                  </a:lnTo>
                  <a:lnTo>
                    <a:pt x="1125" y="498"/>
                  </a:lnTo>
                  <a:lnTo>
                    <a:pt x="1124" y="505"/>
                  </a:lnTo>
                  <a:lnTo>
                    <a:pt x="1137" y="506"/>
                  </a:lnTo>
                  <a:lnTo>
                    <a:pt x="1137" y="500"/>
                  </a:lnTo>
                  <a:lnTo>
                    <a:pt x="1140" y="500"/>
                  </a:lnTo>
                  <a:lnTo>
                    <a:pt x="1147" y="501"/>
                  </a:lnTo>
                  <a:lnTo>
                    <a:pt x="1148" y="501"/>
                  </a:lnTo>
                  <a:lnTo>
                    <a:pt x="1152" y="501"/>
                  </a:lnTo>
                  <a:lnTo>
                    <a:pt x="1156" y="501"/>
                  </a:lnTo>
                  <a:lnTo>
                    <a:pt x="1152" y="507"/>
                  </a:lnTo>
                  <a:lnTo>
                    <a:pt x="1150" y="513"/>
                  </a:lnTo>
                  <a:lnTo>
                    <a:pt x="1142" y="527"/>
                  </a:lnTo>
                  <a:lnTo>
                    <a:pt x="1136" y="540"/>
                  </a:lnTo>
                  <a:lnTo>
                    <a:pt x="1135" y="542"/>
                  </a:lnTo>
                  <a:lnTo>
                    <a:pt x="1132" y="547"/>
                  </a:lnTo>
                  <a:lnTo>
                    <a:pt x="1124" y="564"/>
                  </a:lnTo>
                  <a:lnTo>
                    <a:pt x="1137" y="564"/>
                  </a:lnTo>
                  <a:lnTo>
                    <a:pt x="1150" y="564"/>
                  </a:lnTo>
                  <a:lnTo>
                    <a:pt x="1153" y="563"/>
                  </a:lnTo>
                  <a:lnTo>
                    <a:pt x="1161" y="563"/>
                  </a:lnTo>
                  <a:lnTo>
                    <a:pt x="1163" y="563"/>
                  </a:lnTo>
                  <a:lnTo>
                    <a:pt x="1165" y="563"/>
                  </a:lnTo>
                  <a:lnTo>
                    <a:pt x="1167" y="563"/>
                  </a:lnTo>
                  <a:lnTo>
                    <a:pt x="1170" y="563"/>
                  </a:lnTo>
                  <a:lnTo>
                    <a:pt x="1171" y="563"/>
                  </a:lnTo>
                  <a:lnTo>
                    <a:pt x="1173" y="563"/>
                  </a:lnTo>
                  <a:lnTo>
                    <a:pt x="1174" y="561"/>
                  </a:lnTo>
                  <a:lnTo>
                    <a:pt x="1176" y="561"/>
                  </a:lnTo>
                  <a:lnTo>
                    <a:pt x="1177" y="561"/>
                  </a:lnTo>
                  <a:lnTo>
                    <a:pt x="1179" y="555"/>
                  </a:lnTo>
                  <a:lnTo>
                    <a:pt x="1181" y="552"/>
                  </a:lnTo>
                  <a:lnTo>
                    <a:pt x="1182" y="550"/>
                  </a:lnTo>
                  <a:lnTo>
                    <a:pt x="1196" y="550"/>
                  </a:lnTo>
                  <a:lnTo>
                    <a:pt x="1197" y="550"/>
                  </a:lnTo>
                  <a:lnTo>
                    <a:pt x="1198" y="550"/>
                  </a:lnTo>
                  <a:lnTo>
                    <a:pt x="1199" y="550"/>
                  </a:lnTo>
                  <a:lnTo>
                    <a:pt x="1202" y="550"/>
                  </a:lnTo>
                  <a:lnTo>
                    <a:pt x="1203" y="550"/>
                  </a:lnTo>
                  <a:lnTo>
                    <a:pt x="1209" y="550"/>
                  </a:lnTo>
                  <a:lnTo>
                    <a:pt x="1212" y="550"/>
                  </a:lnTo>
                  <a:lnTo>
                    <a:pt x="1234" y="550"/>
                  </a:lnTo>
                  <a:lnTo>
                    <a:pt x="1235" y="549"/>
                  </a:lnTo>
                  <a:lnTo>
                    <a:pt x="1235" y="550"/>
                  </a:lnTo>
                  <a:lnTo>
                    <a:pt x="1236" y="550"/>
                  </a:lnTo>
                  <a:lnTo>
                    <a:pt x="1238" y="550"/>
                  </a:lnTo>
                  <a:lnTo>
                    <a:pt x="1262" y="550"/>
                  </a:lnTo>
                  <a:lnTo>
                    <a:pt x="1262" y="518"/>
                  </a:lnTo>
                  <a:lnTo>
                    <a:pt x="1264" y="518"/>
                  </a:lnTo>
                  <a:lnTo>
                    <a:pt x="1319" y="518"/>
                  </a:lnTo>
                  <a:lnTo>
                    <a:pt x="1319" y="537"/>
                  </a:lnTo>
                  <a:lnTo>
                    <a:pt x="1319" y="539"/>
                  </a:lnTo>
                  <a:lnTo>
                    <a:pt x="1319" y="542"/>
                  </a:lnTo>
                  <a:lnTo>
                    <a:pt x="1320" y="555"/>
                  </a:lnTo>
                  <a:lnTo>
                    <a:pt x="1320" y="557"/>
                  </a:lnTo>
                  <a:lnTo>
                    <a:pt x="1319" y="557"/>
                  </a:lnTo>
                  <a:lnTo>
                    <a:pt x="1319" y="569"/>
                  </a:lnTo>
                  <a:lnTo>
                    <a:pt x="1319" y="570"/>
                  </a:lnTo>
                  <a:lnTo>
                    <a:pt x="1320" y="578"/>
                  </a:lnTo>
                  <a:lnTo>
                    <a:pt x="1320" y="589"/>
                  </a:lnTo>
                  <a:lnTo>
                    <a:pt x="1320" y="596"/>
                  </a:lnTo>
                  <a:lnTo>
                    <a:pt x="1320" y="597"/>
                  </a:lnTo>
                  <a:lnTo>
                    <a:pt x="1334" y="597"/>
                  </a:lnTo>
                  <a:lnTo>
                    <a:pt x="1344" y="597"/>
                  </a:lnTo>
                  <a:lnTo>
                    <a:pt x="1344" y="601"/>
                  </a:lnTo>
                  <a:lnTo>
                    <a:pt x="1344" y="608"/>
                  </a:lnTo>
                  <a:lnTo>
                    <a:pt x="1344" y="616"/>
                  </a:lnTo>
                  <a:lnTo>
                    <a:pt x="1344" y="632"/>
                  </a:lnTo>
                  <a:lnTo>
                    <a:pt x="1344" y="636"/>
                  </a:lnTo>
                  <a:lnTo>
                    <a:pt x="1345" y="636"/>
                  </a:lnTo>
                  <a:lnTo>
                    <a:pt x="1345" y="637"/>
                  </a:lnTo>
                  <a:lnTo>
                    <a:pt x="1359" y="637"/>
                  </a:lnTo>
                  <a:lnTo>
                    <a:pt x="1359" y="639"/>
                  </a:lnTo>
                  <a:lnTo>
                    <a:pt x="1359" y="641"/>
                  </a:lnTo>
                  <a:lnTo>
                    <a:pt x="1359" y="642"/>
                  </a:lnTo>
                  <a:lnTo>
                    <a:pt x="1359" y="643"/>
                  </a:lnTo>
                  <a:lnTo>
                    <a:pt x="1359" y="644"/>
                  </a:lnTo>
                  <a:lnTo>
                    <a:pt x="1359" y="646"/>
                  </a:lnTo>
                  <a:lnTo>
                    <a:pt x="1359" y="647"/>
                  </a:lnTo>
                  <a:lnTo>
                    <a:pt x="1359" y="648"/>
                  </a:lnTo>
                  <a:lnTo>
                    <a:pt x="1359" y="649"/>
                  </a:lnTo>
                  <a:lnTo>
                    <a:pt x="1359" y="651"/>
                  </a:lnTo>
                  <a:lnTo>
                    <a:pt x="1359" y="652"/>
                  </a:lnTo>
                  <a:lnTo>
                    <a:pt x="1359" y="653"/>
                  </a:lnTo>
                  <a:lnTo>
                    <a:pt x="1359" y="654"/>
                  </a:lnTo>
                  <a:lnTo>
                    <a:pt x="1359" y="655"/>
                  </a:lnTo>
                  <a:lnTo>
                    <a:pt x="1359" y="657"/>
                  </a:lnTo>
                  <a:lnTo>
                    <a:pt x="1359" y="658"/>
                  </a:lnTo>
                  <a:lnTo>
                    <a:pt x="1359" y="664"/>
                  </a:lnTo>
                  <a:lnTo>
                    <a:pt x="1359" y="667"/>
                  </a:lnTo>
                  <a:lnTo>
                    <a:pt x="1359" y="668"/>
                  </a:lnTo>
                  <a:lnTo>
                    <a:pt x="1359" y="669"/>
                  </a:lnTo>
                  <a:lnTo>
                    <a:pt x="1359" y="670"/>
                  </a:lnTo>
                  <a:lnTo>
                    <a:pt x="1359" y="672"/>
                  </a:lnTo>
                  <a:lnTo>
                    <a:pt x="1381" y="663"/>
                  </a:lnTo>
                  <a:lnTo>
                    <a:pt x="1381" y="664"/>
                  </a:lnTo>
                  <a:lnTo>
                    <a:pt x="1386" y="662"/>
                  </a:lnTo>
                  <a:lnTo>
                    <a:pt x="1386" y="673"/>
                  </a:lnTo>
                  <a:lnTo>
                    <a:pt x="1386" y="695"/>
                  </a:lnTo>
                  <a:lnTo>
                    <a:pt x="1386" y="701"/>
                  </a:lnTo>
                  <a:lnTo>
                    <a:pt x="1386" y="714"/>
                  </a:lnTo>
                  <a:lnTo>
                    <a:pt x="1386" y="715"/>
                  </a:lnTo>
                  <a:lnTo>
                    <a:pt x="1381" y="715"/>
                  </a:lnTo>
                  <a:lnTo>
                    <a:pt x="1377" y="715"/>
                  </a:lnTo>
                  <a:lnTo>
                    <a:pt x="1377" y="737"/>
                  </a:lnTo>
                  <a:lnTo>
                    <a:pt x="1392" y="737"/>
                  </a:lnTo>
                  <a:lnTo>
                    <a:pt x="1392" y="761"/>
                  </a:lnTo>
                  <a:lnTo>
                    <a:pt x="1426" y="761"/>
                  </a:lnTo>
                  <a:lnTo>
                    <a:pt x="1426" y="762"/>
                  </a:lnTo>
                  <a:lnTo>
                    <a:pt x="1426" y="798"/>
                  </a:lnTo>
                  <a:lnTo>
                    <a:pt x="1424" y="798"/>
                  </a:lnTo>
                  <a:lnTo>
                    <a:pt x="1423" y="798"/>
                  </a:lnTo>
                  <a:lnTo>
                    <a:pt x="1421" y="799"/>
                  </a:lnTo>
                  <a:lnTo>
                    <a:pt x="1407" y="799"/>
                  </a:lnTo>
                  <a:lnTo>
                    <a:pt x="1396" y="799"/>
                  </a:lnTo>
                  <a:lnTo>
                    <a:pt x="1397" y="800"/>
                  </a:lnTo>
                  <a:lnTo>
                    <a:pt x="1398" y="801"/>
                  </a:lnTo>
                  <a:lnTo>
                    <a:pt x="1400" y="801"/>
                  </a:lnTo>
                  <a:lnTo>
                    <a:pt x="1400" y="803"/>
                  </a:lnTo>
                  <a:lnTo>
                    <a:pt x="1401" y="804"/>
                  </a:lnTo>
                  <a:lnTo>
                    <a:pt x="1405" y="805"/>
                  </a:lnTo>
                  <a:lnTo>
                    <a:pt x="1406" y="806"/>
                  </a:lnTo>
                  <a:lnTo>
                    <a:pt x="1411" y="809"/>
                  </a:lnTo>
                  <a:lnTo>
                    <a:pt x="1412" y="810"/>
                  </a:lnTo>
                  <a:lnTo>
                    <a:pt x="1413" y="811"/>
                  </a:lnTo>
                  <a:lnTo>
                    <a:pt x="1418" y="816"/>
                  </a:lnTo>
                  <a:lnTo>
                    <a:pt x="1418" y="817"/>
                  </a:lnTo>
                  <a:lnTo>
                    <a:pt x="1423" y="821"/>
                  </a:lnTo>
                  <a:lnTo>
                    <a:pt x="1424" y="824"/>
                  </a:lnTo>
                  <a:lnTo>
                    <a:pt x="1426" y="824"/>
                  </a:lnTo>
                  <a:lnTo>
                    <a:pt x="1426" y="825"/>
                  </a:lnTo>
                  <a:lnTo>
                    <a:pt x="1427" y="826"/>
                  </a:lnTo>
                  <a:lnTo>
                    <a:pt x="1432" y="830"/>
                  </a:lnTo>
                  <a:lnTo>
                    <a:pt x="1443" y="837"/>
                  </a:lnTo>
                  <a:lnTo>
                    <a:pt x="1444" y="839"/>
                  </a:lnTo>
                  <a:lnTo>
                    <a:pt x="1448" y="840"/>
                  </a:lnTo>
                  <a:lnTo>
                    <a:pt x="1449" y="841"/>
                  </a:lnTo>
                  <a:lnTo>
                    <a:pt x="1453" y="842"/>
                  </a:lnTo>
                  <a:lnTo>
                    <a:pt x="1455" y="842"/>
                  </a:lnTo>
                  <a:lnTo>
                    <a:pt x="1457" y="843"/>
                  </a:lnTo>
                  <a:lnTo>
                    <a:pt x="1460" y="843"/>
                  </a:lnTo>
                  <a:lnTo>
                    <a:pt x="1468" y="845"/>
                  </a:lnTo>
                  <a:lnTo>
                    <a:pt x="1470" y="846"/>
                  </a:lnTo>
                  <a:lnTo>
                    <a:pt x="1478" y="847"/>
                  </a:lnTo>
                  <a:lnTo>
                    <a:pt x="1481" y="848"/>
                  </a:lnTo>
                  <a:lnTo>
                    <a:pt x="1483" y="848"/>
                  </a:lnTo>
                  <a:lnTo>
                    <a:pt x="1484" y="850"/>
                  </a:lnTo>
                  <a:lnTo>
                    <a:pt x="1485" y="851"/>
                  </a:lnTo>
                  <a:lnTo>
                    <a:pt x="1486" y="852"/>
                  </a:lnTo>
                  <a:lnTo>
                    <a:pt x="1487" y="853"/>
                  </a:lnTo>
                  <a:lnTo>
                    <a:pt x="1490" y="858"/>
                  </a:lnTo>
                  <a:lnTo>
                    <a:pt x="1491" y="861"/>
                  </a:lnTo>
                  <a:lnTo>
                    <a:pt x="1491" y="863"/>
                  </a:lnTo>
                  <a:lnTo>
                    <a:pt x="1492" y="864"/>
                  </a:lnTo>
                  <a:lnTo>
                    <a:pt x="1496" y="858"/>
                  </a:lnTo>
                  <a:lnTo>
                    <a:pt x="1507" y="866"/>
                  </a:lnTo>
                  <a:lnTo>
                    <a:pt x="1510" y="868"/>
                  </a:lnTo>
                  <a:lnTo>
                    <a:pt x="1513" y="871"/>
                  </a:lnTo>
                  <a:lnTo>
                    <a:pt x="1516" y="872"/>
                  </a:lnTo>
                  <a:lnTo>
                    <a:pt x="1521" y="876"/>
                  </a:lnTo>
                  <a:lnTo>
                    <a:pt x="1522" y="877"/>
                  </a:lnTo>
                  <a:lnTo>
                    <a:pt x="1531" y="883"/>
                  </a:lnTo>
                  <a:lnTo>
                    <a:pt x="1541" y="890"/>
                  </a:lnTo>
                  <a:lnTo>
                    <a:pt x="1544" y="893"/>
                  </a:lnTo>
                  <a:lnTo>
                    <a:pt x="1554" y="899"/>
                  </a:lnTo>
                  <a:lnTo>
                    <a:pt x="1559" y="903"/>
                  </a:lnTo>
                  <a:lnTo>
                    <a:pt x="1569" y="910"/>
                  </a:lnTo>
                  <a:lnTo>
                    <a:pt x="1577" y="915"/>
                  </a:lnTo>
                  <a:lnTo>
                    <a:pt x="1580" y="919"/>
                  </a:lnTo>
                  <a:lnTo>
                    <a:pt x="1584" y="921"/>
                  </a:lnTo>
                  <a:lnTo>
                    <a:pt x="1585" y="921"/>
                  </a:lnTo>
                  <a:lnTo>
                    <a:pt x="1593" y="928"/>
                  </a:lnTo>
                  <a:lnTo>
                    <a:pt x="1596" y="930"/>
                  </a:lnTo>
                  <a:lnTo>
                    <a:pt x="1599" y="931"/>
                  </a:lnTo>
                  <a:lnTo>
                    <a:pt x="1600" y="934"/>
                  </a:lnTo>
                  <a:lnTo>
                    <a:pt x="1603" y="935"/>
                  </a:lnTo>
                  <a:lnTo>
                    <a:pt x="1627" y="960"/>
                  </a:lnTo>
                  <a:lnTo>
                    <a:pt x="1631" y="963"/>
                  </a:lnTo>
                  <a:lnTo>
                    <a:pt x="1640" y="971"/>
                  </a:lnTo>
                  <a:lnTo>
                    <a:pt x="1641" y="972"/>
                  </a:lnTo>
                  <a:lnTo>
                    <a:pt x="1642" y="975"/>
                  </a:lnTo>
                  <a:lnTo>
                    <a:pt x="1643" y="977"/>
                  </a:lnTo>
                  <a:lnTo>
                    <a:pt x="1645" y="978"/>
                  </a:lnTo>
                  <a:lnTo>
                    <a:pt x="1645" y="981"/>
                  </a:lnTo>
                  <a:lnTo>
                    <a:pt x="1647" y="986"/>
                  </a:lnTo>
                  <a:lnTo>
                    <a:pt x="1648" y="987"/>
                  </a:lnTo>
                  <a:lnTo>
                    <a:pt x="1679" y="955"/>
                  </a:lnTo>
                  <a:lnTo>
                    <a:pt x="1692" y="966"/>
                  </a:lnTo>
                  <a:lnTo>
                    <a:pt x="1693" y="967"/>
                  </a:lnTo>
                  <a:lnTo>
                    <a:pt x="1694" y="968"/>
                  </a:lnTo>
                  <a:lnTo>
                    <a:pt x="1695" y="970"/>
                  </a:lnTo>
                  <a:lnTo>
                    <a:pt x="1698" y="972"/>
                  </a:lnTo>
                  <a:lnTo>
                    <a:pt x="1708" y="982"/>
                  </a:lnTo>
                  <a:lnTo>
                    <a:pt x="1709" y="983"/>
                  </a:lnTo>
                  <a:lnTo>
                    <a:pt x="1723" y="997"/>
                  </a:lnTo>
                  <a:lnTo>
                    <a:pt x="1724" y="998"/>
                  </a:lnTo>
                  <a:lnTo>
                    <a:pt x="1725" y="999"/>
                  </a:lnTo>
                  <a:lnTo>
                    <a:pt x="1732" y="1007"/>
                  </a:lnTo>
                  <a:lnTo>
                    <a:pt x="1736" y="1004"/>
                  </a:lnTo>
                  <a:lnTo>
                    <a:pt x="1737" y="1002"/>
                  </a:lnTo>
                  <a:lnTo>
                    <a:pt x="1747" y="1002"/>
                  </a:lnTo>
                  <a:lnTo>
                    <a:pt x="1751" y="1002"/>
                  </a:lnTo>
                  <a:lnTo>
                    <a:pt x="1758" y="1001"/>
                  </a:lnTo>
                  <a:lnTo>
                    <a:pt x="1779" y="1001"/>
                  </a:lnTo>
                  <a:lnTo>
                    <a:pt x="1779" y="999"/>
                  </a:lnTo>
                  <a:lnTo>
                    <a:pt x="1781" y="998"/>
                  </a:lnTo>
                  <a:lnTo>
                    <a:pt x="1781" y="997"/>
                  </a:lnTo>
                  <a:lnTo>
                    <a:pt x="1782" y="994"/>
                  </a:lnTo>
                  <a:lnTo>
                    <a:pt x="1782" y="993"/>
                  </a:lnTo>
                  <a:lnTo>
                    <a:pt x="1782" y="992"/>
                  </a:lnTo>
                  <a:lnTo>
                    <a:pt x="1781" y="991"/>
                  </a:lnTo>
                  <a:lnTo>
                    <a:pt x="1779" y="989"/>
                  </a:lnTo>
                  <a:lnTo>
                    <a:pt x="1779" y="988"/>
                  </a:lnTo>
                  <a:lnTo>
                    <a:pt x="1778" y="987"/>
                  </a:lnTo>
                  <a:lnTo>
                    <a:pt x="1778" y="986"/>
                  </a:lnTo>
                  <a:lnTo>
                    <a:pt x="1777" y="984"/>
                  </a:lnTo>
                  <a:lnTo>
                    <a:pt x="1778" y="983"/>
                  </a:lnTo>
                  <a:lnTo>
                    <a:pt x="1782" y="978"/>
                  </a:lnTo>
                  <a:lnTo>
                    <a:pt x="1788" y="984"/>
                  </a:lnTo>
                  <a:lnTo>
                    <a:pt x="1797" y="992"/>
                  </a:lnTo>
                  <a:lnTo>
                    <a:pt x="1801" y="992"/>
                  </a:lnTo>
                  <a:lnTo>
                    <a:pt x="1801" y="994"/>
                  </a:lnTo>
                  <a:lnTo>
                    <a:pt x="1802" y="996"/>
                  </a:lnTo>
                  <a:lnTo>
                    <a:pt x="1805" y="1002"/>
                  </a:lnTo>
                  <a:lnTo>
                    <a:pt x="1808" y="1009"/>
                  </a:lnTo>
                  <a:lnTo>
                    <a:pt x="1804" y="1010"/>
                  </a:lnTo>
                  <a:lnTo>
                    <a:pt x="1798" y="1014"/>
                  </a:lnTo>
                  <a:lnTo>
                    <a:pt x="1789" y="1019"/>
                  </a:lnTo>
                  <a:lnTo>
                    <a:pt x="1787" y="1020"/>
                  </a:lnTo>
                  <a:lnTo>
                    <a:pt x="1786" y="1020"/>
                  </a:lnTo>
                  <a:lnTo>
                    <a:pt x="1781" y="1023"/>
                  </a:lnTo>
                  <a:lnTo>
                    <a:pt x="1779" y="1023"/>
                  </a:lnTo>
                  <a:lnTo>
                    <a:pt x="1778" y="1024"/>
                  </a:lnTo>
                  <a:lnTo>
                    <a:pt x="1777" y="1024"/>
                  </a:lnTo>
                  <a:lnTo>
                    <a:pt x="1775" y="1025"/>
                  </a:lnTo>
                  <a:lnTo>
                    <a:pt x="1773" y="1025"/>
                  </a:lnTo>
                  <a:lnTo>
                    <a:pt x="1768" y="1028"/>
                  </a:lnTo>
                  <a:lnTo>
                    <a:pt x="1767" y="1029"/>
                  </a:lnTo>
                  <a:lnTo>
                    <a:pt x="1765" y="1030"/>
                  </a:lnTo>
                  <a:lnTo>
                    <a:pt x="1762" y="1031"/>
                  </a:lnTo>
                  <a:lnTo>
                    <a:pt x="1760" y="1033"/>
                  </a:lnTo>
                  <a:lnTo>
                    <a:pt x="1757" y="1034"/>
                  </a:lnTo>
                  <a:lnTo>
                    <a:pt x="1766" y="1043"/>
                  </a:lnTo>
                  <a:lnTo>
                    <a:pt x="1771" y="1040"/>
                  </a:lnTo>
                  <a:lnTo>
                    <a:pt x="1776" y="1038"/>
                  </a:lnTo>
                  <a:lnTo>
                    <a:pt x="1781" y="1036"/>
                  </a:lnTo>
                  <a:lnTo>
                    <a:pt x="1783" y="1035"/>
                  </a:lnTo>
                  <a:lnTo>
                    <a:pt x="1784" y="1034"/>
                  </a:lnTo>
                  <a:lnTo>
                    <a:pt x="1805" y="1024"/>
                  </a:lnTo>
                  <a:lnTo>
                    <a:pt x="1807" y="1023"/>
                  </a:lnTo>
                  <a:lnTo>
                    <a:pt x="1808" y="1023"/>
                  </a:lnTo>
                  <a:lnTo>
                    <a:pt x="1808" y="1022"/>
                  </a:lnTo>
                  <a:lnTo>
                    <a:pt x="1809" y="1022"/>
                  </a:lnTo>
                  <a:lnTo>
                    <a:pt x="1810" y="1022"/>
                  </a:lnTo>
                  <a:lnTo>
                    <a:pt x="1810" y="1023"/>
                  </a:lnTo>
                  <a:lnTo>
                    <a:pt x="1812" y="1024"/>
                  </a:lnTo>
                  <a:lnTo>
                    <a:pt x="1812" y="1025"/>
                  </a:lnTo>
                  <a:lnTo>
                    <a:pt x="1810" y="1025"/>
                  </a:lnTo>
                  <a:lnTo>
                    <a:pt x="1812" y="1027"/>
                  </a:lnTo>
                  <a:lnTo>
                    <a:pt x="1813" y="1027"/>
                  </a:lnTo>
                  <a:lnTo>
                    <a:pt x="1814" y="1027"/>
                  </a:lnTo>
                  <a:lnTo>
                    <a:pt x="1815" y="1028"/>
                  </a:lnTo>
                  <a:lnTo>
                    <a:pt x="1815" y="1029"/>
                  </a:lnTo>
                  <a:lnTo>
                    <a:pt x="1818" y="1029"/>
                  </a:lnTo>
                  <a:lnTo>
                    <a:pt x="1819" y="1030"/>
                  </a:lnTo>
                  <a:lnTo>
                    <a:pt x="1820" y="1030"/>
                  </a:lnTo>
                  <a:lnTo>
                    <a:pt x="1822" y="1030"/>
                  </a:lnTo>
                  <a:lnTo>
                    <a:pt x="1823" y="1030"/>
                  </a:lnTo>
                  <a:lnTo>
                    <a:pt x="1824" y="1030"/>
                  </a:lnTo>
                  <a:lnTo>
                    <a:pt x="1824" y="1031"/>
                  </a:lnTo>
                  <a:lnTo>
                    <a:pt x="1824" y="1033"/>
                  </a:lnTo>
                  <a:lnTo>
                    <a:pt x="1823" y="1034"/>
                  </a:lnTo>
                  <a:lnTo>
                    <a:pt x="1824" y="1034"/>
                  </a:lnTo>
                  <a:lnTo>
                    <a:pt x="1829" y="1036"/>
                  </a:lnTo>
                  <a:lnTo>
                    <a:pt x="1830" y="1038"/>
                  </a:lnTo>
                  <a:lnTo>
                    <a:pt x="1833" y="1036"/>
                  </a:lnTo>
                  <a:lnTo>
                    <a:pt x="1834" y="1036"/>
                  </a:lnTo>
                  <a:lnTo>
                    <a:pt x="1834" y="1033"/>
                  </a:lnTo>
                  <a:lnTo>
                    <a:pt x="1836" y="1033"/>
                  </a:lnTo>
                  <a:lnTo>
                    <a:pt x="1836" y="1031"/>
                  </a:lnTo>
                  <a:lnTo>
                    <a:pt x="1836" y="1033"/>
                  </a:lnTo>
                  <a:lnTo>
                    <a:pt x="1838" y="1033"/>
                  </a:lnTo>
                  <a:lnTo>
                    <a:pt x="1869" y="1033"/>
                  </a:lnTo>
                  <a:lnTo>
                    <a:pt x="1907" y="1031"/>
                  </a:lnTo>
                  <a:lnTo>
                    <a:pt x="1908" y="1031"/>
                  </a:lnTo>
                  <a:lnTo>
                    <a:pt x="1942" y="1030"/>
                  </a:lnTo>
                  <a:lnTo>
                    <a:pt x="1951" y="1030"/>
                  </a:lnTo>
                  <a:lnTo>
                    <a:pt x="1953" y="1030"/>
                  </a:lnTo>
                  <a:lnTo>
                    <a:pt x="1955" y="1030"/>
                  </a:lnTo>
                  <a:lnTo>
                    <a:pt x="1956" y="1030"/>
                  </a:lnTo>
                  <a:lnTo>
                    <a:pt x="1963" y="1030"/>
                  </a:lnTo>
                  <a:lnTo>
                    <a:pt x="1965" y="1033"/>
                  </a:lnTo>
                  <a:lnTo>
                    <a:pt x="1965" y="1034"/>
                  </a:lnTo>
                  <a:lnTo>
                    <a:pt x="1972" y="1052"/>
                  </a:lnTo>
                  <a:lnTo>
                    <a:pt x="1974" y="1052"/>
                  </a:lnTo>
                  <a:lnTo>
                    <a:pt x="1977" y="1048"/>
                  </a:lnTo>
                  <a:lnTo>
                    <a:pt x="1982" y="1041"/>
                  </a:lnTo>
                  <a:lnTo>
                    <a:pt x="1989" y="1034"/>
                  </a:lnTo>
                  <a:lnTo>
                    <a:pt x="1989" y="1033"/>
                  </a:lnTo>
                  <a:lnTo>
                    <a:pt x="1990" y="1033"/>
                  </a:lnTo>
                  <a:lnTo>
                    <a:pt x="1994" y="1033"/>
                  </a:lnTo>
                  <a:lnTo>
                    <a:pt x="1996" y="1033"/>
                  </a:lnTo>
                  <a:lnTo>
                    <a:pt x="2013" y="1033"/>
                  </a:lnTo>
                  <a:lnTo>
                    <a:pt x="2052" y="1031"/>
                  </a:lnTo>
                  <a:lnTo>
                    <a:pt x="2058" y="1031"/>
                  </a:lnTo>
                  <a:lnTo>
                    <a:pt x="2058" y="1029"/>
                  </a:lnTo>
                  <a:lnTo>
                    <a:pt x="2058" y="994"/>
                  </a:lnTo>
                  <a:lnTo>
                    <a:pt x="2058" y="993"/>
                  </a:lnTo>
                  <a:lnTo>
                    <a:pt x="2068" y="993"/>
                  </a:lnTo>
                  <a:lnTo>
                    <a:pt x="2067" y="967"/>
                  </a:lnTo>
                  <a:lnTo>
                    <a:pt x="2054" y="966"/>
                  </a:lnTo>
                  <a:lnTo>
                    <a:pt x="2047" y="965"/>
                  </a:lnTo>
                  <a:lnTo>
                    <a:pt x="2042" y="958"/>
                  </a:lnTo>
                  <a:lnTo>
                    <a:pt x="2037" y="957"/>
                  </a:lnTo>
                  <a:lnTo>
                    <a:pt x="2037" y="954"/>
                  </a:lnTo>
                  <a:close/>
                  <a:moveTo>
                    <a:pt x="1964" y="1033"/>
                  </a:moveTo>
                  <a:lnTo>
                    <a:pt x="1963" y="1030"/>
                  </a:lnTo>
                  <a:lnTo>
                    <a:pt x="1956" y="1030"/>
                  </a:lnTo>
                  <a:lnTo>
                    <a:pt x="1955" y="1030"/>
                  </a:lnTo>
                  <a:lnTo>
                    <a:pt x="1953" y="1030"/>
                  </a:lnTo>
                  <a:lnTo>
                    <a:pt x="1951" y="1030"/>
                  </a:lnTo>
                  <a:lnTo>
                    <a:pt x="1942" y="1030"/>
                  </a:lnTo>
                  <a:lnTo>
                    <a:pt x="1908" y="1031"/>
                  </a:lnTo>
                  <a:lnTo>
                    <a:pt x="1907" y="1031"/>
                  </a:lnTo>
                  <a:lnTo>
                    <a:pt x="1869" y="1033"/>
                  </a:lnTo>
                  <a:lnTo>
                    <a:pt x="1838" y="1033"/>
                  </a:lnTo>
                  <a:lnTo>
                    <a:pt x="1836" y="1033"/>
                  </a:lnTo>
                  <a:lnTo>
                    <a:pt x="1834" y="1033"/>
                  </a:lnTo>
                  <a:lnTo>
                    <a:pt x="1834" y="1036"/>
                  </a:lnTo>
                  <a:lnTo>
                    <a:pt x="1867" y="1035"/>
                  </a:lnTo>
                  <a:lnTo>
                    <a:pt x="1880" y="1035"/>
                  </a:lnTo>
                  <a:lnTo>
                    <a:pt x="1896" y="1034"/>
                  </a:lnTo>
                  <a:lnTo>
                    <a:pt x="1907" y="1034"/>
                  </a:lnTo>
                  <a:lnTo>
                    <a:pt x="1908" y="1034"/>
                  </a:lnTo>
                  <a:lnTo>
                    <a:pt x="1940" y="1034"/>
                  </a:lnTo>
                  <a:lnTo>
                    <a:pt x="1943" y="1034"/>
                  </a:lnTo>
                  <a:lnTo>
                    <a:pt x="1951" y="1033"/>
                  </a:lnTo>
                  <a:lnTo>
                    <a:pt x="1964" y="1033"/>
                  </a:lnTo>
                  <a:close/>
                  <a:moveTo>
                    <a:pt x="1027" y="989"/>
                  </a:moveTo>
                  <a:lnTo>
                    <a:pt x="1027" y="986"/>
                  </a:lnTo>
                  <a:lnTo>
                    <a:pt x="1025" y="986"/>
                  </a:lnTo>
                  <a:lnTo>
                    <a:pt x="1025" y="984"/>
                  </a:lnTo>
                  <a:lnTo>
                    <a:pt x="1016" y="984"/>
                  </a:lnTo>
                  <a:lnTo>
                    <a:pt x="1019" y="981"/>
                  </a:lnTo>
                  <a:lnTo>
                    <a:pt x="1021" y="970"/>
                  </a:lnTo>
                  <a:lnTo>
                    <a:pt x="1022" y="966"/>
                  </a:lnTo>
                  <a:lnTo>
                    <a:pt x="1025" y="958"/>
                  </a:lnTo>
                  <a:lnTo>
                    <a:pt x="1024" y="958"/>
                  </a:lnTo>
                  <a:lnTo>
                    <a:pt x="1021" y="958"/>
                  </a:lnTo>
                  <a:lnTo>
                    <a:pt x="1021" y="956"/>
                  </a:lnTo>
                  <a:lnTo>
                    <a:pt x="1014" y="956"/>
                  </a:lnTo>
                  <a:lnTo>
                    <a:pt x="1001" y="956"/>
                  </a:lnTo>
                  <a:lnTo>
                    <a:pt x="1001" y="955"/>
                  </a:lnTo>
                  <a:lnTo>
                    <a:pt x="1001" y="952"/>
                  </a:lnTo>
                  <a:lnTo>
                    <a:pt x="1017" y="952"/>
                  </a:lnTo>
                  <a:lnTo>
                    <a:pt x="1017" y="951"/>
                  </a:lnTo>
                  <a:lnTo>
                    <a:pt x="1017" y="950"/>
                  </a:lnTo>
                  <a:lnTo>
                    <a:pt x="1017" y="947"/>
                  </a:lnTo>
                  <a:lnTo>
                    <a:pt x="1017" y="945"/>
                  </a:lnTo>
                  <a:lnTo>
                    <a:pt x="1017" y="942"/>
                  </a:lnTo>
                  <a:lnTo>
                    <a:pt x="1019" y="940"/>
                  </a:lnTo>
                  <a:lnTo>
                    <a:pt x="1019" y="937"/>
                  </a:lnTo>
                  <a:lnTo>
                    <a:pt x="1019" y="935"/>
                  </a:lnTo>
                  <a:lnTo>
                    <a:pt x="1019" y="934"/>
                  </a:lnTo>
                  <a:lnTo>
                    <a:pt x="1019" y="931"/>
                  </a:lnTo>
                  <a:lnTo>
                    <a:pt x="1017" y="931"/>
                  </a:lnTo>
                  <a:lnTo>
                    <a:pt x="1001" y="933"/>
                  </a:lnTo>
                  <a:lnTo>
                    <a:pt x="1001" y="931"/>
                  </a:lnTo>
                  <a:lnTo>
                    <a:pt x="1001" y="930"/>
                  </a:lnTo>
                  <a:lnTo>
                    <a:pt x="1002" y="930"/>
                  </a:lnTo>
                  <a:lnTo>
                    <a:pt x="1002" y="929"/>
                  </a:lnTo>
                  <a:lnTo>
                    <a:pt x="1002" y="928"/>
                  </a:lnTo>
                  <a:lnTo>
                    <a:pt x="1002" y="926"/>
                  </a:lnTo>
                  <a:lnTo>
                    <a:pt x="1002" y="920"/>
                  </a:lnTo>
                  <a:lnTo>
                    <a:pt x="986" y="921"/>
                  </a:lnTo>
                  <a:lnTo>
                    <a:pt x="986" y="909"/>
                  </a:lnTo>
                  <a:lnTo>
                    <a:pt x="973" y="909"/>
                  </a:lnTo>
                  <a:lnTo>
                    <a:pt x="973" y="907"/>
                  </a:lnTo>
                  <a:lnTo>
                    <a:pt x="973" y="905"/>
                  </a:lnTo>
                  <a:lnTo>
                    <a:pt x="972" y="879"/>
                  </a:lnTo>
                  <a:lnTo>
                    <a:pt x="957" y="879"/>
                  </a:lnTo>
                  <a:lnTo>
                    <a:pt x="887" y="881"/>
                  </a:lnTo>
                  <a:lnTo>
                    <a:pt x="886" y="881"/>
                  </a:lnTo>
                  <a:lnTo>
                    <a:pt x="878" y="881"/>
                  </a:lnTo>
                  <a:lnTo>
                    <a:pt x="876" y="881"/>
                  </a:lnTo>
                  <a:lnTo>
                    <a:pt x="876" y="882"/>
                  </a:lnTo>
                  <a:lnTo>
                    <a:pt x="876" y="910"/>
                  </a:lnTo>
                  <a:lnTo>
                    <a:pt x="866" y="910"/>
                  </a:lnTo>
                  <a:lnTo>
                    <a:pt x="866" y="908"/>
                  </a:lnTo>
                  <a:lnTo>
                    <a:pt x="855" y="908"/>
                  </a:lnTo>
                  <a:lnTo>
                    <a:pt x="856" y="910"/>
                  </a:lnTo>
                  <a:lnTo>
                    <a:pt x="856" y="921"/>
                  </a:lnTo>
                  <a:lnTo>
                    <a:pt x="840" y="921"/>
                  </a:lnTo>
                  <a:lnTo>
                    <a:pt x="837" y="958"/>
                  </a:lnTo>
                  <a:lnTo>
                    <a:pt x="838" y="958"/>
                  </a:lnTo>
                  <a:lnTo>
                    <a:pt x="840" y="958"/>
                  </a:lnTo>
                  <a:lnTo>
                    <a:pt x="840" y="961"/>
                  </a:lnTo>
                  <a:lnTo>
                    <a:pt x="840" y="962"/>
                  </a:lnTo>
                  <a:lnTo>
                    <a:pt x="840" y="963"/>
                  </a:lnTo>
                  <a:lnTo>
                    <a:pt x="840" y="966"/>
                  </a:lnTo>
                  <a:lnTo>
                    <a:pt x="842" y="968"/>
                  </a:lnTo>
                  <a:lnTo>
                    <a:pt x="842" y="971"/>
                  </a:lnTo>
                  <a:lnTo>
                    <a:pt x="842" y="973"/>
                  </a:lnTo>
                  <a:lnTo>
                    <a:pt x="842" y="978"/>
                  </a:lnTo>
                  <a:lnTo>
                    <a:pt x="838" y="978"/>
                  </a:lnTo>
                  <a:lnTo>
                    <a:pt x="838" y="981"/>
                  </a:lnTo>
                  <a:lnTo>
                    <a:pt x="835" y="981"/>
                  </a:lnTo>
                  <a:lnTo>
                    <a:pt x="834" y="987"/>
                  </a:lnTo>
                  <a:lnTo>
                    <a:pt x="834" y="988"/>
                  </a:lnTo>
                  <a:lnTo>
                    <a:pt x="835" y="988"/>
                  </a:lnTo>
                  <a:lnTo>
                    <a:pt x="834" y="991"/>
                  </a:lnTo>
                  <a:lnTo>
                    <a:pt x="834" y="996"/>
                  </a:lnTo>
                  <a:lnTo>
                    <a:pt x="834" y="997"/>
                  </a:lnTo>
                  <a:lnTo>
                    <a:pt x="833" y="997"/>
                  </a:lnTo>
                  <a:lnTo>
                    <a:pt x="831" y="1036"/>
                  </a:lnTo>
                  <a:lnTo>
                    <a:pt x="809" y="1036"/>
                  </a:lnTo>
                  <a:lnTo>
                    <a:pt x="811" y="1075"/>
                  </a:lnTo>
                  <a:lnTo>
                    <a:pt x="811" y="1076"/>
                  </a:lnTo>
                  <a:lnTo>
                    <a:pt x="811" y="1077"/>
                  </a:lnTo>
                  <a:lnTo>
                    <a:pt x="811" y="1078"/>
                  </a:lnTo>
                  <a:lnTo>
                    <a:pt x="811" y="1082"/>
                  </a:lnTo>
                  <a:lnTo>
                    <a:pt x="816" y="1086"/>
                  </a:lnTo>
                  <a:lnTo>
                    <a:pt x="821" y="1092"/>
                  </a:lnTo>
                  <a:lnTo>
                    <a:pt x="814" y="1097"/>
                  </a:lnTo>
                  <a:lnTo>
                    <a:pt x="818" y="1101"/>
                  </a:lnTo>
                  <a:lnTo>
                    <a:pt x="814" y="1109"/>
                  </a:lnTo>
                  <a:lnTo>
                    <a:pt x="832" y="1127"/>
                  </a:lnTo>
                  <a:lnTo>
                    <a:pt x="834" y="1125"/>
                  </a:lnTo>
                  <a:lnTo>
                    <a:pt x="835" y="1123"/>
                  </a:lnTo>
                  <a:lnTo>
                    <a:pt x="837" y="1123"/>
                  </a:lnTo>
                  <a:lnTo>
                    <a:pt x="835" y="1122"/>
                  </a:lnTo>
                  <a:lnTo>
                    <a:pt x="837" y="1121"/>
                  </a:lnTo>
                  <a:lnTo>
                    <a:pt x="838" y="1119"/>
                  </a:lnTo>
                  <a:lnTo>
                    <a:pt x="839" y="1118"/>
                  </a:lnTo>
                  <a:lnTo>
                    <a:pt x="838" y="1117"/>
                  </a:lnTo>
                  <a:lnTo>
                    <a:pt x="839" y="1117"/>
                  </a:lnTo>
                  <a:lnTo>
                    <a:pt x="840" y="1116"/>
                  </a:lnTo>
                  <a:lnTo>
                    <a:pt x="840" y="1113"/>
                  </a:lnTo>
                  <a:lnTo>
                    <a:pt x="842" y="1112"/>
                  </a:lnTo>
                  <a:lnTo>
                    <a:pt x="843" y="1111"/>
                  </a:lnTo>
                  <a:lnTo>
                    <a:pt x="843" y="1109"/>
                  </a:lnTo>
                  <a:lnTo>
                    <a:pt x="844" y="1109"/>
                  </a:lnTo>
                  <a:lnTo>
                    <a:pt x="856" y="1109"/>
                  </a:lnTo>
                  <a:lnTo>
                    <a:pt x="866" y="1109"/>
                  </a:lnTo>
                  <a:lnTo>
                    <a:pt x="868" y="1108"/>
                  </a:lnTo>
                  <a:lnTo>
                    <a:pt x="869" y="1108"/>
                  </a:lnTo>
                  <a:lnTo>
                    <a:pt x="870" y="1108"/>
                  </a:lnTo>
                  <a:lnTo>
                    <a:pt x="871" y="1108"/>
                  </a:lnTo>
                  <a:lnTo>
                    <a:pt x="873" y="1108"/>
                  </a:lnTo>
                  <a:lnTo>
                    <a:pt x="874" y="1108"/>
                  </a:lnTo>
                  <a:lnTo>
                    <a:pt x="875" y="1108"/>
                  </a:lnTo>
                  <a:lnTo>
                    <a:pt x="876" y="1108"/>
                  </a:lnTo>
                  <a:lnTo>
                    <a:pt x="878" y="1108"/>
                  </a:lnTo>
                  <a:lnTo>
                    <a:pt x="879" y="1108"/>
                  </a:lnTo>
                  <a:lnTo>
                    <a:pt x="879" y="1111"/>
                  </a:lnTo>
                  <a:lnTo>
                    <a:pt x="879" y="1112"/>
                  </a:lnTo>
                  <a:lnTo>
                    <a:pt x="887" y="1112"/>
                  </a:lnTo>
                  <a:lnTo>
                    <a:pt x="887" y="1113"/>
                  </a:lnTo>
                  <a:lnTo>
                    <a:pt x="887" y="1114"/>
                  </a:lnTo>
                  <a:lnTo>
                    <a:pt x="887" y="1116"/>
                  </a:lnTo>
                  <a:lnTo>
                    <a:pt x="887" y="1117"/>
                  </a:lnTo>
                  <a:lnTo>
                    <a:pt x="887" y="1119"/>
                  </a:lnTo>
                  <a:lnTo>
                    <a:pt x="887" y="1122"/>
                  </a:lnTo>
                  <a:lnTo>
                    <a:pt x="887" y="1124"/>
                  </a:lnTo>
                  <a:lnTo>
                    <a:pt x="887" y="1127"/>
                  </a:lnTo>
                  <a:lnTo>
                    <a:pt x="887" y="1128"/>
                  </a:lnTo>
                  <a:lnTo>
                    <a:pt x="889" y="1128"/>
                  </a:lnTo>
                  <a:lnTo>
                    <a:pt x="894" y="1128"/>
                  </a:lnTo>
                  <a:lnTo>
                    <a:pt x="899" y="1128"/>
                  </a:lnTo>
                  <a:lnTo>
                    <a:pt x="899" y="1129"/>
                  </a:lnTo>
                  <a:lnTo>
                    <a:pt x="899" y="1130"/>
                  </a:lnTo>
                  <a:lnTo>
                    <a:pt x="899" y="1133"/>
                  </a:lnTo>
                  <a:lnTo>
                    <a:pt x="901" y="1133"/>
                  </a:lnTo>
                  <a:lnTo>
                    <a:pt x="902" y="1130"/>
                  </a:lnTo>
                  <a:lnTo>
                    <a:pt x="904" y="1130"/>
                  </a:lnTo>
                  <a:lnTo>
                    <a:pt x="904" y="1129"/>
                  </a:lnTo>
                  <a:lnTo>
                    <a:pt x="905" y="1129"/>
                  </a:lnTo>
                  <a:lnTo>
                    <a:pt x="905" y="1128"/>
                  </a:lnTo>
                  <a:lnTo>
                    <a:pt x="906" y="1127"/>
                  </a:lnTo>
                  <a:lnTo>
                    <a:pt x="907" y="1125"/>
                  </a:lnTo>
                  <a:lnTo>
                    <a:pt x="911" y="1122"/>
                  </a:lnTo>
                  <a:lnTo>
                    <a:pt x="911" y="1121"/>
                  </a:lnTo>
                  <a:lnTo>
                    <a:pt x="907" y="1108"/>
                  </a:lnTo>
                  <a:lnTo>
                    <a:pt x="918" y="1108"/>
                  </a:lnTo>
                  <a:lnTo>
                    <a:pt x="931" y="1113"/>
                  </a:lnTo>
                  <a:lnTo>
                    <a:pt x="931" y="1112"/>
                  </a:lnTo>
                  <a:lnTo>
                    <a:pt x="932" y="1112"/>
                  </a:lnTo>
                  <a:lnTo>
                    <a:pt x="932" y="1111"/>
                  </a:lnTo>
                  <a:lnTo>
                    <a:pt x="933" y="1109"/>
                  </a:lnTo>
                  <a:lnTo>
                    <a:pt x="933" y="1108"/>
                  </a:lnTo>
                  <a:lnTo>
                    <a:pt x="934" y="1107"/>
                  </a:lnTo>
                  <a:lnTo>
                    <a:pt x="936" y="1107"/>
                  </a:lnTo>
                  <a:lnTo>
                    <a:pt x="936" y="1106"/>
                  </a:lnTo>
                  <a:lnTo>
                    <a:pt x="937" y="1104"/>
                  </a:lnTo>
                  <a:lnTo>
                    <a:pt x="938" y="1103"/>
                  </a:lnTo>
                  <a:lnTo>
                    <a:pt x="938" y="1102"/>
                  </a:lnTo>
                  <a:lnTo>
                    <a:pt x="939" y="1101"/>
                  </a:lnTo>
                  <a:lnTo>
                    <a:pt x="942" y="1099"/>
                  </a:lnTo>
                  <a:lnTo>
                    <a:pt x="943" y="1097"/>
                  </a:lnTo>
                  <a:lnTo>
                    <a:pt x="947" y="1093"/>
                  </a:lnTo>
                  <a:lnTo>
                    <a:pt x="948" y="1093"/>
                  </a:lnTo>
                  <a:lnTo>
                    <a:pt x="949" y="1091"/>
                  </a:lnTo>
                  <a:lnTo>
                    <a:pt x="951" y="1090"/>
                  </a:lnTo>
                  <a:lnTo>
                    <a:pt x="955" y="1085"/>
                  </a:lnTo>
                  <a:lnTo>
                    <a:pt x="957" y="1083"/>
                  </a:lnTo>
                  <a:lnTo>
                    <a:pt x="959" y="1081"/>
                  </a:lnTo>
                  <a:lnTo>
                    <a:pt x="965" y="1075"/>
                  </a:lnTo>
                  <a:lnTo>
                    <a:pt x="974" y="1066"/>
                  </a:lnTo>
                  <a:lnTo>
                    <a:pt x="975" y="1065"/>
                  </a:lnTo>
                  <a:lnTo>
                    <a:pt x="979" y="1060"/>
                  </a:lnTo>
                  <a:lnTo>
                    <a:pt x="980" y="1059"/>
                  </a:lnTo>
                  <a:lnTo>
                    <a:pt x="983" y="1057"/>
                  </a:lnTo>
                  <a:lnTo>
                    <a:pt x="985" y="1055"/>
                  </a:lnTo>
                  <a:lnTo>
                    <a:pt x="985" y="1050"/>
                  </a:lnTo>
                  <a:lnTo>
                    <a:pt x="984" y="1034"/>
                  </a:lnTo>
                  <a:lnTo>
                    <a:pt x="991" y="1034"/>
                  </a:lnTo>
                  <a:lnTo>
                    <a:pt x="993" y="1034"/>
                  </a:lnTo>
                  <a:lnTo>
                    <a:pt x="1000" y="1023"/>
                  </a:lnTo>
                  <a:lnTo>
                    <a:pt x="1001" y="1022"/>
                  </a:lnTo>
                  <a:lnTo>
                    <a:pt x="1001" y="1020"/>
                  </a:lnTo>
                  <a:lnTo>
                    <a:pt x="1002" y="1019"/>
                  </a:lnTo>
                  <a:lnTo>
                    <a:pt x="1002" y="1017"/>
                  </a:lnTo>
                  <a:lnTo>
                    <a:pt x="1004" y="1015"/>
                  </a:lnTo>
                  <a:lnTo>
                    <a:pt x="1005" y="1009"/>
                  </a:lnTo>
                  <a:lnTo>
                    <a:pt x="1007" y="1005"/>
                  </a:lnTo>
                  <a:lnTo>
                    <a:pt x="1009" y="1003"/>
                  </a:lnTo>
                  <a:lnTo>
                    <a:pt x="1012" y="994"/>
                  </a:lnTo>
                  <a:lnTo>
                    <a:pt x="1028" y="994"/>
                  </a:lnTo>
                  <a:lnTo>
                    <a:pt x="1028" y="989"/>
                  </a:lnTo>
                  <a:lnTo>
                    <a:pt x="1027" y="989"/>
                  </a:lnTo>
                  <a:close/>
                  <a:moveTo>
                    <a:pt x="469" y="1531"/>
                  </a:moveTo>
                  <a:lnTo>
                    <a:pt x="469" y="1537"/>
                  </a:lnTo>
                  <a:lnTo>
                    <a:pt x="477" y="1537"/>
                  </a:lnTo>
                  <a:lnTo>
                    <a:pt x="477" y="1581"/>
                  </a:lnTo>
                  <a:lnTo>
                    <a:pt x="479" y="1582"/>
                  </a:lnTo>
                  <a:lnTo>
                    <a:pt x="479" y="1590"/>
                  </a:lnTo>
                  <a:lnTo>
                    <a:pt x="466" y="1590"/>
                  </a:lnTo>
                  <a:lnTo>
                    <a:pt x="458" y="1590"/>
                  </a:lnTo>
                  <a:lnTo>
                    <a:pt x="458" y="1593"/>
                  </a:lnTo>
                  <a:lnTo>
                    <a:pt x="458" y="1595"/>
                  </a:lnTo>
                  <a:lnTo>
                    <a:pt x="458" y="1597"/>
                  </a:lnTo>
                  <a:lnTo>
                    <a:pt x="458" y="1603"/>
                  </a:lnTo>
                  <a:lnTo>
                    <a:pt x="489" y="1603"/>
                  </a:lnTo>
                  <a:lnTo>
                    <a:pt x="489" y="1609"/>
                  </a:lnTo>
                  <a:lnTo>
                    <a:pt x="490" y="1609"/>
                  </a:lnTo>
                  <a:lnTo>
                    <a:pt x="494" y="1609"/>
                  </a:lnTo>
                  <a:lnTo>
                    <a:pt x="494" y="1608"/>
                  </a:lnTo>
                  <a:lnTo>
                    <a:pt x="506" y="1608"/>
                  </a:lnTo>
                  <a:lnTo>
                    <a:pt x="506" y="1590"/>
                  </a:lnTo>
                  <a:lnTo>
                    <a:pt x="517" y="1590"/>
                  </a:lnTo>
                  <a:lnTo>
                    <a:pt x="543" y="1590"/>
                  </a:lnTo>
                  <a:lnTo>
                    <a:pt x="543" y="1584"/>
                  </a:lnTo>
                  <a:lnTo>
                    <a:pt x="543" y="1574"/>
                  </a:lnTo>
                  <a:lnTo>
                    <a:pt x="543" y="1567"/>
                  </a:lnTo>
                  <a:lnTo>
                    <a:pt x="547" y="1567"/>
                  </a:lnTo>
                  <a:lnTo>
                    <a:pt x="547" y="1566"/>
                  </a:lnTo>
                  <a:lnTo>
                    <a:pt x="547" y="1560"/>
                  </a:lnTo>
                  <a:lnTo>
                    <a:pt x="543" y="1561"/>
                  </a:lnTo>
                  <a:lnTo>
                    <a:pt x="537" y="1563"/>
                  </a:lnTo>
                  <a:lnTo>
                    <a:pt x="537" y="1562"/>
                  </a:lnTo>
                  <a:lnTo>
                    <a:pt x="536" y="1550"/>
                  </a:lnTo>
                  <a:lnTo>
                    <a:pt x="527" y="1550"/>
                  </a:lnTo>
                  <a:lnTo>
                    <a:pt x="508" y="1551"/>
                  </a:lnTo>
                  <a:lnTo>
                    <a:pt x="489" y="1551"/>
                  </a:lnTo>
                  <a:lnTo>
                    <a:pt x="489" y="1531"/>
                  </a:lnTo>
                  <a:lnTo>
                    <a:pt x="469" y="1531"/>
                  </a:lnTo>
                  <a:close/>
                </a:path>
              </a:pathLst>
            </a:custGeom>
            <a:solidFill>
              <a:srgbClr val="00B0F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" name="Freeform 3588"/>
            <p:cNvSpPr>
              <a:spLocks/>
            </p:cNvSpPr>
            <p:nvPr/>
          </p:nvSpPr>
          <p:spPr bwMode="auto">
            <a:xfrm>
              <a:off x="2062162" y="3470275"/>
              <a:ext cx="141288" cy="123825"/>
            </a:xfrm>
            <a:custGeom>
              <a:avLst/>
              <a:gdLst>
                <a:gd name="T0" fmla="*/ 31 w 89"/>
                <a:gd name="T1" fmla="*/ 20 h 78"/>
                <a:gd name="T2" fmla="*/ 50 w 89"/>
                <a:gd name="T3" fmla="*/ 20 h 78"/>
                <a:gd name="T4" fmla="*/ 69 w 89"/>
                <a:gd name="T5" fmla="*/ 19 h 78"/>
                <a:gd name="T6" fmla="*/ 78 w 89"/>
                <a:gd name="T7" fmla="*/ 19 h 78"/>
                <a:gd name="T8" fmla="*/ 78 w 89"/>
                <a:gd name="T9" fmla="*/ 19 h 78"/>
                <a:gd name="T10" fmla="*/ 79 w 89"/>
                <a:gd name="T11" fmla="*/ 31 h 78"/>
                <a:gd name="T12" fmla="*/ 79 w 89"/>
                <a:gd name="T13" fmla="*/ 32 h 78"/>
                <a:gd name="T14" fmla="*/ 85 w 89"/>
                <a:gd name="T15" fmla="*/ 30 h 78"/>
                <a:gd name="T16" fmla="*/ 89 w 89"/>
                <a:gd name="T17" fmla="*/ 29 h 78"/>
                <a:gd name="T18" fmla="*/ 89 w 89"/>
                <a:gd name="T19" fmla="*/ 35 h 78"/>
                <a:gd name="T20" fmla="*/ 89 w 89"/>
                <a:gd name="T21" fmla="*/ 36 h 78"/>
                <a:gd name="T22" fmla="*/ 85 w 89"/>
                <a:gd name="T23" fmla="*/ 36 h 78"/>
                <a:gd name="T24" fmla="*/ 85 w 89"/>
                <a:gd name="T25" fmla="*/ 43 h 78"/>
                <a:gd name="T26" fmla="*/ 85 w 89"/>
                <a:gd name="T27" fmla="*/ 53 h 78"/>
                <a:gd name="T28" fmla="*/ 85 w 89"/>
                <a:gd name="T29" fmla="*/ 59 h 78"/>
                <a:gd name="T30" fmla="*/ 85 w 89"/>
                <a:gd name="T31" fmla="*/ 59 h 78"/>
                <a:gd name="T32" fmla="*/ 59 w 89"/>
                <a:gd name="T33" fmla="*/ 59 h 78"/>
                <a:gd name="T34" fmla="*/ 48 w 89"/>
                <a:gd name="T35" fmla="*/ 59 h 78"/>
                <a:gd name="T36" fmla="*/ 48 w 89"/>
                <a:gd name="T37" fmla="*/ 77 h 78"/>
                <a:gd name="T38" fmla="*/ 36 w 89"/>
                <a:gd name="T39" fmla="*/ 77 h 78"/>
                <a:gd name="T40" fmla="*/ 36 w 89"/>
                <a:gd name="T41" fmla="*/ 77 h 78"/>
                <a:gd name="T42" fmla="*/ 36 w 89"/>
                <a:gd name="T43" fmla="*/ 78 h 78"/>
                <a:gd name="T44" fmla="*/ 32 w 89"/>
                <a:gd name="T45" fmla="*/ 78 h 78"/>
                <a:gd name="T46" fmla="*/ 31 w 89"/>
                <a:gd name="T47" fmla="*/ 78 h 78"/>
                <a:gd name="T48" fmla="*/ 31 w 89"/>
                <a:gd name="T49" fmla="*/ 72 h 78"/>
                <a:gd name="T50" fmla="*/ 0 w 89"/>
                <a:gd name="T51" fmla="*/ 72 h 78"/>
                <a:gd name="T52" fmla="*/ 0 w 89"/>
                <a:gd name="T53" fmla="*/ 66 h 78"/>
                <a:gd name="T54" fmla="*/ 0 w 89"/>
                <a:gd name="T55" fmla="*/ 64 h 78"/>
                <a:gd name="T56" fmla="*/ 0 w 89"/>
                <a:gd name="T57" fmla="*/ 62 h 78"/>
                <a:gd name="T58" fmla="*/ 0 w 89"/>
                <a:gd name="T59" fmla="*/ 59 h 78"/>
                <a:gd name="T60" fmla="*/ 8 w 89"/>
                <a:gd name="T61" fmla="*/ 59 h 78"/>
                <a:gd name="T62" fmla="*/ 8 w 89"/>
                <a:gd name="T63" fmla="*/ 59 h 78"/>
                <a:gd name="T64" fmla="*/ 21 w 89"/>
                <a:gd name="T65" fmla="*/ 59 h 78"/>
                <a:gd name="T66" fmla="*/ 21 w 89"/>
                <a:gd name="T67" fmla="*/ 51 h 78"/>
                <a:gd name="T68" fmla="*/ 19 w 89"/>
                <a:gd name="T69" fmla="*/ 50 h 78"/>
                <a:gd name="T70" fmla="*/ 19 w 89"/>
                <a:gd name="T71" fmla="*/ 6 h 78"/>
                <a:gd name="T72" fmla="*/ 11 w 89"/>
                <a:gd name="T73" fmla="*/ 6 h 78"/>
                <a:gd name="T74" fmla="*/ 11 w 89"/>
                <a:gd name="T75" fmla="*/ 0 h 78"/>
                <a:gd name="T76" fmla="*/ 31 w 89"/>
                <a:gd name="T77" fmla="*/ 0 h 78"/>
                <a:gd name="T78" fmla="*/ 31 w 89"/>
                <a:gd name="T79" fmla="*/ 2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9" h="78">
                  <a:moveTo>
                    <a:pt x="31" y="20"/>
                  </a:moveTo>
                  <a:lnTo>
                    <a:pt x="50" y="20"/>
                  </a:lnTo>
                  <a:lnTo>
                    <a:pt x="69" y="19"/>
                  </a:lnTo>
                  <a:lnTo>
                    <a:pt x="78" y="19"/>
                  </a:lnTo>
                  <a:lnTo>
                    <a:pt x="78" y="19"/>
                  </a:lnTo>
                  <a:lnTo>
                    <a:pt x="79" y="31"/>
                  </a:lnTo>
                  <a:lnTo>
                    <a:pt x="79" y="32"/>
                  </a:lnTo>
                  <a:lnTo>
                    <a:pt x="85" y="30"/>
                  </a:lnTo>
                  <a:lnTo>
                    <a:pt x="89" y="29"/>
                  </a:lnTo>
                  <a:lnTo>
                    <a:pt x="89" y="35"/>
                  </a:lnTo>
                  <a:lnTo>
                    <a:pt x="89" y="36"/>
                  </a:lnTo>
                  <a:lnTo>
                    <a:pt x="85" y="36"/>
                  </a:lnTo>
                  <a:lnTo>
                    <a:pt x="85" y="43"/>
                  </a:lnTo>
                  <a:lnTo>
                    <a:pt x="85" y="53"/>
                  </a:lnTo>
                  <a:lnTo>
                    <a:pt x="85" y="59"/>
                  </a:lnTo>
                  <a:lnTo>
                    <a:pt x="85" y="59"/>
                  </a:lnTo>
                  <a:lnTo>
                    <a:pt x="59" y="59"/>
                  </a:lnTo>
                  <a:lnTo>
                    <a:pt x="48" y="59"/>
                  </a:lnTo>
                  <a:lnTo>
                    <a:pt x="48" y="77"/>
                  </a:lnTo>
                  <a:lnTo>
                    <a:pt x="36" y="77"/>
                  </a:lnTo>
                  <a:lnTo>
                    <a:pt x="36" y="77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31" y="78"/>
                  </a:lnTo>
                  <a:lnTo>
                    <a:pt x="31" y="72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21" y="59"/>
                  </a:lnTo>
                  <a:lnTo>
                    <a:pt x="21" y="51"/>
                  </a:lnTo>
                  <a:lnTo>
                    <a:pt x="19" y="50"/>
                  </a:lnTo>
                  <a:lnTo>
                    <a:pt x="19" y="6"/>
                  </a:lnTo>
                  <a:lnTo>
                    <a:pt x="11" y="6"/>
                  </a:lnTo>
                  <a:lnTo>
                    <a:pt x="11" y="0"/>
                  </a:lnTo>
                  <a:lnTo>
                    <a:pt x="31" y="0"/>
                  </a:lnTo>
                  <a:lnTo>
                    <a:pt x="31" y="20"/>
                  </a:lnTo>
                  <a:close/>
                </a:path>
              </a:pathLst>
            </a:custGeom>
            <a:solidFill>
              <a:srgbClr val="00B0F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Freeform 3590"/>
            <p:cNvSpPr>
              <a:spLocks/>
            </p:cNvSpPr>
            <p:nvPr/>
          </p:nvSpPr>
          <p:spPr bwMode="auto">
            <a:xfrm>
              <a:off x="2619375" y="2435225"/>
              <a:ext cx="347663" cy="403225"/>
            </a:xfrm>
            <a:custGeom>
              <a:avLst/>
              <a:gdLst>
                <a:gd name="T0" fmla="*/ 164 w 219"/>
                <a:gd name="T1" fmla="*/ 30 h 254"/>
                <a:gd name="T2" fmla="*/ 193 w 219"/>
                <a:gd name="T3" fmla="*/ 47 h 254"/>
                <a:gd name="T4" fmla="*/ 193 w 219"/>
                <a:gd name="T5" fmla="*/ 49 h 254"/>
                <a:gd name="T6" fmla="*/ 192 w 219"/>
                <a:gd name="T7" fmla="*/ 51 h 254"/>
                <a:gd name="T8" fmla="*/ 210 w 219"/>
                <a:gd name="T9" fmla="*/ 52 h 254"/>
                <a:gd name="T10" fmla="*/ 210 w 219"/>
                <a:gd name="T11" fmla="*/ 58 h 254"/>
                <a:gd name="T12" fmla="*/ 208 w 219"/>
                <a:gd name="T13" fmla="*/ 63 h 254"/>
                <a:gd name="T14" fmla="*/ 208 w 219"/>
                <a:gd name="T15" fmla="*/ 68 h 254"/>
                <a:gd name="T16" fmla="*/ 192 w 219"/>
                <a:gd name="T17" fmla="*/ 73 h 254"/>
                <a:gd name="T18" fmla="*/ 212 w 219"/>
                <a:gd name="T19" fmla="*/ 77 h 254"/>
                <a:gd name="T20" fmla="*/ 213 w 219"/>
                <a:gd name="T21" fmla="*/ 87 h 254"/>
                <a:gd name="T22" fmla="*/ 216 w 219"/>
                <a:gd name="T23" fmla="*/ 105 h 254"/>
                <a:gd name="T24" fmla="*/ 219 w 219"/>
                <a:gd name="T25" fmla="*/ 110 h 254"/>
                <a:gd name="T26" fmla="*/ 198 w 219"/>
                <a:gd name="T27" fmla="*/ 126 h 254"/>
                <a:gd name="T28" fmla="*/ 193 w 219"/>
                <a:gd name="T29" fmla="*/ 140 h 254"/>
                <a:gd name="T30" fmla="*/ 184 w 219"/>
                <a:gd name="T31" fmla="*/ 155 h 254"/>
                <a:gd name="T32" fmla="*/ 176 w 219"/>
                <a:gd name="T33" fmla="*/ 176 h 254"/>
                <a:gd name="T34" fmla="*/ 166 w 219"/>
                <a:gd name="T35" fmla="*/ 186 h 254"/>
                <a:gd name="T36" fmla="*/ 148 w 219"/>
                <a:gd name="T37" fmla="*/ 204 h 254"/>
                <a:gd name="T38" fmla="*/ 139 w 219"/>
                <a:gd name="T39" fmla="*/ 214 h 254"/>
                <a:gd name="T40" fmla="*/ 130 w 219"/>
                <a:gd name="T41" fmla="*/ 222 h 254"/>
                <a:gd name="T42" fmla="*/ 127 w 219"/>
                <a:gd name="T43" fmla="*/ 227 h 254"/>
                <a:gd name="T44" fmla="*/ 124 w 219"/>
                <a:gd name="T45" fmla="*/ 229 h 254"/>
                <a:gd name="T46" fmla="*/ 123 w 219"/>
                <a:gd name="T47" fmla="*/ 232 h 254"/>
                <a:gd name="T48" fmla="*/ 122 w 219"/>
                <a:gd name="T49" fmla="*/ 233 h 254"/>
                <a:gd name="T50" fmla="*/ 102 w 219"/>
                <a:gd name="T51" fmla="*/ 242 h 254"/>
                <a:gd name="T52" fmla="*/ 97 w 219"/>
                <a:gd name="T53" fmla="*/ 248 h 254"/>
                <a:gd name="T54" fmla="*/ 95 w 219"/>
                <a:gd name="T55" fmla="*/ 250 h 254"/>
                <a:gd name="T56" fmla="*/ 92 w 219"/>
                <a:gd name="T57" fmla="*/ 254 h 254"/>
                <a:gd name="T58" fmla="*/ 90 w 219"/>
                <a:gd name="T59" fmla="*/ 249 h 254"/>
                <a:gd name="T60" fmla="*/ 78 w 219"/>
                <a:gd name="T61" fmla="*/ 249 h 254"/>
                <a:gd name="T62" fmla="*/ 78 w 219"/>
                <a:gd name="T63" fmla="*/ 243 h 254"/>
                <a:gd name="T64" fmla="*/ 78 w 219"/>
                <a:gd name="T65" fmla="*/ 237 h 254"/>
                <a:gd name="T66" fmla="*/ 70 w 219"/>
                <a:gd name="T67" fmla="*/ 233 h 254"/>
                <a:gd name="T68" fmla="*/ 70 w 219"/>
                <a:gd name="T69" fmla="*/ 229 h 254"/>
                <a:gd name="T70" fmla="*/ 69 w 219"/>
                <a:gd name="T71" fmla="*/ 229 h 254"/>
                <a:gd name="T72" fmla="*/ 65 w 219"/>
                <a:gd name="T73" fmla="*/ 229 h 254"/>
                <a:gd name="T74" fmla="*/ 62 w 219"/>
                <a:gd name="T75" fmla="*/ 229 h 254"/>
                <a:gd name="T76" fmla="*/ 60 w 219"/>
                <a:gd name="T77" fmla="*/ 229 h 254"/>
                <a:gd name="T78" fmla="*/ 47 w 219"/>
                <a:gd name="T79" fmla="*/ 230 h 254"/>
                <a:gd name="T80" fmla="*/ 33 w 219"/>
                <a:gd name="T81" fmla="*/ 233 h 254"/>
                <a:gd name="T82" fmla="*/ 30 w 219"/>
                <a:gd name="T83" fmla="*/ 238 h 254"/>
                <a:gd name="T84" fmla="*/ 29 w 219"/>
                <a:gd name="T85" fmla="*/ 240 h 254"/>
                <a:gd name="T86" fmla="*/ 28 w 219"/>
                <a:gd name="T87" fmla="*/ 244 h 254"/>
                <a:gd name="T88" fmla="*/ 23 w 219"/>
                <a:gd name="T89" fmla="*/ 248 h 254"/>
                <a:gd name="T90" fmla="*/ 12 w 219"/>
                <a:gd name="T91" fmla="*/ 213 h 254"/>
                <a:gd name="T92" fmla="*/ 2 w 219"/>
                <a:gd name="T93" fmla="*/ 199 h 254"/>
                <a:gd name="T94" fmla="*/ 2 w 219"/>
                <a:gd name="T95" fmla="*/ 197 h 254"/>
                <a:gd name="T96" fmla="*/ 22 w 219"/>
                <a:gd name="T97" fmla="*/ 157 h 254"/>
                <a:gd name="T98" fmla="*/ 25 w 219"/>
                <a:gd name="T99" fmla="*/ 112 h 254"/>
                <a:gd name="T100" fmla="*/ 26 w 219"/>
                <a:gd name="T101" fmla="*/ 102 h 254"/>
                <a:gd name="T102" fmla="*/ 33 w 219"/>
                <a:gd name="T103" fmla="*/ 94 h 254"/>
                <a:gd name="T104" fmla="*/ 33 w 219"/>
                <a:gd name="T105" fmla="*/ 89 h 254"/>
                <a:gd name="T106" fmla="*/ 31 w 219"/>
                <a:gd name="T107" fmla="*/ 84 h 254"/>
                <a:gd name="T108" fmla="*/ 29 w 219"/>
                <a:gd name="T109" fmla="*/ 79 h 254"/>
                <a:gd name="T110" fmla="*/ 47 w 219"/>
                <a:gd name="T111" fmla="*/ 31 h 254"/>
                <a:gd name="T112" fmla="*/ 67 w 219"/>
                <a:gd name="T113" fmla="*/ 31 h 254"/>
                <a:gd name="T114" fmla="*/ 77 w 219"/>
                <a:gd name="T115" fmla="*/ 2 h 254"/>
                <a:gd name="T116" fmla="*/ 163 w 219"/>
                <a:gd name="T11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" h="254">
                  <a:moveTo>
                    <a:pt x="163" y="0"/>
                  </a:moveTo>
                  <a:lnTo>
                    <a:pt x="164" y="26"/>
                  </a:lnTo>
                  <a:lnTo>
                    <a:pt x="164" y="28"/>
                  </a:lnTo>
                  <a:lnTo>
                    <a:pt x="164" y="30"/>
                  </a:lnTo>
                  <a:lnTo>
                    <a:pt x="177" y="30"/>
                  </a:lnTo>
                  <a:lnTo>
                    <a:pt x="177" y="42"/>
                  </a:lnTo>
                  <a:lnTo>
                    <a:pt x="193" y="41"/>
                  </a:lnTo>
                  <a:lnTo>
                    <a:pt x="193" y="47"/>
                  </a:lnTo>
                  <a:lnTo>
                    <a:pt x="193" y="49"/>
                  </a:lnTo>
                  <a:lnTo>
                    <a:pt x="193" y="49"/>
                  </a:lnTo>
                  <a:lnTo>
                    <a:pt x="193" y="49"/>
                  </a:lnTo>
                  <a:lnTo>
                    <a:pt x="193" y="49"/>
                  </a:lnTo>
                  <a:lnTo>
                    <a:pt x="193" y="50"/>
                  </a:lnTo>
                  <a:lnTo>
                    <a:pt x="193" y="50"/>
                  </a:lnTo>
                  <a:lnTo>
                    <a:pt x="193" y="51"/>
                  </a:lnTo>
                  <a:lnTo>
                    <a:pt x="192" y="51"/>
                  </a:lnTo>
                  <a:lnTo>
                    <a:pt x="192" y="52"/>
                  </a:lnTo>
                  <a:lnTo>
                    <a:pt x="192" y="54"/>
                  </a:lnTo>
                  <a:lnTo>
                    <a:pt x="208" y="52"/>
                  </a:lnTo>
                  <a:lnTo>
                    <a:pt x="210" y="52"/>
                  </a:lnTo>
                  <a:lnTo>
                    <a:pt x="210" y="55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10" y="58"/>
                  </a:lnTo>
                  <a:lnTo>
                    <a:pt x="210" y="61"/>
                  </a:lnTo>
                  <a:lnTo>
                    <a:pt x="210" y="61"/>
                  </a:lnTo>
                  <a:lnTo>
                    <a:pt x="208" y="63"/>
                  </a:lnTo>
                  <a:lnTo>
                    <a:pt x="208" y="63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08" y="68"/>
                  </a:lnTo>
                  <a:lnTo>
                    <a:pt x="208" y="68"/>
                  </a:lnTo>
                  <a:lnTo>
                    <a:pt x="208" y="71"/>
                  </a:lnTo>
                  <a:lnTo>
                    <a:pt x="208" y="72"/>
                  </a:lnTo>
                  <a:lnTo>
                    <a:pt x="208" y="73"/>
                  </a:lnTo>
                  <a:lnTo>
                    <a:pt x="192" y="73"/>
                  </a:lnTo>
                  <a:lnTo>
                    <a:pt x="192" y="76"/>
                  </a:lnTo>
                  <a:lnTo>
                    <a:pt x="192" y="77"/>
                  </a:lnTo>
                  <a:lnTo>
                    <a:pt x="205" y="77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15" y="79"/>
                  </a:lnTo>
                  <a:lnTo>
                    <a:pt x="216" y="79"/>
                  </a:lnTo>
                  <a:lnTo>
                    <a:pt x="213" y="87"/>
                  </a:lnTo>
                  <a:lnTo>
                    <a:pt x="212" y="91"/>
                  </a:lnTo>
                  <a:lnTo>
                    <a:pt x="210" y="102"/>
                  </a:lnTo>
                  <a:lnTo>
                    <a:pt x="207" y="105"/>
                  </a:lnTo>
                  <a:lnTo>
                    <a:pt x="216" y="105"/>
                  </a:lnTo>
                  <a:lnTo>
                    <a:pt x="216" y="107"/>
                  </a:lnTo>
                  <a:lnTo>
                    <a:pt x="218" y="107"/>
                  </a:lnTo>
                  <a:lnTo>
                    <a:pt x="218" y="110"/>
                  </a:lnTo>
                  <a:lnTo>
                    <a:pt x="219" y="110"/>
                  </a:lnTo>
                  <a:lnTo>
                    <a:pt x="219" y="115"/>
                  </a:lnTo>
                  <a:lnTo>
                    <a:pt x="203" y="115"/>
                  </a:lnTo>
                  <a:lnTo>
                    <a:pt x="200" y="124"/>
                  </a:lnTo>
                  <a:lnTo>
                    <a:pt x="198" y="126"/>
                  </a:lnTo>
                  <a:lnTo>
                    <a:pt x="196" y="130"/>
                  </a:lnTo>
                  <a:lnTo>
                    <a:pt x="195" y="136"/>
                  </a:lnTo>
                  <a:lnTo>
                    <a:pt x="193" y="138"/>
                  </a:lnTo>
                  <a:lnTo>
                    <a:pt x="193" y="140"/>
                  </a:lnTo>
                  <a:lnTo>
                    <a:pt x="192" y="141"/>
                  </a:lnTo>
                  <a:lnTo>
                    <a:pt x="192" y="143"/>
                  </a:lnTo>
                  <a:lnTo>
                    <a:pt x="191" y="144"/>
                  </a:lnTo>
                  <a:lnTo>
                    <a:pt x="184" y="155"/>
                  </a:lnTo>
                  <a:lnTo>
                    <a:pt x="182" y="155"/>
                  </a:lnTo>
                  <a:lnTo>
                    <a:pt x="175" y="155"/>
                  </a:lnTo>
                  <a:lnTo>
                    <a:pt x="176" y="171"/>
                  </a:lnTo>
                  <a:lnTo>
                    <a:pt x="176" y="176"/>
                  </a:lnTo>
                  <a:lnTo>
                    <a:pt x="174" y="178"/>
                  </a:lnTo>
                  <a:lnTo>
                    <a:pt x="171" y="180"/>
                  </a:lnTo>
                  <a:lnTo>
                    <a:pt x="170" y="181"/>
                  </a:lnTo>
                  <a:lnTo>
                    <a:pt x="166" y="186"/>
                  </a:lnTo>
                  <a:lnTo>
                    <a:pt x="165" y="187"/>
                  </a:lnTo>
                  <a:lnTo>
                    <a:pt x="156" y="196"/>
                  </a:lnTo>
                  <a:lnTo>
                    <a:pt x="150" y="202"/>
                  </a:lnTo>
                  <a:lnTo>
                    <a:pt x="148" y="204"/>
                  </a:lnTo>
                  <a:lnTo>
                    <a:pt x="146" y="206"/>
                  </a:lnTo>
                  <a:lnTo>
                    <a:pt x="142" y="211"/>
                  </a:lnTo>
                  <a:lnTo>
                    <a:pt x="140" y="212"/>
                  </a:lnTo>
                  <a:lnTo>
                    <a:pt x="139" y="214"/>
                  </a:lnTo>
                  <a:lnTo>
                    <a:pt x="138" y="214"/>
                  </a:lnTo>
                  <a:lnTo>
                    <a:pt x="134" y="218"/>
                  </a:lnTo>
                  <a:lnTo>
                    <a:pt x="133" y="220"/>
                  </a:lnTo>
                  <a:lnTo>
                    <a:pt x="130" y="222"/>
                  </a:lnTo>
                  <a:lnTo>
                    <a:pt x="129" y="223"/>
                  </a:lnTo>
                  <a:lnTo>
                    <a:pt x="129" y="224"/>
                  </a:lnTo>
                  <a:lnTo>
                    <a:pt x="128" y="225"/>
                  </a:lnTo>
                  <a:lnTo>
                    <a:pt x="127" y="227"/>
                  </a:lnTo>
                  <a:lnTo>
                    <a:pt x="127" y="227"/>
                  </a:lnTo>
                  <a:lnTo>
                    <a:pt x="127" y="228"/>
                  </a:lnTo>
                  <a:lnTo>
                    <a:pt x="125" y="228"/>
                  </a:lnTo>
                  <a:lnTo>
                    <a:pt x="124" y="229"/>
                  </a:lnTo>
                  <a:lnTo>
                    <a:pt x="124" y="229"/>
                  </a:lnTo>
                  <a:lnTo>
                    <a:pt x="124" y="230"/>
                  </a:lnTo>
                  <a:lnTo>
                    <a:pt x="124" y="230"/>
                  </a:lnTo>
                  <a:lnTo>
                    <a:pt x="123" y="232"/>
                  </a:lnTo>
                  <a:lnTo>
                    <a:pt x="123" y="232"/>
                  </a:lnTo>
                  <a:lnTo>
                    <a:pt x="123" y="233"/>
                  </a:lnTo>
                  <a:lnTo>
                    <a:pt x="122" y="233"/>
                  </a:lnTo>
                  <a:lnTo>
                    <a:pt x="122" y="233"/>
                  </a:lnTo>
                  <a:lnTo>
                    <a:pt x="122" y="234"/>
                  </a:lnTo>
                  <a:lnTo>
                    <a:pt x="109" y="229"/>
                  </a:lnTo>
                  <a:lnTo>
                    <a:pt x="98" y="229"/>
                  </a:lnTo>
                  <a:lnTo>
                    <a:pt x="102" y="242"/>
                  </a:lnTo>
                  <a:lnTo>
                    <a:pt x="102" y="243"/>
                  </a:lnTo>
                  <a:lnTo>
                    <a:pt x="98" y="246"/>
                  </a:lnTo>
                  <a:lnTo>
                    <a:pt x="97" y="248"/>
                  </a:lnTo>
                  <a:lnTo>
                    <a:pt x="97" y="248"/>
                  </a:lnTo>
                  <a:lnTo>
                    <a:pt x="96" y="249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95" y="250"/>
                  </a:lnTo>
                  <a:lnTo>
                    <a:pt x="95" y="251"/>
                  </a:lnTo>
                  <a:lnTo>
                    <a:pt x="93" y="251"/>
                  </a:lnTo>
                  <a:lnTo>
                    <a:pt x="93" y="251"/>
                  </a:lnTo>
                  <a:lnTo>
                    <a:pt x="92" y="254"/>
                  </a:lnTo>
                  <a:lnTo>
                    <a:pt x="90" y="254"/>
                  </a:lnTo>
                  <a:lnTo>
                    <a:pt x="90" y="251"/>
                  </a:lnTo>
                  <a:lnTo>
                    <a:pt x="90" y="250"/>
                  </a:lnTo>
                  <a:lnTo>
                    <a:pt x="90" y="249"/>
                  </a:lnTo>
                  <a:lnTo>
                    <a:pt x="85" y="249"/>
                  </a:lnTo>
                  <a:lnTo>
                    <a:pt x="85" y="249"/>
                  </a:lnTo>
                  <a:lnTo>
                    <a:pt x="80" y="249"/>
                  </a:lnTo>
                  <a:lnTo>
                    <a:pt x="78" y="249"/>
                  </a:lnTo>
                  <a:lnTo>
                    <a:pt x="78" y="248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8" y="243"/>
                  </a:lnTo>
                  <a:lnTo>
                    <a:pt x="78" y="243"/>
                  </a:lnTo>
                  <a:lnTo>
                    <a:pt x="78" y="240"/>
                  </a:lnTo>
                  <a:lnTo>
                    <a:pt x="78" y="238"/>
                  </a:lnTo>
                  <a:lnTo>
                    <a:pt x="78" y="237"/>
                  </a:lnTo>
                  <a:lnTo>
                    <a:pt x="78" y="235"/>
                  </a:lnTo>
                  <a:lnTo>
                    <a:pt x="78" y="234"/>
                  </a:lnTo>
                  <a:lnTo>
                    <a:pt x="78" y="233"/>
                  </a:lnTo>
                  <a:lnTo>
                    <a:pt x="70" y="233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29"/>
                  </a:lnTo>
                  <a:lnTo>
                    <a:pt x="70" y="229"/>
                  </a:lnTo>
                  <a:lnTo>
                    <a:pt x="70" y="229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67" y="229"/>
                  </a:lnTo>
                  <a:lnTo>
                    <a:pt x="67" y="229"/>
                  </a:lnTo>
                  <a:lnTo>
                    <a:pt x="66" y="229"/>
                  </a:lnTo>
                  <a:lnTo>
                    <a:pt x="65" y="229"/>
                  </a:lnTo>
                  <a:lnTo>
                    <a:pt x="65" y="229"/>
                  </a:lnTo>
                  <a:lnTo>
                    <a:pt x="64" y="229"/>
                  </a:lnTo>
                  <a:lnTo>
                    <a:pt x="62" y="229"/>
                  </a:lnTo>
                  <a:lnTo>
                    <a:pt x="62" y="229"/>
                  </a:lnTo>
                  <a:lnTo>
                    <a:pt x="61" y="229"/>
                  </a:lnTo>
                  <a:lnTo>
                    <a:pt x="61" y="229"/>
                  </a:lnTo>
                  <a:lnTo>
                    <a:pt x="60" y="229"/>
                  </a:lnTo>
                  <a:lnTo>
                    <a:pt x="60" y="229"/>
                  </a:lnTo>
                  <a:lnTo>
                    <a:pt x="59" y="229"/>
                  </a:lnTo>
                  <a:lnTo>
                    <a:pt x="57" y="230"/>
                  </a:lnTo>
                  <a:lnTo>
                    <a:pt x="47" y="230"/>
                  </a:lnTo>
                  <a:lnTo>
                    <a:pt x="47" y="230"/>
                  </a:lnTo>
                  <a:lnTo>
                    <a:pt x="35" y="230"/>
                  </a:lnTo>
                  <a:lnTo>
                    <a:pt x="34" y="230"/>
                  </a:lnTo>
                  <a:lnTo>
                    <a:pt x="34" y="232"/>
                  </a:lnTo>
                  <a:lnTo>
                    <a:pt x="33" y="233"/>
                  </a:lnTo>
                  <a:lnTo>
                    <a:pt x="31" y="234"/>
                  </a:lnTo>
                  <a:lnTo>
                    <a:pt x="31" y="237"/>
                  </a:lnTo>
                  <a:lnTo>
                    <a:pt x="31" y="237"/>
                  </a:lnTo>
                  <a:lnTo>
                    <a:pt x="30" y="238"/>
                  </a:lnTo>
                  <a:lnTo>
                    <a:pt x="30" y="238"/>
                  </a:lnTo>
                  <a:lnTo>
                    <a:pt x="29" y="238"/>
                  </a:lnTo>
                  <a:lnTo>
                    <a:pt x="30" y="239"/>
                  </a:lnTo>
                  <a:lnTo>
                    <a:pt x="29" y="240"/>
                  </a:lnTo>
                  <a:lnTo>
                    <a:pt x="29" y="240"/>
                  </a:lnTo>
                  <a:lnTo>
                    <a:pt x="28" y="242"/>
                  </a:lnTo>
                  <a:lnTo>
                    <a:pt x="26" y="243"/>
                  </a:lnTo>
                  <a:lnTo>
                    <a:pt x="28" y="244"/>
                  </a:lnTo>
                  <a:lnTo>
                    <a:pt x="26" y="244"/>
                  </a:lnTo>
                  <a:lnTo>
                    <a:pt x="25" y="246"/>
                  </a:lnTo>
                  <a:lnTo>
                    <a:pt x="25" y="246"/>
                  </a:lnTo>
                  <a:lnTo>
                    <a:pt x="23" y="248"/>
                  </a:lnTo>
                  <a:lnTo>
                    <a:pt x="5" y="230"/>
                  </a:lnTo>
                  <a:lnTo>
                    <a:pt x="9" y="222"/>
                  </a:lnTo>
                  <a:lnTo>
                    <a:pt x="5" y="218"/>
                  </a:lnTo>
                  <a:lnTo>
                    <a:pt x="12" y="213"/>
                  </a:lnTo>
                  <a:lnTo>
                    <a:pt x="7" y="207"/>
                  </a:lnTo>
                  <a:lnTo>
                    <a:pt x="2" y="203"/>
                  </a:lnTo>
                  <a:lnTo>
                    <a:pt x="2" y="203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2" y="198"/>
                  </a:lnTo>
                  <a:lnTo>
                    <a:pt x="2" y="198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2" y="196"/>
                  </a:lnTo>
                  <a:lnTo>
                    <a:pt x="0" y="157"/>
                  </a:lnTo>
                  <a:lnTo>
                    <a:pt x="22" y="157"/>
                  </a:lnTo>
                  <a:lnTo>
                    <a:pt x="24" y="118"/>
                  </a:lnTo>
                  <a:lnTo>
                    <a:pt x="25" y="118"/>
                  </a:lnTo>
                  <a:lnTo>
                    <a:pt x="25" y="117"/>
                  </a:lnTo>
                  <a:lnTo>
                    <a:pt x="25" y="112"/>
                  </a:lnTo>
                  <a:lnTo>
                    <a:pt x="26" y="109"/>
                  </a:lnTo>
                  <a:lnTo>
                    <a:pt x="25" y="109"/>
                  </a:lnTo>
                  <a:lnTo>
                    <a:pt x="25" y="108"/>
                  </a:lnTo>
                  <a:lnTo>
                    <a:pt x="26" y="102"/>
                  </a:lnTo>
                  <a:lnTo>
                    <a:pt x="29" y="102"/>
                  </a:lnTo>
                  <a:lnTo>
                    <a:pt x="29" y="99"/>
                  </a:lnTo>
                  <a:lnTo>
                    <a:pt x="33" y="99"/>
                  </a:lnTo>
                  <a:lnTo>
                    <a:pt x="33" y="94"/>
                  </a:lnTo>
                  <a:lnTo>
                    <a:pt x="33" y="94"/>
                  </a:lnTo>
                  <a:lnTo>
                    <a:pt x="33" y="92"/>
                  </a:lnTo>
                  <a:lnTo>
                    <a:pt x="33" y="92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4"/>
                  </a:lnTo>
                  <a:lnTo>
                    <a:pt x="31" y="83"/>
                  </a:lnTo>
                  <a:lnTo>
                    <a:pt x="31" y="82"/>
                  </a:lnTo>
                  <a:lnTo>
                    <a:pt x="31" y="79"/>
                  </a:lnTo>
                  <a:lnTo>
                    <a:pt x="29" y="79"/>
                  </a:lnTo>
                  <a:lnTo>
                    <a:pt x="28" y="79"/>
                  </a:lnTo>
                  <a:lnTo>
                    <a:pt x="31" y="42"/>
                  </a:lnTo>
                  <a:lnTo>
                    <a:pt x="47" y="42"/>
                  </a:lnTo>
                  <a:lnTo>
                    <a:pt x="47" y="31"/>
                  </a:lnTo>
                  <a:lnTo>
                    <a:pt x="46" y="29"/>
                  </a:lnTo>
                  <a:lnTo>
                    <a:pt x="57" y="29"/>
                  </a:lnTo>
                  <a:lnTo>
                    <a:pt x="57" y="31"/>
                  </a:lnTo>
                  <a:lnTo>
                    <a:pt x="67" y="31"/>
                  </a:lnTo>
                  <a:lnTo>
                    <a:pt x="67" y="3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7" y="2"/>
                  </a:lnTo>
                  <a:lnTo>
                    <a:pt x="78" y="2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B0F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/>
          <a:lstStyle/>
          <a:p>
            <a:r>
              <a:rPr lang="en-US" altLang="zh-CN" dirty="0" smtClean="0"/>
              <a:t>Dallas City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5148064" y="1398979"/>
            <a:ext cx="3275531" cy="3055987"/>
            <a:chOff x="1335087" y="1039813"/>
            <a:chExt cx="3836988" cy="3579812"/>
          </a:xfrm>
        </p:grpSpPr>
        <p:sp>
          <p:nvSpPr>
            <p:cNvPr id="15" name="Freeform 3591"/>
            <p:cNvSpPr>
              <a:spLocks noEditPoints="1"/>
            </p:cNvSpPr>
            <p:nvPr/>
          </p:nvSpPr>
          <p:spPr bwMode="auto">
            <a:xfrm>
              <a:off x="1335087" y="1039813"/>
              <a:ext cx="3836988" cy="3579812"/>
            </a:xfrm>
            <a:custGeom>
              <a:avLst/>
              <a:gdLst>
                <a:gd name="T0" fmla="*/ 2083 w 2417"/>
                <a:gd name="T1" fmla="*/ 900 h 2255"/>
                <a:gd name="T2" fmla="*/ 2033 w 2417"/>
                <a:gd name="T3" fmla="*/ 871 h 2255"/>
                <a:gd name="T4" fmla="*/ 1887 w 2417"/>
                <a:gd name="T5" fmla="*/ 841 h 2255"/>
                <a:gd name="T6" fmla="*/ 1831 w 2417"/>
                <a:gd name="T7" fmla="*/ 753 h 2255"/>
                <a:gd name="T8" fmla="*/ 1826 w 2417"/>
                <a:gd name="T9" fmla="*/ 683 h 2255"/>
                <a:gd name="T10" fmla="*/ 1852 w 2417"/>
                <a:gd name="T11" fmla="*/ 706 h 2255"/>
                <a:gd name="T12" fmla="*/ 1954 w 2417"/>
                <a:gd name="T13" fmla="*/ 811 h 2255"/>
                <a:gd name="T14" fmla="*/ 2003 w 2417"/>
                <a:gd name="T15" fmla="*/ 795 h 2255"/>
                <a:gd name="T16" fmla="*/ 2038 w 2417"/>
                <a:gd name="T17" fmla="*/ 717 h 2255"/>
                <a:gd name="T18" fmla="*/ 2042 w 2417"/>
                <a:gd name="T19" fmla="*/ 621 h 2255"/>
                <a:gd name="T20" fmla="*/ 2065 w 2417"/>
                <a:gd name="T21" fmla="*/ 548 h 2255"/>
                <a:gd name="T22" fmla="*/ 2084 w 2417"/>
                <a:gd name="T23" fmla="*/ 647 h 2255"/>
                <a:gd name="T24" fmla="*/ 2076 w 2417"/>
                <a:gd name="T25" fmla="*/ 767 h 2255"/>
                <a:gd name="T26" fmla="*/ 2162 w 2417"/>
                <a:gd name="T27" fmla="*/ 815 h 2255"/>
                <a:gd name="T28" fmla="*/ 2190 w 2417"/>
                <a:gd name="T29" fmla="*/ 805 h 2255"/>
                <a:gd name="T30" fmla="*/ 2246 w 2417"/>
                <a:gd name="T31" fmla="*/ 596 h 2255"/>
                <a:gd name="T32" fmla="*/ 2220 w 2417"/>
                <a:gd name="T33" fmla="*/ 281 h 2255"/>
                <a:gd name="T34" fmla="*/ 2365 w 2417"/>
                <a:gd name="T35" fmla="*/ 179 h 2255"/>
                <a:gd name="T36" fmla="*/ 2319 w 2417"/>
                <a:gd name="T37" fmla="*/ 365 h 2255"/>
                <a:gd name="T38" fmla="*/ 2284 w 2417"/>
                <a:gd name="T39" fmla="*/ 422 h 2255"/>
                <a:gd name="T40" fmla="*/ 2360 w 2417"/>
                <a:gd name="T41" fmla="*/ 502 h 2255"/>
                <a:gd name="T42" fmla="*/ 2393 w 2417"/>
                <a:gd name="T43" fmla="*/ 621 h 2255"/>
                <a:gd name="T44" fmla="*/ 2339 w 2417"/>
                <a:gd name="T45" fmla="*/ 714 h 2255"/>
                <a:gd name="T46" fmla="*/ 2339 w 2417"/>
                <a:gd name="T47" fmla="*/ 855 h 2255"/>
                <a:gd name="T48" fmla="*/ 2287 w 2417"/>
                <a:gd name="T49" fmla="*/ 944 h 2255"/>
                <a:gd name="T50" fmla="*/ 2242 w 2417"/>
                <a:gd name="T51" fmla="*/ 1029 h 2255"/>
                <a:gd name="T52" fmla="*/ 2263 w 2417"/>
                <a:gd name="T53" fmla="*/ 1050 h 2255"/>
                <a:gd name="T54" fmla="*/ 2298 w 2417"/>
                <a:gd name="T55" fmla="*/ 1113 h 2255"/>
                <a:gd name="T56" fmla="*/ 2261 w 2417"/>
                <a:gd name="T57" fmla="*/ 1308 h 2255"/>
                <a:gd name="T58" fmla="*/ 1824 w 2417"/>
                <a:gd name="T59" fmla="*/ 1031 h 2255"/>
                <a:gd name="T60" fmla="*/ 1527 w 2417"/>
                <a:gd name="T61" fmla="*/ 1121 h 2255"/>
                <a:gd name="T62" fmla="*/ 1773 w 2417"/>
                <a:gd name="T63" fmla="*/ 1750 h 2255"/>
                <a:gd name="T64" fmla="*/ 1753 w 2417"/>
                <a:gd name="T65" fmla="*/ 1973 h 2255"/>
                <a:gd name="T66" fmla="*/ 1400 w 2417"/>
                <a:gd name="T67" fmla="*/ 1902 h 2255"/>
                <a:gd name="T68" fmla="*/ 967 w 2417"/>
                <a:gd name="T69" fmla="*/ 2070 h 2255"/>
                <a:gd name="T70" fmla="*/ 259 w 2417"/>
                <a:gd name="T71" fmla="*/ 1991 h 2255"/>
                <a:gd name="T72" fmla="*/ 88 w 2417"/>
                <a:gd name="T73" fmla="*/ 2126 h 2255"/>
                <a:gd name="T74" fmla="*/ 45 w 2417"/>
                <a:gd name="T75" fmla="*/ 2188 h 2255"/>
                <a:gd name="T76" fmla="*/ 9 w 2417"/>
                <a:gd name="T77" fmla="*/ 2180 h 2255"/>
                <a:gd name="T78" fmla="*/ 97 w 2417"/>
                <a:gd name="T79" fmla="*/ 1743 h 2255"/>
                <a:gd name="T80" fmla="*/ 332 w 2417"/>
                <a:gd name="T81" fmla="*/ 1471 h 2255"/>
                <a:gd name="T82" fmla="*/ 397 w 2417"/>
                <a:gd name="T83" fmla="*/ 1291 h 2255"/>
                <a:gd name="T84" fmla="*/ 488 w 2417"/>
                <a:gd name="T85" fmla="*/ 1071 h 2255"/>
                <a:gd name="T86" fmla="*/ 394 w 2417"/>
                <a:gd name="T87" fmla="*/ 942 h 2255"/>
                <a:gd name="T88" fmla="*/ 296 w 2417"/>
                <a:gd name="T89" fmla="*/ 851 h 2255"/>
                <a:gd name="T90" fmla="*/ 318 w 2417"/>
                <a:gd name="T91" fmla="*/ 715 h 2255"/>
                <a:gd name="T92" fmla="*/ 263 w 2417"/>
                <a:gd name="T93" fmla="*/ 615 h 2255"/>
                <a:gd name="T94" fmla="*/ 263 w 2417"/>
                <a:gd name="T95" fmla="*/ 511 h 2255"/>
                <a:gd name="T96" fmla="*/ 165 w 2417"/>
                <a:gd name="T97" fmla="*/ 434 h 2255"/>
                <a:gd name="T98" fmla="*/ 82 w 2417"/>
                <a:gd name="T99" fmla="*/ 409 h 2255"/>
                <a:gd name="T100" fmla="*/ 243 w 2417"/>
                <a:gd name="T101" fmla="*/ 486 h 2255"/>
                <a:gd name="T102" fmla="*/ 251 w 2417"/>
                <a:gd name="T103" fmla="*/ 417 h 2255"/>
                <a:gd name="T104" fmla="*/ 280 w 2417"/>
                <a:gd name="T105" fmla="*/ 489 h 2255"/>
                <a:gd name="T106" fmla="*/ 264 w 2417"/>
                <a:gd name="T107" fmla="*/ 620 h 2255"/>
                <a:gd name="T108" fmla="*/ 473 w 2417"/>
                <a:gd name="T109" fmla="*/ 616 h 2255"/>
                <a:gd name="T110" fmla="*/ 785 w 2417"/>
                <a:gd name="T111" fmla="*/ 550 h 2255"/>
                <a:gd name="T112" fmla="*/ 787 w 2417"/>
                <a:gd name="T113" fmla="*/ 330 h 2255"/>
                <a:gd name="T114" fmla="*/ 668 w 2417"/>
                <a:gd name="T115" fmla="*/ 88 h 2255"/>
                <a:gd name="T116" fmla="*/ 1082 w 2417"/>
                <a:gd name="T117" fmla="*/ 173 h 2255"/>
                <a:gd name="T118" fmla="*/ 1262 w 2417"/>
                <a:gd name="T119" fmla="*/ 550 h 2255"/>
                <a:gd name="T120" fmla="*/ 1645 w 2417"/>
                <a:gd name="T121" fmla="*/ 981 h 2255"/>
                <a:gd name="T122" fmla="*/ 1951 w 2417"/>
                <a:gd name="T123" fmla="*/ 1030 h 2255"/>
                <a:gd name="T124" fmla="*/ 887 w 2417"/>
                <a:gd name="T125" fmla="*/ 1113 h 2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7" h="2255">
                  <a:moveTo>
                    <a:pt x="2037" y="954"/>
                  </a:moveTo>
                  <a:lnTo>
                    <a:pt x="2039" y="951"/>
                  </a:lnTo>
                  <a:lnTo>
                    <a:pt x="2041" y="952"/>
                  </a:lnTo>
                  <a:lnTo>
                    <a:pt x="2041" y="954"/>
                  </a:lnTo>
                  <a:lnTo>
                    <a:pt x="2042" y="955"/>
                  </a:lnTo>
                  <a:lnTo>
                    <a:pt x="2043" y="955"/>
                  </a:lnTo>
                  <a:lnTo>
                    <a:pt x="2044" y="955"/>
                  </a:lnTo>
                  <a:lnTo>
                    <a:pt x="2045" y="955"/>
                  </a:lnTo>
                  <a:lnTo>
                    <a:pt x="2045" y="956"/>
                  </a:lnTo>
                  <a:lnTo>
                    <a:pt x="2047" y="957"/>
                  </a:lnTo>
                  <a:lnTo>
                    <a:pt x="2047" y="958"/>
                  </a:lnTo>
                  <a:lnTo>
                    <a:pt x="2048" y="957"/>
                  </a:lnTo>
                  <a:lnTo>
                    <a:pt x="2048" y="958"/>
                  </a:lnTo>
                  <a:lnTo>
                    <a:pt x="2049" y="958"/>
                  </a:lnTo>
                  <a:lnTo>
                    <a:pt x="2050" y="960"/>
                  </a:lnTo>
                  <a:lnTo>
                    <a:pt x="2052" y="960"/>
                  </a:lnTo>
                  <a:lnTo>
                    <a:pt x="2053" y="961"/>
                  </a:lnTo>
                  <a:lnTo>
                    <a:pt x="2054" y="962"/>
                  </a:lnTo>
                  <a:lnTo>
                    <a:pt x="2055" y="962"/>
                  </a:lnTo>
                  <a:lnTo>
                    <a:pt x="2057" y="962"/>
                  </a:lnTo>
                  <a:lnTo>
                    <a:pt x="2058" y="962"/>
                  </a:lnTo>
                  <a:lnTo>
                    <a:pt x="2058" y="961"/>
                  </a:lnTo>
                  <a:lnTo>
                    <a:pt x="2059" y="961"/>
                  </a:lnTo>
                  <a:lnTo>
                    <a:pt x="2059" y="960"/>
                  </a:lnTo>
                  <a:lnTo>
                    <a:pt x="2059" y="958"/>
                  </a:lnTo>
                  <a:lnTo>
                    <a:pt x="2060" y="957"/>
                  </a:lnTo>
                  <a:lnTo>
                    <a:pt x="2060" y="956"/>
                  </a:lnTo>
                  <a:lnTo>
                    <a:pt x="2059" y="955"/>
                  </a:lnTo>
                  <a:lnTo>
                    <a:pt x="2059" y="954"/>
                  </a:lnTo>
                  <a:lnTo>
                    <a:pt x="2059" y="952"/>
                  </a:lnTo>
                  <a:lnTo>
                    <a:pt x="2058" y="952"/>
                  </a:lnTo>
                  <a:lnTo>
                    <a:pt x="2058" y="951"/>
                  </a:lnTo>
                  <a:lnTo>
                    <a:pt x="2057" y="951"/>
                  </a:lnTo>
                  <a:lnTo>
                    <a:pt x="2055" y="949"/>
                  </a:lnTo>
                  <a:lnTo>
                    <a:pt x="2054" y="949"/>
                  </a:lnTo>
                  <a:lnTo>
                    <a:pt x="2053" y="946"/>
                  </a:lnTo>
                  <a:lnTo>
                    <a:pt x="2053" y="945"/>
                  </a:lnTo>
                  <a:lnTo>
                    <a:pt x="2053" y="944"/>
                  </a:lnTo>
                  <a:lnTo>
                    <a:pt x="2053" y="942"/>
                  </a:lnTo>
                  <a:lnTo>
                    <a:pt x="2052" y="942"/>
                  </a:lnTo>
                  <a:lnTo>
                    <a:pt x="2052" y="941"/>
                  </a:lnTo>
                  <a:lnTo>
                    <a:pt x="2052" y="940"/>
                  </a:lnTo>
                  <a:lnTo>
                    <a:pt x="2050" y="939"/>
                  </a:lnTo>
                  <a:lnTo>
                    <a:pt x="2050" y="937"/>
                  </a:lnTo>
                  <a:lnTo>
                    <a:pt x="2049" y="937"/>
                  </a:lnTo>
                  <a:lnTo>
                    <a:pt x="2049" y="936"/>
                  </a:lnTo>
                  <a:lnTo>
                    <a:pt x="2048" y="936"/>
                  </a:lnTo>
                  <a:lnTo>
                    <a:pt x="2048" y="935"/>
                  </a:lnTo>
                  <a:lnTo>
                    <a:pt x="2047" y="934"/>
                  </a:lnTo>
                  <a:lnTo>
                    <a:pt x="2047" y="933"/>
                  </a:lnTo>
                  <a:lnTo>
                    <a:pt x="2047" y="931"/>
                  </a:lnTo>
                  <a:lnTo>
                    <a:pt x="2047" y="930"/>
                  </a:lnTo>
                  <a:lnTo>
                    <a:pt x="2045" y="929"/>
                  </a:lnTo>
                  <a:lnTo>
                    <a:pt x="2047" y="929"/>
                  </a:lnTo>
                  <a:lnTo>
                    <a:pt x="2047" y="928"/>
                  </a:lnTo>
                  <a:lnTo>
                    <a:pt x="2047" y="926"/>
                  </a:lnTo>
                  <a:lnTo>
                    <a:pt x="2047" y="925"/>
                  </a:lnTo>
                  <a:lnTo>
                    <a:pt x="2048" y="925"/>
                  </a:lnTo>
                  <a:lnTo>
                    <a:pt x="2048" y="924"/>
                  </a:lnTo>
                  <a:lnTo>
                    <a:pt x="2049" y="923"/>
                  </a:lnTo>
                  <a:lnTo>
                    <a:pt x="2049" y="921"/>
                  </a:lnTo>
                  <a:lnTo>
                    <a:pt x="2050" y="921"/>
                  </a:lnTo>
                  <a:lnTo>
                    <a:pt x="2050" y="920"/>
                  </a:lnTo>
                  <a:lnTo>
                    <a:pt x="2052" y="920"/>
                  </a:lnTo>
                  <a:lnTo>
                    <a:pt x="2052" y="919"/>
                  </a:lnTo>
                  <a:lnTo>
                    <a:pt x="2053" y="919"/>
                  </a:lnTo>
                  <a:lnTo>
                    <a:pt x="2053" y="918"/>
                  </a:lnTo>
                  <a:lnTo>
                    <a:pt x="2054" y="918"/>
                  </a:lnTo>
                  <a:lnTo>
                    <a:pt x="2054" y="916"/>
                  </a:lnTo>
                  <a:lnTo>
                    <a:pt x="2054" y="915"/>
                  </a:lnTo>
                  <a:lnTo>
                    <a:pt x="2053" y="914"/>
                  </a:lnTo>
                  <a:lnTo>
                    <a:pt x="2052" y="911"/>
                  </a:lnTo>
                  <a:lnTo>
                    <a:pt x="2050" y="911"/>
                  </a:lnTo>
                  <a:lnTo>
                    <a:pt x="2050" y="910"/>
                  </a:lnTo>
                  <a:lnTo>
                    <a:pt x="2049" y="910"/>
                  </a:lnTo>
                  <a:lnTo>
                    <a:pt x="2049" y="909"/>
                  </a:lnTo>
                  <a:lnTo>
                    <a:pt x="2048" y="909"/>
                  </a:lnTo>
                  <a:lnTo>
                    <a:pt x="2048" y="908"/>
                  </a:lnTo>
                  <a:lnTo>
                    <a:pt x="2048" y="907"/>
                  </a:lnTo>
                  <a:lnTo>
                    <a:pt x="2048" y="904"/>
                  </a:lnTo>
                  <a:lnTo>
                    <a:pt x="2048" y="903"/>
                  </a:lnTo>
                  <a:lnTo>
                    <a:pt x="2047" y="903"/>
                  </a:lnTo>
                  <a:lnTo>
                    <a:pt x="2047" y="902"/>
                  </a:lnTo>
                  <a:lnTo>
                    <a:pt x="2045" y="900"/>
                  </a:lnTo>
                  <a:lnTo>
                    <a:pt x="2044" y="899"/>
                  </a:lnTo>
                  <a:lnTo>
                    <a:pt x="2043" y="899"/>
                  </a:lnTo>
                  <a:lnTo>
                    <a:pt x="2042" y="899"/>
                  </a:lnTo>
                  <a:lnTo>
                    <a:pt x="2042" y="898"/>
                  </a:lnTo>
                  <a:lnTo>
                    <a:pt x="2041" y="898"/>
                  </a:lnTo>
                  <a:lnTo>
                    <a:pt x="2039" y="898"/>
                  </a:lnTo>
                  <a:lnTo>
                    <a:pt x="2038" y="898"/>
                  </a:lnTo>
                  <a:lnTo>
                    <a:pt x="2037" y="898"/>
                  </a:lnTo>
                  <a:lnTo>
                    <a:pt x="2036" y="898"/>
                  </a:lnTo>
                  <a:lnTo>
                    <a:pt x="2034" y="898"/>
                  </a:lnTo>
                  <a:lnTo>
                    <a:pt x="2036" y="897"/>
                  </a:lnTo>
                  <a:lnTo>
                    <a:pt x="2037" y="897"/>
                  </a:lnTo>
                  <a:lnTo>
                    <a:pt x="2038" y="897"/>
                  </a:lnTo>
                  <a:lnTo>
                    <a:pt x="2039" y="897"/>
                  </a:lnTo>
                  <a:lnTo>
                    <a:pt x="2041" y="897"/>
                  </a:lnTo>
                  <a:lnTo>
                    <a:pt x="2042" y="897"/>
                  </a:lnTo>
                  <a:lnTo>
                    <a:pt x="2043" y="898"/>
                  </a:lnTo>
                  <a:lnTo>
                    <a:pt x="2044" y="898"/>
                  </a:lnTo>
                  <a:lnTo>
                    <a:pt x="2045" y="899"/>
                  </a:lnTo>
                  <a:lnTo>
                    <a:pt x="2047" y="900"/>
                  </a:lnTo>
                  <a:lnTo>
                    <a:pt x="2048" y="900"/>
                  </a:lnTo>
                  <a:lnTo>
                    <a:pt x="2049" y="899"/>
                  </a:lnTo>
                  <a:lnTo>
                    <a:pt x="2049" y="900"/>
                  </a:lnTo>
                  <a:lnTo>
                    <a:pt x="2050" y="900"/>
                  </a:lnTo>
                  <a:lnTo>
                    <a:pt x="2050" y="902"/>
                  </a:lnTo>
                  <a:lnTo>
                    <a:pt x="2052" y="902"/>
                  </a:lnTo>
                  <a:lnTo>
                    <a:pt x="2053" y="903"/>
                  </a:lnTo>
                  <a:lnTo>
                    <a:pt x="2054" y="903"/>
                  </a:lnTo>
                  <a:lnTo>
                    <a:pt x="2055" y="903"/>
                  </a:lnTo>
                  <a:lnTo>
                    <a:pt x="2057" y="903"/>
                  </a:lnTo>
                  <a:lnTo>
                    <a:pt x="2058" y="903"/>
                  </a:lnTo>
                  <a:lnTo>
                    <a:pt x="2058" y="904"/>
                  </a:lnTo>
                  <a:lnTo>
                    <a:pt x="2059" y="903"/>
                  </a:lnTo>
                  <a:lnTo>
                    <a:pt x="2060" y="902"/>
                  </a:lnTo>
                  <a:lnTo>
                    <a:pt x="2062" y="902"/>
                  </a:lnTo>
                  <a:lnTo>
                    <a:pt x="2063" y="902"/>
                  </a:lnTo>
                  <a:lnTo>
                    <a:pt x="2064" y="902"/>
                  </a:lnTo>
                  <a:lnTo>
                    <a:pt x="2064" y="903"/>
                  </a:lnTo>
                  <a:lnTo>
                    <a:pt x="2065" y="902"/>
                  </a:lnTo>
                  <a:lnTo>
                    <a:pt x="2067" y="902"/>
                  </a:lnTo>
                  <a:lnTo>
                    <a:pt x="2068" y="902"/>
                  </a:lnTo>
                  <a:lnTo>
                    <a:pt x="2069" y="902"/>
                  </a:lnTo>
                  <a:lnTo>
                    <a:pt x="2070" y="902"/>
                  </a:lnTo>
                  <a:lnTo>
                    <a:pt x="2071" y="902"/>
                  </a:lnTo>
                  <a:lnTo>
                    <a:pt x="2073" y="902"/>
                  </a:lnTo>
                  <a:lnTo>
                    <a:pt x="2074" y="902"/>
                  </a:lnTo>
                  <a:lnTo>
                    <a:pt x="2075" y="902"/>
                  </a:lnTo>
                  <a:lnTo>
                    <a:pt x="2076" y="902"/>
                  </a:lnTo>
                  <a:lnTo>
                    <a:pt x="2078" y="902"/>
                  </a:lnTo>
                  <a:lnTo>
                    <a:pt x="2079" y="902"/>
                  </a:lnTo>
                  <a:lnTo>
                    <a:pt x="2080" y="902"/>
                  </a:lnTo>
                  <a:lnTo>
                    <a:pt x="2081" y="900"/>
                  </a:lnTo>
                  <a:lnTo>
                    <a:pt x="2083" y="900"/>
                  </a:lnTo>
                  <a:lnTo>
                    <a:pt x="2083" y="899"/>
                  </a:lnTo>
                  <a:lnTo>
                    <a:pt x="2084" y="899"/>
                  </a:lnTo>
                  <a:lnTo>
                    <a:pt x="2084" y="898"/>
                  </a:lnTo>
                  <a:lnTo>
                    <a:pt x="2085" y="897"/>
                  </a:lnTo>
                  <a:lnTo>
                    <a:pt x="2085" y="895"/>
                  </a:lnTo>
                  <a:lnTo>
                    <a:pt x="2086" y="895"/>
                  </a:lnTo>
                  <a:lnTo>
                    <a:pt x="2086" y="894"/>
                  </a:lnTo>
                  <a:lnTo>
                    <a:pt x="2086" y="893"/>
                  </a:lnTo>
                  <a:lnTo>
                    <a:pt x="2088" y="893"/>
                  </a:lnTo>
                  <a:lnTo>
                    <a:pt x="2088" y="892"/>
                  </a:lnTo>
                  <a:lnTo>
                    <a:pt x="2088" y="890"/>
                  </a:lnTo>
                  <a:lnTo>
                    <a:pt x="2089" y="892"/>
                  </a:lnTo>
                  <a:lnTo>
                    <a:pt x="2090" y="892"/>
                  </a:lnTo>
                  <a:lnTo>
                    <a:pt x="2090" y="890"/>
                  </a:lnTo>
                  <a:lnTo>
                    <a:pt x="2089" y="890"/>
                  </a:lnTo>
                  <a:lnTo>
                    <a:pt x="2089" y="889"/>
                  </a:lnTo>
                  <a:lnTo>
                    <a:pt x="2088" y="888"/>
                  </a:lnTo>
                  <a:lnTo>
                    <a:pt x="2089" y="887"/>
                  </a:lnTo>
                  <a:lnTo>
                    <a:pt x="2089" y="886"/>
                  </a:lnTo>
                  <a:lnTo>
                    <a:pt x="2089" y="883"/>
                  </a:lnTo>
                  <a:lnTo>
                    <a:pt x="2089" y="882"/>
                  </a:lnTo>
                  <a:lnTo>
                    <a:pt x="2088" y="881"/>
                  </a:lnTo>
                  <a:lnTo>
                    <a:pt x="2088" y="879"/>
                  </a:lnTo>
                  <a:lnTo>
                    <a:pt x="2088" y="878"/>
                  </a:lnTo>
                  <a:lnTo>
                    <a:pt x="2088" y="877"/>
                  </a:lnTo>
                  <a:lnTo>
                    <a:pt x="2088" y="876"/>
                  </a:lnTo>
                  <a:lnTo>
                    <a:pt x="2086" y="876"/>
                  </a:lnTo>
                  <a:lnTo>
                    <a:pt x="2086" y="874"/>
                  </a:lnTo>
                  <a:lnTo>
                    <a:pt x="2086" y="873"/>
                  </a:lnTo>
                  <a:lnTo>
                    <a:pt x="2085" y="872"/>
                  </a:lnTo>
                  <a:lnTo>
                    <a:pt x="2084" y="871"/>
                  </a:lnTo>
                  <a:lnTo>
                    <a:pt x="2083" y="871"/>
                  </a:lnTo>
                  <a:lnTo>
                    <a:pt x="2083" y="869"/>
                  </a:lnTo>
                  <a:lnTo>
                    <a:pt x="2081" y="869"/>
                  </a:lnTo>
                  <a:lnTo>
                    <a:pt x="2081" y="868"/>
                  </a:lnTo>
                  <a:lnTo>
                    <a:pt x="2081" y="867"/>
                  </a:lnTo>
                  <a:lnTo>
                    <a:pt x="2083" y="867"/>
                  </a:lnTo>
                  <a:lnTo>
                    <a:pt x="2084" y="867"/>
                  </a:lnTo>
                  <a:lnTo>
                    <a:pt x="2085" y="867"/>
                  </a:lnTo>
                  <a:lnTo>
                    <a:pt x="2086" y="867"/>
                  </a:lnTo>
                  <a:lnTo>
                    <a:pt x="2088" y="867"/>
                  </a:lnTo>
                  <a:lnTo>
                    <a:pt x="2089" y="867"/>
                  </a:lnTo>
                  <a:lnTo>
                    <a:pt x="2090" y="867"/>
                  </a:lnTo>
                  <a:lnTo>
                    <a:pt x="2090" y="866"/>
                  </a:lnTo>
                  <a:lnTo>
                    <a:pt x="2091" y="866"/>
                  </a:lnTo>
                  <a:lnTo>
                    <a:pt x="2091" y="864"/>
                  </a:lnTo>
                  <a:lnTo>
                    <a:pt x="2093" y="864"/>
                  </a:lnTo>
                  <a:lnTo>
                    <a:pt x="2093" y="863"/>
                  </a:lnTo>
                  <a:lnTo>
                    <a:pt x="2093" y="862"/>
                  </a:lnTo>
                  <a:lnTo>
                    <a:pt x="2094" y="862"/>
                  </a:lnTo>
                  <a:lnTo>
                    <a:pt x="2093" y="861"/>
                  </a:lnTo>
                  <a:lnTo>
                    <a:pt x="2093" y="860"/>
                  </a:lnTo>
                  <a:lnTo>
                    <a:pt x="2094" y="858"/>
                  </a:lnTo>
                  <a:lnTo>
                    <a:pt x="2094" y="857"/>
                  </a:lnTo>
                  <a:lnTo>
                    <a:pt x="2093" y="856"/>
                  </a:lnTo>
                  <a:lnTo>
                    <a:pt x="2093" y="855"/>
                  </a:lnTo>
                  <a:lnTo>
                    <a:pt x="2093" y="853"/>
                  </a:lnTo>
                  <a:lnTo>
                    <a:pt x="2093" y="852"/>
                  </a:lnTo>
                  <a:lnTo>
                    <a:pt x="2093" y="851"/>
                  </a:lnTo>
                  <a:lnTo>
                    <a:pt x="2091" y="851"/>
                  </a:lnTo>
                  <a:lnTo>
                    <a:pt x="2090" y="850"/>
                  </a:lnTo>
                  <a:lnTo>
                    <a:pt x="2090" y="848"/>
                  </a:lnTo>
                  <a:lnTo>
                    <a:pt x="2091" y="847"/>
                  </a:lnTo>
                  <a:lnTo>
                    <a:pt x="2091" y="846"/>
                  </a:lnTo>
                  <a:lnTo>
                    <a:pt x="2091" y="845"/>
                  </a:lnTo>
                  <a:lnTo>
                    <a:pt x="2090" y="845"/>
                  </a:lnTo>
                  <a:lnTo>
                    <a:pt x="2089" y="845"/>
                  </a:lnTo>
                  <a:lnTo>
                    <a:pt x="2088" y="845"/>
                  </a:lnTo>
                  <a:lnTo>
                    <a:pt x="2088" y="846"/>
                  </a:lnTo>
                  <a:lnTo>
                    <a:pt x="2086" y="846"/>
                  </a:lnTo>
                  <a:lnTo>
                    <a:pt x="2085" y="845"/>
                  </a:lnTo>
                  <a:lnTo>
                    <a:pt x="2084" y="845"/>
                  </a:lnTo>
                  <a:lnTo>
                    <a:pt x="2083" y="845"/>
                  </a:lnTo>
                  <a:lnTo>
                    <a:pt x="2083" y="846"/>
                  </a:lnTo>
                  <a:lnTo>
                    <a:pt x="2081" y="846"/>
                  </a:lnTo>
                  <a:lnTo>
                    <a:pt x="2080" y="846"/>
                  </a:lnTo>
                  <a:lnTo>
                    <a:pt x="2079" y="846"/>
                  </a:lnTo>
                  <a:lnTo>
                    <a:pt x="2078" y="846"/>
                  </a:lnTo>
                  <a:lnTo>
                    <a:pt x="2078" y="847"/>
                  </a:lnTo>
                  <a:lnTo>
                    <a:pt x="2076" y="847"/>
                  </a:lnTo>
                  <a:lnTo>
                    <a:pt x="2075" y="847"/>
                  </a:lnTo>
                  <a:lnTo>
                    <a:pt x="2074" y="847"/>
                  </a:lnTo>
                  <a:lnTo>
                    <a:pt x="2073" y="847"/>
                  </a:lnTo>
                  <a:lnTo>
                    <a:pt x="2071" y="847"/>
                  </a:lnTo>
                  <a:lnTo>
                    <a:pt x="2070" y="847"/>
                  </a:lnTo>
                  <a:lnTo>
                    <a:pt x="2069" y="847"/>
                  </a:lnTo>
                  <a:lnTo>
                    <a:pt x="2068" y="847"/>
                  </a:lnTo>
                  <a:lnTo>
                    <a:pt x="2068" y="846"/>
                  </a:lnTo>
                  <a:lnTo>
                    <a:pt x="2067" y="846"/>
                  </a:lnTo>
                  <a:lnTo>
                    <a:pt x="2065" y="846"/>
                  </a:lnTo>
                  <a:lnTo>
                    <a:pt x="2064" y="846"/>
                  </a:lnTo>
                  <a:lnTo>
                    <a:pt x="2064" y="845"/>
                  </a:lnTo>
                  <a:lnTo>
                    <a:pt x="2063" y="846"/>
                  </a:lnTo>
                  <a:lnTo>
                    <a:pt x="2063" y="845"/>
                  </a:lnTo>
                  <a:lnTo>
                    <a:pt x="2062" y="845"/>
                  </a:lnTo>
                  <a:lnTo>
                    <a:pt x="2060" y="845"/>
                  </a:lnTo>
                  <a:lnTo>
                    <a:pt x="2059" y="845"/>
                  </a:lnTo>
                  <a:lnTo>
                    <a:pt x="2059" y="846"/>
                  </a:lnTo>
                  <a:lnTo>
                    <a:pt x="2058" y="846"/>
                  </a:lnTo>
                  <a:lnTo>
                    <a:pt x="2058" y="847"/>
                  </a:lnTo>
                  <a:lnTo>
                    <a:pt x="2057" y="847"/>
                  </a:lnTo>
                  <a:lnTo>
                    <a:pt x="2055" y="847"/>
                  </a:lnTo>
                  <a:lnTo>
                    <a:pt x="2054" y="847"/>
                  </a:lnTo>
                  <a:lnTo>
                    <a:pt x="2053" y="847"/>
                  </a:lnTo>
                  <a:lnTo>
                    <a:pt x="2052" y="847"/>
                  </a:lnTo>
                  <a:lnTo>
                    <a:pt x="2050" y="847"/>
                  </a:lnTo>
                  <a:lnTo>
                    <a:pt x="2049" y="847"/>
                  </a:lnTo>
                  <a:lnTo>
                    <a:pt x="2048" y="848"/>
                  </a:lnTo>
                  <a:lnTo>
                    <a:pt x="2048" y="850"/>
                  </a:lnTo>
                  <a:lnTo>
                    <a:pt x="2048" y="851"/>
                  </a:lnTo>
                  <a:lnTo>
                    <a:pt x="2049" y="851"/>
                  </a:lnTo>
                  <a:lnTo>
                    <a:pt x="2049" y="852"/>
                  </a:lnTo>
                  <a:lnTo>
                    <a:pt x="2049" y="853"/>
                  </a:lnTo>
                  <a:lnTo>
                    <a:pt x="2048" y="853"/>
                  </a:lnTo>
                  <a:lnTo>
                    <a:pt x="2048" y="855"/>
                  </a:lnTo>
                  <a:lnTo>
                    <a:pt x="2048" y="856"/>
                  </a:lnTo>
                  <a:lnTo>
                    <a:pt x="2048" y="857"/>
                  </a:lnTo>
                  <a:lnTo>
                    <a:pt x="2047" y="857"/>
                  </a:lnTo>
                  <a:lnTo>
                    <a:pt x="2047" y="858"/>
                  </a:lnTo>
                  <a:lnTo>
                    <a:pt x="2047" y="860"/>
                  </a:lnTo>
                  <a:lnTo>
                    <a:pt x="2047" y="861"/>
                  </a:lnTo>
                  <a:lnTo>
                    <a:pt x="2045" y="861"/>
                  </a:lnTo>
                  <a:lnTo>
                    <a:pt x="2045" y="862"/>
                  </a:lnTo>
                  <a:lnTo>
                    <a:pt x="2044" y="863"/>
                  </a:lnTo>
                  <a:lnTo>
                    <a:pt x="2043" y="864"/>
                  </a:lnTo>
                  <a:lnTo>
                    <a:pt x="2042" y="866"/>
                  </a:lnTo>
                  <a:lnTo>
                    <a:pt x="2041" y="866"/>
                  </a:lnTo>
                  <a:lnTo>
                    <a:pt x="2041" y="867"/>
                  </a:lnTo>
                  <a:lnTo>
                    <a:pt x="2039" y="867"/>
                  </a:lnTo>
                  <a:lnTo>
                    <a:pt x="2039" y="868"/>
                  </a:lnTo>
                  <a:lnTo>
                    <a:pt x="2038" y="868"/>
                  </a:lnTo>
                  <a:lnTo>
                    <a:pt x="2037" y="868"/>
                  </a:lnTo>
                  <a:lnTo>
                    <a:pt x="2037" y="869"/>
                  </a:lnTo>
                  <a:lnTo>
                    <a:pt x="2036" y="869"/>
                  </a:lnTo>
                  <a:lnTo>
                    <a:pt x="2034" y="869"/>
                  </a:lnTo>
                  <a:lnTo>
                    <a:pt x="2034" y="871"/>
                  </a:lnTo>
                  <a:lnTo>
                    <a:pt x="2033" y="871"/>
                  </a:lnTo>
                  <a:lnTo>
                    <a:pt x="2032" y="872"/>
                  </a:lnTo>
                  <a:lnTo>
                    <a:pt x="2031" y="872"/>
                  </a:lnTo>
                  <a:lnTo>
                    <a:pt x="2031" y="873"/>
                  </a:lnTo>
                  <a:lnTo>
                    <a:pt x="2029" y="873"/>
                  </a:lnTo>
                  <a:lnTo>
                    <a:pt x="2028" y="873"/>
                  </a:lnTo>
                  <a:lnTo>
                    <a:pt x="2028" y="874"/>
                  </a:lnTo>
                  <a:lnTo>
                    <a:pt x="2027" y="874"/>
                  </a:lnTo>
                  <a:lnTo>
                    <a:pt x="2027" y="876"/>
                  </a:lnTo>
                  <a:lnTo>
                    <a:pt x="2026" y="876"/>
                  </a:lnTo>
                  <a:lnTo>
                    <a:pt x="2026" y="877"/>
                  </a:lnTo>
                  <a:lnTo>
                    <a:pt x="2024" y="877"/>
                  </a:lnTo>
                  <a:lnTo>
                    <a:pt x="2024" y="878"/>
                  </a:lnTo>
                  <a:lnTo>
                    <a:pt x="2023" y="878"/>
                  </a:lnTo>
                  <a:lnTo>
                    <a:pt x="2022" y="879"/>
                  </a:lnTo>
                  <a:lnTo>
                    <a:pt x="2021" y="879"/>
                  </a:lnTo>
                  <a:lnTo>
                    <a:pt x="2020" y="879"/>
                  </a:lnTo>
                  <a:lnTo>
                    <a:pt x="2017" y="879"/>
                  </a:lnTo>
                  <a:lnTo>
                    <a:pt x="2015" y="878"/>
                  </a:lnTo>
                  <a:lnTo>
                    <a:pt x="2013" y="878"/>
                  </a:lnTo>
                  <a:lnTo>
                    <a:pt x="2012" y="878"/>
                  </a:lnTo>
                  <a:lnTo>
                    <a:pt x="2011" y="878"/>
                  </a:lnTo>
                  <a:lnTo>
                    <a:pt x="2011" y="877"/>
                  </a:lnTo>
                  <a:lnTo>
                    <a:pt x="2010" y="877"/>
                  </a:lnTo>
                  <a:lnTo>
                    <a:pt x="2010" y="878"/>
                  </a:lnTo>
                  <a:lnTo>
                    <a:pt x="2008" y="878"/>
                  </a:lnTo>
                  <a:lnTo>
                    <a:pt x="2007" y="878"/>
                  </a:lnTo>
                  <a:lnTo>
                    <a:pt x="2007" y="877"/>
                  </a:lnTo>
                  <a:lnTo>
                    <a:pt x="2006" y="877"/>
                  </a:lnTo>
                  <a:lnTo>
                    <a:pt x="2005" y="877"/>
                  </a:lnTo>
                  <a:lnTo>
                    <a:pt x="2003" y="877"/>
                  </a:lnTo>
                  <a:lnTo>
                    <a:pt x="2002" y="877"/>
                  </a:lnTo>
                  <a:lnTo>
                    <a:pt x="2002" y="876"/>
                  </a:lnTo>
                  <a:lnTo>
                    <a:pt x="2001" y="876"/>
                  </a:lnTo>
                  <a:lnTo>
                    <a:pt x="2000" y="876"/>
                  </a:lnTo>
                  <a:lnTo>
                    <a:pt x="2000" y="874"/>
                  </a:lnTo>
                  <a:lnTo>
                    <a:pt x="1998" y="874"/>
                  </a:lnTo>
                  <a:lnTo>
                    <a:pt x="1997" y="874"/>
                  </a:lnTo>
                  <a:lnTo>
                    <a:pt x="1997" y="873"/>
                  </a:lnTo>
                  <a:lnTo>
                    <a:pt x="1996" y="873"/>
                  </a:lnTo>
                  <a:lnTo>
                    <a:pt x="1995" y="873"/>
                  </a:lnTo>
                  <a:lnTo>
                    <a:pt x="1995" y="872"/>
                  </a:lnTo>
                  <a:lnTo>
                    <a:pt x="1994" y="872"/>
                  </a:lnTo>
                  <a:lnTo>
                    <a:pt x="1992" y="872"/>
                  </a:lnTo>
                  <a:lnTo>
                    <a:pt x="1991" y="871"/>
                  </a:lnTo>
                  <a:lnTo>
                    <a:pt x="1990" y="871"/>
                  </a:lnTo>
                  <a:lnTo>
                    <a:pt x="1989" y="871"/>
                  </a:lnTo>
                  <a:lnTo>
                    <a:pt x="1987" y="871"/>
                  </a:lnTo>
                  <a:lnTo>
                    <a:pt x="1985" y="871"/>
                  </a:lnTo>
                  <a:lnTo>
                    <a:pt x="1984" y="872"/>
                  </a:lnTo>
                  <a:lnTo>
                    <a:pt x="1982" y="872"/>
                  </a:lnTo>
                  <a:lnTo>
                    <a:pt x="1981" y="873"/>
                  </a:lnTo>
                  <a:lnTo>
                    <a:pt x="1979" y="873"/>
                  </a:lnTo>
                  <a:lnTo>
                    <a:pt x="1977" y="874"/>
                  </a:lnTo>
                  <a:lnTo>
                    <a:pt x="1975" y="874"/>
                  </a:lnTo>
                  <a:lnTo>
                    <a:pt x="1972" y="876"/>
                  </a:lnTo>
                  <a:lnTo>
                    <a:pt x="1971" y="876"/>
                  </a:lnTo>
                  <a:lnTo>
                    <a:pt x="1969" y="876"/>
                  </a:lnTo>
                  <a:lnTo>
                    <a:pt x="1968" y="874"/>
                  </a:lnTo>
                  <a:lnTo>
                    <a:pt x="1966" y="874"/>
                  </a:lnTo>
                  <a:lnTo>
                    <a:pt x="1965" y="874"/>
                  </a:lnTo>
                  <a:lnTo>
                    <a:pt x="1964" y="873"/>
                  </a:lnTo>
                  <a:lnTo>
                    <a:pt x="1963" y="873"/>
                  </a:lnTo>
                  <a:lnTo>
                    <a:pt x="1961" y="872"/>
                  </a:lnTo>
                  <a:lnTo>
                    <a:pt x="1960" y="871"/>
                  </a:lnTo>
                  <a:lnTo>
                    <a:pt x="1959" y="869"/>
                  </a:lnTo>
                  <a:lnTo>
                    <a:pt x="1958" y="869"/>
                  </a:lnTo>
                  <a:lnTo>
                    <a:pt x="1956" y="868"/>
                  </a:lnTo>
                  <a:lnTo>
                    <a:pt x="1956" y="867"/>
                  </a:lnTo>
                  <a:lnTo>
                    <a:pt x="1955" y="866"/>
                  </a:lnTo>
                  <a:lnTo>
                    <a:pt x="1954" y="864"/>
                  </a:lnTo>
                  <a:lnTo>
                    <a:pt x="1953" y="863"/>
                  </a:lnTo>
                  <a:lnTo>
                    <a:pt x="1951" y="862"/>
                  </a:lnTo>
                  <a:lnTo>
                    <a:pt x="1951" y="861"/>
                  </a:lnTo>
                  <a:lnTo>
                    <a:pt x="1950" y="860"/>
                  </a:lnTo>
                  <a:lnTo>
                    <a:pt x="1949" y="860"/>
                  </a:lnTo>
                  <a:lnTo>
                    <a:pt x="1948" y="858"/>
                  </a:lnTo>
                  <a:lnTo>
                    <a:pt x="1947" y="857"/>
                  </a:lnTo>
                  <a:lnTo>
                    <a:pt x="1945" y="857"/>
                  </a:lnTo>
                  <a:lnTo>
                    <a:pt x="1944" y="856"/>
                  </a:lnTo>
                  <a:lnTo>
                    <a:pt x="1943" y="856"/>
                  </a:lnTo>
                  <a:lnTo>
                    <a:pt x="1942" y="856"/>
                  </a:lnTo>
                  <a:lnTo>
                    <a:pt x="1940" y="856"/>
                  </a:lnTo>
                  <a:lnTo>
                    <a:pt x="1939" y="856"/>
                  </a:lnTo>
                  <a:lnTo>
                    <a:pt x="1938" y="856"/>
                  </a:lnTo>
                  <a:lnTo>
                    <a:pt x="1937" y="856"/>
                  </a:lnTo>
                  <a:lnTo>
                    <a:pt x="1935" y="856"/>
                  </a:lnTo>
                  <a:lnTo>
                    <a:pt x="1935" y="855"/>
                  </a:lnTo>
                  <a:lnTo>
                    <a:pt x="1935" y="853"/>
                  </a:lnTo>
                  <a:lnTo>
                    <a:pt x="1937" y="851"/>
                  </a:lnTo>
                  <a:lnTo>
                    <a:pt x="1937" y="850"/>
                  </a:lnTo>
                  <a:lnTo>
                    <a:pt x="1937" y="848"/>
                  </a:lnTo>
                  <a:lnTo>
                    <a:pt x="1938" y="847"/>
                  </a:lnTo>
                  <a:lnTo>
                    <a:pt x="1938" y="846"/>
                  </a:lnTo>
                  <a:lnTo>
                    <a:pt x="1937" y="846"/>
                  </a:lnTo>
                  <a:lnTo>
                    <a:pt x="1935" y="846"/>
                  </a:lnTo>
                  <a:lnTo>
                    <a:pt x="1934" y="847"/>
                  </a:lnTo>
                  <a:lnTo>
                    <a:pt x="1934" y="848"/>
                  </a:lnTo>
                  <a:lnTo>
                    <a:pt x="1934" y="850"/>
                  </a:lnTo>
                  <a:lnTo>
                    <a:pt x="1930" y="852"/>
                  </a:lnTo>
                  <a:lnTo>
                    <a:pt x="1929" y="852"/>
                  </a:lnTo>
                  <a:lnTo>
                    <a:pt x="1928" y="853"/>
                  </a:lnTo>
                  <a:lnTo>
                    <a:pt x="1927" y="853"/>
                  </a:lnTo>
                  <a:lnTo>
                    <a:pt x="1925" y="853"/>
                  </a:lnTo>
                  <a:lnTo>
                    <a:pt x="1924" y="853"/>
                  </a:lnTo>
                  <a:lnTo>
                    <a:pt x="1923" y="853"/>
                  </a:lnTo>
                  <a:lnTo>
                    <a:pt x="1922" y="855"/>
                  </a:lnTo>
                  <a:lnTo>
                    <a:pt x="1921" y="855"/>
                  </a:lnTo>
                  <a:lnTo>
                    <a:pt x="1917" y="856"/>
                  </a:lnTo>
                  <a:lnTo>
                    <a:pt x="1916" y="856"/>
                  </a:lnTo>
                  <a:lnTo>
                    <a:pt x="1914" y="857"/>
                  </a:lnTo>
                  <a:lnTo>
                    <a:pt x="1913" y="858"/>
                  </a:lnTo>
                  <a:lnTo>
                    <a:pt x="1911" y="858"/>
                  </a:lnTo>
                  <a:lnTo>
                    <a:pt x="1909" y="857"/>
                  </a:lnTo>
                  <a:lnTo>
                    <a:pt x="1908" y="857"/>
                  </a:lnTo>
                  <a:lnTo>
                    <a:pt x="1908" y="856"/>
                  </a:lnTo>
                  <a:lnTo>
                    <a:pt x="1907" y="856"/>
                  </a:lnTo>
                  <a:lnTo>
                    <a:pt x="1906" y="855"/>
                  </a:lnTo>
                  <a:lnTo>
                    <a:pt x="1904" y="855"/>
                  </a:lnTo>
                  <a:lnTo>
                    <a:pt x="1901" y="855"/>
                  </a:lnTo>
                  <a:lnTo>
                    <a:pt x="1899" y="855"/>
                  </a:lnTo>
                  <a:lnTo>
                    <a:pt x="1898" y="855"/>
                  </a:lnTo>
                  <a:lnTo>
                    <a:pt x="1897" y="853"/>
                  </a:lnTo>
                  <a:lnTo>
                    <a:pt x="1896" y="853"/>
                  </a:lnTo>
                  <a:lnTo>
                    <a:pt x="1895" y="852"/>
                  </a:lnTo>
                  <a:lnTo>
                    <a:pt x="1893" y="851"/>
                  </a:lnTo>
                  <a:lnTo>
                    <a:pt x="1892" y="850"/>
                  </a:lnTo>
                  <a:lnTo>
                    <a:pt x="1891" y="848"/>
                  </a:lnTo>
                  <a:lnTo>
                    <a:pt x="1891" y="847"/>
                  </a:lnTo>
                  <a:lnTo>
                    <a:pt x="1890" y="848"/>
                  </a:lnTo>
                  <a:lnTo>
                    <a:pt x="1888" y="848"/>
                  </a:lnTo>
                  <a:lnTo>
                    <a:pt x="1890" y="848"/>
                  </a:lnTo>
                  <a:lnTo>
                    <a:pt x="1890" y="847"/>
                  </a:lnTo>
                  <a:lnTo>
                    <a:pt x="1890" y="846"/>
                  </a:lnTo>
                  <a:lnTo>
                    <a:pt x="1890" y="845"/>
                  </a:lnTo>
                  <a:lnTo>
                    <a:pt x="1888" y="842"/>
                  </a:lnTo>
                  <a:lnTo>
                    <a:pt x="1888" y="841"/>
                  </a:lnTo>
                  <a:lnTo>
                    <a:pt x="1887" y="841"/>
                  </a:lnTo>
                  <a:lnTo>
                    <a:pt x="1887" y="840"/>
                  </a:lnTo>
                  <a:lnTo>
                    <a:pt x="1886" y="839"/>
                  </a:lnTo>
                  <a:lnTo>
                    <a:pt x="1885" y="839"/>
                  </a:lnTo>
                  <a:lnTo>
                    <a:pt x="1883" y="839"/>
                  </a:lnTo>
                  <a:lnTo>
                    <a:pt x="1882" y="839"/>
                  </a:lnTo>
                  <a:lnTo>
                    <a:pt x="1881" y="839"/>
                  </a:lnTo>
                  <a:lnTo>
                    <a:pt x="1880" y="839"/>
                  </a:lnTo>
                  <a:lnTo>
                    <a:pt x="1880" y="837"/>
                  </a:lnTo>
                  <a:lnTo>
                    <a:pt x="1878" y="837"/>
                  </a:lnTo>
                  <a:lnTo>
                    <a:pt x="1877" y="836"/>
                  </a:lnTo>
                  <a:lnTo>
                    <a:pt x="1876" y="836"/>
                  </a:lnTo>
                  <a:lnTo>
                    <a:pt x="1875" y="835"/>
                  </a:lnTo>
                  <a:lnTo>
                    <a:pt x="1874" y="835"/>
                  </a:lnTo>
                  <a:lnTo>
                    <a:pt x="1872" y="834"/>
                  </a:lnTo>
                  <a:lnTo>
                    <a:pt x="1872" y="832"/>
                  </a:lnTo>
                  <a:lnTo>
                    <a:pt x="1872" y="831"/>
                  </a:lnTo>
                  <a:lnTo>
                    <a:pt x="1871" y="831"/>
                  </a:lnTo>
                  <a:lnTo>
                    <a:pt x="1871" y="830"/>
                  </a:lnTo>
                  <a:lnTo>
                    <a:pt x="1871" y="829"/>
                  </a:lnTo>
                  <a:lnTo>
                    <a:pt x="1871" y="827"/>
                  </a:lnTo>
                  <a:lnTo>
                    <a:pt x="1871" y="826"/>
                  </a:lnTo>
                  <a:lnTo>
                    <a:pt x="1871" y="825"/>
                  </a:lnTo>
                  <a:lnTo>
                    <a:pt x="1870" y="825"/>
                  </a:lnTo>
                  <a:lnTo>
                    <a:pt x="1869" y="825"/>
                  </a:lnTo>
                  <a:lnTo>
                    <a:pt x="1869" y="824"/>
                  </a:lnTo>
                  <a:lnTo>
                    <a:pt x="1870" y="824"/>
                  </a:lnTo>
                  <a:lnTo>
                    <a:pt x="1871" y="824"/>
                  </a:lnTo>
                  <a:lnTo>
                    <a:pt x="1872" y="824"/>
                  </a:lnTo>
                  <a:lnTo>
                    <a:pt x="1872" y="822"/>
                  </a:lnTo>
                  <a:lnTo>
                    <a:pt x="1874" y="821"/>
                  </a:lnTo>
                  <a:lnTo>
                    <a:pt x="1872" y="821"/>
                  </a:lnTo>
                  <a:lnTo>
                    <a:pt x="1872" y="820"/>
                  </a:lnTo>
                  <a:lnTo>
                    <a:pt x="1871" y="819"/>
                  </a:lnTo>
                  <a:lnTo>
                    <a:pt x="1870" y="819"/>
                  </a:lnTo>
                  <a:lnTo>
                    <a:pt x="1869" y="817"/>
                  </a:lnTo>
                  <a:lnTo>
                    <a:pt x="1869" y="816"/>
                  </a:lnTo>
                  <a:lnTo>
                    <a:pt x="1867" y="815"/>
                  </a:lnTo>
                  <a:lnTo>
                    <a:pt x="1867" y="814"/>
                  </a:lnTo>
                  <a:lnTo>
                    <a:pt x="1866" y="814"/>
                  </a:lnTo>
                  <a:lnTo>
                    <a:pt x="1865" y="814"/>
                  </a:lnTo>
                  <a:lnTo>
                    <a:pt x="1864" y="813"/>
                  </a:lnTo>
                  <a:lnTo>
                    <a:pt x="1862" y="813"/>
                  </a:lnTo>
                  <a:lnTo>
                    <a:pt x="1862" y="811"/>
                  </a:lnTo>
                  <a:lnTo>
                    <a:pt x="1861" y="810"/>
                  </a:lnTo>
                  <a:lnTo>
                    <a:pt x="1860" y="809"/>
                  </a:lnTo>
                  <a:lnTo>
                    <a:pt x="1859" y="809"/>
                  </a:lnTo>
                  <a:lnTo>
                    <a:pt x="1857" y="808"/>
                  </a:lnTo>
                  <a:lnTo>
                    <a:pt x="1856" y="808"/>
                  </a:lnTo>
                  <a:lnTo>
                    <a:pt x="1855" y="808"/>
                  </a:lnTo>
                  <a:lnTo>
                    <a:pt x="1854" y="808"/>
                  </a:lnTo>
                  <a:lnTo>
                    <a:pt x="1854" y="806"/>
                  </a:lnTo>
                  <a:lnTo>
                    <a:pt x="1852" y="806"/>
                  </a:lnTo>
                  <a:lnTo>
                    <a:pt x="1851" y="805"/>
                  </a:lnTo>
                  <a:lnTo>
                    <a:pt x="1851" y="804"/>
                  </a:lnTo>
                  <a:lnTo>
                    <a:pt x="1850" y="804"/>
                  </a:lnTo>
                  <a:lnTo>
                    <a:pt x="1849" y="803"/>
                  </a:lnTo>
                  <a:lnTo>
                    <a:pt x="1849" y="801"/>
                  </a:lnTo>
                  <a:lnTo>
                    <a:pt x="1849" y="800"/>
                  </a:lnTo>
                  <a:lnTo>
                    <a:pt x="1849" y="799"/>
                  </a:lnTo>
                  <a:lnTo>
                    <a:pt x="1849" y="798"/>
                  </a:lnTo>
                  <a:lnTo>
                    <a:pt x="1848" y="798"/>
                  </a:lnTo>
                  <a:lnTo>
                    <a:pt x="1848" y="796"/>
                  </a:lnTo>
                  <a:lnTo>
                    <a:pt x="1848" y="795"/>
                  </a:lnTo>
                  <a:lnTo>
                    <a:pt x="1848" y="794"/>
                  </a:lnTo>
                  <a:lnTo>
                    <a:pt x="1848" y="793"/>
                  </a:lnTo>
                  <a:lnTo>
                    <a:pt x="1848" y="792"/>
                  </a:lnTo>
                  <a:lnTo>
                    <a:pt x="1848" y="790"/>
                  </a:lnTo>
                  <a:lnTo>
                    <a:pt x="1849" y="790"/>
                  </a:lnTo>
                  <a:lnTo>
                    <a:pt x="1850" y="789"/>
                  </a:lnTo>
                  <a:lnTo>
                    <a:pt x="1851" y="789"/>
                  </a:lnTo>
                  <a:lnTo>
                    <a:pt x="1852" y="789"/>
                  </a:lnTo>
                  <a:lnTo>
                    <a:pt x="1854" y="789"/>
                  </a:lnTo>
                  <a:lnTo>
                    <a:pt x="1855" y="789"/>
                  </a:lnTo>
                  <a:lnTo>
                    <a:pt x="1856" y="788"/>
                  </a:lnTo>
                  <a:lnTo>
                    <a:pt x="1856" y="787"/>
                  </a:lnTo>
                  <a:lnTo>
                    <a:pt x="1856" y="785"/>
                  </a:lnTo>
                  <a:lnTo>
                    <a:pt x="1856" y="784"/>
                  </a:lnTo>
                  <a:lnTo>
                    <a:pt x="1855" y="783"/>
                  </a:lnTo>
                  <a:lnTo>
                    <a:pt x="1854" y="783"/>
                  </a:lnTo>
                  <a:lnTo>
                    <a:pt x="1851" y="783"/>
                  </a:lnTo>
                  <a:lnTo>
                    <a:pt x="1850" y="783"/>
                  </a:lnTo>
                  <a:lnTo>
                    <a:pt x="1849" y="783"/>
                  </a:lnTo>
                  <a:lnTo>
                    <a:pt x="1848" y="783"/>
                  </a:lnTo>
                  <a:lnTo>
                    <a:pt x="1846" y="783"/>
                  </a:lnTo>
                  <a:lnTo>
                    <a:pt x="1845" y="783"/>
                  </a:lnTo>
                  <a:lnTo>
                    <a:pt x="1845" y="782"/>
                  </a:lnTo>
                  <a:lnTo>
                    <a:pt x="1844" y="782"/>
                  </a:lnTo>
                  <a:lnTo>
                    <a:pt x="1845" y="780"/>
                  </a:lnTo>
                  <a:lnTo>
                    <a:pt x="1846" y="780"/>
                  </a:lnTo>
                  <a:lnTo>
                    <a:pt x="1848" y="782"/>
                  </a:lnTo>
                  <a:lnTo>
                    <a:pt x="1849" y="782"/>
                  </a:lnTo>
                  <a:lnTo>
                    <a:pt x="1850" y="782"/>
                  </a:lnTo>
                  <a:lnTo>
                    <a:pt x="1851" y="782"/>
                  </a:lnTo>
                  <a:lnTo>
                    <a:pt x="1852" y="780"/>
                  </a:lnTo>
                  <a:lnTo>
                    <a:pt x="1854" y="780"/>
                  </a:lnTo>
                  <a:lnTo>
                    <a:pt x="1855" y="779"/>
                  </a:lnTo>
                  <a:lnTo>
                    <a:pt x="1855" y="778"/>
                  </a:lnTo>
                  <a:lnTo>
                    <a:pt x="1855" y="777"/>
                  </a:lnTo>
                  <a:lnTo>
                    <a:pt x="1855" y="775"/>
                  </a:lnTo>
                  <a:lnTo>
                    <a:pt x="1854" y="774"/>
                  </a:lnTo>
                  <a:lnTo>
                    <a:pt x="1854" y="773"/>
                  </a:lnTo>
                  <a:lnTo>
                    <a:pt x="1854" y="772"/>
                  </a:lnTo>
                  <a:lnTo>
                    <a:pt x="1852" y="771"/>
                  </a:lnTo>
                  <a:lnTo>
                    <a:pt x="1852" y="769"/>
                  </a:lnTo>
                  <a:lnTo>
                    <a:pt x="1852" y="768"/>
                  </a:lnTo>
                  <a:lnTo>
                    <a:pt x="1851" y="768"/>
                  </a:lnTo>
                  <a:lnTo>
                    <a:pt x="1851" y="767"/>
                  </a:lnTo>
                  <a:lnTo>
                    <a:pt x="1851" y="766"/>
                  </a:lnTo>
                  <a:lnTo>
                    <a:pt x="1849" y="764"/>
                  </a:lnTo>
                  <a:lnTo>
                    <a:pt x="1848" y="763"/>
                  </a:lnTo>
                  <a:lnTo>
                    <a:pt x="1848" y="762"/>
                  </a:lnTo>
                  <a:lnTo>
                    <a:pt x="1846" y="761"/>
                  </a:lnTo>
                  <a:lnTo>
                    <a:pt x="1845" y="759"/>
                  </a:lnTo>
                  <a:lnTo>
                    <a:pt x="1844" y="759"/>
                  </a:lnTo>
                  <a:lnTo>
                    <a:pt x="1843" y="759"/>
                  </a:lnTo>
                  <a:lnTo>
                    <a:pt x="1840" y="759"/>
                  </a:lnTo>
                  <a:lnTo>
                    <a:pt x="1838" y="759"/>
                  </a:lnTo>
                  <a:lnTo>
                    <a:pt x="1836" y="759"/>
                  </a:lnTo>
                  <a:lnTo>
                    <a:pt x="1835" y="759"/>
                  </a:lnTo>
                  <a:lnTo>
                    <a:pt x="1834" y="759"/>
                  </a:lnTo>
                  <a:lnTo>
                    <a:pt x="1834" y="761"/>
                  </a:lnTo>
                  <a:lnTo>
                    <a:pt x="1833" y="761"/>
                  </a:lnTo>
                  <a:lnTo>
                    <a:pt x="1831" y="761"/>
                  </a:lnTo>
                  <a:lnTo>
                    <a:pt x="1830" y="761"/>
                  </a:lnTo>
                  <a:lnTo>
                    <a:pt x="1830" y="759"/>
                  </a:lnTo>
                  <a:lnTo>
                    <a:pt x="1831" y="759"/>
                  </a:lnTo>
                  <a:lnTo>
                    <a:pt x="1833" y="759"/>
                  </a:lnTo>
                  <a:lnTo>
                    <a:pt x="1833" y="758"/>
                  </a:lnTo>
                  <a:lnTo>
                    <a:pt x="1833" y="757"/>
                  </a:lnTo>
                  <a:lnTo>
                    <a:pt x="1834" y="756"/>
                  </a:lnTo>
                  <a:lnTo>
                    <a:pt x="1835" y="756"/>
                  </a:lnTo>
                  <a:lnTo>
                    <a:pt x="1835" y="754"/>
                  </a:lnTo>
                  <a:lnTo>
                    <a:pt x="1835" y="753"/>
                  </a:lnTo>
                  <a:lnTo>
                    <a:pt x="1834" y="753"/>
                  </a:lnTo>
                  <a:lnTo>
                    <a:pt x="1833" y="753"/>
                  </a:lnTo>
                  <a:lnTo>
                    <a:pt x="1831" y="754"/>
                  </a:lnTo>
                  <a:lnTo>
                    <a:pt x="1831" y="753"/>
                  </a:lnTo>
                  <a:lnTo>
                    <a:pt x="1831" y="752"/>
                  </a:lnTo>
                  <a:lnTo>
                    <a:pt x="1831" y="751"/>
                  </a:lnTo>
                  <a:lnTo>
                    <a:pt x="1830" y="749"/>
                  </a:lnTo>
                  <a:lnTo>
                    <a:pt x="1828" y="747"/>
                  </a:lnTo>
                  <a:lnTo>
                    <a:pt x="1826" y="746"/>
                  </a:lnTo>
                  <a:lnTo>
                    <a:pt x="1825" y="745"/>
                  </a:lnTo>
                  <a:lnTo>
                    <a:pt x="1824" y="745"/>
                  </a:lnTo>
                  <a:lnTo>
                    <a:pt x="1823" y="743"/>
                  </a:lnTo>
                  <a:lnTo>
                    <a:pt x="1822" y="743"/>
                  </a:lnTo>
                  <a:lnTo>
                    <a:pt x="1822" y="742"/>
                  </a:lnTo>
                  <a:lnTo>
                    <a:pt x="1820" y="740"/>
                  </a:lnTo>
                  <a:lnTo>
                    <a:pt x="1820" y="738"/>
                  </a:lnTo>
                  <a:lnTo>
                    <a:pt x="1820" y="737"/>
                  </a:lnTo>
                  <a:lnTo>
                    <a:pt x="1820" y="736"/>
                  </a:lnTo>
                  <a:lnTo>
                    <a:pt x="1820" y="735"/>
                  </a:lnTo>
                  <a:lnTo>
                    <a:pt x="1819" y="733"/>
                  </a:lnTo>
                  <a:lnTo>
                    <a:pt x="1819" y="732"/>
                  </a:lnTo>
                  <a:lnTo>
                    <a:pt x="1819" y="731"/>
                  </a:lnTo>
                  <a:lnTo>
                    <a:pt x="1820" y="731"/>
                  </a:lnTo>
                  <a:lnTo>
                    <a:pt x="1820" y="730"/>
                  </a:lnTo>
                  <a:lnTo>
                    <a:pt x="1819" y="728"/>
                  </a:lnTo>
                  <a:lnTo>
                    <a:pt x="1818" y="728"/>
                  </a:lnTo>
                  <a:lnTo>
                    <a:pt x="1817" y="728"/>
                  </a:lnTo>
                  <a:lnTo>
                    <a:pt x="1817" y="727"/>
                  </a:lnTo>
                  <a:lnTo>
                    <a:pt x="1817" y="726"/>
                  </a:lnTo>
                  <a:lnTo>
                    <a:pt x="1818" y="726"/>
                  </a:lnTo>
                  <a:lnTo>
                    <a:pt x="1818" y="725"/>
                  </a:lnTo>
                  <a:lnTo>
                    <a:pt x="1818" y="724"/>
                  </a:lnTo>
                  <a:lnTo>
                    <a:pt x="1818" y="722"/>
                  </a:lnTo>
                  <a:lnTo>
                    <a:pt x="1819" y="721"/>
                  </a:lnTo>
                  <a:lnTo>
                    <a:pt x="1819" y="720"/>
                  </a:lnTo>
                  <a:lnTo>
                    <a:pt x="1820" y="719"/>
                  </a:lnTo>
                  <a:lnTo>
                    <a:pt x="1822" y="717"/>
                  </a:lnTo>
                  <a:lnTo>
                    <a:pt x="1823" y="717"/>
                  </a:lnTo>
                  <a:lnTo>
                    <a:pt x="1822" y="719"/>
                  </a:lnTo>
                  <a:lnTo>
                    <a:pt x="1822" y="720"/>
                  </a:lnTo>
                  <a:lnTo>
                    <a:pt x="1822" y="721"/>
                  </a:lnTo>
                  <a:lnTo>
                    <a:pt x="1820" y="722"/>
                  </a:lnTo>
                  <a:lnTo>
                    <a:pt x="1820" y="724"/>
                  </a:lnTo>
                  <a:lnTo>
                    <a:pt x="1820" y="725"/>
                  </a:lnTo>
                  <a:lnTo>
                    <a:pt x="1820" y="726"/>
                  </a:lnTo>
                  <a:lnTo>
                    <a:pt x="1819" y="726"/>
                  </a:lnTo>
                  <a:lnTo>
                    <a:pt x="1819" y="727"/>
                  </a:lnTo>
                  <a:lnTo>
                    <a:pt x="1819" y="728"/>
                  </a:lnTo>
                  <a:lnTo>
                    <a:pt x="1820" y="728"/>
                  </a:lnTo>
                  <a:lnTo>
                    <a:pt x="1820" y="727"/>
                  </a:lnTo>
                  <a:lnTo>
                    <a:pt x="1822" y="726"/>
                  </a:lnTo>
                  <a:lnTo>
                    <a:pt x="1822" y="721"/>
                  </a:lnTo>
                  <a:lnTo>
                    <a:pt x="1823" y="721"/>
                  </a:lnTo>
                  <a:lnTo>
                    <a:pt x="1823" y="720"/>
                  </a:lnTo>
                  <a:lnTo>
                    <a:pt x="1824" y="719"/>
                  </a:lnTo>
                  <a:lnTo>
                    <a:pt x="1824" y="717"/>
                  </a:lnTo>
                  <a:lnTo>
                    <a:pt x="1824" y="716"/>
                  </a:lnTo>
                  <a:lnTo>
                    <a:pt x="1825" y="716"/>
                  </a:lnTo>
                  <a:lnTo>
                    <a:pt x="1825" y="715"/>
                  </a:lnTo>
                  <a:lnTo>
                    <a:pt x="1825" y="714"/>
                  </a:lnTo>
                  <a:lnTo>
                    <a:pt x="1826" y="714"/>
                  </a:lnTo>
                  <a:lnTo>
                    <a:pt x="1826" y="712"/>
                  </a:lnTo>
                  <a:lnTo>
                    <a:pt x="1826" y="714"/>
                  </a:lnTo>
                  <a:lnTo>
                    <a:pt x="1826" y="715"/>
                  </a:lnTo>
                  <a:lnTo>
                    <a:pt x="1826" y="716"/>
                  </a:lnTo>
                  <a:lnTo>
                    <a:pt x="1826" y="717"/>
                  </a:lnTo>
                  <a:lnTo>
                    <a:pt x="1825" y="720"/>
                  </a:lnTo>
                  <a:lnTo>
                    <a:pt x="1825" y="721"/>
                  </a:lnTo>
                  <a:lnTo>
                    <a:pt x="1825" y="722"/>
                  </a:lnTo>
                  <a:lnTo>
                    <a:pt x="1826" y="724"/>
                  </a:lnTo>
                  <a:lnTo>
                    <a:pt x="1826" y="725"/>
                  </a:lnTo>
                  <a:lnTo>
                    <a:pt x="1828" y="725"/>
                  </a:lnTo>
                  <a:lnTo>
                    <a:pt x="1828" y="727"/>
                  </a:lnTo>
                  <a:lnTo>
                    <a:pt x="1828" y="728"/>
                  </a:lnTo>
                  <a:lnTo>
                    <a:pt x="1829" y="732"/>
                  </a:lnTo>
                  <a:lnTo>
                    <a:pt x="1829" y="733"/>
                  </a:lnTo>
                  <a:lnTo>
                    <a:pt x="1829" y="737"/>
                  </a:lnTo>
                  <a:lnTo>
                    <a:pt x="1829" y="738"/>
                  </a:lnTo>
                  <a:lnTo>
                    <a:pt x="1830" y="740"/>
                  </a:lnTo>
                  <a:lnTo>
                    <a:pt x="1830" y="741"/>
                  </a:lnTo>
                  <a:lnTo>
                    <a:pt x="1831" y="741"/>
                  </a:lnTo>
                  <a:lnTo>
                    <a:pt x="1833" y="741"/>
                  </a:lnTo>
                  <a:lnTo>
                    <a:pt x="1833" y="740"/>
                  </a:lnTo>
                  <a:lnTo>
                    <a:pt x="1833" y="738"/>
                  </a:lnTo>
                  <a:lnTo>
                    <a:pt x="1833" y="737"/>
                  </a:lnTo>
                  <a:lnTo>
                    <a:pt x="1834" y="737"/>
                  </a:lnTo>
                  <a:lnTo>
                    <a:pt x="1835" y="737"/>
                  </a:lnTo>
                  <a:lnTo>
                    <a:pt x="1835" y="740"/>
                  </a:lnTo>
                  <a:lnTo>
                    <a:pt x="1836" y="741"/>
                  </a:lnTo>
                  <a:lnTo>
                    <a:pt x="1836" y="742"/>
                  </a:lnTo>
                  <a:lnTo>
                    <a:pt x="1836" y="743"/>
                  </a:lnTo>
                  <a:lnTo>
                    <a:pt x="1838" y="745"/>
                  </a:lnTo>
                  <a:lnTo>
                    <a:pt x="1838" y="746"/>
                  </a:lnTo>
                  <a:lnTo>
                    <a:pt x="1839" y="747"/>
                  </a:lnTo>
                  <a:lnTo>
                    <a:pt x="1840" y="748"/>
                  </a:lnTo>
                  <a:lnTo>
                    <a:pt x="1841" y="749"/>
                  </a:lnTo>
                  <a:lnTo>
                    <a:pt x="1843" y="751"/>
                  </a:lnTo>
                  <a:lnTo>
                    <a:pt x="1844" y="751"/>
                  </a:lnTo>
                  <a:lnTo>
                    <a:pt x="1844" y="752"/>
                  </a:lnTo>
                  <a:lnTo>
                    <a:pt x="1845" y="752"/>
                  </a:lnTo>
                  <a:lnTo>
                    <a:pt x="1845" y="753"/>
                  </a:lnTo>
                  <a:lnTo>
                    <a:pt x="1846" y="754"/>
                  </a:lnTo>
                  <a:lnTo>
                    <a:pt x="1846" y="756"/>
                  </a:lnTo>
                  <a:lnTo>
                    <a:pt x="1846" y="757"/>
                  </a:lnTo>
                  <a:lnTo>
                    <a:pt x="1848" y="757"/>
                  </a:lnTo>
                  <a:lnTo>
                    <a:pt x="1849" y="758"/>
                  </a:lnTo>
                  <a:lnTo>
                    <a:pt x="1850" y="758"/>
                  </a:lnTo>
                  <a:lnTo>
                    <a:pt x="1851" y="758"/>
                  </a:lnTo>
                  <a:lnTo>
                    <a:pt x="1852" y="759"/>
                  </a:lnTo>
                  <a:lnTo>
                    <a:pt x="1854" y="761"/>
                  </a:lnTo>
                  <a:lnTo>
                    <a:pt x="1855" y="761"/>
                  </a:lnTo>
                  <a:lnTo>
                    <a:pt x="1851" y="753"/>
                  </a:lnTo>
                  <a:lnTo>
                    <a:pt x="1849" y="743"/>
                  </a:lnTo>
                  <a:lnTo>
                    <a:pt x="1846" y="735"/>
                  </a:lnTo>
                  <a:lnTo>
                    <a:pt x="1844" y="726"/>
                  </a:lnTo>
                  <a:lnTo>
                    <a:pt x="1843" y="725"/>
                  </a:lnTo>
                  <a:lnTo>
                    <a:pt x="1841" y="720"/>
                  </a:lnTo>
                  <a:lnTo>
                    <a:pt x="1840" y="717"/>
                  </a:lnTo>
                  <a:lnTo>
                    <a:pt x="1839" y="714"/>
                  </a:lnTo>
                  <a:lnTo>
                    <a:pt x="1839" y="712"/>
                  </a:lnTo>
                  <a:lnTo>
                    <a:pt x="1839" y="711"/>
                  </a:lnTo>
                  <a:lnTo>
                    <a:pt x="1838" y="711"/>
                  </a:lnTo>
                  <a:lnTo>
                    <a:pt x="1838" y="710"/>
                  </a:lnTo>
                  <a:lnTo>
                    <a:pt x="1838" y="709"/>
                  </a:lnTo>
                  <a:lnTo>
                    <a:pt x="1838" y="707"/>
                  </a:lnTo>
                  <a:lnTo>
                    <a:pt x="1838" y="706"/>
                  </a:lnTo>
                  <a:lnTo>
                    <a:pt x="1838" y="700"/>
                  </a:lnTo>
                  <a:lnTo>
                    <a:pt x="1838" y="699"/>
                  </a:lnTo>
                  <a:lnTo>
                    <a:pt x="1838" y="694"/>
                  </a:lnTo>
                  <a:lnTo>
                    <a:pt x="1838" y="689"/>
                  </a:lnTo>
                  <a:lnTo>
                    <a:pt x="1838" y="686"/>
                  </a:lnTo>
                  <a:lnTo>
                    <a:pt x="1836" y="684"/>
                  </a:lnTo>
                  <a:lnTo>
                    <a:pt x="1835" y="681"/>
                  </a:lnTo>
                  <a:lnTo>
                    <a:pt x="1834" y="681"/>
                  </a:lnTo>
                  <a:lnTo>
                    <a:pt x="1833" y="681"/>
                  </a:lnTo>
                  <a:lnTo>
                    <a:pt x="1831" y="683"/>
                  </a:lnTo>
                  <a:lnTo>
                    <a:pt x="1830" y="683"/>
                  </a:lnTo>
                  <a:lnTo>
                    <a:pt x="1830" y="684"/>
                  </a:lnTo>
                  <a:lnTo>
                    <a:pt x="1829" y="683"/>
                  </a:lnTo>
                  <a:lnTo>
                    <a:pt x="1828" y="683"/>
                  </a:lnTo>
                  <a:lnTo>
                    <a:pt x="1826" y="683"/>
                  </a:lnTo>
                  <a:lnTo>
                    <a:pt x="1825" y="683"/>
                  </a:lnTo>
                  <a:lnTo>
                    <a:pt x="1825" y="684"/>
                  </a:lnTo>
                  <a:lnTo>
                    <a:pt x="1824" y="683"/>
                  </a:lnTo>
                  <a:lnTo>
                    <a:pt x="1823" y="681"/>
                  </a:lnTo>
                  <a:lnTo>
                    <a:pt x="1824" y="680"/>
                  </a:lnTo>
                  <a:lnTo>
                    <a:pt x="1825" y="680"/>
                  </a:lnTo>
                  <a:lnTo>
                    <a:pt x="1825" y="679"/>
                  </a:lnTo>
                  <a:lnTo>
                    <a:pt x="1824" y="679"/>
                  </a:lnTo>
                  <a:lnTo>
                    <a:pt x="1823" y="679"/>
                  </a:lnTo>
                  <a:lnTo>
                    <a:pt x="1824" y="678"/>
                  </a:lnTo>
                  <a:lnTo>
                    <a:pt x="1824" y="677"/>
                  </a:lnTo>
                  <a:lnTo>
                    <a:pt x="1825" y="677"/>
                  </a:lnTo>
                  <a:lnTo>
                    <a:pt x="1825" y="678"/>
                  </a:lnTo>
                  <a:lnTo>
                    <a:pt x="1824" y="678"/>
                  </a:lnTo>
                  <a:lnTo>
                    <a:pt x="1824" y="679"/>
                  </a:lnTo>
                  <a:lnTo>
                    <a:pt x="1823" y="679"/>
                  </a:lnTo>
                  <a:lnTo>
                    <a:pt x="1824" y="679"/>
                  </a:lnTo>
                  <a:lnTo>
                    <a:pt x="1825" y="679"/>
                  </a:lnTo>
                  <a:lnTo>
                    <a:pt x="1825" y="680"/>
                  </a:lnTo>
                  <a:lnTo>
                    <a:pt x="1825" y="681"/>
                  </a:lnTo>
                  <a:lnTo>
                    <a:pt x="1823" y="681"/>
                  </a:lnTo>
                  <a:lnTo>
                    <a:pt x="1824" y="681"/>
                  </a:lnTo>
                  <a:lnTo>
                    <a:pt x="1824" y="683"/>
                  </a:lnTo>
                  <a:lnTo>
                    <a:pt x="1825" y="683"/>
                  </a:lnTo>
                  <a:lnTo>
                    <a:pt x="1825" y="681"/>
                  </a:lnTo>
                  <a:lnTo>
                    <a:pt x="1826" y="681"/>
                  </a:lnTo>
                  <a:lnTo>
                    <a:pt x="1828" y="681"/>
                  </a:lnTo>
                  <a:lnTo>
                    <a:pt x="1829" y="683"/>
                  </a:lnTo>
                  <a:lnTo>
                    <a:pt x="1830" y="683"/>
                  </a:lnTo>
                  <a:lnTo>
                    <a:pt x="1831" y="681"/>
                  </a:lnTo>
                  <a:lnTo>
                    <a:pt x="1833" y="681"/>
                  </a:lnTo>
                  <a:lnTo>
                    <a:pt x="1834" y="681"/>
                  </a:lnTo>
                  <a:lnTo>
                    <a:pt x="1835" y="681"/>
                  </a:lnTo>
                  <a:lnTo>
                    <a:pt x="1838" y="680"/>
                  </a:lnTo>
                  <a:lnTo>
                    <a:pt x="1836" y="678"/>
                  </a:lnTo>
                  <a:lnTo>
                    <a:pt x="1836" y="674"/>
                  </a:lnTo>
                  <a:lnTo>
                    <a:pt x="1836" y="658"/>
                  </a:lnTo>
                  <a:lnTo>
                    <a:pt x="1836" y="646"/>
                  </a:lnTo>
                  <a:lnTo>
                    <a:pt x="1836" y="644"/>
                  </a:lnTo>
                  <a:lnTo>
                    <a:pt x="1836" y="643"/>
                  </a:lnTo>
                  <a:lnTo>
                    <a:pt x="1835" y="642"/>
                  </a:lnTo>
                  <a:lnTo>
                    <a:pt x="1835" y="641"/>
                  </a:lnTo>
                  <a:lnTo>
                    <a:pt x="1835" y="639"/>
                  </a:lnTo>
                  <a:lnTo>
                    <a:pt x="1834" y="638"/>
                  </a:lnTo>
                  <a:lnTo>
                    <a:pt x="1834" y="637"/>
                  </a:lnTo>
                  <a:lnTo>
                    <a:pt x="1834" y="636"/>
                  </a:lnTo>
                  <a:lnTo>
                    <a:pt x="1833" y="633"/>
                  </a:lnTo>
                  <a:lnTo>
                    <a:pt x="1833" y="632"/>
                  </a:lnTo>
                  <a:lnTo>
                    <a:pt x="1833" y="631"/>
                  </a:lnTo>
                  <a:lnTo>
                    <a:pt x="1834" y="630"/>
                  </a:lnTo>
                  <a:lnTo>
                    <a:pt x="1834" y="628"/>
                  </a:lnTo>
                  <a:lnTo>
                    <a:pt x="1834" y="627"/>
                  </a:lnTo>
                  <a:lnTo>
                    <a:pt x="1833" y="627"/>
                  </a:lnTo>
                  <a:lnTo>
                    <a:pt x="1834" y="627"/>
                  </a:lnTo>
                  <a:lnTo>
                    <a:pt x="1835" y="628"/>
                  </a:lnTo>
                  <a:lnTo>
                    <a:pt x="1835" y="630"/>
                  </a:lnTo>
                  <a:lnTo>
                    <a:pt x="1834" y="630"/>
                  </a:lnTo>
                  <a:lnTo>
                    <a:pt x="1834" y="631"/>
                  </a:lnTo>
                  <a:lnTo>
                    <a:pt x="1834" y="632"/>
                  </a:lnTo>
                  <a:lnTo>
                    <a:pt x="1833" y="632"/>
                  </a:lnTo>
                  <a:lnTo>
                    <a:pt x="1834" y="633"/>
                  </a:lnTo>
                  <a:lnTo>
                    <a:pt x="1834" y="634"/>
                  </a:lnTo>
                  <a:lnTo>
                    <a:pt x="1835" y="634"/>
                  </a:lnTo>
                  <a:lnTo>
                    <a:pt x="1835" y="636"/>
                  </a:lnTo>
                  <a:lnTo>
                    <a:pt x="1835" y="637"/>
                  </a:lnTo>
                  <a:lnTo>
                    <a:pt x="1835" y="638"/>
                  </a:lnTo>
                  <a:lnTo>
                    <a:pt x="1836" y="638"/>
                  </a:lnTo>
                  <a:lnTo>
                    <a:pt x="1836" y="639"/>
                  </a:lnTo>
                  <a:lnTo>
                    <a:pt x="1836" y="641"/>
                  </a:lnTo>
                  <a:lnTo>
                    <a:pt x="1836" y="642"/>
                  </a:lnTo>
                  <a:lnTo>
                    <a:pt x="1836" y="643"/>
                  </a:lnTo>
                  <a:lnTo>
                    <a:pt x="1836" y="644"/>
                  </a:lnTo>
                  <a:lnTo>
                    <a:pt x="1836" y="647"/>
                  </a:lnTo>
                  <a:lnTo>
                    <a:pt x="1838" y="649"/>
                  </a:lnTo>
                  <a:lnTo>
                    <a:pt x="1838" y="653"/>
                  </a:lnTo>
                  <a:lnTo>
                    <a:pt x="1838" y="654"/>
                  </a:lnTo>
                  <a:lnTo>
                    <a:pt x="1838" y="655"/>
                  </a:lnTo>
                  <a:lnTo>
                    <a:pt x="1838" y="657"/>
                  </a:lnTo>
                  <a:lnTo>
                    <a:pt x="1839" y="657"/>
                  </a:lnTo>
                  <a:lnTo>
                    <a:pt x="1840" y="657"/>
                  </a:lnTo>
                  <a:lnTo>
                    <a:pt x="1840" y="658"/>
                  </a:lnTo>
                  <a:lnTo>
                    <a:pt x="1841" y="658"/>
                  </a:lnTo>
                  <a:lnTo>
                    <a:pt x="1843" y="659"/>
                  </a:lnTo>
                  <a:lnTo>
                    <a:pt x="1844" y="659"/>
                  </a:lnTo>
                  <a:lnTo>
                    <a:pt x="1845" y="659"/>
                  </a:lnTo>
                  <a:lnTo>
                    <a:pt x="1844" y="659"/>
                  </a:lnTo>
                  <a:lnTo>
                    <a:pt x="1843" y="659"/>
                  </a:lnTo>
                  <a:lnTo>
                    <a:pt x="1841" y="659"/>
                  </a:lnTo>
                  <a:lnTo>
                    <a:pt x="1841" y="658"/>
                  </a:lnTo>
                  <a:lnTo>
                    <a:pt x="1840" y="658"/>
                  </a:lnTo>
                  <a:lnTo>
                    <a:pt x="1839" y="657"/>
                  </a:lnTo>
                  <a:lnTo>
                    <a:pt x="1838" y="657"/>
                  </a:lnTo>
                  <a:lnTo>
                    <a:pt x="1838" y="658"/>
                  </a:lnTo>
                  <a:lnTo>
                    <a:pt x="1838" y="662"/>
                  </a:lnTo>
                  <a:lnTo>
                    <a:pt x="1838" y="667"/>
                  </a:lnTo>
                  <a:lnTo>
                    <a:pt x="1838" y="668"/>
                  </a:lnTo>
                  <a:lnTo>
                    <a:pt x="1838" y="672"/>
                  </a:lnTo>
                  <a:lnTo>
                    <a:pt x="1838" y="677"/>
                  </a:lnTo>
                  <a:lnTo>
                    <a:pt x="1838" y="680"/>
                  </a:lnTo>
                  <a:lnTo>
                    <a:pt x="1838" y="681"/>
                  </a:lnTo>
                  <a:lnTo>
                    <a:pt x="1839" y="686"/>
                  </a:lnTo>
                  <a:lnTo>
                    <a:pt x="1839" y="688"/>
                  </a:lnTo>
                  <a:lnTo>
                    <a:pt x="1840" y="689"/>
                  </a:lnTo>
                  <a:lnTo>
                    <a:pt x="1841" y="689"/>
                  </a:lnTo>
                  <a:lnTo>
                    <a:pt x="1843" y="688"/>
                  </a:lnTo>
                  <a:lnTo>
                    <a:pt x="1844" y="685"/>
                  </a:lnTo>
                  <a:lnTo>
                    <a:pt x="1844" y="684"/>
                  </a:lnTo>
                  <a:lnTo>
                    <a:pt x="1844" y="681"/>
                  </a:lnTo>
                  <a:lnTo>
                    <a:pt x="1844" y="679"/>
                  </a:lnTo>
                  <a:lnTo>
                    <a:pt x="1845" y="678"/>
                  </a:lnTo>
                  <a:lnTo>
                    <a:pt x="1845" y="677"/>
                  </a:lnTo>
                  <a:lnTo>
                    <a:pt x="1846" y="677"/>
                  </a:lnTo>
                  <a:lnTo>
                    <a:pt x="1846" y="675"/>
                  </a:lnTo>
                  <a:lnTo>
                    <a:pt x="1848" y="675"/>
                  </a:lnTo>
                  <a:lnTo>
                    <a:pt x="1848" y="674"/>
                  </a:lnTo>
                  <a:lnTo>
                    <a:pt x="1849" y="673"/>
                  </a:lnTo>
                  <a:lnTo>
                    <a:pt x="1849" y="672"/>
                  </a:lnTo>
                  <a:lnTo>
                    <a:pt x="1849" y="673"/>
                  </a:lnTo>
                  <a:lnTo>
                    <a:pt x="1849" y="674"/>
                  </a:lnTo>
                  <a:lnTo>
                    <a:pt x="1848" y="677"/>
                  </a:lnTo>
                  <a:lnTo>
                    <a:pt x="1846" y="678"/>
                  </a:lnTo>
                  <a:lnTo>
                    <a:pt x="1846" y="679"/>
                  </a:lnTo>
                  <a:lnTo>
                    <a:pt x="1846" y="680"/>
                  </a:lnTo>
                  <a:lnTo>
                    <a:pt x="1846" y="681"/>
                  </a:lnTo>
                  <a:lnTo>
                    <a:pt x="1846" y="684"/>
                  </a:lnTo>
                  <a:lnTo>
                    <a:pt x="1848" y="686"/>
                  </a:lnTo>
                  <a:lnTo>
                    <a:pt x="1848" y="689"/>
                  </a:lnTo>
                  <a:lnTo>
                    <a:pt x="1849" y="690"/>
                  </a:lnTo>
                  <a:lnTo>
                    <a:pt x="1849" y="691"/>
                  </a:lnTo>
                  <a:lnTo>
                    <a:pt x="1850" y="693"/>
                  </a:lnTo>
                  <a:lnTo>
                    <a:pt x="1850" y="694"/>
                  </a:lnTo>
                  <a:lnTo>
                    <a:pt x="1851" y="701"/>
                  </a:lnTo>
                  <a:lnTo>
                    <a:pt x="1852" y="701"/>
                  </a:lnTo>
                  <a:lnTo>
                    <a:pt x="1852" y="702"/>
                  </a:lnTo>
                  <a:lnTo>
                    <a:pt x="1854" y="704"/>
                  </a:lnTo>
                  <a:lnTo>
                    <a:pt x="1854" y="705"/>
                  </a:lnTo>
                  <a:lnTo>
                    <a:pt x="1852" y="706"/>
                  </a:lnTo>
                  <a:lnTo>
                    <a:pt x="1852" y="707"/>
                  </a:lnTo>
                  <a:lnTo>
                    <a:pt x="1852" y="709"/>
                  </a:lnTo>
                  <a:lnTo>
                    <a:pt x="1852" y="710"/>
                  </a:lnTo>
                  <a:lnTo>
                    <a:pt x="1852" y="711"/>
                  </a:lnTo>
                  <a:lnTo>
                    <a:pt x="1854" y="712"/>
                  </a:lnTo>
                  <a:lnTo>
                    <a:pt x="1855" y="714"/>
                  </a:lnTo>
                  <a:lnTo>
                    <a:pt x="1856" y="714"/>
                  </a:lnTo>
                  <a:lnTo>
                    <a:pt x="1857" y="715"/>
                  </a:lnTo>
                  <a:lnTo>
                    <a:pt x="1857" y="717"/>
                  </a:lnTo>
                  <a:lnTo>
                    <a:pt x="1857" y="719"/>
                  </a:lnTo>
                  <a:lnTo>
                    <a:pt x="1859" y="721"/>
                  </a:lnTo>
                  <a:lnTo>
                    <a:pt x="1859" y="722"/>
                  </a:lnTo>
                  <a:lnTo>
                    <a:pt x="1859" y="724"/>
                  </a:lnTo>
                  <a:lnTo>
                    <a:pt x="1859" y="725"/>
                  </a:lnTo>
                  <a:lnTo>
                    <a:pt x="1860" y="725"/>
                  </a:lnTo>
                  <a:lnTo>
                    <a:pt x="1861" y="725"/>
                  </a:lnTo>
                  <a:lnTo>
                    <a:pt x="1862" y="726"/>
                  </a:lnTo>
                  <a:lnTo>
                    <a:pt x="1862" y="727"/>
                  </a:lnTo>
                  <a:lnTo>
                    <a:pt x="1864" y="727"/>
                  </a:lnTo>
                  <a:lnTo>
                    <a:pt x="1864" y="728"/>
                  </a:lnTo>
                  <a:lnTo>
                    <a:pt x="1862" y="730"/>
                  </a:lnTo>
                  <a:lnTo>
                    <a:pt x="1862" y="731"/>
                  </a:lnTo>
                  <a:lnTo>
                    <a:pt x="1859" y="731"/>
                  </a:lnTo>
                  <a:lnTo>
                    <a:pt x="1855" y="731"/>
                  </a:lnTo>
                  <a:lnTo>
                    <a:pt x="1852" y="731"/>
                  </a:lnTo>
                  <a:lnTo>
                    <a:pt x="1850" y="732"/>
                  </a:lnTo>
                  <a:lnTo>
                    <a:pt x="1850" y="735"/>
                  </a:lnTo>
                  <a:lnTo>
                    <a:pt x="1850" y="736"/>
                  </a:lnTo>
                  <a:lnTo>
                    <a:pt x="1851" y="737"/>
                  </a:lnTo>
                  <a:lnTo>
                    <a:pt x="1854" y="738"/>
                  </a:lnTo>
                  <a:lnTo>
                    <a:pt x="1856" y="741"/>
                  </a:lnTo>
                  <a:lnTo>
                    <a:pt x="1857" y="742"/>
                  </a:lnTo>
                  <a:lnTo>
                    <a:pt x="1859" y="742"/>
                  </a:lnTo>
                  <a:lnTo>
                    <a:pt x="1860" y="742"/>
                  </a:lnTo>
                  <a:lnTo>
                    <a:pt x="1861" y="742"/>
                  </a:lnTo>
                  <a:lnTo>
                    <a:pt x="1862" y="742"/>
                  </a:lnTo>
                  <a:lnTo>
                    <a:pt x="1864" y="741"/>
                  </a:lnTo>
                  <a:lnTo>
                    <a:pt x="1865" y="741"/>
                  </a:lnTo>
                  <a:lnTo>
                    <a:pt x="1866" y="741"/>
                  </a:lnTo>
                  <a:lnTo>
                    <a:pt x="1867" y="741"/>
                  </a:lnTo>
                  <a:lnTo>
                    <a:pt x="1869" y="742"/>
                  </a:lnTo>
                  <a:lnTo>
                    <a:pt x="1870" y="742"/>
                  </a:lnTo>
                  <a:lnTo>
                    <a:pt x="1871" y="743"/>
                  </a:lnTo>
                  <a:lnTo>
                    <a:pt x="1872" y="745"/>
                  </a:lnTo>
                  <a:lnTo>
                    <a:pt x="1874" y="745"/>
                  </a:lnTo>
                  <a:lnTo>
                    <a:pt x="1876" y="745"/>
                  </a:lnTo>
                  <a:lnTo>
                    <a:pt x="1877" y="745"/>
                  </a:lnTo>
                  <a:lnTo>
                    <a:pt x="1878" y="745"/>
                  </a:lnTo>
                  <a:lnTo>
                    <a:pt x="1880" y="745"/>
                  </a:lnTo>
                  <a:lnTo>
                    <a:pt x="1881" y="746"/>
                  </a:lnTo>
                  <a:lnTo>
                    <a:pt x="1882" y="746"/>
                  </a:lnTo>
                  <a:lnTo>
                    <a:pt x="1883" y="746"/>
                  </a:lnTo>
                  <a:lnTo>
                    <a:pt x="1883" y="747"/>
                  </a:lnTo>
                  <a:lnTo>
                    <a:pt x="1888" y="748"/>
                  </a:lnTo>
                  <a:lnTo>
                    <a:pt x="1890" y="748"/>
                  </a:lnTo>
                  <a:lnTo>
                    <a:pt x="1892" y="749"/>
                  </a:lnTo>
                  <a:lnTo>
                    <a:pt x="1893" y="751"/>
                  </a:lnTo>
                  <a:lnTo>
                    <a:pt x="1893" y="752"/>
                  </a:lnTo>
                  <a:lnTo>
                    <a:pt x="1896" y="754"/>
                  </a:lnTo>
                  <a:lnTo>
                    <a:pt x="1897" y="756"/>
                  </a:lnTo>
                  <a:lnTo>
                    <a:pt x="1898" y="756"/>
                  </a:lnTo>
                  <a:lnTo>
                    <a:pt x="1899" y="757"/>
                  </a:lnTo>
                  <a:lnTo>
                    <a:pt x="1901" y="758"/>
                  </a:lnTo>
                  <a:lnTo>
                    <a:pt x="1901" y="759"/>
                  </a:lnTo>
                  <a:lnTo>
                    <a:pt x="1902" y="762"/>
                  </a:lnTo>
                  <a:lnTo>
                    <a:pt x="1903" y="766"/>
                  </a:lnTo>
                  <a:lnTo>
                    <a:pt x="1903" y="768"/>
                  </a:lnTo>
                  <a:lnTo>
                    <a:pt x="1903" y="769"/>
                  </a:lnTo>
                  <a:lnTo>
                    <a:pt x="1903" y="771"/>
                  </a:lnTo>
                  <a:lnTo>
                    <a:pt x="1902" y="772"/>
                  </a:lnTo>
                  <a:lnTo>
                    <a:pt x="1901" y="775"/>
                  </a:lnTo>
                  <a:lnTo>
                    <a:pt x="1899" y="777"/>
                  </a:lnTo>
                  <a:lnTo>
                    <a:pt x="1899" y="778"/>
                  </a:lnTo>
                  <a:lnTo>
                    <a:pt x="1899" y="779"/>
                  </a:lnTo>
                  <a:lnTo>
                    <a:pt x="1898" y="779"/>
                  </a:lnTo>
                  <a:lnTo>
                    <a:pt x="1898" y="780"/>
                  </a:lnTo>
                  <a:lnTo>
                    <a:pt x="1898" y="782"/>
                  </a:lnTo>
                  <a:lnTo>
                    <a:pt x="1899" y="783"/>
                  </a:lnTo>
                  <a:lnTo>
                    <a:pt x="1901" y="784"/>
                  </a:lnTo>
                  <a:lnTo>
                    <a:pt x="1901" y="785"/>
                  </a:lnTo>
                  <a:lnTo>
                    <a:pt x="1902" y="785"/>
                  </a:lnTo>
                  <a:lnTo>
                    <a:pt x="1902" y="787"/>
                  </a:lnTo>
                  <a:lnTo>
                    <a:pt x="1904" y="789"/>
                  </a:lnTo>
                  <a:lnTo>
                    <a:pt x="1906" y="790"/>
                  </a:lnTo>
                  <a:lnTo>
                    <a:pt x="1907" y="790"/>
                  </a:lnTo>
                  <a:lnTo>
                    <a:pt x="1908" y="790"/>
                  </a:lnTo>
                  <a:lnTo>
                    <a:pt x="1909" y="789"/>
                  </a:lnTo>
                  <a:lnTo>
                    <a:pt x="1911" y="789"/>
                  </a:lnTo>
                  <a:lnTo>
                    <a:pt x="1912" y="789"/>
                  </a:lnTo>
                  <a:lnTo>
                    <a:pt x="1913" y="789"/>
                  </a:lnTo>
                  <a:lnTo>
                    <a:pt x="1913" y="790"/>
                  </a:lnTo>
                  <a:lnTo>
                    <a:pt x="1913" y="792"/>
                  </a:lnTo>
                  <a:lnTo>
                    <a:pt x="1914" y="792"/>
                  </a:lnTo>
                  <a:lnTo>
                    <a:pt x="1916" y="793"/>
                  </a:lnTo>
                  <a:lnTo>
                    <a:pt x="1917" y="793"/>
                  </a:lnTo>
                  <a:lnTo>
                    <a:pt x="1918" y="794"/>
                  </a:lnTo>
                  <a:lnTo>
                    <a:pt x="1919" y="794"/>
                  </a:lnTo>
                  <a:lnTo>
                    <a:pt x="1922" y="794"/>
                  </a:lnTo>
                  <a:lnTo>
                    <a:pt x="1923" y="794"/>
                  </a:lnTo>
                  <a:lnTo>
                    <a:pt x="1927" y="795"/>
                  </a:lnTo>
                  <a:lnTo>
                    <a:pt x="1927" y="796"/>
                  </a:lnTo>
                  <a:lnTo>
                    <a:pt x="1928" y="796"/>
                  </a:lnTo>
                  <a:lnTo>
                    <a:pt x="1929" y="798"/>
                  </a:lnTo>
                  <a:lnTo>
                    <a:pt x="1930" y="798"/>
                  </a:lnTo>
                  <a:lnTo>
                    <a:pt x="1930" y="799"/>
                  </a:lnTo>
                  <a:lnTo>
                    <a:pt x="1932" y="800"/>
                  </a:lnTo>
                  <a:lnTo>
                    <a:pt x="1933" y="800"/>
                  </a:lnTo>
                  <a:lnTo>
                    <a:pt x="1933" y="801"/>
                  </a:lnTo>
                  <a:lnTo>
                    <a:pt x="1934" y="801"/>
                  </a:lnTo>
                  <a:lnTo>
                    <a:pt x="1935" y="801"/>
                  </a:lnTo>
                  <a:lnTo>
                    <a:pt x="1935" y="800"/>
                  </a:lnTo>
                  <a:lnTo>
                    <a:pt x="1937" y="799"/>
                  </a:lnTo>
                  <a:lnTo>
                    <a:pt x="1937" y="800"/>
                  </a:lnTo>
                  <a:lnTo>
                    <a:pt x="1937" y="801"/>
                  </a:lnTo>
                  <a:lnTo>
                    <a:pt x="1937" y="803"/>
                  </a:lnTo>
                  <a:lnTo>
                    <a:pt x="1938" y="804"/>
                  </a:lnTo>
                  <a:lnTo>
                    <a:pt x="1939" y="804"/>
                  </a:lnTo>
                  <a:lnTo>
                    <a:pt x="1939" y="805"/>
                  </a:lnTo>
                  <a:lnTo>
                    <a:pt x="1939" y="806"/>
                  </a:lnTo>
                  <a:lnTo>
                    <a:pt x="1940" y="806"/>
                  </a:lnTo>
                  <a:lnTo>
                    <a:pt x="1942" y="806"/>
                  </a:lnTo>
                  <a:lnTo>
                    <a:pt x="1943" y="806"/>
                  </a:lnTo>
                  <a:lnTo>
                    <a:pt x="1943" y="808"/>
                  </a:lnTo>
                  <a:lnTo>
                    <a:pt x="1944" y="809"/>
                  </a:lnTo>
                  <a:lnTo>
                    <a:pt x="1937" y="837"/>
                  </a:lnTo>
                  <a:lnTo>
                    <a:pt x="1937" y="839"/>
                  </a:lnTo>
                  <a:lnTo>
                    <a:pt x="1938" y="839"/>
                  </a:lnTo>
                  <a:lnTo>
                    <a:pt x="1939" y="839"/>
                  </a:lnTo>
                  <a:lnTo>
                    <a:pt x="1939" y="837"/>
                  </a:lnTo>
                  <a:lnTo>
                    <a:pt x="1945" y="813"/>
                  </a:lnTo>
                  <a:lnTo>
                    <a:pt x="1947" y="814"/>
                  </a:lnTo>
                  <a:lnTo>
                    <a:pt x="1948" y="814"/>
                  </a:lnTo>
                  <a:lnTo>
                    <a:pt x="1949" y="814"/>
                  </a:lnTo>
                  <a:lnTo>
                    <a:pt x="1950" y="814"/>
                  </a:lnTo>
                  <a:lnTo>
                    <a:pt x="1951" y="813"/>
                  </a:lnTo>
                  <a:lnTo>
                    <a:pt x="1953" y="813"/>
                  </a:lnTo>
                  <a:lnTo>
                    <a:pt x="1954" y="811"/>
                  </a:lnTo>
                  <a:lnTo>
                    <a:pt x="1955" y="811"/>
                  </a:lnTo>
                  <a:lnTo>
                    <a:pt x="1956" y="813"/>
                  </a:lnTo>
                  <a:lnTo>
                    <a:pt x="1956" y="814"/>
                  </a:lnTo>
                  <a:lnTo>
                    <a:pt x="1958" y="815"/>
                  </a:lnTo>
                  <a:lnTo>
                    <a:pt x="1959" y="815"/>
                  </a:lnTo>
                  <a:lnTo>
                    <a:pt x="1960" y="815"/>
                  </a:lnTo>
                  <a:lnTo>
                    <a:pt x="1960" y="816"/>
                  </a:lnTo>
                  <a:lnTo>
                    <a:pt x="1961" y="816"/>
                  </a:lnTo>
                  <a:lnTo>
                    <a:pt x="1963" y="816"/>
                  </a:lnTo>
                  <a:lnTo>
                    <a:pt x="1964" y="816"/>
                  </a:lnTo>
                  <a:lnTo>
                    <a:pt x="1965" y="817"/>
                  </a:lnTo>
                  <a:lnTo>
                    <a:pt x="1966" y="817"/>
                  </a:lnTo>
                  <a:lnTo>
                    <a:pt x="1968" y="817"/>
                  </a:lnTo>
                  <a:lnTo>
                    <a:pt x="1969" y="819"/>
                  </a:lnTo>
                  <a:lnTo>
                    <a:pt x="1970" y="819"/>
                  </a:lnTo>
                  <a:lnTo>
                    <a:pt x="1970" y="820"/>
                  </a:lnTo>
                  <a:lnTo>
                    <a:pt x="1971" y="819"/>
                  </a:lnTo>
                  <a:lnTo>
                    <a:pt x="1972" y="819"/>
                  </a:lnTo>
                  <a:lnTo>
                    <a:pt x="1974" y="819"/>
                  </a:lnTo>
                  <a:lnTo>
                    <a:pt x="1975" y="819"/>
                  </a:lnTo>
                  <a:lnTo>
                    <a:pt x="1976" y="819"/>
                  </a:lnTo>
                  <a:lnTo>
                    <a:pt x="1979" y="819"/>
                  </a:lnTo>
                  <a:lnTo>
                    <a:pt x="1980" y="819"/>
                  </a:lnTo>
                  <a:lnTo>
                    <a:pt x="1981" y="819"/>
                  </a:lnTo>
                  <a:lnTo>
                    <a:pt x="1981" y="817"/>
                  </a:lnTo>
                  <a:lnTo>
                    <a:pt x="1981" y="816"/>
                  </a:lnTo>
                  <a:lnTo>
                    <a:pt x="1980" y="815"/>
                  </a:lnTo>
                  <a:lnTo>
                    <a:pt x="1980" y="814"/>
                  </a:lnTo>
                  <a:lnTo>
                    <a:pt x="1980" y="813"/>
                  </a:lnTo>
                  <a:lnTo>
                    <a:pt x="1980" y="811"/>
                  </a:lnTo>
                  <a:lnTo>
                    <a:pt x="1981" y="811"/>
                  </a:lnTo>
                  <a:lnTo>
                    <a:pt x="1982" y="811"/>
                  </a:lnTo>
                  <a:lnTo>
                    <a:pt x="1984" y="811"/>
                  </a:lnTo>
                  <a:lnTo>
                    <a:pt x="1985" y="811"/>
                  </a:lnTo>
                  <a:lnTo>
                    <a:pt x="1985" y="810"/>
                  </a:lnTo>
                  <a:lnTo>
                    <a:pt x="1986" y="808"/>
                  </a:lnTo>
                  <a:lnTo>
                    <a:pt x="1986" y="806"/>
                  </a:lnTo>
                  <a:lnTo>
                    <a:pt x="1987" y="806"/>
                  </a:lnTo>
                  <a:lnTo>
                    <a:pt x="1989" y="805"/>
                  </a:lnTo>
                  <a:lnTo>
                    <a:pt x="1990" y="805"/>
                  </a:lnTo>
                  <a:lnTo>
                    <a:pt x="1991" y="805"/>
                  </a:lnTo>
                  <a:lnTo>
                    <a:pt x="1991" y="804"/>
                  </a:lnTo>
                  <a:lnTo>
                    <a:pt x="1990" y="803"/>
                  </a:lnTo>
                  <a:lnTo>
                    <a:pt x="1990" y="801"/>
                  </a:lnTo>
                  <a:lnTo>
                    <a:pt x="1990" y="800"/>
                  </a:lnTo>
                  <a:lnTo>
                    <a:pt x="1990" y="798"/>
                  </a:lnTo>
                  <a:lnTo>
                    <a:pt x="1990" y="796"/>
                  </a:lnTo>
                  <a:lnTo>
                    <a:pt x="1990" y="795"/>
                  </a:lnTo>
                  <a:lnTo>
                    <a:pt x="1990" y="793"/>
                  </a:lnTo>
                  <a:lnTo>
                    <a:pt x="1990" y="792"/>
                  </a:lnTo>
                  <a:lnTo>
                    <a:pt x="1991" y="792"/>
                  </a:lnTo>
                  <a:lnTo>
                    <a:pt x="1991" y="790"/>
                  </a:lnTo>
                  <a:lnTo>
                    <a:pt x="1991" y="789"/>
                  </a:lnTo>
                  <a:lnTo>
                    <a:pt x="1990" y="787"/>
                  </a:lnTo>
                  <a:lnTo>
                    <a:pt x="1990" y="785"/>
                  </a:lnTo>
                  <a:lnTo>
                    <a:pt x="1990" y="784"/>
                  </a:lnTo>
                  <a:lnTo>
                    <a:pt x="1990" y="783"/>
                  </a:lnTo>
                  <a:lnTo>
                    <a:pt x="1990" y="782"/>
                  </a:lnTo>
                  <a:lnTo>
                    <a:pt x="1990" y="780"/>
                  </a:lnTo>
                  <a:lnTo>
                    <a:pt x="1990" y="778"/>
                  </a:lnTo>
                  <a:lnTo>
                    <a:pt x="1990" y="777"/>
                  </a:lnTo>
                  <a:lnTo>
                    <a:pt x="1990" y="775"/>
                  </a:lnTo>
                  <a:lnTo>
                    <a:pt x="1990" y="774"/>
                  </a:lnTo>
                  <a:lnTo>
                    <a:pt x="1990" y="773"/>
                  </a:lnTo>
                  <a:lnTo>
                    <a:pt x="1991" y="772"/>
                  </a:lnTo>
                  <a:lnTo>
                    <a:pt x="1991" y="771"/>
                  </a:lnTo>
                  <a:lnTo>
                    <a:pt x="1990" y="769"/>
                  </a:lnTo>
                  <a:lnTo>
                    <a:pt x="1990" y="768"/>
                  </a:lnTo>
                  <a:lnTo>
                    <a:pt x="1989" y="768"/>
                  </a:lnTo>
                  <a:lnTo>
                    <a:pt x="1989" y="767"/>
                  </a:lnTo>
                  <a:lnTo>
                    <a:pt x="1987" y="767"/>
                  </a:lnTo>
                  <a:lnTo>
                    <a:pt x="1987" y="766"/>
                  </a:lnTo>
                  <a:lnTo>
                    <a:pt x="1987" y="764"/>
                  </a:lnTo>
                  <a:lnTo>
                    <a:pt x="1989" y="764"/>
                  </a:lnTo>
                  <a:lnTo>
                    <a:pt x="1989" y="763"/>
                  </a:lnTo>
                  <a:lnTo>
                    <a:pt x="1989" y="762"/>
                  </a:lnTo>
                  <a:lnTo>
                    <a:pt x="1987" y="761"/>
                  </a:lnTo>
                  <a:lnTo>
                    <a:pt x="1987" y="759"/>
                  </a:lnTo>
                  <a:lnTo>
                    <a:pt x="1986" y="758"/>
                  </a:lnTo>
                  <a:lnTo>
                    <a:pt x="1985" y="758"/>
                  </a:lnTo>
                  <a:lnTo>
                    <a:pt x="1985" y="757"/>
                  </a:lnTo>
                  <a:lnTo>
                    <a:pt x="1985" y="756"/>
                  </a:lnTo>
                  <a:lnTo>
                    <a:pt x="1984" y="756"/>
                  </a:lnTo>
                  <a:lnTo>
                    <a:pt x="1984" y="754"/>
                  </a:lnTo>
                  <a:lnTo>
                    <a:pt x="1982" y="754"/>
                  </a:lnTo>
                  <a:lnTo>
                    <a:pt x="1982" y="753"/>
                  </a:lnTo>
                  <a:lnTo>
                    <a:pt x="1981" y="753"/>
                  </a:lnTo>
                  <a:lnTo>
                    <a:pt x="1980" y="753"/>
                  </a:lnTo>
                  <a:lnTo>
                    <a:pt x="1979" y="752"/>
                  </a:lnTo>
                  <a:lnTo>
                    <a:pt x="1980" y="752"/>
                  </a:lnTo>
                  <a:lnTo>
                    <a:pt x="1981" y="753"/>
                  </a:lnTo>
                  <a:lnTo>
                    <a:pt x="1982" y="753"/>
                  </a:lnTo>
                  <a:lnTo>
                    <a:pt x="1984" y="754"/>
                  </a:lnTo>
                  <a:lnTo>
                    <a:pt x="1985" y="754"/>
                  </a:lnTo>
                  <a:lnTo>
                    <a:pt x="1985" y="756"/>
                  </a:lnTo>
                  <a:lnTo>
                    <a:pt x="1985" y="757"/>
                  </a:lnTo>
                  <a:lnTo>
                    <a:pt x="1986" y="758"/>
                  </a:lnTo>
                  <a:lnTo>
                    <a:pt x="1987" y="759"/>
                  </a:lnTo>
                  <a:lnTo>
                    <a:pt x="1989" y="761"/>
                  </a:lnTo>
                  <a:lnTo>
                    <a:pt x="1990" y="761"/>
                  </a:lnTo>
                  <a:lnTo>
                    <a:pt x="1990" y="762"/>
                  </a:lnTo>
                  <a:lnTo>
                    <a:pt x="1990" y="763"/>
                  </a:lnTo>
                  <a:lnTo>
                    <a:pt x="1989" y="764"/>
                  </a:lnTo>
                  <a:lnTo>
                    <a:pt x="1989" y="766"/>
                  </a:lnTo>
                  <a:lnTo>
                    <a:pt x="1989" y="767"/>
                  </a:lnTo>
                  <a:lnTo>
                    <a:pt x="1990" y="767"/>
                  </a:lnTo>
                  <a:lnTo>
                    <a:pt x="1990" y="768"/>
                  </a:lnTo>
                  <a:lnTo>
                    <a:pt x="1991" y="769"/>
                  </a:lnTo>
                  <a:lnTo>
                    <a:pt x="1992" y="769"/>
                  </a:lnTo>
                  <a:lnTo>
                    <a:pt x="1992" y="771"/>
                  </a:lnTo>
                  <a:lnTo>
                    <a:pt x="1992" y="772"/>
                  </a:lnTo>
                  <a:lnTo>
                    <a:pt x="1992" y="771"/>
                  </a:lnTo>
                  <a:lnTo>
                    <a:pt x="1994" y="772"/>
                  </a:lnTo>
                  <a:lnTo>
                    <a:pt x="1994" y="773"/>
                  </a:lnTo>
                  <a:lnTo>
                    <a:pt x="1994" y="774"/>
                  </a:lnTo>
                  <a:lnTo>
                    <a:pt x="1992" y="774"/>
                  </a:lnTo>
                  <a:lnTo>
                    <a:pt x="1994" y="775"/>
                  </a:lnTo>
                  <a:lnTo>
                    <a:pt x="1994" y="777"/>
                  </a:lnTo>
                  <a:lnTo>
                    <a:pt x="1994" y="778"/>
                  </a:lnTo>
                  <a:lnTo>
                    <a:pt x="1994" y="779"/>
                  </a:lnTo>
                  <a:lnTo>
                    <a:pt x="1994" y="780"/>
                  </a:lnTo>
                  <a:lnTo>
                    <a:pt x="1994" y="782"/>
                  </a:lnTo>
                  <a:lnTo>
                    <a:pt x="1994" y="783"/>
                  </a:lnTo>
                  <a:lnTo>
                    <a:pt x="1994" y="784"/>
                  </a:lnTo>
                  <a:lnTo>
                    <a:pt x="1995" y="784"/>
                  </a:lnTo>
                  <a:lnTo>
                    <a:pt x="1995" y="785"/>
                  </a:lnTo>
                  <a:lnTo>
                    <a:pt x="1996" y="787"/>
                  </a:lnTo>
                  <a:lnTo>
                    <a:pt x="1997" y="788"/>
                  </a:lnTo>
                  <a:lnTo>
                    <a:pt x="1998" y="789"/>
                  </a:lnTo>
                  <a:lnTo>
                    <a:pt x="2000" y="789"/>
                  </a:lnTo>
                  <a:lnTo>
                    <a:pt x="2000" y="790"/>
                  </a:lnTo>
                  <a:lnTo>
                    <a:pt x="2001" y="792"/>
                  </a:lnTo>
                  <a:lnTo>
                    <a:pt x="2002" y="792"/>
                  </a:lnTo>
                  <a:lnTo>
                    <a:pt x="2003" y="792"/>
                  </a:lnTo>
                  <a:lnTo>
                    <a:pt x="2003" y="793"/>
                  </a:lnTo>
                  <a:lnTo>
                    <a:pt x="2003" y="794"/>
                  </a:lnTo>
                  <a:lnTo>
                    <a:pt x="2003" y="795"/>
                  </a:lnTo>
                  <a:lnTo>
                    <a:pt x="2003" y="796"/>
                  </a:lnTo>
                  <a:lnTo>
                    <a:pt x="2005" y="796"/>
                  </a:lnTo>
                  <a:lnTo>
                    <a:pt x="2005" y="798"/>
                  </a:lnTo>
                  <a:lnTo>
                    <a:pt x="2006" y="799"/>
                  </a:lnTo>
                  <a:lnTo>
                    <a:pt x="2006" y="800"/>
                  </a:lnTo>
                  <a:lnTo>
                    <a:pt x="2007" y="800"/>
                  </a:lnTo>
                  <a:lnTo>
                    <a:pt x="2008" y="800"/>
                  </a:lnTo>
                  <a:lnTo>
                    <a:pt x="2008" y="799"/>
                  </a:lnTo>
                  <a:lnTo>
                    <a:pt x="2010" y="799"/>
                  </a:lnTo>
                  <a:lnTo>
                    <a:pt x="2010" y="798"/>
                  </a:lnTo>
                  <a:lnTo>
                    <a:pt x="2011" y="798"/>
                  </a:lnTo>
                  <a:lnTo>
                    <a:pt x="2012" y="798"/>
                  </a:lnTo>
                  <a:lnTo>
                    <a:pt x="2012" y="799"/>
                  </a:lnTo>
                  <a:lnTo>
                    <a:pt x="2013" y="800"/>
                  </a:lnTo>
                  <a:lnTo>
                    <a:pt x="2013" y="801"/>
                  </a:lnTo>
                  <a:lnTo>
                    <a:pt x="2013" y="803"/>
                  </a:lnTo>
                  <a:lnTo>
                    <a:pt x="2013" y="804"/>
                  </a:lnTo>
                  <a:lnTo>
                    <a:pt x="2013" y="805"/>
                  </a:lnTo>
                  <a:lnTo>
                    <a:pt x="2013" y="806"/>
                  </a:lnTo>
                  <a:lnTo>
                    <a:pt x="2013" y="808"/>
                  </a:lnTo>
                  <a:lnTo>
                    <a:pt x="2017" y="810"/>
                  </a:lnTo>
                  <a:lnTo>
                    <a:pt x="2018" y="810"/>
                  </a:lnTo>
                  <a:lnTo>
                    <a:pt x="2018" y="809"/>
                  </a:lnTo>
                  <a:lnTo>
                    <a:pt x="2020" y="809"/>
                  </a:lnTo>
                  <a:lnTo>
                    <a:pt x="2020" y="808"/>
                  </a:lnTo>
                  <a:lnTo>
                    <a:pt x="2018" y="808"/>
                  </a:lnTo>
                  <a:lnTo>
                    <a:pt x="2020" y="808"/>
                  </a:lnTo>
                  <a:lnTo>
                    <a:pt x="2020" y="806"/>
                  </a:lnTo>
                  <a:lnTo>
                    <a:pt x="2021" y="806"/>
                  </a:lnTo>
                  <a:lnTo>
                    <a:pt x="2022" y="806"/>
                  </a:lnTo>
                  <a:lnTo>
                    <a:pt x="2023" y="806"/>
                  </a:lnTo>
                  <a:lnTo>
                    <a:pt x="2023" y="808"/>
                  </a:lnTo>
                  <a:lnTo>
                    <a:pt x="2024" y="808"/>
                  </a:lnTo>
                  <a:lnTo>
                    <a:pt x="2026" y="808"/>
                  </a:lnTo>
                  <a:lnTo>
                    <a:pt x="2027" y="808"/>
                  </a:lnTo>
                  <a:lnTo>
                    <a:pt x="2028" y="808"/>
                  </a:lnTo>
                  <a:lnTo>
                    <a:pt x="2029" y="808"/>
                  </a:lnTo>
                  <a:lnTo>
                    <a:pt x="2029" y="806"/>
                  </a:lnTo>
                  <a:lnTo>
                    <a:pt x="2031" y="806"/>
                  </a:lnTo>
                  <a:lnTo>
                    <a:pt x="2032" y="806"/>
                  </a:lnTo>
                  <a:lnTo>
                    <a:pt x="2033" y="806"/>
                  </a:lnTo>
                  <a:lnTo>
                    <a:pt x="2033" y="805"/>
                  </a:lnTo>
                  <a:lnTo>
                    <a:pt x="2034" y="805"/>
                  </a:lnTo>
                  <a:lnTo>
                    <a:pt x="2036" y="804"/>
                  </a:lnTo>
                  <a:lnTo>
                    <a:pt x="2037" y="804"/>
                  </a:lnTo>
                  <a:lnTo>
                    <a:pt x="2037" y="803"/>
                  </a:lnTo>
                  <a:lnTo>
                    <a:pt x="2038" y="803"/>
                  </a:lnTo>
                  <a:lnTo>
                    <a:pt x="2039" y="803"/>
                  </a:lnTo>
                  <a:lnTo>
                    <a:pt x="2041" y="803"/>
                  </a:lnTo>
                  <a:lnTo>
                    <a:pt x="2042" y="803"/>
                  </a:lnTo>
                  <a:lnTo>
                    <a:pt x="2043" y="801"/>
                  </a:lnTo>
                  <a:lnTo>
                    <a:pt x="2043" y="800"/>
                  </a:lnTo>
                  <a:lnTo>
                    <a:pt x="2043" y="799"/>
                  </a:lnTo>
                  <a:lnTo>
                    <a:pt x="2043" y="798"/>
                  </a:lnTo>
                  <a:lnTo>
                    <a:pt x="2042" y="796"/>
                  </a:lnTo>
                  <a:lnTo>
                    <a:pt x="2039" y="795"/>
                  </a:lnTo>
                  <a:lnTo>
                    <a:pt x="2038" y="794"/>
                  </a:lnTo>
                  <a:lnTo>
                    <a:pt x="2037" y="793"/>
                  </a:lnTo>
                  <a:lnTo>
                    <a:pt x="2037" y="792"/>
                  </a:lnTo>
                  <a:lnTo>
                    <a:pt x="2036" y="790"/>
                  </a:lnTo>
                  <a:lnTo>
                    <a:pt x="2034" y="789"/>
                  </a:lnTo>
                  <a:lnTo>
                    <a:pt x="2034" y="788"/>
                  </a:lnTo>
                  <a:lnTo>
                    <a:pt x="2033" y="787"/>
                  </a:lnTo>
                  <a:lnTo>
                    <a:pt x="2033" y="785"/>
                  </a:lnTo>
                  <a:lnTo>
                    <a:pt x="2033" y="784"/>
                  </a:lnTo>
                  <a:lnTo>
                    <a:pt x="2033" y="783"/>
                  </a:lnTo>
                  <a:lnTo>
                    <a:pt x="2033" y="782"/>
                  </a:lnTo>
                  <a:lnTo>
                    <a:pt x="2033" y="780"/>
                  </a:lnTo>
                  <a:lnTo>
                    <a:pt x="2033" y="779"/>
                  </a:lnTo>
                  <a:lnTo>
                    <a:pt x="2034" y="778"/>
                  </a:lnTo>
                  <a:lnTo>
                    <a:pt x="2034" y="777"/>
                  </a:lnTo>
                  <a:lnTo>
                    <a:pt x="2033" y="777"/>
                  </a:lnTo>
                  <a:lnTo>
                    <a:pt x="2033" y="775"/>
                  </a:lnTo>
                  <a:lnTo>
                    <a:pt x="2033" y="774"/>
                  </a:lnTo>
                  <a:lnTo>
                    <a:pt x="2033" y="773"/>
                  </a:lnTo>
                  <a:lnTo>
                    <a:pt x="2034" y="772"/>
                  </a:lnTo>
                  <a:lnTo>
                    <a:pt x="2036" y="772"/>
                  </a:lnTo>
                  <a:lnTo>
                    <a:pt x="2037" y="771"/>
                  </a:lnTo>
                  <a:lnTo>
                    <a:pt x="2037" y="769"/>
                  </a:lnTo>
                  <a:lnTo>
                    <a:pt x="2038" y="768"/>
                  </a:lnTo>
                  <a:lnTo>
                    <a:pt x="2038" y="767"/>
                  </a:lnTo>
                  <a:lnTo>
                    <a:pt x="2038" y="766"/>
                  </a:lnTo>
                  <a:lnTo>
                    <a:pt x="2038" y="764"/>
                  </a:lnTo>
                  <a:lnTo>
                    <a:pt x="2038" y="763"/>
                  </a:lnTo>
                  <a:lnTo>
                    <a:pt x="2038" y="762"/>
                  </a:lnTo>
                  <a:lnTo>
                    <a:pt x="2038" y="761"/>
                  </a:lnTo>
                  <a:lnTo>
                    <a:pt x="2038" y="759"/>
                  </a:lnTo>
                  <a:lnTo>
                    <a:pt x="2038" y="758"/>
                  </a:lnTo>
                  <a:lnTo>
                    <a:pt x="2037" y="758"/>
                  </a:lnTo>
                  <a:lnTo>
                    <a:pt x="2038" y="757"/>
                  </a:lnTo>
                  <a:lnTo>
                    <a:pt x="2038" y="756"/>
                  </a:lnTo>
                  <a:lnTo>
                    <a:pt x="2037" y="754"/>
                  </a:lnTo>
                  <a:lnTo>
                    <a:pt x="2037" y="753"/>
                  </a:lnTo>
                  <a:lnTo>
                    <a:pt x="2038" y="753"/>
                  </a:lnTo>
                  <a:lnTo>
                    <a:pt x="2038" y="752"/>
                  </a:lnTo>
                  <a:lnTo>
                    <a:pt x="2038" y="751"/>
                  </a:lnTo>
                  <a:lnTo>
                    <a:pt x="2038" y="749"/>
                  </a:lnTo>
                  <a:lnTo>
                    <a:pt x="2038" y="748"/>
                  </a:lnTo>
                  <a:lnTo>
                    <a:pt x="2038" y="747"/>
                  </a:lnTo>
                  <a:lnTo>
                    <a:pt x="2038" y="746"/>
                  </a:lnTo>
                  <a:lnTo>
                    <a:pt x="2037" y="746"/>
                  </a:lnTo>
                  <a:lnTo>
                    <a:pt x="2037" y="745"/>
                  </a:lnTo>
                  <a:lnTo>
                    <a:pt x="2037" y="743"/>
                  </a:lnTo>
                  <a:lnTo>
                    <a:pt x="2037" y="742"/>
                  </a:lnTo>
                  <a:lnTo>
                    <a:pt x="2037" y="741"/>
                  </a:lnTo>
                  <a:lnTo>
                    <a:pt x="2036" y="741"/>
                  </a:lnTo>
                  <a:lnTo>
                    <a:pt x="2036" y="740"/>
                  </a:lnTo>
                  <a:lnTo>
                    <a:pt x="2036" y="738"/>
                  </a:lnTo>
                  <a:lnTo>
                    <a:pt x="2036" y="737"/>
                  </a:lnTo>
                  <a:lnTo>
                    <a:pt x="2034" y="733"/>
                  </a:lnTo>
                  <a:lnTo>
                    <a:pt x="2034" y="732"/>
                  </a:lnTo>
                  <a:lnTo>
                    <a:pt x="2034" y="731"/>
                  </a:lnTo>
                  <a:lnTo>
                    <a:pt x="2034" y="730"/>
                  </a:lnTo>
                  <a:lnTo>
                    <a:pt x="2034" y="728"/>
                  </a:lnTo>
                  <a:lnTo>
                    <a:pt x="2033" y="727"/>
                  </a:lnTo>
                  <a:lnTo>
                    <a:pt x="2034" y="726"/>
                  </a:lnTo>
                  <a:lnTo>
                    <a:pt x="2034" y="725"/>
                  </a:lnTo>
                  <a:lnTo>
                    <a:pt x="2034" y="724"/>
                  </a:lnTo>
                  <a:lnTo>
                    <a:pt x="2034" y="722"/>
                  </a:lnTo>
                  <a:lnTo>
                    <a:pt x="2034" y="721"/>
                  </a:lnTo>
                  <a:lnTo>
                    <a:pt x="2036" y="720"/>
                  </a:lnTo>
                  <a:lnTo>
                    <a:pt x="2038" y="720"/>
                  </a:lnTo>
                  <a:lnTo>
                    <a:pt x="2039" y="719"/>
                  </a:lnTo>
                  <a:lnTo>
                    <a:pt x="2042" y="719"/>
                  </a:lnTo>
                  <a:lnTo>
                    <a:pt x="2050" y="719"/>
                  </a:lnTo>
                  <a:lnTo>
                    <a:pt x="2060" y="719"/>
                  </a:lnTo>
                  <a:lnTo>
                    <a:pt x="2067" y="719"/>
                  </a:lnTo>
                  <a:lnTo>
                    <a:pt x="2068" y="719"/>
                  </a:lnTo>
                  <a:lnTo>
                    <a:pt x="2069" y="719"/>
                  </a:lnTo>
                  <a:lnTo>
                    <a:pt x="2074" y="719"/>
                  </a:lnTo>
                  <a:lnTo>
                    <a:pt x="2074" y="717"/>
                  </a:lnTo>
                  <a:lnTo>
                    <a:pt x="2067" y="717"/>
                  </a:lnTo>
                  <a:lnTo>
                    <a:pt x="2058" y="717"/>
                  </a:lnTo>
                  <a:lnTo>
                    <a:pt x="2043" y="717"/>
                  </a:lnTo>
                  <a:lnTo>
                    <a:pt x="2042" y="717"/>
                  </a:lnTo>
                  <a:lnTo>
                    <a:pt x="2039" y="717"/>
                  </a:lnTo>
                  <a:lnTo>
                    <a:pt x="2038" y="717"/>
                  </a:lnTo>
                  <a:lnTo>
                    <a:pt x="2037" y="717"/>
                  </a:lnTo>
                  <a:lnTo>
                    <a:pt x="2037" y="716"/>
                  </a:lnTo>
                  <a:lnTo>
                    <a:pt x="2038" y="716"/>
                  </a:lnTo>
                  <a:lnTo>
                    <a:pt x="2038" y="715"/>
                  </a:lnTo>
                  <a:lnTo>
                    <a:pt x="2038" y="714"/>
                  </a:lnTo>
                  <a:lnTo>
                    <a:pt x="2038" y="712"/>
                  </a:lnTo>
                  <a:lnTo>
                    <a:pt x="2039" y="711"/>
                  </a:lnTo>
                  <a:lnTo>
                    <a:pt x="2041" y="710"/>
                  </a:lnTo>
                  <a:lnTo>
                    <a:pt x="2041" y="709"/>
                  </a:lnTo>
                  <a:lnTo>
                    <a:pt x="2042" y="709"/>
                  </a:lnTo>
                  <a:lnTo>
                    <a:pt x="2042" y="707"/>
                  </a:lnTo>
                  <a:lnTo>
                    <a:pt x="2043" y="707"/>
                  </a:lnTo>
                  <a:lnTo>
                    <a:pt x="2042" y="706"/>
                  </a:lnTo>
                  <a:lnTo>
                    <a:pt x="2042" y="705"/>
                  </a:lnTo>
                  <a:lnTo>
                    <a:pt x="2041" y="705"/>
                  </a:lnTo>
                  <a:lnTo>
                    <a:pt x="2041" y="704"/>
                  </a:lnTo>
                  <a:lnTo>
                    <a:pt x="2041" y="702"/>
                  </a:lnTo>
                  <a:lnTo>
                    <a:pt x="2041" y="701"/>
                  </a:lnTo>
                  <a:lnTo>
                    <a:pt x="2041" y="700"/>
                  </a:lnTo>
                  <a:lnTo>
                    <a:pt x="2041" y="699"/>
                  </a:lnTo>
                  <a:lnTo>
                    <a:pt x="2042" y="700"/>
                  </a:lnTo>
                  <a:lnTo>
                    <a:pt x="2042" y="701"/>
                  </a:lnTo>
                  <a:lnTo>
                    <a:pt x="2043" y="701"/>
                  </a:lnTo>
                  <a:lnTo>
                    <a:pt x="2044" y="701"/>
                  </a:lnTo>
                  <a:lnTo>
                    <a:pt x="2045" y="702"/>
                  </a:lnTo>
                  <a:lnTo>
                    <a:pt x="2047" y="702"/>
                  </a:lnTo>
                  <a:lnTo>
                    <a:pt x="2048" y="701"/>
                  </a:lnTo>
                  <a:lnTo>
                    <a:pt x="2050" y="701"/>
                  </a:lnTo>
                  <a:lnTo>
                    <a:pt x="2050" y="700"/>
                  </a:lnTo>
                  <a:lnTo>
                    <a:pt x="2052" y="700"/>
                  </a:lnTo>
                  <a:lnTo>
                    <a:pt x="2053" y="700"/>
                  </a:lnTo>
                  <a:lnTo>
                    <a:pt x="2053" y="699"/>
                  </a:lnTo>
                  <a:lnTo>
                    <a:pt x="2054" y="699"/>
                  </a:lnTo>
                  <a:lnTo>
                    <a:pt x="2054" y="698"/>
                  </a:lnTo>
                  <a:lnTo>
                    <a:pt x="2055" y="696"/>
                  </a:lnTo>
                  <a:lnTo>
                    <a:pt x="2057" y="696"/>
                  </a:lnTo>
                  <a:lnTo>
                    <a:pt x="2057" y="695"/>
                  </a:lnTo>
                  <a:lnTo>
                    <a:pt x="2057" y="694"/>
                  </a:lnTo>
                  <a:lnTo>
                    <a:pt x="2058" y="694"/>
                  </a:lnTo>
                  <a:lnTo>
                    <a:pt x="2058" y="693"/>
                  </a:lnTo>
                  <a:lnTo>
                    <a:pt x="2058" y="691"/>
                  </a:lnTo>
                  <a:lnTo>
                    <a:pt x="2059" y="690"/>
                  </a:lnTo>
                  <a:lnTo>
                    <a:pt x="2059" y="689"/>
                  </a:lnTo>
                  <a:lnTo>
                    <a:pt x="2059" y="688"/>
                  </a:lnTo>
                  <a:lnTo>
                    <a:pt x="2059" y="686"/>
                  </a:lnTo>
                  <a:lnTo>
                    <a:pt x="2059" y="685"/>
                  </a:lnTo>
                  <a:lnTo>
                    <a:pt x="2060" y="685"/>
                  </a:lnTo>
                  <a:lnTo>
                    <a:pt x="2060" y="684"/>
                  </a:lnTo>
                  <a:lnTo>
                    <a:pt x="2060" y="683"/>
                  </a:lnTo>
                  <a:lnTo>
                    <a:pt x="2060" y="681"/>
                  </a:lnTo>
                  <a:lnTo>
                    <a:pt x="2060" y="680"/>
                  </a:lnTo>
                  <a:lnTo>
                    <a:pt x="2060" y="679"/>
                  </a:lnTo>
                  <a:lnTo>
                    <a:pt x="2060" y="678"/>
                  </a:lnTo>
                  <a:lnTo>
                    <a:pt x="2062" y="679"/>
                  </a:lnTo>
                  <a:lnTo>
                    <a:pt x="2069" y="686"/>
                  </a:lnTo>
                  <a:lnTo>
                    <a:pt x="2073" y="689"/>
                  </a:lnTo>
                  <a:lnTo>
                    <a:pt x="2075" y="693"/>
                  </a:lnTo>
                  <a:lnTo>
                    <a:pt x="2079" y="698"/>
                  </a:lnTo>
                  <a:lnTo>
                    <a:pt x="2081" y="700"/>
                  </a:lnTo>
                  <a:lnTo>
                    <a:pt x="2083" y="701"/>
                  </a:lnTo>
                  <a:lnTo>
                    <a:pt x="2084" y="702"/>
                  </a:lnTo>
                  <a:lnTo>
                    <a:pt x="2085" y="701"/>
                  </a:lnTo>
                  <a:lnTo>
                    <a:pt x="2085" y="700"/>
                  </a:lnTo>
                  <a:lnTo>
                    <a:pt x="2084" y="700"/>
                  </a:lnTo>
                  <a:lnTo>
                    <a:pt x="2083" y="698"/>
                  </a:lnTo>
                  <a:lnTo>
                    <a:pt x="2078" y="693"/>
                  </a:lnTo>
                  <a:lnTo>
                    <a:pt x="2073" y="688"/>
                  </a:lnTo>
                  <a:lnTo>
                    <a:pt x="2060" y="675"/>
                  </a:lnTo>
                  <a:lnTo>
                    <a:pt x="2059" y="675"/>
                  </a:lnTo>
                  <a:lnTo>
                    <a:pt x="2059" y="674"/>
                  </a:lnTo>
                  <a:lnTo>
                    <a:pt x="2060" y="674"/>
                  </a:lnTo>
                  <a:lnTo>
                    <a:pt x="2059" y="673"/>
                  </a:lnTo>
                  <a:lnTo>
                    <a:pt x="2058" y="672"/>
                  </a:lnTo>
                  <a:lnTo>
                    <a:pt x="2058" y="670"/>
                  </a:lnTo>
                  <a:lnTo>
                    <a:pt x="2058" y="669"/>
                  </a:lnTo>
                  <a:lnTo>
                    <a:pt x="2058" y="668"/>
                  </a:lnTo>
                  <a:lnTo>
                    <a:pt x="2058" y="667"/>
                  </a:lnTo>
                  <a:lnTo>
                    <a:pt x="2057" y="667"/>
                  </a:lnTo>
                  <a:lnTo>
                    <a:pt x="2057" y="665"/>
                  </a:lnTo>
                  <a:lnTo>
                    <a:pt x="2055" y="664"/>
                  </a:lnTo>
                  <a:lnTo>
                    <a:pt x="2054" y="664"/>
                  </a:lnTo>
                  <a:lnTo>
                    <a:pt x="2053" y="663"/>
                  </a:lnTo>
                  <a:lnTo>
                    <a:pt x="2053" y="662"/>
                  </a:lnTo>
                  <a:lnTo>
                    <a:pt x="2052" y="662"/>
                  </a:lnTo>
                  <a:lnTo>
                    <a:pt x="2050" y="662"/>
                  </a:lnTo>
                  <a:lnTo>
                    <a:pt x="2052" y="660"/>
                  </a:lnTo>
                  <a:lnTo>
                    <a:pt x="2052" y="659"/>
                  </a:lnTo>
                  <a:lnTo>
                    <a:pt x="2052" y="658"/>
                  </a:lnTo>
                  <a:lnTo>
                    <a:pt x="2050" y="658"/>
                  </a:lnTo>
                  <a:lnTo>
                    <a:pt x="2050" y="657"/>
                  </a:lnTo>
                  <a:lnTo>
                    <a:pt x="2050" y="655"/>
                  </a:lnTo>
                  <a:lnTo>
                    <a:pt x="2050" y="654"/>
                  </a:lnTo>
                  <a:lnTo>
                    <a:pt x="2049" y="654"/>
                  </a:lnTo>
                  <a:lnTo>
                    <a:pt x="2049" y="653"/>
                  </a:lnTo>
                  <a:lnTo>
                    <a:pt x="2048" y="653"/>
                  </a:lnTo>
                  <a:lnTo>
                    <a:pt x="2049" y="652"/>
                  </a:lnTo>
                  <a:lnTo>
                    <a:pt x="2048" y="651"/>
                  </a:lnTo>
                  <a:lnTo>
                    <a:pt x="2048" y="649"/>
                  </a:lnTo>
                  <a:lnTo>
                    <a:pt x="2048" y="648"/>
                  </a:lnTo>
                  <a:lnTo>
                    <a:pt x="2048" y="647"/>
                  </a:lnTo>
                  <a:lnTo>
                    <a:pt x="2048" y="646"/>
                  </a:lnTo>
                  <a:lnTo>
                    <a:pt x="2048" y="644"/>
                  </a:lnTo>
                  <a:lnTo>
                    <a:pt x="2048" y="643"/>
                  </a:lnTo>
                  <a:lnTo>
                    <a:pt x="2048" y="642"/>
                  </a:lnTo>
                  <a:lnTo>
                    <a:pt x="2048" y="641"/>
                  </a:lnTo>
                  <a:lnTo>
                    <a:pt x="2047" y="641"/>
                  </a:lnTo>
                  <a:lnTo>
                    <a:pt x="2045" y="641"/>
                  </a:lnTo>
                  <a:lnTo>
                    <a:pt x="2043" y="641"/>
                  </a:lnTo>
                  <a:lnTo>
                    <a:pt x="2042" y="641"/>
                  </a:lnTo>
                  <a:lnTo>
                    <a:pt x="2039" y="641"/>
                  </a:lnTo>
                  <a:lnTo>
                    <a:pt x="2038" y="641"/>
                  </a:lnTo>
                  <a:lnTo>
                    <a:pt x="2039" y="641"/>
                  </a:lnTo>
                  <a:lnTo>
                    <a:pt x="2041" y="641"/>
                  </a:lnTo>
                  <a:lnTo>
                    <a:pt x="2042" y="639"/>
                  </a:lnTo>
                  <a:lnTo>
                    <a:pt x="2043" y="639"/>
                  </a:lnTo>
                  <a:lnTo>
                    <a:pt x="2044" y="639"/>
                  </a:lnTo>
                  <a:lnTo>
                    <a:pt x="2045" y="639"/>
                  </a:lnTo>
                  <a:lnTo>
                    <a:pt x="2047" y="639"/>
                  </a:lnTo>
                  <a:lnTo>
                    <a:pt x="2048" y="638"/>
                  </a:lnTo>
                  <a:lnTo>
                    <a:pt x="2049" y="637"/>
                  </a:lnTo>
                  <a:lnTo>
                    <a:pt x="2049" y="636"/>
                  </a:lnTo>
                  <a:lnTo>
                    <a:pt x="2049" y="634"/>
                  </a:lnTo>
                  <a:lnTo>
                    <a:pt x="2049" y="633"/>
                  </a:lnTo>
                  <a:lnTo>
                    <a:pt x="2049" y="632"/>
                  </a:lnTo>
                  <a:lnTo>
                    <a:pt x="2048" y="631"/>
                  </a:lnTo>
                  <a:lnTo>
                    <a:pt x="2048" y="630"/>
                  </a:lnTo>
                  <a:lnTo>
                    <a:pt x="2048" y="628"/>
                  </a:lnTo>
                  <a:lnTo>
                    <a:pt x="2047" y="628"/>
                  </a:lnTo>
                  <a:lnTo>
                    <a:pt x="2047" y="627"/>
                  </a:lnTo>
                  <a:lnTo>
                    <a:pt x="2047" y="626"/>
                  </a:lnTo>
                  <a:lnTo>
                    <a:pt x="2045" y="626"/>
                  </a:lnTo>
                  <a:lnTo>
                    <a:pt x="2045" y="625"/>
                  </a:lnTo>
                  <a:lnTo>
                    <a:pt x="2045" y="623"/>
                  </a:lnTo>
                  <a:lnTo>
                    <a:pt x="2044" y="623"/>
                  </a:lnTo>
                  <a:lnTo>
                    <a:pt x="2044" y="622"/>
                  </a:lnTo>
                  <a:lnTo>
                    <a:pt x="2043" y="622"/>
                  </a:lnTo>
                  <a:lnTo>
                    <a:pt x="2042" y="621"/>
                  </a:lnTo>
                  <a:lnTo>
                    <a:pt x="2042" y="620"/>
                  </a:lnTo>
                  <a:lnTo>
                    <a:pt x="2041" y="620"/>
                  </a:lnTo>
                  <a:lnTo>
                    <a:pt x="2041" y="618"/>
                  </a:lnTo>
                  <a:lnTo>
                    <a:pt x="2039" y="618"/>
                  </a:lnTo>
                  <a:lnTo>
                    <a:pt x="2038" y="617"/>
                  </a:lnTo>
                  <a:lnTo>
                    <a:pt x="2038" y="616"/>
                  </a:lnTo>
                  <a:lnTo>
                    <a:pt x="2038" y="615"/>
                  </a:lnTo>
                  <a:lnTo>
                    <a:pt x="2038" y="613"/>
                  </a:lnTo>
                  <a:lnTo>
                    <a:pt x="2039" y="612"/>
                  </a:lnTo>
                  <a:lnTo>
                    <a:pt x="2041" y="612"/>
                  </a:lnTo>
                  <a:lnTo>
                    <a:pt x="2041" y="611"/>
                  </a:lnTo>
                  <a:lnTo>
                    <a:pt x="2041" y="610"/>
                  </a:lnTo>
                  <a:lnTo>
                    <a:pt x="2041" y="608"/>
                  </a:lnTo>
                  <a:lnTo>
                    <a:pt x="2042" y="607"/>
                  </a:lnTo>
                  <a:lnTo>
                    <a:pt x="2042" y="606"/>
                  </a:lnTo>
                  <a:lnTo>
                    <a:pt x="2042" y="605"/>
                  </a:lnTo>
                  <a:lnTo>
                    <a:pt x="2043" y="604"/>
                  </a:lnTo>
                  <a:lnTo>
                    <a:pt x="2043" y="601"/>
                  </a:lnTo>
                  <a:lnTo>
                    <a:pt x="2043" y="600"/>
                  </a:lnTo>
                  <a:lnTo>
                    <a:pt x="2042" y="599"/>
                  </a:lnTo>
                  <a:lnTo>
                    <a:pt x="2042" y="597"/>
                  </a:lnTo>
                  <a:lnTo>
                    <a:pt x="2041" y="596"/>
                  </a:lnTo>
                  <a:lnTo>
                    <a:pt x="2042" y="595"/>
                  </a:lnTo>
                  <a:lnTo>
                    <a:pt x="2042" y="594"/>
                  </a:lnTo>
                  <a:lnTo>
                    <a:pt x="2042" y="592"/>
                  </a:lnTo>
                  <a:lnTo>
                    <a:pt x="2043" y="592"/>
                  </a:lnTo>
                  <a:lnTo>
                    <a:pt x="2043" y="591"/>
                  </a:lnTo>
                  <a:lnTo>
                    <a:pt x="2043" y="590"/>
                  </a:lnTo>
                  <a:lnTo>
                    <a:pt x="2043" y="589"/>
                  </a:lnTo>
                  <a:lnTo>
                    <a:pt x="2042" y="587"/>
                  </a:lnTo>
                  <a:lnTo>
                    <a:pt x="2042" y="586"/>
                  </a:lnTo>
                  <a:lnTo>
                    <a:pt x="2042" y="585"/>
                  </a:lnTo>
                  <a:lnTo>
                    <a:pt x="2042" y="584"/>
                  </a:lnTo>
                  <a:lnTo>
                    <a:pt x="2042" y="583"/>
                  </a:lnTo>
                  <a:lnTo>
                    <a:pt x="2042" y="581"/>
                  </a:lnTo>
                  <a:lnTo>
                    <a:pt x="2042" y="580"/>
                  </a:lnTo>
                  <a:lnTo>
                    <a:pt x="2043" y="579"/>
                  </a:lnTo>
                  <a:lnTo>
                    <a:pt x="2044" y="578"/>
                  </a:lnTo>
                  <a:lnTo>
                    <a:pt x="2045" y="578"/>
                  </a:lnTo>
                  <a:lnTo>
                    <a:pt x="2045" y="576"/>
                  </a:lnTo>
                  <a:lnTo>
                    <a:pt x="2045" y="575"/>
                  </a:lnTo>
                  <a:lnTo>
                    <a:pt x="2047" y="574"/>
                  </a:lnTo>
                  <a:lnTo>
                    <a:pt x="2047" y="573"/>
                  </a:lnTo>
                  <a:lnTo>
                    <a:pt x="2048" y="573"/>
                  </a:lnTo>
                  <a:lnTo>
                    <a:pt x="2048" y="574"/>
                  </a:lnTo>
                  <a:lnTo>
                    <a:pt x="2049" y="574"/>
                  </a:lnTo>
                  <a:lnTo>
                    <a:pt x="2050" y="574"/>
                  </a:lnTo>
                  <a:lnTo>
                    <a:pt x="2052" y="574"/>
                  </a:lnTo>
                  <a:lnTo>
                    <a:pt x="2052" y="575"/>
                  </a:lnTo>
                  <a:lnTo>
                    <a:pt x="2053" y="575"/>
                  </a:lnTo>
                  <a:lnTo>
                    <a:pt x="2054" y="575"/>
                  </a:lnTo>
                  <a:lnTo>
                    <a:pt x="2054" y="574"/>
                  </a:lnTo>
                  <a:lnTo>
                    <a:pt x="2054" y="573"/>
                  </a:lnTo>
                  <a:lnTo>
                    <a:pt x="2055" y="571"/>
                  </a:lnTo>
                  <a:lnTo>
                    <a:pt x="2055" y="569"/>
                  </a:lnTo>
                  <a:lnTo>
                    <a:pt x="2055" y="568"/>
                  </a:lnTo>
                  <a:lnTo>
                    <a:pt x="2058" y="566"/>
                  </a:lnTo>
                  <a:lnTo>
                    <a:pt x="2058" y="565"/>
                  </a:lnTo>
                  <a:lnTo>
                    <a:pt x="2059" y="565"/>
                  </a:lnTo>
                  <a:lnTo>
                    <a:pt x="2059" y="564"/>
                  </a:lnTo>
                  <a:lnTo>
                    <a:pt x="2059" y="563"/>
                  </a:lnTo>
                  <a:lnTo>
                    <a:pt x="2059" y="560"/>
                  </a:lnTo>
                  <a:lnTo>
                    <a:pt x="2059" y="559"/>
                  </a:lnTo>
                  <a:lnTo>
                    <a:pt x="2059" y="558"/>
                  </a:lnTo>
                  <a:lnTo>
                    <a:pt x="2059" y="557"/>
                  </a:lnTo>
                  <a:lnTo>
                    <a:pt x="2059" y="555"/>
                  </a:lnTo>
                  <a:lnTo>
                    <a:pt x="2059" y="554"/>
                  </a:lnTo>
                  <a:lnTo>
                    <a:pt x="2059" y="548"/>
                  </a:lnTo>
                  <a:lnTo>
                    <a:pt x="2058" y="547"/>
                  </a:lnTo>
                  <a:lnTo>
                    <a:pt x="2058" y="544"/>
                  </a:lnTo>
                  <a:lnTo>
                    <a:pt x="2058" y="543"/>
                  </a:lnTo>
                  <a:lnTo>
                    <a:pt x="2057" y="542"/>
                  </a:lnTo>
                  <a:lnTo>
                    <a:pt x="2057" y="540"/>
                  </a:lnTo>
                  <a:lnTo>
                    <a:pt x="2055" y="538"/>
                  </a:lnTo>
                  <a:lnTo>
                    <a:pt x="2055" y="537"/>
                  </a:lnTo>
                  <a:lnTo>
                    <a:pt x="2054" y="534"/>
                  </a:lnTo>
                  <a:lnTo>
                    <a:pt x="2053" y="532"/>
                  </a:lnTo>
                  <a:lnTo>
                    <a:pt x="2053" y="531"/>
                  </a:lnTo>
                  <a:lnTo>
                    <a:pt x="2053" y="529"/>
                  </a:lnTo>
                  <a:lnTo>
                    <a:pt x="2054" y="529"/>
                  </a:lnTo>
                  <a:lnTo>
                    <a:pt x="2054" y="528"/>
                  </a:lnTo>
                  <a:lnTo>
                    <a:pt x="2054" y="527"/>
                  </a:lnTo>
                  <a:lnTo>
                    <a:pt x="2054" y="526"/>
                  </a:lnTo>
                  <a:lnTo>
                    <a:pt x="2053" y="526"/>
                  </a:lnTo>
                  <a:lnTo>
                    <a:pt x="2053" y="524"/>
                  </a:lnTo>
                  <a:lnTo>
                    <a:pt x="2053" y="523"/>
                  </a:lnTo>
                  <a:lnTo>
                    <a:pt x="2054" y="522"/>
                  </a:lnTo>
                  <a:lnTo>
                    <a:pt x="2055" y="521"/>
                  </a:lnTo>
                  <a:lnTo>
                    <a:pt x="2055" y="519"/>
                  </a:lnTo>
                  <a:lnTo>
                    <a:pt x="2054" y="519"/>
                  </a:lnTo>
                  <a:lnTo>
                    <a:pt x="2054" y="518"/>
                  </a:lnTo>
                  <a:lnTo>
                    <a:pt x="2054" y="517"/>
                  </a:lnTo>
                  <a:lnTo>
                    <a:pt x="2054" y="516"/>
                  </a:lnTo>
                  <a:lnTo>
                    <a:pt x="2055" y="514"/>
                  </a:lnTo>
                  <a:lnTo>
                    <a:pt x="2055" y="513"/>
                  </a:lnTo>
                  <a:lnTo>
                    <a:pt x="2057" y="513"/>
                  </a:lnTo>
                  <a:lnTo>
                    <a:pt x="2057" y="512"/>
                  </a:lnTo>
                  <a:lnTo>
                    <a:pt x="2058" y="512"/>
                  </a:lnTo>
                  <a:lnTo>
                    <a:pt x="2060" y="510"/>
                  </a:lnTo>
                  <a:lnTo>
                    <a:pt x="2062" y="510"/>
                  </a:lnTo>
                  <a:lnTo>
                    <a:pt x="2063" y="508"/>
                  </a:lnTo>
                  <a:lnTo>
                    <a:pt x="2064" y="508"/>
                  </a:lnTo>
                  <a:lnTo>
                    <a:pt x="2065" y="508"/>
                  </a:lnTo>
                  <a:lnTo>
                    <a:pt x="2067" y="508"/>
                  </a:lnTo>
                  <a:lnTo>
                    <a:pt x="2068" y="508"/>
                  </a:lnTo>
                  <a:lnTo>
                    <a:pt x="2069" y="508"/>
                  </a:lnTo>
                  <a:lnTo>
                    <a:pt x="2069" y="510"/>
                  </a:lnTo>
                  <a:lnTo>
                    <a:pt x="2070" y="511"/>
                  </a:lnTo>
                  <a:lnTo>
                    <a:pt x="2070" y="513"/>
                  </a:lnTo>
                  <a:lnTo>
                    <a:pt x="2070" y="514"/>
                  </a:lnTo>
                  <a:lnTo>
                    <a:pt x="2070" y="516"/>
                  </a:lnTo>
                  <a:lnTo>
                    <a:pt x="2070" y="517"/>
                  </a:lnTo>
                  <a:lnTo>
                    <a:pt x="2069" y="517"/>
                  </a:lnTo>
                  <a:lnTo>
                    <a:pt x="2068" y="517"/>
                  </a:lnTo>
                  <a:lnTo>
                    <a:pt x="2067" y="517"/>
                  </a:lnTo>
                  <a:lnTo>
                    <a:pt x="2065" y="518"/>
                  </a:lnTo>
                  <a:lnTo>
                    <a:pt x="2064" y="518"/>
                  </a:lnTo>
                  <a:lnTo>
                    <a:pt x="2064" y="519"/>
                  </a:lnTo>
                  <a:lnTo>
                    <a:pt x="2064" y="521"/>
                  </a:lnTo>
                  <a:lnTo>
                    <a:pt x="2063" y="522"/>
                  </a:lnTo>
                  <a:lnTo>
                    <a:pt x="2063" y="523"/>
                  </a:lnTo>
                  <a:lnTo>
                    <a:pt x="2063" y="524"/>
                  </a:lnTo>
                  <a:lnTo>
                    <a:pt x="2063" y="526"/>
                  </a:lnTo>
                  <a:lnTo>
                    <a:pt x="2063" y="527"/>
                  </a:lnTo>
                  <a:lnTo>
                    <a:pt x="2063" y="529"/>
                  </a:lnTo>
                  <a:lnTo>
                    <a:pt x="2063" y="532"/>
                  </a:lnTo>
                  <a:lnTo>
                    <a:pt x="2063" y="534"/>
                  </a:lnTo>
                  <a:lnTo>
                    <a:pt x="2064" y="537"/>
                  </a:lnTo>
                  <a:lnTo>
                    <a:pt x="2064" y="538"/>
                  </a:lnTo>
                  <a:lnTo>
                    <a:pt x="2064" y="539"/>
                  </a:lnTo>
                  <a:lnTo>
                    <a:pt x="2064" y="540"/>
                  </a:lnTo>
                  <a:lnTo>
                    <a:pt x="2065" y="542"/>
                  </a:lnTo>
                  <a:lnTo>
                    <a:pt x="2065" y="543"/>
                  </a:lnTo>
                  <a:lnTo>
                    <a:pt x="2065" y="544"/>
                  </a:lnTo>
                  <a:lnTo>
                    <a:pt x="2065" y="545"/>
                  </a:lnTo>
                  <a:lnTo>
                    <a:pt x="2065" y="547"/>
                  </a:lnTo>
                  <a:lnTo>
                    <a:pt x="2065" y="548"/>
                  </a:lnTo>
                  <a:lnTo>
                    <a:pt x="2067" y="549"/>
                  </a:lnTo>
                  <a:lnTo>
                    <a:pt x="2067" y="550"/>
                  </a:lnTo>
                  <a:lnTo>
                    <a:pt x="2068" y="552"/>
                  </a:lnTo>
                  <a:lnTo>
                    <a:pt x="2069" y="552"/>
                  </a:lnTo>
                  <a:lnTo>
                    <a:pt x="2069" y="553"/>
                  </a:lnTo>
                  <a:lnTo>
                    <a:pt x="2070" y="553"/>
                  </a:lnTo>
                  <a:lnTo>
                    <a:pt x="2071" y="553"/>
                  </a:lnTo>
                  <a:lnTo>
                    <a:pt x="2071" y="554"/>
                  </a:lnTo>
                  <a:lnTo>
                    <a:pt x="2071" y="555"/>
                  </a:lnTo>
                  <a:lnTo>
                    <a:pt x="2070" y="555"/>
                  </a:lnTo>
                  <a:lnTo>
                    <a:pt x="2070" y="557"/>
                  </a:lnTo>
                  <a:lnTo>
                    <a:pt x="2069" y="557"/>
                  </a:lnTo>
                  <a:lnTo>
                    <a:pt x="2069" y="558"/>
                  </a:lnTo>
                  <a:lnTo>
                    <a:pt x="2068" y="558"/>
                  </a:lnTo>
                  <a:lnTo>
                    <a:pt x="2067" y="558"/>
                  </a:lnTo>
                  <a:lnTo>
                    <a:pt x="2067" y="559"/>
                  </a:lnTo>
                  <a:lnTo>
                    <a:pt x="2065" y="560"/>
                  </a:lnTo>
                  <a:lnTo>
                    <a:pt x="2067" y="560"/>
                  </a:lnTo>
                  <a:lnTo>
                    <a:pt x="2067" y="561"/>
                  </a:lnTo>
                  <a:lnTo>
                    <a:pt x="2068" y="561"/>
                  </a:lnTo>
                  <a:lnTo>
                    <a:pt x="2069" y="561"/>
                  </a:lnTo>
                  <a:lnTo>
                    <a:pt x="2070" y="561"/>
                  </a:lnTo>
                  <a:lnTo>
                    <a:pt x="2071" y="561"/>
                  </a:lnTo>
                  <a:lnTo>
                    <a:pt x="2073" y="561"/>
                  </a:lnTo>
                  <a:lnTo>
                    <a:pt x="2073" y="560"/>
                  </a:lnTo>
                  <a:lnTo>
                    <a:pt x="2074" y="560"/>
                  </a:lnTo>
                  <a:lnTo>
                    <a:pt x="2075" y="560"/>
                  </a:lnTo>
                  <a:lnTo>
                    <a:pt x="2078" y="560"/>
                  </a:lnTo>
                  <a:lnTo>
                    <a:pt x="2079" y="559"/>
                  </a:lnTo>
                  <a:lnTo>
                    <a:pt x="2080" y="559"/>
                  </a:lnTo>
                  <a:lnTo>
                    <a:pt x="2080" y="560"/>
                  </a:lnTo>
                  <a:lnTo>
                    <a:pt x="2080" y="561"/>
                  </a:lnTo>
                  <a:lnTo>
                    <a:pt x="2079" y="561"/>
                  </a:lnTo>
                  <a:lnTo>
                    <a:pt x="2079" y="560"/>
                  </a:lnTo>
                  <a:lnTo>
                    <a:pt x="2079" y="561"/>
                  </a:lnTo>
                  <a:lnTo>
                    <a:pt x="2078" y="561"/>
                  </a:lnTo>
                  <a:lnTo>
                    <a:pt x="2078" y="563"/>
                  </a:lnTo>
                  <a:lnTo>
                    <a:pt x="2078" y="564"/>
                  </a:lnTo>
                  <a:lnTo>
                    <a:pt x="2079" y="564"/>
                  </a:lnTo>
                  <a:lnTo>
                    <a:pt x="2079" y="565"/>
                  </a:lnTo>
                  <a:lnTo>
                    <a:pt x="2078" y="565"/>
                  </a:lnTo>
                  <a:lnTo>
                    <a:pt x="2078" y="566"/>
                  </a:lnTo>
                  <a:lnTo>
                    <a:pt x="2079" y="566"/>
                  </a:lnTo>
                  <a:lnTo>
                    <a:pt x="2078" y="566"/>
                  </a:lnTo>
                  <a:lnTo>
                    <a:pt x="2078" y="568"/>
                  </a:lnTo>
                  <a:lnTo>
                    <a:pt x="2079" y="568"/>
                  </a:lnTo>
                  <a:lnTo>
                    <a:pt x="2078" y="568"/>
                  </a:lnTo>
                  <a:lnTo>
                    <a:pt x="2076" y="568"/>
                  </a:lnTo>
                  <a:lnTo>
                    <a:pt x="2076" y="569"/>
                  </a:lnTo>
                  <a:lnTo>
                    <a:pt x="2078" y="569"/>
                  </a:lnTo>
                  <a:lnTo>
                    <a:pt x="2076" y="569"/>
                  </a:lnTo>
                  <a:lnTo>
                    <a:pt x="2076" y="570"/>
                  </a:lnTo>
                  <a:lnTo>
                    <a:pt x="2076" y="571"/>
                  </a:lnTo>
                  <a:lnTo>
                    <a:pt x="2075" y="571"/>
                  </a:lnTo>
                  <a:lnTo>
                    <a:pt x="2075" y="573"/>
                  </a:lnTo>
                  <a:lnTo>
                    <a:pt x="2075" y="574"/>
                  </a:lnTo>
                  <a:lnTo>
                    <a:pt x="2075" y="575"/>
                  </a:lnTo>
                  <a:lnTo>
                    <a:pt x="2076" y="576"/>
                  </a:lnTo>
                  <a:lnTo>
                    <a:pt x="2075" y="576"/>
                  </a:lnTo>
                  <a:lnTo>
                    <a:pt x="2075" y="578"/>
                  </a:lnTo>
                  <a:lnTo>
                    <a:pt x="2075" y="579"/>
                  </a:lnTo>
                  <a:lnTo>
                    <a:pt x="2076" y="579"/>
                  </a:lnTo>
                  <a:lnTo>
                    <a:pt x="2076" y="578"/>
                  </a:lnTo>
                  <a:lnTo>
                    <a:pt x="2078" y="578"/>
                  </a:lnTo>
                  <a:lnTo>
                    <a:pt x="2078" y="579"/>
                  </a:lnTo>
                  <a:lnTo>
                    <a:pt x="2078" y="580"/>
                  </a:lnTo>
                  <a:lnTo>
                    <a:pt x="2079" y="580"/>
                  </a:lnTo>
                  <a:lnTo>
                    <a:pt x="2079" y="581"/>
                  </a:lnTo>
                  <a:lnTo>
                    <a:pt x="2078" y="583"/>
                  </a:lnTo>
                  <a:lnTo>
                    <a:pt x="2078" y="584"/>
                  </a:lnTo>
                  <a:lnTo>
                    <a:pt x="2078" y="585"/>
                  </a:lnTo>
                  <a:lnTo>
                    <a:pt x="2076" y="585"/>
                  </a:lnTo>
                  <a:lnTo>
                    <a:pt x="2078" y="585"/>
                  </a:lnTo>
                  <a:lnTo>
                    <a:pt x="2078" y="586"/>
                  </a:lnTo>
                  <a:lnTo>
                    <a:pt x="2078" y="587"/>
                  </a:lnTo>
                  <a:lnTo>
                    <a:pt x="2078" y="589"/>
                  </a:lnTo>
                  <a:lnTo>
                    <a:pt x="2079" y="590"/>
                  </a:lnTo>
                  <a:lnTo>
                    <a:pt x="2079" y="591"/>
                  </a:lnTo>
                  <a:lnTo>
                    <a:pt x="2078" y="592"/>
                  </a:lnTo>
                  <a:lnTo>
                    <a:pt x="2078" y="594"/>
                  </a:lnTo>
                  <a:lnTo>
                    <a:pt x="2076" y="594"/>
                  </a:lnTo>
                  <a:lnTo>
                    <a:pt x="2076" y="595"/>
                  </a:lnTo>
                  <a:lnTo>
                    <a:pt x="2076" y="596"/>
                  </a:lnTo>
                  <a:lnTo>
                    <a:pt x="2075" y="596"/>
                  </a:lnTo>
                  <a:lnTo>
                    <a:pt x="2074" y="596"/>
                  </a:lnTo>
                  <a:lnTo>
                    <a:pt x="2074" y="597"/>
                  </a:lnTo>
                  <a:lnTo>
                    <a:pt x="2073" y="599"/>
                  </a:lnTo>
                  <a:lnTo>
                    <a:pt x="2074" y="599"/>
                  </a:lnTo>
                  <a:lnTo>
                    <a:pt x="2073" y="599"/>
                  </a:lnTo>
                  <a:lnTo>
                    <a:pt x="2074" y="600"/>
                  </a:lnTo>
                  <a:lnTo>
                    <a:pt x="2075" y="601"/>
                  </a:lnTo>
                  <a:lnTo>
                    <a:pt x="2075" y="602"/>
                  </a:lnTo>
                  <a:lnTo>
                    <a:pt x="2075" y="604"/>
                  </a:lnTo>
                  <a:lnTo>
                    <a:pt x="2075" y="605"/>
                  </a:lnTo>
                  <a:lnTo>
                    <a:pt x="2075" y="606"/>
                  </a:lnTo>
                  <a:lnTo>
                    <a:pt x="2076" y="607"/>
                  </a:lnTo>
                  <a:lnTo>
                    <a:pt x="2076" y="608"/>
                  </a:lnTo>
                  <a:lnTo>
                    <a:pt x="2078" y="608"/>
                  </a:lnTo>
                  <a:lnTo>
                    <a:pt x="2079" y="608"/>
                  </a:lnTo>
                  <a:lnTo>
                    <a:pt x="2080" y="608"/>
                  </a:lnTo>
                  <a:lnTo>
                    <a:pt x="2081" y="610"/>
                  </a:lnTo>
                  <a:lnTo>
                    <a:pt x="2081" y="611"/>
                  </a:lnTo>
                  <a:lnTo>
                    <a:pt x="2081" y="612"/>
                  </a:lnTo>
                  <a:lnTo>
                    <a:pt x="2081" y="613"/>
                  </a:lnTo>
                  <a:lnTo>
                    <a:pt x="2080" y="613"/>
                  </a:lnTo>
                  <a:lnTo>
                    <a:pt x="2080" y="615"/>
                  </a:lnTo>
                  <a:lnTo>
                    <a:pt x="2081" y="615"/>
                  </a:lnTo>
                  <a:lnTo>
                    <a:pt x="2081" y="616"/>
                  </a:lnTo>
                  <a:lnTo>
                    <a:pt x="2081" y="617"/>
                  </a:lnTo>
                  <a:lnTo>
                    <a:pt x="2081" y="618"/>
                  </a:lnTo>
                  <a:lnTo>
                    <a:pt x="2083" y="620"/>
                  </a:lnTo>
                  <a:lnTo>
                    <a:pt x="2083" y="621"/>
                  </a:lnTo>
                  <a:lnTo>
                    <a:pt x="2083" y="622"/>
                  </a:lnTo>
                  <a:lnTo>
                    <a:pt x="2083" y="623"/>
                  </a:lnTo>
                  <a:lnTo>
                    <a:pt x="2084" y="623"/>
                  </a:lnTo>
                  <a:lnTo>
                    <a:pt x="2085" y="625"/>
                  </a:lnTo>
                  <a:lnTo>
                    <a:pt x="2085" y="626"/>
                  </a:lnTo>
                  <a:lnTo>
                    <a:pt x="2084" y="626"/>
                  </a:lnTo>
                  <a:lnTo>
                    <a:pt x="2084" y="627"/>
                  </a:lnTo>
                  <a:lnTo>
                    <a:pt x="2084" y="628"/>
                  </a:lnTo>
                  <a:lnTo>
                    <a:pt x="2084" y="630"/>
                  </a:lnTo>
                  <a:lnTo>
                    <a:pt x="2084" y="631"/>
                  </a:lnTo>
                  <a:lnTo>
                    <a:pt x="2083" y="631"/>
                  </a:lnTo>
                  <a:lnTo>
                    <a:pt x="2083" y="632"/>
                  </a:lnTo>
                  <a:lnTo>
                    <a:pt x="2083" y="633"/>
                  </a:lnTo>
                  <a:lnTo>
                    <a:pt x="2083" y="634"/>
                  </a:lnTo>
                  <a:lnTo>
                    <a:pt x="2081" y="636"/>
                  </a:lnTo>
                  <a:lnTo>
                    <a:pt x="2083" y="636"/>
                  </a:lnTo>
                  <a:lnTo>
                    <a:pt x="2084" y="637"/>
                  </a:lnTo>
                  <a:lnTo>
                    <a:pt x="2085" y="638"/>
                  </a:lnTo>
                  <a:lnTo>
                    <a:pt x="2085" y="639"/>
                  </a:lnTo>
                  <a:lnTo>
                    <a:pt x="2085" y="641"/>
                  </a:lnTo>
                  <a:lnTo>
                    <a:pt x="2086" y="642"/>
                  </a:lnTo>
                  <a:lnTo>
                    <a:pt x="2086" y="643"/>
                  </a:lnTo>
                  <a:lnTo>
                    <a:pt x="2085" y="644"/>
                  </a:lnTo>
                  <a:lnTo>
                    <a:pt x="2084" y="646"/>
                  </a:lnTo>
                  <a:lnTo>
                    <a:pt x="2084" y="647"/>
                  </a:lnTo>
                  <a:lnTo>
                    <a:pt x="2085" y="647"/>
                  </a:lnTo>
                  <a:lnTo>
                    <a:pt x="2086" y="647"/>
                  </a:lnTo>
                  <a:lnTo>
                    <a:pt x="2086" y="646"/>
                  </a:lnTo>
                  <a:lnTo>
                    <a:pt x="2086" y="644"/>
                  </a:lnTo>
                  <a:lnTo>
                    <a:pt x="2088" y="644"/>
                  </a:lnTo>
                  <a:lnTo>
                    <a:pt x="2088" y="643"/>
                  </a:lnTo>
                  <a:lnTo>
                    <a:pt x="2089" y="643"/>
                  </a:lnTo>
                  <a:lnTo>
                    <a:pt x="2090" y="643"/>
                  </a:lnTo>
                  <a:lnTo>
                    <a:pt x="2091" y="643"/>
                  </a:lnTo>
                  <a:lnTo>
                    <a:pt x="2093" y="643"/>
                  </a:lnTo>
                  <a:lnTo>
                    <a:pt x="2094" y="643"/>
                  </a:lnTo>
                  <a:lnTo>
                    <a:pt x="2095" y="643"/>
                  </a:lnTo>
                  <a:lnTo>
                    <a:pt x="2096" y="644"/>
                  </a:lnTo>
                  <a:lnTo>
                    <a:pt x="2097" y="646"/>
                  </a:lnTo>
                  <a:lnTo>
                    <a:pt x="2097" y="647"/>
                  </a:lnTo>
                  <a:lnTo>
                    <a:pt x="2097" y="648"/>
                  </a:lnTo>
                  <a:lnTo>
                    <a:pt x="2099" y="648"/>
                  </a:lnTo>
                  <a:lnTo>
                    <a:pt x="2099" y="649"/>
                  </a:lnTo>
                  <a:lnTo>
                    <a:pt x="2100" y="651"/>
                  </a:lnTo>
                  <a:lnTo>
                    <a:pt x="2100" y="652"/>
                  </a:lnTo>
                  <a:lnTo>
                    <a:pt x="2101" y="652"/>
                  </a:lnTo>
                  <a:lnTo>
                    <a:pt x="2101" y="653"/>
                  </a:lnTo>
                  <a:lnTo>
                    <a:pt x="2102" y="653"/>
                  </a:lnTo>
                  <a:lnTo>
                    <a:pt x="2102" y="654"/>
                  </a:lnTo>
                  <a:lnTo>
                    <a:pt x="2102" y="655"/>
                  </a:lnTo>
                  <a:lnTo>
                    <a:pt x="2101" y="655"/>
                  </a:lnTo>
                  <a:lnTo>
                    <a:pt x="2100" y="655"/>
                  </a:lnTo>
                  <a:lnTo>
                    <a:pt x="2100" y="657"/>
                  </a:lnTo>
                  <a:lnTo>
                    <a:pt x="2101" y="657"/>
                  </a:lnTo>
                  <a:lnTo>
                    <a:pt x="2101" y="658"/>
                  </a:lnTo>
                  <a:lnTo>
                    <a:pt x="2101" y="659"/>
                  </a:lnTo>
                  <a:lnTo>
                    <a:pt x="2100" y="659"/>
                  </a:lnTo>
                  <a:lnTo>
                    <a:pt x="2100" y="660"/>
                  </a:lnTo>
                  <a:lnTo>
                    <a:pt x="2100" y="662"/>
                  </a:lnTo>
                  <a:lnTo>
                    <a:pt x="2100" y="663"/>
                  </a:lnTo>
                  <a:lnTo>
                    <a:pt x="2100" y="664"/>
                  </a:lnTo>
                  <a:lnTo>
                    <a:pt x="2100" y="665"/>
                  </a:lnTo>
                  <a:lnTo>
                    <a:pt x="2100" y="667"/>
                  </a:lnTo>
                  <a:lnTo>
                    <a:pt x="2099" y="668"/>
                  </a:lnTo>
                  <a:lnTo>
                    <a:pt x="2099" y="669"/>
                  </a:lnTo>
                  <a:lnTo>
                    <a:pt x="2097" y="669"/>
                  </a:lnTo>
                  <a:lnTo>
                    <a:pt x="2097" y="670"/>
                  </a:lnTo>
                  <a:lnTo>
                    <a:pt x="2099" y="670"/>
                  </a:lnTo>
                  <a:lnTo>
                    <a:pt x="2099" y="672"/>
                  </a:lnTo>
                  <a:lnTo>
                    <a:pt x="2100" y="672"/>
                  </a:lnTo>
                  <a:lnTo>
                    <a:pt x="2100" y="673"/>
                  </a:lnTo>
                  <a:lnTo>
                    <a:pt x="2099" y="674"/>
                  </a:lnTo>
                  <a:lnTo>
                    <a:pt x="2099" y="675"/>
                  </a:lnTo>
                  <a:lnTo>
                    <a:pt x="2099" y="677"/>
                  </a:lnTo>
                  <a:lnTo>
                    <a:pt x="2100" y="678"/>
                  </a:lnTo>
                  <a:lnTo>
                    <a:pt x="2100" y="679"/>
                  </a:lnTo>
                  <a:lnTo>
                    <a:pt x="2100" y="680"/>
                  </a:lnTo>
                  <a:lnTo>
                    <a:pt x="2100" y="681"/>
                  </a:lnTo>
                  <a:lnTo>
                    <a:pt x="2100" y="683"/>
                  </a:lnTo>
                  <a:lnTo>
                    <a:pt x="2100" y="684"/>
                  </a:lnTo>
                  <a:lnTo>
                    <a:pt x="2100" y="685"/>
                  </a:lnTo>
                  <a:lnTo>
                    <a:pt x="2099" y="685"/>
                  </a:lnTo>
                  <a:lnTo>
                    <a:pt x="2099" y="686"/>
                  </a:lnTo>
                  <a:lnTo>
                    <a:pt x="2099" y="688"/>
                  </a:lnTo>
                  <a:lnTo>
                    <a:pt x="2097" y="689"/>
                  </a:lnTo>
                  <a:lnTo>
                    <a:pt x="2097" y="691"/>
                  </a:lnTo>
                  <a:lnTo>
                    <a:pt x="2096" y="694"/>
                  </a:lnTo>
                  <a:lnTo>
                    <a:pt x="2096" y="695"/>
                  </a:lnTo>
                  <a:lnTo>
                    <a:pt x="2095" y="696"/>
                  </a:lnTo>
                  <a:lnTo>
                    <a:pt x="2095" y="698"/>
                  </a:lnTo>
                  <a:lnTo>
                    <a:pt x="2095" y="699"/>
                  </a:lnTo>
                  <a:lnTo>
                    <a:pt x="2095" y="700"/>
                  </a:lnTo>
                  <a:lnTo>
                    <a:pt x="2095" y="701"/>
                  </a:lnTo>
                  <a:lnTo>
                    <a:pt x="2094" y="702"/>
                  </a:lnTo>
                  <a:lnTo>
                    <a:pt x="2094" y="704"/>
                  </a:lnTo>
                  <a:lnTo>
                    <a:pt x="2094" y="705"/>
                  </a:lnTo>
                  <a:lnTo>
                    <a:pt x="2094" y="706"/>
                  </a:lnTo>
                  <a:lnTo>
                    <a:pt x="2094" y="707"/>
                  </a:lnTo>
                  <a:lnTo>
                    <a:pt x="2094" y="709"/>
                  </a:lnTo>
                  <a:lnTo>
                    <a:pt x="2094" y="710"/>
                  </a:lnTo>
                  <a:lnTo>
                    <a:pt x="2093" y="709"/>
                  </a:lnTo>
                  <a:lnTo>
                    <a:pt x="2090" y="706"/>
                  </a:lnTo>
                  <a:lnTo>
                    <a:pt x="2089" y="705"/>
                  </a:lnTo>
                  <a:lnTo>
                    <a:pt x="2088" y="705"/>
                  </a:lnTo>
                  <a:lnTo>
                    <a:pt x="2088" y="706"/>
                  </a:lnTo>
                  <a:lnTo>
                    <a:pt x="2088" y="707"/>
                  </a:lnTo>
                  <a:lnTo>
                    <a:pt x="2091" y="711"/>
                  </a:lnTo>
                  <a:lnTo>
                    <a:pt x="2093" y="712"/>
                  </a:lnTo>
                  <a:lnTo>
                    <a:pt x="2093" y="714"/>
                  </a:lnTo>
                  <a:lnTo>
                    <a:pt x="2091" y="714"/>
                  </a:lnTo>
                  <a:lnTo>
                    <a:pt x="2091" y="715"/>
                  </a:lnTo>
                  <a:lnTo>
                    <a:pt x="2091" y="716"/>
                  </a:lnTo>
                  <a:lnTo>
                    <a:pt x="2093" y="717"/>
                  </a:lnTo>
                  <a:lnTo>
                    <a:pt x="2091" y="717"/>
                  </a:lnTo>
                  <a:lnTo>
                    <a:pt x="2093" y="719"/>
                  </a:lnTo>
                  <a:lnTo>
                    <a:pt x="2093" y="720"/>
                  </a:lnTo>
                  <a:lnTo>
                    <a:pt x="2091" y="721"/>
                  </a:lnTo>
                  <a:lnTo>
                    <a:pt x="2089" y="722"/>
                  </a:lnTo>
                  <a:lnTo>
                    <a:pt x="2088" y="724"/>
                  </a:lnTo>
                  <a:lnTo>
                    <a:pt x="2088" y="725"/>
                  </a:lnTo>
                  <a:lnTo>
                    <a:pt x="2086" y="725"/>
                  </a:lnTo>
                  <a:lnTo>
                    <a:pt x="2086" y="726"/>
                  </a:lnTo>
                  <a:lnTo>
                    <a:pt x="2085" y="726"/>
                  </a:lnTo>
                  <a:lnTo>
                    <a:pt x="2085" y="727"/>
                  </a:lnTo>
                  <a:lnTo>
                    <a:pt x="2084" y="727"/>
                  </a:lnTo>
                  <a:lnTo>
                    <a:pt x="2083" y="728"/>
                  </a:lnTo>
                  <a:lnTo>
                    <a:pt x="2081" y="728"/>
                  </a:lnTo>
                  <a:lnTo>
                    <a:pt x="2080" y="728"/>
                  </a:lnTo>
                  <a:lnTo>
                    <a:pt x="2079" y="728"/>
                  </a:lnTo>
                  <a:lnTo>
                    <a:pt x="2079" y="730"/>
                  </a:lnTo>
                  <a:lnTo>
                    <a:pt x="2078" y="730"/>
                  </a:lnTo>
                  <a:lnTo>
                    <a:pt x="2076" y="731"/>
                  </a:lnTo>
                  <a:lnTo>
                    <a:pt x="2075" y="731"/>
                  </a:lnTo>
                  <a:lnTo>
                    <a:pt x="2075" y="732"/>
                  </a:lnTo>
                  <a:lnTo>
                    <a:pt x="2074" y="732"/>
                  </a:lnTo>
                  <a:lnTo>
                    <a:pt x="2073" y="732"/>
                  </a:lnTo>
                  <a:lnTo>
                    <a:pt x="2073" y="735"/>
                  </a:lnTo>
                  <a:lnTo>
                    <a:pt x="2073" y="736"/>
                  </a:lnTo>
                  <a:lnTo>
                    <a:pt x="2073" y="737"/>
                  </a:lnTo>
                  <a:lnTo>
                    <a:pt x="2074" y="738"/>
                  </a:lnTo>
                  <a:lnTo>
                    <a:pt x="2074" y="740"/>
                  </a:lnTo>
                  <a:lnTo>
                    <a:pt x="2074" y="741"/>
                  </a:lnTo>
                  <a:lnTo>
                    <a:pt x="2075" y="742"/>
                  </a:lnTo>
                  <a:lnTo>
                    <a:pt x="2075" y="743"/>
                  </a:lnTo>
                  <a:lnTo>
                    <a:pt x="2076" y="745"/>
                  </a:lnTo>
                  <a:lnTo>
                    <a:pt x="2075" y="746"/>
                  </a:lnTo>
                  <a:lnTo>
                    <a:pt x="2075" y="747"/>
                  </a:lnTo>
                  <a:lnTo>
                    <a:pt x="2075" y="748"/>
                  </a:lnTo>
                  <a:lnTo>
                    <a:pt x="2075" y="749"/>
                  </a:lnTo>
                  <a:lnTo>
                    <a:pt x="2074" y="751"/>
                  </a:lnTo>
                  <a:lnTo>
                    <a:pt x="2074" y="753"/>
                  </a:lnTo>
                  <a:lnTo>
                    <a:pt x="2074" y="754"/>
                  </a:lnTo>
                  <a:lnTo>
                    <a:pt x="2074" y="756"/>
                  </a:lnTo>
                  <a:lnTo>
                    <a:pt x="2074" y="757"/>
                  </a:lnTo>
                  <a:lnTo>
                    <a:pt x="2074" y="758"/>
                  </a:lnTo>
                  <a:lnTo>
                    <a:pt x="2074" y="759"/>
                  </a:lnTo>
                  <a:lnTo>
                    <a:pt x="2074" y="761"/>
                  </a:lnTo>
                  <a:lnTo>
                    <a:pt x="2075" y="762"/>
                  </a:lnTo>
                  <a:lnTo>
                    <a:pt x="2075" y="763"/>
                  </a:lnTo>
                  <a:lnTo>
                    <a:pt x="2076" y="764"/>
                  </a:lnTo>
                  <a:lnTo>
                    <a:pt x="2076" y="766"/>
                  </a:lnTo>
                  <a:lnTo>
                    <a:pt x="2076" y="767"/>
                  </a:lnTo>
                  <a:lnTo>
                    <a:pt x="2078" y="768"/>
                  </a:lnTo>
                  <a:lnTo>
                    <a:pt x="2079" y="768"/>
                  </a:lnTo>
                  <a:lnTo>
                    <a:pt x="2079" y="769"/>
                  </a:lnTo>
                  <a:lnTo>
                    <a:pt x="2080" y="769"/>
                  </a:lnTo>
                  <a:lnTo>
                    <a:pt x="2080" y="771"/>
                  </a:lnTo>
                  <a:lnTo>
                    <a:pt x="2080" y="772"/>
                  </a:lnTo>
                  <a:lnTo>
                    <a:pt x="2080" y="773"/>
                  </a:lnTo>
                  <a:lnTo>
                    <a:pt x="2081" y="774"/>
                  </a:lnTo>
                  <a:lnTo>
                    <a:pt x="2083" y="774"/>
                  </a:lnTo>
                  <a:lnTo>
                    <a:pt x="2083" y="775"/>
                  </a:lnTo>
                  <a:lnTo>
                    <a:pt x="2083" y="777"/>
                  </a:lnTo>
                  <a:lnTo>
                    <a:pt x="2084" y="777"/>
                  </a:lnTo>
                  <a:lnTo>
                    <a:pt x="2085" y="777"/>
                  </a:lnTo>
                  <a:lnTo>
                    <a:pt x="2086" y="775"/>
                  </a:lnTo>
                  <a:lnTo>
                    <a:pt x="2088" y="775"/>
                  </a:lnTo>
                  <a:lnTo>
                    <a:pt x="2089" y="775"/>
                  </a:lnTo>
                  <a:lnTo>
                    <a:pt x="2090" y="777"/>
                  </a:lnTo>
                  <a:lnTo>
                    <a:pt x="2091" y="778"/>
                  </a:lnTo>
                  <a:lnTo>
                    <a:pt x="2093" y="778"/>
                  </a:lnTo>
                  <a:lnTo>
                    <a:pt x="2093" y="777"/>
                  </a:lnTo>
                  <a:lnTo>
                    <a:pt x="2093" y="775"/>
                  </a:lnTo>
                  <a:lnTo>
                    <a:pt x="2093" y="774"/>
                  </a:lnTo>
                  <a:lnTo>
                    <a:pt x="2094" y="774"/>
                  </a:lnTo>
                  <a:lnTo>
                    <a:pt x="2095" y="774"/>
                  </a:lnTo>
                  <a:lnTo>
                    <a:pt x="2096" y="774"/>
                  </a:lnTo>
                  <a:lnTo>
                    <a:pt x="2097" y="774"/>
                  </a:lnTo>
                  <a:lnTo>
                    <a:pt x="2099" y="774"/>
                  </a:lnTo>
                  <a:lnTo>
                    <a:pt x="2100" y="774"/>
                  </a:lnTo>
                  <a:lnTo>
                    <a:pt x="2101" y="774"/>
                  </a:lnTo>
                  <a:lnTo>
                    <a:pt x="2102" y="775"/>
                  </a:lnTo>
                  <a:lnTo>
                    <a:pt x="2104" y="775"/>
                  </a:lnTo>
                  <a:lnTo>
                    <a:pt x="2104" y="777"/>
                  </a:lnTo>
                  <a:lnTo>
                    <a:pt x="2105" y="777"/>
                  </a:lnTo>
                  <a:lnTo>
                    <a:pt x="2106" y="777"/>
                  </a:lnTo>
                  <a:lnTo>
                    <a:pt x="2107" y="777"/>
                  </a:lnTo>
                  <a:lnTo>
                    <a:pt x="2109" y="777"/>
                  </a:lnTo>
                  <a:lnTo>
                    <a:pt x="2110" y="777"/>
                  </a:lnTo>
                  <a:lnTo>
                    <a:pt x="2111" y="777"/>
                  </a:lnTo>
                  <a:lnTo>
                    <a:pt x="2112" y="778"/>
                  </a:lnTo>
                  <a:lnTo>
                    <a:pt x="2114" y="778"/>
                  </a:lnTo>
                  <a:lnTo>
                    <a:pt x="2115" y="778"/>
                  </a:lnTo>
                  <a:lnTo>
                    <a:pt x="2116" y="778"/>
                  </a:lnTo>
                  <a:lnTo>
                    <a:pt x="2117" y="778"/>
                  </a:lnTo>
                  <a:lnTo>
                    <a:pt x="2118" y="778"/>
                  </a:lnTo>
                  <a:lnTo>
                    <a:pt x="2118" y="779"/>
                  </a:lnTo>
                  <a:lnTo>
                    <a:pt x="2120" y="779"/>
                  </a:lnTo>
                  <a:lnTo>
                    <a:pt x="2120" y="780"/>
                  </a:lnTo>
                  <a:lnTo>
                    <a:pt x="2121" y="780"/>
                  </a:lnTo>
                  <a:lnTo>
                    <a:pt x="2122" y="780"/>
                  </a:lnTo>
                  <a:lnTo>
                    <a:pt x="2122" y="782"/>
                  </a:lnTo>
                  <a:lnTo>
                    <a:pt x="2122" y="783"/>
                  </a:lnTo>
                  <a:lnTo>
                    <a:pt x="2123" y="783"/>
                  </a:lnTo>
                  <a:lnTo>
                    <a:pt x="2125" y="784"/>
                  </a:lnTo>
                  <a:lnTo>
                    <a:pt x="2126" y="784"/>
                  </a:lnTo>
                  <a:lnTo>
                    <a:pt x="2126" y="785"/>
                  </a:lnTo>
                  <a:lnTo>
                    <a:pt x="2127" y="785"/>
                  </a:lnTo>
                  <a:lnTo>
                    <a:pt x="2128" y="785"/>
                  </a:lnTo>
                  <a:lnTo>
                    <a:pt x="2128" y="784"/>
                  </a:lnTo>
                  <a:lnTo>
                    <a:pt x="2130" y="784"/>
                  </a:lnTo>
                  <a:lnTo>
                    <a:pt x="2130" y="785"/>
                  </a:lnTo>
                  <a:lnTo>
                    <a:pt x="2131" y="785"/>
                  </a:lnTo>
                  <a:lnTo>
                    <a:pt x="2131" y="787"/>
                  </a:lnTo>
                  <a:lnTo>
                    <a:pt x="2132" y="788"/>
                  </a:lnTo>
                  <a:lnTo>
                    <a:pt x="2132" y="789"/>
                  </a:lnTo>
                  <a:lnTo>
                    <a:pt x="2133" y="789"/>
                  </a:lnTo>
                  <a:lnTo>
                    <a:pt x="2133" y="788"/>
                  </a:lnTo>
                  <a:lnTo>
                    <a:pt x="2132" y="788"/>
                  </a:lnTo>
                  <a:lnTo>
                    <a:pt x="2132" y="787"/>
                  </a:lnTo>
                  <a:lnTo>
                    <a:pt x="2131" y="787"/>
                  </a:lnTo>
                  <a:lnTo>
                    <a:pt x="2131" y="785"/>
                  </a:lnTo>
                  <a:lnTo>
                    <a:pt x="2131" y="784"/>
                  </a:lnTo>
                  <a:lnTo>
                    <a:pt x="2130" y="784"/>
                  </a:lnTo>
                  <a:lnTo>
                    <a:pt x="2130" y="783"/>
                  </a:lnTo>
                  <a:lnTo>
                    <a:pt x="2131" y="783"/>
                  </a:lnTo>
                  <a:lnTo>
                    <a:pt x="2131" y="782"/>
                  </a:lnTo>
                  <a:lnTo>
                    <a:pt x="2131" y="780"/>
                  </a:lnTo>
                  <a:lnTo>
                    <a:pt x="2132" y="780"/>
                  </a:lnTo>
                  <a:lnTo>
                    <a:pt x="2131" y="780"/>
                  </a:lnTo>
                  <a:lnTo>
                    <a:pt x="2132" y="780"/>
                  </a:lnTo>
                  <a:lnTo>
                    <a:pt x="2132" y="779"/>
                  </a:lnTo>
                  <a:lnTo>
                    <a:pt x="2132" y="778"/>
                  </a:lnTo>
                  <a:lnTo>
                    <a:pt x="2132" y="777"/>
                  </a:lnTo>
                  <a:lnTo>
                    <a:pt x="2131" y="777"/>
                  </a:lnTo>
                  <a:lnTo>
                    <a:pt x="2132" y="777"/>
                  </a:lnTo>
                  <a:lnTo>
                    <a:pt x="2132" y="775"/>
                  </a:lnTo>
                  <a:lnTo>
                    <a:pt x="2132" y="774"/>
                  </a:lnTo>
                  <a:lnTo>
                    <a:pt x="2132" y="773"/>
                  </a:lnTo>
                  <a:lnTo>
                    <a:pt x="2133" y="773"/>
                  </a:lnTo>
                  <a:lnTo>
                    <a:pt x="2133" y="774"/>
                  </a:lnTo>
                  <a:lnTo>
                    <a:pt x="2133" y="775"/>
                  </a:lnTo>
                  <a:lnTo>
                    <a:pt x="2133" y="777"/>
                  </a:lnTo>
                  <a:lnTo>
                    <a:pt x="2135" y="777"/>
                  </a:lnTo>
                  <a:lnTo>
                    <a:pt x="2135" y="778"/>
                  </a:lnTo>
                  <a:lnTo>
                    <a:pt x="2135" y="779"/>
                  </a:lnTo>
                  <a:lnTo>
                    <a:pt x="2136" y="780"/>
                  </a:lnTo>
                  <a:lnTo>
                    <a:pt x="2136" y="782"/>
                  </a:lnTo>
                  <a:lnTo>
                    <a:pt x="2137" y="782"/>
                  </a:lnTo>
                  <a:lnTo>
                    <a:pt x="2137" y="783"/>
                  </a:lnTo>
                  <a:lnTo>
                    <a:pt x="2137" y="784"/>
                  </a:lnTo>
                  <a:lnTo>
                    <a:pt x="2138" y="784"/>
                  </a:lnTo>
                  <a:lnTo>
                    <a:pt x="2138" y="785"/>
                  </a:lnTo>
                  <a:lnTo>
                    <a:pt x="2140" y="785"/>
                  </a:lnTo>
                  <a:lnTo>
                    <a:pt x="2140" y="787"/>
                  </a:lnTo>
                  <a:lnTo>
                    <a:pt x="2141" y="787"/>
                  </a:lnTo>
                  <a:lnTo>
                    <a:pt x="2142" y="787"/>
                  </a:lnTo>
                  <a:lnTo>
                    <a:pt x="2142" y="788"/>
                  </a:lnTo>
                  <a:lnTo>
                    <a:pt x="2143" y="788"/>
                  </a:lnTo>
                  <a:lnTo>
                    <a:pt x="2144" y="788"/>
                  </a:lnTo>
                  <a:lnTo>
                    <a:pt x="2146" y="788"/>
                  </a:lnTo>
                  <a:lnTo>
                    <a:pt x="2146" y="789"/>
                  </a:lnTo>
                  <a:lnTo>
                    <a:pt x="2147" y="789"/>
                  </a:lnTo>
                  <a:lnTo>
                    <a:pt x="2147" y="790"/>
                  </a:lnTo>
                  <a:lnTo>
                    <a:pt x="2148" y="790"/>
                  </a:lnTo>
                  <a:lnTo>
                    <a:pt x="2148" y="792"/>
                  </a:lnTo>
                  <a:lnTo>
                    <a:pt x="2149" y="792"/>
                  </a:lnTo>
                  <a:lnTo>
                    <a:pt x="2149" y="793"/>
                  </a:lnTo>
                  <a:lnTo>
                    <a:pt x="2149" y="794"/>
                  </a:lnTo>
                  <a:lnTo>
                    <a:pt x="2151" y="794"/>
                  </a:lnTo>
                  <a:lnTo>
                    <a:pt x="2151" y="795"/>
                  </a:lnTo>
                  <a:lnTo>
                    <a:pt x="2151" y="796"/>
                  </a:lnTo>
                  <a:lnTo>
                    <a:pt x="2152" y="798"/>
                  </a:lnTo>
                  <a:lnTo>
                    <a:pt x="2153" y="799"/>
                  </a:lnTo>
                  <a:lnTo>
                    <a:pt x="2153" y="800"/>
                  </a:lnTo>
                  <a:lnTo>
                    <a:pt x="2153" y="801"/>
                  </a:lnTo>
                  <a:lnTo>
                    <a:pt x="2154" y="801"/>
                  </a:lnTo>
                  <a:lnTo>
                    <a:pt x="2154" y="803"/>
                  </a:lnTo>
                  <a:lnTo>
                    <a:pt x="2156" y="803"/>
                  </a:lnTo>
                  <a:lnTo>
                    <a:pt x="2156" y="804"/>
                  </a:lnTo>
                  <a:lnTo>
                    <a:pt x="2157" y="804"/>
                  </a:lnTo>
                  <a:lnTo>
                    <a:pt x="2157" y="805"/>
                  </a:lnTo>
                  <a:lnTo>
                    <a:pt x="2157" y="806"/>
                  </a:lnTo>
                  <a:lnTo>
                    <a:pt x="2157" y="808"/>
                  </a:lnTo>
                  <a:lnTo>
                    <a:pt x="2158" y="813"/>
                  </a:lnTo>
                  <a:lnTo>
                    <a:pt x="2159" y="813"/>
                  </a:lnTo>
                  <a:lnTo>
                    <a:pt x="2161" y="813"/>
                  </a:lnTo>
                  <a:lnTo>
                    <a:pt x="2161" y="814"/>
                  </a:lnTo>
                  <a:lnTo>
                    <a:pt x="2162" y="815"/>
                  </a:lnTo>
                  <a:lnTo>
                    <a:pt x="2162" y="816"/>
                  </a:lnTo>
                  <a:lnTo>
                    <a:pt x="2162" y="817"/>
                  </a:lnTo>
                  <a:lnTo>
                    <a:pt x="2162" y="819"/>
                  </a:lnTo>
                  <a:lnTo>
                    <a:pt x="2163" y="819"/>
                  </a:lnTo>
                  <a:lnTo>
                    <a:pt x="2163" y="820"/>
                  </a:lnTo>
                  <a:lnTo>
                    <a:pt x="2164" y="819"/>
                  </a:lnTo>
                  <a:lnTo>
                    <a:pt x="2166" y="819"/>
                  </a:lnTo>
                  <a:lnTo>
                    <a:pt x="2167" y="819"/>
                  </a:lnTo>
                  <a:lnTo>
                    <a:pt x="2167" y="820"/>
                  </a:lnTo>
                  <a:lnTo>
                    <a:pt x="2168" y="820"/>
                  </a:lnTo>
                  <a:lnTo>
                    <a:pt x="2168" y="821"/>
                  </a:lnTo>
                  <a:lnTo>
                    <a:pt x="2168" y="822"/>
                  </a:lnTo>
                  <a:lnTo>
                    <a:pt x="2168" y="824"/>
                  </a:lnTo>
                  <a:lnTo>
                    <a:pt x="2169" y="825"/>
                  </a:lnTo>
                  <a:lnTo>
                    <a:pt x="2169" y="826"/>
                  </a:lnTo>
                  <a:lnTo>
                    <a:pt x="2170" y="826"/>
                  </a:lnTo>
                  <a:lnTo>
                    <a:pt x="2172" y="827"/>
                  </a:lnTo>
                  <a:lnTo>
                    <a:pt x="2170" y="829"/>
                  </a:lnTo>
                  <a:lnTo>
                    <a:pt x="2169" y="829"/>
                  </a:lnTo>
                  <a:lnTo>
                    <a:pt x="2169" y="830"/>
                  </a:lnTo>
                  <a:lnTo>
                    <a:pt x="2169" y="829"/>
                  </a:lnTo>
                  <a:lnTo>
                    <a:pt x="2169" y="830"/>
                  </a:lnTo>
                  <a:lnTo>
                    <a:pt x="2168" y="830"/>
                  </a:lnTo>
                  <a:lnTo>
                    <a:pt x="2168" y="831"/>
                  </a:lnTo>
                  <a:lnTo>
                    <a:pt x="2169" y="832"/>
                  </a:lnTo>
                  <a:lnTo>
                    <a:pt x="2170" y="832"/>
                  </a:lnTo>
                  <a:lnTo>
                    <a:pt x="2170" y="834"/>
                  </a:lnTo>
                  <a:lnTo>
                    <a:pt x="2169" y="834"/>
                  </a:lnTo>
                  <a:lnTo>
                    <a:pt x="2169" y="835"/>
                  </a:lnTo>
                  <a:lnTo>
                    <a:pt x="2169" y="836"/>
                  </a:lnTo>
                  <a:lnTo>
                    <a:pt x="2170" y="836"/>
                  </a:lnTo>
                  <a:lnTo>
                    <a:pt x="2170" y="837"/>
                  </a:lnTo>
                  <a:lnTo>
                    <a:pt x="2170" y="839"/>
                  </a:lnTo>
                  <a:lnTo>
                    <a:pt x="2172" y="840"/>
                  </a:lnTo>
                  <a:lnTo>
                    <a:pt x="2172" y="841"/>
                  </a:lnTo>
                  <a:lnTo>
                    <a:pt x="2170" y="841"/>
                  </a:lnTo>
                  <a:lnTo>
                    <a:pt x="2170" y="842"/>
                  </a:lnTo>
                  <a:lnTo>
                    <a:pt x="2170" y="843"/>
                  </a:lnTo>
                  <a:lnTo>
                    <a:pt x="2170" y="845"/>
                  </a:lnTo>
                  <a:lnTo>
                    <a:pt x="2170" y="846"/>
                  </a:lnTo>
                  <a:lnTo>
                    <a:pt x="2170" y="847"/>
                  </a:lnTo>
                  <a:lnTo>
                    <a:pt x="2172" y="847"/>
                  </a:lnTo>
                  <a:lnTo>
                    <a:pt x="2172" y="848"/>
                  </a:lnTo>
                  <a:lnTo>
                    <a:pt x="2172" y="850"/>
                  </a:lnTo>
                  <a:lnTo>
                    <a:pt x="2173" y="850"/>
                  </a:lnTo>
                  <a:lnTo>
                    <a:pt x="2174" y="850"/>
                  </a:lnTo>
                  <a:lnTo>
                    <a:pt x="2175" y="850"/>
                  </a:lnTo>
                  <a:lnTo>
                    <a:pt x="2175" y="848"/>
                  </a:lnTo>
                  <a:lnTo>
                    <a:pt x="2177" y="848"/>
                  </a:lnTo>
                  <a:lnTo>
                    <a:pt x="2178" y="848"/>
                  </a:lnTo>
                  <a:lnTo>
                    <a:pt x="2179" y="848"/>
                  </a:lnTo>
                  <a:lnTo>
                    <a:pt x="2180" y="848"/>
                  </a:lnTo>
                  <a:lnTo>
                    <a:pt x="2182" y="848"/>
                  </a:lnTo>
                  <a:lnTo>
                    <a:pt x="2183" y="848"/>
                  </a:lnTo>
                  <a:lnTo>
                    <a:pt x="2183" y="847"/>
                  </a:lnTo>
                  <a:lnTo>
                    <a:pt x="2184" y="847"/>
                  </a:lnTo>
                  <a:lnTo>
                    <a:pt x="2185" y="847"/>
                  </a:lnTo>
                  <a:lnTo>
                    <a:pt x="2185" y="846"/>
                  </a:lnTo>
                  <a:lnTo>
                    <a:pt x="2187" y="846"/>
                  </a:lnTo>
                  <a:lnTo>
                    <a:pt x="2187" y="845"/>
                  </a:lnTo>
                  <a:lnTo>
                    <a:pt x="2188" y="845"/>
                  </a:lnTo>
                  <a:lnTo>
                    <a:pt x="2188" y="843"/>
                  </a:lnTo>
                  <a:lnTo>
                    <a:pt x="2189" y="843"/>
                  </a:lnTo>
                  <a:lnTo>
                    <a:pt x="2189" y="842"/>
                  </a:lnTo>
                  <a:lnTo>
                    <a:pt x="2189" y="841"/>
                  </a:lnTo>
                  <a:lnTo>
                    <a:pt x="2189" y="840"/>
                  </a:lnTo>
                  <a:lnTo>
                    <a:pt x="2190" y="839"/>
                  </a:lnTo>
                  <a:lnTo>
                    <a:pt x="2190" y="837"/>
                  </a:lnTo>
                  <a:lnTo>
                    <a:pt x="2190" y="836"/>
                  </a:lnTo>
                  <a:lnTo>
                    <a:pt x="2191" y="835"/>
                  </a:lnTo>
                  <a:lnTo>
                    <a:pt x="2191" y="834"/>
                  </a:lnTo>
                  <a:lnTo>
                    <a:pt x="2193" y="834"/>
                  </a:lnTo>
                  <a:lnTo>
                    <a:pt x="2193" y="832"/>
                  </a:lnTo>
                  <a:lnTo>
                    <a:pt x="2193" y="831"/>
                  </a:lnTo>
                  <a:lnTo>
                    <a:pt x="2194" y="831"/>
                  </a:lnTo>
                  <a:lnTo>
                    <a:pt x="2194" y="830"/>
                  </a:lnTo>
                  <a:lnTo>
                    <a:pt x="2195" y="829"/>
                  </a:lnTo>
                  <a:lnTo>
                    <a:pt x="2196" y="827"/>
                  </a:lnTo>
                  <a:lnTo>
                    <a:pt x="2198" y="826"/>
                  </a:lnTo>
                  <a:lnTo>
                    <a:pt x="2198" y="825"/>
                  </a:lnTo>
                  <a:lnTo>
                    <a:pt x="2199" y="825"/>
                  </a:lnTo>
                  <a:lnTo>
                    <a:pt x="2200" y="824"/>
                  </a:lnTo>
                  <a:lnTo>
                    <a:pt x="2200" y="822"/>
                  </a:lnTo>
                  <a:lnTo>
                    <a:pt x="2201" y="822"/>
                  </a:lnTo>
                  <a:lnTo>
                    <a:pt x="2201" y="821"/>
                  </a:lnTo>
                  <a:lnTo>
                    <a:pt x="2203" y="821"/>
                  </a:lnTo>
                  <a:lnTo>
                    <a:pt x="2204" y="820"/>
                  </a:lnTo>
                  <a:lnTo>
                    <a:pt x="2205" y="819"/>
                  </a:lnTo>
                  <a:lnTo>
                    <a:pt x="2206" y="819"/>
                  </a:lnTo>
                  <a:lnTo>
                    <a:pt x="2206" y="817"/>
                  </a:lnTo>
                  <a:lnTo>
                    <a:pt x="2208" y="817"/>
                  </a:lnTo>
                  <a:lnTo>
                    <a:pt x="2208" y="816"/>
                  </a:lnTo>
                  <a:lnTo>
                    <a:pt x="2209" y="816"/>
                  </a:lnTo>
                  <a:lnTo>
                    <a:pt x="2210" y="816"/>
                  </a:lnTo>
                  <a:lnTo>
                    <a:pt x="2211" y="816"/>
                  </a:lnTo>
                  <a:lnTo>
                    <a:pt x="2211" y="815"/>
                  </a:lnTo>
                  <a:lnTo>
                    <a:pt x="2213" y="815"/>
                  </a:lnTo>
                  <a:lnTo>
                    <a:pt x="2213" y="814"/>
                  </a:lnTo>
                  <a:lnTo>
                    <a:pt x="2211" y="815"/>
                  </a:lnTo>
                  <a:lnTo>
                    <a:pt x="2210" y="815"/>
                  </a:lnTo>
                  <a:lnTo>
                    <a:pt x="2209" y="815"/>
                  </a:lnTo>
                  <a:lnTo>
                    <a:pt x="2209" y="816"/>
                  </a:lnTo>
                  <a:lnTo>
                    <a:pt x="2208" y="816"/>
                  </a:lnTo>
                  <a:lnTo>
                    <a:pt x="2206" y="816"/>
                  </a:lnTo>
                  <a:lnTo>
                    <a:pt x="2206" y="815"/>
                  </a:lnTo>
                  <a:lnTo>
                    <a:pt x="2205" y="814"/>
                  </a:lnTo>
                  <a:lnTo>
                    <a:pt x="2205" y="813"/>
                  </a:lnTo>
                  <a:lnTo>
                    <a:pt x="2204" y="813"/>
                  </a:lnTo>
                  <a:lnTo>
                    <a:pt x="2204" y="811"/>
                  </a:lnTo>
                  <a:lnTo>
                    <a:pt x="2203" y="811"/>
                  </a:lnTo>
                  <a:lnTo>
                    <a:pt x="2203" y="810"/>
                  </a:lnTo>
                  <a:lnTo>
                    <a:pt x="2201" y="810"/>
                  </a:lnTo>
                  <a:lnTo>
                    <a:pt x="2200" y="810"/>
                  </a:lnTo>
                  <a:lnTo>
                    <a:pt x="2199" y="810"/>
                  </a:lnTo>
                  <a:lnTo>
                    <a:pt x="2199" y="811"/>
                  </a:lnTo>
                  <a:lnTo>
                    <a:pt x="2198" y="811"/>
                  </a:lnTo>
                  <a:lnTo>
                    <a:pt x="2198" y="813"/>
                  </a:lnTo>
                  <a:lnTo>
                    <a:pt x="2196" y="813"/>
                  </a:lnTo>
                  <a:lnTo>
                    <a:pt x="2195" y="813"/>
                  </a:lnTo>
                  <a:lnTo>
                    <a:pt x="2195" y="814"/>
                  </a:lnTo>
                  <a:lnTo>
                    <a:pt x="2194" y="814"/>
                  </a:lnTo>
                  <a:lnTo>
                    <a:pt x="2193" y="814"/>
                  </a:lnTo>
                  <a:lnTo>
                    <a:pt x="2191" y="814"/>
                  </a:lnTo>
                  <a:lnTo>
                    <a:pt x="2190" y="814"/>
                  </a:lnTo>
                  <a:lnTo>
                    <a:pt x="2190" y="813"/>
                  </a:lnTo>
                  <a:lnTo>
                    <a:pt x="2189" y="813"/>
                  </a:lnTo>
                  <a:lnTo>
                    <a:pt x="2188" y="811"/>
                  </a:lnTo>
                  <a:lnTo>
                    <a:pt x="2188" y="810"/>
                  </a:lnTo>
                  <a:lnTo>
                    <a:pt x="2187" y="810"/>
                  </a:lnTo>
                  <a:lnTo>
                    <a:pt x="2187" y="809"/>
                  </a:lnTo>
                  <a:lnTo>
                    <a:pt x="2185" y="809"/>
                  </a:lnTo>
                  <a:lnTo>
                    <a:pt x="2187" y="808"/>
                  </a:lnTo>
                  <a:lnTo>
                    <a:pt x="2187" y="806"/>
                  </a:lnTo>
                  <a:lnTo>
                    <a:pt x="2188" y="806"/>
                  </a:lnTo>
                  <a:lnTo>
                    <a:pt x="2188" y="805"/>
                  </a:lnTo>
                  <a:lnTo>
                    <a:pt x="2189" y="805"/>
                  </a:lnTo>
                  <a:lnTo>
                    <a:pt x="2190" y="805"/>
                  </a:lnTo>
                  <a:lnTo>
                    <a:pt x="2190" y="804"/>
                  </a:lnTo>
                  <a:lnTo>
                    <a:pt x="2191" y="804"/>
                  </a:lnTo>
                  <a:lnTo>
                    <a:pt x="2193" y="804"/>
                  </a:lnTo>
                  <a:lnTo>
                    <a:pt x="2193" y="803"/>
                  </a:lnTo>
                  <a:lnTo>
                    <a:pt x="2194" y="803"/>
                  </a:lnTo>
                  <a:lnTo>
                    <a:pt x="2194" y="801"/>
                  </a:lnTo>
                  <a:lnTo>
                    <a:pt x="2193" y="801"/>
                  </a:lnTo>
                  <a:lnTo>
                    <a:pt x="2193" y="800"/>
                  </a:lnTo>
                  <a:lnTo>
                    <a:pt x="2191" y="800"/>
                  </a:lnTo>
                  <a:lnTo>
                    <a:pt x="2189" y="801"/>
                  </a:lnTo>
                  <a:lnTo>
                    <a:pt x="2187" y="798"/>
                  </a:lnTo>
                  <a:lnTo>
                    <a:pt x="2188" y="798"/>
                  </a:lnTo>
                  <a:lnTo>
                    <a:pt x="2183" y="790"/>
                  </a:lnTo>
                  <a:lnTo>
                    <a:pt x="2189" y="787"/>
                  </a:lnTo>
                  <a:lnTo>
                    <a:pt x="2185" y="785"/>
                  </a:lnTo>
                  <a:lnTo>
                    <a:pt x="2183" y="785"/>
                  </a:lnTo>
                  <a:lnTo>
                    <a:pt x="2182" y="782"/>
                  </a:lnTo>
                  <a:lnTo>
                    <a:pt x="2182" y="780"/>
                  </a:lnTo>
                  <a:lnTo>
                    <a:pt x="2179" y="777"/>
                  </a:lnTo>
                  <a:lnTo>
                    <a:pt x="2182" y="775"/>
                  </a:lnTo>
                  <a:lnTo>
                    <a:pt x="2182" y="772"/>
                  </a:lnTo>
                  <a:lnTo>
                    <a:pt x="2182" y="767"/>
                  </a:lnTo>
                  <a:lnTo>
                    <a:pt x="2182" y="763"/>
                  </a:lnTo>
                  <a:lnTo>
                    <a:pt x="2188" y="756"/>
                  </a:lnTo>
                  <a:lnTo>
                    <a:pt x="2187" y="747"/>
                  </a:lnTo>
                  <a:lnTo>
                    <a:pt x="2185" y="743"/>
                  </a:lnTo>
                  <a:lnTo>
                    <a:pt x="2187" y="740"/>
                  </a:lnTo>
                  <a:lnTo>
                    <a:pt x="2184" y="735"/>
                  </a:lnTo>
                  <a:lnTo>
                    <a:pt x="2180" y="732"/>
                  </a:lnTo>
                  <a:lnTo>
                    <a:pt x="2179" y="731"/>
                  </a:lnTo>
                  <a:lnTo>
                    <a:pt x="2179" y="727"/>
                  </a:lnTo>
                  <a:lnTo>
                    <a:pt x="2178" y="727"/>
                  </a:lnTo>
                  <a:lnTo>
                    <a:pt x="2178" y="724"/>
                  </a:lnTo>
                  <a:lnTo>
                    <a:pt x="2184" y="724"/>
                  </a:lnTo>
                  <a:lnTo>
                    <a:pt x="2184" y="720"/>
                  </a:lnTo>
                  <a:lnTo>
                    <a:pt x="2187" y="720"/>
                  </a:lnTo>
                  <a:lnTo>
                    <a:pt x="2187" y="719"/>
                  </a:lnTo>
                  <a:lnTo>
                    <a:pt x="2188" y="716"/>
                  </a:lnTo>
                  <a:lnTo>
                    <a:pt x="2188" y="715"/>
                  </a:lnTo>
                  <a:lnTo>
                    <a:pt x="2188" y="714"/>
                  </a:lnTo>
                  <a:lnTo>
                    <a:pt x="2188" y="712"/>
                  </a:lnTo>
                  <a:lnTo>
                    <a:pt x="2189" y="711"/>
                  </a:lnTo>
                  <a:lnTo>
                    <a:pt x="2189" y="710"/>
                  </a:lnTo>
                  <a:lnTo>
                    <a:pt x="2189" y="709"/>
                  </a:lnTo>
                  <a:lnTo>
                    <a:pt x="2190" y="707"/>
                  </a:lnTo>
                  <a:lnTo>
                    <a:pt x="2190" y="706"/>
                  </a:lnTo>
                  <a:lnTo>
                    <a:pt x="2189" y="705"/>
                  </a:lnTo>
                  <a:lnTo>
                    <a:pt x="2188" y="704"/>
                  </a:lnTo>
                  <a:lnTo>
                    <a:pt x="2187" y="702"/>
                  </a:lnTo>
                  <a:lnTo>
                    <a:pt x="2185" y="704"/>
                  </a:lnTo>
                  <a:lnTo>
                    <a:pt x="2185" y="702"/>
                  </a:lnTo>
                  <a:lnTo>
                    <a:pt x="2185" y="701"/>
                  </a:lnTo>
                  <a:lnTo>
                    <a:pt x="2184" y="701"/>
                  </a:lnTo>
                  <a:lnTo>
                    <a:pt x="2183" y="700"/>
                  </a:lnTo>
                  <a:lnTo>
                    <a:pt x="2182" y="700"/>
                  </a:lnTo>
                  <a:lnTo>
                    <a:pt x="2182" y="699"/>
                  </a:lnTo>
                  <a:lnTo>
                    <a:pt x="2180" y="699"/>
                  </a:lnTo>
                  <a:lnTo>
                    <a:pt x="2180" y="698"/>
                  </a:lnTo>
                  <a:lnTo>
                    <a:pt x="2179" y="696"/>
                  </a:lnTo>
                  <a:lnTo>
                    <a:pt x="2180" y="696"/>
                  </a:lnTo>
                  <a:lnTo>
                    <a:pt x="2182" y="698"/>
                  </a:lnTo>
                  <a:lnTo>
                    <a:pt x="2183" y="699"/>
                  </a:lnTo>
                  <a:lnTo>
                    <a:pt x="2184" y="700"/>
                  </a:lnTo>
                  <a:lnTo>
                    <a:pt x="2185" y="700"/>
                  </a:lnTo>
                  <a:lnTo>
                    <a:pt x="2187" y="700"/>
                  </a:lnTo>
                  <a:lnTo>
                    <a:pt x="2188" y="700"/>
                  </a:lnTo>
                  <a:lnTo>
                    <a:pt x="2189" y="699"/>
                  </a:lnTo>
                  <a:lnTo>
                    <a:pt x="2189" y="698"/>
                  </a:lnTo>
                  <a:lnTo>
                    <a:pt x="2190" y="699"/>
                  </a:lnTo>
                  <a:lnTo>
                    <a:pt x="2191" y="699"/>
                  </a:lnTo>
                  <a:lnTo>
                    <a:pt x="2191" y="700"/>
                  </a:lnTo>
                  <a:lnTo>
                    <a:pt x="2193" y="700"/>
                  </a:lnTo>
                  <a:lnTo>
                    <a:pt x="2194" y="699"/>
                  </a:lnTo>
                  <a:lnTo>
                    <a:pt x="2195" y="698"/>
                  </a:lnTo>
                  <a:lnTo>
                    <a:pt x="2195" y="696"/>
                  </a:lnTo>
                  <a:lnTo>
                    <a:pt x="2195" y="695"/>
                  </a:lnTo>
                  <a:lnTo>
                    <a:pt x="2196" y="694"/>
                  </a:lnTo>
                  <a:lnTo>
                    <a:pt x="2196" y="693"/>
                  </a:lnTo>
                  <a:lnTo>
                    <a:pt x="2198" y="691"/>
                  </a:lnTo>
                  <a:lnTo>
                    <a:pt x="2198" y="690"/>
                  </a:lnTo>
                  <a:lnTo>
                    <a:pt x="2199" y="689"/>
                  </a:lnTo>
                  <a:lnTo>
                    <a:pt x="2199" y="688"/>
                  </a:lnTo>
                  <a:lnTo>
                    <a:pt x="2199" y="686"/>
                  </a:lnTo>
                  <a:lnTo>
                    <a:pt x="2200" y="685"/>
                  </a:lnTo>
                  <a:lnTo>
                    <a:pt x="2200" y="684"/>
                  </a:lnTo>
                  <a:lnTo>
                    <a:pt x="2201" y="684"/>
                  </a:lnTo>
                  <a:lnTo>
                    <a:pt x="2201" y="683"/>
                  </a:lnTo>
                  <a:lnTo>
                    <a:pt x="2201" y="681"/>
                  </a:lnTo>
                  <a:lnTo>
                    <a:pt x="2203" y="681"/>
                  </a:lnTo>
                  <a:lnTo>
                    <a:pt x="2203" y="680"/>
                  </a:lnTo>
                  <a:lnTo>
                    <a:pt x="2204" y="679"/>
                  </a:lnTo>
                  <a:lnTo>
                    <a:pt x="2198" y="677"/>
                  </a:lnTo>
                  <a:lnTo>
                    <a:pt x="2196" y="674"/>
                  </a:lnTo>
                  <a:lnTo>
                    <a:pt x="2196" y="672"/>
                  </a:lnTo>
                  <a:lnTo>
                    <a:pt x="2198" y="658"/>
                  </a:lnTo>
                  <a:lnTo>
                    <a:pt x="2203" y="659"/>
                  </a:lnTo>
                  <a:lnTo>
                    <a:pt x="2204" y="664"/>
                  </a:lnTo>
                  <a:lnTo>
                    <a:pt x="2209" y="664"/>
                  </a:lnTo>
                  <a:lnTo>
                    <a:pt x="2217" y="647"/>
                  </a:lnTo>
                  <a:lnTo>
                    <a:pt x="2217" y="643"/>
                  </a:lnTo>
                  <a:lnTo>
                    <a:pt x="2220" y="637"/>
                  </a:lnTo>
                  <a:lnTo>
                    <a:pt x="2219" y="634"/>
                  </a:lnTo>
                  <a:lnTo>
                    <a:pt x="2215" y="633"/>
                  </a:lnTo>
                  <a:lnTo>
                    <a:pt x="2214" y="633"/>
                  </a:lnTo>
                  <a:lnTo>
                    <a:pt x="2211" y="630"/>
                  </a:lnTo>
                  <a:lnTo>
                    <a:pt x="2209" y="625"/>
                  </a:lnTo>
                  <a:lnTo>
                    <a:pt x="2210" y="623"/>
                  </a:lnTo>
                  <a:lnTo>
                    <a:pt x="2214" y="625"/>
                  </a:lnTo>
                  <a:lnTo>
                    <a:pt x="2215" y="625"/>
                  </a:lnTo>
                  <a:lnTo>
                    <a:pt x="2216" y="625"/>
                  </a:lnTo>
                  <a:lnTo>
                    <a:pt x="2222" y="625"/>
                  </a:lnTo>
                  <a:lnTo>
                    <a:pt x="2226" y="622"/>
                  </a:lnTo>
                  <a:lnTo>
                    <a:pt x="2227" y="620"/>
                  </a:lnTo>
                  <a:lnTo>
                    <a:pt x="2226" y="618"/>
                  </a:lnTo>
                  <a:lnTo>
                    <a:pt x="2227" y="617"/>
                  </a:lnTo>
                  <a:lnTo>
                    <a:pt x="2230" y="617"/>
                  </a:lnTo>
                  <a:lnTo>
                    <a:pt x="2231" y="616"/>
                  </a:lnTo>
                  <a:lnTo>
                    <a:pt x="2232" y="616"/>
                  </a:lnTo>
                  <a:lnTo>
                    <a:pt x="2235" y="615"/>
                  </a:lnTo>
                  <a:lnTo>
                    <a:pt x="2236" y="612"/>
                  </a:lnTo>
                  <a:lnTo>
                    <a:pt x="2236" y="611"/>
                  </a:lnTo>
                  <a:lnTo>
                    <a:pt x="2237" y="610"/>
                  </a:lnTo>
                  <a:lnTo>
                    <a:pt x="2237" y="607"/>
                  </a:lnTo>
                  <a:lnTo>
                    <a:pt x="2237" y="606"/>
                  </a:lnTo>
                  <a:lnTo>
                    <a:pt x="2236" y="604"/>
                  </a:lnTo>
                  <a:lnTo>
                    <a:pt x="2236" y="602"/>
                  </a:lnTo>
                  <a:lnTo>
                    <a:pt x="2236" y="601"/>
                  </a:lnTo>
                  <a:lnTo>
                    <a:pt x="2237" y="601"/>
                  </a:lnTo>
                  <a:lnTo>
                    <a:pt x="2238" y="602"/>
                  </a:lnTo>
                  <a:lnTo>
                    <a:pt x="2240" y="602"/>
                  </a:lnTo>
                  <a:lnTo>
                    <a:pt x="2240" y="601"/>
                  </a:lnTo>
                  <a:lnTo>
                    <a:pt x="2241" y="599"/>
                  </a:lnTo>
                  <a:lnTo>
                    <a:pt x="2241" y="596"/>
                  </a:lnTo>
                  <a:lnTo>
                    <a:pt x="2242" y="596"/>
                  </a:lnTo>
                  <a:lnTo>
                    <a:pt x="2243" y="597"/>
                  </a:lnTo>
                  <a:lnTo>
                    <a:pt x="2245" y="599"/>
                  </a:lnTo>
                  <a:lnTo>
                    <a:pt x="2246" y="596"/>
                  </a:lnTo>
                  <a:lnTo>
                    <a:pt x="2247" y="595"/>
                  </a:lnTo>
                  <a:lnTo>
                    <a:pt x="2248" y="594"/>
                  </a:lnTo>
                  <a:lnTo>
                    <a:pt x="2250" y="592"/>
                  </a:lnTo>
                  <a:lnTo>
                    <a:pt x="2251" y="592"/>
                  </a:lnTo>
                  <a:lnTo>
                    <a:pt x="2251" y="590"/>
                  </a:lnTo>
                  <a:lnTo>
                    <a:pt x="2250" y="589"/>
                  </a:lnTo>
                  <a:lnTo>
                    <a:pt x="2248" y="589"/>
                  </a:lnTo>
                  <a:lnTo>
                    <a:pt x="2248" y="587"/>
                  </a:lnTo>
                  <a:lnTo>
                    <a:pt x="2247" y="586"/>
                  </a:lnTo>
                  <a:lnTo>
                    <a:pt x="2247" y="585"/>
                  </a:lnTo>
                  <a:lnTo>
                    <a:pt x="2246" y="584"/>
                  </a:lnTo>
                  <a:lnTo>
                    <a:pt x="2245" y="584"/>
                  </a:lnTo>
                  <a:lnTo>
                    <a:pt x="2242" y="584"/>
                  </a:lnTo>
                  <a:lnTo>
                    <a:pt x="2242" y="580"/>
                  </a:lnTo>
                  <a:lnTo>
                    <a:pt x="2241" y="576"/>
                  </a:lnTo>
                  <a:lnTo>
                    <a:pt x="2240" y="576"/>
                  </a:lnTo>
                  <a:lnTo>
                    <a:pt x="2240" y="574"/>
                  </a:lnTo>
                  <a:lnTo>
                    <a:pt x="2240" y="573"/>
                  </a:lnTo>
                  <a:lnTo>
                    <a:pt x="2238" y="571"/>
                  </a:lnTo>
                  <a:lnTo>
                    <a:pt x="2238" y="570"/>
                  </a:lnTo>
                  <a:lnTo>
                    <a:pt x="2238" y="569"/>
                  </a:lnTo>
                  <a:lnTo>
                    <a:pt x="2238" y="568"/>
                  </a:lnTo>
                  <a:lnTo>
                    <a:pt x="2237" y="565"/>
                  </a:lnTo>
                  <a:lnTo>
                    <a:pt x="2237" y="564"/>
                  </a:lnTo>
                  <a:lnTo>
                    <a:pt x="2236" y="560"/>
                  </a:lnTo>
                  <a:lnTo>
                    <a:pt x="2234" y="558"/>
                  </a:lnTo>
                  <a:lnTo>
                    <a:pt x="2232" y="558"/>
                  </a:lnTo>
                  <a:lnTo>
                    <a:pt x="2231" y="555"/>
                  </a:lnTo>
                  <a:lnTo>
                    <a:pt x="2232" y="553"/>
                  </a:lnTo>
                  <a:lnTo>
                    <a:pt x="2234" y="550"/>
                  </a:lnTo>
                  <a:lnTo>
                    <a:pt x="2232" y="548"/>
                  </a:lnTo>
                  <a:lnTo>
                    <a:pt x="2230" y="545"/>
                  </a:lnTo>
                  <a:lnTo>
                    <a:pt x="2229" y="544"/>
                  </a:lnTo>
                  <a:lnTo>
                    <a:pt x="2227" y="544"/>
                  </a:lnTo>
                  <a:lnTo>
                    <a:pt x="2222" y="540"/>
                  </a:lnTo>
                  <a:lnTo>
                    <a:pt x="2220" y="540"/>
                  </a:lnTo>
                  <a:lnTo>
                    <a:pt x="2216" y="542"/>
                  </a:lnTo>
                  <a:lnTo>
                    <a:pt x="2215" y="540"/>
                  </a:lnTo>
                  <a:lnTo>
                    <a:pt x="2216" y="537"/>
                  </a:lnTo>
                  <a:lnTo>
                    <a:pt x="2215" y="534"/>
                  </a:lnTo>
                  <a:lnTo>
                    <a:pt x="2209" y="531"/>
                  </a:lnTo>
                  <a:lnTo>
                    <a:pt x="2201" y="526"/>
                  </a:lnTo>
                  <a:lnTo>
                    <a:pt x="2193" y="523"/>
                  </a:lnTo>
                  <a:lnTo>
                    <a:pt x="2190" y="518"/>
                  </a:lnTo>
                  <a:lnTo>
                    <a:pt x="2188" y="516"/>
                  </a:lnTo>
                  <a:lnTo>
                    <a:pt x="2187" y="513"/>
                  </a:lnTo>
                  <a:lnTo>
                    <a:pt x="2185" y="512"/>
                  </a:lnTo>
                  <a:lnTo>
                    <a:pt x="2184" y="511"/>
                  </a:lnTo>
                  <a:lnTo>
                    <a:pt x="2183" y="505"/>
                  </a:lnTo>
                  <a:lnTo>
                    <a:pt x="2180" y="497"/>
                  </a:lnTo>
                  <a:lnTo>
                    <a:pt x="2180" y="491"/>
                  </a:lnTo>
                  <a:lnTo>
                    <a:pt x="2180" y="485"/>
                  </a:lnTo>
                  <a:lnTo>
                    <a:pt x="2183" y="477"/>
                  </a:lnTo>
                  <a:lnTo>
                    <a:pt x="2182" y="472"/>
                  </a:lnTo>
                  <a:lnTo>
                    <a:pt x="2178" y="464"/>
                  </a:lnTo>
                  <a:lnTo>
                    <a:pt x="2175" y="464"/>
                  </a:lnTo>
                  <a:lnTo>
                    <a:pt x="2161" y="465"/>
                  </a:lnTo>
                  <a:lnTo>
                    <a:pt x="2159" y="465"/>
                  </a:lnTo>
                  <a:lnTo>
                    <a:pt x="2158" y="467"/>
                  </a:lnTo>
                  <a:lnTo>
                    <a:pt x="2154" y="467"/>
                  </a:lnTo>
                  <a:lnTo>
                    <a:pt x="2153" y="463"/>
                  </a:lnTo>
                  <a:lnTo>
                    <a:pt x="2156" y="460"/>
                  </a:lnTo>
                  <a:lnTo>
                    <a:pt x="2157" y="459"/>
                  </a:lnTo>
                  <a:lnTo>
                    <a:pt x="2157" y="458"/>
                  </a:lnTo>
                  <a:lnTo>
                    <a:pt x="2156" y="455"/>
                  </a:lnTo>
                  <a:lnTo>
                    <a:pt x="2158" y="453"/>
                  </a:lnTo>
                  <a:lnTo>
                    <a:pt x="2157" y="444"/>
                  </a:lnTo>
                  <a:lnTo>
                    <a:pt x="2158" y="443"/>
                  </a:lnTo>
                  <a:lnTo>
                    <a:pt x="2166" y="448"/>
                  </a:lnTo>
                  <a:lnTo>
                    <a:pt x="2169" y="450"/>
                  </a:lnTo>
                  <a:lnTo>
                    <a:pt x="2170" y="450"/>
                  </a:lnTo>
                  <a:lnTo>
                    <a:pt x="2173" y="449"/>
                  </a:lnTo>
                  <a:lnTo>
                    <a:pt x="2172" y="446"/>
                  </a:lnTo>
                  <a:lnTo>
                    <a:pt x="2172" y="443"/>
                  </a:lnTo>
                  <a:lnTo>
                    <a:pt x="2170" y="442"/>
                  </a:lnTo>
                  <a:lnTo>
                    <a:pt x="2168" y="438"/>
                  </a:lnTo>
                  <a:lnTo>
                    <a:pt x="2173" y="429"/>
                  </a:lnTo>
                  <a:lnTo>
                    <a:pt x="2175" y="427"/>
                  </a:lnTo>
                  <a:lnTo>
                    <a:pt x="2174" y="416"/>
                  </a:lnTo>
                  <a:lnTo>
                    <a:pt x="2173" y="411"/>
                  </a:lnTo>
                  <a:lnTo>
                    <a:pt x="2167" y="403"/>
                  </a:lnTo>
                  <a:lnTo>
                    <a:pt x="2164" y="403"/>
                  </a:lnTo>
                  <a:lnTo>
                    <a:pt x="2163" y="403"/>
                  </a:lnTo>
                  <a:lnTo>
                    <a:pt x="2161" y="399"/>
                  </a:lnTo>
                  <a:lnTo>
                    <a:pt x="2163" y="397"/>
                  </a:lnTo>
                  <a:lnTo>
                    <a:pt x="2164" y="396"/>
                  </a:lnTo>
                  <a:lnTo>
                    <a:pt x="2166" y="396"/>
                  </a:lnTo>
                  <a:lnTo>
                    <a:pt x="2166" y="392"/>
                  </a:lnTo>
                  <a:lnTo>
                    <a:pt x="2166" y="391"/>
                  </a:lnTo>
                  <a:lnTo>
                    <a:pt x="2166" y="383"/>
                  </a:lnTo>
                  <a:lnTo>
                    <a:pt x="2163" y="380"/>
                  </a:lnTo>
                  <a:lnTo>
                    <a:pt x="2162" y="377"/>
                  </a:lnTo>
                  <a:lnTo>
                    <a:pt x="2161" y="376"/>
                  </a:lnTo>
                  <a:lnTo>
                    <a:pt x="2159" y="371"/>
                  </a:lnTo>
                  <a:lnTo>
                    <a:pt x="2157" y="369"/>
                  </a:lnTo>
                  <a:lnTo>
                    <a:pt x="2159" y="366"/>
                  </a:lnTo>
                  <a:lnTo>
                    <a:pt x="2157" y="364"/>
                  </a:lnTo>
                  <a:lnTo>
                    <a:pt x="2157" y="359"/>
                  </a:lnTo>
                  <a:lnTo>
                    <a:pt x="2157" y="355"/>
                  </a:lnTo>
                  <a:lnTo>
                    <a:pt x="2154" y="349"/>
                  </a:lnTo>
                  <a:lnTo>
                    <a:pt x="2157" y="348"/>
                  </a:lnTo>
                  <a:lnTo>
                    <a:pt x="2161" y="351"/>
                  </a:lnTo>
                  <a:lnTo>
                    <a:pt x="2162" y="354"/>
                  </a:lnTo>
                  <a:lnTo>
                    <a:pt x="2164" y="362"/>
                  </a:lnTo>
                  <a:lnTo>
                    <a:pt x="2164" y="365"/>
                  </a:lnTo>
                  <a:lnTo>
                    <a:pt x="2164" y="366"/>
                  </a:lnTo>
                  <a:lnTo>
                    <a:pt x="2166" y="367"/>
                  </a:lnTo>
                  <a:lnTo>
                    <a:pt x="2167" y="371"/>
                  </a:lnTo>
                  <a:lnTo>
                    <a:pt x="2167" y="372"/>
                  </a:lnTo>
                  <a:lnTo>
                    <a:pt x="2168" y="372"/>
                  </a:lnTo>
                  <a:lnTo>
                    <a:pt x="2173" y="376"/>
                  </a:lnTo>
                  <a:lnTo>
                    <a:pt x="2174" y="377"/>
                  </a:lnTo>
                  <a:lnTo>
                    <a:pt x="2175" y="381"/>
                  </a:lnTo>
                  <a:lnTo>
                    <a:pt x="2175" y="380"/>
                  </a:lnTo>
                  <a:lnTo>
                    <a:pt x="2178" y="381"/>
                  </a:lnTo>
                  <a:lnTo>
                    <a:pt x="2180" y="387"/>
                  </a:lnTo>
                  <a:lnTo>
                    <a:pt x="2183" y="388"/>
                  </a:lnTo>
                  <a:lnTo>
                    <a:pt x="2185" y="383"/>
                  </a:lnTo>
                  <a:lnTo>
                    <a:pt x="2180" y="376"/>
                  </a:lnTo>
                  <a:lnTo>
                    <a:pt x="2179" y="374"/>
                  </a:lnTo>
                  <a:lnTo>
                    <a:pt x="2178" y="365"/>
                  </a:lnTo>
                  <a:lnTo>
                    <a:pt x="2179" y="359"/>
                  </a:lnTo>
                  <a:lnTo>
                    <a:pt x="2180" y="350"/>
                  </a:lnTo>
                  <a:lnTo>
                    <a:pt x="2183" y="346"/>
                  </a:lnTo>
                  <a:lnTo>
                    <a:pt x="2188" y="340"/>
                  </a:lnTo>
                  <a:lnTo>
                    <a:pt x="2187" y="339"/>
                  </a:lnTo>
                  <a:lnTo>
                    <a:pt x="2193" y="333"/>
                  </a:lnTo>
                  <a:lnTo>
                    <a:pt x="2191" y="333"/>
                  </a:lnTo>
                  <a:lnTo>
                    <a:pt x="2194" y="329"/>
                  </a:lnTo>
                  <a:lnTo>
                    <a:pt x="2204" y="325"/>
                  </a:lnTo>
                  <a:lnTo>
                    <a:pt x="2210" y="320"/>
                  </a:lnTo>
                  <a:lnTo>
                    <a:pt x="2213" y="315"/>
                  </a:lnTo>
                  <a:lnTo>
                    <a:pt x="2214" y="308"/>
                  </a:lnTo>
                  <a:lnTo>
                    <a:pt x="2216" y="296"/>
                  </a:lnTo>
                  <a:lnTo>
                    <a:pt x="2219" y="291"/>
                  </a:lnTo>
                  <a:lnTo>
                    <a:pt x="2220" y="286"/>
                  </a:lnTo>
                  <a:lnTo>
                    <a:pt x="2220" y="281"/>
                  </a:lnTo>
                  <a:lnTo>
                    <a:pt x="2221" y="278"/>
                  </a:lnTo>
                  <a:lnTo>
                    <a:pt x="2221" y="277"/>
                  </a:lnTo>
                  <a:lnTo>
                    <a:pt x="2222" y="276"/>
                  </a:lnTo>
                  <a:lnTo>
                    <a:pt x="2224" y="273"/>
                  </a:lnTo>
                  <a:lnTo>
                    <a:pt x="2224" y="272"/>
                  </a:lnTo>
                  <a:lnTo>
                    <a:pt x="2222" y="268"/>
                  </a:lnTo>
                  <a:lnTo>
                    <a:pt x="2222" y="266"/>
                  </a:lnTo>
                  <a:lnTo>
                    <a:pt x="2222" y="262"/>
                  </a:lnTo>
                  <a:lnTo>
                    <a:pt x="2222" y="258"/>
                  </a:lnTo>
                  <a:lnTo>
                    <a:pt x="2225" y="255"/>
                  </a:lnTo>
                  <a:lnTo>
                    <a:pt x="2225" y="250"/>
                  </a:lnTo>
                  <a:lnTo>
                    <a:pt x="2225" y="249"/>
                  </a:lnTo>
                  <a:lnTo>
                    <a:pt x="2226" y="244"/>
                  </a:lnTo>
                  <a:lnTo>
                    <a:pt x="2227" y="237"/>
                  </a:lnTo>
                  <a:lnTo>
                    <a:pt x="2229" y="236"/>
                  </a:lnTo>
                  <a:lnTo>
                    <a:pt x="2229" y="234"/>
                  </a:lnTo>
                  <a:lnTo>
                    <a:pt x="2227" y="230"/>
                  </a:lnTo>
                  <a:lnTo>
                    <a:pt x="2225" y="226"/>
                  </a:lnTo>
                  <a:lnTo>
                    <a:pt x="2225" y="223"/>
                  </a:lnTo>
                  <a:lnTo>
                    <a:pt x="2226" y="216"/>
                  </a:lnTo>
                  <a:lnTo>
                    <a:pt x="2226" y="211"/>
                  </a:lnTo>
                  <a:lnTo>
                    <a:pt x="2225" y="202"/>
                  </a:lnTo>
                  <a:lnTo>
                    <a:pt x="2226" y="198"/>
                  </a:lnTo>
                  <a:lnTo>
                    <a:pt x="2225" y="198"/>
                  </a:lnTo>
                  <a:lnTo>
                    <a:pt x="2225" y="188"/>
                  </a:lnTo>
                  <a:lnTo>
                    <a:pt x="2222" y="184"/>
                  </a:lnTo>
                  <a:lnTo>
                    <a:pt x="2219" y="178"/>
                  </a:lnTo>
                  <a:lnTo>
                    <a:pt x="2215" y="176"/>
                  </a:lnTo>
                  <a:lnTo>
                    <a:pt x="2214" y="171"/>
                  </a:lnTo>
                  <a:lnTo>
                    <a:pt x="2215" y="168"/>
                  </a:lnTo>
                  <a:lnTo>
                    <a:pt x="2211" y="166"/>
                  </a:lnTo>
                  <a:lnTo>
                    <a:pt x="2217" y="163"/>
                  </a:lnTo>
                  <a:lnTo>
                    <a:pt x="2221" y="167"/>
                  </a:lnTo>
                  <a:lnTo>
                    <a:pt x="2220" y="171"/>
                  </a:lnTo>
                  <a:lnTo>
                    <a:pt x="2221" y="172"/>
                  </a:lnTo>
                  <a:lnTo>
                    <a:pt x="2229" y="176"/>
                  </a:lnTo>
                  <a:lnTo>
                    <a:pt x="2232" y="178"/>
                  </a:lnTo>
                  <a:lnTo>
                    <a:pt x="2236" y="183"/>
                  </a:lnTo>
                  <a:lnTo>
                    <a:pt x="2240" y="188"/>
                  </a:lnTo>
                  <a:lnTo>
                    <a:pt x="2242" y="189"/>
                  </a:lnTo>
                  <a:lnTo>
                    <a:pt x="2242" y="190"/>
                  </a:lnTo>
                  <a:lnTo>
                    <a:pt x="2245" y="192"/>
                  </a:lnTo>
                  <a:lnTo>
                    <a:pt x="2245" y="194"/>
                  </a:lnTo>
                  <a:lnTo>
                    <a:pt x="2248" y="194"/>
                  </a:lnTo>
                  <a:lnTo>
                    <a:pt x="2256" y="193"/>
                  </a:lnTo>
                  <a:lnTo>
                    <a:pt x="2263" y="188"/>
                  </a:lnTo>
                  <a:lnTo>
                    <a:pt x="2267" y="181"/>
                  </a:lnTo>
                  <a:lnTo>
                    <a:pt x="2263" y="169"/>
                  </a:lnTo>
                  <a:lnTo>
                    <a:pt x="2262" y="166"/>
                  </a:lnTo>
                  <a:lnTo>
                    <a:pt x="2261" y="161"/>
                  </a:lnTo>
                  <a:lnTo>
                    <a:pt x="2258" y="151"/>
                  </a:lnTo>
                  <a:lnTo>
                    <a:pt x="2257" y="143"/>
                  </a:lnTo>
                  <a:lnTo>
                    <a:pt x="2258" y="136"/>
                  </a:lnTo>
                  <a:lnTo>
                    <a:pt x="2260" y="125"/>
                  </a:lnTo>
                  <a:lnTo>
                    <a:pt x="2262" y="122"/>
                  </a:lnTo>
                  <a:lnTo>
                    <a:pt x="2262" y="116"/>
                  </a:lnTo>
                  <a:lnTo>
                    <a:pt x="2263" y="114"/>
                  </a:lnTo>
                  <a:lnTo>
                    <a:pt x="2264" y="111"/>
                  </a:lnTo>
                  <a:lnTo>
                    <a:pt x="2264" y="110"/>
                  </a:lnTo>
                  <a:lnTo>
                    <a:pt x="2267" y="104"/>
                  </a:lnTo>
                  <a:lnTo>
                    <a:pt x="2272" y="99"/>
                  </a:lnTo>
                  <a:lnTo>
                    <a:pt x="2274" y="94"/>
                  </a:lnTo>
                  <a:lnTo>
                    <a:pt x="2278" y="89"/>
                  </a:lnTo>
                  <a:lnTo>
                    <a:pt x="2282" y="87"/>
                  </a:lnTo>
                  <a:lnTo>
                    <a:pt x="2288" y="87"/>
                  </a:lnTo>
                  <a:lnTo>
                    <a:pt x="2293" y="89"/>
                  </a:lnTo>
                  <a:lnTo>
                    <a:pt x="2295" y="90"/>
                  </a:lnTo>
                  <a:lnTo>
                    <a:pt x="2297" y="88"/>
                  </a:lnTo>
                  <a:lnTo>
                    <a:pt x="2297" y="83"/>
                  </a:lnTo>
                  <a:lnTo>
                    <a:pt x="2295" y="80"/>
                  </a:lnTo>
                  <a:lnTo>
                    <a:pt x="2293" y="78"/>
                  </a:lnTo>
                  <a:lnTo>
                    <a:pt x="2295" y="77"/>
                  </a:lnTo>
                  <a:lnTo>
                    <a:pt x="2294" y="74"/>
                  </a:lnTo>
                  <a:lnTo>
                    <a:pt x="2294" y="69"/>
                  </a:lnTo>
                  <a:lnTo>
                    <a:pt x="2294" y="63"/>
                  </a:lnTo>
                  <a:lnTo>
                    <a:pt x="2294" y="62"/>
                  </a:lnTo>
                  <a:lnTo>
                    <a:pt x="2297" y="59"/>
                  </a:lnTo>
                  <a:lnTo>
                    <a:pt x="2297" y="57"/>
                  </a:lnTo>
                  <a:lnTo>
                    <a:pt x="2298" y="56"/>
                  </a:lnTo>
                  <a:lnTo>
                    <a:pt x="2298" y="53"/>
                  </a:lnTo>
                  <a:lnTo>
                    <a:pt x="2299" y="51"/>
                  </a:lnTo>
                  <a:lnTo>
                    <a:pt x="2300" y="48"/>
                  </a:lnTo>
                  <a:lnTo>
                    <a:pt x="2302" y="47"/>
                  </a:lnTo>
                  <a:lnTo>
                    <a:pt x="2308" y="47"/>
                  </a:lnTo>
                  <a:lnTo>
                    <a:pt x="2309" y="36"/>
                  </a:lnTo>
                  <a:lnTo>
                    <a:pt x="2309" y="28"/>
                  </a:lnTo>
                  <a:lnTo>
                    <a:pt x="2309" y="25"/>
                  </a:lnTo>
                  <a:lnTo>
                    <a:pt x="2309" y="21"/>
                  </a:lnTo>
                  <a:lnTo>
                    <a:pt x="2309" y="17"/>
                  </a:lnTo>
                  <a:lnTo>
                    <a:pt x="2308" y="16"/>
                  </a:lnTo>
                  <a:lnTo>
                    <a:pt x="2308" y="15"/>
                  </a:lnTo>
                  <a:lnTo>
                    <a:pt x="2308" y="11"/>
                  </a:lnTo>
                  <a:lnTo>
                    <a:pt x="2308" y="5"/>
                  </a:lnTo>
                  <a:lnTo>
                    <a:pt x="2309" y="4"/>
                  </a:lnTo>
                  <a:lnTo>
                    <a:pt x="2313" y="1"/>
                  </a:lnTo>
                  <a:lnTo>
                    <a:pt x="2315" y="0"/>
                  </a:lnTo>
                  <a:lnTo>
                    <a:pt x="2319" y="0"/>
                  </a:lnTo>
                  <a:lnTo>
                    <a:pt x="2325" y="1"/>
                  </a:lnTo>
                  <a:lnTo>
                    <a:pt x="2339" y="6"/>
                  </a:lnTo>
                  <a:lnTo>
                    <a:pt x="2352" y="10"/>
                  </a:lnTo>
                  <a:lnTo>
                    <a:pt x="2355" y="11"/>
                  </a:lnTo>
                  <a:lnTo>
                    <a:pt x="2376" y="17"/>
                  </a:lnTo>
                  <a:lnTo>
                    <a:pt x="2380" y="19"/>
                  </a:lnTo>
                  <a:lnTo>
                    <a:pt x="2392" y="19"/>
                  </a:lnTo>
                  <a:lnTo>
                    <a:pt x="2393" y="19"/>
                  </a:lnTo>
                  <a:lnTo>
                    <a:pt x="2393" y="24"/>
                  </a:lnTo>
                  <a:lnTo>
                    <a:pt x="2397" y="32"/>
                  </a:lnTo>
                  <a:lnTo>
                    <a:pt x="2393" y="41"/>
                  </a:lnTo>
                  <a:lnTo>
                    <a:pt x="2399" y="42"/>
                  </a:lnTo>
                  <a:lnTo>
                    <a:pt x="2398" y="48"/>
                  </a:lnTo>
                  <a:lnTo>
                    <a:pt x="2396" y="56"/>
                  </a:lnTo>
                  <a:lnTo>
                    <a:pt x="2394" y="58"/>
                  </a:lnTo>
                  <a:lnTo>
                    <a:pt x="2393" y="62"/>
                  </a:lnTo>
                  <a:lnTo>
                    <a:pt x="2392" y="78"/>
                  </a:lnTo>
                  <a:lnTo>
                    <a:pt x="2396" y="89"/>
                  </a:lnTo>
                  <a:lnTo>
                    <a:pt x="2401" y="111"/>
                  </a:lnTo>
                  <a:lnTo>
                    <a:pt x="2399" y="114"/>
                  </a:lnTo>
                  <a:lnTo>
                    <a:pt x="2399" y="116"/>
                  </a:lnTo>
                  <a:lnTo>
                    <a:pt x="2398" y="117"/>
                  </a:lnTo>
                  <a:lnTo>
                    <a:pt x="2397" y="119"/>
                  </a:lnTo>
                  <a:lnTo>
                    <a:pt x="2396" y="122"/>
                  </a:lnTo>
                  <a:lnTo>
                    <a:pt x="2394" y="125"/>
                  </a:lnTo>
                  <a:lnTo>
                    <a:pt x="2393" y="129"/>
                  </a:lnTo>
                  <a:lnTo>
                    <a:pt x="2393" y="135"/>
                  </a:lnTo>
                  <a:lnTo>
                    <a:pt x="2402" y="135"/>
                  </a:lnTo>
                  <a:lnTo>
                    <a:pt x="2376" y="161"/>
                  </a:lnTo>
                  <a:lnTo>
                    <a:pt x="2376" y="162"/>
                  </a:lnTo>
                  <a:lnTo>
                    <a:pt x="2375" y="163"/>
                  </a:lnTo>
                  <a:lnTo>
                    <a:pt x="2373" y="167"/>
                  </a:lnTo>
                  <a:lnTo>
                    <a:pt x="2373" y="168"/>
                  </a:lnTo>
                  <a:lnTo>
                    <a:pt x="2371" y="168"/>
                  </a:lnTo>
                  <a:lnTo>
                    <a:pt x="2371" y="169"/>
                  </a:lnTo>
                  <a:lnTo>
                    <a:pt x="2371" y="171"/>
                  </a:lnTo>
                  <a:lnTo>
                    <a:pt x="2371" y="172"/>
                  </a:lnTo>
                  <a:lnTo>
                    <a:pt x="2370" y="173"/>
                  </a:lnTo>
                  <a:lnTo>
                    <a:pt x="2368" y="174"/>
                  </a:lnTo>
                  <a:lnTo>
                    <a:pt x="2365" y="179"/>
                  </a:lnTo>
                  <a:lnTo>
                    <a:pt x="2363" y="181"/>
                  </a:lnTo>
                  <a:lnTo>
                    <a:pt x="2363" y="182"/>
                  </a:lnTo>
                  <a:lnTo>
                    <a:pt x="2362" y="182"/>
                  </a:lnTo>
                  <a:lnTo>
                    <a:pt x="2362" y="183"/>
                  </a:lnTo>
                  <a:lnTo>
                    <a:pt x="2362" y="184"/>
                  </a:lnTo>
                  <a:lnTo>
                    <a:pt x="2359" y="187"/>
                  </a:lnTo>
                  <a:lnTo>
                    <a:pt x="2356" y="188"/>
                  </a:lnTo>
                  <a:lnTo>
                    <a:pt x="2355" y="188"/>
                  </a:lnTo>
                  <a:lnTo>
                    <a:pt x="2354" y="188"/>
                  </a:lnTo>
                  <a:lnTo>
                    <a:pt x="2352" y="188"/>
                  </a:lnTo>
                  <a:lnTo>
                    <a:pt x="2352" y="189"/>
                  </a:lnTo>
                  <a:lnTo>
                    <a:pt x="2350" y="189"/>
                  </a:lnTo>
                  <a:lnTo>
                    <a:pt x="2350" y="190"/>
                  </a:lnTo>
                  <a:lnTo>
                    <a:pt x="2349" y="190"/>
                  </a:lnTo>
                  <a:lnTo>
                    <a:pt x="2349" y="192"/>
                  </a:lnTo>
                  <a:lnTo>
                    <a:pt x="2347" y="194"/>
                  </a:lnTo>
                  <a:lnTo>
                    <a:pt x="2347" y="195"/>
                  </a:lnTo>
                  <a:lnTo>
                    <a:pt x="2347" y="197"/>
                  </a:lnTo>
                  <a:lnTo>
                    <a:pt x="2347" y="198"/>
                  </a:lnTo>
                  <a:lnTo>
                    <a:pt x="2347" y="199"/>
                  </a:lnTo>
                  <a:lnTo>
                    <a:pt x="2346" y="200"/>
                  </a:lnTo>
                  <a:lnTo>
                    <a:pt x="2346" y="202"/>
                  </a:lnTo>
                  <a:lnTo>
                    <a:pt x="2345" y="202"/>
                  </a:lnTo>
                  <a:lnTo>
                    <a:pt x="2344" y="203"/>
                  </a:lnTo>
                  <a:lnTo>
                    <a:pt x="2342" y="203"/>
                  </a:lnTo>
                  <a:lnTo>
                    <a:pt x="2341" y="203"/>
                  </a:lnTo>
                  <a:lnTo>
                    <a:pt x="2340" y="203"/>
                  </a:lnTo>
                  <a:lnTo>
                    <a:pt x="2339" y="203"/>
                  </a:lnTo>
                  <a:lnTo>
                    <a:pt x="2339" y="202"/>
                  </a:lnTo>
                  <a:lnTo>
                    <a:pt x="2337" y="202"/>
                  </a:lnTo>
                  <a:lnTo>
                    <a:pt x="2336" y="202"/>
                  </a:lnTo>
                  <a:lnTo>
                    <a:pt x="2337" y="207"/>
                  </a:lnTo>
                  <a:lnTo>
                    <a:pt x="2367" y="205"/>
                  </a:lnTo>
                  <a:lnTo>
                    <a:pt x="2371" y="205"/>
                  </a:lnTo>
                  <a:lnTo>
                    <a:pt x="2377" y="202"/>
                  </a:lnTo>
                  <a:lnTo>
                    <a:pt x="2378" y="204"/>
                  </a:lnTo>
                  <a:lnTo>
                    <a:pt x="2393" y="204"/>
                  </a:lnTo>
                  <a:lnTo>
                    <a:pt x="2399" y="204"/>
                  </a:lnTo>
                  <a:lnTo>
                    <a:pt x="2401" y="202"/>
                  </a:lnTo>
                  <a:lnTo>
                    <a:pt x="2401" y="220"/>
                  </a:lnTo>
                  <a:lnTo>
                    <a:pt x="2403" y="220"/>
                  </a:lnTo>
                  <a:lnTo>
                    <a:pt x="2415" y="221"/>
                  </a:lnTo>
                  <a:lnTo>
                    <a:pt x="2417" y="229"/>
                  </a:lnTo>
                  <a:lnTo>
                    <a:pt x="2415" y="229"/>
                  </a:lnTo>
                  <a:lnTo>
                    <a:pt x="2412" y="236"/>
                  </a:lnTo>
                  <a:lnTo>
                    <a:pt x="2410" y="237"/>
                  </a:lnTo>
                  <a:lnTo>
                    <a:pt x="2409" y="242"/>
                  </a:lnTo>
                  <a:lnTo>
                    <a:pt x="2408" y="246"/>
                  </a:lnTo>
                  <a:lnTo>
                    <a:pt x="2403" y="249"/>
                  </a:lnTo>
                  <a:lnTo>
                    <a:pt x="2402" y="249"/>
                  </a:lnTo>
                  <a:lnTo>
                    <a:pt x="2399" y="249"/>
                  </a:lnTo>
                  <a:lnTo>
                    <a:pt x="2398" y="252"/>
                  </a:lnTo>
                  <a:lnTo>
                    <a:pt x="2397" y="255"/>
                  </a:lnTo>
                  <a:lnTo>
                    <a:pt x="2394" y="256"/>
                  </a:lnTo>
                  <a:lnTo>
                    <a:pt x="2391" y="256"/>
                  </a:lnTo>
                  <a:lnTo>
                    <a:pt x="2389" y="257"/>
                  </a:lnTo>
                  <a:lnTo>
                    <a:pt x="2389" y="260"/>
                  </a:lnTo>
                  <a:lnTo>
                    <a:pt x="2387" y="257"/>
                  </a:lnTo>
                  <a:lnTo>
                    <a:pt x="2384" y="260"/>
                  </a:lnTo>
                  <a:lnTo>
                    <a:pt x="2378" y="260"/>
                  </a:lnTo>
                  <a:lnTo>
                    <a:pt x="2378" y="261"/>
                  </a:lnTo>
                  <a:lnTo>
                    <a:pt x="2375" y="261"/>
                  </a:lnTo>
                  <a:lnTo>
                    <a:pt x="2373" y="262"/>
                  </a:lnTo>
                  <a:lnTo>
                    <a:pt x="2368" y="263"/>
                  </a:lnTo>
                  <a:lnTo>
                    <a:pt x="2366" y="263"/>
                  </a:lnTo>
                  <a:lnTo>
                    <a:pt x="2366" y="265"/>
                  </a:lnTo>
                  <a:lnTo>
                    <a:pt x="2366" y="266"/>
                  </a:lnTo>
                  <a:lnTo>
                    <a:pt x="2366" y="267"/>
                  </a:lnTo>
                  <a:lnTo>
                    <a:pt x="2366" y="284"/>
                  </a:lnTo>
                  <a:lnTo>
                    <a:pt x="2351" y="286"/>
                  </a:lnTo>
                  <a:lnTo>
                    <a:pt x="2351" y="288"/>
                  </a:lnTo>
                  <a:lnTo>
                    <a:pt x="2350" y="291"/>
                  </a:lnTo>
                  <a:lnTo>
                    <a:pt x="2346" y="303"/>
                  </a:lnTo>
                  <a:lnTo>
                    <a:pt x="2347" y="305"/>
                  </a:lnTo>
                  <a:lnTo>
                    <a:pt x="2349" y="308"/>
                  </a:lnTo>
                  <a:lnTo>
                    <a:pt x="2346" y="313"/>
                  </a:lnTo>
                  <a:lnTo>
                    <a:pt x="2341" y="319"/>
                  </a:lnTo>
                  <a:lnTo>
                    <a:pt x="2340" y="320"/>
                  </a:lnTo>
                  <a:lnTo>
                    <a:pt x="2340" y="322"/>
                  </a:lnTo>
                  <a:lnTo>
                    <a:pt x="2341" y="324"/>
                  </a:lnTo>
                  <a:lnTo>
                    <a:pt x="2340" y="328"/>
                  </a:lnTo>
                  <a:lnTo>
                    <a:pt x="2340" y="329"/>
                  </a:lnTo>
                  <a:lnTo>
                    <a:pt x="2341" y="330"/>
                  </a:lnTo>
                  <a:lnTo>
                    <a:pt x="2346" y="338"/>
                  </a:lnTo>
                  <a:lnTo>
                    <a:pt x="2346" y="340"/>
                  </a:lnTo>
                  <a:lnTo>
                    <a:pt x="2337" y="340"/>
                  </a:lnTo>
                  <a:lnTo>
                    <a:pt x="2339" y="341"/>
                  </a:lnTo>
                  <a:lnTo>
                    <a:pt x="2340" y="341"/>
                  </a:lnTo>
                  <a:lnTo>
                    <a:pt x="2340" y="343"/>
                  </a:lnTo>
                  <a:lnTo>
                    <a:pt x="2341" y="343"/>
                  </a:lnTo>
                  <a:lnTo>
                    <a:pt x="2341" y="344"/>
                  </a:lnTo>
                  <a:lnTo>
                    <a:pt x="2340" y="345"/>
                  </a:lnTo>
                  <a:lnTo>
                    <a:pt x="2341" y="345"/>
                  </a:lnTo>
                  <a:lnTo>
                    <a:pt x="2341" y="346"/>
                  </a:lnTo>
                  <a:lnTo>
                    <a:pt x="2341" y="348"/>
                  </a:lnTo>
                  <a:lnTo>
                    <a:pt x="2341" y="349"/>
                  </a:lnTo>
                  <a:lnTo>
                    <a:pt x="2340" y="350"/>
                  </a:lnTo>
                  <a:lnTo>
                    <a:pt x="2340" y="351"/>
                  </a:lnTo>
                  <a:lnTo>
                    <a:pt x="2339" y="351"/>
                  </a:lnTo>
                  <a:lnTo>
                    <a:pt x="2339" y="352"/>
                  </a:lnTo>
                  <a:lnTo>
                    <a:pt x="2337" y="352"/>
                  </a:lnTo>
                  <a:lnTo>
                    <a:pt x="2337" y="354"/>
                  </a:lnTo>
                  <a:lnTo>
                    <a:pt x="2336" y="354"/>
                  </a:lnTo>
                  <a:lnTo>
                    <a:pt x="2336" y="355"/>
                  </a:lnTo>
                  <a:lnTo>
                    <a:pt x="2335" y="355"/>
                  </a:lnTo>
                  <a:lnTo>
                    <a:pt x="2335" y="356"/>
                  </a:lnTo>
                  <a:lnTo>
                    <a:pt x="2334" y="356"/>
                  </a:lnTo>
                  <a:lnTo>
                    <a:pt x="2334" y="357"/>
                  </a:lnTo>
                  <a:lnTo>
                    <a:pt x="2335" y="357"/>
                  </a:lnTo>
                  <a:lnTo>
                    <a:pt x="2335" y="356"/>
                  </a:lnTo>
                  <a:lnTo>
                    <a:pt x="2336" y="356"/>
                  </a:lnTo>
                  <a:lnTo>
                    <a:pt x="2337" y="357"/>
                  </a:lnTo>
                  <a:lnTo>
                    <a:pt x="2336" y="359"/>
                  </a:lnTo>
                  <a:lnTo>
                    <a:pt x="2335" y="360"/>
                  </a:lnTo>
                  <a:lnTo>
                    <a:pt x="2334" y="360"/>
                  </a:lnTo>
                  <a:lnTo>
                    <a:pt x="2334" y="359"/>
                  </a:lnTo>
                  <a:lnTo>
                    <a:pt x="2333" y="357"/>
                  </a:lnTo>
                  <a:lnTo>
                    <a:pt x="2331" y="359"/>
                  </a:lnTo>
                  <a:lnTo>
                    <a:pt x="2330" y="360"/>
                  </a:lnTo>
                  <a:lnTo>
                    <a:pt x="2329" y="360"/>
                  </a:lnTo>
                  <a:lnTo>
                    <a:pt x="2328" y="360"/>
                  </a:lnTo>
                  <a:lnTo>
                    <a:pt x="2328" y="359"/>
                  </a:lnTo>
                  <a:lnTo>
                    <a:pt x="2329" y="359"/>
                  </a:lnTo>
                  <a:lnTo>
                    <a:pt x="2328" y="357"/>
                  </a:lnTo>
                  <a:lnTo>
                    <a:pt x="2326" y="359"/>
                  </a:lnTo>
                  <a:lnTo>
                    <a:pt x="2326" y="360"/>
                  </a:lnTo>
                  <a:lnTo>
                    <a:pt x="2325" y="360"/>
                  </a:lnTo>
                  <a:lnTo>
                    <a:pt x="2325" y="361"/>
                  </a:lnTo>
                  <a:lnTo>
                    <a:pt x="2324" y="361"/>
                  </a:lnTo>
                  <a:lnTo>
                    <a:pt x="2324" y="362"/>
                  </a:lnTo>
                  <a:lnTo>
                    <a:pt x="2323" y="362"/>
                  </a:lnTo>
                  <a:lnTo>
                    <a:pt x="2321" y="362"/>
                  </a:lnTo>
                  <a:lnTo>
                    <a:pt x="2320" y="362"/>
                  </a:lnTo>
                  <a:lnTo>
                    <a:pt x="2320" y="361"/>
                  </a:lnTo>
                  <a:lnTo>
                    <a:pt x="2319" y="362"/>
                  </a:lnTo>
                  <a:lnTo>
                    <a:pt x="2319" y="364"/>
                  </a:lnTo>
                  <a:lnTo>
                    <a:pt x="2319" y="365"/>
                  </a:lnTo>
                  <a:lnTo>
                    <a:pt x="2320" y="365"/>
                  </a:lnTo>
                  <a:lnTo>
                    <a:pt x="2321" y="365"/>
                  </a:lnTo>
                  <a:lnTo>
                    <a:pt x="2323" y="365"/>
                  </a:lnTo>
                  <a:lnTo>
                    <a:pt x="2323" y="366"/>
                  </a:lnTo>
                  <a:lnTo>
                    <a:pt x="2321" y="366"/>
                  </a:lnTo>
                  <a:lnTo>
                    <a:pt x="2320" y="366"/>
                  </a:lnTo>
                  <a:lnTo>
                    <a:pt x="2320" y="367"/>
                  </a:lnTo>
                  <a:lnTo>
                    <a:pt x="2319" y="367"/>
                  </a:lnTo>
                  <a:lnTo>
                    <a:pt x="2320" y="367"/>
                  </a:lnTo>
                  <a:lnTo>
                    <a:pt x="2320" y="369"/>
                  </a:lnTo>
                  <a:lnTo>
                    <a:pt x="2319" y="370"/>
                  </a:lnTo>
                  <a:lnTo>
                    <a:pt x="2319" y="369"/>
                  </a:lnTo>
                  <a:lnTo>
                    <a:pt x="2318" y="369"/>
                  </a:lnTo>
                  <a:lnTo>
                    <a:pt x="2316" y="369"/>
                  </a:lnTo>
                  <a:lnTo>
                    <a:pt x="2315" y="369"/>
                  </a:lnTo>
                  <a:lnTo>
                    <a:pt x="2315" y="370"/>
                  </a:lnTo>
                  <a:lnTo>
                    <a:pt x="2316" y="370"/>
                  </a:lnTo>
                  <a:lnTo>
                    <a:pt x="2316" y="371"/>
                  </a:lnTo>
                  <a:lnTo>
                    <a:pt x="2316" y="372"/>
                  </a:lnTo>
                  <a:lnTo>
                    <a:pt x="2315" y="371"/>
                  </a:lnTo>
                  <a:lnTo>
                    <a:pt x="2314" y="372"/>
                  </a:lnTo>
                  <a:lnTo>
                    <a:pt x="2314" y="374"/>
                  </a:lnTo>
                  <a:lnTo>
                    <a:pt x="2314" y="375"/>
                  </a:lnTo>
                  <a:lnTo>
                    <a:pt x="2314" y="376"/>
                  </a:lnTo>
                  <a:lnTo>
                    <a:pt x="2314" y="377"/>
                  </a:lnTo>
                  <a:lnTo>
                    <a:pt x="2313" y="378"/>
                  </a:lnTo>
                  <a:lnTo>
                    <a:pt x="2313" y="380"/>
                  </a:lnTo>
                  <a:lnTo>
                    <a:pt x="2314" y="380"/>
                  </a:lnTo>
                  <a:lnTo>
                    <a:pt x="2315" y="380"/>
                  </a:lnTo>
                  <a:lnTo>
                    <a:pt x="2316" y="381"/>
                  </a:lnTo>
                  <a:lnTo>
                    <a:pt x="2318" y="380"/>
                  </a:lnTo>
                  <a:lnTo>
                    <a:pt x="2319" y="380"/>
                  </a:lnTo>
                  <a:lnTo>
                    <a:pt x="2320" y="380"/>
                  </a:lnTo>
                  <a:lnTo>
                    <a:pt x="2321" y="380"/>
                  </a:lnTo>
                  <a:lnTo>
                    <a:pt x="2323" y="380"/>
                  </a:lnTo>
                  <a:lnTo>
                    <a:pt x="2323" y="381"/>
                  </a:lnTo>
                  <a:lnTo>
                    <a:pt x="2321" y="381"/>
                  </a:lnTo>
                  <a:lnTo>
                    <a:pt x="2320" y="381"/>
                  </a:lnTo>
                  <a:lnTo>
                    <a:pt x="2319" y="381"/>
                  </a:lnTo>
                  <a:lnTo>
                    <a:pt x="2318" y="381"/>
                  </a:lnTo>
                  <a:lnTo>
                    <a:pt x="2316" y="381"/>
                  </a:lnTo>
                  <a:lnTo>
                    <a:pt x="2315" y="381"/>
                  </a:lnTo>
                  <a:lnTo>
                    <a:pt x="2314" y="381"/>
                  </a:lnTo>
                  <a:lnTo>
                    <a:pt x="2313" y="381"/>
                  </a:lnTo>
                  <a:lnTo>
                    <a:pt x="2311" y="380"/>
                  </a:lnTo>
                  <a:lnTo>
                    <a:pt x="2313" y="380"/>
                  </a:lnTo>
                  <a:lnTo>
                    <a:pt x="2311" y="380"/>
                  </a:lnTo>
                  <a:lnTo>
                    <a:pt x="2310" y="380"/>
                  </a:lnTo>
                  <a:lnTo>
                    <a:pt x="2309" y="380"/>
                  </a:lnTo>
                  <a:lnTo>
                    <a:pt x="2308" y="378"/>
                  </a:lnTo>
                  <a:lnTo>
                    <a:pt x="2307" y="378"/>
                  </a:lnTo>
                  <a:lnTo>
                    <a:pt x="2305" y="378"/>
                  </a:lnTo>
                  <a:lnTo>
                    <a:pt x="2305" y="380"/>
                  </a:lnTo>
                  <a:lnTo>
                    <a:pt x="2305" y="381"/>
                  </a:lnTo>
                  <a:lnTo>
                    <a:pt x="2307" y="381"/>
                  </a:lnTo>
                  <a:lnTo>
                    <a:pt x="2307" y="382"/>
                  </a:lnTo>
                  <a:lnTo>
                    <a:pt x="2308" y="383"/>
                  </a:lnTo>
                  <a:lnTo>
                    <a:pt x="2308" y="385"/>
                  </a:lnTo>
                  <a:lnTo>
                    <a:pt x="2308" y="386"/>
                  </a:lnTo>
                  <a:lnTo>
                    <a:pt x="2307" y="386"/>
                  </a:lnTo>
                  <a:lnTo>
                    <a:pt x="2305" y="387"/>
                  </a:lnTo>
                  <a:lnTo>
                    <a:pt x="2304" y="387"/>
                  </a:lnTo>
                  <a:lnTo>
                    <a:pt x="2303" y="386"/>
                  </a:lnTo>
                  <a:lnTo>
                    <a:pt x="2302" y="386"/>
                  </a:lnTo>
                  <a:lnTo>
                    <a:pt x="2300" y="386"/>
                  </a:lnTo>
                  <a:lnTo>
                    <a:pt x="2299" y="386"/>
                  </a:lnTo>
                  <a:lnTo>
                    <a:pt x="2298" y="386"/>
                  </a:lnTo>
                  <a:lnTo>
                    <a:pt x="2298" y="387"/>
                  </a:lnTo>
                  <a:lnTo>
                    <a:pt x="2297" y="387"/>
                  </a:lnTo>
                  <a:lnTo>
                    <a:pt x="2295" y="388"/>
                  </a:lnTo>
                  <a:lnTo>
                    <a:pt x="2294" y="388"/>
                  </a:lnTo>
                  <a:lnTo>
                    <a:pt x="2294" y="390"/>
                  </a:lnTo>
                  <a:lnTo>
                    <a:pt x="2293" y="390"/>
                  </a:lnTo>
                  <a:lnTo>
                    <a:pt x="2293" y="391"/>
                  </a:lnTo>
                  <a:lnTo>
                    <a:pt x="2293" y="392"/>
                  </a:lnTo>
                  <a:lnTo>
                    <a:pt x="2294" y="393"/>
                  </a:lnTo>
                  <a:lnTo>
                    <a:pt x="2294" y="395"/>
                  </a:lnTo>
                  <a:lnTo>
                    <a:pt x="2295" y="395"/>
                  </a:lnTo>
                  <a:lnTo>
                    <a:pt x="2295" y="396"/>
                  </a:lnTo>
                  <a:lnTo>
                    <a:pt x="2295" y="397"/>
                  </a:lnTo>
                  <a:lnTo>
                    <a:pt x="2295" y="398"/>
                  </a:lnTo>
                  <a:lnTo>
                    <a:pt x="2297" y="398"/>
                  </a:lnTo>
                  <a:lnTo>
                    <a:pt x="2297" y="399"/>
                  </a:lnTo>
                  <a:lnTo>
                    <a:pt x="2297" y="401"/>
                  </a:lnTo>
                  <a:lnTo>
                    <a:pt x="2298" y="402"/>
                  </a:lnTo>
                  <a:lnTo>
                    <a:pt x="2298" y="403"/>
                  </a:lnTo>
                  <a:lnTo>
                    <a:pt x="2298" y="404"/>
                  </a:lnTo>
                  <a:lnTo>
                    <a:pt x="2297" y="404"/>
                  </a:lnTo>
                  <a:lnTo>
                    <a:pt x="2297" y="403"/>
                  </a:lnTo>
                  <a:lnTo>
                    <a:pt x="2295" y="403"/>
                  </a:lnTo>
                  <a:lnTo>
                    <a:pt x="2294" y="403"/>
                  </a:lnTo>
                  <a:lnTo>
                    <a:pt x="2293" y="403"/>
                  </a:lnTo>
                  <a:lnTo>
                    <a:pt x="2292" y="403"/>
                  </a:lnTo>
                  <a:lnTo>
                    <a:pt x="2292" y="402"/>
                  </a:lnTo>
                  <a:lnTo>
                    <a:pt x="2290" y="402"/>
                  </a:lnTo>
                  <a:lnTo>
                    <a:pt x="2290" y="401"/>
                  </a:lnTo>
                  <a:lnTo>
                    <a:pt x="2290" y="402"/>
                  </a:lnTo>
                  <a:lnTo>
                    <a:pt x="2289" y="403"/>
                  </a:lnTo>
                  <a:lnTo>
                    <a:pt x="2288" y="403"/>
                  </a:lnTo>
                  <a:lnTo>
                    <a:pt x="2288" y="402"/>
                  </a:lnTo>
                  <a:lnTo>
                    <a:pt x="2288" y="401"/>
                  </a:lnTo>
                  <a:lnTo>
                    <a:pt x="2287" y="401"/>
                  </a:lnTo>
                  <a:lnTo>
                    <a:pt x="2287" y="399"/>
                  </a:lnTo>
                  <a:lnTo>
                    <a:pt x="2287" y="398"/>
                  </a:lnTo>
                  <a:lnTo>
                    <a:pt x="2286" y="399"/>
                  </a:lnTo>
                  <a:lnTo>
                    <a:pt x="2284" y="399"/>
                  </a:lnTo>
                  <a:lnTo>
                    <a:pt x="2284" y="401"/>
                  </a:lnTo>
                  <a:lnTo>
                    <a:pt x="2284" y="402"/>
                  </a:lnTo>
                  <a:lnTo>
                    <a:pt x="2284" y="403"/>
                  </a:lnTo>
                  <a:lnTo>
                    <a:pt x="2283" y="403"/>
                  </a:lnTo>
                  <a:lnTo>
                    <a:pt x="2282" y="403"/>
                  </a:lnTo>
                  <a:lnTo>
                    <a:pt x="2282" y="404"/>
                  </a:lnTo>
                  <a:lnTo>
                    <a:pt x="2283" y="404"/>
                  </a:lnTo>
                  <a:lnTo>
                    <a:pt x="2282" y="406"/>
                  </a:lnTo>
                  <a:lnTo>
                    <a:pt x="2281" y="406"/>
                  </a:lnTo>
                  <a:lnTo>
                    <a:pt x="2281" y="407"/>
                  </a:lnTo>
                  <a:lnTo>
                    <a:pt x="2281" y="408"/>
                  </a:lnTo>
                  <a:lnTo>
                    <a:pt x="2279" y="408"/>
                  </a:lnTo>
                  <a:lnTo>
                    <a:pt x="2279" y="409"/>
                  </a:lnTo>
                  <a:lnTo>
                    <a:pt x="2279" y="411"/>
                  </a:lnTo>
                  <a:lnTo>
                    <a:pt x="2278" y="412"/>
                  </a:lnTo>
                  <a:lnTo>
                    <a:pt x="2278" y="413"/>
                  </a:lnTo>
                  <a:lnTo>
                    <a:pt x="2278" y="414"/>
                  </a:lnTo>
                  <a:lnTo>
                    <a:pt x="2278" y="416"/>
                  </a:lnTo>
                  <a:lnTo>
                    <a:pt x="2277" y="417"/>
                  </a:lnTo>
                  <a:lnTo>
                    <a:pt x="2277" y="418"/>
                  </a:lnTo>
                  <a:lnTo>
                    <a:pt x="2276" y="419"/>
                  </a:lnTo>
                  <a:lnTo>
                    <a:pt x="2276" y="421"/>
                  </a:lnTo>
                  <a:lnTo>
                    <a:pt x="2276" y="422"/>
                  </a:lnTo>
                  <a:lnTo>
                    <a:pt x="2277" y="422"/>
                  </a:lnTo>
                  <a:lnTo>
                    <a:pt x="2278" y="422"/>
                  </a:lnTo>
                  <a:lnTo>
                    <a:pt x="2279" y="421"/>
                  </a:lnTo>
                  <a:lnTo>
                    <a:pt x="2279" y="419"/>
                  </a:lnTo>
                  <a:lnTo>
                    <a:pt x="2281" y="421"/>
                  </a:lnTo>
                  <a:lnTo>
                    <a:pt x="2282" y="422"/>
                  </a:lnTo>
                  <a:lnTo>
                    <a:pt x="2283" y="422"/>
                  </a:lnTo>
                  <a:lnTo>
                    <a:pt x="2284" y="422"/>
                  </a:lnTo>
                  <a:lnTo>
                    <a:pt x="2284" y="421"/>
                  </a:lnTo>
                  <a:lnTo>
                    <a:pt x="2284" y="419"/>
                  </a:lnTo>
                  <a:lnTo>
                    <a:pt x="2286" y="419"/>
                  </a:lnTo>
                  <a:lnTo>
                    <a:pt x="2286" y="418"/>
                  </a:lnTo>
                  <a:lnTo>
                    <a:pt x="2287" y="417"/>
                  </a:lnTo>
                  <a:lnTo>
                    <a:pt x="2287" y="416"/>
                  </a:lnTo>
                  <a:lnTo>
                    <a:pt x="2288" y="416"/>
                  </a:lnTo>
                  <a:lnTo>
                    <a:pt x="2289" y="416"/>
                  </a:lnTo>
                  <a:lnTo>
                    <a:pt x="2290" y="416"/>
                  </a:lnTo>
                  <a:lnTo>
                    <a:pt x="2292" y="416"/>
                  </a:lnTo>
                  <a:lnTo>
                    <a:pt x="2293" y="416"/>
                  </a:lnTo>
                  <a:lnTo>
                    <a:pt x="2294" y="417"/>
                  </a:lnTo>
                  <a:lnTo>
                    <a:pt x="2295" y="417"/>
                  </a:lnTo>
                  <a:lnTo>
                    <a:pt x="2297" y="417"/>
                  </a:lnTo>
                  <a:lnTo>
                    <a:pt x="2298" y="417"/>
                  </a:lnTo>
                  <a:lnTo>
                    <a:pt x="2299" y="417"/>
                  </a:lnTo>
                  <a:lnTo>
                    <a:pt x="2299" y="416"/>
                  </a:lnTo>
                  <a:lnTo>
                    <a:pt x="2299" y="414"/>
                  </a:lnTo>
                  <a:lnTo>
                    <a:pt x="2299" y="413"/>
                  </a:lnTo>
                  <a:lnTo>
                    <a:pt x="2298" y="413"/>
                  </a:lnTo>
                  <a:lnTo>
                    <a:pt x="2297" y="412"/>
                  </a:lnTo>
                  <a:lnTo>
                    <a:pt x="2297" y="411"/>
                  </a:lnTo>
                  <a:lnTo>
                    <a:pt x="2298" y="411"/>
                  </a:lnTo>
                  <a:lnTo>
                    <a:pt x="2298" y="409"/>
                  </a:lnTo>
                  <a:lnTo>
                    <a:pt x="2298" y="408"/>
                  </a:lnTo>
                  <a:lnTo>
                    <a:pt x="2299" y="408"/>
                  </a:lnTo>
                  <a:lnTo>
                    <a:pt x="2300" y="408"/>
                  </a:lnTo>
                  <a:lnTo>
                    <a:pt x="2302" y="408"/>
                  </a:lnTo>
                  <a:lnTo>
                    <a:pt x="2302" y="409"/>
                  </a:lnTo>
                  <a:lnTo>
                    <a:pt x="2302" y="411"/>
                  </a:lnTo>
                  <a:lnTo>
                    <a:pt x="2302" y="412"/>
                  </a:lnTo>
                  <a:lnTo>
                    <a:pt x="2302" y="413"/>
                  </a:lnTo>
                  <a:lnTo>
                    <a:pt x="2300" y="413"/>
                  </a:lnTo>
                  <a:lnTo>
                    <a:pt x="2302" y="413"/>
                  </a:lnTo>
                  <a:lnTo>
                    <a:pt x="2302" y="414"/>
                  </a:lnTo>
                  <a:lnTo>
                    <a:pt x="2303" y="416"/>
                  </a:lnTo>
                  <a:lnTo>
                    <a:pt x="2304" y="414"/>
                  </a:lnTo>
                  <a:lnTo>
                    <a:pt x="2305" y="416"/>
                  </a:lnTo>
                  <a:lnTo>
                    <a:pt x="2304" y="417"/>
                  </a:lnTo>
                  <a:lnTo>
                    <a:pt x="2305" y="417"/>
                  </a:lnTo>
                  <a:lnTo>
                    <a:pt x="2307" y="417"/>
                  </a:lnTo>
                  <a:lnTo>
                    <a:pt x="2307" y="418"/>
                  </a:lnTo>
                  <a:lnTo>
                    <a:pt x="2308" y="418"/>
                  </a:lnTo>
                  <a:lnTo>
                    <a:pt x="2308" y="419"/>
                  </a:lnTo>
                  <a:lnTo>
                    <a:pt x="2308" y="421"/>
                  </a:lnTo>
                  <a:lnTo>
                    <a:pt x="2309" y="421"/>
                  </a:lnTo>
                  <a:lnTo>
                    <a:pt x="2309" y="422"/>
                  </a:lnTo>
                  <a:lnTo>
                    <a:pt x="2309" y="423"/>
                  </a:lnTo>
                  <a:lnTo>
                    <a:pt x="2310" y="423"/>
                  </a:lnTo>
                  <a:lnTo>
                    <a:pt x="2310" y="425"/>
                  </a:lnTo>
                  <a:lnTo>
                    <a:pt x="2311" y="427"/>
                  </a:lnTo>
                  <a:lnTo>
                    <a:pt x="2311" y="428"/>
                  </a:lnTo>
                  <a:lnTo>
                    <a:pt x="2313" y="428"/>
                  </a:lnTo>
                  <a:lnTo>
                    <a:pt x="2313" y="429"/>
                  </a:lnTo>
                  <a:lnTo>
                    <a:pt x="2314" y="430"/>
                  </a:lnTo>
                  <a:lnTo>
                    <a:pt x="2314" y="432"/>
                  </a:lnTo>
                  <a:lnTo>
                    <a:pt x="2315" y="433"/>
                  </a:lnTo>
                  <a:lnTo>
                    <a:pt x="2315" y="434"/>
                  </a:lnTo>
                  <a:lnTo>
                    <a:pt x="2315" y="435"/>
                  </a:lnTo>
                  <a:lnTo>
                    <a:pt x="2315" y="437"/>
                  </a:lnTo>
                  <a:lnTo>
                    <a:pt x="2316" y="437"/>
                  </a:lnTo>
                  <a:lnTo>
                    <a:pt x="2316" y="438"/>
                  </a:lnTo>
                  <a:lnTo>
                    <a:pt x="2318" y="439"/>
                  </a:lnTo>
                  <a:lnTo>
                    <a:pt x="2318" y="440"/>
                  </a:lnTo>
                  <a:lnTo>
                    <a:pt x="2316" y="440"/>
                  </a:lnTo>
                  <a:lnTo>
                    <a:pt x="2316" y="442"/>
                  </a:lnTo>
                  <a:lnTo>
                    <a:pt x="2318" y="443"/>
                  </a:lnTo>
                  <a:lnTo>
                    <a:pt x="2318" y="444"/>
                  </a:lnTo>
                  <a:lnTo>
                    <a:pt x="2319" y="444"/>
                  </a:lnTo>
                  <a:lnTo>
                    <a:pt x="2319" y="445"/>
                  </a:lnTo>
                  <a:lnTo>
                    <a:pt x="2320" y="446"/>
                  </a:lnTo>
                  <a:lnTo>
                    <a:pt x="2320" y="448"/>
                  </a:lnTo>
                  <a:lnTo>
                    <a:pt x="2321" y="448"/>
                  </a:lnTo>
                  <a:lnTo>
                    <a:pt x="2321" y="449"/>
                  </a:lnTo>
                  <a:lnTo>
                    <a:pt x="2323" y="449"/>
                  </a:lnTo>
                  <a:lnTo>
                    <a:pt x="2323" y="450"/>
                  </a:lnTo>
                  <a:lnTo>
                    <a:pt x="2324" y="450"/>
                  </a:lnTo>
                  <a:lnTo>
                    <a:pt x="2325" y="450"/>
                  </a:lnTo>
                  <a:lnTo>
                    <a:pt x="2325" y="451"/>
                  </a:lnTo>
                  <a:lnTo>
                    <a:pt x="2326" y="450"/>
                  </a:lnTo>
                  <a:lnTo>
                    <a:pt x="2328" y="451"/>
                  </a:lnTo>
                  <a:lnTo>
                    <a:pt x="2329" y="451"/>
                  </a:lnTo>
                  <a:lnTo>
                    <a:pt x="2330" y="453"/>
                  </a:lnTo>
                  <a:lnTo>
                    <a:pt x="2331" y="453"/>
                  </a:lnTo>
                  <a:lnTo>
                    <a:pt x="2333" y="453"/>
                  </a:lnTo>
                  <a:lnTo>
                    <a:pt x="2333" y="454"/>
                  </a:lnTo>
                  <a:lnTo>
                    <a:pt x="2334" y="454"/>
                  </a:lnTo>
                  <a:lnTo>
                    <a:pt x="2334" y="455"/>
                  </a:lnTo>
                  <a:lnTo>
                    <a:pt x="2334" y="456"/>
                  </a:lnTo>
                  <a:lnTo>
                    <a:pt x="2334" y="458"/>
                  </a:lnTo>
                  <a:lnTo>
                    <a:pt x="2335" y="458"/>
                  </a:lnTo>
                  <a:lnTo>
                    <a:pt x="2335" y="459"/>
                  </a:lnTo>
                  <a:lnTo>
                    <a:pt x="2336" y="459"/>
                  </a:lnTo>
                  <a:lnTo>
                    <a:pt x="2336" y="460"/>
                  </a:lnTo>
                  <a:lnTo>
                    <a:pt x="2337" y="461"/>
                  </a:lnTo>
                  <a:lnTo>
                    <a:pt x="2339" y="463"/>
                  </a:lnTo>
                  <a:lnTo>
                    <a:pt x="2339" y="464"/>
                  </a:lnTo>
                  <a:lnTo>
                    <a:pt x="2339" y="465"/>
                  </a:lnTo>
                  <a:lnTo>
                    <a:pt x="2340" y="465"/>
                  </a:lnTo>
                  <a:lnTo>
                    <a:pt x="2340" y="467"/>
                  </a:lnTo>
                  <a:lnTo>
                    <a:pt x="2340" y="469"/>
                  </a:lnTo>
                  <a:lnTo>
                    <a:pt x="2340" y="470"/>
                  </a:lnTo>
                  <a:lnTo>
                    <a:pt x="2341" y="470"/>
                  </a:lnTo>
                  <a:lnTo>
                    <a:pt x="2341" y="471"/>
                  </a:lnTo>
                  <a:lnTo>
                    <a:pt x="2342" y="471"/>
                  </a:lnTo>
                  <a:lnTo>
                    <a:pt x="2342" y="472"/>
                  </a:lnTo>
                  <a:lnTo>
                    <a:pt x="2342" y="474"/>
                  </a:lnTo>
                  <a:lnTo>
                    <a:pt x="2342" y="475"/>
                  </a:lnTo>
                  <a:lnTo>
                    <a:pt x="2344" y="476"/>
                  </a:lnTo>
                  <a:lnTo>
                    <a:pt x="2345" y="477"/>
                  </a:lnTo>
                  <a:lnTo>
                    <a:pt x="2345" y="479"/>
                  </a:lnTo>
                  <a:lnTo>
                    <a:pt x="2345" y="480"/>
                  </a:lnTo>
                  <a:lnTo>
                    <a:pt x="2345" y="481"/>
                  </a:lnTo>
                  <a:lnTo>
                    <a:pt x="2345" y="482"/>
                  </a:lnTo>
                  <a:lnTo>
                    <a:pt x="2345" y="484"/>
                  </a:lnTo>
                  <a:lnTo>
                    <a:pt x="2346" y="485"/>
                  </a:lnTo>
                  <a:lnTo>
                    <a:pt x="2346" y="486"/>
                  </a:lnTo>
                  <a:lnTo>
                    <a:pt x="2347" y="487"/>
                  </a:lnTo>
                  <a:lnTo>
                    <a:pt x="2347" y="489"/>
                  </a:lnTo>
                  <a:lnTo>
                    <a:pt x="2349" y="490"/>
                  </a:lnTo>
                  <a:lnTo>
                    <a:pt x="2350" y="490"/>
                  </a:lnTo>
                  <a:lnTo>
                    <a:pt x="2349" y="491"/>
                  </a:lnTo>
                  <a:lnTo>
                    <a:pt x="2350" y="491"/>
                  </a:lnTo>
                  <a:lnTo>
                    <a:pt x="2351" y="492"/>
                  </a:lnTo>
                  <a:lnTo>
                    <a:pt x="2351" y="493"/>
                  </a:lnTo>
                  <a:lnTo>
                    <a:pt x="2352" y="493"/>
                  </a:lnTo>
                  <a:lnTo>
                    <a:pt x="2352" y="495"/>
                  </a:lnTo>
                  <a:lnTo>
                    <a:pt x="2354" y="495"/>
                  </a:lnTo>
                  <a:lnTo>
                    <a:pt x="2354" y="496"/>
                  </a:lnTo>
                  <a:lnTo>
                    <a:pt x="2355" y="496"/>
                  </a:lnTo>
                  <a:lnTo>
                    <a:pt x="2355" y="497"/>
                  </a:lnTo>
                  <a:lnTo>
                    <a:pt x="2356" y="498"/>
                  </a:lnTo>
                  <a:lnTo>
                    <a:pt x="2357" y="500"/>
                  </a:lnTo>
                  <a:lnTo>
                    <a:pt x="2359" y="500"/>
                  </a:lnTo>
                  <a:lnTo>
                    <a:pt x="2359" y="501"/>
                  </a:lnTo>
                  <a:lnTo>
                    <a:pt x="2360" y="501"/>
                  </a:lnTo>
                  <a:lnTo>
                    <a:pt x="2360" y="502"/>
                  </a:lnTo>
                  <a:lnTo>
                    <a:pt x="2361" y="502"/>
                  </a:lnTo>
                  <a:lnTo>
                    <a:pt x="2362" y="502"/>
                  </a:lnTo>
                  <a:lnTo>
                    <a:pt x="2363" y="502"/>
                  </a:lnTo>
                  <a:lnTo>
                    <a:pt x="2365" y="503"/>
                  </a:lnTo>
                  <a:lnTo>
                    <a:pt x="2365" y="505"/>
                  </a:lnTo>
                  <a:lnTo>
                    <a:pt x="2366" y="505"/>
                  </a:lnTo>
                  <a:lnTo>
                    <a:pt x="2367" y="503"/>
                  </a:lnTo>
                  <a:lnTo>
                    <a:pt x="2368" y="503"/>
                  </a:lnTo>
                  <a:lnTo>
                    <a:pt x="2370" y="503"/>
                  </a:lnTo>
                  <a:lnTo>
                    <a:pt x="2371" y="505"/>
                  </a:lnTo>
                  <a:lnTo>
                    <a:pt x="2372" y="505"/>
                  </a:lnTo>
                  <a:lnTo>
                    <a:pt x="2373" y="505"/>
                  </a:lnTo>
                  <a:lnTo>
                    <a:pt x="2373" y="506"/>
                  </a:lnTo>
                  <a:lnTo>
                    <a:pt x="2375" y="507"/>
                  </a:lnTo>
                  <a:lnTo>
                    <a:pt x="2375" y="508"/>
                  </a:lnTo>
                  <a:lnTo>
                    <a:pt x="2376" y="510"/>
                  </a:lnTo>
                  <a:lnTo>
                    <a:pt x="2375" y="510"/>
                  </a:lnTo>
                  <a:lnTo>
                    <a:pt x="2375" y="511"/>
                  </a:lnTo>
                  <a:lnTo>
                    <a:pt x="2375" y="512"/>
                  </a:lnTo>
                  <a:lnTo>
                    <a:pt x="2375" y="513"/>
                  </a:lnTo>
                  <a:lnTo>
                    <a:pt x="2376" y="513"/>
                  </a:lnTo>
                  <a:lnTo>
                    <a:pt x="2375" y="514"/>
                  </a:lnTo>
                  <a:lnTo>
                    <a:pt x="2376" y="516"/>
                  </a:lnTo>
                  <a:lnTo>
                    <a:pt x="2377" y="514"/>
                  </a:lnTo>
                  <a:lnTo>
                    <a:pt x="2377" y="516"/>
                  </a:lnTo>
                  <a:lnTo>
                    <a:pt x="2378" y="516"/>
                  </a:lnTo>
                  <a:lnTo>
                    <a:pt x="2380" y="516"/>
                  </a:lnTo>
                  <a:lnTo>
                    <a:pt x="2380" y="517"/>
                  </a:lnTo>
                  <a:lnTo>
                    <a:pt x="2380" y="518"/>
                  </a:lnTo>
                  <a:lnTo>
                    <a:pt x="2380" y="519"/>
                  </a:lnTo>
                  <a:lnTo>
                    <a:pt x="2380" y="521"/>
                  </a:lnTo>
                  <a:lnTo>
                    <a:pt x="2381" y="522"/>
                  </a:lnTo>
                  <a:lnTo>
                    <a:pt x="2381" y="523"/>
                  </a:lnTo>
                  <a:lnTo>
                    <a:pt x="2381" y="524"/>
                  </a:lnTo>
                  <a:lnTo>
                    <a:pt x="2382" y="526"/>
                  </a:lnTo>
                  <a:lnTo>
                    <a:pt x="2383" y="527"/>
                  </a:lnTo>
                  <a:lnTo>
                    <a:pt x="2383" y="528"/>
                  </a:lnTo>
                  <a:lnTo>
                    <a:pt x="2383" y="529"/>
                  </a:lnTo>
                  <a:lnTo>
                    <a:pt x="2383" y="531"/>
                  </a:lnTo>
                  <a:lnTo>
                    <a:pt x="2383" y="532"/>
                  </a:lnTo>
                  <a:lnTo>
                    <a:pt x="2384" y="532"/>
                  </a:lnTo>
                  <a:lnTo>
                    <a:pt x="2384" y="533"/>
                  </a:lnTo>
                  <a:lnTo>
                    <a:pt x="2386" y="534"/>
                  </a:lnTo>
                  <a:lnTo>
                    <a:pt x="2387" y="534"/>
                  </a:lnTo>
                  <a:lnTo>
                    <a:pt x="2387" y="536"/>
                  </a:lnTo>
                  <a:lnTo>
                    <a:pt x="2388" y="536"/>
                  </a:lnTo>
                  <a:lnTo>
                    <a:pt x="2388" y="537"/>
                  </a:lnTo>
                  <a:lnTo>
                    <a:pt x="2388" y="538"/>
                  </a:lnTo>
                  <a:lnTo>
                    <a:pt x="2388" y="539"/>
                  </a:lnTo>
                  <a:lnTo>
                    <a:pt x="2388" y="540"/>
                  </a:lnTo>
                  <a:lnTo>
                    <a:pt x="2388" y="542"/>
                  </a:lnTo>
                  <a:lnTo>
                    <a:pt x="2388" y="543"/>
                  </a:lnTo>
                  <a:lnTo>
                    <a:pt x="2388" y="544"/>
                  </a:lnTo>
                  <a:lnTo>
                    <a:pt x="2389" y="544"/>
                  </a:lnTo>
                  <a:lnTo>
                    <a:pt x="2389" y="545"/>
                  </a:lnTo>
                  <a:lnTo>
                    <a:pt x="2389" y="547"/>
                  </a:lnTo>
                  <a:lnTo>
                    <a:pt x="2391" y="548"/>
                  </a:lnTo>
                  <a:lnTo>
                    <a:pt x="2391" y="549"/>
                  </a:lnTo>
                  <a:lnTo>
                    <a:pt x="2391" y="550"/>
                  </a:lnTo>
                  <a:lnTo>
                    <a:pt x="2391" y="552"/>
                  </a:lnTo>
                  <a:lnTo>
                    <a:pt x="2392" y="553"/>
                  </a:lnTo>
                  <a:lnTo>
                    <a:pt x="2392" y="554"/>
                  </a:lnTo>
                  <a:lnTo>
                    <a:pt x="2393" y="555"/>
                  </a:lnTo>
                  <a:lnTo>
                    <a:pt x="2393" y="557"/>
                  </a:lnTo>
                  <a:lnTo>
                    <a:pt x="2394" y="557"/>
                  </a:lnTo>
                  <a:lnTo>
                    <a:pt x="2394" y="558"/>
                  </a:lnTo>
                  <a:lnTo>
                    <a:pt x="2396" y="559"/>
                  </a:lnTo>
                  <a:lnTo>
                    <a:pt x="2396" y="560"/>
                  </a:lnTo>
                  <a:lnTo>
                    <a:pt x="2396" y="561"/>
                  </a:lnTo>
                  <a:lnTo>
                    <a:pt x="2397" y="560"/>
                  </a:lnTo>
                  <a:lnTo>
                    <a:pt x="2397" y="561"/>
                  </a:lnTo>
                  <a:lnTo>
                    <a:pt x="2397" y="563"/>
                  </a:lnTo>
                  <a:lnTo>
                    <a:pt x="2398" y="563"/>
                  </a:lnTo>
                  <a:lnTo>
                    <a:pt x="2398" y="564"/>
                  </a:lnTo>
                  <a:lnTo>
                    <a:pt x="2398" y="565"/>
                  </a:lnTo>
                  <a:lnTo>
                    <a:pt x="2399" y="565"/>
                  </a:lnTo>
                  <a:lnTo>
                    <a:pt x="2399" y="566"/>
                  </a:lnTo>
                  <a:lnTo>
                    <a:pt x="2401" y="566"/>
                  </a:lnTo>
                  <a:lnTo>
                    <a:pt x="2401" y="568"/>
                  </a:lnTo>
                  <a:lnTo>
                    <a:pt x="2402" y="569"/>
                  </a:lnTo>
                  <a:lnTo>
                    <a:pt x="2402" y="570"/>
                  </a:lnTo>
                  <a:lnTo>
                    <a:pt x="2402" y="571"/>
                  </a:lnTo>
                  <a:lnTo>
                    <a:pt x="2402" y="573"/>
                  </a:lnTo>
                  <a:lnTo>
                    <a:pt x="2403" y="573"/>
                  </a:lnTo>
                  <a:lnTo>
                    <a:pt x="2403" y="574"/>
                  </a:lnTo>
                  <a:lnTo>
                    <a:pt x="2404" y="575"/>
                  </a:lnTo>
                  <a:lnTo>
                    <a:pt x="2404" y="576"/>
                  </a:lnTo>
                  <a:lnTo>
                    <a:pt x="2404" y="578"/>
                  </a:lnTo>
                  <a:lnTo>
                    <a:pt x="2406" y="579"/>
                  </a:lnTo>
                  <a:lnTo>
                    <a:pt x="2406" y="580"/>
                  </a:lnTo>
                  <a:lnTo>
                    <a:pt x="2407" y="581"/>
                  </a:lnTo>
                  <a:lnTo>
                    <a:pt x="2407" y="583"/>
                  </a:lnTo>
                  <a:lnTo>
                    <a:pt x="2407" y="584"/>
                  </a:lnTo>
                  <a:lnTo>
                    <a:pt x="2408" y="585"/>
                  </a:lnTo>
                  <a:lnTo>
                    <a:pt x="2408" y="586"/>
                  </a:lnTo>
                  <a:lnTo>
                    <a:pt x="2408" y="587"/>
                  </a:lnTo>
                  <a:lnTo>
                    <a:pt x="2408" y="589"/>
                  </a:lnTo>
                  <a:lnTo>
                    <a:pt x="2408" y="590"/>
                  </a:lnTo>
                  <a:lnTo>
                    <a:pt x="2408" y="591"/>
                  </a:lnTo>
                  <a:lnTo>
                    <a:pt x="2408" y="592"/>
                  </a:lnTo>
                  <a:lnTo>
                    <a:pt x="2408" y="594"/>
                  </a:lnTo>
                  <a:lnTo>
                    <a:pt x="2408" y="595"/>
                  </a:lnTo>
                  <a:lnTo>
                    <a:pt x="2408" y="596"/>
                  </a:lnTo>
                  <a:lnTo>
                    <a:pt x="2408" y="597"/>
                  </a:lnTo>
                  <a:lnTo>
                    <a:pt x="2408" y="599"/>
                  </a:lnTo>
                  <a:lnTo>
                    <a:pt x="2408" y="600"/>
                  </a:lnTo>
                  <a:lnTo>
                    <a:pt x="2408" y="601"/>
                  </a:lnTo>
                  <a:lnTo>
                    <a:pt x="2408" y="602"/>
                  </a:lnTo>
                  <a:lnTo>
                    <a:pt x="2408" y="604"/>
                  </a:lnTo>
                  <a:lnTo>
                    <a:pt x="2408" y="605"/>
                  </a:lnTo>
                  <a:lnTo>
                    <a:pt x="2408" y="606"/>
                  </a:lnTo>
                  <a:lnTo>
                    <a:pt x="2407" y="607"/>
                  </a:lnTo>
                  <a:lnTo>
                    <a:pt x="2407" y="608"/>
                  </a:lnTo>
                  <a:lnTo>
                    <a:pt x="2407" y="610"/>
                  </a:lnTo>
                  <a:lnTo>
                    <a:pt x="2406" y="611"/>
                  </a:lnTo>
                  <a:lnTo>
                    <a:pt x="2406" y="612"/>
                  </a:lnTo>
                  <a:lnTo>
                    <a:pt x="2404" y="612"/>
                  </a:lnTo>
                  <a:lnTo>
                    <a:pt x="2404" y="613"/>
                  </a:lnTo>
                  <a:lnTo>
                    <a:pt x="2406" y="615"/>
                  </a:lnTo>
                  <a:lnTo>
                    <a:pt x="2404" y="615"/>
                  </a:lnTo>
                  <a:lnTo>
                    <a:pt x="2404" y="613"/>
                  </a:lnTo>
                  <a:lnTo>
                    <a:pt x="2403" y="613"/>
                  </a:lnTo>
                  <a:lnTo>
                    <a:pt x="2403" y="615"/>
                  </a:lnTo>
                  <a:lnTo>
                    <a:pt x="2402" y="615"/>
                  </a:lnTo>
                  <a:lnTo>
                    <a:pt x="2402" y="616"/>
                  </a:lnTo>
                  <a:lnTo>
                    <a:pt x="2402" y="617"/>
                  </a:lnTo>
                  <a:lnTo>
                    <a:pt x="2402" y="616"/>
                  </a:lnTo>
                  <a:lnTo>
                    <a:pt x="2402" y="615"/>
                  </a:lnTo>
                  <a:lnTo>
                    <a:pt x="2401" y="616"/>
                  </a:lnTo>
                  <a:lnTo>
                    <a:pt x="2399" y="616"/>
                  </a:lnTo>
                  <a:lnTo>
                    <a:pt x="2399" y="617"/>
                  </a:lnTo>
                  <a:lnTo>
                    <a:pt x="2398" y="618"/>
                  </a:lnTo>
                  <a:lnTo>
                    <a:pt x="2397" y="618"/>
                  </a:lnTo>
                  <a:lnTo>
                    <a:pt x="2397" y="620"/>
                  </a:lnTo>
                  <a:lnTo>
                    <a:pt x="2396" y="620"/>
                  </a:lnTo>
                  <a:lnTo>
                    <a:pt x="2394" y="621"/>
                  </a:lnTo>
                  <a:lnTo>
                    <a:pt x="2393" y="621"/>
                  </a:lnTo>
                  <a:lnTo>
                    <a:pt x="2392" y="622"/>
                  </a:lnTo>
                  <a:lnTo>
                    <a:pt x="2391" y="622"/>
                  </a:lnTo>
                  <a:lnTo>
                    <a:pt x="2391" y="623"/>
                  </a:lnTo>
                  <a:lnTo>
                    <a:pt x="2389" y="623"/>
                  </a:lnTo>
                  <a:lnTo>
                    <a:pt x="2388" y="623"/>
                  </a:lnTo>
                  <a:lnTo>
                    <a:pt x="2388" y="625"/>
                  </a:lnTo>
                  <a:lnTo>
                    <a:pt x="2387" y="625"/>
                  </a:lnTo>
                  <a:lnTo>
                    <a:pt x="2387" y="626"/>
                  </a:lnTo>
                  <a:lnTo>
                    <a:pt x="2387" y="627"/>
                  </a:lnTo>
                  <a:lnTo>
                    <a:pt x="2387" y="628"/>
                  </a:lnTo>
                  <a:lnTo>
                    <a:pt x="2388" y="628"/>
                  </a:lnTo>
                  <a:lnTo>
                    <a:pt x="2388" y="630"/>
                  </a:lnTo>
                  <a:lnTo>
                    <a:pt x="2387" y="631"/>
                  </a:lnTo>
                  <a:lnTo>
                    <a:pt x="2387" y="632"/>
                  </a:lnTo>
                  <a:lnTo>
                    <a:pt x="2387" y="633"/>
                  </a:lnTo>
                  <a:lnTo>
                    <a:pt x="2387" y="634"/>
                  </a:lnTo>
                  <a:lnTo>
                    <a:pt x="2387" y="636"/>
                  </a:lnTo>
                  <a:lnTo>
                    <a:pt x="2387" y="637"/>
                  </a:lnTo>
                  <a:lnTo>
                    <a:pt x="2387" y="638"/>
                  </a:lnTo>
                  <a:lnTo>
                    <a:pt x="2386" y="638"/>
                  </a:lnTo>
                  <a:lnTo>
                    <a:pt x="2384" y="639"/>
                  </a:lnTo>
                  <a:lnTo>
                    <a:pt x="2384" y="641"/>
                  </a:lnTo>
                  <a:lnTo>
                    <a:pt x="2383" y="641"/>
                  </a:lnTo>
                  <a:lnTo>
                    <a:pt x="2383" y="642"/>
                  </a:lnTo>
                  <a:lnTo>
                    <a:pt x="2382" y="642"/>
                  </a:lnTo>
                  <a:lnTo>
                    <a:pt x="2382" y="643"/>
                  </a:lnTo>
                  <a:lnTo>
                    <a:pt x="2381" y="643"/>
                  </a:lnTo>
                  <a:lnTo>
                    <a:pt x="2381" y="644"/>
                  </a:lnTo>
                  <a:lnTo>
                    <a:pt x="2381" y="646"/>
                  </a:lnTo>
                  <a:lnTo>
                    <a:pt x="2380" y="646"/>
                  </a:lnTo>
                  <a:lnTo>
                    <a:pt x="2378" y="646"/>
                  </a:lnTo>
                  <a:lnTo>
                    <a:pt x="2377" y="646"/>
                  </a:lnTo>
                  <a:lnTo>
                    <a:pt x="2377" y="647"/>
                  </a:lnTo>
                  <a:lnTo>
                    <a:pt x="2376" y="648"/>
                  </a:lnTo>
                  <a:lnTo>
                    <a:pt x="2375" y="648"/>
                  </a:lnTo>
                  <a:lnTo>
                    <a:pt x="2375" y="649"/>
                  </a:lnTo>
                  <a:lnTo>
                    <a:pt x="2373" y="649"/>
                  </a:lnTo>
                  <a:lnTo>
                    <a:pt x="2372" y="651"/>
                  </a:lnTo>
                  <a:lnTo>
                    <a:pt x="2371" y="651"/>
                  </a:lnTo>
                  <a:lnTo>
                    <a:pt x="2371" y="652"/>
                  </a:lnTo>
                  <a:lnTo>
                    <a:pt x="2370" y="652"/>
                  </a:lnTo>
                  <a:lnTo>
                    <a:pt x="2370" y="653"/>
                  </a:lnTo>
                  <a:lnTo>
                    <a:pt x="2368" y="654"/>
                  </a:lnTo>
                  <a:lnTo>
                    <a:pt x="2368" y="655"/>
                  </a:lnTo>
                  <a:lnTo>
                    <a:pt x="2368" y="657"/>
                  </a:lnTo>
                  <a:lnTo>
                    <a:pt x="2368" y="658"/>
                  </a:lnTo>
                  <a:lnTo>
                    <a:pt x="2367" y="658"/>
                  </a:lnTo>
                  <a:lnTo>
                    <a:pt x="2366" y="658"/>
                  </a:lnTo>
                  <a:lnTo>
                    <a:pt x="2366" y="659"/>
                  </a:lnTo>
                  <a:lnTo>
                    <a:pt x="2365" y="659"/>
                  </a:lnTo>
                  <a:lnTo>
                    <a:pt x="2363" y="659"/>
                  </a:lnTo>
                  <a:lnTo>
                    <a:pt x="2363" y="658"/>
                  </a:lnTo>
                  <a:lnTo>
                    <a:pt x="2362" y="658"/>
                  </a:lnTo>
                  <a:lnTo>
                    <a:pt x="2361" y="659"/>
                  </a:lnTo>
                  <a:lnTo>
                    <a:pt x="2360" y="659"/>
                  </a:lnTo>
                  <a:lnTo>
                    <a:pt x="2360" y="660"/>
                  </a:lnTo>
                  <a:lnTo>
                    <a:pt x="2359" y="660"/>
                  </a:lnTo>
                  <a:lnTo>
                    <a:pt x="2357" y="660"/>
                  </a:lnTo>
                  <a:lnTo>
                    <a:pt x="2356" y="662"/>
                  </a:lnTo>
                  <a:lnTo>
                    <a:pt x="2355" y="662"/>
                  </a:lnTo>
                  <a:lnTo>
                    <a:pt x="2354" y="662"/>
                  </a:lnTo>
                  <a:lnTo>
                    <a:pt x="2354" y="663"/>
                  </a:lnTo>
                  <a:lnTo>
                    <a:pt x="2352" y="663"/>
                  </a:lnTo>
                  <a:lnTo>
                    <a:pt x="2351" y="663"/>
                  </a:lnTo>
                  <a:lnTo>
                    <a:pt x="2350" y="663"/>
                  </a:lnTo>
                  <a:lnTo>
                    <a:pt x="2349" y="663"/>
                  </a:lnTo>
                  <a:lnTo>
                    <a:pt x="2347" y="663"/>
                  </a:lnTo>
                  <a:lnTo>
                    <a:pt x="2347" y="664"/>
                  </a:lnTo>
                  <a:lnTo>
                    <a:pt x="2346" y="664"/>
                  </a:lnTo>
                  <a:lnTo>
                    <a:pt x="2345" y="664"/>
                  </a:lnTo>
                  <a:lnTo>
                    <a:pt x="2344" y="665"/>
                  </a:lnTo>
                  <a:lnTo>
                    <a:pt x="2342" y="665"/>
                  </a:lnTo>
                  <a:lnTo>
                    <a:pt x="2341" y="667"/>
                  </a:lnTo>
                  <a:lnTo>
                    <a:pt x="2341" y="668"/>
                  </a:lnTo>
                  <a:lnTo>
                    <a:pt x="2340" y="669"/>
                  </a:lnTo>
                  <a:lnTo>
                    <a:pt x="2340" y="670"/>
                  </a:lnTo>
                  <a:lnTo>
                    <a:pt x="2340" y="672"/>
                  </a:lnTo>
                  <a:lnTo>
                    <a:pt x="2340" y="673"/>
                  </a:lnTo>
                  <a:lnTo>
                    <a:pt x="2340" y="674"/>
                  </a:lnTo>
                  <a:lnTo>
                    <a:pt x="2340" y="675"/>
                  </a:lnTo>
                  <a:lnTo>
                    <a:pt x="2341" y="675"/>
                  </a:lnTo>
                  <a:lnTo>
                    <a:pt x="2341" y="677"/>
                  </a:lnTo>
                  <a:lnTo>
                    <a:pt x="2341" y="678"/>
                  </a:lnTo>
                  <a:lnTo>
                    <a:pt x="2341" y="679"/>
                  </a:lnTo>
                  <a:lnTo>
                    <a:pt x="2342" y="679"/>
                  </a:lnTo>
                  <a:lnTo>
                    <a:pt x="2342" y="680"/>
                  </a:lnTo>
                  <a:lnTo>
                    <a:pt x="2341" y="681"/>
                  </a:lnTo>
                  <a:lnTo>
                    <a:pt x="2340" y="681"/>
                  </a:lnTo>
                  <a:lnTo>
                    <a:pt x="2339" y="681"/>
                  </a:lnTo>
                  <a:lnTo>
                    <a:pt x="2337" y="683"/>
                  </a:lnTo>
                  <a:lnTo>
                    <a:pt x="2339" y="683"/>
                  </a:lnTo>
                  <a:lnTo>
                    <a:pt x="2340" y="683"/>
                  </a:lnTo>
                  <a:lnTo>
                    <a:pt x="2341" y="683"/>
                  </a:lnTo>
                  <a:lnTo>
                    <a:pt x="2342" y="683"/>
                  </a:lnTo>
                  <a:lnTo>
                    <a:pt x="2344" y="686"/>
                  </a:lnTo>
                  <a:lnTo>
                    <a:pt x="2344" y="693"/>
                  </a:lnTo>
                  <a:lnTo>
                    <a:pt x="2344" y="694"/>
                  </a:lnTo>
                  <a:lnTo>
                    <a:pt x="2344" y="695"/>
                  </a:lnTo>
                  <a:lnTo>
                    <a:pt x="2344" y="696"/>
                  </a:lnTo>
                  <a:lnTo>
                    <a:pt x="2342" y="698"/>
                  </a:lnTo>
                  <a:lnTo>
                    <a:pt x="2344" y="698"/>
                  </a:lnTo>
                  <a:lnTo>
                    <a:pt x="2342" y="699"/>
                  </a:lnTo>
                  <a:lnTo>
                    <a:pt x="2342" y="700"/>
                  </a:lnTo>
                  <a:lnTo>
                    <a:pt x="2341" y="700"/>
                  </a:lnTo>
                  <a:lnTo>
                    <a:pt x="2340" y="701"/>
                  </a:lnTo>
                  <a:lnTo>
                    <a:pt x="2337" y="702"/>
                  </a:lnTo>
                  <a:lnTo>
                    <a:pt x="2334" y="705"/>
                  </a:lnTo>
                  <a:lnTo>
                    <a:pt x="2329" y="707"/>
                  </a:lnTo>
                  <a:lnTo>
                    <a:pt x="2329" y="709"/>
                  </a:lnTo>
                  <a:lnTo>
                    <a:pt x="2325" y="711"/>
                  </a:lnTo>
                  <a:lnTo>
                    <a:pt x="2324" y="711"/>
                  </a:lnTo>
                  <a:lnTo>
                    <a:pt x="2320" y="714"/>
                  </a:lnTo>
                  <a:lnTo>
                    <a:pt x="2319" y="715"/>
                  </a:lnTo>
                  <a:lnTo>
                    <a:pt x="2318" y="715"/>
                  </a:lnTo>
                  <a:lnTo>
                    <a:pt x="2315" y="716"/>
                  </a:lnTo>
                  <a:lnTo>
                    <a:pt x="2314" y="717"/>
                  </a:lnTo>
                  <a:lnTo>
                    <a:pt x="2311" y="719"/>
                  </a:lnTo>
                  <a:lnTo>
                    <a:pt x="2310" y="719"/>
                  </a:lnTo>
                  <a:lnTo>
                    <a:pt x="2310" y="720"/>
                  </a:lnTo>
                  <a:lnTo>
                    <a:pt x="2309" y="720"/>
                  </a:lnTo>
                  <a:lnTo>
                    <a:pt x="2310" y="721"/>
                  </a:lnTo>
                  <a:lnTo>
                    <a:pt x="2310" y="722"/>
                  </a:lnTo>
                  <a:lnTo>
                    <a:pt x="2311" y="722"/>
                  </a:lnTo>
                  <a:lnTo>
                    <a:pt x="2313" y="722"/>
                  </a:lnTo>
                  <a:lnTo>
                    <a:pt x="2316" y="720"/>
                  </a:lnTo>
                  <a:lnTo>
                    <a:pt x="2323" y="716"/>
                  </a:lnTo>
                  <a:lnTo>
                    <a:pt x="2329" y="712"/>
                  </a:lnTo>
                  <a:lnTo>
                    <a:pt x="2335" y="709"/>
                  </a:lnTo>
                  <a:lnTo>
                    <a:pt x="2337" y="707"/>
                  </a:lnTo>
                  <a:lnTo>
                    <a:pt x="2337" y="709"/>
                  </a:lnTo>
                  <a:lnTo>
                    <a:pt x="2339" y="709"/>
                  </a:lnTo>
                  <a:lnTo>
                    <a:pt x="2339" y="707"/>
                  </a:lnTo>
                  <a:lnTo>
                    <a:pt x="2339" y="709"/>
                  </a:lnTo>
                  <a:lnTo>
                    <a:pt x="2339" y="710"/>
                  </a:lnTo>
                  <a:lnTo>
                    <a:pt x="2339" y="711"/>
                  </a:lnTo>
                  <a:lnTo>
                    <a:pt x="2339" y="712"/>
                  </a:lnTo>
                  <a:lnTo>
                    <a:pt x="2339" y="714"/>
                  </a:lnTo>
                  <a:lnTo>
                    <a:pt x="2340" y="714"/>
                  </a:lnTo>
                  <a:lnTo>
                    <a:pt x="2340" y="715"/>
                  </a:lnTo>
                  <a:lnTo>
                    <a:pt x="2340" y="716"/>
                  </a:lnTo>
                  <a:lnTo>
                    <a:pt x="2341" y="716"/>
                  </a:lnTo>
                  <a:lnTo>
                    <a:pt x="2342" y="716"/>
                  </a:lnTo>
                  <a:lnTo>
                    <a:pt x="2344" y="715"/>
                  </a:lnTo>
                  <a:lnTo>
                    <a:pt x="2345" y="715"/>
                  </a:lnTo>
                  <a:lnTo>
                    <a:pt x="2346" y="715"/>
                  </a:lnTo>
                  <a:lnTo>
                    <a:pt x="2347" y="714"/>
                  </a:lnTo>
                  <a:lnTo>
                    <a:pt x="2349" y="714"/>
                  </a:lnTo>
                  <a:lnTo>
                    <a:pt x="2350" y="714"/>
                  </a:lnTo>
                  <a:lnTo>
                    <a:pt x="2349" y="715"/>
                  </a:lnTo>
                  <a:lnTo>
                    <a:pt x="2347" y="715"/>
                  </a:lnTo>
                  <a:lnTo>
                    <a:pt x="2347" y="716"/>
                  </a:lnTo>
                  <a:lnTo>
                    <a:pt x="2346" y="716"/>
                  </a:lnTo>
                  <a:lnTo>
                    <a:pt x="2345" y="716"/>
                  </a:lnTo>
                  <a:lnTo>
                    <a:pt x="2344" y="716"/>
                  </a:lnTo>
                  <a:lnTo>
                    <a:pt x="2342" y="716"/>
                  </a:lnTo>
                  <a:lnTo>
                    <a:pt x="2342" y="717"/>
                  </a:lnTo>
                  <a:lnTo>
                    <a:pt x="2341" y="717"/>
                  </a:lnTo>
                  <a:lnTo>
                    <a:pt x="2341" y="719"/>
                  </a:lnTo>
                  <a:lnTo>
                    <a:pt x="2342" y="719"/>
                  </a:lnTo>
                  <a:lnTo>
                    <a:pt x="2341" y="720"/>
                  </a:lnTo>
                  <a:lnTo>
                    <a:pt x="2342" y="720"/>
                  </a:lnTo>
                  <a:lnTo>
                    <a:pt x="2342" y="721"/>
                  </a:lnTo>
                  <a:lnTo>
                    <a:pt x="2342" y="722"/>
                  </a:lnTo>
                  <a:lnTo>
                    <a:pt x="2342" y="727"/>
                  </a:lnTo>
                  <a:lnTo>
                    <a:pt x="2341" y="728"/>
                  </a:lnTo>
                  <a:lnTo>
                    <a:pt x="2341" y="730"/>
                  </a:lnTo>
                  <a:lnTo>
                    <a:pt x="2341" y="731"/>
                  </a:lnTo>
                  <a:lnTo>
                    <a:pt x="2342" y="732"/>
                  </a:lnTo>
                  <a:lnTo>
                    <a:pt x="2341" y="736"/>
                  </a:lnTo>
                  <a:lnTo>
                    <a:pt x="2340" y="737"/>
                  </a:lnTo>
                  <a:lnTo>
                    <a:pt x="2340" y="738"/>
                  </a:lnTo>
                  <a:lnTo>
                    <a:pt x="2340" y="740"/>
                  </a:lnTo>
                  <a:lnTo>
                    <a:pt x="2340" y="741"/>
                  </a:lnTo>
                  <a:lnTo>
                    <a:pt x="2339" y="741"/>
                  </a:lnTo>
                  <a:lnTo>
                    <a:pt x="2339" y="742"/>
                  </a:lnTo>
                  <a:lnTo>
                    <a:pt x="2339" y="743"/>
                  </a:lnTo>
                  <a:lnTo>
                    <a:pt x="2337" y="743"/>
                  </a:lnTo>
                  <a:lnTo>
                    <a:pt x="2337" y="745"/>
                  </a:lnTo>
                  <a:lnTo>
                    <a:pt x="2336" y="745"/>
                  </a:lnTo>
                  <a:lnTo>
                    <a:pt x="2336" y="746"/>
                  </a:lnTo>
                  <a:lnTo>
                    <a:pt x="2335" y="746"/>
                  </a:lnTo>
                  <a:lnTo>
                    <a:pt x="2334" y="746"/>
                  </a:lnTo>
                  <a:lnTo>
                    <a:pt x="2334" y="747"/>
                  </a:lnTo>
                  <a:lnTo>
                    <a:pt x="2333" y="747"/>
                  </a:lnTo>
                  <a:lnTo>
                    <a:pt x="2333" y="748"/>
                  </a:lnTo>
                  <a:lnTo>
                    <a:pt x="2331" y="748"/>
                  </a:lnTo>
                  <a:lnTo>
                    <a:pt x="2331" y="749"/>
                  </a:lnTo>
                  <a:lnTo>
                    <a:pt x="2330" y="749"/>
                  </a:lnTo>
                  <a:lnTo>
                    <a:pt x="2330" y="751"/>
                  </a:lnTo>
                  <a:lnTo>
                    <a:pt x="2330" y="752"/>
                  </a:lnTo>
                  <a:lnTo>
                    <a:pt x="2329" y="752"/>
                  </a:lnTo>
                  <a:lnTo>
                    <a:pt x="2329" y="754"/>
                  </a:lnTo>
                  <a:lnTo>
                    <a:pt x="2329" y="756"/>
                  </a:lnTo>
                  <a:lnTo>
                    <a:pt x="2329" y="757"/>
                  </a:lnTo>
                  <a:lnTo>
                    <a:pt x="2328" y="758"/>
                  </a:lnTo>
                  <a:lnTo>
                    <a:pt x="2328" y="759"/>
                  </a:lnTo>
                  <a:lnTo>
                    <a:pt x="2326" y="759"/>
                  </a:lnTo>
                  <a:lnTo>
                    <a:pt x="2326" y="761"/>
                  </a:lnTo>
                  <a:lnTo>
                    <a:pt x="2326" y="762"/>
                  </a:lnTo>
                  <a:lnTo>
                    <a:pt x="2326" y="763"/>
                  </a:lnTo>
                  <a:lnTo>
                    <a:pt x="2326" y="764"/>
                  </a:lnTo>
                  <a:lnTo>
                    <a:pt x="2325" y="764"/>
                  </a:lnTo>
                  <a:lnTo>
                    <a:pt x="2324" y="766"/>
                  </a:lnTo>
                  <a:lnTo>
                    <a:pt x="2323" y="767"/>
                  </a:lnTo>
                  <a:lnTo>
                    <a:pt x="2323" y="768"/>
                  </a:lnTo>
                  <a:lnTo>
                    <a:pt x="2321" y="769"/>
                  </a:lnTo>
                  <a:lnTo>
                    <a:pt x="2321" y="771"/>
                  </a:lnTo>
                  <a:lnTo>
                    <a:pt x="2320" y="772"/>
                  </a:lnTo>
                  <a:lnTo>
                    <a:pt x="2320" y="773"/>
                  </a:lnTo>
                  <a:lnTo>
                    <a:pt x="2319" y="773"/>
                  </a:lnTo>
                  <a:lnTo>
                    <a:pt x="2319" y="778"/>
                  </a:lnTo>
                  <a:lnTo>
                    <a:pt x="2319" y="779"/>
                  </a:lnTo>
                  <a:lnTo>
                    <a:pt x="2320" y="780"/>
                  </a:lnTo>
                  <a:lnTo>
                    <a:pt x="2321" y="782"/>
                  </a:lnTo>
                  <a:lnTo>
                    <a:pt x="2323" y="784"/>
                  </a:lnTo>
                  <a:lnTo>
                    <a:pt x="2321" y="785"/>
                  </a:lnTo>
                  <a:lnTo>
                    <a:pt x="2323" y="785"/>
                  </a:lnTo>
                  <a:lnTo>
                    <a:pt x="2324" y="785"/>
                  </a:lnTo>
                  <a:lnTo>
                    <a:pt x="2325" y="785"/>
                  </a:lnTo>
                  <a:lnTo>
                    <a:pt x="2331" y="788"/>
                  </a:lnTo>
                  <a:lnTo>
                    <a:pt x="2340" y="796"/>
                  </a:lnTo>
                  <a:lnTo>
                    <a:pt x="2341" y="798"/>
                  </a:lnTo>
                  <a:lnTo>
                    <a:pt x="2341" y="800"/>
                  </a:lnTo>
                  <a:lnTo>
                    <a:pt x="2345" y="800"/>
                  </a:lnTo>
                  <a:lnTo>
                    <a:pt x="2346" y="803"/>
                  </a:lnTo>
                  <a:lnTo>
                    <a:pt x="2347" y="804"/>
                  </a:lnTo>
                  <a:lnTo>
                    <a:pt x="2349" y="805"/>
                  </a:lnTo>
                  <a:lnTo>
                    <a:pt x="2349" y="806"/>
                  </a:lnTo>
                  <a:lnTo>
                    <a:pt x="2349" y="808"/>
                  </a:lnTo>
                  <a:lnTo>
                    <a:pt x="2351" y="814"/>
                  </a:lnTo>
                  <a:lnTo>
                    <a:pt x="2351" y="815"/>
                  </a:lnTo>
                  <a:lnTo>
                    <a:pt x="2352" y="816"/>
                  </a:lnTo>
                  <a:lnTo>
                    <a:pt x="2352" y="817"/>
                  </a:lnTo>
                  <a:lnTo>
                    <a:pt x="2352" y="819"/>
                  </a:lnTo>
                  <a:lnTo>
                    <a:pt x="2352" y="820"/>
                  </a:lnTo>
                  <a:lnTo>
                    <a:pt x="2354" y="822"/>
                  </a:lnTo>
                  <a:lnTo>
                    <a:pt x="2352" y="822"/>
                  </a:lnTo>
                  <a:lnTo>
                    <a:pt x="2352" y="824"/>
                  </a:lnTo>
                  <a:lnTo>
                    <a:pt x="2354" y="824"/>
                  </a:lnTo>
                  <a:lnTo>
                    <a:pt x="2354" y="825"/>
                  </a:lnTo>
                  <a:lnTo>
                    <a:pt x="2354" y="826"/>
                  </a:lnTo>
                  <a:lnTo>
                    <a:pt x="2354" y="827"/>
                  </a:lnTo>
                  <a:lnTo>
                    <a:pt x="2354" y="829"/>
                  </a:lnTo>
                  <a:lnTo>
                    <a:pt x="2354" y="830"/>
                  </a:lnTo>
                  <a:lnTo>
                    <a:pt x="2354" y="831"/>
                  </a:lnTo>
                  <a:lnTo>
                    <a:pt x="2352" y="834"/>
                  </a:lnTo>
                  <a:lnTo>
                    <a:pt x="2352" y="835"/>
                  </a:lnTo>
                  <a:lnTo>
                    <a:pt x="2351" y="837"/>
                  </a:lnTo>
                  <a:lnTo>
                    <a:pt x="2350" y="837"/>
                  </a:lnTo>
                  <a:lnTo>
                    <a:pt x="2350" y="839"/>
                  </a:lnTo>
                  <a:lnTo>
                    <a:pt x="2347" y="841"/>
                  </a:lnTo>
                  <a:lnTo>
                    <a:pt x="2347" y="842"/>
                  </a:lnTo>
                  <a:lnTo>
                    <a:pt x="2346" y="842"/>
                  </a:lnTo>
                  <a:lnTo>
                    <a:pt x="2345" y="843"/>
                  </a:lnTo>
                  <a:lnTo>
                    <a:pt x="2345" y="845"/>
                  </a:lnTo>
                  <a:lnTo>
                    <a:pt x="2344" y="845"/>
                  </a:lnTo>
                  <a:lnTo>
                    <a:pt x="2344" y="846"/>
                  </a:lnTo>
                  <a:lnTo>
                    <a:pt x="2344" y="847"/>
                  </a:lnTo>
                  <a:lnTo>
                    <a:pt x="2344" y="848"/>
                  </a:lnTo>
                  <a:lnTo>
                    <a:pt x="2345" y="848"/>
                  </a:lnTo>
                  <a:lnTo>
                    <a:pt x="2345" y="850"/>
                  </a:lnTo>
                  <a:lnTo>
                    <a:pt x="2345" y="851"/>
                  </a:lnTo>
                  <a:lnTo>
                    <a:pt x="2344" y="851"/>
                  </a:lnTo>
                  <a:lnTo>
                    <a:pt x="2344" y="852"/>
                  </a:lnTo>
                  <a:lnTo>
                    <a:pt x="2345" y="853"/>
                  </a:lnTo>
                  <a:lnTo>
                    <a:pt x="2345" y="855"/>
                  </a:lnTo>
                  <a:lnTo>
                    <a:pt x="2345" y="853"/>
                  </a:lnTo>
                  <a:lnTo>
                    <a:pt x="2344" y="853"/>
                  </a:lnTo>
                  <a:lnTo>
                    <a:pt x="2344" y="852"/>
                  </a:lnTo>
                  <a:lnTo>
                    <a:pt x="2342" y="852"/>
                  </a:lnTo>
                  <a:lnTo>
                    <a:pt x="2341" y="852"/>
                  </a:lnTo>
                  <a:lnTo>
                    <a:pt x="2340" y="853"/>
                  </a:lnTo>
                  <a:lnTo>
                    <a:pt x="2339" y="853"/>
                  </a:lnTo>
                  <a:lnTo>
                    <a:pt x="2339" y="855"/>
                  </a:lnTo>
                  <a:lnTo>
                    <a:pt x="2337" y="855"/>
                  </a:lnTo>
                  <a:lnTo>
                    <a:pt x="2336" y="856"/>
                  </a:lnTo>
                  <a:lnTo>
                    <a:pt x="2335" y="856"/>
                  </a:lnTo>
                  <a:lnTo>
                    <a:pt x="2335" y="857"/>
                  </a:lnTo>
                  <a:lnTo>
                    <a:pt x="2334" y="857"/>
                  </a:lnTo>
                  <a:lnTo>
                    <a:pt x="2333" y="858"/>
                  </a:lnTo>
                  <a:lnTo>
                    <a:pt x="2331" y="860"/>
                  </a:lnTo>
                  <a:lnTo>
                    <a:pt x="2330" y="862"/>
                  </a:lnTo>
                  <a:lnTo>
                    <a:pt x="2329" y="862"/>
                  </a:lnTo>
                  <a:lnTo>
                    <a:pt x="2329" y="863"/>
                  </a:lnTo>
                  <a:lnTo>
                    <a:pt x="2328" y="864"/>
                  </a:lnTo>
                  <a:lnTo>
                    <a:pt x="2326" y="864"/>
                  </a:lnTo>
                  <a:lnTo>
                    <a:pt x="2326" y="866"/>
                  </a:lnTo>
                  <a:lnTo>
                    <a:pt x="2325" y="866"/>
                  </a:lnTo>
                  <a:lnTo>
                    <a:pt x="2325" y="867"/>
                  </a:lnTo>
                  <a:lnTo>
                    <a:pt x="2325" y="868"/>
                  </a:lnTo>
                  <a:lnTo>
                    <a:pt x="2324" y="868"/>
                  </a:lnTo>
                  <a:lnTo>
                    <a:pt x="2324" y="869"/>
                  </a:lnTo>
                  <a:lnTo>
                    <a:pt x="2323" y="871"/>
                  </a:lnTo>
                  <a:lnTo>
                    <a:pt x="2324" y="871"/>
                  </a:lnTo>
                  <a:lnTo>
                    <a:pt x="2323" y="871"/>
                  </a:lnTo>
                  <a:lnTo>
                    <a:pt x="2323" y="872"/>
                  </a:lnTo>
                  <a:lnTo>
                    <a:pt x="2323" y="873"/>
                  </a:lnTo>
                  <a:lnTo>
                    <a:pt x="2321" y="872"/>
                  </a:lnTo>
                  <a:lnTo>
                    <a:pt x="2321" y="873"/>
                  </a:lnTo>
                  <a:lnTo>
                    <a:pt x="2320" y="874"/>
                  </a:lnTo>
                  <a:lnTo>
                    <a:pt x="2320" y="876"/>
                  </a:lnTo>
                  <a:lnTo>
                    <a:pt x="2319" y="877"/>
                  </a:lnTo>
                  <a:lnTo>
                    <a:pt x="2319" y="878"/>
                  </a:lnTo>
                  <a:lnTo>
                    <a:pt x="2318" y="879"/>
                  </a:lnTo>
                  <a:lnTo>
                    <a:pt x="2318" y="881"/>
                  </a:lnTo>
                  <a:lnTo>
                    <a:pt x="2316" y="882"/>
                  </a:lnTo>
                  <a:lnTo>
                    <a:pt x="2315" y="883"/>
                  </a:lnTo>
                  <a:lnTo>
                    <a:pt x="2315" y="884"/>
                  </a:lnTo>
                  <a:lnTo>
                    <a:pt x="2314" y="884"/>
                  </a:lnTo>
                  <a:lnTo>
                    <a:pt x="2314" y="886"/>
                  </a:lnTo>
                  <a:lnTo>
                    <a:pt x="2313" y="886"/>
                  </a:lnTo>
                  <a:lnTo>
                    <a:pt x="2313" y="887"/>
                  </a:lnTo>
                  <a:lnTo>
                    <a:pt x="2313" y="888"/>
                  </a:lnTo>
                  <a:lnTo>
                    <a:pt x="2313" y="889"/>
                  </a:lnTo>
                  <a:lnTo>
                    <a:pt x="2314" y="889"/>
                  </a:lnTo>
                  <a:lnTo>
                    <a:pt x="2313" y="889"/>
                  </a:lnTo>
                  <a:lnTo>
                    <a:pt x="2310" y="889"/>
                  </a:lnTo>
                  <a:lnTo>
                    <a:pt x="2310" y="890"/>
                  </a:lnTo>
                  <a:lnTo>
                    <a:pt x="2311" y="890"/>
                  </a:lnTo>
                  <a:lnTo>
                    <a:pt x="2311" y="892"/>
                  </a:lnTo>
                  <a:lnTo>
                    <a:pt x="2310" y="892"/>
                  </a:lnTo>
                  <a:lnTo>
                    <a:pt x="2309" y="892"/>
                  </a:lnTo>
                  <a:lnTo>
                    <a:pt x="2309" y="893"/>
                  </a:lnTo>
                  <a:lnTo>
                    <a:pt x="2309" y="894"/>
                  </a:lnTo>
                  <a:lnTo>
                    <a:pt x="2309" y="895"/>
                  </a:lnTo>
                  <a:lnTo>
                    <a:pt x="2309" y="897"/>
                  </a:lnTo>
                  <a:lnTo>
                    <a:pt x="2308" y="898"/>
                  </a:lnTo>
                  <a:lnTo>
                    <a:pt x="2308" y="899"/>
                  </a:lnTo>
                  <a:lnTo>
                    <a:pt x="2308" y="900"/>
                  </a:lnTo>
                  <a:lnTo>
                    <a:pt x="2307" y="903"/>
                  </a:lnTo>
                  <a:lnTo>
                    <a:pt x="2305" y="905"/>
                  </a:lnTo>
                  <a:lnTo>
                    <a:pt x="2305" y="907"/>
                  </a:lnTo>
                  <a:lnTo>
                    <a:pt x="2305" y="908"/>
                  </a:lnTo>
                  <a:lnTo>
                    <a:pt x="2304" y="909"/>
                  </a:lnTo>
                  <a:lnTo>
                    <a:pt x="2304" y="911"/>
                  </a:lnTo>
                  <a:lnTo>
                    <a:pt x="2303" y="911"/>
                  </a:lnTo>
                  <a:lnTo>
                    <a:pt x="2303" y="913"/>
                  </a:lnTo>
                  <a:lnTo>
                    <a:pt x="2303" y="915"/>
                  </a:lnTo>
                  <a:lnTo>
                    <a:pt x="2303" y="916"/>
                  </a:lnTo>
                  <a:lnTo>
                    <a:pt x="2304" y="916"/>
                  </a:lnTo>
                  <a:lnTo>
                    <a:pt x="2304" y="918"/>
                  </a:lnTo>
                  <a:lnTo>
                    <a:pt x="2304" y="919"/>
                  </a:lnTo>
                  <a:lnTo>
                    <a:pt x="2305" y="919"/>
                  </a:lnTo>
                  <a:lnTo>
                    <a:pt x="2305" y="920"/>
                  </a:lnTo>
                  <a:lnTo>
                    <a:pt x="2304" y="921"/>
                  </a:lnTo>
                  <a:lnTo>
                    <a:pt x="2304" y="923"/>
                  </a:lnTo>
                  <a:lnTo>
                    <a:pt x="2304" y="924"/>
                  </a:lnTo>
                  <a:lnTo>
                    <a:pt x="2305" y="924"/>
                  </a:lnTo>
                  <a:lnTo>
                    <a:pt x="2305" y="925"/>
                  </a:lnTo>
                  <a:lnTo>
                    <a:pt x="2305" y="926"/>
                  </a:lnTo>
                  <a:lnTo>
                    <a:pt x="2307" y="928"/>
                  </a:lnTo>
                  <a:lnTo>
                    <a:pt x="2307" y="929"/>
                  </a:lnTo>
                  <a:lnTo>
                    <a:pt x="2308" y="930"/>
                  </a:lnTo>
                  <a:lnTo>
                    <a:pt x="2309" y="930"/>
                  </a:lnTo>
                  <a:lnTo>
                    <a:pt x="2310" y="930"/>
                  </a:lnTo>
                  <a:lnTo>
                    <a:pt x="2310" y="929"/>
                  </a:lnTo>
                  <a:lnTo>
                    <a:pt x="2311" y="928"/>
                  </a:lnTo>
                  <a:lnTo>
                    <a:pt x="2311" y="926"/>
                  </a:lnTo>
                  <a:lnTo>
                    <a:pt x="2313" y="926"/>
                  </a:lnTo>
                  <a:lnTo>
                    <a:pt x="2313" y="928"/>
                  </a:lnTo>
                  <a:lnTo>
                    <a:pt x="2313" y="929"/>
                  </a:lnTo>
                  <a:lnTo>
                    <a:pt x="2311" y="929"/>
                  </a:lnTo>
                  <a:lnTo>
                    <a:pt x="2313" y="930"/>
                  </a:lnTo>
                  <a:lnTo>
                    <a:pt x="2313" y="931"/>
                  </a:lnTo>
                  <a:lnTo>
                    <a:pt x="2313" y="933"/>
                  </a:lnTo>
                  <a:lnTo>
                    <a:pt x="2314" y="933"/>
                  </a:lnTo>
                  <a:lnTo>
                    <a:pt x="2314" y="934"/>
                  </a:lnTo>
                  <a:lnTo>
                    <a:pt x="2315" y="934"/>
                  </a:lnTo>
                  <a:lnTo>
                    <a:pt x="2315" y="935"/>
                  </a:lnTo>
                  <a:lnTo>
                    <a:pt x="2316" y="935"/>
                  </a:lnTo>
                  <a:lnTo>
                    <a:pt x="2318" y="936"/>
                  </a:lnTo>
                  <a:lnTo>
                    <a:pt x="2319" y="936"/>
                  </a:lnTo>
                  <a:lnTo>
                    <a:pt x="2320" y="937"/>
                  </a:lnTo>
                  <a:lnTo>
                    <a:pt x="2320" y="939"/>
                  </a:lnTo>
                  <a:lnTo>
                    <a:pt x="2321" y="939"/>
                  </a:lnTo>
                  <a:lnTo>
                    <a:pt x="2323" y="939"/>
                  </a:lnTo>
                  <a:lnTo>
                    <a:pt x="2323" y="940"/>
                  </a:lnTo>
                  <a:lnTo>
                    <a:pt x="2321" y="940"/>
                  </a:lnTo>
                  <a:lnTo>
                    <a:pt x="2320" y="940"/>
                  </a:lnTo>
                  <a:lnTo>
                    <a:pt x="2318" y="937"/>
                  </a:lnTo>
                  <a:lnTo>
                    <a:pt x="2318" y="936"/>
                  </a:lnTo>
                  <a:lnTo>
                    <a:pt x="2316" y="936"/>
                  </a:lnTo>
                  <a:lnTo>
                    <a:pt x="2315" y="936"/>
                  </a:lnTo>
                  <a:lnTo>
                    <a:pt x="2314" y="935"/>
                  </a:lnTo>
                  <a:lnTo>
                    <a:pt x="2311" y="934"/>
                  </a:lnTo>
                  <a:lnTo>
                    <a:pt x="2310" y="934"/>
                  </a:lnTo>
                  <a:lnTo>
                    <a:pt x="2309" y="934"/>
                  </a:lnTo>
                  <a:lnTo>
                    <a:pt x="2308" y="934"/>
                  </a:lnTo>
                  <a:lnTo>
                    <a:pt x="2307" y="934"/>
                  </a:lnTo>
                  <a:lnTo>
                    <a:pt x="2305" y="934"/>
                  </a:lnTo>
                  <a:lnTo>
                    <a:pt x="2305" y="935"/>
                  </a:lnTo>
                  <a:lnTo>
                    <a:pt x="2305" y="934"/>
                  </a:lnTo>
                  <a:lnTo>
                    <a:pt x="2304" y="934"/>
                  </a:lnTo>
                  <a:lnTo>
                    <a:pt x="2303" y="934"/>
                  </a:lnTo>
                  <a:lnTo>
                    <a:pt x="2300" y="935"/>
                  </a:lnTo>
                  <a:lnTo>
                    <a:pt x="2299" y="935"/>
                  </a:lnTo>
                  <a:lnTo>
                    <a:pt x="2299" y="936"/>
                  </a:lnTo>
                  <a:lnTo>
                    <a:pt x="2298" y="937"/>
                  </a:lnTo>
                  <a:lnTo>
                    <a:pt x="2297" y="937"/>
                  </a:lnTo>
                  <a:lnTo>
                    <a:pt x="2297" y="939"/>
                  </a:lnTo>
                  <a:lnTo>
                    <a:pt x="2295" y="939"/>
                  </a:lnTo>
                  <a:lnTo>
                    <a:pt x="2294" y="940"/>
                  </a:lnTo>
                  <a:lnTo>
                    <a:pt x="2293" y="940"/>
                  </a:lnTo>
                  <a:lnTo>
                    <a:pt x="2293" y="941"/>
                  </a:lnTo>
                  <a:lnTo>
                    <a:pt x="2293" y="942"/>
                  </a:lnTo>
                  <a:lnTo>
                    <a:pt x="2292" y="942"/>
                  </a:lnTo>
                  <a:lnTo>
                    <a:pt x="2290" y="942"/>
                  </a:lnTo>
                  <a:lnTo>
                    <a:pt x="2289" y="944"/>
                  </a:lnTo>
                  <a:lnTo>
                    <a:pt x="2288" y="944"/>
                  </a:lnTo>
                  <a:lnTo>
                    <a:pt x="2287" y="945"/>
                  </a:lnTo>
                  <a:lnTo>
                    <a:pt x="2287" y="944"/>
                  </a:lnTo>
                  <a:lnTo>
                    <a:pt x="2286" y="945"/>
                  </a:lnTo>
                  <a:lnTo>
                    <a:pt x="2284" y="945"/>
                  </a:lnTo>
                  <a:lnTo>
                    <a:pt x="2284" y="944"/>
                  </a:lnTo>
                  <a:lnTo>
                    <a:pt x="2283" y="945"/>
                  </a:lnTo>
                  <a:lnTo>
                    <a:pt x="2284" y="945"/>
                  </a:lnTo>
                  <a:lnTo>
                    <a:pt x="2284" y="946"/>
                  </a:lnTo>
                  <a:lnTo>
                    <a:pt x="2286" y="947"/>
                  </a:lnTo>
                  <a:lnTo>
                    <a:pt x="2286" y="949"/>
                  </a:lnTo>
                  <a:lnTo>
                    <a:pt x="2284" y="949"/>
                  </a:lnTo>
                  <a:lnTo>
                    <a:pt x="2284" y="947"/>
                  </a:lnTo>
                  <a:lnTo>
                    <a:pt x="2284" y="946"/>
                  </a:lnTo>
                  <a:lnTo>
                    <a:pt x="2283" y="946"/>
                  </a:lnTo>
                  <a:lnTo>
                    <a:pt x="2283" y="945"/>
                  </a:lnTo>
                  <a:lnTo>
                    <a:pt x="2282" y="945"/>
                  </a:lnTo>
                  <a:lnTo>
                    <a:pt x="2281" y="946"/>
                  </a:lnTo>
                  <a:lnTo>
                    <a:pt x="2279" y="946"/>
                  </a:lnTo>
                  <a:lnTo>
                    <a:pt x="2279" y="947"/>
                  </a:lnTo>
                  <a:lnTo>
                    <a:pt x="2278" y="947"/>
                  </a:lnTo>
                  <a:lnTo>
                    <a:pt x="2278" y="949"/>
                  </a:lnTo>
                  <a:lnTo>
                    <a:pt x="2277" y="949"/>
                  </a:lnTo>
                  <a:lnTo>
                    <a:pt x="2277" y="950"/>
                  </a:lnTo>
                  <a:lnTo>
                    <a:pt x="2277" y="951"/>
                  </a:lnTo>
                  <a:lnTo>
                    <a:pt x="2276" y="951"/>
                  </a:lnTo>
                  <a:lnTo>
                    <a:pt x="2277" y="951"/>
                  </a:lnTo>
                  <a:lnTo>
                    <a:pt x="2276" y="952"/>
                  </a:lnTo>
                  <a:lnTo>
                    <a:pt x="2276" y="954"/>
                  </a:lnTo>
                  <a:lnTo>
                    <a:pt x="2274" y="955"/>
                  </a:lnTo>
                  <a:lnTo>
                    <a:pt x="2274" y="956"/>
                  </a:lnTo>
                  <a:lnTo>
                    <a:pt x="2274" y="957"/>
                  </a:lnTo>
                  <a:lnTo>
                    <a:pt x="2274" y="960"/>
                  </a:lnTo>
                  <a:lnTo>
                    <a:pt x="2276" y="961"/>
                  </a:lnTo>
                  <a:lnTo>
                    <a:pt x="2274" y="961"/>
                  </a:lnTo>
                  <a:lnTo>
                    <a:pt x="2274" y="962"/>
                  </a:lnTo>
                  <a:lnTo>
                    <a:pt x="2274" y="963"/>
                  </a:lnTo>
                  <a:lnTo>
                    <a:pt x="2274" y="965"/>
                  </a:lnTo>
                  <a:lnTo>
                    <a:pt x="2274" y="967"/>
                  </a:lnTo>
                  <a:lnTo>
                    <a:pt x="2274" y="968"/>
                  </a:lnTo>
                  <a:lnTo>
                    <a:pt x="2274" y="970"/>
                  </a:lnTo>
                  <a:lnTo>
                    <a:pt x="2274" y="972"/>
                  </a:lnTo>
                  <a:lnTo>
                    <a:pt x="2276" y="972"/>
                  </a:lnTo>
                  <a:lnTo>
                    <a:pt x="2279" y="975"/>
                  </a:lnTo>
                  <a:lnTo>
                    <a:pt x="2279" y="976"/>
                  </a:lnTo>
                  <a:lnTo>
                    <a:pt x="2279" y="977"/>
                  </a:lnTo>
                  <a:lnTo>
                    <a:pt x="2278" y="977"/>
                  </a:lnTo>
                  <a:lnTo>
                    <a:pt x="2277" y="977"/>
                  </a:lnTo>
                  <a:lnTo>
                    <a:pt x="2276" y="977"/>
                  </a:lnTo>
                  <a:lnTo>
                    <a:pt x="2274" y="978"/>
                  </a:lnTo>
                  <a:lnTo>
                    <a:pt x="2273" y="978"/>
                  </a:lnTo>
                  <a:lnTo>
                    <a:pt x="2272" y="977"/>
                  </a:lnTo>
                  <a:lnTo>
                    <a:pt x="2271" y="977"/>
                  </a:lnTo>
                  <a:lnTo>
                    <a:pt x="2269" y="978"/>
                  </a:lnTo>
                  <a:lnTo>
                    <a:pt x="2268" y="977"/>
                  </a:lnTo>
                  <a:lnTo>
                    <a:pt x="2267" y="977"/>
                  </a:lnTo>
                  <a:lnTo>
                    <a:pt x="2267" y="978"/>
                  </a:lnTo>
                  <a:lnTo>
                    <a:pt x="2266" y="980"/>
                  </a:lnTo>
                  <a:lnTo>
                    <a:pt x="2264" y="980"/>
                  </a:lnTo>
                  <a:lnTo>
                    <a:pt x="2264" y="981"/>
                  </a:lnTo>
                  <a:lnTo>
                    <a:pt x="2263" y="981"/>
                  </a:lnTo>
                  <a:lnTo>
                    <a:pt x="2262" y="981"/>
                  </a:lnTo>
                  <a:lnTo>
                    <a:pt x="2262" y="982"/>
                  </a:lnTo>
                  <a:lnTo>
                    <a:pt x="2261" y="982"/>
                  </a:lnTo>
                  <a:lnTo>
                    <a:pt x="2260" y="982"/>
                  </a:lnTo>
                  <a:lnTo>
                    <a:pt x="2260" y="983"/>
                  </a:lnTo>
                  <a:lnTo>
                    <a:pt x="2258" y="984"/>
                  </a:lnTo>
                  <a:lnTo>
                    <a:pt x="2258" y="986"/>
                  </a:lnTo>
                  <a:lnTo>
                    <a:pt x="2257" y="986"/>
                  </a:lnTo>
                  <a:lnTo>
                    <a:pt x="2256" y="986"/>
                  </a:lnTo>
                  <a:lnTo>
                    <a:pt x="2255" y="986"/>
                  </a:lnTo>
                  <a:lnTo>
                    <a:pt x="2253" y="986"/>
                  </a:lnTo>
                  <a:lnTo>
                    <a:pt x="2252" y="986"/>
                  </a:lnTo>
                  <a:lnTo>
                    <a:pt x="2251" y="986"/>
                  </a:lnTo>
                  <a:lnTo>
                    <a:pt x="2250" y="987"/>
                  </a:lnTo>
                  <a:lnTo>
                    <a:pt x="2247" y="987"/>
                  </a:lnTo>
                  <a:lnTo>
                    <a:pt x="2246" y="988"/>
                  </a:lnTo>
                  <a:lnTo>
                    <a:pt x="2245" y="989"/>
                  </a:lnTo>
                  <a:lnTo>
                    <a:pt x="2243" y="989"/>
                  </a:lnTo>
                  <a:lnTo>
                    <a:pt x="2242" y="989"/>
                  </a:lnTo>
                  <a:lnTo>
                    <a:pt x="2241" y="989"/>
                  </a:lnTo>
                  <a:lnTo>
                    <a:pt x="2241" y="988"/>
                  </a:lnTo>
                  <a:lnTo>
                    <a:pt x="2240" y="988"/>
                  </a:lnTo>
                  <a:lnTo>
                    <a:pt x="2240" y="989"/>
                  </a:lnTo>
                  <a:lnTo>
                    <a:pt x="2240" y="992"/>
                  </a:lnTo>
                  <a:lnTo>
                    <a:pt x="2238" y="994"/>
                  </a:lnTo>
                  <a:lnTo>
                    <a:pt x="2238" y="996"/>
                  </a:lnTo>
                  <a:lnTo>
                    <a:pt x="2237" y="997"/>
                  </a:lnTo>
                  <a:lnTo>
                    <a:pt x="2235" y="1001"/>
                  </a:lnTo>
                  <a:lnTo>
                    <a:pt x="2235" y="1002"/>
                  </a:lnTo>
                  <a:lnTo>
                    <a:pt x="2234" y="1003"/>
                  </a:lnTo>
                  <a:lnTo>
                    <a:pt x="2234" y="1004"/>
                  </a:lnTo>
                  <a:lnTo>
                    <a:pt x="2232" y="1004"/>
                  </a:lnTo>
                  <a:lnTo>
                    <a:pt x="2232" y="1005"/>
                  </a:lnTo>
                  <a:lnTo>
                    <a:pt x="2232" y="1007"/>
                  </a:lnTo>
                  <a:lnTo>
                    <a:pt x="2231" y="1007"/>
                  </a:lnTo>
                  <a:lnTo>
                    <a:pt x="2231" y="1008"/>
                  </a:lnTo>
                  <a:lnTo>
                    <a:pt x="2230" y="1008"/>
                  </a:lnTo>
                  <a:lnTo>
                    <a:pt x="2230" y="1009"/>
                  </a:lnTo>
                  <a:lnTo>
                    <a:pt x="2230" y="1010"/>
                  </a:lnTo>
                  <a:lnTo>
                    <a:pt x="2230" y="1012"/>
                  </a:lnTo>
                  <a:lnTo>
                    <a:pt x="2231" y="1013"/>
                  </a:lnTo>
                  <a:lnTo>
                    <a:pt x="2231" y="1014"/>
                  </a:lnTo>
                  <a:lnTo>
                    <a:pt x="2231" y="1015"/>
                  </a:lnTo>
                  <a:lnTo>
                    <a:pt x="2230" y="1017"/>
                  </a:lnTo>
                  <a:lnTo>
                    <a:pt x="2230" y="1018"/>
                  </a:lnTo>
                  <a:lnTo>
                    <a:pt x="2229" y="1019"/>
                  </a:lnTo>
                  <a:lnTo>
                    <a:pt x="2229" y="1020"/>
                  </a:lnTo>
                  <a:lnTo>
                    <a:pt x="2227" y="1022"/>
                  </a:lnTo>
                  <a:lnTo>
                    <a:pt x="2229" y="1023"/>
                  </a:lnTo>
                  <a:lnTo>
                    <a:pt x="2230" y="1025"/>
                  </a:lnTo>
                  <a:lnTo>
                    <a:pt x="2231" y="1027"/>
                  </a:lnTo>
                  <a:lnTo>
                    <a:pt x="2232" y="1028"/>
                  </a:lnTo>
                  <a:lnTo>
                    <a:pt x="2232" y="1027"/>
                  </a:lnTo>
                  <a:lnTo>
                    <a:pt x="2232" y="1025"/>
                  </a:lnTo>
                  <a:lnTo>
                    <a:pt x="2232" y="1023"/>
                  </a:lnTo>
                  <a:lnTo>
                    <a:pt x="2232" y="1022"/>
                  </a:lnTo>
                  <a:lnTo>
                    <a:pt x="2234" y="1020"/>
                  </a:lnTo>
                  <a:lnTo>
                    <a:pt x="2234" y="1019"/>
                  </a:lnTo>
                  <a:lnTo>
                    <a:pt x="2234" y="1018"/>
                  </a:lnTo>
                  <a:lnTo>
                    <a:pt x="2234" y="1017"/>
                  </a:lnTo>
                  <a:lnTo>
                    <a:pt x="2235" y="1015"/>
                  </a:lnTo>
                  <a:lnTo>
                    <a:pt x="2236" y="1014"/>
                  </a:lnTo>
                  <a:lnTo>
                    <a:pt x="2237" y="1012"/>
                  </a:lnTo>
                  <a:lnTo>
                    <a:pt x="2238" y="1012"/>
                  </a:lnTo>
                  <a:lnTo>
                    <a:pt x="2238" y="1013"/>
                  </a:lnTo>
                  <a:lnTo>
                    <a:pt x="2238" y="1014"/>
                  </a:lnTo>
                  <a:lnTo>
                    <a:pt x="2240" y="1015"/>
                  </a:lnTo>
                  <a:lnTo>
                    <a:pt x="2241" y="1017"/>
                  </a:lnTo>
                  <a:lnTo>
                    <a:pt x="2241" y="1018"/>
                  </a:lnTo>
                  <a:lnTo>
                    <a:pt x="2241" y="1019"/>
                  </a:lnTo>
                  <a:lnTo>
                    <a:pt x="2241" y="1020"/>
                  </a:lnTo>
                  <a:lnTo>
                    <a:pt x="2240" y="1022"/>
                  </a:lnTo>
                  <a:lnTo>
                    <a:pt x="2240" y="1023"/>
                  </a:lnTo>
                  <a:lnTo>
                    <a:pt x="2241" y="1023"/>
                  </a:lnTo>
                  <a:lnTo>
                    <a:pt x="2241" y="1024"/>
                  </a:lnTo>
                  <a:lnTo>
                    <a:pt x="2242" y="1025"/>
                  </a:lnTo>
                  <a:lnTo>
                    <a:pt x="2242" y="1027"/>
                  </a:lnTo>
                  <a:lnTo>
                    <a:pt x="2242" y="1028"/>
                  </a:lnTo>
                  <a:lnTo>
                    <a:pt x="2242" y="1029"/>
                  </a:lnTo>
                  <a:lnTo>
                    <a:pt x="2242" y="1030"/>
                  </a:lnTo>
                  <a:lnTo>
                    <a:pt x="2241" y="1031"/>
                  </a:lnTo>
                  <a:lnTo>
                    <a:pt x="2241" y="1034"/>
                  </a:lnTo>
                  <a:lnTo>
                    <a:pt x="2241" y="1035"/>
                  </a:lnTo>
                  <a:lnTo>
                    <a:pt x="2241" y="1036"/>
                  </a:lnTo>
                  <a:lnTo>
                    <a:pt x="2241" y="1038"/>
                  </a:lnTo>
                  <a:lnTo>
                    <a:pt x="2242" y="1038"/>
                  </a:lnTo>
                  <a:lnTo>
                    <a:pt x="2243" y="1039"/>
                  </a:lnTo>
                  <a:lnTo>
                    <a:pt x="2245" y="1038"/>
                  </a:lnTo>
                  <a:lnTo>
                    <a:pt x="2245" y="1036"/>
                  </a:lnTo>
                  <a:lnTo>
                    <a:pt x="2246" y="1036"/>
                  </a:lnTo>
                  <a:lnTo>
                    <a:pt x="2246" y="1035"/>
                  </a:lnTo>
                  <a:lnTo>
                    <a:pt x="2247" y="1035"/>
                  </a:lnTo>
                  <a:lnTo>
                    <a:pt x="2248" y="1035"/>
                  </a:lnTo>
                  <a:lnTo>
                    <a:pt x="2250" y="1034"/>
                  </a:lnTo>
                  <a:lnTo>
                    <a:pt x="2251" y="1034"/>
                  </a:lnTo>
                  <a:lnTo>
                    <a:pt x="2251" y="1033"/>
                  </a:lnTo>
                  <a:lnTo>
                    <a:pt x="2252" y="1033"/>
                  </a:lnTo>
                  <a:lnTo>
                    <a:pt x="2252" y="1031"/>
                  </a:lnTo>
                  <a:lnTo>
                    <a:pt x="2253" y="1031"/>
                  </a:lnTo>
                  <a:lnTo>
                    <a:pt x="2255" y="1031"/>
                  </a:lnTo>
                  <a:lnTo>
                    <a:pt x="2256" y="1033"/>
                  </a:lnTo>
                  <a:lnTo>
                    <a:pt x="2256" y="1034"/>
                  </a:lnTo>
                  <a:lnTo>
                    <a:pt x="2256" y="1035"/>
                  </a:lnTo>
                  <a:lnTo>
                    <a:pt x="2257" y="1035"/>
                  </a:lnTo>
                  <a:lnTo>
                    <a:pt x="2258" y="1035"/>
                  </a:lnTo>
                  <a:lnTo>
                    <a:pt x="2258" y="1034"/>
                  </a:lnTo>
                  <a:lnTo>
                    <a:pt x="2260" y="1034"/>
                  </a:lnTo>
                  <a:lnTo>
                    <a:pt x="2261" y="1034"/>
                  </a:lnTo>
                  <a:lnTo>
                    <a:pt x="2262" y="1034"/>
                  </a:lnTo>
                  <a:lnTo>
                    <a:pt x="2262" y="1033"/>
                  </a:lnTo>
                  <a:lnTo>
                    <a:pt x="2263" y="1033"/>
                  </a:lnTo>
                  <a:lnTo>
                    <a:pt x="2264" y="1031"/>
                  </a:lnTo>
                  <a:lnTo>
                    <a:pt x="2266" y="1030"/>
                  </a:lnTo>
                  <a:lnTo>
                    <a:pt x="2268" y="1028"/>
                  </a:lnTo>
                  <a:lnTo>
                    <a:pt x="2269" y="1027"/>
                  </a:lnTo>
                  <a:lnTo>
                    <a:pt x="2269" y="1025"/>
                  </a:lnTo>
                  <a:lnTo>
                    <a:pt x="2271" y="1024"/>
                  </a:lnTo>
                  <a:lnTo>
                    <a:pt x="2271" y="1023"/>
                  </a:lnTo>
                  <a:lnTo>
                    <a:pt x="2271" y="1022"/>
                  </a:lnTo>
                  <a:lnTo>
                    <a:pt x="2272" y="1022"/>
                  </a:lnTo>
                  <a:lnTo>
                    <a:pt x="2272" y="1020"/>
                  </a:lnTo>
                  <a:lnTo>
                    <a:pt x="2273" y="1019"/>
                  </a:lnTo>
                  <a:lnTo>
                    <a:pt x="2274" y="1019"/>
                  </a:lnTo>
                  <a:lnTo>
                    <a:pt x="2277" y="1018"/>
                  </a:lnTo>
                  <a:lnTo>
                    <a:pt x="2277" y="1017"/>
                  </a:lnTo>
                  <a:lnTo>
                    <a:pt x="2278" y="1017"/>
                  </a:lnTo>
                  <a:lnTo>
                    <a:pt x="2279" y="1015"/>
                  </a:lnTo>
                  <a:lnTo>
                    <a:pt x="2281" y="1015"/>
                  </a:lnTo>
                  <a:lnTo>
                    <a:pt x="2281" y="1014"/>
                  </a:lnTo>
                  <a:lnTo>
                    <a:pt x="2282" y="1014"/>
                  </a:lnTo>
                  <a:lnTo>
                    <a:pt x="2282" y="1013"/>
                  </a:lnTo>
                  <a:lnTo>
                    <a:pt x="2283" y="1013"/>
                  </a:lnTo>
                  <a:lnTo>
                    <a:pt x="2284" y="1013"/>
                  </a:lnTo>
                  <a:lnTo>
                    <a:pt x="2284" y="1012"/>
                  </a:lnTo>
                  <a:lnTo>
                    <a:pt x="2286" y="1012"/>
                  </a:lnTo>
                  <a:lnTo>
                    <a:pt x="2287" y="1012"/>
                  </a:lnTo>
                  <a:lnTo>
                    <a:pt x="2287" y="1010"/>
                  </a:lnTo>
                  <a:lnTo>
                    <a:pt x="2286" y="1009"/>
                  </a:lnTo>
                  <a:lnTo>
                    <a:pt x="2286" y="1008"/>
                  </a:lnTo>
                  <a:lnTo>
                    <a:pt x="2287" y="1008"/>
                  </a:lnTo>
                  <a:lnTo>
                    <a:pt x="2288" y="1007"/>
                  </a:lnTo>
                  <a:lnTo>
                    <a:pt x="2289" y="1007"/>
                  </a:lnTo>
                  <a:lnTo>
                    <a:pt x="2289" y="1005"/>
                  </a:lnTo>
                  <a:lnTo>
                    <a:pt x="2290" y="1005"/>
                  </a:lnTo>
                  <a:lnTo>
                    <a:pt x="2290" y="1004"/>
                  </a:lnTo>
                  <a:lnTo>
                    <a:pt x="2292" y="1004"/>
                  </a:lnTo>
                  <a:lnTo>
                    <a:pt x="2292" y="1005"/>
                  </a:lnTo>
                  <a:lnTo>
                    <a:pt x="2293" y="1005"/>
                  </a:lnTo>
                  <a:lnTo>
                    <a:pt x="2294" y="1005"/>
                  </a:lnTo>
                  <a:lnTo>
                    <a:pt x="2294" y="1007"/>
                  </a:lnTo>
                  <a:lnTo>
                    <a:pt x="2294" y="1008"/>
                  </a:lnTo>
                  <a:lnTo>
                    <a:pt x="2295" y="1008"/>
                  </a:lnTo>
                  <a:lnTo>
                    <a:pt x="2295" y="1007"/>
                  </a:lnTo>
                  <a:lnTo>
                    <a:pt x="2297" y="1007"/>
                  </a:lnTo>
                  <a:lnTo>
                    <a:pt x="2295" y="1008"/>
                  </a:lnTo>
                  <a:lnTo>
                    <a:pt x="2294" y="1008"/>
                  </a:lnTo>
                  <a:lnTo>
                    <a:pt x="2293" y="1008"/>
                  </a:lnTo>
                  <a:lnTo>
                    <a:pt x="2293" y="1007"/>
                  </a:lnTo>
                  <a:lnTo>
                    <a:pt x="2294" y="1007"/>
                  </a:lnTo>
                  <a:lnTo>
                    <a:pt x="2293" y="1007"/>
                  </a:lnTo>
                  <a:lnTo>
                    <a:pt x="2292" y="1007"/>
                  </a:lnTo>
                  <a:lnTo>
                    <a:pt x="2290" y="1005"/>
                  </a:lnTo>
                  <a:lnTo>
                    <a:pt x="2290" y="1007"/>
                  </a:lnTo>
                  <a:lnTo>
                    <a:pt x="2290" y="1008"/>
                  </a:lnTo>
                  <a:lnTo>
                    <a:pt x="2289" y="1008"/>
                  </a:lnTo>
                  <a:lnTo>
                    <a:pt x="2289" y="1009"/>
                  </a:lnTo>
                  <a:lnTo>
                    <a:pt x="2289" y="1010"/>
                  </a:lnTo>
                  <a:lnTo>
                    <a:pt x="2290" y="1009"/>
                  </a:lnTo>
                  <a:lnTo>
                    <a:pt x="2289" y="1010"/>
                  </a:lnTo>
                  <a:lnTo>
                    <a:pt x="2289" y="1012"/>
                  </a:lnTo>
                  <a:lnTo>
                    <a:pt x="2289" y="1013"/>
                  </a:lnTo>
                  <a:lnTo>
                    <a:pt x="2288" y="1014"/>
                  </a:lnTo>
                  <a:lnTo>
                    <a:pt x="2287" y="1014"/>
                  </a:lnTo>
                  <a:lnTo>
                    <a:pt x="2286" y="1015"/>
                  </a:lnTo>
                  <a:lnTo>
                    <a:pt x="2286" y="1017"/>
                  </a:lnTo>
                  <a:lnTo>
                    <a:pt x="2286" y="1018"/>
                  </a:lnTo>
                  <a:lnTo>
                    <a:pt x="2286" y="1019"/>
                  </a:lnTo>
                  <a:lnTo>
                    <a:pt x="2287" y="1019"/>
                  </a:lnTo>
                  <a:lnTo>
                    <a:pt x="2288" y="1019"/>
                  </a:lnTo>
                  <a:lnTo>
                    <a:pt x="2289" y="1020"/>
                  </a:lnTo>
                  <a:lnTo>
                    <a:pt x="2290" y="1020"/>
                  </a:lnTo>
                  <a:lnTo>
                    <a:pt x="2290" y="1022"/>
                  </a:lnTo>
                  <a:lnTo>
                    <a:pt x="2292" y="1022"/>
                  </a:lnTo>
                  <a:lnTo>
                    <a:pt x="2290" y="1022"/>
                  </a:lnTo>
                  <a:lnTo>
                    <a:pt x="2289" y="1022"/>
                  </a:lnTo>
                  <a:lnTo>
                    <a:pt x="2289" y="1020"/>
                  </a:lnTo>
                  <a:lnTo>
                    <a:pt x="2288" y="1020"/>
                  </a:lnTo>
                  <a:lnTo>
                    <a:pt x="2287" y="1020"/>
                  </a:lnTo>
                  <a:lnTo>
                    <a:pt x="2286" y="1020"/>
                  </a:lnTo>
                  <a:lnTo>
                    <a:pt x="2284" y="1020"/>
                  </a:lnTo>
                  <a:lnTo>
                    <a:pt x="2283" y="1019"/>
                  </a:lnTo>
                  <a:lnTo>
                    <a:pt x="2282" y="1019"/>
                  </a:lnTo>
                  <a:lnTo>
                    <a:pt x="2282" y="1020"/>
                  </a:lnTo>
                  <a:lnTo>
                    <a:pt x="2281" y="1020"/>
                  </a:lnTo>
                  <a:lnTo>
                    <a:pt x="2281" y="1022"/>
                  </a:lnTo>
                  <a:lnTo>
                    <a:pt x="2279" y="1023"/>
                  </a:lnTo>
                  <a:lnTo>
                    <a:pt x="2278" y="1024"/>
                  </a:lnTo>
                  <a:lnTo>
                    <a:pt x="2278" y="1025"/>
                  </a:lnTo>
                  <a:lnTo>
                    <a:pt x="2277" y="1025"/>
                  </a:lnTo>
                  <a:lnTo>
                    <a:pt x="2277" y="1027"/>
                  </a:lnTo>
                  <a:lnTo>
                    <a:pt x="2277" y="1028"/>
                  </a:lnTo>
                  <a:lnTo>
                    <a:pt x="2278" y="1029"/>
                  </a:lnTo>
                  <a:lnTo>
                    <a:pt x="2278" y="1030"/>
                  </a:lnTo>
                  <a:lnTo>
                    <a:pt x="2277" y="1030"/>
                  </a:lnTo>
                  <a:lnTo>
                    <a:pt x="2277" y="1031"/>
                  </a:lnTo>
                  <a:lnTo>
                    <a:pt x="2277" y="1033"/>
                  </a:lnTo>
                  <a:lnTo>
                    <a:pt x="2276" y="1034"/>
                  </a:lnTo>
                  <a:lnTo>
                    <a:pt x="2276" y="1035"/>
                  </a:lnTo>
                  <a:lnTo>
                    <a:pt x="2273" y="1038"/>
                  </a:lnTo>
                  <a:lnTo>
                    <a:pt x="2271" y="1041"/>
                  </a:lnTo>
                  <a:lnTo>
                    <a:pt x="2267" y="1045"/>
                  </a:lnTo>
                  <a:lnTo>
                    <a:pt x="2267" y="1046"/>
                  </a:lnTo>
                  <a:lnTo>
                    <a:pt x="2266" y="1048"/>
                  </a:lnTo>
                  <a:lnTo>
                    <a:pt x="2264" y="1048"/>
                  </a:lnTo>
                  <a:lnTo>
                    <a:pt x="2264" y="1049"/>
                  </a:lnTo>
                  <a:lnTo>
                    <a:pt x="2263" y="1050"/>
                  </a:lnTo>
                  <a:lnTo>
                    <a:pt x="2263" y="1049"/>
                  </a:lnTo>
                  <a:lnTo>
                    <a:pt x="2262" y="1050"/>
                  </a:lnTo>
                  <a:lnTo>
                    <a:pt x="2262" y="1051"/>
                  </a:lnTo>
                  <a:lnTo>
                    <a:pt x="2261" y="1052"/>
                  </a:lnTo>
                  <a:lnTo>
                    <a:pt x="2261" y="1051"/>
                  </a:lnTo>
                  <a:lnTo>
                    <a:pt x="2260" y="1051"/>
                  </a:lnTo>
                  <a:lnTo>
                    <a:pt x="2258" y="1051"/>
                  </a:lnTo>
                  <a:lnTo>
                    <a:pt x="2257" y="1051"/>
                  </a:lnTo>
                  <a:lnTo>
                    <a:pt x="2256" y="1051"/>
                  </a:lnTo>
                  <a:lnTo>
                    <a:pt x="2255" y="1051"/>
                  </a:lnTo>
                  <a:lnTo>
                    <a:pt x="2253" y="1051"/>
                  </a:lnTo>
                  <a:lnTo>
                    <a:pt x="2252" y="1052"/>
                  </a:lnTo>
                  <a:lnTo>
                    <a:pt x="2251" y="1054"/>
                  </a:lnTo>
                  <a:lnTo>
                    <a:pt x="2251" y="1055"/>
                  </a:lnTo>
                  <a:lnTo>
                    <a:pt x="2251" y="1056"/>
                  </a:lnTo>
                  <a:lnTo>
                    <a:pt x="2252" y="1056"/>
                  </a:lnTo>
                  <a:lnTo>
                    <a:pt x="2251" y="1056"/>
                  </a:lnTo>
                  <a:lnTo>
                    <a:pt x="2251" y="1057"/>
                  </a:lnTo>
                  <a:lnTo>
                    <a:pt x="2252" y="1057"/>
                  </a:lnTo>
                  <a:lnTo>
                    <a:pt x="2253" y="1059"/>
                  </a:lnTo>
                  <a:lnTo>
                    <a:pt x="2255" y="1059"/>
                  </a:lnTo>
                  <a:lnTo>
                    <a:pt x="2256" y="1057"/>
                  </a:lnTo>
                  <a:lnTo>
                    <a:pt x="2257" y="1059"/>
                  </a:lnTo>
                  <a:lnTo>
                    <a:pt x="2258" y="1060"/>
                  </a:lnTo>
                  <a:lnTo>
                    <a:pt x="2258" y="1061"/>
                  </a:lnTo>
                  <a:lnTo>
                    <a:pt x="2258" y="1062"/>
                  </a:lnTo>
                  <a:lnTo>
                    <a:pt x="2258" y="1064"/>
                  </a:lnTo>
                  <a:lnTo>
                    <a:pt x="2258" y="1065"/>
                  </a:lnTo>
                  <a:lnTo>
                    <a:pt x="2260" y="1065"/>
                  </a:lnTo>
                  <a:lnTo>
                    <a:pt x="2261" y="1066"/>
                  </a:lnTo>
                  <a:lnTo>
                    <a:pt x="2261" y="1067"/>
                  </a:lnTo>
                  <a:lnTo>
                    <a:pt x="2262" y="1067"/>
                  </a:lnTo>
                  <a:lnTo>
                    <a:pt x="2262" y="1069"/>
                  </a:lnTo>
                  <a:lnTo>
                    <a:pt x="2262" y="1070"/>
                  </a:lnTo>
                  <a:lnTo>
                    <a:pt x="2263" y="1070"/>
                  </a:lnTo>
                  <a:lnTo>
                    <a:pt x="2263" y="1071"/>
                  </a:lnTo>
                  <a:lnTo>
                    <a:pt x="2263" y="1072"/>
                  </a:lnTo>
                  <a:lnTo>
                    <a:pt x="2264" y="1072"/>
                  </a:lnTo>
                  <a:lnTo>
                    <a:pt x="2264" y="1074"/>
                  </a:lnTo>
                  <a:lnTo>
                    <a:pt x="2266" y="1075"/>
                  </a:lnTo>
                  <a:lnTo>
                    <a:pt x="2266" y="1076"/>
                  </a:lnTo>
                  <a:lnTo>
                    <a:pt x="2267" y="1077"/>
                  </a:lnTo>
                  <a:lnTo>
                    <a:pt x="2267" y="1080"/>
                  </a:lnTo>
                  <a:lnTo>
                    <a:pt x="2267" y="1082"/>
                  </a:lnTo>
                  <a:lnTo>
                    <a:pt x="2268" y="1082"/>
                  </a:lnTo>
                  <a:lnTo>
                    <a:pt x="2268" y="1083"/>
                  </a:lnTo>
                  <a:lnTo>
                    <a:pt x="2269" y="1085"/>
                  </a:lnTo>
                  <a:lnTo>
                    <a:pt x="2269" y="1086"/>
                  </a:lnTo>
                  <a:lnTo>
                    <a:pt x="2271" y="1087"/>
                  </a:lnTo>
                  <a:lnTo>
                    <a:pt x="2272" y="1088"/>
                  </a:lnTo>
                  <a:lnTo>
                    <a:pt x="2273" y="1088"/>
                  </a:lnTo>
                  <a:lnTo>
                    <a:pt x="2274" y="1088"/>
                  </a:lnTo>
                  <a:lnTo>
                    <a:pt x="2276" y="1090"/>
                  </a:lnTo>
                  <a:lnTo>
                    <a:pt x="2276" y="1088"/>
                  </a:lnTo>
                  <a:lnTo>
                    <a:pt x="2276" y="1086"/>
                  </a:lnTo>
                  <a:lnTo>
                    <a:pt x="2276" y="1083"/>
                  </a:lnTo>
                  <a:lnTo>
                    <a:pt x="2277" y="1082"/>
                  </a:lnTo>
                  <a:lnTo>
                    <a:pt x="2278" y="1081"/>
                  </a:lnTo>
                  <a:lnTo>
                    <a:pt x="2279" y="1080"/>
                  </a:lnTo>
                  <a:lnTo>
                    <a:pt x="2281" y="1078"/>
                  </a:lnTo>
                  <a:lnTo>
                    <a:pt x="2281" y="1077"/>
                  </a:lnTo>
                  <a:lnTo>
                    <a:pt x="2283" y="1074"/>
                  </a:lnTo>
                  <a:lnTo>
                    <a:pt x="2284" y="1074"/>
                  </a:lnTo>
                  <a:lnTo>
                    <a:pt x="2288" y="1074"/>
                  </a:lnTo>
                  <a:lnTo>
                    <a:pt x="2289" y="1075"/>
                  </a:lnTo>
                  <a:lnTo>
                    <a:pt x="2290" y="1075"/>
                  </a:lnTo>
                  <a:lnTo>
                    <a:pt x="2292" y="1075"/>
                  </a:lnTo>
                  <a:lnTo>
                    <a:pt x="2295" y="1074"/>
                  </a:lnTo>
                  <a:lnTo>
                    <a:pt x="2297" y="1072"/>
                  </a:lnTo>
                  <a:lnTo>
                    <a:pt x="2298" y="1072"/>
                  </a:lnTo>
                  <a:lnTo>
                    <a:pt x="2299" y="1072"/>
                  </a:lnTo>
                  <a:lnTo>
                    <a:pt x="2300" y="1072"/>
                  </a:lnTo>
                  <a:lnTo>
                    <a:pt x="2302" y="1072"/>
                  </a:lnTo>
                  <a:lnTo>
                    <a:pt x="2303" y="1072"/>
                  </a:lnTo>
                  <a:lnTo>
                    <a:pt x="2304" y="1074"/>
                  </a:lnTo>
                  <a:lnTo>
                    <a:pt x="2307" y="1076"/>
                  </a:lnTo>
                  <a:lnTo>
                    <a:pt x="2308" y="1077"/>
                  </a:lnTo>
                  <a:lnTo>
                    <a:pt x="2309" y="1078"/>
                  </a:lnTo>
                  <a:lnTo>
                    <a:pt x="2310" y="1077"/>
                  </a:lnTo>
                  <a:lnTo>
                    <a:pt x="2311" y="1078"/>
                  </a:lnTo>
                  <a:lnTo>
                    <a:pt x="2310" y="1080"/>
                  </a:lnTo>
                  <a:lnTo>
                    <a:pt x="2309" y="1081"/>
                  </a:lnTo>
                  <a:lnTo>
                    <a:pt x="2309" y="1082"/>
                  </a:lnTo>
                  <a:lnTo>
                    <a:pt x="2308" y="1083"/>
                  </a:lnTo>
                  <a:lnTo>
                    <a:pt x="2308" y="1085"/>
                  </a:lnTo>
                  <a:lnTo>
                    <a:pt x="2307" y="1085"/>
                  </a:lnTo>
                  <a:lnTo>
                    <a:pt x="2305" y="1083"/>
                  </a:lnTo>
                  <a:lnTo>
                    <a:pt x="2304" y="1083"/>
                  </a:lnTo>
                  <a:lnTo>
                    <a:pt x="2303" y="1082"/>
                  </a:lnTo>
                  <a:lnTo>
                    <a:pt x="2302" y="1082"/>
                  </a:lnTo>
                  <a:lnTo>
                    <a:pt x="2300" y="1081"/>
                  </a:lnTo>
                  <a:lnTo>
                    <a:pt x="2299" y="1081"/>
                  </a:lnTo>
                  <a:lnTo>
                    <a:pt x="2298" y="1081"/>
                  </a:lnTo>
                  <a:lnTo>
                    <a:pt x="2297" y="1082"/>
                  </a:lnTo>
                  <a:lnTo>
                    <a:pt x="2295" y="1083"/>
                  </a:lnTo>
                  <a:lnTo>
                    <a:pt x="2295" y="1086"/>
                  </a:lnTo>
                  <a:lnTo>
                    <a:pt x="2295" y="1087"/>
                  </a:lnTo>
                  <a:lnTo>
                    <a:pt x="2297" y="1087"/>
                  </a:lnTo>
                  <a:lnTo>
                    <a:pt x="2295" y="1088"/>
                  </a:lnTo>
                  <a:lnTo>
                    <a:pt x="2295" y="1090"/>
                  </a:lnTo>
                  <a:lnTo>
                    <a:pt x="2294" y="1090"/>
                  </a:lnTo>
                  <a:lnTo>
                    <a:pt x="2293" y="1090"/>
                  </a:lnTo>
                  <a:lnTo>
                    <a:pt x="2292" y="1090"/>
                  </a:lnTo>
                  <a:lnTo>
                    <a:pt x="2290" y="1090"/>
                  </a:lnTo>
                  <a:lnTo>
                    <a:pt x="2289" y="1090"/>
                  </a:lnTo>
                  <a:lnTo>
                    <a:pt x="2288" y="1090"/>
                  </a:lnTo>
                  <a:lnTo>
                    <a:pt x="2287" y="1090"/>
                  </a:lnTo>
                  <a:lnTo>
                    <a:pt x="2284" y="1091"/>
                  </a:lnTo>
                  <a:lnTo>
                    <a:pt x="2284" y="1092"/>
                  </a:lnTo>
                  <a:lnTo>
                    <a:pt x="2283" y="1093"/>
                  </a:lnTo>
                  <a:lnTo>
                    <a:pt x="2284" y="1093"/>
                  </a:lnTo>
                  <a:lnTo>
                    <a:pt x="2284" y="1095"/>
                  </a:lnTo>
                  <a:lnTo>
                    <a:pt x="2284" y="1096"/>
                  </a:lnTo>
                  <a:lnTo>
                    <a:pt x="2283" y="1097"/>
                  </a:lnTo>
                  <a:lnTo>
                    <a:pt x="2282" y="1098"/>
                  </a:lnTo>
                  <a:lnTo>
                    <a:pt x="2281" y="1098"/>
                  </a:lnTo>
                  <a:lnTo>
                    <a:pt x="2279" y="1098"/>
                  </a:lnTo>
                  <a:lnTo>
                    <a:pt x="2279" y="1099"/>
                  </a:lnTo>
                  <a:lnTo>
                    <a:pt x="2281" y="1101"/>
                  </a:lnTo>
                  <a:lnTo>
                    <a:pt x="2282" y="1101"/>
                  </a:lnTo>
                  <a:lnTo>
                    <a:pt x="2283" y="1102"/>
                  </a:lnTo>
                  <a:lnTo>
                    <a:pt x="2286" y="1103"/>
                  </a:lnTo>
                  <a:lnTo>
                    <a:pt x="2287" y="1103"/>
                  </a:lnTo>
                  <a:lnTo>
                    <a:pt x="2288" y="1103"/>
                  </a:lnTo>
                  <a:lnTo>
                    <a:pt x="2288" y="1104"/>
                  </a:lnTo>
                  <a:lnTo>
                    <a:pt x="2289" y="1104"/>
                  </a:lnTo>
                  <a:lnTo>
                    <a:pt x="2289" y="1106"/>
                  </a:lnTo>
                  <a:lnTo>
                    <a:pt x="2290" y="1107"/>
                  </a:lnTo>
                  <a:lnTo>
                    <a:pt x="2292" y="1107"/>
                  </a:lnTo>
                  <a:lnTo>
                    <a:pt x="2292" y="1108"/>
                  </a:lnTo>
                  <a:lnTo>
                    <a:pt x="2293" y="1108"/>
                  </a:lnTo>
                  <a:lnTo>
                    <a:pt x="2294" y="1111"/>
                  </a:lnTo>
                  <a:lnTo>
                    <a:pt x="2295" y="1111"/>
                  </a:lnTo>
                  <a:lnTo>
                    <a:pt x="2295" y="1112"/>
                  </a:lnTo>
                  <a:lnTo>
                    <a:pt x="2297" y="1112"/>
                  </a:lnTo>
                  <a:lnTo>
                    <a:pt x="2298" y="1112"/>
                  </a:lnTo>
                  <a:lnTo>
                    <a:pt x="2298" y="1113"/>
                  </a:lnTo>
                  <a:lnTo>
                    <a:pt x="2299" y="1114"/>
                  </a:lnTo>
                  <a:lnTo>
                    <a:pt x="2300" y="1114"/>
                  </a:lnTo>
                  <a:lnTo>
                    <a:pt x="2302" y="1114"/>
                  </a:lnTo>
                  <a:lnTo>
                    <a:pt x="2303" y="1114"/>
                  </a:lnTo>
                  <a:lnTo>
                    <a:pt x="2304" y="1114"/>
                  </a:lnTo>
                  <a:lnTo>
                    <a:pt x="2304" y="1116"/>
                  </a:lnTo>
                  <a:lnTo>
                    <a:pt x="2305" y="1116"/>
                  </a:lnTo>
                  <a:lnTo>
                    <a:pt x="2305" y="1117"/>
                  </a:lnTo>
                  <a:lnTo>
                    <a:pt x="2305" y="1118"/>
                  </a:lnTo>
                  <a:lnTo>
                    <a:pt x="2304" y="1118"/>
                  </a:lnTo>
                  <a:lnTo>
                    <a:pt x="2304" y="1119"/>
                  </a:lnTo>
                  <a:lnTo>
                    <a:pt x="2303" y="1119"/>
                  </a:lnTo>
                  <a:lnTo>
                    <a:pt x="2303" y="1121"/>
                  </a:lnTo>
                  <a:lnTo>
                    <a:pt x="2303" y="1122"/>
                  </a:lnTo>
                  <a:lnTo>
                    <a:pt x="2303" y="1123"/>
                  </a:lnTo>
                  <a:lnTo>
                    <a:pt x="2303" y="1124"/>
                  </a:lnTo>
                  <a:lnTo>
                    <a:pt x="2304" y="1125"/>
                  </a:lnTo>
                  <a:lnTo>
                    <a:pt x="2305" y="1127"/>
                  </a:lnTo>
                  <a:lnTo>
                    <a:pt x="2305" y="1128"/>
                  </a:lnTo>
                  <a:lnTo>
                    <a:pt x="2307" y="1129"/>
                  </a:lnTo>
                  <a:lnTo>
                    <a:pt x="2308" y="1130"/>
                  </a:lnTo>
                  <a:lnTo>
                    <a:pt x="2309" y="1130"/>
                  </a:lnTo>
                  <a:lnTo>
                    <a:pt x="2310" y="1130"/>
                  </a:lnTo>
                  <a:lnTo>
                    <a:pt x="2310" y="1132"/>
                  </a:lnTo>
                  <a:lnTo>
                    <a:pt x="2310" y="1133"/>
                  </a:lnTo>
                  <a:lnTo>
                    <a:pt x="2310" y="1134"/>
                  </a:lnTo>
                  <a:lnTo>
                    <a:pt x="2310" y="1135"/>
                  </a:lnTo>
                  <a:lnTo>
                    <a:pt x="2311" y="1137"/>
                  </a:lnTo>
                  <a:lnTo>
                    <a:pt x="2313" y="1137"/>
                  </a:lnTo>
                  <a:lnTo>
                    <a:pt x="2315" y="1138"/>
                  </a:lnTo>
                  <a:lnTo>
                    <a:pt x="2316" y="1138"/>
                  </a:lnTo>
                  <a:lnTo>
                    <a:pt x="2316" y="1139"/>
                  </a:lnTo>
                  <a:lnTo>
                    <a:pt x="2316" y="1140"/>
                  </a:lnTo>
                  <a:lnTo>
                    <a:pt x="2316" y="1145"/>
                  </a:lnTo>
                  <a:lnTo>
                    <a:pt x="2318" y="1145"/>
                  </a:lnTo>
                  <a:lnTo>
                    <a:pt x="2318" y="1142"/>
                  </a:lnTo>
                  <a:lnTo>
                    <a:pt x="2318" y="1139"/>
                  </a:lnTo>
                  <a:lnTo>
                    <a:pt x="2319" y="1139"/>
                  </a:lnTo>
                  <a:lnTo>
                    <a:pt x="2320" y="1137"/>
                  </a:lnTo>
                  <a:lnTo>
                    <a:pt x="2321" y="1137"/>
                  </a:lnTo>
                  <a:lnTo>
                    <a:pt x="2321" y="1135"/>
                  </a:lnTo>
                  <a:lnTo>
                    <a:pt x="2323" y="1134"/>
                  </a:lnTo>
                  <a:lnTo>
                    <a:pt x="2324" y="1134"/>
                  </a:lnTo>
                  <a:lnTo>
                    <a:pt x="2325" y="1133"/>
                  </a:lnTo>
                  <a:lnTo>
                    <a:pt x="2326" y="1132"/>
                  </a:lnTo>
                  <a:lnTo>
                    <a:pt x="2328" y="1130"/>
                  </a:lnTo>
                  <a:lnTo>
                    <a:pt x="2329" y="1130"/>
                  </a:lnTo>
                  <a:lnTo>
                    <a:pt x="2330" y="1130"/>
                  </a:lnTo>
                  <a:lnTo>
                    <a:pt x="2329" y="1130"/>
                  </a:lnTo>
                  <a:lnTo>
                    <a:pt x="2328" y="1133"/>
                  </a:lnTo>
                  <a:lnTo>
                    <a:pt x="2328" y="1134"/>
                  </a:lnTo>
                  <a:lnTo>
                    <a:pt x="2326" y="1137"/>
                  </a:lnTo>
                  <a:lnTo>
                    <a:pt x="2326" y="1138"/>
                  </a:lnTo>
                  <a:lnTo>
                    <a:pt x="2326" y="1139"/>
                  </a:lnTo>
                  <a:lnTo>
                    <a:pt x="2326" y="1142"/>
                  </a:lnTo>
                  <a:lnTo>
                    <a:pt x="2328" y="1143"/>
                  </a:lnTo>
                  <a:lnTo>
                    <a:pt x="2325" y="1145"/>
                  </a:lnTo>
                  <a:lnTo>
                    <a:pt x="2328" y="1145"/>
                  </a:lnTo>
                  <a:lnTo>
                    <a:pt x="2331" y="1145"/>
                  </a:lnTo>
                  <a:lnTo>
                    <a:pt x="2334" y="1142"/>
                  </a:lnTo>
                  <a:lnTo>
                    <a:pt x="2335" y="1142"/>
                  </a:lnTo>
                  <a:lnTo>
                    <a:pt x="2336" y="1140"/>
                  </a:lnTo>
                  <a:lnTo>
                    <a:pt x="2337" y="1140"/>
                  </a:lnTo>
                  <a:lnTo>
                    <a:pt x="2339" y="1140"/>
                  </a:lnTo>
                  <a:lnTo>
                    <a:pt x="2339" y="1139"/>
                  </a:lnTo>
                  <a:lnTo>
                    <a:pt x="2342" y="1135"/>
                  </a:lnTo>
                  <a:lnTo>
                    <a:pt x="2345" y="1132"/>
                  </a:lnTo>
                  <a:lnTo>
                    <a:pt x="2347" y="1130"/>
                  </a:lnTo>
                  <a:lnTo>
                    <a:pt x="2349" y="1132"/>
                  </a:lnTo>
                  <a:lnTo>
                    <a:pt x="2346" y="1133"/>
                  </a:lnTo>
                  <a:lnTo>
                    <a:pt x="2345" y="1134"/>
                  </a:lnTo>
                  <a:lnTo>
                    <a:pt x="2345" y="1137"/>
                  </a:lnTo>
                  <a:lnTo>
                    <a:pt x="2341" y="1138"/>
                  </a:lnTo>
                  <a:lnTo>
                    <a:pt x="2340" y="1140"/>
                  </a:lnTo>
                  <a:lnTo>
                    <a:pt x="2339" y="1142"/>
                  </a:lnTo>
                  <a:lnTo>
                    <a:pt x="2334" y="1149"/>
                  </a:lnTo>
                  <a:lnTo>
                    <a:pt x="2335" y="1150"/>
                  </a:lnTo>
                  <a:lnTo>
                    <a:pt x="2339" y="1149"/>
                  </a:lnTo>
                  <a:lnTo>
                    <a:pt x="2340" y="1151"/>
                  </a:lnTo>
                  <a:lnTo>
                    <a:pt x="2342" y="1154"/>
                  </a:lnTo>
                  <a:lnTo>
                    <a:pt x="2344" y="1154"/>
                  </a:lnTo>
                  <a:lnTo>
                    <a:pt x="2345" y="1154"/>
                  </a:lnTo>
                  <a:lnTo>
                    <a:pt x="2347" y="1153"/>
                  </a:lnTo>
                  <a:lnTo>
                    <a:pt x="2349" y="1154"/>
                  </a:lnTo>
                  <a:lnTo>
                    <a:pt x="2350" y="1154"/>
                  </a:lnTo>
                  <a:lnTo>
                    <a:pt x="2350" y="1156"/>
                  </a:lnTo>
                  <a:lnTo>
                    <a:pt x="2346" y="1155"/>
                  </a:lnTo>
                  <a:lnTo>
                    <a:pt x="2345" y="1156"/>
                  </a:lnTo>
                  <a:lnTo>
                    <a:pt x="2344" y="1156"/>
                  </a:lnTo>
                  <a:lnTo>
                    <a:pt x="2342" y="1156"/>
                  </a:lnTo>
                  <a:lnTo>
                    <a:pt x="2336" y="1159"/>
                  </a:lnTo>
                  <a:lnTo>
                    <a:pt x="2335" y="1158"/>
                  </a:lnTo>
                  <a:lnTo>
                    <a:pt x="2329" y="1158"/>
                  </a:lnTo>
                  <a:lnTo>
                    <a:pt x="2325" y="1156"/>
                  </a:lnTo>
                  <a:lnTo>
                    <a:pt x="2318" y="1155"/>
                  </a:lnTo>
                  <a:lnTo>
                    <a:pt x="2314" y="1158"/>
                  </a:lnTo>
                  <a:lnTo>
                    <a:pt x="2311" y="1163"/>
                  </a:lnTo>
                  <a:lnTo>
                    <a:pt x="2307" y="1168"/>
                  </a:lnTo>
                  <a:lnTo>
                    <a:pt x="2303" y="1177"/>
                  </a:lnTo>
                  <a:lnTo>
                    <a:pt x="2310" y="1177"/>
                  </a:lnTo>
                  <a:lnTo>
                    <a:pt x="2310" y="1193"/>
                  </a:lnTo>
                  <a:lnTo>
                    <a:pt x="2315" y="1193"/>
                  </a:lnTo>
                  <a:lnTo>
                    <a:pt x="2315" y="1201"/>
                  </a:lnTo>
                  <a:lnTo>
                    <a:pt x="2315" y="1218"/>
                  </a:lnTo>
                  <a:lnTo>
                    <a:pt x="2310" y="1218"/>
                  </a:lnTo>
                  <a:lnTo>
                    <a:pt x="2310" y="1238"/>
                  </a:lnTo>
                  <a:lnTo>
                    <a:pt x="2307" y="1242"/>
                  </a:lnTo>
                  <a:lnTo>
                    <a:pt x="2300" y="1248"/>
                  </a:lnTo>
                  <a:lnTo>
                    <a:pt x="2289" y="1248"/>
                  </a:lnTo>
                  <a:lnTo>
                    <a:pt x="2282" y="1300"/>
                  </a:lnTo>
                  <a:lnTo>
                    <a:pt x="2276" y="1325"/>
                  </a:lnTo>
                  <a:lnTo>
                    <a:pt x="2279" y="1327"/>
                  </a:lnTo>
                  <a:lnTo>
                    <a:pt x="2281" y="1330"/>
                  </a:lnTo>
                  <a:lnTo>
                    <a:pt x="2282" y="1332"/>
                  </a:lnTo>
                  <a:lnTo>
                    <a:pt x="2281" y="1334"/>
                  </a:lnTo>
                  <a:lnTo>
                    <a:pt x="2279" y="1334"/>
                  </a:lnTo>
                  <a:lnTo>
                    <a:pt x="2276" y="1336"/>
                  </a:lnTo>
                  <a:lnTo>
                    <a:pt x="2274" y="1336"/>
                  </a:lnTo>
                  <a:lnTo>
                    <a:pt x="2273" y="1337"/>
                  </a:lnTo>
                  <a:lnTo>
                    <a:pt x="2271" y="1347"/>
                  </a:lnTo>
                  <a:lnTo>
                    <a:pt x="2253" y="1343"/>
                  </a:lnTo>
                  <a:lnTo>
                    <a:pt x="2253" y="1333"/>
                  </a:lnTo>
                  <a:lnTo>
                    <a:pt x="2255" y="1331"/>
                  </a:lnTo>
                  <a:lnTo>
                    <a:pt x="2262" y="1331"/>
                  </a:lnTo>
                  <a:lnTo>
                    <a:pt x="2266" y="1331"/>
                  </a:lnTo>
                  <a:lnTo>
                    <a:pt x="2269" y="1313"/>
                  </a:lnTo>
                  <a:lnTo>
                    <a:pt x="2268" y="1313"/>
                  </a:lnTo>
                  <a:lnTo>
                    <a:pt x="2268" y="1312"/>
                  </a:lnTo>
                  <a:lnTo>
                    <a:pt x="2267" y="1312"/>
                  </a:lnTo>
                  <a:lnTo>
                    <a:pt x="2266" y="1312"/>
                  </a:lnTo>
                  <a:lnTo>
                    <a:pt x="2264" y="1312"/>
                  </a:lnTo>
                  <a:lnTo>
                    <a:pt x="2264" y="1311"/>
                  </a:lnTo>
                  <a:lnTo>
                    <a:pt x="2263" y="1311"/>
                  </a:lnTo>
                  <a:lnTo>
                    <a:pt x="2263" y="1310"/>
                  </a:lnTo>
                  <a:lnTo>
                    <a:pt x="2262" y="1310"/>
                  </a:lnTo>
                  <a:lnTo>
                    <a:pt x="2262" y="1308"/>
                  </a:lnTo>
                  <a:lnTo>
                    <a:pt x="2261" y="1308"/>
                  </a:lnTo>
                  <a:lnTo>
                    <a:pt x="2261" y="1307"/>
                  </a:lnTo>
                  <a:lnTo>
                    <a:pt x="2260" y="1306"/>
                  </a:lnTo>
                  <a:lnTo>
                    <a:pt x="2261" y="1306"/>
                  </a:lnTo>
                  <a:lnTo>
                    <a:pt x="2261" y="1305"/>
                  </a:lnTo>
                  <a:lnTo>
                    <a:pt x="2261" y="1304"/>
                  </a:lnTo>
                  <a:lnTo>
                    <a:pt x="2261" y="1302"/>
                  </a:lnTo>
                  <a:lnTo>
                    <a:pt x="2262" y="1302"/>
                  </a:lnTo>
                  <a:lnTo>
                    <a:pt x="2262" y="1301"/>
                  </a:lnTo>
                  <a:lnTo>
                    <a:pt x="2262" y="1300"/>
                  </a:lnTo>
                  <a:lnTo>
                    <a:pt x="2262" y="1299"/>
                  </a:lnTo>
                  <a:lnTo>
                    <a:pt x="2262" y="1297"/>
                  </a:lnTo>
                  <a:lnTo>
                    <a:pt x="2263" y="1297"/>
                  </a:lnTo>
                  <a:lnTo>
                    <a:pt x="2263" y="1296"/>
                  </a:lnTo>
                  <a:lnTo>
                    <a:pt x="2262" y="1295"/>
                  </a:lnTo>
                  <a:lnTo>
                    <a:pt x="2261" y="1295"/>
                  </a:lnTo>
                  <a:lnTo>
                    <a:pt x="2260" y="1295"/>
                  </a:lnTo>
                  <a:lnTo>
                    <a:pt x="2258" y="1294"/>
                  </a:lnTo>
                  <a:lnTo>
                    <a:pt x="2257" y="1292"/>
                  </a:lnTo>
                  <a:lnTo>
                    <a:pt x="2256" y="1292"/>
                  </a:lnTo>
                  <a:lnTo>
                    <a:pt x="2256" y="1291"/>
                  </a:lnTo>
                  <a:lnTo>
                    <a:pt x="2256" y="1290"/>
                  </a:lnTo>
                  <a:lnTo>
                    <a:pt x="2255" y="1290"/>
                  </a:lnTo>
                  <a:lnTo>
                    <a:pt x="2253" y="1290"/>
                  </a:lnTo>
                  <a:lnTo>
                    <a:pt x="2252" y="1290"/>
                  </a:lnTo>
                  <a:lnTo>
                    <a:pt x="2251" y="1290"/>
                  </a:lnTo>
                  <a:lnTo>
                    <a:pt x="2250" y="1290"/>
                  </a:lnTo>
                  <a:lnTo>
                    <a:pt x="2248" y="1290"/>
                  </a:lnTo>
                  <a:lnTo>
                    <a:pt x="2247" y="1290"/>
                  </a:lnTo>
                  <a:lnTo>
                    <a:pt x="2246" y="1290"/>
                  </a:lnTo>
                  <a:lnTo>
                    <a:pt x="2246" y="1289"/>
                  </a:lnTo>
                  <a:lnTo>
                    <a:pt x="2245" y="1289"/>
                  </a:lnTo>
                  <a:lnTo>
                    <a:pt x="2245" y="1287"/>
                  </a:lnTo>
                  <a:lnTo>
                    <a:pt x="2245" y="1286"/>
                  </a:lnTo>
                  <a:lnTo>
                    <a:pt x="2243" y="1285"/>
                  </a:lnTo>
                  <a:lnTo>
                    <a:pt x="2243" y="1284"/>
                  </a:lnTo>
                  <a:lnTo>
                    <a:pt x="2243" y="1283"/>
                  </a:lnTo>
                  <a:lnTo>
                    <a:pt x="2242" y="1283"/>
                  </a:lnTo>
                  <a:lnTo>
                    <a:pt x="2242" y="1281"/>
                  </a:lnTo>
                  <a:lnTo>
                    <a:pt x="2241" y="1281"/>
                  </a:lnTo>
                  <a:lnTo>
                    <a:pt x="2241" y="1280"/>
                  </a:lnTo>
                  <a:lnTo>
                    <a:pt x="2240" y="1279"/>
                  </a:lnTo>
                  <a:lnTo>
                    <a:pt x="2241" y="1278"/>
                  </a:lnTo>
                  <a:lnTo>
                    <a:pt x="2241" y="1276"/>
                  </a:lnTo>
                  <a:lnTo>
                    <a:pt x="2242" y="1275"/>
                  </a:lnTo>
                  <a:lnTo>
                    <a:pt x="2183" y="1275"/>
                  </a:lnTo>
                  <a:lnTo>
                    <a:pt x="2182" y="1237"/>
                  </a:lnTo>
                  <a:lnTo>
                    <a:pt x="2182" y="1236"/>
                  </a:lnTo>
                  <a:lnTo>
                    <a:pt x="2179" y="1236"/>
                  </a:lnTo>
                  <a:lnTo>
                    <a:pt x="2178" y="1233"/>
                  </a:lnTo>
                  <a:lnTo>
                    <a:pt x="2172" y="1234"/>
                  </a:lnTo>
                  <a:lnTo>
                    <a:pt x="2168" y="1234"/>
                  </a:lnTo>
                  <a:lnTo>
                    <a:pt x="2167" y="1234"/>
                  </a:lnTo>
                  <a:lnTo>
                    <a:pt x="2149" y="1234"/>
                  </a:lnTo>
                  <a:lnTo>
                    <a:pt x="2149" y="1236"/>
                  </a:lnTo>
                  <a:lnTo>
                    <a:pt x="2143" y="1233"/>
                  </a:lnTo>
                  <a:lnTo>
                    <a:pt x="2137" y="1229"/>
                  </a:lnTo>
                  <a:lnTo>
                    <a:pt x="2136" y="1227"/>
                  </a:lnTo>
                  <a:lnTo>
                    <a:pt x="2136" y="1221"/>
                  </a:lnTo>
                  <a:lnTo>
                    <a:pt x="2132" y="1216"/>
                  </a:lnTo>
                  <a:lnTo>
                    <a:pt x="2133" y="1216"/>
                  </a:lnTo>
                  <a:lnTo>
                    <a:pt x="2132" y="1216"/>
                  </a:lnTo>
                  <a:lnTo>
                    <a:pt x="2130" y="1216"/>
                  </a:lnTo>
                  <a:lnTo>
                    <a:pt x="2128" y="1214"/>
                  </a:lnTo>
                  <a:lnTo>
                    <a:pt x="2127" y="1211"/>
                  </a:lnTo>
                  <a:lnTo>
                    <a:pt x="2125" y="1210"/>
                  </a:lnTo>
                  <a:lnTo>
                    <a:pt x="2123" y="1208"/>
                  </a:lnTo>
                  <a:lnTo>
                    <a:pt x="2122" y="1208"/>
                  </a:lnTo>
                  <a:lnTo>
                    <a:pt x="2121" y="1208"/>
                  </a:lnTo>
                  <a:lnTo>
                    <a:pt x="2120" y="1205"/>
                  </a:lnTo>
                  <a:lnTo>
                    <a:pt x="2117" y="1205"/>
                  </a:lnTo>
                  <a:lnTo>
                    <a:pt x="2115" y="1202"/>
                  </a:lnTo>
                  <a:lnTo>
                    <a:pt x="2115" y="1200"/>
                  </a:lnTo>
                  <a:lnTo>
                    <a:pt x="2111" y="1200"/>
                  </a:lnTo>
                  <a:lnTo>
                    <a:pt x="2111" y="1197"/>
                  </a:lnTo>
                  <a:lnTo>
                    <a:pt x="2110" y="1196"/>
                  </a:lnTo>
                  <a:lnTo>
                    <a:pt x="2110" y="1189"/>
                  </a:lnTo>
                  <a:lnTo>
                    <a:pt x="2109" y="1189"/>
                  </a:lnTo>
                  <a:lnTo>
                    <a:pt x="2109" y="1164"/>
                  </a:lnTo>
                  <a:lnTo>
                    <a:pt x="2111" y="1164"/>
                  </a:lnTo>
                  <a:lnTo>
                    <a:pt x="2111" y="1153"/>
                  </a:lnTo>
                  <a:lnTo>
                    <a:pt x="2110" y="1153"/>
                  </a:lnTo>
                  <a:lnTo>
                    <a:pt x="2110" y="1150"/>
                  </a:lnTo>
                  <a:lnTo>
                    <a:pt x="2116" y="1150"/>
                  </a:lnTo>
                  <a:lnTo>
                    <a:pt x="2116" y="1139"/>
                  </a:lnTo>
                  <a:lnTo>
                    <a:pt x="2120" y="1139"/>
                  </a:lnTo>
                  <a:lnTo>
                    <a:pt x="2112" y="1128"/>
                  </a:lnTo>
                  <a:lnTo>
                    <a:pt x="2109" y="1129"/>
                  </a:lnTo>
                  <a:lnTo>
                    <a:pt x="2104" y="1127"/>
                  </a:lnTo>
                  <a:lnTo>
                    <a:pt x="2099" y="1124"/>
                  </a:lnTo>
                  <a:lnTo>
                    <a:pt x="2097" y="1123"/>
                  </a:lnTo>
                  <a:lnTo>
                    <a:pt x="2094" y="1122"/>
                  </a:lnTo>
                  <a:lnTo>
                    <a:pt x="2089" y="1119"/>
                  </a:lnTo>
                  <a:lnTo>
                    <a:pt x="2084" y="1116"/>
                  </a:lnTo>
                  <a:lnTo>
                    <a:pt x="2081" y="1114"/>
                  </a:lnTo>
                  <a:lnTo>
                    <a:pt x="2079" y="1111"/>
                  </a:lnTo>
                  <a:lnTo>
                    <a:pt x="2076" y="1108"/>
                  </a:lnTo>
                  <a:lnTo>
                    <a:pt x="2074" y="1099"/>
                  </a:lnTo>
                  <a:lnTo>
                    <a:pt x="2075" y="1092"/>
                  </a:lnTo>
                  <a:lnTo>
                    <a:pt x="2069" y="1087"/>
                  </a:lnTo>
                  <a:lnTo>
                    <a:pt x="2069" y="1082"/>
                  </a:lnTo>
                  <a:lnTo>
                    <a:pt x="2075" y="1085"/>
                  </a:lnTo>
                  <a:lnTo>
                    <a:pt x="2090" y="1059"/>
                  </a:lnTo>
                  <a:lnTo>
                    <a:pt x="2079" y="1060"/>
                  </a:lnTo>
                  <a:lnTo>
                    <a:pt x="2075" y="1055"/>
                  </a:lnTo>
                  <a:lnTo>
                    <a:pt x="2068" y="1051"/>
                  </a:lnTo>
                  <a:lnTo>
                    <a:pt x="2068" y="1050"/>
                  </a:lnTo>
                  <a:lnTo>
                    <a:pt x="2068" y="1046"/>
                  </a:lnTo>
                  <a:lnTo>
                    <a:pt x="2068" y="1038"/>
                  </a:lnTo>
                  <a:lnTo>
                    <a:pt x="2068" y="1031"/>
                  </a:lnTo>
                  <a:lnTo>
                    <a:pt x="2052" y="1031"/>
                  </a:lnTo>
                  <a:lnTo>
                    <a:pt x="2013" y="1033"/>
                  </a:lnTo>
                  <a:lnTo>
                    <a:pt x="1996" y="1033"/>
                  </a:lnTo>
                  <a:lnTo>
                    <a:pt x="1994" y="1033"/>
                  </a:lnTo>
                  <a:lnTo>
                    <a:pt x="1990" y="1033"/>
                  </a:lnTo>
                  <a:lnTo>
                    <a:pt x="1989" y="1034"/>
                  </a:lnTo>
                  <a:lnTo>
                    <a:pt x="1984" y="1041"/>
                  </a:lnTo>
                  <a:lnTo>
                    <a:pt x="1977" y="1048"/>
                  </a:lnTo>
                  <a:lnTo>
                    <a:pt x="1974" y="1052"/>
                  </a:lnTo>
                  <a:lnTo>
                    <a:pt x="1972" y="1052"/>
                  </a:lnTo>
                  <a:lnTo>
                    <a:pt x="1964" y="1033"/>
                  </a:lnTo>
                  <a:lnTo>
                    <a:pt x="1951" y="1033"/>
                  </a:lnTo>
                  <a:lnTo>
                    <a:pt x="1943" y="1034"/>
                  </a:lnTo>
                  <a:lnTo>
                    <a:pt x="1940" y="1034"/>
                  </a:lnTo>
                  <a:lnTo>
                    <a:pt x="1908" y="1034"/>
                  </a:lnTo>
                  <a:lnTo>
                    <a:pt x="1907" y="1034"/>
                  </a:lnTo>
                  <a:lnTo>
                    <a:pt x="1896" y="1035"/>
                  </a:lnTo>
                  <a:lnTo>
                    <a:pt x="1880" y="1035"/>
                  </a:lnTo>
                  <a:lnTo>
                    <a:pt x="1867" y="1035"/>
                  </a:lnTo>
                  <a:lnTo>
                    <a:pt x="1834" y="1036"/>
                  </a:lnTo>
                  <a:lnTo>
                    <a:pt x="1830" y="1038"/>
                  </a:lnTo>
                  <a:lnTo>
                    <a:pt x="1829" y="1038"/>
                  </a:lnTo>
                  <a:lnTo>
                    <a:pt x="1825" y="1035"/>
                  </a:lnTo>
                  <a:lnTo>
                    <a:pt x="1824" y="1035"/>
                  </a:lnTo>
                  <a:lnTo>
                    <a:pt x="1823" y="1035"/>
                  </a:lnTo>
                  <a:lnTo>
                    <a:pt x="1823" y="1034"/>
                  </a:lnTo>
                  <a:lnTo>
                    <a:pt x="1824" y="1033"/>
                  </a:lnTo>
                  <a:lnTo>
                    <a:pt x="1824" y="1031"/>
                  </a:lnTo>
                  <a:lnTo>
                    <a:pt x="1823" y="1030"/>
                  </a:lnTo>
                  <a:lnTo>
                    <a:pt x="1822" y="1030"/>
                  </a:lnTo>
                  <a:lnTo>
                    <a:pt x="1820" y="1030"/>
                  </a:lnTo>
                  <a:lnTo>
                    <a:pt x="1819" y="1030"/>
                  </a:lnTo>
                  <a:lnTo>
                    <a:pt x="1818" y="1029"/>
                  </a:lnTo>
                  <a:lnTo>
                    <a:pt x="1815" y="1029"/>
                  </a:lnTo>
                  <a:lnTo>
                    <a:pt x="1815" y="1028"/>
                  </a:lnTo>
                  <a:lnTo>
                    <a:pt x="1814" y="1027"/>
                  </a:lnTo>
                  <a:lnTo>
                    <a:pt x="1812" y="1027"/>
                  </a:lnTo>
                  <a:lnTo>
                    <a:pt x="1810" y="1025"/>
                  </a:lnTo>
                  <a:lnTo>
                    <a:pt x="1812" y="1025"/>
                  </a:lnTo>
                  <a:lnTo>
                    <a:pt x="1812" y="1024"/>
                  </a:lnTo>
                  <a:lnTo>
                    <a:pt x="1810" y="1023"/>
                  </a:lnTo>
                  <a:lnTo>
                    <a:pt x="1809" y="1022"/>
                  </a:lnTo>
                  <a:lnTo>
                    <a:pt x="1808" y="1022"/>
                  </a:lnTo>
                  <a:lnTo>
                    <a:pt x="1807" y="1023"/>
                  </a:lnTo>
                  <a:lnTo>
                    <a:pt x="1807" y="1024"/>
                  </a:lnTo>
                  <a:lnTo>
                    <a:pt x="1805" y="1024"/>
                  </a:lnTo>
                  <a:lnTo>
                    <a:pt x="1799" y="1027"/>
                  </a:lnTo>
                  <a:lnTo>
                    <a:pt x="1786" y="1034"/>
                  </a:lnTo>
                  <a:lnTo>
                    <a:pt x="1783" y="1035"/>
                  </a:lnTo>
                  <a:lnTo>
                    <a:pt x="1781" y="1036"/>
                  </a:lnTo>
                  <a:lnTo>
                    <a:pt x="1776" y="1038"/>
                  </a:lnTo>
                  <a:lnTo>
                    <a:pt x="1771" y="1040"/>
                  </a:lnTo>
                  <a:lnTo>
                    <a:pt x="1766" y="1043"/>
                  </a:lnTo>
                  <a:lnTo>
                    <a:pt x="1757" y="1034"/>
                  </a:lnTo>
                  <a:lnTo>
                    <a:pt x="1760" y="1033"/>
                  </a:lnTo>
                  <a:lnTo>
                    <a:pt x="1762" y="1031"/>
                  </a:lnTo>
                  <a:lnTo>
                    <a:pt x="1765" y="1030"/>
                  </a:lnTo>
                  <a:lnTo>
                    <a:pt x="1766" y="1029"/>
                  </a:lnTo>
                  <a:lnTo>
                    <a:pt x="1768" y="1028"/>
                  </a:lnTo>
                  <a:lnTo>
                    <a:pt x="1773" y="1025"/>
                  </a:lnTo>
                  <a:lnTo>
                    <a:pt x="1775" y="1025"/>
                  </a:lnTo>
                  <a:lnTo>
                    <a:pt x="1776" y="1024"/>
                  </a:lnTo>
                  <a:lnTo>
                    <a:pt x="1777" y="1024"/>
                  </a:lnTo>
                  <a:lnTo>
                    <a:pt x="1778" y="1024"/>
                  </a:lnTo>
                  <a:lnTo>
                    <a:pt x="1779" y="1023"/>
                  </a:lnTo>
                  <a:lnTo>
                    <a:pt x="1781" y="1023"/>
                  </a:lnTo>
                  <a:lnTo>
                    <a:pt x="1782" y="1023"/>
                  </a:lnTo>
                  <a:lnTo>
                    <a:pt x="1782" y="1022"/>
                  </a:lnTo>
                  <a:lnTo>
                    <a:pt x="1783" y="1022"/>
                  </a:lnTo>
                  <a:lnTo>
                    <a:pt x="1786" y="1020"/>
                  </a:lnTo>
                  <a:lnTo>
                    <a:pt x="1787" y="1020"/>
                  </a:lnTo>
                  <a:lnTo>
                    <a:pt x="1789" y="1019"/>
                  </a:lnTo>
                  <a:lnTo>
                    <a:pt x="1798" y="1014"/>
                  </a:lnTo>
                  <a:lnTo>
                    <a:pt x="1804" y="1010"/>
                  </a:lnTo>
                  <a:lnTo>
                    <a:pt x="1808" y="1009"/>
                  </a:lnTo>
                  <a:lnTo>
                    <a:pt x="1805" y="1003"/>
                  </a:lnTo>
                  <a:lnTo>
                    <a:pt x="1805" y="1002"/>
                  </a:lnTo>
                  <a:lnTo>
                    <a:pt x="1802" y="996"/>
                  </a:lnTo>
                  <a:lnTo>
                    <a:pt x="1801" y="994"/>
                  </a:lnTo>
                  <a:lnTo>
                    <a:pt x="1801" y="993"/>
                  </a:lnTo>
                  <a:lnTo>
                    <a:pt x="1801" y="992"/>
                  </a:lnTo>
                  <a:lnTo>
                    <a:pt x="1797" y="992"/>
                  </a:lnTo>
                  <a:lnTo>
                    <a:pt x="1796" y="992"/>
                  </a:lnTo>
                  <a:lnTo>
                    <a:pt x="1788" y="984"/>
                  </a:lnTo>
                  <a:lnTo>
                    <a:pt x="1782" y="978"/>
                  </a:lnTo>
                  <a:lnTo>
                    <a:pt x="1777" y="984"/>
                  </a:lnTo>
                  <a:lnTo>
                    <a:pt x="1782" y="993"/>
                  </a:lnTo>
                  <a:lnTo>
                    <a:pt x="1779" y="1002"/>
                  </a:lnTo>
                  <a:lnTo>
                    <a:pt x="1760" y="1002"/>
                  </a:lnTo>
                  <a:lnTo>
                    <a:pt x="1753" y="1002"/>
                  </a:lnTo>
                  <a:lnTo>
                    <a:pt x="1750" y="1002"/>
                  </a:lnTo>
                  <a:lnTo>
                    <a:pt x="1747" y="1002"/>
                  </a:lnTo>
                  <a:lnTo>
                    <a:pt x="1737" y="1002"/>
                  </a:lnTo>
                  <a:lnTo>
                    <a:pt x="1736" y="1004"/>
                  </a:lnTo>
                  <a:lnTo>
                    <a:pt x="1732" y="1007"/>
                  </a:lnTo>
                  <a:lnTo>
                    <a:pt x="1725" y="999"/>
                  </a:lnTo>
                  <a:lnTo>
                    <a:pt x="1724" y="998"/>
                  </a:lnTo>
                  <a:lnTo>
                    <a:pt x="1723" y="997"/>
                  </a:lnTo>
                  <a:lnTo>
                    <a:pt x="1709" y="983"/>
                  </a:lnTo>
                  <a:lnTo>
                    <a:pt x="1708" y="982"/>
                  </a:lnTo>
                  <a:lnTo>
                    <a:pt x="1698" y="972"/>
                  </a:lnTo>
                  <a:lnTo>
                    <a:pt x="1694" y="970"/>
                  </a:lnTo>
                  <a:lnTo>
                    <a:pt x="1694" y="968"/>
                  </a:lnTo>
                  <a:lnTo>
                    <a:pt x="1693" y="967"/>
                  </a:lnTo>
                  <a:lnTo>
                    <a:pt x="1692" y="966"/>
                  </a:lnTo>
                  <a:lnTo>
                    <a:pt x="1679" y="955"/>
                  </a:lnTo>
                  <a:lnTo>
                    <a:pt x="1658" y="976"/>
                  </a:lnTo>
                  <a:lnTo>
                    <a:pt x="1648" y="987"/>
                  </a:lnTo>
                  <a:lnTo>
                    <a:pt x="1629" y="1007"/>
                  </a:lnTo>
                  <a:lnTo>
                    <a:pt x="1627" y="1007"/>
                  </a:lnTo>
                  <a:lnTo>
                    <a:pt x="1625" y="1007"/>
                  </a:lnTo>
                  <a:lnTo>
                    <a:pt x="1624" y="1007"/>
                  </a:lnTo>
                  <a:lnTo>
                    <a:pt x="1621" y="1007"/>
                  </a:lnTo>
                  <a:lnTo>
                    <a:pt x="1620" y="1007"/>
                  </a:lnTo>
                  <a:lnTo>
                    <a:pt x="1619" y="1007"/>
                  </a:lnTo>
                  <a:lnTo>
                    <a:pt x="1616" y="1008"/>
                  </a:lnTo>
                  <a:lnTo>
                    <a:pt x="1604" y="1014"/>
                  </a:lnTo>
                  <a:lnTo>
                    <a:pt x="1598" y="1017"/>
                  </a:lnTo>
                  <a:lnTo>
                    <a:pt x="1595" y="1018"/>
                  </a:lnTo>
                  <a:lnTo>
                    <a:pt x="1594" y="1018"/>
                  </a:lnTo>
                  <a:lnTo>
                    <a:pt x="1593" y="1017"/>
                  </a:lnTo>
                  <a:lnTo>
                    <a:pt x="1593" y="1015"/>
                  </a:lnTo>
                  <a:lnTo>
                    <a:pt x="1591" y="1014"/>
                  </a:lnTo>
                  <a:lnTo>
                    <a:pt x="1590" y="1014"/>
                  </a:lnTo>
                  <a:lnTo>
                    <a:pt x="1589" y="1013"/>
                  </a:lnTo>
                  <a:lnTo>
                    <a:pt x="1589" y="1012"/>
                  </a:lnTo>
                  <a:lnTo>
                    <a:pt x="1586" y="1014"/>
                  </a:lnTo>
                  <a:lnTo>
                    <a:pt x="1585" y="1015"/>
                  </a:lnTo>
                  <a:lnTo>
                    <a:pt x="1582" y="1019"/>
                  </a:lnTo>
                  <a:lnTo>
                    <a:pt x="1579" y="1023"/>
                  </a:lnTo>
                  <a:lnTo>
                    <a:pt x="1570" y="1031"/>
                  </a:lnTo>
                  <a:lnTo>
                    <a:pt x="1568" y="1029"/>
                  </a:lnTo>
                  <a:lnTo>
                    <a:pt x="1567" y="1028"/>
                  </a:lnTo>
                  <a:lnTo>
                    <a:pt x="1565" y="1027"/>
                  </a:lnTo>
                  <a:lnTo>
                    <a:pt x="1564" y="1025"/>
                  </a:lnTo>
                  <a:lnTo>
                    <a:pt x="1563" y="1024"/>
                  </a:lnTo>
                  <a:lnTo>
                    <a:pt x="1562" y="1023"/>
                  </a:lnTo>
                  <a:lnTo>
                    <a:pt x="1560" y="1022"/>
                  </a:lnTo>
                  <a:lnTo>
                    <a:pt x="1559" y="1022"/>
                  </a:lnTo>
                  <a:lnTo>
                    <a:pt x="1559" y="1020"/>
                  </a:lnTo>
                  <a:lnTo>
                    <a:pt x="1558" y="1020"/>
                  </a:lnTo>
                  <a:lnTo>
                    <a:pt x="1558" y="1019"/>
                  </a:lnTo>
                  <a:lnTo>
                    <a:pt x="1557" y="1020"/>
                  </a:lnTo>
                  <a:lnTo>
                    <a:pt x="1541" y="1036"/>
                  </a:lnTo>
                  <a:lnTo>
                    <a:pt x="1539" y="1036"/>
                  </a:lnTo>
                  <a:lnTo>
                    <a:pt x="1538" y="1035"/>
                  </a:lnTo>
                  <a:lnTo>
                    <a:pt x="1537" y="1035"/>
                  </a:lnTo>
                  <a:lnTo>
                    <a:pt x="1536" y="1035"/>
                  </a:lnTo>
                  <a:lnTo>
                    <a:pt x="1535" y="1035"/>
                  </a:lnTo>
                  <a:lnTo>
                    <a:pt x="1535" y="1039"/>
                  </a:lnTo>
                  <a:lnTo>
                    <a:pt x="1535" y="1056"/>
                  </a:lnTo>
                  <a:lnTo>
                    <a:pt x="1544" y="1056"/>
                  </a:lnTo>
                  <a:lnTo>
                    <a:pt x="1546" y="1072"/>
                  </a:lnTo>
                  <a:lnTo>
                    <a:pt x="1546" y="1081"/>
                  </a:lnTo>
                  <a:lnTo>
                    <a:pt x="1546" y="1088"/>
                  </a:lnTo>
                  <a:lnTo>
                    <a:pt x="1546" y="1091"/>
                  </a:lnTo>
                  <a:lnTo>
                    <a:pt x="1546" y="1093"/>
                  </a:lnTo>
                  <a:lnTo>
                    <a:pt x="1546" y="1096"/>
                  </a:lnTo>
                  <a:lnTo>
                    <a:pt x="1546" y="1099"/>
                  </a:lnTo>
                  <a:lnTo>
                    <a:pt x="1547" y="1106"/>
                  </a:lnTo>
                  <a:lnTo>
                    <a:pt x="1547" y="1107"/>
                  </a:lnTo>
                  <a:lnTo>
                    <a:pt x="1530" y="1107"/>
                  </a:lnTo>
                  <a:lnTo>
                    <a:pt x="1531" y="1119"/>
                  </a:lnTo>
                  <a:lnTo>
                    <a:pt x="1527" y="1119"/>
                  </a:lnTo>
                  <a:lnTo>
                    <a:pt x="1527" y="1121"/>
                  </a:lnTo>
                  <a:lnTo>
                    <a:pt x="1528" y="1122"/>
                  </a:lnTo>
                  <a:lnTo>
                    <a:pt x="1528" y="1133"/>
                  </a:lnTo>
                  <a:lnTo>
                    <a:pt x="1528" y="1139"/>
                  </a:lnTo>
                  <a:lnTo>
                    <a:pt x="1515" y="1139"/>
                  </a:lnTo>
                  <a:lnTo>
                    <a:pt x="1515" y="1185"/>
                  </a:lnTo>
                  <a:lnTo>
                    <a:pt x="1502" y="1186"/>
                  </a:lnTo>
                  <a:lnTo>
                    <a:pt x="1501" y="1186"/>
                  </a:lnTo>
                  <a:lnTo>
                    <a:pt x="1500" y="1186"/>
                  </a:lnTo>
                  <a:lnTo>
                    <a:pt x="1476" y="1186"/>
                  </a:lnTo>
                  <a:lnTo>
                    <a:pt x="1476" y="1219"/>
                  </a:lnTo>
                  <a:lnTo>
                    <a:pt x="1475" y="1219"/>
                  </a:lnTo>
                  <a:lnTo>
                    <a:pt x="1474" y="1221"/>
                  </a:lnTo>
                  <a:lnTo>
                    <a:pt x="1474" y="1222"/>
                  </a:lnTo>
                  <a:lnTo>
                    <a:pt x="1474" y="1223"/>
                  </a:lnTo>
                  <a:lnTo>
                    <a:pt x="1474" y="1224"/>
                  </a:lnTo>
                  <a:lnTo>
                    <a:pt x="1474" y="1226"/>
                  </a:lnTo>
                  <a:lnTo>
                    <a:pt x="1475" y="1226"/>
                  </a:lnTo>
                  <a:lnTo>
                    <a:pt x="1476" y="1227"/>
                  </a:lnTo>
                  <a:lnTo>
                    <a:pt x="1476" y="1232"/>
                  </a:lnTo>
                  <a:lnTo>
                    <a:pt x="1471" y="1233"/>
                  </a:lnTo>
                  <a:lnTo>
                    <a:pt x="1468" y="1233"/>
                  </a:lnTo>
                  <a:lnTo>
                    <a:pt x="1463" y="1234"/>
                  </a:lnTo>
                  <a:lnTo>
                    <a:pt x="1462" y="1234"/>
                  </a:lnTo>
                  <a:lnTo>
                    <a:pt x="1460" y="1234"/>
                  </a:lnTo>
                  <a:lnTo>
                    <a:pt x="1454" y="1236"/>
                  </a:lnTo>
                  <a:lnTo>
                    <a:pt x="1453" y="1236"/>
                  </a:lnTo>
                  <a:lnTo>
                    <a:pt x="1450" y="1237"/>
                  </a:lnTo>
                  <a:lnTo>
                    <a:pt x="1449" y="1237"/>
                  </a:lnTo>
                  <a:lnTo>
                    <a:pt x="1443" y="1238"/>
                  </a:lnTo>
                  <a:lnTo>
                    <a:pt x="1440" y="1239"/>
                  </a:lnTo>
                  <a:lnTo>
                    <a:pt x="1440" y="1240"/>
                  </a:lnTo>
                  <a:lnTo>
                    <a:pt x="1440" y="1242"/>
                  </a:lnTo>
                  <a:lnTo>
                    <a:pt x="1440" y="1243"/>
                  </a:lnTo>
                  <a:lnTo>
                    <a:pt x="1440" y="1244"/>
                  </a:lnTo>
                  <a:lnTo>
                    <a:pt x="1439" y="1244"/>
                  </a:lnTo>
                  <a:lnTo>
                    <a:pt x="1439" y="1245"/>
                  </a:lnTo>
                  <a:lnTo>
                    <a:pt x="1438" y="1247"/>
                  </a:lnTo>
                  <a:lnTo>
                    <a:pt x="1437" y="1248"/>
                  </a:lnTo>
                  <a:lnTo>
                    <a:pt x="1436" y="1249"/>
                  </a:lnTo>
                  <a:lnTo>
                    <a:pt x="1433" y="1254"/>
                  </a:lnTo>
                  <a:lnTo>
                    <a:pt x="1432" y="1255"/>
                  </a:lnTo>
                  <a:lnTo>
                    <a:pt x="1432" y="1257"/>
                  </a:lnTo>
                  <a:lnTo>
                    <a:pt x="1431" y="1258"/>
                  </a:lnTo>
                  <a:lnTo>
                    <a:pt x="1431" y="1259"/>
                  </a:lnTo>
                  <a:lnTo>
                    <a:pt x="1429" y="1261"/>
                  </a:lnTo>
                  <a:lnTo>
                    <a:pt x="1429" y="1263"/>
                  </a:lnTo>
                  <a:lnTo>
                    <a:pt x="1429" y="1266"/>
                  </a:lnTo>
                  <a:lnTo>
                    <a:pt x="1445" y="1266"/>
                  </a:lnTo>
                  <a:lnTo>
                    <a:pt x="1460" y="1266"/>
                  </a:lnTo>
                  <a:lnTo>
                    <a:pt x="1460" y="1269"/>
                  </a:lnTo>
                  <a:lnTo>
                    <a:pt x="1480" y="1269"/>
                  </a:lnTo>
                  <a:lnTo>
                    <a:pt x="1481" y="1294"/>
                  </a:lnTo>
                  <a:lnTo>
                    <a:pt x="1492" y="1305"/>
                  </a:lnTo>
                  <a:lnTo>
                    <a:pt x="1490" y="1305"/>
                  </a:lnTo>
                  <a:lnTo>
                    <a:pt x="1490" y="1308"/>
                  </a:lnTo>
                  <a:lnTo>
                    <a:pt x="1497" y="1308"/>
                  </a:lnTo>
                  <a:lnTo>
                    <a:pt x="1497" y="1313"/>
                  </a:lnTo>
                  <a:lnTo>
                    <a:pt x="1505" y="1313"/>
                  </a:lnTo>
                  <a:lnTo>
                    <a:pt x="1505" y="1315"/>
                  </a:lnTo>
                  <a:lnTo>
                    <a:pt x="1506" y="1316"/>
                  </a:lnTo>
                  <a:lnTo>
                    <a:pt x="1507" y="1317"/>
                  </a:lnTo>
                  <a:lnTo>
                    <a:pt x="1509" y="1318"/>
                  </a:lnTo>
                  <a:lnTo>
                    <a:pt x="1510" y="1320"/>
                  </a:lnTo>
                  <a:lnTo>
                    <a:pt x="1511" y="1321"/>
                  </a:lnTo>
                  <a:lnTo>
                    <a:pt x="1512" y="1322"/>
                  </a:lnTo>
                  <a:lnTo>
                    <a:pt x="1513" y="1325"/>
                  </a:lnTo>
                  <a:lnTo>
                    <a:pt x="1515" y="1327"/>
                  </a:lnTo>
                  <a:lnTo>
                    <a:pt x="1527" y="1338"/>
                  </a:lnTo>
                  <a:lnTo>
                    <a:pt x="1532" y="1338"/>
                  </a:lnTo>
                  <a:lnTo>
                    <a:pt x="1562" y="1367"/>
                  </a:lnTo>
                  <a:lnTo>
                    <a:pt x="1568" y="1373"/>
                  </a:lnTo>
                  <a:lnTo>
                    <a:pt x="1579" y="1384"/>
                  </a:lnTo>
                  <a:lnTo>
                    <a:pt x="1586" y="1391"/>
                  </a:lnTo>
                  <a:lnTo>
                    <a:pt x="1589" y="1394"/>
                  </a:lnTo>
                  <a:lnTo>
                    <a:pt x="1593" y="1396"/>
                  </a:lnTo>
                  <a:lnTo>
                    <a:pt x="1600" y="1404"/>
                  </a:lnTo>
                  <a:lnTo>
                    <a:pt x="1603" y="1407"/>
                  </a:lnTo>
                  <a:lnTo>
                    <a:pt x="1604" y="1407"/>
                  </a:lnTo>
                  <a:lnTo>
                    <a:pt x="1614" y="1417"/>
                  </a:lnTo>
                  <a:lnTo>
                    <a:pt x="1615" y="1419"/>
                  </a:lnTo>
                  <a:lnTo>
                    <a:pt x="1616" y="1420"/>
                  </a:lnTo>
                  <a:lnTo>
                    <a:pt x="1616" y="1425"/>
                  </a:lnTo>
                  <a:lnTo>
                    <a:pt x="1619" y="1438"/>
                  </a:lnTo>
                  <a:lnTo>
                    <a:pt x="1620" y="1438"/>
                  </a:lnTo>
                  <a:lnTo>
                    <a:pt x="1620" y="1440"/>
                  </a:lnTo>
                  <a:lnTo>
                    <a:pt x="1620" y="1441"/>
                  </a:lnTo>
                  <a:lnTo>
                    <a:pt x="1621" y="1442"/>
                  </a:lnTo>
                  <a:lnTo>
                    <a:pt x="1640" y="1461"/>
                  </a:lnTo>
                  <a:lnTo>
                    <a:pt x="1640" y="1498"/>
                  </a:lnTo>
                  <a:lnTo>
                    <a:pt x="1640" y="1499"/>
                  </a:lnTo>
                  <a:lnTo>
                    <a:pt x="1640" y="1513"/>
                  </a:lnTo>
                  <a:lnTo>
                    <a:pt x="1641" y="1534"/>
                  </a:lnTo>
                  <a:lnTo>
                    <a:pt x="1641" y="1537"/>
                  </a:lnTo>
                  <a:lnTo>
                    <a:pt x="1641" y="1542"/>
                  </a:lnTo>
                  <a:lnTo>
                    <a:pt x="1641" y="1557"/>
                  </a:lnTo>
                  <a:lnTo>
                    <a:pt x="1641" y="1572"/>
                  </a:lnTo>
                  <a:lnTo>
                    <a:pt x="1642" y="1572"/>
                  </a:lnTo>
                  <a:lnTo>
                    <a:pt x="1642" y="1577"/>
                  </a:lnTo>
                  <a:lnTo>
                    <a:pt x="1645" y="1577"/>
                  </a:lnTo>
                  <a:lnTo>
                    <a:pt x="1645" y="1597"/>
                  </a:lnTo>
                  <a:lnTo>
                    <a:pt x="1645" y="1607"/>
                  </a:lnTo>
                  <a:lnTo>
                    <a:pt x="1645" y="1615"/>
                  </a:lnTo>
                  <a:lnTo>
                    <a:pt x="1642" y="1615"/>
                  </a:lnTo>
                  <a:lnTo>
                    <a:pt x="1642" y="1618"/>
                  </a:lnTo>
                  <a:lnTo>
                    <a:pt x="1642" y="1626"/>
                  </a:lnTo>
                  <a:lnTo>
                    <a:pt x="1645" y="1626"/>
                  </a:lnTo>
                  <a:lnTo>
                    <a:pt x="1645" y="1656"/>
                  </a:lnTo>
                  <a:lnTo>
                    <a:pt x="1646" y="1656"/>
                  </a:lnTo>
                  <a:lnTo>
                    <a:pt x="1646" y="1680"/>
                  </a:lnTo>
                  <a:lnTo>
                    <a:pt x="1647" y="1696"/>
                  </a:lnTo>
                  <a:lnTo>
                    <a:pt x="1647" y="1734"/>
                  </a:lnTo>
                  <a:lnTo>
                    <a:pt x="1659" y="1734"/>
                  </a:lnTo>
                  <a:lnTo>
                    <a:pt x="1659" y="1764"/>
                  </a:lnTo>
                  <a:lnTo>
                    <a:pt x="1655" y="1764"/>
                  </a:lnTo>
                  <a:lnTo>
                    <a:pt x="1655" y="1765"/>
                  </a:lnTo>
                  <a:lnTo>
                    <a:pt x="1653" y="1780"/>
                  </a:lnTo>
                  <a:lnTo>
                    <a:pt x="1653" y="1782"/>
                  </a:lnTo>
                  <a:lnTo>
                    <a:pt x="1652" y="1792"/>
                  </a:lnTo>
                  <a:lnTo>
                    <a:pt x="1683" y="1812"/>
                  </a:lnTo>
                  <a:lnTo>
                    <a:pt x="1694" y="1812"/>
                  </a:lnTo>
                  <a:lnTo>
                    <a:pt x="1716" y="1812"/>
                  </a:lnTo>
                  <a:lnTo>
                    <a:pt x="1718" y="1811"/>
                  </a:lnTo>
                  <a:lnTo>
                    <a:pt x="1720" y="1811"/>
                  </a:lnTo>
                  <a:lnTo>
                    <a:pt x="1720" y="1790"/>
                  </a:lnTo>
                  <a:lnTo>
                    <a:pt x="1723" y="1790"/>
                  </a:lnTo>
                  <a:lnTo>
                    <a:pt x="1723" y="1786"/>
                  </a:lnTo>
                  <a:lnTo>
                    <a:pt x="1726" y="1786"/>
                  </a:lnTo>
                  <a:lnTo>
                    <a:pt x="1732" y="1785"/>
                  </a:lnTo>
                  <a:lnTo>
                    <a:pt x="1742" y="1785"/>
                  </a:lnTo>
                  <a:lnTo>
                    <a:pt x="1742" y="1781"/>
                  </a:lnTo>
                  <a:lnTo>
                    <a:pt x="1742" y="1777"/>
                  </a:lnTo>
                  <a:lnTo>
                    <a:pt x="1758" y="1777"/>
                  </a:lnTo>
                  <a:lnTo>
                    <a:pt x="1758" y="1755"/>
                  </a:lnTo>
                  <a:lnTo>
                    <a:pt x="1758" y="1752"/>
                  </a:lnTo>
                  <a:lnTo>
                    <a:pt x="1762" y="1751"/>
                  </a:lnTo>
                  <a:lnTo>
                    <a:pt x="1766" y="1751"/>
                  </a:lnTo>
                  <a:lnTo>
                    <a:pt x="1773" y="1750"/>
                  </a:lnTo>
                  <a:lnTo>
                    <a:pt x="1777" y="1750"/>
                  </a:lnTo>
                  <a:lnTo>
                    <a:pt x="1781" y="1749"/>
                  </a:lnTo>
                  <a:lnTo>
                    <a:pt x="1787" y="1749"/>
                  </a:lnTo>
                  <a:lnTo>
                    <a:pt x="1789" y="1749"/>
                  </a:lnTo>
                  <a:lnTo>
                    <a:pt x="1792" y="1749"/>
                  </a:lnTo>
                  <a:lnTo>
                    <a:pt x="1794" y="1749"/>
                  </a:lnTo>
                  <a:lnTo>
                    <a:pt x="1798" y="1749"/>
                  </a:lnTo>
                  <a:lnTo>
                    <a:pt x="1798" y="1750"/>
                  </a:lnTo>
                  <a:lnTo>
                    <a:pt x="1801" y="1750"/>
                  </a:lnTo>
                  <a:lnTo>
                    <a:pt x="1802" y="1751"/>
                  </a:lnTo>
                  <a:lnTo>
                    <a:pt x="1803" y="1750"/>
                  </a:lnTo>
                  <a:lnTo>
                    <a:pt x="1802" y="1749"/>
                  </a:lnTo>
                  <a:lnTo>
                    <a:pt x="1807" y="1748"/>
                  </a:lnTo>
                  <a:lnTo>
                    <a:pt x="1810" y="1748"/>
                  </a:lnTo>
                  <a:lnTo>
                    <a:pt x="1810" y="1746"/>
                  </a:lnTo>
                  <a:lnTo>
                    <a:pt x="1813" y="1746"/>
                  </a:lnTo>
                  <a:lnTo>
                    <a:pt x="1819" y="1745"/>
                  </a:lnTo>
                  <a:lnTo>
                    <a:pt x="1820" y="1745"/>
                  </a:lnTo>
                  <a:lnTo>
                    <a:pt x="1830" y="1744"/>
                  </a:lnTo>
                  <a:lnTo>
                    <a:pt x="1844" y="1743"/>
                  </a:lnTo>
                  <a:lnTo>
                    <a:pt x="1843" y="1743"/>
                  </a:lnTo>
                  <a:lnTo>
                    <a:pt x="1851" y="1741"/>
                  </a:lnTo>
                  <a:lnTo>
                    <a:pt x="1862" y="1739"/>
                  </a:lnTo>
                  <a:lnTo>
                    <a:pt x="1869" y="1739"/>
                  </a:lnTo>
                  <a:lnTo>
                    <a:pt x="1876" y="1739"/>
                  </a:lnTo>
                  <a:lnTo>
                    <a:pt x="1877" y="1739"/>
                  </a:lnTo>
                  <a:lnTo>
                    <a:pt x="1888" y="1736"/>
                  </a:lnTo>
                  <a:lnTo>
                    <a:pt x="1890" y="1736"/>
                  </a:lnTo>
                  <a:lnTo>
                    <a:pt x="1899" y="1736"/>
                  </a:lnTo>
                  <a:lnTo>
                    <a:pt x="1901" y="1736"/>
                  </a:lnTo>
                  <a:lnTo>
                    <a:pt x="1907" y="1735"/>
                  </a:lnTo>
                  <a:lnTo>
                    <a:pt x="1916" y="1736"/>
                  </a:lnTo>
                  <a:lnTo>
                    <a:pt x="1918" y="1736"/>
                  </a:lnTo>
                  <a:lnTo>
                    <a:pt x="1922" y="1736"/>
                  </a:lnTo>
                  <a:lnTo>
                    <a:pt x="1924" y="1736"/>
                  </a:lnTo>
                  <a:lnTo>
                    <a:pt x="1932" y="1738"/>
                  </a:lnTo>
                  <a:lnTo>
                    <a:pt x="1937" y="1738"/>
                  </a:lnTo>
                  <a:lnTo>
                    <a:pt x="1944" y="1745"/>
                  </a:lnTo>
                  <a:lnTo>
                    <a:pt x="1953" y="1745"/>
                  </a:lnTo>
                  <a:lnTo>
                    <a:pt x="1958" y="1746"/>
                  </a:lnTo>
                  <a:lnTo>
                    <a:pt x="1960" y="1746"/>
                  </a:lnTo>
                  <a:lnTo>
                    <a:pt x="1970" y="1748"/>
                  </a:lnTo>
                  <a:lnTo>
                    <a:pt x="1971" y="1748"/>
                  </a:lnTo>
                  <a:lnTo>
                    <a:pt x="1972" y="1748"/>
                  </a:lnTo>
                  <a:lnTo>
                    <a:pt x="1971" y="1746"/>
                  </a:lnTo>
                  <a:lnTo>
                    <a:pt x="1975" y="1743"/>
                  </a:lnTo>
                  <a:lnTo>
                    <a:pt x="1976" y="1745"/>
                  </a:lnTo>
                  <a:lnTo>
                    <a:pt x="1977" y="1746"/>
                  </a:lnTo>
                  <a:lnTo>
                    <a:pt x="1980" y="1745"/>
                  </a:lnTo>
                  <a:lnTo>
                    <a:pt x="1980" y="1746"/>
                  </a:lnTo>
                  <a:lnTo>
                    <a:pt x="1981" y="1746"/>
                  </a:lnTo>
                  <a:lnTo>
                    <a:pt x="1992" y="1749"/>
                  </a:lnTo>
                  <a:lnTo>
                    <a:pt x="1994" y="1756"/>
                  </a:lnTo>
                  <a:lnTo>
                    <a:pt x="1996" y="1761"/>
                  </a:lnTo>
                  <a:lnTo>
                    <a:pt x="1996" y="1764"/>
                  </a:lnTo>
                  <a:lnTo>
                    <a:pt x="1997" y="1765"/>
                  </a:lnTo>
                  <a:lnTo>
                    <a:pt x="1997" y="1766"/>
                  </a:lnTo>
                  <a:lnTo>
                    <a:pt x="1998" y="1766"/>
                  </a:lnTo>
                  <a:lnTo>
                    <a:pt x="1998" y="1767"/>
                  </a:lnTo>
                  <a:lnTo>
                    <a:pt x="2000" y="1769"/>
                  </a:lnTo>
                  <a:lnTo>
                    <a:pt x="2003" y="1772"/>
                  </a:lnTo>
                  <a:lnTo>
                    <a:pt x="2010" y="1778"/>
                  </a:lnTo>
                  <a:lnTo>
                    <a:pt x="2022" y="1791"/>
                  </a:lnTo>
                  <a:lnTo>
                    <a:pt x="2028" y="1797"/>
                  </a:lnTo>
                  <a:lnTo>
                    <a:pt x="2017" y="1809"/>
                  </a:lnTo>
                  <a:lnTo>
                    <a:pt x="2013" y="1813"/>
                  </a:lnTo>
                  <a:lnTo>
                    <a:pt x="2023" y="1823"/>
                  </a:lnTo>
                  <a:lnTo>
                    <a:pt x="2008" y="1838"/>
                  </a:lnTo>
                  <a:lnTo>
                    <a:pt x="2000" y="1845"/>
                  </a:lnTo>
                  <a:lnTo>
                    <a:pt x="1998" y="1848"/>
                  </a:lnTo>
                  <a:lnTo>
                    <a:pt x="1996" y="1850"/>
                  </a:lnTo>
                  <a:lnTo>
                    <a:pt x="1995" y="1851"/>
                  </a:lnTo>
                  <a:lnTo>
                    <a:pt x="1995" y="1853"/>
                  </a:lnTo>
                  <a:lnTo>
                    <a:pt x="1994" y="1854"/>
                  </a:lnTo>
                  <a:lnTo>
                    <a:pt x="1992" y="1854"/>
                  </a:lnTo>
                  <a:lnTo>
                    <a:pt x="1995" y="1856"/>
                  </a:lnTo>
                  <a:lnTo>
                    <a:pt x="1986" y="1858"/>
                  </a:lnTo>
                  <a:lnTo>
                    <a:pt x="1960" y="1860"/>
                  </a:lnTo>
                  <a:lnTo>
                    <a:pt x="1945" y="1863"/>
                  </a:lnTo>
                  <a:lnTo>
                    <a:pt x="1942" y="1858"/>
                  </a:lnTo>
                  <a:lnTo>
                    <a:pt x="1949" y="1850"/>
                  </a:lnTo>
                  <a:lnTo>
                    <a:pt x="1940" y="1858"/>
                  </a:lnTo>
                  <a:lnTo>
                    <a:pt x="1933" y="1866"/>
                  </a:lnTo>
                  <a:lnTo>
                    <a:pt x="1938" y="1871"/>
                  </a:lnTo>
                  <a:lnTo>
                    <a:pt x="1927" y="1882"/>
                  </a:lnTo>
                  <a:lnTo>
                    <a:pt x="1922" y="1887"/>
                  </a:lnTo>
                  <a:lnTo>
                    <a:pt x="1916" y="1884"/>
                  </a:lnTo>
                  <a:lnTo>
                    <a:pt x="1906" y="1893"/>
                  </a:lnTo>
                  <a:lnTo>
                    <a:pt x="1892" y="1907"/>
                  </a:lnTo>
                  <a:lnTo>
                    <a:pt x="1877" y="1922"/>
                  </a:lnTo>
                  <a:lnTo>
                    <a:pt x="1845" y="1905"/>
                  </a:lnTo>
                  <a:lnTo>
                    <a:pt x="1834" y="1916"/>
                  </a:lnTo>
                  <a:lnTo>
                    <a:pt x="1860" y="1929"/>
                  </a:lnTo>
                  <a:lnTo>
                    <a:pt x="1866" y="1933"/>
                  </a:lnTo>
                  <a:lnTo>
                    <a:pt x="1855" y="1945"/>
                  </a:lnTo>
                  <a:lnTo>
                    <a:pt x="1865" y="1954"/>
                  </a:lnTo>
                  <a:lnTo>
                    <a:pt x="1851" y="1968"/>
                  </a:lnTo>
                  <a:lnTo>
                    <a:pt x="1855" y="1969"/>
                  </a:lnTo>
                  <a:lnTo>
                    <a:pt x="1859" y="1971"/>
                  </a:lnTo>
                  <a:lnTo>
                    <a:pt x="1861" y="1973"/>
                  </a:lnTo>
                  <a:lnTo>
                    <a:pt x="1862" y="1974"/>
                  </a:lnTo>
                  <a:lnTo>
                    <a:pt x="1864" y="1974"/>
                  </a:lnTo>
                  <a:lnTo>
                    <a:pt x="1866" y="1974"/>
                  </a:lnTo>
                  <a:lnTo>
                    <a:pt x="1867" y="1975"/>
                  </a:lnTo>
                  <a:lnTo>
                    <a:pt x="1869" y="1975"/>
                  </a:lnTo>
                  <a:lnTo>
                    <a:pt x="1870" y="1975"/>
                  </a:lnTo>
                  <a:lnTo>
                    <a:pt x="1871" y="1975"/>
                  </a:lnTo>
                  <a:lnTo>
                    <a:pt x="1881" y="1984"/>
                  </a:lnTo>
                  <a:lnTo>
                    <a:pt x="1887" y="1990"/>
                  </a:lnTo>
                  <a:lnTo>
                    <a:pt x="1909" y="2012"/>
                  </a:lnTo>
                  <a:lnTo>
                    <a:pt x="1908" y="2015"/>
                  </a:lnTo>
                  <a:lnTo>
                    <a:pt x="1898" y="2032"/>
                  </a:lnTo>
                  <a:lnTo>
                    <a:pt x="1893" y="2037"/>
                  </a:lnTo>
                  <a:lnTo>
                    <a:pt x="1862" y="2006"/>
                  </a:lnTo>
                  <a:lnTo>
                    <a:pt x="1877" y="1991"/>
                  </a:lnTo>
                  <a:lnTo>
                    <a:pt x="1870" y="1992"/>
                  </a:lnTo>
                  <a:lnTo>
                    <a:pt x="1867" y="1990"/>
                  </a:lnTo>
                  <a:lnTo>
                    <a:pt x="1859" y="1983"/>
                  </a:lnTo>
                  <a:lnTo>
                    <a:pt x="1859" y="1981"/>
                  </a:lnTo>
                  <a:lnTo>
                    <a:pt x="1857" y="1980"/>
                  </a:lnTo>
                  <a:lnTo>
                    <a:pt x="1856" y="1979"/>
                  </a:lnTo>
                  <a:lnTo>
                    <a:pt x="1854" y="1979"/>
                  </a:lnTo>
                  <a:lnTo>
                    <a:pt x="1845" y="1973"/>
                  </a:lnTo>
                  <a:lnTo>
                    <a:pt x="1839" y="1969"/>
                  </a:lnTo>
                  <a:lnTo>
                    <a:pt x="1834" y="1965"/>
                  </a:lnTo>
                  <a:lnTo>
                    <a:pt x="1820" y="1957"/>
                  </a:lnTo>
                  <a:lnTo>
                    <a:pt x="1810" y="1950"/>
                  </a:lnTo>
                  <a:lnTo>
                    <a:pt x="1797" y="1964"/>
                  </a:lnTo>
                  <a:lnTo>
                    <a:pt x="1791" y="1959"/>
                  </a:lnTo>
                  <a:lnTo>
                    <a:pt x="1787" y="1954"/>
                  </a:lnTo>
                  <a:lnTo>
                    <a:pt x="1786" y="1954"/>
                  </a:lnTo>
                  <a:lnTo>
                    <a:pt x="1778" y="1945"/>
                  </a:lnTo>
                  <a:lnTo>
                    <a:pt x="1765" y="1959"/>
                  </a:lnTo>
                  <a:lnTo>
                    <a:pt x="1757" y="1968"/>
                  </a:lnTo>
                  <a:lnTo>
                    <a:pt x="1753" y="1970"/>
                  </a:lnTo>
                  <a:lnTo>
                    <a:pt x="1753" y="1971"/>
                  </a:lnTo>
                  <a:lnTo>
                    <a:pt x="1753" y="1973"/>
                  </a:lnTo>
                  <a:lnTo>
                    <a:pt x="1751" y="1996"/>
                  </a:lnTo>
                  <a:lnTo>
                    <a:pt x="1758" y="2002"/>
                  </a:lnTo>
                  <a:lnTo>
                    <a:pt x="1753" y="2006"/>
                  </a:lnTo>
                  <a:lnTo>
                    <a:pt x="1755" y="2007"/>
                  </a:lnTo>
                  <a:lnTo>
                    <a:pt x="1757" y="2010"/>
                  </a:lnTo>
                  <a:lnTo>
                    <a:pt x="1763" y="2016"/>
                  </a:lnTo>
                  <a:lnTo>
                    <a:pt x="1758" y="2022"/>
                  </a:lnTo>
                  <a:lnTo>
                    <a:pt x="1760" y="2022"/>
                  </a:lnTo>
                  <a:lnTo>
                    <a:pt x="1763" y="2026"/>
                  </a:lnTo>
                  <a:lnTo>
                    <a:pt x="1760" y="2030"/>
                  </a:lnTo>
                  <a:lnTo>
                    <a:pt x="1756" y="2033"/>
                  </a:lnTo>
                  <a:lnTo>
                    <a:pt x="1751" y="2031"/>
                  </a:lnTo>
                  <a:lnTo>
                    <a:pt x="1747" y="2030"/>
                  </a:lnTo>
                  <a:lnTo>
                    <a:pt x="1744" y="2033"/>
                  </a:lnTo>
                  <a:lnTo>
                    <a:pt x="1721" y="2057"/>
                  </a:lnTo>
                  <a:lnTo>
                    <a:pt x="1723" y="2054"/>
                  </a:lnTo>
                  <a:lnTo>
                    <a:pt x="1732" y="2020"/>
                  </a:lnTo>
                  <a:lnTo>
                    <a:pt x="1732" y="2018"/>
                  </a:lnTo>
                  <a:lnTo>
                    <a:pt x="1732" y="2017"/>
                  </a:lnTo>
                  <a:lnTo>
                    <a:pt x="1732" y="2016"/>
                  </a:lnTo>
                  <a:lnTo>
                    <a:pt x="1731" y="2015"/>
                  </a:lnTo>
                  <a:lnTo>
                    <a:pt x="1728" y="2001"/>
                  </a:lnTo>
                  <a:lnTo>
                    <a:pt x="1719" y="2004"/>
                  </a:lnTo>
                  <a:lnTo>
                    <a:pt x="1714" y="2008"/>
                  </a:lnTo>
                  <a:lnTo>
                    <a:pt x="1705" y="2017"/>
                  </a:lnTo>
                  <a:lnTo>
                    <a:pt x="1699" y="2025"/>
                  </a:lnTo>
                  <a:lnTo>
                    <a:pt x="1694" y="2028"/>
                  </a:lnTo>
                  <a:lnTo>
                    <a:pt x="1671" y="2054"/>
                  </a:lnTo>
                  <a:lnTo>
                    <a:pt x="1635" y="2090"/>
                  </a:lnTo>
                  <a:lnTo>
                    <a:pt x="1633" y="2091"/>
                  </a:lnTo>
                  <a:lnTo>
                    <a:pt x="1622" y="2104"/>
                  </a:lnTo>
                  <a:lnTo>
                    <a:pt x="1619" y="2101"/>
                  </a:lnTo>
                  <a:lnTo>
                    <a:pt x="1617" y="2100"/>
                  </a:lnTo>
                  <a:lnTo>
                    <a:pt x="1615" y="2099"/>
                  </a:lnTo>
                  <a:lnTo>
                    <a:pt x="1614" y="2098"/>
                  </a:lnTo>
                  <a:lnTo>
                    <a:pt x="1611" y="2096"/>
                  </a:lnTo>
                  <a:lnTo>
                    <a:pt x="1609" y="2094"/>
                  </a:lnTo>
                  <a:lnTo>
                    <a:pt x="1605" y="2093"/>
                  </a:lnTo>
                  <a:lnTo>
                    <a:pt x="1603" y="2091"/>
                  </a:lnTo>
                  <a:lnTo>
                    <a:pt x="1598" y="2089"/>
                  </a:lnTo>
                  <a:lnTo>
                    <a:pt x="1595" y="2089"/>
                  </a:lnTo>
                  <a:lnTo>
                    <a:pt x="1594" y="2089"/>
                  </a:lnTo>
                  <a:lnTo>
                    <a:pt x="1591" y="2090"/>
                  </a:lnTo>
                  <a:lnTo>
                    <a:pt x="1590" y="2091"/>
                  </a:lnTo>
                  <a:lnTo>
                    <a:pt x="1589" y="2093"/>
                  </a:lnTo>
                  <a:lnTo>
                    <a:pt x="1588" y="2094"/>
                  </a:lnTo>
                  <a:lnTo>
                    <a:pt x="1586" y="2095"/>
                  </a:lnTo>
                  <a:lnTo>
                    <a:pt x="1585" y="2098"/>
                  </a:lnTo>
                  <a:lnTo>
                    <a:pt x="1584" y="2099"/>
                  </a:lnTo>
                  <a:lnTo>
                    <a:pt x="1583" y="2100"/>
                  </a:lnTo>
                  <a:lnTo>
                    <a:pt x="1582" y="2101"/>
                  </a:lnTo>
                  <a:lnTo>
                    <a:pt x="1580" y="2102"/>
                  </a:lnTo>
                  <a:lnTo>
                    <a:pt x="1579" y="2104"/>
                  </a:lnTo>
                  <a:lnTo>
                    <a:pt x="1578" y="2104"/>
                  </a:lnTo>
                  <a:lnTo>
                    <a:pt x="1577" y="2102"/>
                  </a:lnTo>
                  <a:lnTo>
                    <a:pt x="1575" y="2102"/>
                  </a:lnTo>
                  <a:lnTo>
                    <a:pt x="1573" y="2101"/>
                  </a:lnTo>
                  <a:lnTo>
                    <a:pt x="1570" y="2099"/>
                  </a:lnTo>
                  <a:lnTo>
                    <a:pt x="1586" y="2081"/>
                  </a:lnTo>
                  <a:lnTo>
                    <a:pt x="1569" y="2075"/>
                  </a:lnTo>
                  <a:lnTo>
                    <a:pt x="1548" y="2065"/>
                  </a:lnTo>
                  <a:lnTo>
                    <a:pt x="1560" y="2053"/>
                  </a:lnTo>
                  <a:lnTo>
                    <a:pt x="1569" y="2044"/>
                  </a:lnTo>
                  <a:lnTo>
                    <a:pt x="1522" y="1999"/>
                  </a:lnTo>
                  <a:lnTo>
                    <a:pt x="1521" y="2000"/>
                  </a:lnTo>
                  <a:lnTo>
                    <a:pt x="1513" y="1994"/>
                  </a:lnTo>
                  <a:lnTo>
                    <a:pt x="1511" y="1991"/>
                  </a:lnTo>
                  <a:lnTo>
                    <a:pt x="1506" y="1986"/>
                  </a:lnTo>
                  <a:lnTo>
                    <a:pt x="1504" y="1984"/>
                  </a:lnTo>
                  <a:lnTo>
                    <a:pt x="1506" y="1978"/>
                  </a:lnTo>
                  <a:lnTo>
                    <a:pt x="1509" y="1974"/>
                  </a:lnTo>
                  <a:lnTo>
                    <a:pt x="1509" y="1969"/>
                  </a:lnTo>
                  <a:lnTo>
                    <a:pt x="1511" y="1959"/>
                  </a:lnTo>
                  <a:lnTo>
                    <a:pt x="1511" y="1957"/>
                  </a:lnTo>
                  <a:lnTo>
                    <a:pt x="1511" y="1954"/>
                  </a:lnTo>
                  <a:lnTo>
                    <a:pt x="1511" y="1953"/>
                  </a:lnTo>
                  <a:lnTo>
                    <a:pt x="1510" y="1950"/>
                  </a:lnTo>
                  <a:lnTo>
                    <a:pt x="1509" y="1949"/>
                  </a:lnTo>
                  <a:lnTo>
                    <a:pt x="1496" y="1938"/>
                  </a:lnTo>
                  <a:lnTo>
                    <a:pt x="1497" y="1931"/>
                  </a:lnTo>
                  <a:lnTo>
                    <a:pt x="1490" y="1931"/>
                  </a:lnTo>
                  <a:lnTo>
                    <a:pt x="1466" y="1931"/>
                  </a:lnTo>
                  <a:lnTo>
                    <a:pt x="1464" y="1931"/>
                  </a:lnTo>
                  <a:lnTo>
                    <a:pt x="1463" y="1928"/>
                  </a:lnTo>
                  <a:lnTo>
                    <a:pt x="1463" y="1926"/>
                  </a:lnTo>
                  <a:lnTo>
                    <a:pt x="1463" y="1924"/>
                  </a:lnTo>
                  <a:lnTo>
                    <a:pt x="1463" y="1923"/>
                  </a:lnTo>
                  <a:lnTo>
                    <a:pt x="1464" y="1922"/>
                  </a:lnTo>
                  <a:lnTo>
                    <a:pt x="1464" y="1919"/>
                  </a:lnTo>
                  <a:lnTo>
                    <a:pt x="1465" y="1918"/>
                  </a:lnTo>
                  <a:lnTo>
                    <a:pt x="1466" y="1915"/>
                  </a:lnTo>
                  <a:lnTo>
                    <a:pt x="1469" y="1911"/>
                  </a:lnTo>
                  <a:lnTo>
                    <a:pt x="1473" y="1907"/>
                  </a:lnTo>
                  <a:lnTo>
                    <a:pt x="1474" y="1906"/>
                  </a:lnTo>
                  <a:lnTo>
                    <a:pt x="1475" y="1903"/>
                  </a:lnTo>
                  <a:lnTo>
                    <a:pt x="1475" y="1902"/>
                  </a:lnTo>
                  <a:lnTo>
                    <a:pt x="1475" y="1900"/>
                  </a:lnTo>
                  <a:lnTo>
                    <a:pt x="1475" y="1897"/>
                  </a:lnTo>
                  <a:lnTo>
                    <a:pt x="1474" y="1896"/>
                  </a:lnTo>
                  <a:lnTo>
                    <a:pt x="1473" y="1893"/>
                  </a:lnTo>
                  <a:lnTo>
                    <a:pt x="1471" y="1893"/>
                  </a:lnTo>
                  <a:lnTo>
                    <a:pt x="1470" y="1892"/>
                  </a:lnTo>
                  <a:lnTo>
                    <a:pt x="1469" y="1892"/>
                  </a:lnTo>
                  <a:lnTo>
                    <a:pt x="1468" y="1891"/>
                  </a:lnTo>
                  <a:lnTo>
                    <a:pt x="1466" y="1891"/>
                  </a:lnTo>
                  <a:lnTo>
                    <a:pt x="1465" y="1891"/>
                  </a:lnTo>
                  <a:lnTo>
                    <a:pt x="1463" y="1892"/>
                  </a:lnTo>
                  <a:lnTo>
                    <a:pt x="1462" y="1892"/>
                  </a:lnTo>
                  <a:lnTo>
                    <a:pt x="1459" y="1893"/>
                  </a:lnTo>
                  <a:lnTo>
                    <a:pt x="1457" y="1895"/>
                  </a:lnTo>
                  <a:lnTo>
                    <a:pt x="1454" y="1897"/>
                  </a:lnTo>
                  <a:lnTo>
                    <a:pt x="1450" y="1900"/>
                  </a:lnTo>
                  <a:lnTo>
                    <a:pt x="1445" y="1903"/>
                  </a:lnTo>
                  <a:lnTo>
                    <a:pt x="1442" y="1906"/>
                  </a:lnTo>
                  <a:lnTo>
                    <a:pt x="1439" y="1908"/>
                  </a:lnTo>
                  <a:lnTo>
                    <a:pt x="1437" y="1908"/>
                  </a:lnTo>
                  <a:lnTo>
                    <a:pt x="1434" y="1910"/>
                  </a:lnTo>
                  <a:lnTo>
                    <a:pt x="1433" y="1910"/>
                  </a:lnTo>
                  <a:lnTo>
                    <a:pt x="1426" y="1913"/>
                  </a:lnTo>
                  <a:lnTo>
                    <a:pt x="1422" y="1915"/>
                  </a:lnTo>
                  <a:lnTo>
                    <a:pt x="1419" y="1916"/>
                  </a:lnTo>
                  <a:lnTo>
                    <a:pt x="1417" y="1917"/>
                  </a:lnTo>
                  <a:lnTo>
                    <a:pt x="1416" y="1917"/>
                  </a:lnTo>
                  <a:lnTo>
                    <a:pt x="1413" y="1917"/>
                  </a:lnTo>
                  <a:lnTo>
                    <a:pt x="1412" y="1917"/>
                  </a:lnTo>
                  <a:lnTo>
                    <a:pt x="1410" y="1917"/>
                  </a:lnTo>
                  <a:lnTo>
                    <a:pt x="1408" y="1917"/>
                  </a:lnTo>
                  <a:lnTo>
                    <a:pt x="1407" y="1916"/>
                  </a:lnTo>
                  <a:lnTo>
                    <a:pt x="1406" y="1916"/>
                  </a:lnTo>
                  <a:lnTo>
                    <a:pt x="1405" y="1915"/>
                  </a:lnTo>
                  <a:lnTo>
                    <a:pt x="1403" y="1913"/>
                  </a:lnTo>
                  <a:lnTo>
                    <a:pt x="1403" y="1911"/>
                  </a:lnTo>
                  <a:lnTo>
                    <a:pt x="1402" y="1910"/>
                  </a:lnTo>
                  <a:lnTo>
                    <a:pt x="1402" y="1907"/>
                  </a:lnTo>
                  <a:lnTo>
                    <a:pt x="1401" y="1905"/>
                  </a:lnTo>
                  <a:lnTo>
                    <a:pt x="1401" y="1903"/>
                  </a:lnTo>
                  <a:lnTo>
                    <a:pt x="1400" y="1902"/>
                  </a:lnTo>
                  <a:lnTo>
                    <a:pt x="1400" y="1901"/>
                  </a:lnTo>
                  <a:lnTo>
                    <a:pt x="1397" y="1900"/>
                  </a:lnTo>
                  <a:lnTo>
                    <a:pt x="1396" y="1897"/>
                  </a:lnTo>
                  <a:lnTo>
                    <a:pt x="1395" y="1897"/>
                  </a:lnTo>
                  <a:lnTo>
                    <a:pt x="1393" y="1896"/>
                  </a:lnTo>
                  <a:lnTo>
                    <a:pt x="1390" y="1891"/>
                  </a:lnTo>
                  <a:lnTo>
                    <a:pt x="1390" y="1889"/>
                  </a:lnTo>
                  <a:lnTo>
                    <a:pt x="1390" y="1886"/>
                  </a:lnTo>
                  <a:lnTo>
                    <a:pt x="1390" y="1885"/>
                  </a:lnTo>
                  <a:lnTo>
                    <a:pt x="1390" y="1884"/>
                  </a:lnTo>
                  <a:lnTo>
                    <a:pt x="1391" y="1882"/>
                  </a:lnTo>
                  <a:lnTo>
                    <a:pt x="1392" y="1881"/>
                  </a:lnTo>
                  <a:lnTo>
                    <a:pt x="1392" y="1880"/>
                  </a:lnTo>
                  <a:lnTo>
                    <a:pt x="1393" y="1879"/>
                  </a:lnTo>
                  <a:lnTo>
                    <a:pt x="1395" y="1876"/>
                  </a:lnTo>
                  <a:lnTo>
                    <a:pt x="1397" y="1871"/>
                  </a:lnTo>
                  <a:lnTo>
                    <a:pt x="1397" y="1870"/>
                  </a:lnTo>
                  <a:lnTo>
                    <a:pt x="1382" y="1871"/>
                  </a:lnTo>
                  <a:lnTo>
                    <a:pt x="1286" y="1932"/>
                  </a:lnTo>
                  <a:lnTo>
                    <a:pt x="1285" y="1932"/>
                  </a:lnTo>
                  <a:lnTo>
                    <a:pt x="1283" y="1932"/>
                  </a:lnTo>
                  <a:lnTo>
                    <a:pt x="1283" y="1933"/>
                  </a:lnTo>
                  <a:lnTo>
                    <a:pt x="1282" y="1933"/>
                  </a:lnTo>
                  <a:lnTo>
                    <a:pt x="1281" y="1933"/>
                  </a:lnTo>
                  <a:lnTo>
                    <a:pt x="1280" y="1933"/>
                  </a:lnTo>
                  <a:lnTo>
                    <a:pt x="1280" y="1934"/>
                  </a:lnTo>
                  <a:lnTo>
                    <a:pt x="1278" y="1934"/>
                  </a:lnTo>
                  <a:lnTo>
                    <a:pt x="1277" y="1934"/>
                  </a:lnTo>
                  <a:lnTo>
                    <a:pt x="1276" y="1934"/>
                  </a:lnTo>
                  <a:lnTo>
                    <a:pt x="1275" y="1934"/>
                  </a:lnTo>
                  <a:lnTo>
                    <a:pt x="1273" y="1934"/>
                  </a:lnTo>
                  <a:lnTo>
                    <a:pt x="1272" y="1934"/>
                  </a:lnTo>
                  <a:lnTo>
                    <a:pt x="1271" y="1934"/>
                  </a:lnTo>
                  <a:lnTo>
                    <a:pt x="1270" y="1934"/>
                  </a:lnTo>
                  <a:lnTo>
                    <a:pt x="1269" y="1934"/>
                  </a:lnTo>
                  <a:lnTo>
                    <a:pt x="1269" y="1933"/>
                  </a:lnTo>
                  <a:lnTo>
                    <a:pt x="1267" y="1933"/>
                  </a:lnTo>
                  <a:lnTo>
                    <a:pt x="1266" y="1933"/>
                  </a:lnTo>
                  <a:lnTo>
                    <a:pt x="1265" y="1933"/>
                  </a:lnTo>
                  <a:lnTo>
                    <a:pt x="1265" y="1932"/>
                  </a:lnTo>
                  <a:lnTo>
                    <a:pt x="1264" y="1932"/>
                  </a:lnTo>
                  <a:lnTo>
                    <a:pt x="1262" y="1932"/>
                  </a:lnTo>
                  <a:lnTo>
                    <a:pt x="1261" y="1931"/>
                  </a:lnTo>
                  <a:lnTo>
                    <a:pt x="1260" y="1931"/>
                  </a:lnTo>
                  <a:lnTo>
                    <a:pt x="1260" y="1929"/>
                  </a:lnTo>
                  <a:lnTo>
                    <a:pt x="1259" y="1929"/>
                  </a:lnTo>
                  <a:lnTo>
                    <a:pt x="1257" y="1928"/>
                  </a:lnTo>
                  <a:lnTo>
                    <a:pt x="1256" y="1933"/>
                  </a:lnTo>
                  <a:lnTo>
                    <a:pt x="1257" y="1936"/>
                  </a:lnTo>
                  <a:lnTo>
                    <a:pt x="1260" y="1942"/>
                  </a:lnTo>
                  <a:lnTo>
                    <a:pt x="1261" y="1945"/>
                  </a:lnTo>
                  <a:lnTo>
                    <a:pt x="1264" y="1950"/>
                  </a:lnTo>
                  <a:lnTo>
                    <a:pt x="1265" y="1957"/>
                  </a:lnTo>
                  <a:lnTo>
                    <a:pt x="1270" y="1966"/>
                  </a:lnTo>
                  <a:lnTo>
                    <a:pt x="1267" y="1968"/>
                  </a:lnTo>
                  <a:lnTo>
                    <a:pt x="1262" y="1970"/>
                  </a:lnTo>
                  <a:lnTo>
                    <a:pt x="1259" y="1975"/>
                  </a:lnTo>
                  <a:lnTo>
                    <a:pt x="1246" y="1981"/>
                  </a:lnTo>
                  <a:lnTo>
                    <a:pt x="1238" y="1985"/>
                  </a:lnTo>
                  <a:lnTo>
                    <a:pt x="1234" y="1987"/>
                  </a:lnTo>
                  <a:lnTo>
                    <a:pt x="1234" y="1989"/>
                  </a:lnTo>
                  <a:lnTo>
                    <a:pt x="1236" y="1994"/>
                  </a:lnTo>
                  <a:lnTo>
                    <a:pt x="1238" y="1995"/>
                  </a:lnTo>
                  <a:lnTo>
                    <a:pt x="1239" y="1996"/>
                  </a:lnTo>
                  <a:lnTo>
                    <a:pt x="1251" y="2017"/>
                  </a:lnTo>
                  <a:lnTo>
                    <a:pt x="1247" y="2020"/>
                  </a:lnTo>
                  <a:lnTo>
                    <a:pt x="1249" y="2022"/>
                  </a:lnTo>
                  <a:lnTo>
                    <a:pt x="1228" y="2033"/>
                  </a:lnTo>
                  <a:lnTo>
                    <a:pt x="1236" y="2048"/>
                  </a:lnTo>
                  <a:lnTo>
                    <a:pt x="1220" y="2058"/>
                  </a:lnTo>
                  <a:lnTo>
                    <a:pt x="1234" y="2079"/>
                  </a:lnTo>
                  <a:lnTo>
                    <a:pt x="1225" y="2084"/>
                  </a:lnTo>
                  <a:lnTo>
                    <a:pt x="1220" y="2086"/>
                  </a:lnTo>
                  <a:lnTo>
                    <a:pt x="1219" y="2088"/>
                  </a:lnTo>
                  <a:lnTo>
                    <a:pt x="1236" y="2116"/>
                  </a:lnTo>
                  <a:lnTo>
                    <a:pt x="1235" y="2119"/>
                  </a:lnTo>
                  <a:lnTo>
                    <a:pt x="1235" y="2120"/>
                  </a:lnTo>
                  <a:lnTo>
                    <a:pt x="1234" y="2122"/>
                  </a:lnTo>
                  <a:lnTo>
                    <a:pt x="1233" y="2130"/>
                  </a:lnTo>
                  <a:lnTo>
                    <a:pt x="1231" y="2133"/>
                  </a:lnTo>
                  <a:lnTo>
                    <a:pt x="1226" y="2148"/>
                  </a:lnTo>
                  <a:lnTo>
                    <a:pt x="1226" y="2149"/>
                  </a:lnTo>
                  <a:lnTo>
                    <a:pt x="1168" y="2183"/>
                  </a:lnTo>
                  <a:lnTo>
                    <a:pt x="1166" y="2208"/>
                  </a:lnTo>
                  <a:lnTo>
                    <a:pt x="1162" y="2208"/>
                  </a:lnTo>
                  <a:lnTo>
                    <a:pt x="1139" y="2208"/>
                  </a:lnTo>
                  <a:lnTo>
                    <a:pt x="1136" y="2208"/>
                  </a:lnTo>
                  <a:lnTo>
                    <a:pt x="1130" y="2208"/>
                  </a:lnTo>
                  <a:lnTo>
                    <a:pt x="1129" y="2208"/>
                  </a:lnTo>
                  <a:lnTo>
                    <a:pt x="1095" y="2209"/>
                  </a:lnTo>
                  <a:lnTo>
                    <a:pt x="1073" y="2209"/>
                  </a:lnTo>
                  <a:lnTo>
                    <a:pt x="1072" y="2206"/>
                  </a:lnTo>
                  <a:lnTo>
                    <a:pt x="1072" y="2205"/>
                  </a:lnTo>
                  <a:lnTo>
                    <a:pt x="1071" y="2204"/>
                  </a:lnTo>
                  <a:lnTo>
                    <a:pt x="1067" y="2195"/>
                  </a:lnTo>
                  <a:lnTo>
                    <a:pt x="1061" y="2184"/>
                  </a:lnTo>
                  <a:lnTo>
                    <a:pt x="1061" y="2183"/>
                  </a:lnTo>
                  <a:lnTo>
                    <a:pt x="1059" y="2182"/>
                  </a:lnTo>
                  <a:lnTo>
                    <a:pt x="1056" y="2171"/>
                  </a:lnTo>
                  <a:lnTo>
                    <a:pt x="1054" y="2169"/>
                  </a:lnTo>
                  <a:lnTo>
                    <a:pt x="1053" y="2166"/>
                  </a:lnTo>
                  <a:lnTo>
                    <a:pt x="1053" y="2164"/>
                  </a:lnTo>
                  <a:lnTo>
                    <a:pt x="1052" y="2163"/>
                  </a:lnTo>
                  <a:lnTo>
                    <a:pt x="1052" y="2162"/>
                  </a:lnTo>
                  <a:lnTo>
                    <a:pt x="1051" y="2159"/>
                  </a:lnTo>
                  <a:lnTo>
                    <a:pt x="1046" y="2146"/>
                  </a:lnTo>
                  <a:lnTo>
                    <a:pt x="1045" y="2145"/>
                  </a:lnTo>
                  <a:lnTo>
                    <a:pt x="1045" y="2142"/>
                  </a:lnTo>
                  <a:lnTo>
                    <a:pt x="1041" y="2135"/>
                  </a:lnTo>
                  <a:lnTo>
                    <a:pt x="1040" y="2131"/>
                  </a:lnTo>
                  <a:lnTo>
                    <a:pt x="1040" y="2130"/>
                  </a:lnTo>
                  <a:lnTo>
                    <a:pt x="1038" y="2128"/>
                  </a:lnTo>
                  <a:lnTo>
                    <a:pt x="1038" y="2127"/>
                  </a:lnTo>
                  <a:lnTo>
                    <a:pt x="1037" y="2125"/>
                  </a:lnTo>
                  <a:lnTo>
                    <a:pt x="1037" y="2124"/>
                  </a:lnTo>
                  <a:lnTo>
                    <a:pt x="1032" y="2115"/>
                  </a:lnTo>
                  <a:lnTo>
                    <a:pt x="1028" y="2107"/>
                  </a:lnTo>
                  <a:lnTo>
                    <a:pt x="1027" y="2106"/>
                  </a:lnTo>
                  <a:lnTo>
                    <a:pt x="1027" y="2105"/>
                  </a:lnTo>
                  <a:lnTo>
                    <a:pt x="1026" y="2101"/>
                  </a:lnTo>
                  <a:lnTo>
                    <a:pt x="1021" y="2093"/>
                  </a:lnTo>
                  <a:lnTo>
                    <a:pt x="1020" y="2091"/>
                  </a:lnTo>
                  <a:lnTo>
                    <a:pt x="1020" y="2090"/>
                  </a:lnTo>
                  <a:lnTo>
                    <a:pt x="1019" y="2089"/>
                  </a:lnTo>
                  <a:lnTo>
                    <a:pt x="1017" y="2086"/>
                  </a:lnTo>
                  <a:lnTo>
                    <a:pt x="1015" y="2089"/>
                  </a:lnTo>
                  <a:lnTo>
                    <a:pt x="1014" y="2089"/>
                  </a:lnTo>
                  <a:lnTo>
                    <a:pt x="1010" y="2091"/>
                  </a:lnTo>
                  <a:lnTo>
                    <a:pt x="1004" y="2095"/>
                  </a:lnTo>
                  <a:lnTo>
                    <a:pt x="1001" y="2096"/>
                  </a:lnTo>
                  <a:lnTo>
                    <a:pt x="1000" y="2098"/>
                  </a:lnTo>
                  <a:lnTo>
                    <a:pt x="988" y="2104"/>
                  </a:lnTo>
                  <a:lnTo>
                    <a:pt x="977" y="2084"/>
                  </a:lnTo>
                  <a:lnTo>
                    <a:pt x="973" y="2078"/>
                  </a:lnTo>
                  <a:lnTo>
                    <a:pt x="968" y="2072"/>
                  </a:lnTo>
                  <a:lnTo>
                    <a:pt x="968" y="2070"/>
                  </a:lnTo>
                  <a:lnTo>
                    <a:pt x="967" y="2070"/>
                  </a:lnTo>
                  <a:lnTo>
                    <a:pt x="967" y="2069"/>
                  </a:lnTo>
                  <a:lnTo>
                    <a:pt x="968" y="2055"/>
                  </a:lnTo>
                  <a:lnTo>
                    <a:pt x="965" y="2055"/>
                  </a:lnTo>
                  <a:lnTo>
                    <a:pt x="959" y="2054"/>
                  </a:lnTo>
                  <a:lnTo>
                    <a:pt x="955" y="2054"/>
                  </a:lnTo>
                  <a:lnTo>
                    <a:pt x="953" y="2053"/>
                  </a:lnTo>
                  <a:lnTo>
                    <a:pt x="949" y="2053"/>
                  </a:lnTo>
                  <a:lnTo>
                    <a:pt x="947" y="2053"/>
                  </a:lnTo>
                  <a:lnTo>
                    <a:pt x="928" y="2051"/>
                  </a:lnTo>
                  <a:lnTo>
                    <a:pt x="927" y="2051"/>
                  </a:lnTo>
                  <a:lnTo>
                    <a:pt x="926" y="2051"/>
                  </a:lnTo>
                  <a:lnTo>
                    <a:pt x="921" y="2049"/>
                  </a:lnTo>
                  <a:lnTo>
                    <a:pt x="916" y="2049"/>
                  </a:lnTo>
                  <a:lnTo>
                    <a:pt x="911" y="2048"/>
                  </a:lnTo>
                  <a:lnTo>
                    <a:pt x="906" y="2048"/>
                  </a:lnTo>
                  <a:lnTo>
                    <a:pt x="902" y="2047"/>
                  </a:lnTo>
                  <a:lnTo>
                    <a:pt x="891" y="2054"/>
                  </a:lnTo>
                  <a:lnTo>
                    <a:pt x="889" y="2055"/>
                  </a:lnTo>
                  <a:lnTo>
                    <a:pt x="887" y="2055"/>
                  </a:lnTo>
                  <a:lnTo>
                    <a:pt x="886" y="2055"/>
                  </a:lnTo>
                  <a:lnTo>
                    <a:pt x="849" y="2057"/>
                  </a:lnTo>
                  <a:lnTo>
                    <a:pt x="849" y="2072"/>
                  </a:lnTo>
                  <a:lnTo>
                    <a:pt x="849" y="2073"/>
                  </a:lnTo>
                  <a:lnTo>
                    <a:pt x="849" y="2080"/>
                  </a:lnTo>
                  <a:lnTo>
                    <a:pt x="849" y="2090"/>
                  </a:lnTo>
                  <a:lnTo>
                    <a:pt x="847" y="2090"/>
                  </a:lnTo>
                  <a:lnTo>
                    <a:pt x="829" y="2090"/>
                  </a:lnTo>
                  <a:lnTo>
                    <a:pt x="819" y="2094"/>
                  </a:lnTo>
                  <a:lnTo>
                    <a:pt x="818" y="2094"/>
                  </a:lnTo>
                  <a:lnTo>
                    <a:pt x="817" y="2095"/>
                  </a:lnTo>
                  <a:lnTo>
                    <a:pt x="816" y="2096"/>
                  </a:lnTo>
                  <a:lnTo>
                    <a:pt x="811" y="2096"/>
                  </a:lnTo>
                  <a:lnTo>
                    <a:pt x="811" y="2115"/>
                  </a:lnTo>
                  <a:lnTo>
                    <a:pt x="811" y="2136"/>
                  </a:lnTo>
                  <a:lnTo>
                    <a:pt x="806" y="2136"/>
                  </a:lnTo>
                  <a:lnTo>
                    <a:pt x="771" y="2136"/>
                  </a:lnTo>
                  <a:lnTo>
                    <a:pt x="772" y="2138"/>
                  </a:lnTo>
                  <a:lnTo>
                    <a:pt x="771" y="2140"/>
                  </a:lnTo>
                  <a:lnTo>
                    <a:pt x="770" y="2140"/>
                  </a:lnTo>
                  <a:lnTo>
                    <a:pt x="769" y="2140"/>
                  </a:lnTo>
                  <a:lnTo>
                    <a:pt x="767" y="2140"/>
                  </a:lnTo>
                  <a:lnTo>
                    <a:pt x="766" y="2140"/>
                  </a:lnTo>
                  <a:lnTo>
                    <a:pt x="765" y="2140"/>
                  </a:lnTo>
                  <a:lnTo>
                    <a:pt x="764" y="2140"/>
                  </a:lnTo>
                  <a:lnTo>
                    <a:pt x="762" y="2140"/>
                  </a:lnTo>
                  <a:lnTo>
                    <a:pt x="761" y="2140"/>
                  </a:lnTo>
                  <a:lnTo>
                    <a:pt x="760" y="2140"/>
                  </a:lnTo>
                  <a:lnTo>
                    <a:pt x="759" y="2140"/>
                  </a:lnTo>
                  <a:lnTo>
                    <a:pt x="758" y="2140"/>
                  </a:lnTo>
                  <a:lnTo>
                    <a:pt x="756" y="2140"/>
                  </a:lnTo>
                  <a:lnTo>
                    <a:pt x="754" y="2140"/>
                  </a:lnTo>
                  <a:lnTo>
                    <a:pt x="753" y="2137"/>
                  </a:lnTo>
                  <a:lnTo>
                    <a:pt x="732" y="2138"/>
                  </a:lnTo>
                  <a:lnTo>
                    <a:pt x="732" y="2137"/>
                  </a:lnTo>
                  <a:lnTo>
                    <a:pt x="717" y="2137"/>
                  </a:lnTo>
                  <a:lnTo>
                    <a:pt x="714" y="2137"/>
                  </a:lnTo>
                  <a:lnTo>
                    <a:pt x="681" y="2138"/>
                  </a:lnTo>
                  <a:lnTo>
                    <a:pt x="668" y="2138"/>
                  </a:lnTo>
                  <a:lnTo>
                    <a:pt x="654" y="2140"/>
                  </a:lnTo>
                  <a:lnTo>
                    <a:pt x="638" y="2140"/>
                  </a:lnTo>
                  <a:lnTo>
                    <a:pt x="629" y="2140"/>
                  </a:lnTo>
                  <a:lnTo>
                    <a:pt x="615" y="2140"/>
                  </a:lnTo>
                  <a:lnTo>
                    <a:pt x="615" y="2124"/>
                  </a:lnTo>
                  <a:lnTo>
                    <a:pt x="576" y="2124"/>
                  </a:lnTo>
                  <a:lnTo>
                    <a:pt x="576" y="2120"/>
                  </a:lnTo>
                  <a:lnTo>
                    <a:pt x="574" y="2110"/>
                  </a:lnTo>
                  <a:lnTo>
                    <a:pt x="574" y="2101"/>
                  </a:lnTo>
                  <a:lnTo>
                    <a:pt x="576" y="2101"/>
                  </a:lnTo>
                  <a:lnTo>
                    <a:pt x="576" y="2088"/>
                  </a:lnTo>
                  <a:lnTo>
                    <a:pt x="556" y="2088"/>
                  </a:lnTo>
                  <a:lnTo>
                    <a:pt x="556" y="2073"/>
                  </a:lnTo>
                  <a:lnTo>
                    <a:pt x="556" y="2068"/>
                  </a:lnTo>
                  <a:lnTo>
                    <a:pt x="550" y="2068"/>
                  </a:lnTo>
                  <a:lnTo>
                    <a:pt x="550" y="2063"/>
                  </a:lnTo>
                  <a:lnTo>
                    <a:pt x="541" y="2063"/>
                  </a:lnTo>
                  <a:lnTo>
                    <a:pt x="536" y="2063"/>
                  </a:lnTo>
                  <a:lnTo>
                    <a:pt x="531" y="2063"/>
                  </a:lnTo>
                  <a:lnTo>
                    <a:pt x="524" y="2063"/>
                  </a:lnTo>
                  <a:lnTo>
                    <a:pt x="513" y="2064"/>
                  </a:lnTo>
                  <a:lnTo>
                    <a:pt x="498" y="2064"/>
                  </a:lnTo>
                  <a:lnTo>
                    <a:pt x="496" y="1996"/>
                  </a:lnTo>
                  <a:lnTo>
                    <a:pt x="496" y="1984"/>
                  </a:lnTo>
                  <a:lnTo>
                    <a:pt x="496" y="1964"/>
                  </a:lnTo>
                  <a:lnTo>
                    <a:pt x="496" y="1958"/>
                  </a:lnTo>
                  <a:lnTo>
                    <a:pt x="495" y="1949"/>
                  </a:lnTo>
                  <a:lnTo>
                    <a:pt x="495" y="1945"/>
                  </a:lnTo>
                  <a:lnTo>
                    <a:pt x="495" y="1940"/>
                  </a:lnTo>
                  <a:lnTo>
                    <a:pt x="495" y="1939"/>
                  </a:lnTo>
                  <a:lnTo>
                    <a:pt x="495" y="1936"/>
                  </a:lnTo>
                  <a:lnTo>
                    <a:pt x="495" y="1929"/>
                  </a:lnTo>
                  <a:lnTo>
                    <a:pt x="495" y="1926"/>
                  </a:lnTo>
                  <a:lnTo>
                    <a:pt x="492" y="1926"/>
                  </a:lnTo>
                  <a:lnTo>
                    <a:pt x="488" y="1926"/>
                  </a:lnTo>
                  <a:lnTo>
                    <a:pt x="488" y="1906"/>
                  </a:lnTo>
                  <a:lnTo>
                    <a:pt x="428" y="1907"/>
                  </a:lnTo>
                  <a:lnTo>
                    <a:pt x="430" y="1912"/>
                  </a:lnTo>
                  <a:lnTo>
                    <a:pt x="416" y="1913"/>
                  </a:lnTo>
                  <a:lnTo>
                    <a:pt x="416" y="1908"/>
                  </a:lnTo>
                  <a:lnTo>
                    <a:pt x="415" y="1908"/>
                  </a:lnTo>
                  <a:lnTo>
                    <a:pt x="400" y="1908"/>
                  </a:lnTo>
                  <a:lnTo>
                    <a:pt x="386" y="1908"/>
                  </a:lnTo>
                  <a:lnTo>
                    <a:pt x="363" y="1908"/>
                  </a:lnTo>
                  <a:lnTo>
                    <a:pt x="360" y="1908"/>
                  </a:lnTo>
                  <a:lnTo>
                    <a:pt x="343" y="1908"/>
                  </a:lnTo>
                  <a:lnTo>
                    <a:pt x="339" y="1908"/>
                  </a:lnTo>
                  <a:lnTo>
                    <a:pt x="337" y="1908"/>
                  </a:lnTo>
                  <a:lnTo>
                    <a:pt x="338" y="1916"/>
                  </a:lnTo>
                  <a:lnTo>
                    <a:pt x="338" y="1917"/>
                  </a:lnTo>
                  <a:lnTo>
                    <a:pt x="338" y="1921"/>
                  </a:lnTo>
                  <a:lnTo>
                    <a:pt x="338" y="1924"/>
                  </a:lnTo>
                  <a:lnTo>
                    <a:pt x="338" y="1939"/>
                  </a:lnTo>
                  <a:lnTo>
                    <a:pt x="338" y="1940"/>
                  </a:lnTo>
                  <a:lnTo>
                    <a:pt x="338" y="1942"/>
                  </a:lnTo>
                  <a:lnTo>
                    <a:pt x="338" y="1949"/>
                  </a:lnTo>
                  <a:lnTo>
                    <a:pt x="338" y="1955"/>
                  </a:lnTo>
                  <a:lnTo>
                    <a:pt x="338" y="1963"/>
                  </a:lnTo>
                  <a:lnTo>
                    <a:pt x="338" y="1980"/>
                  </a:lnTo>
                  <a:lnTo>
                    <a:pt x="338" y="1984"/>
                  </a:lnTo>
                  <a:lnTo>
                    <a:pt x="338" y="1985"/>
                  </a:lnTo>
                  <a:lnTo>
                    <a:pt x="337" y="1985"/>
                  </a:lnTo>
                  <a:lnTo>
                    <a:pt x="336" y="1985"/>
                  </a:lnTo>
                  <a:lnTo>
                    <a:pt x="313" y="1985"/>
                  </a:lnTo>
                  <a:lnTo>
                    <a:pt x="290" y="1986"/>
                  </a:lnTo>
                  <a:lnTo>
                    <a:pt x="282" y="1986"/>
                  </a:lnTo>
                  <a:lnTo>
                    <a:pt x="279" y="1986"/>
                  </a:lnTo>
                  <a:lnTo>
                    <a:pt x="276" y="1986"/>
                  </a:lnTo>
                  <a:lnTo>
                    <a:pt x="275" y="1986"/>
                  </a:lnTo>
                  <a:lnTo>
                    <a:pt x="270" y="1986"/>
                  </a:lnTo>
                  <a:lnTo>
                    <a:pt x="265" y="1986"/>
                  </a:lnTo>
                  <a:lnTo>
                    <a:pt x="264" y="1987"/>
                  </a:lnTo>
                  <a:lnTo>
                    <a:pt x="263" y="1987"/>
                  </a:lnTo>
                  <a:lnTo>
                    <a:pt x="261" y="1987"/>
                  </a:lnTo>
                  <a:lnTo>
                    <a:pt x="260" y="1987"/>
                  </a:lnTo>
                  <a:lnTo>
                    <a:pt x="259" y="1986"/>
                  </a:lnTo>
                  <a:lnTo>
                    <a:pt x="259" y="1989"/>
                  </a:lnTo>
                  <a:lnTo>
                    <a:pt x="259" y="1990"/>
                  </a:lnTo>
                  <a:lnTo>
                    <a:pt x="259" y="1991"/>
                  </a:lnTo>
                  <a:lnTo>
                    <a:pt x="259" y="1994"/>
                  </a:lnTo>
                  <a:lnTo>
                    <a:pt x="259" y="1996"/>
                  </a:lnTo>
                  <a:lnTo>
                    <a:pt x="259" y="2000"/>
                  </a:lnTo>
                  <a:lnTo>
                    <a:pt x="259" y="2004"/>
                  </a:lnTo>
                  <a:lnTo>
                    <a:pt x="259" y="2005"/>
                  </a:lnTo>
                  <a:lnTo>
                    <a:pt x="259" y="2008"/>
                  </a:lnTo>
                  <a:lnTo>
                    <a:pt x="260" y="2013"/>
                  </a:lnTo>
                  <a:lnTo>
                    <a:pt x="260" y="2018"/>
                  </a:lnTo>
                  <a:lnTo>
                    <a:pt x="260" y="2021"/>
                  </a:lnTo>
                  <a:lnTo>
                    <a:pt x="260" y="2025"/>
                  </a:lnTo>
                  <a:lnTo>
                    <a:pt x="260" y="2028"/>
                  </a:lnTo>
                  <a:lnTo>
                    <a:pt x="260" y="2030"/>
                  </a:lnTo>
                  <a:lnTo>
                    <a:pt x="260" y="2037"/>
                  </a:lnTo>
                  <a:lnTo>
                    <a:pt x="260" y="2038"/>
                  </a:lnTo>
                  <a:lnTo>
                    <a:pt x="261" y="2048"/>
                  </a:lnTo>
                  <a:lnTo>
                    <a:pt x="261" y="2049"/>
                  </a:lnTo>
                  <a:lnTo>
                    <a:pt x="261" y="2052"/>
                  </a:lnTo>
                  <a:lnTo>
                    <a:pt x="261" y="2059"/>
                  </a:lnTo>
                  <a:lnTo>
                    <a:pt x="261" y="2064"/>
                  </a:lnTo>
                  <a:lnTo>
                    <a:pt x="261" y="2068"/>
                  </a:lnTo>
                  <a:lnTo>
                    <a:pt x="261" y="2069"/>
                  </a:lnTo>
                  <a:lnTo>
                    <a:pt x="261" y="2074"/>
                  </a:lnTo>
                  <a:lnTo>
                    <a:pt x="261" y="2086"/>
                  </a:lnTo>
                  <a:lnTo>
                    <a:pt x="261" y="2096"/>
                  </a:lnTo>
                  <a:lnTo>
                    <a:pt x="261" y="2099"/>
                  </a:lnTo>
                  <a:lnTo>
                    <a:pt x="263" y="2100"/>
                  </a:lnTo>
                  <a:lnTo>
                    <a:pt x="263" y="2106"/>
                  </a:lnTo>
                  <a:lnTo>
                    <a:pt x="263" y="2120"/>
                  </a:lnTo>
                  <a:lnTo>
                    <a:pt x="263" y="2130"/>
                  </a:lnTo>
                  <a:lnTo>
                    <a:pt x="263" y="2135"/>
                  </a:lnTo>
                  <a:lnTo>
                    <a:pt x="263" y="2137"/>
                  </a:lnTo>
                  <a:lnTo>
                    <a:pt x="263" y="2138"/>
                  </a:lnTo>
                  <a:lnTo>
                    <a:pt x="263" y="2141"/>
                  </a:lnTo>
                  <a:lnTo>
                    <a:pt x="261" y="2145"/>
                  </a:lnTo>
                  <a:lnTo>
                    <a:pt x="261" y="2147"/>
                  </a:lnTo>
                  <a:lnTo>
                    <a:pt x="261" y="2148"/>
                  </a:lnTo>
                  <a:lnTo>
                    <a:pt x="261" y="2149"/>
                  </a:lnTo>
                  <a:lnTo>
                    <a:pt x="261" y="2151"/>
                  </a:lnTo>
                  <a:lnTo>
                    <a:pt x="261" y="2152"/>
                  </a:lnTo>
                  <a:lnTo>
                    <a:pt x="261" y="2154"/>
                  </a:lnTo>
                  <a:lnTo>
                    <a:pt x="261" y="2167"/>
                  </a:lnTo>
                  <a:lnTo>
                    <a:pt x="261" y="2168"/>
                  </a:lnTo>
                  <a:lnTo>
                    <a:pt x="261" y="2169"/>
                  </a:lnTo>
                  <a:lnTo>
                    <a:pt x="261" y="2173"/>
                  </a:lnTo>
                  <a:lnTo>
                    <a:pt x="261" y="2178"/>
                  </a:lnTo>
                  <a:lnTo>
                    <a:pt x="261" y="2180"/>
                  </a:lnTo>
                  <a:lnTo>
                    <a:pt x="261" y="2182"/>
                  </a:lnTo>
                  <a:lnTo>
                    <a:pt x="261" y="2183"/>
                  </a:lnTo>
                  <a:lnTo>
                    <a:pt x="261" y="2184"/>
                  </a:lnTo>
                  <a:lnTo>
                    <a:pt x="261" y="2185"/>
                  </a:lnTo>
                  <a:lnTo>
                    <a:pt x="261" y="2187"/>
                  </a:lnTo>
                  <a:lnTo>
                    <a:pt x="263" y="2188"/>
                  </a:lnTo>
                  <a:lnTo>
                    <a:pt x="263" y="2189"/>
                  </a:lnTo>
                  <a:lnTo>
                    <a:pt x="263" y="2190"/>
                  </a:lnTo>
                  <a:lnTo>
                    <a:pt x="264" y="2192"/>
                  </a:lnTo>
                  <a:lnTo>
                    <a:pt x="264" y="2193"/>
                  </a:lnTo>
                  <a:lnTo>
                    <a:pt x="264" y="2194"/>
                  </a:lnTo>
                  <a:lnTo>
                    <a:pt x="251" y="2215"/>
                  </a:lnTo>
                  <a:lnTo>
                    <a:pt x="239" y="2214"/>
                  </a:lnTo>
                  <a:lnTo>
                    <a:pt x="235" y="2213"/>
                  </a:lnTo>
                  <a:lnTo>
                    <a:pt x="233" y="2208"/>
                  </a:lnTo>
                  <a:lnTo>
                    <a:pt x="229" y="2203"/>
                  </a:lnTo>
                  <a:lnTo>
                    <a:pt x="227" y="2198"/>
                  </a:lnTo>
                  <a:lnTo>
                    <a:pt x="216" y="2180"/>
                  </a:lnTo>
                  <a:lnTo>
                    <a:pt x="216" y="2177"/>
                  </a:lnTo>
                  <a:lnTo>
                    <a:pt x="216" y="2174"/>
                  </a:lnTo>
                  <a:lnTo>
                    <a:pt x="216" y="2148"/>
                  </a:lnTo>
                  <a:lnTo>
                    <a:pt x="216" y="2147"/>
                  </a:lnTo>
                  <a:lnTo>
                    <a:pt x="214" y="2147"/>
                  </a:lnTo>
                  <a:lnTo>
                    <a:pt x="213" y="2147"/>
                  </a:lnTo>
                  <a:lnTo>
                    <a:pt x="212" y="2147"/>
                  </a:lnTo>
                  <a:lnTo>
                    <a:pt x="195" y="2148"/>
                  </a:lnTo>
                  <a:lnTo>
                    <a:pt x="200" y="2154"/>
                  </a:lnTo>
                  <a:lnTo>
                    <a:pt x="131" y="2194"/>
                  </a:lnTo>
                  <a:lnTo>
                    <a:pt x="130" y="2195"/>
                  </a:lnTo>
                  <a:lnTo>
                    <a:pt x="113" y="2206"/>
                  </a:lnTo>
                  <a:lnTo>
                    <a:pt x="113" y="2199"/>
                  </a:lnTo>
                  <a:lnTo>
                    <a:pt x="114" y="2195"/>
                  </a:lnTo>
                  <a:lnTo>
                    <a:pt x="114" y="2193"/>
                  </a:lnTo>
                  <a:lnTo>
                    <a:pt x="114" y="2192"/>
                  </a:lnTo>
                  <a:lnTo>
                    <a:pt x="114" y="2189"/>
                  </a:lnTo>
                  <a:lnTo>
                    <a:pt x="114" y="2188"/>
                  </a:lnTo>
                  <a:lnTo>
                    <a:pt x="115" y="2179"/>
                  </a:lnTo>
                  <a:lnTo>
                    <a:pt x="117" y="2174"/>
                  </a:lnTo>
                  <a:lnTo>
                    <a:pt x="118" y="2172"/>
                  </a:lnTo>
                  <a:lnTo>
                    <a:pt x="118" y="2168"/>
                  </a:lnTo>
                  <a:lnTo>
                    <a:pt x="119" y="2162"/>
                  </a:lnTo>
                  <a:lnTo>
                    <a:pt x="120" y="2161"/>
                  </a:lnTo>
                  <a:lnTo>
                    <a:pt x="123" y="2152"/>
                  </a:lnTo>
                  <a:lnTo>
                    <a:pt x="124" y="2149"/>
                  </a:lnTo>
                  <a:lnTo>
                    <a:pt x="125" y="2145"/>
                  </a:lnTo>
                  <a:lnTo>
                    <a:pt x="128" y="2138"/>
                  </a:lnTo>
                  <a:lnTo>
                    <a:pt x="129" y="2136"/>
                  </a:lnTo>
                  <a:lnTo>
                    <a:pt x="130" y="2133"/>
                  </a:lnTo>
                  <a:lnTo>
                    <a:pt x="131" y="2128"/>
                  </a:lnTo>
                  <a:lnTo>
                    <a:pt x="131" y="2126"/>
                  </a:lnTo>
                  <a:lnTo>
                    <a:pt x="125" y="2124"/>
                  </a:lnTo>
                  <a:lnTo>
                    <a:pt x="113" y="2117"/>
                  </a:lnTo>
                  <a:lnTo>
                    <a:pt x="112" y="2115"/>
                  </a:lnTo>
                  <a:lnTo>
                    <a:pt x="110" y="2115"/>
                  </a:lnTo>
                  <a:lnTo>
                    <a:pt x="109" y="2115"/>
                  </a:lnTo>
                  <a:lnTo>
                    <a:pt x="108" y="2115"/>
                  </a:lnTo>
                  <a:lnTo>
                    <a:pt x="107" y="2115"/>
                  </a:lnTo>
                  <a:lnTo>
                    <a:pt x="105" y="2115"/>
                  </a:lnTo>
                  <a:lnTo>
                    <a:pt x="105" y="2114"/>
                  </a:lnTo>
                  <a:lnTo>
                    <a:pt x="104" y="2115"/>
                  </a:lnTo>
                  <a:lnTo>
                    <a:pt x="103" y="2114"/>
                  </a:lnTo>
                  <a:lnTo>
                    <a:pt x="102" y="2115"/>
                  </a:lnTo>
                  <a:lnTo>
                    <a:pt x="101" y="2115"/>
                  </a:lnTo>
                  <a:lnTo>
                    <a:pt x="101" y="2116"/>
                  </a:lnTo>
                  <a:lnTo>
                    <a:pt x="99" y="2116"/>
                  </a:lnTo>
                  <a:lnTo>
                    <a:pt x="98" y="2116"/>
                  </a:lnTo>
                  <a:lnTo>
                    <a:pt x="97" y="2116"/>
                  </a:lnTo>
                  <a:lnTo>
                    <a:pt x="96" y="2115"/>
                  </a:lnTo>
                  <a:lnTo>
                    <a:pt x="94" y="2115"/>
                  </a:lnTo>
                  <a:lnTo>
                    <a:pt x="93" y="2115"/>
                  </a:lnTo>
                  <a:lnTo>
                    <a:pt x="92" y="2115"/>
                  </a:lnTo>
                  <a:lnTo>
                    <a:pt x="92" y="2116"/>
                  </a:lnTo>
                  <a:lnTo>
                    <a:pt x="91" y="2116"/>
                  </a:lnTo>
                  <a:lnTo>
                    <a:pt x="91" y="2117"/>
                  </a:lnTo>
                  <a:lnTo>
                    <a:pt x="89" y="2117"/>
                  </a:lnTo>
                  <a:lnTo>
                    <a:pt x="91" y="2119"/>
                  </a:lnTo>
                  <a:lnTo>
                    <a:pt x="91" y="2120"/>
                  </a:lnTo>
                  <a:lnTo>
                    <a:pt x="92" y="2120"/>
                  </a:lnTo>
                  <a:lnTo>
                    <a:pt x="92" y="2121"/>
                  </a:lnTo>
                  <a:lnTo>
                    <a:pt x="92" y="2122"/>
                  </a:lnTo>
                  <a:lnTo>
                    <a:pt x="93" y="2122"/>
                  </a:lnTo>
                  <a:lnTo>
                    <a:pt x="93" y="2124"/>
                  </a:lnTo>
                  <a:lnTo>
                    <a:pt x="94" y="2124"/>
                  </a:lnTo>
                  <a:lnTo>
                    <a:pt x="96" y="2124"/>
                  </a:lnTo>
                  <a:lnTo>
                    <a:pt x="94" y="2125"/>
                  </a:lnTo>
                  <a:lnTo>
                    <a:pt x="93" y="2125"/>
                  </a:lnTo>
                  <a:lnTo>
                    <a:pt x="92" y="2125"/>
                  </a:lnTo>
                  <a:lnTo>
                    <a:pt x="91" y="2125"/>
                  </a:lnTo>
                  <a:lnTo>
                    <a:pt x="91" y="2126"/>
                  </a:lnTo>
                  <a:lnTo>
                    <a:pt x="89" y="2126"/>
                  </a:lnTo>
                  <a:lnTo>
                    <a:pt x="88" y="2126"/>
                  </a:lnTo>
                  <a:lnTo>
                    <a:pt x="88" y="2127"/>
                  </a:lnTo>
                  <a:lnTo>
                    <a:pt x="87" y="2128"/>
                  </a:lnTo>
                  <a:lnTo>
                    <a:pt x="86" y="2130"/>
                  </a:lnTo>
                  <a:lnTo>
                    <a:pt x="87" y="2131"/>
                  </a:lnTo>
                  <a:lnTo>
                    <a:pt x="87" y="2132"/>
                  </a:lnTo>
                  <a:lnTo>
                    <a:pt x="88" y="2133"/>
                  </a:lnTo>
                  <a:lnTo>
                    <a:pt x="88" y="2135"/>
                  </a:lnTo>
                  <a:lnTo>
                    <a:pt x="89" y="2136"/>
                  </a:lnTo>
                  <a:lnTo>
                    <a:pt x="91" y="2137"/>
                  </a:lnTo>
                  <a:lnTo>
                    <a:pt x="91" y="2138"/>
                  </a:lnTo>
                  <a:lnTo>
                    <a:pt x="92" y="2141"/>
                  </a:lnTo>
                  <a:lnTo>
                    <a:pt x="92" y="2142"/>
                  </a:lnTo>
                  <a:lnTo>
                    <a:pt x="91" y="2142"/>
                  </a:lnTo>
                  <a:lnTo>
                    <a:pt x="89" y="2142"/>
                  </a:lnTo>
                  <a:lnTo>
                    <a:pt x="89" y="2143"/>
                  </a:lnTo>
                  <a:lnTo>
                    <a:pt x="89" y="2145"/>
                  </a:lnTo>
                  <a:lnTo>
                    <a:pt x="88" y="2147"/>
                  </a:lnTo>
                  <a:lnTo>
                    <a:pt x="89" y="2148"/>
                  </a:lnTo>
                  <a:lnTo>
                    <a:pt x="89" y="2149"/>
                  </a:lnTo>
                  <a:lnTo>
                    <a:pt x="89" y="2151"/>
                  </a:lnTo>
                  <a:lnTo>
                    <a:pt x="89" y="2152"/>
                  </a:lnTo>
                  <a:lnTo>
                    <a:pt x="89" y="2153"/>
                  </a:lnTo>
                  <a:lnTo>
                    <a:pt x="88" y="2153"/>
                  </a:lnTo>
                  <a:lnTo>
                    <a:pt x="86" y="2152"/>
                  </a:lnTo>
                  <a:lnTo>
                    <a:pt x="83" y="2151"/>
                  </a:lnTo>
                  <a:lnTo>
                    <a:pt x="82" y="2149"/>
                  </a:lnTo>
                  <a:lnTo>
                    <a:pt x="82" y="2148"/>
                  </a:lnTo>
                  <a:lnTo>
                    <a:pt x="81" y="2147"/>
                  </a:lnTo>
                  <a:lnTo>
                    <a:pt x="81" y="2146"/>
                  </a:lnTo>
                  <a:lnTo>
                    <a:pt x="80" y="2146"/>
                  </a:lnTo>
                  <a:lnTo>
                    <a:pt x="80" y="2147"/>
                  </a:lnTo>
                  <a:lnTo>
                    <a:pt x="80" y="2148"/>
                  </a:lnTo>
                  <a:lnTo>
                    <a:pt x="80" y="2149"/>
                  </a:lnTo>
                  <a:lnTo>
                    <a:pt x="78" y="2149"/>
                  </a:lnTo>
                  <a:lnTo>
                    <a:pt x="77" y="2149"/>
                  </a:lnTo>
                  <a:lnTo>
                    <a:pt x="77" y="2151"/>
                  </a:lnTo>
                  <a:lnTo>
                    <a:pt x="76" y="2151"/>
                  </a:lnTo>
                  <a:lnTo>
                    <a:pt x="75" y="2152"/>
                  </a:lnTo>
                  <a:lnTo>
                    <a:pt x="73" y="2153"/>
                  </a:lnTo>
                  <a:lnTo>
                    <a:pt x="75" y="2153"/>
                  </a:lnTo>
                  <a:lnTo>
                    <a:pt x="75" y="2154"/>
                  </a:lnTo>
                  <a:lnTo>
                    <a:pt x="76" y="2154"/>
                  </a:lnTo>
                  <a:lnTo>
                    <a:pt x="77" y="2154"/>
                  </a:lnTo>
                  <a:lnTo>
                    <a:pt x="78" y="2154"/>
                  </a:lnTo>
                  <a:lnTo>
                    <a:pt x="80" y="2154"/>
                  </a:lnTo>
                  <a:lnTo>
                    <a:pt x="81" y="2154"/>
                  </a:lnTo>
                  <a:lnTo>
                    <a:pt x="82" y="2154"/>
                  </a:lnTo>
                  <a:lnTo>
                    <a:pt x="82" y="2156"/>
                  </a:lnTo>
                  <a:lnTo>
                    <a:pt x="82" y="2157"/>
                  </a:lnTo>
                  <a:lnTo>
                    <a:pt x="82" y="2158"/>
                  </a:lnTo>
                  <a:lnTo>
                    <a:pt x="81" y="2158"/>
                  </a:lnTo>
                  <a:lnTo>
                    <a:pt x="80" y="2158"/>
                  </a:lnTo>
                  <a:lnTo>
                    <a:pt x="80" y="2159"/>
                  </a:lnTo>
                  <a:lnTo>
                    <a:pt x="78" y="2159"/>
                  </a:lnTo>
                  <a:lnTo>
                    <a:pt x="78" y="2161"/>
                  </a:lnTo>
                  <a:lnTo>
                    <a:pt x="77" y="2161"/>
                  </a:lnTo>
                  <a:lnTo>
                    <a:pt x="76" y="2161"/>
                  </a:lnTo>
                  <a:lnTo>
                    <a:pt x="75" y="2162"/>
                  </a:lnTo>
                  <a:lnTo>
                    <a:pt x="73" y="2162"/>
                  </a:lnTo>
                  <a:lnTo>
                    <a:pt x="72" y="2163"/>
                  </a:lnTo>
                  <a:lnTo>
                    <a:pt x="71" y="2163"/>
                  </a:lnTo>
                  <a:lnTo>
                    <a:pt x="71" y="2164"/>
                  </a:lnTo>
                  <a:lnTo>
                    <a:pt x="71" y="2166"/>
                  </a:lnTo>
                  <a:lnTo>
                    <a:pt x="72" y="2167"/>
                  </a:lnTo>
                  <a:lnTo>
                    <a:pt x="73" y="2167"/>
                  </a:lnTo>
                  <a:lnTo>
                    <a:pt x="73" y="2168"/>
                  </a:lnTo>
                  <a:lnTo>
                    <a:pt x="73" y="2169"/>
                  </a:lnTo>
                  <a:lnTo>
                    <a:pt x="75" y="2171"/>
                  </a:lnTo>
                  <a:lnTo>
                    <a:pt x="76" y="2172"/>
                  </a:lnTo>
                  <a:lnTo>
                    <a:pt x="77" y="2172"/>
                  </a:lnTo>
                  <a:lnTo>
                    <a:pt x="77" y="2173"/>
                  </a:lnTo>
                  <a:lnTo>
                    <a:pt x="78" y="2173"/>
                  </a:lnTo>
                  <a:lnTo>
                    <a:pt x="77" y="2174"/>
                  </a:lnTo>
                  <a:lnTo>
                    <a:pt x="80" y="2177"/>
                  </a:lnTo>
                  <a:lnTo>
                    <a:pt x="81" y="2177"/>
                  </a:lnTo>
                  <a:lnTo>
                    <a:pt x="82" y="2177"/>
                  </a:lnTo>
                  <a:lnTo>
                    <a:pt x="82" y="2178"/>
                  </a:lnTo>
                  <a:lnTo>
                    <a:pt x="82" y="2179"/>
                  </a:lnTo>
                  <a:lnTo>
                    <a:pt x="82" y="2180"/>
                  </a:lnTo>
                  <a:lnTo>
                    <a:pt x="83" y="2180"/>
                  </a:lnTo>
                  <a:lnTo>
                    <a:pt x="83" y="2182"/>
                  </a:lnTo>
                  <a:lnTo>
                    <a:pt x="83" y="2184"/>
                  </a:lnTo>
                  <a:lnTo>
                    <a:pt x="84" y="2185"/>
                  </a:lnTo>
                  <a:lnTo>
                    <a:pt x="83" y="2187"/>
                  </a:lnTo>
                  <a:lnTo>
                    <a:pt x="83" y="2188"/>
                  </a:lnTo>
                  <a:lnTo>
                    <a:pt x="82" y="2189"/>
                  </a:lnTo>
                  <a:lnTo>
                    <a:pt x="83" y="2190"/>
                  </a:lnTo>
                  <a:lnTo>
                    <a:pt x="82" y="2190"/>
                  </a:lnTo>
                  <a:lnTo>
                    <a:pt x="82" y="2192"/>
                  </a:lnTo>
                  <a:lnTo>
                    <a:pt x="81" y="2193"/>
                  </a:lnTo>
                  <a:lnTo>
                    <a:pt x="82" y="2193"/>
                  </a:lnTo>
                  <a:lnTo>
                    <a:pt x="82" y="2194"/>
                  </a:lnTo>
                  <a:lnTo>
                    <a:pt x="81" y="2195"/>
                  </a:lnTo>
                  <a:lnTo>
                    <a:pt x="82" y="2195"/>
                  </a:lnTo>
                  <a:lnTo>
                    <a:pt x="81" y="2196"/>
                  </a:lnTo>
                  <a:lnTo>
                    <a:pt x="81" y="2195"/>
                  </a:lnTo>
                  <a:lnTo>
                    <a:pt x="80" y="2195"/>
                  </a:lnTo>
                  <a:lnTo>
                    <a:pt x="80" y="2194"/>
                  </a:lnTo>
                  <a:lnTo>
                    <a:pt x="78" y="2194"/>
                  </a:lnTo>
                  <a:lnTo>
                    <a:pt x="78" y="2193"/>
                  </a:lnTo>
                  <a:lnTo>
                    <a:pt x="80" y="2193"/>
                  </a:lnTo>
                  <a:lnTo>
                    <a:pt x="78" y="2192"/>
                  </a:lnTo>
                  <a:lnTo>
                    <a:pt x="77" y="2192"/>
                  </a:lnTo>
                  <a:lnTo>
                    <a:pt x="77" y="2190"/>
                  </a:lnTo>
                  <a:lnTo>
                    <a:pt x="76" y="2189"/>
                  </a:lnTo>
                  <a:lnTo>
                    <a:pt x="75" y="2188"/>
                  </a:lnTo>
                  <a:lnTo>
                    <a:pt x="73" y="2188"/>
                  </a:lnTo>
                  <a:lnTo>
                    <a:pt x="72" y="2187"/>
                  </a:lnTo>
                  <a:lnTo>
                    <a:pt x="72" y="2185"/>
                  </a:lnTo>
                  <a:lnTo>
                    <a:pt x="71" y="2185"/>
                  </a:lnTo>
                  <a:lnTo>
                    <a:pt x="71" y="2184"/>
                  </a:lnTo>
                  <a:lnTo>
                    <a:pt x="70" y="2184"/>
                  </a:lnTo>
                  <a:lnTo>
                    <a:pt x="68" y="2183"/>
                  </a:lnTo>
                  <a:lnTo>
                    <a:pt x="67" y="2183"/>
                  </a:lnTo>
                  <a:lnTo>
                    <a:pt x="66" y="2182"/>
                  </a:lnTo>
                  <a:lnTo>
                    <a:pt x="65" y="2182"/>
                  </a:lnTo>
                  <a:lnTo>
                    <a:pt x="63" y="2182"/>
                  </a:lnTo>
                  <a:lnTo>
                    <a:pt x="63" y="2183"/>
                  </a:lnTo>
                  <a:lnTo>
                    <a:pt x="62" y="2183"/>
                  </a:lnTo>
                  <a:lnTo>
                    <a:pt x="61" y="2183"/>
                  </a:lnTo>
                  <a:lnTo>
                    <a:pt x="61" y="2184"/>
                  </a:lnTo>
                  <a:lnTo>
                    <a:pt x="60" y="2184"/>
                  </a:lnTo>
                  <a:lnTo>
                    <a:pt x="60" y="2183"/>
                  </a:lnTo>
                  <a:lnTo>
                    <a:pt x="58" y="2183"/>
                  </a:lnTo>
                  <a:lnTo>
                    <a:pt x="57" y="2183"/>
                  </a:lnTo>
                  <a:lnTo>
                    <a:pt x="56" y="2183"/>
                  </a:lnTo>
                  <a:lnTo>
                    <a:pt x="55" y="2183"/>
                  </a:lnTo>
                  <a:lnTo>
                    <a:pt x="54" y="2184"/>
                  </a:lnTo>
                  <a:lnTo>
                    <a:pt x="52" y="2184"/>
                  </a:lnTo>
                  <a:lnTo>
                    <a:pt x="51" y="2185"/>
                  </a:lnTo>
                  <a:lnTo>
                    <a:pt x="50" y="2184"/>
                  </a:lnTo>
                  <a:lnTo>
                    <a:pt x="50" y="2185"/>
                  </a:lnTo>
                  <a:lnTo>
                    <a:pt x="49" y="2185"/>
                  </a:lnTo>
                  <a:lnTo>
                    <a:pt x="47" y="2187"/>
                  </a:lnTo>
                  <a:lnTo>
                    <a:pt x="46" y="2187"/>
                  </a:lnTo>
                  <a:lnTo>
                    <a:pt x="46" y="2188"/>
                  </a:lnTo>
                  <a:lnTo>
                    <a:pt x="45" y="2188"/>
                  </a:lnTo>
                  <a:lnTo>
                    <a:pt x="45" y="2189"/>
                  </a:lnTo>
                  <a:lnTo>
                    <a:pt x="44" y="2189"/>
                  </a:lnTo>
                  <a:lnTo>
                    <a:pt x="42" y="2189"/>
                  </a:lnTo>
                  <a:lnTo>
                    <a:pt x="41" y="2189"/>
                  </a:lnTo>
                  <a:lnTo>
                    <a:pt x="39" y="2189"/>
                  </a:lnTo>
                  <a:lnTo>
                    <a:pt x="39" y="2190"/>
                  </a:lnTo>
                  <a:lnTo>
                    <a:pt x="37" y="2190"/>
                  </a:lnTo>
                  <a:lnTo>
                    <a:pt x="36" y="2190"/>
                  </a:lnTo>
                  <a:lnTo>
                    <a:pt x="36" y="2192"/>
                  </a:lnTo>
                  <a:lnTo>
                    <a:pt x="35" y="2193"/>
                  </a:lnTo>
                  <a:lnTo>
                    <a:pt x="35" y="2194"/>
                  </a:lnTo>
                  <a:lnTo>
                    <a:pt x="35" y="2195"/>
                  </a:lnTo>
                  <a:lnTo>
                    <a:pt x="36" y="2196"/>
                  </a:lnTo>
                  <a:lnTo>
                    <a:pt x="37" y="2196"/>
                  </a:lnTo>
                  <a:lnTo>
                    <a:pt x="39" y="2198"/>
                  </a:lnTo>
                  <a:lnTo>
                    <a:pt x="40" y="2198"/>
                  </a:lnTo>
                  <a:lnTo>
                    <a:pt x="41" y="2199"/>
                  </a:lnTo>
                  <a:lnTo>
                    <a:pt x="41" y="2200"/>
                  </a:lnTo>
                  <a:lnTo>
                    <a:pt x="40" y="2200"/>
                  </a:lnTo>
                  <a:lnTo>
                    <a:pt x="39" y="2201"/>
                  </a:lnTo>
                  <a:lnTo>
                    <a:pt x="39" y="2203"/>
                  </a:lnTo>
                  <a:lnTo>
                    <a:pt x="39" y="2204"/>
                  </a:lnTo>
                  <a:lnTo>
                    <a:pt x="39" y="2205"/>
                  </a:lnTo>
                  <a:lnTo>
                    <a:pt x="39" y="2206"/>
                  </a:lnTo>
                  <a:lnTo>
                    <a:pt x="39" y="2208"/>
                  </a:lnTo>
                  <a:lnTo>
                    <a:pt x="39" y="2209"/>
                  </a:lnTo>
                  <a:lnTo>
                    <a:pt x="40" y="2209"/>
                  </a:lnTo>
                  <a:lnTo>
                    <a:pt x="41" y="2210"/>
                  </a:lnTo>
                  <a:lnTo>
                    <a:pt x="41" y="2211"/>
                  </a:lnTo>
                  <a:lnTo>
                    <a:pt x="41" y="2213"/>
                  </a:lnTo>
                  <a:lnTo>
                    <a:pt x="40" y="2214"/>
                  </a:lnTo>
                  <a:lnTo>
                    <a:pt x="39" y="2214"/>
                  </a:lnTo>
                  <a:lnTo>
                    <a:pt x="39" y="2215"/>
                  </a:lnTo>
                  <a:lnTo>
                    <a:pt x="39" y="2216"/>
                  </a:lnTo>
                  <a:lnTo>
                    <a:pt x="39" y="2218"/>
                  </a:lnTo>
                  <a:lnTo>
                    <a:pt x="39" y="2219"/>
                  </a:lnTo>
                  <a:lnTo>
                    <a:pt x="40" y="2220"/>
                  </a:lnTo>
                  <a:lnTo>
                    <a:pt x="40" y="2222"/>
                  </a:lnTo>
                  <a:lnTo>
                    <a:pt x="41" y="2224"/>
                  </a:lnTo>
                  <a:lnTo>
                    <a:pt x="41" y="2222"/>
                  </a:lnTo>
                  <a:lnTo>
                    <a:pt x="42" y="2222"/>
                  </a:lnTo>
                  <a:lnTo>
                    <a:pt x="44" y="2224"/>
                  </a:lnTo>
                  <a:lnTo>
                    <a:pt x="44" y="2222"/>
                  </a:lnTo>
                  <a:lnTo>
                    <a:pt x="45" y="2222"/>
                  </a:lnTo>
                  <a:lnTo>
                    <a:pt x="47" y="2222"/>
                  </a:lnTo>
                  <a:lnTo>
                    <a:pt x="49" y="2222"/>
                  </a:lnTo>
                  <a:lnTo>
                    <a:pt x="50" y="2224"/>
                  </a:lnTo>
                  <a:lnTo>
                    <a:pt x="52" y="2222"/>
                  </a:lnTo>
                  <a:lnTo>
                    <a:pt x="54" y="2222"/>
                  </a:lnTo>
                  <a:lnTo>
                    <a:pt x="55" y="2224"/>
                  </a:lnTo>
                  <a:lnTo>
                    <a:pt x="55" y="2222"/>
                  </a:lnTo>
                  <a:lnTo>
                    <a:pt x="56" y="2224"/>
                  </a:lnTo>
                  <a:lnTo>
                    <a:pt x="55" y="2224"/>
                  </a:lnTo>
                  <a:lnTo>
                    <a:pt x="55" y="2225"/>
                  </a:lnTo>
                  <a:lnTo>
                    <a:pt x="54" y="2225"/>
                  </a:lnTo>
                  <a:lnTo>
                    <a:pt x="52" y="2226"/>
                  </a:lnTo>
                  <a:lnTo>
                    <a:pt x="52" y="2227"/>
                  </a:lnTo>
                  <a:lnTo>
                    <a:pt x="51" y="2226"/>
                  </a:lnTo>
                  <a:lnTo>
                    <a:pt x="50" y="2226"/>
                  </a:lnTo>
                  <a:lnTo>
                    <a:pt x="50" y="2227"/>
                  </a:lnTo>
                  <a:lnTo>
                    <a:pt x="49" y="2227"/>
                  </a:lnTo>
                  <a:lnTo>
                    <a:pt x="49" y="2229"/>
                  </a:lnTo>
                  <a:lnTo>
                    <a:pt x="47" y="2229"/>
                  </a:lnTo>
                  <a:lnTo>
                    <a:pt x="47" y="2230"/>
                  </a:lnTo>
                  <a:lnTo>
                    <a:pt x="46" y="2230"/>
                  </a:lnTo>
                  <a:lnTo>
                    <a:pt x="45" y="2231"/>
                  </a:lnTo>
                  <a:lnTo>
                    <a:pt x="45" y="2232"/>
                  </a:lnTo>
                  <a:lnTo>
                    <a:pt x="44" y="2232"/>
                  </a:lnTo>
                  <a:lnTo>
                    <a:pt x="42" y="2234"/>
                  </a:lnTo>
                  <a:lnTo>
                    <a:pt x="41" y="2235"/>
                  </a:lnTo>
                  <a:lnTo>
                    <a:pt x="40" y="2235"/>
                  </a:lnTo>
                  <a:lnTo>
                    <a:pt x="39" y="2235"/>
                  </a:lnTo>
                  <a:lnTo>
                    <a:pt x="37" y="2234"/>
                  </a:lnTo>
                  <a:lnTo>
                    <a:pt x="35" y="2234"/>
                  </a:lnTo>
                  <a:lnTo>
                    <a:pt x="32" y="2234"/>
                  </a:lnTo>
                  <a:lnTo>
                    <a:pt x="31" y="2235"/>
                  </a:lnTo>
                  <a:lnTo>
                    <a:pt x="30" y="2236"/>
                  </a:lnTo>
                  <a:lnTo>
                    <a:pt x="30" y="2237"/>
                  </a:lnTo>
                  <a:lnTo>
                    <a:pt x="30" y="2239"/>
                  </a:lnTo>
                  <a:lnTo>
                    <a:pt x="31" y="2239"/>
                  </a:lnTo>
                  <a:lnTo>
                    <a:pt x="32" y="2240"/>
                  </a:lnTo>
                  <a:lnTo>
                    <a:pt x="34" y="2240"/>
                  </a:lnTo>
                  <a:lnTo>
                    <a:pt x="35" y="2241"/>
                  </a:lnTo>
                  <a:lnTo>
                    <a:pt x="34" y="2242"/>
                  </a:lnTo>
                  <a:lnTo>
                    <a:pt x="34" y="2245"/>
                  </a:lnTo>
                  <a:lnTo>
                    <a:pt x="35" y="2246"/>
                  </a:lnTo>
                  <a:lnTo>
                    <a:pt x="36" y="2246"/>
                  </a:lnTo>
                  <a:lnTo>
                    <a:pt x="37" y="2246"/>
                  </a:lnTo>
                  <a:lnTo>
                    <a:pt x="37" y="2247"/>
                  </a:lnTo>
                  <a:lnTo>
                    <a:pt x="36" y="2248"/>
                  </a:lnTo>
                  <a:lnTo>
                    <a:pt x="36" y="2250"/>
                  </a:lnTo>
                  <a:lnTo>
                    <a:pt x="36" y="2252"/>
                  </a:lnTo>
                  <a:lnTo>
                    <a:pt x="36" y="2253"/>
                  </a:lnTo>
                  <a:lnTo>
                    <a:pt x="35" y="2253"/>
                  </a:lnTo>
                  <a:lnTo>
                    <a:pt x="34" y="2253"/>
                  </a:lnTo>
                  <a:lnTo>
                    <a:pt x="34" y="2255"/>
                  </a:lnTo>
                  <a:lnTo>
                    <a:pt x="32" y="2255"/>
                  </a:lnTo>
                  <a:lnTo>
                    <a:pt x="31" y="2253"/>
                  </a:lnTo>
                  <a:lnTo>
                    <a:pt x="29" y="2253"/>
                  </a:lnTo>
                  <a:lnTo>
                    <a:pt x="29" y="2252"/>
                  </a:lnTo>
                  <a:lnTo>
                    <a:pt x="29" y="2251"/>
                  </a:lnTo>
                  <a:lnTo>
                    <a:pt x="29" y="2250"/>
                  </a:lnTo>
                  <a:lnTo>
                    <a:pt x="28" y="2250"/>
                  </a:lnTo>
                  <a:lnTo>
                    <a:pt x="26" y="2250"/>
                  </a:lnTo>
                  <a:lnTo>
                    <a:pt x="25" y="2250"/>
                  </a:lnTo>
                  <a:lnTo>
                    <a:pt x="26" y="2248"/>
                  </a:lnTo>
                  <a:lnTo>
                    <a:pt x="25" y="2248"/>
                  </a:lnTo>
                  <a:lnTo>
                    <a:pt x="24" y="2248"/>
                  </a:lnTo>
                  <a:lnTo>
                    <a:pt x="24" y="2247"/>
                  </a:lnTo>
                  <a:lnTo>
                    <a:pt x="15" y="2234"/>
                  </a:lnTo>
                  <a:lnTo>
                    <a:pt x="8" y="2220"/>
                  </a:lnTo>
                  <a:lnTo>
                    <a:pt x="5" y="2216"/>
                  </a:lnTo>
                  <a:lnTo>
                    <a:pt x="0" y="2208"/>
                  </a:lnTo>
                  <a:lnTo>
                    <a:pt x="2" y="2206"/>
                  </a:lnTo>
                  <a:lnTo>
                    <a:pt x="3" y="2205"/>
                  </a:lnTo>
                  <a:lnTo>
                    <a:pt x="3" y="2204"/>
                  </a:lnTo>
                  <a:lnTo>
                    <a:pt x="4" y="2203"/>
                  </a:lnTo>
                  <a:lnTo>
                    <a:pt x="5" y="2201"/>
                  </a:lnTo>
                  <a:lnTo>
                    <a:pt x="5" y="2200"/>
                  </a:lnTo>
                  <a:lnTo>
                    <a:pt x="5" y="2199"/>
                  </a:lnTo>
                  <a:lnTo>
                    <a:pt x="7" y="2198"/>
                  </a:lnTo>
                  <a:lnTo>
                    <a:pt x="7" y="2196"/>
                  </a:lnTo>
                  <a:lnTo>
                    <a:pt x="7" y="2195"/>
                  </a:lnTo>
                  <a:lnTo>
                    <a:pt x="7" y="2193"/>
                  </a:lnTo>
                  <a:lnTo>
                    <a:pt x="7" y="2192"/>
                  </a:lnTo>
                  <a:lnTo>
                    <a:pt x="7" y="2190"/>
                  </a:lnTo>
                  <a:lnTo>
                    <a:pt x="7" y="2189"/>
                  </a:lnTo>
                  <a:lnTo>
                    <a:pt x="7" y="2188"/>
                  </a:lnTo>
                  <a:lnTo>
                    <a:pt x="7" y="2187"/>
                  </a:lnTo>
                  <a:lnTo>
                    <a:pt x="8" y="2187"/>
                  </a:lnTo>
                  <a:lnTo>
                    <a:pt x="7" y="2187"/>
                  </a:lnTo>
                  <a:lnTo>
                    <a:pt x="8" y="2185"/>
                  </a:lnTo>
                  <a:lnTo>
                    <a:pt x="8" y="2184"/>
                  </a:lnTo>
                  <a:lnTo>
                    <a:pt x="9" y="2184"/>
                  </a:lnTo>
                  <a:lnTo>
                    <a:pt x="9" y="2183"/>
                  </a:lnTo>
                  <a:lnTo>
                    <a:pt x="9" y="2182"/>
                  </a:lnTo>
                  <a:lnTo>
                    <a:pt x="9" y="2180"/>
                  </a:lnTo>
                  <a:lnTo>
                    <a:pt x="9" y="2179"/>
                  </a:lnTo>
                  <a:lnTo>
                    <a:pt x="10" y="2178"/>
                  </a:lnTo>
                  <a:lnTo>
                    <a:pt x="11" y="2177"/>
                  </a:lnTo>
                  <a:lnTo>
                    <a:pt x="11" y="2175"/>
                  </a:lnTo>
                  <a:lnTo>
                    <a:pt x="13" y="2174"/>
                  </a:lnTo>
                  <a:lnTo>
                    <a:pt x="13" y="2173"/>
                  </a:lnTo>
                  <a:lnTo>
                    <a:pt x="14" y="2172"/>
                  </a:lnTo>
                  <a:lnTo>
                    <a:pt x="15" y="2171"/>
                  </a:lnTo>
                  <a:lnTo>
                    <a:pt x="16" y="2169"/>
                  </a:lnTo>
                  <a:lnTo>
                    <a:pt x="18" y="2167"/>
                  </a:lnTo>
                  <a:lnTo>
                    <a:pt x="19" y="2166"/>
                  </a:lnTo>
                  <a:lnTo>
                    <a:pt x="19" y="2164"/>
                  </a:lnTo>
                  <a:lnTo>
                    <a:pt x="19" y="2163"/>
                  </a:lnTo>
                  <a:lnTo>
                    <a:pt x="19" y="2162"/>
                  </a:lnTo>
                  <a:lnTo>
                    <a:pt x="19" y="2161"/>
                  </a:lnTo>
                  <a:lnTo>
                    <a:pt x="19" y="2159"/>
                  </a:lnTo>
                  <a:lnTo>
                    <a:pt x="19" y="2158"/>
                  </a:lnTo>
                  <a:lnTo>
                    <a:pt x="19" y="2157"/>
                  </a:lnTo>
                  <a:lnTo>
                    <a:pt x="18" y="2154"/>
                  </a:lnTo>
                  <a:lnTo>
                    <a:pt x="18" y="2153"/>
                  </a:lnTo>
                  <a:lnTo>
                    <a:pt x="18" y="2152"/>
                  </a:lnTo>
                  <a:lnTo>
                    <a:pt x="18" y="2151"/>
                  </a:lnTo>
                  <a:lnTo>
                    <a:pt x="18" y="2149"/>
                  </a:lnTo>
                  <a:lnTo>
                    <a:pt x="18" y="2148"/>
                  </a:lnTo>
                  <a:lnTo>
                    <a:pt x="19" y="2147"/>
                  </a:lnTo>
                  <a:lnTo>
                    <a:pt x="19" y="2146"/>
                  </a:lnTo>
                  <a:lnTo>
                    <a:pt x="19" y="2145"/>
                  </a:lnTo>
                  <a:lnTo>
                    <a:pt x="19" y="2143"/>
                  </a:lnTo>
                  <a:lnTo>
                    <a:pt x="19" y="2142"/>
                  </a:lnTo>
                  <a:lnTo>
                    <a:pt x="19" y="2141"/>
                  </a:lnTo>
                  <a:lnTo>
                    <a:pt x="19" y="2138"/>
                  </a:lnTo>
                  <a:lnTo>
                    <a:pt x="20" y="2128"/>
                  </a:lnTo>
                  <a:lnTo>
                    <a:pt x="20" y="2125"/>
                  </a:lnTo>
                  <a:lnTo>
                    <a:pt x="21" y="2117"/>
                  </a:lnTo>
                  <a:lnTo>
                    <a:pt x="21" y="2112"/>
                  </a:lnTo>
                  <a:lnTo>
                    <a:pt x="28" y="2107"/>
                  </a:lnTo>
                  <a:lnTo>
                    <a:pt x="29" y="2105"/>
                  </a:lnTo>
                  <a:lnTo>
                    <a:pt x="35" y="2099"/>
                  </a:lnTo>
                  <a:lnTo>
                    <a:pt x="37" y="2095"/>
                  </a:lnTo>
                  <a:lnTo>
                    <a:pt x="42" y="2095"/>
                  </a:lnTo>
                  <a:lnTo>
                    <a:pt x="45" y="2096"/>
                  </a:lnTo>
                  <a:lnTo>
                    <a:pt x="46" y="2093"/>
                  </a:lnTo>
                  <a:lnTo>
                    <a:pt x="47" y="2090"/>
                  </a:lnTo>
                  <a:lnTo>
                    <a:pt x="49" y="2089"/>
                  </a:lnTo>
                  <a:lnTo>
                    <a:pt x="49" y="2083"/>
                  </a:lnTo>
                  <a:lnTo>
                    <a:pt x="49" y="2080"/>
                  </a:lnTo>
                  <a:lnTo>
                    <a:pt x="49" y="2078"/>
                  </a:lnTo>
                  <a:lnTo>
                    <a:pt x="50" y="2077"/>
                  </a:lnTo>
                  <a:lnTo>
                    <a:pt x="51" y="2075"/>
                  </a:lnTo>
                  <a:lnTo>
                    <a:pt x="54" y="2075"/>
                  </a:lnTo>
                  <a:lnTo>
                    <a:pt x="55" y="2074"/>
                  </a:lnTo>
                  <a:lnTo>
                    <a:pt x="55" y="2072"/>
                  </a:lnTo>
                  <a:lnTo>
                    <a:pt x="52" y="2070"/>
                  </a:lnTo>
                  <a:lnTo>
                    <a:pt x="51" y="2065"/>
                  </a:lnTo>
                  <a:lnTo>
                    <a:pt x="51" y="2062"/>
                  </a:lnTo>
                  <a:lnTo>
                    <a:pt x="50" y="2060"/>
                  </a:lnTo>
                  <a:lnTo>
                    <a:pt x="50" y="2058"/>
                  </a:lnTo>
                  <a:lnTo>
                    <a:pt x="50" y="2055"/>
                  </a:lnTo>
                  <a:lnTo>
                    <a:pt x="46" y="2049"/>
                  </a:lnTo>
                  <a:lnTo>
                    <a:pt x="44" y="2046"/>
                  </a:lnTo>
                  <a:lnTo>
                    <a:pt x="41" y="2042"/>
                  </a:lnTo>
                  <a:lnTo>
                    <a:pt x="30" y="2023"/>
                  </a:lnTo>
                  <a:lnTo>
                    <a:pt x="29" y="2020"/>
                  </a:lnTo>
                  <a:lnTo>
                    <a:pt x="23" y="2010"/>
                  </a:lnTo>
                  <a:lnTo>
                    <a:pt x="50" y="1992"/>
                  </a:lnTo>
                  <a:lnTo>
                    <a:pt x="46" y="1986"/>
                  </a:lnTo>
                  <a:lnTo>
                    <a:pt x="47" y="1984"/>
                  </a:lnTo>
                  <a:lnTo>
                    <a:pt x="49" y="1983"/>
                  </a:lnTo>
                  <a:lnTo>
                    <a:pt x="52" y="1979"/>
                  </a:lnTo>
                  <a:lnTo>
                    <a:pt x="52" y="1975"/>
                  </a:lnTo>
                  <a:lnTo>
                    <a:pt x="52" y="1974"/>
                  </a:lnTo>
                  <a:lnTo>
                    <a:pt x="52" y="1971"/>
                  </a:lnTo>
                  <a:lnTo>
                    <a:pt x="52" y="1970"/>
                  </a:lnTo>
                  <a:lnTo>
                    <a:pt x="52" y="1969"/>
                  </a:lnTo>
                  <a:lnTo>
                    <a:pt x="52" y="1968"/>
                  </a:lnTo>
                  <a:lnTo>
                    <a:pt x="52" y="1966"/>
                  </a:lnTo>
                  <a:lnTo>
                    <a:pt x="52" y="1965"/>
                  </a:lnTo>
                  <a:lnTo>
                    <a:pt x="52" y="1964"/>
                  </a:lnTo>
                  <a:lnTo>
                    <a:pt x="52" y="1963"/>
                  </a:lnTo>
                  <a:lnTo>
                    <a:pt x="52" y="1959"/>
                  </a:lnTo>
                  <a:lnTo>
                    <a:pt x="51" y="1958"/>
                  </a:lnTo>
                  <a:lnTo>
                    <a:pt x="56" y="1957"/>
                  </a:lnTo>
                  <a:lnTo>
                    <a:pt x="55" y="1954"/>
                  </a:lnTo>
                  <a:lnTo>
                    <a:pt x="73" y="1943"/>
                  </a:lnTo>
                  <a:lnTo>
                    <a:pt x="73" y="1942"/>
                  </a:lnTo>
                  <a:lnTo>
                    <a:pt x="75" y="1931"/>
                  </a:lnTo>
                  <a:lnTo>
                    <a:pt x="76" y="1929"/>
                  </a:lnTo>
                  <a:lnTo>
                    <a:pt x="75" y="1927"/>
                  </a:lnTo>
                  <a:lnTo>
                    <a:pt x="75" y="1924"/>
                  </a:lnTo>
                  <a:lnTo>
                    <a:pt x="75" y="1923"/>
                  </a:lnTo>
                  <a:lnTo>
                    <a:pt x="75" y="1917"/>
                  </a:lnTo>
                  <a:lnTo>
                    <a:pt x="75" y="1911"/>
                  </a:lnTo>
                  <a:lnTo>
                    <a:pt x="73" y="1898"/>
                  </a:lnTo>
                  <a:lnTo>
                    <a:pt x="66" y="1898"/>
                  </a:lnTo>
                  <a:lnTo>
                    <a:pt x="66" y="1884"/>
                  </a:lnTo>
                  <a:lnTo>
                    <a:pt x="66" y="1861"/>
                  </a:lnTo>
                  <a:lnTo>
                    <a:pt x="66" y="1854"/>
                  </a:lnTo>
                  <a:lnTo>
                    <a:pt x="63" y="1854"/>
                  </a:lnTo>
                  <a:lnTo>
                    <a:pt x="62" y="1854"/>
                  </a:lnTo>
                  <a:lnTo>
                    <a:pt x="61" y="1854"/>
                  </a:lnTo>
                  <a:lnTo>
                    <a:pt x="60" y="1854"/>
                  </a:lnTo>
                  <a:lnTo>
                    <a:pt x="58" y="1854"/>
                  </a:lnTo>
                  <a:lnTo>
                    <a:pt x="56" y="1854"/>
                  </a:lnTo>
                  <a:lnTo>
                    <a:pt x="55" y="1854"/>
                  </a:lnTo>
                  <a:lnTo>
                    <a:pt x="52" y="1854"/>
                  </a:lnTo>
                  <a:lnTo>
                    <a:pt x="37" y="1854"/>
                  </a:lnTo>
                  <a:lnTo>
                    <a:pt x="37" y="1834"/>
                  </a:lnTo>
                  <a:lnTo>
                    <a:pt x="37" y="1828"/>
                  </a:lnTo>
                  <a:lnTo>
                    <a:pt x="37" y="1822"/>
                  </a:lnTo>
                  <a:lnTo>
                    <a:pt x="37" y="1817"/>
                  </a:lnTo>
                  <a:lnTo>
                    <a:pt x="65" y="1817"/>
                  </a:lnTo>
                  <a:lnTo>
                    <a:pt x="63" y="1813"/>
                  </a:lnTo>
                  <a:lnTo>
                    <a:pt x="63" y="1766"/>
                  </a:lnTo>
                  <a:lnTo>
                    <a:pt x="63" y="1765"/>
                  </a:lnTo>
                  <a:lnTo>
                    <a:pt x="63" y="1764"/>
                  </a:lnTo>
                  <a:lnTo>
                    <a:pt x="63" y="1762"/>
                  </a:lnTo>
                  <a:lnTo>
                    <a:pt x="65" y="1762"/>
                  </a:lnTo>
                  <a:lnTo>
                    <a:pt x="65" y="1761"/>
                  </a:lnTo>
                  <a:lnTo>
                    <a:pt x="66" y="1761"/>
                  </a:lnTo>
                  <a:lnTo>
                    <a:pt x="77" y="1757"/>
                  </a:lnTo>
                  <a:lnTo>
                    <a:pt x="78" y="1756"/>
                  </a:lnTo>
                  <a:lnTo>
                    <a:pt x="80" y="1756"/>
                  </a:lnTo>
                  <a:lnTo>
                    <a:pt x="80" y="1755"/>
                  </a:lnTo>
                  <a:lnTo>
                    <a:pt x="80" y="1754"/>
                  </a:lnTo>
                  <a:lnTo>
                    <a:pt x="87" y="1754"/>
                  </a:lnTo>
                  <a:lnTo>
                    <a:pt x="94" y="1754"/>
                  </a:lnTo>
                  <a:lnTo>
                    <a:pt x="93" y="1754"/>
                  </a:lnTo>
                  <a:lnTo>
                    <a:pt x="93" y="1752"/>
                  </a:lnTo>
                  <a:lnTo>
                    <a:pt x="92" y="1751"/>
                  </a:lnTo>
                  <a:lnTo>
                    <a:pt x="91" y="1750"/>
                  </a:lnTo>
                  <a:lnTo>
                    <a:pt x="92" y="1749"/>
                  </a:lnTo>
                  <a:lnTo>
                    <a:pt x="93" y="1749"/>
                  </a:lnTo>
                  <a:lnTo>
                    <a:pt x="94" y="1750"/>
                  </a:lnTo>
                  <a:lnTo>
                    <a:pt x="94" y="1749"/>
                  </a:lnTo>
                  <a:lnTo>
                    <a:pt x="96" y="1749"/>
                  </a:lnTo>
                  <a:lnTo>
                    <a:pt x="96" y="1746"/>
                  </a:lnTo>
                  <a:lnTo>
                    <a:pt x="97" y="1743"/>
                  </a:lnTo>
                  <a:lnTo>
                    <a:pt x="101" y="1739"/>
                  </a:lnTo>
                  <a:lnTo>
                    <a:pt x="99" y="1738"/>
                  </a:lnTo>
                  <a:lnTo>
                    <a:pt x="101" y="1735"/>
                  </a:lnTo>
                  <a:lnTo>
                    <a:pt x="101" y="1733"/>
                  </a:lnTo>
                  <a:lnTo>
                    <a:pt x="102" y="1731"/>
                  </a:lnTo>
                  <a:lnTo>
                    <a:pt x="101" y="1728"/>
                  </a:lnTo>
                  <a:lnTo>
                    <a:pt x="99" y="1724"/>
                  </a:lnTo>
                  <a:lnTo>
                    <a:pt x="99" y="1720"/>
                  </a:lnTo>
                  <a:lnTo>
                    <a:pt x="101" y="1718"/>
                  </a:lnTo>
                  <a:lnTo>
                    <a:pt x="104" y="1712"/>
                  </a:lnTo>
                  <a:lnTo>
                    <a:pt x="105" y="1710"/>
                  </a:lnTo>
                  <a:lnTo>
                    <a:pt x="108" y="1705"/>
                  </a:lnTo>
                  <a:lnTo>
                    <a:pt x="109" y="1704"/>
                  </a:lnTo>
                  <a:lnTo>
                    <a:pt x="110" y="1703"/>
                  </a:lnTo>
                  <a:lnTo>
                    <a:pt x="110" y="1702"/>
                  </a:lnTo>
                  <a:lnTo>
                    <a:pt x="110" y="1701"/>
                  </a:lnTo>
                  <a:lnTo>
                    <a:pt x="112" y="1699"/>
                  </a:lnTo>
                  <a:lnTo>
                    <a:pt x="112" y="1698"/>
                  </a:lnTo>
                  <a:lnTo>
                    <a:pt x="110" y="1697"/>
                  </a:lnTo>
                  <a:lnTo>
                    <a:pt x="109" y="1697"/>
                  </a:lnTo>
                  <a:lnTo>
                    <a:pt x="109" y="1696"/>
                  </a:lnTo>
                  <a:lnTo>
                    <a:pt x="108" y="1694"/>
                  </a:lnTo>
                  <a:lnTo>
                    <a:pt x="107" y="1693"/>
                  </a:lnTo>
                  <a:lnTo>
                    <a:pt x="105" y="1692"/>
                  </a:lnTo>
                  <a:lnTo>
                    <a:pt x="104" y="1692"/>
                  </a:lnTo>
                  <a:lnTo>
                    <a:pt x="102" y="1692"/>
                  </a:lnTo>
                  <a:lnTo>
                    <a:pt x="101" y="1693"/>
                  </a:lnTo>
                  <a:lnTo>
                    <a:pt x="99" y="1693"/>
                  </a:lnTo>
                  <a:lnTo>
                    <a:pt x="99" y="1692"/>
                  </a:lnTo>
                  <a:lnTo>
                    <a:pt x="99" y="1684"/>
                  </a:lnTo>
                  <a:lnTo>
                    <a:pt x="99" y="1677"/>
                  </a:lnTo>
                  <a:lnTo>
                    <a:pt x="99" y="1676"/>
                  </a:lnTo>
                  <a:lnTo>
                    <a:pt x="99" y="1665"/>
                  </a:lnTo>
                  <a:lnTo>
                    <a:pt x="98" y="1644"/>
                  </a:lnTo>
                  <a:lnTo>
                    <a:pt x="80" y="1644"/>
                  </a:lnTo>
                  <a:lnTo>
                    <a:pt x="78" y="1629"/>
                  </a:lnTo>
                  <a:lnTo>
                    <a:pt x="73" y="1629"/>
                  </a:lnTo>
                  <a:lnTo>
                    <a:pt x="63" y="1639"/>
                  </a:lnTo>
                  <a:lnTo>
                    <a:pt x="62" y="1640"/>
                  </a:lnTo>
                  <a:lnTo>
                    <a:pt x="60" y="1640"/>
                  </a:lnTo>
                  <a:lnTo>
                    <a:pt x="58" y="1640"/>
                  </a:lnTo>
                  <a:lnTo>
                    <a:pt x="58" y="1639"/>
                  </a:lnTo>
                  <a:lnTo>
                    <a:pt x="52" y="1639"/>
                  </a:lnTo>
                  <a:lnTo>
                    <a:pt x="52" y="1641"/>
                  </a:lnTo>
                  <a:lnTo>
                    <a:pt x="52" y="1645"/>
                  </a:lnTo>
                  <a:lnTo>
                    <a:pt x="52" y="1649"/>
                  </a:lnTo>
                  <a:lnTo>
                    <a:pt x="40" y="1649"/>
                  </a:lnTo>
                  <a:lnTo>
                    <a:pt x="40" y="1646"/>
                  </a:lnTo>
                  <a:lnTo>
                    <a:pt x="40" y="1644"/>
                  </a:lnTo>
                  <a:lnTo>
                    <a:pt x="40" y="1641"/>
                  </a:lnTo>
                  <a:lnTo>
                    <a:pt x="40" y="1640"/>
                  </a:lnTo>
                  <a:lnTo>
                    <a:pt x="44" y="1637"/>
                  </a:lnTo>
                  <a:lnTo>
                    <a:pt x="42" y="1630"/>
                  </a:lnTo>
                  <a:lnTo>
                    <a:pt x="40" y="1629"/>
                  </a:lnTo>
                  <a:lnTo>
                    <a:pt x="35" y="1623"/>
                  </a:lnTo>
                  <a:lnTo>
                    <a:pt x="34" y="1621"/>
                  </a:lnTo>
                  <a:lnTo>
                    <a:pt x="28" y="1623"/>
                  </a:lnTo>
                  <a:lnTo>
                    <a:pt x="24" y="1618"/>
                  </a:lnTo>
                  <a:lnTo>
                    <a:pt x="23" y="1618"/>
                  </a:lnTo>
                  <a:lnTo>
                    <a:pt x="21" y="1618"/>
                  </a:lnTo>
                  <a:lnTo>
                    <a:pt x="21" y="1616"/>
                  </a:lnTo>
                  <a:lnTo>
                    <a:pt x="26" y="1616"/>
                  </a:lnTo>
                  <a:lnTo>
                    <a:pt x="25" y="1599"/>
                  </a:lnTo>
                  <a:lnTo>
                    <a:pt x="34" y="1599"/>
                  </a:lnTo>
                  <a:lnTo>
                    <a:pt x="34" y="1609"/>
                  </a:lnTo>
                  <a:lnTo>
                    <a:pt x="42" y="1609"/>
                  </a:lnTo>
                  <a:lnTo>
                    <a:pt x="42" y="1599"/>
                  </a:lnTo>
                  <a:lnTo>
                    <a:pt x="58" y="1598"/>
                  </a:lnTo>
                  <a:lnTo>
                    <a:pt x="60" y="1598"/>
                  </a:lnTo>
                  <a:lnTo>
                    <a:pt x="61" y="1598"/>
                  </a:lnTo>
                  <a:lnTo>
                    <a:pt x="67" y="1598"/>
                  </a:lnTo>
                  <a:lnTo>
                    <a:pt x="67" y="1597"/>
                  </a:lnTo>
                  <a:lnTo>
                    <a:pt x="67" y="1589"/>
                  </a:lnTo>
                  <a:lnTo>
                    <a:pt x="67" y="1581"/>
                  </a:lnTo>
                  <a:lnTo>
                    <a:pt x="52" y="1581"/>
                  </a:lnTo>
                  <a:lnTo>
                    <a:pt x="50" y="1581"/>
                  </a:lnTo>
                  <a:lnTo>
                    <a:pt x="50" y="1546"/>
                  </a:lnTo>
                  <a:lnTo>
                    <a:pt x="50" y="1543"/>
                  </a:lnTo>
                  <a:lnTo>
                    <a:pt x="50" y="1541"/>
                  </a:lnTo>
                  <a:lnTo>
                    <a:pt x="77" y="1540"/>
                  </a:lnTo>
                  <a:lnTo>
                    <a:pt x="127" y="1536"/>
                  </a:lnTo>
                  <a:lnTo>
                    <a:pt x="129" y="1536"/>
                  </a:lnTo>
                  <a:lnTo>
                    <a:pt x="133" y="1536"/>
                  </a:lnTo>
                  <a:lnTo>
                    <a:pt x="138" y="1536"/>
                  </a:lnTo>
                  <a:lnTo>
                    <a:pt x="143" y="1535"/>
                  </a:lnTo>
                  <a:lnTo>
                    <a:pt x="150" y="1535"/>
                  </a:lnTo>
                  <a:lnTo>
                    <a:pt x="156" y="1535"/>
                  </a:lnTo>
                  <a:lnTo>
                    <a:pt x="157" y="1535"/>
                  </a:lnTo>
                  <a:lnTo>
                    <a:pt x="160" y="1535"/>
                  </a:lnTo>
                  <a:lnTo>
                    <a:pt x="164" y="1534"/>
                  </a:lnTo>
                  <a:lnTo>
                    <a:pt x="167" y="1534"/>
                  </a:lnTo>
                  <a:lnTo>
                    <a:pt x="170" y="1534"/>
                  </a:lnTo>
                  <a:lnTo>
                    <a:pt x="171" y="1534"/>
                  </a:lnTo>
                  <a:lnTo>
                    <a:pt x="174" y="1534"/>
                  </a:lnTo>
                  <a:lnTo>
                    <a:pt x="175" y="1534"/>
                  </a:lnTo>
                  <a:lnTo>
                    <a:pt x="181" y="1534"/>
                  </a:lnTo>
                  <a:lnTo>
                    <a:pt x="182" y="1534"/>
                  </a:lnTo>
                  <a:lnTo>
                    <a:pt x="183" y="1534"/>
                  </a:lnTo>
                  <a:lnTo>
                    <a:pt x="185" y="1534"/>
                  </a:lnTo>
                  <a:lnTo>
                    <a:pt x="185" y="1539"/>
                  </a:lnTo>
                  <a:lnTo>
                    <a:pt x="183" y="1557"/>
                  </a:lnTo>
                  <a:lnTo>
                    <a:pt x="183" y="1576"/>
                  </a:lnTo>
                  <a:lnTo>
                    <a:pt x="206" y="1576"/>
                  </a:lnTo>
                  <a:lnTo>
                    <a:pt x="207" y="1574"/>
                  </a:lnTo>
                  <a:lnTo>
                    <a:pt x="214" y="1574"/>
                  </a:lnTo>
                  <a:lnTo>
                    <a:pt x="216" y="1579"/>
                  </a:lnTo>
                  <a:lnTo>
                    <a:pt x="221" y="1579"/>
                  </a:lnTo>
                  <a:lnTo>
                    <a:pt x="228" y="1586"/>
                  </a:lnTo>
                  <a:lnTo>
                    <a:pt x="228" y="1574"/>
                  </a:lnTo>
                  <a:lnTo>
                    <a:pt x="253" y="1574"/>
                  </a:lnTo>
                  <a:lnTo>
                    <a:pt x="254" y="1556"/>
                  </a:lnTo>
                  <a:lnTo>
                    <a:pt x="255" y="1556"/>
                  </a:lnTo>
                  <a:lnTo>
                    <a:pt x="275" y="1556"/>
                  </a:lnTo>
                  <a:lnTo>
                    <a:pt x="280" y="1550"/>
                  </a:lnTo>
                  <a:lnTo>
                    <a:pt x="290" y="1550"/>
                  </a:lnTo>
                  <a:lnTo>
                    <a:pt x="290" y="1552"/>
                  </a:lnTo>
                  <a:lnTo>
                    <a:pt x="307" y="1552"/>
                  </a:lnTo>
                  <a:lnTo>
                    <a:pt x="311" y="1547"/>
                  </a:lnTo>
                  <a:lnTo>
                    <a:pt x="313" y="1542"/>
                  </a:lnTo>
                  <a:lnTo>
                    <a:pt x="315" y="1542"/>
                  </a:lnTo>
                  <a:lnTo>
                    <a:pt x="321" y="1542"/>
                  </a:lnTo>
                  <a:lnTo>
                    <a:pt x="324" y="1540"/>
                  </a:lnTo>
                  <a:lnTo>
                    <a:pt x="326" y="1536"/>
                  </a:lnTo>
                  <a:lnTo>
                    <a:pt x="327" y="1534"/>
                  </a:lnTo>
                  <a:lnTo>
                    <a:pt x="328" y="1531"/>
                  </a:lnTo>
                  <a:lnTo>
                    <a:pt x="327" y="1529"/>
                  </a:lnTo>
                  <a:lnTo>
                    <a:pt x="329" y="1527"/>
                  </a:lnTo>
                  <a:lnTo>
                    <a:pt x="329" y="1526"/>
                  </a:lnTo>
                  <a:lnTo>
                    <a:pt x="329" y="1522"/>
                  </a:lnTo>
                  <a:lnTo>
                    <a:pt x="329" y="1515"/>
                  </a:lnTo>
                  <a:lnTo>
                    <a:pt x="329" y="1514"/>
                  </a:lnTo>
                  <a:lnTo>
                    <a:pt x="329" y="1513"/>
                  </a:lnTo>
                  <a:lnTo>
                    <a:pt x="331" y="1477"/>
                  </a:lnTo>
                  <a:lnTo>
                    <a:pt x="331" y="1474"/>
                  </a:lnTo>
                  <a:lnTo>
                    <a:pt x="332" y="1473"/>
                  </a:lnTo>
                  <a:lnTo>
                    <a:pt x="332" y="1472"/>
                  </a:lnTo>
                  <a:lnTo>
                    <a:pt x="332" y="1471"/>
                  </a:lnTo>
                  <a:lnTo>
                    <a:pt x="333" y="1471"/>
                  </a:lnTo>
                  <a:lnTo>
                    <a:pt x="333" y="1469"/>
                  </a:lnTo>
                  <a:lnTo>
                    <a:pt x="333" y="1467"/>
                  </a:lnTo>
                  <a:lnTo>
                    <a:pt x="333" y="1466"/>
                  </a:lnTo>
                  <a:lnTo>
                    <a:pt x="333" y="1464"/>
                  </a:lnTo>
                  <a:lnTo>
                    <a:pt x="334" y="1463"/>
                  </a:lnTo>
                  <a:lnTo>
                    <a:pt x="336" y="1461"/>
                  </a:lnTo>
                  <a:lnTo>
                    <a:pt x="336" y="1458"/>
                  </a:lnTo>
                  <a:lnTo>
                    <a:pt x="336" y="1457"/>
                  </a:lnTo>
                  <a:lnTo>
                    <a:pt x="337" y="1456"/>
                  </a:lnTo>
                  <a:lnTo>
                    <a:pt x="338" y="1454"/>
                  </a:lnTo>
                  <a:lnTo>
                    <a:pt x="338" y="1453"/>
                  </a:lnTo>
                  <a:lnTo>
                    <a:pt x="339" y="1452"/>
                  </a:lnTo>
                  <a:lnTo>
                    <a:pt x="338" y="1452"/>
                  </a:lnTo>
                  <a:lnTo>
                    <a:pt x="337" y="1451"/>
                  </a:lnTo>
                  <a:lnTo>
                    <a:pt x="337" y="1449"/>
                  </a:lnTo>
                  <a:lnTo>
                    <a:pt x="336" y="1448"/>
                  </a:lnTo>
                  <a:lnTo>
                    <a:pt x="336" y="1447"/>
                  </a:lnTo>
                  <a:lnTo>
                    <a:pt x="334" y="1447"/>
                  </a:lnTo>
                  <a:lnTo>
                    <a:pt x="334" y="1446"/>
                  </a:lnTo>
                  <a:lnTo>
                    <a:pt x="333" y="1446"/>
                  </a:lnTo>
                  <a:lnTo>
                    <a:pt x="332" y="1446"/>
                  </a:lnTo>
                  <a:lnTo>
                    <a:pt x="331" y="1446"/>
                  </a:lnTo>
                  <a:lnTo>
                    <a:pt x="329" y="1447"/>
                  </a:lnTo>
                  <a:lnTo>
                    <a:pt x="328" y="1446"/>
                  </a:lnTo>
                  <a:lnTo>
                    <a:pt x="327" y="1446"/>
                  </a:lnTo>
                  <a:lnTo>
                    <a:pt x="326" y="1445"/>
                  </a:lnTo>
                  <a:lnTo>
                    <a:pt x="324" y="1442"/>
                  </a:lnTo>
                  <a:lnTo>
                    <a:pt x="323" y="1441"/>
                  </a:lnTo>
                  <a:lnTo>
                    <a:pt x="322" y="1438"/>
                  </a:lnTo>
                  <a:lnTo>
                    <a:pt x="322" y="1437"/>
                  </a:lnTo>
                  <a:lnTo>
                    <a:pt x="321" y="1436"/>
                  </a:lnTo>
                  <a:lnTo>
                    <a:pt x="320" y="1435"/>
                  </a:lnTo>
                  <a:lnTo>
                    <a:pt x="320" y="1433"/>
                  </a:lnTo>
                  <a:lnTo>
                    <a:pt x="321" y="1432"/>
                  </a:lnTo>
                  <a:lnTo>
                    <a:pt x="322" y="1431"/>
                  </a:lnTo>
                  <a:lnTo>
                    <a:pt x="322" y="1430"/>
                  </a:lnTo>
                  <a:lnTo>
                    <a:pt x="323" y="1428"/>
                  </a:lnTo>
                  <a:lnTo>
                    <a:pt x="323" y="1426"/>
                  </a:lnTo>
                  <a:lnTo>
                    <a:pt x="324" y="1424"/>
                  </a:lnTo>
                  <a:lnTo>
                    <a:pt x="324" y="1422"/>
                  </a:lnTo>
                  <a:lnTo>
                    <a:pt x="323" y="1421"/>
                  </a:lnTo>
                  <a:lnTo>
                    <a:pt x="322" y="1421"/>
                  </a:lnTo>
                  <a:lnTo>
                    <a:pt x="322" y="1420"/>
                  </a:lnTo>
                  <a:lnTo>
                    <a:pt x="322" y="1419"/>
                  </a:lnTo>
                  <a:lnTo>
                    <a:pt x="323" y="1419"/>
                  </a:lnTo>
                  <a:lnTo>
                    <a:pt x="324" y="1417"/>
                  </a:lnTo>
                  <a:lnTo>
                    <a:pt x="326" y="1416"/>
                  </a:lnTo>
                  <a:lnTo>
                    <a:pt x="327" y="1415"/>
                  </a:lnTo>
                  <a:lnTo>
                    <a:pt x="327" y="1414"/>
                  </a:lnTo>
                  <a:lnTo>
                    <a:pt x="328" y="1412"/>
                  </a:lnTo>
                  <a:lnTo>
                    <a:pt x="328" y="1411"/>
                  </a:lnTo>
                  <a:lnTo>
                    <a:pt x="328" y="1410"/>
                  </a:lnTo>
                  <a:lnTo>
                    <a:pt x="328" y="1409"/>
                  </a:lnTo>
                  <a:lnTo>
                    <a:pt x="327" y="1406"/>
                  </a:lnTo>
                  <a:lnTo>
                    <a:pt x="326" y="1405"/>
                  </a:lnTo>
                  <a:lnTo>
                    <a:pt x="326" y="1402"/>
                  </a:lnTo>
                  <a:lnTo>
                    <a:pt x="326" y="1400"/>
                  </a:lnTo>
                  <a:lnTo>
                    <a:pt x="326" y="1398"/>
                  </a:lnTo>
                  <a:lnTo>
                    <a:pt x="326" y="1391"/>
                  </a:lnTo>
                  <a:lnTo>
                    <a:pt x="326" y="1390"/>
                  </a:lnTo>
                  <a:lnTo>
                    <a:pt x="327" y="1389"/>
                  </a:lnTo>
                  <a:lnTo>
                    <a:pt x="326" y="1388"/>
                  </a:lnTo>
                  <a:lnTo>
                    <a:pt x="327" y="1386"/>
                  </a:lnTo>
                  <a:lnTo>
                    <a:pt x="327" y="1383"/>
                  </a:lnTo>
                  <a:lnTo>
                    <a:pt x="327" y="1380"/>
                  </a:lnTo>
                  <a:lnTo>
                    <a:pt x="327" y="1379"/>
                  </a:lnTo>
                  <a:lnTo>
                    <a:pt x="328" y="1378"/>
                  </a:lnTo>
                  <a:lnTo>
                    <a:pt x="328" y="1375"/>
                  </a:lnTo>
                  <a:lnTo>
                    <a:pt x="327" y="1374"/>
                  </a:lnTo>
                  <a:lnTo>
                    <a:pt x="327" y="1373"/>
                  </a:lnTo>
                  <a:lnTo>
                    <a:pt x="327" y="1372"/>
                  </a:lnTo>
                  <a:lnTo>
                    <a:pt x="327" y="1369"/>
                  </a:lnTo>
                  <a:lnTo>
                    <a:pt x="327" y="1368"/>
                  </a:lnTo>
                  <a:lnTo>
                    <a:pt x="327" y="1367"/>
                  </a:lnTo>
                  <a:lnTo>
                    <a:pt x="327" y="1365"/>
                  </a:lnTo>
                  <a:lnTo>
                    <a:pt x="327" y="1363"/>
                  </a:lnTo>
                  <a:lnTo>
                    <a:pt x="327" y="1362"/>
                  </a:lnTo>
                  <a:lnTo>
                    <a:pt x="326" y="1360"/>
                  </a:lnTo>
                  <a:lnTo>
                    <a:pt x="326" y="1359"/>
                  </a:lnTo>
                  <a:lnTo>
                    <a:pt x="326" y="1357"/>
                  </a:lnTo>
                  <a:lnTo>
                    <a:pt x="327" y="1355"/>
                  </a:lnTo>
                  <a:lnTo>
                    <a:pt x="327" y="1354"/>
                  </a:lnTo>
                  <a:lnTo>
                    <a:pt x="327" y="1351"/>
                  </a:lnTo>
                  <a:lnTo>
                    <a:pt x="327" y="1346"/>
                  </a:lnTo>
                  <a:lnTo>
                    <a:pt x="327" y="1344"/>
                  </a:lnTo>
                  <a:lnTo>
                    <a:pt x="327" y="1343"/>
                  </a:lnTo>
                  <a:lnTo>
                    <a:pt x="327" y="1342"/>
                  </a:lnTo>
                  <a:lnTo>
                    <a:pt x="327" y="1339"/>
                  </a:lnTo>
                  <a:lnTo>
                    <a:pt x="328" y="1338"/>
                  </a:lnTo>
                  <a:lnTo>
                    <a:pt x="329" y="1337"/>
                  </a:lnTo>
                  <a:lnTo>
                    <a:pt x="336" y="1333"/>
                  </a:lnTo>
                  <a:lnTo>
                    <a:pt x="338" y="1331"/>
                  </a:lnTo>
                  <a:lnTo>
                    <a:pt x="339" y="1331"/>
                  </a:lnTo>
                  <a:lnTo>
                    <a:pt x="341" y="1330"/>
                  </a:lnTo>
                  <a:lnTo>
                    <a:pt x="342" y="1330"/>
                  </a:lnTo>
                  <a:lnTo>
                    <a:pt x="343" y="1330"/>
                  </a:lnTo>
                  <a:lnTo>
                    <a:pt x="343" y="1328"/>
                  </a:lnTo>
                  <a:lnTo>
                    <a:pt x="346" y="1327"/>
                  </a:lnTo>
                  <a:lnTo>
                    <a:pt x="347" y="1326"/>
                  </a:lnTo>
                  <a:lnTo>
                    <a:pt x="348" y="1326"/>
                  </a:lnTo>
                  <a:lnTo>
                    <a:pt x="349" y="1325"/>
                  </a:lnTo>
                  <a:lnTo>
                    <a:pt x="350" y="1323"/>
                  </a:lnTo>
                  <a:lnTo>
                    <a:pt x="353" y="1322"/>
                  </a:lnTo>
                  <a:lnTo>
                    <a:pt x="354" y="1322"/>
                  </a:lnTo>
                  <a:lnTo>
                    <a:pt x="355" y="1321"/>
                  </a:lnTo>
                  <a:lnTo>
                    <a:pt x="357" y="1321"/>
                  </a:lnTo>
                  <a:lnTo>
                    <a:pt x="358" y="1320"/>
                  </a:lnTo>
                  <a:lnTo>
                    <a:pt x="359" y="1320"/>
                  </a:lnTo>
                  <a:lnTo>
                    <a:pt x="362" y="1318"/>
                  </a:lnTo>
                  <a:lnTo>
                    <a:pt x="363" y="1318"/>
                  </a:lnTo>
                  <a:lnTo>
                    <a:pt x="364" y="1320"/>
                  </a:lnTo>
                  <a:lnTo>
                    <a:pt x="365" y="1321"/>
                  </a:lnTo>
                  <a:lnTo>
                    <a:pt x="371" y="1326"/>
                  </a:lnTo>
                  <a:lnTo>
                    <a:pt x="373" y="1326"/>
                  </a:lnTo>
                  <a:lnTo>
                    <a:pt x="374" y="1326"/>
                  </a:lnTo>
                  <a:lnTo>
                    <a:pt x="375" y="1327"/>
                  </a:lnTo>
                  <a:lnTo>
                    <a:pt x="376" y="1327"/>
                  </a:lnTo>
                  <a:lnTo>
                    <a:pt x="378" y="1327"/>
                  </a:lnTo>
                  <a:lnTo>
                    <a:pt x="379" y="1326"/>
                  </a:lnTo>
                  <a:lnTo>
                    <a:pt x="381" y="1326"/>
                  </a:lnTo>
                  <a:lnTo>
                    <a:pt x="383" y="1325"/>
                  </a:lnTo>
                  <a:lnTo>
                    <a:pt x="385" y="1323"/>
                  </a:lnTo>
                  <a:lnTo>
                    <a:pt x="388" y="1321"/>
                  </a:lnTo>
                  <a:lnTo>
                    <a:pt x="388" y="1320"/>
                  </a:lnTo>
                  <a:lnTo>
                    <a:pt x="389" y="1320"/>
                  </a:lnTo>
                  <a:lnTo>
                    <a:pt x="390" y="1315"/>
                  </a:lnTo>
                  <a:lnTo>
                    <a:pt x="391" y="1312"/>
                  </a:lnTo>
                  <a:lnTo>
                    <a:pt x="394" y="1308"/>
                  </a:lnTo>
                  <a:lnTo>
                    <a:pt x="394" y="1306"/>
                  </a:lnTo>
                  <a:lnTo>
                    <a:pt x="395" y="1304"/>
                  </a:lnTo>
                  <a:lnTo>
                    <a:pt x="395" y="1302"/>
                  </a:lnTo>
                  <a:lnTo>
                    <a:pt x="397" y="1297"/>
                  </a:lnTo>
                  <a:lnTo>
                    <a:pt x="397" y="1296"/>
                  </a:lnTo>
                  <a:lnTo>
                    <a:pt x="397" y="1294"/>
                  </a:lnTo>
                  <a:lnTo>
                    <a:pt x="397" y="1292"/>
                  </a:lnTo>
                  <a:lnTo>
                    <a:pt x="397" y="1291"/>
                  </a:lnTo>
                  <a:lnTo>
                    <a:pt x="397" y="1289"/>
                  </a:lnTo>
                  <a:lnTo>
                    <a:pt x="397" y="1285"/>
                  </a:lnTo>
                  <a:lnTo>
                    <a:pt x="397" y="1283"/>
                  </a:lnTo>
                  <a:lnTo>
                    <a:pt x="399" y="1280"/>
                  </a:lnTo>
                  <a:lnTo>
                    <a:pt x="399" y="1279"/>
                  </a:lnTo>
                  <a:lnTo>
                    <a:pt x="400" y="1278"/>
                  </a:lnTo>
                  <a:lnTo>
                    <a:pt x="401" y="1276"/>
                  </a:lnTo>
                  <a:lnTo>
                    <a:pt x="402" y="1271"/>
                  </a:lnTo>
                  <a:lnTo>
                    <a:pt x="405" y="1269"/>
                  </a:lnTo>
                  <a:lnTo>
                    <a:pt x="406" y="1266"/>
                  </a:lnTo>
                  <a:lnTo>
                    <a:pt x="407" y="1263"/>
                  </a:lnTo>
                  <a:lnTo>
                    <a:pt x="409" y="1260"/>
                  </a:lnTo>
                  <a:lnTo>
                    <a:pt x="410" y="1259"/>
                  </a:lnTo>
                  <a:lnTo>
                    <a:pt x="411" y="1257"/>
                  </a:lnTo>
                  <a:lnTo>
                    <a:pt x="412" y="1255"/>
                  </a:lnTo>
                  <a:lnTo>
                    <a:pt x="414" y="1255"/>
                  </a:lnTo>
                  <a:lnTo>
                    <a:pt x="415" y="1254"/>
                  </a:lnTo>
                  <a:lnTo>
                    <a:pt x="416" y="1254"/>
                  </a:lnTo>
                  <a:lnTo>
                    <a:pt x="419" y="1253"/>
                  </a:lnTo>
                  <a:lnTo>
                    <a:pt x="420" y="1252"/>
                  </a:lnTo>
                  <a:lnTo>
                    <a:pt x="422" y="1252"/>
                  </a:lnTo>
                  <a:lnTo>
                    <a:pt x="423" y="1250"/>
                  </a:lnTo>
                  <a:lnTo>
                    <a:pt x="426" y="1250"/>
                  </a:lnTo>
                  <a:lnTo>
                    <a:pt x="428" y="1250"/>
                  </a:lnTo>
                  <a:lnTo>
                    <a:pt x="433" y="1250"/>
                  </a:lnTo>
                  <a:lnTo>
                    <a:pt x="437" y="1250"/>
                  </a:lnTo>
                  <a:lnTo>
                    <a:pt x="438" y="1250"/>
                  </a:lnTo>
                  <a:lnTo>
                    <a:pt x="441" y="1252"/>
                  </a:lnTo>
                  <a:lnTo>
                    <a:pt x="443" y="1250"/>
                  </a:lnTo>
                  <a:lnTo>
                    <a:pt x="448" y="1250"/>
                  </a:lnTo>
                  <a:lnTo>
                    <a:pt x="452" y="1250"/>
                  </a:lnTo>
                  <a:lnTo>
                    <a:pt x="451" y="1249"/>
                  </a:lnTo>
                  <a:lnTo>
                    <a:pt x="448" y="1248"/>
                  </a:lnTo>
                  <a:lnTo>
                    <a:pt x="446" y="1245"/>
                  </a:lnTo>
                  <a:lnTo>
                    <a:pt x="441" y="1242"/>
                  </a:lnTo>
                  <a:lnTo>
                    <a:pt x="438" y="1238"/>
                  </a:lnTo>
                  <a:lnTo>
                    <a:pt x="437" y="1237"/>
                  </a:lnTo>
                  <a:lnTo>
                    <a:pt x="432" y="1227"/>
                  </a:lnTo>
                  <a:lnTo>
                    <a:pt x="431" y="1224"/>
                  </a:lnTo>
                  <a:lnTo>
                    <a:pt x="430" y="1222"/>
                  </a:lnTo>
                  <a:lnTo>
                    <a:pt x="428" y="1217"/>
                  </a:lnTo>
                  <a:lnTo>
                    <a:pt x="430" y="1216"/>
                  </a:lnTo>
                  <a:lnTo>
                    <a:pt x="435" y="1210"/>
                  </a:lnTo>
                  <a:lnTo>
                    <a:pt x="436" y="1208"/>
                  </a:lnTo>
                  <a:lnTo>
                    <a:pt x="438" y="1206"/>
                  </a:lnTo>
                  <a:lnTo>
                    <a:pt x="440" y="1205"/>
                  </a:lnTo>
                  <a:lnTo>
                    <a:pt x="441" y="1203"/>
                  </a:lnTo>
                  <a:lnTo>
                    <a:pt x="440" y="1203"/>
                  </a:lnTo>
                  <a:lnTo>
                    <a:pt x="438" y="1203"/>
                  </a:lnTo>
                  <a:lnTo>
                    <a:pt x="438" y="1202"/>
                  </a:lnTo>
                  <a:lnTo>
                    <a:pt x="437" y="1202"/>
                  </a:lnTo>
                  <a:lnTo>
                    <a:pt x="436" y="1201"/>
                  </a:lnTo>
                  <a:lnTo>
                    <a:pt x="435" y="1200"/>
                  </a:lnTo>
                  <a:lnTo>
                    <a:pt x="423" y="1211"/>
                  </a:lnTo>
                  <a:lnTo>
                    <a:pt x="422" y="1210"/>
                  </a:lnTo>
                  <a:lnTo>
                    <a:pt x="422" y="1208"/>
                  </a:lnTo>
                  <a:lnTo>
                    <a:pt x="422" y="1207"/>
                  </a:lnTo>
                  <a:lnTo>
                    <a:pt x="421" y="1207"/>
                  </a:lnTo>
                  <a:lnTo>
                    <a:pt x="421" y="1206"/>
                  </a:lnTo>
                  <a:lnTo>
                    <a:pt x="420" y="1205"/>
                  </a:lnTo>
                  <a:lnTo>
                    <a:pt x="420" y="1203"/>
                  </a:lnTo>
                  <a:lnTo>
                    <a:pt x="419" y="1203"/>
                  </a:lnTo>
                  <a:lnTo>
                    <a:pt x="419" y="1202"/>
                  </a:lnTo>
                  <a:lnTo>
                    <a:pt x="419" y="1201"/>
                  </a:lnTo>
                  <a:lnTo>
                    <a:pt x="417" y="1200"/>
                  </a:lnTo>
                  <a:lnTo>
                    <a:pt x="417" y="1198"/>
                  </a:lnTo>
                  <a:lnTo>
                    <a:pt x="416" y="1195"/>
                  </a:lnTo>
                  <a:lnTo>
                    <a:pt x="416" y="1193"/>
                  </a:lnTo>
                  <a:lnTo>
                    <a:pt x="414" y="1193"/>
                  </a:lnTo>
                  <a:lnTo>
                    <a:pt x="404" y="1193"/>
                  </a:lnTo>
                  <a:lnTo>
                    <a:pt x="404" y="1190"/>
                  </a:lnTo>
                  <a:lnTo>
                    <a:pt x="414" y="1190"/>
                  </a:lnTo>
                  <a:lnTo>
                    <a:pt x="416" y="1190"/>
                  </a:lnTo>
                  <a:lnTo>
                    <a:pt x="416" y="1189"/>
                  </a:lnTo>
                  <a:lnTo>
                    <a:pt x="416" y="1174"/>
                  </a:lnTo>
                  <a:lnTo>
                    <a:pt x="416" y="1171"/>
                  </a:lnTo>
                  <a:lnTo>
                    <a:pt x="416" y="1169"/>
                  </a:lnTo>
                  <a:lnTo>
                    <a:pt x="416" y="1166"/>
                  </a:lnTo>
                  <a:lnTo>
                    <a:pt x="416" y="1165"/>
                  </a:lnTo>
                  <a:lnTo>
                    <a:pt x="416" y="1164"/>
                  </a:lnTo>
                  <a:lnTo>
                    <a:pt x="416" y="1161"/>
                  </a:lnTo>
                  <a:lnTo>
                    <a:pt x="416" y="1160"/>
                  </a:lnTo>
                  <a:lnTo>
                    <a:pt x="416" y="1156"/>
                  </a:lnTo>
                  <a:lnTo>
                    <a:pt x="416" y="1155"/>
                  </a:lnTo>
                  <a:lnTo>
                    <a:pt x="419" y="1151"/>
                  </a:lnTo>
                  <a:lnTo>
                    <a:pt x="419" y="1150"/>
                  </a:lnTo>
                  <a:lnTo>
                    <a:pt x="421" y="1148"/>
                  </a:lnTo>
                  <a:lnTo>
                    <a:pt x="422" y="1145"/>
                  </a:lnTo>
                  <a:lnTo>
                    <a:pt x="426" y="1142"/>
                  </a:lnTo>
                  <a:lnTo>
                    <a:pt x="428" y="1138"/>
                  </a:lnTo>
                  <a:lnTo>
                    <a:pt x="431" y="1135"/>
                  </a:lnTo>
                  <a:lnTo>
                    <a:pt x="432" y="1134"/>
                  </a:lnTo>
                  <a:lnTo>
                    <a:pt x="433" y="1133"/>
                  </a:lnTo>
                  <a:lnTo>
                    <a:pt x="435" y="1130"/>
                  </a:lnTo>
                  <a:lnTo>
                    <a:pt x="436" y="1130"/>
                  </a:lnTo>
                  <a:lnTo>
                    <a:pt x="436" y="1129"/>
                  </a:lnTo>
                  <a:lnTo>
                    <a:pt x="437" y="1128"/>
                  </a:lnTo>
                  <a:lnTo>
                    <a:pt x="440" y="1125"/>
                  </a:lnTo>
                  <a:lnTo>
                    <a:pt x="441" y="1124"/>
                  </a:lnTo>
                  <a:lnTo>
                    <a:pt x="443" y="1122"/>
                  </a:lnTo>
                  <a:lnTo>
                    <a:pt x="444" y="1121"/>
                  </a:lnTo>
                  <a:lnTo>
                    <a:pt x="444" y="1119"/>
                  </a:lnTo>
                  <a:lnTo>
                    <a:pt x="446" y="1117"/>
                  </a:lnTo>
                  <a:lnTo>
                    <a:pt x="451" y="1112"/>
                  </a:lnTo>
                  <a:lnTo>
                    <a:pt x="453" y="1109"/>
                  </a:lnTo>
                  <a:lnTo>
                    <a:pt x="454" y="1108"/>
                  </a:lnTo>
                  <a:lnTo>
                    <a:pt x="454" y="1107"/>
                  </a:lnTo>
                  <a:lnTo>
                    <a:pt x="456" y="1106"/>
                  </a:lnTo>
                  <a:lnTo>
                    <a:pt x="457" y="1104"/>
                  </a:lnTo>
                  <a:lnTo>
                    <a:pt x="458" y="1104"/>
                  </a:lnTo>
                  <a:lnTo>
                    <a:pt x="458" y="1103"/>
                  </a:lnTo>
                  <a:lnTo>
                    <a:pt x="459" y="1103"/>
                  </a:lnTo>
                  <a:lnTo>
                    <a:pt x="461" y="1103"/>
                  </a:lnTo>
                  <a:lnTo>
                    <a:pt x="463" y="1101"/>
                  </a:lnTo>
                  <a:lnTo>
                    <a:pt x="466" y="1099"/>
                  </a:lnTo>
                  <a:lnTo>
                    <a:pt x="467" y="1098"/>
                  </a:lnTo>
                  <a:lnTo>
                    <a:pt x="469" y="1096"/>
                  </a:lnTo>
                  <a:lnTo>
                    <a:pt x="470" y="1095"/>
                  </a:lnTo>
                  <a:lnTo>
                    <a:pt x="472" y="1093"/>
                  </a:lnTo>
                  <a:lnTo>
                    <a:pt x="474" y="1090"/>
                  </a:lnTo>
                  <a:lnTo>
                    <a:pt x="475" y="1088"/>
                  </a:lnTo>
                  <a:lnTo>
                    <a:pt x="478" y="1086"/>
                  </a:lnTo>
                  <a:lnTo>
                    <a:pt x="479" y="1086"/>
                  </a:lnTo>
                  <a:lnTo>
                    <a:pt x="479" y="1085"/>
                  </a:lnTo>
                  <a:lnTo>
                    <a:pt x="479" y="1083"/>
                  </a:lnTo>
                  <a:lnTo>
                    <a:pt x="480" y="1082"/>
                  </a:lnTo>
                  <a:lnTo>
                    <a:pt x="480" y="1081"/>
                  </a:lnTo>
                  <a:lnTo>
                    <a:pt x="482" y="1081"/>
                  </a:lnTo>
                  <a:lnTo>
                    <a:pt x="482" y="1080"/>
                  </a:lnTo>
                  <a:lnTo>
                    <a:pt x="483" y="1078"/>
                  </a:lnTo>
                  <a:lnTo>
                    <a:pt x="483" y="1077"/>
                  </a:lnTo>
                  <a:lnTo>
                    <a:pt x="484" y="1077"/>
                  </a:lnTo>
                  <a:lnTo>
                    <a:pt x="484" y="1076"/>
                  </a:lnTo>
                  <a:lnTo>
                    <a:pt x="485" y="1074"/>
                  </a:lnTo>
                  <a:lnTo>
                    <a:pt x="487" y="1074"/>
                  </a:lnTo>
                  <a:lnTo>
                    <a:pt x="488" y="1072"/>
                  </a:lnTo>
                  <a:lnTo>
                    <a:pt x="488" y="1071"/>
                  </a:lnTo>
                  <a:lnTo>
                    <a:pt x="489" y="1071"/>
                  </a:lnTo>
                  <a:lnTo>
                    <a:pt x="489" y="1070"/>
                  </a:lnTo>
                  <a:lnTo>
                    <a:pt x="489" y="1069"/>
                  </a:lnTo>
                  <a:lnTo>
                    <a:pt x="489" y="1067"/>
                  </a:lnTo>
                  <a:lnTo>
                    <a:pt x="489" y="1066"/>
                  </a:lnTo>
                  <a:lnTo>
                    <a:pt x="489" y="1064"/>
                  </a:lnTo>
                  <a:lnTo>
                    <a:pt x="489" y="1062"/>
                  </a:lnTo>
                  <a:lnTo>
                    <a:pt x="489" y="1061"/>
                  </a:lnTo>
                  <a:lnTo>
                    <a:pt x="489" y="1060"/>
                  </a:lnTo>
                  <a:lnTo>
                    <a:pt x="489" y="1057"/>
                  </a:lnTo>
                  <a:lnTo>
                    <a:pt x="490" y="1056"/>
                  </a:lnTo>
                  <a:lnTo>
                    <a:pt x="490" y="1055"/>
                  </a:lnTo>
                  <a:lnTo>
                    <a:pt x="490" y="1054"/>
                  </a:lnTo>
                  <a:lnTo>
                    <a:pt x="490" y="1052"/>
                  </a:lnTo>
                  <a:lnTo>
                    <a:pt x="490" y="1051"/>
                  </a:lnTo>
                  <a:lnTo>
                    <a:pt x="488" y="1048"/>
                  </a:lnTo>
                  <a:lnTo>
                    <a:pt x="488" y="1046"/>
                  </a:lnTo>
                  <a:lnTo>
                    <a:pt x="488" y="1045"/>
                  </a:lnTo>
                  <a:lnTo>
                    <a:pt x="488" y="1043"/>
                  </a:lnTo>
                  <a:lnTo>
                    <a:pt x="488" y="1041"/>
                  </a:lnTo>
                  <a:lnTo>
                    <a:pt x="488" y="1040"/>
                  </a:lnTo>
                  <a:lnTo>
                    <a:pt x="489" y="1039"/>
                  </a:lnTo>
                  <a:lnTo>
                    <a:pt x="489" y="1036"/>
                  </a:lnTo>
                  <a:lnTo>
                    <a:pt x="489" y="1034"/>
                  </a:lnTo>
                  <a:lnTo>
                    <a:pt x="489" y="1030"/>
                  </a:lnTo>
                  <a:lnTo>
                    <a:pt x="488" y="1027"/>
                  </a:lnTo>
                  <a:lnTo>
                    <a:pt x="489" y="1020"/>
                  </a:lnTo>
                  <a:lnTo>
                    <a:pt x="482" y="1020"/>
                  </a:lnTo>
                  <a:lnTo>
                    <a:pt x="483" y="1038"/>
                  </a:lnTo>
                  <a:lnTo>
                    <a:pt x="479" y="1038"/>
                  </a:lnTo>
                  <a:lnTo>
                    <a:pt x="479" y="1035"/>
                  </a:lnTo>
                  <a:lnTo>
                    <a:pt x="478" y="1008"/>
                  </a:lnTo>
                  <a:lnTo>
                    <a:pt x="488" y="1008"/>
                  </a:lnTo>
                  <a:lnTo>
                    <a:pt x="488" y="1007"/>
                  </a:lnTo>
                  <a:lnTo>
                    <a:pt x="488" y="1004"/>
                  </a:lnTo>
                  <a:lnTo>
                    <a:pt x="488" y="1002"/>
                  </a:lnTo>
                  <a:lnTo>
                    <a:pt x="488" y="1001"/>
                  </a:lnTo>
                  <a:lnTo>
                    <a:pt x="488" y="999"/>
                  </a:lnTo>
                  <a:lnTo>
                    <a:pt x="488" y="998"/>
                  </a:lnTo>
                  <a:lnTo>
                    <a:pt x="488" y="996"/>
                  </a:lnTo>
                  <a:lnTo>
                    <a:pt x="488" y="994"/>
                  </a:lnTo>
                  <a:lnTo>
                    <a:pt x="489" y="993"/>
                  </a:lnTo>
                  <a:lnTo>
                    <a:pt x="490" y="992"/>
                  </a:lnTo>
                  <a:lnTo>
                    <a:pt x="490" y="989"/>
                  </a:lnTo>
                  <a:lnTo>
                    <a:pt x="492" y="988"/>
                  </a:lnTo>
                  <a:lnTo>
                    <a:pt x="492" y="986"/>
                  </a:lnTo>
                  <a:lnTo>
                    <a:pt x="492" y="983"/>
                  </a:lnTo>
                  <a:lnTo>
                    <a:pt x="492" y="982"/>
                  </a:lnTo>
                  <a:lnTo>
                    <a:pt x="490" y="981"/>
                  </a:lnTo>
                  <a:lnTo>
                    <a:pt x="490" y="980"/>
                  </a:lnTo>
                  <a:lnTo>
                    <a:pt x="489" y="980"/>
                  </a:lnTo>
                  <a:lnTo>
                    <a:pt x="488" y="980"/>
                  </a:lnTo>
                  <a:lnTo>
                    <a:pt x="487" y="981"/>
                  </a:lnTo>
                  <a:lnTo>
                    <a:pt x="485" y="982"/>
                  </a:lnTo>
                  <a:lnTo>
                    <a:pt x="484" y="983"/>
                  </a:lnTo>
                  <a:lnTo>
                    <a:pt x="483" y="984"/>
                  </a:lnTo>
                  <a:lnTo>
                    <a:pt x="482" y="984"/>
                  </a:lnTo>
                  <a:lnTo>
                    <a:pt x="479" y="986"/>
                  </a:lnTo>
                  <a:lnTo>
                    <a:pt x="477" y="984"/>
                  </a:lnTo>
                  <a:lnTo>
                    <a:pt x="475" y="984"/>
                  </a:lnTo>
                  <a:lnTo>
                    <a:pt x="474" y="983"/>
                  </a:lnTo>
                  <a:lnTo>
                    <a:pt x="473" y="982"/>
                  </a:lnTo>
                  <a:lnTo>
                    <a:pt x="472" y="981"/>
                  </a:lnTo>
                  <a:lnTo>
                    <a:pt x="469" y="980"/>
                  </a:lnTo>
                  <a:lnTo>
                    <a:pt x="469" y="978"/>
                  </a:lnTo>
                  <a:lnTo>
                    <a:pt x="469" y="976"/>
                  </a:lnTo>
                  <a:lnTo>
                    <a:pt x="469" y="973"/>
                  </a:lnTo>
                  <a:lnTo>
                    <a:pt x="469" y="971"/>
                  </a:lnTo>
                  <a:lnTo>
                    <a:pt x="469" y="970"/>
                  </a:lnTo>
                  <a:lnTo>
                    <a:pt x="468" y="968"/>
                  </a:lnTo>
                  <a:lnTo>
                    <a:pt x="467" y="966"/>
                  </a:lnTo>
                  <a:lnTo>
                    <a:pt x="466" y="966"/>
                  </a:lnTo>
                  <a:lnTo>
                    <a:pt x="463" y="965"/>
                  </a:lnTo>
                  <a:lnTo>
                    <a:pt x="462" y="966"/>
                  </a:lnTo>
                  <a:lnTo>
                    <a:pt x="461" y="966"/>
                  </a:lnTo>
                  <a:lnTo>
                    <a:pt x="459" y="967"/>
                  </a:lnTo>
                  <a:lnTo>
                    <a:pt x="457" y="968"/>
                  </a:lnTo>
                  <a:lnTo>
                    <a:pt x="456" y="968"/>
                  </a:lnTo>
                  <a:lnTo>
                    <a:pt x="453" y="968"/>
                  </a:lnTo>
                  <a:lnTo>
                    <a:pt x="451" y="968"/>
                  </a:lnTo>
                  <a:lnTo>
                    <a:pt x="449" y="968"/>
                  </a:lnTo>
                  <a:lnTo>
                    <a:pt x="448" y="968"/>
                  </a:lnTo>
                  <a:lnTo>
                    <a:pt x="447" y="967"/>
                  </a:lnTo>
                  <a:lnTo>
                    <a:pt x="447" y="966"/>
                  </a:lnTo>
                  <a:lnTo>
                    <a:pt x="446" y="965"/>
                  </a:lnTo>
                  <a:lnTo>
                    <a:pt x="447" y="963"/>
                  </a:lnTo>
                  <a:lnTo>
                    <a:pt x="449" y="962"/>
                  </a:lnTo>
                  <a:lnTo>
                    <a:pt x="451" y="960"/>
                  </a:lnTo>
                  <a:lnTo>
                    <a:pt x="451" y="958"/>
                  </a:lnTo>
                  <a:lnTo>
                    <a:pt x="451" y="957"/>
                  </a:lnTo>
                  <a:lnTo>
                    <a:pt x="449" y="956"/>
                  </a:lnTo>
                  <a:lnTo>
                    <a:pt x="448" y="955"/>
                  </a:lnTo>
                  <a:lnTo>
                    <a:pt x="447" y="952"/>
                  </a:lnTo>
                  <a:lnTo>
                    <a:pt x="446" y="951"/>
                  </a:lnTo>
                  <a:lnTo>
                    <a:pt x="443" y="951"/>
                  </a:lnTo>
                  <a:lnTo>
                    <a:pt x="442" y="951"/>
                  </a:lnTo>
                  <a:lnTo>
                    <a:pt x="441" y="951"/>
                  </a:lnTo>
                  <a:lnTo>
                    <a:pt x="440" y="952"/>
                  </a:lnTo>
                  <a:lnTo>
                    <a:pt x="438" y="954"/>
                  </a:lnTo>
                  <a:lnTo>
                    <a:pt x="437" y="955"/>
                  </a:lnTo>
                  <a:lnTo>
                    <a:pt x="437" y="956"/>
                  </a:lnTo>
                  <a:lnTo>
                    <a:pt x="436" y="957"/>
                  </a:lnTo>
                  <a:lnTo>
                    <a:pt x="433" y="958"/>
                  </a:lnTo>
                  <a:lnTo>
                    <a:pt x="432" y="958"/>
                  </a:lnTo>
                  <a:lnTo>
                    <a:pt x="430" y="958"/>
                  </a:lnTo>
                  <a:lnTo>
                    <a:pt x="427" y="957"/>
                  </a:lnTo>
                  <a:lnTo>
                    <a:pt x="426" y="956"/>
                  </a:lnTo>
                  <a:lnTo>
                    <a:pt x="425" y="956"/>
                  </a:lnTo>
                  <a:lnTo>
                    <a:pt x="425" y="954"/>
                  </a:lnTo>
                  <a:lnTo>
                    <a:pt x="425" y="952"/>
                  </a:lnTo>
                  <a:lnTo>
                    <a:pt x="425" y="950"/>
                  </a:lnTo>
                  <a:lnTo>
                    <a:pt x="423" y="949"/>
                  </a:lnTo>
                  <a:lnTo>
                    <a:pt x="422" y="949"/>
                  </a:lnTo>
                  <a:lnTo>
                    <a:pt x="421" y="949"/>
                  </a:lnTo>
                  <a:lnTo>
                    <a:pt x="420" y="949"/>
                  </a:lnTo>
                  <a:lnTo>
                    <a:pt x="417" y="950"/>
                  </a:lnTo>
                  <a:lnTo>
                    <a:pt x="416" y="950"/>
                  </a:lnTo>
                  <a:lnTo>
                    <a:pt x="414" y="950"/>
                  </a:lnTo>
                  <a:lnTo>
                    <a:pt x="412" y="949"/>
                  </a:lnTo>
                  <a:lnTo>
                    <a:pt x="411" y="949"/>
                  </a:lnTo>
                  <a:lnTo>
                    <a:pt x="409" y="947"/>
                  </a:lnTo>
                  <a:lnTo>
                    <a:pt x="407" y="945"/>
                  </a:lnTo>
                  <a:lnTo>
                    <a:pt x="407" y="942"/>
                  </a:lnTo>
                  <a:lnTo>
                    <a:pt x="407" y="941"/>
                  </a:lnTo>
                  <a:lnTo>
                    <a:pt x="406" y="940"/>
                  </a:lnTo>
                  <a:lnTo>
                    <a:pt x="405" y="939"/>
                  </a:lnTo>
                  <a:lnTo>
                    <a:pt x="404" y="939"/>
                  </a:lnTo>
                  <a:lnTo>
                    <a:pt x="402" y="939"/>
                  </a:lnTo>
                  <a:lnTo>
                    <a:pt x="401" y="939"/>
                  </a:lnTo>
                  <a:lnTo>
                    <a:pt x="400" y="939"/>
                  </a:lnTo>
                  <a:lnTo>
                    <a:pt x="399" y="939"/>
                  </a:lnTo>
                  <a:lnTo>
                    <a:pt x="397" y="939"/>
                  </a:lnTo>
                  <a:lnTo>
                    <a:pt x="397" y="940"/>
                  </a:lnTo>
                  <a:lnTo>
                    <a:pt x="396" y="940"/>
                  </a:lnTo>
                  <a:lnTo>
                    <a:pt x="396" y="941"/>
                  </a:lnTo>
                  <a:lnTo>
                    <a:pt x="395" y="941"/>
                  </a:lnTo>
                  <a:lnTo>
                    <a:pt x="394" y="942"/>
                  </a:lnTo>
                  <a:lnTo>
                    <a:pt x="393" y="942"/>
                  </a:lnTo>
                  <a:lnTo>
                    <a:pt x="391" y="942"/>
                  </a:lnTo>
                  <a:lnTo>
                    <a:pt x="390" y="942"/>
                  </a:lnTo>
                  <a:lnTo>
                    <a:pt x="389" y="941"/>
                  </a:lnTo>
                  <a:lnTo>
                    <a:pt x="388" y="941"/>
                  </a:lnTo>
                  <a:lnTo>
                    <a:pt x="386" y="940"/>
                  </a:lnTo>
                  <a:lnTo>
                    <a:pt x="386" y="939"/>
                  </a:lnTo>
                  <a:lnTo>
                    <a:pt x="385" y="937"/>
                  </a:lnTo>
                  <a:lnTo>
                    <a:pt x="385" y="936"/>
                  </a:lnTo>
                  <a:lnTo>
                    <a:pt x="385" y="934"/>
                  </a:lnTo>
                  <a:lnTo>
                    <a:pt x="384" y="929"/>
                  </a:lnTo>
                  <a:lnTo>
                    <a:pt x="383" y="928"/>
                  </a:lnTo>
                  <a:lnTo>
                    <a:pt x="381" y="928"/>
                  </a:lnTo>
                  <a:lnTo>
                    <a:pt x="380" y="928"/>
                  </a:lnTo>
                  <a:lnTo>
                    <a:pt x="379" y="928"/>
                  </a:lnTo>
                  <a:lnTo>
                    <a:pt x="378" y="929"/>
                  </a:lnTo>
                  <a:lnTo>
                    <a:pt x="376" y="930"/>
                  </a:lnTo>
                  <a:lnTo>
                    <a:pt x="376" y="931"/>
                  </a:lnTo>
                  <a:lnTo>
                    <a:pt x="376" y="933"/>
                  </a:lnTo>
                  <a:lnTo>
                    <a:pt x="376" y="935"/>
                  </a:lnTo>
                  <a:lnTo>
                    <a:pt x="376" y="936"/>
                  </a:lnTo>
                  <a:lnTo>
                    <a:pt x="375" y="937"/>
                  </a:lnTo>
                  <a:lnTo>
                    <a:pt x="374" y="939"/>
                  </a:lnTo>
                  <a:lnTo>
                    <a:pt x="373" y="939"/>
                  </a:lnTo>
                  <a:lnTo>
                    <a:pt x="370" y="940"/>
                  </a:lnTo>
                  <a:lnTo>
                    <a:pt x="369" y="939"/>
                  </a:lnTo>
                  <a:lnTo>
                    <a:pt x="368" y="939"/>
                  </a:lnTo>
                  <a:lnTo>
                    <a:pt x="367" y="939"/>
                  </a:lnTo>
                  <a:lnTo>
                    <a:pt x="365" y="939"/>
                  </a:lnTo>
                  <a:lnTo>
                    <a:pt x="364" y="937"/>
                  </a:lnTo>
                  <a:lnTo>
                    <a:pt x="363" y="937"/>
                  </a:lnTo>
                  <a:lnTo>
                    <a:pt x="363" y="936"/>
                  </a:lnTo>
                  <a:lnTo>
                    <a:pt x="363" y="934"/>
                  </a:lnTo>
                  <a:lnTo>
                    <a:pt x="363" y="933"/>
                  </a:lnTo>
                  <a:lnTo>
                    <a:pt x="364" y="931"/>
                  </a:lnTo>
                  <a:lnTo>
                    <a:pt x="364" y="930"/>
                  </a:lnTo>
                  <a:lnTo>
                    <a:pt x="364" y="928"/>
                  </a:lnTo>
                  <a:lnTo>
                    <a:pt x="363" y="926"/>
                  </a:lnTo>
                  <a:lnTo>
                    <a:pt x="362" y="925"/>
                  </a:lnTo>
                  <a:lnTo>
                    <a:pt x="360" y="925"/>
                  </a:lnTo>
                  <a:lnTo>
                    <a:pt x="359" y="928"/>
                  </a:lnTo>
                  <a:lnTo>
                    <a:pt x="358" y="929"/>
                  </a:lnTo>
                  <a:lnTo>
                    <a:pt x="357" y="930"/>
                  </a:lnTo>
                  <a:lnTo>
                    <a:pt x="355" y="931"/>
                  </a:lnTo>
                  <a:lnTo>
                    <a:pt x="354" y="931"/>
                  </a:lnTo>
                  <a:lnTo>
                    <a:pt x="353" y="931"/>
                  </a:lnTo>
                  <a:lnTo>
                    <a:pt x="352" y="931"/>
                  </a:lnTo>
                  <a:lnTo>
                    <a:pt x="350" y="931"/>
                  </a:lnTo>
                  <a:lnTo>
                    <a:pt x="348" y="931"/>
                  </a:lnTo>
                  <a:lnTo>
                    <a:pt x="343" y="930"/>
                  </a:lnTo>
                  <a:lnTo>
                    <a:pt x="341" y="930"/>
                  </a:lnTo>
                  <a:lnTo>
                    <a:pt x="339" y="930"/>
                  </a:lnTo>
                  <a:lnTo>
                    <a:pt x="337" y="929"/>
                  </a:lnTo>
                  <a:lnTo>
                    <a:pt x="334" y="928"/>
                  </a:lnTo>
                  <a:lnTo>
                    <a:pt x="333" y="928"/>
                  </a:lnTo>
                  <a:lnTo>
                    <a:pt x="331" y="928"/>
                  </a:lnTo>
                  <a:lnTo>
                    <a:pt x="329" y="926"/>
                  </a:lnTo>
                  <a:lnTo>
                    <a:pt x="326" y="926"/>
                  </a:lnTo>
                  <a:lnTo>
                    <a:pt x="324" y="925"/>
                  </a:lnTo>
                  <a:lnTo>
                    <a:pt x="324" y="924"/>
                  </a:lnTo>
                  <a:lnTo>
                    <a:pt x="324" y="923"/>
                  </a:lnTo>
                  <a:lnTo>
                    <a:pt x="324" y="921"/>
                  </a:lnTo>
                  <a:lnTo>
                    <a:pt x="326" y="920"/>
                  </a:lnTo>
                  <a:lnTo>
                    <a:pt x="326" y="919"/>
                  </a:lnTo>
                  <a:lnTo>
                    <a:pt x="329" y="918"/>
                  </a:lnTo>
                  <a:lnTo>
                    <a:pt x="331" y="918"/>
                  </a:lnTo>
                  <a:lnTo>
                    <a:pt x="332" y="916"/>
                  </a:lnTo>
                  <a:lnTo>
                    <a:pt x="336" y="915"/>
                  </a:lnTo>
                  <a:lnTo>
                    <a:pt x="338" y="913"/>
                  </a:lnTo>
                  <a:lnTo>
                    <a:pt x="338" y="911"/>
                  </a:lnTo>
                  <a:lnTo>
                    <a:pt x="338" y="909"/>
                  </a:lnTo>
                  <a:lnTo>
                    <a:pt x="338" y="908"/>
                  </a:lnTo>
                  <a:lnTo>
                    <a:pt x="338" y="907"/>
                  </a:lnTo>
                  <a:lnTo>
                    <a:pt x="337" y="905"/>
                  </a:lnTo>
                  <a:lnTo>
                    <a:pt x="336" y="905"/>
                  </a:lnTo>
                  <a:lnTo>
                    <a:pt x="334" y="904"/>
                  </a:lnTo>
                  <a:lnTo>
                    <a:pt x="332" y="904"/>
                  </a:lnTo>
                  <a:lnTo>
                    <a:pt x="331" y="904"/>
                  </a:lnTo>
                  <a:lnTo>
                    <a:pt x="328" y="903"/>
                  </a:lnTo>
                  <a:lnTo>
                    <a:pt x="327" y="903"/>
                  </a:lnTo>
                  <a:lnTo>
                    <a:pt x="326" y="902"/>
                  </a:lnTo>
                  <a:lnTo>
                    <a:pt x="324" y="902"/>
                  </a:lnTo>
                  <a:lnTo>
                    <a:pt x="324" y="900"/>
                  </a:lnTo>
                  <a:lnTo>
                    <a:pt x="324" y="899"/>
                  </a:lnTo>
                  <a:lnTo>
                    <a:pt x="324" y="897"/>
                  </a:lnTo>
                  <a:lnTo>
                    <a:pt x="326" y="894"/>
                  </a:lnTo>
                  <a:lnTo>
                    <a:pt x="328" y="892"/>
                  </a:lnTo>
                  <a:lnTo>
                    <a:pt x="329" y="890"/>
                  </a:lnTo>
                  <a:lnTo>
                    <a:pt x="329" y="889"/>
                  </a:lnTo>
                  <a:lnTo>
                    <a:pt x="329" y="888"/>
                  </a:lnTo>
                  <a:lnTo>
                    <a:pt x="328" y="887"/>
                  </a:lnTo>
                  <a:lnTo>
                    <a:pt x="327" y="887"/>
                  </a:lnTo>
                  <a:lnTo>
                    <a:pt x="326" y="887"/>
                  </a:lnTo>
                  <a:lnTo>
                    <a:pt x="324" y="888"/>
                  </a:lnTo>
                  <a:lnTo>
                    <a:pt x="323" y="888"/>
                  </a:lnTo>
                  <a:lnTo>
                    <a:pt x="321" y="889"/>
                  </a:lnTo>
                  <a:lnTo>
                    <a:pt x="320" y="889"/>
                  </a:lnTo>
                  <a:lnTo>
                    <a:pt x="318" y="888"/>
                  </a:lnTo>
                  <a:lnTo>
                    <a:pt x="317" y="887"/>
                  </a:lnTo>
                  <a:lnTo>
                    <a:pt x="316" y="884"/>
                  </a:lnTo>
                  <a:lnTo>
                    <a:pt x="316" y="883"/>
                  </a:lnTo>
                  <a:lnTo>
                    <a:pt x="316" y="882"/>
                  </a:lnTo>
                  <a:lnTo>
                    <a:pt x="316" y="881"/>
                  </a:lnTo>
                  <a:lnTo>
                    <a:pt x="316" y="879"/>
                  </a:lnTo>
                  <a:lnTo>
                    <a:pt x="317" y="879"/>
                  </a:lnTo>
                  <a:lnTo>
                    <a:pt x="320" y="878"/>
                  </a:lnTo>
                  <a:lnTo>
                    <a:pt x="320" y="877"/>
                  </a:lnTo>
                  <a:lnTo>
                    <a:pt x="321" y="876"/>
                  </a:lnTo>
                  <a:lnTo>
                    <a:pt x="322" y="874"/>
                  </a:lnTo>
                  <a:lnTo>
                    <a:pt x="324" y="874"/>
                  </a:lnTo>
                  <a:lnTo>
                    <a:pt x="324" y="872"/>
                  </a:lnTo>
                  <a:lnTo>
                    <a:pt x="324" y="868"/>
                  </a:lnTo>
                  <a:lnTo>
                    <a:pt x="324" y="860"/>
                  </a:lnTo>
                  <a:lnTo>
                    <a:pt x="322" y="861"/>
                  </a:lnTo>
                  <a:lnTo>
                    <a:pt x="321" y="862"/>
                  </a:lnTo>
                  <a:lnTo>
                    <a:pt x="318" y="866"/>
                  </a:lnTo>
                  <a:lnTo>
                    <a:pt x="317" y="867"/>
                  </a:lnTo>
                  <a:lnTo>
                    <a:pt x="316" y="867"/>
                  </a:lnTo>
                  <a:lnTo>
                    <a:pt x="316" y="868"/>
                  </a:lnTo>
                  <a:lnTo>
                    <a:pt x="315" y="868"/>
                  </a:lnTo>
                  <a:lnTo>
                    <a:pt x="313" y="868"/>
                  </a:lnTo>
                  <a:lnTo>
                    <a:pt x="312" y="868"/>
                  </a:lnTo>
                  <a:lnTo>
                    <a:pt x="310" y="868"/>
                  </a:lnTo>
                  <a:lnTo>
                    <a:pt x="308" y="867"/>
                  </a:lnTo>
                  <a:lnTo>
                    <a:pt x="306" y="866"/>
                  </a:lnTo>
                  <a:lnTo>
                    <a:pt x="303" y="864"/>
                  </a:lnTo>
                  <a:lnTo>
                    <a:pt x="301" y="863"/>
                  </a:lnTo>
                  <a:lnTo>
                    <a:pt x="300" y="863"/>
                  </a:lnTo>
                  <a:lnTo>
                    <a:pt x="299" y="862"/>
                  </a:lnTo>
                  <a:lnTo>
                    <a:pt x="297" y="861"/>
                  </a:lnTo>
                  <a:lnTo>
                    <a:pt x="296" y="860"/>
                  </a:lnTo>
                  <a:lnTo>
                    <a:pt x="295" y="858"/>
                  </a:lnTo>
                  <a:lnTo>
                    <a:pt x="295" y="857"/>
                  </a:lnTo>
                  <a:lnTo>
                    <a:pt x="295" y="856"/>
                  </a:lnTo>
                  <a:lnTo>
                    <a:pt x="295" y="855"/>
                  </a:lnTo>
                  <a:lnTo>
                    <a:pt x="295" y="853"/>
                  </a:lnTo>
                  <a:lnTo>
                    <a:pt x="296" y="851"/>
                  </a:lnTo>
                  <a:lnTo>
                    <a:pt x="296" y="848"/>
                  </a:lnTo>
                  <a:lnTo>
                    <a:pt x="296" y="847"/>
                  </a:lnTo>
                  <a:lnTo>
                    <a:pt x="297" y="847"/>
                  </a:lnTo>
                  <a:lnTo>
                    <a:pt x="300" y="842"/>
                  </a:lnTo>
                  <a:lnTo>
                    <a:pt x="299" y="842"/>
                  </a:lnTo>
                  <a:lnTo>
                    <a:pt x="299" y="841"/>
                  </a:lnTo>
                  <a:lnTo>
                    <a:pt x="300" y="840"/>
                  </a:lnTo>
                  <a:lnTo>
                    <a:pt x="300" y="839"/>
                  </a:lnTo>
                  <a:lnTo>
                    <a:pt x="301" y="839"/>
                  </a:lnTo>
                  <a:lnTo>
                    <a:pt x="301" y="837"/>
                  </a:lnTo>
                  <a:lnTo>
                    <a:pt x="302" y="836"/>
                  </a:lnTo>
                  <a:lnTo>
                    <a:pt x="302" y="835"/>
                  </a:lnTo>
                  <a:lnTo>
                    <a:pt x="302" y="834"/>
                  </a:lnTo>
                  <a:lnTo>
                    <a:pt x="303" y="832"/>
                  </a:lnTo>
                  <a:lnTo>
                    <a:pt x="303" y="831"/>
                  </a:lnTo>
                  <a:lnTo>
                    <a:pt x="303" y="830"/>
                  </a:lnTo>
                  <a:lnTo>
                    <a:pt x="303" y="829"/>
                  </a:lnTo>
                  <a:lnTo>
                    <a:pt x="303" y="826"/>
                  </a:lnTo>
                  <a:lnTo>
                    <a:pt x="305" y="825"/>
                  </a:lnTo>
                  <a:lnTo>
                    <a:pt x="303" y="825"/>
                  </a:lnTo>
                  <a:lnTo>
                    <a:pt x="303" y="822"/>
                  </a:lnTo>
                  <a:lnTo>
                    <a:pt x="305" y="821"/>
                  </a:lnTo>
                  <a:lnTo>
                    <a:pt x="303" y="821"/>
                  </a:lnTo>
                  <a:lnTo>
                    <a:pt x="303" y="820"/>
                  </a:lnTo>
                  <a:lnTo>
                    <a:pt x="303" y="817"/>
                  </a:lnTo>
                  <a:lnTo>
                    <a:pt x="303" y="816"/>
                  </a:lnTo>
                  <a:lnTo>
                    <a:pt x="303" y="815"/>
                  </a:lnTo>
                  <a:lnTo>
                    <a:pt x="303" y="814"/>
                  </a:lnTo>
                  <a:lnTo>
                    <a:pt x="303" y="813"/>
                  </a:lnTo>
                  <a:lnTo>
                    <a:pt x="302" y="811"/>
                  </a:lnTo>
                  <a:lnTo>
                    <a:pt x="302" y="810"/>
                  </a:lnTo>
                  <a:lnTo>
                    <a:pt x="302" y="809"/>
                  </a:lnTo>
                  <a:lnTo>
                    <a:pt x="303" y="809"/>
                  </a:lnTo>
                  <a:lnTo>
                    <a:pt x="303" y="808"/>
                  </a:lnTo>
                  <a:lnTo>
                    <a:pt x="303" y="806"/>
                  </a:lnTo>
                  <a:lnTo>
                    <a:pt x="303" y="805"/>
                  </a:lnTo>
                  <a:lnTo>
                    <a:pt x="305" y="804"/>
                  </a:lnTo>
                  <a:lnTo>
                    <a:pt x="306" y="803"/>
                  </a:lnTo>
                  <a:lnTo>
                    <a:pt x="307" y="801"/>
                  </a:lnTo>
                  <a:lnTo>
                    <a:pt x="310" y="799"/>
                  </a:lnTo>
                  <a:lnTo>
                    <a:pt x="310" y="798"/>
                  </a:lnTo>
                  <a:lnTo>
                    <a:pt x="310" y="796"/>
                  </a:lnTo>
                  <a:lnTo>
                    <a:pt x="310" y="795"/>
                  </a:lnTo>
                  <a:lnTo>
                    <a:pt x="308" y="794"/>
                  </a:lnTo>
                  <a:lnTo>
                    <a:pt x="307" y="793"/>
                  </a:lnTo>
                  <a:lnTo>
                    <a:pt x="306" y="793"/>
                  </a:lnTo>
                  <a:lnTo>
                    <a:pt x="303" y="794"/>
                  </a:lnTo>
                  <a:lnTo>
                    <a:pt x="301" y="795"/>
                  </a:lnTo>
                  <a:lnTo>
                    <a:pt x="299" y="795"/>
                  </a:lnTo>
                  <a:lnTo>
                    <a:pt x="296" y="794"/>
                  </a:lnTo>
                  <a:lnTo>
                    <a:pt x="295" y="794"/>
                  </a:lnTo>
                  <a:lnTo>
                    <a:pt x="294" y="793"/>
                  </a:lnTo>
                  <a:lnTo>
                    <a:pt x="292" y="792"/>
                  </a:lnTo>
                  <a:lnTo>
                    <a:pt x="292" y="790"/>
                  </a:lnTo>
                  <a:lnTo>
                    <a:pt x="291" y="789"/>
                  </a:lnTo>
                  <a:lnTo>
                    <a:pt x="291" y="788"/>
                  </a:lnTo>
                  <a:lnTo>
                    <a:pt x="291" y="787"/>
                  </a:lnTo>
                  <a:lnTo>
                    <a:pt x="291" y="785"/>
                  </a:lnTo>
                  <a:lnTo>
                    <a:pt x="291" y="784"/>
                  </a:lnTo>
                  <a:lnTo>
                    <a:pt x="291" y="783"/>
                  </a:lnTo>
                  <a:lnTo>
                    <a:pt x="291" y="782"/>
                  </a:lnTo>
                  <a:lnTo>
                    <a:pt x="292" y="782"/>
                  </a:lnTo>
                  <a:lnTo>
                    <a:pt x="292" y="780"/>
                  </a:lnTo>
                  <a:lnTo>
                    <a:pt x="292" y="779"/>
                  </a:lnTo>
                  <a:lnTo>
                    <a:pt x="294" y="779"/>
                  </a:lnTo>
                  <a:lnTo>
                    <a:pt x="294" y="778"/>
                  </a:lnTo>
                  <a:lnTo>
                    <a:pt x="295" y="778"/>
                  </a:lnTo>
                  <a:lnTo>
                    <a:pt x="296" y="777"/>
                  </a:lnTo>
                  <a:lnTo>
                    <a:pt x="297" y="775"/>
                  </a:lnTo>
                  <a:lnTo>
                    <a:pt x="299" y="774"/>
                  </a:lnTo>
                  <a:lnTo>
                    <a:pt x="300" y="773"/>
                  </a:lnTo>
                  <a:lnTo>
                    <a:pt x="300" y="772"/>
                  </a:lnTo>
                  <a:lnTo>
                    <a:pt x="300" y="771"/>
                  </a:lnTo>
                  <a:lnTo>
                    <a:pt x="300" y="769"/>
                  </a:lnTo>
                  <a:lnTo>
                    <a:pt x="300" y="768"/>
                  </a:lnTo>
                  <a:lnTo>
                    <a:pt x="300" y="767"/>
                  </a:lnTo>
                  <a:lnTo>
                    <a:pt x="299" y="766"/>
                  </a:lnTo>
                  <a:lnTo>
                    <a:pt x="299" y="764"/>
                  </a:lnTo>
                  <a:lnTo>
                    <a:pt x="297" y="763"/>
                  </a:lnTo>
                  <a:lnTo>
                    <a:pt x="297" y="762"/>
                  </a:lnTo>
                  <a:lnTo>
                    <a:pt x="297" y="761"/>
                  </a:lnTo>
                  <a:lnTo>
                    <a:pt x="296" y="761"/>
                  </a:lnTo>
                  <a:lnTo>
                    <a:pt x="296" y="759"/>
                  </a:lnTo>
                  <a:lnTo>
                    <a:pt x="296" y="758"/>
                  </a:lnTo>
                  <a:lnTo>
                    <a:pt x="296" y="757"/>
                  </a:lnTo>
                  <a:lnTo>
                    <a:pt x="295" y="756"/>
                  </a:lnTo>
                  <a:lnTo>
                    <a:pt x="296" y="754"/>
                  </a:lnTo>
                  <a:lnTo>
                    <a:pt x="296" y="753"/>
                  </a:lnTo>
                  <a:lnTo>
                    <a:pt x="296" y="752"/>
                  </a:lnTo>
                  <a:lnTo>
                    <a:pt x="297" y="752"/>
                  </a:lnTo>
                  <a:lnTo>
                    <a:pt x="299" y="751"/>
                  </a:lnTo>
                  <a:lnTo>
                    <a:pt x="300" y="751"/>
                  </a:lnTo>
                  <a:lnTo>
                    <a:pt x="301" y="751"/>
                  </a:lnTo>
                  <a:lnTo>
                    <a:pt x="302" y="751"/>
                  </a:lnTo>
                  <a:lnTo>
                    <a:pt x="303" y="751"/>
                  </a:lnTo>
                  <a:lnTo>
                    <a:pt x="305" y="751"/>
                  </a:lnTo>
                  <a:lnTo>
                    <a:pt x="306" y="751"/>
                  </a:lnTo>
                  <a:lnTo>
                    <a:pt x="307" y="751"/>
                  </a:lnTo>
                  <a:lnTo>
                    <a:pt x="308" y="751"/>
                  </a:lnTo>
                  <a:lnTo>
                    <a:pt x="310" y="749"/>
                  </a:lnTo>
                  <a:lnTo>
                    <a:pt x="311" y="749"/>
                  </a:lnTo>
                  <a:lnTo>
                    <a:pt x="311" y="748"/>
                  </a:lnTo>
                  <a:lnTo>
                    <a:pt x="312" y="748"/>
                  </a:lnTo>
                  <a:lnTo>
                    <a:pt x="312" y="747"/>
                  </a:lnTo>
                  <a:lnTo>
                    <a:pt x="313" y="746"/>
                  </a:lnTo>
                  <a:lnTo>
                    <a:pt x="313" y="743"/>
                  </a:lnTo>
                  <a:lnTo>
                    <a:pt x="313" y="742"/>
                  </a:lnTo>
                  <a:lnTo>
                    <a:pt x="313" y="741"/>
                  </a:lnTo>
                  <a:lnTo>
                    <a:pt x="313" y="740"/>
                  </a:lnTo>
                  <a:lnTo>
                    <a:pt x="312" y="738"/>
                  </a:lnTo>
                  <a:lnTo>
                    <a:pt x="312" y="737"/>
                  </a:lnTo>
                  <a:lnTo>
                    <a:pt x="311" y="736"/>
                  </a:lnTo>
                  <a:lnTo>
                    <a:pt x="311" y="735"/>
                  </a:lnTo>
                  <a:lnTo>
                    <a:pt x="310" y="733"/>
                  </a:lnTo>
                  <a:lnTo>
                    <a:pt x="308" y="732"/>
                  </a:lnTo>
                  <a:lnTo>
                    <a:pt x="308" y="731"/>
                  </a:lnTo>
                  <a:lnTo>
                    <a:pt x="307" y="731"/>
                  </a:lnTo>
                  <a:lnTo>
                    <a:pt x="307" y="730"/>
                  </a:lnTo>
                  <a:lnTo>
                    <a:pt x="307" y="728"/>
                  </a:lnTo>
                  <a:lnTo>
                    <a:pt x="307" y="727"/>
                  </a:lnTo>
                  <a:lnTo>
                    <a:pt x="307" y="725"/>
                  </a:lnTo>
                  <a:lnTo>
                    <a:pt x="308" y="724"/>
                  </a:lnTo>
                  <a:lnTo>
                    <a:pt x="308" y="722"/>
                  </a:lnTo>
                  <a:lnTo>
                    <a:pt x="308" y="721"/>
                  </a:lnTo>
                  <a:lnTo>
                    <a:pt x="308" y="720"/>
                  </a:lnTo>
                  <a:lnTo>
                    <a:pt x="308" y="719"/>
                  </a:lnTo>
                  <a:lnTo>
                    <a:pt x="310" y="719"/>
                  </a:lnTo>
                  <a:lnTo>
                    <a:pt x="310" y="717"/>
                  </a:lnTo>
                  <a:lnTo>
                    <a:pt x="311" y="717"/>
                  </a:lnTo>
                  <a:lnTo>
                    <a:pt x="311" y="716"/>
                  </a:lnTo>
                  <a:lnTo>
                    <a:pt x="312" y="716"/>
                  </a:lnTo>
                  <a:lnTo>
                    <a:pt x="312" y="715"/>
                  </a:lnTo>
                  <a:lnTo>
                    <a:pt x="313" y="715"/>
                  </a:lnTo>
                  <a:lnTo>
                    <a:pt x="315" y="715"/>
                  </a:lnTo>
                  <a:lnTo>
                    <a:pt x="316" y="715"/>
                  </a:lnTo>
                  <a:lnTo>
                    <a:pt x="317" y="715"/>
                  </a:lnTo>
                  <a:lnTo>
                    <a:pt x="318" y="715"/>
                  </a:lnTo>
                  <a:lnTo>
                    <a:pt x="320" y="715"/>
                  </a:lnTo>
                  <a:lnTo>
                    <a:pt x="321" y="715"/>
                  </a:lnTo>
                  <a:lnTo>
                    <a:pt x="322" y="715"/>
                  </a:lnTo>
                  <a:lnTo>
                    <a:pt x="323" y="715"/>
                  </a:lnTo>
                  <a:lnTo>
                    <a:pt x="324" y="715"/>
                  </a:lnTo>
                  <a:lnTo>
                    <a:pt x="326" y="715"/>
                  </a:lnTo>
                  <a:lnTo>
                    <a:pt x="327" y="715"/>
                  </a:lnTo>
                  <a:lnTo>
                    <a:pt x="328" y="715"/>
                  </a:lnTo>
                  <a:lnTo>
                    <a:pt x="329" y="715"/>
                  </a:lnTo>
                  <a:lnTo>
                    <a:pt x="331" y="715"/>
                  </a:lnTo>
                  <a:lnTo>
                    <a:pt x="332" y="715"/>
                  </a:lnTo>
                  <a:lnTo>
                    <a:pt x="333" y="714"/>
                  </a:lnTo>
                  <a:lnTo>
                    <a:pt x="334" y="712"/>
                  </a:lnTo>
                  <a:lnTo>
                    <a:pt x="334" y="711"/>
                  </a:lnTo>
                  <a:lnTo>
                    <a:pt x="334" y="710"/>
                  </a:lnTo>
                  <a:lnTo>
                    <a:pt x="336" y="709"/>
                  </a:lnTo>
                  <a:lnTo>
                    <a:pt x="336" y="707"/>
                  </a:lnTo>
                  <a:lnTo>
                    <a:pt x="334" y="707"/>
                  </a:lnTo>
                  <a:lnTo>
                    <a:pt x="334" y="706"/>
                  </a:lnTo>
                  <a:lnTo>
                    <a:pt x="334" y="705"/>
                  </a:lnTo>
                  <a:lnTo>
                    <a:pt x="333" y="704"/>
                  </a:lnTo>
                  <a:lnTo>
                    <a:pt x="332" y="704"/>
                  </a:lnTo>
                  <a:lnTo>
                    <a:pt x="331" y="704"/>
                  </a:lnTo>
                  <a:lnTo>
                    <a:pt x="329" y="704"/>
                  </a:lnTo>
                  <a:lnTo>
                    <a:pt x="328" y="705"/>
                  </a:lnTo>
                  <a:lnTo>
                    <a:pt x="327" y="706"/>
                  </a:lnTo>
                  <a:lnTo>
                    <a:pt x="326" y="707"/>
                  </a:lnTo>
                  <a:lnTo>
                    <a:pt x="324" y="707"/>
                  </a:lnTo>
                  <a:lnTo>
                    <a:pt x="321" y="709"/>
                  </a:lnTo>
                  <a:lnTo>
                    <a:pt x="315" y="706"/>
                  </a:lnTo>
                  <a:lnTo>
                    <a:pt x="312" y="702"/>
                  </a:lnTo>
                  <a:lnTo>
                    <a:pt x="311" y="699"/>
                  </a:lnTo>
                  <a:lnTo>
                    <a:pt x="311" y="698"/>
                  </a:lnTo>
                  <a:lnTo>
                    <a:pt x="311" y="696"/>
                  </a:lnTo>
                  <a:lnTo>
                    <a:pt x="311" y="695"/>
                  </a:lnTo>
                  <a:lnTo>
                    <a:pt x="311" y="694"/>
                  </a:lnTo>
                  <a:lnTo>
                    <a:pt x="313" y="690"/>
                  </a:lnTo>
                  <a:lnTo>
                    <a:pt x="313" y="689"/>
                  </a:lnTo>
                  <a:lnTo>
                    <a:pt x="315" y="688"/>
                  </a:lnTo>
                  <a:lnTo>
                    <a:pt x="315" y="686"/>
                  </a:lnTo>
                  <a:lnTo>
                    <a:pt x="315" y="685"/>
                  </a:lnTo>
                  <a:lnTo>
                    <a:pt x="315" y="684"/>
                  </a:lnTo>
                  <a:lnTo>
                    <a:pt x="315" y="683"/>
                  </a:lnTo>
                  <a:lnTo>
                    <a:pt x="315" y="681"/>
                  </a:lnTo>
                  <a:lnTo>
                    <a:pt x="313" y="680"/>
                  </a:lnTo>
                  <a:lnTo>
                    <a:pt x="313" y="679"/>
                  </a:lnTo>
                  <a:lnTo>
                    <a:pt x="312" y="678"/>
                  </a:lnTo>
                  <a:lnTo>
                    <a:pt x="312" y="677"/>
                  </a:lnTo>
                  <a:lnTo>
                    <a:pt x="311" y="677"/>
                  </a:lnTo>
                  <a:lnTo>
                    <a:pt x="311" y="675"/>
                  </a:lnTo>
                  <a:lnTo>
                    <a:pt x="310" y="675"/>
                  </a:lnTo>
                  <a:lnTo>
                    <a:pt x="310" y="674"/>
                  </a:lnTo>
                  <a:lnTo>
                    <a:pt x="308" y="674"/>
                  </a:lnTo>
                  <a:lnTo>
                    <a:pt x="308" y="673"/>
                  </a:lnTo>
                  <a:lnTo>
                    <a:pt x="307" y="673"/>
                  </a:lnTo>
                  <a:lnTo>
                    <a:pt x="306" y="672"/>
                  </a:lnTo>
                  <a:lnTo>
                    <a:pt x="305" y="672"/>
                  </a:lnTo>
                  <a:lnTo>
                    <a:pt x="303" y="672"/>
                  </a:lnTo>
                  <a:lnTo>
                    <a:pt x="303" y="670"/>
                  </a:lnTo>
                  <a:lnTo>
                    <a:pt x="302" y="670"/>
                  </a:lnTo>
                  <a:lnTo>
                    <a:pt x="301" y="670"/>
                  </a:lnTo>
                  <a:lnTo>
                    <a:pt x="300" y="670"/>
                  </a:lnTo>
                  <a:lnTo>
                    <a:pt x="299" y="670"/>
                  </a:lnTo>
                  <a:lnTo>
                    <a:pt x="299" y="669"/>
                  </a:lnTo>
                  <a:lnTo>
                    <a:pt x="297" y="669"/>
                  </a:lnTo>
                  <a:lnTo>
                    <a:pt x="296" y="668"/>
                  </a:lnTo>
                  <a:lnTo>
                    <a:pt x="295" y="668"/>
                  </a:lnTo>
                  <a:lnTo>
                    <a:pt x="294" y="667"/>
                  </a:lnTo>
                  <a:lnTo>
                    <a:pt x="292" y="665"/>
                  </a:lnTo>
                  <a:lnTo>
                    <a:pt x="291" y="664"/>
                  </a:lnTo>
                  <a:lnTo>
                    <a:pt x="291" y="663"/>
                  </a:lnTo>
                  <a:lnTo>
                    <a:pt x="291" y="662"/>
                  </a:lnTo>
                  <a:lnTo>
                    <a:pt x="291" y="660"/>
                  </a:lnTo>
                  <a:lnTo>
                    <a:pt x="291" y="659"/>
                  </a:lnTo>
                  <a:lnTo>
                    <a:pt x="292" y="659"/>
                  </a:lnTo>
                  <a:lnTo>
                    <a:pt x="292" y="658"/>
                  </a:lnTo>
                  <a:lnTo>
                    <a:pt x="294" y="658"/>
                  </a:lnTo>
                  <a:lnTo>
                    <a:pt x="294" y="657"/>
                  </a:lnTo>
                  <a:lnTo>
                    <a:pt x="294" y="655"/>
                  </a:lnTo>
                  <a:lnTo>
                    <a:pt x="294" y="654"/>
                  </a:lnTo>
                  <a:lnTo>
                    <a:pt x="294" y="653"/>
                  </a:lnTo>
                  <a:lnTo>
                    <a:pt x="294" y="652"/>
                  </a:lnTo>
                  <a:lnTo>
                    <a:pt x="294" y="651"/>
                  </a:lnTo>
                  <a:lnTo>
                    <a:pt x="292" y="649"/>
                  </a:lnTo>
                  <a:lnTo>
                    <a:pt x="292" y="648"/>
                  </a:lnTo>
                  <a:lnTo>
                    <a:pt x="292" y="647"/>
                  </a:lnTo>
                  <a:lnTo>
                    <a:pt x="291" y="647"/>
                  </a:lnTo>
                  <a:lnTo>
                    <a:pt x="291" y="646"/>
                  </a:lnTo>
                  <a:lnTo>
                    <a:pt x="291" y="644"/>
                  </a:lnTo>
                  <a:lnTo>
                    <a:pt x="290" y="644"/>
                  </a:lnTo>
                  <a:lnTo>
                    <a:pt x="290" y="643"/>
                  </a:lnTo>
                  <a:lnTo>
                    <a:pt x="290" y="642"/>
                  </a:lnTo>
                  <a:lnTo>
                    <a:pt x="289" y="642"/>
                  </a:lnTo>
                  <a:lnTo>
                    <a:pt x="287" y="642"/>
                  </a:lnTo>
                  <a:lnTo>
                    <a:pt x="287" y="641"/>
                  </a:lnTo>
                  <a:lnTo>
                    <a:pt x="286" y="639"/>
                  </a:lnTo>
                  <a:lnTo>
                    <a:pt x="285" y="639"/>
                  </a:lnTo>
                  <a:lnTo>
                    <a:pt x="284" y="638"/>
                  </a:lnTo>
                  <a:lnTo>
                    <a:pt x="282" y="638"/>
                  </a:lnTo>
                  <a:lnTo>
                    <a:pt x="281" y="637"/>
                  </a:lnTo>
                  <a:lnTo>
                    <a:pt x="280" y="637"/>
                  </a:lnTo>
                  <a:lnTo>
                    <a:pt x="279" y="637"/>
                  </a:lnTo>
                  <a:lnTo>
                    <a:pt x="277" y="637"/>
                  </a:lnTo>
                  <a:lnTo>
                    <a:pt x="276" y="637"/>
                  </a:lnTo>
                  <a:lnTo>
                    <a:pt x="275" y="637"/>
                  </a:lnTo>
                  <a:lnTo>
                    <a:pt x="274" y="637"/>
                  </a:lnTo>
                  <a:lnTo>
                    <a:pt x="273" y="636"/>
                  </a:lnTo>
                  <a:lnTo>
                    <a:pt x="273" y="637"/>
                  </a:lnTo>
                  <a:lnTo>
                    <a:pt x="273" y="636"/>
                  </a:lnTo>
                  <a:lnTo>
                    <a:pt x="273" y="637"/>
                  </a:lnTo>
                  <a:lnTo>
                    <a:pt x="271" y="636"/>
                  </a:lnTo>
                  <a:lnTo>
                    <a:pt x="271" y="637"/>
                  </a:lnTo>
                  <a:lnTo>
                    <a:pt x="270" y="637"/>
                  </a:lnTo>
                  <a:lnTo>
                    <a:pt x="270" y="636"/>
                  </a:lnTo>
                  <a:lnTo>
                    <a:pt x="269" y="636"/>
                  </a:lnTo>
                  <a:lnTo>
                    <a:pt x="268" y="636"/>
                  </a:lnTo>
                  <a:lnTo>
                    <a:pt x="266" y="636"/>
                  </a:lnTo>
                  <a:lnTo>
                    <a:pt x="264" y="634"/>
                  </a:lnTo>
                  <a:lnTo>
                    <a:pt x="264" y="633"/>
                  </a:lnTo>
                  <a:lnTo>
                    <a:pt x="263" y="633"/>
                  </a:lnTo>
                  <a:lnTo>
                    <a:pt x="261" y="633"/>
                  </a:lnTo>
                  <a:lnTo>
                    <a:pt x="261" y="632"/>
                  </a:lnTo>
                  <a:lnTo>
                    <a:pt x="260" y="631"/>
                  </a:lnTo>
                  <a:lnTo>
                    <a:pt x="260" y="630"/>
                  </a:lnTo>
                  <a:lnTo>
                    <a:pt x="260" y="628"/>
                  </a:lnTo>
                  <a:lnTo>
                    <a:pt x="259" y="627"/>
                  </a:lnTo>
                  <a:lnTo>
                    <a:pt x="259" y="626"/>
                  </a:lnTo>
                  <a:lnTo>
                    <a:pt x="259" y="625"/>
                  </a:lnTo>
                  <a:lnTo>
                    <a:pt x="260" y="625"/>
                  </a:lnTo>
                  <a:lnTo>
                    <a:pt x="260" y="623"/>
                  </a:lnTo>
                  <a:lnTo>
                    <a:pt x="260" y="622"/>
                  </a:lnTo>
                  <a:lnTo>
                    <a:pt x="261" y="621"/>
                  </a:lnTo>
                  <a:lnTo>
                    <a:pt x="261" y="620"/>
                  </a:lnTo>
                  <a:lnTo>
                    <a:pt x="263" y="618"/>
                  </a:lnTo>
                  <a:lnTo>
                    <a:pt x="263" y="617"/>
                  </a:lnTo>
                  <a:lnTo>
                    <a:pt x="263" y="616"/>
                  </a:lnTo>
                  <a:lnTo>
                    <a:pt x="263" y="615"/>
                  </a:lnTo>
                  <a:lnTo>
                    <a:pt x="263" y="613"/>
                  </a:lnTo>
                  <a:lnTo>
                    <a:pt x="261" y="612"/>
                  </a:lnTo>
                  <a:lnTo>
                    <a:pt x="261" y="611"/>
                  </a:lnTo>
                  <a:lnTo>
                    <a:pt x="260" y="610"/>
                  </a:lnTo>
                  <a:lnTo>
                    <a:pt x="260" y="608"/>
                  </a:lnTo>
                  <a:lnTo>
                    <a:pt x="259" y="607"/>
                  </a:lnTo>
                  <a:lnTo>
                    <a:pt x="259" y="606"/>
                  </a:lnTo>
                  <a:lnTo>
                    <a:pt x="259" y="605"/>
                  </a:lnTo>
                  <a:lnTo>
                    <a:pt x="258" y="604"/>
                  </a:lnTo>
                  <a:lnTo>
                    <a:pt x="258" y="601"/>
                  </a:lnTo>
                  <a:lnTo>
                    <a:pt x="258" y="600"/>
                  </a:lnTo>
                  <a:lnTo>
                    <a:pt x="258" y="599"/>
                  </a:lnTo>
                  <a:lnTo>
                    <a:pt x="259" y="597"/>
                  </a:lnTo>
                  <a:lnTo>
                    <a:pt x="259" y="596"/>
                  </a:lnTo>
                  <a:lnTo>
                    <a:pt x="259" y="595"/>
                  </a:lnTo>
                  <a:lnTo>
                    <a:pt x="259" y="594"/>
                  </a:lnTo>
                  <a:lnTo>
                    <a:pt x="260" y="592"/>
                  </a:lnTo>
                  <a:lnTo>
                    <a:pt x="260" y="591"/>
                  </a:lnTo>
                  <a:lnTo>
                    <a:pt x="260" y="590"/>
                  </a:lnTo>
                  <a:lnTo>
                    <a:pt x="260" y="589"/>
                  </a:lnTo>
                  <a:lnTo>
                    <a:pt x="260" y="587"/>
                  </a:lnTo>
                  <a:lnTo>
                    <a:pt x="260" y="586"/>
                  </a:lnTo>
                  <a:lnTo>
                    <a:pt x="260" y="585"/>
                  </a:lnTo>
                  <a:lnTo>
                    <a:pt x="259" y="585"/>
                  </a:lnTo>
                  <a:lnTo>
                    <a:pt x="259" y="584"/>
                  </a:lnTo>
                  <a:lnTo>
                    <a:pt x="259" y="583"/>
                  </a:lnTo>
                  <a:lnTo>
                    <a:pt x="259" y="581"/>
                  </a:lnTo>
                  <a:lnTo>
                    <a:pt x="259" y="580"/>
                  </a:lnTo>
                  <a:lnTo>
                    <a:pt x="260" y="580"/>
                  </a:lnTo>
                  <a:lnTo>
                    <a:pt x="260" y="579"/>
                  </a:lnTo>
                  <a:lnTo>
                    <a:pt x="260" y="578"/>
                  </a:lnTo>
                  <a:lnTo>
                    <a:pt x="261" y="578"/>
                  </a:lnTo>
                  <a:lnTo>
                    <a:pt x="261" y="576"/>
                  </a:lnTo>
                  <a:lnTo>
                    <a:pt x="263" y="576"/>
                  </a:lnTo>
                  <a:lnTo>
                    <a:pt x="264" y="575"/>
                  </a:lnTo>
                  <a:lnTo>
                    <a:pt x="265" y="574"/>
                  </a:lnTo>
                  <a:lnTo>
                    <a:pt x="266" y="573"/>
                  </a:lnTo>
                  <a:lnTo>
                    <a:pt x="268" y="573"/>
                  </a:lnTo>
                  <a:lnTo>
                    <a:pt x="269" y="571"/>
                  </a:lnTo>
                  <a:lnTo>
                    <a:pt x="269" y="570"/>
                  </a:lnTo>
                  <a:lnTo>
                    <a:pt x="270" y="570"/>
                  </a:lnTo>
                  <a:lnTo>
                    <a:pt x="270" y="569"/>
                  </a:lnTo>
                  <a:lnTo>
                    <a:pt x="270" y="568"/>
                  </a:lnTo>
                  <a:lnTo>
                    <a:pt x="270" y="566"/>
                  </a:lnTo>
                  <a:lnTo>
                    <a:pt x="269" y="565"/>
                  </a:lnTo>
                  <a:lnTo>
                    <a:pt x="269" y="564"/>
                  </a:lnTo>
                  <a:lnTo>
                    <a:pt x="268" y="563"/>
                  </a:lnTo>
                  <a:lnTo>
                    <a:pt x="266" y="561"/>
                  </a:lnTo>
                  <a:lnTo>
                    <a:pt x="265" y="560"/>
                  </a:lnTo>
                  <a:lnTo>
                    <a:pt x="265" y="559"/>
                  </a:lnTo>
                  <a:lnTo>
                    <a:pt x="264" y="559"/>
                  </a:lnTo>
                  <a:lnTo>
                    <a:pt x="264" y="558"/>
                  </a:lnTo>
                  <a:lnTo>
                    <a:pt x="264" y="557"/>
                  </a:lnTo>
                  <a:lnTo>
                    <a:pt x="264" y="555"/>
                  </a:lnTo>
                  <a:lnTo>
                    <a:pt x="263" y="555"/>
                  </a:lnTo>
                  <a:lnTo>
                    <a:pt x="264" y="554"/>
                  </a:lnTo>
                  <a:lnTo>
                    <a:pt x="264" y="553"/>
                  </a:lnTo>
                  <a:lnTo>
                    <a:pt x="264" y="552"/>
                  </a:lnTo>
                  <a:lnTo>
                    <a:pt x="265" y="552"/>
                  </a:lnTo>
                  <a:lnTo>
                    <a:pt x="265" y="550"/>
                  </a:lnTo>
                  <a:lnTo>
                    <a:pt x="266" y="550"/>
                  </a:lnTo>
                  <a:lnTo>
                    <a:pt x="268" y="550"/>
                  </a:lnTo>
                  <a:lnTo>
                    <a:pt x="268" y="552"/>
                  </a:lnTo>
                  <a:lnTo>
                    <a:pt x="269" y="552"/>
                  </a:lnTo>
                  <a:lnTo>
                    <a:pt x="269" y="553"/>
                  </a:lnTo>
                  <a:lnTo>
                    <a:pt x="270" y="553"/>
                  </a:lnTo>
                  <a:lnTo>
                    <a:pt x="270" y="554"/>
                  </a:lnTo>
                  <a:lnTo>
                    <a:pt x="271" y="554"/>
                  </a:lnTo>
                  <a:lnTo>
                    <a:pt x="273" y="554"/>
                  </a:lnTo>
                  <a:lnTo>
                    <a:pt x="273" y="555"/>
                  </a:lnTo>
                  <a:lnTo>
                    <a:pt x="274" y="554"/>
                  </a:lnTo>
                  <a:lnTo>
                    <a:pt x="275" y="554"/>
                  </a:lnTo>
                  <a:lnTo>
                    <a:pt x="276" y="554"/>
                  </a:lnTo>
                  <a:lnTo>
                    <a:pt x="277" y="554"/>
                  </a:lnTo>
                  <a:lnTo>
                    <a:pt x="277" y="553"/>
                  </a:lnTo>
                  <a:lnTo>
                    <a:pt x="279" y="553"/>
                  </a:lnTo>
                  <a:lnTo>
                    <a:pt x="280" y="553"/>
                  </a:lnTo>
                  <a:lnTo>
                    <a:pt x="281" y="552"/>
                  </a:lnTo>
                  <a:lnTo>
                    <a:pt x="282" y="550"/>
                  </a:lnTo>
                  <a:lnTo>
                    <a:pt x="282" y="549"/>
                  </a:lnTo>
                  <a:lnTo>
                    <a:pt x="284" y="548"/>
                  </a:lnTo>
                  <a:lnTo>
                    <a:pt x="284" y="547"/>
                  </a:lnTo>
                  <a:lnTo>
                    <a:pt x="282" y="545"/>
                  </a:lnTo>
                  <a:lnTo>
                    <a:pt x="282" y="544"/>
                  </a:lnTo>
                  <a:lnTo>
                    <a:pt x="281" y="543"/>
                  </a:lnTo>
                  <a:lnTo>
                    <a:pt x="280" y="542"/>
                  </a:lnTo>
                  <a:lnTo>
                    <a:pt x="279" y="542"/>
                  </a:lnTo>
                  <a:lnTo>
                    <a:pt x="277" y="542"/>
                  </a:lnTo>
                  <a:lnTo>
                    <a:pt x="276" y="542"/>
                  </a:lnTo>
                  <a:lnTo>
                    <a:pt x="275" y="542"/>
                  </a:lnTo>
                  <a:lnTo>
                    <a:pt x="274" y="542"/>
                  </a:lnTo>
                  <a:lnTo>
                    <a:pt x="273" y="542"/>
                  </a:lnTo>
                  <a:lnTo>
                    <a:pt x="271" y="542"/>
                  </a:lnTo>
                  <a:lnTo>
                    <a:pt x="270" y="542"/>
                  </a:lnTo>
                  <a:lnTo>
                    <a:pt x="269" y="542"/>
                  </a:lnTo>
                  <a:lnTo>
                    <a:pt x="268" y="540"/>
                  </a:lnTo>
                  <a:lnTo>
                    <a:pt x="266" y="540"/>
                  </a:lnTo>
                  <a:lnTo>
                    <a:pt x="265" y="539"/>
                  </a:lnTo>
                  <a:lnTo>
                    <a:pt x="264" y="539"/>
                  </a:lnTo>
                  <a:lnTo>
                    <a:pt x="264" y="538"/>
                  </a:lnTo>
                  <a:lnTo>
                    <a:pt x="263" y="538"/>
                  </a:lnTo>
                  <a:lnTo>
                    <a:pt x="260" y="537"/>
                  </a:lnTo>
                  <a:lnTo>
                    <a:pt x="259" y="537"/>
                  </a:lnTo>
                  <a:lnTo>
                    <a:pt x="259" y="536"/>
                  </a:lnTo>
                  <a:lnTo>
                    <a:pt x="258" y="536"/>
                  </a:lnTo>
                  <a:lnTo>
                    <a:pt x="256" y="536"/>
                  </a:lnTo>
                  <a:lnTo>
                    <a:pt x="256" y="534"/>
                  </a:lnTo>
                  <a:lnTo>
                    <a:pt x="255" y="534"/>
                  </a:lnTo>
                  <a:lnTo>
                    <a:pt x="255" y="533"/>
                  </a:lnTo>
                  <a:lnTo>
                    <a:pt x="254" y="533"/>
                  </a:lnTo>
                  <a:lnTo>
                    <a:pt x="253" y="533"/>
                  </a:lnTo>
                  <a:lnTo>
                    <a:pt x="253" y="532"/>
                  </a:lnTo>
                  <a:lnTo>
                    <a:pt x="251" y="532"/>
                  </a:lnTo>
                  <a:lnTo>
                    <a:pt x="251" y="531"/>
                  </a:lnTo>
                  <a:lnTo>
                    <a:pt x="250" y="531"/>
                  </a:lnTo>
                  <a:lnTo>
                    <a:pt x="250" y="529"/>
                  </a:lnTo>
                  <a:lnTo>
                    <a:pt x="250" y="528"/>
                  </a:lnTo>
                  <a:lnTo>
                    <a:pt x="249" y="527"/>
                  </a:lnTo>
                  <a:lnTo>
                    <a:pt x="249" y="526"/>
                  </a:lnTo>
                  <a:lnTo>
                    <a:pt x="250" y="526"/>
                  </a:lnTo>
                  <a:lnTo>
                    <a:pt x="250" y="524"/>
                  </a:lnTo>
                  <a:lnTo>
                    <a:pt x="250" y="523"/>
                  </a:lnTo>
                  <a:lnTo>
                    <a:pt x="250" y="522"/>
                  </a:lnTo>
                  <a:lnTo>
                    <a:pt x="251" y="521"/>
                  </a:lnTo>
                  <a:lnTo>
                    <a:pt x="251" y="519"/>
                  </a:lnTo>
                  <a:lnTo>
                    <a:pt x="251" y="518"/>
                  </a:lnTo>
                  <a:lnTo>
                    <a:pt x="253" y="518"/>
                  </a:lnTo>
                  <a:lnTo>
                    <a:pt x="253" y="516"/>
                  </a:lnTo>
                  <a:lnTo>
                    <a:pt x="254" y="516"/>
                  </a:lnTo>
                  <a:lnTo>
                    <a:pt x="255" y="514"/>
                  </a:lnTo>
                  <a:lnTo>
                    <a:pt x="255" y="513"/>
                  </a:lnTo>
                  <a:lnTo>
                    <a:pt x="256" y="512"/>
                  </a:lnTo>
                  <a:lnTo>
                    <a:pt x="258" y="512"/>
                  </a:lnTo>
                  <a:lnTo>
                    <a:pt x="259" y="511"/>
                  </a:lnTo>
                  <a:lnTo>
                    <a:pt x="260" y="511"/>
                  </a:lnTo>
                  <a:lnTo>
                    <a:pt x="261" y="511"/>
                  </a:lnTo>
                  <a:lnTo>
                    <a:pt x="263" y="511"/>
                  </a:lnTo>
                  <a:lnTo>
                    <a:pt x="265" y="512"/>
                  </a:lnTo>
                  <a:lnTo>
                    <a:pt x="266" y="512"/>
                  </a:lnTo>
                  <a:lnTo>
                    <a:pt x="266" y="513"/>
                  </a:lnTo>
                  <a:lnTo>
                    <a:pt x="268" y="513"/>
                  </a:lnTo>
                  <a:lnTo>
                    <a:pt x="269" y="513"/>
                  </a:lnTo>
                  <a:lnTo>
                    <a:pt x="269" y="514"/>
                  </a:lnTo>
                  <a:lnTo>
                    <a:pt x="270" y="514"/>
                  </a:lnTo>
                  <a:lnTo>
                    <a:pt x="271" y="514"/>
                  </a:lnTo>
                  <a:lnTo>
                    <a:pt x="273" y="514"/>
                  </a:lnTo>
                  <a:lnTo>
                    <a:pt x="273" y="513"/>
                  </a:lnTo>
                  <a:lnTo>
                    <a:pt x="273" y="512"/>
                  </a:lnTo>
                  <a:lnTo>
                    <a:pt x="273" y="511"/>
                  </a:lnTo>
                  <a:lnTo>
                    <a:pt x="273" y="510"/>
                  </a:lnTo>
                  <a:lnTo>
                    <a:pt x="273" y="507"/>
                  </a:lnTo>
                  <a:lnTo>
                    <a:pt x="273" y="506"/>
                  </a:lnTo>
                  <a:lnTo>
                    <a:pt x="273" y="505"/>
                  </a:lnTo>
                  <a:lnTo>
                    <a:pt x="273" y="503"/>
                  </a:lnTo>
                  <a:lnTo>
                    <a:pt x="271" y="503"/>
                  </a:lnTo>
                  <a:lnTo>
                    <a:pt x="271" y="505"/>
                  </a:lnTo>
                  <a:lnTo>
                    <a:pt x="270" y="505"/>
                  </a:lnTo>
                  <a:lnTo>
                    <a:pt x="269" y="505"/>
                  </a:lnTo>
                  <a:lnTo>
                    <a:pt x="268" y="505"/>
                  </a:lnTo>
                  <a:lnTo>
                    <a:pt x="268" y="503"/>
                  </a:lnTo>
                  <a:lnTo>
                    <a:pt x="269" y="502"/>
                  </a:lnTo>
                  <a:lnTo>
                    <a:pt x="269" y="501"/>
                  </a:lnTo>
                  <a:lnTo>
                    <a:pt x="269" y="500"/>
                  </a:lnTo>
                  <a:lnTo>
                    <a:pt x="270" y="500"/>
                  </a:lnTo>
                  <a:lnTo>
                    <a:pt x="270" y="498"/>
                  </a:lnTo>
                  <a:lnTo>
                    <a:pt x="269" y="498"/>
                  </a:lnTo>
                  <a:lnTo>
                    <a:pt x="269" y="497"/>
                  </a:lnTo>
                  <a:lnTo>
                    <a:pt x="269" y="498"/>
                  </a:lnTo>
                  <a:lnTo>
                    <a:pt x="268" y="498"/>
                  </a:lnTo>
                  <a:lnTo>
                    <a:pt x="268" y="500"/>
                  </a:lnTo>
                  <a:lnTo>
                    <a:pt x="268" y="501"/>
                  </a:lnTo>
                  <a:lnTo>
                    <a:pt x="268" y="502"/>
                  </a:lnTo>
                  <a:lnTo>
                    <a:pt x="266" y="502"/>
                  </a:lnTo>
                  <a:lnTo>
                    <a:pt x="265" y="502"/>
                  </a:lnTo>
                  <a:lnTo>
                    <a:pt x="265" y="501"/>
                  </a:lnTo>
                  <a:lnTo>
                    <a:pt x="264" y="501"/>
                  </a:lnTo>
                  <a:lnTo>
                    <a:pt x="264" y="500"/>
                  </a:lnTo>
                  <a:lnTo>
                    <a:pt x="264" y="498"/>
                  </a:lnTo>
                  <a:lnTo>
                    <a:pt x="263" y="497"/>
                  </a:lnTo>
                  <a:lnTo>
                    <a:pt x="261" y="497"/>
                  </a:lnTo>
                  <a:lnTo>
                    <a:pt x="261" y="498"/>
                  </a:lnTo>
                  <a:lnTo>
                    <a:pt x="261" y="500"/>
                  </a:lnTo>
                  <a:lnTo>
                    <a:pt x="261" y="501"/>
                  </a:lnTo>
                  <a:lnTo>
                    <a:pt x="261" y="502"/>
                  </a:lnTo>
                  <a:lnTo>
                    <a:pt x="260" y="502"/>
                  </a:lnTo>
                  <a:lnTo>
                    <a:pt x="259" y="502"/>
                  </a:lnTo>
                  <a:lnTo>
                    <a:pt x="259" y="501"/>
                  </a:lnTo>
                  <a:lnTo>
                    <a:pt x="259" y="500"/>
                  </a:lnTo>
                  <a:lnTo>
                    <a:pt x="258" y="500"/>
                  </a:lnTo>
                  <a:lnTo>
                    <a:pt x="256" y="500"/>
                  </a:lnTo>
                  <a:lnTo>
                    <a:pt x="255" y="500"/>
                  </a:lnTo>
                  <a:lnTo>
                    <a:pt x="254" y="500"/>
                  </a:lnTo>
                  <a:lnTo>
                    <a:pt x="253" y="500"/>
                  </a:lnTo>
                  <a:lnTo>
                    <a:pt x="253" y="498"/>
                  </a:lnTo>
                  <a:lnTo>
                    <a:pt x="251" y="498"/>
                  </a:lnTo>
                  <a:lnTo>
                    <a:pt x="251" y="497"/>
                  </a:lnTo>
                  <a:lnTo>
                    <a:pt x="250" y="497"/>
                  </a:lnTo>
                  <a:lnTo>
                    <a:pt x="249" y="497"/>
                  </a:lnTo>
                  <a:lnTo>
                    <a:pt x="249" y="496"/>
                  </a:lnTo>
                  <a:lnTo>
                    <a:pt x="247" y="496"/>
                  </a:lnTo>
                  <a:lnTo>
                    <a:pt x="244" y="495"/>
                  </a:lnTo>
                  <a:lnTo>
                    <a:pt x="244" y="493"/>
                  </a:lnTo>
                  <a:lnTo>
                    <a:pt x="244" y="492"/>
                  </a:lnTo>
                  <a:lnTo>
                    <a:pt x="243" y="490"/>
                  </a:lnTo>
                  <a:lnTo>
                    <a:pt x="243" y="487"/>
                  </a:lnTo>
                  <a:lnTo>
                    <a:pt x="243" y="482"/>
                  </a:lnTo>
                  <a:lnTo>
                    <a:pt x="242" y="477"/>
                  </a:lnTo>
                  <a:lnTo>
                    <a:pt x="242" y="472"/>
                  </a:lnTo>
                  <a:lnTo>
                    <a:pt x="240" y="466"/>
                  </a:lnTo>
                  <a:lnTo>
                    <a:pt x="240" y="463"/>
                  </a:lnTo>
                  <a:lnTo>
                    <a:pt x="239" y="456"/>
                  </a:lnTo>
                  <a:lnTo>
                    <a:pt x="239" y="455"/>
                  </a:lnTo>
                  <a:lnTo>
                    <a:pt x="239" y="454"/>
                  </a:lnTo>
                  <a:lnTo>
                    <a:pt x="238" y="454"/>
                  </a:lnTo>
                  <a:lnTo>
                    <a:pt x="237" y="451"/>
                  </a:lnTo>
                  <a:lnTo>
                    <a:pt x="235" y="450"/>
                  </a:lnTo>
                  <a:lnTo>
                    <a:pt x="235" y="449"/>
                  </a:lnTo>
                  <a:lnTo>
                    <a:pt x="233" y="448"/>
                  </a:lnTo>
                  <a:lnTo>
                    <a:pt x="232" y="448"/>
                  </a:lnTo>
                  <a:lnTo>
                    <a:pt x="232" y="446"/>
                  </a:lnTo>
                  <a:lnTo>
                    <a:pt x="230" y="446"/>
                  </a:lnTo>
                  <a:lnTo>
                    <a:pt x="228" y="445"/>
                  </a:lnTo>
                  <a:lnTo>
                    <a:pt x="227" y="445"/>
                  </a:lnTo>
                  <a:lnTo>
                    <a:pt x="226" y="444"/>
                  </a:lnTo>
                  <a:lnTo>
                    <a:pt x="224" y="444"/>
                  </a:lnTo>
                  <a:lnTo>
                    <a:pt x="223" y="445"/>
                  </a:lnTo>
                  <a:lnTo>
                    <a:pt x="222" y="445"/>
                  </a:lnTo>
                  <a:lnTo>
                    <a:pt x="221" y="445"/>
                  </a:lnTo>
                  <a:lnTo>
                    <a:pt x="219" y="445"/>
                  </a:lnTo>
                  <a:lnTo>
                    <a:pt x="218" y="444"/>
                  </a:lnTo>
                  <a:lnTo>
                    <a:pt x="217" y="444"/>
                  </a:lnTo>
                  <a:lnTo>
                    <a:pt x="216" y="444"/>
                  </a:lnTo>
                  <a:lnTo>
                    <a:pt x="214" y="444"/>
                  </a:lnTo>
                  <a:lnTo>
                    <a:pt x="213" y="444"/>
                  </a:lnTo>
                  <a:lnTo>
                    <a:pt x="212" y="444"/>
                  </a:lnTo>
                  <a:lnTo>
                    <a:pt x="211" y="444"/>
                  </a:lnTo>
                  <a:lnTo>
                    <a:pt x="209" y="444"/>
                  </a:lnTo>
                  <a:lnTo>
                    <a:pt x="208" y="444"/>
                  </a:lnTo>
                  <a:lnTo>
                    <a:pt x="208" y="445"/>
                  </a:lnTo>
                  <a:lnTo>
                    <a:pt x="207" y="445"/>
                  </a:lnTo>
                  <a:lnTo>
                    <a:pt x="206" y="444"/>
                  </a:lnTo>
                  <a:lnTo>
                    <a:pt x="204" y="444"/>
                  </a:lnTo>
                  <a:lnTo>
                    <a:pt x="203" y="444"/>
                  </a:lnTo>
                  <a:lnTo>
                    <a:pt x="203" y="443"/>
                  </a:lnTo>
                  <a:lnTo>
                    <a:pt x="202" y="443"/>
                  </a:lnTo>
                  <a:lnTo>
                    <a:pt x="200" y="440"/>
                  </a:lnTo>
                  <a:lnTo>
                    <a:pt x="198" y="440"/>
                  </a:lnTo>
                  <a:lnTo>
                    <a:pt x="197" y="440"/>
                  </a:lnTo>
                  <a:lnTo>
                    <a:pt x="196" y="439"/>
                  </a:lnTo>
                  <a:lnTo>
                    <a:pt x="195" y="439"/>
                  </a:lnTo>
                  <a:lnTo>
                    <a:pt x="193" y="439"/>
                  </a:lnTo>
                  <a:lnTo>
                    <a:pt x="192" y="438"/>
                  </a:lnTo>
                  <a:lnTo>
                    <a:pt x="192" y="437"/>
                  </a:lnTo>
                  <a:lnTo>
                    <a:pt x="191" y="437"/>
                  </a:lnTo>
                  <a:lnTo>
                    <a:pt x="190" y="435"/>
                  </a:lnTo>
                  <a:lnTo>
                    <a:pt x="188" y="434"/>
                  </a:lnTo>
                  <a:lnTo>
                    <a:pt x="187" y="434"/>
                  </a:lnTo>
                  <a:lnTo>
                    <a:pt x="185" y="433"/>
                  </a:lnTo>
                  <a:lnTo>
                    <a:pt x="182" y="433"/>
                  </a:lnTo>
                  <a:lnTo>
                    <a:pt x="181" y="433"/>
                  </a:lnTo>
                  <a:lnTo>
                    <a:pt x="180" y="433"/>
                  </a:lnTo>
                  <a:lnTo>
                    <a:pt x="180" y="432"/>
                  </a:lnTo>
                  <a:lnTo>
                    <a:pt x="177" y="432"/>
                  </a:lnTo>
                  <a:lnTo>
                    <a:pt x="176" y="432"/>
                  </a:lnTo>
                  <a:lnTo>
                    <a:pt x="175" y="432"/>
                  </a:lnTo>
                  <a:lnTo>
                    <a:pt x="174" y="433"/>
                  </a:lnTo>
                  <a:lnTo>
                    <a:pt x="172" y="433"/>
                  </a:lnTo>
                  <a:lnTo>
                    <a:pt x="171" y="433"/>
                  </a:lnTo>
                  <a:lnTo>
                    <a:pt x="170" y="433"/>
                  </a:lnTo>
                  <a:lnTo>
                    <a:pt x="169" y="433"/>
                  </a:lnTo>
                  <a:lnTo>
                    <a:pt x="167" y="433"/>
                  </a:lnTo>
                  <a:lnTo>
                    <a:pt x="166" y="433"/>
                  </a:lnTo>
                  <a:lnTo>
                    <a:pt x="166" y="434"/>
                  </a:lnTo>
                  <a:lnTo>
                    <a:pt x="165" y="434"/>
                  </a:lnTo>
                  <a:lnTo>
                    <a:pt x="164" y="433"/>
                  </a:lnTo>
                  <a:lnTo>
                    <a:pt x="164" y="434"/>
                  </a:lnTo>
                  <a:lnTo>
                    <a:pt x="162" y="434"/>
                  </a:lnTo>
                  <a:lnTo>
                    <a:pt x="162" y="433"/>
                  </a:lnTo>
                  <a:lnTo>
                    <a:pt x="161" y="433"/>
                  </a:lnTo>
                  <a:lnTo>
                    <a:pt x="160" y="433"/>
                  </a:lnTo>
                  <a:lnTo>
                    <a:pt x="160" y="434"/>
                  </a:lnTo>
                  <a:lnTo>
                    <a:pt x="159" y="435"/>
                  </a:lnTo>
                  <a:lnTo>
                    <a:pt x="159" y="437"/>
                  </a:lnTo>
                  <a:lnTo>
                    <a:pt x="157" y="437"/>
                  </a:lnTo>
                  <a:lnTo>
                    <a:pt x="156" y="437"/>
                  </a:lnTo>
                  <a:lnTo>
                    <a:pt x="156" y="438"/>
                  </a:lnTo>
                  <a:lnTo>
                    <a:pt x="155" y="438"/>
                  </a:lnTo>
                  <a:lnTo>
                    <a:pt x="154" y="438"/>
                  </a:lnTo>
                  <a:lnTo>
                    <a:pt x="154" y="439"/>
                  </a:lnTo>
                  <a:lnTo>
                    <a:pt x="153" y="439"/>
                  </a:lnTo>
                  <a:lnTo>
                    <a:pt x="151" y="439"/>
                  </a:lnTo>
                  <a:lnTo>
                    <a:pt x="151" y="440"/>
                  </a:lnTo>
                  <a:lnTo>
                    <a:pt x="150" y="440"/>
                  </a:lnTo>
                  <a:lnTo>
                    <a:pt x="150" y="439"/>
                  </a:lnTo>
                  <a:lnTo>
                    <a:pt x="150" y="438"/>
                  </a:lnTo>
                  <a:lnTo>
                    <a:pt x="149" y="438"/>
                  </a:lnTo>
                  <a:lnTo>
                    <a:pt x="149" y="437"/>
                  </a:lnTo>
                  <a:lnTo>
                    <a:pt x="149" y="435"/>
                  </a:lnTo>
                  <a:lnTo>
                    <a:pt x="148" y="435"/>
                  </a:lnTo>
                  <a:lnTo>
                    <a:pt x="146" y="434"/>
                  </a:lnTo>
                  <a:lnTo>
                    <a:pt x="145" y="434"/>
                  </a:lnTo>
                  <a:lnTo>
                    <a:pt x="144" y="434"/>
                  </a:lnTo>
                  <a:lnTo>
                    <a:pt x="144" y="433"/>
                  </a:lnTo>
                  <a:lnTo>
                    <a:pt x="143" y="433"/>
                  </a:lnTo>
                  <a:lnTo>
                    <a:pt x="143" y="432"/>
                  </a:lnTo>
                  <a:lnTo>
                    <a:pt x="141" y="432"/>
                  </a:lnTo>
                  <a:lnTo>
                    <a:pt x="141" y="430"/>
                  </a:lnTo>
                  <a:lnTo>
                    <a:pt x="140" y="430"/>
                  </a:lnTo>
                  <a:lnTo>
                    <a:pt x="140" y="429"/>
                  </a:lnTo>
                  <a:lnTo>
                    <a:pt x="139" y="429"/>
                  </a:lnTo>
                  <a:lnTo>
                    <a:pt x="138" y="428"/>
                  </a:lnTo>
                  <a:lnTo>
                    <a:pt x="136" y="427"/>
                  </a:lnTo>
                  <a:lnTo>
                    <a:pt x="135" y="425"/>
                  </a:lnTo>
                  <a:lnTo>
                    <a:pt x="134" y="424"/>
                  </a:lnTo>
                  <a:lnTo>
                    <a:pt x="133" y="423"/>
                  </a:lnTo>
                  <a:lnTo>
                    <a:pt x="131" y="423"/>
                  </a:lnTo>
                  <a:lnTo>
                    <a:pt x="131" y="422"/>
                  </a:lnTo>
                  <a:lnTo>
                    <a:pt x="130" y="422"/>
                  </a:lnTo>
                  <a:lnTo>
                    <a:pt x="130" y="421"/>
                  </a:lnTo>
                  <a:lnTo>
                    <a:pt x="122" y="421"/>
                  </a:lnTo>
                  <a:lnTo>
                    <a:pt x="122" y="423"/>
                  </a:lnTo>
                  <a:lnTo>
                    <a:pt x="114" y="423"/>
                  </a:lnTo>
                  <a:lnTo>
                    <a:pt x="114" y="425"/>
                  </a:lnTo>
                  <a:lnTo>
                    <a:pt x="114" y="427"/>
                  </a:lnTo>
                  <a:lnTo>
                    <a:pt x="113" y="427"/>
                  </a:lnTo>
                  <a:lnTo>
                    <a:pt x="113" y="438"/>
                  </a:lnTo>
                  <a:lnTo>
                    <a:pt x="113" y="440"/>
                  </a:lnTo>
                  <a:lnTo>
                    <a:pt x="118" y="449"/>
                  </a:lnTo>
                  <a:lnTo>
                    <a:pt x="122" y="449"/>
                  </a:lnTo>
                  <a:lnTo>
                    <a:pt x="123" y="449"/>
                  </a:lnTo>
                  <a:lnTo>
                    <a:pt x="125" y="449"/>
                  </a:lnTo>
                  <a:lnTo>
                    <a:pt x="125" y="475"/>
                  </a:lnTo>
                  <a:lnTo>
                    <a:pt x="125" y="479"/>
                  </a:lnTo>
                  <a:lnTo>
                    <a:pt x="125" y="489"/>
                  </a:lnTo>
                  <a:lnTo>
                    <a:pt x="125" y="490"/>
                  </a:lnTo>
                  <a:lnTo>
                    <a:pt x="125" y="500"/>
                  </a:lnTo>
                  <a:lnTo>
                    <a:pt x="125" y="510"/>
                  </a:lnTo>
                  <a:lnTo>
                    <a:pt x="125" y="511"/>
                  </a:lnTo>
                  <a:lnTo>
                    <a:pt x="125" y="512"/>
                  </a:lnTo>
                  <a:lnTo>
                    <a:pt x="125" y="513"/>
                  </a:lnTo>
                  <a:lnTo>
                    <a:pt x="125" y="514"/>
                  </a:lnTo>
                  <a:lnTo>
                    <a:pt x="125" y="516"/>
                  </a:lnTo>
                  <a:lnTo>
                    <a:pt x="125" y="517"/>
                  </a:lnTo>
                  <a:lnTo>
                    <a:pt x="125" y="518"/>
                  </a:lnTo>
                  <a:lnTo>
                    <a:pt x="125" y="519"/>
                  </a:lnTo>
                  <a:lnTo>
                    <a:pt x="125" y="521"/>
                  </a:lnTo>
                  <a:lnTo>
                    <a:pt x="125" y="550"/>
                  </a:lnTo>
                  <a:lnTo>
                    <a:pt x="125" y="553"/>
                  </a:lnTo>
                  <a:lnTo>
                    <a:pt x="125" y="558"/>
                  </a:lnTo>
                  <a:lnTo>
                    <a:pt x="125" y="568"/>
                  </a:lnTo>
                  <a:lnTo>
                    <a:pt x="119" y="568"/>
                  </a:lnTo>
                  <a:lnTo>
                    <a:pt x="99" y="566"/>
                  </a:lnTo>
                  <a:lnTo>
                    <a:pt x="18" y="568"/>
                  </a:lnTo>
                  <a:lnTo>
                    <a:pt x="18" y="538"/>
                  </a:lnTo>
                  <a:lnTo>
                    <a:pt x="9" y="538"/>
                  </a:lnTo>
                  <a:lnTo>
                    <a:pt x="8" y="527"/>
                  </a:lnTo>
                  <a:lnTo>
                    <a:pt x="8" y="491"/>
                  </a:lnTo>
                  <a:lnTo>
                    <a:pt x="8" y="467"/>
                  </a:lnTo>
                  <a:lnTo>
                    <a:pt x="14" y="467"/>
                  </a:lnTo>
                  <a:lnTo>
                    <a:pt x="15" y="467"/>
                  </a:lnTo>
                  <a:lnTo>
                    <a:pt x="15" y="466"/>
                  </a:lnTo>
                  <a:lnTo>
                    <a:pt x="15" y="455"/>
                  </a:lnTo>
                  <a:lnTo>
                    <a:pt x="15" y="450"/>
                  </a:lnTo>
                  <a:lnTo>
                    <a:pt x="16" y="450"/>
                  </a:lnTo>
                  <a:lnTo>
                    <a:pt x="26" y="449"/>
                  </a:lnTo>
                  <a:lnTo>
                    <a:pt x="28" y="449"/>
                  </a:lnTo>
                  <a:lnTo>
                    <a:pt x="29" y="449"/>
                  </a:lnTo>
                  <a:lnTo>
                    <a:pt x="30" y="449"/>
                  </a:lnTo>
                  <a:lnTo>
                    <a:pt x="31" y="449"/>
                  </a:lnTo>
                  <a:lnTo>
                    <a:pt x="32" y="449"/>
                  </a:lnTo>
                  <a:lnTo>
                    <a:pt x="34" y="449"/>
                  </a:lnTo>
                  <a:lnTo>
                    <a:pt x="34" y="448"/>
                  </a:lnTo>
                  <a:lnTo>
                    <a:pt x="34" y="446"/>
                  </a:lnTo>
                  <a:lnTo>
                    <a:pt x="35" y="446"/>
                  </a:lnTo>
                  <a:lnTo>
                    <a:pt x="35" y="445"/>
                  </a:lnTo>
                  <a:lnTo>
                    <a:pt x="36" y="445"/>
                  </a:lnTo>
                  <a:lnTo>
                    <a:pt x="37" y="444"/>
                  </a:lnTo>
                  <a:lnTo>
                    <a:pt x="39" y="444"/>
                  </a:lnTo>
                  <a:lnTo>
                    <a:pt x="39" y="443"/>
                  </a:lnTo>
                  <a:lnTo>
                    <a:pt x="40" y="443"/>
                  </a:lnTo>
                  <a:lnTo>
                    <a:pt x="41" y="442"/>
                  </a:lnTo>
                  <a:lnTo>
                    <a:pt x="41" y="440"/>
                  </a:lnTo>
                  <a:lnTo>
                    <a:pt x="42" y="440"/>
                  </a:lnTo>
                  <a:lnTo>
                    <a:pt x="42" y="439"/>
                  </a:lnTo>
                  <a:lnTo>
                    <a:pt x="44" y="439"/>
                  </a:lnTo>
                  <a:lnTo>
                    <a:pt x="44" y="438"/>
                  </a:lnTo>
                  <a:lnTo>
                    <a:pt x="49" y="430"/>
                  </a:lnTo>
                  <a:lnTo>
                    <a:pt x="49" y="429"/>
                  </a:lnTo>
                  <a:lnTo>
                    <a:pt x="50" y="428"/>
                  </a:lnTo>
                  <a:lnTo>
                    <a:pt x="50" y="427"/>
                  </a:lnTo>
                  <a:lnTo>
                    <a:pt x="51" y="427"/>
                  </a:lnTo>
                  <a:lnTo>
                    <a:pt x="51" y="425"/>
                  </a:lnTo>
                  <a:lnTo>
                    <a:pt x="52" y="425"/>
                  </a:lnTo>
                  <a:lnTo>
                    <a:pt x="52" y="424"/>
                  </a:lnTo>
                  <a:lnTo>
                    <a:pt x="54" y="424"/>
                  </a:lnTo>
                  <a:lnTo>
                    <a:pt x="54" y="423"/>
                  </a:lnTo>
                  <a:lnTo>
                    <a:pt x="55" y="423"/>
                  </a:lnTo>
                  <a:lnTo>
                    <a:pt x="55" y="422"/>
                  </a:lnTo>
                  <a:lnTo>
                    <a:pt x="56" y="422"/>
                  </a:lnTo>
                  <a:lnTo>
                    <a:pt x="56" y="421"/>
                  </a:lnTo>
                  <a:lnTo>
                    <a:pt x="57" y="421"/>
                  </a:lnTo>
                  <a:lnTo>
                    <a:pt x="58" y="419"/>
                  </a:lnTo>
                  <a:lnTo>
                    <a:pt x="60" y="419"/>
                  </a:lnTo>
                  <a:lnTo>
                    <a:pt x="58" y="417"/>
                  </a:lnTo>
                  <a:lnTo>
                    <a:pt x="61" y="417"/>
                  </a:lnTo>
                  <a:lnTo>
                    <a:pt x="63" y="416"/>
                  </a:lnTo>
                  <a:lnTo>
                    <a:pt x="67" y="416"/>
                  </a:lnTo>
                  <a:lnTo>
                    <a:pt x="70" y="414"/>
                  </a:lnTo>
                  <a:lnTo>
                    <a:pt x="71" y="414"/>
                  </a:lnTo>
                  <a:lnTo>
                    <a:pt x="71" y="413"/>
                  </a:lnTo>
                  <a:lnTo>
                    <a:pt x="82" y="409"/>
                  </a:lnTo>
                  <a:lnTo>
                    <a:pt x="83" y="408"/>
                  </a:lnTo>
                  <a:lnTo>
                    <a:pt x="91" y="406"/>
                  </a:lnTo>
                  <a:lnTo>
                    <a:pt x="92" y="404"/>
                  </a:lnTo>
                  <a:lnTo>
                    <a:pt x="93" y="404"/>
                  </a:lnTo>
                  <a:lnTo>
                    <a:pt x="94" y="404"/>
                  </a:lnTo>
                  <a:lnTo>
                    <a:pt x="96" y="404"/>
                  </a:lnTo>
                  <a:lnTo>
                    <a:pt x="97" y="404"/>
                  </a:lnTo>
                  <a:lnTo>
                    <a:pt x="98" y="404"/>
                  </a:lnTo>
                  <a:lnTo>
                    <a:pt x="99" y="404"/>
                  </a:lnTo>
                  <a:lnTo>
                    <a:pt x="101" y="404"/>
                  </a:lnTo>
                  <a:lnTo>
                    <a:pt x="102" y="404"/>
                  </a:lnTo>
                  <a:lnTo>
                    <a:pt x="103" y="404"/>
                  </a:lnTo>
                  <a:lnTo>
                    <a:pt x="104" y="404"/>
                  </a:lnTo>
                  <a:lnTo>
                    <a:pt x="105" y="404"/>
                  </a:lnTo>
                  <a:lnTo>
                    <a:pt x="122" y="411"/>
                  </a:lnTo>
                  <a:lnTo>
                    <a:pt x="122" y="412"/>
                  </a:lnTo>
                  <a:lnTo>
                    <a:pt x="122" y="413"/>
                  </a:lnTo>
                  <a:lnTo>
                    <a:pt x="122" y="414"/>
                  </a:lnTo>
                  <a:lnTo>
                    <a:pt x="123" y="414"/>
                  </a:lnTo>
                  <a:lnTo>
                    <a:pt x="124" y="414"/>
                  </a:lnTo>
                  <a:lnTo>
                    <a:pt x="125" y="416"/>
                  </a:lnTo>
                  <a:lnTo>
                    <a:pt x="127" y="417"/>
                  </a:lnTo>
                  <a:lnTo>
                    <a:pt x="128" y="417"/>
                  </a:lnTo>
                  <a:lnTo>
                    <a:pt x="128" y="418"/>
                  </a:lnTo>
                  <a:lnTo>
                    <a:pt x="129" y="419"/>
                  </a:lnTo>
                  <a:lnTo>
                    <a:pt x="130" y="419"/>
                  </a:lnTo>
                  <a:lnTo>
                    <a:pt x="130" y="421"/>
                  </a:lnTo>
                  <a:lnTo>
                    <a:pt x="131" y="422"/>
                  </a:lnTo>
                  <a:lnTo>
                    <a:pt x="133" y="422"/>
                  </a:lnTo>
                  <a:lnTo>
                    <a:pt x="133" y="423"/>
                  </a:lnTo>
                  <a:lnTo>
                    <a:pt x="134" y="423"/>
                  </a:lnTo>
                  <a:lnTo>
                    <a:pt x="134" y="424"/>
                  </a:lnTo>
                  <a:lnTo>
                    <a:pt x="135" y="425"/>
                  </a:lnTo>
                  <a:lnTo>
                    <a:pt x="136" y="425"/>
                  </a:lnTo>
                  <a:lnTo>
                    <a:pt x="136" y="427"/>
                  </a:lnTo>
                  <a:lnTo>
                    <a:pt x="138" y="427"/>
                  </a:lnTo>
                  <a:lnTo>
                    <a:pt x="138" y="428"/>
                  </a:lnTo>
                  <a:lnTo>
                    <a:pt x="139" y="428"/>
                  </a:lnTo>
                  <a:lnTo>
                    <a:pt x="139" y="429"/>
                  </a:lnTo>
                  <a:lnTo>
                    <a:pt x="140" y="429"/>
                  </a:lnTo>
                  <a:lnTo>
                    <a:pt x="140" y="430"/>
                  </a:lnTo>
                  <a:lnTo>
                    <a:pt x="141" y="430"/>
                  </a:lnTo>
                  <a:lnTo>
                    <a:pt x="143" y="432"/>
                  </a:lnTo>
                  <a:lnTo>
                    <a:pt x="144" y="433"/>
                  </a:lnTo>
                  <a:lnTo>
                    <a:pt x="145" y="434"/>
                  </a:lnTo>
                  <a:lnTo>
                    <a:pt x="146" y="434"/>
                  </a:lnTo>
                  <a:lnTo>
                    <a:pt x="148" y="434"/>
                  </a:lnTo>
                  <a:lnTo>
                    <a:pt x="148" y="435"/>
                  </a:lnTo>
                  <a:lnTo>
                    <a:pt x="149" y="435"/>
                  </a:lnTo>
                  <a:lnTo>
                    <a:pt x="149" y="437"/>
                  </a:lnTo>
                  <a:lnTo>
                    <a:pt x="150" y="437"/>
                  </a:lnTo>
                  <a:lnTo>
                    <a:pt x="150" y="438"/>
                  </a:lnTo>
                  <a:lnTo>
                    <a:pt x="150" y="439"/>
                  </a:lnTo>
                  <a:lnTo>
                    <a:pt x="151" y="439"/>
                  </a:lnTo>
                  <a:lnTo>
                    <a:pt x="153" y="439"/>
                  </a:lnTo>
                  <a:lnTo>
                    <a:pt x="153" y="438"/>
                  </a:lnTo>
                  <a:lnTo>
                    <a:pt x="154" y="438"/>
                  </a:lnTo>
                  <a:lnTo>
                    <a:pt x="155" y="438"/>
                  </a:lnTo>
                  <a:lnTo>
                    <a:pt x="156" y="437"/>
                  </a:lnTo>
                  <a:lnTo>
                    <a:pt x="157" y="437"/>
                  </a:lnTo>
                  <a:lnTo>
                    <a:pt x="159" y="435"/>
                  </a:lnTo>
                  <a:lnTo>
                    <a:pt x="159" y="434"/>
                  </a:lnTo>
                  <a:lnTo>
                    <a:pt x="159" y="433"/>
                  </a:lnTo>
                  <a:lnTo>
                    <a:pt x="160" y="433"/>
                  </a:lnTo>
                  <a:lnTo>
                    <a:pt x="160" y="432"/>
                  </a:lnTo>
                  <a:lnTo>
                    <a:pt x="161" y="432"/>
                  </a:lnTo>
                  <a:lnTo>
                    <a:pt x="162" y="433"/>
                  </a:lnTo>
                  <a:lnTo>
                    <a:pt x="164" y="433"/>
                  </a:lnTo>
                  <a:lnTo>
                    <a:pt x="165" y="433"/>
                  </a:lnTo>
                  <a:lnTo>
                    <a:pt x="165" y="434"/>
                  </a:lnTo>
                  <a:lnTo>
                    <a:pt x="166" y="433"/>
                  </a:lnTo>
                  <a:lnTo>
                    <a:pt x="167" y="433"/>
                  </a:lnTo>
                  <a:lnTo>
                    <a:pt x="169" y="433"/>
                  </a:lnTo>
                  <a:lnTo>
                    <a:pt x="170" y="433"/>
                  </a:lnTo>
                  <a:lnTo>
                    <a:pt x="171" y="433"/>
                  </a:lnTo>
                  <a:lnTo>
                    <a:pt x="172" y="433"/>
                  </a:lnTo>
                  <a:lnTo>
                    <a:pt x="172" y="432"/>
                  </a:lnTo>
                  <a:lnTo>
                    <a:pt x="174" y="432"/>
                  </a:lnTo>
                  <a:lnTo>
                    <a:pt x="175" y="432"/>
                  </a:lnTo>
                  <a:lnTo>
                    <a:pt x="176" y="432"/>
                  </a:lnTo>
                  <a:lnTo>
                    <a:pt x="177" y="432"/>
                  </a:lnTo>
                  <a:lnTo>
                    <a:pt x="178" y="432"/>
                  </a:lnTo>
                  <a:lnTo>
                    <a:pt x="180" y="432"/>
                  </a:lnTo>
                  <a:lnTo>
                    <a:pt x="182" y="433"/>
                  </a:lnTo>
                  <a:lnTo>
                    <a:pt x="183" y="433"/>
                  </a:lnTo>
                  <a:lnTo>
                    <a:pt x="185" y="433"/>
                  </a:lnTo>
                  <a:lnTo>
                    <a:pt x="186" y="433"/>
                  </a:lnTo>
                  <a:lnTo>
                    <a:pt x="187" y="434"/>
                  </a:lnTo>
                  <a:lnTo>
                    <a:pt x="188" y="434"/>
                  </a:lnTo>
                  <a:lnTo>
                    <a:pt x="190" y="434"/>
                  </a:lnTo>
                  <a:lnTo>
                    <a:pt x="190" y="435"/>
                  </a:lnTo>
                  <a:lnTo>
                    <a:pt x="191" y="435"/>
                  </a:lnTo>
                  <a:lnTo>
                    <a:pt x="192" y="437"/>
                  </a:lnTo>
                  <a:lnTo>
                    <a:pt x="192" y="438"/>
                  </a:lnTo>
                  <a:lnTo>
                    <a:pt x="195" y="438"/>
                  </a:lnTo>
                  <a:lnTo>
                    <a:pt x="196" y="439"/>
                  </a:lnTo>
                  <a:lnTo>
                    <a:pt x="197" y="439"/>
                  </a:lnTo>
                  <a:lnTo>
                    <a:pt x="198" y="440"/>
                  </a:lnTo>
                  <a:lnTo>
                    <a:pt x="200" y="440"/>
                  </a:lnTo>
                  <a:lnTo>
                    <a:pt x="202" y="442"/>
                  </a:lnTo>
                  <a:lnTo>
                    <a:pt x="203" y="442"/>
                  </a:lnTo>
                  <a:lnTo>
                    <a:pt x="203" y="443"/>
                  </a:lnTo>
                  <a:lnTo>
                    <a:pt x="204" y="443"/>
                  </a:lnTo>
                  <a:lnTo>
                    <a:pt x="206" y="444"/>
                  </a:lnTo>
                  <a:lnTo>
                    <a:pt x="207" y="444"/>
                  </a:lnTo>
                  <a:lnTo>
                    <a:pt x="208" y="444"/>
                  </a:lnTo>
                  <a:lnTo>
                    <a:pt x="209" y="444"/>
                  </a:lnTo>
                  <a:lnTo>
                    <a:pt x="211" y="443"/>
                  </a:lnTo>
                  <a:lnTo>
                    <a:pt x="212" y="443"/>
                  </a:lnTo>
                  <a:lnTo>
                    <a:pt x="213" y="444"/>
                  </a:lnTo>
                  <a:lnTo>
                    <a:pt x="214" y="444"/>
                  </a:lnTo>
                  <a:lnTo>
                    <a:pt x="216" y="444"/>
                  </a:lnTo>
                  <a:lnTo>
                    <a:pt x="217" y="444"/>
                  </a:lnTo>
                  <a:lnTo>
                    <a:pt x="218" y="444"/>
                  </a:lnTo>
                  <a:lnTo>
                    <a:pt x="219" y="444"/>
                  </a:lnTo>
                  <a:lnTo>
                    <a:pt x="221" y="444"/>
                  </a:lnTo>
                  <a:lnTo>
                    <a:pt x="222" y="444"/>
                  </a:lnTo>
                  <a:lnTo>
                    <a:pt x="223" y="444"/>
                  </a:lnTo>
                  <a:lnTo>
                    <a:pt x="224" y="444"/>
                  </a:lnTo>
                  <a:lnTo>
                    <a:pt x="226" y="444"/>
                  </a:lnTo>
                  <a:lnTo>
                    <a:pt x="227" y="444"/>
                  </a:lnTo>
                  <a:lnTo>
                    <a:pt x="228" y="444"/>
                  </a:lnTo>
                  <a:lnTo>
                    <a:pt x="230" y="445"/>
                  </a:lnTo>
                  <a:lnTo>
                    <a:pt x="230" y="446"/>
                  </a:lnTo>
                  <a:lnTo>
                    <a:pt x="232" y="446"/>
                  </a:lnTo>
                  <a:lnTo>
                    <a:pt x="233" y="446"/>
                  </a:lnTo>
                  <a:lnTo>
                    <a:pt x="234" y="448"/>
                  </a:lnTo>
                  <a:lnTo>
                    <a:pt x="235" y="449"/>
                  </a:lnTo>
                  <a:lnTo>
                    <a:pt x="238" y="451"/>
                  </a:lnTo>
                  <a:lnTo>
                    <a:pt x="239" y="453"/>
                  </a:lnTo>
                  <a:lnTo>
                    <a:pt x="239" y="455"/>
                  </a:lnTo>
                  <a:lnTo>
                    <a:pt x="239" y="456"/>
                  </a:lnTo>
                  <a:lnTo>
                    <a:pt x="240" y="463"/>
                  </a:lnTo>
                  <a:lnTo>
                    <a:pt x="242" y="471"/>
                  </a:lnTo>
                  <a:lnTo>
                    <a:pt x="242" y="476"/>
                  </a:lnTo>
                  <a:lnTo>
                    <a:pt x="243" y="481"/>
                  </a:lnTo>
                  <a:lnTo>
                    <a:pt x="243" y="486"/>
                  </a:lnTo>
                  <a:lnTo>
                    <a:pt x="244" y="489"/>
                  </a:lnTo>
                  <a:lnTo>
                    <a:pt x="244" y="491"/>
                  </a:lnTo>
                  <a:lnTo>
                    <a:pt x="244" y="492"/>
                  </a:lnTo>
                  <a:lnTo>
                    <a:pt x="244" y="493"/>
                  </a:lnTo>
                  <a:lnTo>
                    <a:pt x="245" y="493"/>
                  </a:lnTo>
                  <a:lnTo>
                    <a:pt x="247" y="495"/>
                  </a:lnTo>
                  <a:lnTo>
                    <a:pt x="249" y="496"/>
                  </a:lnTo>
                  <a:lnTo>
                    <a:pt x="250" y="496"/>
                  </a:lnTo>
                  <a:lnTo>
                    <a:pt x="250" y="497"/>
                  </a:lnTo>
                  <a:lnTo>
                    <a:pt x="251" y="497"/>
                  </a:lnTo>
                  <a:lnTo>
                    <a:pt x="251" y="498"/>
                  </a:lnTo>
                  <a:lnTo>
                    <a:pt x="253" y="498"/>
                  </a:lnTo>
                  <a:lnTo>
                    <a:pt x="253" y="500"/>
                  </a:lnTo>
                  <a:lnTo>
                    <a:pt x="254" y="500"/>
                  </a:lnTo>
                  <a:lnTo>
                    <a:pt x="255" y="500"/>
                  </a:lnTo>
                  <a:lnTo>
                    <a:pt x="256" y="500"/>
                  </a:lnTo>
                  <a:lnTo>
                    <a:pt x="258" y="500"/>
                  </a:lnTo>
                  <a:lnTo>
                    <a:pt x="259" y="500"/>
                  </a:lnTo>
                  <a:lnTo>
                    <a:pt x="260" y="500"/>
                  </a:lnTo>
                  <a:lnTo>
                    <a:pt x="259" y="501"/>
                  </a:lnTo>
                  <a:lnTo>
                    <a:pt x="259" y="502"/>
                  </a:lnTo>
                  <a:lnTo>
                    <a:pt x="260" y="502"/>
                  </a:lnTo>
                  <a:lnTo>
                    <a:pt x="260" y="501"/>
                  </a:lnTo>
                  <a:lnTo>
                    <a:pt x="261" y="501"/>
                  </a:lnTo>
                  <a:lnTo>
                    <a:pt x="260" y="500"/>
                  </a:lnTo>
                  <a:lnTo>
                    <a:pt x="260" y="498"/>
                  </a:lnTo>
                  <a:lnTo>
                    <a:pt x="261" y="497"/>
                  </a:lnTo>
                  <a:lnTo>
                    <a:pt x="261" y="496"/>
                  </a:lnTo>
                  <a:lnTo>
                    <a:pt x="263" y="496"/>
                  </a:lnTo>
                  <a:lnTo>
                    <a:pt x="264" y="497"/>
                  </a:lnTo>
                  <a:lnTo>
                    <a:pt x="264" y="498"/>
                  </a:lnTo>
                  <a:lnTo>
                    <a:pt x="264" y="500"/>
                  </a:lnTo>
                  <a:lnTo>
                    <a:pt x="264" y="501"/>
                  </a:lnTo>
                  <a:lnTo>
                    <a:pt x="265" y="501"/>
                  </a:lnTo>
                  <a:lnTo>
                    <a:pt x="266" y="502"/>
                  </a:lnTo>
                  <a:lnTo>
                    <a:pt x="268" y="501"/>
                  </a:lnTo>
                  <a:lnTo>
                    <a:pt x="266" y="501"/>
                  </a:lnTo>
                  <a:lnTo>
                    <a:pt x="268" y="500"/>
                  </a:lnTo>
                  <a:lnTo>
                    <a:pt x="268" y="498"/>
                  </a:lnTo>
                  <a:lnTo>
                    <a:pt x="266" y="498"/>
                  </a:lnTo>
                  <a:lnTo>
                    <a:pt x="268" y="497"/>
                  </a:lnTo>
                  <a:lnTo>
                    <a:pt x="269" y="497"/>
                  </a:lnTo>
                  <a:lnTo>
                    <a:pt x="270" y="497"/>
                  </a:lnTo>
                  <a:lnTo>
                    <a:pt x="270" y="498"/>
                  </a:lnTo>
                  <a:lnTo>
                    <a:pt x="271" y="498"/>
                  </a:lnTo>
                  <a:lnTo>
                    <a:pt x="270" y="500"/>
                  </a:lnTo>
                  <a:lnTo>
                    <a:pt x="270" y="501"/>
                  </a:lnTo>
                  <a:lnTo>
                    <a:pt x="269" y="501"/>
                  </a:lnTo>
                  <a:lnTo>
                    <a:pt x="269" y="502"/>
                  </a:lnTo>
                  <a:lnTo>
                    <a:pt x="269" y="503"/>
                  </a:lnTo>
                  <a:lnTo>
                    <a:pt x="270" y="505"/>
                  </a:lnTo>
                  <a:lnTo>
                    <a:pt x="270" y="503"/>
                  </a:lnTo>
                  <a:lnTo>
                    <a:pt x="271" y="503"/>
                  </a:lnTo>
                  <a:lnTo>
                    <a:pt x="271" y="502"/>
                  </a:lnTo>
                  <a:lnTo>
                    <a:pt x="273" y="502"/>
                  </a:lnTo>
                  <a:lnTo>
                    <a:pt x="273" y="501"/>
                  </a:lnTo>
                  <a:lnTo>
                    <a:pt x="273" y="500"/>
                  </a:lnTo>
                  <a:lnTo>
                    <a:pt x="273" y="498"/>
                  </a:lnTo>
                  <a:lnTo>
                    <a:pt x="274" y="498"/>
                  </a:lnTo>
                  <a:lnTo>
                    <a:pt x="274" y="497"/>
                  </a:lnTo>
                  <a:lnTo>
                    <a:pt x="274" y="496"/>
                  </a:lnTo>
                  <a:lnTo>
                    <a:pt x="275" y="495"/>
                  </a:lnTo>
                  <a:lnTo>
                    <a:pt x="276" y="493"/>
                  </a:lnTo>
                  <a:lnTo>
                    <a:pt x="276" y="492"/>
                  </a:lnTo>
                  <a:lnTo>
                    <a:pt x="277" y="491"/>
                  </a:lnTo>
                  <a:lnTo>
                    <a:pt x="279" y="490"/>
                  </a:lnTo>
                  <a:lnTo>
                    <a:pt x="279" y="489"/>
                  </a:lnTo>
                  <a:lnTo>
                    <a:pt x="280" y="487"/>
                  </a:lnTo>
                  <a:lnTo>
                    <a:pt x="280" y="486"/>
                  </a:lnTo>
                  <a:lnTo>
                    <a:pt x="280" y="485"/>
                  </a:lnTo>
                  <a:lnTo>
                    <a:pt x="281" y="485"/>
                  </a:lnTo>
                  <a:lnTo>
                    <a:pt x="281" y="484"/>
                  </a:lnTo>
                  <a:lnTo>
                    <a:pt x="282" y="484"/>
                  </a:lnTo>
                  <a:lnTo>
                    <a:pt x="282" y="482"/>
                  </a:lnTo>
                  <a:lnTo>
                    <a:pt x="284" y="481"/>
                  </a:lnTo>
                  <a:lnTo>
                    <a:pt x="284" y="480"/>
                  </a:lnTo>
                  <a:lnTo>
                    <a:pt x="284" y="479"/>
                  </a:lnTo>
                  <a:lnTo>
                    <a:pt x="284" y="477"/>
                  </a:lnTo>
                  <a:lnTo>
                    <a:pt x="282" y="477"/>
                  </a:lnTo>
                  <a:lnTo>
                    <a:pt x="282" y="476"/>
                  </a:lnTo>
                  <a:lnTo>
                    <a:pt x="281" y="474"/>
                  </a:lnTo>
                  <a:lnTo>
                    <a:pt x="280" y="471"/>
                  </a:lnTo>
                  <a:lnTo>
                    <a:pt x="279" y="470"/>
                  </a:lnTo>
                  <a:lnTo>
                    <a:pt x="279" y="469"/>
                  </a:lnTo>
                  <a:lnTo>
                    <a:pt x="279" y="467"/>
                  </a:lnTo>
                  <a:lnTo>
                    <a:pt x="279" y="466"/>
                  </a:lnTo>
                  <a:lnTo>
                    <a:pt x="279" y="465"/>
                  </a:lnTo>
                  <a:lnTo>
                    <a:pt x="279" y="464"/>
                  </a:lnTo>
                  <a:lnTo>
                    <a:pt x="279" y="463"/>
                  </a:lnTo>
                  <a:lnTo>
                    <a:pt x="279" y="461"/>
                  </a:lnTo>
                  <a:lnTo>
                    <a:pt x="277" y="460"/>
                  </a:lnTo>
                  <a:lnTo>
                    <a:pt x="277" y="459"/>
                  </a:lnTo>
                  <a:lnTo>
                    <a:pt x="276" y="458"/>
                  </a:lnTo>
                  <a:lnTo>
                    <a:pt x="276" y="456"/>
                  </a:lnTo>
                  <a:lnTo>
                    <a:pt x="275" y="455"/>
                  </a:lnTo>
                  <a:lnTo>
                    <a:pt x="275" y="454"/>
                  </a:lnTo>
                  <a:lnTo>
                    <a:pt x="275" y="453"/>
                  </a:lnTo>
                  <a:lnTo>
                    <a:pt x="274" y="451"/>
                  </a:lnTo>
                  <a:lnTo>
                    <a:pt x="274" y="450"/>
                  </a:lnTo>
                  <a:lnTo>
                    <a:pt x="273" y="450"/>
                  </a:lnTo>
                  <a:lnTo>
                    <a:pt x="273" y="449"/>
                  </a:lnTo>
                  <a:lnTo>
                    <a:pt x="271" y="448"/>
                  </a:lnTo>
                  <a:lnTo>
                    <a:pt x="270" y="448"/>
                  </a:lnTo>
                  <a:lnTo>
                    <a:pt x="270" y="446"/>
                  </a:lnTo>
                  <a:lnTo>
                    <a:pt x="269" y="446"/>
                  </a:lnTo>
                  <a:lnTo>
                    <a:pt x="269" y="448"/>
                  </a:lnTo>
                  <a:lnTo>
                    <a:pt x="268" y="448"/>
                  </a:lnTo>
                  <a:lnTo>
                    <a:pt x="266" y="448"/>
                  </a:lnTo>
                  <a:lnTo>
                    <a:pt x="265" y="448"/>
                  </a:lnTo>
                  <a:lnTo>
                    <a:pt x="264" y="448"/>
                  </a:lnTo>
                  <a:lnTo>
                    <a:pt x="263" y="448"/>
                  </a:lnTo>
                  <a:lnTo>
                    <a:pt x="263" y="446"/>
                  </a:lnTo>
                  <a:lnTo>
                    <a:pt x="261" y="446"/>
                  </a:lnTo>
                  <a:lnTo>
                    <a:pt x="260" y="446"/>
                  </a:lnTo>
                  <a:lnTo>
                    <a:pt x="259" y="445"/>
                  </a:lnTo>
                  <a:lnTo>
                    <a:pt x="258" y="444"/>
                  </a:lnTo>
                  <a:lnTo>
                    <a:pt x="256" y="443"/>
                  </a:lnTo>
                  <a:lnTo>
                    <a:pt x="255" y="443"/>
                  </a:lnTo>
                  <a:lnTo>
                    <a:pt x="255" y="442"/>
                  </a:lnTo>
                  <a:lnTo>
                    <a:pt x="254" y="442"/>
                  </a:lnTo>
                  <a:lnTo>
                    <a:pt x="254" y="439"/>
                  </a:lnTo>
                  <a:lnTo>
                    <a:pt x="253" y="438"/>
                  </a:lnTo>
                  <a:lnTo>
                    <a:pt x="253" y="437"/>
                  </a:lnTo>
                  <a:lnTo>
                    <a:pt x="251" y="437"/>
                  </a:lnTo>
                  <a:lnTo>
                    <a:pt x="251" y="435"/>
                  </a:lnTo>
                  <a:lnTo>
                    <a:pt x="251" y="434"/>
                  </a:lnTo>
                  <a:lnTo>
                    <a:pt x="251" y="433"/>
                  </a:lnTo>
                  <a:lnTo>
                    <a:pt x="253" y="432"/>
                  </a:lnTo>
                  <a:lnTo>
                    <a:pt x="253" y="430"/>
                  </a:lnTo>
                  <a:lnTo>
                    <a:pt x="254" y="429"/>
                  </a:lnTo>
                  <a:lnTo>
                    <a:pt x="254" y="428"/>
                  </a:lnTo>
                  <a:lnTo>
                    <a:pt x="255" y="427"/>
                  </a:lnTo>
                  <a:lnTo>
                    <a:pt x="255" y="423"/>
                  </a:lnTo>
                  <a:lnTo>
                    <a:pt x="255" y="422"/>
                  </a:lnTo>
                  <a:lnTo>
                    <a:pt x="254" y="419"/>
                  </a:lnTo>
                  <a:lnTo>
                    <a:pt x="253" y="418"/>
                  </a:lnTo>
                  <a:lnTo>
                    <a:pt x="251" y="417"/>
                  </a:lnTo>
                  <a:lnTo>
                    <a:pt x="250" y="414"/>
                  </a:lnTo>
                  <a:lnTo>
                    <a:pt x="248" y="413"/>
                  </a:lnTo>
                  <a:lnTo>
                    <a:pt x="248" y="412"/>
                  </a:lnTo>
                  <a:lnTo>
                    <a:pt x="247" y="411"/>
                  </a:lnTo>
                  <a:lnTo>
                    <a:pt x="245" y="409"/>
                  </a:lnTo>
                  <a:lnTo>
                    <a:pt x="244" y="407"/>
                  </a:lnTo>
                  <a:lnTo>
                    <a:pt x="242" y="404"/>
                  </a:lnTo>
                  <a:lnTo>
                    <a:pt x="239" y="402"/>
                  </a:lnTo>
                  <a:lnTo>
                    <a:pt x="237" y="399"/>
                  </a:lnTo>
                  <a:lnTo>
                    <a:pt x="234" y="396"/>
                  </a:lnTo>
                  <a:lnTo>
                    <a:pt x="233" y="392"/>
                  </a:lnTo>
                  <a:lnTo>
                    <a:pt x="232" y="387"/>
                  </a:lnTo>
                  <a:lnTo>
                    <a:pt x="232" y="383"/>
                  </a:lnTo>
                  <a:lnTo>
                    <a:pt x="230" y="377"/>
                  </a:lnTo>
                  <a:lnTo>
                    <a:pt x="230" y="374"/>
                  </a:lnTo>
                  <a:lnTo>
                    <a:pt x="230" y="369"/>
                  </a:lnTo>
                  <a:lnTo>
                    <a:pt x="232" y="366"/>
                  </a:lnTo>
                  <a:lnTo>
                    <a:pt x="230" y="364"/>
                  </a:lnTo>
                  <a:lnTo>
                    <a:pt x="230" y="362"/>
                  </a:lnTo>
                  <a:lnTo>
                    <a:pt x="230" y="361"/>
                  </a:lnTo>
                  <a:lnTo>
                    <a:pt x="230" y="360"/>
                  </a:lnTo>
                  <a:lnTo>
                    <a:pt x="229" y="360"/>
                  </a:lnTo>
                  <a:lnTo>
                    <a:pt x="227" y="356"/>
                  </a:lnTo>
                  <a:lnTo>
                    <a:pt x="227" y="355"/>
                  </a:lnTo>
                  <a:lnTo>
                    <a:pt x="227" y="354"/>
                  </a:lnTo>
                  <a:lnTo>
                    <a:pt x="226" y="348"/>
                  </a:lnTo>
                  <a:lnTo>
                    <a:pt x="226" y="344"/>
                  </a:lnTo>
                  <a:lnTo>
                    <a:pt x="232" y="339"/>
                  </a:lnTo>
                  <a:lnTo>
                    <a:pt x="234" y="339"/>
                  </a:lnTo>
                  <a:lnTo>
                    <a:pt x="235" y="338"/>
                  </a:lnTo>
                  <a:lnTo>
                    <a:pt x="237" y="336"/>
                  </a:lnTo>
                  <a:lnTo>
                    <a:pt x="238" y="335"/>
                  </a:lnTo>
                  <a:lnTo>
                    <a:pt x="239" y="335"/>
                  </a:lnTo>
                  <a:lnTo>
                    <a:pt x="239" y="334"/>
                  </a:lnTo>
                  <a:lnTo>
                    <a:pt x="239" y="333"/>
                  </a:lnTo>
                  <a:lnTo>
                    <a:pt x="239" y="343"/>
                  </a:lnTo>
                  <a:lnTo>
                    <a:pt x="249" y="343"/>
                  </a:lnTo>
                  <a:lnTo>
                    <a:pt x="249" y="351"/>
                  </a:lnTo>
                  <a:lnTo>
                    <a:pt x="232" y="351"/>
                  </a:lnTo>
                  <a:lnTo>
                    <a:pt x="233" y="354"/>
                  </a:lnTo>
                  <a:lnTo>
                    <a:pt x="233" y="356"/>
                  </a:lnTo>
                  <a:lnTo>
                    <a:pt x="234" y="359"/>
                  </a:lnTo>
                  <a:lnTo>
                    <a:pt x="234" y="361"/>
                  </a:lnTo>
                  <a:lnTo>
                    <a:pt x="234" y="364"/>
                  </a:lnTo>
                  <a:lnTo>
                    <a:pt x="234" y="366"/>
                  </a:lnTo>
                  <a:lnTo>
                    <a:pt x="234" y="369"/>
                  </a:lnTo>
                  <a:lnTo>
                    <a:pt x="234" y="371"/>
                  </a:lnTo>
                  <a:lnTo>
                    <a:pt x="234" y="374"/>
                  </a:lnTo>
                  <a:lnTo>
                    <a:pt x="234" y="375"/>
                  </a:lnTo>
                  <a:lnTo>
                    <a:pt x="234" y="376"/>
                  </a:lnTo>
                  <a:lnTo>
                    <a:pt x="234" y="377"/>
                  </a:lnTo>
                  <a:lnTo>
                    <a:pt x="234" y="378"/>
                  </a:lnTo>
                  <a:lnTo>
                    <a:pt x="234" y="381"/>
                  </a:lnTo>
                  <a:lnTo>
                    <a:pt x="234" y="382"/>
                  </a:lnTo>
                  <a:lnTo>
                    <a:pt x="234" y="385"/>
                  </a:lnTo>
                  <a:lnTo>
                    <a:pt x="234" y="386"/>
                  </a:lnTo>
                  <a:lnTo>
                    <a:pt x="234" y="387"/>
                  </a:lnTo>
                  <a:lnTo>
                    <a:pt x="234" y="388"/>
                  </a:lnTo>
                  <a:lnTo>
                    <a:pt x="235" y="390"/>
                  </a:lnTo>
                  <a:lnTo>
                    <a:pt x="235" y="392"/>
                  </a:lnTo>
                  <a:lnTo>
                    <a:pt x="237" y="393"/>
                  </a:lnTo>
                  <a:lnTo>
                    <a:pt x="237" y="395"/>
                  </a:lnTo>
                  <a:lnTo>
                    <a:pt x="238" y="397"/>
                  </a:lnTo>
                  <a:lnTo>
                    <a:pt x="239" y="398"/>
                  </a:lnTo>
                  <a:lnTo>
                    <a:pt x="242" y="401"/>
                  </a:lnTo>
                  <a:lnTo>
                    <a:pt x="243" y="403"/>
                  </a:lnTo>
                  <a:lnTo>
                    <a:pt x="244" y="406"/>
                  </a:lnTo>
                  <a:lnTo>
                    <a:pt x="245" y="407"/>
                  </a:lnTo>
                  <a:lnTo>
                    <a:pt x="248" y="408"/>
                  </a:lnTo>
                  <a:lnTo>
                    <a:pt x="249" y="411"/>
                  </a:lnTo>
                  <a:lnTo>
                    <a:pt x="250" y="412"/>
                  </a:lnTo>
                  <a:lnTo>
                    <a:pt x="251" y="414"/>
                  </a:lnTo>
                  <a:lnTo>
                    <a:pt x="253" y="416"/>
                  </a:lnTo>
                  <a:lnTo>
                    <a:pt x="254" y="417"/>
                  </a:lnTo>
                  <a:lnTo>
                    <a:pt x="256" y="419"/>
                  </a:lnTo>
                  <a:lnTo>
                    <a:pt x="256" y="421"/>
                  </a:lnTo>
                  <a:lnTo>
                    <a:pt x="256" y="423"/>
                  </a:lnTo>
                  <a:lnTo>
                    <a:pt x="256" y="427"/>
                  </a:lnTo>
                  <a:lnTo>
                    <a:pt x="256" y="428"/>
                  </a:lnTo>
                  <a:lnTo>
                    <a:pt x="255" y="429"/>
                  </a:lnTo>
                  <a:lnTo>
                    <a:pt x="253" y="432"/>
                  </a:lnTo>
                  <a:lnTo>
                    <a:pt x="253" y="433"/>
                  </a:lnTo>
                  <a:lnTo>
                    <a:pt x="251" y="434"/>
                  </a:lnTo>
                  <a:lnTo>
                    <a:pt x="251" y="435"/>
                  </a:lnTo>
                  <a:lnTo>
                    <a:pt x="253" y="437"/>
                  </a:lnTo>
                  <a:lnTo>
                    <a:pt x="253" y="438"/>
                  </a:lnTo>
                  <a:lnTo>
                    <a:pt x="254" y="439"/>
                  </a:lnTo>
                  <a:lnTo>
                    <a:pt x="255" y="440"/>
                  </a:lnTo>
                  <a:lnTo>
                    <a:pt x="256" y="443"/>
                  </a:lnTo>
                  <a:lnTo>
                    <a:pt x="258" y="444"/>
                  </a:lnTo>
                  <a:lnTo>
                    <a:pt x="259" y="445"/>
                  </a:lnTo>
                  <a:lnTo>
                    <a:pt x="260" y="445"/>
                  </a:lnTo>
                  <a:lnTo>
                    <a:pt x="261" y="446"/>
                  </a:lnTo>
                  <a:lnTo>
                    <a:pt x="263" y="446"/>
                  </a:lnTo>
                  <a:lnTo>
                    <a:pt x="264" y="448"/>
                  </a:lnTo>
                  <a:lnTo>
                    <a:pt x="265" y="448"/>
                  </a:lnTo>
                  <a:lnTo>
                    <a:pt x="266" y="448"/>
                  </a:lnTo>
                  <a:lnTo>
                    <a:pt x="268" y="446"/>
                  </a:lnTo>
                  <a:lnTo>
                    <a:pt x="269" y="446"/>
                  </a:lnTo>
                  <a:lnTo>
                    <a:pt x="270" y="446"/>
                  </a:lnTo>
                  <a:lnTo>
                    <a:pt x="271" y="448"/>
                  </a:lnTo>
                  <a:lnTo>
                    <a:pt x="273" y="448"/>
                  </a:lnTo>
                  <a:lnTo>
                    <a:pt x="273" y="449"/>
                  </a:lnTo>
                  <a:lnTo>
                    <a:pt x="274" y="450"/>
                  </a:lnTo>
                  <a:lnTo>
                    <a:pt x="275" y="450"/>
                  </a:lnTo>
                  <a:lnTo>
                    <a:pt x="275" y="451"/>
                  </a:lnTo>
                  <a:lnTo>
                    <a:pt x="275" y="453"/>
                  </a:lnTo>
                  <a:lnTo>
                    <a:pt x="276" y="455"/>
                  </a:lnTo>
                  <a:lnTo>
                    <a:pt x="276" y="456"/>
                  </a:lnTo>
                  <a:lnTo>
                    <a:pt x="277" y="459"/>
                  </a:lnTo>
                  <a:lnTo>
                    <a:pt x="279" y="460"/>
                  </a:lnTo>
                  <a:lnTo>
                    <a:pt x="279" y="461"/>
                  </a:lnTo>
                  <a:lnTo>
                    <a:pt x="279" y="463"/>
                  </a:lnTo>
                  <a:lnTo>
                    <a:pt x="280" y="463"/>
                  </a:lnTo>
                  <a:lnTo>
                    <a:pt x="280" y="465"/>
                  </a:lnTo>
                  <a:lnTo>
                    <a:pt x="280" y="466"/>
                  </a:lnTo>
                  <a:lnTo>
                    <a:pt x="280" y="467"/>
                  </a:lnTo>
                  <a:lnTo>
                    <a:pt x="280" y="469"/>
                  </a:lnTo>
                  <a:lnTo>
                    <a:pt x="280" y="470"/>
                  </a:lnTo>
                  <a:lnTo>
                    <a:pt x="280" y="471"/>
                  </a:lnTo>
                  <a:lnTo>
                    <a:pt x="281" y="472"/>
                  </a:lnTo>
                  <a:lnTo>
                    <a:pt x="282" y="474"/>
                  </a:lnTo>
                  <a:lnTo>
                    <a:pt x="282" y="475"/>
                  </a:lnTo>
                  <a:lnTo>
                    <a:pt x="282" y="476"/>
                  </a:lnTo>
                  <a:lnTo>
                    <a:pt x="284" y="476"/>
                  </a:lnTo>
                  <a:lnTo>
                    <a:pt x="284" y="477"/>
                  </a:lnTo>
                  <a:lnTo>
                    <a:pt x="284" y="479"/>
                  </a:lnTo>
                  <a:lnTo>
                    <a:pt x="284" y="480"/>
                  </a:lnTo>
                  <a:lnTo>
                    <a:pt x="284" y="481"/>
                  </a:lnTo>
                  <a:lnTo>
                    <a:pt x="284" y="482"/>
                  </a:lnTo>
                  <a:lnTo>
                    <a:pt x="282" y="482"/>
                  </a:lnTo>
                  <a:lnTo>
                    <a:pt x="282" y="484"/>
                  </a:lnTo>
                  <a:lnTo>
                    <a:pt x="281" y="485"/>
                  </a:lnTo>
                  <a:lnTo>
                    <a:pt x="281" y="486"/>
                  </a:lnTo>
                  <a:lnTo>
                    <a:pt x="280" y="486"/>
                  </a:lnTo>
                  <a:lnTo>
                    <a:pt x="280" y="487"/>
                  </a:lnTo>
                  <a:lnTo>
                    <a:pt x="280" y="489"/>
                  </a:lnTo>
                  <a:lnTo>
                    <a:pt x="279" y="490"/>
                  </a:lnTo>
                  <a:lnTo>
                    <a:pt x="279" y="491"/>
                  </a:lnTo>
                  <a:lnTo>
                    <a:pt x="277" y="491"/>
                  </a:lnTo>
                  <a:lnTo>
                    <a:pt x="277" y="492"/>
                  </a:lnTo>
                  <a:lnTo>
                    <a:pt x="276" y="492"/>
                  </a:lnTo>
                  <a:lnTo>
                    <a:pt x="276" y="493"/>
                  </a:lnTo>
                  <a:lnTo>
                    <a:pt x="275" y="493"/>
                  </a:lnTo>
                  <a:lnTo>
                    <a:pt x="274" y="497"/>
                  </a:lnTo>
                  <a:lnTo>
                    <a:pt x="274" y="498"/>
                  </a:lnTo>
                  <a:lnTo>
                    <a:pt x="273" y="502"/>
                  </a:lnTo>
                  <a:lnTo>
                    <a:pt x="273" y="503"/>
                  </a:lnTo>
                  <a:lnTo>
                    <a:pt x="273" y="505"/>
                  </a:lnTo>
                  <a:lnTo>
                    <a:pt x="273" y="506"/>
                  </a:lnTo>
                  <a:lnTo>
                    <a:pt x="273" y="507"/>
                  </a:lnTo>
                  <a:lnTo>
                    <a:pt x="274" y="507"/>
                  </a:lnTo>
                  <a:lnTo>
                    <a:pt x="274" y="508"/>
                  </a:lnTo>
                  <a:lnTo>
                    <a:pt x="274" y="510"/>
                  </a:lnTo>
                  <a:lnTo>
                    <a:pt x="274" y="511"/>
                  </a:lnTo>
                  <a:lnTo>
                    <a:pt x="274" y="512"/>
                  </a:lnTo>
                  <a:lnTo>
                    <a:pt x="274" y="513"/>
                  </a:lnTo>
                  <a:lnTo>
                    <a:pt x="273" y="514"/>
                  </a:lnTo>
                  <a:lnTo>
                    <a:pt x="271" y="516"/>
                  </a:lnTo>
                  <a:lnTo>
                    <a:pt x="271" y="514"/>
                  </a:lnTo>
                  <a:lnTo>
                    <a:pt x="270" y="514"/>
                  </a:lnTo>
                  <a:lnTo>
                    <a:pt x="269" y="514"/>
                  </a:lnTo>
                  <a:lnTo>
                    <a:pt x="268" y="514"/>
                  </a:lnTo>
                  <a:lnTo>
                    <a:pt x="268" y="513"/>
                  </a:lnTo>
                  <a:lnTo>
                    <a:pt x="266" y="513"/>
                  </a:lnTo>
                  <a:lnTo>
                    <a:pt x="265" y="513"/>
                  </a:lnTo>
                  <a:lnTo>
                    <a:pt x="264" y="512"/>
                  </a:lnTo>
                  <a:lnTo>
                    <a:pt x="263" y="512"/>
                  </a:lnTo>
                  <a:lnTo>
                    <a:pt x="261" y="512"/>
                  </a:lnTo>
                  <a:lnTo>
                    <a:pt x="260" y="512"/>
                  </a:lnTo>
                  <a:lnTo>
                    <a:pt x="259" y="512"/>
                  </a:lnTo>
                  <a:lnTo>
                    <a:pt x="258" y="512"/>
                  </a:lnTo>
                  <a:lnTo>
                    <a:pt x="256" y="513"/>
                  </a:lnTo>
                  <a:lnTo>
                    <a:pt x="255" y="514"/>
                  </a:lnTo>
                  <a:lnTo>
                    <a:pt x="254" y="516"/>
                  </a:lnTo>
                  <a:lnTo>
                    <a:pt x="253" y="517"/>
                  </a:lnTo>
                  <a:lnTo>
                    <a:pt x="253" y="518"/>
                  </a:lnTo>
                  <a:lnTo>
                    <a:pt x="253" y="519"/>
                  </a:lnTo>
                  <a:lnTo>
                    <a:pt x="251" y="519"/>
                  </a:lnTo>
                  <a:lnTo>
                    <a:pt x="251" y="521"/>
                  </a:lnTo>
                  <a:lnTo>
                    <a:pt x="251" y="522"/>
                  </a:lnTo>
                  <a:lnTo>
                    <a:pt x="250" y="523"/>
                  </a:lnTo>
                  <a:lnTo>
                    <a:pt x="250" y="524"/>
                  </a:lnTo>
                  <a:lnTo>
                    <a:pt x="250" y="526"/>
                  </a:lnTo>
                  <a:lnTo>
                    <a:pt x="250" y="527"/>
                  </a:lnTo>
                  <a:lnTo>
                    <a:pt x="251" y="528"/>
                  </a:lnTo>
                  <a:lnTo>
                    <a:pt x="251" y="529"/>
                  </a:lnTo>
                  <a:lnTo>
                    <a:pt x="251" y="531"/>
                  </a:lnTo>
                  <a:lnTo>
                    <a:pt x="254" y="532"/>
                  </a:lnTo>
                  <a:lnTo>
                    <a:pt x="255" y="533"/>
                  </a:lnTo>
                  <a:lnTo>
                    <a:pt x="258" y="534"/>
                  </a:lnTo>
                  <a:lnTo>
                    <a:pt x="261" y="537"/>
                  </a:lnTo>
                  <a:lnTo>
                    <a:pt x="264" y="538"/>
                  </a:lnTo>
                  <a:lnTo>
                    <a:pt x="265" y="538"/>
                  </a:lnTo>
                  <a:lnTo>
                    <a:pt x="266" y="539"/>
                  </a:lnTo>
                  <a:lnTo>
                    <a:pt x="268" y="540"/>
                  </a:lnTo>
                  <a:lnTo>
                    <a:pt x="269" y="540"/>
                  </a:lnTo>
                  <a:lnTo>
                    <a:pt x="270" y="540"/>
                  </a:lnTo>
                  <a:lnTo>
                    <a:pt x="271" y="540"/>
                  </a:lnTo>
                  <a:lnTo>
                    <a:pt x="273" y="540"/>
                  </a:lnTo>
                  <a:lnTo>
                    <a:pt x="274" y="540"/>
                  </a:lnTo>
                  <a:lnTo>
                    <a:pt x="276" y="540"/>
                  </a:lnTo>
                  <a:lnTo>
                    <a:pt x="277" y="540"/>
                  </a:lnTo>
                  <a:lnTo>
                    <a:pt x="279" y="542"/>
                  </a:lnTo>
                  <a:lnTo>
                    <a:pt x="280" y="542"/>
                  </a:lnTo>
                  <a:lnTo>
                    <a:pt x="281" y="543"/>
                  </a:lnTo>
                  <a:lnTo>
                    <a:pt x="282" y="543"/>
                  </a:lnTo>
                  <a:lnTo>
                    <a:pt x="282" y="544"/>
                  </a:lnTo>
                  <a:lnTo>
                    <a:pt x="284" y="544"/>
                  </a:lnTo>
                  <a:lnTo>
                    <a:pt x="284" y="545"/>
                  </a:lnTo>
                  <a:lnTo>
                    <a:pt x="284" y="547"/>
                  </a:lnTo>
                  <a:lnTo>
                    <a:pt x="284" y="548"/>
                  </a:lnTo>
                  <a:lnTo>
                    <a:pt x="284" y="549"/>
                  </a:lnTo>
                  <a:lnTo>
                    <a:pt x="282" y="550"/>
                  </a:lnTo>
                  <a:lnTo>
                    <a:pt x="282" y="552"/>
                  </a:lnTo>
                  <a:lnTo>
                    <a:pt x="281" y="552"/>
                  </a:lnTo>
                  <a:lnTo>
                    <a:pt x="281" y="553"/>
                  </a:lnTo>
                  <a:lnTo>
                    <a:pt x="280" y="553"/>
                  </a:lnTo>
                  <a:lnTo>
                    <a:pt x="279" y="554"/>
                  </a:lnTo>
                  <a:lnTo>
                    <a:pt x="277" y="554"/>
                  </a:lnTo>
                  <a:lnTo>
                    <a:pt x="276" y="554"/>
                  </a:lnTo>
                  <a:lnTo>
                    <a:pt x="275" y="555"/>
                  </a:lnTo>
                  <a:lnTo>
                    <a:pt x="274" y="555"/>
                  </a:lnTo>
                  <a:lnTo>
                    <a:pt x="273" y="555"/>
                  </a:lnTo>
                  <a:lnTo>
                    <a:pt x="271" y="555"/>
                  </a:lnTo>
                  <a:lnTo>
                    <a:pt x="271" y="554"/>
                  </a:lnTo>
                  <a:lnTo>
                    <a:pt x="270" y="554"/>
                  </a:lnTo>
                  <a:lnTo>
                    <a:pt x="269" y="554"/>
                  </a:lnTo>
                  <a:lnTo>
                    <a:pt x="269" y="553"/>
                  </a:lnTo>
                  <a:lnTo>
                    <a:pt x="268" y="552"/>
                  </a:lnTo>
                  <a:lnTo>
                    <a:pt x="266" y="552"/>
                  </a:lnTo>
                  <a:lnTo>
                    <a:pt x="265" y="552"/>
                  </a:lnTo>
                  <a:lnTo>
                    <a:pt x="264" y="553"/>
                  </a:lnTo>
                  <a:lnTo>
                    <a:pt x="264" y="554"/>
                  </a:lnTo>
                  <a:lnTo>
                    <a:pt x="264" y="555"/>
                  </a:lnTo>
                  <a:lnTo>
                    <a:pt x="265" y="558"/>
                  </a:lnTo>
                  <a:lnTo>
                    <a:pt x="265" y="559"/>
                  </a:lnTo>
                  <a:lnTo>
                    <a:pt x="266" y="560"/>
                  </a:lnTo>
                  <a:lnTo>
                    <a:pt x="268" y="563"/>
                  </a:lnTo>
                  <a:lnTo>
                    <a:pt x="269" y="563"/>
                  </a:lnTo>
                  <a:lnTo>
                    <a:pt x="270" y="564"/>
                  </a:lnTo>
                  <a:lnTo>
                    <a:pt x="270" y="565"/>
                  </a:lnTo>
                  <a:lnTo>
                    <a:pt x="271" y="568"/>
                  </a:lnTo>
                  <a:lnTo>
                    <a:pt x="271" y="569"/>
                  </a:lnTo>
                  <a:lnTo>
                    <a:pt x="270" y="569"/>
                  </a:lnTo>
                  <a:lnTo>
                    <a:pt x="270" y="570"/>
                  </a:lnTo>
                  <a:lnTo>
                    <a:pt x="270" y="571"/>
                  </a:lnTo>
                  <a:lnTo>
                    <a:pt x="269" y="573"/>
                  </a:lnTo>
                  <a:lnTo>
                    <a:pt x="268" y="574"/>
                  </a:lnTo>
                  <a:lnTo>
                    <a:pt x="265" y="575"/>
                  </a:lnTo>
                  <a:lnTo>
                    <a:pt x="264" y="575"/>
                  </a:lnTo>
                  <a:lnTo>
                    <a:pt x="263" y="576"/>
                  </a:lnTo>
                  <a:lnTo>
                    <a:pt x="261" y="578"/>
                  </a:lnTo>
                  <a:lnTo>
                    <a:pt x="260" y="580"/>
                  </a:lnTo>
                  <a:lnTo>
                    <a:pt x="260" y="583"/>
                  </a:lnTo>
                  <a:lnTo>
                    <a:pt x="260" y="584"/>
                  </a:lnTo>
                  <a:lnTo>
                    <a:pt x="261" y="586"/>
                  </a:lnTo>
                  <a:lnTo>
                    <a:pt x="261" y="587"/>
                  </a:lnTo>
                  <a:lnTo>
                    <a:pt x="261" y="590"/>
                  </a:lnTo>
                  <a:lnTo>
                    <a:pt x="261" y="591"/>
                  </a:lnTo>
                  <a:lnTo>
                    <a:pt x="261" y="594"/>
                  </a:lnTo>
                  <a:lnTo>
                    <a:pt x="260" y="595"/>
                  </a:lnTo>
                  <a:lnTo>
                    <a:pt x="260" y="597"/>
                  </a:lnTo>
                  <a:lnTo>
                    <a:pt x="259" y="600"/>
                  </a:lnTo>
                  <a:lnTo>
                    <a:pt x="259" y="601"/>
                  </a:lnTo>
                  <a:lnTo>
                    <a:pt x="259" y="602"/>
                  </a:lnTo>
                  <a:lnTo>
                    <a:pt x="259" y="605"/>
                  </a:lnTo>
                  <a:lnTo>
                    <a:pt x="260" y="607"/>
                  </a:lnTo>
                  <a:lnTo>
                    <a:pt x="261" y="608"/>
                  </a:lnTo>
                  <a:lnTo>
                    <a:pt x="263" y="612"/>
                  </a:lnTo>
                  <a:lnTo>
                    <a:pt x="264" y="613"/>
                  </a:lnTo>
                  <a:lnTo>
                    <a:pt x="264" y="615"/>
                  </a:lnTo>
                  <a:lnTo>
                    <a:pt x="264" y="617"/>
                  </a:lnTo>
                  <a:lnTo>
                    <a:pt x="264" y="620"/>
                  </a:lnTo>
                  <a:lnTo>
                    <a:pt x="261" y="622"/>
                  </a:lnTo>
                  <a:lnTo>
                    <a:pt x="261" y="625"/>
                  </a:lnTo>
                  <a:lnTo>
                    <a:pt x="260" y="626"/>
                  </a:lnTo>
                  <a:lnTo>
                    <a:pt x="260" y="627"/>
                  </a:lnTo>
                  <a:lnTo>
                    <a:pt x="261" y="628"/>
                  </a:lnTo>
                  <a:lnTo>
                    <a:pt x="261" y="630"/>
                  </a:lnTo>
                  <a:lnTo>
                    <a:pt x="263" y="631"/>
                  </a:lnTo>
                  <a:lnTo>
                    <a:pt x="263" y="632"/>
                  </a:lnTo>
                  <a:lnTo>
                    <a:pt x="264" y="632"/>
                  </a:lnTo>
                  <a:lnTo>
                    <a:pt x="264" y="633"/>
                  </a:lnTo>
                  <a:lnTo>
                    <a:pt x="265" y="633"/>
                  </a:lnTo>
                  <a:lnTo>
                    <a:pt x="266" y="633"/>
                  </a:lnTo>
                  <a:lnTo>
                    <a:pt x="266" y="634"/>
                  </a:lnTo>
                  <a:lnTo>
                    <a:pt x="268" y="634"/>
                  </a:lnTo>
                  <a:lnTo>
                    <a:pt x="269" y="634"/>
                  </a:lnTo>
                  <a:lnTo>
                    <a:pt x="270" y="636"/>
                  </a:lnTo>
                  <a:lnTo>
                    <a:pt x="271" y="636"/>
                  </a:lnTo>
                  <a:lnTo>
                    <a:pt x="273" y="636"/>
                  </a:lnTo>
                  <a:lnTo>
                    <a:pt x="275" y="636"/>
                  </a:lnTo>
                  <a:lnTo>
                    <a:pt x="279" y="636"/>
                  </a:lnTo>
                  <a:lnTo>
                    <a:pt x="280" y="636"/>
                  </a:lnTo>
                  <a:lnTo>
                    <a:pt x="281" y="636"/>
                  </a:lnTo>
                  <a:lnTo>
                    <a:pt x="282" y="637"/>
                  </a:lnTo>
                  <a:lnTo>
                    <a:pt x="284" y="637"/>
                  </a:lnTo>
                  <a:lnTo>
                    <a:pt x="285" y="638"/>
                  </a:lnTo>
                  <a:lnTo>
                    <a:pt x="286" y="638"/>
                  </a:lnTo>
                  <a:lnTo>
                    <a:pt x="287" y="639"/>
                  </a:lnTo>
                  <a:lnTo>
                    <a:pt x="289" y="639"/>
                  </a:lnTo>
                  <a:lnTo>
                    <a:pt x="289" y="641"/>
                  </a:lnTo>
                  <a:lnTo>
                    <a:pt x="290" y="641"/>
                  </a:lnTo>
                  <a:lnTo>
                    <a:pt x="291" y="642"/>
                  </a:lnTo>
                  <a:lnTo>
                    <a:pt x="291" y="643"/>
                  </a:lnTo>
                  <a:lnTo>
                    <a:pt x="292" y="644"/>
                  </a:lnTo>
                  <a:lnTo>
                    <a:pt x="292" y="646"/>
                  </a:lnTo>
                  <a:lnTo>
                    <a:pt x="294" y="647"/>
                  </a:lnTo>
                  <a:lnTo>
                    <a:pt x="294" y="648"/>
                  </a:lnTo>
                  <a:lnTo>
                    <a:pt x="294" y="649"/>
                  </a:lnTo>
                  <a:lnTo>
                    <a:pt x="295" y="649"/>
                  </a:lnTo>
                  <a:lnTo>
                    <a:pt x="295" y="651"/>
                  </a:lnTo>
                  <a:lnTo>
                    <a:pt x="295" y="653"/>
                  </a:lnTo>
                  <a:lnTo>
                    <a:pt x="295" y="654"/>
                  </a:lnTo>
                  <a:lnTo>
                    <a:pt x="295" y="655"/>
                  </a:lnTo>
                  <a:lnTo>
                    <a:pt x="295" y="657"/>
                  </a:lnTo>
                  <a:lnTo>
                    <a:pt x="295" y="658"/>
                  </a:lnTo>
                  <a:lnTo>
                    <a:pt x="294" y="659"/>
                  </a:lnTo>
                  <a:lnTo>
                    <a:pt x="294" y="660"/>
                  </a:lnTo>
                  <a:lnTo>
                    <a:pt x="294" y="662"/>
                  </a:lnTo>
                  <a:lnTo>
                    <a:pt x="294" y="663"/>
                  </a:lnTo>
                  <a:lnTo>
                    <a:pt x="296" y="664"/>
                  </a:lnTo>
                  <a:lnTo>
                    <a:pt x="299" y="667"/>
                  </a:lnTo>
                  <a:lnTo>
                    <a:pt x="301" y="669"/>
                  </a:lnTo>
                  <a:lnTo>
                    <a:pt x="302" y="669"/>
                  </a:lnTo>
                  <a:lnTo>
                    <a:pt x="305" y="670"/>
                  </a:lnTo>
                  <a:lnTo>
                    <a:pt x="306" y="670"/>
                  </a:lnTo>
                  <a:lnTo>
                    <a:pt x="307" y="672"/>
                  </a:lnTo>
                  <a:lnTo>
                    <a:pt x="310" y="673"/>
                  </a:lnTo>
                  <a:lnTo>
                    <a:pt x="311" y="674"/>
                  </a:lnTo>
                  <a:lnTo>
                    <a:pt x="312" y="675"/>
                  </a:lnTo>
                  <a:lnTo>
                    <a:pt x="313" y="678"/>
                  </a:lnTo>
                  <a:lnTo>
                    <a:pt x="313" y="679"/>
                  </a:lnTo>
                  <a:lnTo>
                    <a:pt x="316" y="683"/>
                  </a:lnTo>
                  <a:lnTo>
                    <a:pt x="316" y="686"/>
                  </a:lnTo>
                  <a:lnTo>
                    <a:pt x="316" y="690"/>
                  </a:lnTo>
                  <a:lnTo>
                    <a:pt x="315" y="693"/>
                  </a:lnTo>
                  <a:lnTo>
                    <a:pt x="313" y="696"/>
                  </a:lnTo>
                  <a:lnTo>
                    <a:pt x="313" y="699"/>
                  </a:lnTo>
                  <a:lnTo>
                    <a:pt x="313" y="702"/>
                  </a:lnTo>
                  <a:lnTo>
                    <a:pt x="315" y="705"/>
                  </a:lnTo>
                  <a:lnTo>
                    <a:pt x="317" y="706"/>
                  </a:lnTo>
                  <a:lnTo>
                    <a:pt x="320" y="706"/>
                  </a:lnTo>
                  <a:lnTo>
                    <a:pt x="323" y="706"/>
                  </a:lnTo>
                  <a:lnTo>
                    <a:pt x="327" y="704"/>
                  </a:lnTo>
                  <a:lnTo>
                    <a:pt x="329" y="702"/>
                  </a:lnTo>
                  <a:lnTo>
                    <a:pt x="333" y="702"/>
                  </a:lnTo>
                  <a:lnTo>
                    <a:pt x="334" y="704"/>
                  </a:lnTo>
                  <a:lnTo>
                    <a:pt x="336" y="705"/>
                  </a:lnTo>
                  <a:lnTo>
                    <a:pt x="336" y="709"/>
                  </a:lnTo>
                  <a:lnTo>
                    <a:pt x="336" y="711"/>
                  </a:lnTo>
                  <a:lnTo>
                    <a:pt x="333" y="715"/>
                  </a:lnTo>
                  <a:lnTo>
                    <a:pt x="329" y="716"/>
                  </a:lnTo>
                  <a:lnTo>
                    <a:pt x="327" y="716"/>
                  </a:lnTo>
                  <a:lnTo>
                    <a:pt x="323" y="716"/>
                  </a:lnTo>
                  <a:lnTo>
                    <a:pt x="322" y="716"/>
                  </a:lnTo>
                  <a:lnTo>
                    <a:pt x="321" y="716"/>
                  </a:lnTo>
                  <a:lnTo>
                    <a:pt x="320" y="716"/>
                  </a:lnTo>
                  <a:lnTo>
                    <a:pt x="316" y="716"/>
                  </a:lnTo>
                  <a:lnTo>
                    <a:pt x="315" y="716"/>
                  </a:lnTo>
                  <a:lnTo>
                    <a:pt x="312" y="716"/>
                  </a:lnTo>
                  <a:lnTo>
                    <a:pt x="311" y="717"/>
                  </a:lnTo>
                  <a:lnTo>
                    <a:pt x="310" y="719"/>
                  </a:lnTo>
                  <a:lnTo>
                    <a:pt x="310" y="721"/>
                  </a:lnTo>
                  <a:lnTo>
                    <a:pt x="308" y="722"/>
                  </a:lnTo>
                  <a:lnTo>
                    <a:pt x="308" y="724"/>
                  </a:lnTo>
                  <a:lnTo>
                    <a:pt x="308" y="725"/>
                  </a:lnTo>
                  <a:lnTo>
                    <a:pt x="308" y="726"/>
                  </a:lnTo>
                  <a:lnTo>
                    <a:pt x="308" y="727"/>
                  </a:lnTo>
                  <a:lnTo>
                    <a:pt x="353" y="727"/>
                  </a:lnTo>
                  <a:lnTo>
                    <a:pt x="371" y="726"/>
                  </a:lnTo>
                  <a:lnTo>
                    <a:pt x="375" y="726"/>
                  </a:lnTo>
                  <a:lnTo>
                    <a:pt x="378" y="726"/>
                  </a:lnTo>
                  <a:lnTo>
                    <a:pt x="383" y="726"/>
                  </a:lnTo>
                  <a:lnTo>
                    <a:pt x="384" y="726"/>
                  </a:lnTo>
                  <a:lnTo>
                    <a:pt x="385" y="726"/>
                  </a:lnTo>
                  <a:lnTo>
                    <a:pt x="386" y="726"/>
                  </a:lnTo>
                  <a:lnTo>
                    <a:pt x="389" y="706"/>
                  </a:lnTo>
                  <a:lnTo>
                    <a:pt x="388" y="706"/>
                  </a:lnTo>
                  <a:lnTo>
                    <a:pt x="393" y="681"/>
                  </a:lnTo>
                  <a:lnTo>
                    <a:pt x="395" y="668"/>
                  </a:lnTo>
                  <a:lnTo>
                    <a:pt x="396" y="654"/>
                  </a:lnTo>
                  <a:lnTo>
                    <a:pt x="396" y="653"/>
                  </a:lnTo>
                  <a:lnTo>
                    <a:pt x="399" y="637"/>
                  </a:lnTo>
                  <a:lnTo>
                    <a:pt x="414" y="638"/>
                  </a:lnTo>
                  <a:lnTo>
                    <a:pt x="415" y="638"/>
                  </a:lnTo>
                  <a:lnTo>
                    <a:pt x="414" y="637"/>
                  </a:lnTo>
                  <a:lnTo>
                    <a:pt x="414" y="636"/>
                  </a:lnTo>
                  <a:lnTo>
                    <a:pt x="414" y="634"/>
                  </a:lnTo>
                  <a:lnTo>
                    <a:pt x="414" y="633"/>
                  </a:lnTo>
                  <a:lnTo>
                    <a:pt x="412" y="630"/>
                  </a:lnTo>
                  <a:lnTo>
                    <a:pt x="414" y="630"/>
                  </a:lnTo>
                  <a:lnTo>
                    <a:pt x="416" y="628"/>
                  </a:lnTo>
                  <a:lnTo>
                    <a:pt x="421" y="627"/>
                  </a:lnTo>
                  <a:lnTo>
                    <a:pt x="423" y="627"/>
                  </a:lnTo>
                  <a:lnTo>
                    <a:pt x="425" y="626"/>
                  </a:lnTo>
                  <a:lnTo>
                    <a:pt x="427" y="626"/>
                  </a:lnTo>
                  <a:lnTo>
                    <a:pt x="428" y="626"/>
                  </a:lnTo>
                  <a:lnTo>
                    <a:pt x="431" y="626"/>
                  </a:lnTo>
                  <a:lnTo>
                    <a:pt x="432" y="626"/>
                  </a:lnTo>
                  <a:lnTo>
                    <a:pt x="435" y="626"/>
                  </a:lnTo>
                  <a:lnTo>
                    <a:pt x="442" y="626"/>
                  </a:lnTo>
                  <a:lnTo>
                    <a:pt x="442" y="622"/>
                  </a:lnTo>
                  <a:lnTo>
                    <a:pt x="462" y="622"/>
                  </a:lnTo>
                  <a:lnTo>
                    <a:pt x="461" y="620"/>
                  </a:lnTo>
                  <a:lnTo>
                    <a:pt x="459" y="617"/>
                  </a:lnTo>
                  <a:lnTo>
                    <a:pt x="461" y="617"/>
                  </a:lnTo>
                  <a:lnTo>
                    <a:pt x="462" y="617"/>
                  </a:lnTo>
                  <a:lnTo>
                    <a:pt x="467" y="617"/>
                  </a:lnTo>
                  <a:lnTo>
                    <a:pt x="473" y="616"/>
                  </a:lnTo>
                  <a:lnTo>
                    <a:pt x="474" y="627"/>
                  </a:lnTo>
                  <a:lnTo>
                    <a:pt x="475" y="627"/>
                  </a:lnTo>
                  <a:lnTo>
                    <a:pt x="475" y="648"/>
                  </a:lnTo>
                  <a:lnTo>
                    <a:pt x="480" y="647"/>
                  </a:lnTo>
                  <a:lnTo>
                    <a:pt x="483" y="647"/>
                  </a:lnTo>
                  <a:lnTo>
                    <a:pt x="488" y="646"/>
                  </a:lnTo>
                  <a:lnTo>
                    <a:pt x="489" y="646"/>
                  </a:lnTo>
                  <a:lnTo>
                    <a:pt x="492" y="644"/>
                  </a:lnTo>
                  <a:lnTo>
                    <a:pt x="493" y="644"/>
                  </a:lnTo>
                  <a:lnTo>
                    <a:pt x="496" y="643"/>
                  </a:lnTo>
                  <a:lnTo>
                    <a:pt x="504" y="641"/>
                  </a:lnTo>
                  <a:lnTo>
                    <a:pt x="508" y="639"/>
                  </a:lnTo>
                  <a:lnTo>
                    <a:pt x="513" y="638"/>
                  </a:lnTo>
                  <a:lnTo>
                    <a:pt x="514" y="638"/>
                  </a:lnTo>
                  <a:lnTo>
                    <a:pt x="516" y="637"/>
                  </a:lnTo>
                  <a:lnTo>
                    <a:pt x="519" y="636"/>
                  </a:lnTo>
                  <a:lnTo>
                    <a:pt x="520" y="636"/>
                  </a:lnTo>
                  <a:lnTo>
                    <a:pt x="527" y="634"/>
                  </a:lnTo>
                  <a:lnTo>
                    <a:pt x="534" y="633"/>
                  </a:lnTo>
                  <a:lnTo>
                    <a:pt x="540" y="631"/>
                  </a:lnTo>
                  <a:lnTo>
                    <a:pt x="541" y="631"/>
                  </a:lnTo>
                  <a:lnTo>
                    <a:pt x="547" y="628"/>
                  </a:lnTo>
                  <a:lnTo>
                    <a:pt x="555" y="626"/>
                  </a:lnTo>
                  <a:lnTo>
                    <a:pt x="557" y="626"/>
                  </a:lnTo>
                  <a:lnTo>
                    <a:pt x="557" y="625"/>
                  </a:lnTo>
                  <a:lnTo>
                    <a:pt x="558" y="625"/>
                  </a:lnTo>
                  <a:lnTo>
                    <a:pt x="561" y="625"/>
                  </a:lnTo>
                  <a:lnTo>
                    <a:pt x="562" y="623"/>
                  </a:lnTo>
                  <a:lnTo>
                    <a:pt x="568" y="622"/>
                  </a:lnTo>
                  <a:lnTo>
                    <a:pt x="569" y="622"/>
                  </a:lnTo>
                  <a:lnTo>
                    <a:pt x="573" y="621"/>
                  </a:lnTo>
                  <a:lnTo>
                    <a:pt x="583" y="617"/>
                  </a:lnTo>
                  <a:lnTo>
                    <a:pt x="584" y="617"/>
                  </a:lnTo>
                  <a:lnTo>
                    <a:pt x="589" y="616"/>
                  </a:lnTo>
                  <a:lnTo>
                    <a:pt x="590" y="615"/>
                  </a:lnTo>
                  <a:lnTo>
                    <a:pt x="595" y="613"/>
                  </a:lnTo>
                  <a:lnTo>
                    <a:pt x="598" y="612"/>
                  </a:lnTo>
                  <a:lnTo>
                    <a:pt x="599" y="612"/>
                  </a:lnTo>
                  <a:lnTo>
                    <a:pt x="600" y="612"/>
                  </a:lnTo>
                  <a:lnTo>
                    <a:pt x="602" y="611"/>
                  </a:lnTo>
                  <a:lnTo>
                    <a:pt x="603" y="611"/>
                  </a:lnTo>
                  <a:lnTo>
                    <a:pt x="604" y="611"/>
                  </a:lnTo>
                  <a:lnTo>
                    <a:pt x="605" y="610"/>
                  </a:lnTo>
                  <a:lnTo>
                    <a:pt x="607" y="610"/>
                  </a:lnTo>
                  <a:lnTo>
                    <a:pt x="608" y="610"/>
                  </a:lnTo>
                  <a:lnTo>
                    <a:pt x="609" y="610"/>
                  </a:lnTo>
                  <a:lnTo>
                    <a:pt x="609" y="608"/>
                  </a:lnTo>
                  <a:lnTo>
                    <a:pt x="610" y="608"/>
                  </a:lnTo>
                  <a:lnTo>
                    <a:pt x="612" y="608"/>
                  </a:lnTo>
                  <a:lnTo>
                    <a:pt x="613" y="607"/>
                  </a:lnTo>
                  <a:lnTo>
                    <a:pt x="614" y="607"/>
                  </a:lnTo>
                  <a:lnTo>
                    <a:pt x="615" y="607"/>
                  </a:lnTo>
                  <a:lnTo>
                    <a:pt x="616" y="606"/>
                  </a:lnTo>
                  <a:lnTo>
                    <a:pt x="618" y="606"/>
                  </a:lnTo>
                  <a:lnTo>
                    <a:pt x="619" y="606"/>
                  </a:lnTo>
                  <a:lnTo>
                    <a:pt x="619" y="605"/>
                  </a:lnTo>
                  <a:lnTo>
                    <a:pt x="620" y="605"/>
                  </a:lnTo>
                  <a:lnTo>
                    <a:pt x="621" y="605"/>
                  </a:lnTo>
                  <a:lnTo>
                    <a:pt x="623" y="605"/>
                  </a:lnTo>
                  <a:lnTo>
                    <a:pt x="624" y="604"/>
                  </a:lnTo>
                  <a:lnTo>
                    <a:pt x="628" y="601"/>
                  </a:lnTo>
                  <a:lnTo>
                    <a:pt x="629" y="600"/>
                  </a:lnTo>
                  <a:lnTo>
                    <a:pt x="630" y="600"/>
                  </a:lnTo>
                  <a:lnTo>
                    <a:pt x="631" y="599"/>
                  </a:lnTo>
                  <a:lnTo>
                    <a:pt x="634" y="597"/>
                  </a:lnTo>
                  <a:lnTo>
                    <a:pt x="635" y="597"/>
                  </a:lnTo>
                  <a:lnTo>
                    <a:pt x="636" y="596"/>
                  </a:lnTo>
                  <a:lnTo>
                    <a:pt x="639" y="595"/>
                  </a:lnTo>
                  <a:lnTo>
                    <a:pt x="640" y="595"/>
                  </a:lnTo>
                  <a:lnTo>
                    <a:pt x="641" y="594"/>
                  </a:lnTo>
                  <a:lnTo>
                    <a:pt x="642" y="594"/>
                  </a:lnTo>
                  <a:lnTo>
                    <a:pt x="644" y="592"/>
                  </a:lnTo>
                  <a:lnTo>
                    <a:pt x="645" y="592"/>
                  </a:lnTo>
                  <a:lnTo>
                    <a:pt x="646" y="592"/>
                  </a:lnTo>
                  <a:lnTo>
                    <a:pt x="646" y="591"/>
                  </a:lnTo>
                  <a:lnTo>
                    <a:pt x="647" y="591"/>
                  </a:lnTo>
                  <a:lnTo>
                    <a:pt x="649" y="591"/>
                  </a:lnTo>
                  <a:lnTo>
                    <a:pt x="650" y="590"/>
                  </a:lnTo>
                  <a:lnTo>
                    <a:pt x="651" y="590"/>
                  </a:lnTo>
                  <a:lnTo>
                    <a:pt x="651" y="589"/>
                  </a:lnTo>
                  <a:lnTo>
                    <a:pt x="652" y="589"/>
                  </a:lnTo>
                  <a:lnTo>
                    <a:pt x="654" y="589"/>
                  </a:lnTo>
                  <a:lnTo>
                    <a:pt x="654" y="587"/>
                  </a:lnTo>
                  <a:lnTo>
                    <a:pt x="655" y="587"/>
                  </a:lnTo>
                  <a:lnTo>
                    <a:pt x="656" y="586"/>
                  </a:lnTo>
                  <a:lnTo>
                    <a:pt x="657" y="586"/>
                  </a:lnTo>
                  <a:lnTo>
                    <a:pt x="659" y="585"/>
                  </a:lnTo>
                  <a:lnTo>
                    <a:pt x="660" y="585"/>
                  </a:lnTo>
                  <a:lnTo>
                    <a:pt x="661" y="584"/>
                  </a:lnTo>
                  <a:lnTo>
                    <a:pt x="662" y="584"/>
                  </a:lnTo>
                  <a:lnTo>
                    <a:pt x="663" y="583"/>
                  </a:lnTo>
                  <a:lnTo>
                    <a:pt x="665" y="583"/>
                  </a:lnTo>
                  <a:lnTo>
                    <a:pt x="665" y="581"/>
                  </a:lnTo>
                  <a:lnTo>
                    <a:pt x="666" y="581"/>
                  </a:lnTo>
                  <a:lnTo>
                    <a:pt x="667" y="580"/>
                  </a:lnTo>
                  <a:lnTo>
                    <a:pt x="668" y="580"/>
                  </a:lnTo>
                  <a:lnTo>
                    <a:pt x="670" y="579"/>
                  </a:lnTo>
                  <a:lnTo>
                    <a:pt x="671" y="579"/>
                  </a:lnTo>
                  <a:lnTo>
                    <a:pt x="672" y="578"/>
                  </a:lnTo>
                  <a:lnTo>
                    <a:pt x="673" y="578"/>
                  </a:lnTo>
                  <a:lnTo>
                    <a:pt x="675" y="578"/>
                  </a:lnTo>
                  <a:lnTo>
                    <a:pt x="675" y="576"/>
                  </a:lnTo>
                  <a:lnTo>
                    <a:pt x="676" y="576"/>
                  </a:lnTo>
                  <a:lnTo>
                    <a:pt x="677" y="576"/>
                  </a:lnTo>
                  <a:lnTo>
                    <a:pt x="678" y="575"/>
                  </a:lnTo>
                  <a:lnTo>
                    <a:pt x="682" y="573"/>
                  </a:lnTo>
                  <a:lnTo>
                    <a:pt x="687" y="571"/>
                  </a:lnTo>
                  <a:lnTo>
                    <a:pt x="691" y="569"/>
                  </a:lnTo>
                  <a:lnTo>
                    <a:pt x="692" y="568"/>
                  </a:lnTo>
                  <a:lnTo>
                    <a:pt x="696" y="566"/>
                  </a:lnTo>
                  <a:lnTo>
                    <a:pt x="699" y="564"/>
                  </a:lnTo>
                  <a:lnTo>
                    <a:pt x="708" y="559"/>
                  </a:lnTo>
                  <a:lnTo>
                    <a:pt x="712" y="558"/>
                  </a:lnTo>
                  <a:lnTo>
                    <a:pt x="714" y="557"/>
                  </a:lnTo>
                  <a:lnTo>
                    <a:pt x="717" y="555"/>
                  </a:lnTo>
                  <a:lnTo>
                    <a:pt x="720" y="555"/>
                  </a:lnTo>
                  <a:lnTo>
                    <a:pt x="723" y="554"/>
                  </a:lnTo>
                  <a:lnTo>
                    <a:pt x="724" y="554"/>
                  </a:lnTo>
                  <a:lnTo>
                    <a:pt x="729" y="553"/>
                  </a:lnTo>
                  <a:lnTo>
                    <a:pt x="733" y="553"/>
                  </a:lnTo>
                  <a:lnTo>
                    <a:pt x="741" y="553"/>
                  </a:lnTo>
                  <a:lnTo>
                    <a:pt x="744" y="553"/>
                  </a:lnTo>
                  <a:lnTo>
                    <a:pt x="748" y="553"/>
                  </a:lnTo>
                  <a:lnTo>
                    <a:pt x="754" y="553"/>
                  </a:lnTo>
                  <a:lnTo>
                    <a:pt x="756" y="553"/>
                  </a:lnTo>
                  <a:lnTo>
                    <a:pt x="759" y="553"/>
                  </a:lnTo>
                  <a:lnTo>
                    <a:pt x="760" y="553"/>
                  </a:lnTo>
                  <a:lnTo>
                    <a:pt x="762" y="553"/>
                  </a:lnTo>
                  <a:lnTo>
                    <a:pt x="765" y="553"/>
                  </a:lnTo>
                  <a:lnTo>
                    <a:pt x="766" y="553"/>
                  </a:lnTo>
                  <a:lnTo>
                    <a:pt x="767" y="553"/>
                  </a:lnTo>
                  <a:lnTo>
                    <a:pt x="771" y="552"/>
                  </a:lnTo>
                  <a:lnTo>
                    <a:pt x="780" y="552"/>
                  </a:lnTo>
                  <a:lnTo>
                    <a:pt x="781" y="552"/>
                  </a:lnTo>
                  <a:lnTo>
                    <a:pt x="782" y="552"/>
                  </a:lnTo>
                  <a:lnTo>
                    <a:pt x="784" y="552"/>
                  </a:lnTo>
                  <a:lnTo>
                    <a:pt x="785" y="550"/>
                  </a:lnTo>
                  <a:lnTo>
                    <a:pt x="786" y="549"/>
                  </a:lnTo>
                  <a:lnTo>
                    <a:pt x="787" y="548"/>
                  </a:lnTo>
                  <a:lnTo>
                    <a:pt x="791" y="545"/>
                  </a:lnTo>
                  <a:lnTo>
                    <a:pt x="792" y="545"/>
                  </a:lnTo>
                  <a:lnTo>
                    <a:pt x="792" y="543"/>
                  </a:lnTo>
                  <a:lnTo>
                    <a:pt x="793" y="543"/>
                  </a:lnTo>
                  <a:lnTo>
                    <a:pt x="793" y="545"/>
                  </a:lnTo>
                  <a:lnTo>
                    <a:pt x="795" y="545"/>
                  </a:lnTo>
                  <a:lnTo>
                    <a:pt x="792" y="538"/>
                  </a:lnTo>
                  <a:lnTo>
                    <a:pt x="792" y="536"/>
                  </a:lnTo>
                  <a:lnTo>
                    <a:pt x="791" y="533"/>
                  </a:lnTo>
                  <a:lnTo>
                    <a:pt x="787" y="522"/>
                  </a:lnTo>
                  <a:lnTo>
                    <a:pt x="786" y="518"/>
                  </a:lnTo>
                  <a:lnTo>
                    <a:pt x="786" y="517"/>
                  </a:lnTo>
                  <a:lnTo>
                    <a:pt x="788" y="517"/>
                  </a:lnTo>
                  <a:lnTo>
                    <a:pt x="788" y="498"/>
                  </a:lnTo>
                  <a:lnTo>
                    <a:pt x="788" y="474"/>
                  </a:lnTo>
                  <a:lnTo>
                    <a:pt x="788" y="461"/>
                  </a:lnTo>
                  <a:lnTo>
                    <a:pt x="786" y="461"/>
                  </a:lnTo>
                  <a:lnTo>
                    <a:pt x="785" y="461"/>
                  </a:lnTo>
                  <a:lnTo>
                    <a:pt x="785" y="460"/>
                  </a:lnTo>
                  <a:lnTo>
                    <a:pt x="784" y="456"/>
                  </a:lnTo>
                  <a:lnTo>
                    <a:pt x="782" y="453"/>
                  </a:lnTo>
                  <a:lnTo>
                    <a:pt x="781" y="451"/>
                  </a:lnTo>
                  <a:lnTo>
                    <a:pt x="781" y="450"/>
                  </a:lnTo>
                  <a:lnTo>
                    <a:pt x="781" y="449"/>
                  </a:lnTo>
                  <a:lnTo>
                    <a:pt x="781" y="448"/>
                  </a:lnTo>
                  <a:lnTo>
                    <a:pt x="780" y="448"/>
                  </a:lnTo>
                  <a:lnTo>
                    <a:pt x="780" y="446"/>
                  </a:lnTo>
                  <a:lnTo>
                    <a:pt x="780" y="443"/>
                  </a:lnTo>
                  <a:lnTo>
                    <a:pt x="780" y="437"/>
                  </a:lnTo>
                  <a:lnTo>
                    <a:pt x="780" y="432"/>
                  </a:lnTo>
                  <a:lnTo>
                    <a:pt x="780" y="430"/>
                  </a:lnTo>
                  <a:lnTo>
                    <a:pt x="780" y="429"/>
                  </a:lnTo>
                  <a:lnTo>
                    <a:pt x="780" y="427"/>
                  </a:lnTo>
                  <a:lnTo>
                    <a:pt x="780" y="424"/>
                  </a:lnTo>
                  <a:lnTo>
                    <a:pt x="781" y="424"/>
                  </a:lnTo>
                  <a:lnTo>
                    <a:pt x="784" y="424"/>
                  </a:lnTo>
                  <a:lnTo>
                    <a:pt x="790" y="424"/>
                  </a:lnTo>
                  <a:lnTo>
                    <a:pt x="795" y="425"/>
                  </a:lnTo>
                  <a:lnTo>
                    <a:pt x="797" y="425"/>
                  </a:lnTo>
                  <a:lnTo>
                    <a:pt x="798" y="425"/>
                  </a:lnTo>
                  <a:lnTo>
                    <a:pt x="806" y="424"/>
                  </a:lnTo>
                  <a:lnTo>
                    <a:pt x="807" y="424"/>
                  </a:lnTo>
                  <a:lnTo>
                    <a:pt x="809" y="430"/>
                  </a:lnTo>
                  <a:lnTo>
                    <a:pt x="813" y="439"/>
                  </a:lnTo>
                  <a:lnTo>
                    <a:pt x="813" y="440"/>
                  </a:lnTo>
                  <a:lnTo>
                    <a:pt x="814" y="442"/>
                  </a:lnTo>
                  <a:lnTo>
                    <a:pt x="816" y="443"/>
                  </a:lnTo>
                  <a:lnTo>
                    <a:pt x="817" y="444"/>
                  </a:lnTo>
                  <a:lnTo>
                    <a:pt x="818" y="448"/>
                  </a:lnTo>
                  <a:lnTo>
                    <a:pt x="819" y="449"/>
                  </a:lnTo>
                  <a:lnTo>
                    <a:pt x="823" y="446"/>
                  </a:lnTo>
                  <a:lnTo>
                    <a:pt x="824" y="446"/>
                  </a:lnTo>
                  <a:lnTo>
                    <a:pt x="827" y="446"/>
                  </a:lnTo>
                  <a:lnTo>
                    <a:pt x="829" y="448"/>
                  </a:lnTo>
                  <a:lnTo>
                    <a:pt x="831" y="448"/>
                  </a:lnTo>
                  <a:lnTo>
                    <a:pt x="832" y="446"/>
                  </a:lnTo>
                  <a:lnTo>
                    <a:pt x="833" y="448"/>
                  </a:lnTo>
                  <a:lnTo>
                    <a:pt x="834" y="446"/>
                  </a:lnTo>
                  <a:lnTo>
                    <a:pt x="835" y="448"/>
                  </a:lnTo>
                  <a:lnTo>
                    <a:pt x="839" y="448"/>
                  </a:lnTo>
                  <a:lnTo>
                    <a:pt x="840" y="449"/>
                  </a:lnTo>
                  <a:lnTo>
                    <a:pt x="844" y="449"/>
                  </a:lnTo>
                  <a:lnTo>
                    <a:pt x="844" y="448"/>
                  </a:lnTo>
                  <a:lnTo>
                    <a:pt x="844" y="446"/>
                  </a:lnTo>
                  <a:lnTo>
                    <a:pt x="845" y="445"/>
                  </a:lnTo>
                  <a:lnTo>
                    <a:pt x="844" y="445"/>
                  </a:lnTo>
                  <a:lnTo>
                    <a:pt x="844" y="444"/>
                  </a:lnTo>
                  <a:lnTo>
                    <a:pt x="843" y="444"/>
                  </a:lnTo>
                  <a:lnTo>
                    <a:pt x="843" y="443"/>
                  </a:lnTo>
                  <a:lnTo>
                    <a:pt x="843" y="442"/>
                  </a:lnTo>
                  <a:lnTo>
                    <a:pt x="844" y="440"/>
                  </a:lnTo>
                  <a:lnTo>
                    <a:pt x="844" y="439"/>
                  </a:lnTo>
                  <a:lnTo>
                    <a:pt x="844" y="437"/>
                  </a:lnTo>
                  <a:lnTo>
                    <a:pt x="844" y="435"/>
                  </a:lnTo>
                  <a:lnTo>
                    <a:pt x="844" y="434"/>
                  </a:lnTo>
                  <a:lnTo>
                    <a:pt x="847" y="432"/>
                  </a:lnTo>
                  <a:lnTo>
                    <a:pt x="848" y="432"/>
                  </a:lnTo>
                  <a:lnTo>
                    <a:pt x="848" y="430"/>
                  </a:lnTo>
                  <a:lnTo>
                    <a:pt x="848" y="429"/>
                  </a:lnTo>
                  <a:lnTo>
                    <a:pt x="848" y="427"/>
                  </a:lnTo>
                  <a:lnTo>
                    <a:pt x="849" y="425"/>
                  </a:lnTo>
                  <a:lnTo>
                    <a:pt x="849" y="424"/>
                  </a:lnTo>
                  <a:lnTo>
                    <a:pt x="850" y="423"/>
                  </a:lnTo>
                  <a:lnTo>
                    <a:pt x="852" y="421"/>
                  </a:lnTo>
                  <a:lnTo>
                    <a:pt x="852" y="419"/>
                  </a:lnTo>
                  <a:lnTo>
                    <a:pt x="850" y="418"/>
                  </a:lnTo>
                  <a:lnTo>
                    <a:pt x="848" y="414"/>
                  </a:lnTo>
                  <a:lnTo>
                    <a:pt x="848" y="413"/>
                  </a:lnTo>
                  <a:lnTo>
                    <a:pt x="849" y="412"/>
                  </a:lnTo>
                  <a:lnTo>
                    <a:pt x="849" y="409"/>
                  </a:lnTo>
                  <a:lnTo>
                    <a:pt x="849" y="406"/>
                  </a:lnTo>
                  <a:lnTo>
                    <a:pt x="849" y="403"/>
                  </a:lnTo>
                  <a:lnTo>
                    <a:pt x="842" y="403"/>
                  </a:lnTo>
                  <a:lnTo>
                    <a:pt x="835" y="403"/>
                  </a:lnTo>
                  <a:lnTo>
                    <a:pt x="832" y="403"/>
                  </a:lnTo>
                  <a:lnTo>
                    <a:pt x="827" y="403"/>
                  </a:lnTo>
                  <a:lnTo>
                    <a:pt x="821" y="403"/>
                  </a:lnTo>
                  <a:lnTo>
                    <a:pt x="817" y="403"/>
                  </a:lnTo>
                  <a:lnTo>
                    <a:pt x="809" y="403"/>
                  </a:lnTo>
                  <a:lnTo>
                    <a:pt x="801" y="403"/>
                  </a:lnTo>
                  <a:lnTo>
                    <a:pt x="792" y="404"/>
                  </a:lnTo>
                  <a:lnTo>
                    <a:pt x="785" y="404"/>
                  </a:lnTo>
                  <a:lnTo>
                    <a:pt x="785" y="402"/>
                  </a:lnTo>
                  <a:lnTo>
                    <a:pt x="786" y="402"/>
                  </a:lnTo>
                  <a:lnTo>
                    <a:pt x="786" y="396"/>
                  </a:lnTo>
                  <a:lnTo>
                    <a:pt x="786" y="395"/>
                  </a:lnTo>
                  <a:lnTo>
                    <a:pt x="787" y="392"/>
                  </a:lnTo>
                  <a:lnTo>
                    <a:pt x="787" y="388"/>
                  </a:lnTo>
                  <a:lnTo>
                    <a:pt x="787" y="387"/>
                  </a:lnTo>
                  <a:lnTo>
                    <a:pt x="787" y="385"/>
                  </a:lnTo>
                  <a:lnTo>
                    <a:pt x="788" y="380"/>
                  </a:lnTo>
                  <a:lnTo>
                    <a:pt x="788" y="378"/>
                  </a:lnTo>
                  <a:lnTo>
                    <a:pt x="790" y="377"/>
                  </a:lnTo>
                  <a:lnTo>
                    <a:pt x="790" y="376"/>
                  </a:lnTo>
                  <a:lnTo>
                    <a:pt x="790" y="375"/>
                  </a:lnTo>
                  <a:lnTo>
                    <a:pt x="790" y="372"/>
                  </a:lnTo>
                  <a:lnTo>
                    <a:pt x="790" y="371"/>
                  </a:lnTo>
                  <a:lnTo>
                    <a:pt x="790" y="369"/>
                  </a:lnTo>
                  <a:lnTo>
                    <a:pt x="787" y="362"/>
                  </a:lnTo>
                  <a:lnTo>
                    <a:pt x="787" y="360"/>
                  </a:lnTo>
                  <a:lnTo>
                    <a:pt x="787" y="359"/>
                  </a:lnTo>
                  <a:lnTo>
                    <a:pt x="787" y="357"/>
                  </a:lnTo>
                  <a:lnTo>
                    <a:pt x="787" y="356"/>
                  </a:lnTo>
                  <a:lnTo>
                    <a:pt x="787" y="355"/>
                  </a:lnTo>
                  <a:lnTo>
                    <a:pt x="787" y="354"/>
                  </a:lnTo>
                  <a:lnTo>
                    <a:pt x="786" y="352"/>
                  </a:lnTo>
                  <a:lnTo>
                    <a:pt x="786" y="349"/>
                  </a:lnTo>
                  <a:lnTo>
                    <a:pt x="785" y="348"/>
                  </a:lnTo>
                  <a:lnTo>
                    <a:pt x="785" y="346"/>
                  </a:lnTo>
                  <a:lnTo>
                    <a:pt x="785" y="345"/>
                  </a:lnTo>
                  <a:lnTo>
                    <a:pt x="785" y="344"/>
                  </a:lnTo>
                  <a:lnTo>
                    <a:pt x="786" y="339"/>
                  </a:lnTo>
                  <a:lnTo>
                    <a:pt x="786" y="338"/>
                  </a:lnTo>
                  <a:lnTo>
                    <a:pt x="787" y="331"/>
                  </a:lnTo>
                  <a:lnTo>
                    <a:pt x="787" y="330"/>
                  </a:lnTo>
                  <a:lnTo>
                    <a:pt x="787" y="325"/>
                  </a:lnTo>
                  <a:lnTo>
                    <a:pt x="787" y="324"/>
                  </a:lnTo>
                  <a:lnTo>
                    <a:pt x="787" y="323"/>
                  </a:lnTo>
                  <a:lnTo>
                    <a:pt x="787" y="318"/>
                  </a:lnTo>
                  <a:lnTo>
                    <a:pt x="787" y="317"/>
                  </a:lnTo>
                  <a:lnTo>
                    <a:pt x="786" y="315"/>
                  </a:lnTo>
                  <a:lnTo>
                    <a:pt x="786" y="314"/>
                  </a:lnTo>
                  <a:lnTo>
                    <a:pt x="786" y="303"/>
                  </a:lnTo>
                  <a:lnTo>
                    <a:pt x="786" y="302"/>
                  </a:lnTo>
                  <a:lnTo>
                    <a:pt x="786" y="301"/>
                  </a:lnTo>
                  <a:lnTo>
                    <a:pt x="785" y="298"/>
                  </a:lnTo>
                  <a:lnTo>
                    <a:pt x="785" y="297"/>
                  </a:lnTo>
                  <a:lnTo>
                    <a:pt x="784" y="296"/>
                  </a:lnTo>
                  <a:lnTo>
                    <a:pt x="784" y="294"/>
                  </a:lnTo>
                  <a:lnTo>
                    <a:pt x="782" y="294"/>
                  </a:lnTo>
                  <a:lnTo>
                    <a:pt x="781" y="292"/>
                  </a:lnTo>
                  <a:lnTo>
                    <a:pt x="779" y="289"/>
                  </a:lnTo>
                  <a:lnTo>
                    <a:pt x="777" y="289"/>
                  </a:lnTo>
                  <a:lnTo>
                    <a:pt x="771" y="283"/>
                  </a:lnTo>
                  <a:lnTo>
                    <a:pt x="767" y="280"/>
                  </a:lnTo>
                  <a:lnTo>
                    <a:pt x="762" y="276"/>
                  </a:lnTo>
                  <a:lnTo>
                    <a:pt x="761" y="275"/>
                  </a:lnTo>
                  <a:lnTo>
                    <a:pt x="760" y="273"/>
                  </a:lnTo>
                  <a:lnTo>
                    <a:pt x="758" y="271"/>
                  </a:lnTo>
                  <a:lnTo>
                    <a:pt x="758" y="270"/>
                  </a:lnTo>
                  <a:lnTo>
                    <a:pt x="756" y="268"/>
                  </a:lnTo>
                  <a:lnTo>
                    <a:pt x="755" y="267"/>
                  </a:lnTo>
                  <a:lnTo>
                    <a:pt x="754" y="263"/>
                  </a:lnTo>
                  <a:lnTo>
                    <a:pt x="754" y="262"/>
                  </a:lnTo>
                  <a:lnTo>
                    <a:pt x="753" y="260"/>
                  </a:lnTo>
                  <a:lnTo>
                    <a:pt x="753" y="257"/>
                  </a:lnTo>
                  <a:lnTo>
                    <a:pt x="753" y="256"/>
                  </a:lnTo>
                  <a:lnTo>
                    <a:pt x="753" y="255"/>
                  </a:lnTo>
                  <a:lnTo>
                    <a:pt x="753" y="244"/>
                  </a:lnTo>
                  <a:lnTo>
                    <a:pt x="754" y="236"/>
                  </a:lnTo>
                  <a:lnTo>
                    <a:pt x="754" y="231"/>
                  </a:lnTo>
                  <a:lnTo>
                    <a:pt x="754" y="228"/>
                  </a:lnTo>
                  <a:lnTo>
                    <a:pt x="754" y="225"/>
                  </a:lnTo>
                  <a:lnTo>
                    <a:pt x="749" y="225"/>
                  </a:lnTo>
                  <a:lnTo>
                    <a:pt x="748" y="225"/>
                  </a:lnTo>
                  <a:lnTo>
                    <a:pt x="741" y="225"/>
                  </a:lnTo>
                  <a:lnTo>
                    <a:pt x="732" y="225"/>
                  </a:lnTo>
                  <a:lnTo>
                    <a:pt x="725" y="225"/>
                  </a:lnTo>
                  <a:lnTo>
                    <a:pt x="722" y="225"/>
                  </a:lnTo>
                  <a:lnTo>
                    <a:pt x="708" y="225"/>
                  </a:lnTo>
                  <a:lnTo>
                    <a:pt x="708" y="224"/>
                  </a:lnTo>
                  <a:lnTo>
                    <a:pt x="707" y="224"/>
                  </a:lnTo>
                  <a:lnTo>
                    <a:pt x="703" y="225"/>
                  </a:lnTo>
                  <a:lnTo>
                    <a:pt x="701" y="225"/>
                  </a:lnTo>
                  <a:lnTo>
                    <a:pt x="699" y="225"/>
                  </a:lnTo>
                  <a:lnTo>
                    <a:pt x="698" y="226"/>
                  </a:lnTo>
                  <a:lnTo>
                    <a:pt x="697" y="226"/>
                  </a:lnTo>
                  <a:lnTo>
                    <a:pt x="696" y="226"/>
                  </a:lnTo>
                  <a:lnTo>
                    <a:pt x="694" y="226"/>
                  </a:lnTo>
                  <a:lnTo>
                    <a:pt x="693" y="225"/>
                  </a:lnTo>
                  <a:lnTo>
                    <a:pt x="692" y="225"/>
                  </a:lnTo>
                  <a:lnTo>
                    <a:pt x="689" y="225"/>
                  </a:lnTo>
                  <a:lnTo>
                    <a:pt x="688" y="225"/>
                  </a:lnTo>
                  <a:lnTo>
                    <a:pt x="682" y="225"/>
                  </a:lnTo>
                  <a:lnTo>
                    <a:pt x="673" y="225"/>
                  </a:lnTo>
                  <a:lnTo>
                    <a:pt x="672" y="225"/>
                  </a:lnTo>
                  <a:lnTo>
                    <a:pt x="671" y="225"/>
                  </a:lnTo>
                  <a:lnTo>
                    <a:pt x="670" y="225"/>
                  </a:lnTo>
                  <a:lnTo>
                    <a:pt x="668" y="225"/>
                  </a:lnTo>
                  <a:lnTo>
                    <a:pt x="666" y="226"/>
                  </a:lnTo>
                  <a:lnTo>
                    <a:pt x="663" y="226"/>
                  </a:lnTo>
                  <a:lnTo>
                    <a:pt x="659" y="226"/>
                  </a:lnTo>
                  <a:lnTo>
                    <a:pt x="655" y="226"/>
                  </a:lnTo>
                  <a:lnTo>
                    <a:pt x="646" y="226"/>
                  </a:lnTo>
                  <a:lnTo>
                    <a:pt x="641" y="226"/>
                  </a:lnTo>
                  <a:lnTo>
                    <a:pt x="639" y="226"/>
                  </a:lnTo>
                  <a:lnTo>
                    <a:pt x="636" y="226"/>
                  </a:lnTo>
                  <a:lnTo>
                    <a:pt x="634" y="226"/>
                  </a:lnTo>
                  <a:lnTo>
                    <a:pt x="635" y="221"/>
                  </a:lnTo>
                  <a:lnTo>
                    <a:pt x="634" y="213"/>
                  </a:lnTo>
                  <a:lnTo>
                    <a:pt x="595" y="213"/>
                  </a:lnTo>
                  <a:lnTo>
                    <a:pt x="588" y="213"/>
                  </a:lnTo>
                  <a:lnTo>
                    <a:pt x="578" y="213"/>
                  </a:lnTo>
                  <a:lnTo>
                    <a:pt x="571" y="214"/>
                  </a:lnTo>
                  <a:lnTo>
                    <a:pt x="565" y="214"/>
                  </a:lnTo>
                  <a:lnTo>
                    <a:pt x="545" y="214"/>
                  </a:lnTo>
                  <a:lnTo>
                    <a:pt x="543" y="214"/>
                  </a:lnTo>
                  <a:lnTo>
                    <a:pt x="556" y="156"/>
                  </a:lnTo>
                  <a:lnTo>
                    <a:pt x="557" y="156"/>
                  </a:lnTo>
                  <a:lnTo>
                    <a:pt x="560" y="147"/>
                  </a:lnTo>
                  <a:lnTo>
                    <a:pt x="569" y="147"/>
                  </a:lnTo>
                  <a:lnTo>
                    <a:pt x="571" y="147"/>
                  </a:lnTo>
                  <a:lnTo>
                    <a:pt x="573" y="147"/>
                  </a:lnTo>
                  <a:lnTo>
                    <a:pt x="573" y="148"/>
                  </a:lnTo>
                  <a:lnTo>
                    <a:pt x="577" y="151"/>
                  </a:lnTo>
                  <a:lnTo>
                    <a:pt x="581" y="150"/>
                  </a:lnTo>
                  <a:lnTo>
                    <a:pt x="581" y="142"/>
                  </a:lnTo>
                  <a:lnTo>
                    <a:pt x="582" y="141"/>
                  </a:lnTo>
                  <a:lnTo>
                    <a:pt x="582" y="140"/>
                  </a:lnTo>
                  <a:lnTo>
                    <a:pt x="582" y="137"/>
                  </a:lnTo>
                  <a:lnTo>
                    <a:pt x="582" y="136"/>
                  </a:lnTo>
                  <a:lnTo>
                    <a:pt x="582" y="135"/>
                  </a:lnTo>
                  <a:lnTo>
                    <a:pt x="582" y="134"/>
                  </a:lnTo>
                  <a:lnTo>
                    <a:pt x="582" y="132"/>
                  </a:lnTo>
                  <a:lnTo>
                    <a:pt x="582" y="131"/>
                  </a:lnTo>
                  <a:lnTo>
                    <a:pt x="582" y="130"/>
                  </a:lnTo>
                  <a:lnTo>
                    <a:pt x="582" y="129"/>
                  </a:lnTo>
                  <a:lnTo>
                    <a:pt x="582" y="126"/>
                  </a:lnTo>
                  <a:lnTo>
                    <a:pt x="582" y="124"/>
                  </a:lnTo>
                  <a:lnTo>
                    <a:pt x="582" y="122"/>
                  </a:lnTo>
                  <a:lnTo>
                    <a:pt x="582" y="121"/>
                  </a:lnTo>
                  <a:lnTo>
                    <a:pt x="582" y="119"/>
                  </a:lnTo>
                  <a:lnTo>
                    <a:pt x="582" y="117"/>
                  </a:lnTo>
                  <a:lnTo>
                    <a:pt x="582" y="116"/>
                  </a:lnTo>
                  <a:lnTo>
                    <a:pt x="582" y="115"/>
                  </a:lnTo>
                  <a:lnTo>
                    <a:pt x="582" y="114"/>
                  </a:lnTo>
                  <a:lnTo>
                    <a:pt x="582" y="113"/>
                  </a:lnTo>
                  <a:lnTo>
                    <a:pt x="582" y="111"/>
                  </a:lnTo>
                  <a:lnTo>
                    <a:pt x="582" y="110"/>
                  </a:lnTo>
                  <a:lnTo>
                    <a:pt x="582" y="108"/>
                  </a:lnTo>
                  <a:lnTo>
                    <a:pt x="582" y="105"/>
                  </a:lnTo>
                  <a:lnTo>
                    <a:pt x="582" y="104"/>
                  </a:lnTo>
                  <a:lnTo>
                    <a:pt x="582" y="103"/>
                  </a:lnTo>
                  <a:lnTo>
                    <a:pt x="582" y="100"/>
                  </a:lnTo>
                  <a:lnTo>
                    <a:pt x="582" y="99"/>
                  </a:lnTo>
                  <a:lnTo>
                    <a:pt x="582" y="98"/>
                  </a:lnTo>
                  <a:lnTo>
                    <a:pt x="582" y="96"/>
                  </a:lnTo>
                  <a:lnTo>
                    <a:pt x="582" y="95"/>
                  </a:lnTo>
                  <a:lnTo>
                    <a:pt x="603" y="95"/>
                  </a:lnTo>
                  <a:lnTo>
                    <a:pt x="607" y="95"/>
                  </a:lnTo>
                  <a:lnTo>
                    <a:pt x="620" y="95"/>
                  </a:lnTo>
                  <a:lnTo>
                    <a:pt x="620" y="94"/>
                  </a:lnTo>
                  <a:lnTo>
                    <a:pt x="621" y="94"/>
                  </a:lnTo>
                  <a:lnTo>
                    <a:pt x="636" y="93"/>
                  </a:lnTo>
                  <a:lnTo>
                    <a:pt x="655" y="93"/>
                  </a:lnTo>
                  <a:lnTo>
                    <a:pt x="657" y="93"/>
                  </a:lnTo>
                  <a:lnTo>
                    <a:pt x="659" y="93"/>
                  </a:lnTo>
                  <a:lnTo>
                    <a:pt x="660" y="92"/>
                  </a:lnTo>
                  <a:lnTo>
                    <a:pt x="661" y="92"/>
                  </a:lnTo>
                  <a:lnTo>
                    <a:pt x="662" y="90"/>
                  </a:lnTo>
                  <a:lnTo>
                    <a:pt x="665" y="90"/>
                  </a:lnTo>
                  <a:lnTo>
                    <a:pt x="668" y="88"/>
                  </a:lnTo>
                  <a:lnTo>
                    <a:pt x="671" y="87"/>
                  </a:lnTo>
                  <a:lnTo>
                    <a:pt x="676" y="85"/>
                  </a:lnTo>
                  <a:lnTo>
                    <a:pt x="677" y="85"/>
                  </a:lnTo>
                  <a:lnTo>
                    <a:pt x="677" y="84"/>
                  </a:lnTo>
                  <a:lnTo>
                    <a:pt x="678" y="84"/>
                  </a:lnTo>
                  <a:lnTo>
                    <a:pt x="680" y="84"/>
                  </a:lnTo>
                  <a:lnTo>
                    <a:pt x="681" y="84"/>
                  </a:lnTo>
                  <a:lnTo>
                    <a:pt x="682" y="84"/>
                  </a:lnTo>
                  <a:lnTo>
                    <a:pt x="683" y="83"/>
                  </a:lnTo>
                  <a:lnTo>
                    <a:pt x="683" y="80"/>
                  </a:lnTo>
                  <a:lnTo>
                    <a:pt x="683" y="78"/>
                  </a:lnTo>
                  <a:lnTo>
                    <a:pt x="683" y="74"/>
                  </a:lnTo>
                  <a:lnTo>
                    <a:pt x="683" y="69"/>
                  </a:lnTo>
                  <a:lnTo>
                    <a:pt x="683" y="67"/>
                  </a:lnTo>
                  <a:lnTo>
                    <a:pt x="685" y="67"/>
                  </a:lnTo>
                  <a:lnTo>
                    <a:pt x="686" y="67"/>
                  </a:lnTo>
                  <a:lnTo>
                    <a:pt x="687" y="67"/>
                  </a:lnTo>
                  <a:lnTo>
                    <a:pt x="688" y="67"/>
                  </a:lnTo>
                  <a:lnTo>
                    <a:pt x="689" y="68"/>
                  </a:lnTo>
                  <a:lnTo>
                    <a:pt x="693" y="68"/>
                  </a:lnTo>
                  <a:lnTo>
                    <a:pt x="697" y="68"/>
                  </a:lnTo>
                  <a:lnTo>
                    <a:pt x="702" y="68"/>
                  </a:lnTo>
                  <a:lnTo>
                    <a:pt x="708" y="69"/>
                  </a:lnTo>
                  <a:lnTo>
                    <a:pt x="713" y="69"/>
                  </a:lnTo>
                  <a:lnTo>
                    <a:pt x="719" y="69"/>
                  </a:lnTo>
                  <a:lnTo>
                    <a:pt x="727" y="70"/>
                  </a:lnTo>
                  <a:lnTo>
                    <a:pt x="732" y="70"/>
                  </a:lnTo>
                  <a:lnTo>
                    <a:pt x="733" y="70"/>
                  </a:lnTo>
                  <a:lnTo>
                    <a:pt x="735" y="70"/>
                  </a:lnTo>
                  <a:lnTo>
                    <a:pt x="736" y="70"/>
                  </a:lnTo>
                  <a:lnTo>
                    <a:pt x="738" y="70"/>
                  </a:lnTo>
                  <a:lnTo>
                    <a:pt x="740" y="72"/>
                  </a:lnTo>
                  <a:lnTo>
                    <a:pt x="743" y="72"/>
                  </a:lnTo>
                  <a:lnTo>
                    <a:pt x="744" y="72"/>
                  </a:lnTo>
                  <a:lnTo>
                    <a:pt x="745" y="72"/>
                  </a:lnTo>
                  <a:lnTo>
                    <a:pt x="746" y="73"/>
                  </a:lnTo>
                  <a:lnTo>
                    <a:pt x="753" y="74"/>
                  </a:lnTo>
                  <a:lnTo>
                    <a:pt x="754" y="74"/>
                  </a:lnTo>
                  <a:lnTo>
                    <a:pt x="766" y="77"/>
                  </a:lnTo>
                  <a:lnTo>
                    <a:pt x="770" y="77"/>
                  </a:lnTo>
                  <a:lnTo>
                    <a:pt x="774" y="78"/>
                  </a:lnTo>
                  <a:lnTo>
                    <a:pt x="775" y="78"/>
                  </a:lnTo>
                  <a:lnTo>
                    <a:pt x="780" y="79"/>
                  </a:lnTo>
                  <a:lnTo>
                    <a:pt x="781" y="79"/>
                  </a:lnTo>
                  <a:lnTo>
                    <a:pt x="782" y="80"/>
                  </a:lnTo>
                  <a:lnTo>
                    <a:pt x="784" y="80"/>
                  </a:lnTo>
                  <a:lnTo>
                    <a:pt x="786" y="80"/>
                  </a:lnTo>
                  <a:lnTo>
                    <a:pt x="787" y="80"/>
                  </a:lnTo>
                  <a:lnTo>
                    <a:pt x="790" y="80"/>
                  </a:lnTo>
                  <a:lnTo>
                    <a:pt x="791" y="80"/>
                  </a:lnTo>
                  <a:lnTo>
                    <a:pt x="792" y="82"/>
                  </a:lnTo>
                  <a:lnTo>
                    <a:pt x="795" y="82"/>
                  </a:lnTo>
                  <a:lnTo>
                    <a:pt x="798" y="82"/>
                  </a:lnTo>
                  <a:lnTo>
                    <a:pt x="798" y="83"/>
                  </a:lnTo>
                  <a:lnTo>
                    <a:pt x="798" y="84"/>
                  </a:lnTo>
                  <a:lnTo>
                    <a:pt x="798" y="87"/>
                  </a:lnTo>
                  <a:lnTo>
                    <a:pt x="816" y="87"/>
                  </a:lnTo>
                  <a:lnTo>
                    <a:pt x="827" y="87"/>
                  </a:lnTo>
                  <a:lnTo>
                    <a:pt x="834" y="87"/>
                  </a:lnTo>
                  <a:lnTo>
                    <a:pt x="848" y="85"/>
                  </a:lnTo>
                  <a:lnTo>
                    <a:pt x="865" y="85"/>
                  </a:lnTo>
                  <a:lnTo>
                    <a:pt x="875" y="85"/>
                  </a:lnTo>
                  <a:lnTo>
                    <a:pt x="881" y="85"/>
                  </a:lnTo>
                  <a:lnTo>
                    <a:pt x="886" y="85"/>
                  </a:lnTo>
                  <a:lnTo>
                    <a:pt x="892" y="87"/>
                  </a:lnTo>
                  <a:lnTo>
                    <a:pt x="897" y="87"/>
                  </a:lnTo>
                  <a:lnTo>
                    <a:pt x="904" y="87"/>
                  </a:lnTo>
                  <a:lnTo>
                    <a:pt x="912" y="88"/>
                  </a:lnTo>
                  <a:lnTo>
                    <a:pt x="917" y="89"/>
                  </a:lnTo>
                  <a:lnTo>
                    <a:pt x="921" y="89"/>
                  </a:lnTo>
                  <a:lnTo>
                    <a:pt x="923" y="90"/>
                  </a:lnTo>
                  <a:lnTo>
                    <a:pt x="928" y="92"/>
                  </a:lnTo>
                  <a:lnTo>
                    <a:pt x="931" y="93"/>
                  </a:lnTo>
                  <a:lnTo>
                    <a:pt x="933" y="93"/>
                  </a:lnTo>
                  <a:lnTo>
                    <a:pt x="936" y="94"/>
                  </a:lnTo>
                  <a:lnTo>
                    <a:pt x="938" y="95"/>
                  </a:lnTo>
                  <a:lnTo>
                    <a:pt x="939" y="96"/>
                  </a:lnTo>
                  <a:lnTo>
                    <a:pt x="941" y="98"/>
                  </a:lnTo>
                  <a:lnTo>
                    <a:pt x="943" y="99"/>
                  </a:lnTo>
                  <a:lnTo>
                    <a:pt x="947" y="101"/>
                  </a:lnTo>
                  <a:lnTo>
                    <a:pt x="949" y="104"/>
                  </a:lnTo>
                  <a:lnTo>
                    <a:pt x="951" y="104"/>
                  </a:lnTo>
                  <a:lnTo>
                    <a:pt x="952" y="106"/>
                  </a:lnTo>
                  <a:lnTo>
                    <a:pt x="953" y="108"/>
                  </a:lnTo>
                  <a:lnTo>
                    <a:pt x="958" y="111"/>
                  </a:lnTo>
                  <a:lnTo>
                    <a:pt x="962" y="115"/>
                  </a:lnTo>
                  <a:lnTo>
                    <a:pt x="968" y="121"/>
                  </a:lnTo>
                  <a:lnTo>
                    <a:pt x="970" y="124"/>
                  </a:lnTo>
                  <a:lnTo>
                    <a:pt x="972" y="125"/>
                  </a:lnTo>
                  <a:lnTo>
                    <a:pt x="975" y="127"/>
                  </a:lnTo>
                  <a:lnTo>
                    <a:pt x="980" y="131"/>
                  </a:lnTo>
                  <a:lnTo>
                    <a:pt x="984" y="134"/>
                  </a:lnTo>
                  <a:lnTo>
                    <a:pt x="988" y="136"/>
                  </a:lnTo>
                  <a:lnTo>
                    <a:pt x="990" y="139"/>
                  </a:lnTo>
                  <a:lnTo>
                    <a:pt x="991" y="140"/>
                  </a:lnTo>
                  <a:lnTo>
                    <a:pt x="993" y="140"/>
                  </a:lnTo>
                  <a:lnTo>
                    <a:pt x="996" y="142"/>
                  </a:lnTo>
                  <a:lnTo>
                    <a:pt x="1000" y="145"/>
                  </a:lnTo>
                  <a:lnTo>
                    <a:pt x="1001" y="146"/>
                  </a:lnTo>
                  <a:lnTo>
                    <a:pt x="1005" y="147"/>
                  </a:lnTo>
                  <a:lnTo>
                    <a:pt x="1007" y="148"/>
                  </a:lnTo>
                  <a:lnTo>
                    <a:pt x="1011" y="150"/>
                  </a:lnTo>
                  <a:lnTo>
                    <a:pt x="1014" y="151"/>
                  </a:lnTo>
                  <a:lnTo>
                    <a:pt x="1016" y="151"/>
                  </a:lnTo>
                  <a:lnTo>
                    <a:pt x="1019" y="152"/>
                  </a:lnTo>
                  <a:lnTo>
                    <a:pt x="1022" y="153"/>
                  </a:lnTo>
                  <a:lnTo>
                    <a:pt x="1027" y="153"/>
                  </a:lnTo>
                  <a:lnTo>
                    <a:pt x="1031" y="155"/>
                  </a:lnTo>
                  <a:lnTo>
                    <a:pt x="1035" y="155"/>
                  </a:lnTo>
                  <a:lnTo>
                    <a:pt x="1038" y="155"/>
                  </a:lnTo>
                  <a:lnTo>
                    <a:pt x="1045" y="156"/>
                  </a:lnTo>
                  <a:lnTo>
                    <a:pt x="1052" y="155"/>
                  </a:lnTo>
                  <a:lnTo>
                    <a:pt x="1056" y="155"/>
                  </a:lnTo>
                  <a:lnTo>
                    <a:pt x="1058" y="155"/>
                  </a:lnTo>
                  <a:lnTo>
                    <a:pt x="1062" y="153"/>
                  </a:lnTo>
                  <a:lnTo>
                    <a:pt x="1067" y="152"/>
                  </a:lnTo>
                  <a:lnTo>
                    <a:pt x="1071" y="152"/>
                  </a:lnTo>
                  <a:lnTo>
                    <a:pt x="1077" y="150"/>
                  </a:lnTo>
                  <a:lnTo>
                    <a:pt x="1082" y="148"/>
                  </a:lnTo>
                  <a:lnTo>
                    <a:pt x="1082" y="151"/>
                  </a:lnTo>
                  <a:lnTo>
                    <a:pt x="1082" y="163"/>
                  </a:lnTo>
                  <a:lnTo>
                    <a:pt x="1082" y="164"/>
                  </a:lnTo>
                  <a:lnTo>
                    <a:pt x="1083" y="164"/>
                  </a:lnTo>
                  <a:lnTo>
                    <a:pt x="1084" y="164"/>
                  </a:lnTo>
                  <a:lnTo>
                    <a:pt x="1084" y="166"/>
                  </a:lnTo>
                  <a:lnTo>
                    <a:pt x="1085" y="166"/>
                  </a:lnTo>
                  <a:lnTo>
                    <a:pt x="1085" y="167"/>
                  </a:lnTo>
                  <a:lnTo>
                    <a:pt x="1087" y="167"/>
                  </a:lnTo>
                  <a:lnTo>
                    <a:pt x="1085" y="167"/>
                  </a:lnTo>
                  <a:lnTo>
                    <a:pt x="1085" y="168"/>
                  </a:lnTo>
                  <a:lnTo>
                    <a:pt x="1085" y="169"/>
                  </a:lnTo>
                  <a:lnTo>
                    <a:pt x="1084" y="169"/>
                  </a:lnTo>
                  <a:lnTo>
                    <a:pt x="1084" y="171"/>
                  </a:lnTo>
                  <a:lnTo>
                    <a:pt x="1083" y="171"/>
                  </a:lnTo>
                  <a:lnTo>
                    <a:pt x="1083" y="172"/>
                  </a:lnTo>
                  <a:lnTo>
                    <a:pt x="1083" y="173"/>
                  </a:lnTo>
                  <a:lnTo>
                    <a:pt x="1082" y="173"/>
                  </a:lnTo>
                  <a:lnTo>
                    <a:pt x="1082" y="174"/>
                  </a:lnTo>
                  <a:lnTo>
                    <a:pt x="1082" y="176"/>
                  </a:lnTo>
                  <a:lnTo>
                    <a:pt x="1082" y="178"/>
                  </a:lnTo>
                  <a:lnTo>
                    <a:pt x="1082" y="192"/>
                  </a:lnTo>
                  <a:lnTo>
                    <a:pt x="1082" y="200"/>
                  </a:lnTo>
                  <a:lnTo>
                    <a:pt x="1082" y="209"/>
                  </a:lnTo>
                  <a:lnTo>
                    <a:pt x="1082" y="219"/>
                  </a:lnTo>
                  <a:lnTo>
                    <a:pt x="1082" y="228"/>
                  </a:lnTo>
                  <a:lnTo>
                    <a:pt x="1082" y="231"/>
                  </a:lnTo>
                  <a:lnTo>
                    <a:pt x="1082" y="233"/>
                  </a:lnTo>
                  <a:lnTo>
                    <a:pt x="1082" y="234"/>
                  </a:lnTo>
                  <a:lnTo>
                    <a:pt x="1082" y="235"/>
                  </a:lnTo>
                  <a:lnTo>
                    <a:pt x="1080" y="236"/>
                  </a:lnTo>
                  <a:lnTo>
                    <a:pt x="1080" y="237"/>
                  </a:lnTo>
                  <a:lnTo>
                    <a:pt x="1079" y="239"/>
                  </a:lnTo>
                  <a:lnTo>
                    <a:pt x="1079" y="240"/>
                  </a:lnTo>
                  <a:lnTo>
                    <a:pt x="1078" y="241"/>
                  </a:lnTo>
                  <a:lnTo>
                    <a:pt x="1078" y="242"/>
                  </a:lnTo>
                  <a:lnTo>
                    <a:pt x="1072" y="242"/>
                  </a:lnTo>
                  <a:lnTo>
                    <a:pt x="1069" y="242"/>
                  </a:lnTo>
                  <a:lnTo>
                    <a:pt x="1064" y="242"/>
                  </a:lnTo>
                  <a:lnTo>
                    <a:pt x="1059" y="242"/>
                  </a:lnTo>
                  <a:lnTo>
                    <a:pt x="1050" y="242"/>
                  </a:lnTo>
                  <a:lnTo>
                    <a:pt x="1046" y="242"/>
                  </a:lnTo>
                  <a:lnTo>
                    <a:pt x="1033" y="242"/>
                  </a:lnTo>
                  <a:lnTo>
                    <a:pt x="1031" y="242"/>
                  </a:lnTo>
                  <a:lnTo>
                    <a:pt x="1030" y="242"/>
                  </a:lnTo>
                  <a:lnTo>
                    <a:pt x="1030" y="244"/>
                  </a:lnTo>
                  <a:lnTo>
                    <a:pt x="1030" y="246"/>
                  </a:lnTo>
                  <a:lnTo>
                    <a:pt x="1030" y="249"/>
                  </a:lnTo>
                  <a:lnTo>
                    <a:pt x="1030" y="251"/>
                  </a:lnTo>
                  <a:lnTo>
                    <a:pt x="1030" y="257"/>
                  </a:lnTo>
                  <a:lnTo>
                    <a:pt x="1030" y="262"/>
                  </a:lnTo>
                  <a:lnTo>
                    <a:pt x="1030" y="266"/>
                  </a:lnTo>
                  <a:lnTo>
                    <a:pt x="1030" y="268"/>
                  </a:lnTo>
                  <a:lnTo>
                    <a:pt x="1030" y="271"/>
                  </a:lnTo>
                  <a:lnTo>
                    <a:pt x="1030" y="276"/>
                  </a:lnTo>
                  <a:lnTo>
                    <a:pt x="1030" y="278"/>
                  </a:lnTo>
                  <a:lnTo>
                    <a:pt x="1028" y="281"/>
                  </a:lnTo>
                  <a:lnTo>
                    <a:pt x="1027" y="284"/>
                  </a:lnTo>
                  <a:lnTo>
                    <a:pt x="1027" y="286"/>
                  </a:lnTo>
                  <a:lnTo>
                    <a:pt x="1027" y="287"/>
                  </a:lnTo>
                  <a:lnTo>
                    <a:pt x="1027" y="288"/>
                  </a:lnTo>
                  <a:lnTo>
                    <a:pt x="1027" y="289"/>
                  </a:lnTo>
                  <a:lnTo>
                    <a:pt x="1027" y="293"/>
                  </a:lnTo>
                  <a:lnTo>
                    <a:pt x="1027" y="318"/>
                  </a:lnTo>
                  <a:lnTo>
                    <a:pt x="1027" y="331"/>
                  </a:lnTo>
                  <a:lnTo>
                    <a:pt x="1027" y="333"/>
                  </a:lnTo>
                  <a:lnTo>
                    <a:pt x="1027" y="336"/>
                  </a:lnTo>
                  <a:lnTo>
                    <a:pt x="1027" y="346"/>
                  </a:lnTo>
                  <a:lnTo>
                    <a:pt x="1027" y="355"/>
                  </a:lnTo>
                  <a:lnTo>
                    <a:pt x="1027" y="356"/>
                  </a:lnTo>
                  <a:lnTo>
                    <a:pt x="1027" y="364"/>
                  </a:lnTo>
                  <a:lnTo>
                    <a:pt x="1027" y="366"/>
                  </a:lnTo>
                  <a:lnTo>
                    <a:pt x="1027" y="367"/>
                  </a:lnTo>
                  <a:lnTo>
                    <a:pt x="1027" y="369"/>
                  </a:lnTo>
                  <a:lnTo>
                    <a:pt x="1028" y="370"/>
                  </a:lnTo>
                  <a:lnTo>
                    <a:pt x="1028" y="377"/>
                  </a:lnTo>
                  <a:lnTo>
                    <a:pt x="1028" y="380"/>
                  </a:lnTo>
                  <a:lnTo>
                    <a:pt x="1028" y="385"/>
                  </a:lnTo>
                  <a:lnTo>
                    <a:pt x="1028" y="387"/>
                  </a:lnTo>
                  <a:lnTo>
                    <a:pt x="1028" y="392"/>
                  </a:lnTo>
                  <a:lnTo>
                    <a:pt x="1028" y="397"/>
                  </a:lnTo>
                  <a:lnTo>
                    <a:pt x="1028" y="402"/>
                  </a:lnTo>
                  <a:lnTo>
                    <a:pt x="1028" y="406"/>
                  </a:lnTo>
                  <a:lnTo>
                    <a:pt x="1028" y="413"/>
                  </a:lnTo>
                  <a:lnTo>
                    <a:pt x="1028" y="418"/>
                  </a:lnTo>
                  <a:lnTo>
                    <a:pt x="1028" y="422"/>
                  </a:lnTo>
                  <a:lnTo>
                    <a:pt x="1028" y="424"/>
                  </a:lnTo>
                  <a:lnTo>
                    <a:pt x="1028" y="437"/>
                  </a:lnTo>
                  <a:lnTo>
                    <a:pt x="1028" y="444"/>
                  </a:lnTo>
                  <a:lnTo>
                    <a:pt x="1028" y="449"/>
                  </a:lnTo>
                  <a:lnTo>
                    <a:pt x="1030" y="459"/>
                  </a:lnTo>
                  <a:lnTo>
                    <a:pt x="1030" y="466"/>
                  </a:lnTo>
                  <a:lnTo>
                    <a:pt x="1030" y="472"/>
                  </a:lnTo>
                  <a:lnTo>
                    <a:pt x="1030" y="476"/>
                  </a:lnTo>
                  <a:lnTo>
                    <a:pt x="1031" y="476"/>
                  </a:lnTo>
                  <a:lnTo>
                    <a:pt x="1042" y="476"/>
                  </a:lnTo>
                  <a:lnTo>
                    <a:pt x="1051" y="476"/>
                  </a:lnTo>
                  <a:lnTo>
                    <a:pt x="1063" y="476"/>
                  </a:lnTo>
                  <a:lnTo>
                    <a:pt x="1066" y="475"/>
                  </a:lnTo>
                  <a:lnTo>
                    <a:pt x="1068" y="475"/>
                  </a:lnTo>
                  <a:lnTo>
                    <a:pt x="1071" y="475"/>
                  </a:lnTo>
                  <a:lnTo>
                    <a:pt x="1085" y="475"/>
                  </a:lnTo>
                  <a:lnTo>
                    <a:pt x="1106" y="475"/>
                  </a:lnTo>
                  <a:lnTo>
                    <a:pt x="1108" y="474"/>
                  </a:lnTo>
                  <a:lnTo>
                    <a:pt x="1119" y="474"/>
                  </a:lnTo>
                  <a:lnTo>
                    <a:pt x="1124" y="474"/>
                  </a:lnTo>
                  <a:lnTo>
                    <a:pt x="1125" y="481"/>
                  </a:lnTo>
                  <a:lnTo>
                    <a:pt x="1125" y="491"/>
                  </a:lnTo>
                  <a:lnTo>
                    <a:pt x="1125" y="492"/>
                  </a:lnTo>
                  <a:lnTo>
                    <a:pt x="1125" y="498"/>
                  </a:lnTo>
                  <a:lnTo>
                    <a:pt x="1124" y="505"/>
                  </a:lnTo>
                  <a:lnTo>
                    <a:pt x="1137" y="506"/>
                  </a:lnTo>
                  <a:lnTo>
                    <a:pt x="1137" y="500"/>
                  </a:lnTo>
                  <a:lnTo>
                    <a:pt x="1140" y="500"/>
                  </a:lnTo>
                  <a:lnTo>
                    <a:pt x="1147" y="501"/>
                  </a:lnTo>
                  <a:lnTo>
                    <a:pt x="1148" y="501"/>
                  </a:lnTo>
                  <a:lnTo>
                    <a:pt x="1152" y="501"/>
                  </a:lnTo>
                  <a:lnTo>
                    <a:pt x="1156" y="501"/>
                  </a:lnTo>
                  <a:lnTo>
                    <a:pt x="1152" y="507"/>
                  </a:lnTo>
                  <a:lnTo>
                    <a:pt x="1150" y="513"/>
                  </a:lnTo>
                  <a:lnTo>
                    <a:pt x="1142" y="527"/>
                  </a:lnTo>
                  <a:lnTo>
                    <a:pt x="1136" y="540"/>
                  </a:lnTo>
                  <a:lnTo>
                    <a:pt x="1135" y="542"/>
                  </a:lnTo>
                  <a:lnTo>
                    <a:pt x="1132" y="547"/>
                  </a:lnTo>
                  <a:lnTo>
                    <a:pt x="1124" y="564"/>
                  </a:lnTo>
                  <a:lnTo>
                    <a:pt x="1137" y="564"/>
                  </a:lnTo>
                  <a:lnTo>
                    <a:pt x="1150" y="564"/>
                  </a:lnTo>
                  <a:lnTo>
                    <a:pt x="1153" y="563"/>
                  </a:lnTo>
                  <a:lnTo>
                    <a:pt x="1161" y="563"/>
                  </a:lnTo>
                  <a:lnTo>
                    <a:pt x="1163" y="563"/>
                  </a:lnTo>
                  <a:lnTo>
                    <a:pt x="1165" y="563"/>
                  </a:lnTo>
                  <a:lnTo>
                    <a:pt x="1167" y="563"/>
                  </a:lnTo>
                  <a:lnTo>
                    <a:pt x="1170" y="563"/>
                  </a:lnTo>
                  <a:lnTo>
                    <a:pt x="1171" y="563"/>
                  </a:lnTo>
                  <a:lnTo>
                    <a:pt x="1173" y="563"/>
                  </a:lnTo>
                  <a:lnTo>
                    <a:pt x="1174" y="561"/>
                  </a:lnTo>
                  <a:lnTo>
                    <a:pt x="1176" y="561"/>
                  </a:lnTo>
                  <a:lnTo>
                    <a:pt x="1177" y="561"/>
                  </a:lnTo>
                  <a:lnTo>
                    <a:pt x="1179" y="555"/>
                  </a:lnTo>
                  <a:lnTo>
                    <a:pt x="1181" y="552"/>
                  </a:lnTo>
                  <a:lnTo>
                    <a:pt x="1182" y="550"/>
                  </a:lnTo>
                  <a:lnTo>
                    <a:pt x="1196" y="550"/>
                  </a:lnTo>
                  <a:lnTo>
                    <a:pt x="1197" y="550"/>
                  </a:lnTo>
                  <a:lnTo>
                    <a:pt x="1198" y="550"/>
                  </a:lnTo>
                  <a:lnTo>
                    <a:pt x="1199" y="550"/>
                  </a:lnTo>
                  <a:lnTo>
                    <a:pt x="1202" y="550"/>
                  </a:lnTo>
                  <a:lnTo>
                    <a:pt x="1203" y="550"/>
                  </a:lnTo>
                  <a:lnTo>
                    <a:pt x="1209" y="550"/>
                  </a:lnTo>
                  <a:lnTo>
                    <a:pt x="1212" y="550"/>
                  </a:lnTo>
                  <a:lnTo>
                    <a:pt x="1234" y="550"/>
                  </a:lnTo>
                  <a:lnTo>
                    <a:pt x="1235" y="549"/>
                  </a:lnTo>
                  <a:lnTo>
                    <a:pt x="1235" y="550"/>
                  </a:lnTo>
                  <a:lnTo>
                    <a:pt x="1236" y="550"/>
                  </a:lnTo>
                  <a:lnTo>
                    <a:pt x="1238" y="550"/>
                  </a:lnTo>
                  <a:lnTo>
                    <a:pt x="1262" y="550"/>
                  </a:lnTo>
                  <a:lnTo>
                    <a:pt x="1262" y="518"/>
                  </a:lnTo>
                  <a:lnTo>
                    <a:pt x="1264" y="518"/>
                  </a:lnTo>
                  <a:lnTo>
                    <a:pt x="1319" y="518"/>
                  </a:lnTo>
                  <a:lnTo>
                    <a:pt x="1319" y="537"/>
                  </a:lnTo>
                  <a:lnTo>
                    <a:pt x="1319" y="539"/>
                  </a:lnTo>
                  <a:lnTo>
                    <a:pt x="1319" y="542"/>
                  </a:lnTo>
                  <a:lnTo>
                    <a:pt x="1320" y="555"/>
                  </a:lnTo>
                  <a:lnTo>
                    <a:pt x="1320" y="557"/>
                  </a:lnTo>
                  <a:lnTo>
                    <a:pt x="1319" y="557"/>
                  </a:lnTo>
                  <a:lnTo>
                    <a:pt x="1319" y="569"/>
                  </a:lnTo>
                  <a:lnTo>
                    <a:pt x="1319" y="570"/>
                  </a:lnTo>
                  <a:lnTo>
                    <a:pt x="1320" y="578"/>
                  </a:lnTo>
                  <a:lnTo>
                    <a:pt x="1320" y="589"/>
                  </a:lnTo>
                  <a:lnTo>
                    <a:pt x="1320" y="596"/>
                  </a:lnTo>
                  <a:lnTo>
                    <a:pt x="1320" y="597"/>
                  </a:lnTo>
                  <a:lnTo>
                    <a:pt x="1334" y="597"/>
                  </a:lnTo>
                  <a:lnTo>
                    <a:pt x="1344" y="597"/>
                  </a:lnTo>
                  <a:lnTo>
                    <a:pt x="1344" y="601"/>
                  </a:lnTo>
                  <a:lnTo>
                    <a:pt x="1344" y="608"/>
                  </a:lnTo>
                  <a:lnTo>
                    <a:pt x="1344" y="616"/>
                  </a:lnTo>
                  <a:lnTo>
                    <a:pt x="1344" y="632"/>
                  </a:lnTo>
                  <a:lnTo>
                    <a:pt x="1344" y="636"/>
                  </a:lnTo>
                  <a:lnTo>
                    <a:pt x="1345" y="636"/>
                  </a:lnTo>
                  <a:lnTo>
                    <a:pt x="1345" y="637"/>
                  </a:lnTo>
                  <a:lnTo>
                    <a:pt x="1359" y="637"/>
                  </a:lnTo>
                  <a:lnTo>
                    <a:pt x="1359" y="639"/>
                  </a:lnTo>
                  <a:lnTo>
                    <a:pt x="1359" y="641"/>
                  </a:lnTo>
                  <a:lnTo>
                    <a:pt x="1359" y="642"/>
                  </a:lnTo>
                  <a:lnTo>
                    <a:pt x="1359" y="643"/>
                  </a:lnTo>
                  <a:lnTo>
                    <a:pt x="1359" y="644"/>
                  </a:lnTo>
                  <a:lnTo>
                    <a:pt x="1359" y="646"/>
                  </a:lnTo>
                  <a:lnTo>
                    <a:pt x="1359" y="647"/>
                  </a:lnTo>
                  <a:lnTo>
                    <a:pt x="1359" y="648"/>
                  </a:lnTo>
                  <a:lnTo>
                    <a:pt x="1359" y="649"/>
                  </a:lnTo>
                  <a:lnTo>
                    <a:pt x="1359" y="651"/>
                  </a:lnTo>
                  <a:lnTo>
                    <a:pt x="1359" y="652"/>
                  </a:lnTo>
                  <a:lnTo>
                    <a:pt x="1359" y="653"/>
                  </a:lnTo>
                  <a:lnTo>
                    <a:pt x="1359" y="654"/>
                  </a:lnTo>
                  <a:lnTo>
                    <a:pt x="1359" y="655"/>
                  </a:lnTo>
                  <a:lnTo>
                    <a:pt x="1359" y="657"/>
                  </a:lnTo>
                  <a:lnTo>
                    <a:pt x="1359" y="658"/>
                  </a:lnTo>
                  <a:lnTo>
                    <a:pt x="1359" y="664"/>
                  </a:lnTo>
                  <a:lnTo>
                    <a:pt x="1359" y="667"/>
                  </a:lnTo>
                  <a:lnTo>
                    <a:pt x="1359" y="668"/>
                  </a:lnTo>
                  <a:lnTo>
                    <a:pt x="1359" y="669"/>
                  </a:lnTo>
                  <a:lnTo>
                    <a:pt x="1359" y="670"/>
                  </a:lnTo>
                  <a:lnTo>
                    <a:pt x="1359" y="672"/>
                  </a:lnTo>
                  <a:lnTo>
                    <a:pt x="1381" y="663"/>
                  </a:lnTo>
                  <a:lnTo>
                    <a:pt x="1381" y="664"/>
                  </a:lnTo>
                  <a:lnTo>
                    <a:pt x="1386" y="662"/>
                  </a:lnTo>
                  <a:lnTo>
                    <a:pt x="1386" y="673"/>
                  </a:lnTo>
                  <a:lnTo>
                    <a:pt x="1386" y="695"/>
                  </a:lnTo>
                  <a:lnTo>
                    <a:pt x="1386" y="701"/>
                  </a:lnTo>
                  <a:lnTo>
                    <a:pt x="1386" y="714"/>
                  </a:lnTo>
                  <a:lnTo>
                    <a:pt x="1386" y="715"/>
                  </a:lnTo>
                  <a:lnTo>
                    <a:pt x="1381" y="715"/>
                  </a:lnTo>
                  <a:lnTo>
                    <a:pt x="1377" y="715"/>
                  </a:lnTo>
                  <a:lnTo>
                    <a:pt x="1377" y="737"/>
                  </a:lnTo>
                  <a:lnTo>
                    <a:pt x="1392" y="737"/>
                  </a:lnTo>
                  <a:lnTo>
                    <a:pt x="1392" y="761"/>
                  </a:lnTo>
                  <a:lnTo>
                    <a:pt x="1426" y="761"/>
                  </a:lnTo>
                  <a:lnTo>
                    <a:pt x="1426" y="762"/>
                  </a:lnTo>
                  <a:lnTo>
                    <a:pt x="1426" y="798"/>
                  </a:lnTo>
                  <a:lnTo>
                    <a:pt x="1424" y="798"/>
                  </a:lnTo>
                  <a:lnTo>
                    <a:pt x="1423" y="798"/>
                  </a:lnTo>
                  <a:lnTo>
                    <a:pt x="1421" y="799"/>
                  </a:lnTo>
                  <a:lnTo>
                    <a:pt x="1407" y="799"/>
                  </a:lnTo>
                  <a:lnTo>
                    <a:pt x="1396" y="799"/>
                  </a:lnTo>
                  <a:lnTo>
                    <a:pt x="1397" y="800"/>
                  </a:lnTo>
                  <a:lnTo>
                    <a:pt x="1398" y="801"/>
                  </a:lnTo>
                  <a:lnTo>
                    <a:pt x="1400" y="801"/>
                  </a:lnTo>
                  <a:lnTo>
                    <a:pt x="1400" y="803"/>
                  </a:lnTo>
                  <a:lnTo>
                    <a:pt x="1401" y="804"/>
                  </a:lnTo>
                  <a:lnTo>
                    <a:pt x="1405" y="805"/>
                  </a:lnTo>
                  <a:lnTo>
                    <a:pt x="1406" y="806"/>
                  </a:lnTo>
                  <a:lnTo>
                    <a:pt x="1411" y="809"/>
                  </a:lnTo>
                  <a:lnTo>
                    <a:pt x="1412" y="810"/>
                  </a:lnTo>
                  <a:lnTo>
                    <a:pt x="1413" y="811"/>
                  </a:lnTo>
                  <a:lnTo>
                    <a:pt x="1418" y="816"/>
                  </a:lnTo>
                  <a:lnTo>
                    <a:pt x="1418" y="817"/>
                  </a:lnTo>
                  <a:lnTo>
                    <a:pt x="1423" y="821"/>
                  </a:lnTo>
                  <a:lnTo>
                    <a:pt x="1424" y="824"/>
                  </a:lnTo>
                  <a:lnTo>
                    <a:pt x="1426" y="824"/>
                  </a:lnTo>
                  <a:lnTo>
                    <a:pt x="1426" y="825"/>
                  </a:lnTo>
                  <a:lnTo>
                    <a:pt x="1427" y="826"/>
                  </a:lnTo>
                  <a:lnTo>
                    <a:pt x="1432" y="830"/>
                  </a:lnTo>
                  <a:lnTo>
                    <a:pt x="1443" y="837"/>
                  </a:lnTo>
                  <a:lnTo>
                    <a:pt x="1444" y="839"/>
                  </a:lnTo>
                  <a:lnTo>
                    <a:pt x="1448" y="840"/>
                  </a:lnTo>
                  <a:lnTo>
                    <a:pt x="1449" y="841"/>
                  </a:lnTo>
                  <a:lnTo>
                    <a:pt x="1453" y="842"/>
                  </a:lnTo>
                  <a:lnTo>
                    <a:pt x="1455" y="842"/>
                  </a:lnTo>
                  <a:lnTo>
                    <a:pt x="1457" y="843"/>
                  </a:lnTo>
                  <a:lnTo>
                    <a:pt x="1460" y="843"/>
                  </a:lnTo>
                  <a:lnTo>
                    <a:pt x="1468" y="845"/>
                  </a:lnTo>
                  <a:lnTo>
                    <a:pt x="1470" y="846"/>
                  </a:lnTo>
                  <a:lnTo>
                    <a:pt x="1478" y="847"/>
                  </a:lnTo>
                  <a:lnTo>
                    <a:pt x="1481" y="848"/>
                  </a:lnTo>
                  <a:lnTo>
                    <a:pt x="1483" y="848"/>
                  </a:lnTo>
                  <a:lnTo>
                    <a:pt x="1484" y="850"/>
                  </a:lnTo>
                  <a:lnTo>
                    <a:pt x="1485" y="851"/>
                  </a:lnTo>
                  <a:lnTo>
                    <a:pt x="1486" y="852"/>
                  </a:lnTo>
                  <a:lnTo>
                    <a:pt x="1487" y="853"/>
                  </a:lnTo>
                  <a:lnTo>
                    <a:pt x="1490" y="858"/>
                  </a:lnTo>
                  <a:lnTo>
                    <a:pt x="1491" y="861"/>
                  </a:lnTo>
                  <a:lnTo>
                    <a:pt x="1491" y="863"/>
                  </a:lnTo>
                  <a:lnTo>
                    <a:pt x="1492" y="864"/>
                  </a:lnTo>
                  <a:lnTo>
                    <a:pt x="1496" y="858"/>
                  </a:lnTo>
                  <a:lnTo>
                    <a:pt x="1507" y="866"/>
                  </a:lnTo>
                  <a:lnTo>
                    <a:pt x="1510" y="868"/>
                  </a:lnTo>
                  <a:lnTo>
                    <a:pt x="1513" y="871"/>
                  </a:lnTo>
                  <a:lnTo>
                    <a:pt x="1516" y="872"/>
                  </a:lnTo>
                  <a:lnTo>
                    <a:pt x="1521" y="876"/>
                  </a:lnTo>
                  <a:lnTo>
                    <a:pt x="1522" y="877"/>
                  </a:lnTo>
                  <a:lnTo>
                    <a:pt x="1531" y="883"/>
                  </a:lnTo>
                  <a:lnTo>
                    <a:pt x="1541" y="890"/>
                  </a:lnTo>
                  <a:lnTo>
                    <a:pt x="1544" y="893"/>
                  </a:lnTo>
                  <a:lnTo>
                    <a:pt x="1554" y="899"/>
                  </a:lnTo>
                  <a:lnTo>
                    <a:pt x="1559" y="903"/>
                  </a:lnTo>
                  <a:lnTo>
                    <a:pt x="1569" y="910"/>
                  </a:lnTo>
                  <a:lnTo>
                    <a:pt x="1577" y="915"/>
                  </a:lnTo>
                  <a:lnTo>
                    <a:pt x="1580" y="919"/>
                  </a:lnTo>
                  <a:lnTo>
                    <a:pt x="1584" y="921"/>
                  </a:lnTo>
                  <a:lnTo>
                    <a:pt x="1585" y="921"/>
                  </a:lnTo>
                  <a:lnTo>
                    <a:pt x="1593" y="928"/>
                  </a:lnTo>
                  <a:lnTo>
                    <a:pt x="1596" y="930"/>
                  </a:lnTo>
                  <a:lnTo>
                    <a:pt x="1599" y="931"/>
                  </a:lnTo>
                  <a:lnTo>
                    <a:pt x="1600" y="934"/>
                  </a:lnTo>
                  <a:lnTo>
                    <a:pt x="1603" y="935"/>
                  </a:lnTo>
                  <a:lnTo>
                    <a:pt x="1627" y="960"/>
                  </a:lnTo>
                  <a:lnTo>
                    <a:pt x="1631" y="963"/>
                  </a:lnTo>
                  <a:lnTo>
                    <a:pt x="1640" y="971"/>
                  </a:lnTo>
                  <a:lnTo>
                    <a:pt x="1641" y="972"/>
                  </a:lnTo>
                  <a:lnTo>
                    <a:pt x="1642" y="975"/>
                  </a:lnTo>
                  <a:lnTo>
                    <a:pt x="1643" y="977"/>
                  </a:lnTo>
                  <a:lnTo>
                    <a:pt x="1645" y="978"/>
                  </a:lnTo>
                  <a:lnTo>
                    <a:pt x="1645" y="981"/>
                  </a:lnTo>
                  <a:lnTo>
                    <a:pt x="1647" y="986"/>
                  </a:lnTo>
                  <a:lnTo>
                    <a:pt x="1648" y="987"/>
                  </a:lnTo>
                  <a:lnTo>
                    <a:pt x="1679" y="955"/>
                  </a:lnTo>
                  <a:lnTo>
                    <a:pt x="1692" y="966"/>
                  </a:lnTo>
                  <a:lnTo>
                    <a:pt x="1693" y="967"/>
                  </a:lnTo>
                  <a:lnTo>
                    <a:pt x="1694" y="968"/>
                  </a:lnTo>
                  <a:lnTo>
                    <a:pt x="1695" y="970"/>
                  </a:lnTo>
                  <a:lnTo>
                    <a:pt x="1698" y="972"/>
                  </a:lnTo>
                  <a:lnTo>
                    <a:pt x="1708" y="982"/>
                  </a:lnTo>
                  <a:lnTo>
                    <a:pt x="1709" y="983"/>
                  </a:lnTo>
                  <a:lnTo>
                    <a:pt x="1723" y="997"/>
                  </a:lnTo>
                  <a:lnTo>
                    <a:pt x="1724" y="998"/>
                  </a:lnTo>
                  <a:lnTo>
                    <a:pt x="1725" y="999"/>
                  </a:lnTo>
                  <a:lnTo>
                    <a:pt x="1732" y="1007"/>
                  </a:lnTo>
                  <a:lnTo>
                    <a:pt x="1736" y="1004"/>
                  </a:lnTo>
                  <a:lnTo>
                    <a:pt x="1737" y="1002"/>
                  </a:lnTo>
                  <a:lnTo>
                    <a:pt x="1747" y="1002"/>
                  </a:lnTo>
                  <a:lnTo>
                    <a:pt x="1751" y="1002"/>
                  </a:lnTo>
                  <a:lnTo>
                    <a:pt x="1758" y="1001"/>
                  </a:lnTo>
                  <a:lnTo>
                    <a:pt x="1779" y="1001"/>
                  </a:lnTo>
                  <a:lnTo>
                    <a:pt x="1779" y="999"/>
                  </a:lnTo>
                  <a:lnTo>
                    <a:pt x="1781" y="998"/>
                  </a:lnTo>
                  <a:lnTo>
                    <a:pt x="1781" y="997"/>
                  </a:lnTo>
                  <a:lnTo>
                    <a:pt x="1782" y="994"/>
                  </a:lnTo>
                  <a:lnTo>
                    <a:pt x="1782" y="993"/>
                  </a:lnTo>
                  <a:lnTo>
                    <a:pt x="1782" y="992"/>
                  </a:lnTo>
                  <a:lnTo>
                    <a:pt x="1781" y="991"/>
                  </a:lnTo>
                  <a:lnTo>
                    <a:pt x="1779" y="989"/>
                  </a:lnTo>
                  <a:lnTo>
                    <a:pt x="1779" y="988"/>
                  </a:lnTo>
                  <a:lnTo>
                    <a:pt x="1778" y="987"/>
                  </a:lnTo>
                  <a:lnTo>
                    <a:pt x="1778" y="986"/>
                  </a:lnTo>
                  <a:lnTo>
                    <a:pt x="1777" y="984"/>
                  </a:lnTo>
                  <a:lnTo>
                    <a:pt x="1778" y="983"/>
                  </a:lnTo>
                  <a:lnTo>
                    <a:pt x="1782" y="978"/>
                  </a:lnTo>
                  <a:lnTo>
                    <a:pt x="1788" y="984"/>
                  </a:lnTo>
                  <a:lnTo>
                    <a:pt x="1797" y="992"/>
                  </a:lnTo>
                  <a:lnTo>
                    <a:pt x="1801" y="992"/>
                  </a:lnTo>
                  <a:lnTo>
                    <a:pt x="1801" y="994"/>
                  </a:lnTo>
                  <a:lnTo>
                    <a:pt x="1802" y="996"/>
                  </a:lnTo>
                  <a:lnTo>
                    <a:pt x="1805" y="1002"/>
                  </a:lnTo>
                  <a:lnTo>
                    <a:pt x="1808" y="1009"/>
                  </a:lnTo>
                  <a:lnTo>
                    <a:pt x="1804" y="1010"/>
                  </a:lnTo>
                  <a:lnTo>
                    <a:pt x="1798" y="1014"/>
                  </a:lnTo>
                  <a:lnTo>
                    <a:pt x="1789" y="1019"/>
                  </a:lnTo>
                  <a:lnTo>
                    <a:pt x="1787" y="1020"/>
                  </a:lnTo>
                  <a:lnTo>
                    <a:pt x="1786" y="1020"/>
                  </a:lnTo>
                  <a:lnTo>
                    <a:pt x="1781" y="1023"/>
                  </a:lnTo>
                  <a:lnTo>
                    <a:pt x="1779" y="1023"/>
                  </a:lnTo>
                  <a:lnTo>
                    <a:pt x="1778" y="1024"/>
                  </a:lnTo>
                  <a:lnTo>
                    <a:pt x="1777" y="1024"/>
                  </a:lnTo>
                  <a:lnTo>
                    <a:pt x="1775" y="1025"/>
                  </a:lnTo>
                  <a:lnTo>
                    <a:pt x="1773" y="1025"/>
                  </a:lnTo>
                  <a:lnTo>
                    <a:pt x="1768" y="1028"/>
                  </a:lnTo>
                  <a:lnTo>
                    <a:pt x="1767" y="1029"/>
                  </a:lnTo>
                  <a:lnTo>
                    <a:pt x="1765" y="1030"/>
                  </a:lnTo>
                  <a:lnTo>
                    <a:pt x="1762" y="1031"/>
                  </a:lnTo>
                  <a:lnTo>
                    <a:pt x="1760" y="1033"/>
                  </a:lnTo>
                  <a:lnTo>
                    <a:pt x="1757" y="1034"/>
                  </a:lnTo>
                  <a:lnTo>
                    <a:pt x="1766" y="1043"/>
                  </a:lnTo>
                  <a:lnTo>
                    <a:pt x="1771" y="1040"/>
                  </a:lnTo>
                  <a:lnTo>
                    <a:pt x="1776" y="1038"/>
                  </a:lnTo>
                  <a:lnTo>
                    <a:pt x="1781" y="1036"/>
                  </a:lnTo>
                  <a:lnTo>
                    <a:pt x="1783" y="1035"/>
                  </a:lnTo>
                  <a:lnTo>
                    <a:pt x="1784" y="1034"/>
                  </a:lnTo>
                  <a:lnTo>
                    <a:pt x="1805" y="1024"/>
                  </a:lnTo>
                  <a:lnTo>
                    <a:pt x="1807" y="1023"/>
                  </a:lnTo>
                  <a:lnTo>
                    <a:pt x="1808" y="1023"/>
                  </a:lnTo>
                  <a:lnTo>
                    <a:pt x="1808" y="1022"/>
                  </a:lnTo>
                  <a:lnTo>
                    <a:pt x="1809" y="1022"/>
                  </a:lnTo>
                  <a:lnTo>
                    <a:pt x="1810" y="1022"/>
                  </a:lnTo>
                  <a:lnTo>
                    <a:pt x="1810" y="1023"/>
                  </a:lnTo>
                  <a:lnTo>
                    <a:pt x="1812" y="1024"/>
                  </a:lnTo>
                  <a:lnTo>
                    <a:pt x="1812" y="1025"/>
                  </a:lnTo>
                  <a:lnTo>
                    <a:pt x="1810" y="1025"/>
                  </a:lnTo>
                  <a:lnTo>
                    <a:pt x="1812" y="1027"/>
                  </a:lnTo>
                  <a:lnTo>
                    <a:pt x="1813" y="1027"/>
                  </a:lnTo>
                  <a:lnTo>
                    <a:pt x="1814" y="1027"/>
                  </a:lnTo>
                  <a:lnTo>
                    <a:pt x="1815" y="1028"/>
                  </a:lnTo>
                  <a:lnTo>
                    <a:pt x="1815" y="1029"/>
                  </a:lnTo>
                  <a:lnTo>
                    <a:pt x="1818" y="1029"/>
                  </a:lnTo>
                  <a:lnTo>
                    <a:pt x="1819" y="1030"/>
                  </a:lnTo>
                  <a:lnTo>
                    <a:pt x="1820" y="1030"/>
                  </a:lnTo>
                  <a:lnTo>
                    <a:pt x="1822" y="1030"/>
                  </a:lnTo>
                  <a:lnTo>
                    <a:pt x="1823" y="1030"/>
                  </a:lnTo>
                  <a:lnTo>
                    <a:pt x="1824" y="1030"/>
                  </a:lnTo>
                  <a:lnTo>
                    <a:pt x="1824" y="1031"/>
                  </a:lnTo>
                  <a:lnTo>
                    <a:pt x="1824" y="1033"/>
                  </a:lnTo>
                  <a:lnTo>
                    <a:pt x="1823" y="1034"/>
                  </a:lnTo>
                  <a:lnTo>
                    <a:pt x="1824" y="1034"/>
                  </a:lnTo>
                  <a:lnTo>
                    <a:pt x="1829" y="1036"/>
                  </a:lnTo>
                  <a:lnTo>
                    <a:pt x="1830" y="1038"/>
                  </a:lnTo>
                  <a:lnTo>
                    <a:pt x="1833" y="1036"/>
                  </a:lnTo>
                  <a:lnTo>
                    <a:pt x="1834" y="1036"/>
                  </a:lnTo>
                  <a:lnTo>
                    <a:pt x="1834" y="1033"/>
                  </a:lnTo>
                  <a:lnTo>
                    <a:pt x="1836" y="1033"/>
                  </a:lnTo>
                  <a:lnTo>
                    <a:pt x="1836" y="1031"/>
                  </a:lnTo>
                  <a:lnTo>
                    <a:pt x="1836" y="1033"/>
                  </a:lnTo>
                  <a:lnTo>
                    <a:pt x="1838" y="1033"/>
                  </a:lnTo>
                  <a:lnTo>
                    <a:pt x="1869" y="1033"/>
                  </a:lnTo>
                  <a:lnTo>
                    <a:pt x="1907" y="1031"/>
                  </a:lnTo>
                  <a:lnTo>
                    <a:pt x="1908" y="1031"/>
                  </a:lnTo>
                  <a:lnTo>
                    <a:pt x="1942" y="1030"/>
                  </a:lnTo>
                  <a:lnTo>
                    <a:pt x="1951" y="1030"/>
                  </a:lnTo>
                  <a:lnTo>
                    <a:pt x="1953" y="1030"/>
                  </a:lnTo>
                  <a:lnTo>
                    <a:pt x="1955" y="1030"/>
                  </a:lnTo>
                  <a:lnTo>
                    <a:pt x="1956" y="1030"/>
                  </a:lnTo>
                  <a:lnTo>
                    <a:pt x="1963" y="1030"/>
                  </a:lnTo>
                  <a:lnTo>
                    <a:pt x="1965" y="1033"/>
                  </a:lnTo>
                  <a:lnTo>
                    <a:pt x="1965" y="1034"/>
                  </a:lnTo>
                  <a:lnTo>
                    <a:pt x="1972" y="1052"/>
                  </a:lnTo>
                  <a:lnTo>
                    <a:pt x="1974" y="1052"/>
                  </a:lnTo>
                  <a:lnTo>
                    <a:pt x="1977" y="1048"/>
                  </a:lnTo>
                  <a:lnTo>
                    <a:pt x="1982" y="1041"/>
                  </a:lnTo>
                  <a:lnTo>
                    <a:pt x="1989" y="1034"/>
                  </a:lnTo>
                  <a:lnTo>
                    <a:pt x="1989" y="1033"/>
                  </a:lnTo>
                  <a:lnTo>
                    <a:pt x="1990" y="1033"/>
                  </a:lnTo>
                  <a:lnTo>
                    <a:pt x="1994" y="1033"/>
                  </a:lnTo>
                  <a:lnTo>
                    <a:pt x="1996" y="1033"/>
                  </a:lnTo>
                  <a:lnTo>
                    <a:pt x="2013" y="1033"/>
                  </a:lnTo>
                  <a:lnTo>
                    <a:pt x="2052" y="1031"/>
                  </a:lnTo>
                  <a:lnTo>
                    <a:pt x="2058" y="1031"/>
                  </a:lnTo>
                  <a:lnTo>
                    <a:pt x="2058" y="1029"/>
                  </a:lnTo>
                  <a:lnTo>
                    <a:pt x="2058" y="994"/>
                  </a:lnTo>
                  <a:lnTo>
                    <a:pt x="2058" y="993"/>
                  </a:lnTo>
                  <a:lnTo>
                    <a:pt x="2068" y="993"/>
                  </a:lnTo>
                  <a:lnTo>
                    <a:pt x="2067" y="967"/>
                  </a:lnTo>
                  <a:lnTo>
                    <a:pt x="2054" y="966"/>
                  </a:lnTo>
                  <a:lnTo>
                    <a:pt x="2047" y="965"/>
                  </a:lnTo>
                  <a:lnTo>
                    <a:pt x="2042" y="958"/>
                  </a:lnTo>
                  <a:lnTo>
                    <a:pt x="2037" y="957"/>
                  </a:lnTo>
                  <a:lnTo>
                    <a:pt x="2037" y="954"/>
                  </a:lnTo>
                  <a:close/>
                  <a:moveTo>
                    <a:pt x="1964" y="1033"/>
                  </a:moveTo>
                  <a:lnTo>
                    <a:pt x="1963" y="1030"/>
                  </a:lnTo>
                  <a:lnTo>
                    <a:pt x="1956" y="1030"/>
                  </a:lnTo>
                  <a:lnTo>
                    <a:pt x="1955" y="1030"/>
                  </a:lnTo>
                  <a:lnTo>
                    <a:pt x="1953" y="1030"/>
                  </a:lnTo>
                  <a:lnTo>
                    <a:pt x="1951" y="1030"/>
                  </a:lnTo>
                  <a:lnTo>
                    <a:pt x="1942" y="1030"/>
                  </a:lnTo>
                  <a:lnTo>
                    <a:pt x="1908" y="1031"/>
                  </a:lnTo>
                  <a:lnTo>
                    <a:pt x="1907" y="1031"/>
                  </a:lnTo>
                  <a:lnTo>
                    <a:pt x="1869" y="1033"/>
                  </a:lnTo>
                  <a:lnTo>
                    <a:pt x="1838" y="1033"/>
                  </a:lnTo>
                  <a:lnTo>
                    <a:pt x="1836" y="1033"/>
                  </a:lnTo>
                  <a:lnTo>
                    <a:pt x="1834" y="1033"/>
                  </a:lnTo>
                  <a:lnTo>
                    <a:pt x="1834" y="1036"/>
                  </a:lnTo>
                  <a:lnTo>
                    <a:pt x="1867" y="1035"/>
                  </a:lnTo>
                  <a:lnTo>
                    <a:pt x="1880" y="1035"/>
                  </a:lnTo>
                  <a:lnTo>
                    <a:pt x="1896" y="1034"/>
                  </a:lnTo>
                  <a:lnTo>
                    <a:pt x="1907" y="1034"/>
                  </a:lnTo>
                  <a:lnTo>
                    <a:pt x="1908" y="1034"/>
                  </a:lnTo>
                  <a:lnTo>
                    <a:pt x="1940" y="1034"/>
                  </a:lnTo>
                  <a:lnTo>
                    <a:pt x="1943" y="1034"/>
                  </a:lnTo>
                  <a:lnTo>
                    <a:pt x="1951" y="1033"/>
                  </a:lnTo>
                  <a:lnTo>
                    <a:pt x="1964" y="1033"/>
                  </a:lnTo>
                  <a:close/>
                  <a:moveTo>
                    <a:pt x="1027" y="989"/>
                  </a:moveTo>
                  <a:lnTo>
                    <a:pt x="1027" y="986"/>
                  </a:lnTo>
                  <a:lnTo>
                    <a:pt x="1025" y="986"/>
                  </a:lnTo>
                  <a:lnTo>
                    <a:pt x="1025" y="984"/>
                  </a:lnTo>
                  <a:lnTo>
                    <a:pt x="1016" y="984"/>
                  </a:lnTo>
                  <a:lnTo>
                    <a:pt x="1019" y="981"/>
                  </a:lnTo>
                  <a:lnTo>
                    <a:pt x="1021" y="970"/>
                  </a:lnTo>
                  <a:lnTo>
                    <a:pt x="1022" y="966"/>
                  </a:lnTo>
                  <a:lnTo>
                    <a:pt x="1025" y="958"/>
                  </a:lnTo>
                  <a:lnTo>
                    <a:pt x="1024" y="958"/>
                  </a:lnTo>
                  <a:lnTo>
                    <a:pt x="1021" y="958"/>
                  </a:lnTo>
                  <a:lnTo>
                    <a:pt x="1021" y="956"/>
                  </a:lnTo>
                  <a:lnTo>
                    <a:pt x="1014" y="956"/>
                  </a:lnTo>
                  <a:lnTo>
                    <a:pt x="1001" y="956"/>
                  </a:lnTo>
                  <a:lnTo>
                    <a:pt x="1001" y="955"/>
                  </a:lnTo>
                  <a:lnTo>
                    <a:pt x="1001" y="952"/>
                  </a:lnTo>
                  <a:lnTo>
                    <a:pt x="1017" y="952"/>
                  </a:lnTo>
                  <a:lnTo>
                    <a:pt x="1017" y="951"/>
                  </a:lnTo>
                  <a:lnTo>
                    <a:pt x="1017" y="950"/>
                  </a:lnTo>
                  <a:lnTo>
                    <a:pt x="1017" y="947"/>
                  </a:lnTo>
                  <a:lnTo>
                    <a:pt x="1017" y="945"/>
                  </a:lnTo>
                  <a:lnTo>
                    <a:pt x="1017" y="942"/>
                  </a:lnTo>
                  <a:lnTo>
                    <a:pt x="1019" y="940"/>
                  </a:lnTo>
                  <a:lnTo>
                    <a:pt x="1019" y="937"/>
                  </a:lnTo>
                  <a:lnTo>
                    <a:pt x="1019" y="935"/>
                  </a:lnTo>
                  <a:lnTo>
                    <a:pt x="1019" y="934"/>
                  </a:lnTo>
                  <a:lnTo>
                    <a:pt x="1019" y="931"/>
                  </a:lnTo>
                  <a:lnTo>
                    <a:pt x="1017" y="931"/>
                  </a:lnTo>
                  <a:lnTo>
                    <a:pt x="1001" y="933"/>
                  </a:lnTo>
                  <a:lnTo>
                    <a:pt x="1001" y="931"/>
                  </a:lnTo>
                  <a:lnTo>
                    <a:pt x="1001" y="930"/>
                  </a:lnTo>
                  <a:lnTo>
                    <a:pt x="1002" y="930"/>
                  </a:lnTo>
                  <a:lnTo>
                    <a:pt x="1002" y="929"/>
                  </a:lnTo>
                  <a:lnTo>
                    <a:pt x="1002" y="928"/>
                  </a:lnTo>
                  <a:lnTo>
                    <a:pt x="1002" y="926"/>
                  </a:lnTo>
                  <a:lnTo>
                    <a:pt x="1002" y="920"/>
                  </a:lnTo>
                  <a:lnTo>
                    <a:pt x="986" y="921"/>
                  </a:lnTo>
                  <a:lnTo>
                    <a:pt x="986" y="909"/>
                  </a:lnTo>
                  <a:lnTo>
                    <a:pt x="973" y="909"/>
                  </a:lnTo>
                  <a:lnTo>
                    <a:pt x="973" y="907"/>
                  </a:lnTo>
                  <a:lnTo>
                    <a:pt x="973" y="905"/>
                  </a:lnTo>
                  <a:lnTo>
                    <a:pt x="972" y="879"/>
                  </a:lnTo>
                  <a:lnTo>
                    <a:pt x="957" y="879"/>
                  </a:lnTo>
                  <a:lnTo>
                    <a:pt x="887" y="881"/>
                  </a:lnTo>
                  <a:lnTo>
                    <a:pt x="886" y="881"/>
                  </a:lnTo>
                  <a:lnTo>
                    <a:pt x="878" y="881"/>
                  </a:lnTo>
                  <a:lnTo>
                    <a:pt x="876" y="881"/>
                  </a:lnTo>
                  <a:lnTo>
                    <a:pt x="876" y="882"/>
                  </a:lnTo>
                  <a:lnTo>
                    <a:pt x="876" y="910"/>
                  </a:lnTo>
                  <a:lnTo>
                    <a:pt x="866" y="910"/>
                  </a:lnTo>
                  <a:lnTo>
                    <a:pt x="866" y="908"/>
                  </a:lnTo>
                  <a:lnTo>
                    <a:pt x="855" y="908"/>
                  </a:lnTo>
                  <a:lnTo>
                    <a:pt x="856" y="910"/>
                  </a:lnTo>
                  <a:lnTo>
                    <a:pt x="856" y="921"/>
                  </a:lnTo>
                  <a:lnTo>
                    <a:pt x="840" y="921"/>
                  </a:lnTo>
                  <a:lnTo>
                    <a:pt x="837" y="958"/>
                  </a:lnTo>
                  <a:lnTo>
                    <a:pt x="838" y="958"/>
                  </a:lnTo>
                  <a:lnTo>
                    <a:pt x="840" y="958"/>
                  </a:lnTo>
                  <a:lnTo>
                    <a:pt x="840" y="961"/>
                  </a:lnTo>
                  <a:lnTo>
                    <a:pt x="840" y="962"/>
                  </a:lnTo>
                  <a:lnTo>
                    <a:pt x="840" y="963"/>
                  </a:lnTo>
                  <a:lnTo>
                    <a:pt x="840" y="966"/>
                  </a:lnTo>
                  <a:lnTo>
                    <a:pt x="842" y="968"/>
                  </a:lnTo>
                  <a:lnTo>
                    <a:pt x="842" y="971"/>
                  </a:lnTo>
                  <a:lnTo>
                    <a:pt x="842" y="973"/>
                  </a:lnTo>
                  <a:lnTo>
                    <a:pt x="842" y="978"/>
                  </a:lnTo>
                  <a:lnTo>
                    <a:pt x="838" y="978"/>
                  </a:lnTo>
                  <a:lnTo>
                    <a:pt x="838" y="981"/>
                  </a:lnTo>
                  <a:lnTo>
                    <a:pt x="835" y="981"/>
                  </a:lnTo>
                  <a:lnTo>
                    <a:pt x="834" y="987"/>
                  </a:lnTo>
                  <a:lnTo>
                    <a:pt x="834" y="988"/>
                  </a:lnTo>
                  <a:lnTo>
                    <a:pt x="835" y="988"/>
                  </a:lnTo>
                  <a:lnTo>
                    <a:pt x="834" y="991"/>
                  </a:lnTo>
                  <a:lnTo>
                    <a:pt x="834" y="996"/>
                  </a:lnTo>
                  <a:lnTo>
                    <a:pt x="834" y="997"/>
                  </a:lnTo>
                  <a:lnTo>
                    <a:pt x="833" y="997"/>
                  </a:lnTo>
                  <a:lnTo>
                    <a:pt x="831" y="1036"/>
                  </a:lnTo>
                  <a:lnTo>
                    <a:pt x="809" y="1036"/>
                  </a:lnTo>
                  <a:lnTo>
                    <a:pt x="811" y="1075"/>
                  </a:lnTo>
                  <a:lnTo>
                    <a:pt x="811" y="1076"/>
                  </a:lnTo>
                  <a:lnTo>
                    <a:pt x="811" y="1077"/>
                  </a:lnTo>
                  <a:lnTo>
                    <a:pt x="811" y="1078"/>
                  </a:lnTo>
                  <a:lnTo>
                    <a:pt x="811" y="1082"/>
                  </a:lnTo>
                  <a:lnTo>
                    <a:pt x="816" y="1086"/>
                  </a:lnTo>
                  <a:lnTo>
                    <a:pt x="821" y="1092"/>
                  </a:lnTo>
                  <a:lnTo>
                    <a:pt x="814" y="1097"/>
                  </a:lnTo>
                  <a:lnTo>
                    <a:pt x="818" y="1101"/>
                  </a:lnTo>
                  <a:lnTo>
                    <a:pt x="814" y="1109"/>
                  </a:lnTo>
                  <a:lnTo>
                    <a:pt x="832" y="1127"/>
                  </a:lnTo>
                  <a:lnTo>
                    <a:pt x="834" y="1125"/>
                  </a:lnTo>
                  <a:lnTo>
                    <a:pt x="835" y="1123"/>
                  </a:lnTo>
                  <a:lnTo>
                    <a:pt x="837" y="1123"/>
                  </a:lnTo>
                  <a:lnTo>
                    <a:pt x="835" y="1122"/>
                  </a:lnTo>
                  <a:lnTo>
                    <a:pt x="837" y="1121"/>
                  </a:lnTo>
                  <a:lnTo>
                    <a:pt x="838" y="1119"/>
                  </a:lnTo>
                  <a:lnTo>
                    <a:pt x="839" y="1118"/>
                  </a:lnTo>
                  <a:lnTo>
                    <a:pt x="838" y="1117"/>
                  </a:lnTo>
                  <a:lnTo>
                    <a:pt x="839" y="1117"/>
                  </a:lnTo>
                  <a:lnTo>
                    <a:pt x="840" y="1116"/>
                  </a:lnTo>
                  <a:lnTo>
                    <a:pt x="840" y="1113"/>
                  </a:lnTo>
                  <a:lnTo>
                    <a:pt x="842" y="1112"/>
                  </a:lnTo>
                  <a:lnTo>
                    <a:pt x="843" y="1111"/>
                  </a:lnTo>
                  <a:lnTo>
                    <a:pt x="843" y="1109"/>
                  </a:lnTo>
                  <a:lnTo>
                    <a:pt x="844" y="1109"/>
                  </a:lnTo>
                  <a:lnTo>
                    <a:pt x="856" y="1109"/>
                  </a:lnTo>
                  <a:lnTo>
                    <a:pt x="866" y="1109"/>
                  </a:lnTo>
                  <a:lnTo>
                    <a:pt x="868" y="1108"/>
                  </a:lnTo>
                  <a:lnTo>
                    <a:pt x="869" y="1108"/>
                  </a:lnTo>
                  <a:lnTo>
                    <a:pt x="870" y="1108"/>
                  </a:lnTo>
                  <a:lnTo>
                    <a:pt x="871" y="1108"/>
                  </a:lnTo>
                  <a:lnTo>
                    <a:pt x="873" y="1108"/>
                  </a:lnTo>
                  <a:lnTo>
                    <a:pt x="874" y="1108"/>
                  </a:lnTo>
                  <a:lnTo>
                    <a:pt x="875" y="1108"/>
                  </a:lnTo>
                  <a:lnTo>
                    <a:pt x="876" y="1108"/>
                  </a:lnTo>
                  <a:lnTo>
                    <a:pt x="878" y="1108"/>
                  </a:lnTo>
                  <a:lnTo>
                    <a:pt x="879" y="1108"/>
                  </a:lnTo>
                  <a:lnTo>
                    <a:pt x="879" y="1111"/>
                  </a:lnTo>
                  <a:lnTo>
                    <a:pt x="879" y="1112"/>
                  </a:lnTo>
                  <a:lnTo>
                    <a:pt x="887" y="1112"/>
                  </a:lnTo>
                  <a:lnTo>
                    <a:pt x="887" y="1113"/>
                  </a:lnTo>
                  <a:lnTo>
                    <a:pt x="887" y="1114"/>
                  </a:lnTo>
                  <a:lnTo>
                    <a:pt x="887" y="1116"/>
                  </a:lnTo>
                  <a:lnTo>
                    <a:pt x="887" y="1117"/>
                  </a:lnTo>
                  <a:lnTo>
                    <a:pt x="887" y="1119"/>
                  </a:lnTo>
                  <a:lnTo>
                    <a:pt x="887" y="1122"/>
                  </a:lnTo>
                  <a:lnTo>
                    <a:pt x="887" y="1124"/>
                  </a:lnTo>
                  <a:lnTo>
                    <a:pt x="887" y="1127"/>
                  </a:lnTo>
                  <a:lnTo>
                    <a:pt x="887" y="1128"/>
                  </a:lnTo>
                  <a:lnTo>
                    <a:pt x="889" y="1128"/>
                  </a:lnTo>
                  <a:lnTo>
                    <a:pt x="894" y="1128"/>
                  </a:lnTo>
                  <a:lnTo>
                    <a:pt x="899" y="1128"/>
                  </a:lnTo>
                  <a:lnTo>
                    <a:pt x="899" y="1129"/>
                  </a:lnTo>
                  <a:lnTo>
                    <a:pt x="899" y="1130"/>
                  </a:lnTo>
                  <a:lnTo>
                    <a:pt x="899" y="1133"/>
                  </a:lnTo>
                  <a:lnTo>
                    <a:pt x="901" y="1133"/>
                  </a:lnTo>
                  <a:lnTo>
                    <a:pt x="902" y="1130"/>
                  </a:lnTo>
                  <a:lnTo>
                    <a:pt x="904" y="1130"/>
                  </a:lnTo>
                  <a:lnTo>
                    <a:pt x="904" y="1129"/>
                  </a:lnTo>
                  <a:lnTo>
                    <a:pt x="905" y="1129"/>
                  </a:lnTo>
                  <a:lnTo>
                    <a:pt x="905" y="1128"/>
                  </a:lnTo>
                  <a:lnTo>
                    <a:pt x="906" y="1127"/>
                  </a:lnTo>
                  <a:lnTo>
                    <a:pt x="907" y="1125"/>
                  </a:lnTo>
                  <a:lnTo>
                    <a:pt x="911" y="1122"/>
                  </a:lnTo>
                  <a:lnTo>
                    <a:pt x="911" y="1121"/>
                  </a:lnTo>
                  <a:lnTo>
                    <a:pt x="907" y="1108"/>
                  </a:lnTo>
                  <a:lnTo>
                    <a:pt x="918" y="1108"/>
                  </a:lnTo>
                  <a:lnTo>
                    <a:pt x="931" y="1113"/>
                  </a:lnTo>
                  <a:lnTo>
                    <a:pt x="931" y="1112"/>
                  </a:lnTo>
                  <a:lnTo>
                    <a:pt x="932" y="1112"/>
                  </a:lnTo>
                  <a:lnTo>
                    <a:pt x="932" y="1111"/>
                  </a:lnTo>
                  <a:lnTo>
                    <a:pt x="933" y="1109"/>
                  </a:lnTo>
                  <a:lnTo>
                    <a:pt x="933" y="1108"/>
                  </a:lnTo>
                  <a:lnTo>
                    <a:pt x="934" y="1107"/>
                  </a:lnTo>
                  <a:lnTo>
                    <a:pt x="936" y="1107"/>
                  </a:lnTo>
                  <a:lnTo>
                    <a:pt x="936" y="1106"/>
                  </a:lnTo>
                  <a:lnTo>
                    <a:pt x="937" y="1104"/>
                  </a:lnTo>
                  <a:lnTo>
                    <a:pt x="938" y="1103"/>
                  </a:lnTo>
                  <a:lnTo>
                    <a:pt x="938" y="1102"/>
                  </a:lnTo>
                  <a:lnTo>
                    <a:pt x="939" y="1101"/>
                  </a:lnTo>
                  <a:lnTo>
                    <a:pt x="942" y="1099"/>
                  </a:lnTo>
                  <a:lnTo>
                    <a:pt x="943" y="1097"/>
                  </a:lnTo>
                  <a:lnTo>
                    <a:pt x="947" y="1093"/>
                  </a:lnTo>
                  <a:lnTo>
                    <a:pt x="948" y="1093"/>
                  </a:lnTo>
                  <a:lnTo>
                    <a:pt x="949" y="1091"/>
                  </a:lnTo>
                  <a:lnTo>
                    <a:pt x="951" y="1090"/>
                  </a:lnTo>
                  <a:lnTo>
                    <a:pt x="955" y="1085"/>
                  </a:lnTo>
                  <a:lnTo>
                    <a:pt x="957" y="1083"/>
                  </a:lnTo>
                  <a:lnTo>
                    <a:pt x="959" y="1081"/>
                  </a:lnTo>
                  <a:lnTo>
                    <a:pt x="965" y="1075"/>
                  </a:lnTo>
                  <a:lnTo>
                    <a:pt x="974" y="1066"/>
                  </a:lnTo>
                  <a:lnTo>
                    <a:pt x="975" y="1065"/>
                  </a:lnTo>
                  <a:lnTo>
                    <a:pt x="979" y="1060"/>
                  </a:lnTo>
                  <a:lnTo>
                    <a:pt x="980" y="1059"/>
                  </a:lnTo>
                  <a:lnTo>
                    <a:pt x="983" y="1057"/>
                  </a:lnTo>
                  <a:lnTo>
                    <a:pt x="985" y="1055"/>
                  </a:lnTo>
                  <a:lnTo>
                    <a:pt x="985" y="1050"/>
                  </a:lnTo>
                  <a:lnTo>
                    <a:pt x="984" y="1034"/>
                  </a:lnTo>
                  <a:lnTo>
                    <a:pt x="991" y="1034"/>
                  </a:lnTo>
                  <a:lnTo>
                    <a:pt x="993" y="1034"/>
                  </a:lnTo>
                  <a:lnTo>
                    <a:pt x="1000" y="1023"/>
                  </a:lnTo>
                  <a:lnTo>
                    <a:pt x="1001" y="1022"/>
                  </a:lnTo>
                  <a:lnTo>
                    <a:pt x="1001" y="1020"/>
                  </a:lnTo>
                  <a:lnTo>
                    <a:pt x="1002" y="1019"/>
                  </a:lnTo>
                  <a:lnTo>
                    <a:pt x="1002" y="1017"/>
                  </a:lnTo>
                  <a:lnTo>
                    <a:pt x="1004" y="1015"/>
                  </a:lnTo>
                  <a:lnTo>
                    <a:pt x="1005" y="1009"/>
                  </a:lnTo>
                  <a:lnTo>
                    <a:pt x="1007" y="1005"/>
                  </a:lnTo>
                  <a:lnTo>
                    <a:pt x="1009" y="1003"/>
                  </a:lnTo>
                  <a:lnTo>
                    <a:pt x="1012" y="994"/>
                  </a:lnTo>
                  <a:lnTo>
                    <a:pt x="1028" y="994"/>
                  </a:lnTo>
                  <a:lnTo>
                    <a:pt x="1028" y="989"/>
                  </a:lnTo>
                  <a:lnTo>
                    <a:pt x="1027" y="989"/>
                  </a:lnTo>
                  <a:close/>
                  <a:moveTo>
                    <a:pt x="469" y="1531"/>
                  </a:moveTo>
                  <a:lnTo>
                    <a:pt x="469" y="1537"/>
                  </a:lnTo>
                  <a:lnTo>
                    <a:pt x="477" y="1537"/>
                  </a:lnTo>
                  <a:lnTo>
                    <a:pt x="477" y="1581"/>
                  </a:lnTo>
                  <a:lnTo>
                    <a:pt x="479" y="1582"/>
                  </a:lnTo>
                  <a:lnTo>
                    <a:pt x="479" y="1590"/>
                  </a:lnTo>
                  <a:lnTo>
                    <a:pt x="466" y="1590"/>
                  </a:lnTo>
                  <a:lnTo>
                    <a:pt x="458" y="1590"/>
                  </a:lnTo>
                  <a:lnTo>
                    <a:pt x="458" y="1593"/>
                  </a:lnTo>
                  <a:lnTo>
                    <a:pt x="458" y="1595"/>
                  </a:lnTo>
                  <a:lnTo>
                    <a:pt x="458" y="1597"/>
                  </a:lnTo>
                  <a:lnTo>
                    <a:pt x="458" y="1603"/>
                  </a:lnTo>
                  <a:lnTo>
                    <a:pt x="489" y="1603"/>
                  </a:lnTo>
                  <a:lnTo>
                    <a:pt x="489" y="1609"/>
                  </a:lnTo>
                  <a:lnTo>
                    <a:pt x="490" y="1609"/>
                  </a:lnTo>
                  <a:lnTo>
                    <a:pt x="494" y="1609"/>
                  </a:lnTo>
                  <a:lnTo>
                    <a:pt x="494" y="1608"/>
                  </a:lnTo>
                  <a:lnTo>
                    <a:pt x="506" y="1608"/>
                  </a:lnTo>
                  <a:lnTo>
                    <a:pt x="506" y="1590"/>
                  </a:lnTo>
                  <a:lnTo>
                    <a:pt x="517" y="1590"/>
                  </a:lnTo>
                  <a:lnTo>
                    <a:pt x="543" y="1590"/>
                  </a:lnTo>
                  <a:lnTo>
                    <a:pt x="543" y="1584"/>
                  </a:lnTo>
                  <a:lnTo>
                    <a:pt x="543" y="1574"/>
                  </a:lnTo>
                  <a:lnTo>
                    <a:pt x="543" y="1567"/>
                  </a:lnTo>
                  <a:lnTo>
                    <a:pt x="547" y="1567"/>
                  </a:lnTo>
                  <a:lnTo>
                    <a:pt x="547" y="1566"/>
                  </a:lnTo>
                  <a:lnTo>
                    <a:pt x="547" y="1560"/>
                  </a:lnTo>
                  <a:lnTo>
                    <a:pt x="543" y="1561"/>
                  </a:lnTo>
                  <a:lnTo>
                    <a:pt x="537" y="1563"/>
                  </a:lnTo>
                  <a:lnTo>
                    <a:pt x="537" y="1562"/>
                  </a:lnTo>
                  <a:lnTo>
                    <a:pt x="536" y="1550"/>
                  </a:lnTo>
                  <a:lnTo>
                    <a:pt x="527" y="1550"/>
                  </a:lnTo>
                  <a:lnTo>
                    <a:pt x="508" y="1551"/>
                  </a:lnTo>
                  <a:lnTo>
                    <a:pt x="489" y="1551"/>
                  </a:lnTo>
                  <a:lnTo>
                    <a:pt x="489" y="1531"/>
                  </a:lnTo>
                  <a:lnTo>
                    <a:pt x="469" y="1531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588"/>
            <p:cNvSpPr>
              <a:spLocks/>
            </p:cNvSpPr>
            <p:nvPr/>
          </p:nvSpPr>
          <p:spPr bwMode="auto">
            <a:xfrm>
              <a:off x="2062162" y="3470275"/>
              <a:ext cx="141288" cy="123825"/>
            </a:xfrm>
            <a:custGeom>
              <a:avLst/>
              <a:gdLst>
                <a:gd name="T0" fmla="*/ 31 w 89"/>
                <a:gd name="T1" fmla="*/ 20 h 78"/>
                <a:gd name="T2" fmla="*/ 50 w 89"/>
                <a:gd name="T3" fmla="*/ 20 h 78"/>
                <a:gd name="T4" fmla="*/ 69 w 89"/>
                <a:gd name="T5" fmla="*/ 19 h 78"/>
                <a:gd name="T6" fmla="*/ 78 w 89"/>
                <a:gd name="T7" fmla="*/ 19 h 78"/>
                <a:gd name="T8" fmla="*/ 78 w 89"/>
                <a:gd name="T9" fmla="*/ 19 h 78"/>
                <a:gd name="T10" fmla="*/ 79 w 89"/>
                <a:gd name="T11" fmla="*/ 31 h 78"/>
                <a:gd name="T12" fmla="*/ 79 w 89"/>
                <a:gd name="T13" fmla="*/ 32 h 78"/>
                <a:gd name="T14" fmla="*/ 85 w 89"/>
                <a:gd name="T15" fmla="*/ 30 h 78"/>
                <a:gd name="T16" fmla="*/ 89 w 89"/>
                <a:gd name="T17" fmla="*/ 29 h 78"/>
                <a:gd name="T18" fmla="*/ 89 w 89"/>
                <a:gd name="T19" fmla="*/ 35 h 78"/>
                <a:gd name="T20" fmla="*/ 89 w 89"/>
                <a:gd name="T21" fmla="*/ 36 h 78"/>
                <a:gd name="T22" fmla="*/ 85 w 89"/>
                <a:gd name="T23" fmla="*/ 36 h 78"/>
                <a:gd name="T24" fmla="*/ 85 w 89"/>
                <a:gd name="T25" fmla="*/ 43 h 78"/>
                <a:gd name="T26" fmla="*/ 85 w 89"/>
                <a:gd name="T27" fmla="*/ 53 h 78"/>
                <a:gd name="T28" fmla="*/ 85 w 89"/>
                <a:gd name="T29" fmla="*/ 59 h 78"/>
                <a:gd name="T30" fmla="*/ 85 w 89"/>
                <a:gd name="T31" fmla="*/ 59 h 78"/>
                <a:gd name="T32" fmla="*/ 59 w 89"/>
                <a:gd name="T33" fmla="*/ 59 h 78"/>
                <a:gd name="T34" fmla="*/ 48 w 89"/>
                <a:gd name="T35" fmla="*/ 59 h 78"/>
                <a:gd name="T36" fmla="*/ 48 w 89"/>
                <a:gd name="T37" fmla="*/ 77 h 78"/>
                <a:gd name="T38" fmla="*/ 36 w 89"/>
                <a:gd name="T39" fmla="*/ 77 h 78"/>
                <a:gd name="T40" fmla="*/ 36 w 89"/>
                <a:gd name="T41" fmla="*/ 77 h 78"/>
                <a:gd name="T42" fmla="*/ 36 w 89"/>
                <a:gd name="T43" fmla="*/ 78 h 78"/>
                <a:gd name="T44" fmla="*/ 32 w 89"/>
                <a:gd name="T45" fmla="*/ 78 h 78"/>
                <a:gd name="T46" fmla="*/ 31 w 89"/>
                <a:gd name="T47" fmla="*/ 78 h 78"/>
                <a:gd name="T48" fmla="*/ 31 w 89"/>
                <a:gd name="T49" fmla="*/ 72 h 78"/>
                <a:gd name="T50" fmla="*/ 0 w 89"/>
                <a:gd name="T51" fmla="*/ 72 h 78"/>
                <a:gd name="T52" fmla="*/ 0 w 89"/>
                <a:gd name="T53" fmla="*/ 66 h 78"/>
                <a:gd name="T54" fmla="*/ 0 w 89"/>
                <a:gd name="T55" fmla="*/ 64 h 78"/>
                <a:gd name="T56" fmla="*/ 0 w 89"/>
                <a:gd name="T57" fmla="*/ 62 h 78"/>
                <a:gd name="T58" fmla="*/ 0 w 89"/>
                <a:gd name="T59" fmla="*/ 59 h 78"/>
                <a:gd name="T60" fmla="*/ 8 w 89"/>
                <a:gd name="T61" fmla="*/ 59 h 78"/>
                <a:gd name="T62" fmla="*/ 8 w 89"/>
                <a:gd name="T63" fmla="*/ 59 h 78"/>
                <a:gd name="T64" fmla="*/ 21 w 89"/>
                <a:gd name="T65" fmla="*/ 59 h 78"/>
                <a:gd name="T66" fmla="*/ 21 w 89"/>
                <a:gd name="T67" fmla="*/ 51 h 78"/>
                <a:gd name="T68" fmla="*/ 19 w 89"/>
                <a:gd name="T69" fmla="*/ 50 h 78"/>
                <a:gd name="T70" fmla="*/ 19 w 89"/>
                <a:gd name="T71" fmla="*/ 6 h 78"/>
                <a:gd name="T72" fmla="*/ 11 w 89"/>
                <a:gd name="T73" fmla="*/ 6 h 78"/>
                <a:gd name="T74" fmla="*/ 11 w 89"/>
                <a:gd name="T75" fmla="*/ 0 h 78"/>
                <a:gd name="T76" fmla="*/ 31 w 89"/>
                <a:gd name="T77" fmla="*/ 0 h 78"/>
                <a:gd name="T78" fmla="*/ 31 w 89"/>
                <a:gd name="T79" fmla="*/ 2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9" h="78">
                  <a:moveTo>
                    <a:pt x="31" y="20"/>
                  </a:moveTo>
                  <a:lnTo>
                    <a:pt x="50" y="20"/>
                  </a:lnTo>
                  <a:lnTo>
                    <a:pt x="69" y="19"/>
                  </a:lnTo>
                  <a:lnTo>
                    <a:pt x="78" y="19"/>
                  </a:lnTo>
                  <a:lnTo>
                    <a:pt x="78" y="19"/>
                  </a:lnTo>
                  <a:lnTo>
                    <a:pt x="79" y="31"/>
                  </a:lnTo>
                  <a:lnTo>
                    <a:pt x="79" y="32"/>
                  </a:lnTo>
                  <a:lnTo>
                    <a:pt x="85" y="30"/>
                  </a:lnTo>
                  <a:lnTo>
                    <a:pt x="89" y="29"/>
                  </a:lnTo>
                  <a:lnTo>
                    <a:pt x="89" y="35"/>
                  </a:lnTo>
                  <a:lnTo>
                    <a:pt x="89" y="36"/>
                  </a:lnTo>
                  <a:lnTo>
                    <a:pt x="85" y="36"/>
                  </a:lnTo>
                  <a:lnTo>
                    <a:pt x="85" y="43"/>
                  </a:lnTo>
                  <a:lnTo>
                    <a:pt x="85" y="53"/>
                  </a:lnTo>
                  <a:lnTo>
                    <a:pt x="85" y="59"/>
                  </a:lnTo>
                  <a:lnTo>
                    <a:pt x="85" y="59"/>
                  </a:lnTo>
                  <a:lnTo>
                    <a:pt x="59" y="59"/>
                  </a:lnTo>
                  <a:lnTo>
                    <a:pt x="48" y="59"/>
                  </a:lnTo>
                  <a:lnTo>
                    <a:pt x="48" y="77"/>
                  </a:lnTo>
                  <a:lnTo>
                    <a:pt x="36" y="77"/>
                  </a:lnTo>
                  <a:lnTo>
                    <a:pt x="36" y="77"/>
                  </a:lnTo>
                  <a:lnTo>
                    <a:pt x="36" y="78"/>
                  </a:lnTo>
                  <a:lnTo>
                    <a:pt x="32" y="78"/>
                  </a:lnTo>
                  <a:lnTo>
                    <a:pt x="31" y="78"/>
                  </a:lnTo>
                  <a:lnTo>
                    <a:pt x="31" y="72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8" y="59"/>
                  </a:lnTo>
                  <a:lnTo>
                    <a:pt x="8" y="59"/>
                  </a:lnTo>
                  <a:lnTo>
                    <a:pt x="21" y="59"/>
                  </a:lnTo>
                  <a:lnTo>
                    <a:pt x="21" y="51"/>
                  </a:lnTo>
                  <a:lnTo>
                    <a:pt x="19" y="50"/>
                  </a:lnTo>
                  <a:lnTo>
                    <a:pt x="19" y="6"/>
                  </a:lnTo>
                  <a:lnTo>
                    <a:pt x="11" y="6"/>
                  </a:lnTo>
                  <a:lnTo>
                    <a:pt x="11" y="0"/>
                  </a:lnTo>
                  <a:lnTo>
                    <a:pt x="31" y="0"/>
                  </a:lnTo>
                  <a:lnTo>
                    <a:pt x="31" y="2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590"/>
            <p:cNvSpPr>
              <a:spLocks/>
            </p:cNvSpPr>
            <p:nvPr/>
          </p:nvSpPr>
          <p:spPr bwMode="auto">
            <a:xfrm>
              <a:off x="2619375" y="2435225"/>
              <a:ext cx="347663" cy="403225"/>
            </a:xfrm>
            <a:custGeom>
              <a:avLst/>
              <a:gdLst>
                <a:gd name="T0" fmla="*/ 164 w 219"/>
                <a:gd name="T1" fmla="*/ 30 h 254"/>
                <a:gd name="T2" fmla="*/ 193 w 219"/>
                <a:gd name="T3" fmla="*/ 47 h 254"/>
                <a:gd name="T4" fmla="*/ 193 w 219"/>
                <a:gd name="T5" fmla="*/ 49 h 254"/>
                <a:gd name="T6" fmla="*/ 192 w 219"/>
                <a:gd name="T7" fmla="*/ 51 h 254"/>
                <a:gd name="T8" fmla="*/ 210 w 219"/>
                <a:gd name="T9" fmla="*/ 52 h 254"/>
                <a:gd name="T10" fmla="*/ 210 w 219"/>
                <a:gd name="T11" fmla="*/ 58 h 254"/>
                <a:gd name="T12" fmla="*/ 208 w 219"/>
                <a:gd name="T13" fmla="*/ 63 h 254"/>
                <a:gd name="T14" fmla="*/ 208 w 219"/>
                <a:gd name="T15" fmla="*/ 68 h 254"/>
                <a:gd name="T16" fmla="*/ 192 w 219"/>
                <a:gd name="T17" fmla="*/ 73 h 254"/>
                <a:gd name="T18" fmla="*/ 212 w 219"/>
                <a:gd name="T19" fmla="*/ 77 h 254"/>
                <a:gd name="T20" fmla="*/ 213 w 219"/>
                <a:gd name="T21" fmla="*/ 87 h 254"/>
                <a:gd name="T22" fmla="*/ 216 w 219"/>
                <a:gd name="T23" fmla="*/ 105 h 254"/>
                <a:gd name="T24" fmla="*/ 219 w 219"/>
                <a:gd name="T25" fmla="*/ 110 h 254"/>
                <a:gd name="T26" fmla="*/ 198 w 219"/>
                <a:gd name="T27" fmla="*/ 126 h 254"/>
                <a:gd name="T28" fmla="*/ 193 w 219"/>
                <a:gd name="T29" fmla="*/ 140 h 254"/>
                <a:gd name="T30" fmla="*/ 184 w 219"/>
                <a:gd name="T31" fmla="*/ 155 h 254"/>
                <a:gd name="T32" fmla="*/ 176 w 219"/>
                <a:gd name="T33" fmla="*/ 176 h 254"/>
                <a:gd name="T34" fmla="*/ 166 w 219"/>
                <a:gd name="T35" fmla="*/ 186 h 254"/>
                <a:gd name="T36" fmla="*/ 148 w 219"/>
                <a:gd name="T37" fmla="*/ 204 h 254"/>
                <a:gd name="T38" fmla="*/ 139 w 219"/>
                <a:gd name="T39" fmla="*/ 214 h 254"/>
                <a:gd name="T40" fmla="*/ 130 w 219"/>
                <a:gd name="T41" fmla="*/ 222 h 254"/>
                <a:gd name="T42" fmla="*/ 127 w 219"/>
                <a:gd name="T43" fmla="*/ 227 h 254"/>
                <a:gd name="T44" fmla="*/ 124 w 219"/>
                <a:gd name="T45" fmla="*/ 229 h 254"/>
                <a:gd name="T46" fmla="*/ 123 w 219"/>
                <a:gd name="T47" fmla="*/ 232 h 254"/>
                <a:gd name="T48" fmla="*/ 122 w 219"/>
                <a:gd name="T49" fmla="*/ 233 h 254"/>
                <a:gd name="T50" fmla="*/ 102 w 219"/>
                <a:gd name="T51" fmla="*/ 242 h 254"/>
                <a:gd name="T52" fmla="*/ 97 w 219"/>
                <a:gd name="T53" fmla="*/ 248 h 254"/>
                <a:gd name="T54" fmla="*/ 95 w 219"/>
                <a:gd name="T55" fmla="*/ 250 h 254"/>
                <a:gd name="T56" fmla="*/ 92 w 219"/>
                <a:gd name="T57" fmla="*/ 254 h 254"/>
                <a:gd name="T58" fmla="*/ 90 w 219"/>
                <a:gd name="T59" fmla="*/ 249 h 254"/>
                <a:gd name="T60" fmla="*/ 78 w 219"/>
                <a:gd name="T61" fmla="*/ 249 h 254"/>
                <a:gd name="T62" fmla="*/ 78 w 219"/>
                <a:gd name="T63" fmla="*/ 243 h 254"/>
                <a:gd name="T64" fmla="*/ 78 w 219"/>
                <a:gd name="T65" fmla="*/ 237 h 254"/>
                <a:gd name="T66" fmla="*/ 70 w 219"/>
                <a:gd name="T67" fmla="*/ 233 h 254"/>
                <a:gd name="T68" fmla="*/ 70 w 219"/>
                <a:gd name="T69" fmla="*/ 229 h 254"/>
                <a:gd name="T70" fmla="*/ 69 w 219"/>
                <a:gd name="T71" fmla="*/ 229 h 254"/>
                <a:gd name="T72" fmla="*/ 65 w 219"/>
                <a:gd name="T73" fmla="*/ 229 h 254"/>
                <a:gd name="T74" fmla="*/ 62 w 219"/>
                <a:gd name="T75" fmla="*/ 229 h 254"/>
                <a:gd name="T76" fmla="*/ 60 w 219"/>
                <a:gd name="T77" fmla="*/ 229 h 254"/>
                <a:gd name="T78" fmla="*/ 47 w 219"/>
                <a:gd name="T79" fmla="*/ 230 h 254"/>
                <a:gd name="T80" fmla="*/ 33 w 219"/>
                <a:gd name="T81" fmla="*/ 233 h 254"/>
                <a:gd name="T82" fmla="*/ 30 w 219"/>
                <a:gd name="T83" fmla="*/ 238 h 254"/>
                <a:gd name="T84" fmla="*/ 29 w 219"/>
                <a:gd name="T85" fmla="*/ 240 h 254"/>
                <a:gd name="T86" fmla="*/ 28 w 219"/>
                <a:gd name="T87" fmla="*/ 244 h 254"/>
                <a:gd name="T88" fmla="*/ 23 w 219"/>
                <a:gd name="T89" fmla="*/ 248 h 254"/>
                <a:gd name="T90" fmla="*/ 12 w 219"/>
                <a:gd name="T91" fmla="*/ 213 h 254"/>
                <a:gd name="T92" fmla="*/ 2 w 219"/>
                <a:gd name="T93" fmla="*/ 199 h 254"/>
                <a:gd name="T94" fmla="*/ 2 w 219"/>
                <a:gd name="T95" fmla="*/ 197 h 254"/>
                <a:gd name="T96" fmla="*/ 22 w 219"/>
                <a:gd name="T97" fmla="*/ 157 h 254"/>
                <a:gd name="T98" fmla="*/ 25 w 219"/>
                <a:gd name="T99" fmla="*/ 112 h 254"/>
                <a:gd name="T100" fmla="*/ 26 w 219"/>
                <a:gd name="T101" fmla="*/ 102 h 254"/>
                <a:gd name="T102" fmla="*/ 33 w 219"/>
                <a:gd name="T103" fmla="*/ 94 h 254"/>
                <a:gd name="T104" fmla="*/ 33 w 219"/>
                <a:gd name="T105" fmla="*/ 89 h 254"/>
                <a:gd name="T106" fmla="*/ 31 w 219"/>
                <a:gd name="T107" fmla="*/ 84 h 254"/>
                <a:gd name="T108" fmla="*/ 29 w 219"/>
                <a:gd name="T109" fmla="*/ 79 h 254"/>
                <a:gd name="T110" fmla="*/ 47 w 219"/>
                <a:gd name="T111" fmla="*/ 31 h 254"/>
                <a:gd name="T112" fmla="*/ 67 w 219"/>
                <a:gd name="T113" fmla="*/ 31 h 254"/>
                <a:gd name="T114" fmla="*/ 77 w 219"/>
                <a:gd name="T115" fmla="*/ 2 h 254"/>
                <a:gd name="T116" fmla="*/ 163 w 219"/>
                <a:gd name="T11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" h="254">
                  <a:moveTo>
                    <a:pt x="163" y="0"/>
                  </a:moveTo>
                  <a:lnTo>
                    <a:pt x="164" y="26"/>
                  </a:lnTo>
                  <a:lnTo>
                    <a:pt x="164" y="28"/>
                  </a:lnTo>
                  <a:lnTo>
                    <a:pt x="164" y="30"/>
                  </a:lnTo>
                  <a:lnTo>
                    <a:pt x="177" y="30"/>
                  </a:lnTo>
                  <a:lnTo>
                    <a:pt x="177" y="42"/>
                  </a:lnTo>
                  <a:lnTo>
                    <a:pt x="193" y="41"/>
                  </a:lnTo>
                  <a:lnTo>
                    <a:pt x="193" y="47"/>
                  </a:lnTo>
                  <a:lnTo>
                    <a:pt x="193" y="49"/>
                  </a:lnTo>
                  <a:lnTo>
                    <a:pt x="193" y="49"/>
                  </a:lnTo>
                  <a:lnTo>
                    <a:pt x="193" y="49"/>
                  </a:lnTo>
                  <a:lnTo>
                    <a:pt x="193" y="49"/>
                  </a:lnTo>
                  <a:lnTo>
                    <a:pt x="193" y="50"/>
                  </a:lnTo>
                  <a:lnTo>
                    <a:pt x="193" y="50"/>
                  </a:lnTo>
                  <a:lnTo>
                    <a:pt x="193" y="51"/>
                  </a:lnTo>
                  <a:lnTo>
                    <a:pt x="192" y="51"/>
                  </a:lnTo>
                  <a:lnTo>
                    <a:pt x="192" y="52"/>
                  </a:lnTo>
                  <a:lnTo>
                    <a:pt x="192" y="54"/>
                  </a:lnTo>
                  <a:lnTo>
                    <a:pt x="208" y="52"/>
                  </a:lnTo>
                  <a:lnTo>
                    <a:pt x="210" y="52"/>
                  </a:lnTo>
                  <a:lnTo>
                    <a:pt x="210" y="55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10" y="58"/>
                  </a:lnTo>
                  <a:lnTo>
                    <a:pt x="210" y="61"/>
                  </a:lnTo>
                  <a:lnTo>
                    <a:pt x="210" y="61"/>
                  </a:lnTo>
                  <a:lnTo>
                    <a:pt x="208" y="63"/>
                  </a:lnTo>
                  <a:lnTo>
                    <a:pt x="208" y="63"/>
                  </a:lnTo>
                  <a:lnTo>
                    <a:pt x="208" y="66"/>
                  </a:lnTo>
                  <a:lnTo>
                    <a:pt x="208" y="66"/>
                  </a:lnTo>
                  <a:lnTo>
                    <a:pt x="208" y="68"/>
                  </a:lnTo>
                  <a:lnTo>
                    <a:pt x="208" y="68"/>
                  </a:lnTo>
                  <a:lnTo>
                    <a:pt x="208" y="71"/>
                  </a:lnTo>
                  <a:lnTo>
                    <a:pt x="208" y="72"/>
                  </a:lnTo>
                  <a:lnTo>
                    <a:pt x="208" y="73"/>
                  </a:lnTo>
                  <a:lnTo>
                    <a:pt x="192" y="73"/>
                  </a:lnTo>
                  <a:lnTo>
                    <a:pt x="192" y="76"/>
                  </a:lnTo>
                  <a:lnTo>
                    <a:pt x="192" y="77"/>
                  </a:lnTo>
                  <a:lnTo>
                    <a:pt x="205" y="77"/>
                  </a:lnTo>
                  <a:lnTo>
                    <a:pt x="212" y="77"/>
                  </a:lnTo>
                  <a:lnTo>
                    <a:pt x="212" y="79"/>
                  </a:lnTo>
                  <a:lnTo>
                    <a:pt x="215" y="79"/>
                  </a:lnTo>
                  <a:lnTo>
                    <a:pt x="216" y="79"/>
                  </a:lnTo>
                  <a:lnTo>
                    <a:pt x="213" y="87"/>
                  </a:lnTo>
                  <a:lnTo>
                    <a:pt x="212" y="91"/>
                  </a:lnTo>
                  <a:lnTo>
                    <a:pt x="210" y="102"/>
                  </a:lnTo>
                  <a:lnTo>
                    <a:pt x="207" y="105"/>
                  </a:lnTo>
                  <a:lnTo>
                    <a:pt x="216" y="105"/>
                  </a:lnTo>
                  <a:lnTo>
                    <a:pt x="216" y="107"/>
                  </a:lnTo>
                  <a:lnTo>
                    <a:pt x="218" y="107"/>
                  </a:lnTo>
                  <a:lnTo>
                    <a:pt x="218" y="110"/>
                  </a:lnTo>
                  <a:lnTo>
                    <a:pt x="219" y="110"/>
                  </a:lnTo>
                  <a:lnTo>
                    <a:pt x="219" y="115"/>
                  </a:lnTo>
                  <a:lnTo>
                    <a:pt x="203" y="115"/>
                  </a:lnTo>
                  <a:lnTo>
                    <a:pt x="200" y="124"/>
                  </a:lnTo>
                  <a:lnTo>
                    <a:pt x="198" y="126"/>
                  </a:lnTo>
                  <a:lnTo>
                    <a:pt x="196" y="130"/>
                  </a:lnTo>
                  <a:lnTo>
                    <a:pt x="195" y="136"/>
                  </a:lnTo>
                  <a:lnTo>
                    <a:pt x="193" y="138"/>
                  </a:lnTo>
                  <a:lnTo>
                    <a:pt x="193" y="140"/>
                  </a:lnTo>
                  <a:lnTo>
                    <a:pt x="192" y="141"/>
                  </a:lnTo>
                  <a:lnTo>
                    <a:pt x="192" y="143"/>
                  </a:lnTo>
                  <a:lnTo>
                    <a:pt x="191" y="144"/>
                  </a:lnTo>
                  <a:lnTo>
                    <a:pt x="184" y="155"/>
                  </a:lnTo>
                  <a:lnTo>
                    <a:pt x="182" y="155"/>
                  </a:lnTo>
                  <a:lnTo>
                    <a:pt x="175" y="155"/>
                  </a:lnTo>
                  <a:lnTo>
                    <a:pt x="176" y="171"/>
                  </a:lnTo>
                  <a:lnTo>
                    <a:pt x="176" y="176"/>
                  </a:lnTo>
                  <a:lnTo>
                    <a:pt x="174" y="178"/>
                  </a:lnTo>
                  <a:lnTo>
                    <a:pt x="171" y="180"/>
                  </a:lnTo>
                  <a:lnTo>
                    <a:pt x="170" y="181"/>
                  </a:lnTo>
                  <a:lnTo>
                    <a:pt x="166" y="186"/>
                  </a:lnTo>
                  <a:lnTo>
                    <a:pt x="165" y="187"/>
                  </a:lnTo>
                  <a:lnTo>
                    <a:pt x="156" y="196"/>
                  </a:lnTo>
                  <a:lnTo>
                    <a:pt x="150" y="202"/>
                  </a:lnTo>
                  <a:lnTo>
                    <a:pt x="148" y="204"/>
                  </a:lnTo>
                  <a:lnTo>
                    <a:pt x="146" y="206"/>
                  </a:lnTo>
                  <a:lnTo>
                    <a:pt x="142" y="211"/>
                  </a:lnTo>
                  <a:lnTo>
                    <a:pt x="140" y="212"/>
                  </a:lnTo>
                  <a:lnTo>
                    <a:pt x="139" y="214"/>
                  </a:lnTo>
                  <a:lnTo>
                    <a:pt x="138" y="214"/>
                  </a:lnTo>
                  <a:lnTo>
                    <a:pt x="134" y="218"/>
                  </a:lnTo>
                  <a:lnTo>
                    <a:pt x="133" y="220"/>
                  </a:lnTo>
                  <a:lnTo>
                    <a:pt x="130" y="222"/>
                  </a:lnTo>
                  <a:lnTo>
                    <a:pt x="129" y="223"/>
                  </a:lnTo>
                  <a:lnTo>
                    <a:pt x="129" y="224"/>
                  </a:lnTo>
                  <a:lnTo>
                    <a:pt x="128" y="225"/>
                  </a:lnTo>
                  <a:lnTo>
                    <a:pt x="127" y="227"/>
                  </a:lnTo>
                  <a:lnTo>
                    <a:pt x="127" y="227"/>
                  </a:lnTo>
                  <a:lnTo>
                    <a:pt x="127" y="228"/>
                  </a:lnTo>
                  <a:lnTo>
                    <a:pt x="125" y="228"/>
                  </a:lnTo>
                  <a:lnTo>
                    <a:pt x="124" y="229"/>
                  </a:lnTo>
                  <a:lnTo>
                    <a:pt x="124" y="229"/>
                  </a:lnTo>
                  <a:lnTo>
                    <a:pt x="124" y="230"/>
                  </a:lnTo>
                  <a:lnTo>
                    <a:pt x="124" y="230"/>
                  </a:lnTo>
                  <a:lnTo>
                    <a:pt x="123" y="232"/>
                  </a:lnTo>
                  <a:lnTo>
                    <a:pt x="123" y="232"/>
                  </a:lnTo>
                  <a:lnTo>
                    <a:pt x="123" y="233"/>
                  </a:lnTo>
                  <a:lnTo>
                    <a:pt x="122" y="233"/>
                  </a:lnTo>
                  <a:lnTo>
                    <a:pt x="122" y="233"/>
                  </a:lnTo>
                  <a:lnTo>
                    <a:pt x="122" y="234"/>
                  </a:lnTo>
                  <a:lnTo>
                    <a:pt x="109" y="229"/>
                  </a:lnTo>
                  <a:lnTo>
                    <a:pt x="98" y="229"/>
                  </a:lnTo>
                  <a:lnTo>
                    <a:pt x="102" y="242"/>
                  </a:lnTo>
                  <a:lnTo>
                    <a:pt x="102" y="243"/>
                  </a:lnTo>
                  <a:lnTo>
                    <a:pt x="98" y="246"/>
                  </a:lnTo>
                  <a:lnTo>
                    <a:pt x="97" y="248"/>
                  </a:lnTo>
                  <a:lnTo>
                    <a:pt x="97" y="248"/>
                  </a:lnTo>
                  <a:lnTo>
                    <a:pt x="96" y="249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95" y="250"/>
                  </a:lnTo>
                  <a:lnTo>
                    <a:pt x="95" y="251"/>
                  </a:lnTo>
                  <a:lnTo>
                    <a:pt x="93" y="251"/>
                  </a:lnTo>
                  <a:lnTo>
                    <a:pt x="93" y="251"/>
                  </a:lnTo>
                  <a:lnTo>
                    <a:pt x="92" y="254"/>
                  </a:lnTo>
                  <a:lnTo>
                    <a:pt x="90" y="254"/>
                  </a:lnTo>
                  <a:lnTo>
                    <a:pt x="90" y="251"/>
                  </a:lnTo>
                  <a:lnTo>
                    <a:pt x="90" y="250"/>
                  </a:lnTo>
                  <a:lnTo>
                    <a:pt x="90" y="249"/>
                  </a:lnTo>
                  <a:lnTo>
                    <a:pt x="85" y="249"/>
                  </a:lnTo>
                  <a:lnTo>
                    <a:pt x="85" y="249"/>
                  </a:lnTo>
                  <a:lnTo>
                    <a:pt x="80" y="249"/>
                  </a:lnTo>
                  <a:lnTo>
                    <a:pt x="78" y="249"/>
                  </a:lnTo>
                  <a:lnTo>
                    <a:pt x="78" y="248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8" y="243"/>
                  </a:lnTo>
                  <a:lnTo>
                    <a:pt x="78" y="243"/>
                  </a:lnTo>
                  <a:lnTo>
                    <a:pt x="78" y="240"/>
                  </a:lnTo>
                  <a:lnTo>
                    <a:pt x="78" y="238"/>
                  </a:lnTo>
                  <a:lnTo>
                    <a:pt x="78" y="237"/>
                  </a:lnTo>
                  <a:lnTo>
                    <a:pt x="78" y="235"/>
                  </a:lnTo>
                  <a:lnTo>
                    <a:pt x="78" y="234"/>
                  </a:lnTo>
                  <a:lnTo>
                    <a:pt x="78" y="233"/>
                  </a:lnTo>
                  <a:lnTo>
                    <a:pt x="70" y="233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29"/>
                  </a:lnTo>
                  <a:lnTo>
                    <a:pt x="70" y="229"/>
                  </a:lnTo>
                  <a:lnTo>
                    <a:pt x="70" y="229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69" y="229"/>
                  </a:lnTo>
                  <a:lnTo>
                    <a:pt x="67" y="229"/>
                  </a:lnTo>
                  <a:lnTo>
                    <a:pt x="67" y="229"/>
                  </a:lnTo>
                  <a:lnTo>
                    <a:pt x="66" y="229"/>
                  </a:lnTo>
                  <a:lnTo>
                    <a:pt x="65" y="229"/>
                  </a:lnTo>
                  <a:lnTo>
                    <a:pt x="65" y="229"/>
                  </a:lnTo>
                  <a:lnTo>
                    <a:pt x="64" y="229"/>
                  </a:lnTo>
                  <a:lnTo>
                    <a:pt x="62" y="229"/>
                  </a:lnTo>
                  <a:lnTo>
                    <a:pt x="62" y="229"/>
                  </a:lnTo>
                  <a:lnTo>
                    <a:pt x="61" y="229"/>
                  </a:lnTo>
                  <a:lnTo>
                    <a:pt x="61" y="229"/>
                  </a:lnTo>
                  <a:lnTo>
                    <a:pt x="60" y="229"/>
                  </a:lnTo>
                  <a:lnTo>
                    <a:pt x="60" y="229"/>
                  </a:lnTo>
                  <a:lnTo>
                    <a:pt x="59" y="229"/>
                  </a:lnTo>
                  <a:lnTo>
                    <a:pt x="57" y="230"/>
                  </a:lnTo>
                  <a:lnTo>
                    <a:pt x="47" y="230"/>
                  </a:lnTo>
                  <a:lnTo>
                    <a:pt x="47" y="230"/>
                  </a:lnTo>
                  <a:lnTo>
                    <a:pt x="35" y="230"/>
                  </a:lnTo>
                  <a:lnTo>
                    <a:pt x="34" y="230"/>
                  </a:lnTo>
                  <a:lnTo>
                    <a:pt x="34" y="232"/>
                  </a:lnTo>
                  <a:lnTo>
                    <a:pt x="33" y="233"/>
                  </a:lnTo>
                  <a:lnTo>
                    <a:pt x="31" y="234"/>
                  </a:lnTo>
                  <a:lnTo>
                    <a:pt x="31" y="237"/>
                  </a:lnTo>
                  <a:lnTo>
                    <a:pt x="31" y="237"/>
                  </a:lnTo>
                  <a:lnTo>
                    <a:pt x="30" y="238"/>
                  </a:lnTo>
                  <a:lnTo>
                    <a:pt x="30" y="238"/>
                  </a:lnTo>
                  <a:lnTo>
                    <a:pt x="29" y="238"/>
                  </a:lnTo>
                  <a:lnTo>
                    <a:pt x="30" y="239"/>
                  </a:lnTo>
                  <a:lnTo>
                    <a:pt x="29" y="240"/>
                  </a:lnTo>
                  <a:lnTo>
                    <a:pt x="29" y="240"/>
                  </a:lnTo>
                  <a:lnTo>
                    <a:pt x="28" y="242"/>
                  </a:lnTo>
                  <a:lnTo>
                    <a:pt x="26" y="243"/>
                  </a:lnTo>
                  <a:lnTo>
                    <a:pt x="28" y="244"/>
                  </a:lnTo>
                  <a:lnTo>
                    <a:pt x="26" y="244"/>
                  </a:lnTo>
                  <a:lnTo>
                    <a:pt x="25" y="246"/>
                  </a:lnTo>
                  <a:lnTo>
                    <a:pt x="25" y="246"/>
                  </a:lnTo>
                  <a:lnTo>
                    <a:pt x="23" y="248"/>
                  </a:lnTo>
                  <a:lnTo>
                    <a:pt x="5" y="230"/>
                  </a:lnTo>
                  <a:lnTo>
                    <a:pt x="9" y="222"/>
                  </a:lnTo>
                  <a:lnTo>
                    <a:pt x="5" y="218"/>
                  </a:lnTo>
                  <a:lnTo>
                    <a:pt x="12" y="213"/>
                  </a:lnTo>
                  <a:lnTo>
                    <a:pt x="7" y="207"/>
                  </a:lnTo>
                  <a:lnTo>
                    <a:pt x="2" y="203"/>
                  </a:lnTo>
                  <a:lnTo>
                    <a:pt x="2" y="203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2" y="198"/>
                  </a:lnTo>
                  <a:lnTo>
                    <a:pt x="2" y="198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2" y="196"/>
                  </a:lnTo>
                  <a:lnTo>
                    <a:pt x="0" y="157"/>
                  </a:lnTo>
                  <a:lnTo>
                    <a:pt x="22" y="157"/>
                  </a:lnTo>
                  <a:lnTo>
                    <a:pt x="24" y="118"/>
                  </a:lnTo>
                  <a:lnTo>
                    <a:pt x="25" y="118"/>
                  </a:lnTo>
                  <a:lnTo>
                    <a:pt x="25" y="117"/>
                  </a:lnTo>
                  <a:lnTo>
                    <a:pt x="25" y="112"/>
                  </a:lnTo>
                  <a:lnTo>
                    <a:pt x="26" y="109"/>
                  </a:lnTo>
                  <a:lnTo>
                    <a:pt x="25" y="109"/>
                  </a:lnTo>
                  <a:lnTo>
                    <a:pt x="25" y="108"/>
                  </a:lnTo>
                  <a:lnTo>
                    <a:pt x="26" y="102"/>
                  </a:lnTo>
                  <a:lnTo>
                    <a:pt x="29" y="102"/>
                  </a:lnTo>
                  <a:lnTo>
                    <a:pt x="29" y="99"/>
                  </a:lnTo>
                  <a:lnTo>
                    <a:pt x="33" y="99"/>
                  </a:lnTo>
                  <a:lnTo>
                    <a:pt x="33" y="94"/>
                  </a:lnTo>
                  <a:lnTo>
                    <a:pt x="33" y="94"/>
                  </a:lnTo>
                  <a:lnTo>
                    <a:pt x="33" y="92"/>
                  </a:lnTo>
                  <a:lnTo>
                    <a:pt x="33" y="92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1" y="87"/>
                  </a:lnTo>
                  <a:lnTo>
                    <a:pt x="31" y="87"/>
                  </a:lnTo>
                  <a:lnTo>
                    <a:pt x="31" y="84"/>
                  </a:lnTo>
                  <a:lnTo>
                    <a:pt x="31" y="83"/>
                  </a:lnTo>
                  <a:lnTo>
                    <a:pt x="31" y="82"/>
                  </a:lnTo>
                  <a:lnTo>
                    <a:pt x="31" y="79"/>
                  </a:lnTo>
                  <a:lnTo>
                    <a:pt x="29" y="79"/>
                  </a:lnTo>
                  <a:lnTo>
                    <a:pt x="28" y="79"/>
                  </a:lnTo>
                  <a:lnTo>
                    <a:pt x="31" y="42"/>
                  </a:lnTo>
                  <a:lnTo>
                    <a:pt x="47" y="42"/>
                  </a:lnTo>
                  <a:lnTo>
                    <a:pt x="47" y="31"/>
                  </a:lnTo>
                  <a:lnTo>
                    <a:pt x="46" y="29"/>
                  </a:lnTo>
                  <a:lnTo>
                    <a:pt x="57" y="29"/>
                  </a:lnTo>
                  <a:lnTo>
                    <a:pt x="57" y="31"/>
                  </a:lnTo>
                  <a:lnTo>
                    <a:pt x="67" y="31"/>
                  </a:lnTo>
                  <a:lnTo>
                    <a:pt x="67" y="3"/>
                  </a:lnTo>
                  <a:lnTo>
                    <a:pt x="67" y="2"/>
                  </a:lnTo>
                  <a:lnTo>
                    <a:pt x="69" y="2"/>
                  </a:lnTo>
                  <a:lnTo>
                    <a:pt x="77" y="2"/>
                  </a:lnTo>
                  <a:lnTo>
                    <a:pt x="78" y="2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53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186</Words>
  <Application>Microsoft Office PowerPoint</Application>
  <PresentationFormat>全屏显示(16:9)</PresentationFormat>
  <Paragraphs>19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New York City</vt:lpstr>
      <vt:lpstr>Los Angeles City</vt:lpstr>
      <vt:lpstr>Chicago City</vt:lpstr>
      <vt:lpstr>Houston City</vt:lpstr>
      <vt:lpstr>Phoenix City</vt:lpstr>
      <vt:lpstr>Philadelphia City</vt:lpstr>
      <vt:lpstr>San Antonio City</vt:lpstr>
      <vt:lpstr>San Diego City</vt:lpstr>
      <vt:lpstr>Dallas City</vt:lpstr>
      <vt:lpstr>San Jose City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59</cp:revision>
  <dcterms:created xsi:type="dcterms:W3CDTF">2016-05-15T02:42:52Z</dcterms:created>
  <dcterms:modified xsi:type="dcterms:W3CDTF">2022-03-14T15:15:09Z</dcterms:modified>
</cp:coreProperties>
</file>